
<file path=[Content_Types].xml><?xml version="1.0" encoding="utf-8"?>
<Types xmlns="http://schemas.openxmlformats.org/package/2006/content-types">
  <Default Extension="png" ContentType="image/png"/>
  <Default Extension="wmf" ContentType="image/x-wmf"/>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wmf"/><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8" r:id="rId1"/>
    <p:sldMasterId id="2147483649" r:id="rId2"/>
    <p:sldMasterId id="2147483650" r:id="rId3"/>
  </p:sldMasterIdLst>
  <p:notesMasterIdLst>
    <p:notesMasterId r:id="rId26"/>
  </p:notesMasterIdLst>
  <p:sldIdLst>
    <p:sldId id="256" r:id="rId4"/>
    <p:sldId id="257" r:id="rId5"/>
    <p:sldId id="258" r:id="rId6"/>
    <p:sldId id="259" r:id="rId7"/>
    <p:sldId id="260" r:id="rId8"/>
    <p:sldId id="262" r:id="rId9"/>
    <p:sldId id="263" r:id="rId10"/>
    <p:sldId id="264" r:id="rId11"/>
    <p:sldId id="282" r:id="rId12"/>
    <p:sldId id="283" r:id="rId13"/>
    <p:sldId id="265" r:id="rId14"/>
    <p:sldId id="284" r:id="rId15"/>
    <p:sldId id="285" r:id="rId16"/>
    <p:sldId id="286" r:id="rId17"/>
    <p:sldId id="266" r:id="rId18"/>
    <p:sldId id="267" r:id="rId19"/>
    <p:sldId id="268" r:id="rId20"/>
    <p:sldId id="269" r:id="rId21"/>
    <p:sldId id="270" r:id="rId22"/>
    <p:sldId id="271" r:id="rId23"/>
    <p:sldId id="274" r:id="rId24"/>
    <p:sldId id="277" r:id="rId25"/>
  </p:sldIdLst>
  <p:sldSz cx="9144000" cy="6858000" type="screen4x3"/>
  <p:notesSz cx="7099300" cy="10234613"/>
  <p:defaultTextStyle>
    <a:defPPr>
      <a:defRPr lang="en-GB"/>
    </a:defPPr>
    <a:lvl1pPr algn="l" defTabSz="449263" rtl="0" eaLnBrk="0" fontAlgn="base" hangingPunct="0">
      <a:spcBef>
        <a:spcPct val="0"/>
      </a:spcBef>
      <a:spcAft>
        <a:spcPct val="0"/>
      </a:spcAft>
      <a:defRPr kern="1200">
        <a:solidFill>
          <a:schemeClr val="bg1"/>
        </a:solidFill>
        <a:latin typeface="Arial" panose="020B0604020202020204" pitchFamily="34" charset="0"/>
        <a:ea typeface="Microsoft YaHei" panose="020B0503020204020204" pitchFamily="34" charset="-122"/>
        <a:cs typeface="+mn-cs"/>
      </a:defRPr>
    </a:lvl1pPr>
    <a:lvl2pPr marL="742950" indent="-285750" algn="l" defTabSz="449263" rtl="0" eaLnBrk="0" fontAlgn="base" hangingPunct="0">
      <a:spcBef>
        <a:spcPct val="0"/>
      </a:spcBef>
      <a:spcAft>
        <a:spcPct val="0"/>
      </a:spcAft>
      <a:defRPr kern="1200">
        <a:solidFill>
          <a:schemeClr val="bg1"/>
        </a:solidFill>
        <a:latin typeface="Arial" panose="020B0604020202020204" pitchFamily="34" charset="0"/>
        <a:ea typeface="Microsoft YaHei" panose="020B0503020204020204" pitchFamily="34" charset="-122"/>
        <a:cs typeface="+mn-cs"/>
      </a:defRPr>
    </a:lvl2pPr>
    <a:lvl3pPr marL="1143000" indent="-228600" algn="l" defTabSz="449263" rtl="0" eaLnBrk="0" fontAlgn="base" hangingPunct="0">
      <a:spcBef>
        <a:spcPct val="0"/>
      </a:spcBef>
      <a:spcAft>
        <a:spcPct val="0"/>
      </a:spcAft>
      <a:defRPr kern="1200">
        <a:solidFill>
          <a:schemeClr val="bg1"/>
        </a:solidFill>
        <a:latin typeface="Arial" panose="020B0604020202020204" pitchFamily="34" charset="0"/>
        <a:ea typeface="Microsoft YaHei" panose="020B0503020204020204" pitchFamily="34" charset="-122"/>
        <a:cs typeface="+mn-cs"/>
      </a:defRPr>
    </a:lvl3pPr>
    <a:lvl4pPr marL="1600200" indent="-228600" algn="l" defTabSz="449263" rtl="0" eaLnBrk="0" fontAlgn="base" hangingPunct="0">
      <a:spcBef>
        <a:spcPct val="0"/>
      </a:spcBef>
      <a:spcAft>
        <a:spcPct val="0"/>
      </a:spcAft>
      <a:defRPr kern="1200">
        <a:solidFill>
          <a:schemeClr val="bg1"/>
        </a:solidFill>
        <a:latin typeface="Arial" panose="020B0604020202020204" pitchFamily="34" charset="0"/>
        <a:ea typeface="Microsoft YaHei" panose="020B0503020204020204" pitchFamily="34" charset="-122"/>
        <a:cs typeface="+mn-cs"/>
      </a:defRPr>
    </a:lvl4pPr>
    <a:lvl5pPr marL="2057400" indent="-228600" algn="l" defTabSz="449263" rtl="0" eaLnBrk="0" fontAlgn="base" hangingPunct="0">
      <a:spcBef>
        <a:spcPct val="0"/>
      </a:spcBef>
      <a:spcAft>
        <a:spcPct val="0"/>
      </a:spcAft>
      <a:defRPr kern="1200">
        <a:solidFill>
          <a:schemeClr val="bg1"/>
        </a:solidFill>
        <a:latin typeface="Arial" panose="020B0604020202020204" pitchFamily="34" charset="0"/>
        <a:ea typeface="Microsoft YaHei" panose="020B0503020204020204" pitchFamily="34" charset="-122"/>
        <a:cs typeface="+mn-cs"/>
      </a:defRPr>
    </a:lvl5pPr>
    <a:lvl6pPr marL="22860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6pPr>
    <a:lvl7pPr marL="27432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7pPr>
    <a:lvl8pPr marL="32004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8pPr>
    <a:lvl9pPr marL="3657600" algn="l" defTabSz="914400" rtl="0" eaLnBrk="1" latinLnBrk="0" hangingPunct="1">
      <a:defRPr kern="1200">
        <a:solidFill>
          <a:schemeClr val="bg1"/>
        </a:solidFill>
        <a:latin typeface="Arial" panose="020B0604020202020204" pitchFamily="34" charset="0"/>
        <a:ea typeface="Microsoft YaHei" panose="020B0503020204020204" pitchFamily="34" charset="-122"/>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Estilo medio 2 - Énfasis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varScale="1">
        <p:scale>
          <a:sx n="78" d="100"/>
          <a:sy n="78" d="100"/>
        </p:scale>
        <p:origin x="946" y="64"/>
      </p:cViewPr>
      <p:guideLst>
        <p:guide orient="horz" pos="2160"/>
        <p:guide pos="2880"/>
      </p:guideLst>
    </p:cSldViewPr>
  </p:slideViewPr>
  <p:outlineViewPr>
    <p:cViewPr varScale="1">
      <p:scale>
        <a:sx n="170" d="200"/>
        <a:sy n="170" d="200"/>
      </p:scale>
      <p:origin x="-780" y="-84"/>
    </p:cViewPr>
  </p:outlineViewPr>
  <p:notesTextViewPr>
    <p:cViewPr>
      <p:scale>
        <a:sx n="1" d="1"/>
        <a:sy n="1" d="1"/>
      </p:scale>
      <p:origin x="0" y="0"/>
    </p:cViewPr>
  </p:notesTextViewPr>
  <p:notesViewPr>
    <p:cSldViewPr>
      <p:cViewPr varScale="1">
        <p:scale>
          <a:sx n="59" d="100"/>
          <a:sy n="59" d="100"/>
        </p:scale>
        <p:origin x="-1752" y="-72"/>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notesMaster" Target="notesMasters/notesMaster1.xml"/><Relationship Id="rId3" Type="http://schemas.openxmlformats.org/officeDocument/2006/relationships/slideMaster" Target="slideMasters/slideMaster3.xml"/><Relationship Id="rId21" Type="http://schemas.openxmlformats.org/officeDocument/2006/relationships/slide" Target="slides/slide18.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viewProps" Target="viewProps.xml"/><Relationship Id="rId10" Type="http://schemas.openxmlformats.org/officeDocument/2006/relationships/slide" Target="slides/slide7.xml"/><Relationship Id="rId19" Type="http://schemas.openxmlformats.org/officeDocument/2006/relationships/slide" Target="slides/slide16.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presProps" Target="presProps.xml"/><Relationship Id="rId30"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146" name="AutoShape 1"/>
          <p:cNvSpPr>
            <a:spLocks noChangeArrowheads="1"/>
          </p:cNvSpPr>
          <p:nvPr/>
        </p:nvSpPr>
        <p:spPr bwMode="auto">
          <a:xfrm>
            <a:off x="0" y="0"/>
            <a:ext cx="7099300" cy="10234613"/>
          </a:xfrm>
          <a:prstGeom prst="roundRect">
            <a:avLst>
              <a:gd name="adj" fmla="val 19"/>
            </a:avLst>
          </a:prstGeom>
          <a:solidFill>
            <a:srgbClr val="FFFFFF"/>
          </a:solidFill>
          <a:ln>
            <a:noFill/>
          </a:ln>
          <a:effectLst/>
          <a:extLst>
            <a:ext uri="{91240B29-F687-4F45-9708-019B960494DF}">
              <a14:hiddenLine xmlns:a14="http://schemas.microsoft.com/office/drawing/2010/main" w="9360" cap="sq">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
        <p:nvSpPr>
          <p:cNvPr id="6147" name="AutoShape 2"/>
          <p:cNvSpPr>
            <a:spLocks noChangeArrowheads="1"/>
          </p:cNvSpPr>
          <p:nvPr/>
        </p:nvSpPr>
        <p:spPr bwMode="auto">
          <a:xfrm>
            <a:off x="0" y="0"/>
            <a:ext cx="7099300" cy="10234613"/>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
        <p:nvSpPr>
          <p:cNvPr id="6148" name="AutoShape 3"/>
          <p:cNvSpPr>
            <a:spLocks noChangeArrowheads="1"/>
          </p:cNvSpPr>
          <p:nvPr/>
        </p:nvSpPr>
        <p:spPr bwMode="auto">
          <a:xfrm>
            <a:off x="0" y="0"/>
            <a:ext cx="7099300" cy="10234613"/>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
        <p:nvSpPr>
          <p:cNvPr id="6149" name="AutoShape 4"/>
          <p:cNvSpPr>
            <a:spLocks noChangeArrowheads="1"/>
          </p:cNvSpPr>
          <p:nvPr/>
        </p:nvSpPr>
        <p:spPr bwMode="auto">
          <a:xfrm>
            <a:off x="0" y="0"/>
            <a:ext cx="7099300" cy="10234613"/>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
        <p:nvSpPr>
          <p:cNvPr id="6150" name="AutoShape 5"/>
          <p:cNvSpPr>
            <a:spLocks noChangeArrowheads="1"/>
          </p:cNvSpPr>
          <p:nvPr/>
        </p:nvSpPr>
        <p:spPr bwMode="auto">
          <a:xfrm>
            <a:off x="0" y="0"/>
            <a:ext cx="7099300" cy="10234613"/>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
        <p:nvSpPr>
          <p:cNvPr id="6151" name="AutoShape 6"/>
          <p:cNvSpPr>
            <a:spLocks noChangeArrowheads="1"/>
          </p:cNvSpPr>
          <p:nvPr/>
        </p:nvSpPr>
        <p:spPr bwMode="auto">
          <a:xfrm>
            <a:off x="0" y="0"/>
            <a:ext cx="7099300" cy="10234613"/>
          </a:xfrm>
          <a:prstGeom prst="roundRect">
            <a:avLst>
              <a:gd name="adj" fmla="val 19"/>
            </a:avLst>
          </a:prstGeom>
          <a:solidFill>
            <a:srgbClr val="FFFFFF"/>
          </a:solidFill>
          <a:ln>
            <a:noFill/>
          </a:ln>
          <a:effectLst/>
          <a:extLs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
        <p:nvSpPr>
          <p:cNvPr id="6152" name="Text Box 7"/>
          <p:cNvSpPr txBox="1">
            <a:spLocks noChangeArrowheads="1"/>
          </p:cNvSpPr>
          <p:nvPr/>
        </p:nvSpPr>
        <p:spPr bwMode="auto">
          <a:xfrm>
            <a:off x="0" y="0"/>
            <a:ext cx="3076575" cy="5127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
        <p:nvSpPr>
          <p:cNvPr id="6153" name="Text Box 8"/>
          <p:cNvSpPr txBox="1">
            <a:spLocks noChangeArrowheads="1"/>
          </p:cNvSpPr>
          <p:nvPr/>
        </p:nvSpPr>
        <p:spPr bwMode="auto">
          <a:xfrm>
            <a:off x="4021138" y="0"/>
            <a:ext cx="3071812" cy="50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
        <p:nvSpPr>
          <p:cNvPr id="6154" name="Rectangle 9"/>
          <p:cNvSpPr>
            <a:spLocks noGrp="1" noChangeArrowheads="1"/>
          </p:cNvSpPr>
          <p:nvPr>
            <p:ph type="sldImg"/>
          </p:nvPr>
        </p:nvSpPr>
        <p:spPr bwMode="auto">
          <a:xfrm>
            <a:off x="992188" y="768350"/>
            <a:ext cx="5105400" cy="3827463"/>
          </a:xfrm>
          <a:prstGeom prst="rect">
            <a:avLst/>
          </a:prstGeom>
          <a:noFill/>
          <a:ln w="12600" cap="sq">
            <a:solidFill>
              <a:srgbClr val="000000"/>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sp>
      <p:sp>
        <p:nvSpPr>
          <p:cNvPr id="2" name="Rectangle 10"/>
          <p:cNvSpPr>
            <a:spLocks noGrp="1" noChangeArrowheads="1"/>
          </p:cNvSpPr>
          <p:nvPr>
            <p:ph type="body"/>
          </p:nvPr>
        </p:nvSpPr>
        <p:spPr bwMode="auto">
          <a:xfrm>
            <a:off x="709613" y="4860925"/>
            <a:ext cx="5670550" cy="45958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4680" tIns="47520" rIns="94680" bIns="47520" numCol="1" anchor="t" anchorCtr="0" compatLnSpc="1">
            <a:prstTxWarp prst="textNoShape">
              <a:avLst/>
            </a:prstTxWarp>
          </a:bodyPr>
          <a:lstStyle/>
          <a:p>
            <a:pPr lvl="0"/>
            <a:endParaRPr lang="es-UY" altLang="es-UY" noProof="0" smtClean="0"/>
          </a:p>
        </p:txBody>
      </p:sp>
      <p:sp>
        <p:nvSpPr>
          <p:cNvPr id="6156" name="Text Box 11"/>
          <p:cNvSpPr txBox="1">
            <a:spLocks noChangeArrowheads="1"/>
          </p:cNvSpPr>
          <p:nvPr/>
        </p:nvSpPr>
        <p:spPr bwMode="auto">
          <a:xfrm>
            <a:off x="0" y="9720263"/>
            <a:ext cx="3076575" cy="51276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
        <p:nvSpPr>
          <p:cNvPr id="3" name="Rectangle 12"/>
          <p:cNvSpPr>
            <a:spLocks noGrp="1" noChangeArrowheads="1"/>
          </p:cNvSpPr>
          <p:nvPr>
            <p:ph type="sldNum"/>
          </p:nvPr>
        </p:nvSpPr>
        <p:spPr bwMode="auto">
          <a:xfrm>
            <a:off x="4021138" y="9720263"/>
            <a:ext cx="3067050" cy="5032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4680" tIns="47520" rIns="94680" bIns="47520" numCol="1" anchor="b" anchorCtr="0" compatLnSpc="1">
            <a:prstTxWarp prst="textNoShape">
              <a:avLst/>
            </a:prstTxWarp>
          </a:bodyPr>
          <a:lstStyle>
            <a:lvl1pPr algn="r" eaLnBrk="1" hangingPunct="1">
              <a:buSzPct val="1000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1200">
                <a:solidFill>
                  <a:srgbClr val="000000"/>
                </a:solidFill>
                <a:latin typeface="Calibri" panose="020F0502020204030204" pitchFamily="34" charset="0"/>
                <a:cs typeface="Segoe UI" panose="020B0502040204020203" pitchFamily="34" charset="0"/>
              </a:defRPr>
            </a:lvl1pPr>
          </a:lstStyle>
          <a:p>
            <a:pPr>
              <a:defRPr/>
            </a:pPr>
            <a:fld id="{A07D6EB7-3FE0-4CD3-B09F-9B5D998511E9}" type="slidenum">
              <a:rPr lang="pt-BR" altLang="es-UY"/>
              <a:pPr>
                <a:defRPr/>
              </a:pPr>
              <a:t>‹#›</a:t>
            </a:fld>
            <a:endParaRPr lang="pt-BR" altLang="es-UY"/>
          </a:p>
        </p:txBody>
      </p:sp>
    </p:spTree>
    <p:extLst>
      <p:ext uri="{BB962C8B-B14F-4D97-AF65-F5344CB8AC3E}">
        <p14:creationId xmlns:p14="http://schemas.microsoft.com/office/powerpoint/2010/main" val="2274182571"/>
      </p:ext>
    </p:extLst>
  </p:cSld>
  <p:clrMap bg1="lt1" tx1="dk1" bg2="lt2" tx2="dk2" accent1="accent1" accent2="accent2" accent3="accent3" accent4="accent4" accent5="accent5" accent6="accent6" hlink="hlink" folHlink="folHlink"/>
  <p:notesStyle>
    <a:lvl1pPr algn="l" defTabSz="449263" rtl="0" eaLnBrk="0" fontAlgn="base" hangingPunct="0">
      <a:spcBef>
        <a:spcPct val="30000"/>
      </a:spcBef>
      <a:spcAft>
        <a:spcPct val="0"/>
      </a:spcAft>
      <a:buClr>
        <a:srgbClr val="000000"/>
      </a:buClr>
      <a:buSzPct val="100000"/>
      <a:buFont typeface="Times New Roman" panose="02020603050405020304" pitchFamily="18" charset="0"/>
      <a:defRPr sz="1200" kern="1200">
        <a:solidFill>
          <a:srgbClr val="000000"/>
        </a:solidFill>
        <a:latin typeface="Times New Roman" panose="02020603050405020304" pitchFamily="18" charset="0"/>
        <a:ea typeface="+mn-ea"/>
        <a:cs typeface="+mn-cs"/>
      </a:defRPr>
    </a:lvl1pPr>
    <a:lvl2pPr marL="742950" indent="-285750" algn="l" defTabSz="449263" rtl="0" eaLnBrk="0" fontAlgn="base" hangingPunct="0">
      <a:spcBef>
        <a:spcPct val="30000"/>
      </a:spcBef>
      <a:spcAft>
        <a:spcPct val="0"/>
      </a:spcAft>
      <a:buClr>
        <a:srgbClr val="000000"/>
      </a:buClr>
      <a:buSzPct val="100000"/>
      <a:buFont typeface="Times New Roman" panose="02020603050405020304" pitchFamily="18" charset="0"/>
      <a:defRPr sz="1200" kern="1200">
        <a:solidFill>
          <a:srgbClr val="000000"/>
        </a:solidFill>
        <a:latin typeface="Times New Roman" panose="02020603050405020304" pitchFamily="18" charset="0"/>
        <a:ea typeface="+mn-ea"/>
        <a:cs typeface="+mn-cs"/>
      </a:defRPr>
    </a:lvl2pPr>
    <a:lvl3pPr marL="1143000" indent="-228600" algn="l" defTabSz="449263" rtl="0" eaLnBrk="0" fontAlgn="base" hangingPunct="0">
      <a:spcBef>
        <a:spcPct val="30000"/>
      </a:spcBef>
      <a:spcAft>
        <a:spcPct val="0"/>
      </a:spcAft>
      <a:buClr>
        <a:srgbClr val="000000"/>
      </a:buClr>
      <a:buSzPct val="100000"/>
      <a:buFont typeface="Times New Roman" panose="02020603050405020304" pitchFamily="18" charset="0"/>
      <a:defRPr sz="1200" kern="1200">
        <a:solidFill>
          <a:srgbClr val="000000"/>
        </a:solidFill>
        <a:latin typeface="Times New Roman" panose="02020603050405020304" pitchFamily="18" charset="0"/>
        <a:ea typeface="+mn-ea"/>
        <a:cs typeface="+mn-cs"/>
      </a:defRPr>
    </a:lvl3pPr>
    <a:lvl4pPr marL="1600200" indent="-228600" algn="l" defTabSz="449263" rtl="0" eaLnBrk="0" fontAlgn="base" hangingPunct="0">
      <a:spcBef>
        <a:spcPct val="30000"/>
      </a:spcBef>
      <a:spcAft>
        <a:spcPct val="0"/>
      </a:spcAft>
      <a:buClr>
        <a:srgbClr val="000000"/>
      </a:buClr>
      <a:buSzPct val="100000"/>
      <a:buFont typeface="Times New Roman" panose="02020603050405020304" pitchFamily="18" charset="0"/>
      <a:defRPr sz="1200" kern="1200">
        <a:solidFill>
          <a:srgbClr val="000000"/>
        </a:solidFill>
        <a:latin typeface="Times New Roman" panose="02020603050405020304" pitchFamily="18" charset="0"/>
        <a:ea typeface="+mn-ea"/>
        <a:cs typeface="+mn-cs"/>
      </a:defRPr>
    </a:lvl4pPr>
    <a:lvl5pPr marL="2057400" indent="-228600" algn="l" defTabSz="449263" rtl="0" eaLnBrk="0" fontAlgn="base" hangingPunct="0">
      <a:spcBef>
        <a:spcPct val="30000"/>
      </a:spcBef>
      <a:spcAft>
        <a:spcPct val="0"/>
      </a:spcAft>
      <a:buClr>
        <a:srgbClr val="000000"/>
      </a:buClr>
      <a:buSzPct val="100000"/>
      <a:buFont typeface="Times New Roman" panose="02020603050405020304" pitchFamily="18" charset="0"/>
      <a:defRPr sz="1200" kern="1200">
        <a:solidFill>
          <a:srgbClr val="000000"/>
        </a:solidFill>
        <a:latin typeface="Times New Roman" panose="02020603050405020304"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4" name="Rectangle 12"/>
          <p:cNvSpPr>
            <a:spLocks noGrp="1" noChangeArrowheads="1"/>
          </p:cNvSpPr>
          <p:nvPr>
            <p:ph type="sldNum" sz="quarter"/>
          </p:nvPr>
        </p:nvSpPr>
        <p:spPr>
          <a:noFill/>
          <a:extLst>
            <a:ext uri="{91240B29-F687-4F45-9708-019B960494DF}">
              <a14:hiddenLine xmlns:a14="http://schemas.microsoft.com/office/drawing/2010/main" w="9525">
                <a:solidFill>
                  <a:srgbClr val="3465A4"/>
                </a:solidFill>
                <a:round/>
                <a:headEnd/>
                <a:tailEnd/>
              </a14:hiddenLine>
            </a:ext>
          </a:extLst>
        </p:spPr>
        <p:txBody>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fld id="{73095620-5A15-4CCA-A5A3-DF6AEDFDF2FC}" type="slidenum">
              <a:rPr lang="pt-BR" altLang="es-UY" smtClean="0">
                <a:solidFill>
                  <a:srgbClr val="000000"/>
                </a:solidFill>
                <a:latin typeface="Calibri" panose="020F0502020204030204" pitchFamily="34" charset="0"/>
              </a:rPr>
              <a:pPr/>
              <a:t>1</a:t>
            </a:fld>
            <a:endParaRPr lang="pt-BR" altLang="es-UY" smtClean="0">
              <a:solidFill>
                <a:srgbClr val="000000"/>
              </a:solidFill>
              <a:latin typeface="Calibri" panose="020F0502020204030204" pitchFamily="34" charset="0"/>
            </a:endParaRPr>
          </a:p>
        </p:txBody>
      </p:sp>
      <p:sp>
        <p:nvSpPr>
          <p:cNvPr id="8195" name="Text Box 1"/>
          <p:cNvSpPr txBox="1">
            <a:spLocks noChangeArrowheads="1"/>
          </p:cNvSpPr>
          <p:nvPr/>
        </p:nvSpPr>
        <p:spPr bwMode="auto">
          <a:xfrm>
            <a:off x="4021138" y="9720263"/>
            <a:ext cx="3071812" cy="50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4680" tIns="47520" rIns="94680" bIns="4752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pPr algn="r" eaLnBrk="1" hangingPunct="1">
              <a:buSzPct val="100000"/>
            </a:pPr>
            <a:fld id="{4BFAB106-9C9B-4A91-A65F-AE38CF02F033}" type="slidenum">
              <a:rPr lang="pt-BR" altLang="es-UY" sz="1200">
                <a:solidFill>
                  <a:srgbClr val="000000"/>
                </a:solidFill>
                <a:latin typeface="Calibri" panose="020F0502020204030204" pitchFamily="34" charset="0"/>
              </a:rPr>
              <a:pPr algn="r" eaLnBrk="1" hangingPunct="1">
                <a:buSzPct val="100000"/>
              </a:pPr>
              <a:t>1</a:t>
            </a:fld>
            <a:endParaRPr lang="pt-BR" altLang="es-UY" sz="1200">
              <a:solidFill>
                <a:srgbClr val="000000"/>
              </a:solidFill>
              <a:latin typeface="Calibri" panose="020F0502020204030204" pitchFamily="34" charset="0"/>
            </a:endParaRPr>
          </a:p>
        </p:txBody>
      </p:sp>
      <p:sp>
        <p:nvSpPr>
          <p:cNvPr id="8196" name="Rectangle 2"/>
          <p:cNvSpPr>
            <a:spLocks noChangeArrowheads="1" noTextEdit="1"/>
          </p:cNvSpPr>
          <p:nvPr>
            <p:ph type="sldImg"/>
          </p:nvPr>
        </p:nvSpPr>
        <p:spPr>
          <a:xfrm>
            <a:off x="992188" y="768350"/>
            <a:ext cx="5114925" cy="3836988"/>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8197" name="Text Box 3"/>
          <p:cNvSpPr txBox="1">
            <a:spLocks noChangeArrowheads="1"/>
          </p:cNvSpPr>
          <p:nvPr/>
        </p:nvSpPr>
        <p:spPr bwMode="auto">
          <a:xfrm>
            <a:off x="709613" y="4860925"/>
            <a:ext cx="5680075" cy="46053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Tree>
    <p:extLst>
      <p:ext uri="{BB962C8B-B14F-4D97-AF65-F5344CB8AC3E}">
        <p14:creationId xmlns:p14="http://schemas.microsoft.com/office/powerpoint/2010/main" val="389078137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50" name="Rectangle 12"/>
          <p:cNvSpPr>
            <a:spLocks noGrp="1" noChangeArrowheads="1"/>
          </p:cNvSpPr>
          <p:nvPr>
            <p:ph type="sldNum" sz="quarter"/>
          </p:nvPr>
        </p:nvSpPr>
        <p:spPr>
          <a:noFill/>
          <a:extLst>
            <a:ext uri="{91240B29-F687-4F45-9708-019B960494DF}">
              <a14:hiddenLine xmlns:a14="http://schemas.microsoft.com/office/drawing/2010/main" w="9525">
                <a:solidFill>
                  <a:srgbClr val="3465A4"/>
                </a:solidFill>
                <a:round/>
                <a:headEnd/>
                <a:tailEnd/>
              </a14:hiddenLine>
            </a:ext>
          </a:extLst>
        </p:spPr>
        <p:txBody>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fld id="{98246F29-52F5-46C1-B615-C323312CB441}" type="slidenum">
              <a:rPr lang="pt-BR" altLang="es-UY" smtClean="0">
                <a:solidFill>
                  <a:srgbClr val="000000"/>
                </a:solidFill>
                <a:latin typeface="Calibri" panose="020F0502020204030204" pitchFamily="34" charset="0"/>
              </a:rPr>
              <a:pPr/>
              <a:t>11</a:t>
            </a:fld>
            <a:endParaRPr lang="pt-BR" altLang="es-UY" smtClean="0">
              <a:solidFill>
                <a:srgbClr val="000000"/>
              </a:solidFill>
              <a:latin typeface="Calibri" panose="020F0502020204030204" pitchFamily="34" charset="0"/>
            </a:endParaRPr>
          </a:p>
        </p:txBody>
      </p:sp>
      <p:sp>
        <p:nvSpPr>
          <p:cNvPr id="27651" name="Text Box 1"/>
          <p:cNvSpPr txBox="1">
            <a:spLocks noChangeArrowheads="1"/>
          </p:cNvSpPr>
          <p:nvPr/>
        </p:nvSpPr>
        <p:spPr bwMode="auto">
          <a:xfrm>
            <a:off x="4021138" y="9720263"/>
            <a:ext cx="3071812" cy="50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4680" tIns="47520" rIns="94680" bIns="4752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pPr algn="r" eaLnBrk="1" hangingPunct="1">
              <a:buSzPct val="100000"/>
            </a:pPr>
            <a:fld id="{2F2EF1F5-323E-4E1E-8539-73D82559B2D5}" type="slidenum">
              <a:rPr lang="pt-BR" altLang="es-UY" sz="1200">
                <a:solidFill>
                  <a:srgbClr val="000000"/>
                </a:solidFill>
                <a:latin typeface="Calibri" panose="020F0502020204030204" pitchFamily="34" charset="0"/>
              </a:rPr>
              <a:pPr algn="r" eaLnBrk="1" hangingPunct="1">
                <a:buSzPct val="100000"/>
              </a:pPr>
              <a:t>11</a:t>
            </a:fld>
            <a:endParaRPr lang="pt-BR" altLang="es-UY" sz="1200">
              <a:solidFill>
                <a:srgbClr val="000000"/>
              </a:solidFill>
              <a:latin typeface="Calibri" panose="020F0502020204030204" pitchFamily="34" charset="0"/>
            </a:endParaRPr>
          </a:p>
        </p:txBody>
      </p:sp>
      <p:sp>
        <p:nvSpPr>
          <p:cNvPr id="27652" name="Rectangle 2"/>
          <p:cNvSpPr>
            <a:spLocks noChangeArrowheads="1" noTextEdit="1"/>
          </p:cNvSpPr>
          <p:nvPr>
            <p:ph type="sldImg"/>
          </p:nvPr>
        </p:nvSpPr>
        <p:spPr>
          <a:xfrm>
            <a:off x="992188" y="768350"/>
            <a:ext cx="5114925" cy="3836988"/>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7653" name="Text Box 3"/>
          <p:cNvSpPr txBox="1">
            <a:spLocks noChangeArrowheads="1"/>
          </p:cNvSpPr>
          <p:nvPr/>
        </p:nvSpPr>
        <p:spPr bwMode="auto">
          <a:xfrm>
            <a:off x="709613" y="4860925"/>
            <a:ext cx="5680075" cy="46053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Tree>
    <p:extLst>
      <p:ext uri="{BB962C8B-B14F-4D97-AF65-F5344CB8AC3E}">
        <p14:creationId xmlns:p14="http://schemas.microsoft.com/office/powerpoint/2010/main" val="99462355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70" name="Rectangle 12"/>
          <p:cNvSpPr>
            <a:spLocks noGrp="1" noChangeArrowheads="1"/>
          </p:cNvSpPr>
          <p:nvPr>
            <p:ph type="sldNum" sz="quarter"/>
          </p:nvPr>
        </p:nvSpPr>
        <p:spPr>
          <a:noFill/>
          <a:extLst>
            <a:ext uri="{91240B29-F687-4F45-9708-019B960494DF}">
              <a14:hiddenLine xmlns:a14="http://schemas.microsoft.com/office/drawing/2010/main" w="9525">
                <a:solidFill>
                  <a:srgbClr val="3465A4"/>
                </a:solidFill>
                <a:round/>
                <a:headEnd/>
                <a:tailEnd/>
              </a14:hiddenLine>
            </a:ext>
          </a:extLst>
        </p:spPr>
        <p:txBody>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fld id="{58C978A8-9E5D-4997-BD19-F9578C392755}" type="slidenum">
              <a:rPr lang="pt-BR" altLang="es-UY" smtClean="0">
                <a:solidFill>
                  <a:srgbClr val="000000"/>
                </a:solidFill>
                <a:latin typeface="Calibri" panose="020F0502020204030204" pitchFamily="34" charset="0"/>
              </a:rPr>
              <a:pPr/>
              <a:t>15</a:t>
            </a:fld>
            <a:endParaRPr lang="pt-BR" altLang="es-UY" smtClean="0">
              <a:solidFill>
                <a:srgbClr val="000000"/>
              </a:solidFill>
              <a:latin typeface="Calibri" panose="020F0502020204030204" pitchFamily="34" charset="0"/>
            </a:endParaRPr>
          </a:p>
        </p:txBody>
      </p:sp>
      <p:sp>
        <p:nvSpPr>
          <p:cNvPr id="32771" name="Text Box 1"/>
          <p:cNvSpPr txBox="1">
            <a:spLocks noChangeArrowheads="1"/>
          </p:cNvSpPr>
          <p:nvPr/>
        </p:nvSpPr>
        <p:spPr bwMode="auto">
          <a:xfrm>
            <a:off x="4021138" y="9720263"/>
            <a:ext cx="3071812" cy="50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4680" tIns="47520" rIns="94680" bIns="4752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pPr algn="r" eaLnBrk="1" hangingPunct="1">
              <a:buSzPct val="100000"/>
            </a:pPr>
            <a:fld id="{AE3C8F54-7D1A-4810-B4F1-905B13483E79}" type="slidenum">
              <a:rPr lang="pt-BR" altLang="es-UY" sz="1200">
                <a:solidFill>
                  <a:srgbClr val="000000"/>
                </a:solidFill>
                <a:latin typeface="Calibri" panose="020F0502020204030204" pitchFamily="34" charset="0"/>
              </a:rPr>
              <a:pPr algn="r" eaLnBrk="1" hangingPunct="1">
                <a:buSzPct val="100000"/>
              </a:pPr>
              <a:t>15</a:t>
            </a:fld>
            <a:endParaRPr lang="pt-BR" altLang="es-UY" sz="1200">
              <a:solidFill>
                <a:srgbClr val="000000"/>
              </a:solidFill>
              <a:latin typeface="Calibri" panose="020F0502020204030204" pitchFamily="34" charset="0"/>
            </a:endParaRPr>
          </a:p>
        </p:txBody>
      </p:sp>
      <p:sp>
        <p:nvSpPr>
          <p:cNvPr id="32772" name="Rectangle 2"/>
          <p:cNvSpPr>
            <a:spLocks noChangeArrowheads="1" noTextEdit="1"/>
          </p:cNvSpPr>
          <p:nvPr>
            <p:ph type="sldImg"/>
          </p:nvPr>
        </p:nvSpPr>
        <p:spPr>
          <a:xfrm>
            <a:off x="992188" y="768350"/>
            <a:ext cx="5114925" cy="3836988"/>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2773" name="Text Box 3"/>
          <p:cNvSpPr txBox="1">
            <a:spLocks noChangeArrowheads="1"/>
          </p:cNvSpPr>
          <p:nvPr/>
        </p:nvSpPr>
        <p:spPr bwMode="auto">
          <a:xfrm>
            <a:off x="709613" y="4860925"/>
            <a:ext cx="5680075" cy="46053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Tree>
    <p:extLst>
      <p:ext uri="{BB962C8B-B14F-4D97-AF65-F5344CB8AC3E}">
        <p14:creationId xmlns:p14="http://schemas.microsoft.com/office/powerpoint/2010/main" val="158830128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8" name="Rectangle 12"/>
          <p:cNvSpPr>
            <a:spLocks noGrp="1" noChangeArrowheads="1"/>
          </p:cNvSpPr>
          <p:nvPr>
            <p:ph type="sldNum" sz="quarter"/>
          </p:nvPr>
        </p:nvSpPr>
        <p:spPr>
          <a:noFill/>
          <a:extLst>
            <a:ext uri="{91240B29-F687-4F45-9708-019B960494DF}">
              <a14:hiddenLine xmlns:a14="http://schemas.microsoft.com/office/drawing/2010/main" w="9525">
                <a:solidFill>
                  <a:srgbClr val="3465A4"/>
                </a:solidFill>
                <a:round/>
                <a:headEnd/>
                <a:tailEnd/>
              </a14:hiddenLine>
            </a:ext>
          </a:extLst>
        </p:spPr>
        <p:txBody>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fld id="{C1AF566B-E202-45FF-814A-BEED8D45B65A}" type="slidenum">
              <a:rPr lang="pt-BR" altLang="es-UY" smtClean="0">
                <a:solidFill>
                  <a:srgbClr val="000000"/>
                </a:solidFill>
                <a:latin typeface="Calibri" panose="020F0502020204030204" pitchFamily="34" charset="0"/>
              </a:rPr>
              <a:pPr/>
              <a:t>16</a:t>
            </a:fld>
            <a:endParaRPr lang="pt-BR" altLang="es-UY" smtClean="0">
              <a:solidFill>
                <a:srgbClr val="000000"/>
              </a:solidFill>
              <a:latin typeface="Calibri" panose="020F0502020204030204" pitchFamily="34" charset="0"/>
            </a:endParaRPr>
          </a:p>
        </p:txBody>
      </p:sp>
      <p:sp>
        <p:nvSpPr>
          <p:cNvPr id="34819" name="Text Box 1"/>
          <p:cNvSpPr txBox="1">
            <a:spLocks noChangeArrowheads="1"/>
          </p:cNvSpPr>
          <p:nvPr/>
        </p:nvSpPr>
        <p:spPr bwMode="auto">
          <a:xfrm>
            <a:off x="4021138" y="9720263"/>
            <a:ext cx="3071812" cy="50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4680" tIns="47520" rIns="94680" bIns="4752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pPr algn="r" eaLnBrk="1" hangingPunct="1">
              <a:buSzPct val="100000"/>
            </a:pPr>
            <a:fld id="{4C6013F1-7318-4B4A-BF04-83F79FEAEDDF}" type="slidenum">
              <a:rPr lang="pt-BR" altLang="es-UY" sz="1200">
                <a:solidFill>
                  <a:srgbClr val="000000"/>
                </a:solidFill>
                <a:latin typeface="Calibri" panose="020F0502020204030204" pitchFamily="34" charset="0"/>
              </a:rPr>
              <a:pPr algn="r" eaLnBrk="1" hangingPunct="1">
                <a:buSzPct val="100000"/>
              </a:pPr>
              <a:t>16</a:t>
            </a:fld>
            <a:endParaRPr lang="pt-BR" altLang="es-UY" sz="1200">
              <a:solidFill>
                <a:srgbClr val="000000"/>
              </a:solidFill>
              <a:latin typeface="Calibri" panose="020F0502020204030204" pitchFamily="34" charset="0"/>
            </a:endParaRPr>
          </a:p>
        </p:txBody>
      </p:sp>
      <p:sp>
        <p:nvSpPr>
          <p:cNvPr id="34820" name="Rectangle 2"/>
          <p:cNvSpPr>
            <a:spLocks noChangeArrowheads="1" noTextEdit="1"/>
          </p:cNvSpPr>
          <p:nvPr>
            <p:ph type="sldImg"/>
          </p:nvPr>
        </p:nvSpPr>
        <p:spPr>
          <a:xfrm>
            <a:off x="992188" y="768350"/>
            <a:ext cx="5114925" cy="3836988"/>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821" name="Text Box 3"/>
          <p:cNvSpPr txBox="1">
            <a:spLocks noChangeArrowheads="1"/>
          </p:cNvSpPr>
          <p:nvPr/>
        </p:nvSpPr>
        <p:spPr bwMode="auto">
          <a:xfrm>
            <a:off x="709613" y="4860925"/>
            <a:ext cx="5680075" cy="46053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Tree>
    <p:extLst>
      <p:ext uri="{BB962C8B-B14F-4D97-AF65-F5344CB8AC3E}">
        <p14:creationId xmlns:p14="http://schemas.microsoft.com/office/powerpoint/2010/main" val="83192268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6" name="Rectangle 12"/>
          <p:cNvSpPr>
            <a:spLocks noGrp="1" noChangeArrowheads="1"/>
          </p:cNvSpPr>
          <p:nvPr>
            <p:ph type="sldNum" sz="quarter"/>
          </p:nvPr>
        </p:nvSpPr>
        <p:spPr>
          <a:noFill/>
          <a:extLst>
            <a:ext uri="{91240B29-F687-4F45-9708-019B960494DF}">
              <a14:hiddenLine xmlns:a14="http://schemas.microsoft.com/office/drawing/2010/main" w="9525">
                <a:solidFill>
                  <a:srgbClr val="3465A4"/>
                </a:solidFill>
                <a:round/>
                <a:headEnd/>
                <a:tailEnd/>
              </a14:hiddenLine>
            </a:ext>
          </a:extLst>
        </p:spPr>
        <p:txBody>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fld id="{88ECB063-F86C-44C7-8ED1-019D70E796FD}" type="slidenum">
              <a:rPr lang="pt-BR" altLang="es-UY" smtClean="0">
                <a:solidFill>
                  <a:srgbClr val="000000"/>
                </a:solidFill>
                <a:latin typeface="Calibri" panose="020F0502020204030204" pitchFamily="34" charset="0"/>
              </a:rPr>
              <a:pPr/>
              <a:t>17</a:t>
            </a:fld>
            <a:endParaRPr lang="pt-BR" altLang="es-UY" smtClean="0">
              <a:solidFill>
                <a:srgbClr val="000000"/>
              </a:solidFill>
              <a:latin typeface="Calibri" panose="020F0502020204030204" pitchFamily="34" charset="0"/>
            </a:endParaRPr>
          </a:p>
        </p:txBody>
      </p:sp>
      <p:sp>
        <p:nvSpPr>
          <p:cNvPr id="36867" name="Text Box 1"/>
          <p:cNvSpPr txBox="1">
            <a:spLocks noChangeArrowheads="1"/>
          </p:cNvSpPr>
          <p:nvPr/>
        </p:nvSpPr>
        <p:spPr bwMode="auto">
          <a:xfrm>
            <a:off x="4021138" y="9720263"/>
            <a:ext cx="3071812" cy="50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4680" tIns="47520" rIns="94680" bIns="4752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pPr algn="r" eaLnBrk="1" hangingPunct="1">
              <a:buSzPct val="100000"/>
            </a:pPr>
            <a:fld id="{479FAD63-8D4D-4EFD-9233-BA1DDDE5D72B}" type="slidenum">
              <a:rPr lang="pt-BR" altLang="es-UY" sz="1200">
                <a:solidFill>
                  <a:srgbClr val="000000"/>
                </a:solidFill>
                <a:latin typeface="Calibri" panose="020F0502020204030204" pitchFamily="34" charset="0"/>
              </a:rPr>
              <a:pPr algn="r" eaLnBrk="1" hangingPunct="1">
                <a:buSzPct val="100000"/>
              </a:pPr>
              <a:t>17</a:t>
            </a:fld>
            <a:endParaRPr lang="pt-BR" altLang="es-UY" sz="1200">
              <a:solidFill>
                <a:srgbClr val="000000"/>
              </a:solidFill>
              <a:latin typeface="Calibri" panose="020F0502020204030204" pitchFamily="34" charset="0"/>
            </a:endParaRPr>
          </a:p>
        </p:txBody>
      </p:sp>
      <p:sp>
        <p:nvSpPr>
          <p:cNvPr id="36868" name="Rectangle 2"/>
          <p:cNvSpPr>
            <a:spLocks noChangeArrowheads="1" noTextEdit="1"/>
          </p:cNvSpPr>
          <p:nvPr>
            <p:ph type="sldImg"/>
          </p:nvPr>
        </p:nvSpPr>
        <p:spPr>
          <a:xfrm>
            <a:off x="992188" y="768350"/>
            <a:ext cx="5114925" cy="3836988"/>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6869" name="Text Box 3"/>
          <p:cNvSpPr txBox="1">
            <a:spLocks noChangeArrowheads="1"/>
          </p:cNvSpPr>
          <p:nvPr/>
        </p:nvSpPr>
        <p:spPr bwMode="auto">
          <a:xfrm>
            <a:off x="709613" y="4860925"/>
            <a:ext cx="5680075" cy="46053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Tree>
    <p:extLst>
      <p:ext uri="{BB962C8B-B14F-4D97-AF65-F5344CB8AC3E}">
        <p14:creationId xmlns:p14="http://schemas.microsoft.com/office/powerpoint/2010/main" val="196796240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4" name="Rectangle 12"/>
          <p:cNvSpPr>
            <a:spLocks noGrp="1" noChangeArrowheads="1"/>
          </p:cNvSpPr>
          <p:nvPr>
            <p:ph type="sldNum" sz="quarter"/>
          </p:nvPr>
        </p:nvSpPr>
        <p:spPr>
          <a:noFill/>
          <a:extLst>
            <a:ext uri="{91240B29-F687-4F45-9708-019B960494DF}">
              <a14:hiddenLine xmlns:a14="http://schemas.microsoft.com/office/drawing/2010/main" w="9525">
                <a:solidFill>
                  <a:srgbClr val="3465A4"/>
                </a:solidFill>
                <a:round/>
                <a:headEnd/>
                <a:tailEnd/>
              </a14:hiddenLine>
            </a:ext>
          </a:extLst>
        </p:spPr>
        <p:txBody>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fld id="{95B95F48-F81F-4BEF-A8ED-CD32DCDB7300}" type="slidenum">
              <a:rPr lang="pt-BR" altLang="es-UY" smtClean="0">
                <a:solidFill>
                  <a:srgbClr val="000000"/>
                </a:solidFill>
                <a:latin typeface="Calibri" panose="020F0502020204030204" pitchFamily="34" charset="0"/>
              </a:rPr>
              <a:pPr/>
              <a:t>18</a:t>
            </a:fld>
            <a:endParaRPr lang="pt-BR" altLang="es-UY" smtClean="0">
              <a:solidFill>
                <a:srgbClr val="000000"/>
              </a:solidFill>
              <a:latin typeface="Calibri" panose="020F0502020204030204" pitchFamily="34" charset="0"/>
            </a:endParaRPr>
          </a:p>
        </p:txBody>
      </p:sp>
      <p:sp>
        <p:nvSpPr>
          <p:cNvPr id="38915" name="Text Box 1"/>
          <p:cNvSpPr txBox="1">
            <a:spLocks noChangeArrowheads="1"/>
          </p:cNvSpPr>
          <p:nvPr/>
        </p:nvSpPr>
        <p:spPr bwMode="auto">
          <a:xfrm>
            <a:off x="4021138" y="9720263"/>
            <a:ext cx="3071812" cy="50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4680" tIns="47520" rIns="94680" bIns="4752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pPr algn="r" eaLnBrk="1" hangingPunct="1">
              <a:buSzPct val="100000"/>
            </a:pPr>
            <a:fld id="{2D4F6E9E-B2CE-4012-AF7E-691C99B6CBF8}" type="slidenum">
              <a:rPr lang="pt-BR" altLang="es-UY" sz="1200">
                <a:solidFill>
                  <a:srgbClr val="000000"/>
                </a:solidFill>
                <a:latin typeface="Calibri" panose="020F0502020204030204" pitchFamily="34" charset="0"/>
              </a:rPr>
              <a:pPr algn="r" eaLnBrk="1" hangingPunct="1">
                <a:buSzPct val="100000"/>
              </a:pPr>
              <a:t>18</a:t>
            </a:fld>
            <a:endParaRPr lang="pt-BR" altLang="es-UY" sz="1200">
              <a:solidFill>
                <a:srgbClr val="000000"/>
              </a:solidFill>
              <a:latin typeface="Calibri" panose="020F0502020204030204" pitchFamily="34" charset="0"/>
            </a:endParaRPr>
          </a:p>
        </p:txBody>
      </p:sp>
      <p:sp>
        <p:nvSpPr>
          <p:cNvPr id="38916" name="Rectangle 2"/>
          <p:cNvSpPr>
            <a:spLocks noChangeArrowheads="1" noTextEdit="1"/>
          </p:cNvSpPr>
          <p:nvPr>
            <p:ph type="sldImg"/>
          </p:nvPr>
        </p:nvSpPr>
        <p:spPr>
          <a:xfrm>
            <a:off x="992188" y="768350"/>
            <a:ext cx="5114925" cy="3836988"/>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8917" name="Text Box 3"/>
          <p:cNvSpPr txBox="1">
            <a:spLocks noChangeArrowheads="1"/>
          </p:cNvSpPr>
          <p:nvPr/>
        </p:nvSpPr>
        <p:spPr bwMode="auto">
          <a:xfrm>
            <a:off x="709613" y="4860925"/>
            <a:ext cx="5680075" cy="46053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Tree>
    <p:extLst>
      <p:ext uri="{BB962C8B-B14F-4D97-AF65-F5344CB8AC3E}">
        <p14:creationId xmlns:p14="http://schemas.microsoft.com/office/powerpoint/2010/main" val="330799633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2" name="Rectangle 12"/>
          <p:cNvSpPr>
            <a:spLocks noGrp="1" noChangeArrowheads="1"/>
          </p:cNvSpPr>
          <p:nvPr>
            <p:ph type="sldNum" sz="quarter"/>
          </p:nvPr>
        </p:nvSpPr>
        <p:spPr>
          <a:noFill/>
          <a:extLst>
            <a:ext uri="{91240B29-F687-4F45-9708-019B960494DF}">
              <a14:hiddenLine xmlns:a14="http://schemas.microsoft.com/office/drawing/2010/main" w="9525">
                <a:solidFill>
                  <a:srgbClr val="3465A4"/>
                </a:solidFill>
                <a:round/>
                <a:headEnd/>
                <a:tailEnd/>
              </a14:hiddenLine>
            </a:ext>
          </a:extLst>
        </p:spPr>
        <p:txBody>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fld id="{E421251A-880E-4ECF-9F3E-A65CD5D2C0B3}" type="slidenum">
              <a:rPr lang="pt-BR" altLang="es-UY" smtClean="0">
                <a:solidFill>
                  <a:srgbClr val="000000"/>
                </a:solidFill>
                <a:latin typeface="Calibri" panose="020F0502020204030204" pitchFamily="34" charset="0"/>
              </a:rPr>
              <a:pPr/>
              <a:t>19</a:t>
            </a:fld>
            <a:endParaRPr lang="pt-BR" altLang="es-UY" smtClean="0">
              <a:solidFill>
                <a:srgbClr val="000000"/>
              </a:solidFill>
              <a:latin typeface="Calibri" panose="020F0502020204030204" pitchFamily="34" charset="0"/>
            </a:endParaRPr>
          </a:p>
        </p:txBody>
      </p:sp>
      <p:sp>
        <p:nvSpPr>
          <p:cNvPr id="40963" name="Text Box 1"/>
          <p:cNvSpPr txBox="1">
            <a:spLocks noChangeArrowheads="1"/>
          </p:cNvSpPr>
          <p:nvPr/>
        </p:nvSpPr>
        <p:spPr bwMode="auto">
          <a:xfrm>
            <a:off x="4021138" y="9720263"/>
            <a:ext cx="3071812" cy="50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4680" tIns="47520" rIns="94680" bIns="4752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pPr algn="r" eaLnBrk="1" hangingPunct="1">
              <a:buSzPct val="100000"/>
            </a:pPr>
            <a:fld id="{43A9EA09-0270-4405-96CD-189809582671}" type="slidenum">
              <a:rPr lang="pt-BR" altLang="es-UY" sz="1200">
                <a:solidFill>
                  <a:srgbClr val="000000"/>
                </a:solidFill>
                <a:latin typeface="Calibri" panose="020F0502020204030204" pitchFamily="34" charset="0"/>
              </a:rPr>
              <a:pPr algn="r" eaLnBrk="1" hangingPunct="1">
                <a:buSzPct val="100000"/>
              </a:pPr>
              <a:t>19</a:t>
            </a:fld>
            <a:endParaRPr lang="pt-BR" altLang="es-UY" sz="1200">
              <a:solidFill>
                <a:srgbClr val="000000"/>
              </a:solidFill>
              <a:latin typeface="Calibri" panose="020F0502020204030204" pitchFamily="34" charset="0"/>
            </a:endParaRPr>
          </a:p>
        </p:txBody>
      </p:sp>
      <p:sp>
        <p:nvSpPr>
          <p:cNvPr id="40964" name="Rectangle 2"/>
          <p:cNvSpPr>
            <a:spLocks noChangeArrowheads="1" noTextEdit="1"/>
          </p:cNvSpPr>
          <p:nvPr>
            <p:ph type="sldImg"/>
          </p:nvPr>
        </p:nvSpPr>
        <p:spPr>
          <a:xfrm>
            <a:off x="992188" y="768350"/>
            <a:ext cx="5114925" cy="3836988"/>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0965" name="Text Box 3"/>
          <p:cNvSpPr txBox="1">
            <a:spLocks noChangeArrowheads="1"/>
          </p:cNvSpPr>
          <p:nvPr/>
        </p:nvSpPr>
        <p:spPr bwMode="auto">
          <a:xfrm>
            <a:off x="709613" y="4860925"/>
            <a:ext cx="5680075" cy="46053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Tree>
    <p:extLst>
      <p:ext uri="{BB962C8B-B14F-4D97-AF65-F5344CB8AC3E}">
        <p14:creationId xmlns:p14="http://schemas.microsoft.com/office/powerpoint/2010/main" val="33693472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10" name="Rectangle 12"/>
          <p:cNvSpPr>
            <a:spLocks noGrp="1" noChangeArrowheads="1"/>
          </p:cNvSpPr>
          <p:nvPr>
            <p:ph type="sldNum" sz="quarter"/>
          </p:nvPr>
        </p:nvSpPr>
        <p:spPr>
          <a:noFill/>
          <a:extLst>
            <a:ext uri="{91240B29-F687-4F45-9708-019B960494DF}">
              <a14:hiddenLine xmlns:a14="http://schemas.microsoft.com/office/drawing/2010/main" w="9525">
                <a:solidFill>
                  <a:srgbClr val="3465A4"/>
                </a:solidFill>
                <a:round/>
                <a:headEnd/>
                <a:tailEnd/>
              </a14:hiddenLine>
            </a:ext>
          </a:extLst>
        </p:spPr>
        <p:txBody>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fld id="{3F717888-9591-4661-809C-AA73126E3D8A}" type="slidenum">
              <a:rPr lang="pt-BR" altLang="es-UY" smtClean="0">
                <a:solidFill>
                  <a:srgbClr val="000000"/>
                </a:solidFill>
                <a:latin typeface="Calibri" panose="020F0502020204030204" pitchFamily="34" charset="0"/>
              </a:rPr>
              <a:pPr/>
              <a:t>20</a:t>
            </a:fld>
            <a:endParaRPr lang="pt-BR" altLang="es-UY" smtClean="0">
              <a:solidFill>
                <a:srgbClr val="000000"/>
              </a:solidFill>
              <a:latin typeface="Calibri" panose="020F0502020204030204" pitchFamily="34" charset="0"/>
            </a:endParaRPr>
          </a:p>
        </p:txBody>
      </p:sp>
      <p:sp>
        <p:nvSpPr>
          <p:cNvPr id="43011" name="Text Box 1"/>
          <p:cNvSpPr txBox="1">
            <a:spLocks noChangeArrowheads="1"/>
          </p:cNvSpPr>
          <p:nvPr/>
        </p:nvSpPr>
        <p:spPr bwMode="auto">
          <a:xfrm>
            <a:off x="4021138" y="9720263"/>
            <a:ext cx="3071812" cy="50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4680" tIns="47520" rIns="94680" bIns="4752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pPr algn="r" eaLnBrk="1" hangingPunct="1">
              <a:buSzPct val="100000"/>
            </a:pPr>
            <a:fld id="{C3CA0F43-76EA-4BDC-9E18-313C28703883}" type="slidenum">
              <a:rPr lang="pt-BR" altLang="es-UY" sz="1200">
                <a:solidFill>
                  <a:srgbClr val="000000"/>
                </a:solidFill>
                <a:latin typeface="Calibri" panose="020F0502020204030204" pitchFamily="34" charset="0"/>
              </a:rPr>
              <a:pPr algn="r" eaLnBrk="1" hangingPunct="1">
                <a:buSzPct val="100000"/>
              </a:pPr>
              <a:t>20</a:t>
            </a:fld>
            <a:endParaRPr lang="pt-BR" altLang="es-UY" sz="1200">
              <a:solidFill>
                <a:srgbClr val="000000"/>
              </a:solidFill>
              <a:latin typeface="Calibri" panose="020F0502020204030204" pitchFamily="34" charset="0"/>
            </a:endParaRPr>
          </a:p>
        </p:txBody>
      </p:sp>
      <p:sp>
        <p:nvSpPr>
          <p:cNvPr id="43012" name="Rectangle 2"/>
          <p:cNvSpPr>
            <a:spLocks noChangeArrowheads="1" noTextEdit="1"/>
          </p:cNvSpPr>
          <p:nvPr>
            <p:ph type="sldImg"/>
          </p:nvPr>
        </p:nvSpPr>
        <p:spPr>
          <a:xfrm>
            <a:off x="992188" y="768350"/>
            <a:ext cx="5114925" cy="3836988"/>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3013" name="Text Box 3"/>
          <p:cNvSpPr txBox="1">
            <a:spLocks noChangeArrowheads="1"/>
          </p:cNvSpPr>
          <p:nvPr/>
        </p:nvSpPr>
        <p:spPr bwMode="auto">
          <a:xfrm>
            <a:off x="709613" y="4860925"/>
            <a:ext cx="5680075" cy="46053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Tree>
    <p:extLst>
      <p:ext uri="{BB962C8B-B14F-4D97-AF65-F5344CB8AC3E}">
        <p14:creationId xmlns:p14="http://schemas.microsoft.com/office/powerpoint/2010/main" val="151719581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8" name="Rectangle 12"/>
          <p:cNvSpPr>
            <a:spLocks noGrp="1" noChangeArrowheads="1"/>
          </p:cNvSpPr>
          <p:nvPr>
            <p:ph type="sldNum" sz="quarter"/>
          </p:nvPr>
        </p:nvSpPr>
        <p:spPr>
          <a:noFill/>
          <a:extLst>
            <a:ext uri="{91240B29-F687-4F45-9708-019B960494DF}">
              <a14:hiddenLine xmlns:a14="http://schemas.microsoft.com/office/drawing/2010/main" w="9525">
                <a:solidFill>
                  <a:srgbClr val="3465A4"/>
                </a:solidFill>
                <a:round/>
                <a:headEnd/>
                <a:tailEnd/>
              </a14:hiddenLine>
            </a:ext>
          </a:extLst>
        </p:spPr>
        <p:txBody>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fld id="{5576EF32-22D3-49FA-A32E-A796A464159C}" type="slidenum">
              <a:rPr lang="pt-BR" altLang="es-UY" smtClean="0">
                <a:solidFill>
                  <a:srgbClr val="000000"/>
                </a:solidFill>
                <a:latin typeface="Calibri" panose="020F0502020204030204" pitchFamily="34" charset="0"/>
              </a:rPr>
              <a:pPr/>
              <a:t>21</a:t>
            </a:fld>
            <a:endParaRPr lang="pt-BR" altLang="es-UY" smtClean="0">
              <a:solidFill>
                <a:srgbClr val="000000"/>
              </a:solidFill>
              <a:latin typeface="Calibri" panose="020F0502020204030204" pitchFamily="34" charset="0"/>
            </a:endParaRPr>
          </a:p>
        </p:txBody>
      </p:sp>
      <p:sp>
        <p:nvSpPr>
          <p:cNvPr id="45059" name="Text Box 1"/>
          <p:cNvSpPr txBox="1">
            <a:spLocks noChangeArrowheads="1"/>
          </p:cNvSpPr>
          <p:nvPr/>
        </p:nvSpPr>
        <p:spPr bwMode="auto">
          <a:xfrm>
            <a:off x="4021138" y="9720263"/>
            <a:ext cx="3071812" cy="50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4680" tIns="47520" rIns="94680" bIns="4752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pPr algn="r" eaLnBrk="1" hangingPunct="1">
              <a:buSzPct val="100000"/>
            </a:pPr>
            <a:fld id="{C29B07D4-CB4C-4265-818C-335BBEE6203D}" type="slidenum">
              <a:rPr lang="pt-BR" altLang="es-UY" sz="1200">
                <a:solidFill>
                  <a:srgbClr val="000000"/>
                </a:solidFill>
                <a:latin typeface="Calibri" panose="020F0502020204030204" pitchFamily="34" charset="0"/>
              </a:rPr>
              <a:pPr algn="r" eaLnBrk="1" hangingPunct="1">
                <a:buSzPct val="100000"/>
              </a:pPr>
              <a:t>21</a:t>
            </a:fld>
            <a:endParaRPr lang="pt-BR" altLang="es-UY" sz="1200">
              <a:solidFill>
                <a:srgbClr val="000000"/>
              </a:solidFill>
              <a:latin typeface="Calibri" panose="020F0502020204030204" pitchFamily="34" charset="0"/>
            </a:endParaRPr>
          </a:p>
        </p:txBody>
      </p:sp>
      <p:sp>
        <p:nvSpPr>
          <p:cNvPr id="45060" name="Rectangle 2"/>
          <p:cNvSpPr>
            <a:spLocks noChangeArrowheads="1" noTextEdit="1"/>
          </p:cNvSpPr>
          <p:nvPr>
            <p:ph type="sldImg"/>
          </p:nvPr>
        </p:nvSpPr>
        <p:spPr>
          <a:xfrm>
            <a:off x="992188" y="768350"/>
            <a:ext cx="5114925" cy="3836988"/>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5061" name="Text Box 3"/>
          <p:cNvSpPr txBox="1">
            <a:spLocks noChangeArrowheads="1"/>
          </p:cNvSpPr>
          <p:nvPr/>
        </p:nvSpPr>
        <p:spPr bwMode="auto">
          <a:xfrm>
            <a:off x="709613" y="4860925"/>
            <a:ext cx="5680075" cy="46053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Tree>
    <p:extLst>
      <p:ext uri="{BB962C8B-B14F-4D97-AF65-F5344CB8AC3E}">
        <p14:creationId xmlns:p14="http://schemas.microsoft.com/office/powerpoint/2010/main" val="232497470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6" name="Rectangle 12"/>
          <p:cNvSpPr>
            <a:spLocks noGrp="1" noChangeArrowheads="1"/>
          </p:cNvSpPr>
          <p:nvPr>
            <p:ph type="sldNum" sz="quarter"/>
          </p:nvPr>
        </p:nvSpPr>
        <p:spPr>
          <a:noFill/>
          <a:extLst>
            <a:ext uri="{91240B29-F687-4F45-9708-019B960494DF}">
              <a14:hiddenLine xmlns:a14="http://schemas.microsoft.com/office/drawing/2010/main" w="9525">
                <a:solidFill>
                  <a:srgbClr val="3465A4"/>
                </a:solidFill>
                <a:round/>
                <a:headEnd/>
                <a:tailEnd/>
              </a14:hiddenLine>
            </a:ext>
          </a:extLst>
        </p:spPr>
        <p:txBody>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fld id="{E039D530-28D5-4B1F-BEB9-0E93E484E998}" type="slidenum">
              <a:rPr lang="pt-BR" altLang="es-UY" smtClean="0">
                <a:solidFill>
                  <a:srgbClr val="000000"/>
                </a:solidFill>
                <a:latin typeface="Calibri" panose="020F0502020204030204" pitchFamily="34" charset="0"/>
              </a:rPr>
              <a:pPr/>
              <a:t>22</a:t>
            </a:fld>
            <a:endParaRPr lang="pt-BR" altLang="es-UY" smtClean="0">
              <a:solidFill>
                <a:srgbClr val="000000"/>
              </a:solidFill>
              <a:latin typeface="Calibri" panose="020F0502020204030204" pitchFamily="34" charset="0"/>
            </a:endParaRPr>
          </a:p>
        </p:txBody>
      </p:sp>
      <p:sp>
        <p:nvSpPr>
          <p:cNvPr id="47107" name="Text Box 1"/>
          <p:cNvSpPr txBox="1">
            <a:spLocks noChangeArrowheads="1"/>
          </p:cNvSpPr>
          <p:nvPr/>
        </p:nvSpPr>
        <p:spPr bwMode="auto">
          <a:xfrm>
            <a:off x="4021138" y="9720263"/>
            <a:ext cx="3071812" cy="50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4680" tIns="47520" rIns="94680" bIns="4752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pPr algn="r" eaLnBrk="1" hangingPunct="1">
              <a:buSzPct val="100000"/>
            </a:pPr>
            <a:fld id="{73524AB5-8945-4E14-A051-F7F940C8D9B0}" type="slidenum">
              <a:rPr lang="pt-BR" altLang="es-UY" sz="1200">
                <a:solidFill>
                  <a:srgbClr val="000000"/>
                </a:solidFill>
                <a:latin typeface="Calibri" panose="020F0502020204030204" pitchFamily="34" charset="0"/>
              </a:rPr>
              <a:pPr algn="r" eaLnBrk="1" hangingPunct="1">
                <a:buSzPct val="100000"/>
              </a:pPr>
              <a:t>22</a:t>
            </a:fld>
            <a:endParaRPr lang="pt-BR" altLang="es-UY" sz="1200">
              <a:solidFill>
                <a:srgbClr val="000000"/>
              </a:solidFill>
              <a:latin typeface="Calibri" panose="020F0502020204030204" pitchFamily="34" charset="0"/>
            </a:endParaRPr>
          </a:p>
        </p:txBody>
      </p:sp>
      <p:sp>
        <p:nvSpPr>
          <p:cNvPr id="47108" name="Rectangle 2"/>
          <p:cNvSpPr>
            <a:spLocks noChangeArrowheads="1" noTextEdit="1"/>
          </p:cNvSpPr>
          <p:nvPr>
            <p:ph type="sldImg"/>
          </p:nvPr>
        </p:nvSpPr>
        <p:spPr>
          <a:xfrm>
            <a:off x="992188" y="768350"/>
            <a:ext cx="5114925" cy="3836988"/>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7109" name="Text Box 3"/>
          <p:cNvSpPr txBox="1">
            <a:spLocks noChangeArrowheads="1"/>
          </p:cNvSpPr>
          <p:nvPr/>
        </p:nvSpPr>
        <p:spPr bwMode="auto">
          <a:xfrm>
            <a:off x="709613" y="4860925"/>
            <a:ext cx="5680075" cy="46053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Tree>
    <p:extLst>
      <p:ext uri="{BB962C8B-B14F-4D97-AF65-F5344CB8AC3E}">
        <p14:creationId xmlns:p14="http://schemas.microsoft.com/office/powerpoint/2010/main" val="316614698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42" name="Rectangle 12"/>
          <p:cNvSpPr>
            <a:spLocks noGrp="1" noChangeArrowheads="1"/>
          </p:cNvSpPr>
          <p:nvPr>
            <p:ph type="sldNum" sz="quarter"/>
          </p:nvPr>
        </p:nvSpPr>
        <p:spPr>
          <a:noFill/>
          <a:extLst>
            <a:ext uri="{91240B29-F687-4F45-9708-019B960494DF}">
              <a14:hiddenLine xmlns:a14="http://schemas.microsoft.com/office/drawing/2010/main" w="9525">
                <a:solidFill>
                  <a:srgbClr val="3465A4"/>
                </a:solidFill>
                <a:round/>
                <a:headEnd/>
                <a:tailEnd/>
              </a14:hiddenLine>
            </a:ext>
          </a:extLst>
        </p:spPr>
        <p:txBody>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fld id="{ACD4CD7C-C580-4B37-8F19-2B907CA3F3BB}" type="slidenum">
              <a:rPr lang="pt-BR" altLang="es-UY" smtClean="0">
                <a:solidFill>
                  <a:srgbClr val="000000"/>
                </a:solidFill>
                <a:latin typeface="Calibri" panose="020F0502020204030204" pitchFamily="34" charset="0"/>
              </a:rPr>
              <a:pPr/>
              <a:t>2</a:t>
            </a:fld>
            <a:endParaRPr lang="pt-BR" altLang="es-UY" smtClean="0">
              <a:solidFill>
                <a:srgbClr val="000000"/>
              </a:solidFill>
              <a:latin typeface="Calibri" panose="020F0502020204030204" pitchFamily="34" charset="0"/>
            </a:endParaRPr>
          </a:p>
        </p:txBody>
      </p:sp>
      <p:sp>
        <p:nvSpPr>
          <p:cNvPr id="10243" name="Text Box 1"/>
          <p:cNvSpPr txBox="1">
            <a:spLocks noChangeArrowheads="1"/>
          </p:cNvSpPr>
          <p:nvPr/>
        </p:nvSpPr>
        <p:spPr bwMode="auto">
          <a:xfrm>
            <a:off x="4021138" y="9720263"/>
            <a:ext cx="3071812" cy="50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4680" tIns="47520" rIns="94680" bIns="4752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pPr algn="r" eaLnBrk="1" hangingPunct="1">
              <a:buSzPct val="100000"/>
            </a:pPr>
            <a:fld id="{7A6C1C4E-6132-4937-8EC8-FB346E04E7B9}" type="slidenum">
              <a:rPr lang="pt-BR" altLang="es-UY" sz="1200">
                <a:solidFill>
                  <a:srgbClr val="000000"/>
                </a:solidFill>
                <a:latin typeface="Calibri" panose="020F0502020204030204" pitchFamily="34" charset="0"/>
              </a:rPr>
              <a:pPr algn="r" eaLnBrk="1" hangingPunct="1">
                <a:buSzPct val="100000"/>
              </a:pPr>
              <a:t>2</a:t>
            </a:fld>
            <a:endParaRPr lang="pt-BR" altLang="es-UY" sz="1200">
              <a:solidFill>
                <a:srgbClr val="000000"/>
              </a:solidFill>
              <a:latin typeface="Calibri" panose="020F0502020204030204" pitchFamily="34" charset="0"/>
            </a:endParaRPr>
          </a:p>
        </p:txBody>
      </p:sp>
      <p:sp>
        <p:nvSpPr>
          <p:cNvPr id="10244" name="Rectangle 2"/>
          <p:cNvSpPr>
            <a:spLocks noChangeArrowheads="1" noTextEdit="1"/>
          </p:cNvSpPr>
          <p:nvPr>
            <p:ph type="sldImg"/>
          </p:nvPr>
        </p:nvSpPr>
        <p:spPr>
          <a:xfrm>
            <a:off x="992188" y="768350"/>
            <a:ext cx="5114925" cy="3836988"/>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0245" name="Text Box 3"/>
          <p:cNvSpPr txBox="1">
            <a:spLocks noChangeArrowheads="1"/>
          </p:cNvSpPr>
          <p:nvPr/>
        </p:nvSpPr>
        <p:spPr bwMode="auto">
          <a:xfrm>
            <a:off x="709613" y="4860925"/>
            <a:ext cx="5680075" cy="46053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Tree>
    <p:extLst>
      <p:ext uri="{BB962C8B-B14F-4D97-AF65-F5344CB8AC3E}">
        <p14:creationId xmlns:p14="http://schemas.microsoft.com/office/powerpoint/2010/main" val="412130549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2290" name="Rectangle 12"/>
          <p:cNvSpPr>
            <a:spLocks noGrp="1" noChangeArrowheads="1"/>
          </p:cNvSpPr>
          <p:nvPr>
            <p:ph type="sldNum" sz="quarter"/>
          </p:nvPr>
        </p:nvSpPr>
        <p:spPr>
          <a:noFill/>
          <a:extLst>
            <a:ext uri="{91240B29-F687-4F45-9708-019B960494DF}">
              <a14:hiddenLine xmlns:a14="http://schemas.microsoft.com/office/drawing/2010/main" w="9525">
                <a:solidFill>
                  <a:srgbClr val="3465A4"/>
                </a:solidFill>
                <a:round/>
                <a:headEnd/>
                <a:tailEnd/>
              </a14:hiddenLine>
            </a:ext>
          </a:extLst>
        </p:spPr>
        <p:txBody>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fld id="{8F8F1A8B-2053-4AF7-8B9E-3B704355E571}" type="slidenum">
              <a:rPr lang="pt-BR" altLang="es-UY" smtClean="0">
                <a:solidFill>
                  <a:srgbClr val="000000"/>
                </a:solidFill>
                <a:latin typeface="Calibri" panose="020F0502020204030204" pitchFamily="34" charset="0"/>
              </a:rPr>
              <a:pPr/>
              <a:t>3</a:t>
            </a:fld>
            <a:endParaRPr lang="pt-BR" altLang="es-UY" smtClean="0">
              <a:solidFill>
                <a:srgbClr val="000000"/>
              </a:solidFill>
              <a:latin typeface="Calibri" panose="020F0502020204030204" pitchFamily="34" charset="0"/>
            </a:endParaRPr>
          </a:p>
        </p:txBody>
      </p:sp>
      <p:sp>
        <p:nvSpPr>
          <p:cNvPr id="12291" name="Text Box 1"/>
          <p:cNvSpPr txBox="1">
            <a:spLocks noChangeArrowheads="1"/>
          </p:cNvSpPr>
          <p:nvPr/>
        </p:nvSpPr>
        <p:spPr bwMode="auto">
          <a:xfrm>
            <a:off x="4021138" y="9720263"/>
            <a:ext cx="3071812" cy="50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4680" tIns="47520" rIns="94680" bIns="4752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pPr algn="r" eaLnBrk="1" hangingPunct="1">
              <a:buSzPct val="100000"/>
            </a:pPr>
            <a:fld id="{D50BFEED-7CC0-400A-9136-6A771FAF32CD}" type="slidenum">
              <a:rPr lang="pt-BR" altLang="es-UY" sz="1200">
                <a:solidFill>
                  <a:srgbClr val="000000"/>
                </a:solidFill>
                <a:latin typeface="Calibri" panose="020F0502020204030204" pitchFamily="34" charset="0"/>
              </a:rPr>
              <a:pPr algn="r" eaLnBrk="1" hangingPunct="1">
                <a:buSzPct val="100000"/>
              </a:pPr>
              <a:t>3</a:t>
            </a:fld>
            <a:endParaRPr lang="pt-BR" altLang="es-UY" sz="1200">
              <a:solidFill>
                <a:srgbClr val="000000"/>
              </a:solidFill>
              <a:latin typeface="Calibri" panose="020F0502020204030204" pitchFamily="34" charset="0"/>
            </a:endParaRPr>
          </a:p>
        </p:txBody>
      </p:sp>
      <p:sp>
        <p:nvSpPr>
          <p:cNvPr id="12292" name="Rectangle 2"/>
          <p:cNvSpPr>
            <a:spLocks noChangeArrowheads="1" noTextEdit="1"/>
          </p:cNvSpPr>
          <p:nvPr>
            <p:ph type="sldImg"/>
          </p:nvPr>
        </p:nvSpPr>
        <p:spPr>
          <a:xfrm>
            <a:off x="992188" y="768350"/>
            <a:ext cx="5114925" cy="3836988"/>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2293" name="Text Box 3"/>
          <p:cNvSpPr txBox="1">
            <a:spLocks noChangeArrowheads="1"/>
          </p:cNvSpPr>
          <p:nvPr/>
        </p:nvSpPr>
        <p:spPr bwMode="auto">
          <a:xfrm>
            <a:off x="709613" y="4860925"/>
            <a:ext cx="5680075" cy="46053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Tree>
    <p:extLst>
      <p:ext uri="{BB962C8B-B14F-4D97-AF65-F5344CB8AC3E}">
        <p14:creationId xmlns:p14="http://schemas.microsoft.com/office/powerpoint/2010/main" val="336876444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4338" name="Rectangle 12"/>
          <p:cNvSpPr>
            <a:spLocks noGrp="1" noChangeArrowheads="1"/>
          </p:cNvSpPr>
          <p:nvPr>
            <p:ph type="sldNum" sz="quarter"/>
          </p:nvPr>
        </p:nvSpPr>
        <p:spPr>
          <a:noFill/>
          <a:extLst>
            <a:ext uri="{91240B29-F687-4F45-9708-019B960494DF}">
              <a14:hiddenLine xmlns:a14="http://schemas.microsoft.com/office/drawing/2010/main" w="9525">
                <a:solidFill>
                  <a:srgbClr val="3465A4"/>
                </a:solidFill>
                <a:round/>
                <a:headEnd/>
                <a:tailEnd/>
              </a14:hiddenLine>
            </a:ext>
          </a:extLst>
        </p:spPr>
        <p:txBody>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fld id="{898A5AF5-BFFD-42F7-BD18-FE0548E8F176}" type="slidenum">
              <a:rPr lang="pt-BR" altLang="es-UY" smtClean="0">
                <a:solidFill>
                  <a:srgbClr val="000000"/>
                </a:solidFill>
                <a:latin typeface="Calibri" panose="020F0502020204030204" pitchFamily="34" charset="0"/>
              </a:rPr>
              <a:pPr/>
              <a:t>4</a:t>
            </a:fld>
            <a:endParaRPr lang="pt-BR" altLang="es-UY" smtClean="0">
              <a:solidFill>
                <a:srgbClr val="000000"/>
              </a:solidFill>
              <a:latin typeface="Calibri" panose="020F0502020204030204" pitchFamily="34" charset="0"/>
            </a:endParaRPr>
          </a:p>
        </p:txBody>
      </p:sp>
      <p:sp>
        <p:nvSpPr>
          <p:cNvPr id="14339" name="Text Box 1"/>
          <p:cNvSpPr txBox="1">
            <a:spLocks noChangeArrowheads="1"/>
          </p:cNvSpPr>
          <p:nvPr/>
        </p:nvSpPr>
        <p:spPr bwMode="auto">
          <a:xfrm>
            <a:off x="4021138" y="9720263"/>
            <a:ext cx="3071812" cy="50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4680" tIns="47520" rIns="94680" bIns="4752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pPr algn="r" eaLnBrk="1" hangingPunct="1">
              <a:buSzPct val="100000"/>
            </a:pPr>
            <a:fld id="{4454CA0D-5B46-4583-BF51-6E434FD74E2C}" type="slidenum">
              <a:rPr lang="pt-BR" altLang="es-UY" sz="1200">
                <a:solidFill>
                  <a:srgbClr val="000000"/>
                </a:solidFill>
                <a:latin typeface="Calibri" panose="020F0502020204030204" pitchFamily="34" charset="0"/>
              </a:rPr>
              <a:pPr algn="r" eaLnBrk="1" hangingPunct="1">
                <a:buSzPct val="100000"/>
              </a:pPr>
              <a:t>4</a:t>
            </a:fld>
            <a:endParaRPr lang="pt-BR" altLang="es-UY" sz="1200">
              <a:solidFill>
                <a:srgbClr val="000000"/>
              </a:solidFill>
              <a:latin typeface="Calibri" panose="020F0502020204030204" pitchFamily="34" charset="0"/>
            </a:endParaRPr>
          </a:p>
        </p:txBody>
      </p:sp>
      <p:sp>
        <p:nvSpPr>
          <p:cNvPr id="14340" name="Rectangle 2"/>
          <p:cNvSpPr>
            <a:spLocks noChangeArrowheads="1" noTextEdit="1"/>
          </p:cNvSpPr>
          <p:nvPr>
            <p:ph type="sldImg"/>
          </p:nvPr>
        </p:nvSpPr>
        <p:spPr>
          <a:xfrm>
            <a:off x="992188" y="768350"/>
            <a:ext cx="5114925" cy="3836988"/>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4341" name="Text Box 3"/>
          <p:cNvSpPr txBox="1">
            <a:spLocks noChangeArrowheads="1"/>
          </p:cNvSpPr>
          <p:nvPr/>
        </p:nvSpPr>
        <p:spPr bwMode="auto">
          <a:xfrm>
            <a:off x="709613" y="4860925"/>
            <a:ext cx="5680075" cy="46053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Tree>
    <p:extLst>
      <p:ext uri="{BB962C8B-B14F-4D97-AF65-F5344CB8AC3E}">
        <p14:creationId xmlns:p14="http://schemas.microsoft.com/office/powerpoint/2010/main" val="417169141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6" name="Rectangle 12"/>
          <p:cNvSpPr>
            <a:spLocks noGrp="1" noChangeArrowheads="1"/>
          </p:cNvSpPr>
          <p:nvPr>
            <p:ph type="sldNum" sz="quarter"/>
          </p:nvPr>
        </p:nvSpPr>
        <p:spPr>
          <a:noFill/>
          <a:extLst>
            <a:ext uri="{91240B29-F687-4F45-9708-019B960494DF}">
              <a14:hiddenLine xmlns:a14="http://schemas.microsoft.com/office/drawing/2010/main" w="9525">
                <a:solidFill>
                  <a:srgbClr val="3465A4"/>
                </a:solidFill>
                <a:round/>
                <a:headEnd/>
                <a:tailEnd/>
              </a14:hiddenLine>
            </a:ext>
          </a:extLst>
        </p:spPr>
        <p:txBody>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fld id="{772ED107-3EF3-4BCB-B87C-B2442EBF4A9A}" type="slidenum">
              <a:rPr lang="pt-BR" altLang="es-UY" smtClean="0">
                <a:solidFill>
                  <a:srgbClr val="000000"/>
                </a:solidFill>
                <a:latin typeface="Calibri" panose="020F0502020204030204" pitchFamily="34" charset="0"/>
              </a:rPr>
              <a:pPr/>
              <a:t>5</a:t>
            </a:fld>
            <a:endParaRPr lang="pt-BR" altLang="es-UY" smtClean="0">
              <a:solidFill>
                <a:srgbClr val="000000"/>
              </a:solidFill>
              <a:latin typeface="Calibri" panose="020F0502020204030204" pitchFamily="34" charset="0"/>
            </a:endParaRPr>
          </a:p>
        </p:txBody>
      </p:sp>
      <p:sp>
        <p:nvSpPr>
          <p:cNvPr id="16387" name="Text Box 1"/>
          <p:cNvSpPr txBox="1">
            <a:spLocks noChangeArrowheads="1"/>
          </p:cNvSpPr>
          <p:nvPr/>
        </p:nvSpPr>
        <p:spPr bwMode="auto">
          <a:xfrm>
            <a:off x="4021138" y="9720263"/>
            <a:ext cx="3071812" cy="50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4680" tIns="47520" rIns="94680" bIns="4752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pPr algn="r" eaLnBrk="1" hangingPunct="1">
              <a:buSzPct val="100000"/>
            </a:pPr>
            <a:fld id="{20355EB3-E943-4D57-86FA-296052B14E63}" type="slidenum">
              <a:rPr lang="pt-BR" altLang="es-UY" sz="1200">
                <a:solidFill>
                  <a:srgbClr val="000000"/>
                </a:solidFill>
                <a:latin typeface="Calibri" panose="020F0502020204030204" pitchFamily="34" charset="0"/>
              </a:rPr>
              <a:pPr algn="r" eaLnBrk="1" hangingPunct="1">
                <a:buSzPct val="100000"/>
              </a:pPr>
              <a:t>5</a:t>
            </a:fld>
            <a:endParaRPr lang="pt-BR" altLang="es-UY" sz="1200">
              <a:solidFill>
                <a:srgbClr val="000000"/>
              </a:solidFill>
              <a:latin typeface="Calibri" panose="020F0502020204030204" pitchFamily="34" charset="0"/>
            </a:endParaRPr>
          </a:p>
        </p:txBody>
      </p:sp>
      <p:sp>
        <p:nvSpPr>
          <p:cNvPr id="16388" name="Rectangle 2"/>
          <p:cNvSpPr>
            <a:spLocks noChangeArrowheads="1" noTextEdit="1"/>
          </p:cNvSpPr>
          <p:nvPr>
            <p:ph type="sldImg"/>
          </p:nvPr>
        </p:nvSpPr>
        <p:spPr>
          <a:xfrm>
            <a:off x="992188" y="768350"/>
            <a:ext cx="5114925" cy="3836988"/>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6389" name="Text Box 3"/>
          <p:cNvSpPr txBox="1">
            <a:spLocks noChangeArrowheads="1"/>
          </p:cNvSpPr>
          <p:nvPr/>
        </p:nvSpPr>
        <p:spPr bwMode="auto">
          <a:xfrm>
            <a:off x="709613" y="4860925"/>
            <a:ext cx="5680075" cy="46053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Tree>
    <p:extLst>
      <p:ext uri="{BB962C8B-B14F-4D97-AF65-F5344CB8AC3E}">
        <p14:creationId xmlns:p14="http://schemas.microsoft.com/office/powerpoint/2010/main" val="414295314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4" name="Rectangle 12"/>
          <p:cNvSpPr>
            <a:spLocks noGrp="1" noChangeArrowheads="1"/>
          </p:cNvSpPr>
          <p:nvPr>
            <p:ph type="sldNum" sz="quarter"/>
          </p:nvPr>
        </p:nvSpPr>
        <p:spPr>
          <a:noFill/>
          <a:extLst>
            <a:ext uri="{91240B29-F687-4F45-9708-019B960494DF}">
              <a14:hiddenLine xmlns:a14="http://schemas.microsoft.com/office/drawing/2010/main" w="9525">
                <a:solidFill>
                  <a:srgbClr val="3465A4"/>
                </a:solidFill>
                <a:round/>
                <a:headEnd/>
                <a:tailEnd/>
              </a14:hiddenLine>
            </a:ext>
          </a:extLst>
        </p:spPr>
        <p:txBody>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fld id="{6A5F1139-491D-4A43-AE75-F6EEC7D65933}" type="slidenum">
              <a:rPr lang="pt-BR" altLang="es-UY" smtClean="0">
                <a:solidFill>
                  <a:srgbClr val="000000"/>
                </a:solidFill>
                <a:latin typeface="Calibri" panose="020F0502020204030204" pitchFamily="34" charset="0"/>
              </a:rPr>
              <a:pPr/>
              <a:t>6</a:t>
            </a:fld>
            <a:endParaRPr lang="pt-BR" altLang="es-UY" smtClean="0">
              <a:solidFill>
                <a:srgbClr val="000000"/>
              </a:solidFill>
              <a:latin typeface="Calibri" panose="020F0502020204030204" pitchFamily="34" charset="0"/>
            </a:endParaRPr>
          </a:p>
        </p:txBody>
      </p:sp>
      <p:sp>
        <p:nvSpPr>
          <p:cNvPr id="18435" name="Text Box 1"/>
          <p:cNvSpPr txBox="1">
            <a:spLocks noChangeArrowheads="1"/>
          </p:cNvSpPr>
          <p:nvPr/>
        </p:nvSpPr>
        <p:spPr bwMode="auto">
          <a:xfrm>
            <a:off x="4021138" y="9720263"/>
            <a:ext cx="3071812" cy="50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4680" tIns="47520" rIns="94680" bIns="4752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pPr algn="r" eaLnBrk="1" hangingPunct="1">
              <a:buSzPct val="100000"/>
            </a:pPr>
            <a:fld id="{CB968A58-9F00-411B-B96C-057CB584B8D7}" type="slidenum">
              <a:rPr lang="pt-BR" altLang="es-UY" sz="1200">
                <a:solidFill>
                  <a:srgbClr val="000000"/>
                </a:solidFill>
                <a:latin typeface="Calibri" panose="020F0502020204030204" pitchFamily="34" charset="0"/>
              </a:rPr>
              <a:pPr algn="r" eaLnBrk="1" hangingPunct="1">
                <a:buSzPct val="100000"/>
              </a:pPr>
              <a:t>6</a:t>
            </a:fld>
            <a:endParaRPr lang="pt-BR" altLang="es-UY" sz="1200">
              <a:solidFill>
                <a:srgbClr val="000000"/>
              </a:solidFill>
              <a:latin typeface="Calibri" panose="020F0502020204030204" pitchFamily="34" charset="0"/>
            </a:endParaRPr>
          </a:p>
        </p:txBody>
      </p:sp>
      <p:sp>
        <p:nvSpPr>
          <p:cNvPr id="18436" name="Rectangle 2"/>
          <p:cNvSpPr>
            <a:spLocks noChangeArrowheads="1" noTextEdit="1"/>
          </p:cNvSpPr>
          <p:nvPr>
            <p:ph type="sldImg"/>
          </p:nvPr>
        </p:nvSpPr>
        <p:spPr>
          <a:xfrm>
            <a:off x="992188" y="768350"/>
            <a:ext cx="5114925" cy="3836988"/>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18437" name="Text Box 3"/>
          <p:cNvSpPr txBox="1">
            <a:spLocks noChangeArrowheads="1"/>
          </p:cNvSpPr>
          <p:nvPr/>
        </p:nvSpPr>
        <p:spPr bwMode="auto">
          <a:xfrm>
            <a:off x="709613" y="4860925"/>
            <a:ext cx="5680075" cy="46053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Tree>
    <p:extLst>
      <p:ext uri="{BB962C8B-B14F-4D97-AF65-F5344CB8AC3E}">
        <p14:creationId xmlns:p14="http://schemas.microsoft.com/office/powerpoint/2010/main" val="112679837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2" name="Rectangle 12"/>
          <p:cNvSpPr>
            <a:spLocks noGrp="1" noChangeArrowheads="1"/>
          </p:cNvSpPr>
          <p:nvPr>
            <p:ph type="sldNum" sz="quarter"/>
          </p:nvPr>
        </p:nvSpPr>
        <p:spPr>
          <a:noFill/>
          <a:extLst>
            <a:ext uri="{91240B29-F687-4F45-9708-019B960494DF}">
              <a14:hiddenLine xmlns:a14="http://schemas.microsoft.com/office/drawing/2010/main" w="9525">
                <a:solidFill>
                  <a:srgbClr val="3465A4"/>
                </a:solidFill>
                <a:round/>
                <a:headEnd/>
                <a:tailEnd/>
              </a14:hiddenLine>
            </a:ext>
          </a:extLst>
        </p:spPr>
        <p:txBody>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fld id="{1D8718A3-11FA-440A-9AFA-405DD2F33AC2}" type="slidenum">
              <a:rPr lang="pt-BR" altLang="es-UY" smtClean="0">
                <a:solidFill>
                  <a:srgbClr val="000000"/>
                </a:solidFill>
                <a:latin typeface="Calibri" panose="020F0502020204030204" pitchFamily="34" charset="0"/>
              </a:rPr>
              <a:pPr/>
              <a:t>7</a:t>
            </a:fld>
            <a:endParaRPr lang="pt-BR" altLang="es-UY" smtClean="0">
              <a:solidFill>
                <a:srgbClr val="000000"/>
              </a:solidFill>
              <a:latin typeface="Calibri" panose="020F0502020204030204" pitchFamily="34" charset="0"/>
            </a:endParaRPr>
          </a:p>
        </p:txBody>
      </p:sp>
      <p:sp>
        <p:nvSpPr>
          <p:cNvPr id="20483" name="Text Box 1"/>
          <p:cNvSpPr txBox="1">
            <a:spLocks noChangeArrowheads="1"/>
          </p:cNvSpPr>
          <p:nvPr/>
        </p:nvSpPr>
        <p:spPr bwMode="auto">
          <a:xfrm>
            <a:off x="4021138" y="9720263"/>
            <a:ext cx="3071812" cy="50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4680" tIns="47520" rIns="94680" bIns="4752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pPr algn="r" eaLnBrk="1" hangingPunct="1">
              <a:buSzPct val="100000"/>
            </a:pPr>
            <a:fld id="{DA872D5F-6890-4F3A-A5B4-ACB1A1677702}" type="slidenum">
              <a:rPr lang="pt-BR" altLang="es-UY" sz="1200">
                <a:solidFill>
                  <a:srgbClr val="000000"/>
                </a:solidFill>
                <a:latin typeface="Calibri" panose="020F0502020204030204" pitchFamily="34" charset="0"/>
              </a:rPr>
              <a:pPr algn="r" eaLnBrk="1" hangingPunct="1">
                <a:buSzPct val="100000"/>
              </a:pPr>
              <a:t>7</a:t>
            </a:fld>
            <a:endParaRPr lang="pt-BR" altLang="es-UY" sz="1200">
              <a:solidFill>
                <a:srgbClr val="000000"/>
              </a:solidFill>
              <a:latin typeface="Calibri" panose="020F0502020204030204" pitchFamily="34" charset="0"/>
            </a:endParaRPr>
          </a:p>
        </p:txBody>
      </p:sp>
      <p:sp>
        <p:nvSpPr>
          <p:cNvPr id="20484" name="Rectangle 2"/>
          <p:cNvSpPr>
            <a:spLocks noChangeArrowheads="1" noTextEdit="1"/>
          </p:cNvSpPr>
          <p:nvPr>
            <p:ph type="sldImg"/>
          </p:nvPr>
        </p:nvSpPr>
        <p:spPr>
          <a:xfrm>
            <a:off x="992188" y="768350"/>
            <a:ext cx="5114925" cy="3836988"/>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0485" name="Text Box 3"/>
          <p:cNvSpPr txBox="1">
            <a:spLocks noChangeArrowheads="1"/>
          </p:cNvSpPr>
          <p:nvPr/>
        </p:nvSpPr>
        <p:spPr bwMode="auto">
          <a:xfrm>
            <a:off x="709613" y="4860925"/>
            <a:ext cx="5680075" cy="46053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Tree>
    <p:extLst>
      <p:ext uri="{BB962C8B-B14F-4D97-AF65-F5344CB8AC3E}">
        <p14:creationId xmlns:p14="http://schemas.microsoft.com/office/powerpoint/2010/main" val="222965241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30" name="Rectangle 12"/>
          <p:cNvSpPr>
            <a:spLocks noGrp="1" noChangeArrowheads="1"/>
          </p:cNvSpPr>
          <p:nvPr>
            <p:ph type="sldNum" sz="quarter"/>
          </p:nvPr>
        </p:nvSpPr>
        <p:spPr>
          <a:noFill/>
          <a:extLst>
            <a:ext uri="{91240B29-F687-4F45-9708-019B960494DF}">
              <a14:hiddenLine xmlns:a14="http://schemas.microsoft.com/office/drawing/2010/main" w="9525">
                <a:solidFill>
                  <a:srgbClr val="3465A4"/>
                </a:solidFill>
                <a:round/>
                <a:headEnd/>
                <a:tailEnd/>
              </a14:hiddenLine>
            </a:ext>
          </a:extLst>
        </p:spPr>
        <p:txBody>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fld id="{AFC2AA08-C15D-4520-A09C-11346D539F5C}" type="slidenum">
              <a:rPr lang="pt-BR" altLang="es-UY" smtClean="0">
                <a:solidFill>
                  <a:srgbClr val="000000"/>
                </a:solidFill>
                <a:latin typeface="Calibri" panose="020F0502020204030204" pitchFamily="34" charset="0"/>
              </a:rPr>
              <a:pPr/>
              <a:t>8</a:t>
            </a:fld>
            <a:endParaRPr lang="pt-BR" altLang="es-UY" smtClean="0">
              <a:solidFill>
                <a:srgbClr val="000000"/>
              </a:solidFill>
              <a:latin typeface="Calibri" panose="020F0502020204030204" pitchFamily="34" charset="0"/>
            </a:endParaRPr>
          </a:p>
        </p:txBody>
      </p:sp>
      <p:sp>
        <p:nvSpPr>
          <p:cNvPr id="22531" name="Text Box 1"/>
          <p:cNvSpPr txBox="1">
            <a:spLocks noChangeArrowheads="1"/>
          </p:cNvSpPr>
          <p:nvPr/>
        </p:nvSpPr>
        <p:spPr bwMode="auto">
          <a:xfrm>
            <a:off x="4021138" y="9720263"/>
            <a:ext cx="3071812" cy="50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4680" tIns="47520" rIns="94680" bIns="4752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pPr algn="r" eaLnBrk="1" hangingPunct="1">
              <a:buSzPct val="100000"/>
            </a:pPr>
            <a:fld id="{95E3A79F-5575-4EA7-828B-078CE9E290A7}" type="slidenum">
              <a:rPr lang="pt-BR" altLang="es-UY" sz="1200">
                <a:solidFill>
                  <a:srgbClr val="000000"/>
                </a:solidFill>
                <a:latin typeface="Calibri" panose="020F0502020204030204" pitchFamily="34" charset="0"/>
              </a:rPr>
              <a:pPr algn="r" eaLnBrk="1" hangingPunct="1">
                <a:buSzPct val="100000"/>
              </a:pPr>
              <a:t>8</a:t>
            </a:fld>
            <a:endParaRPr lang="pt-BR" altLang="es-UY" sz="1200">
              <a:solidFill>
                <a:srgbClr val="000000"/>
              </a:solidFill>
              <a:latin typeface="Calibri" panose="020F0502020204030204" pitchFamily="34" charset="0"/>
            </a:endParaRPr>
          </a:p>
        </p:txBody>
      </p:sp>
      <p:sp>
        <p:nvSpPr>
          <p:cNvPr id="22532" name="Rectangle 2"/>
          <p:cNvSpPr>
            <a:spLocks noChangeArrowheads="1" noTextEdit="1"/>
          </p:cNvSpPr>
          <p:nvPr>
            <p:ph type="sldImg"/>
          </p:nvPr>
        </p:nvSpPr>
        <p:spPr>
          <a:xfrm>
            <a:off x="992188" y="768350"/>
            <a:ext cx="5114925" cy="3836988"/>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2533" name="Text Box 3"/>
          <p:cNvSpPr txBox="1">
            <a:spLocks noChangeArrowheads="1"/>
          </p:cNvSpPr>
          <p:nvPr/>
        </p:nvSpPr>
        <p:spPr bwMode="auto">
          <a:xfrm>
            <a:off x="709613" y="4860925"/>
            <a:ext cx="5680075" cy="46053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Tree>
    <p:extLst>
      <p:ext uri="{BB962C8B-B14F-4D97-AF65-F5344CB8AC3E}">
        <p14:creationId xmlns:p14="http://schemas.microsoft.com/office/powerpoint/2010/main" val="159005738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8" name="Rectangle 12"/>
          <p:cNvSpPr>
            <a:spLocks noGrp="1" noChangeArrowheads="1"/>
          </p:cNvSpPr>
          <p:nvPr>
            <p:ph type="sldNum" sz="quarter"/>
          </p:nvPr>
        </p:nvSpPr>
        <p:spPr>
          <a:noFill/>
          <a:extLst>
            <a:ext uri="{91240B29-F687-4F45-9708-019B960494DF}">
              <a14:hiddenLine xmlns:a14="http://schemas.microsoft.com/office/drawing/2010/main" w="9525">
                <a:solidFill>
                  <a:srgbClr val="3465A4"/>
                </a:solidFill>
                <a:round/>
                <a:headEnd/>
                <a:tailEnd/>
              </a14:hiddenLine>
            </a:ext>
          </a:extLst>
        </p:spPr>
        <p:txBody>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fld id="{E40BCD4E-A61C-4D30-A706-2AA369C82804}" type="slidenum">
              <a:rPr lang="pt-BR" altLang="es-UY" smtClean="0">
                <a:solidFill>
                  <a:srgbClr val="000000"/>
                </a:solidFill>
                <a:latin typeface="Calibri" panose="020F0502020204030204" pitchFamily="34" charset="0"/>
              </a:rPr>
              <a:pPr/>
              <a:t>9</a:t>
            </a:fld>
            <a:endParaRPr lang="pt-BR" altLang="es-UY" smtClean="0">
              <a:solidFill>
                <a:srgbClr val="000000"/>
              </a:solidFill>
              <a:latin typeface="Calibri" panose="020F0502020204030204" pitchFamily="34" charset="0"/>
            </a:endParaRPr>
          </a:p>
        </p:txBody>
      </p:sp>
      <p:sp>
        <p:nvSpPr>
          <p:cNvPr id="24579" name="Text Box 1"/>
          <p:cNvSpPr txBox="1">
            <a:spLocks noChangeArrowheads="1"/>
          </p:cNvSpPr>
          <p:nvPr/>
        </p:nvSpPr>
        <p:spPr bwMode="auto">
          <a:xfrm>
            <a:off x="4021138" y="9720263"/>
            <a:ext cx="3071812" cy="508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4680" tIns="47520" rIns="94680" bIns="47520" anchor="b"/>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chemeClr val="bg1"/>
                </a:solidFill>
                <a:latin typeface="Arial" panose="020B0604020202020204" pitchFamily="34" charset="0"/>
                <a:ea typeface="Microsoft YaHei" panose="020B0503020204020204" pitchFamily="34" charset="-122"/>
              </a:defRPr>
            </a:lvl9pPr>
          </a:lstStyle>
          <a:p>
            <a:pPr algn="r" eaLnBrk="1" hangingPunct="1">
              <a:buSzPct val="100000"/>
            </a:pPr>
            <a:fld id="{71635C57-5DD3-4755-8696-0B31B75BF8A4}" type="slidenum">
              <a:rPr lang="pt-BR" altLang="es-UY" sz="1200">
                <a:solidFill>
                  <a:srgbClr val="000000"/>
                </a:solidFill>
                <a:latin typeface="Calibri" panose="020F0502020204030204" pitchFamily="34" charset="0"/>
              </a:rPr>
              <a:pPr algn="r" eaLnBrk="1" hangingPunct="1">
                <a:buSzPct val="100000"/>
              </a:pPr>
              <a:t>9</a:t>
            </a:fld>
            <a:endParaRPr lang="pt-BR" altLang="es-UY" sz="1200">
              <a:solidFill>
                <a:srgbClr val="000000"/>
              </a:solidFill>
              <a:latin typeface="Calibri" panose="020F0502020204030204" pitchFamily="34" charset="0"/>
            </a:endParaRPr>
          </a:p>
        </p:txBody>
      </p:sp>
      <p:sp>
        <p:nvSpPr>
          <p:cNvPr id="24580" name="Rectangle 2"/>
          <p:cNvSpPr>
            <a:spLocks noChangeArrowheads="1" noTextEdit="1"/>
          </p:cNvSpPr>
          <p:nvPr>
            <p:ph type="sldImg"/>
          </p:nvPr>
        </p:nvSpPr>
        <p:spPr>
          <a:xfrm>
            <a:off x="992188" y="768350"/>
            <a:ext cx="5114925" cy="3836988"/>
          </a:xfrm>
          <a:solidFill>
            <a:srgbClr val="FFFFFF"/>
          </a:solidFill>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4581" name="Text Box 3"/>
          <p:cNvSpPr txBox="1">
            <a:spLocks noChangeArrowheads="1"/>
          </p:cNvSpPr>
          <p:nvPr/>
        </p:nvSpPr>
        <p:spPr bwMode="auto">
          <a:xfrm>
            <a:off x="709613" y="4860925"/>
            <a:ext cx="5680075" cy="46053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Tree>
    <p:extLst>
      <p:ext uri="{BB962C8B-B14F-4D97-AF65-F5344CB8AC3E}">
        <p14:creationId xmlns:p14="http://schemas.microsoft.com/office/powerpoint/2010/main" val="84454341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143000" y="1122363"/>
            <a:ext cx="6858000" cy="2387600"/>
          </a:xfrm>
        </p:spPr>
        <p:txBody>
          <a:bodyPr anchor="b"/>
          <a:lstStyle>
            <a:lvl1pPr algn="ctr">
              <a:defRPr sz="6000"/>
            </a:lvl1pPr>
          </a:lstStyle>
          <a:p>
            <a:r>
              <a:rPr lang="es-ES" smtClean="0"/>
              <a:t>Haga clic para modificar el estilo de título del patrón</a:t>
            </a:r>
            <a:endParaRPr lang="es-UY"/>
          </a:p>
        </p:txBody>
      </p:sp>
      <p:sp>
        <p:nvSpPr>
          <p:cNvPr id="3" name="Subtítulo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smtClean="0"/>
              <a:t>Haga clic para modificar el estilo de subtítulo del patrón</a:t>
            </a:r>
            <a:endParaRPr lang="es-UY"/>
          </a:p>
        </p:txBody>
      </p:sp>
      <p:sp>
        <p:nvSpPr>
          <p:cNvPr id="4" name="Rectangle 5"/>
          <p:cNvSpPr>
            <a:spLocks noGrp="1" noChangeArrowheads="1"/>
          </p:cNvSpPr>
          <p:nvPr>
            <p:ph type="sldNum" idx="10"/>
          </p:nvPr>
        </p:nvSpPr>
        <p:spPr>
          <a:ln/>
        </p:spPr>
        <p:txBody>
          <a:bodyPr/>
          <a:lstStyle>
            <a:lvl1pPr>
              <a:defRPr/>
            </a:lvl1pPr>
          </a:lstStyle>
          <a:p>
            <a:pPr>
              <a:defRPr/>
            </a:pPr>
            <a:fld id="{1E36D0E7-4C80-447D-BABC-15B011274090}" type="slidenum">
              <a:rPr lang="pt-BR" altLang="es-UY"/>
              <a:pPr>
                <a:defRPr/>
              </a:pPr>
              <a:t>‹#›</a:t>
            </a:fld>
            <a:endParaRPr lang="pt-BR" altLang="es-UY"/>
          </a:p>
        </p:txBody>
      </p:sp>
    </p:spTree>
    <p:extLst>
      <p:ext uri="{BB962C8B-B14F-4D97-AF65-F5344CB8AC3E}">
        <p14:creationId xmlns:p14="http://schemas.microsoft.com/office/powerpoint/2010/main" val="312140861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UY"/>
          </a:p>
        </p:txBody>
      </p:sp>
      <p:sp>
        <p:nvSpPr>
          <p:cNvPr id="3" name="Marcador de texto vertical 2"/>
          <p:cNvSpPr>
            <a:spLocks noGrp="1"/>
          </p:cNvSpPr>
          <p:nvPr>
            <p:ph type="body" orient="vert" idx="1"/>
          </p:nvPr>
        </p:nvSpPr>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UY"/>
          </a:p>
        </p:txBody>
      </p:sp>
      <p:sp>
        <p:nvSpPr>
          <p:cNvPr id="4" name="Rectangle 5"/>
          <p:cNvSpPr>
            <a:spLocks noGrp="1" noChangeArrowheads="1"/>
          </p:cNvSpPr>
          <p:nvPr>
            <p:ph type="sldNum" idx="10"/>
          </p:nvPr>
        </p:nvSpPr>
        <p:spPr>
          <a:ln/>
        </p:spPr>
        <p:txBody>
          <a:bodyPr/>
          <a:lstStyle>
            <a:lvl1pPr>
              <a:defRPr/>
            </a:lvl1pPr>
          </a:lstStyle>
          <a:p>
            <a:pPr>
              <a:defRPr/>
            </a:pPr>
            <a:fld id="{1DD7B6E8-2777-447D-8E80-38D3DA3B1537}" type="slidenum">
              <a:rPr lang="pt-BR" altLang="es-UY"/>
              <a:pPr>
                <a:defRPr/>
              </a:pPr>
              <a:t>‹#›</a:t>
            </a:fld>
            <a:endParaRPr lang="pt-BR" altLang="es-UY"/>
          </a:p>
        </p:txBody>
      </p:sp>
    </p:spTree>
    <p:extLst>
      <p:ext uri="{BB962C8B-B14F-4D97-AF65-F5344CB8AC3E}">
        <p14:creationId xmlns:p14="http://schemas.microsoft.com/office/powerpoint/2010/main" val="102469261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6623050" y="274638"/>
            <a:ext cx="2054225" cy="5842000"/>
          </a:xfrm>
        </p:spPr>
        <p:txBody>
          <a:bodyPr vert="eaVert"/>
          <a:lstStyle/>
          <a:p>
            <a:r>
              <a:rPr lang="es-ES" smtClean="0"/>
              <a:t>Haga clic para modificar el estilo de título del patrón</a:t>
            </a:r>
            <a:endParaRPr lang="es-UY"/>
          </a:p>
        </p:txBody>
      </p:sp>
      <p:sp>
        <p:nvSpPr>
          <p:cNvPr id="3" name="Marcador de texto vertical 2"/>
          <p:cNvSpPr>
            <a:spLocks noGrp="1"/>
          </p:cNvSpPr>
          <p:nvPr>
            <p:ph type="body" orient="vert" idx="1"/>
          </p:nvPr>
        </p:nvSpPr>
        <p:spPr>
          <a:xfrm>
            <a:off x="457200" y="274638"/>
            <a:ext cx="6013450" cy="5842000"/>
          </a:xfrm>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UY"/>
          </a:p>
        </p:txBody>
      </p:sp>
      <p:sp>
        <p:nvSpPr>
          <p:cNvPr id="4" name="Rectangle 5"/>
          <p:cNvSpPr>
            <a:spLocks noGrp="1" noChangeArrowheads="1"/>
          </p:cNvSpPr>
          <p:nvPr>
            <p:ph type="sldNum" idx="10"/>
          </p:nvPr>
        </p:nvSpPr>
        <p:spPr>
          <a:ln/>
        </p:spPr>
        <p:txBody>
          <a:bodyPr/>
          <a:lstStyle>
            <a:lvl1pPr>
              <a:defRPr/>
            </a:lvl1pPr>
          </a:lstStyle>
          <a:p>
            <a:pPr>
              <a:defRPr/>
            </a:pPr>
            <a:fld id="{D155C4A5-A524-4D8E-B501-1E3CFEF4B8B6}" type="slidenum">
              <a:rPr lang="pt-BR" altLang="es-UY"/>
              <a:pPr>
                <a:defRPr/>
              </a:pPr>
              <a:t>‹#›</a:t>
            </a:fld>
            <a:endParaRPr lang="pt-BR" altLang="es-UY"/>
          </a:p>
        </p:txBody>
      </p:sp>
    </p:spTree>
    <p:extLst>
      <p:ext uri="{BB962C8B-B14F-4D97-AF65-F5344CB8AC3E}">
        <p14:creationId xmlns:p14="http://schemas.microsoft.com/office/powerpoint/2010/main" val="224163956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143000" y="1122363"/>
            <a:ext cx="6858000" cy="2387600"/>
          </a:xfrm>
        </p:spPr>
        <p:txBody>
          <a:bodyPr anchor="b"/>
          <a:lstStyle>
            <a:lvl1pPr algn="ctr">
              <a:defRPr sz="6000"/>
            </a:lvl1pPr>
          </a:lstStyle>
          <a:p>
            <a:r>
              <a:rPr lang="es-ES" smtClean="0"/>
              <a:t>Haga clic para modificar el estilo de título del patrón</a:t>
            </a:r>
            <a:endParaRPr lang="es-UY"/>
          </a:p>
        </p:txBody>
      </p:sp>
      <p:sp>
        <p:nvSpPr>
          <p:cNvPr id="3" name="Subtítulo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smtClean="0"/>
              <a:t>Haga clic para modificar el estilo de subtítulo del patrón</a:t>
            </a:r>
            <a:endParaRPr lang="es-UY"/>
          </a:p>
        </p:txBody>
      </p:sp>
      <p:sp>
        <p:nvSpPr>
          <p:cNvPr id="4" name="Rectangle 1261"/>
          <p:cNvSpPr>
            <a:spLocks noGrp="1" noChangeArrowheads="1"/>
          </p:cNvSpPr>
          <p:nvPr>
            <p:ph type="sldNum" idx="10"/>
          </p:nvPr>
        </p:nvSpPr>
        <p:spPr>
          <a:ln/>
        </p:spPr>
        <p:txBody>
          <a:bodyPr/>
          <a:lstStyle>
            <a:lvl1pPr>
              <a:defRPr/>
            </a:lvl1pPr>
          </a:lstStyle>
          <a:p>
            <a:pPr>
              <a:defRPr/>
            </a:pPr>
            <a:fld id="{FD4C7FEB-E3AE-4DCE-BE75-F29187047573}" type="slidenum">
              <a:rPr lang="pt-BR" altLang="es-UY"/>
              <a:pPr>
                <a:defRPr/>
              </a:pPr>
              <a:t>‹#›</a:t>
            </a:fld>
            <a:endParaRPr lang="pt-BR" altLang="es-UY"/>
          </a:p>
        </p:txBody>
      </p:sp>
    </p:spTree>
    <p:extLst>
      <p:ext uri="{BB962C8B-B14F-4D97-AF65-F5344CB8AC3E}">
        <p14:creationId xmlns:p14="http://schemas.microsoft.com/office/powerpoint/2010/main" val="14815096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UY"/>
          </a:p>
        </p:txBody>
      </p:sp>
      <p:sp>
        <p:nvSpPr>
          <p:cNvPr id="3" name="Marcador de contenido 2"/>
          <p:cNvSpPr>
            <a:spLocks noGrp="1"/>
          </p:cNvSpPr>
          <p:nvPr>
            <p:ph idx="1"/>
          </p:nvPr>
        </p:nvSpPr>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UY"/>
          </a:p>
        </p:txBody>
      </p:sp>
      <p:sp>
        <p:nvSpPr>
          <p:cNvPr id="4" name="Rectangle 1261"/>
          <p:cNvSpPr>
            <a:spLocks noGrp="1" noChangeArrowheads="1"/>
          </p:cNvSpPr>
          <p:nvPr>
            <p:ph type="sldNum" idx="10"/>
          </p:nvPr>
        </p:nvSpPr>
        <p:spPr>
          <a:ln/>
        </p:spPr>
        <p:txBody>
          <a:bodyPr/>
          <a:lstStyle>
            <a:lvl1pPr>
              <a:defRPr/>
            </a:lvl1pPr>
          </a:lstStyle>
          <a:p>
            <a:pPr>
              <a:defRPr/>
            </a:pPr>
            <a:fld id="{8FDDD97E-BAA4-4CF5-B7E1-920B26527FEB}" type="slidenum">
              <a:rPr lang="pt-BR" altLang="es-UY"/>
              <a:pPr>
                <a:defRPr/>
              </a:pPr>
              <a:t>‹#›</a:t>
            </a:fld>
            <a:endParaRPr lang="pt-BR" altLang="es-UY"/>
          </a:p>
        </p:txBody>
      </p:sp>
    </p:spTree>
    <p:extLst>
      <p:ext uri="{BB962C8B-B14F-4D97-AF65-F5344CB8AC3E}">
        <p14:creationId xmlns:p14="http://schemas.microsoft.com/office/powerpoint/2010/main" val="378416316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623888" y="1709738"/>
            <a:ext cx="7886700" cy="2852737"/>
          </a:xfrm>
        </p:spPr>
        <p:txBody>
          <a:bodyPr anchor="b"/>
          <a:lstStyle>
            <a:lvl1pPr>
              <a:defRPr sz="6000"/>
            </a:lvl1pPr>
          </a:lstStyle>
          <a:p>
            <a:r>
              <a:rPr lang="es-ES" smtClean="0"/>
              <a:t>Haga clic para modificar el estilo de título del patrón</a:t>
            </a:r>
            <a:endParaRPr lang="es-UY"/>
          </a:p>
        </p:txBody>
      </p:sp>
      <p:sp>
        <p:nvSpPr>
          <p:cNvPr id="3" name="Marcador de texto 2"/>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s-ES" smtClean="0"/>
              <a:t>Haga clic para modificar el estilo de texto del patrón</a:t>
            </a:r>
          </a:p>
        </p:txBody>
      </p:sp>
      <p:sp>
        <p:nvSpPr>
          <p:cNvPr id="4" name="Rectangle 1261"/>
          <p:cNvSpPr>
            <a:spLocks noGrp="1" noChangeArrowheads="1"/>
          </p:cNvSpPr>
          <p:nvPr>
            <p:ph type="sldNum" idx="10"/>
          </p:nvPr>
        </p:nvSpPr>
        <p:spPr>
          <a:ln/>
        </p:spPr>
        <p:txBody>
          <a:bodyPr/>
          <a:lstStyle>
            <a:lvl1pPr>
              <a:defRPr/>
            </a:lvl1pPr>
          </a:lstStyle>
          <a:p>
            <a:pPr>
              <a:defRPr/>
            </a:pPr>
            <a:fld id="{43D22593-2CFE-4F28-81E4-72A2318DCC5D}" type="slidenum">
              <a:rPr lang="pt-BR" altLang="es-UY"/>
              <a:pPr>
                <a:defRPr/>
              </a:pPr>
              <a:t>‹#›</a:t>
            </a:fld>
            <a:endParaRPr lang="pt-BR" altLang="es-UY"/>
          </a:p>
        </p:txBody>
      </p:sp>
    </p:spTree>
    <p:extLst>
      <p:ext uri="{BB962C8B-B14F-4D97-AF65-F5344CB8AC3E}">
        <p14:creationId xmlns:p14="http://schemas.microsoft.com/office/powerpoint/2010/main" val="248976172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UY"/>
          </a:p>
        </p:txBody>
      </p:sp>
      <p:sp>
        <p:nvSpPr>
          <p:cNvPr id="3" name="Marcador de contenido 2"/>
          <p:cNvSpPr>
            <a:spLocks noGrp="1"/>
          </p:cNvSpPr>
          <p:nvPr>
            <p:ph sz="half" idx="1"/>
          </p:nvPr>
        </p:nvSpPr>
        <p:spPr>
          <a:xfrm>
            <a:off x="457200" y="1600200"/>
            <a:ext cx="4033838" cy="451643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UY"/>
          </a:p>
        </p:txBody>
      </p:sp>
      <p:sp>
        <p:nvSpPr>
          <p:cNvPr id="4" name="Marcador de contenido 3"/>
          <p:cNvSpPr>
            <a:spLocks noGrp="1"/>
          </p:cNvSpPr>
          <p:nvPr>
            <p:ph sz="half" idx="2"/>
          </p:nvPr>
        </p:nvSpPr>
        <p:spPr>
          <a:xfrm>
            <a:off x="4643438" y="1600200"/>
            <a:ext cx="4033837" cy="451643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UY"/>
          </a:p>
        </p:txBody>
      </p:sp>
      <p:sp>
        <p:nvSpPr>
          <p:cNvPr id="5" name="Rectangle 1261"/>
          <p:cNvSpPr>
            <a:spLocks noGrp="1" noChangeArrowheads="1"/>
          </p:cNvSpPr>
          <p:nvPr>
            <p:ph type="sldNum" idx="10"/>
          </p:nvPr>
        </p:nvSpPr>
        <p:spPr>
          <a:ln/>
        </p:spPr>
        <p:txBody>
          <a:bodyPr/>
          <a:lstStyle>
            <a:lvl1pPr>
              <a:defRPr/>
            </a:lvl1pPr>
          </a:lstStyle>
          <a:p>
            <a:pPr>
              <a:defRPr/>
            </a:pPr>
            <a:fld id="{1E8CED14-A902-4B64-BD76-9CD1FB595A96}" type="slidenum">
              <a:rPr lang="pt-BR" altLang="es-UY"/>
              <a:pPr>
                <a:defRPr/>
              </a:pPr>
              <a:t>‹#›</a:t>
            </a:fld>
            <a:endParaRPr lang="pt-BR" altLang="es-UY"/>
          </a:p>
        </p:txBody>
      </p:sp>
    </p:spTree>
    <p:extLst>
      <p:ext uri="{BB962C8B-B14F-4D97-AF65-F5344CB8AC3E}">
        <p14:creationId xmlns:p14="http://schemas.microsoft.com/office/powerpoint/2010/main" val="317295576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630238" y="365125"/>
            <a:ext cx="7886700" cy="1325563"/>
          </a:xfrm>
        </p:spPr>
        <p:txBody>
          <a:bodyPr/>
          <a:lstStyle/>
          <a:p>
            <a:r>
              <a:rPr lang="es-ES" smtClean="0"/>
              <a:t>Haga clic para modificar el estilo de título del patrón</a:t>
            </a:r>
            <a:endParaRPr lang="es-UY"/>
          </a:p>
        </p:txBody>
      </p:sp>
      <p:sp>
        <p:nvSpPr>
          <p:cNvPr id="3" name="Marcador de texto 2"/>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4" name="Marcador de contenido 3"/>
          <p:cNvSpPr>
            <a:spLocks noGrp="1"/>
          </p:cNvSpPr>
          <p:nvPr>
            <p:ph sz="half" idx="2"/>
          </p:nvPr>
        </p:nvSpPr>
        <p:spPr>
          <a:xfrm>
            <a:off x="630238" y="2505075"/>
            <a:ext cx="3868737" cy="368458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UY"/>
          </a:p>
        </p:txBody>
      </p:sp>
      <p:sp>
        <p:nvSpPr>
          <p:cNvPr id="5" name="Marcador de texto 4"/>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6" name="Marcador de contenido 5"/>
          <p:cNvSpPr>
            <a:spLocks noGrp="1"/>
          </p:cNvSpPr>
          <p:nvPr>
            <p:ph sz="quarter" idx="4"/>
          </p:nvPr>
        </p:nvSpPr>
        <p:spPr>
          <a:xfrm>
            <a:off x="4629150" y="2505075"/>
            <a:ext cx="3887788" cy="368458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UY"/>
          </a:p>
        </p:txBody>
      </p:sp>
      <p:sp>
        <p:nvSpPr>
          <p:cNvPr id="7" name="Rectangle 1261"/>
          <p:cNvSpPr>
            <a:spLocks noGrp="1" noChangeArrowheads="1"/>
          </p:cNvSpPr>
          <p:nvPr>
            <p:ph type="sldNum" idx="10"/>
          </p:nvPr>
        </p:nvSpPr>
        <p:spPr>
          <a:ln/>
        </p:spPr>
        <p:txBody>
          <a:bodyPr/>
          <a:lstStyle>
            <a:lvl1pPr>
              <a:defRPr/>
            </a:lvl1pPr>
          </a:lstStyle>
          <a:p>
            <a:pPr>
              <a:defRPr/>
            </a:pPr>
            <a:fld id="{2FF584D0-5DD0-455F-AC1E-019485E2D204}" type="slidenum">
              <a:rPr lang="pt-BR" altLang="es-UY"/>
              <a:pPr>
                <a:defRPr/>
              </a:pPr>
              <a:t>‹#›</a:t>
            </a:fld>
            <a:endParaRPr lang="pt-BR" altLang="es-UY"/>
          </a:p>
        </p:txBody>
      </p:sp>
    </p:spTree>
    <p:extLst>
      <p:ext uri="{BB962C8B-B14F-4D97-AF65-F5344CB8AC3E}">
        <p14:creationId xmlns:p14="http://schemas.microsoft.com/office/powerpoint/2010/main" val="58693240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UY"/>
          </a:p>
        </p:txBody>
      </p:sp>
      <p:sp>
        <p:nvSpPr>
          <p:cNvPr id="3" name="Rectangle 1261"/>
          <p:cNvSpPr>
            <a:spLocks noGrp="1" noChangeArrowheads="1"/>
          </p:cNvSpPr>
          <p:nvPr>
            <p:ph type="sldNum" idx="10"/>
          </p:nvPr>
        </p:nvSpPr>
        <p:spPr>
          <a:ln/>
        </p:spPr>
        <p:txBody>
          <a:bodyPr/>
          <a:lstStyle>
            <a:lvl1pPr>
              <a:defRPr/>
            </a:lvl1pPr>
          </a:lstStyle>
          <a:p>
            <a:pPr>
              <a:defRPr/>
            </a:pPr>
            <a:fld id="{C7CBAA56-1A43-4D35-96F0-5B7A111EF352}" type="slidenum">
              <a:rPr lang="pt-BR" altLang="es-UY"/>
              <a:pPr>
                <a:defRPr/>
              </a:pPr>
              <a:t>‹#›</a:t>
            </a:fld>
            <a:endParaRPr lang="pt-BR" altLang="es-UY"/>
          </a:p>
        </p:txBody>
      </p:sp>
    </p:spTree>
    <p:extLst>
      <p:ext uri="{BB962C8B-B14F-4D97-AF65-F5344CB8AC3E}">
        <p14:creationId xmlns:p14="http://schemas.microsoft.com/office/powerpoint/2010/main" val="99885313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Rectangle 1261"/>
          <p:cNvSpPr>
            <a:spLocks noGrp="1" noChangeArrowheads="1"/>
          </p:cNvSpPr>
          <p:nvPr>
            <p:ph type="sldNum" idx="10"/>
          </p:nvPr>
        </p:nvSpPr>
        <p:spPr>
          <a:ln/>
        </p:spPr>
        <p:txBody>
          <a:bodyPr/>
          <a:lstStyle>
            <a:lvl1pPr>
              <a:defRPr/>
            </a:lvl1pPr>
          </a:lstStyle>
          <a:p>
            <a:pPr>
              <a:defRPr/>
            </a:pPr>
            <a:fld id="{D4F033C7-AA39-42A0-9E15-D02D4D36BDF9}" type="slidenum">
              <a:rPr lang="pt-BR" altLang="es-UY"/>
              <a:pPr>
                <a:defRPr/>
              </a:pPr>
              <a:t>‹#›</a:t>
            </a:fld>
            <a:endParaRPr lang="pt-BR" altLang="es-UY"/>
          </a:p>
        </p:txBody>
      </p:sp>
    </p:spTree>
    <p:extLst>
      <p:ext uri="{BB962C8B-B14F-4D97-AF65-F5344CB8AC3E}">
        <p14:creationId xmlns:p14="http://schemas.microsoft.com/office/powerpoint/2010/main" val="82664175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630238" y="457200"/>
            <a:ext cx="2949575" cy="1600200"/>
          </a:xfrm>
        </p:spPr>
        <p:txBody>
          <a:bodyPr anchor="b"/>
          <a:lstStyle>
            <a:lvl1pPr>
              <a:defRPr sz="3200"/>
            </a:lvl1pPr>
          </a:lstStyle>
          <a:p>
            <a:r>
              <a:rPr lang="es-ES" smtClean="0"/>
              <a:t>Haga clic para modificar el estilo de título del patrón</a:t>
            </a:r>
            <a:endParaRPr lang="es-UY"/>
          </a:p>
        </p:txBody>
      </p:sp>
      <p:sp>
        <p:nvSpPr>
          <p:cNvPr id="3" name="Marcador de contenido 2"/>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UY"/>
          </a:p>
        </p:txBody>
      </p:sp>
      <p:sp>
        <p:nvSpPr>
          <p:cNvPr id="4" name="Marcador de texto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smtClean="0"/>
              <a:t>Haga clic para modificar el estilo de texto del patrón</a:t>
            </a:r>
          </a:p>
        </p:txBody>
      </p:sp>
      <p:sp>
        <p:nvSpPr>
          <p:cNvPr id="5" name="Rectangle 1261"/>
          <p:cNvSpPr>
            <a:spLocks noGrp="1" noChangeArrowheads="1"/>
          </p:cNvSpPr>
          <p:nvPr>
            <p:ph type="sldNum" idx="10"/>
          </p:nvPr>
        </p:nvSpPr>
        <p:spPr>
          <a:ln/>
        </p:spPr>
        <p:txBody>
          <a:bodyPr/>
          <a:lstStyle>
            <a:lvl1pPr>
              <a:defRPr/>
            </a:lvl1pPr>
          </a:lstStyle>
          <a:p>
            <a:pPr>
              <a:defRPr/>
            </a:pPr>
            <a:fld id="{401DB125-EAD3-4AA9-80D4-B94C313D0CAF}" type="slidenum">
              <a:rPr lang="pt-BR" altLang="es-UY"/>
              <a:pPr>
                <a:defRPr/>
              </a:pPr>
              <a:t>‹#›</a:t>
            </a:fld>
            <a:endParaRPr lang="pt-BR" altLang="es-UY"/>
          </a:p>
        </p:txBody>
      </p:sp>
    </p:spTree>
    <p:extLst>
      <p:ext uri="{BB962C8B-B14F-4D97-AF65-F5344CB8AC3E}">
        <p14:creationId xmlns:p14="http://schemas.microsoft.com/office/powerpoint/2010/main" val="315569807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UY"/>
          </a:p>
        </p:txBody>
      </p:sp>
      <p:sp>
        <p:nvSpPr>
          <p:cNvPr id="3" name="Marcador de contenido 2"/>
          <p:cNvSpPr>
            <a:spLocks noGrp="1"/>
          </p:cNvSpPr>
          <p:nvPr>
            <p:ph idx="1"/>
          </p:nvPr>
        </p:nvSpPr>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UY"/>
          </a:p>
        </p:txBody>
      </p:sp>
      <p:sp>
        <p:nvSpPr>
          <p:cNvPr id="4" name="Rectangle 5"/>
          <p:cNvSpPr>
            <a:spLocks noGrp="1" noChangeArrowheads="1"/>
          </p:cNvSpPr>
          <p:nvPr>
            <p:ph type="sldNum" idx="10"/>
          </p:nvPr>
        </p:nvSpPr>
        <p:spPr>
          <a:ln/>
        </p:spPr>
        <p:txBody>
          <a:bodyPr/>
          <a:lstStyle>
            <a:lvl1pPr>
              <a:defRPr/>
            </a:lvl1pPr>
          </a:lstStyle>
          <a:p>
            <a:pPr>
              <a:defRPr/>
            </a:pPr>
            <a:fld id="{D44AD3C4-11A3-4BF2-A22E-71BEFA36384D}" type="slidenum">
              <a:rPr lang="pt-BR" altLang="es-UY"/>
              <a:pPr>
                <a:defRPr/>
              </a:pPr>
              <a:t>‹#›</a:t>
            </a:fld>
            <a:endParaRPr lang="pt-BR" altLang="es-UY"/>
          </a:p>
        </p:txBody>
      </p:sp>
    </p:spTree>
    <p:extLst>
      <p:ext uri="{BB962C8B-B14F-4D97-AF65-F5344CB8AC3E}">
        <p14:creationId xmlns:p14="http://schemas.microsoft.com/office/powerpoint/2010/main" val="14678384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630238" y="457200"/>
            <a:ext cx="2949575" cy="1600200"/>
          </a:xfrm>
        </p:spPr>
        <p:txBody>
          <a:bodyPr anchor="b"/>
          <a:lstStyle>
            <a:lvl1pPr>
              <a:defRPr sz="3200"/>
            </a:lvl1pPr>
          </a:lstStyle>
          <a:p>
            <a:r>
              <a:rPr lang="es-ES" smtClean="0"/>
              <a:t>Haga clic para modificar el estilo de título del patrón</a:t>
            </a:r>
            <a:endParaRPr lang="es-UY"/>
          </a:p>
        </p:txBody>
      </p:sp>
      <p:sp>
        <p:nvSpPr>
          <p:cNvPr id="3" name="Marcador de posición de imagen 2"/>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UY" noProof="0" smtClean="0"/>
          </a:p>
        </p:txBody>
      </p:sp>
      <p:sp>
        <p:nvSpPr>
          <p:cNvPr id="4" name="Marcador de texto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smtClean="0"/>
              <a:t>Haga clic para modificar el estilo de texto del patrón</a:t>
            </a:r>
          </a:p>
        </p:txBody>
      </p:sp>
      <p:sp>
        <p:nvSpPr>
          <p:cNvPr id="5" name="Rectangle 1261"/>
          <p:cNvSpPr>
            <a:spLocks noGrp="1" noChangeArrowheads="1"/>
          </p:cNvSpPr>
          <p:nvPr>
            <p:ph type="sldNum" idx="10"/>
          </p:nvPr>
        </p:nvSpPr>
        <p:spPr>
          <a:ln/>
        </p:spPr>
        <p:txBody>
          <a:bodyPr/>
          <a:lstStyle>
            <a:lvl1pPr>
              <a:defRPr/>
            </a:lvl1pPr>
          </a:lstStyle>
          <a:p>
            <a:pPr>
              <a:defRPr/>
            </a:pPr>
            <a:fld id="{2E259100-49AF-4698-B3E6-2AC19F8360A3}" type="slidenum">
              <a:rPr lang="pt-BR" altLang="es-UY"/>
              <a:pPr>
                <a:defRPr/>
              </a:pPr>
              <a:t>‹#›</a:t>
            </a:fld>
            <a:endParaRPr lang="pt-BR" altLang="es-UY"/>
          </a:p>
        </p:txBody>
      </p:sp>
    </p:spTree>
    <p:extLst>
      <p:ext uri="{BB962C8B-B14F-4D97-AF65-F5344CB8AC3E}">
        <p14:creationId xmlns:p14="http://schemas.microsoft.com/office/powerpoint/2010/main" val="126637744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UY"/>
          </a:p>
        </p:txBody>
      </p:sp>
      <p:sp>
        <p:nvSpPr>
          <p:cNvPr id="3" name="Marcador de texto vertical 2"/>
          <p:cNvSpPr>
            <a:spLocks noGrp="1"/>
          </p:cNvSpPr>
          <p:nvPr>
            <p:ph type="body" orient="vert" idx="1"/>
          </p:nvPr>
        </p:nvSpPr>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UY"/>
          </a:p>
        </p:txBody>
      </p:sp>
      <p:sp>
        <p:nvSpPr>
          <p:cNvPr id="4" name="Rectangle 1261"/>
          <p:cNvSpPr>
            <a:spLocks noGrp="1" noChangeArrowheads="1"/>
          </p:cNvSpPr>
          <p:nvPr>
            <p:ph type="sldNum" idx="10"/>
          </p:nvPr>
        </p:nvSpPr>
        <p:spPr>
          <a:ln/>
        </p:spPr>
        <p:txBody>
          <a:bodyPr/>
          <a:lstStyle>
            <a:lvl1pPr>
              <a:defRPr/>
            </a:lvl1pPr>
          </a:lstStyle>
          <a:p>
            <a:pPr>
              <a:defRPr/>
            </a:pPr>
            <a:fld id="{7AF4F260-4B7D-4BC8-A45D-3FB6B30073E7}" type="slidenum">
              <a:rPr lang="pt-BR" altLang="es-UY"/>
              <a:pPr>
                <a:defRPr/>
              </a:pPr>
              <a:t>‹#›</a:t>
            </a:fld>
            <a:endParaRPr lang="pt-BR" altLang="es-UY"/>
          </a:p>
        </p:txBody>
      </p:sp>
    </p:spTree>
    <p:extLst>
      <p:ext uri="{BB962C8B-B14F-4D97-AF65-F5344CB8AC3E}">
        <p14:creationId xmlns:p14="http://schemas.microsoft.com/office/powerpoint/2010/main" val="399668489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6623050" y="274638"/>
            <a:ext cx="2054225" cy="5842000"/>
          </a:xfrm>
        </p:spPr>
        <p:txBody>
          <a:bodyPr vert="eaVert"/>
          <a:lstStyle/>
          <a:p>
            <a:r>
              <a:rPr lang="es-ES" smtClean="0"/>
              <a:t>Haga clic para modificar el estilo de título del patrón</a:t>
            </a:r>
            <a:endParaRPr lang="es-UY"/>
          </a:p>
        </p:txBody>
      </p:sp>
      <p:sp>
        <p:nvSpPr>
          <p:cNvPr id="3" name="Marcador de texto vertical 2"/>
          <p:cNvSpPr>
            <a:spLocks noGrp="1"/>
          </p:cNvSpPr>
          <p:nvPr>
            <p:ph type="body" orient="vert" idx="1"/>
          </p:nvPr>
        </p:nvSpPr>
        <p:spPr>
          <a:xfrm>
            <a:off x="457200" y="274638"/>
            <a:ext cx="6013450" cy="5842000"/>
          </a:xfrm>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UY"/>
          </a:p>
        </p:txBody>
      </p:sp>
      <p:sp>
        <p:nvSpPr>
          <p:cNvPr id="4" name="Rectangle 1261"/>
          <p:cNvSpPr>
            <a:spLocks noGrp="1" noChangeArrowheads="1"/>
          </p:cNvSpPr>
          <p:nvPr>
            <p:ph type="sldNum" idx="10"/>
          </p:nvPr>
        </p:nvSpPr>
        <p:spPr>
          <a:ln/>
        </p:spPr>
        <p:txBody>
          <a:bodyPr/>
          <a:lstStyle>
            <a:lvl1pPr>
              <a:defRPr/>
            </a:lvl1pPr>
          </a:lstStyle>
          <a:p>
            <a:pPr>
              <a:defRPr/>
            </a:pPr>
            <a:fld id="{8431E539-D3B1-47AE-B521-17EACAEF9CA4}" type="slidenum">
              <a:rPr lang="pt-BR" altLang="es-UY"/>
              <a:pPr>
                <a:defRPr/>
              </a:pPr>
              <a:t>‹#›</a:t>
            </a:fld>
            <a:endParaRPr lang="pt-BR" altLang="es-UY"/>
          </a:p>
        </p:txBody>
      </p:sp>
    </p:spTree>
    <p:extLst>
      <p:ext uri="{BB962C8B-B14F-4D97-AF65-F5344CB8AC3E}">
        <p14:creationId xmlns:p14="http://schemas.microsoft.com/office/powerpoint/2010/main" val="73842332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Título 1"/>
          <p:cNvSpPr>
            <a:spLocks noGrp="1"/>
          </p:cNvSpPr>
          <p:nvPr>
            <p:ph type="ctrTitle"/>
          </p:nvPr>
        </p:nvSpPr>
        <p:spPr>
          <a:xfrm>
            <a:off x="1143000" y="1122363"/>
            <a:ext cx="6858000" cy="2387600"/>
          </a:xfrm>
        </p:spPr>
        <p:txBody>
          <a:bodyPr anchor="b"/>
          <a:lstStyle>
            <a:lvl1pPr algn="ctr">
              <a:defRPr sz="6000"/>
            </a:lvl1pPr>
          </a:lstStyle>
          <a:p>
            <a:r>
              <a:rPr lang="es-ES" smtClean="0"/>
              <a:t>Haga clic para modificar el estilo de título del patrón</a:t>
            </a:r>
            <a:endParaRPr lang="es-UY"/>
          </a:p>
        </p:txBody>
      </p:sp>
      <p:sp>
        <p:nvSpPr>
          <p:cNvPr id="3" name="Subtítulo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s-ES" smtClean="0"/>
              <a:t>Haga clic para modificar el estilo de subtítulo del patrón</a:t>
            </a:r>
            <a:endParaRPr lang="es-UY"/>
          </a:p>
        </p:txBody>
      </p:sp>
      <p:sp>
        <p:nvSpPr>
          <p:cNvPr id="4" name="Rectangle 5"/>
          <p:cNvSpPr>
            <a:spLocks noGrp="1" noChangeArrowheads="1"/>
          </p:cNvSpPr>
          <p:nvPr>
            <p:ph type="sldNum" idx="10"/>
          </p:nvPr>
        </p:nvSpPr>
        <p:spPr>
          <a:ln/>
        </p:spPr>
        <p:txBody>
          <a:bodyPr/>
          <a:lstStyle>
            <a:lvl1pPr>
              <a:defRPr/>
            </a:lvl1pPr>
          </a:lstStyle>
          <a:p>
            <a:pPr>
              <a:defRPr/>
            </a:pPr>
            <a:fld id="{BDD4DC12-24F3-4256-8076-212EB0F3F03F}" type="slidenum">
              <a:rPr lang="pt-BR" altLang="es-UY"/>
              <a:pPr>
                <a:defRPr/>
              </a:pPr>
              <a:t>‹#›</a:t>
            </a:fld>
            <a:endParaRPr lang="pt-BR" altLang="es-UY"/>
          </a:p>
        </p:txBody>
      </p:sp>
    </p:spTree>
    <p:extLst>
      <p:ext uri="{BB962C8B-B14F-4D97-AF65-F5344CB8AC3E}">
        <p14:creationId xmlns:p14="http://schemas.microsoft.com/office/powerpoint/2010/main" val="114426984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UY"/>
          </a:p>
        </p:txBody>
      </p:sp>
      <p:sp>
        <p:nvSpPr>
          <p:cNvPr id="3" name="Marcador de contenido 2"/>
          <p:cNvSpPr>
            <a:spLocks noGrp="1"/>
          </p:cNvSpPr>
          <p:nvPr>
            <p:ph idx="1"/>
          </p:nvPr>
        </p:nvSpPr>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UY"/>
          </a:p>
        </p:txBody>
      </p:sp>
      <p:sp>
        <p:nvSpPr>
          <p:cNvPr id="4" name="Rectangle 5"/>
          <p:cNvSpPr>
            <a:spLocks noGrp="1" noChangeArrowheads="1"/>
          </p:cNvSpPr>
          <p:nvPr>
            <p:ph type="sldNum" idx="10"/>
          </p:nvPr>
        </p:nvSpPr>
        <p:spPr>
          <a:ln/>
        </p:spPr>
        <p:txBody>
          <a:bodyPr/>
          <a:lstStyle>
            <a:lvl1pPr>
              <a:defRPr/>
            </a:lvl1pPr>
          </a:lstStyle>
          <a:p>
            <a:pPr>
              <a:defRPr/>
            </a:pPr>
            <a:fld id="{F1618EEA-1C31-4A02-80A3-43C0E86CE1AF}" type="slidenum">
              <a:rPr lang="pt-BR" altLang="es-UY"/>
              <a:pPr>
                <a:defRPr/>
              </a:pPr>
              <a:t>‹#›</a:t>
            </a:fld>
            <a:endParaRPr lang="pt-BR" altLang="es-UY"/>
          </a:p>
        </p:txBody>
      </p:sp>
    </p:spTree>
    <p:extLst>
      <p:ext uri="{BB962C8B-B14F-4D97-AF65-F5344CB8AC3E}">
        <p14:creationId xmlns:p14="http://schemas.microsoft.com/office/powerpoint/2010/main" val="48654365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623888" y="1709738"/>
            <a:ext cx="7886700" cy="2852737"/>
          </a:xfrm>
        </p:spPr>
        <p:txBody>
          <a:bodyPr anchor="b"/>
          <a:lstStyle>
            <a:lvl1pPr>
              <a:defRPr sz="6000"/>
            </a:lvl1pPr>
          </a:lstStyle>
          <a:p>
            <a:r>
              <a:rPr lang="es-ES" smtClean="0"/>
              <a:t>Haga clic para modificar el estilo de título del patrón</a:t>
            </a:r>
            <a:endParaRPr lang="es-UY"/>
          </a:p>
        </p:txBody>
      </p:sp>
      <p:sp>
        <p:nvSpPr>
          <p:cNvPr id="3" name="Marcador de texto 2"/>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s-ES" smtClean="0"/>
              <a:t>Haga clic para modificar el estilo de texto del patrón</a:t>
            </a:r>
          </a:p>
        </p:txBody>
      </p:sp>
      <p:sp>
        <p:nvSpPr>
          <p:cNvPr id="4" name="Rectangle 5"/>
          <p:cNvSpPr>
            <a:spLocks noGrp="1" noChangeArrowheads="1"/>
          </p:cNvSpPr>
          <p:nvPr>
            <p:ph type="sldNum" idx="10"/>
          </p:nvPr>
        </p:nvSpPr>
        <p:spPr>
          <a:ln/>
        </p:spPr>
        <p:txBody>
          <a:bodyPr/>
          <a:lstStyle>
            <a:lvl1pPr>
              <a:defRPr/>
            </a:lvl1pPr>
          </a:lstStyle>
          <a:p>
            <a:pPr>
              <a:defRPr/>
            </a:pPr>
            <a:fld id="{AF5C8DD8-23B5-4F3C-A573-FECCBA60C34C}" type="slidenum">
              <a:rPr lang="pt-BR" altLang="es-UY"/>
              <a:pPr>
                <a:defRPr/>
              </a:pPr>
              <a:t>‹#›</a:t>
            </a:fld>
            <a:endParaRPr lang="pt-BR" altLang="es-UY"/>
          </a:p>
        </p:txBody>
      </p:sp>
    </p:spTree>
    <p:extLst>
      <p:ext uri="{BB962C8B-B14F-4D97-AF65-F5344CB8AC3E}">
        <p14:creationId xmlns:p14="http://schemas.microsoft.com/office/powerpoint/2010/main" val="378892006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UY"/>
          </a:p>
        </p:txBody>
      </p:sp>
      <p:sp>
        <p:nvSpPr>
          <p:cNvPr id="3" name="Marcador de contenido 2"/>
          <p:cNvSpPr>
            <a:spLocks noGrp="1"/>
          </p:cNvSpPr>
          <p:nvPr>
            <p:ph sz="half" idx="1"/>
          </p:nvPr>
        </p:nvSpPr>
        <p:spPr>
          <a:xfrm>
            <a:off x="457200" y="1604963"/>
            <a:ext cx="4033838" cy="3968750"/>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UY"/>
          </a:p>
        </p:txBody>
      </p:sp>
      <p:sp>
        <p:nvSpPr>
          <p:cNvPr id="4" name="Marcador de contenido 3"/>
          <p:cNvSpPr>
            <a:spLocks noGrp="1"/>
          </p:cNvSpPr>
          <p:nvPr>
            <p:ph sz="half" idx="2"/>
          </p:nvPr>
        </p:nvSpPr>
        <p:spPr>
          <a:xfrm>
            <a:off x="4643438" y="1604963"/>
            <a:ext cx="4035425" cy="3968750"/>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UY"/>
          </a:p>
        </p:txBody>
      </p:sp>
      <p:sp>
        <p:nvSpPr>
          <p:cNvPr id="5" name="Rectangle 5"/>
          <p:cNvSpPr>
            <a:spLocks noGrp="1" noChangeArrowheads="1"/>
          </p:cNvSpPr>
          <p:nvPr>
            <p:ph type="sldNum" idx="10"/>
          </p:nvPr>
        </p:nvSpPr>
        <p:spPr>
          <a:ln/>
        </p:spPr>
        <p:txBody>
          <a:bodyPr/>
          <a:lstStyle>
            <a:lvl1pPr>
              <a:defRPr/>
            </a:lvl1pPr>
          </a:lstStyle>
          <a:p>
            <a:pPr>
              <a:defRPr/>
            </a:pPr>
            <a:fld id="{5CFA5215-F2AF-4523-8844-7CCA906C6889}" type="slidenum">
              <a:rPr lang="pt-BR" altLang="es-UY"/>
              <a:pPr>
                <a:defRPr/>
              </a:pPr>
              <a:t>‹#›</a:t>
            </a:fld>
            <a:endParaRPr lang="pt-BR" altLang="es-UY"/>
          </a:p>
        </p:txBody>
      </p:sp>
    </p:spTree>
    <p:extLst>
      <p:ext uri="{BB962C8B-B14F-4D97-AF65-F5344CB8AC3E}">
        <p14:creationId xmlns:p14="http://schemas.microsoft.com/office/powerpoint/2010/main" val="171909017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630238" y="365125"/>
            <a:ext cx="7886700" cy="1325563"/>
          </a:xfrm>
        </p:spPr>
        <p:txBody>
          <a:bodyPr/>
          <a:lstStyle/>
          <a:p>
            <a:r>
              <a:rPr lang="es-ES" smtClean="0"/>
              <a:t>Haga clic para modificar el estilo de título del patrón</a:t>
            </a:r>
            <a:endParaRPr lang="es-UY"/>
          </a:p>
        </p:txBody>
      </p:sp>
      <p:sp>
        <p:nvSpPr>
          <p:cNvPr id="3" name="Marcador de texto 2"/>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4" name="Marcador de contenido 3"/>
          <p:cNvSpPr>
            <a:spLocks noGrp="1"/>
          </p:cNvSpPr>
          <p:nvPr>
            <p:ph sz="half" idx="2"/>
          </p:nvPr>
        </p:nvSpPr>
        <p:spPr>
          <a:xfrm>
            <a:off x="630238" y="2505075"/>
            <a:ext cx="3868737" cy="368458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UY"/>
          </a:p>
        </p:txBody>
      </p:sp>
      <p:sp>
        <p:nvSpPr>
          <p:cNvPr id="5" name="Marcador de texto 4"/>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6" name="Marcador de contenido 5"/>
          <p:cNvSpPr>
            <a:spLocks noGrp="1"/>
          </p:cNvSpPr>
          <p:nvPr>
            <p:ph sz="quarter" idx="4"/>
          </p:nvPr>
        </p:nvSpPr>
        <p:spPr>
          <a:xfrm>
            <a:off x="4629150" y="2505075"/>
            <a:ext cx="3887788" cy="368458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UY"/>
          </a:p>
        </p:txBody>
      </p:sp>
      <p:sp>
        <p:nvSpPr>
          <p:cNvPr id="7" name="Rectangle 5"/>
          <p:cNvSpPr>
            <a:spLocks noGrp="1" noChangeArrowheads="1"/>
          </p:cNvSpPr>
          <p:nvPr>
            <p:ph type="sldNum" idx="10"/>
          </p:nvPr>
        </p:nvSpPr>
        <p:spPr>
          <a:ln/>
        </p:spPr>
        <p:txBody>
          <a:bodyPr/>
          <a:lstStyle>
            <a:lvl1pPr>
              <a:defRPr/>
            </a:lvl1pPr>
          </a:lstStyle>
          <a:p>
            <a:pPr>
              <a:defRPr/>
            </a:pPr>
            <a:fld id="{D93218BB-3E28-42CF-BFCD-0646890E42C6}" type="slidenum">
              <a:rPr lang="pt-BR" altLang="es-UY"/>
              <a:pPr>
                <a:defRPr/>
              </a:pPr>
              <a:t>‹#›</a:t>
            </a:fld>
            <a:endParaRPr lang="pt-BR" altLang="es-UY"/>
          </a:p>
        </p:txBody>
      </p:sp>
    </p:spTree>
    <p:extLst>
      <p:ext uri="{BB962C8B-B14F-4D97-AF65-F5344CB8AC3E}">
        <p14:creationId xmlns:p14="http://schemas.microsoft.com/office/powerpoint/2010/main" val="88834179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UY"/>
          </a:p>
        </p:txBody>
      </p:sp>
      <p:sp>
        <p:nvSpPr>
          <p:cNvPr id="3" name="Rectangle 5"/>
          <p:cNvSpPr>
            <a:spLocks noGrp="1" noChangeArrowheads="1"/>
          </p:cNvSpPr>
          <p:nvPr>
            <p:ph type="sldNum" idx="10"/>
          </p:nvPr>
        </p:nvSpPr>
        <p:spPr>
          <a:ln/>
        </p:spPr>
        <p:txBody>
          <a:bodyPr/>
          <a:lstStyle>
            <a:lvl1pPr>
              <a:defRPr/>
            </a:lvl1pPr>
          </a:lstStyle>
          <a:p>
            <a:pPr>
              <a:defRPr/>
            </a:pPr>
            <a:fld id="{2A2EE19F-9C72-4FD0-991B-8DE848537CE9}" type="slidenum">
              <a:rPr lang="pt-BR" altLang="es-UY"/>
              <a:pPr>
                <a:defRPr/>
              </a:pPr>
              <a:t>‹#›</a:t>
            </a:fld>
            <a:endParaRPr lang="pt-BR" altLang="es-UY"/>
          </a:p>
        </p:txBody>
      </p:sp>
    </p:spTree>
    <p:extLst>
      <p:ext uri="{BB962C8B-B14F-4D97-AF65-F5344CB8AC3E}">
        <p14:creationId xmlns:p14="http://schemas.microsoft.com/office/powerpoint/2010/main" val="102501378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2FEF112F-CF67-474E-A530-A1DEED9D5D83}" type="slidenum">
              <a:rPr lang="pt-BR" altLang="es-UY"/>
              <a:pPr>
                <a:defRPr/>
              </a:pPr>
              <a:t>‹#›</a:t>
            </a:fld>
            <a:endParaRPr lang="pt-BR" altLang="es-UY"/>
          </a:p>
        </p:txBody>
      </p:sp>
    </p:spTree>
    <p:extLst>
      <p:ext uri="{BB962C8B-B14F-4D97-AF65-F5344CB8AC3E}">
        <p14:creationId xmlns:p14="http://schemas.microsoft.com/office/powerpoint/2010/main" val="369338629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Título 1"/>
          <p:cNvSpPr>
            <a:spLocks noGrp="1"/>
          </p:cNvSpPr>
          <p:nvPr>
            <p:ph type="title"/>
          </p:nvPr>
        </p:nvSpPr>
        <p:spPr>
          <a:xfrm>
            <a:off x="623888" y="1709738"/>
            <a:ext cx="7886700" cy="2852737"/>
          </a:xfrm>
        </p:spPr>
        <p:txBody>
          <a:bodyPr anchor="b"/>
          <a:lstStyle>
            <a:lvl1pPr>
              <a:defRPr sz="6000"/>
            </a:lvl1pPr>
          </a:lstStyle>
          <a:p>
            <a:r>
              <a:rPr lang="es-ES" smtClean="0"/>
              <a:t>Haga clic para modificar el estilo de título del patrón</a:t>
            </a:r>
            <a:endParaRPr lang="es-UY"/>
          </a:p>
        </p:txBody>
      </p:sp>
      <p:sp>
        <p:nvSpPr>
          <p:cNvPr id="3" name="Marcador de texto 2"/>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s-ES" smtClean="0"/>
              <a:t>Haga clic para modificar el estilo de texto del patrón</a:t>
            </a:r>
          </a:p>
        </p:txBody>
      </p:sp>
      <p:sp>
        <p:nvSpPr>
          <p:cNvPr id="4" name="Rectangle 5"/>
          <p:cNvSpPr>
            <a:spLocks noGrp="1" noChangeArrowheads="1"/>
          </p:cNvSpPr>
          <p:nvPr>
            <p:ph type="sldNum" idx="10"/>
          </p:nvPr>
        </p:nvSpPr>
        <p:spPr>
          <a:ln/>
        </p:spPr>
        <p:txBody>
          <a:bodyPr/>
          <a:lstStyle>
            <a:lvl1pPr>
              <a:defRPr/>
            </a:lvl1pPr>
          </a:lstStyle>
          <a:p>
            <a:pPr>
              <a:defRPr/>
            </a:pPr>
            <a:fld id="{E7F7B866-94E2-478B-BCC7-E2977437586D}" type="slidenum">
              <a:rPr lang="pt-BR" altLang="es-UY"/>
              <a:pPr>
                <a:defRPr/>
              </a:pPr>
              <a:t>‹#›</a:t>
            </a:fld>
            <a:endParaRPr lang="pt-BR" altLang="es-UY"/>
          </a:p>
        </p:txBody>
      </p:sp>
    </p:spTree>
    <p:extLst>
      <p:ext uri="{BB962C8B-B14F-4D97-AF65-F5344CB8AC3E}">
        <p14:creationId xmlns:p14="http://schemas.microsoft.com/office/powerpoint/2010/main" val="125753999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630238" y="457200"/>
            <a:ext cx="2949575" cy="1600200"/>
          </a:xfrm>
        </p:spPr>
        <p:txBody>
          <a:bodyPr anchor="b"/>
          <a:lstStyle>
            <a:lvl1pPr>
              <a:defRPr sz="3200"/>
            </a:lvl1pPr>
          </a:lstStyle>
          <a:p>
            <a:r>
              <a:rPr lang="es-ES" smtClean="0"/>
              <a:t>Haga clic para modificar el estilo de título del patrón</a:t>
            </a:r>
            <a:endParaRPr lang="es-UY"/>
          </a:p>
        </p:txBody>
      </p:sp>
      <p:sp>
        <p:nvSpPr>
          <p:cNvPr id="3" name="Marcador de contenido 2"/>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UY"/>
          </a:p>
        </p:txBody>
      </p:sp>
      <p:sp>
        <p:nvSpPr>
          <p:cNvPr id="4" name="Marcador de texto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smtClean="0"/>
              <a:t>Haga clic para modificar el estilo de texto del patrón</a:t>
            </a:r>
          </a:p>
        </p:txBody>
      </p:sp>
      <p:sp>
        <p:nvSpPr>
          <p:cNvPr id="5" name="Rectangle 5"/>
          <p:cNvSpPr>
            <a:spLocks noGrp="1" noChangeArrowheads="1"/>
          </p:cNvSpPr>
          <p:nvPr>
            <p:ph type="sldNum" idx="10"/>
          </p:nvPr>
        </p:nvSpPr>
        <p:spPr>
          <a:ln/>
        </p:spPr>
        <p:txBody>
          <a:bodyPr/>
          <a:lstStyle>
            <a:lvl1pPr>
              <a:defRPr/>
            </a:lvl1pPr>
          </a:lstStyle>
          <a:p>
            <a:pPr>
              <a:defRPr/>
            </a:pPr>
            <a:fld id="{2A32E58D-2FC0-446F-AE8A-DD1966B12CF2}" type="slidenum">
              <a:rPr lang="pt-BR" altLang="es-UY"/>
              <a:pPr>
                <a:defRPr/>
              </a:pPr>
              <a:t>‹#›</a:t>
            </a:fld>
            <a:endParaRPr lang="pt-BR" altLang="es-UY"/>
          </a:p>
        </p:txBody>
      </p:sp>
    </p:spTree>
    <p:extLst>
      <p:ext uri="{BB962C8B-B14F-4D97-AF65-F5344CB8AC3E}">
        <p14:creationId xmlns:p14="http://schemas.microsoft.com/office/powerpoint/2010/main" val="388295713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630238" y="457200"/>
            <a:ext cx="2949575" cy="1600200"/>
          </a:xfrm>
        </p:spPr>
        <p:txBody>
          <a:bodyPr anchor="b"/>
          <a:lstStyle>
            <a:lvl1pPr>
              <a:defRPr sz="3200"/>
            </a:lvl1pPr>
          </a:lstStyle>
          <a:p>
            <a:r>
              <a:rPr lang="es-ES" smtClean="0"/>
              <a:t>Haga clic para modificar el estilo de título del patrón</a:t>
            </a:r>
            <a:endParaRPr lang="es-UY"/>
          </a:p>
        </p:txBody>
      </p:sp>
      <p:sp>
        <p:nvSpPr>
          <p:cNvPr id="3" name="Marcador de posición de imagen 2"/>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UY" noProof="0" smtClean="0"/>
          </a:p>
        </p:txBody>
      </p:sp>
      <p:sp>
        <p:nvSpPr>
          <p:cNvPr id="4" name="Marcador de texto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smtClean="0"/>
              <a:t>Haga clic para modificar el estilo de texto del patrón</a:t>
            </a:r>
          </a:p>
        </p:txBody>
      </p:sp>
      <p:sp>
        <p:nvSpPr>
          <p:cNvPr id="5" name="Rectangle 5"/>
          <p:cNvSpPr>
            <a:spLocks noGrp="1" noChangeArrowheads="1"/>
          </p:cNvSpPr>
          <p:nvPr>
            <p:ph type="sldNum" idx="10"/>
          </p:nvPr>
        </p:nvSpPr>
        <p:spPr>
          <a:ln/>
        </p:spPr>
        <p:txBody>
          <a:bodyPr/>
          <a:lstStyle>
            <a:lvl1pPr>
              <a:defRPr/>
            </a:lvl1pPr>
          </a:lstStyle>
          <a:p>
            <a:pPr>
              <a:defRPr/>
            </a:pPr>
            <a:fld id="{CC1D9034-E1B4-4F5B-AB55-D5CE5072961E}" type="slidenum">
              <a:rPr lang="pt-BR" altLang="es-UY"/>
              <a:pPr>
                <a:defRPr/>
              </a:pPr>
              <a:t>‹#›</a:t>
            </a:fld>
            <a:endParaRPr lang="pt-BR" altLang="es-UY"/>
          </a:p>
        </p:txBody>
      </p:sp>
    </p:spTree>
    <p:extLst>
      <p:ext uri="{BB962C8B-B14F-4D97-AF65-F5344CB8AC3E}">
        <p14:creationId xmlns:p14="http://schemas.microsoft.com/office/powerpoint/2010/main" val="265514109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UY"/>
          </a:p>
        </p:txBody>
      </p:sp>
      <p:sp>
        <p:nvSpPr>
          <p:cNvPr id="3" name="Marcador de texto vertical 2"/>
          <p:cNvSpPr>
            <a:spLocks noGrp="1"/>
          </p:cNvSpPr>
          <p:nvPr>
            <p:ph type="body" orient="vert" idx="1"/>
          </p:nvPr>
        </p:nvSpPr>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UY"/>
          </a:p>
        </p:txBody>
      </p:sp>
      <p:sp>
        <p:nvSpPr>
          <p:cNvPr id="4" name="Rectangle 5"/>
          <p:cNvSpPr>
            <a:spLocks noGrp="1" noChangeArrowheads="1"/>
          </p:cNvSpPr>
          <p:nvPr>
            <p:ph type="sldNum" idx="10"/>
          </p:nvPr>
        </p:nvSpPr>
        <p:spPr>
          <a:ln/>
        </p:spPr>
        <p:txBody>
          <a:bodyPr/>
          <a:lstStyle>
            <a:lvl1pPr>
              <a:defRPr/>
            </a:lvl1pPr>
          </a:lstStyle>
          <a:p>
            <a:pPr>
              <a:defRPr/>
            </a:pPr>
            <a:fld id="{2A4EA78E-E7A4-4D1D-BB01-4E4680E4CCE0}" type="slidenum">
              <a:rPr lang="pt-BR" altLang="es-UY"/>
              <a:pPr>
                <a:defRPr/>
              </a:pPr>
              <a:t>‹#›</a:t>
            </a:fld>
            <a:endParaRPr lang="pt-BR" altLang="es-UY"/>
          </a:p>
        </p:txBody>
      </p:sp>
    </p:spTree>
    <p:extLst>
      <p:ext uri="{BB962C8B-B14F-4D97-AF65-F5344CB8AC3E}">
        <p14:creationId xmlns:p14="http://schemas.microsoft.com/office/powerpoint/2010/main" val="38051949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Título vertical 1"/>
          <p:cNvSpPr>
            <a:spLocks noGrp="1"/>
          </p:cNvSpPr>
          <p:nvPr>
            <p:ph type="title" orient="vert"/>
          </p:nvPr>
        </p:nvSpPr>
        <p:spPr>
          <a:xfrm>
            <a:off x="6624638" y="273050"/>
            <a:ext cx="2054225" cy="5300663"/>
          </a:xfrm>
        </p:spPr>
        <p:txBody>
          <a:bodyPr vert="eaVert"/>
          <a:lstStyle/>
          <a:p>
            <a:r>
              <a:rPr lang="es-ES" smtClean="0"/>
              <a:t>Haga clic para modificar el estilo de título del patrón</a:t>
            </a:r>
            <a:endParaRPr lang="es-UY"/>
          </a:p>
        </p:txBody>
      </p:sp>
      <p:sp>
        <p:nvSpPr>
          <p:cNvPr id="3" name="Marcador de texto vertical 2"/>
          <p:cNvSpPr>
            <a:spLocks noGrp="1"/>
          </p:cNvSpPr>
          <p:nvPr>
            <p:ph type="body" orient="vert" idx="1"/>
          </p:nvPr>
        </p:nvSpPr>
        <p:spPr>
          <a:xfrm>
            <a:off x="457200" y="273050"/>
            <a:ext cx="6015038" cy="5300663"/>
          </a:xfrm>
        </p:spPr>
        <p:txBody>
          <a:bodyPr vert="eaVert"/>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UY"/>
          </a:p>
        </p:txBody>
      </p:sp>
      <p:sp>
        <p:nvSpPr>
          <p:cNvPr id="4" name="Rectangle 5"/>
          <p:cNvSpPr>
            <a:spLocks noGrp="1" noChangeArrowheads="1"/>
          </p:cNvSpPr>
          <p:nvPr>
            <p:ph type="sldNum" idx="10"/>
          </p:nvPr>
        </p:nvSpPr>
        <p:spPr>
          <a:ln/>
        </p:spPr>
        <p:txBody>
          <a:bodyPr/>
          <a:lstStyle>
            <a:lvl1pPr>
              <a:defRPr/>
            </a:lvl1pPr>
          </a:lstStyle>
          <a:p>
            <a:pPr>
              <a:defRPr/>
            </a:pPr>
            <a:fld id="{637161A8-27FB-4D12-B9C7-05EA0F60C22F}" type="slidenum">
              <a:rPr lang="pt-BR" altLang="es-UY"/>
              <a:pPr>
                <a:defRPr/>
              </a:pPr>
              <a:t>‹#›</a:t>
            </a:fld>
            <a:endParaRPr lang="pt-BR" altLang="es-UY"/>
          </a:p>
        </p:txBody>
      </p:sp>
    </p:spTree>
    <p:extLst>
      <p:ext uri="{BB962C8B-B14F-4D97-AF65-F5344CB8AC3E}">
        <p14:creationId xmlns:p14="http://schemas.microsoft.com/office/powerpoint/2010/main" val="349599830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UY"/>
          </a:p>
        </p:txBody>
      </p:sp>
      <p:sp>
        <p:nvSpPr>
          <p:cNvPr id="3" name="Marcador de contenido 2"/>
          <p:cNvSpPr>
            <a:spLocks noGrp="1"/>
          </p:cNvSpPr>
          <p:nvPr>
            <p:ph sz="half" idx="1"/>
          </p:nvPr>
        </p:nvSpPr>
        <p:spPr>
          <a:xfrm>
            <a:off x="457200" y="1600200"/>
            <a:ext cx="4033838" cy="451643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UY"/>
          </a:p>
        </p:txBody>
      </p:sp>
      <p:sp>
        <p:nvSpPr>
          <p:cNvPr id="4" name="Marcador de contenido 3"/>
          <p:cNvSpPr>
            <a:spLocks noGrp="1"/>
          </p:cNvSpPr>
          <p:nvPr>
            <p:ph sz="half" idx="2"/>
          </p:nvPr>
        </p:nvSpPr>
        <p:spPr>
          <a:xfrm>
            <a:off x="4643438" y="1600200"/>
            <a:ext cx="4033837" cy="451643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UY"/>
          </a:p>
        </p:txBody>
      </p:sp>
      <p:sp>
        <p:nvSpPr>
          <p:cNvPr id="5" name="Rectangle 5"/>
          <p:cNvSpPr>
            <a:spLocks noGrp="1" noChangeArrowheads="1"/>
          </p:cNvSpPr>
          <p:nvPr>
            <p:ph type="sldNum" idx="10"/>
          </p:nvPr>
        </p:nvSpPr>
        <p:spPr>
          <a:ln/>
        </p:spPr>
        <p:txBody>
          <a:bodyPr/>
          <a:lstStyle>
            <a:lvl1pPr>
              <a:defRPr/>
            </a:lvl1pPr>
          </a:lstStyle>
          <a:p>
            <a:pPr>
              <a:defRPr/>
            </a:pPr>
            <a:fld id="{BCB4C7D7-AEAF-4E79-B8AF-BD59C59ED4D1}" type="slidenum">
              <a:rPr lang="pt-BR" altLang="es-UY"/>
              <a:pPr>
                <a:defRPr/>
              </a:pPr>
              <a:t>‹#›</a:t>
            </a:fld>
            <a:endParaRPr lang="pt-BR" altLang="es-UY"/>
          </a:p>
        </p:txBody>
      </p:sp>
    </p:spTree>
    <p:extLst>
      <p:ext uri="{BB962C8B-B14F-4D97-AF65-F5344CB8AC3E}">
        <p14:creationId xmlns:p14="http://schemas.microsoft.com/office/powerpoint/2010/main" val="370994170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Título 1"/>
          <p:cNvSpPr>
            <a:spLocks noGrp="1"/>
          </p:cNvSpPr>
          <p:nvPr>
            <p:ph type="title"/>
          </p:nvPr>
        </p:nvSpPr>
        <p:spPr>
          <a:xfrm>
            <a:off x="630238" y="365125"/>
            <a:ext cx="7886700" cy="1325563"/>
          </a:xfrm>
        </p:spPr>
        <p:txBody>
          <a:bodyPr/>
          <a:lstStyle/>
          <a:p>
            <a:r>
              <a:rPr lang="es-ES" smtClean="0"/>
              <a:t>Haga clic para modificar el estilo de título del patrón</a:t>
            </a:r>
            <a:endParaRPr lang="es-UY"/>
          </a:p>
        </p:txBody>
      </p:sp>
      <p:sp>
        <p:nvSpPr>
          <p:cNvPr id="3" name="Marcador de texto 2"/>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4" name="Marcador de contenido 3"/>
          <p:cNvSpPr>
            <a:spLocks noGrp="1"/>
          </p:cNvSpPr>
          <p:nvPr>
            <p:ph sz="half" idx="2"/>
          </p:nvPr>
        </p:nvSpPr>
        <p:spPr>
          <a:xfrm>
            <a:off x="630238" y="2505075"/>
            <a:ext cx="3868737" cy="368458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UY"/>
          </a:p>
        </p:txBody>
      </p:sp>
      <p:sp>
        <p:nvSpPr>
          <p:cNvPr id="5" name="Marcador de texto 4"/>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s-ES" smtClean="0"/>
              <a:t>Haga clic para modificar el estilo de texto del patrón</a:t>
            </a:r>
          </a:p>
        </p:txBody>
      </p:sp>
      <p:sp>
        <p:nvSpPr>
          <p:cNvPr id="6" name="Marcador de contenido 5"/>
          <p:cNvSpPr>
            <a:spLocks noGrp="1"/>
          </p:cNvSpPr>
          <p:nvPr>
            <p:ph sz="quarter" idx="4"/>
          </p:nvPr>
        </p:nvSpPr>
        <p:spPr>
          <a:xfrm>
            <a:off x="4629150" y="2505075"/>
            <a:ext cx="3887788" cy="3684588"/>
          </a:xfrm>
        </p:spPr>
        <p:txBody>
          <a:body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UY"/>
          </a:p>
        </p:txBody>
      </p:sp>
      <p:sp>
        <p:nvSpPr>
          <p:cNvPr id="7" name="Rectangle 5"/>
          <p:cNvSpPr>
            <a:spLocks noGrp="1" noChangeArrowheads="1"/>
          </p:cNvSpPr>
          <p:nvPr>
            <p:ph type="sldNum" idx="10"/>
          </p:nvPr>
        </p:nvSpPr>
        <p:spPr>
          <a:ln/>
        </p:spPr>
        <p:txBody>
          <a:bodyPr/>
          <a:lstStyle>
            <a:lvl1pPr>
              <a:defRPr/>
            </a:lvl1pPr>
          </a:lstStyle>
          <a:p>
            <a:pPr>
              <a:defRPr/>
            </a:pPr>
            <a:fld id="{63B754DF-6374-4F92-AD40-F05DD126DBC2}" type="slidenum">
              <a:rPr lang="pt-BR" altLang="es-UY"/>
              <a:pPr>
                <a:defRPr/>
              </a:pPr>
              <a:t>‹#›</a:t>
            </a:fld>
            <a:endParaRPr lang="pt-BR" altLang="es-UY"/>
          </a:p>
        </p:txBody>
      </p:sp>
    </p:spTree>
    <p:extLst>
      <p:ext uri="{BB962C8B-B14F-4D97-AF65-F5344CB8AC3E}">
        <p14:creationId xmlns:p14="http://schemas.microsoft.com/office/powerpoint/2010/main" val="78046206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el título">
    <p:spTree>
      <p:nvGrpSpPr>
        <p:cNvPr id="1" name=""/>
        <p:cNvGrpSpPr/>
        <p:nvPr/>
      </p:nvGrpSpPr>
      <p:grpSpPr>
        <a:xfrm>
          <a:off x="0" y="0"/>
          <a:ext cx="0" cy="0"/>
          <a:chOff x="0" y="0"/>
          <a:chExt cx="0" cy="0"/>
        </a:xfrm>
      </p:grpSpPr>
      <p:sp>
        <p:nvSpPr>
          <p:cNvPr id="2" name="Título 1"/>
          <p:cNvSpPr>
            <a:spLocks noGrp="1"/>
          </p:cNvSpPr>
          <p:nvPr>
            <p:ph type="title"/>
          </p:nvPr>
        </p:nvSpPr>
        <p:spPr/>
        <p:txBody>
          <a:bodyPr/>
          <a:lstStyle/>
          <a:p>
            <a:r>
              <a:rPr lang="es-ES" smtClean="0"/>
              <a:t>Haga clic para modificar el estilo de título del patrón</a:t>
            </a:r>
            <a:endParaRPr lang="es-UY"/>
          </a:p>
        </p:txBody>
      </p:sp>
      <p:sp>
        <p:nvSpPr>
          <p:cNvPr id="3" name="Rectangle 5"/>
          <p:cNvSpPr>
            <a:spLocks noGrp="1" noChangeArrowheads="1"/>
          </p:cNvSpPr>
          <p:nvPr>
            <p:ph type="sldNum" idx="10"/>
          </p:nvPr>
        </p:nvSpPr>
        <p:spPr>
          <a:ln/>
        </p:spPr>
        <p:txBody>
          <a:bodyPr/>
          <a:lstStyle>
            <a:lvl1pPr>
              <a:defRPr/>
            </a:lvl1pPr>
          </a:lstStyle>
          <a:p>
            <a:pPr>
              <a:defRPr/>
            </a:pPr>
            <a:fld id="{436A586E-5CDE-46CA-B56E-A91875242803}" type="slidenum">
              <a:rPr lang="pt-BR" altLang="es-UY"/>
              <a:pPr>
                <a:defRPr/>
              </a:pPr>
              <a:t>‹#›</a:t>
            </a:fld>
            <a:endParaRPr lang="pt-BR" altLang="es-UY"/>
          </a:p>
        </p:txBody>
      </p:sp>
    </p:spTree>
    <p:extLst>
      <p:ext uri="{BB962C8B-B14F-4D97-AF65-F5344CB8AC3E}">
        <p14:creationId xmlns:p14="http://schemas.microsoft.com/office/powerpoint/2010/main" val="403706544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a:ln/>
        </p:spPr>
        <p:txBody>
          <a:bodyPr/>
          <a:lstStyle>
            <a:lvl1pPr>
              <a:defRPr/>
            </a:lvl1pPr>
          </a:lstStyle>
          <a:p>
            <a:pPr>
              <a:defRPr/>
            </a:pPr>
            <a:fld id="{46AB95B2-9A7A-4056-96B7-70B28A0749C3}" type="slidenum">
              <a:rPr lang="pt-BR" altLang="es-UY"/>
              <a:pPr>
                <a:defRPr/>
              </a:pPr>
              <a:t>‹#›</a:t>
            </a:fld>
            <a:endParaRPr lang="pt-BR" altLang="es-UY"/>
          </a:p>
        </p:txBody>
      </p:sp>
    </p:spTree>
    <p:extLst>
      <p:ext uri="{BB962C8B-B14F-4D97-AF65-F5344CB8AC3E}">
        <p14:creationId xmlns:p14="http://schemas.microsoft.com/office/powerpoint/2010/main" val="56115111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630238" y="457200"/>
            <a:ext cx="2949575" cy="1600200"/>
          </a:xfrm>
        </p:spPr>
        <p:txBody>
          <a:bodyPr anchor="b"/>
          <a:lstStyle>
            <a:lvl1pPr>
              <a:defRPr sz="3200"/>
            </a:lvl1pPr>
          </a:lstStyle>
          <a:p>
            <a:r>
              <a:rPr lang="es-ES" smtClean="0"/>
              <a:t>Haga clic para modificar el estilo de título del patrón</a:t>
            </a:r>
            <a:endParaRPr lang="es-UY"/>
          </a:p>
        </p:txBody>
      </p:sp>
      <p:sp>
        <p:nvSpPr>
          <p:cNvPr id="3" name="Marcador de contenido 2"/>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s-ES" smtClean="0"/>
              <a:t>Haga clic para modificar el estilo de texto del patrón</a:t>
            </a:r>
          </a:p>
          <a:p>
            <a:pPr lvl="1"/>
            <a:r>
              <a:rPr lang="es-ES" smtClean="0"/>
              <a:t>Segundo nivel</a:t>
            </a:r>
          </a:p>
          <a:p>
            <a:pPr lvl="2"/>
            <a:r>
              <a:rPr lang="es-ES" smtClean="0"/>
              <a:t>Tercer nivel</a:t>
            </a:r>
          </a:p>
          <a:p>
            <a:pPr lvl="3"/>
            <a:r>
              <a:rPr lang="es-ES" smtClean="0"/>
              <a:t>Cuarto nivel</a:t>
            </a:r>
          </a:p>
          <a:p>
            <a:pPr lvl="4"/>
            <a:r>
              <a:rPr lang="es-ES" smtClean="0"/>
              <a:t>Quinto nivel</a:t>
            </a:r>
            <a:endParaRPr lang="es-UY"/>
          </a:p>
        </p:txBody>
      </p:sp>
      <p:sp>
        <p:nvSpPr>
          <p:cNvPr id="4" name="Marcador de texto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smtClean="0"/>
              <a:t>Haga clic para modificar el estilo de texto del patrón</a:t>
            </a:r>
          </a:p>
        </p:txBody>
      </p:sp>
      <p:sp>
        <p:nvSpPr>
          <p:cNvPr id="5" name="Rectangle 5"/>
          <p:cNvSpPr>
            <a:spLocks noGrp="1" noChangeArrowheads="1"/>
          </p:cNvSpPr>
          <p:nvPr>
            <p:ph type="sldNum" idx="10"/>
          </p:nvPr>
        </p:nvSpPr>
        <p:spPr>
          <a:ln/>
        </p:spPr>
        <p:txBody>
          <a:bodyPr/>
          <a:lstStyle>
            <a:lvl1pPr>
              <a:defRPr/>
            </a:lvl1pPr>
          </a:lstStyle>
          <a:p>
            <a:pPr>
              <a:defRPr/>
            </a:pPr>
            <a:fld id="{098809EC-4B3D-4B2F-90E8-1218D5270F74}" type="slidenum">
              <a:rPr lang="pt-BR" altLang="es-UY"/>
              <a:pPr>
                <a:defRPr/>
              </a:pPr>
              <a:t>‹#›</a:t>
            </a:fld>
            <a:endParaRPr lang="pt-BR" altLang="es-UY"/>
          </a:p>
        </p:txBody>
      </p:sp>
    </p:spTree>
    <p:extLst>
      <p:ext uri="{BB962C8B-B14F-4D97-AF65-F5344CB8AC3E}">
        <p14:creationId xmlns:p14="http://schemas.microsoft.com/office/powerpoint/2010/main" val="393903260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Título 1"/>
          <p:cNvSpPr>
            <a:spLocks noGrp="1"/>
          </p:cNvSpPr>
          <p:nvPr>
            <p:ph type="title"/>
          </p:nvPr>
        </p:nvSpPr>
        <p:spPr>
          <a:xfrm>
            <a:off x="630238" y="457200"/>
            <a:ext cx="2949575" cy="1600200"/>
          </a:xfrm>
        </p:spPr>
        <p:txBody>
          <a:bodyPr anchor="b"/>
          <a:lstStyle>
            <a:lvl1pPr>
              <a:defRPr sz="3200"/>
            </a:lvl1pPr>
          </a:lstStyle>
          <a:p>
            <a:r>
              <a:rPr lang="es-ES" smtClean="0"/>
              <a:t>Haga clic para modificar el estilo de título del patrón</a:t>
            </a:r>
            <a:endParaRPr lang="es-UY"/>
          </a:p>
        </p:txBody>
      </p:sp>
      <p:sp>
        <p:nvSpPr>
          <p:cNvPr id="3" name="Marcador de posición de imagen 2"/>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s-UY" noProof="0" smtClean="0"/>
          </a:p>
        </p:txBody>
      </p:sp>
      <p:sp>
        <p:nvSpPr>
          <p:cNvPr id="4" name="Marcador de texto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s-ES" smtClean="0"/>
              <a:t>Haga clic para modificar el estilo de texto del patrón</a:t>
            </a:r>
          </a:p>
        </p:txBody>
      </p:sp>
      <p:sp>
        <p:nvSpPr>
          <p:cNvPr id="5" name="Rectangle 5"/>
          <p:cNvSpPr>
            <a:spLocks noGrp="1" noChangeArrowheads="1"/>
          </p:cNvSpPr>
          <p:nvPr>
            <p:ph type="sldNum" idx="10"/>
          </p:nvPr>
        </p:nvSpPr>
        <p:spPr>
          <a:ln/>
        </p:spPr>
        <p:txBody>
          <a:bodyPr/>
          <a:lstStyle>
            <a:lvl1pPr>
              <a:defRPr/>
            </a:lvl1pPr>
          </a:lstStyle>
          <a:p>
            <a:pPr>
              <a:defRPr/>
            </a:pPr>
            <a:fld id="{475AA6DC-F46C-4C10-8827-2E127D1B44FE}" type="slidenum">
              <a:rPr lang="pt-BR" altLang="es-UY"/>
              <a:pPr>
                <a:defRPr/>
              </a:pPr>
              <a:t>‹#›</a:t>
            </a:fld>
            <a:endParaRPr lang="pt-BR" altLang="es-UY"/>
          </a:p>
        </p:txBody>
      </p:sp>
    </p:spTree>
    <p:extLst>
      <p:ext uri="{BB962C8B-B14F-4D97-AF65-F5344CB8AC3E}">
        <p14:creationId xmlns:p14="http://schemas.microsoft.com/office/powerpoint/2010/main" val="160411843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6" name="Rectangle 1"/>
          <p:cNvSpPr>
            <a:spLocks noGrp="1" noChangeArrowheads="1"/>
          </p:cNvSpPr>
          <p:nvPr>
            <p:ph type="title"/>
          </p:nvPr>
        </p:nvSpPr>
        <p:spPr bwMode="auto">
          <a:xfrm>
            <a:off x="457200" y="274638"/>
            <a:ext cx="8220075" cy="11334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p>
            <a:pPr lvl="0"/>
            <a:r>
              <a:rPr lang="en-GB" altLang="es-UY" smtClean="0"/>
              <a:t>Clique para editar o formato do texto do título</a:t>
            </a:r>
          </a:p>
        </p:txBody>
      </p:sp>
      <p:sp>
        <p:nvSpPr>
          <p:cNvPr id="1027" name="Rectangle 2"/>
          <p:cNvSpPr>
            <a:spLocks noGrp="1" noChangeArrowheads="1"/>
          </p:cNvSpPr>
          <p:nvPr>
            <p:ph type="body" idx="1"/>
          </p:nvPr>
        </p:nvSpPr>
        <p:spPr bwMode="auto">
          <a:xfrm>
            <a:off x="457200" y="1600200"/>
            <a:ext cx="8220075" cy="4516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p>
            <a:pPr lvl="0"/>
            <a:r>
              <a:rPr lang="en-GB" altLang="es-UY" smtClean="0"/>
              <a:t>Clique para editar o formato do texto da estrutura de tópicos</a:t>
            </a:r>
          </a:p>
          <a:p>
            <a:pPr lvl="1"/>
            <a:r>
              <a:rPr lang="en-GB" altLang="es-UY" smtClean="0"/>
              <a:t>2.º Nível da estrutura de tópicos</a:t>
            </a:r>
          </a:p>
          <a:p>
            <a:pPr lvl="2"/>
            <a:r>
              <a:rPr lang="en-GB" altLang="es-UY" smtClean="0"/>
              <a:t>3.º Nível da estrutura de tópicos</a:t>
            </a:r>
          </a:p>
          <a:p>
            <a:pPr lvl="3"/>
            <a:r>
              <a:rPr lang="en-GB" altLang="es-UY" smtClean="0"/>
              <a:t>4.º Nível da estrutura de tópicos</a:t>
            </a:r>
          </a:p>
          <a:p>
            <a:pPr lvl="4"/>
            <a:r>
              <a:rPr lang="en-GB" altLang="es-UY" smtClean="0"/>
              <a:t>5.º Nível da estrutura de tópicos</a:t>
            </a:r>
          </a:p>
          <a:p>
            <a:pPr lvl="4"/>
            <a:r>
              <a:rPr lang="en-GB" altLang="es-UY" smtClean="0"/>
              <a:t>6.º Nível da estrutura de tópicos</a:t>
            </a:r>
          </a:p>
          <a:p>
            <a:pPr lvl="4"/>
            <a:r>
              <a:rPr lang="en-GB" altLang="es-UY" smtClean="0"/>
              <a:t>7.º Nível da estrutura de tópicos</a:t>
            </a:r>
          </a:p>
        </p:txBody>
      </p:sp>
      <p:sp>
        <p:nvSpPr>
          <p:cNvPr id="1028" name="Text Box 3"/>
          <p:cNvSpPr txBox="1">
            <a:spLocks noChangeArrowheads="1"/>
          </p:cNvSpPr>
          <p:nvPr/>
        </p:nvSpPr>
        <p:spPr bwMode="auto">
          <a:xfrm>
            <a:off x="457200" y="6356350"/>
            <a:ext cx="2128838" cy="3603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
        <p:nvSpPr>
          <p:cNvPr id="1029" name="Text Box 4"/>
          <p:cNvSpPr txBox="1">
            <a:spLocks noChangeArrowheads="1"/>
          </p:cNvSpPr>
          <p:nvPr/>
        </p:nvSpPr>
        <p:spPr bwMode="auto">
          <a:xfrm>
            <a:off x="3124200" y="6356350"/>
            <a:ext cx="2895600" cy="3651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
        <p:nvSpPr>
          <p:cNvPr id="2" name="Rectangle 5"/>
          <p:cNvSpPr>
            <a:spLocks noGrp="1" noChangeArrowheads="1"/>
          </p:cNvSpPr>
          <p:nvPr>
            <p:ph type="sldNum"/>
          </p:nvPr>
        </p:nvSpPr>
        <p:spPr bwMode="auto">
          <a:xfrm>
            <a:off x="6553200" y="6356350"/>
            <a:ext cx="2124075" cy="355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lvl1pPr eaLnBrk="1" hangingPunct="1">
              <a:buSzPct val="10000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defRPr>
            </a:lvl1pPr>
          </a:lstStyle>
          <a:p>
            <a:pPr>
              <a:defRPr/>
            </a:pPr>
            <a:fld id="{B60A88B1-9FF0-4CFE-9D6B-9649049C2EE5}" type="slidenum">
              <a:rPr lang="pt-BR" altLang="es-UY"/>
              <a:pPr>
                <a:defRPr/>
              </a:pPr>
              <a:t>‹#›</a:t>
            </a:fld>
            <a:endParaRPr lang="pt-BR" altLang="es-UY"/>
          </a:p>
        </p:txBody>
      </p:sp>
      <p:grpSp>
        <p:nvGrpSpPr>
          <p:cNvPr id="1031" name="Group 6"/>
          <p:cNvGrpSpPr>
            <a:grpSpLocks/>
          </p:cNvGrpSpPr>
          <p:nvPr/>
        </p:nvGrpSpPr>
        <p:grpSpPr bwMode="auto">
          <a:xfrm>
            <a:off x="214313" y="142875"/>
            <a:ext cx="8705850" cy="6704013"/>
            <a:chOff x="135" y="90"/>
            <a:chExt cx="5484" cy="4223"/>
          </a:xfrm>
        </p:grpSpPr>
        <p:grpSp>
          <p:nvGrpSpPr>
            <p:cNvPr id="1032" name="Group 7"/>
            <p:cNvGrpSpPr>
              <a:grpSpLocks/>
            </p:cNvGrpSpPr>
            <p:nvPr/>
          </p:nvGrpSpPr>
          <p:grpSpPr bwMode="auto">
            <a:xfrm>
              <a:off x="145" y="90"/>
              <a:ext cx="5467" cy="215"/>
              <a:chOff x="145" y="90"/>
              <a:chExt cx="5467" cy="215"/>
            </a:xfrm>
          </p:grpSpPr>
          <p:sp>
            <p:nvSpPr>
              <p:cNvPr id="2084" name="Freeform 8"/>
              <p:cNvSpPr>
                <a:spLocks noChangeArrowheads="1"/>
              </p:cNvSpPr>
              <p:nvPr/>
            </p:nvSpPr>
            <p:spPr bwMode="auto">
              <a:xfrm>
                <a:off x="233" y="101"/>
                <a:ext cx="104" cy="53"/>
              </a:xfrm>
              <a:custGeom>
                <a:avLst/>
                <a:gdLst>
                  <a:gd name="T0" fmla="*/ 337 w 105"/>
                  <a:gd name="T1" fmla="*/ 0 h 55"/>
                  <a:gd name="T2" fmla="*/ 4 w 105"/>
                  <a:gd name="T3" fmla="*/ 1 h 55"/>
                  <a:gd name="T4" fmla="*/ 1 w 105"/>
                  <a:gd name="T5" fmla="*/ 4 h 55"/>
                  <a:gd name="T6" fmla="*/ 0 w 105"/>
                  <a:gd name="T7" fmla="*/ 809 h 55"/>
                  <a:gd name="T8" fmla="*/ 1 w 105"/>
                  <a:gd name="T9" fmla="*/ 1162 h 55"/>
                  <a:gd name="T10" fmla="*/ 5 w 105"/>
                  <a:gd name="T11" fmla="*/ 1752 h 55"/>
                  <a:gd name="T12" fmla="*/ 337 w 105"/>
                  <a:gd name="T13" fmla="*/ 2330 h 55"/>
                  <a:gd name="T14" fmla="*/ 446 w 105"/>
                  <a:gd name="T15" fmla="*/ 2942 h 55"/>
                  <a:gd name="T16" fmla="*/ 683 w 105"/>
                  <a:gd name="T17" fmla="*/ 3633 h 55"/>
                  <a:gd name="T18" fmla="*/ 967 w 105"/>
                  <a:gd name="T19" fmla="*/ 4085 h 55"/>
                  <a:gd name="T20" fmla="*/ 1272 w 105"/>
                  <a:gd name="T21" fmla="*/ 4627 h 55"/>
                  <a:gd name="T22" fmla="*/ 1579 w 105"/>
                  <a:gd name="T23" fmla="*/ 5159 h 55"/>
                  <a:gd name="T24" fmla="*/ 1951 w 105"/>
                  <a:gd name="T25" fmla="*/ 5324 h 55"/>
                  <a:gd name="T26" fmla="*/ 2289 w 105"/>
                  <a:gd name="T27" fmla="*/ 5537 h 55"/>
                  <a:gd name="T28" fmla="*/ 2705 w 105"/>
                  <a:gd name="T29" fmla="*/ 5408 h 55"/>
                  <a:gd name="T30" fmla="*/ 3040 w 105"/>
                  <a:gd name="T31" fmla="*/ 5202 h 55"/>
                  <a:gd name="T32" fmla="*/ 3394 w 105"/>
                  <a:gd name="T33" fmla="*/ 4811 h 55"/>
                  <a:gd name="T34" fmla="*/ 3418 w 105"/>
                  <a:gd name="T35" fmla="*/ 4627 h 55"/>
                  <a:gd name="T36" fmla="*/ 3440 w 105"/>
                  <a:gd name="T37" fmla="*/ 4484 h 55"/>
                  <a:gd name="T38" fmla="*/ 3418 w 105"/>
                  <a:gd name="T39" fmla="*/ 4311 h 55"/>
                  <a:gd name="T40" fmla="*/ 3418 w 105"/>
                  <a:gd name="T41" fmla="*/ 4085 h 55"/>
                  <a:gd name="T42" fmla="*/ 3294 w 105"/>
                  <a:gd name="T43" fmla="*/ 3633 h 55"/>
                  <a:gd name="T44" fmla="*/ 3190 w 105"/>
                  <a:gd name="T45" fmla="*/ 2942 h 55"/>
                  <a:gd name="T46" fmla="*/ 2893 w 105"/>
                  <a:gd name="T47" fmla="*/ 2489 h 55"/>
                  <a:gd name="T48" fmla="*/ 2705 w 105"/>
                  <a:gd name="T49" fmla="*/ 1752 h 55"/>
                  <a:gd name="T50" fmla="*/ 2365 w 105"/>
                  <a:gd name="T51" fmla="*/ 1162 h 55"/>
                  <a:gd name="T52" fmla="*/ 2113 w 105"/>
                  <a:gd name="T53" fmla="*/ 868 h 55"/>
                  <a:gd name="T54" fmla="*/ 1868 w 105"/>
                  <a:gd name="T55" fmla="*/ 40 h 55"/>
                  <a:gd name="T56" fmla="*/ 1579 w 105"/>
                  <a:gd name="T57" fmla="*/ 4 h 55"/>
                  <a:gd name="T58" fmla="*/ 1321 w 105"/>
                  <a:gd name="T59" fmla="*/ 1 h 55"/>
                  <a:gd name="T60" fmla="*/ 1063 w 105"/>
                  <a:gd name="T61" fmla="*/ 0 h 55"/>
                  <a:gd name="T62" fmla="*/ 811 w 105"/>
                  <a:gd name="T63" fmla="*/ 0 h 55"/>
                  <a:gd name="T64" fmla="*/ 555 w 105"/>
                  <a:gd name="T65" fmla="*/ 0 h 55"/>
                  <a:gd name="T66" fmla="*/ 418 w 105"/>
                  <a:gd name="T67" fmla="*/ 0 h 55"/>
                  <a:gd name="T68" fmla="*/ 337 w 10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55"/>
                  <a:gd name="T107" fmla="*/ 105 w 10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55">
                    <a:moveTo>
                      <a:pt x="9" y="0"/>
                    </a:moveTo>
                    <a:lnTo>
                      <a:pt x="4" y="1"/>
                    </a:lnTo>
                    <a:lnTo>
                      <a:pt x="1" y="4"/>
                    </a:lnTo>
                    <a:lnTo>
                      <a:pt x="0" y="7"/>
                    </a:lnTo>
                    <a:lnTo>
                      <a:pt x="1" y="12"/>
                    </a:lnTo>
                    <a:lnTo>
                      <a:pt x="5" y="18"/>
                    </a:lnTo>
                    <a:lnTo>
                      <a:pt x="9" y="23"/>
                    </a:lnTo>
                    <a:lnTo>
                      <a:pt x="14" y="30"/>
                    </a:lnTo>
                    <a:lnTo>
                      <a:pt x="22" y="36"/>
                    </a:lnTo>
                    <a:lnTo>
                      <a:pt x="29" y="41"/>
                    </a:lnTo>
                    <a:lnTo>
                      <a:pt x="39" y="46"/>
                    </a:lnTo>
                    <a:lnTo>
                      <a:pt x="48" y="51"/>
                    </a:lnTo>
                    <a:lnTo>
                      <a:pt x="59" y="53"/>
                    </a:lnTo>
                    <a:lnTo>
                      <a:pt x="69" y="55"/>
                    </a:lnTo>
                    <a:lnTo>
                      <a:pt x="81" y="54"/>
                    </a:lnTo>
                    <a:lnTo>
                      <a:pt x="92" y="52"/>
                    </a:lnTo>
                    <a:lnTo>
                      <a:pt x="103" y="48"/>
                    </a:lnTo>
                    <a:lnTo>
                      <a:pt x="104" y="46"/>
                    </a:lnTo>
                    <a:lnTo>
                      <a:pt x="105" y="45"/>
                    </a:lnTo>
                    <a:lnTo>
                      <a:pt x="104" y="43"/>
                    </a:lnTo>
                    <a:lnTo>
                      <a:pt x="104" y="41"/>
                    </a:lnTo>
                    <a:lnTo>
                      <a:pt x="100" y="36"/>
                    </a:lnTo>
                    <a:lnTo>
                      <a:pt x="96" y="30"/>
                    </a:lnTo>
                    <a:lnTo>
                      <a:pt x="88" y="25"/>
                    </a:lnTo>
                    <a:lnTo>
                      <a:pt x="81" y="18"/>
                    </a:lnTo>
                    <a:lnTo>
                      <a:pt x="72" y="12"/>
                    </a:lnTo>
                    <a:lnTo>
                      <a:pt x="64" y="8"/>
                    </a:lnTo>
                    <a:lnTo>
                      <a:pt x="57" y="6"/>
                    </a:lnTo>
                    <a:lnTo>
                      <a:pt x="48" y="4"/>
                    </a:lnTo>
                    <a:lnTo>
                      <a:pt x="40" y="1"/>
                    </a:lnTo>
                    <a:lnTo>
                      <a:pt x="32" y="0"/>
                    </a:lnTo>
                    <a:lnTo>
                      <a:pt x="25"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85" name="Freeform 9"/>
              <p:cNvSpPr>
                <a:spLocks noChangeArrowheads="1"/>
              </p:cNvSpPr>
              <p:nvPr/>
            </p:nvSpPr>
            <p:spPr bwMode="auto">
              <a:xfrm>
                <a:off x="229" y="97"/>
                <a:ext cx="109" cy="62"/>
              </a:xfrm>
              <a:custGeom>
                <a:avLst/>
                <a:gdLst>
                  <a:gd name="T0" fmla="*/ 4128 w 109"/>
                  <a:gd name="T1" fmla="*/ 2484 h 64"/>
                  <a:gd name="T2" fmla="*/ 3669 w 109"/>
                  <a:gd name="T3" fmla="*/ 2796 h 64"/>
                  <a:gd name="T4" fmla="*/ 3297 w 109"/>
                  <a:gd name="T5" fmla="*/ 2868 h 64"/>
                  <a:gd name="T6" fmla="*/ 2842 w 109"/>
                  <a:gd name="T7" fmla="*/ 2969 h 64"/>
                  <a:gd name="T8" fmla="*/ 2523 w 109"/>
                  <a:gd name="T9" fmla="*/ 2806 h 64"/>
                  <a:gd name="T10" fmla="*/ 2060 w 109"/>
                  <a:gd name="T11" fmla="*/ 2640 h 64"/>
                  <a:gd name="T12" fmla="*/ 1755 w 109"/>
                  <a:gd name="T13" fmla="*/ 2475 h 64"/>
                  <a:gd name="T14" fmla="*/ 1399 w 109"/>
                  <a:gd name="T15" fmla="*/ 2248 h 64"/>
                  <a:gd name="T16" fmla="*/ 1130 w 109"/>
                  <a:gd name="T17" fmla="*/ 1875 h 64"/>
                  <a:gd name="T18" fmla="*/ 777 w 109"/>
                  <a:gd name="T19" fmla="*/ 1621 h 64"/>
                  <a:gd name="T20" fmla="*/ 594 w 109"/>
                  <a:gd name="T21" fmla="*/ 1273 h 64"/>
                  <a:gd name="T22" fmla="*/ 479 w 109"/>
                  <a:gd name="T23" fmla="*/ 938 h 64"/>
                  <a:gd name="T24" fmla="*/ 431 w 109"/>
                  <a:gd name="T25" fmla="*/ 691 h 64"/>
                  <a:gd name="T26" fmla="*/ 9 w 109"/>
                  <a:gd name="T27" fmla="*/ 576 h 64"/>
                  <a:gd name="T28" fmla="*/ 9 w 109"/>
                  <a:gd name="T29" fmla="*/ 543 h 64"/>
                  <a:gd name="T30" fmla="*/ 431 w 109"/>
                  <a:gd name="T31" fmla="*/ 510 h 64"/>
                  <a:gd name="T32" fmla="*/ 506 w 109"/>
                  <a:gd name="T33" fmla="*/ 510 h 64"/>
                  <a:gd name="T34" fmla="*/ 506 w 109"/>
                  <a:gd name="T35" fmla="*/ 0 h 64"/>
                  <a:gd name="T36" fmla="*/ 7 w 109"/>
                  <a:gd name="T37" fmla="*/ 1 h 64"/>
                  <a:gd name="T38" fmla="*/ 1 w 109"/>
                  <a:gd name="T39" fmla="*/ 5 h 64"/>
                  <a:gd name="T40" fmla="*/ 0 w 109"/>
                  <a:gd name="T41" fmla="*/ 576 h 64"/>
                  <a:gd name="T42" fmla="*/ 1 w 109"/>
                  <a:gd name="T43" fmla="*/ 884 h 64"/>
                  <a:gd name="T44" fmla="*/ 4 w 109"/>
                  <a:gd name="T45" fmla="*/ 1273 h 64"/>
                  <a:gd name="T46" fmla="*/ 431 w 109"/>
                  <a:gd name="T47" fmla="*/ 1621 h 64"/>
                  <a:gd name="T48" fmla="*/ 563 w 109"/>
                  <a:gd name="T49" fmla="*/ 1950 h 64"/>
                  <a:gd name="T50" fmla="*/ 819 w 109"/>
                  <a:gd name="T51" fmla="*/ 2331 h 64"/>
                  <a:gd name="T52" fmla="*/ 1205 w 109"/>
                  <a:gd name="T53" fmla="*/ 2631 h 64"/>
                  <a:gd name="T54" fmla="*/ 1559 w 109"/>
                  <a:gd name="T55" fmla="*/ 2969 h 64"/>
                  <a:gd name="T56" fmla="*/ 2011 w 109"/>
                  <a:gd name="T57" fmla="*/ 3165 h 64"/>
                  <a:gd name="T58" fmla="*/ 2419 w 109"/>
                  <a:gd name="T59" fmla="*/ 3364 h 64"/>
                  <a:gd name="T60" fmla="*/ 2842 w 109"/>
                  <a:gd name="T61" fmla="*/ 3365 h 64"/>
                  <a:gd name="T62" fmla="*/ 3338 w 109"/>
                  <a:gd name="T63" fmla="*/ 3364 h 64"/>
                  <a:gd name="T64" fmla="*/ 3838 w 109"/>
                  <a:gd name="T65" fmla="*/ 3168 h 64"/>
                  <a:gd name="T66" fmla="*/ 4271 w 109"/>
                  <a:gd name="T67" fmla="*/ 2970 h 64"/>
                  <a:gd name="T68" fmla="*/ 4128 w 109"/>
                  <a:gd name="T69" fmla="*/ 2484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
                  <a:gd name="T106" fmla="*/ 0 h 64"/>
                  <a:gd name="T107" fmla="*/ 109 w 109"/>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 h="64">
                    <a:moveTo>
                      <a:pt x="105" y="47"/>
                    </a:moveTo>
                    <a:lnTo>
                      <a:pt x="94" y="52"/>
                    </a:lnTo>
                    <a:lnTo>
                      <a:pt x="84" y="54"/>
                    </a:lnTo>
                    <a:lnTo>
                      <a:pt x="73" y="55"/>
                    </a:lnTo>
                    <a:lnTo>
                      <a:pt x="64" y="53"/>
                    </a:lnTo>
                    <a:lnTo>
                      <a:pt x="53" y="50"/>
                    </a:lnTo>
                    <a:lnTo>
                      <a:pt x="45" y="46"/>
                    </a:lnTo>
                    <a:lnTo>
                      <a:pt x="36" y="42"/>
                    </a:lnTo>
                    <a:lnTo>
                      <a:pt x="28" y="36"/>
                    </a:lnTo>
                    <a:lnTo>
                      <a:pt x="21" y="31"/>
                    </a:lnTo>
                    <a:lnTo>
                      <a:pt x="16" y="24"/>
                    </a:lnTo>
                    <a:lnTo>
                      <a:pt x="12" y="19"/>
                    </a:lnTo>
                    <a:lnTo>
                      <a:pt x="10" y="14"/>
                    </a:lnTo>
                    <a:lnTo>
                      <a:pt x="9" y="11"/>
                    </a:lnTo>
                    <a:lnTo>
                      <a:pt x="9" y="10"/>
                    </a:lnTo>
                    <a:lnTo>
                      <a:pt x="10" y="9"/>
                    </a:lnTo>
                    <a:lnTo>
                      <a:pt x="13" y="9"/>
                    </a:lnTo>
                    <a:lnTo>
                      <a:pt x="13" y="0"/>
                    </a:lnTo>
                    <a:lnTo>
                      <a:pt x="7" y="1"/>
                    </a:lnTo>
                    <a:lnTo>
                      <a:pt x="1" y="5"/>
                    </a:lnTo>
                    <a:lnTo>
                      <a:pt x="0" y="11"/>
                    </a:lnTo>
                    <a:lnTo>
                      <a:pt x="1" y="18"/>
                    </a:lnTo>
                    <a:lnTo>
                      <a:pt x="4" y="24"/>
                    </a:lnTo>
                    <a:lnTo>
                      <a:pt x="10" y="31"/>
                    </a:lnTo>
                    <a:lnTo>
                      <a:pt x="15" y="37"/>
                    </a:lnTo>
                    <a:lnTo>
                      <a:pt x="22" y="44"/>
                    </a:lnTo>
                    <a:lnTo>
                      <a:pt x="31" y="49"/>
                    </a:lnTo>
                    <a:lnTo>
                      <a:pt x="40" y="55"/>
                    </a:lnTo>
                    <a:lnTo>
                      <a:pt x="51" y="59"/>
                    </a:lnTo>
                    <a:lnTo>
                      <a:pt x="62" y="63"/>
                    </a:lnTo>
                    <a:lnTo>
                      <a:pt x="73" y="64"/>
                    </a:lnTo>
                    <a:lnTo>
                      <a:pt x="85" y="63"/>
                    </a:lnTo>
                    <a:lnTo>
                      <a:pt x="98" y="60"/>
                    </a:lnTo>
                    <a:lnTo>
                      <a:pt x="109" y="56"/>
                    </a:lnTo>
                    <a:lnTo>
                      <a:pt x="105"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86" name="Freeform 10"/>
              <p:cNvSpPr>
                <a:spLocks noChangeArrowheads="1"/>
              </p:cNvSpPr>
              <p:nvPr/>
            </p:nvSpPr>
            <p:spPr bwMode="auto">
              <a:xfrm>
                <a:off x="299" y="105"/>
                <a:ext cx="43" cy="52"/>
              </a:xfrm>
              <a:custGeom>
                <a:avLst/>
                <a:gdLst>
                  <a:gd name="T0" fmla="*/ 0 w 46"/>
                  <a:gd name="T1" fmla="*/ 12827 h 48"/>
                  <a:gd name="T2" fmla="*/ 7 w 46"/>
                  <a:gd name="T3" fmla="*/ 19143 h 48"/>
                  <a:gd name="T4" fmla="*/ 730 w 46"/>
                  <a:gd name="T5" fmla="*/ 28575 h 48"/>
                  <a:gd name="T6" fmla="*/ 1138 w 46"/>
                  <a:gd name="T7" fmla="*/ 36216 h 48"/>
                  <a:gd name="T8" fmla="*/ 1441 w 46"/>
                  <a:gd name="T9" fmla="*/ 43872 h 48"/>
                  <a:gd name="T10" fmla="*/ 1663 w 46"/>
                  <a:gd name="T11" fmla="*/ 54062 h 48"/>
                  <a:gd name="T12" fmla="*/ 1856 w 46"/>
                  <a:gd name="T13" fmla="*/ 59083 h 48"/>
                  <a:gd name="T14" fmla="*/ 1856 w 46"/>
                  <a:gd name="T15" fmla="*/ 60437 h 48"/>
                  <a:gd name="T16" fmla="*/ 1887 w 46"/>
                  <a:gd name="T17" fmla="*/ 63461 h 48"/>
                  <a:gd name="T18" fmla="*/ 1887 w 46"/>
                  <a:gd name="T19" fmla="*/ 60437 h 48"/>
                  <a:gd name="T20" fmla="*/ 1887 w 46"/>
                  <a:gd name="T21" fmla="*/ 59083 h 48"/>
                  <a:gd name="T22" fmla="*/ 2106 w 46"/>
                  <a:gd name="T23" fmla="*/ 74514 h 48"/>
                  <a:gd name="T24" fmla="*/ 2243 w 46"/>
                  <a:gd name="T25" fmla="*/ 68879 h 48"/>
                  <a:gd name="T26" fmla="*/ 2282 w 46"/>
                  <a:gd name="T27" fmla="*/ 63461 h 48"/>
                  <a:gd name="T28" fmla="*/ 2243 w 46"/>
                  <a:gd name="T29" fmla="*/ 58574 h 48"/>
                  <a:gd name="T30" fmla="*/ 2143 w 46"/>
                  <a:gd name="T31" fmla="*/ 54062 h 48"/>
                  <a:gd name="T32" fmla="*/ 2011 w 46"/>
                  <a:gd name="T33" fmla="*/ 43872 h 48"/>
                  <a:gd name="T34" fmla="*/ 1772 w 46"/>
                  <a:gd name="T35" fmla="*/ 34510 h 48"/>
                  <a:gd name="T36" fmla="*/ 1375 w 46"/>
                  <a:gd name="T37" fmla="*/ 24237 h 48"/>
                  <a:gd name="T38" fmla="*/ 1001 w 46"/>
                  <a:gd name="T39" fmla="*/ 16264 h 48"/>
                  <a:gd name="T40" fmla="*/ 557 w 46"/>
                  <a:gd name="T41" fmla="*/ 334 h 48"/>
                  <a:gd name="T42" fmla="*/ 3 w 46"/>
                  <a:gd name="T43" fmla="*/ 0 h 48"/>
                  <a:gd name="T44" fmla="*/ 0 w 46"/>
                  <a:gd name="T45" fmla="*/ 1282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6"/>
                  <a:gd name="T70" fmla="*/ 0 h 48"/>
                  <a:gd name="T71" fmla="*/ 46 w 46"/>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6" h="48">
                    <a:moveTo>
                      <a:pt x="0" y="8"/>
                    </a:moveTo>
                    <a:lnTo>
                      <a:pt x="7" y="13"/>
                    </a:lnTo>
                    <a:lnTo>
                      <a:pt x="16" y="18"/>
                    </a:lnTo>
                    <a:lnTo>
                      <a:pt x="23" y="24"/>
                    </a:lnTo>
                    <a:lnTo>
                      <a:pt x="29" y="29"/>
                    </a:lnTo>
                    <a:lnTo>
                      <a:pt x="34" y="35"/>
                    </a:lnTo>
                    <a:lnTo>
                      <a:pt x="37" y="39"/>
                    </a:lnTo>
                    <a:lnTo>
                      <a:pt x="37" y="40"/>
                    </a:lnTo>
                    <a:lnTo>
                      <a:pt x="38" y="41"/>
                    </a:lnTo>
                    <a:lnTo>
                      <a:pt x="38" y="40"/>
                    </a:lnTo>
                    <a:lnTo>
                      <a:pt x="38" y="39"/>
                    </a:lnTo>
                    <a:lnTo>
                      <a:pt x="42" y="48"/>
                    </a:lnTo>
                    <a:lnTo>
                      <a:pt x="45" y="45"/>
                    </a:lnTo>
                    <a:lnTo>
                      <a:pt x="46" y="41"/>
                    </a:lnTo>
                    <a:lnTo>
                      <a:pt x="45" y="38"/>
                    </a:lnTo>
                    <a:lnTo>
                      <a:pt x="44" y="35"/>
                    </a:lnTo>
                    <a:lnTo>
                      <a:pt x="41" y="29"/>
                    </a:lnTo>
                    <a:lnTo>
                      <a:pt x="36" y="23"/>
                    </a:lnTo>
                    <a:lnTo>
                      <a:pt x="28" y="16"/>
                    </a:lnTo>
                    <a:lnTo>
                      <a:pt x="21" y="11"/>
                    </a:lnTo>
                    <a:lnTo>
                      <a:pt x="11"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87" name="Freeform 11"/>
              <p:cNvSpPr>
                <a:spLocks noChangeArrowheads="1"/>
              </p:cNvSpPr>
              <p:nvPr/>
            </p:nvSpPr>
            <p:spPr bwMode="auto">
              <a:xfrm>
                <a:off x="242" y="95"/>
                <a:ext cx="55" cy="12"/>
              </a:xfrm>
              <a:custGeom>
                <a:avLst/>
                <a:gdLst>
                  <a:gd name="T0" fmla="*/ 0 w 57"/>
                  <a:gd name="T1" fmla="*/ 59 h 17"/>
                  <a:gd name="T2" fmla="*/ 4 w 57"/>
                  <a:gd name="T3" fmla="*/ 59 h 17"/>
                  <a:gd name="T4" fmla="*/ 781 w 57"/>
                  <a:gd name="T5" fmla="*/ 59 h 17"/>
                  <a:gd name="T6" fmla="*/ 1251 w 57"/>
                  <a:gd name="T7" fmla="*/ 59 h 17"/>
                  <a:gd name="T8" fmla="*/ 1904 w 57"/>
                  <a:gd name="T9" fmla="*/ 59 h 17"/>
                  <a:gd name="T10" fmla="*/ 2497 w 57"/>
                  <a:gd name="T11" fmla="*/ 62 h 17"/>
                  <a:gd name="T12" fmla="*/ 3224 w 57"/>
                  <a:gd name="T13" fmla="*/ 68 h 17"/>
                  <a:gd name="T14" fmla="*/ 3707 w 57"/>
                  <a:gd name="T15" fmla="*/ 77 h 17"/>
                  <a:gd name="T16" fmla="*/ 4525 w 57"/>
                  <a:gd name="T17" fmla="*/ 87 h 17"/>
                  <a:gd name="T18" fmla="*/ 4743 w 57"/>
                  <a:gd name="T19" fmla="*/ 55 h 17"/>
                  <a:gd name="T20" fmla="*/ 4016 w 57"/>
                  <a:gd name="T21" fmla="*/ 1 h 17"/>
                  <a:gd name="T22" fmla="*/ 3277 w 57"/>
                  <a:gd name="T23" fmla="*/ 1 h 17"/>
                  <a:gd name="T24" fmla="*/ 2642 w 57"/>
                  <a:gd name="T25" fmla="*/ 1 h 17"/>
                  <a:gd name="T26" fmla="*/ 1904 w 57"/>
                  <a:gd name="T27" fmla="*/ 1 h 17"/>
                  <a:gd name="T28" fmla="*/ 1251 w 57"/>
                  <a:gd name="T29" fmla="*/ 1 h 17"/>
                  <a:gd name="T30" fmla="*/ 781 w 57"/>
                  <a:gd name="T31" fmla="*/ 1 h 17"/>
                  <a:gd name="T32" fmla="*/ 4 w 57"/>
                  <a:gd name="T33" fmla="*/ 0 h 17"/>
                  <a:gd name="T34" fmla="*/ 0 w 57"/>
                  <a:gd name="T35" fmla="*/ 1 h 17"/>
                  <a:gd name="T36" fmla="*/ 0 w 57"/>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7"/>
                  <a:gd name="T59" fmla="*/ 57 w 5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7">
                    <a:moveTo>
                      <a:pt x="0" y="10"/>
                    </a:moveTo>
                    <a:lnTo>
                      <a:pt x="4" y="10"/>
                    </a:lnTo>
                    <a:lnTo>
                      <a:pt x="9" y="10"/>
                    </a:lnTo>
                    <a:lnTo>
                      <a:pt x="16" y="10"/>
                    </a:lnTo>
                    <a:lnTo>
                      <a:pt x="23" y="10"/>
                    </a:lnTo>
                    <a:lnTo>
                      <a:pt x="31" y="11"/>
                    </a:lnTo>
                    <a:lnTo>
                      <a:pt x="38" y="13"/>
                    </a:lnTo>
                    <a:lnTo>
                      <a:pt x="45" y="15"/>
                    </a:lnTo>
                    <a:lnTo>
                      <a:pt x="54" y="17"/>
                    </a:lnTo>
                    <a:lnTo>
                      <a:pt x="57" y="9"/>
                    </a:lnTo>
                    <a:lnTo>
                      <a:pt x="49" y="6"/>
                    </a:lnTo>
                    <a:lnTo>
                      <a:pt x="40" y="4"/>
                    </a:lnTo>
                    <a:lnTo>
                      <a:pt x="32" y="2"/>
                    </a:lnTo>
                    <a:lnTo>
                      <a:pt x="23" y="1"/>
                    </a:lnTo>
                    <a:lnTo>
                      <a:pt x="16" y="1"/>
                    </a:lnTo>
                    <a:lnTo>
                      <a:pt x="9" y="1"/>
                    </a:lnTo>
                    <a:lnTo>
                      <a:pt x="4" y="0"/>
                    </a:lnTo>
                    <a:lnTo>
                      <a:pt x="0" y="1"/>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88" name="Freeform 12"/>
              <p:cNvSpPr>
                <a:spLocks noChangeArrowheads="1"/>
              </p:cNvSpPr>
              <p:nvPr/>
            </p:nvSpPr>
            <p:spPr bwMode="auto">
              <a:xfrm>
                <a:off x="149" y="101"/>
                <a:ext cx="105" cy="53"/>
              </a:xfrm>
              <a:custGeom>
                <a:avLst/>
                <a:gdLst>
                  <a:gd name="T0" fmla="*/ 455 w 105"/>
                  <a:gd name="T1" fmla="*/ 0 h 55"/>
                  <a:gd name="T2" fmla="*/ 4 w 105"/>
                  <a:gd name="T3" fmla="*/ 1 h 55"/>
                  <a:gd name="T4" fmla="*/ 1 w 105"/>
                  <a:gd name="T5" fmla="*/ 4 h 55"/>
                  <a:gd name="T6" fmla="*/ 0 w 105"/>
                  <a:gd name="T7" fmla="*/ 809 h 55"/>
                  <a:gd name="T8" fmla="*/ 1 w 105"/>
                  <a:gd name="T9" fmla="*/ 1162 h 55"/>
                  <a:gd name="T10" fmla="*/ 4 w 105"/>
                  <a:gd name="T11" fmla="*/ 1752 h 55"/>
                  <a:gd name="T12" fmla="*/ 455 w 105"/>
                  <a:gd name="T13" fmla="*/ 2330 h 55"/>
                  <a:gd name="T14" fmla="*/ 601 w 105"/>
                  <a:gd name="T15" fmla="*/ 2942 h 55"/>
                  <a:gd name="T16" fmla="*/ 886 w 105"/>
                  <a:gd name="T17" fmla="*/ 3633 h 55"/>
                  <a:gd name="T18" fmla="*/ 1365 w 105"/>
                  <a:gd name="T19" fmla="*/ 4085 h 55"/>
                  <a:gd name="T20" fmla="*/ 1705 w 105"/>
                  <a:gd name="T21" fmla="*/ 4627 h 55"/>
                  <a:gd name="T22" fmla="*/ 2188 w 105"/>
                  <a:gd name="T23" fmla="*/ 5159 h 55"/>
                  <a:gd name="T24" fmla="*/ 2585 w 105"/>
                  <a:gd name="T25" fmla="*/ 5324 h 55"/>
                  <a:gd name="T26" fmla="*/ 3144 w 105"/>
                  <a:gd name="T27" fmla="*/ 5537 h 55"/>
                  <a:gd name="T28" fmla="*/ 3606 w 105"/>
                  <a:gd name="T29" fmla="*/ 5408 h 55"/>
                  <a:gd name="T30" fmla="*/ 4151 w 105"/>
                  <a:gd name="T31" fmla="*/ 5202 h 55"/>
                  <a:gd name="T32" fmla="*/ 4668 w 105"/>
                  <a:gd name="T33" fmla="*/ 4811 h 55"/>
                  <a:gd name="T34" fmla="*/ 4696 w 105"/>
                  <a:gd name="T35" fmla="*/ 4627 h 55"/>
                  <a:gd name="T36" fmla="*/ 4696 w 105"/>
                  <a:gd name="T37" fmla="*/ 4484 h 55"/>
                  <a:gd name="T38" fmla="*/ 4696 w 105"/>
                  <a:gd name="T39" fmla="*/ 4311 h 55"/>
                  <a:gd name="T40" fmla="*/ 4668 w 105"/>
                  <a:gd name="T41" fmla="*/ 4085 h 55"/>
                  <a:gd name="T42" fmla="*/ 4604 w 105"/>
                  <a:gd name="T43" fmla="*/ 3633 h 55"/>
                  <a:gd name="T44" fmla="*/ 4260 w 105"/>
                  <a:gd name="T45" fmla="*/ 2942 h 55"/>
                  <a:gd name="T46" fmla="*/ 3974 w 105"/>
                  <a:gd name="T47" fmla="*/ 2489 h 55"/>
                  <a:gd name="T48" fmla="*/ 3686 w 105"/>
                  <a:gd name="T49" fmla="*/ 1752 h 55"/>
                  <a:gd name="T50" fmla="*/ 3299 w 105"/>
                  <a:gd name="T51" fmla="*/ 1162 h 55"/>
                  <a:gd name="T52" fmla="*/ 2888 w 105"/>
                  <a:gd name="T53" fmla="*/ 868 h 55"/>
                  <a:gd name="T54" fmla="*/ 2517 w 105"/>
                  <a:gd name="T55" fmla="*/ 40 h 55"/>
                  <a:gd name="T56" fmla="*/ 2157 w 105"/>
                  <a:gd name="T57" fmla="*/ 4 h 55"/>
                  <a:gd name="T58" fmla="*/ 1803 w 105"/>
                  <a:gd name="T59" fmla="*/ 1 h 55"/>
                  <a:gd name="T60" fmla="*/ 1443 w 105"/>
                  <a:gd name="T61" fmla="*/ 0 h 55"/>
                  <a:gd name="T62" fmla="*/ 1046 w 105"/>
                  <a:gd name="T63" fmla="*/ 0 h 55"/>
                  <a:gd name="T64" fmla="*/ 750 w 105"/>
                  <a:gd name="T65" fmla="*/ 0 h 55"/>
                  <a:gd name="T66" fmla="*/ 568 w 105"/>
                  <a:gd name="T67" fmla="*/ 0 h 55"/>
                  <a:gd name="T68" fmla="*/ 455 w 10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55"/>
                  <a:gd name="T107" fmla="*/ 105 w 10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55">
                    <a:moveTo>
                      <a:pt x="9" y="0"/>
                    </a:moveTo>
                    <a:lnTo>
                      <a:pt x="4" y="1"/>
                    </a:lnTo>
                    <a:lnTo>
                      <a:pt x="1" y="4"/>
                    </a:lnTo>
                    <a:lnTo>
                      <a:pt x="0" y="7"/>
                    </a:lnTo>
                    <a:lnTo>
                      <a:pt x="1" y="12"/>
                    </a:lnTo>
                    <a:lnTo>
                      <a:pt x="4" y="18"/>
                    </a:lnTo>
                    <a:lnTo>
                      <a:pt x="9" y="23"/>
                    </a:lnTo>
                    <a:lnTo>
                      <a:pt x="14" y="30"/>
                    </a:lnTo>
                    <a:lnTo>
                      <a:pt x="21" y="36"/>
                    </a:lnTo>
                    <a:lnTo>
                      <a:pt x="30" y="41"/>
                    </a:lnTo>
                    <a:lnTo>
                      <a:pt x="38" y="46"/>
                    </a:lnTo>
                    <a:lnTo>
                      <a:pt x="49" y="51"/>
                    </a:lnTo>
                    <a:lnTo>
                      <a:pt x="58" y="53"/>
                    </a:lnTo>
                    <a:lnTo>
                      <a:pt x="70" y="55"/>
                    </a:lnTo>
                    <a:lnTo>
                      <a:pt x="80" y="54"/>
                    </a:lnTo>
                    <a:lnTo>
                      <a:pt x="92" y="52"/>
                    </a:lnTo>
                    <a:lnTo>
                      <a:pt x="104" y="48"/>
                    </a:lnTo>
                    <a:lnTo>
                      <a:pt x="105" y="46"/>
                    </a:lnTo>
                    <a:lnTo>
                      <a:pt x="105" y="45"/>
                    </a:lnTo>
                    <a:lnTo>
                      <a:pt x="105" y="43"/>
                    </a:lnTo>
                    <a:lnTo>
                      <a:pt x="104" y="41"/>
                    </a:lnTo>
                    <a:lnTo>
                      <a:pt x="101" y="36"/>
                    </a:lnTo>
                    <a:lnTo>
                      <a:pt x="95" y="30"/>
                    </a:lnTo>
                    <a:lnTo>
                      <a:pt x="89" y="25"/>
                    </a:lnTo>
                    <a:lnTo>
                      <a:pt x="81" y="18"/>
                    </a:lnTo>
                    <a:lnTo>
                      <a:pt x="73" y="12"/>
                    </a:lnTo>
                    <a:lnTo>
                      <a:pt x="64" y="8"/>
                    </a:lnTo>
                    <a:lnTo>
                      <a:pt x="56" y="6"/>
                    </a:lnTo>
                    <a:lnTo>
                      <a:pt x="48" y="4"/>
                    </a:lnTo>
                    <a:lnTo>
                      <a:pt x="40" y="1"/>
                    </a:lnTo>
                    <a:lnTo>
                      <a:pt x="32" y="0"/>
                    </a:lnTo>
                    <a:lnTo>
                      <a:pt x="24"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89" name="Freeform 13"/>
              <p:cNvSpPr>
                <a:spLocks noChangeArrowheads="1"/>
              </p:cNvSpPr>
              <p:nvPr/>
            </p:nvSpPr>
            <p:spPr bwMode="auto">
              <a:xfrm>
                <a:off x="145" y="97"/>
                <a:ext cx="110" cy="62"/>
              </a:xfrm>
              <a:custGeom>
                <a:avLst/>
                <a:gdLst>
                  <a:gd name="T0" fmla="*/ 4051 w 110"/>
                  <a:gd name="T1" fmla="*/ 2484 h 64"/>
                  <a:gd name="T2" fmla="*/ 3581 w 110"/>
                  <a:gd name="T3" fmla="*/ 2796 h 64"/>
                  <a:gd name="T4" fmla="*/ 3197 w 110"/>
                  <a:gd name="T5" fmla="*/ 2868 h 64"/>
                  <a:gd name="T6" fmla="*/ 2796 w 110"/>
                  <a:gd name="T7" fmla="*/ 2969 h 64"/>
                  <a:gd name="T8" fmla="*/ 2385 w 110"/>
                  <a:gd name="T9" fmla="*/ 2806 h 64"/>
                  <a:gd name="T10" fmla="*/ 2034 w 110"/>
                  <a:gd name="T11" fmla="*/ 2640 h 64"/>
                  <a:gd name="T12" fmla="*/ 1679 w 110"/>
                  <a:gd name="T13" fmla="*/ 2475 h 64"/>
                  <a:gd name="T14" fmla="*/ 1358 w 110"/>
                  <a:gd name="T15" fmla="*/ 2248 h 64"/>
                  <a:gd name="T16" fmla="*/ 1099 w 110"/>
                  <a:gd name="T17" fmla="*/ 1875 h 64"/>
                  <a:gd name="T18" fmla="*/ 759 w 110"/>
                  <a:gd name="T19" fmla="*/ 1621 h 64"/>
                  <a:gd name="T20" fmla="*/ 582 w 110"/>
                  <a:gd name="T21" fmla="*/ 1273 h 64"/>
                  <a:gd name="T22" fmla="*/ 447 w 110"/>
                  <a:gd name="T23" fmla="*/ 938 h 64"/>
                  <a:gd name="T24" fmla="*/ 9 w 110"/>
                  <a:gd name="T25" fmla="*/ 691 h 64"/>
                  <a:gd name="T26" fmla="*/ 8 w 110"/>
                  <a:gd name="T27" fmla="*/ 576 h 64"/>
                  <a:gd name="T28" fmla="*/ 9 w 110"/>
                  <a:gd name="T29" fmla="*/ 543 h 64"/>
                  <a:gd name="T30" fmla="*/ 9 w 110"/>
                  <a:gd name="T31" fmla="*/ 510 h 64"/>
                  <a:gd name="T32" fmla="*/ 496 w 110"/>
                  <a:gd name="T33" fmla="*/ 510 h 64"/>
                  <a:gd name="T34" fmla="*/ 496 w 110"/>
                  <a:gd name="T35" fmla="*/ 0 h 64"/>
                  <a:gd name="T36" fmla="*/ 6 w 110"/>
                  <a:gd name="T37" fmla="*/ 1 h 64"/>
                  <a:gd name="T38" fmla="*/ 1 w 110"/>
                  <a:gd name="T39" fmla="*/ 5 h 64"/>
                  <a:gd name="T40" fmla="*/ 0 w 110"/>
                  <a:gd name="T41" fmla="*/ 576 h 64"/>
                  <a:gd name="T42" fmla="*/ 1 w 110"/>
                  <a:gd name="T43" fmla="*/ 884 h 64"/>
                  <a:gd name="T44" fmla="*/ 4 w 110"/>
                  <a:gd name="T45" fmla="*/ 1273 h 64"/>
                  <a:gd name="T46" fmla="*/ 9 w 110"/>
                  <a:gd name="T47" fmla="*/ 1621 h 64"/>
                  <a:gd name="T48" fmla="*/ 582 w 110"/>
                  <a:gd name="T49" fmla="*/ 1950 h 64"/>
                  <a:gd name="T50" fmla="*/ 843 w 110"/>
                  <a:gd name="T51" fmla="*/ 2331 h 64"/>
                  <a:gd name="T52" fmla="*/ 1222 w 110"/>
                  <a:gd name="T53" fmla="*/ 2631 h 64"/>
                  <a:gd name="T54" fmla="*/ 1510 w 110"/>
                  <a:gd name="T55" fmla="*/ 2969 h 64"/>
                  <a:gd name="T56" fmla="*/ 1929 w 110"/>
                  <a:gd name="T57" fmla="*/ 3165 h 64"/>
                  <a:gd name="T58" fmla="*/ 2340 w 110"/>
                  <a:gd name="T59" fmla="*/ 3364 h 64"/>
                  <a:gd name="T60" fmla="*/ 2745 w 110"/>
                  <a:gd name="T61" fmla="*/ 3365 h 64"/>
                  <a:gd name="T62" fmla="*/ 3219 w 110"/>
                  <a:gd name="T63" fmla="*/ 3364 h 64"/>
                  <a:gd name="T64" fmla="*/ 3714 w 110"/>
                  <a:gd name="T65" fmla="*/ 3168 h 64"/>
                  <a:gd name="T66" fmla="*/ 4171 w 110"/>
                  <a:gd name="T67" fmla="*/ 2970 h 64"/>
                  <a:gd name="T68" fmla="*/ 4051 w 110"/>
                  <a:gd name="T69" fmla="*/ 2484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0"/>
                  <a:gd name="T106" fmla="*/ 0 h 64"/>
                  <a:gd name="T107" fmla="*/ 110 w 110"/>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0" h="64">
                    <a:moveTo>
                      <a:pt x="106" y="47"/>
                    </a:moveTo>
                    <a:lnTo>
                      <a:pt x="95" y="52"/>
                    </a:lnTo>
                    <a:lnTo>
                      <a:pt x="84" y="54"/>
                    </a:lnTo>
                    <a:lnTo>
                      <a:pt x="74" y="55"/>
                    </a:lnTo>
                    <a:lnTo>
                      <a:pt x="63" y="53"/>
                    </a:lnTo>
                    <a:lnTo>
                      <a:pt x="54" y="50"/>
                    </a:lnTo>
                    <a:lnTo>
                      <a:pt x="44" y="46"/>
                    </a:lnTo>
                    <a:lnTo>
                      <a:pt x="36" y="42"/>
                    </a:lnTo>
                    <a:lnTo>
                      <a:pt x="28" y="36"/>
                    </a:lnTo>
                    <a:lnTo>
                      <a:pt x="21" y="31"/>
                    </a:lnTo>
                    <a:lnTo>
                      <a:pt x="16" y="24"/>
                    </a:lnTo>
                    <a:lnTo>
                      <a:pt x="11" y="19"/>
                    </a:lnTo>
                    <a:lnTo>
                      <a:pt x="9" y="14"/>
                    </a:lnTo>
                    <a:lnTo>
                      <a:pt x="8" y="11"/>
                    </a:lnTo>
                    <a:lnTo>
                      <a:pt x="9" y="10"/>
                    </a:lnTo>
                    <a:lnTo>
                      <a:pt x="9" y="9"/>
                    </a:lnTo>
                    <a:lnTo>
                      <a:pt x="13" y="9"/>
                    </a:lnTo>
                    <a:lnTo>
                      <a:pt x="13" y="0"/>
                    </a:lnTo>
                    <a:lnTo>
                      <a:pt x="6" y="1"/>
                    </a:lnTo>
                    <a:lnTo>
                      <a:pt x="1" y="5"/>
                    </a:lnTo>
                    <a:lnTo>
                      <a:pt x="0" y="11"/>
                    </a:lnTo>
                    <a:lnTo>
                      <a:pt x="1" y="18"/>
                    </a:lnTo>
                    <a:lnTo>
                      <a:pt x="4" y="24"/>
                    </a:lnTo>
                    <a:lnTo>
                      <a:pt x="9" y="31"/>
                    </a:lnTo>
                    <a:lnTo>
                      <a:pt x="16" y="37"/>
                    </a:lnTo>
                    <a:lnTo>
                      <a:pt x="23" y="44"/>
                    </a:lnTo>
                    <a:lnTo>
                      <a:pt x="32" y="49"/>
                    </a:lnTo>
                    <a:lnTo>
                      <a:pt x="40" y="55"/>
                    </a:lnTo>
                    <a:lnTo>
                      <a:pt x="51" y="59"/>
                    </a:lnTo>
                    <a:lnTo>
                      <a:pt x="62" y="63"/>
                    </a:lnTo>
                    <a:lnTo>
                      <a:pt x="73" y="64"/>
                    </a:lnTo>
                    <a:lnTo>
                      <a:pt x="85" y="63"/>
                    </a:lnTo>
                    <a:lnTo>
                      <a:pt x="97" y="60"/>
                    </a:lnTo>
                    <a:lnTo>
                      <a:pt x="110" y="56"/>
                    </a:lnTo>
                    <a:lnTo>
                      <a:pt x="106"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90" name="Freeform 14"/>
              <p:cNvSpPr>
                <a:spLocks noChangeArrowheads="1"/>
              </p:cNvSpPr>
              <p:nvPr/>
            </p:nvSpPr>
            <p:spPr bwMode="auto">
              <a:xfrm>
                <a:off x="215" y="105"/>
                <a:ext cx="44" cy="52"/>
              </a:xfrm>
              <a:custGeom>
                <a:avLst/>
                <a:gdLst>
                  <a:gd name="T0" fmla="*/ 0 w 47"/>
                  <a:gd name="T1" fmla="*/ 12827 h 48"/>
                  <a:gd name="T2" fmla="*/ 447 w 47"/>
                  <a:gd name="T3" fmla="*/ 19143 h 48"/>
                  <a:gd name="T4" fmla="*/ 690 w 47"/>
                  <a:gd name="T5" fmla="*/ 28575 h 48"/>
                  <a:gd name="T6" fmla="*/ 1131 w 47"/>
                  <a:gd name="T7" fmla="*/ 36216 h 48"/>
                  <a:gd name="T8" fmla="*/ 1361 w 47"/>
                  <a:gd name="T9" fmla="*/ 43872 h 48"/>
                  <a:gd name="T10" fmla="*/ 1577 w 47"/>
                  <a:gd name="T11" fmla="*/ 54062 h 48"/>
                  <a:gd name="T12" fmla="*/ 1678 w 47"/>
                  <a:gd name="T13" fmla="*/ 59083 h 48"/>
                  <a:gd name="T14" fmla="*/ 1785 w 47"/>
                  <a:gd name="T15" fmla="*/ 60437 h 48"/>
                  <a:gd name="T16" fmla="*/ 1785 w 47"/>
                  <a:gd name="T17" fmla="*/ 63461 h 48"/>
                  <a:gd name="T18" fmla="*/ 1785 w 47"/>
                  <a:gd name="T19" fmla="*/ 60437 h 48"/>
                  <a:gd name="T20" fmla="*/ 1856 w 47"/>
                  <a:gd name="T21" fmla="*/ 59083 h 48"/>
                  <a:gd name="T22" fmla="*/ 2020 w 47"/>
                  <a:gd name="T23" fmla="*/ 74514 h 48"/>
                  <a:gd name="T24" fmla="*/ 2101 w 47"/>
                  <a:gd name="T25" fmla="*/ 68879 h 48"/>
                  <a:gd name="T26" fmla="*/ 2149 w 47"/>
                  <a:gd name="T27" fmla="*/ 63461 h 48"/>
                  <a:gd name="T28" fmla="*/ 2149 w 47"/>
                  <a:gd name="T29" fmla="*/ 58574 h 48"/>
                  <a:gd name="T30" fmla="*/ 2101 w 47"/>
                  <a:gd name="T31" fmla="*/ 54062 h 48"/>
                  <a:gd name="T32" fmla="*/ 1901 w 47"/>
                  <a:gd name="T33" fmla="*/ 43872 h 48"/>
                  <a:gd name="T34" fmla="*/ 1639 w 47"/>
                  <a:gd name="T35" fmla="*/ 34510 h 48"/>
                  <a:gd name="T36" fmla="*/ 1310 w 47"/>
                  <a:gd name="T37" fmla="*/ 24237 h 48"/>
                  <a:gd name="T38" fmla="*/ 998 w 47"/>
                  <a:gd name="T39" fmla="*/ 16264 h 48"/>
                  <a:gd name="T40" fmla="*/ 572 w 47"/>
                  <a:gd name="T41" fmla="*/ 334 h 48"/>
                  <a:gd name="T42" fmla="*/ 4 w 47"/>
                  <a:gd name="T43" fmla="*/ 0 h 48"/>
                  <a:gd name="T44" fmla="*/ 0 w 47"/>
                  <a:gd name="T45" fmla="*/ 1282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7"/>
                  <a:gd name="T70" fmla="*/ 0 h 48"/>
                  <a:gd name="T71" fmla="*/ 47 w 47"/>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7" h="48">
                    <a:moveTo>
                      <a:pt x="0" y="8"/>
                    </a:moveTo>
                    <a:lnTo>
                      <a:pt x="9" y="13"/>
                    </a:lnTo>
                    <a:lnTo>
                      <a:pt x="16" y="18"/>
                    </a:lnTo>
                    <a:lnTo>
                      <a:pt x="24" y="24"/>
                    </a:lnTo>
                    <a:lnTo>
                      <a:pt x="30" y="29"/>
                    </a:lnTo>
                    <a:lnTo>
                      <a:pt x="35" y="35"/>
                    </a:lnTo>
                    <a:lnTo>
                      <a:pt x="37" y="39"/>
                    </a:lnTo>
                    <a:lnTo>
                      <a:pt x="39" y="40"/>
                    </a:lnTo>
                    <a:lnTo>
                      <a:pt x="39" y="41"/>
                    </a:lnTo>
                    <a:lnTo>
                      <a:pt x="39" y="40"/>
                    </a:lnTo>
                    <a:lnTo>
                      <a:pt x="40" y="39"/>
                    </a:lnTo>
                    <a:lnTo>
                      <a:pt x="44" y="48"/>
                    </a:lnTo>
                    <a:lnTo>
                      <a:pt x="46" y="45"/>
                    </a:lnTo>
                    <a:lnTo>
                      <a:pt x="47" y="41"/>
                    </a:lnTo>
                    <a:lnTo>
                      <a:pt x="47" y="38"/>
                    </a:lnTo>
                    <a:lnTo>
                      <a:pt x="46" y="35"/>
                    </a:lnTo>
                    <a:lnTo>
                      <a:pt x="42" y="29"/>
                    </a:lnTo>
                    <a:lnTo>
                      <a:pt x="36" y="23"/>
                    </a:lnTo>
                    <a:lnTo>
                      <a:pt x="29" y="16"/>
                    </a:lnTo>
                    <a:lnTo>
                      <a:pt x="22" y="11"/>
                    </a:lnTo>
                    <a:lnTo>
                      <a:pt x="13" y="5"/>
                    </a:lnTo>
                    <a:lnTo>
                      <a:pt x="4"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91" name="Freeform 15"/>
              <p:cNvSpPr>
                <a:spLocks noChangeArrowheads="1"/>
              </p:cNvSpPr>
              <p:nvPr/>
            </p:nvSpPr>
            <p:spPr bwMode="auto">
              <a:xfrm>
                <a:off x="159" y="95"/>
                <a:ext cx="55" cy="12"/>
              </a:xfrm>
              <a:custGeom>
                <a:avLst/>
                <a:gdLst>
                  <a:gd name="T0" fmla="*/ 0 w 57"/>
                  <a:gd name="T1" fmla="*/ 59 h 17"/>
                  <a:gd name="T2" fmla="*/ 4 w 57"/>
                  <a:gd name="T3" fmla="*/ 59 h 17"/>
                  <a:gd name="T4" fmla="*/ 781 w 57"/>
                  <a:gd name="T5" fmla="*/ 59 h 17"/>
                  <a:gd name="T6" fmla="*/ 1170 w 57"/>
                  <a:gd name="T7" fmla="*/ 59 h 17"/>
                  <a:gd name="T8" fmla="*/ 1904 w 57"/>
                  <a:gd name="T9" fmla="*/ 59 h 17"/>
                  <a:gd name="T10" fmla="*/ 2468 w 57"/>
                  <a:gd name="T11" fmla="*/ 62 h 17"/>
                  <a:gd name="T12" fmla="*/ 3224 w 57"/>
                  <a:gd name="T13" fmla="*/ 68 h 17"/>
                  <a:gd name="T14" fmla="*/ 3753 w 57"/>
                  <a:gd name="T15" fmla="*/ 77 h 17"/>
                  <a:gd name="T16" fmla="*/ 4432 w 57"/>
                  <a:gd name="T17" fmla="*/ 87 h 17"/>
                  <a:gd name="T18" fmla="*/ 4743 w 57"/>
                  <a:gd name="T19" fmla="*/ 55 h 17"/>
                  <a:gd name="T20" fmla="*/ 3968 w 57"/>
                  <a:gd name="T21" fmla="*/ 1 h 17"/>
                  <a:gd name="T22" fmla="*/ 3277 w 57"/>
                  <a:gd name="T23" fmla="*/ 1 h 17"/>
                  <a:gd name="T24" fmla="*/ 2497 w 57"/>
                  <a:gd name="T25" fmla="*/ 1 h 17"/>
                  <a:gd name="T26" fmla="*/ 2014 w 57"/>
                  <a:gd name="T27" fmla="*/ 1 h 17"/>
                  <a:gd name="T28" fmla="*/ 1251 w 57"/>
                  <a:gd name="T29" fmla="*/ 1 h 17"/>
                  <a:gd name="T30" fmla="*/ 781 w 57"/>
                  <a:gd name="T31" fmla="*/ 1 h 17"/>
                  <a:gd name="T32" fmla="*/ 4 w 57"/>
                  <a:gd name="T33" fmla="*/ 0 h 17"/>
                  <a:gd name="T34" fmla="*/ 0 w 57"/>
                  <a:gd name="T35" fmla="*/ 1 h 17"/>
                  <a:gd name="T36" fmla="*/ 0 w 57"/>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7"/>
                  <a:gd name="T59" fmla="*/ 57 w 5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7">
                    <a:moveTo>
                      <a:pt x="0" y="10"/>
                    </a:moveTo>
                    <a:lnTo>
                      <a:pt x="4" y="10"/>
                    </a:lnTo>
                    <a:lnTo>
                      <a:pt x="9" y="10"/>
                    </a:lnTo>
                    <a:lnTo>
                      <a:pt x="15" y="10"/>
                    </a:lnTo>
                    <a:lnTo>
                      <a:pt x="23" y="10"/>
                    </a:lnTo>
                    <a:lnTo>
                      <a:pt x="30" y="11"/>
                    </a:lnTo>
                    <a:lnTo>
                      <a:pt x="38" y="13"/>
                    </a:lnTo>
                    <a:lnTo>
                      <a:pt x="46" y="15"/>
                    </a:lnTo>
                    <a:lnTo>
                      <a:pt x="53" y="17"/>
                    </a:lnTo>
                    <a:lnTo>
                      <a:pt x="57" y="9"/>
                    </a:lnTo>
                    <a:lnTo>
                      <a:pt x="48" y="6"/>
                    </a:lnTo>
                    <a:lnTo>
                      <a:pt x="40" y="4"/>
                    </a:lnTo>
                    <a:lnTo>
                      <a:pt x="31" y="2"/>
                    </a:lnTo>
                    <a:lnTo>
                      <a:pt x="24" y="1"/>
                    </a:lnTo>
                    <a:lnTo>
                      <a:pt x="16" y="1"/>
                    </a:lnTo>
                    <a:lnTo>
                      <a:pt x="9" y="1"/>
                    </a:lnTo>
                    <a:lnTo>
                      <a:pt x="4" y="0"/>
                    </a:lnTo>
                    <a:lnTo>
                      <a:pt x="0" y="1"/>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92" name="Freeform 16"/>
              <p:cNvSpPr>
                <a:spLocks noChangeArrowheads="1"/>
              </p:cNvSpPr>
              <p:nvPr/>
            </p:nvSpPr>
            <p:spPr bwMode="auto">
              <a:xfrm>
                <a:off x="2769" y="101"/>
                <a:ext cx="104" cy="53"/>
              </a:xfrm>
              <a:custGeom>
                <a:avLst/>
                <a:gdLst>
                  <a:gd name="T0" fmla="*/ 488 w 104"/>
                  <a:gd name="T1" fmla="*/ 0 h 55"/>
                  <a:gd name="T2" fmla="*/ 3 w 104"/>
                  <a:gd name="T3" fmla="*/ 0 h 55"/>
                  <a:gd name="T4" fmla="*/ 0 w 104"/>
                  <a:gd name="T5" fmla="*/ 4 h 55"/>
                  <a:gd name="T6" fmla="*/ 0 w 104"/>
                  <a:gd name="T7" fmla="*/ 809 h 55"/>
                  <a:gd name="T8" fmla="*/ 1 w 104"/>
                  <a:gd name="T9" fmla="*/ 1162 h 55"/>
                  <a:gd name="T10" fmla="*/ 3 w 104"/>
                  <a:gd name="T11" fmla="*/ 1752 h 55"/>
                  <a:gd name="T12" fmla="*/ 8 w 104"/>
                  <a:gd name="T13" fmla="*/ 2330 h 55"/>
                  <a:gd name="T14" fmla="*/ 646 w 104"/>
                  <a:gd name="T15" fmla="*/ 2942 h 55"/>
                  <a:gd name="T16" fmla="*/ 955 w 104"/>
                  <a:gd name="T17" fmla="*/ 3633 h 55"/>
                  <a:gd name="T18" fmla="*/ 1356 w 104"/>
                  <a:gd name="T19" fmla="*/ 4085 h 55"/>
                  <a:gd name="T20" fmla="*/ 1772 w 104"/>
                  <a:gd name="T21" fmla="*/ 4627 h 55"/>
                  <a:gd name="T22" fmla="*/ 2245 w 104"/>
                  <a:gd name="T23" fmla="*/ 5159 h 55"/>
                  <a:gd name="T24" fmla="*/ 2708 w 104"/>
                  <a:gd name="T25" fmla="*/ 5324 h 55"/>
                  <a:gd name="T26" fmla="*/ 3203 w 104"/>
                  <a:gd name="T27" fmla="*/ 5537 h 55"/>
                  <a:gd name="T28" fmla="*/ 3789 w 104"/>
                  <a:gd name="T29" fmla="*/ 5408 h 55"/>
                  <a:gd name="T30" fmla="*/ 4240 w 104"/>
                  <a:gd name="T31" fmla="*/ 5202 h 55"/>
                  <a:gd name="T32" fmla="*/ 4787 w 104"/>
                  <a:gd name="T33" fmla="*/ 4811 h 55"/>
                  <a:gd name="T34" fmla="*/ 4859 w 104"/>
                  <a:gd name="T35" fmla="*/ 4627 h 55"/>
                  <a:gd name="T36" fmla="*/ 4859 w 104"/>
                  <a:gd name="T37" fmla="*/ 4484 h 55"/>
                  <a:gd name="T38" fmla="*/ 4859 w 104"/>
                  <a:gd name="T39" fmla="*/ 4311 h 55"/>
                  <a:gd name="T40" fmla="*/ 4787 w 104"/>
                  <a:gd name="T41" fmla="*/ 4085 h 55"/>
                  <a:gd name="T42" fmla="*/ 4694 w 104"/>
                  <a:gd name="T43" fmla="*/ 3633 h 55"/>
                  <a:gd name="T44" fmla="*/ 4404 w 104"/>
                  <a:gd name="T45" fmla="*/ 2942 h 55"/>
                  <a:gd name="T46" fmla="*/ 4107 w 104"/>
                  <a:gd name="T47" fmla="*/ 2489 h 55"/>
                  <a:gd name="T48" fmla="*/ 3789 w 104"/>
                  <a:gd name="T49" fmla="*/ 1752 h 55"/>
                  <a:gd name="T50" fmla="*/ 3352 w 104"/>
                  <a:gd name="T51" fmla="*/ 1162 h 55"/>
                  <a:gd name="T52" fmla="*/ 2996 w 104"/>
                  <a:gd name="T53" fmla="*/ 868 h 55"/>
                  <a:gd name="T54" fmla="*/ 2560 w 104"/>
                  <a:gd name="T55" fmla="*/ 40 h 55"/>
                  <a:gd name="T56" fmla="*/ 2245 w 104"/>
                  <a:gd name="T57" fmla="*/ 4 h 55"/>
                  <a:gd name="T58" fmla="*/ 1795 w 104"/>
                  <a:gd name="T59" fmla="*/ 1 h 55"/>
                  <a:gd name="T60" fmla="*/ 1498 w 104"/>
                  <a:gd name="T61" fmla="*/ 0 h 55"/>
                  <a:gd name="T62" fmla="*/ 1198 w 104"/>
                  <a:gd name="T63" fmla="*/ 0 h 55"/>
                  <a:gd name="T64" fmla="*/ 807 w 104"/>
                  <a:gd name="T65" fmla="*/ 0 h 55"/>
                  <a:gd name="T66" fmla="*/ 611 w 104"/>
                  <a:gd name="T67" fmla="*/ 0 h 55"/>
                  <a:gd name="T68" fmla="*/ 488 w 104"/>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4"/>
                  <a:gd name="T106" fmla="*/ 0 h 55"/>
                  <a:gd name="T107" fmla="*/ 104 w 104"/>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4" h="55">
                    <a:moveTo>
                      <a:pt x="9" y="0"/>
                    </a:moveTo>
                    <a:lnTo>
                      <a:pt x="3" y="0"/>
                    </a:lnTo>
                    <a:lnTo>
                      <a:pt x="0" y="4"/>
                    </a:lnTo>
                    <a:lnTo>
                      <a:pt x="0" y="7"/>
                    </a:lnTo>
                    <a:lnTo>
                      <a:pt x="1" y="12"/>
                    </a:lnTo>
                    <a:lnTo>
                      <a:pt x="3" y="18"/>
                    </a:lnTo>
                    <a:lnTo>
                      <a:pt x="8" y="23"/>
                    </a:lnTo>
                    <a:lnTo>
                      <a:pt x="14" y="30"/>
                    </a:lnTo>
                    <a:lnTo>
                      <a:pt x="21" y="36"/>
                    </a:lnTo>
                    <a:lnTo>
                      <a:pt x="29" y="41"/>
                    </a:lnTo>
                    <a:lnTo>
                      <a:pt x="38" y="46"/>
                    </a:lnTo>
                    <a:lnTo>
                      <a:pt x="48" y="51"/>
                    </a:lnTo>
                    <a:lnTo>
                      <a:pt x="58" y="53"/>
                    </a:lnTo>
                    <a:lnTo>
                      <a:pt x="69" y="55"/>
                    </a:lnTo>
                    <a:lnTo>
                      <a:pt x="81" y="54"/>
                    </a:lnTo>
                    <a:lnTo>
                      <a:pt x="91" y="52"/>
                    </a:lnTo>
                    <a:lnTo>
                      <a:pt x="103" y="48"/>
                    </a:lnTo>
                    <a:lnTo>
                      <a:pt x="104" y="46"/>
                    </a:lnTo>
                    <a:lnTo>
                      <a:pt x="104" y="45"/>
                    </a:lnTo>
                    <a:lnTo>
                      <a:pt x="104" y="43"/>
                    </a:lnTo>
                    <a:lnTo>
                      <a:pt x="103" y="41"/>
                    </a:lnTo>
                    <a:lnTo>
                      <a:pt x="100" y="36"/>
                    </a:lnTo>
                    <a:lnTo>
                      <a:pt x="94" y="30"/>
                    </a:lnTo>
                    <a:lnTo>
                      <a:pt x="88" y="25"/>
                    </a:lnTo>
                    <a:lnTo>
                      <a:pt x="81" y="18"/>
                    </a:lnTo>
                    <a:lnTo>
                      <a:pt x="72" y="12"/>
                    </a:lnTo>
                    <a:lnTo>
                      <a:pt x="64" y="8"/>
                    </a:lnTo>
                    <a:lnTo>
                      <a:pt x="55" y="6"/>
                    </a:lnTo>
                    <a:lnTo>
                      <a:pt x="48" y="4"/>
                    </a:lnTo>
                    <a:lnTo>
                      <a:pt x="39" y="1"/>
                    </a:lnTo>
                    <a:lnTo>
                      <a:pt x="32" y="0"/>
                    </a:lnTo>
                    <a:lnTo>
                      <a:pt x="25"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93" name="Freeform 17"/>
              <p:cNvSpPr>
                <a:spLocks noChangeArrowheads="1"/>
              </p:cNvSpPr>
              <p:nvPr/>
            </p:nvSpPr>
            <p:spPr bwMode="auto">
              <a:xfrm>
                <a:off x="2764" y="95"/>
                <a:ext cx="109" cy="65"/>
              </a:xfrm>
              <a:custGeom>
                <a:avLst/>
                <a:gdLst>
                  <a:gd name="T0" fmla="*/ 4128 w 109"/>
                  <a:gd name="T1" fmla="*/ 11284 h 65"/>
                  <a:gd name="T2" fmla="*/ 3669 w 109"/>
                  <a:gd name="T3" fmla="*/ 12386 h 65"/>
                  <a:gd name="T4" fmla="*/ 3297 w 109"/>
                  <a:gd name="T5" fmla="*/ 13071 h 65"/>
                  <a:gd name="T6" fmla="*/ 2842 w 109"/>
                  <a:gd name="T7" fmla="*/ 13074 h 65"/>
                  <a:gd name="T8" fmla="*/ 2523 w 109"/>
                  <a:gd name="T9" fmla="*/ 12894 h 65"/>
                  <a:gd name="T10" fmla="*/ 2060 w 109"/>
                  <a:gd name="T11" fmla="*/ 12155 h 65"/>
                  <a:gd name="T12" fmla="*/ 1663 w 109"/>
                  <a:gd name="T13" fmla="*/ 11268 h 65"/>
                  <a:gd name="T14" fmla="*/ 1342 w 109"/>
                  <a:gd name="T15" fmla="*/ 10316 h 65"/>
                  <a:gd name="T16" fmla="*/ 1130 w 109"/>
                  <a:gd name="T17" fmla="*/ 8900 h 65"/>
                  <a:gd name="T18" fmla="*/ 777 w 109"/>
                  <a:gd name="T19" fmla="*/ 7679 h 65"/>
                  <a:gd name="T20" fmla="*/ 594 w 109"/>
                  <a:gd name="T21" fmla="*/ 5789 h 65"/>
                  <a:gd name="T22" fmla="*/ 479 w 109"/>
                  <a:gd name="T23" fmla="*/ 4923 h 65"/>
                  <a:gd name="T24" fmla="*/ 431 w 109"/>
                  <a:gd name="T25" fmla="*/ 3388 h 65"/>
                  <a:gd name="T26" fmla="*/ 9 w 109"/>
                  <a:gd name="T27" fmla="*/ 2704 h 65"/>
                  <a:gd name="T28" fmla="*/ 9 w 109"/>
                  <a:gd name="T29" fmla="*/ 2508 h 65"/>
                  <a:gd name="T30" fmla="*/ 431 w 109"/>
                  <a:gd name="T31" fmla="*/ 2338 h 65"/>
                  <a:gd name="T32" fmla="*/ 506 w 109"/>
                  <a:gd name="T33" fmla="*/ 2338 h 65"/>
                  <a:gd name="T34" fmla="*/ 506 w 109"/>
                  <a:gd name="T35" fmla="*/ 0 h 65"/>
                  <a:gd name="T36" fmla="*/ 5 w 109"/>
                  <a:gd name="T37" fmla="*/ 2 h 65"/>
                  <a:gd name="T38" fmla="*/ 1 w 109"/>
                  <a:gd name="T39" fmla="*/ 75 h 65"/>
                  <a:gd name="T40" fmla="*/ 0 w 109"/>
                  <a:gd name="T41" fmla="*/ 2704 h 65"/>
                  <a:gd name="T42" fmla="*/ 1 w 109"/>
                  <a:gd name="T43" fmla="*/ 4565 h 65"/>
                  <a:gd name="T44" fmla="*/ 4 w 109"/>
                  <a:gd name="T45" fmla="*/ 5789 h 65"/>
                  <a:gd name="T46" fmla="*/ 9 w 109"/>
                  <a:gd name="T47" fmla="*/ 7679 h 65"/>
                  <a:gd name="T48" fmla="*/ 563 w 109"/>
                  <a:gd name="T49" fmla="*/ 9015 h 65"/>
                  <a:gd name="T50" fmla="*/ 819 w 109"/>
                  <a:gd name="T51" fmla="*/ 10489 h 65"/>
                  <a:gd name="T52" fmla="*/ 1205 w 109"/>
                  <a:gd name="T53" fmla="*/ 11966 h 65"/>
                  <a:gd name="T54" fmla="*/ 1559 w 109"/>
                  <a:gd name="T55" fmla="*/ 13074 h 65"/>
                  <a:gd name="T56" fmla="*/ 2011 w 109"/>
                  <a:gd name="T57" fmla="*/ 14093 h 65"/>
                  <a:gd name="T58" fmla="*/ 2391 w 109"/>
                  <a:gd name="T59" fmla="*/ 14959 h 65"/>
                  <a:gd name="T60" fmla="*/ 2842 w 109"/>
                  <a:gd name="T61" fmla="*/ 15185 h 65"/>
                  <a:gd name="T62" fmla="*/ 3338 w 109"/>
                  <a:gd name="T63" fmla="*/ 15148 h 65"/>
                  <a:gd name="T64" fmla="*/ 3826 w 109"/>
                  <a:gd name="T65" fmla="*/ 14355 h 65"/>
                  <a:gd name="T66" fmla="*/ 4271 w 109"/>
                  <a:gd name="T67" fmla="*/ 13074 h 65"/>
                  <a:gd name="T68" fmla="*/ 4128 w 109"/>
                  <a:gd name="T69" fmla="*/ 11284 h 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
                  <a:gd name="T106" fmla="*/ 0 h 65"/>
                  <a:gd name="T107" fmla="*/ 109 w 109"/>
                  <a:gd name="T108" fmla="*/ 65 h 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 h="65">
                    <a:moveTo>
                      <a:pt x="105" y="48"/>
                    </a:moveTo>
                    <a:lnTo>
                      <a:pt x="94" y="53"/>
                    </a:lnTo>
                    <a:lnTo>
                      <a:pt x="84" y="55"/>
                    </a:lnTo>
                    <a:lnTo>
                      <a:pt x="73" y="56"/>
                    </a:lnTo>
                    <a:lnTo>
                      <a:pt x="64" y="54"/>
                    </a:lnTo>
                    <a:lnTo>
                      <a:pt x="53" y="51"/>
                    </a:lnTo>
                    <a:lnTo>
                      <a:pt x="43" y="47"/>
                    </a:lnTo>
                    <a:lnTo>
                      <a:pt x="35" y="43"/>
                    </a:lnTo>
                    <a:lnTo>
                      <a:pt x="28" y="37"/>
                    </a:lnTo>
                    <a:lnTo>
                      <a:pt x="21" y="32"/>
                    </a:lnTo>
                    <a:lnTo>
                      <a:pt x="16" y="25"/>
                    </a:lnTo>
                    <a:lnTo>
                      <a:pt x="12" y="20"/>
                    </a:lnTo>
                    <a:lnTo>
                      <a:pt x="10" y="15"/>
                    </a:lnTo>
                    <a:lnTo>
                      <a:pt x="9" y="12"/>
                    </a:lnTo>
                    <a:lnTo>
                      <a:pt x="9" y="11"/>
                    </a:lnTo>
                    <a:lnTo>
                      <a:pt x="10" y="10"/>
                    </a:lnTo>
                    <a:lnTo>
                      <a:pt x="13" y="10"/>
                    </a:lnTo>
                    <a:lnTo>
                      <a:pt x="13" y="0"/>
                    </a:lnTo>
                    <a:lnTo>
                      <a:pt x="5" y="2"/>
                    </a:lnTo>
                    <a:lnTo>
                      <a:pt x="1" y="6"/>
                    </a:lnTo>
                    <a:lnTo>
                      <a:pt x="0" y="12"/>
                    </a:lnTo>
                    <a:lnTo>
                      <a:pt x="1" y="19"/>
                    </a:lnTo>
                    <a:lnTo>
                      <a:pt x="4" y="25"/>
                    </a:lnTo>
                    <a:lnTo>
                      <a:pt x="9" y="32"/>
                    </a:lnTo>
                    <a:lnTo>
                      <a:pt x="15" y="38"/>
                    </a:lnTo>
                    <a:lnTo>
                      <a:pt x="22" y="45"/>
                    </a:lnTo>
                    <a:lnTo>
                      <a:pt x="31" y="50"/>
                    </a:lnTo>
                    <a:lnTo>
                      <a:pt x="40" y="56"/>
                    </a:lnTo>
                    <a:lnTo>
                      <a:pt x="51" y="60"/>
                    </a:lnTo>
                    <a:lnTo>
                      <a:pt x="61" y="62"/>
                    </a:lnTo>
                    <a:lnTo>
                      <a:pt x="73" y="65"/>
                    </a:lnTo>
                    <a:lnTo>
                      <a:pt x="85" y="64"/>
                    </a:lnTo>
                    <a:lnTo>
                      <a:pt x="97" y="61"/>
                    </a:lnTo>
                    <a:lnTo>
                      <a:pt x="109" y="56"/>
                    </a:lnTo>
                    <a:lnTo>
                      <a:pt x="105" y="4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94" name="Freeform 18"/>
              <p:cNvSpPr>
                <a:spLocks noChangeArrowheads="1"/>
              </p:cNvSpPr>
              <p:nvPr/>
            </p:nvSpPr>
            <p:spPr bwMode="auto">
              <a:xfrm>
                <a:off x="2834" y="105"/>
                <a:ext cx="44" cy="52"/>
              </a:xfrm>
              <a:custGeom>
                <a:avLst/>
                <a:gdLst>
                  <a:gd name="T0" fmla="*/ 0 w 47"/>
                  <a:gd name="T1" fmla="*/ 19467 h 47"/>
                  <a:gd name="T2" fmla="*/ 419 w 47"/>
                  <a:gd name="T3" fmla="*/ 29200 h 47"/>
                  <a:gd name="T4" fmla="*/ 734 w 47"/>
                  <a:gd name="T5" fmla="*/ 44124 h 47"/>
                  <a:gd name="T6" fmla="*/ 1131 w 47"/>
                  <a:gd name="T7" fmla="*/ 56339 h 47"/>
                  <a:gd name="T8" fmla="*/ 1310 w 47"/>
                  <a:gd name="T9" fmla="*/ 70003 h 47"/>
                  <a:gd name="T10" fmla="*/ 1577 w 47"/>
                  <a:gd name="T11" fmla="*/ 82982 h 47"/>
                  <a:gd name="T12" fmla="*/ 1744 w 47"/>
                  <a:gd name="T13" fmla="*/ 91926 h 47"/>
                  <a:gd name="T14" fmla="*/ 1744 w 47"/>
                  <a:gd name="T15" fmla="*/ 96946 h 47"/>
                  <a:gd name="T16" fmla="*/ 1785 w 47"/>
                  <a:gd name="T17" fmla="*/ 96946 h 47"/>
                  <a:gd name="T18" fmla="*/ 1785 w 47"/>
                  <a:gd name="T19" fmla="*/ 91926 h 47"/>
                  <a:gd name="T20" fmla="*/ 1974 w 47"/>
                  <a:gd name="T21" fmla="*/ 114133 h 47"/>
                  <a:gd name="T22" fmla="*/ 2101 w 47"/>
                  <a:gd name="T23" fmla="*/ 107351 h 47"/>
                  <a:gd name="T24" fmla="*/ 2149 w 47"/>
                  <a:gd name="T25" fmla="*/ 97711 h 47"/>
                  <a:gd name="T26" fmla="*/ 2101 w 47"/>
                  <a:gd name="T27" fmla="*/ 90025 h 47"/>
                  <a:gd name="T28" fmla="*/ 2023 w 47"/>
                  <a:gd name="T29" fmla="*/ 82982 h 47"/>
                  <a:gd name="T30" fmla="*/ 1898 w 47"/>
                  <a:gd name="T31" fmla="*/ 70003 h 47"/>
                  <a:gd name="T32" fmla="*/ 1639 w 47"/>
                  <a:gd name="T33" fmla="*/ 54832 h 47"/>
                  <a:gd name="T34" fmla="*/ 1310 w 47"/>
                  <a:gd name="T35" fmla="*/ 37351 h 47"/>
                  <a:gd name="T36" fmla="*/ 940 w 47"/>
                  <a:gd name="T37" fmla="*/ 24925 h 47"/>
                  <a:gd name="T38" fmla="*/ 537 w 47"/>
                  <a:gd name="T39" fmla="*/ 469 h 47"/>
                  <a:gd name="T40" fmla="*/ 4 w 47"/>
                  <a:gd name="T41" fmla="*/ 0 h 47"/>
                  <a:gd name="T42" fmla="*/ 0 w 47"/>
                  <a:gd name="T43" fmla="*/ 19467 h 4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7"/>
                  <a:gd name="T67" fmla="*/ 0 h 47"/>
                  <a:gd name="T68" fmla="*/ 47 w 47"/>
                  <a:gd name="T69" fmla="*/ 47 h 4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7" h="47">
                    <a:moveTo>
                      <a:pt x="0" y="8"/>
                    </a:moveTo>
                    <a:lnTo>
                      <a:pt x="8" y="13"/>
                    </a:lnTo>
                    <a:lnTo>
                      <a:pt x="17" y="18"/>
                    </a:lnTo>
                    <a:lnTo>
                      <a:pt x="24" y="24"/>
                    </a:lnTo>
                    <a:lnTo>
                      <a:pt x="29" y="29"/>
                    </a:lnTo>
                    <a:lnTo>
                      <a:pt x="35" y="35"/>
                    </a:lnTo>
                    <a:lnTo>
                      <a:pt x="38" y="39"/>
                    </a:lnTo>
                    <a:lnTo>
                      <a:pt x="38" y="40"/>
                    </a:lnTo>
                    <a:lnTo>
                      <a:pt x="39" y="40"/>
                    </a:lnTo>
                    <a:lnTo>
                      <a:pt x="39" y="39"/>
                    </a:lnTo>
                    <a:lnTo>
                      <a:pt x="43" y="47"/>
                    </a:lnTo>
                    <a:lnTo>
                      <a:pt x="46" y="45"/>
                    </a:lnTo>
                    <a:lnTo>
                      <a:pt x="47" y="41"/>
                    </a:lnTo>
                    <a:lnTo>
                      <a:pt x="46" y="38"/>
                    </a:lnTo>
                    <a:lnTo>
                      <a:pt x="45" y="35"/>
                    </a:lnTo>
                    <a:lnTo>
                      <a:pt x="41" y="29"/>
                    </a:lnTo>
                    <a:lnTo>
                      <a:pt x="36" y="23"/>
                    </a:lnTo>
                    <a:lnTo>
                      <a:pt x="29" y="16"/>
                    </a:lnTo>
                    <a:lnTo>
                      <a:pt x="21" y="11"/>
                    </a:lnTo>
                    <a:lnTo>
                      <a:pt x="12" y="5"/>
                    </a:lnTo>
                    <a:lnTo>
                      <a:pt x="4"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95" name="Freeform 19"/>
              <p:cNvSpPr>
                <a:spLocks noChangeArrowheads="1"/>
              </p:cNvSpPr>
              <p:nvPr/>
            </p:nvSpPr>
            <p:spPr bwMode="auto">
              <a:xfrm>
                <a:off x="2778" y="95"/>
                <a:ext cx="54" cy="12"/>
              </a:xfrm>
              <a:custGeom>
                <a:avLst/>
                <a:gdLst>
                  <a:gd name="T0" fmla="*/ 0 w 57"/>
                  <a:gd name="T1" fmla="*/ 59 h 17"/>
                  <a:gd name="T2" fmla="*/ 4 w 57"/>
                  <a:gd name="T3" fmla="*/ 59 h 17"/>
                  <a:gd name="T4" fmla="*/ 9 w 57"/>
                  <a:gd name="T5" fmla="*/ 59 h 17"/>
                  <a:gd name="T6" fmla="*/ 364 w 57"/>
                  <a:gd name="T7" fmla="*/ 59 h 17"/>
                  <a:gd name="T8" fmla="*/ 494 w 57"/>
                  <a:gd name="T9" fmla="*/ 59 h 17"/>
                  <a:gd name="T10" fmla="*/ 708 w 57"/>
                  <a:gd name="T11" fmla="*/ 62 h 17"/>
                  <a:gd name="T12" fmla="*/ 881 w 57"/>
                  <a:gd name="T13" fmla="*/ 68 h 17"/>
                  <a:gd name="T14" fmla="*/ 1066 w 57"/>
                  <a:gd name="T15" fmla="*/ 73 h 17"/>
                  <a:gd name="T16" fmla="*/ 1263 w 57"/>
                  <a:gd name="T17" fmla="*/ 87 h 17"/>
                  <a:gd name="T18" fmla="*/ 1330 w 57"/>
                  <a:gd name="T19" fmla="*/ 55 h 17"/>
                  <a:gd name="T20" fmla="*/ 1140 w 57"/>
                  <a:gd name="T21" fmla="*/ 1 h 17"/>
                  <a:gd name="T22" fmla="*/ 929 w 57"/>
                  <a:gd name="T23" fmla="*/ 1 h 17"/>
                  <a:gd name="T24" fmla="*/ 745 w 57"/>
                  <a:gd name="T25" fmla="*/ 1 h 17"/>
                  <a:gd name="T26" fmla="*/ 520 w 57"/>
                  <a:gd name="T27" fmla="*/ 1 h 17"/>
                  <a:gd name="T28" fmla="*/ 364 w 57"/>
                  <a:gd name="T29" fmla="*/ 1 h 17"/>
                  <a:gd name="T30" fmla="*/ 9 w 57"/>
                  <a:gd name="T31" fmla="*/ 0 h 17"/>
                  <a:gd name="T32" fmla="*/ 4 w 57"/>
                  <a:gd name="T33" fmla="*/ 0 h 17"/>
                  <a:gd name="T34" fmla="*/ 0 w 57"/>
                  <a:gd name="T35" fmla="*/ 0 h 17"/>
                  <a:gd name="T36" fmla="*/ 0 w 57"/>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7"/>
                  <a:gd name="T59" fmla="*/ 57 w 5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7">
                    <a:moveTo>
                      <a:pt x="0" y="10"/>
                    </a:moveTo>
                    <a:lnTo>
                      <a:pt x="4" y="10"/>
                    </a:lnTo>
                    <a:lnTo>
                      <a:pt x="9" y="10"/>
                    </a:lnTo>
                    <a:lnTo>
                      <a:pt x="16" y="10"/>
                    </a:lnTo>
                    <a:lnTo>
                      <a:pt x="22" y="10"/>
                    </a:lnTo>
                    <a:lnTo>
                      <a:pt x="29" y="11"/>
                    </a:lnTo>
                    <a:lnTo>
                      <a:pt x="38" y="13"/>
                    </a:lnTo>
                    <a:lnTo>
                      <a:pt x="45" y="14"/>
                    </a:lnTo>
                    <a:lnTo>
                      <a:pt x="53" y="17"/>
                    </a:lnTo>
                    <a:lnTo>
                      <a:pt x="57" y="9"/>
                    </a:lnTo>
                    <a:lnTo>
                      <a:pt x="48" y="6"/>
                    </a:lnTo>
                    <a:lnTo>
                      <a:pt x="40" y="3"/>
                    </a:lnTo>
                    <a:lnTo>
                      <a:pt x="31" y="2"/>
                    </a:lnTo>
                    <a:lnTo>
                      <a:pt x="23" y="1"/>
                    </a:lnTo>
                    <a:lnTo>
                      <a:pt x="16" y="1"/>
                    </a:lnTo>
                    <a:lnTo>
                      <a:pt x="9" y="0"/>
                    </a:lnTo>
                    <a:lnTo>
                      <a:pt x="4"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96" name="Freeform 20"/>
              <p:cNvSpPr>
                <a:spLocks noChangeArrowheads="1"/>
              </p:cNvSpPr>
              <p:nvPr/>
            </p:nvSpPr>
            <p:spPr bwMode="auto">
              <a:xfrm>
                <a:off x="1502" y="101"/>
                <a:ext cx="104" cy="53"/>
              </a:xfrm>
              <a:custGeom>
                <a:avLst/>
                <a:gdLst>
                  <a:gd name="T0" fmla="*/ 488 w 104"/>
                  <a:gd name="T1" fmla="*/ 0 h 55"/>
                  <a:gd name="T2" fmla="*/ 4 w 104"/>
                  <a:gd name="T3" fmla="*/ 1 h 55"/>
                  <a:gd name="T4" fmla="*/ 0 w 104"/>
                  <a:gd name="T5" fmla="*/ 4 h 55"/>
                  <a:gd name="T6" fmla="*/ 0 w 104"/>
                  <a:gd name="T7" fmla="*/ 809 h 55"/>
                  <a:gd name="T8" fmla="*/ 1 w 104"/>
                  <a:gd name="T9" fmla="*/ 1162 h 55"/>
                  <a:gd name="T10" fmla="*/ 4 w 104"/>
                  <a:gd name="T11" fmla="*/ 1752 h 55"/>
                  <a:gd name="T12" fmla="*/ 8 w 104"/>
                  <a:gd name="T13" fmla="*/ 2330 h 55"/>
                  <a:gd name="T14" fmla="*/ 646 w 104"/>
                  <a:gd name="T15" fmla="*/ 2942 h 55"/>
                  <a:gd name="T16" fmla="*/ 903 w 104"/>
                  <a:gd name="T17" fmla="*/ 3633 h 55"/>
                  <a:gd name="T18" fmla="*/ 1356 w 104"/>
                  <a:gd name="T19" fmla="*/ 4085 h 55"/>
                  <a:gd name="T20" fmla="*/ 1772 w 104"/>
                  <a:gd name="T21" fmla="*/ 4627 h 55"/>
                  <a:gd name="T22" fmla="*/ 2245 w 104"/>
                  <a:gd name="T23" fmla="*/ 5159 h 55"/>
                  <a:gd name="T24" fmla="*/ 2774 w 104"/>
                  <a:gd name="T25" fmla="*/ 5324 h 55"/>
                  <a:gd name="T26" fmla="*/ 3203 w 104"/>
                  <a:gd name="T27" fmla="*/ 5537 h 55"/>
                  <a:gd name="T28" fmla="*/ 3750 w 104"/>
                  <a:gd name="T29" fmla="*/ 5408 h 55"/>
                  <a:gd name="T30" fmla="*/ 4240 w 104"/>
                  <a:gd name="T31" fmla="*/ 5202 h 55"/>
                  <a:gd name="T32" fmla="*/ 4787 w 104"/>
                  <a:gd name="T33" fmla="*/ 4811 h 55"/>
                  <a:gd name="T34" fmla="*/ 4859 w 104"/>
                  <a:gd name="T35" fmla="*/ 4627 h 55"/>
                  <a:gd name="T36" fmla="*/ 4859 w 104"/>
                  <a:gd name="T37" fmla="*/ 4484 h 55"/>
                  <a:gd name="T38" fmla="*/ 4859 w 104"/>
                  <a:gd name="T39" fmla="*/ 4311 h 55"/>
                  <a:gd name="T40" fmla="*/ 4787 w 104"/>
                  <a:gd name="T41" fmla="*/ 4085 h 55"/>
                  <a:gd name="T42" fmla="*/ 4694 w 104"/>
                  <a:gd name="T43" fmla="*/ 3633 h 55"/>
                  <a:gd name="T44" fmla="*/ 4438 w 104"/>
                  <a:gd name="T45" fmla="*/ 2942 h 55"/>
                  <a:gd name="T46" fmla="*/ 4107 w 104"/>
                  <a:gd name="T47" fmla="*/ 2489 h 55"/>
                  <a:gd name="T48" fmla="*/ 3789 w 104"/>
                  <a:gd name="T49" fmla="*/ 1752 h 55"/>
                  <a:gd name="T50" fmla="*/ 3352 w 104"/>
                  <a:gd name="T51" fmla="*/ 1162 h 55"/>
                  <a:gd name="T52" fmla="*/ 2996 w 104"/>
                  <a:gd name="T53" fmla="*/ 868 h 55"/>
                  <a:gd name="T54" fmla="*/ 2560 w 104"/>
                  <a:gd name="T55" fmla="*/ 40 h 55"/>
                  <a:gd name="T56" fmla="*/ 2245 w 104"/>
                  <a:gd name="T57" fmla="*/ 4 h 55"/>
                  <a:gd name="T58" fmla="*/ 1795 w 104"/>
                  <a:gd name="T59" fmla="*/ 1 h 55"/>
                  <a:gd name="T60" fmla="*/ 1498 w 104"/>
                  <a:gd name="T61" fmla="*/ 0 h 55"/>
                  <a:gd name="T62" fmla="*/ 1198 w 104"/>
                  <a:gd name="T63" fmla="*/ 0 h 55"/>
                  <a:gd name="T64" fmla="*/ 807 w 104"/>
                  <a:gd name="T65" fmla="*/ 0 h 55"/>
                  <a:gd name="T66" fmla="*/ 611 w 104"/>
                  <a:gd name="T67" fmla="*/ 0 h 55"/>
                  <a:gd name="T68" fmla="*/ 488 w 104"/>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4"/>
                  <a:gd name="T106" fmla="*/ 0 h 55"/>
                  <a:gd name="T107" fmla="*/ 104 w 104"/>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4" h="55">
                    <a:moveTo>
                      <a:pt x="9" y="0"/>
                    </a:moveTo>
                    <a:lnTo>
                      <a:pt x="4" y="1"/>
                    </a:lnTo>
                    <a:lnTo>
                      <a:pt x="0" y="4"/>
                    </a:lnTo>
                    <a:lnTo>
                      <a:pt x="0" y="7"/>
                    </a:lnTo>
                    <a:lnTo>
                      <a:pt x="1" y="12"/>
                    </a:lnTo>
                    <a:lnTo>
                      <a:pt x="4" y="18"/>
                    </a:lnTo>
                    <a:lnTo>
                      <a:pt x="8" y="23"/>
                    </a:lnTo>
                    <a:lnTo>
                      <a:pt x="14" y="30"/>
                    </a:lnTo>
                    <a:lnTo>
                      <a:pt x="20" y="36"/>
                    </a:lnTo>
                    <a:lnTo>
                      <a:pt x="29" y="41"/>
                    </a:lnTo>
                    <a:lnTo>
                      <a:pt x="38" y="46"/>
                    </a:lnTo>
                    <a:lnTo>
                      <a:pt x="48" y="51"/>
                    </a:lnTo>
                    <a:lnTo>
                      <a:pt x="59" y="53"/>
                    </a:lnTo>
                    <a:lnTo>
                      <a:pt x="69" y="55"/>
                    </a:lnTo>
                    <a:lnTo>
                      <a:pt x="80" y="54"/>
                    </a:lnTo>
                    <a:lnTo>
                      <a:pt x="91" y="52"/>
                    </a:lnTo>
                    <a:lnTo>
                      <a:pt x="103" y="48"/>
                    </a:lnTo>
                    <a:lnTo>
                      <a:pt x="104" y="46"/>
                    </a:lnTo>
                    <a:lnTo>
                      <a:pt x="104" y="45"/>
                    </a:lnTo>
                    <a:lnTo>
                      <a:pt x="104" y="43"/>
                    </a:lnTo>
                    <a:lnTo>
                      <a:pt x="103" y="41"/>
                    </a:lnTo>
                    <a:lnTo>
                      <a:pt x="100" y="36"/>
                    </a:lnTo>
                    <a:lnTo>
                      <a:pt x="95" y="30"/>
                    </a:lnTo>
                    <a:lnTo>
                      <a:pt x="88" y="25"/>
                    </a:lnTo>
                    <a:lnTo>
                      <a:pt x="81" y="18"/>
                    </a:lnTo>
                    <a:lnTo>
                      <a:pt x="72" y="12"/>
                    </a:lnTo>
                    <a:lnTo>
                      <a:pt x="64" y="8"/>
                    </a:lnTo>
                    <a:lnTo>
                      <a:pt x="55" y="6"/>
                    </a:lnTo>
                    <a:lnTo>
                      <a:pt x="48" y="4"/>
                    </a:lnTo>
                    <a:lnTo>
                      <a:pt x="39" y="1"/>
                    </a:lnTo>
                    <a:lnTo>
                      <a:pt x="32" y="0"/>
                    </a:lnTo>
                    <a:lnTo>
                      <a:pt x="25"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97" name="Freeform 21"/>
              <p:cNvSpPr>
                <a:spLocks noChangeArrowheads="1"/>
              </p:cNvSpPr>
              <p:nvPr/>
            </p:nvSpPr>
            <p:spPr bwMode="auto">
              <a:xfrm>
                <a:off x="1497" y="97"/>
                <a:ext cx="109" cy="62"/>
              </a:xfrm>
              <a:custGeom>
                <a:avLst/>
                <a:gdLst>
                  <a:gd name="T0" fmla="*/ 3013 w 110"/>
                  <a:gd name="T1" fmla="*/ 2484 h 64"/>
                  <a:gd name="T2" fmla="*/ 2662 w 110"/>
                  <a:gd name="T3" fmla="*/ 2796 h 64"/>
                  <a:gd name="T4" fmla="*/ 2392 w 110"/>
                  <a:gd name="T5" fmla="*/ 2868 h 64"/>
                  <a:gd name="T6" fmla="*/ 2084 w 110"/>
                  <a:gd name="T7" fmla="*/ 2969 h 64"/>
                  <a:gd name="T8" fmla="*/ 1813 w 110"/>
                  <a:gd name="T9" fmla="*/ 2806 h 64"/>
                  <a:gd name="T10" fmla="*/ 1512 w 110"/>
                  <a:gd name="T11" fmla="*/ 2640 h 64"/>
                  <a:gd name="T12" fmla="*/ 1250 w 110"/>
                  <a:gd name="T13" fmla="*/ 2475 h 64"/>
                  <a:gd name="T14" fmla="*/ 1016 w 110"/>
                  <a:gd name="T15" fmla="*/ 2248 h 64"/>
                  <a:gd name="T16" fmla="*/ 826 w 110"/>
                  <a:gd name="T17" fmla="*/ 1875 h 64"/>
                  <a:gd name="T18" fmla="*/ 599 w 110"/>
                  <a:gd name="T19" fmla="*/ 1621 h 64"/>
                  <a:gd name="T20" fmla="*/ 454 w 110"/>
                  <a:gd name="T21" fmla="*/ 1273 h 64"/>
                  <a:gd name="T22" fmla="*/ 371 w 110"/>
                  <a:gd name="T23" fmla="*/ 938 h 64"/>
                  <a:gd name="T24" fmla="*/ 315 w 110"/>
                  <a:gd name="T25" fmla="*/ 691 h 64"/>
                  <a:gd name="T26" fmla="*/ 315 w 110"/>
                  <a:gd name="T27" fmla="*/ 576 h 64"/>
                  <a:gd name="T28" fmla="*/ 315 w 110"/>
                  <a:gd name="T29" fmla="*/ 543 h 64"/>
                  <a:gd name="T30" fmla="*/ 330 w 110"/>
                  <a:gd name="T31" fmla="*/ 510 h 64"/>
                  <a:gd name="T32" fmla="*/ 386 w 110"/>
                  <a:gd name="T33" fmla="*/ 510 h 64"/>
                  <a:gd name="T34" fmla="*/ 386 w 110"/>
                  <a:gd name="T35" fmla="*/ 0 h 64"/>
                  <a:gd name="T36" fmla="*/ 6 w 110"/>
                  <a:gd name="T37" fmla="*/ 1 h 64"/>
                  <a:gd name="T38" fmla="*/ 2 w 110"/>
                  <a:gd name="T39" fmla="*/ 5 h 64"/>
                  <a:gd name="T40" fmla="*/ 0 w 110"/>
                  <a:gd name="T41" fmla="*/ 576 h 64"/>
                  <a:gd name="T42" fmla="*/ 2 w 110"/>
                  <a:gd name="T43" fmla="*/ 884 h 64"/>
                  <a:gd name="T44" fmla="*/ 5 w 110"/>
                  <a:gd name="T45" fmla="*/ 1273 h 64"/>
                  <a:gd name="T46" fmla="*/ 315 w 110"/>
                  <a:gd name="T47" fmla="*/ 1621 h 64"/>
                  <a:gd name="T48" fmla="*/ 432 w 110"/>
                  <a:gd name="T49" fmla="*/ 1950 h 64"/>
                  <a:gd name="T50" fmla="*/ 630 w 110"/>
                  <a:gd name="T51" fmla="*/ 2331 h 64"/>
                  <a:gd name="T52" fmla="*/ 914 w 110"/>
                  <a:gd name="T53" fmla="*/ 2631 h 64"/>
                  <a:gd name="T54" fmla="*/ 1134 w 110"/>
                  <a:gd name="T55" fmla="*/ 2969 h 64"/>
                  <a:gd name="T56" fmla="*/ 1432 w 110"/>
                  <a:gd name="T57" fmla="*/ 3165 h 64"/>
                  <a:gd name="T58" fmla="*/ 1737 w 110"/>
                  <a:gd name="T59" fmla="*/ 3364 h 64"/>
                  <a:gd name="T60" fmla="*/ 2084 w 110"/>
                  <a:gd name="T61" fmla="*/ 3365 h 64"/>
                  <a:gd name="T62" fmla="*/ 2436 w 110"/>
                  <a:gd name="T63" fmla="*/ 3364 h 64"/>
                  <a:gd name="T64" fmla="*/ 2760 w 110"/>
                  <a:gd name="T65" fmla="*/ 3168 h 64"/>
                  <a:gd name="T66" fmla="*/ 3093 w 110"/>
                  <a:gd name="T67" fmla="*/ 2970 h 64"/>
                  <a:gd name="T68" fmla="*/ 3013 w 110"/>
                  <a:gd name="T69" fmla="*/ 2484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0"/>
                  <a:gd name="T106" fmla="*/ 0 h 64"/>
                  <a:gd name="T107" fmla="*/ 110 w 110"/>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0" h="64">
                    <a:moveTo>
                      <a:pt x="106" y="47"/>
                    </a:moveTo>
                    <a:lnTo>
                      <a:pt x="95" y="52"/>
                    </a:lnTo>
                    <a:lnTo>
                      <a:pt x="85" y="54"/>
                    </a:lnTo>
                    <a:lnTo>
                      <a:pt x="74" y="55"/>
                    </a:lnTo>
                    <a:lnTo>
                      <a:pt x="64" y="53"/>
                    </a:lnTo>
                    <a:lnTo>
                      <a:pt x="54" y="50"/>
                    </a:lnTo>
                    <a:lnTo>
                      <a:pt x="44" y="46"/>
                    </a:lnTo>
                    <a:lnTo>
                      <a:pt x="36" y="42"/>
                    </a:lnTo>
                    <a:lnTo>
                      <a:pt x="29" y="36"/>
                    </a:lnTo>
                    <a:lnTo>
                      <a:pt x="22" y="31"/>
                    </a:lnTo>
                    <a:lnTo>
                      <a:pt x="17" y="24"/>
                    </a:lnTo>
                    <a:lnTo>
                      <a:pt x="13" y="19"/>
                    </a:lnTo>
                    <a:lnTo>
                      <a:pt x="10" y="14"/>
                    </a:lnTo>
                    <a:lnTo>
                      <a:pt x="10" y="11"/>
                    </a:lnTo>
                    <a:lnTo>
                      <a:pt x="10" y="10"/>
                    </a:lnTo>
                    <a:lnTo>
                      <a:pt x="11" y="9"/>
                    </a:lnTo>
                    <a:lnTo>
                      <a:pt x="14" y="9"/>
                    </a:lnTo>
                    <a:lnTo>
                      <a:pt x="14" y="0"/>
                    </a:lnTo>
                    <a:lnTo>
                      <a:pt x="6" y="1"/>
                    </a:lnTo>
                    <a:lnTo>
                      <a:pt x="2" y="5"/>
                    </a:lnTo>
                    <a:lnTo>
                      <a:pt x="0" y="11"/>
                    </a:lnTo>
                    <a:lnTo>
                      <a:pt x="2" y="18"/>
                    </a:lnTo>
                    <a:lnTo>
                      <a:pt x="5" y="24"/>
                    </a:lnTo>
                    <a:lnTo>
                      <a:pt x="10" y="31"/>
                    </a:lnTo>
                    <a:lnTo>
                      <a:pt x="16" y="37"/>
                    </a:lnTo>
                    <a:lnTo>
                      <a:pt x="23" y="44"/>
                    </a:lnTo>
                    <a:lnTo>
                      <a:pt x="32" y="49"/>
                    </a:lnTo>
                    <a:lnTo>
                      <a:pt x="41" y="55"/>
                    </a:lnTo>
                    <a:lnTo>
                      <a:pt x="51" y="59"/>
                    </a:lnTo>
                    <a:lnTo>
                      <a:pt x="62" y="63"/>
                    </a:lnTo>
                    <a:lnTo>
                      <a:pt x="74" y="64"/>
                    </a:lnTo>
                    <a:lnTo>
                      <a:pt x="86" y="63"/>
                    </a:lnTo>
                    <a:lnTo>
                      <a:pt x="97" y="60"/>
                    </a:lnTo>
                    <a:lnTo>
                      <a:pt x="110" y="56"/>
                    </a:lnTo>
                    <a:lnTo>
                      <a:pt x="106"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98" name="Freeform 22"/>
              <p:cNvSpPr>
                <a:spLocks noChangeArrowheads="1"/>
              </p:cNvSpPr>
              <p:nvPr/>
            </p:nvSpPr>
            <p:spPr bwMode="auto">
              <a:xfrm>
                <a:off x="1567" y="105"/>
                <a:ext cx="43" cy="52"/>
              </a:xfrm>
              <a:custGeom>
                <a:avLst/>
                <a:gdLst>
                  <a:gd name="T0" fmla="*/ 0 w 46"/>
                  <a:gd name="T1" fmla="*/ 12827 h 48"/>
                  <a:gd name="T2" fmla="*/ 439 w 46"/>
                  <a:gd name="T3" fmla="*/ 19143 h 48"/>
                  <a:gd name="T4" fmla="*/ 730 w 46"/>
                  <a:gd name="T5" fmla="*/ 28575 h 48"/>
                  <a:gd name="T6" fmla="*/ 1138 w 46"/>
                  <a:gd name="T7" fmla="*/ 36216 h 48"/>
                  <a:gd name="T8" fmla="*/ 1441 w 46"/>
                  <a:gd name="T9" fmla="*/ 43872 h 48"/>
                  <a:gd name="T10" fmla="*/ 1742 w 46"/>
                  <a:gd name="T11" fmla="*/ 54062 h 48"/>
                  <a:gd name="T12" fmla="*/ 1887 w 46"/>
                  <a:gd name="T13" fmla="*/ 59083 h 48"/>
                  <a:gd name="T14" fmla="*/ 1887 w 46"/>
                  <a:gd name="T15" fmla="*/ 60437 h 48"/>
                  <a:gd name="T16" fmla="*/ 1887 w 46"/>
                  <a:gd name="T17" fmla="*/ 63461 h 48"/>
                  <a:gd name="T18" fmla="*/ 1887 w 46"/>
                  <a:gd name="T19" fmla="*/ 60437 h 48"/>
                  <a:gd name="T20" fmla="*/ 1976 w 46"/>
                  <a:gd name="T21" fmla="*/ 59083 h 48"/>
                  <a:gd name="T22" fmla="*/ 2141 w 46"/>
                  <a:gd name="T23" fmla="*/ 74514 h 48"/>
                  <a:gd name="T24" fmla="*/ 2282 w 46"/>
                  <a:gd name="T25" fmla="*/ 68879 h 48"/>
                  <a:gd name="T26" fmla="*/ 2282 w 46"/>
                  <a:gd name="T27" fmla="*/ 63461 h 48"/>
                  <a:gd name="T28" fmla="*/ 2282 w 46"/>
                  <a:gd name="T29" fmla="*/ 58574 h 48"/>
                  <a:gd name="T30" fmla="*/ 2243 w 46"/>
                  <a:gd name="T31" fmla="*/ 54062 h 48"/>
                  <a:gd name="T32" fmla="*/ 2011 w 46"/>
                  <a:gd name="T33" fmla="*/ 43872 h 48"/>
                  <a:gd name="T34" fmla="*/ 1772 w 46"/>
                  <a:gd name="T35" fmla="*/ 34510 h 48"/>
                  <a:gd name="T36" fmla="*/ 1441 w 46"/>
                  <a:gd name="T37" fmla="*/ 24237 h 48"/>
                  <a:gd name="T38" fmla="*/ 1001 w 46"/>
                  <a:gd name="T39" fmla="*/ 16264 h 48"/>
                  <a:gd name="T40" fmla="*/ 567 w 46"/>
                  <a:gd name="T41" fmla="*/ 334 h 48"/>
                  <a:gd name="T42" fmla="*/ 3 w 46"/>
                  <a:gd name="T43" fmla="*/ 0 h 48"/>
                  <a:gd name="T44" fmla="*/ 0 w 46"/>
                  <a:gd name="T45" fmla="*/ 1282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6"/>
                  <a:gd name="T70" fmla="*/ 0 h 48"/>
                  <a:gd name="T71" fmla="*/ 46 w 46"/>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6" h="48">
                    <a:moveTo>
                      <a:pt x="0" y="8"/>
                    </a:moveTo>
                    <a:lnTo>
                      <a:pt x="8" y="13"/>
                    </a:lnTo>
                    <a:lnTo>
                      <a:pt x="16" y="18"/>
                    </a:lnTo>
                    <a:lnTo>
                      <a:pt x="23" y="24"/>
                    </a:lnTo>
                    <a:lnTo>
                      <a:pt x="29" y="29"/>
                    </a:lnTo>
                    <a:lnTo>
                      <a:pt x="35" y="35"/>
                    </a:lnTo>
                    <a:lnTo>
                      <a:pt x="38" y="39"/>
                    </a:lnTo>
                    <a:lnTo>
                      <a:pt x="38" y="40"/>
                    </a:lnTo>
                    <a:lnTo>
                      <a:pt x="38" y="41"/>
                    </a:lnTo>
                    <a:lnTo>
                      <a:pt x="38" y="40"/>
                    </a:lnTo>
                    <a:lnTo>
                      <a:pt x="39" y="39"/>
                    </a:lnTo>
                    <a:lnTo>
                      <a:pt x="43" y="48"/>
                    </a:lnTo>
                    <a:lnTo>
                      <a:pt x="46" y="45"/>
                    </a:lnTo>
                    <a:lnTo>
                      <a:pt x="46" y="41"/>
                    </a:lnTo>
                    <a:lnTo>
                      <a:pt x="46" y="38"/>
                    </a:lnTo>
                    <a:lnTo>
                      <a:pt x="45" y="35"/>
                    </a:lnTo>
                    <a:lnTo>
                      <a:pt x="41" y="29"/>
                    </a:lnTo>
                    <a:lnTo>
                      <a:pt x="36" y="23"/>
                    </a:lnTo>
                    <a:lnTo>
                      <a:pt x="29" y="16"/>
                    </a:lnTo>
                    <a:lnTo>
                      <a:pt x="21" y="11"/>
                    </a:lnTo>
                    <a:lnTo>
                      <a:pt x="12"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99" name="Freeform 23"/>
              <p:cNvSpPr>
                <a:spLocks noChangeArrowheads="1"/>
              </p:cNvSpPr>
              <p:nvPr/>
            </p:nvSpPr>
            <p:spPr bwMode="auto">
              <a:xfrm>
                <a:off x="1511" y="95"/>
                <a:ext cx="53" cy="12"/>
              </a:xfrm>
              <a:custGeom>
                <a:avLst/>
                <a:gdLst>
                  <a:gd name="T0" fmla="*/ 0 w 56"/>
                  <a:gd name="T1" fmla="*/ 59 h 17"/>
                  <a:gd name="T2" fmla="*/ 4 w 56"/>
                  <a:gd name="T3" fmla="*/ 59 h 17"/>
                  <a:gd name="T4" fmla="*/ 9 w 56"/>
                  <a:gd name="T5" fmla="*/ 59 h 17"/>
                  <a:gd name="T6" fmla="*/ 367 w 56"/>
                  <a:gd name="T7" fmla="*/ 59 h 17"/>
                  <a:gd name="T8" fmla="*/ 529 w 56"/>
                  <a:gd name="T9" fmla="*/ 59 h 17"/>
                  <a:gd name="T10" fmla="*/ 753 w 56"/>
                  <a:gd name="T11" fmla="*/ 62 h 17"/>
                  <a:gd name="T12" fmla="*/ 939 w 56"/>
                  <a:gd name="T13" fmla="*/ 68 h 17"/>
                  <a:gd name="T14" fmla="*/ 1144 w 56"/>
                  <a:gd name="T15" fmla="*/ 77 h 17"/>
                  <a:gd name="T16" fmla="*/ 1338 w 56"/>
                  <a:gd name="T17" fmla="*/ 87 h 17"/>
                  <a:gd name="T18" fmla="*/ 1410 w 56"/>
                  <a:gd name="T19" fmla="*/ 55 h 17"/>
                  <a:gd name="T20" fmla="*/ 1219 w 56"/>
                  <a:gd name="T21" fmla="*/ 1 h 17"/>
                  <a:gd name="T22" fmla="*/ 978 w 56"/>
                  <a:gd name="T23" fmla="*/ 1 h 17"/>
                  <a:gd name="T24" fmla="*/ 801 w 56"/>
                  <a:gd name="T25" fmla="*/ 1 h 17"/>
                  <a:gd name="T26" fmla="*/ 557 w 56"/>
                  <a:gd name="T27" fmla="*/ 1 h 17"/>
                  <a:gd name="T28" fmla="*/ 387 w 56"/>
                  <a:gd name="T29" fmla="*/ 1 h 17"/>
                  <a:gd name="T30" fmla="*/ 9 w 56"/>
                  <a:gd name="T31" fmla="*/ 1 h 17"/>
                  <a:gd name="T32" fmla="*/ 4 w 56"/>
                  <a:gd name="T33" fmla="*/ 0 h 17"/>
                  <a:gd name="T34" fmla="*/ 0 w 56"/>
                  <a:gd name="T35" fmla="*/ 1 h 17"/>
                  <a:gd name="T36" fmla="*/ 0 w 56"/>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17"/>
                  <a:gd name="T59" fmla="*/ 56 w 5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17">
                    <a:moveTo>
                      <a:pt x="0" y="10"/>
                    </a:moveTo>
                    <a:lnTo>
                      <a:pt x="4" y="10"/>
                    </a:lnTo>
                    <a:lnTo>
                      <a:pt x="9" y="10"/>
                    </a:lnTo>
                    <a:lnTo>
                      <a:pt x="15" y="10"/>
                    </a:lnTo>
                    <a:lnTo>
                      <a:pt x="22" y="10"/>
                    </a:lnTo>
                    <a:lnTo>
                      <a:pt x="29" y="11"/>
                    </a:lnTo>
                    <a:lnTo>
                      <a:pt x="38" y="13"/>
                    </a:lnTo>
                    <a:lnTo>
                      <a:pt x="45" y="15"/>
                    </a:lnTo>
                    <a:lnTo>
                      <a:pt x="53" y="17"/>
                    </a:lnTo>
                    <a:lnTo>
                      <a:pt x="56" y="9"/>
                    </a:lnTo>
                    <a:lnTo>
                      <a:pt x="48" y="6"/>
                    </a:lnTo>
                    <a:lnTo>
                      <a:pt x="39" y="4"/>
                    </a:lnTo>
                    <a:lnTo>
                      <a:pt x="32" y="2"/>
                    </a:lnTo>
                    <a:lnTo>
                      <a:pt x="23" y="1"/>
                    </a:lnTo>
                    <a:lnTo>
                      <a:pt x="16" y="1"/>
                    </a:lnTo>
                    <a:lnTo>
                      <a:pt x="9" y="1"/>
                    </a:lnTo>
                    <a:lnTo>
                      <a:pt x="4" y="0"/>
                    </a:lnTo>
                    <a:lnTo>
                      <a:pt x="0" y="1"/>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00" name="Freeform 24"/>
              <p:cNvSpPr>
                <a:spLocks noChangeArrowheads="1"/>
              </p:cNvSpPr>
              <p:nvPr/>
            </p:nvSpPr>
            <p:spPr bwMode="auto">
              <a:xfrm>
                <a:off x="4034" y="101"/>
                <a:ext cx="104" cy="53"/>
              </a:xfrm>
              <a:custGeom>
                <a:avLst/>
                <a:gdLst>
                  <a:gd name="T0" fmla="*/ 337 w 105"/>
                  <a:gd name="T1" fmla="*/ 0 h 55"/>
                  <a:gd name="T2" fmla="*/ 4 w 105"/>
                  <a:gd name="T3" fmla="*/ 0 h 55"/>
                  <a:gd name="T4" fmla="*/ 1 w 105"/>
                  <a:gd name="T5" fmla="*/ 4 h 55"/>
                  <a:gd name="T6" fmla="*/ 0 w 105"/>
                  <a:gd name="T7" fmla="*/ 809 h 55"/>
                  <a:gd name="T8" fmla="*/ 1 w 105"/>
                  <a:gd name="T9" fmla="*/ 1162 h 55"/>
                  <a:gd name="T10" fmla="*/ 4 w 105"/>
                  <a:gd name="T11" fmla="*/ 1752 h 55"/>
                  <a:gd name="T12" fmla="*/ 337 w 105"/>
                  <a:gd name="T13" fmla="*/ 2330 h 55"/>
                  <a:gd name="T14" fmla="*/ 468 w 105"/>
                  <a:gd name="T15" fmla="*/ 2942 h 55"/>
                  <a:gd name="T16" fmla="*/ 651 w 105"/>
                  <a:gd name="T17" fmla="*/ 3633 h 55"/>
                  <a:gd name="T18" fmla="*/ 999 w 105"/>
                  <a:gd name="T19" fmla="*/ 4085 h 55"/>
                  <a:gd name="T20" fmla="*/ 1250 w 105"/>
                  <a:gd name="T21" fmla="*/ 4627 h 55"/>
                  <a:gd name="T22" fmla="*/ 1600 w 105"/>
                  <a:gd name="T23" fmla="*/ 5159 h 55"/>
                  <a:gd name="T24" fmla="*/ 1895 w 105"/>
                  <a:gd name="T25" fmla="*/ 5324 h 55"/>
                  <a:gd name="T26" fmla="*/ 2299 w 105"/>
                  <a:gd name="T27" fmla="*/ 5537 h 55"/>
                  <a:gd name="T28" fmla="*/ 2705 w 105"/>
                  <a:gd name="T29" fmla="*/ 5408 h 55"/>
                  <a:gd name="T30" fmla="*/ 3040 w 105"/>
                  <a:gd name="T31" fmla="*/ 5202 h 55"/>
                  <a:gd name="T32" fmla="*/ 3418 w 105"/>
                  <a:gd name="T33" fmla="*/ 4811 h 55"/>
                  <a:gd name="T34" fmla="*/ 3440 w 105"/>
                  <a:gd name="T35" fmla="*/ 4627 h 55"/>
                  <a:gd name="T36" fmla="*/ 3440 w 105"/>
                  <a:gd name="T37" fmla="*/ 4484 h 55"/>
                  <a:gd name="T38" fmla="*/ 3440 w 105"/>
                  <a:gd name="T39" fmla="*/ 4311 h 55"/>
                  <a:gd name="T40" fmla="*/ 3418 w 105"/>
                  <a:gd name="T41" fmla="*/ 4085 h 55"/>
                  <a:gd name="T42" fmla="*/ 3377 w 105"/>
                  <a:gd name="T43" fmla="*/ 3633 h 55"/>
                  <a:gd name="T44" fmla="*/ 3117 w 105"/>
                  <a:gd name="T45" fmla="*/ 2942 h 55"/>
                  <a:gd name="T46" fmla="*/ 2908 w 105"/>
                  <a:gd name="T47" fmla="*/ 2489 h 55"/>
                  <a:gd name="T48" fmla="*/ 2719 w 105"/>
                  <a:gd name="T49" fmla="*/ 1752 h 55"/>
                  <a:gd name="T50" fmla="*/ 2415 w 105"/>
                  <a:gd name="T51" fmla="*/ 1162 h 55"/>
                  <a:gd name="T52" fmla="*/ 2113 w 105"/>
                  <a:gd name="T53" fmla="*/ 868 h 55"/>
                  <a:gd name="T54" fmla="*/ 1841 w 105"/>
                  <a:gd name="T55" fmla="*/ 40 h 55"/>
                  <a:gd name="T56" fmla="*/ 1579 w 105"/>
                  <a:gd name="T57" fmla="*/ 4 h 55"/>
                  <a:gd name="T58" fmla="*/ 1321 w 105"/>
                  <a:gd name="T59" fmla="*/ 1 h 55"/>
                  <a:gd name="T60" fmla="*/ 1063 w 105"/>
                  <a:gd name="T61" fmla="*/ 0 h 55"/>
                  <a:gd name="T62" fmla="*/ 769 w 105"/>
                  <a:gd name="T63" fmla="*/ 0 h 55"/>
                  <a:gd name="T64" fmla="*/ 555 w 105"/>
                  <a:gd name="T65" fmla="*/ 0 h 55"/>
                  <a:gd name="T66" fmla="*/ 418 w 105"/>
                  <a:gd name="T67" fmla="*/ 0 h 55"/>
                  <a:gd name="T68" fmla="*/ 337 w 10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55"/>
                  <a:gd name="T107" fmla="*/ 105 w 10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55">
                    <a:moveTo>
                      <a:pt x="9" y="0"/>
                    </a:moveTo>
                    <a:lnTo>
                      <a:pt x="4" y="0"/>
                    </a:lnTo>
                    <a:lnTo>
                      <a:pt x="1" y="4"/>
                    </a:lnTo>
                    <a:lnTo>
                      <a:pt x="0" y="7"/>
                    </a:lnTo>
                    <a:lnTo>
                      <a:pt x="1" y="12"/>
                    </a:lnTo>
                    <a:lnTo>
                      <a:pt x="4" y="18"/>
                    </a:lnTo>
                    <a:lnTo>
                      <a:pt x="9" y="23"/>
                    </a:lnTo>
                    <a:lnTo>
                      <a:pt x="15" y="30"/>
                    </a:lnTo>
                    <a:lnTo>
                      <a:pt x="21" y="36"/>
                    </a:lnTo>
                    <a:lnTo>
                      <a:pt x="30" y="41"/>
                    </a:lnTo>
                    <a:lnTo>
                      <a:pt x="38" y="46"/>
                    </a:lnTo>
                    <a:lnTo>
                      <a:pt x="49" y="51"/>
                    </a:lnTo>
                    <a:lnTo>
                      <a:pt x="58" y="53"/>
                    </a:lnTo>
                    <a:lnTo>
                      <a:pt x="70" y="55"/>
                    </a:lnTo>
                    <a:lnTo>
                      <a:pt x="81" y="54"/>
                    </a:lnTo>
                    <a:lnTo>
                      <a:pt x="92" y="52"/>
                    </a:lnTo>
                    <a:lnTo>
                      <a:pt x="104" y="48"/>
                    </a:lnTo>
                    <a:lnTo>
                      <a:pt x="105" y="46"/>
                    </a:lnTo>
                    <a:lnTo>
                      <a:pt x="105" y="45"/>
                    </a:lnTo>
                    <a:lnTo>
                      <a:pt x="105" y="43"/>
                    </a:lnTo>
                    <a:lnTo>
                      <a:pt x="104" y="41"/>
                    </a:lnTo>
                    <a:lnTo>
                      <a:pt x="101" y="36"/>
                    </a:lnTo>
                    <a:lnTo>
                      <a:pt x="95" y="30"/>
                    </a:lnTo>
                    <a:lnTo>
                      <a:pt x="89" y="25"/>
                    </a:lnTo>
                    <a:lnTo>
                      <a:pt x="82" y="18"/>
                    </a:lnTo>
                    <a:lnTo>
                      <a:pt x="73" y="12"/>
                    </a:lnTo>
                    <a:lnTo>
                      <a:pt x="64" y="8"/>
                    </a:lnTo>
                    <a:lnTo>
                      <a:pt x="56" y="6"/>
                    </a:lnTo>
                    <a:lnTo>
                      <a:pt x="48" y="4"/>
                    </a:lnTo>
                    <a:lnTo>
                      <a:pt x="40" y="1"/>
                    </a:lnTo>
                    <a:lnTo>
                      <a:pt x="32" y="0"/>
                    </a:lnTo>
                    <a:lnTo>
                      <a:pt x="24"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01" name="Freeform 25"/>
              <p:cNvSpPr>
                <a:spLocks noChangeArrowheads="1"/>
              </p:cNvSpPr>
              <p:nvPr/>
            </p:nvSpPr>
            <p:spPr bwMode="auto">
              <a:xfrm>
                <a:off x="4030" y="95"/>
                <a:ext cx="110" cy="65"/>
              </a:xfrm>
              <a:custGeom>
                <a:avLst/>
                <a:gdLst>
                  <a:gd name="T0" fmla="*/ 4051 w 110"/>
                  <a:gd name="T1" fmla="*/ 11284 h 65"/>
                  <a:gd name="T2" fmla="*/ 3581 w 110"/>
                  <a:gd name="T3" fmla="*/ 12386 h 65"/>
                  <a:gd name="T4" fmla="*/ 3219 w 110"/>
                  <a:gd name="T5" fmla="*/ 13071 h 65"/>
                  <a:gd name="T6" fmla="*/ 2796 w 110"/>
                  <a:gd name="T7" fmla="*/ 13074 h 65"/>
                  <a:gd name="T8" fmla="*/ 2385 w 110"/>
                  <a:gd name="T9" fmla="*/ 12894 h 65"/>
                  <a:gd name="T10" fmla="*/ 2034 w 110"/>
                  <a:gd name="T11" fmla="*/ 12155 h 65"/>
                  <a:gd name="T12" fmla="*/ 1679 w 110"/>
                  <a:gd name="T13" fmla="*/ 11268 h 65"/>
                  <a:gd name="T14" fmla="*/ 1358 w 110"/>
                  <a:gd name="T15" fmla="*/ 10316 h 65"/>
                  <a:gd name="T16" fmla="*/ 1099 w 110"/>
                  <a:gd name="T17" fmla="*/ 8900 h 65"/>
                  <a:gd name="T18" fmla="*/ 759 w 110"/>
                  <a:gd name="T19" fmla="*/ 7679 h 65"/>
                  <a:gd name="T20" fmla="*/ 582 w 110"/>
                  <a:gd name="T21" fmla="*/ 5789 h 65"/>
                  <a:gd name="T22" fmla="*/ 470 w 110"/>
                  <a:gd name="T23" fmla="*/ 4923 h 65"/>
                  <a:gd name="T24" fmla="*/ 9 w 110"/>
                  <a:gd name="T25" fmla="*/ 3388 h 65"/>
                  <a:gd name="T26" fmla="*/ 8 w 110"/>
                  <a:gd name="T27" fmla="*/ 2704 h 65"/>
                  <a:gd name="T28" fmla="*/ 9 w 110"/>
                  <a:gd name="T29" fmla="*/ 2508 h 65"/>
                  <a:gd name="T30" fmla="*/ 9 w 110"/>
                  <a:gd name="T31" fmla="*/ 2338 h 65"/>
                  <a:gd name="T32" fmla="*/ 496 w 110"/>
                  <a:gd name="T33" fmla="*/ 2338 h 65"/>
                  <a:gd name="T34" fmla="*/ 496 w 110"/>
                  <a:gd name="T35" fmla="*/ 0 h 65"/>
                  <a:gd name="T36" fmla="*/ 6 w 110"/>
                  <a:gd name="T37" fmla="*/ 2 h 65"/>
                  <a:gd name="T38" fmla="*/ 1 w 110"/>
                  <a:gd name="T39" fmla="*/ 75 h 65"/>
                  <a:gd name="T40" fmla="*/ 0 w 110"/>
                  <a:gd name="T41" fmla="*/ 2704 h 65"/>
                  <a:gd name="T42" fmla="*/ 1 w 110"/>
                  <a:gd name="T43" fmla="*/ 4565 h 65"/>
                  <a:gd name="T44" fmla="*/ 4 w 110"/>
                  <a:gd name="T45" fmla="*/ 5789 h 65"/>
                  <a:gd name="T46" fmla="*/ 9 w 110"/>
                  <a:gd name="T47" fmla="*/ 7679 h 65"/>
                  <a:gd name="T48" fmla="*/ 582 w 110"/>
                  <a:gd name="T49" fmla="*/ 9015 h 65"/>
                  <a:gd name="T50" fmla="*/ 843 w 110"/>
                  <a:gd name="T51" fmla="*/ 10489 h 65"/>
                  <a:gd name="T52" fmla="*/ 1222 w 110"/>
                  <a:gd name="T53" fmla="*/ 11966 h 65"/>
                  <a:gd name="T54" fmla="*/ 1532 w 110"/>
                  <a:gd name="T55" fmla="*/ 13074 h 65"/>
                  <a:gd name="T56" fmla="*/ 1929 w 110"/>
                  <a:gd name="T57" fmla="*/ 14093 h 65"/>
                  <a:gd name="T58" fmla="*/ 2340 w 110"/>
                  <a:gd name="T59" fmla="*/ 14959 h 65"/>
                  <a:gd name="T60" fmla="*/ 2745 w 110"/>
                  <a:gd name="T61" fmla="*/ 15185 h 65"/>
                  <a:gd name="T62" fmla="*/ 3280 w 110"/>
                  <a:gd name="T63" fmla="*/ 15148 h 65"/>
                  <a:gd name="T64" fmla="*/ 3714 w 110"/>
                  <a:gd name="T65" fmla="*/ 14355 h 65"/>
                  <a:gd name="T66" fmla="*/ 4171 w 110"/>
                  <a:gd name="T67" fmla="*/ 13074 h 65"/>
                  <a:gd name="T68" fmla="*/ 4051 w 110"/>
                  <a:gd name="T69" fmla="*/ 11284 h 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0"/>
                  <a:gd name="T106" fmla="*/ 0 h 65"/>
                  <a:gd name="T107" fmla="*/ 110 w 110"/>
                  <a:gd name="T108" fmla="*/ 65 h 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0" h="65">
                    <a:moveTo>
                      <a:pt x="106" y="48"/>
                    </a:moveTo>
                    <a:lnTo>
                      <a:pt x="95" y="53"/>
                    </a:lnTo>
                    <a:lnTo>
                      <a:pt x="85" y="55"/>
                    </a:lnTo>
                    <a:lnTo>
                      <a:pt x="74" y="56"/>
                    </a:lnTo>
                    <a:lnTo>
                      <a:pt x="63" y="54"/>
                    </a:lnTo>
                    <a:lnTo>
                      <a:pt x="54" y="51"/>
                    </a:lnTo>
                    <a:lnTo>
                      <a:pt x="44" y="47"/>
                    </a:lnTo>
                    <a:lnTo>
                      <a:pt x="36" y="43"/>
                    </a:lnTo>
                    <a:lnTo>
                      <a:pt x="28" y="37"/>
                    </a:lnTo>
                    <a:lnTo>
                      <a:pt x="21" y="32"/>
                    </a:lnTo>
                    <a:lnTo>
                      <a:pt x="16" y="25"/>
                    </a:lnTo>
                    <a:lnTo>
                      <a:pt x="12" y="20"/>
                    </a:lnTo>
                    <a:lnTo>
                      <a:pt x="9" y="15"/>
                    </a:lnTo>
                    <a:lnTo>
                      <a:pt x="8" y="12"/>
                    </a:lnTo>
                    <a:lnTo>
                      <a:pt x="9" y="11"/>
                    </a:lnTo>
                    <a:lnTo>
                      <a:pt x="9" y="10"/>
                    </a:lnTo>
                    <a:lnTo>
                      <a:pt x="13" y="10"/>
                    </a:lnTo>
                    <a:lnTo>
                      <a:pt x="13" y="0"/>
                    </a:lnTo>
                    <a:lnTo>
                      <a:pt x="6" y="2"/>
                    </a:lnTo>
                    <a:lnTo>
                      <a:pt x="1" y="6"/>
                    </a:lnTo>
                    <a:lnTo>
                      <a:pt x="0" y="12"/>
                    </a:lnTo>
                    <a:lnTo>
                      <a:pt x="1" y="19"/>
                    </a:lnTo>
                    <a:lnTo>
                      <a:pt x="4" y="25"/>
                    </a:lnTo>
                    <a:lnTo>
                      <a:pt x="9" y="32"/>
                    </a:lnTo>
                    <a:lnTo>
                      <a:pt x="16" y="38"/>
                    </a:lnTo>
                    <a:lnTo>
                      <a:pt x="23" y="45"/>
                    </a:lnTo>
                    <a:lnTo>
                      <a:pt x="32" y="50"/>
                    </a:lnTo>
                    <a:lnTo>
                      <a:pt x="41" y="56"/>
                    </a:lnTo>
                    <a:lnTo>
                      <a:pt x="51" y="60"/>
                    </a:lnTo>
                    <a:lnTo>
                      <a:pt x="62" y="62"/>
                    </a:lnTo>
                    <a:lnTo>
                      <a:pt x="73" y="65"/>
                    </a:lnTo>
                    <a:lnTo>
                      <a:pt x="86" y="64"/>
                    </a:lnTo>
                    <a:lnTo>
                      <a:pt x="97" y="61"/>
                    </a:lnTo>
                    <a:lnTo>
                      <a:pt x="110" y="56"/>
                    </a:lnTo>
                    <a:lnTo>
                      <a:pt x="106" y="4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02" name="Freeform 26"/>
              <p:cNvSpPr>
                <a:spLocks noChangeArrowheads="1"/>
              </p:cNvSpPr>
              <p:nvPr/>
            </p:nvSpPr>
            <p:spPr bwMode="auto">
              <a:xfrm>
                <a:off x="4101" y="105"/>
                <a:ext cx="43" cy="52"/>
              </a:xfrm>
              <a:custGeom>
                <a:avLst/>
                <a:gdLst>
                  <a:gd name="T0" fmla="*/ 0 w 46"/>
                  <a:gd name="T1" fmla="*/ 19467 h 47"/>
                  <a:gd name="T2" fmla="*/ 439 w 46"/>
                  <a:gd name="T3" fmla="*/ 29200 h 47"/>
                  <a:gd name="T4" fmla="*/ 685 w 46"/>
                  <a:gd name="T5" fmla="*/ 44124 h 47"/>
                  <a:gd name="T6" fmla="*/ 1138 w 46"/>
                  <a:gd name="T7" fmla="*/ 56339 h 47"/>
                  <a:gd name="T8" fmla="*/ 1441 w 46"/>
                  <a:gd name="T9" fmla="*/ 70003 h 47"/>
                  <a:gd name="T10" fmla="*/ 1663 w 46"/>
                  <a:gd name="T11" fmla="*/ 82982 h 47"/>
                  <a:gd name="T12" fmla="*/ 1856 w 46"/>
                  <a:gd name="T13" fmla="*/ 91926 h 47"/>
                  <a:gd name="T14" fmla="*/ 1887 w 46"/>
                  <a:gd name="T15" fmla="*/ 96946 h 47"/>
                  <a:gd name="T16" fmla="*/ 1976 w 46"/>
                  <a:gd name="T17" fmla="*/ 91926 h 47"/>
                  <a:gd name="T18" fmla="*/ 2141 w 46"/>
                  <a:gd name="T19" fmla="*/ 114133 h 47"/>
                  <a:gd name="T20" fmla="*/ 2243 w 46"/>
                  <a:gd name="T21" fmla="*/ 107351 h 47"/>
                  <a:gd name="T22" fmla="*/ 2282 w 46"/>
                  <a:gd name="T23" fmla="*/ 97711 h 47"/>
                  <a:gd name="T24" fmla="*/ 2282 w 46"/>
                  <a:gd name="T25" fmla="*/ 90025 h 47"/>
                  <a:gd name="T26" fmla="*/ 2243 w 46"/>
                  <a:gd name="T27" fmla="*/ 82982 h 47"/>
                  <a:gd name="T28" fmla="*/ 2011 w 46"/>
                  <a:gd name="T29" fmla="*/ 70003 h 47"/>
                  <a:gd name="T30" fmla="*/ 1772 w 46"/>
                  <a:gd name="T31" fmla="*/ 54832 h 47"/>
                  <a:gd name="T32" fmla="*/ 1375 w 46"/>
                  <a:gd name="T33" fmla="*/ 37351 h 47"/>
                  <a:gd name="T34" fmla="*/ 1001 w 46"/>
                  <a:gd name="T35" fmla="*/ 24925 h 47"/>
                  <a:gd name="T36" fmla="*/ 567 w 46"/>
                  <a:gd name="T37" fmla="*/ 469 h 47"/>
                  <a:gd name="T38" fmla="*/ 3 w 46"/>
                  <a:gd name="T39" fmla="*/ 0 h 47"/>
                  <a:gd name="T40" fmla="*/ 0 w 46"/>
                  <a:gd name="T41" fmla="*/ 19467 h 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6"/>
                  <a:gd name="T64" fmla="*/ 0 h 47"/>
                  <a:gd name="T65" fmla="*/ 46 w 46"/>
                  <a:gd name="T66" fmla="*/ 47 h 4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6" h="47">
                    <a:moveTo>
                      <a:pt x="0" y="8"/>
                    </a:moveTo>
                    <a:lnTo>
                      <a:pt x="8" y="13"/>
                    </a:lnTo>
                    <a:lnTo>
                      <a:pt x="15" y="18"/>
                    </a:lnTo>
                    <a:lnTo>
                      <a:pt x="23" y="24"/>
                    </a:lnTo>
                    <a:lnTo>
                      <a:pt x="29" y="29"/>
                    </a:lnTo>
                    <a:lnTo>
                      <a:pt x="34" y="35"/>
                    </a:lnTo>
                    <a:lnTo>
                      <a:pt x="37" y="39"/>
                    </a:lnTo>
                    <a:lnTo>
                      <a:pt x="38" y="40"/>
                    </a:lnTo>
                    <a:lnTo>
                      <a:pt x="39" y="39"/>
                    </a:lnTo>
                    <a:lnTo>
                      <a:pt x="43" y="47"/>
                    </a:lnTo>
                    <a:lnTo>
                      <a:pt x="45" y="45"/>
                    </a:lnTo>
                    <a:lnTo>
                      <a:pt x="46" y="41"/>
                    </a:lnTo>
                    <a:lnTo>
                      <a:pt x="46" y="38"/>
                    </a:lnTo>
                    <a:lnTo>
                      <a:pt x="45" y="35"/>
                    </a:lnTo>
                    <a:lnTo>
                      <a:pt x="41" y="29"/>
                    </a:lnTo>
                    <a:lnTo>
                      <a:pt x="36" y="23"/>
                    </a:lnTo>
                    <a:lnTo>
                      <a:pt x="28" y="16"/>
                    </a:lnTo>
                    <a:lnTo>
                      <a:pt x="21" y="11"/>
                    </a:lnTo>
                    <a:lnTo>
                      <a:pt x="12"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03" name="Freeform 27"/>
              <p:cNvSpPr>
                <a:spLocks noChangeArrowheads="1"/>
              </p:cNvSpPr>
              <p:nvPr/>
            </p:nvSpPr>
            <p:spPr bwMode="auto">
              <a:xfrm>
                <a:off x="4044" y="95"/>
                <a:ext cx="55" cy="12"/>
              </a:xfrm>
              <a:custGeom>
                <a:avLst/>
                <a:gdLst>
                  <a:gd name="T0" fmla="*/ 0 w 57"/>
                  <a:gd name="T1" fmla="*/ 59 h 17"/>
                  <a:gd name="T2" fmla="*/ 4 w 57"/>
                  <a:gd name="T3" fmla="*/ 59 h 17"/>
                  <a:gd name="T4" fmla="*/ 781 w 57"/>
                  <a:gd name="T5" fmla="*/ 59 h 17"/>
                  <a:gd name="T6" fmla="*/ 1170 w 57"/>
                  <a:gd name="T7" fmla="*/ 59 h 17"/>
                  <a:gd name="T8" fmla="*/ 1904 w 57"/>
                  <a:gd name="T9" fmla="*/ 59 h 17"/>
                  <a:gd name="T10" fmla="*/ 2468 w 57"/>
                  <a:gd name="T11" fmla="*/ 62 h 17"/>
                  <a:gd name="T12" fmla="*/ 3224 w 57"/>
                  <a:gd name="T13" fmla="*/ 68 h 17"/>
                  <a:gd name="T14" fmla="*/ 3753 w 57"/>
                  <a:gd name="T15" fmla="*/ 73 h 17"/>
                  <a:gd name="T16" fmla="*/ 4525 w 57"/>
                  <a:gd name="T17" fmla="*/ 87 h 17"/>
                  <a:gd name="T18" fmla="*/ 4743 w 57"/>
                  <a:gd name="T19" fmla="*/ 55 h 17"/>
                  <a:gd name="T20" fmla="*/ 3968 w 57"/>
                  <a:gd name="T21" fmla="*/ 1 h 17"/>
                  <a:gd name="T22" fmla="*/ 3277 w 57"/>
                  <a:gd name="T23" fmla="*/ 1 h 17"/>
                  <a:gd name="T24" fmla="*/ 2497 w 57"/>
                  <a:gd name="T25" fmla="*/ 1 h 17"/>
                  <a:gd name="T26" fmla="*/ 2014 w 57"/>
                  <a:gd name="T27" fmla="*/ 1 h 17"/>
                  <a:gd name="T28" fmla="*/ 1341 w 57"/>
                  <a:gd name="T29" fmla="*/ 1 h 17"/>
                  <a:gd name="T30" fmla="*/ 781 w 57"/>
                  <a:gd name="T31" fmla="*/ 0 h 17"/>
                  <a:gd name="T32" fmla="*/ 4 w 57"/>
                  <a:gd name="T33" fmla="*/ 0 h 17"/>
                  <a:gd name="T34" fmla="*/ 0 w 57"/>
                  <a:gd name="T35" fmla="*/ 0 h 17"/>
                  <a:gd name="T36" fmla="*/ 0 w 57"/>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7"/>
                  <a:gd name="T59" fmla="*/ 57 w 5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7">
                    <a:moveTo>
                      <a:pt x="0" y="10"/>
                    </a:moveTo>
                    <a:lnTo>
                      <a:pt x="4" y="10"/>
                    </a:lnTo>
                    <a:lnTo>
                      <a:pt x="9" y="10"/>
                    </a:lnTo>
                    <a:lnTo>
                      <a:pt x="15" y="10"/>
                    </a:lnTo>
                    <a:lnTo>
                      <a:pt x="23" y="10"/>
                    </a:lnTo>
                    <a:lnTo>
                      <a:pt x="30" y="11"/>
                    </a:lnTo>
                    <a:lnTo>
                      <a:pt x="38" y="13"/>
                    </a:lnTo>
                    <a:lnTo>
                      <a:pt x="46" y="14"/>
                    </a:lnTo>
                    <a:lnTo>
                      <a:pt x="54" y="17"/>
                    </a:lnTo>
                    <a:lnTo>
                      <a:pt x="57" y="9"/>
                    </a:lnTo>
                    <a:lnTo>
                      <a:pt x="48" y="6"/>
                    </a:lnTo>
                    <a:lnTo>
                      <a:pt x="40" y="3"/>
                    </a:lnTo>
                    <a:lnTo>
                      <a:pt x="31" y="2"/>
                    </a:lnTo>
                    <a:lnTo>
                      <a:pt x="24" y="1"/>
                    </a:lnTo>
                    <a:lnTo>
                      <a:pt x="17" y="1"/>
                    </a:lnTo>
                    <a:lnTo>
                      <a:pt x="9" y="0"/>
                    </a:lnTo>
                    <a:lnTo>
                      <a:pt x="4"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04" name="Freeform 28"/>
              <p:cNvSpPr>
                <a:spLocks noChangeArrowheads="1"/>
              </p:cNvSpPr>
              <p:nvPr/>
            </p:nvSpPr>
            <p:spPr bwMode="auto">
              <a:xfrm>
                <a:off x="571" y="97"/>
                <a:ext cx="104" cy="55"/>
              </a:xfrm>
              <a:custGeom>
                <a:avLst/>
                <a:gdLst>
                  <a:gd name="T0" fmla="*/ 8 w 104"/>
                  <a:gd name="T1" fmla="*/ 0 h 55"/>
                  <a:gd name="T2" fmla="*/ 3 w 104"/>
                  <a:gd name="T3" fmla="*/ 1 h 55"/>
                  <a:gd name="T4" fmla="*/ 0 w 104"/>
                  <a:gd name="T5" fmla="*/ 3 h 55"/>
                  <a:gd name="T6" fmla="*/ 0 w 104"/>
                  <a:gd name="T7" fmla="*/ 1628 h 55"/>
                  <a:gd name="T8" fmla="*/ 1 w 104"/>
                  <a:gd name="T9" fmla="*/ 2306 h 55"/>
                  <a:gd name="T10" fmla="*/ 3 w 104"/>
                  <a:gd name="T11" fmla="*/ 3521 h 55"/>
                  <a:gd name="T12" fmla="*/ 7 w 104"/>
                  <a:gd name="T13" fmla="*/ 4658 h 55"/>
                  <a:gd name="T14" fmla="*/ 646 w 104"/>
                  <a:gd name="T15" fmla="*/ 5907 h 55"/>
                  <a:gd name="T16" fmla="*/ 903 w 104"/>
                  <a:gd name="T17" fmla="*/ 7108 h 55"/>
                  <a:gd name="T18" fmla="*/ 1356 w 104"/>
                  <a:gd name="T19" fmla="*/ 8372 h 55"/>
                  <a:gd name="T20" fmla="*/ 1772 w 104"/>
                  <a:gd name="T21" fmla="*/ 9275 h 55"/>
                  <a:gd name="T22" fmla="*/ 2245 w 104"/>
                  <a:gd name="T23" fmla="*/ 10321 h 55"/>
                  <a:gd name="T24" fmla="*/ 2708 w 104"/>
                  <a:gd name="T25" fmla="*/ 10826 h 55"/>
                  <a:gd name="T26" fmla="*/ 3203 w 104"/>
                  <a:gd name="T27" fmla="*/ 11075 h 55"/>
                  <a:gd name="T28" fmla="*/ 3750 w 104"/>
                  <a:gd name="T29" fmla="*/ 11075 h 55"/>
                  <a:gd name="T30" fmla="*/ 4240 w 104"/>
                  <a:gd name="T31" fmla="*/ 10407 h 55"/>
                  <a:gd name="T32" fmla="*/ 4787 w 104"/>
                  <a:gd name="T33" fmla="*/ 9413 h 55"/>
                  <a:gd name="T34" fmla="*/ 4859 w 104"/>
                  <a:gd name="T35" fmla="*/ 9275 h 55"/>
                  <a:gd name="T36" fmla="*/ 4859 w 104"/>
                  <a:gd name="T37" fmla="*/ 8972 h 55"/>
                  <a:gd name="T38" fmla="*/ 4859 w 104"/>
                  <a:gd name="T39" fmla="*/ 8627 h 55"/>
                  <a:gd name="T40" fmla="*/ 4787 w 104"/>
                  <a:gd name="T41" fmla="*/ 8184 h 55"/>
                  <a:gd name="T42" fmla="*/ 4658 w 104"/>
                  <a:gd name="T43" fmla="*/ 7280 h 55"/>
                  <a:gd name="T44" fmla="*/ 4404 w 104"/>
                  <a:gd name="T45" fmla="*/ 5907 h 55"/>
                  <a:gd name="T46" fmla="*/ 4107 w 104"/>
                  <a:gd name="T47" fmla="*/ 4778 h 55"/>
                  <a:gd name="T48" fmla="*/ 3750 w 104"/>
                  <a:gd name="T49" fmla="*/ 3521 h 55"/>
                  <a:gd name="T50" fmla="*/ 3352 w 104"/>
                  <a:gd name="T51" fmla="*/ 2487 h 55"/>
                  <a:gd name="T52" fmla="*/ 2974 w 104"/>
                  <a:gd name="T53" fmla="*/ 1755 h 55"/>
                  <a:gd name="T54" fmla="*/ 2560 w 104"/>
                  <a:gd name="T55" fmla="*/ 74 h 55"/>
                  <a:gd name="T56" fmla="*/ 2245 w 104"/>
                  <a:gd name="T57" fmla="*/ 3 h 55"/>
                  <a:gd name="T58" fmla="*/ 1795 w 104"/>
                  <a:gd name="T59" fmla="*/ 1 h 55"/>
                  <a:gd name="T60" fmla="*/ 1498 w 104"/>
                  <a:gd name="T61" fmla="*/ 0 h 55"/>
                  <a:gd name="T62" fmla="*/ 1132 w 104"/>
                  <a:gd name="T63" fmla="*/ 0 h 55"/>
                  <a:gd name="T64" fmla="*/ 807 w 104"/>
                  <a:gd name="T65" fmla="*/ 0 h 55"/>
                  <a:gd name="T66" fmla="*/ 611 w 104"/>
                  <a:gd name="T67" fmla="*/ 0 h 55"/>
                  <a:gd name="T68" fmla="*/ 8 w 104"/>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4"/>
                  <a:gd name="T106" fmla="*/ 0 h 55"/>
                  <a:gd name="T107" fmla="*/ 104 w 104"/>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4" h="55">
                    <a:moveTo>
                      <a:pt x="8" y="0"/>
                    </a:moveTo>
                    <a:lnTo>
                      <a:pt x="3" y="1"/>
                    </a:lnTo>
                    <a:lnTo>
                      <a:pt x="0" y="3"/>
                    </a:lnTo>
                    <a:lnTo>
                      <a:pt x="0" y="7"/>
                    </a:lnTo>
                    <a:lnTo>
                      <a:pt x="1" y="12"/>
                    </a:lnTo>
                    <a:lnTo>
                      <a:pt x="3" y="18"/>
                    </a:lnTo>
                    <a:lnTo>
                      <a:pt x="7" y="23"/>
                    </a:lnTo>
                    <a:lnTo>
                      <a:pt x="14" y="30"/>
                    </a:lnTo>
                    <a:lnTo>
                      <a:pt x="20" y="35"/>
                    </a:lnTo>
                    <a:lnTo>
                      <a:pt x="29" y="42"/>
                    </a:lnTo>
                    <a:lnTo>
                      <a:pt x="38" y="46"/>
                    </a:lnTo>
                    <a:lnTo>
                      <a:pt x="48" y="51"/>
                    </a:lnTo>
                    <a:lnTo>
                      <a:pt x="58" y="54"/>
                    </a:lnTo>
                    <a:lnTo>
                      <a:pt x="69" y="55"/>
                    </a:lnTo>
                    <a:lnTo>
                      <a:pt x="80" y="55"/>
                    </a:lnTo>
                    <a:lnTo>
                      <a:pt x="91" y="52"/>
                    </a:lnTo>
                    <a:lnTo>
                      <a:pt x="103" y="47"/>
                    </a:lnTo>
                    <a:lnTo>
                      <a:pt x="104" y="46"/>
                    </a:lnTo>
                    <a:lnTo>
                      <a:pt x="104" y="45"/>
                    </a:lnTo>
                    <a:lnTo>
                      <a:pt x="104" y="43"/>
                    </a:lnTo>
                    <a:lnTo>
                      <a:pt x="103" y="41"/>
                    </a:lnTo>
                    <a:lnTo>
                      <a:pt x="99" y="36"/>
                    </a:lnTo>
                    <a:lnTo>
                      <a:pt x="94" y="30"/>
                    </a:lnTo>
                    <a:lnTo>
                      <a:pt x="88" y="24"/>
                    </a:lnTo>
                    <a:lnTo>
                      <a:pt x="80" y="18"/>
                    </a:lnTo>
                    <a:lnTo>
                      <a:pt x="72" y="13"/>
                    </a:lnTo>
                    <a:lnTo>
                      <a:pt x="63" y="8"/>
                    </a:lnTo>
                    <a:lnTo>
                      <a:pt x="55" y="6"/>
                    </a:lnTo>
                    <a:lnTo>
                      <a:pt x="48" y="3"/>
                    </a:lnTo>
                    <a:lnTo>
                      <a:pt x="39" y="1"/>
                    </a:lnTo>
                    <a:lnTo>
                      <a:pt x="32" y="0"/>
                    </a:lnTo>
                    <a:lnTo>
                      <a:pt x="24" y="0"/>
                    </a:lnTo>
                    <a:lnTo>
                      <a:pt x="18" y="0"/>
                    </a:lnTo>
                    <a:lnTo>
                      <a:pt x="13"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05" name="Freeform 29"/>
              <p:cNvSpPr>
                <a:spLocks noChangeArrowheads="1"/>
              </p:cNvSpPr>
              <p:nvPr/>
            </p:nvSpPr>
            <p:spPr bwMode="auto">
              <a:xfrm>
                <a:off x="566" y="93"/>
                <a:ext cx="109" cy="64"/>
              </a:xfrm>
              <a:custGeom>
                <a:avLst/>
                <a:gdLst>
                  <a:gd name="T0" fmla="*/ 3704 w 110"/>
                  <a:gd name="T1" fmla="*/ 14902 h 63"/>
                  <a:gd name="T2" fmla="*/ 3330 w 110"/>
                  <a:gd name="T3" fmla="*/ 16090 h 63"/>
                  <a:gd name="T4" fmla="*/ 2975 w 110"/>
                  <a:gd name="T5" fmla="*/ 16816 h 63"/>
                  <a:gd name="T6" fmla="*/ 2602 w 110"/>
                  <a:gd name="T7" fmla="*/ 17369 h 63"/>
                  <a:gd name="T8" fmla="*/ 2218 w 110"/>
                  <a:gd name="T9" fmla="*/ 16816 h 63"/>
                  <a:gd name="T10" fmla="*/ 1891 w 110"/>
                  <a:gd name="T11" fmla="*/ 15826 h 63"/>
                  <a:gd name="T12" fmla="*/ 1562 w 110"/>
                  <a:gd name="T13" fmla="*/ 14652 h 63"/>
                  <a:gd name="T14" fmla="*/ 1263 w 110"/>
                  <a:gd name="T15" fmla="*/ 12814 h 63"/>
                  <a:gd name="T16" fmla="*/ 1022 w 110"/>
                  <a:gd name="T17" fmla="*/ 11441 h 63"/>
                  <a:gd name="T18" fmla="*/ 744 w 110"/>
                  <a:gd name="T19" fmla="*/ 9430 h 63"/>
                  <a:gd name="T20" fmla="*/ 572 w 110"/>
                  <a:gd name="T21" fmla="*/ 7847 h 63"/>
                  <a:gd name="T22" fmla="*/ 438 w 110"/>
                  <a:gd name="T23" fmla="*/ 6223 h 63"/>
                  <a:gd name="T24" fmla="*/ 392 w 110"/>
                  <a:gd name="T25" fmla="*/ 4239 h 63"/>
                  <a:gd name="T26" fmla="*/ 9 w 110"/>
                  <a:gd name="T27" fmla="*/ 3358 h 63"/>
                  <a:gd name="T28" fmla="*/ 9 w 110"/>
                  <a:gd name="T29" fmla="*/ 3138 h 63"/>
                  <a:gd name="T30" fmla="*/ 392 w 110"/>
                  <a:gd name="T31" fmla="*/ 3138 h 63"/>
                  <a:gd name="T32" fmla="*/ 463 w 110"/>
                  <a:gd name="T33" fmla="*/ 2679 h 63"/>
                  <a:gd name="T34" fmla="*/ 463 w 110"/>
                  <a:gd name="T35" fmla="*/ 0 h 63"/>
                  <a:gd name="T36" fmla="*/ 6 w 110"/>
                  <a:gd name="T37" fmla="*/ 1 h 63"/>
                  <a:gd name="T38" fmla="*/ 2 w 110"/>
                  <a:gd name="T39" fmla="*/ 5 h 63"/>
                  <a:gd name="T40" fmla="*/ 0 w 110"/>
                  <a:gd name="T41" fmla="*/ 3635 h 63"/>
                  <a:gd name="T42" fmla="*/ 2 w 110"/>
                  <a:gd name="T43" fmla="*/ 5336 h 63"/>
                  <a:gd name="T44" fmla="*/ 5 w 110"/>
                  <a:gd name="T45" fmla="*/ 7507 h 63"/>
                  <a:gd name="T46" fmla="*/ 9 w 110"/>
                  <a:gd name="T47" fmla="*/ 9430 h 63"/>
                  <a:gd name="T48" fmla="*/ 542 w 110"/>
                  <a:gd name="T49" fmla="*/ 11648 h 63"/>
                  <a:gd name="T50" fmla="*/ 786 w 110"/>
                  <a:gd name="T51" fmla="*/ 13829 h 63"/>
                  <a:gd name="T52" fmla="*/ 1093 w 110"/>
                  <a:gd name="T53" fmla="*/ 15576 h 63"/>
                  <a:gd name="T54" fmla="*/ 1425 w 110"/>
                  <a:gd name="T55" fmla="*/ 17369 h 63"/>
                  <a:gd name="T56" fmla="*/ 1832 w 110"/>
                  <a:gd name="T57" fmla="*/ 18726 h 63"/>
                  <a:gd name="T58" fmla="*/ 2177 w 110"/>
                  <a:gd name="T59" fmla="*/ 19577 h 63"/>
                  <a:gd name="T60" fmla="*/ 2602 w 110"/>
                  <a:gd name="T61" fmla="*/ 19915 h 63"/>
                  <a:gd name="T62" fmla="*/ 2996 w 110"/>
                  <a:gd name="T63" fmla="*/ 19915 h 63"/>
                  <a:gd name="T64" fmla="*/ 3454 w 110"/>
                  <a:gd name="T65" fmla="*/ 19369 h 63"/>
                  <a:gd name="T66" fmla="*/ 3879 w 110"/>
                  <a:gd name="T67" fmla="*/ 17918 h 63"/>
                  <a:gd name="T68" fmla="*/ 3704 w 110"/>
                  <a:gd name="T69" fmla="*/ 14902 h 6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0"/>
                  <a:gd name="T106" fmla="*/ 0 h 63"/>
                  <a:gd name="T107" fmla="*/ 110 w 110"/>
                  <a:gd name="T108" fmla="*/ 63 h 6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0" h="63">
                    <a:moveTo>
                      <a:pt x="105" y="47"/>
                    </a:moveTo>
                    <a:lnTo>
                      <a:pt x="95" y="51"/>
                    </a:lnTo>
                    <a:lnTo>
                      <a:pt x="84" y="53"/>
                    </a:lnTo>
                    <a:lnTo>
                      <a:pt x="74" y="55"/>
                    </a:lnTo>
                    <a:lnTo>
                      <a:pt x="63" y="53"/>
                    </a:lnTo>
                    <a:lnTo>
                      <a:pt x="54" y="50"/>
                    </a:lnTo>
                    <a:lnTo>
                      <a:pt x="44" y="46"/>
                    </a:lnTo>
                    <a:lnTo>
                      <a:pt x="36" y="41"/>
                    </a:lnTo>
                    <a:lnTo>
                      <a:pt x="28" y="36"/>
                    </a:lnTo>
                    <a:lnTo>
                      <a:pt x="22" y="30"/>
                    </a:lnTo>
                    <a:lnTo>
                      <a:pt x="17" y="25"/>
                    </a:lnTo>
                    <a:lnTo>
                      <a:pt x="12" y="19"/>
                    </a:lnTo>
                    <a:lnTo>
                      <a:pt x="10" y="14"/>
                    </a:lnTo>
                    <a:lnTo>
                      <a:pt x="9" y="11"/>
                    </a:lnTo>
                    <a:lnTo>
                      <a:pt x="9" y="10"/>
                    </a:lnTo>
                    <a:lnTo>
                      <a:pt x="10" y="10"/>
                    </a:lnTo>
                    <a:lnTo>
                      <a:pt x="13" y="8"/>
                    </a:lnTo>
                    <a:lnTo>
                      <a:pt x="13" y="0"/>
                    </a:lnTo>
                    <a:lnTo>
                      <a:pt x="6" y="1"/>
                    </a:lnTo>
                    <a:lnTo>
                      <a:pt x="2" y="5"/>
                    </a:lnTo>
                    <a:lnTo>
                      <a:pt x="0" y="12"/>
                    </a:lnTo>
                    <a:lnTo>
                      <a:pt x="2" y="17"/>
                    </a:lnTo>
                    <a:lnTo>
                      <a:pt x="5" y="24"/>
                    </a:lnTo>
                    <a:lnTo>
                      <a:pt x="9" y="30"/>
                    </a:lnTo>
                    <a:lnTo>
                      <a:pt x="16" y="37"/>
                    </a:lnTo>
                    <a:lnTo>
                      <a:pt x="23" y="44"/>
                    </a:lnTo>
                    <a:lnTo>
                      <a:pt x="31" y="49"/>
                    </a:lnTo>
                    <a:lnTo>
                      <a:pt x="41" y="55"/>
                    </a:lnTo>
                    <a:lnTo>
                      <a:pt x="52" y="59"/>
                    </a:lnTo>
                    <a:lnTo>
                      <a:pt x="62" y="62"/>
                    </a:lnTo>
                    <a:lnTo>
                      <a:pt x="74" y="63"/>
                    </a:lnTo>
                    <a:lnTo>
                      <a:pt x="85" y="63"/>
                    </a:lnTo>
                    <a:lnTo>
                      <a:pt x="97" y="60"/>
                    </a:lnTo>
                    <a:lnTo>
                      <a:pt x="110" y="56"/>
                    </a:lnTo>
                    <a:lnTo>
                      <a:pt x="105"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06" name="Freeform 30"/>
              <p:cNvSpPr>
                <a:spLocks noChangeArrowheads="1"/>
              </p:cNvSpPr>
              <p:nvPr/>
            </p:nvSpPr>
            <p:spPr bwMode="auto">
              <a:xfrm>
                <a:off x="635" y="102"/>
                <a:ext cx="44" cy="51"/>
              </a:xfrm>
              <a:custGeom>
                <a:avLst/>
                <a:gdLst>
                  <a:gd name="T0" fmla="*/ 0 w 47"/>
                  <a:gd name="T1" fmla="*/ 11017 h 48"/>
                  <a:gd name="T2" fmla="*/ 447 w 47"/>
                  <a:gd name="T3" fmla="*/ 16440 h 48"/>
                  <a:gd name="T4" fmla="*/ 734 w 47"/>
                  <a:gd name="T5" fmla="*/ 24544 h 48"/>
                  <a:gd name="T6" fmla="*/ 1131 w 47"/>
                  <a:gd name="T7" fmla="*/ 31104 h 48"/>
                  <a:gd name="T8" fmla="*/ 1361 w 47"/>
                  <a:gd name="T9" fmla="*/ 37679 h 48"/>
                  <a:gd name="T10" fmla="*/ 1577 w 47"/>
                  <a:gd name="T11" fmla="*/ 46434 h 48"/>
                  <a:gd name="T12" fmla="*/ 1744 w 47"/>
                  <a:gd name="T13" fmla="*/ 50744 h 48"/>
                  <a:gd name="T14" fmla="*/ 1744 w 47"/>
                  <a:gd name="T15" fmla="*/ 51911 h 48"/>
                  <a:gd name="T16" fmla="*/ 1744 w 47"/>
                  <a:gd name="T17" fmla="*/ 54506 h 48"/>
                  <a:gd name="T18" fmla="*/ 1744 w 47"/>
                  <a:gd name="T19" fmla="*/ 51911 h 48"/>
                  <a:gd name="T20" fmla="*/ 1785 w 47"/>
                  <a:gd name="T21" fmla="*/ 50744 h 48"/>
                  <a:gd name="T22" fmla="*/ 2020 w 47"/>
                  <a:gd name="T23" fmla="*/ 63998 h 48"/>
                  <a:gd name="T24" fmla="*/ 2149 w 47"/>
                  <a:gd name="T25" fmla="*/ 59017 h 48"/>
                  <a:gd name="T26" fmla="*/ 2149 w 47"/>
                  <a:gd name="T27" fmla="*/ 54506 h 48"/>
                  <a:gd name="T28" fmla="*/ 2149 w 47"/>
                  <a:gd name="T29" fmla="*/ 50308 h 48"/>
                  <a:gd name="T30" fmla="*/ 2101 w 47"/>
                  <a:gd name="T31" fmla="*/ 46434 h 48"/>
                  <a:gd name="T32" fmla="*/ 1901 w 47"/>
                  <a:gd name="T33" fmla="*/ 37679 h 48"/>
                  <a:gd name="T34" fmla="*/ 1639 w 47"/>
                  <a:gd name="T35" fmla="*/ 28784 h 48"/>
                  <a:gd name="T36" fmla="*/ 1361 w 47"/>
                  <a:gd name="T37" fmla="*/ 22568 h 48"/>
                  <a:gd name="T38" fmla="*/ 940 w 47"/>
                  <a:gd name="T39" fmla="*/ 12895 h 48"/>
                  <a:gd name="T40" fmla="*/ 572 w 47"/>
                  <a:gd name="T41" fmla="*/ 287 h 48"/>
                  <a:gd name="T42" fmla="*/ 3 w 47"/>
                  <a:gd name="T43" fmla="*/ 0 h 48"/>
                  <a:gd name="T44" fmla="*/ 0 w 47"/>
                  <a:gd name="T45" fmla="*/ 1101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7"/>
                  <a:gd name="T70" fmla="*/ 0 h 48"/>
                  <a:gd name="T71" fmla="*/ 47 w 47"/>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7" h="48">
                    <a:moveTo>
                      <a:pt x="0" y="8"/>
                    </a:moveTo>
                    <a:lnTo>
                      <a:pt x="9" y="13"/>
                    </a:lnTo>
                    <a:lnTo>
                      <a:pt x="17" y="18"/>
                    </a:lnTo>
                    <a:lnTo>
                      <a:pt x="24" y="24"/>
                    </a:lnTo>
                    <a:lnTo>
                      <a:pt x="30" y="29"/>
                    </a:lnTo>
                    <a:lnTo>
                      <a:pt x="35" y="35"/>
                    </a:lnTo>
                    <a:lnTo>
                      <a:pt x="38" y="39"/>
                    </a:lnTo>
                    <a:lnTo>
                      <a:pt x="38" y="40"/>
                    </a:lnTo>
                    <a:lnTo>
                      <a:pt x="38" y="41"/>
                    </a:lnTo>
                    <a:lnTo>
                      <a:pt x="38" y="40"/>
                    </a:lnTo>
                    <a:lnTo>
                      <a:pt x="39" y="39"/>
                    </a:lnTo>
                    <a:lnTo>
                      <a:pt x="44" y="48"/>
                    </a:lnTo>
                    <a:lnTo>
                      <a:pt x="47" y="44"/>
                    </a:lnTo>
                    <a:lnTo>
                      <a:pt x="47" y="41"/>
                    </a:lnTo>
                    <a:lnTo>
                      <a:pt x="47" y="38"/>
                    </a:lnTo>
                    <a:lnTo>
                      <a:pt x="46" y="35"/>
                    </a:lnTo>
                    <a:lnTo>
                      <a:pt x="42" y="29"/>
                    </a:lnTo>
                    <a:lnTo>
                      <a:pt x="36" y="22"/>
                    </a:lnTo>
                    <a:lnTo>
                      <a:pt x="30" y="17"/>
                    </a:lnTo>
                    <a:lnTo>
                      <a:pt x="21" y="10"/>
                    </a:lnTo>
                    <a:lnTo>
                      <a:pt x="13"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07" name="Freeform 31"/>
              <p:cNvSpPr>
                <a:spLocks noChangeArrowheads="1"/>
              </p:cNvSpPr>
              <p:nvPr/>
            </p:nvSpPr>
            <p:spPr bwMode="auto">
              <a:xfrm>
                <a:off x="580" y="93"/>
                <a:ext cx="53" cy="11"/>
              </a:xfrm>
              <a:custGeom>
                <a:avLst/>
                <a:gdLst>
                  <a:gd name="T0" fmla="*/ 0 w 56"/>
                  <a:gd name="T1" fmla="*/ 54 h 16"/>
                  <a:gd name="T2" fmla="*/ 5 w 56"/>
                  <a:gd name="T3" fmla="*/ 54 h 16"/>
                  <a:gd name="T4" fmla="*/ 282 w 56"/>
                  <a:gd name="T5" fmla="*/ 54 h 16"/>
                  <a:gd name="T6" fmla="*/ 387 w 56"/>
                  <a:gd name="T7" fmla="*/ 54 h 16"/>
                  <a:gd name="T8" fmla="*/ 557 w 56"/>
                  <a:gd name="T9" fmla="*/ 61 h 16"/>
                  <a:gd name="T10" fmla="*/ 761 w 56"/>
                  <a:gd name="T11" fmla="*/ 61 h 16"/>
                  <a:gd name="T12" fmla="*/ 978 w 56"/>
                  <a:gd name="T13" fmla="*/ 69 h 16"/>
                  <a:gd name="T14" fmla="*/ 1157 w 56"/>
                  <a:gd name="T15" fmla="*/ 78 h 16"/>
                  <a:gd name="T16" fmla="*/ 1338 w 56"/>
                  <a:gd name="T17" fmla="*/ 88 h 16"/>
                  <a:gd name="T18" fmla="*/ 1410 w 56"/>
                  <a:gd name="T19" fmla="*/ 54 h 16"/>
                  <a:gd name="T20" fmla="*/ 1224 w 56"/>
                  <a:gd name="T21" fmla="*/ 1 h 16"/>
                  <a:gd name="T22" fmla="*/ 1029 w 56"/>
                  <a:gd name="T23" fmla="*/ 1 h 16"/>
                  <a:gd name="T24" fmla="*/ 801 w 56"/>
                  <a:gd name="T25" fmla="*/ 1 h 16"/>
                  <a:gd name="T26" fmla="*/ 587 w 56"/>
                  <a:gd name="T27" fmla="*/ 0 h 16"/>
                  <a:gd name="T28" fmla="*/ 387 w 56"/>
                  <a:gd name="T29" fmla="*/ 0 h 16"/>
                  <a:gd name="T30" fmla="*/ 282 w 56"/>
                  <a:gd name="T31" fmla="*/ 0 h 16"/>
                  <a:gd name="T32" fmla="*/ 5 w 56"/>
                  <a:gd name="T33" fmla="*/ 0 h 16"/>
                  <a:gd name="T34" fmla="*/ 0 w 56"/>
                  <a:gd name="T35" fmla="*/ 0 h 16"/>
                  <a:gd name="T36" fmla="*/ 0 w 56"/>
                  <a:gd name="T37" fmla="*/ 54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16"/>
                  <a:gd name="T59" fmla="*/ 56 w 5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16">
                    <a:moveTo>
                      <a:pt x="0" y="8"/>
                    </a:moveTo>
                    <a:lnTo>
                      <a:pt x="5" y="8"/>
                    </a:lnTo>
                    <a:lnTo>
                      <a:pt x="10" y="8"/>
                    </a:lnTo>
                    <a:lnTo>
                      <a:pt x="16" y="8"/>
                    </a:lnTo>
                    <a:lnTo>
                      <a:pt x="23" y="10"/>
                    </a:lnTo>
                    <a:lnTo>
                      <a:pt x="30" y="10"/>
                    </a:lnTo>
                    <a:lnTo>
                      <a:pt x="39" y="12"/>
                    </a:lnTo>
                    <a:lnTo>
                      <a:pt x="46" y="14"/>
                    </a:lnTo>
                    <a:lnTo>
                      <a:pt x="53" y="16"/>
                    </a:lnTo>
                    <a:lnTo>
                      <a:pt x="56" y="8"/>
                    </a:lnTo>
                    <a:lnTo>
                      <a:pt x="49" y="5"/>
                    </a:lnTo>
                    <a:lnTo>
                      <a:pt x="41" y="3"/>
                    </a:lnTo>
                    <a:lnTo>
                      <a:pt x="32" y="1"/>
                    </a:lnTo>
                    <a:lnTo>
                      <a:pt x="24" y="0"/>
                    </a:lnTo>
                    <a:lnTo>
                      <a:pt x="16" y="0"/>
                    </a:lnTo>
                    <a:lnTo>
                      <a:pt x="10" y="0"/>
                    </a:lnTo>
                    <a:lnTo>
                      <a:pt x="5" y="0"/>
                    </a:lnTo>
                    <a:lnTo>
                      <a:pt x="0"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08" name="Freeform 32"/>
              <p:cNvSpPr>
                <a:spLocks noChangeArrowheads="1"/>
              </p:cNvSpPr>
              <p:nvPr/>
            </p:nvSpPr>
            <p:spPr bwMode="auto">
              <a:xfrm>
                <a:off x="3103" y="97"/>
                <a:ext cx="93" cy="55"/>
              </a:xfrm>
              <a:custGeom>
                <a:avLst/>
                <a:gdLst>
                  <a:gd name="T0" fmla="*/ 4 w 104"/>
                  <a:gd name="T1" fmla="*/ 0 h 55"/>
                  <a:gd name="T2" fmla="*/ 4 w 104"/>
                  <a:gd name="T3" fmla="*/ 1 h 55"/>
                  <a:gd name="T4" fmla="*/ 1 w 104"/>
                  <a:gd name="T5" fmla="*/ 3 h 55"/>
                  <a:gd name="T6" fmla="*/ 0 w 104"/>
                  <a:gd name="T7" fmla="*/ 1628 h 55"/>
                  <a:gd name="T8" fmla="*/ 1 w 104"/>
                  <a:gd name="T9" fmla="*/ 2306 h 55"/>
                  <a:gd name="T10" fmla="*/ 4 w 104"/>
                  <a:gd name="T11" fmla="*/ 3521 h 55"/>
                  <a:gd name="T12" fmla="*/ 4 w 104"/>
                  <a:gd name="T13" fmla="*/ 4658 h 55"/>
                  <a:gd name="T14" fmla="*/ 139 w 104"/>
                  <a:gd name="T15" fmla="*/ 5907 h 55"/>
                  <a:gd name="T16" fmla="*/ 194 w 104"/>
                  <a:gd name="T17" fmla="*/ 7108 h 55"/>
                  <a:gd name="T18" fmla="*/ 275 w 104"/>
                  <a:gd name="T19" fmla="*/ 8372 h 55"/>
                  <a:gd name="T20" fmla="*/ 359 w 104"/>
                  <a:gd name="T21" fmla="*/ 9275 h 55"/>
                  <a:gd name="T22" fmla="*/ 457 w 104"/>
                  <a:gd name="T23" fmla="*/ 10321 h 55"/>
                  <a:gd name="T24" fmla="*/ 549 w 104"/>
                  <a:gd name="T25" fmla="*/ 10826 h 55"/>
                  <a:gd name="T26" fmla="*/ 668 w 104"/>
                  <a:gd name="T27" fmla="*/ 11075 h 55"/>
                  <a:gd name="T28" fmla="*/ 761 w 104"/>
                  <a:gd name="T29" fmla="*/ 10826 h 55"/>
                  <a:gd name="T30" fmla="*/ 867 w 104"/>
                  <a:gd name="T31" fmla="*/ 10407 h 55"/>
                  <a:gd name="T32" fmla="*/ 972 w 104"/>
                  <a:gd name="T33" fmla="*/ 9413 h 55"/>
                  <a:gd name="T34" fmla="*/ 986 w 104"/>
                  <a:gd name="T35" fmla="*/ 9275 h 55"/>
                  <a:gd name="T36" fmla="*/ 986 w 104"/>
                  <a:gd name="T37" fmla="*/ 8972 h 55"/>
                  <a:gd name="T38" fmla="*/ 986 w 104"/>
                  <a:gd name="T39" fmla="*/ 8627 h 55"/>
                  <a:gd name="T40" fmla="*/ 972 w 104"/>
                  <a:gd name="T41" fmla="*/ 8184 h 55"/>
                  <a:gd name="T42" fmla="*/ 953 w 104"/>
                  <a:gd name="T43" fmla="*/ 7280 h 55"/>
                  <a:gd name="T44" fmla="*/ 903 w 104"/>
                  <a:gd name="T45" fmla="*/ 5907 h 55"/>
                  <a:gd name="T46" fmla="*/ 846 w 104"/>
                  <a:gd name="T47" fmla="*/ 4778 h 55"/>
                  <a:gd name="T48" fmla="*/ 771 w 104"/>
                  <a:gd name="T49" fmla="*/ 3521 h 55"/>
                  <a:gd name="T50" fmla="*/ 689 w 104"/>
                  <a:gd name="T51" fmla="*/ 2306 h 55"/>
                  <a:gd name="T52" fmla="*/ 609 w 104"/>
                  <a:gd name="T53" fmla="*/ 1755 h 55"/>
                  <a:gd name="T54" fmla="*/ 533 w 104"/>
                  <a:gd name="T55" fmla="*/ 74 h 55"/>
                  <a:gd name="T56" fmla="*/ 450 w 104"/>
                  <a:gd name="T57" fmla="*/ 3 h 55"/>
                  <a:gd name="T58" fmla="*/ 382 w 104"/>
                  <a:gd name="T59" fmla="*/ 1 h 55"/>
                  <a:gd name="T60" fmla="*/ 292 w 104"/>
                  <a:gd name="T61" fmla="*/ 0 h 55"/>
                  <a:gd name="T62" fmla="*/ 230 w 104"/>
                  <a:gd name="T63" fmla="*/ 0 h 55"/>
                  <a:gd name="T64" fmla="*/ 165 w 104"/>
                  <a:gd name="T65" fmla="*/ 0 h 55"/>
                  <a:gd name="T66" fmla="*/ 117 w 104"/>
                  <a:gd name="T67" fmla="*/ 0 h 55"/>
                  <a:gd name="T68" fmla="*/ 4 w 104"/>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4"/>
                  <a:gd name="T106" fmla="*/ 0 h 55"/>
                  <a:gd name="T107" fmla="*/ 104 w 104"/>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4" h="55">
                    <a:moveTo>
                      <a:pt x="8" y="0"/>
                    </a:moveTo>
                    <a:lnTo>
                      <a:pt x="4" y="1"/>
                    </a:lnTo>
                    <a:lnTo>
                      <a:pt x="1" y="3"/>
                    </a:lnTo>
                    <a:lnTo>
                      <a:pt x="0" y="7"/>
                    </a:lnTo>
                    <a:lnTo>
                      <a:pt x="1" y="12"/>
                    </a:lnTo>
                    <a:lnTo>
                      <a:pt x="4" y="18"/>
                    </a:lnTo>
                    <a:lnTo>
                      <a:pt x="8" y="23"/>
                    </a:lnTo>
                    <a:lnTo>
                      <a:pt x="15" y="30"/>
                    </a:lnTo>
                    <a:lnTo>
                      <a:pt x="21" y="35"/>
                    </a:lnTo>
                    <a:lnTo>
                      <a:pt x="29" y="42"/>
                    </a:lnTo>
                    <a:lnTo>
                      <a:pt x="38" y="46"/>
                    </a:lnTo>
                    <a:lnTo>
                      <a:pt x="48" y="51"/>
                    </a:lnTo>
                    <a:lnTo>
                      <a:pt x="58" y="54"/>
                    </a:lnTo>
                    <a:lnTo>
                      <a:pt x="70" y="55"/>
                    </a:lnTo>
                    <a:lnTo>
                      <a:pt x="80" y="54"/>
                    </a:lnTo>
                    <a:lnTo>
                      <a:pt x="92" y="52"/>
                    </a:lnTo>
                    <a:lnTo>
                      <a:pt x="103" y="47"/>
                    </a:lnTo>
                    <a:lnTo>
                      <a:pt x="104" y="46"/>
                    </a:lnTo>
                    <a:lnTo>
                      <a:pt x="104" y="45"/>
                    </a:lnTo>
                    <a:lnTo>
                      <a:pt x="104" y="43"/>
                    </a:lnTo>
                    <a:lnTo>
                      <a:pt x="103" y="41"/>
                    </a:lnTo>
                    <a:lnTo>
                      <a:pt x="100" y="36"/>
                    </a:lnTo>
                    <a:lnTo>
                      <a:pt x="95" y="30"/>
                    </a:lnTo>
                    <a:lnTo>
                      <a:pt x="89" y="24"/>
                    </a:lnTo>
                    <a:lnTo>
                      <a:pt x="81" y="18"/>
                    </a:lnTo>
                    <a:lnTo>
                      <a:pt x="73" y="12"/>
                    </a:lnTo>
                    <a:lnTo>
                      <a:pt x="64" y="8"/>
                    </a:lnTo>
                    <a:lnTo>
                      <a:pt x="56" y="6"/>
                    </a:lnTo>
                    <a:lnTo>
                      <a:pt x="47" y="3"/>
                    </a:lnTo>
                    <a:lnTo>
                      <a:pt x="40" y="1"/>
                    </a:lnTo>
                    <a:lnTo>
                      <a:pt x="31" y="0"/>
                    </a:lnTo>
                    <a:lnTo>
                      <a:pt x="24" y="0"/>
                    </a:lnTo>
                    <a:lnTo>
                      <a:pt x="18" y="0"/>
                    </a:lnTo>
                    <a:lnTo>
                      <a:pt x="12"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09" name="Freeform 33"/>
              <p:cNvSpPr>
                <a:spLocks noChangeArrowheads="1"/>
              </p:cNvSpPr>
              <p:nvPr/>
            </p:nvSpPr>
            <p:spPr bwMode="auto">
              <a:xfrm>
                <a:off x="3099" y="93"/>
                <a:ext cx="99" cy="64"/>
              </a:xfrm>
              <a:custGeom>
                <a:avLst/>
                <a:gdLst>
                  <a:gd name="T0" fmla="*/ 884 w 110"/>
                  <a:gd name="T1" fmla="*/ 14902 h 63"/>
                  <a:gd name="T2" fmla="*/ 795 w 110"/>
                  <a:gd name="T3" fmla="*/ 16090 h 63"/>
                  <a:gd name="T4" fmla="*/ 709 w 110"/>
                  <a:gd name="T5" fmla="*/ 16816 h 63"/>
                  <a:gd name="T6" fmla="*/ 620 w 110"/>
                  <a:gd name="T7" fmla="*/ 17369 h 63"/>
                  <a:gd name="T8" fmla="*/ 529 w 110"/>
                  <a:gd name="T9" fmla="*/ 16600 h 63"/>
                  <a:gd name="T10" fmla="*/ 443 w 110"/>
                  <a:gd name="T11" fmla="*/ 15826 h 63"/>
                  <a:gd name="T12" fmla="*/ 374 w 110"/>
                  <a:gd name="T13" fmla="*/ 14652 h 63"/>
                  <a:gd name="T14" fmla="*/ 290 w 110"/>
                  <a:gd name="T15" fmla="*/ 12814 h 63"/>
                  <a:gd name="T16" fmla="*/ 245 w 110"/>
                  <a:gd name="T17" fmla="*/ 11441 h 63"/>
                  <a:gd name="T18" fmla="*/ 168 w 110"/>
                  <a:gd name="T19" fmla="*/ 9430 h 63"/>
                  <a:gd name="T20" fmla="*/ 123 w 110"/>
                  <a:gd name="T21" fmla="*/ 7847 h 63"/>
                  <a:gd name="T22" fmla="*/ 104 w 110"/>
                  <a:gd name="T23" fmla="*/ 6223 h 63"/>
                  <a:gd name="T24" fmla="*/ 5 w 110"/>
                  <a:gd name="T25" fmla="*/ 4239 h 63"/>
                  <a:gd name="T26" fmla="*/ 5 w 110"/>
                  <a:gd name="T27" fmla="*/ 3358 h 63"/>
                  <a:gd name="T28" fmla="*/ 5 w 110"/>
                  <a:gd name="T29" fmla="*/ 3138 h 63"/>
                  <a:gd name="T30" fmla="*/ 5 w 110"/>
                  <a:gd name="T31" fmla="*/ 2679 h 63"/>
                  <a:gd name="T32" fmla="*/ 104 w 110"/>
                  <a:gd name="T33" fmla="*/ 2679 h 63"/>
                  <a:gd name="T34" fmla="*/ 104 w 110"/>
                  <a:gd name="T35" fmla="*/ 0 h 63"/>
                  <a:gd name="T36" fmla="*/ 5 w 110"/>
                  <a:gd name="T37" fmla="*/ 1 h 63"/>
                  <a:gd name="T38" fmla="*/ 2 w 110"/>
                  <a:gd name="T39" fmla="*/ 5 h 63"/>
                  <a:gd name="T40" fmla="*/ 0 w 110"/>
                  <a:gd name="T41" fmla="*/ 3635 h 63"/>
                  <a:gd name="T42" fmla="*/ 2 w 110"/>
                  <a:gd name="T43" fmla="*/ 5336 h 63"/>
                  <a:gd name="T44" fmla="*/ 5 w 110"/>
                  <a:gd name="T45" fmla="*/ 7507 h 63"/>
                  <a:gd name="T46" fmla="*/ 5 w 110"/>
                  <a:gd name="T47" fmla="*/ 9430 h 63"/>
                  <a:gd name="T48" fmla="*/ 123 w 110"/>
                  <a:gd name="T49" fmla="*/ 11648 h 63"/>
                  <a:gd name="T50" fmla="*/ 187 w 110"/>
                  <a:gd name="T51" fmla="*/ 13829 h 63"/>
                  <a:gd name="T52" fmla="*/ 260 w 110"/>
                  <a:gd name="T53" fmla="*/ 15576 h 63"/>
                  <a:gd name="T54" fmla="*/ 339 w 110"/>
                  <a:gd name="T55" fmla="*/ 17369 h 63"/>
                  <a:gd name="T56" fmla="*/ 419 w 110"/>
                  <a:gd name="T57" fmla="*/ 18726 h 63"/>
                  <a:gd name="T58" fmla="*/ 521 w 110"/>
                  <a:gd name="T59" fmla="*/ 19577 h 63"/>
                  <a:gd name="T60" fmla="*/ 620 w 110"/>
                  <a:gd name="T61" fmla="*/ 19915 h 63"/>
                  <a:gd name="T62" fmla="*/ 716 w 110"/>
                  <a:gd name="T63" fmla="*/ 19915 h 63"/>
                  <a:gd name="T64" fmla="*/ 824 w 110"/>
                  <a:gd name="T65" fmla="*/ 19369 h 63"/>
                  <a:gd name="T66" fmla="*/ 924 w 110"/>
                  <a:gd name="T67" fmla="*/ 17918 h 63"/>
                  <a:gd name="T68" fmla="*/ 884 w 110"/>
                  <a:gd name="T69" fmla="*/ 14902 h 6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0"/>
                  <a:gd name="T106" fmla="*/ 0 h 63"/>
                  <a:gd name="T107" fmla="*/ 110 w 110"/>
                  <a:gd name="T108" fmla="*/ 63 h 6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0" h="63">
                    <a:moveTo>
                      <a:pt x="105" y="47"/>
                    </a:moveTo>
                    <a:lnTo>
                      <a:pt x="95" y="51"/>
                    </a:lnTo>
                    <a:lnTo>
                      <a:pt x="84" y="53"/>
                    </a:lnTo>
                    <a:lnTo>
                      <a:pt x="74" y="55"/>
                    </a:lnTo>
                    <a:lnTo>
                      <a:pt x="63" y="52"/>
                    </a:lnTo>
                    <a:lnTo>
                      <a:pt x="53" y="50"/>
                    </a:lnTo>
                    <a:lnTo>
                      <a:pt x="44" y="46"/>
                    </a:lnTo>
                    <a:lnTo>
                      <a:pt x="35" y="41"/>
                    </a:lnTo>
                    <a:lnTo>
                      <a:pt x="28" y="36"/>
                    </a:lnTo>
                    <a:lnTo>
                      <a:pt x="21" y="30"/>
                    </a:lnTo>
                    <a:lnTo>
                      <a:pt x="15" y="25"/>
                    </a:lnTo>
                    <a:lnTo>
                      <a:pt x="12" y="19"/>
                    </a:lnTo>
                    <a:lnTo>
                      <a:pt x="9" y="14"/>
                    </a:lnTo>
                    <a:lnTo>
                      <a:pt x="9" y="11"/>
                    </a:lnTo>
                    <a:lnTo>
                      <a:pt x="9" y="10"/>
                    </a:lnTo>
                    <a:lnTo>
                      <a:pt x="9" y="8"/>
                    </a:lnTo>
                    <a:lnTo>
                      <a:pt x="12" y="8"/>
                    </a:lnTo>
                    <a:lnTo>
                      <a:pt x="12" y="0"/>
                    </a:lnTo>
                    <a:lnTo>
                      <a:pt x="6" y="1"/>
                    </a:lnTo>
                    <a:lnTo>
                      <a:pt x="2" y="5"/>
                    </a:lnTo>
                    <a:lnTo>
                      <a:pt x="0" y="12"/>
                    </a:lnTo>
                    <a:lnTo>
                      <a:pt x="2" y="17"/>
                    </a:lnTo>
                    <a:lnTo>
                      <a:pt x="5" y="24"/>
                    </a:lnTo>
                    <a:lnTo>
                      <a:pt x="9" y="30"/>
                    </a:lnTo>
                    <a:lnTo>
                      <a:pt x="15" y="37"/>
                    </a:lnTo>
                    <a:lnTo>
                      <a:pt x="23" y="44"/>
                    </a:lnTo>
                    <a:lnTo>
                      <a:pt x="31" y="49"/>
                    </a:lnTo>
                    <a:lnTo>
                      <a:pt x="41" y="55"/>
                    </a:lnTo>
                    <a:lnTo>
                      <a:pt x="50" y="59"/>
                    </a:lnTo>
                    <a:lnTo>
                      <a:pt x="62" y="62"/>
                    </a:lnTo>
                    <a:lnTo>
                      <a:pt x="74" y="63"/>
                    </a:lnTo>
                    <a:lnTo>
                      <a:pt x="85" y="63"/>
                    </a:lnTo>
                    <a:lnTo>
                      <a:pt x="97" y="60"/>
                    </a:lnTo>
                    <a:lnTo>
                      <a:pt x="110" y="56"/>
                    </a:lnTo>
                    <a:lnTo>
                      <a:pt x="105"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10" name="Freeform 34"/>
              <p:cNvSpPr>
                <a:spLocks noChangeArrowheads="1"/>
              </p:cNvSpPr>
              <p:nvPr/>
            </p:nvSpPr>
            <p:spPr bwMode="auto">
              <a:xfrm>
                <a:off x="3168" y="102"/>
                <a:ext cx="44" cy="51"/>
              </a:xfrm>
              <a:custGeom>
                <a:avLst/>
                <a:gdLst>
                  <a:gd name="T0" fmla="*/ 0 w 47"/>
                  <a:gd name="T1" fmla="*/ 11017 h 48"/>
                  <a:gd name="T2" fmla="*/ 447 w 47"/>
                  <a:gd name="T3" fmla="*/ 16440 h 48"/>
                  <a:gd name="T4" fmla="*/ 690 w 47"/>
                  <a:gd name="T5" fmla="*/ 24544 h 48"/>
                  <a:gd name="T6" fmla="*/ 1063 w 47"/>
                  <a:gd name="T7" fmla="*/ 31104 h 48"/>
                  <a:gd name="T8" fmla="*/ 1361 w 47"/>
                  <a:gd name="T9" fmla="*/ 37679 h 48"/>
                  <a:gd name="T10" fmla="*/ 1577 w 47"/>
                  <a:gd name="T11" fmla="*/ 46434 h 48"/>
                  <a:gd name="T12" fmla="*/ 1678 w 47"/>
                  <a:gd name="T13" fmla="*/ 50744 h 48"/>
                  <a:gd name="T14" fmla="*/ 1744 w 47"/>
                  <a:gd name="T15" fmla="*/ 51911 h 48"/>
                  <a:gd name="T16" fmla="*/ 1744 w 47"/>
                  <a:gd name="T17" fmla="*/ 54506 h 48"/>
                  <a:gd name="T18" fmla="*/ 1744 w 47"/>
                  <a:gd name="T19" fmla="*/ 51911 h 48"/>
                  <a:gd name="T20" fmla="*/ 1785 w 47"/>
                  <a:gd name="T21" fmla="*/ 50744 h 48"/>
                  <a:gd name="T22" fmla="*/ 2020 w 47"/>
                  <a:gd name="T23" fmla="*/ 63998 h 48"/>
                  <a:gd name="T24" fmla="*/ 2101 w 47"/>
                  <a:gd name="T25" fmla="*/ 59017 h 48"/>
                  <a:gd name="T26" fmla="*/ 2149 w 47"/>
                  <a:gd name="T27" fmla="*/ 54506 h 48"/>
                  <a:gd name="T28" fmla="*/ 2149 w 47"/>
                  <a:gd name="T29" fmla="*/ 50308 h 48"/>
                  <a:gd name="T30" fmla="*/ 2101 w 47"/>
                  <a:gd name="T31" fmla="*/ 46434 h 48"/>
                  <a:gd name="T32" fmla="*/ 1898 w 47"/>
                  <a:gd name="T33" fmla="*/ 37679 h 48"/>
                  <a:gd name="T34" fmla="*/ 1639 w 47"/>
                  <a:gd name="T35" fmla="*/ 28784 h 48"/>
                  <a:gd name="T36" fmla="*/ 1310 w 47"/>
                  <a:gd name="T37" fmla="*/ 22568 h 48"/>
                  <a:gd name="T38" fmla="*/ 940 w 47"/>
                  <a:gd name="T39" fmla="*/ 12895 h 48"/>
                  <a:gd name="T40" fmla="*/ 572 w 47"/>
                  <a:gd name="T41" fmla="*/ 287 h 48"/>
                  <a:gd name="T42" fmla="*/ 3 w 47"/>
                  <a:gd name="T43" fmla="*/ 0 h 48"/>
                  <a:gd name="T44" fmla="*/ 0 w 47"/>
                  <a:gd name="T45" fmla="*/ 1101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7"/>
                  <a:gd name="T70" fmla="*/ 0 h 48"/>
                  <a:gd name="T71" fmla="*/ 47 w 47"/>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7" h="48">
                    <a:moveTo>
                      <a:pt x="0" y="8"/>
                    </a:moveTo>
                    <a:lnTo>
                      <a:pt x="9" y="13"/>
                    </a:lnTo>
                    <a:lnTo>
                      <a:pt x="16" y="18"/>
                    </a:lnTo>
                    <a:lnTo>
                      <a:pt x="23" y="24"/>
                    </a:lnTo>
                    <a:lnTo>
                      <a:pt x="30" y="29"/>
                    </a:lnTo>
                    <a:lnTo>
                      <a:pt x="35" y="35"/>
                    </a:lnTo>
                    <a:lnTo>
                      <a:pt x="37" y="39"/>
                    </a:lnTo>
                    <a:lnTo>
                      <a:pt x="38" y="40"/>
                    </a:lnTo>
                    <a:lnTo>
                      <a:pt x="38" y="41"/>
                    </a:lnTo>
                    <a:lnTo>
                      <a:pt x="38" y="40"/>
                    </a:lnTo>
                    <a:lnTo>
                      <a:pt x="39" y="39"/>
                    </a:lnTo>
                    <a:lnTo>
                      <a:pt x="44" y="48"/>
                    </a:lnTo>
                    <a:lnTo>
                      <a:pt x="46" y="44"/>
                    </a:lnTo>
                    <a:lnTo>
                      <a:pt x="47" y="41"/>
                    </a:lnTo>
                    <a:lnTo>
                      <a:pt x="47" y="38"/>
                    </a:lnTo>
                    <a:lnTo>
                      <a:pt x="46" y="35"/>
                    </a:lnTo>
                    <a:lnTo>
                      <a:pt x="41" y="29"/>
                    </a:lnTo>
                    <a:lnTo>
                      <a:pt x="36" y="22"/>
                    </a:lnTo>
                    <a:lnTo>
                      <a:pt x="29" y="17"/>
                    </a:lnTo>
                    <a:lnTo>
                      <a:pt x="21" y="10"/>
                    </a:lnTo>
                    <a:lnTo>
                      <a:pt x="13"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11" name="Freeform 35"/>
              <p:cNvSpPr>
                <a:spLocks noChangeArrowheads="1"/>
              </p:cNvSpPr>
              <p:nvPr/>
            </p:nvSpPr>
            <p:spPr bwMode="auto">
              <a:xfrm>
                <a:off x="3111" y="93"/>
                <a:ext cx="55" cy="11"/>
              </a:xfrm>
              <a:custGeom>
                <a:avLst/>
                <a:gdLst>
                  <a:gd name="T0" fmla="*/ 0 w 57"/>
                  <a:gd name="T1" fmla="*/ 54 h 16"/>
                  <a:gd name="T2" fmla="*/ 4 w 57"/>
                  <a:gd name="T3" fmla="*/ 54 h 16"/>
                  <a:gd name="T4" fmla="*/ 835 w 57"/>
                  <a:gd name="T5" fmla="*/ 54 h 16"/>
                  <a:gd name="T6" fmla="*/ 1251 w 57"/>
                  <a:gd name="T7" fmla="*/ 54 h 16"/>
                  <a:gd name="T8" fmla="*/ 1904 w 57"/>
                  <a:gd name="T9" fmla="*/ 61 h 16"/>
                  <a:gd name="T10" fmla="*/ 2497 w 57"/>
                  <a:gd name="T11" fmla="*/ 61 h 16"/>
                  <a:gd name="T12" fmla="*/ 3238 w 57"/>
                  <a:gd name="T13" fmla="*/ 69 h 16"/>
                  <a:gd name="T14" fmla="*/ 3951 w 57"/>
                  <a:gd name="T15" fmla="*/ 78 h 16"/>
                  <a:gd name="T16" fmla="*/ 4525 w 57"/>
                  <a:gd name="T17" fmla="*/ 88 h 16"/>
                  <a:gd name="T18" fmla="*/ 4743 w 57"/>
                  <a:gd name="T19" fmla="*/ 54 h 16"/>
                  <a:gd name="T20" fmla="*/ 4016 w 57"/>
                  <a:gd name="T21" fmla="*/ 1 h 16"/>
                  <a:gd name="T22" fmla="*/ 3277 w 57"/>
                  <a:gd name="T23" fmla="*/ 1 h 16"/>
                  <a:gd name="T24" fmla="*/ 2642 w 57"/>
                  <a:gd name="T25" fmla="*/ 1 h 16"/>
                  <a:gd name="T26" fmla="*/ 2038 w 57"/>
                  <a:gd name="T27" fmla="*/ 0 h 16"/>
                  <a:gd name="T28" fmla="*/ 1341 w 57"/>
                  <a:gd name="T29" fmla="*/ 0 h 16"/>
                  <a:gd name="T30" fmla="*/ 835 w 57"/>
                  <a:gd name="T31" fmla="*/ 0 h 16"/>
                  <a:gd name="T32" fmla="*/ 4 w 57"/>
                  <a:gd name="T33" fmla="*/ 0 h 16"/>
                  <a:gd name="T34" fmla="*/ 0 w 57"/>
                  <a:gd name="T35" fmla="*/ 0 h 16"/>
                  <a:gd name="T36" fmla="*/ 0 w 57"/>
                  <a:gd name="T37" fmla="*/ 54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6"/>
                  <a:gd name="T59" fmla="*/ 57 w 5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6">
                    <a:moveTo>
                      <a:pt x="0" y="8"/>
                    </a:moveTo>
                    <a:lnTo>
                      <a:pt x="4" y="8"/>
                    </a:lnTo>
                    <a:lnTo>
                      <a:pt x="10" y="8"/>
                    </a:lnTo>
                    <a:lnTo>
                      <a:pt x="16" y="8"/>
                    </a:lnTo>
                    <a:lnTo>
                      <a:pt x="23" y="10"/>
                    </a:lnTo>
                    <a:lnTo>
                      <a:pt x="31" y="10"/>
                    </a:lnTo>
                    <a:lnTo>
                      <a:pt x="39" y="12"/>
                    </a:lnTo>
                    <a:lnTo>
                      <a:pt x="47" y="14"/>
                    </a:lnTo>
                    <a:lnTo>
                      <a:pt x="54" y="16"/>
                    </a:lnTo>
                    <a:lnTo>
                      <a:pt x="57" y="8"/>
                    </a:lnTo>
                    <a:lnTo>
                      <a:pt x="49" y="5"/>
                    </a:lnTo>
                    <a:lnTo>
                      <a:pt x="40" y="3"/>
                    </a:lnTo>
                    <a:lnTo>
                      <a:pt x="32" y="1"/>
                    </a:lnTo>
                    <a:lnTo>
                      <a:pt x="25" y="0"/>
                    </a:lnTo>
                    <a:lnTo>
                      <a:pt x="17" y="0"/>
                    </a:lnTo>
                    <a:lnTo>
                      <a:pt x="10" y="0"/>
                    </a:lnTo>
                    <a:lnTo>
                      <a:pt x="4" y="0"/>
                    </a:lnTo>
                    <a:lnTo>
                      <a:pt x="0"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12" name="Freeform 36"/>
              <p:cNvSpPr>
                <a:spLocks noChangeArrowheads="1"/>
              </p:cNvSpPr>
              <p:nvPr/>
            </p:nvSpPr>
            <p:spPr bwMode="auto">
              <a:xfrm>
                <a:off x="1837" y="97"/>
                <a:ext cx="104" cy="55"/>
              </a:xfrm>
              <a:custGeom>
                <a:avLst/>
                <a:gdLst>
                  <a:gd name="T0" fmla="*/ 8 w 105"/>
                  <a:gd name="T1" fmla="*/ 0 h 55"/>
                  <a:gd name="T2" fmla="*/ 4 w 105"/>
                  <a:gd name="T3" fmla="*/ 1 h 55"/>
                  <a:gd name="T4" fmla="*/ 1 w 105"/>
                  <a:gd name="T5" fmla="*/ 3 h 55"/>
                  <a:gd name="T6" fmla="*/ 0 w 105"/>
                  <a:gd name="T7" fmla="*/ 1628 h 55"/>
                  <a:gd name="T8" fmla="*/ 1 w 105"/>
                  <a:gd name="T9" fmla="*/ 2306 h 55"/>
                  <a:gd name="T10" fmla="*/ 4 w 105"/>
                  <a:gd name="T11" fmla="*/ 3521 h 55"/>
                  <a:gd name="T12" fmla="*/ 8 w 105"/>
                  <a:gd name="T13" fmla="*/ 4658 h 55"/>
                  <a:gd name="T14" fmla="*/ 558 w 105"/>
                  <a:gd name="T15" fmla="*/ 5907 h 55"/>
                  <a:gd name="T16" fmla="*/ 822 w 105"/>
                  <a:gd name="T17" fmla="*/ 7108 h 55"/>
                  <a:gd name="T18" fmla="*/ 1211 w 105"/>
                  <a:gd name="T19" fmla="*/ 8372 h 55"/>
                  <a:gd name="T20" fmla="*/ 1581 w 105"/>
                  <a:gd name="T21" fmla="*/ 9275 h 55"/>
                  <a:gd name="T22" fmla="*/ 1975 w 105"/>
                  <a:gd name="T23" fmla="*/ 10321 h 55"/>
                  <a:gd name="T24" fmla="*/ 2396 w 105"/>
                  <a:gd name="T25" fmla="*/ 10826 h 55"/>
                  <a:gd name="T26" fmla="*/ 2914 w 105"/>
                  <a:gd name="T27" fmla="*/ 11075 h 55"/>
                  <a:gd name="T28" fmla="*/ 3344 w 105"/>
                  <a:gd name="T29" fmla="*/ 11075 h 55"/>
                  <a:gd name="T30" fmla="*/ 3849 w 105"/>
                  <a:gd name="T31" fmla="*/ 10407 h 55"/>
                  <a:gd name="T32" fmla="*/ 4300 w 105"/>
                  <a:gd name="T33" fmla="*/ 9413 h 55"/>
                  <a:gd name="T34" fmla="*/ 4354 w 105"/>
                  <a:gd name="T35" fmla="*/ 9275 h 55"/>
                  <a:gd name="T36" fmla="*/ 4354 w 105"/>
                  <a:gd name="T37" fmla="*/ 8972 h 55"/>
                  <a:gd name="T38" fmla="*/ 4354 w 105"/>
                  <a:gd name="T39" fmla="*/ 8627 h 55"/>
                  <a:gd name="T40" fmla="*/ 4300 w 105"/>
                  <a:gd name="T41" fmla="*/ 8184 h 55"/>
                  <a:gd name="T42" fmla="*/ 4175 w 105"/>
                  <a:gd name="T43" fmla="*/ 7280 h 55"/>
                  <a:gd name="T44" fmla="*/ 3950 w 105"/>
                  <a:gd name="T45" fmla="*/ 5907 h 55"/>
                  <a:gd name="T46" fmla="*/ 3686 w 105"/>
                  <a:gd name="T47" fmla="*/ 4778 h 55"/>
                  <a:gd name="T48" fmla="*/ 3344 w 105"/>
                  <a:gd name="T49" fmla="*/ 3521 h 55"/>
                  <a:gd name="T50" fmla="*/ 3058 w 105"/>
                  <a:gd name="T51" fmla="*/ 2487 h 55"/>
                  <a:gd name="T52" fmla="*/ 2641 w 105"/>
                  <a:gd name="T53" fmla="*/ 1755 h 55"/>
                  <a:gd name="T54" fmla="*/ 2334 w 105"/>
                  <a:gd name="T55" fmla="*/ 74 h 55"/>
                  <a:gd name="T56" fmla="*/ 1975 w 105"/>
                  <a:gd name="T57" fmla="*/ 3 h 55"/>
                  <a:gd name="T58" fmla="*/ 1672 w 105"/>
                  <a:gd name="T59" fmla="*/ 1 h 55"/>
                  <a:gd name="T60" fmla="*/ 1338 w 105"/>
                  <a:gd name="T61" fmla="*/ 0 h 55"/>
                  <a:gd name="T62" fmla="*/ 970 w 105"/>
                  <a:gd name="T63" fmla="*/ 0 h 55"/>
                  <a:gd name="T64" fmla="*/ 694 w 105"/>
                  <a:gd name="T65" fmla="*/ 0 h 55"/>
                  <a:gd name="T66" fmla="*/ 527 w 105"/>
                  <a:gd name="T67" fmla="*/ 0 h 55"/>
                  <a:gd name="T68" fmla="*/ 8 w 10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55"/>
                  <a:gd name="T107" fmla="*/ 105 w 10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55">
                    <a:moveTo>
                      <a:pt x="8" y="0"/>
                    </a:moveTo>
                    <a:lnTo>
                      <a:pt x="4" y="1"/>
                    </a:lnTo>
                    <a:lnTo>
                      <a:pt x="1" y="3"/>
                    </a:lnTo>
                    <a:lnTo>
                      <a:pt x="0" y="7"/>
                    </a:lnTo>
                    <a:lnTo>
                      <a:pt x="1" y="12"/>
                    </a:lnTo>
                    <a:lnTo>
                      <a:pt x="4" y="18"/>
                    </a:lnTo>
                    <a:lnTo>
                      <a:pt x="8" y="23"/>
                    </a:lnTo>
                    <a:lnTo>
                      <a:pt x="14" y="30"/>
                    </a:lnTo>
                    <a:lnTo>
                      <a:pt x="21" y="35"/>
                    </a:lnTo>
                    <a:lnTo>
                      <a:pt x="29" y="42"/>
                    </a:lnTo>
                    <a:lnTo>
                      <a:pt x="38" y="46"/>
                    </a:lnTo>
                    <a:lnTo>
                      <a:pt x="47" y="51"/>
                    </a:lnTo>
                    <a:lnTo>
                      <a:pt x="58" y="54"/>
                    </a:lnTo>
                    <a:lnTo>
                      <a:pt x="70" y="55"/>
                    </a:lnTo>
                    <a:lnTo>
                      <a:pt x="80" y="55"/>
                    </a:lnTo>
                    <a:lnTo>
                      <a:pt x="92" y="52"/>
                    </a:lnTo>
                    <a:lnTo>
                      <a:pt x="103" y="47"/>
                    </a:lnTo>
                    <a:lnTo>
                      <a:pt x="105" y="46"/>
                    </a:lnTo>
                    <a:lnTo>
                      <a:pt x="105" y="45"/>
                    </a:lnTo>
                    <a:lnTo>
                      <a:pt x="105" y="43"/>
                    </a:lnTo>
                    <a:lnTo>
                      <a:pt x="103" y="41"/>
                    </a:lnTo>
                    <a:lnTo>
                      <a:pt x="100" y="36"/>
                    </a:lnTo>
                    <a:lnTo>
                      <a:pt x="95" y="30"/>
                    </a:lnTo>
                    <a:lnTo>
                      <a:pt x="89" y="24"/>
                    </a:lnTo>
                    <a:lnTo>
                      <a:pt x="80" y="18"/>
                    </a:lnTo>
                    <a:lnTo>
                      <a:pt x="73" y="13"/>
                    </a:lnTo>
                    <a:lnTo>
                      <a:pt x="63" y="8"/>
                    </a:lnTo>
                    <a:lnTo>
                      <a:pt x="56" y="6"/>
                    </a:lnTo>
                    <a:lnTo>
                      <a:pt x="47" y="3"/>
                    </a:lnTo>
                    <a:lnTo>
                      <a:pt x="40" y="1"/>
                    </a:lnTo>
                    <a:lnTo>
                      <a:pt x="32" y="0"/>
                    </a:lnTo>
                    <a:lnTo>
                      <a:pt x="24" y="0"/>
                    </a:lnTo>
                    <a:lnTo>
                      <a:pt x="18" y="0"/>
                    </a:lnTo>
                    <a:lnTo>
                      <a:pt x="13"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13" name="Freeform 37"/>
              <p:cNvSpPr>
                <a:spLocks noChangeArrowheads="1"/>
              </p:cNvSpPr>
              <p:nvPr/>
            </p:nvSpPr>
            <p:spPr bwMode="auto">
              <a:xfrm>
                <a:off x="1835" y="93"/>
                <a:ext cx="109" cy="64"/>
              </a:xfrm>
              <a:custGeom>
                <a:avLst/>
                <a:gdLst>
                  <a:gd name="T0" fmla="*/ 2963 w 110"/>
                  <a:gd name="T1" fmla="*/ 14902 h 63"/>
                  <a:gd name="T2" fmla="*/ 2662 w 110"/>
                  <a:gd name="T3" fmla="*/ 16090 h 63"/>
                  <a:gd name="T4" fmla="*/ 2373 w 110"/>
                  <a:gd name="T5" fmla="*/ 16816 h 63"/>
                  <a:gd name="T6" fmla="*/ 2084 w 110"/>
                  <a:gd name="T7" fmla="*/ 17369 h 63"/>
                  <a:gd name="T8" fmla="*/ 1775 w 110"/>
                  <a:gd name="T9" fmla="*/ 16816 h 63"/>
                  <a:gd name="T10" fmla="*/ 1512 w 110"/>
                  <a:gd name="T11" fmla="*/ 15826 h 63"/>
                  <a:gd name="T12" fmla="*/ 1250 w 110"/>
                  <a:gd name="T13" fmla="*/ 14652 h 63"/>
                  <a:gd name="T14" fmla="*/ 1016 w 110"/>
                  <a:gd name="T15" fmla="*/ 12814 h 63"/>
                  <a:gd name="T16" fmla="*/ 820 w 110"/>
                  <a:gd name="T17" fmla="*/ 11441 h 63"/>
                  <a:gd name="T18" fmla="*/ 562 w 110"/>
                  <a:gd name="T19" fmla="*/ 9430 h 63"/>
                  <a:gd name="T20" fmla="*/ 411 w 110"/>
                  <a:gd name="T21" fmla="*/ 7847 h 63"/>
                  <a:gd name="T22" fmla="*/ 330 w 110"/>
                  <a:gd name="T23" fmla="*/ 6223 h 63"/>
                  <a:gd name="T24" fmla="*/ 9 w 110"/>
                  <a:gd name="T25" fmla="*/ 4239 h 63"/>
                  <a:gd name="T26" fmla="*/ 8 w 110"/>
                  <a:gd name="T27" fmla="*/ 3358 h 63"/>
                  <a:gd name="T28" fmla="*/ 9 w 110"/>
                  <a:gd name="T29" fmla="*/ 3138 h 63"/>
                  <a:gd name="T30" fmla="*/ 350 w 110"/>
                  <a:gd name="T31" fmla="*/ 2679 h 63"/>
                  <a:gd name="T32" fmla="*/ 350 w 110"/>
                  <a:gd name="T33" fmla="*/ 0 h 63"/>
                  <a:gd name="T34" fmla="*/ 6 w 110"/>
                  <a:gd name="T35" fmla="*/ 1 h 63"/>
                  <a:gd name="T36" fmla="*/ 1 w 110"/>
                  <a:gd name="T37" fmla="*/ 5 h 63"/>
                  <a:gd name="T38" fmla="*/ 0 w 110"/>
                  <a:gd name="T39" fmla="*/ 3635 h 63"/>
                  <a:gd name="T40" fmla="*/ 1 w 110"/>
                  <a:gd name="T41" fmla="*/ 5336 h 63"/>
                  <a:gd name="T42" fmla="*/ 4 w 110"/>
                  <a:gd name="T43" fmla="*/ 7507 h 63"/>
                  <a:gd name="T44" fmla="*/ 9 w 110"/>
                  <a:gd name="T45" fmla="*/ 9430 h 63"/>
                  <a:gd name="T46" fmla="*/ 411 w 110"/>
                  <a:gd name="T47" fmla="*/ 11648 h 63"/>
                  <a:gd name="T48" fmla="*/ 630 w 110"/>
                  <a:gd name="T49" fmla="*/ 13829 h 63"/>
                  <a:gd name="T50" fmla="*/ 869 w 110"/>
                  <a:gd name="T51" fmla="*/ 15576 h 63"/>
                  <a:gd name="T52" fmla="*/ 1131 w 110"/>
                  <a:gd name="T53" fmla="*/ 17369 h 63"/>
                  <a:gd name="T54" fmla="*/ 1408 w 110"/>
                  <a:gd name="T55" fmla="*/ 18726 h 63"/>
                  <a:gd name="T56" fmla="*/ 1724 w 110"/>
                  <a:gd name="T57" fmla="*/ 19577 h 63"/>
                  <a:gd name="T58" fmla="*/ 2038 w 110"/>
                  <a:gd name="T59" fmla="*/ 19915 h 63"/>
                  <a:gd name="T60" fmla="*/ 2392 w 110"/>
                  <a:gd name="T61" fmla="*/ 19915 h 63"/>
                  <a:gd name="T62" fmla="*/ 2760 w 110"/>
                  <a:gd name="T63" fmla="*/ 19369 h 63"/>
                  <a:gd name="T64" fmla="*/ 3093 w 110"/>
                  <a:gd name="T65" fmla="*/ 17918 h 63"/>
                  <a:gd name="T66" fmla="*/ 2963 w 110"/>
                  <a:gd name="T67" fmla="*/ 14902 h 6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63"/>
                  <a:gd name="T104" fmla="*/ 110 w 110"/>
                  <a:gd name="T105" fmla="*/ 63 h 6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63">
                    <a:moveTo>
                      <a:pt x="105" y="47"/>
                    </a:moveTo>
                    <a:lnTo>
                      <a:pt x="95" y="51"/>
                    </a:lnTo>
                    <a:lnTo>
                      <a:pt x="84" y="53"/>
                    </a:lnTo>
                    <a:lnTo>
                      <a:pt x="74" y="55"/>
                    </a:lnTo>
                    <a:lnTo>
                      <a:pt x="63" y="53"/>
                    </a:lnTo>
                    <a:lnTo>
                      <a:pt x="54" y="50"/>
                    </a:lnTo>
                    <a:lnTo>
                      <a:pt x="44" y="46"/>
                    </a:lnTo>
                    <a:lnTo>
                      <a:pt x="36" y="41"/>
                    </a:lnTo>
                    <a:lnTo>
                      <a:pt x="28" y="36"/>
                    </a:lnTo>
                    <a:lnTo>
                      <a:pt x="21" y="30"/>
                    </a:lnTo>
                    <a:lnTo>
                      <a:pt x="15" y="25"/>
                    </a:lnTo>
                    <a:lnTo>
                      <a:pt x="11" y="19"/>
                    </a:lnTo>
                    <a:lnTo>
                      <a:pt x="9" y="14"/>
                    </a:lnTo>
                    <a:lnTo>
                      <a:pt x="8" y="11"/>
                    </a:lnTo>
                    <a:lnTo>
                      <a:pt x="9" y="10"/>
                    </a:lnTo>
                    <a:lnTo>
                      <a:pt x="12" y="8"/>
                    </a:lnTo>
                    <a:lnTo>
                      <a:pt x="12" y="0"/>
                    </a:lnTo>
                    <a:lnTo>
                      <a:pt x="6" y="1"/>
                    </a:lnTo>
                    <a:lnTo>
                      <a:pt x="1" y="5"/>
                    </a:lnTo>
                    <a:lnTo>
                      <a:pt x="0" y="12"/>
                    </a:lnTo>
                    <a:lnTo>
                      <a:pt x="1" y="17"/>
                    </a:lnTo>
                    <a:lnTo>
                      <a:pt x="4" y="24"/>
                    </a:lnTo>
                    <a:lnTo>
                      <a:pt x="9" y="30"/>
                    </a:lnTo>
                    <a:lnTo>
                      <a:pt x="15" y="37"/>
                    </a:lnTo>
                    <a:lnTo>
                      <a:pt x="23" y="44"/>
                    </a:lnTo>
                    <a:lnTo>
                      <a:pt x="31" y="49"/>
                    </a:lnTo>
                    <a:lnTo>
                      <a:pt x="40" y="55"/>
                    </a:lnTo>
                    <a:lnTo>
                      <a:pt x="50" y="59"/>
                    </a:lnTo>
                    <a:lnTo>
                      <a:pt x="61" y="62"/>
                    </a:lnTo>
                    <a:lnTo>
                      <a:pt x="73" y="63"/>
                    </a:lnTo>
                    <a:lnTo>
                      <a:pt x="85" y="63"/>
                    </a:lnTo>
                    <a:lnTo>
                      <a:pt x="97" y="60"/>
                    </a:lnTo>
                    <a:lnTo>
                      <a:pt x="110" y="56"/>
                    </a:lnTo>
                    <a:lnTo>
                      <a:pt x="105"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14" name="Freeform 38"/>
              <p:cNvSpPr>
                <a:spLocks noChangeArrowheads="1"/>
              </p:cNvSpPr>
              <p:nvPr/>
            </p:nvSpPr>
            <p:spPr bwMode="auto">
              <a:xfrm>
                <a:off x="1903" y="102"/>
                <a:ext cx="44" cy="51"/>
              </a:xfrm>
              <a:custGeom>
                <a:avLst/>
                <a:gdLst>
                  <a:gd name="T0" fmla="*/ 0 w 47"/>
                  <a:gd name="T1" fmla="*/ 11017 h 48"/>
                  <a:gd name="T2" fmla="*/ 447 w 47"/>
                  <a:gd name="T3" fmla="*/ 16440 h 48"/>
                  <a:gd name="T4" fmla="*/ 690 w 47"/>
                  <a:gd name="T5" fmla="*/ 24544 h 48"/>
                  <a:gd name="T6" fmla="*/ 1131 w 47"/>
                  <a:gd name="T7" fmla="*/ 31104 h 48"/>
                  <a:gd name="T8" fmla="*/ 1361 w 47"/>
                  <a:gd name="T9" fmla="*/ 37679 h 48"/>
                  <a:gd name="T10" fmla="*/ 1577 w 47"/>
                  <a:gd name="T11" fmla="*/ 46434 h 48"/>
                  <a:gd name="T12" fmla="*/ 1678 w 47"/>
                  <a:gd name="T13" fmla="*/ 50744 h 48"/>
                  <a:gd name="T14" fmla="*/ 1744 w 47"/>
                  <a:gd name="T15" fmla="*/ 51911 h 48"/>
                  <a:gd name="T16" fmla="*/ 1744 w 47"/>
                  <a:gd name="T17" fmla="*/ 54506 h 48"/>
                  <a:gd name="T18" fmla="*/ 1744 w 47"/>
                  <a:gd name="T19" fmla="*/ 51911 h 48"/>
                  <a:gd name="T20" fmla="*/ 1785 w 47"/>
                  <a:gd name="T21" fmla="*/ 50744 h 48"/>
                  <a:gd name="T22" fmla="*/ 2020 w 47"/>
                  <a:gd name="T23" fmla="*/ 63998 h 48"/>
                  <a:gd name="T24" fmla="*/ 2101 w 47"/>
                  <a:gd name="T25" fmla="*/ 59017 h 48"/>
                  <a:gd name="T26" fmla="*/ 2149 w 47"/>
                  <a:gd name="T27" fmla="*/ 54506 h 48"/>
                  <a:gd name="T28" fmla="*/ 2149 w 47"/>
                  <a:gd name="T29" fmla="*/ 50308 h 48"/>
                  <a:gd name="T30" fmla="*/ 2023 w 47"/>
                  <a:gd name="T31" fmla="*/ 46434 h 48"/>
                  <a:gd name="T32" fmla="*/ 1898 w 47"/>
                  <a:gd name="T33" fmla="*/ 37679 h 48"/>
                  <a:gd name="T34" fmla="*/ 1639 w 47"/>
                  <a:gd name="T35" fmla="*/ 28784 h 48"/>
                  <a:gd name="T36" fmla="*/ 1310 w 47"/>
                  <a:gd name="T37" fmla="*/ 22568 h 48"/>
                  <a:gd name="T38" fmla="*/ 940 w 47"/>
                  <a:gd name="T39" fmla="*/ 12895 h 48"/>
                  <a:gd name="T40" fmla="*/ 572 w 47"/>
                  <a:gd name="T41" fmla="*/ 287 h 48"/>
                  <a:gd name="T42" fmla="*/ 3 w 47"/>
                  <a:gd name="T43" fmla="*/ 0 h 48"/>
                  <a:gd name="T44" fmla="*/ 0 w 47"/>
                  <a:gd name="T45" fmla="*/ 1101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7"/>
                  <a:gd name="T70" fmla="*/ 0 h 48"/>
                  <a:gd name="T71" fmla="*/ 47 w 47"/>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7" h="48">
                    <a:moveTo>
                      <a:pt x="0" y="8"/>
                    </a:moveTo>
                    <a:lnTo>
                      <a:pt x="9" y="13"/>
                    </a:lnTo>
                    <a:lnTo>
                      <a:pt x="16" y="18"/>
                    </a:lnTo>
                    <a:lnTo>
                      <a:pt x="24" y="24"/>
                    </a:lnTo>
                    <a:lnTo>
                      <a:pt x="30" y="29"/>
                    </a:lnTo>
                    <a:lnTo>
                      <a:pt x="35" y="35"/>
                    </a:lnTo>
                    <a:lnTo>
                      <a:pt x="37" y="39"/>
                    </a:lnTo>
                    <a:lnTo>
                      <a:pt x="38" y="40"/>
                    </a:lnTo>
                    <a:lnTo>
                      <a:pt x="38" y="41"/>
                    </a:lnTo>
                    <a:lnTo>
                      <a:pt x="38" y="40"/>
                    </a:lnTo>
                    <a:lnTo>
                      <a:pt x="39" y="39"/>
                    </a:lnTo>
                    <a:lnTo>
                      <a:pt x="44" y="48"/>
                    </a:lnTo>
                    <a:lnTo>
                      <a:pt x="46" y="44"/>
                    </a:lnTo>
                    <a:lnTo>
                      <a:pt x="47" y="41"/>
                    </a:lnTo>
                    <a:lnTo>
                      <a:pt x="47" y="38"/>
                    </a:lnTo>
                    <a:lnTo>
                      <a:pt x="45" y="35"/>
                    </a:lnTo>
                    <a:lnTo>
                      <a:pt x="41" y="29"/>
                    </a:lnTo>
                    <a:lnTo>
                      <a:pt x="36" y="22"/>
                    </a:lnTo>
                    <a:lnTo>
                      <a:pt x="29" y="17"/>
                    </a:lnTo>
                    <a:lnTo>
                      <a:pt x="21" y="10"/>
                    </a:lnTo>
                    <a:lnTo>
                      <a:pt x="13"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15" name="Freeform 39"/>
              <p:cNvSpPr>
                <a:spLocks noChangeArrowheads="1"/>
              </p:cNvSpPr>
              <p:nvPr/>
            </p:nvSpPr>
            <p:spPr bwMode="auto">
              <a:xfrm>
                <a:off x="1847" y="93"/>
                <a:ext cx="54" cy="11"/>
              </a:xfrm>
              <a:custGeom>
                <a:avLst/>
                <a:gdLst>
                  <a:gd name="T0" fmla="*/ 0 w 57"/>
                  <a:gd name="T1" fmla="*/ 54 h 16"/>
                  <a:gd name="T2" fmla="*/ 5 w 57"/>
                  <a:gd name="T3" fmla="*/ 54 h 16"/>
                  <a:gd name="T4" fmla="*/ 267 w 57"/>
                  <a:gd name="T5" fmla="*/ 54 h 16"/>
                  <a:gd name="T6" fmla="*/ 364 w 57"/>
                  <a:gd name="T7" fmla="*/ 54 h 16"/>
                  <a:gd name="T8" fmla="*/ 547 w 57"/>
                  <a:gd name="T9" fmla="*/ 61 h 16"/>
                  <a:gd name="T10" fmla="*/ 745 w 57"/>
                  <a:gd name="T11" fmla="*/ 61 h 16"/>
                  <a:gd name="T12" fmla="*/ 881 w 57"/>
                  <a:gd name="T13" fmla="*/ 69 h 16"/>
                  <a:gd name="T14" fmla="*/ 1123 w 57"/>
                  <a:gd name="T15" fmla="*/ 78 h 16"/>
                  <a:gd name="T16" fmla="*/ 1264 w 57"/>
                  <a:gd name="T17" fmla="*/ 88 h 16"/>
                  <a:gd name="T18" fmla="*/ 1330 w 57"/>
                  <a:gd name="T19" fmla="*/ 54 h 16"/>
                  <a:gd name="T20" fmla="*/ 1182 w 57"/>
                  <a:gd name="T21" fmla="*/ 1 h 16"/>
                  <a:gd name="T22" fmla="*/ 929 w 57"/>
                  <a:gd name="T23" fmla="*/ 1 h 16"/>
                  <a:gd name="T24" fmla="*/ 757 w 57"/>
                  <a:gd name="T25" fmla="*/ 1 h 16"/>
                  <a:gd name="T26" fmla="*/ 575 w 57"/>
                  <a:gd name="T27" fmla="*/ 0 h 16"/>
                  <a:gd name="T28" fmla="*/ 383 w 57"/>
                  <a:gd name="T29" fmla="*/ 0 h 16"/>
                  <a:gd name="T30" fmla="*/ 267 w 57"/>
                  <a:gd name="T31" fmla="*/ 0 h 16"/>
                  <a:gd name="T32" fmla="*/ 5 w 57"/>
                  <a:gd name="T33" fmla="*/ 0 h 16"/>
                  <a:gd name="T34" fmla="*/ 0 w 57"/>
                  <a:gd name="T35" fmla="*/ 0 h 16"/>
                  <a:gd name="T36" fmla="*/ 0 w 57"/>
                  <a:gd name="T37" fmla="*/ 54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6"/>
                  <a:gd name="T59" fmla="*/ 57 w 5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6">
                    <a:moveTo>
                      <a:pt x="0" y="8"/>
                    </a:moveTo>
                    <a:lnTo>
                      <a:pt x="5" y="8"/>
                    </a:lnTo>
                    <a:lnTo>
                      <a:pt x="10" y="8"/>
                    </a:lnTo>
                    <a:lnTo>
                      <a:pt x="16" y="8"/>
                    </a:lnTo>
                    <a:lnTo>
                      <a:pt x="24" y="10"/>
                    </a:lnTo>
                    <a:lnTo>
                      <a:pt x="31" y="10"/>
                    </a:lnTo>
                    <a:lnTo>
                      <a:pt x="38" y="12"/>
                    </a:lnTo>
                    <a:lnTo>
                      <a:pt x="47" y="14"/>
                    </a:lnTo>
                    <a:lnTo>
                      <a:pt x="54" y="16"/>
                    </a:lnTo>
                    <a:lnTo>
                      <a:pt x="57" y="8"/>
                    </a:lnTo>
                    <a:lnTo>
                      <a:pt x="49" y="5"/>
                    </a:lnTo>
                    <a:lnTo>
                      <a:pt x="40" y="3"/>
                    </a:lnTo>
                    <a:lnTo>
                      <a:pt x="32" y="1"/>
                    </a:lnTo>
                    <a:lnTo>
                      <a:pt x="25" y="0"/>
                    </a:lnTo>
                    <a:lnTo>
                      <a:pt x="17" y="0"/>
                    </a:lnTo>
                    <a:lnTo>
                      <a:pt x="10" y="0"/>
                    </a:lnTo>
                    <a:lnTo>
                      <a:pt x="5" y="0"/>
                    </a:lnTo>
                    <a:lnTo>
                      <a:pt x="0"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16" name="Freeform 40"/>
              <p:cNvSpPr>
                <a:spLocks noChangeArrowheads="1"/>
              </p:cNvSpPr>
              <p:nvPr/>
            </p:nvSpPr>
            <p:spPr bwMode="auto">
              <a:xfrm>
                <a:off x="4372" y="97"/>
                <a:ext cx="99" cy="55"/>
              </a:xfrm>
              <a:custGeom>
                <a:avLst/>
                <a:gdLst>
                  <a:gd name="T0" fmla="*/ 8 w 104"/>
                  <a:gd name="T1" fmla="*/ 0 h 55"/>
                  <a:gd name="T2" fmla="*/ 3 w 104"/>
                  <a:gd name="T3" fmla="*/ 1 h 55"/>
                  <a:gd name="T4" fmla="*/ 1 w 104"/>
                  <a:gd name="T5" fmla="*/ 3 h 55"/>
                  <a:gd name="T6" fmla="*/ 0 w 104"/>
                  <a:gd name="T7" fmla="*/ 1628 h 55"/>
                  <a:gd name="T8" fmla="*/ 1 w 104"/>
                  <a:gd name="T9" fmla="*/ 2306 h 55"/>
                  <a:gd name="T10" fmla="*/ 4 w 104"/>
                  <a:gd name="T11" fmla="*/ 3521 h 55"/>
                  <a:gd name="T12" fmla="*/ 8 w 104"/>
                  <a:gd name="T13" fmla="*/ 4658 h 55"/>
                  <a:gd name="T14" fmla="*/ 268 w 104"/>
                  <a:gd name="T15" fmla="*/ 5907 h 55"/>
                  <a:gd name="T16" fmla="*/ 424 w 104"/>
                  <a:gd name="T17" fmla="*/ 7108 h 55"/>
                  <a:gd name="T18" fmla="*/ 594 w 104"/>
                  <a:gd name="T19" fmla="*/ 8372 h 55"/>
                  <a:gd name="T20" fmla="*/ 789 w 104"/>
                  <a:gd name="T21" fmla="*/ 9275 h 55"/>
                  <a:gd name="T22" fmla="*/ 988 w 104"/>
                  <a:gd name="T23" fmla="*/ 10321 h 55"/>
                  <a:gd name="T24" fmla="*/ 1206 w 104"/>
                  <a:gd name="T25" fmla="*/ 10826 h 55"/>
                  <a:gd name="T26" fmla="*/ 1412 w 104"/>
                  <a:gd name="T27" fmla="*/ 11075 h 55"/>
                  <a:gd name="T28" fmla="*/ 1669 w 104"/>
                  <a:gd name="T29" fmla="*/ 10826 h 55"/>
                  <a:gd name="T30" fmla="*/ 1905 w 104"/>
                  <a:gd name="T31" fmla="*/ 10407 h 55"/>
                  <a:gd name="T32" fmla="*/ 2113 w 104"/>
                  <a:gd name="T33" fmla="*/ 9413 h 55"/>
                  <a:gd name="T34" fmla="*/ 2133 w 104"/>
                  <a:gd name="T35" fmla="*/ 9275 h 55"/>
                  <a:gd name="T36" fmla="*/ 2166 w 104"/>
                  <a:gd name="T37" fmla="*/ 8972 h 55"/>
                  <a:gd name="T38" fmla="*/ 2133 w 104"/>
                  <a:gd name="T39" fmla="*/ 8627 h 55"/>
                  <a:gd name="T40" fmla="*/ 2133 w 104"/>
                  <a:gd name="T41" fmla="*/ 8184 h 55"/>
                  <a:gd name="T42" fmla="*/ 2090 w 104"/>
                  <a:gd name="T43" fmla="*/ 7280 h 55"/>
                  <a:gd name="T44" fmla="*/ 1975 w 104"/>
                  <a:gd name="T45" fmla="*/ 5907 h 55"/>
                  <a:gd name="T46" fmla="*/ 1802 w 104"/>
                  <a:gd name="T47" fmla="*/ 4778 h 55"/>
                  <a:gd name="T48" fmla="*/ 1669 w 104"/>
                  <a:gd name="T49" fmla="*/ 3521 h 55"/>
                  <a:gd name="T50" fmla="*/ 1495 w 104"/>
                  <a:gd name="T51" fmla="*/ 2306 h 55"/>
                  <a:gd name="T52" fmla="*/ 1324 w 104"/>
                  <a:gd name="T53" fmla="*/ 1755 h 55"/>
                  <a:gd name="T54" fmla="*/ 1170 w 104"/>
                  <a:gd name="T55" fmla="*/ 74 h 55"/>
                  <a:gd name="T56" fmla="*/ 988 w 104"/>
                  <a:gd name="T57" fmla="*/ 3 h 55"/>
                  <a:gd name="T58" fmla="*/ 801 w 104"/>
                  <a:gd name="T59" fmla="*/ 1 h 55"/>
                  <a:gd name="T60" fmla="*/ 640 w 104"/>
                  <a:gd name="T61" fmla="*/ 0 h 55"/>
                  <a:gd name="T62" fmla="*/ 502 w 104"/>
                  <a:gd name="T63" fmla="*/ 0 h 55"/>
                  <a:gd name="T64" fmla="*/ 361 w 104"/>
                  <a:gd name="T65" fmla="*/ 0 h 55"/>
                  <a:gd name="T66" fmla="*/ 255 w 104"/>
                  <a:gd name="T67" fmla="*/ 0 h 55"/>
                  <a:gd name="T68" fmla="*/ 8 w 104"/>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4"/>
                  <a:gd name="T106" fmla="*/ 0 h 55"/>
                  <a:gd name="T107" fmla="*/ 104 w 104"/>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4" h="55">
                    <a:moveTo>
                      <a:pt x="8" y="0"/>
                    </a:moveTo>
                    <a:lnTo>
                      <a:pt x="3" y="1"/>
                    </a:lnTo>
                    <a:lnTo>
                      <a:pt x="1" y="3"/>
                    </a:lnTo>
                    <a:lnTo>
                      <a:pt x="0" y="7"/>
                    </a:lnTo>
                    <a:lnTo>
                      <a:pt x="1" y="12"/>
                    </a:lnTo>
                    <a:lnTo>
                      <a:pt x="4" y="18"/>
                    </a:lnTo>
                    <a:lnTo>
                      <a:pt x="8" y="23"/>
                    </a:lnTo>
                    <a:lnTo>
                      <a:pt x="13" y="30"/>
                    </a:lnTo>
                    <a:lnTo>
                      <a:pt x="21" y="35"/>
                    </a:lnTo>
                    <a:lnTo>
                      <a:pt x="28" y="42"/>
                    </a:lnTo>
                    <a:lnTo>
                      <a:pt x="38" y="46"/>
                    </a:lnTo>
                    <a:lnTo>
                      <a:pt x="47" y="51"/>
                    </a:lnTo>
                    <a:lnTo>
                      <a:pt x="58" y="54"/>
                    </a:lnTo>
                    <a:lnTo>
                      <a:pt x="68" y="55"/>
                    </a:lnTo>
                    <a:lnTo>
                      <a:pt x="80" y="54"/>
                    </a:lnTo>
                    <a:lnTo>
                      <a:pt x="92" y="52"/>
                    </a:lnTo>
                    <a:lnTo>
                      <a:pt x="102" y="47"/>
                    </a:lnTo>
                    <a:lnTo>
                      <a:pt x="103" y="46"/>
                    </a:lnTo>
                    <a:lnTo>
                      <a:pt x="104" y="45"/>
                    </a:lnTo>
                    <a:lnTo>
                      <a:pt x="103" y="43"/>
                    </a:lnTo>
                    <a:lnTo>
                      <a:pt x="103" y="41"/>
                    </a:lnTo>
                    <a:lnTo>
                      <a:pt x="100" y="36"/>
                    </a:lnTo>
                    <a:lnTo>
                      <a:pt x="95" y="30"/>
                    </a:lnTo>
                    <a:lnTo>
                      <a:pt x="87" y="24"/>
                    </a:lnTo>
                    <a:lnTo>
                      <a:pt x="80" y="18"/>
                    </a:lnTo>
                    <a:lnTo>
                      <a:pt x="72" y="12"/>
                    </a:lnTo>
                    <a:lnTo>
                      <a:pt x="63" y="8"/>
                    </a:lnTo>
                    <a:lnTo>
                      <a:pt x="56" y="6"/>
                    </a:lnTo>
                    <a:lnTo>
                      <a:pt x="47" y="3"/>
                    </a:lnTo>
                    <a:lnTo>
                      <a:pt x="39" y="1"/>
                    </a:lnTo>
                    <a:lnTo>
                      <a:pt x="31" y="0"/>
                    </a:lnTo>
                    <a:lnTo>
                      <a:pt x="24" y="0"/>
                    </a:lnTo>
                    <a:lnTo>
                      <a:pt x="18" y="0"/>
                    </a:lnTo>
                    <a:lnTo>
                      <a:pt x="12"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17" name="Freeform 41"/>
              <p:cNvSpPr>
                <a:spLocks noChangeArrowheads="1"/>
              </p:cNvSpPr>
              <p:nvPr/>
            </p:nvSpPr>
            <p:spPr bwMode="auto">
              <a:xfrm>
                <a:off x="4367" y="93"/>
                <a:ext cx="104" cy="64"/>
              </a:xfrm>
              <a:custGeom>
                <a:avLst/>
                <a:gdLst>
                  <a:gd name="T0" fmla="*/ 1908 w 109"/>
                  <a:gd name="T1" fmla="*/ 14902 h 63"/>
                  <a:gd name="T2" fmla="*/ 1716 w 109"/>
                  <a:gd name="T3" fmla="*/ 16090 h 63"/>
                  <a:gd name="T4" fmla="*/ 1525 w 109"/>
                  <a:gd name="T5" fmla="*/ 16816 h 63"/>
                  <a:gd name="T6" fmla="*/ 1314 w 109"/>
                  <a:gd name="T7" fmla="*/ 17369 h 63"/>
                  <a:gd name="T8" fmla="*/ 1165 w 109"/>
                  <a:gd name="T9" fmla="*/ 16600 h 63"/>
                  <a:gd name="T10" fmla="*/ 952 w 109"/>
                  <a:gd name="T11" fmla="*/ 15826 h 63"/>
                  <a:gd name="T12" fmla="*/ 809 w 109"/>
                  <a:gd name="T13" fmla="*/ 14652 h 63"/>
                  <a:gd name="T14" fmla="*/ 647 w 109"/>
                  <a:gd name="T15" fmla="*/ 12814 h 63"/>
                  <a:gd name="T16" fmla="*/ 522 w 109"/>
                  <a:gd name="T17" fmla="*/ 11441 h 63"/>
                  <a:gd name="T18" fmla="*/ 377 w 109"/>
                  <a:gd name="T19" fmla="*/ 9430 h 63"/>
                  <a:gd name="T20" fmla="*/ 272 w 109"/>
                  <a:gd name="T21" fmla="*/ 7847 h 63"/>
                  <a:gd name="T22" fmla="*/ 223 w 109"/>
                  <a:gd name="T23" fmla="*/ 6223 h 63"/>
                  <a:gd name="T24" fmla="*/ 196 w 109"/>
                  <a:gd name="T25" fmla="*/ 4239 h 63"/>
                  <a:gd name="T26" fmla="*/ 9 w 109"/>
                  <a:gd name="T27" fmla="*/ 3358 h 63"/>
                  <a:gd name="T28" fmla="*/ 9 w 109"/>
                  <a:gd name="T29" fmla="*/ 3138 h 63"/>
                  <a:gd name="T30" fmla="*/ 196 w 109"/>
                  <a:gd name="T31" fmla="*/ 2679 h 63"/>
                  <a:gd name="T32" fmla="*/ 233 w 109"/>
                  <a:gd name="T33" fmla="*/ 2679 h 63"/>
                  <a:gd name="T34" fmla="*/ 233 w 109"/>
                  <a:gd name="T35" fmla="*/ 0 h 63"/>
                  <a:gd name="T36" fmla="*/ 7 w 109"/>
                  <a:gd name="T37" fmla="*/ 1 h 63"/>
                  <a:gd name="T38" fmla="*/ 1 w 109"/>
                  <a:gd name="T39" fmla="*/ 5 h 63"/>
                  <a:gd name="T40" fmla="*/ 0 w 109"/>
                  <a:gd name="T41" fmla="*/ 3635 h 63"/>
                  <a:gd name="T42" fmla="*/ 1 w 109"/>
                  <a:gd name="T43" fmla="*/ 5336 h 63"/>
                  <a:gd name="T44" fmla="*/ 5 w 109"/>
                  <a:gd name="T45" fmla="*/ 7507 h 63"/>
                  <a:gd name="T46" fmla="*/ 196 w 109"/>
                  <a:gd name="T47" fmla="*/ 9430 h 63"/>
                  <a:gd name="T48" fmla="*/ 260 w 109"/>
                  <a:gd name="T49" fmla="*/ 11648 h 63"/>
                  <a:gd name="T50" fmla="*/ 403 w 109"/>
                  <a:gd name="T51" fmla="*/ 13829 h 63"/>
                  <a:gd name="T52" fmla="*/ 558 w 109"/>
                  <a:gd name="T53" fmla="*/ 15576 h 63"/>
                  <a:gd name="T54" fmla="*/ 729 w 109"/>
                  <a:gd name="T55" fmla="*/ 17369 h 63"/>
                  <a:gd name="T56" fmla="*/ 930 w 109"/>
                  <a:gd name="T57" fmla="*/ 18726 h 63"/>
                  <a:gd name="T58" fmla="*/ 1119 w 109"/>
                  <a:gd name="T59" fmla="*/ 19577 h 63"/>
                  <a:gd name="T60" fmla="*/ 1314 w 109"/>
                  <a:gd name="T61" fmla="*/ 19915 h 63"/>
                  <a:gd name="T62" fmla="*/ 1543 w 109"/>
                  <a:gd name="T63" fmla="*/ 19915 h 63"/>
                  <a:gd name="T64" fmla="*/ 1773 w 109"/>
                  <a:gd name="T65" fmla="*/ 19369 h 63"/>
                  <a:gd name="T66" fmla="*/ 1975 w 109"/>
                  <a:gd name="T67" fmla="*/ 17918 h 63"/>
                  <a:gd name="T68" fmla="*/ 1908 w 109"/>
                  <a:gd name="T69" fmla="*/ 14902 h 6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
                  <a:gd name="T106" fmla="*/ 0 h 63"/>
                  <a:gd name="T107" fmla="*/ 109 w 109"/>
                  <a:gd name="T108" fmla="*/ 63 h 6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 h="63">
                    <a:moveTo>
                      <a:pt x="105" y="47"/>
                    </a:moveTo>
                    <a:lnTo>
                      <a:pt x="95" y="51"/>
                    </a:lnTo>
                    <a:lnTo>
                      <a:pt x="84" y="53"/>
                    </a:lnTo>
                    <a:lnTo>
                      <a:pt x="73" y="55"/>
                    </a:lnTo>
                    <a:lnTo>
                      <a:pt x="64" y="52"/>
                    </a:lnTo>
                    <a:lnTo>
                      <a:pt x="53" y="50"/>
                    </a:lnTo>
                    <a:lnTo>
                      <a:pt x="45" y="46"/>
                    </a:lnTo>
                    <a:lnTo>
                      <a:pt x="36" y="41"/>
                    </a:lnTo>
                    <a:lnTo>
                      <a:pt x="28" y="36"/>
                    </a:lnTo>
                    <a:lnTo>
                      <a:pt x="22" y="30"/>
                    </a:lnTo>
                    <a:lnTo>
                      <a:pt x="16" y="25"/>
                    </a:lnTo>
                    <a:lnTo>
                      <a:pt x="12" y="19"/>
                    </a:lnTo>
                    <a:lnTo>
                      <a:pt x="10" y="14"/>
                    </a:lnTo>
                    <a:lnTo>
                      <a:pt x="9" y="11"/>
                    </a:lnTo>
                    <a:lnTo>
                      <a:pt x="9" y="10"/>
                    </a:lnTo>
                    <a:lnTo>
                      <a:pt x="10" y="8"/>
                    </a:lnTo>
                    <a:lnTo>
                      <a:pt x="13" y="8"/>
                    </a:lnTo>
                    <a:lnTo>
                      <a:pt x="13" y="0"/>
                    </a:lnTo>
                    <a:lnTo>
                      <a:pt x="7" y="1"/>
                    </a:lnTo>
                    <a:lnTo>
                      <a:pt x="1" y="5"/>
                    </a:lnTo>
                    <a:lnTo>
                      <a:pt x="0" y="12"/>
                    </a:lnTo>
                    <a:lnTo>
                      <a:pt x="1" y="17"/>
                    </a:lnTo>
                    <a:lnTo>
                      <a:pt x="5" y="24"/>
                    </a:lnTo>
                    <a:lnTo>
                      <a:pt x="10" y="30"/>
                    </a:lnTo>
                    <a:lnTo>
                      <a:pt x="15" y="37"/>
                    </a:lnTo>
                    <a:lnTo>
                      <a:pt x="23" y="44"/>
                    </a:lnTo>
                    <a:lnTo>
                      <a:pt x="31" y="49"/>
                    </a:lnTo>
                    <a:lnTo>
                      <a:pt x="41" y="55"/>
                    </a:lnTo>
                    <a:lnTo>
                      <a:pt x="51" y="59"/>
                    </a:lnTo>
                    <a:lnTo>
                      <a:pt x="62" y="62"/>
                    </a:lnTo>
                    <a:lnTo>
                      <a:pt x="73" y="63"/>
                    </a:lnTo>
                    <a:lnTo>
                      <a:pt x="85" y="63"/>
                    </a:lnTo>
                    <a:lnTo>
                      <a:pt x="98" y="60"/>
                    </a:lnTo>
                    <a:lnTo>
                      <a:pt x="109" y="56"/>
                    </a:lnTo>
                    <a:lnTo>
                      <a:pt x="105"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18" name="Freeform 42"/>
              <p:cNvSpPr>
                <a:spLocks noChangeArrowheads="1"/>
              </p:cNvSpPr>
              <p:nvPr/>
            </p:nvSpPr>
            <p:spPr bwMode="auto">
              <a:xfrm>
                <a:off x="4437" y="102"/>
                <a:ext cx="34" cy="51"/>
              </a:xfrm>
              <a:custGeom>
                <a:avLst/>
                <a:gdLst>
                  <a:gd name="T0" fmla="*/ 0 w 47"/>
                  <a:gd name="T1" fmla="*/ 11017 h 48"/>
                  <a:gd name="T2" fmla="*/ 1 w 47"/>
                  <a:gd name="T3" fmla="*/ 16440 h 48"/>
                  <a:gd name="T4" fmla="*/ 18 w 47"/>
                  <a:gd name="T5" fmla="*/ 24544 h 48"/>
                  <a:gd name="T6" fmla="*/ 28 w 47"/>
                  <a:gd name="T7" fmla="*/ 31104 h 48"/>
                  <a:gd name="T8" fmla="*/ 36 w 47"/>
                  <a:gd name="T9" fmla="*/ 37679 h 48"/>
                  <a:gd name="T10" fmla="*/ 41 w 47"/>
                  <a:gd name="T11" fmla="*/ 46434 h 48"/>
                  <a:gd name="T12" fmla="*/ 44 w 47"/>
                  <a:gd name="T13" fmla="*/ 50744 h 48"/>
                  <a:gd name="T14" fmla="*/ 44 w 47"/>
                  <a:gd name="T15" fmla="*/ 51911 h 48"/>
                  <a:gd name="T16" fmla="*/ 46 w 47"/>
                  <a:gd name="T17" fmla="*/ 54506 h 48"/>
                  <a:gd name="T18" fmla="*/ 46 w 47"/>
                  <a:gd name="T19" fmla="*/ 51911 h 48"/>
                  <a:gd name="T20" fmla="*/ 46 w 47"/>
                  <a:gd name="T21" fmla="*/ 50744 h 48"/>
                  <a:gd name="T22" fmla="*/ 51 w 47"/>
                  <a:gd name="T23" fmla="*/ 63998 h 48"/>
                  <a:gd name="T24" fmla="*/ 56 w 47"/>
                  <a:gd name="T25" fmla="*/ 59017 h 48"/>
                  <a:gd name="T26" fmla="*/ 57 w 47"/>
                  <a:gd name="T27" fmla="*/ 54506 h 48"/>
                  <a:gd name="T28" fmla="*/ 56 w 47"/>
                  <a:gd name="T29" fmla="*/ 50308 h 48"/>
                  <a:gd name="T30" fmla="*/ 54 w 47"/>
                  <a:gd name="T31" fmla="*/ 46434 h 48"/>
                  <a:gd name="T32" fmla="*/ 50 w 47"/>
                  <a:gd name="T33" fmla="*/ 37679 h 48"/>
                  <a:gd name="T34" fmla="*/ 43 w 47"/>
                  <a:gd name="T35" fmla="*/ 28784 h 48"/>
                  <a:gd name="T36" fmla="*/ 35 w 47"/>
                  <a:gd name="T37" fmla="*/ 22568 h 48"/>
                  <a:gd name="T38" fmla="*/ 25 w 47"/>
                  <a:gd name="T39" fmla="*/ 12895 h 48"/>
                  <a:gd name="T40" fmla="*/ 14 w 47"/>
                  <a:gd name="T41" fmla="*/ 287 h 48"/>
                  <a:gd name="T42" fmla="*/ 1 w 47"/>
                  <a:gd name="T43" fmla="*/ 0 h 48"/>
                  <a:gd name="T44" fmla="*/ 0 w 47"/>
                  <a:gd name="T45" fmla="*/ 1101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7"/>
                  <a:gd name="T70" fmla="*/ 0 h 48"/>
                  <a:gd name="T71" fmla="*/ 47 w 47"/>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7" h="48">
                    <a:moveTo>
                      <a:pt x="0" y="8"/>
                    </a:moveTo>
                    <a:lnTo>
                      <a:pt x="7" y="13"/>
                    </a:lnTo>
                    <a:lnTo>
                      <a:pt x="16" y="18"/>
                    </a:lnTo>
                    <a:lnTo>
                      <a:pt x="23" y="24"/>
                    </a:lnTo>
                    <a:lnTo>
                      <a:pt x="30" y="29"/>
                    </a:lnTo>
                    <a:lnTo>
                      <a:pt x="34" y="35"/>
                    </a:lnTo>
                    <a:lnTo>
                      <a:pt x="37" y="39"/>
                    </a:lnTo>
                    <a:lnTo>
                      <a:pt x="37" y="40"/>
                    </a:lnTo>
                    <a:lnTo>
                      <a:pt x="38" y="41"/>
                    </a:lnTo>
                    <a:lnTo>
                      <a:pt x="38" y="40"/>
                    </a:lnTo>
                    <a:lnTo>
                      <a:pt x="38" y="39"/>
                    </a:lnTo>
                    <a:lnTo>
                      <a:pt x="42" y="48"/>
                    </a:lnTo>
                    <a:lnTo>
                      <a:pt x="46" y="44"/>
                    </a:lnTo>
                    <a:lnTo>
                      <a:pt x="47" y="41"/>
                    </a:lnTo>
                    <a:lnTo>
                      <a:pt x="46" y="38"/>
                    </a:lnTo>
                    <a:lnTo>
                      <a:pt x="44" y="35"/>
                    </a:lnTo>
                    <a:lnTo>
                      <a:pt x="41" y="29"/>
                    </a:lnTo>
                    <a:lnTo>
                      <a:pt x="36" y="22"/>
                    </a:lnTo>
                    <a:lnTo>
                      <a:pt x="29" y="17"/>
                    </a:lnTo>
                    <a:lnTo>
                      <a:pt x="21" y="10"/>
                    </a:lnTo>
                    <a:lnTo>
                      <a:pt x="12"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19" name="Freeform 43"/>
              <p:cNvSpPr>
                <a:spLocks noChangeArrowheads="1"/>
              </p:cNvSpPr>
              <p:nvPr/>
            </p:nvSpPr>
            <p:spPr bwMode="auto">
              <a:xfrm>
                <a:off x="4380" y="93"/>
                <a:ext cx="55" cy="11"/>
              </a:xfrm>
              <a:custGeom>
                <a:avLst/>
                <a:gdLst>
                  <a:gd name="T0" fmla="*/ 0 w 57"/>
                  <a:gd name="T1" fmla="*/ 54 h 16"/>
                  <a:gd name="T2" fmla="*/ 4 w 57"/>
                  <a:gd name="T3" fmla="*/ 54 h 16"/>
                  <a:gd name="T4" fmla="*/ 835 w 57"/>
                  <a:gd name="T5" fmla="*/ 54 h 16"/>
                  <a:gd name="T6" fmla="*/ 1251 w 57"/>
                  <a:gd name="T7" fmla="*/ 54 h 16"/>
                  <a:gd name="T8" fmla="*/ 1904 w 57"/>
                  <a:gd name="T9" fmla="*/ 61 h 16"/>
                  <a:gd name="T10" fmla="*/ 2497 w 57"/>
                  <a:gd name="T11" fmla="*/ 61 h 16"/>
                  <a:gd name="T12" fmla="*/ 3224 w 57"/>
                  <a:gd name="T13" fmla="*/ 69 h 16"/>
                  <a:gd name="T14" fmla="*/ 3753 w 57"/>
                  <a:gd name="T15" fmla="*/ 78 h 16"/>
                  <a:gd name="T16" fmla="*/ 4525 w 57"/>
                  <a:gd name="T17" fmla="*/ 88 h 16"/>
                  <a:gd name="T18" fmla="*/ 4743 w 57"/>
                  <a:gd name="T19" fmla="*/ 54 h 16"/>
                  <a:gd name="T20" fmla="*/ 4016 w 57"/>
                  <a:gd name="T21" fmla="*/ 1 h 16"/>
                  <a:gd name="T22" fmla="*/ 3277 w 57"/>
                  <a:gd name="T23" fmla="*/ 1 h 16"/>
                  <a:gd name="T24" fmla="*/ 2642 w 57"/>
                  <a:gd name="T25" fmla="*/ 1 h 16"/>
                  <a:gd name="T26" fmla="*/ 1904 w 57"/>
                  <a:gd name="T27" fmla="*/ 0 h 16"/>
                  <a:gd name="T28" fmla="*/ 1251 w 57"/>
                  <a:gd name="T29" fmla="*/ 0 h 16"/>
                  <a:gd name="T30" fmla="*/ 835 w 57"/>
                  <a:gd name="T31" fmla="*/ 0 h 16"/>
                  <a:gd name="T32" fmla="*/ 4 w 57"/>
                  <a:gd name="T33" fmla="*/ 0 h 16"/>
                  <a:gd name="T34" fmla="*/ 0 w 57"/>
                  <a:gd name="T35" fmla="*/ 0 h 16"/>
                  <a:gd name="T36" fmla="*/ 0 w 57"/>
                  <a:gd name="T37" fmla="*/ 54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6"/>
                  <a:gd name="T59" fmla="*/ 57 w 5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6">
                    <a:moveTo>
                      <a:pt x="0" y="8"/>
                    </a:moveTo>
                    <a:lnTo>
                      <a:pt x="4" y="8"/>
                    </a:lnTo>
                    <a:lnTo>
                      <a:pt x="10" y="8"/>
                    </a:lnTo>
                    <a:lnTo>
                      <a:pt x="16" y="8"/>
                    </a:lnTo>
                    <a:lnTo>
                      <a:pt x="23" y="10"/>
                    </a:lnTo>
                    <a:lnTo>
                      <a:pt x="31" y="10"/>
                    </a:lnTo>
                    <a:lnTo>
                      <a:pt x="38" y="12"/>
                    </a:lnTo>
                    <a:lnTo>
                      <a:pt x="46" y="14"/>
                    </a:lnTo>
                    <a:lnTo>
                      <a:pt x="54" y="16"/>
                    </a:lnTo>
                    <a:lnTo>
                      <a:pt x="57" y="8"/>
                    </a:lnTo>
                    <a:lnTo>
                      <a:pt x="49" y="5"/>
                    </a:lnTo>
                    <a:lnTo>
                      <a:pt x="40" y="3"/>
                    </a:lnTo>
                    <a:lnTo>
                      <a:pt x="32" y="1"/>
                    </a:lnTo>
                    <a:lnTo>
                      <a:pt x="23" y="0"/>
                    </a:lnTo>
                    <a:lnTo>
                      <a:pt x="16" y="0"/>
                    </a:lnTo>
                    <a:lnTo>
                      <a:pt x="10" y="0"/>
                    </a:lnTo>
                    <a:lnTo>
                      <a:pt x="4" y="0"/>
                    </a:lnTo>
                    <a:lnTo>
                      <a:pt x="0"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20" name="Freeform 44"/>
              <p:cNvSpPr>
                <a:spLocks noChangeArrowheads="1"/>
              </p:cNvSpPr>
              <p:nvPr/>
            </p:nvSpPr>
            <p:spPr bwMode="auto">
              <a:xfrm>
                <a:off x="1163" y="100"/>
                <a:ext cx="104" cy="55"/>
              </a:xfrm>
              <a:custGeom>
                <a:avLst/>
                <a:gdLst>
                  <a:gd name="T0" fmla="*/ 8 w 104"/>
                  <a:gd name="T1" fmla="*/ 0 h 55"/>
                  <a:gd name="T2" fmla="*/ 3 w 104"/>
                  <a:gd name="T3" fmla="*/ 1 h 55"/>
                  <a:gd name="T4" fmla="*/ 1 w 104"/>
                  <a:gd name="T5" fmla="*/ 4 h 55"/>
                  <a:gd name="T6" fmla="*/ 0 w 104"/>
                  <a:gd name="T7" fmla="*/ 1628 h 55"/>
                  <a:gd name="T8" fmla="*/ 1 w 104"/>
                  <a:gd name="T9" fmla="*/ 2306 h 55"/>
                  <a:gd name="T10" fmla="*/ 4 w 104"/>
                  <a:gd name="T11" fmla="*/ 3521 h 55"/>
                  <a:gd name="T12" fmla="*/ 8 w 104"/>
                  <a:gd name="T13" fmla="*/ 4658 h 55"/>
                  <a:gd name="T14" fmla="*/ 611 w 104"/>
                  <a:gd name="T15" fmla="*/ 5907 h 55"/>
                  <a:gd name="T16" fmla="*/ 955 w 104"/>
                  <a:gd name="T17" fmla="*/ 7108 h 55"/>
                  <a:gd name="T18" fmla="*/ 1337 w 104"/>
                  <a:gd name="T19" fmla="*/ 8372 h 55"/>
                  <a:gd name="T20" fmla="*/ 1772 w 104"/>
                  <a:gd name="T21" fmla="*/ 9275 h 55"/>
                  <a:gd name="T22" fmla="*/ 2217 w 104"/>
                  <a:gd name="T23" fmla="*/ 10321 h 55"/>
                  <a:gd name="T24" fmla="*/ 2708 w 104"/>
                  <a:gd name="T25" fmla="*/ 10657 h 55"/>
                  <a:gd name="T26" fmla="*/ 3169 w 104"/>
                  <a:gd name="T27" fmla="*/ 11075 h 55"/>
                  <a:gd name="T28" fmla="*/ 3750 w 104"/>
                  <a:gd name="T29" fmla="*/ 10826 h 55"/>
                  <a:gd name="T30" fmla="*/ 4279 w 104"/>
                  <a:gd name="T31" fmla="*/ 10407 h 55"/>
                  <a:gd name="T32" fmla="*/ 4744 w 104"/>
                  <a:gd name="T33" fmla="*/ 9413 h 55"/>
                  <a:gd name="T34" fmla="*/ 4787 w 104"/>
                  <a:gd name="T35" fmla="*/ 9275 h 55"/>
                  <a:gd name="T36" fmla="*/ 4859 w 104"/>
                  <a:gd name="T37" fmla="*/ 8972 h 55"/>
                  <a:gd name="T38" fmla="*/ 4859 w 104"/>
                  <a:gd name="T39" fmla="*/ 8627 h 55"/>
                  <a:gd name="T40" fmla="*/ 4787 w 104"/>
                  <a:gd name="T41" fmla="*/ 8184 h 55"/>
                  <a:gd name="T42" fmla="*/ 4694 w 104"/>
                  <a:gd name="T43" fmla="*/ 7514 h 55"/>
                  <a:gd name="T44" fmla="*/ 4438 w 104"/>
                  <a:gd name="T45" fmla="*/ 5907 h 55"/>
                  <a:gd name="T46" fmla="*/ 4162 w 104"/>
                  <a:gd name="T47" fmla="*/ 4778 h 55"/>
                  <a:gd name="T48" fmla="*/ 3750 w 104"/>
                  <a:gd name="T49" fmla="*/ 3521 h 55"/>
                  <a:gd name="T50" fmla="*/ 3352 w 104"/>
                  <a:gd name="T51" fmla="*/ 2306 h 55"/>
                  <a:gd name="T52" fmla="*/ 2974 w 104"/>
                  <a:gd name="T53" fmla="*/ 1755 h 55"/>
                  <a:gd name="T54" fmla="*/ 2621 w 104"/>
                  <a:gd name="T55" fmla="*/ 74 h 55"/>
                  <a:gd name="T56" fmla="*/ 2217 w 104"/>
                  <a:gd name="T57" fmla="*/ 4 h 55"/>
                  <a:gd name="T58" fmla="*/ 1795 w 104"/>
                  <a:gd name="T59" fmla="*/ 1 h 55"/>
                  <a:gd name="T60" fmla="*/ 1434 w 104"/>
                  <a:gd name="T61" fmla="*/ 0 h 55"/>
                  <a:gd name="T62" fmla="*/ 1132 w 104"/>
                  <a:gd name="T63" fmla="*/ 0 h 55"/>
                  <a:gd name="T64" fmla="*/ 807 w 104"/>
                  <a:gd name="T65" fmla="*/ 0 h 55"/>
                  <a:gd name="T66" fmla="*/ 577 w 104"/>
                  <a:gd name="T67" fmla="*/ 0 h 55"/>
                  <a:gd name="T68" fmla="*/ 8 w 104"/>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4"/>
                  <a:gd name="T106" fmla="*/ 0 h 55"/>
                  <a:gd name="T107" fmla="*/ 104 w 104"/>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4" h="55">
                    <a:moveTo>
                      <a:pt x="8" y="0"/>
                    </a:moveTo>
                    <a:lnTo>
                      <a:pt x="3" y="1"/>
                    </a:lnTo>
                    <a:lnTo>
                      <a:pt x="1" y="4"/>
                    </a:lnTo>
                    <a:lnTo>
                      <a:pt x="0" y="7"/>
                    </a:lnTo>
                    <a:lnTo>
                      <a:pt x="1" y="12"/>
                    </a:lnTo>
                    <a:lnTo>
                      <a:pt x="4" y="18"/>
                    </a:lnTo>
                    <a:lnTo>
                      <a:pt x="8" y="23"/>
                    </a:lnTo>
                    <a:lnTo>
                      <a:pt x="13" y="30"/>
                    </a:lnTo>
                    <a:lnTo>
                      <a:pt x="21" y="35"/>
                    </a:lnTo>
                    <a:lnTo>
                      <a:pt x="28" y="42"/>
                    </a:lnTo>
                    <a:lnTo>
                      <a:pt x="38" y="46"/>
                    </a:lnTo>
                    <a:lnTo>
                      <a:pt x="47" y="51"/>
                    </a:lnTo>
                    <a:lnTo>
                      <a:pt x="58" y="53"/>
                    </a:lnTo>
                    <a:lnTo>
                      <a:pt x="68" y="55"/>
                    </a:lnTo>
                    <a:lnTo>
                      <a:pt x="80" y="54"/>
                    </a:lnTo>
                    <a:lnTo>
                      <a:pt x="92" y="52"/>
                    </a:lnTo>
                    <a:lnTo>
                      <a:pt x="102" y="47"/>
                    </a:lnTo>
                    <a:lnTo>
                      <a:pt x="103" y="46"/>
                    </a:lnTo>
                    <a:lnTo>
                      <a:pt x="104" y="45"/>
                    </a:lnTo>
                    <a:lnTo>
                      <a:pt x="104" y="43"/>
                    </a:lnTo>
                    <a:lnTo>
                      <a:pt x="103" y="41"/>
                    </a:lnTo>
                    <a:lnTo>
                      <a:pt x="100" y="37"/>
                    </a:lnTo>
                    <a:lnTo>
                      <a:pt x="95" y="30"/>
                    </a:lnTo>
                    <a:lnTo>
                      <a:pt x="89" y="24"/>
                    </a:lnTo>
                    <a:lnTo>
                      <a:pt x="80" y="18"/>
                    </a:lnTo>
                    <a:lnTo>
                      <a:pt x="72" y="12"/>
                    </a:lnTo>
                    <a:lnTo>
                      <a:pt x="63" y="8"/>
                    </a:lnTo>
                    <a:lnTo>
                      <a:pt x="56" y="6"/>
                    </a:lnTo>
                    <a:lnTo>
                      <a:pt x="47" y="4"/>
                    </a:lnTo>
                    <a:lnTo>
                      <a:pt x="39" y="1"/>
                    </a:lnTo>
                    <a:lnTo>
                      <a:pt x="31" y="0"/>
                    </a:lnTo>
                    <a:lnTo>
                      <a:pt x="24" y="0"/>
                    </a:lnTo>
                    <a:lnTo>
                      <a:pt x="18" y="0"/>
                    </a:lnTo>
                    <a:lnTo>
                      <a:pt x="12"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21" name="Freeform 45"/>
              <p:cNvSpPr>
                <a:spLocks noChangeArrowheads="1"/>
              </p:cNvSpPr>
              <p:nvPr/>
            </p:nvSpPr>
            <p:spPr bwMode="auto">
              <a:xfrm>
                <a:off x="1157" y="95"/>
                <a:ext cx="109" cy="64"/>
              </a:xfrm>
              <a:custGeom>
                <a:avLst/>
                <a:gdLst>
                  <a:gd name="T0" fmla="*/ 4137 w 109"/>
                  <a:gd name="T1" fmla="*/ 4535 h 64"/>
                  <a:gd name="T2" fmla="*/ 3716 w 109"/>
                  <a:gd name="T3" fmla="*/ 4914 h 64"/>
                  <a:gd name="T4" fmla="*/ 3297 w 109"/>
                  <a:gd name="T5" fmla="*/ 5227 h 64"/>
                  <a:gd name="T6" fmla="*/ 2936 w 109"/>
                  <a:gd name="T7" fmla="*/ 5399 h 64"/>
                  <a:gd name="T8" fmla="*/ 2523 w 109"/>
                  <a:gd name="T9" fmla="*/ 5101 h 64"/>
                  <a:gd name="T10" fmla="*/ 2122 w 109"/>
                  <a:gd name="T11" fmla="*/ 4798 h 64"/>
                  <a:gd name="T12" fmla="*/ 1755 w 109"/>
                  <a:gd name="T13" fmla="*/ 4498 h 64"/>
                  <a:gd name="T14" fmla="*/ 1399 w 109"/>
                  <a:gd name="T15" fmla="*/ 4087 h 64"/>
                  <a:gd name="T16" fmla="*/ 1130 w 109"/>
                  <a:gd name="T17" fmla="*/ 3413 h 64"/>
                  <a:gd name="T18" fmla="*/ 819 w 109"/>
                  <a:gd name="T19" fmla="*/ 2951 h 64"/>
                  <a:gd name="T20" fmla="*/ 594 w 109"/>
                  <a:gd name="T21" fmla="*/ 2315 h 64"/>
                  <a:gd name="T22" fmla="*/ 479 w 109"/>
                  <a:gd name="T23" fmla="*/ 1711 h 64"/>
                  <a:gd name="T24" fmla="*/ 431 w 109"/>
                  <a:gd name="T25" fmla="*/ 1266 h 64"/>
                  <a:gd name="T26" fmla="*/ 9 w 109"/>
                  <a:gd name="T27" fmla="*/ 1056 h 64"/>
                  <a:gd name="T28" fmla="*/ 9 w 109"/>
                  <a:gd name="T29" fmla="*/ 988 h 64"/>
                  <a:gd name="T30" fmla="*/ 431 w 109"/>
                  <a:gd name="T31" fmla="*/ 929 h 64"/>
                  <a:gd name="T32" fmla="*/ 506 w 109"/>
                  <a:gd name="T33" fmla="*/ 929 h 64"/>
                  <a:gd name="T34" fmla="*/ 506 w 109"/>
                  <a:gd name="T35" fmla="*/ 0 h 64"/>
                  <a:gd name="T36" fmla="*/ 7 w 109"/>
                  <a:gd name="T37" fmla="*/ 1 h 64"/>
                  <a:gd name="T38" fmla="*/ 2 w 109"/>
                  <a:gd name="T39" fmla="*/ 5 h 64"/>
                  <a:gd name="T40" fmla="*/ 0 w 109"/>
                  <a:gd name="T41" fmla="*/ 1056 h 64"/>
                  <a:gd name="T42" fmla="*/ 2 w 109"/>
                  <a:gd name="T43" fmla="*/ 1522 h 64"/>
                  <a:gd name="T44" fmla="*/ 5 w 109"/>
                  <a:gd name="T45" fmla="*/ 2315 h 64"/>
                  <a:gd name="T46" fmla="*/ 431 w 109"/>
                  <a:gd name="T47" fmla="*/ 2951 h 64"/>
                  <a:gd name="T48" fmla="*/ 563 w 109"/>
                  <a:gd name="T49" fmla="*/ 3549 h 64"/>
                  <a:gd name="T50" fmla="*/ 865 w 109"/>
                  <a:gd name="T51" fmla="*/ 4252 h 64"/>
                  <a:gd name="T52" fmla="*/ 1205 w 109"/>
                  <a:gd name="T53" fmla="*/ 4796 h 64"/>
                  <a:gd name="T54" fmla="*/ 1576 w 109"/>
                  <a:gd name="T55" fmla="*/ 5399 h 64"/>
                  <a:gd name="T56" fmla="*/ 2011 w 109"/>
                  <a:gd name="T57" fmla="*/ 5756 h 64"/>
                  <a:gd name="T58" fmla="*/ 2419 w 109"/>
                  <a:gd name="T59" fmla="*/ 6110 h 64"/>
                  <a:gd name="T60" fmla="*/ 2842 w 109"/>
                  <a:gd name="T61" fmla="*/ 6132 h 64"/>
                  <a:gd name="T62" fmla="*/ 3338 w 109"/>
                  <a:gd name="T63" fmla="*/ 6132 h 64"/>
                  <a:gd name="T64" fmla="*/ 3838 w 109"/>
                  <a:gd name="T65" fmla="*/ 5770 h 64"/>
                  <a:gd name="T66" fmla="*/ 4271 w 109"/>
                  <a:gd name="T67" fmla="*/ 5415 h 64"/>
                  <a:gd name="T68" fmla="*/ 4137 w 109"/>
                  <a:gd name="T69" fmla="*/ 4535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
                  <a:gd name="T106" fmla="*/ 0 h 64"/>
                  <a:gd name="T107" fmla="*/ 109 w 109"/>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 h="64">
                    <a:moveTo>
                      <a:pt x="106" y="47"/>
                    </a:moveTo>
                    <a:lnTo>
                      <a:pt x="95" y="51"/>
                    </a:lnTo>
                    <a:lnTo>
                      <a:pt x="84" y="54"/>
                    </a:lnTo>
                    <a:lnTo>
                      <a:pt x="75" y="55"/>
                    </a:lnTo>
                    <a:lnTo>
                      <a:pt x="64" y="53"/>
                    </a:lnTo>
                    <a:lnTo>
                      <a:pt x="54" y="50"/>
                    </a:lnTo>
                    <a:lnTo>
                      <a:pt x="45" y="46"/>
                    </a:lnTo>
                    <a:lnTo>
                      <a:pt x="36" y="42"/>
                    </a:lnTo>
                    <a:lnTo>
                      <a:pt x="28" y="36"/>
                    </a:lnTo>
                    <a:lnTo>
                      <a:pt x="22" y="31"/>
                    </a:lnTo>
                    <a:lnTo>
                      <a:pt x="16" y="24"/>
                    </a:lnTo>
                    <a:lnTo>
                      <a:pt x="12" y="19"/>
                    </a:lnTo>
                    <a:lnTo>
                      <a:pt x="10" y="14"/>
                    </a:lnTo>
                    <a:lnTo>
                      <a:pt x="9" y="11"/>
                    </a:lnTo>
                    <a:lnTo>
                      <a:pt x="9" y="10"/>
                    </a:lnTo>
                    <a:lnTo>
                      <a:pt x="10" y="9"/>
                    </a:lnTo>
                    <a:lnTo>
                      <a:pt x="13" y="9"/>
                    </a:lnTo>
                    <a:lnTo>
                      <a:pt x="13" y="0"/>
                    </a:lnTo>
                    <a:lnTo>
                      <a:pt x="7" y="1"/>
                    </a:lnTo>
                    <a:lnTo>
                      <a:pt x="2" y="5"/>
                    </a:lnTo>
                    <a:lnTo>
                      <a:pt x="0" y="11"/>
                    </a:lnTo>
                    <a:lnTo>
                      <a:pt x="2" y="17"/>
                    </a:lnTo>
                    <a:lnTo>
                      <a:pt x="5" y="24"/>
                    </a:lnTo>
                    <a:lnTo>
                      <a:pt x="10" y="31"/>
                    </a:lnTo>
                    <a:lnTo>
                      <a:pt x="15" y="37"/>
                    </a:lnTo>
                    <a:lnTo>
                      <a:pt x="23" y="44"/>
                    </a:lnTo>
                    <a:lnTo>
                      <a:pt x="31" y="49"/>
                    </a:lnTo>
                    <a:lnTo>
                      <a:pt x="41" y="55"/>
                    </a:lnTo>
                    <a:lnTo>
                      <a:pt x="51" y="59"/>
                    </a:lnTo>
                    <a:lnTo>
                      <a:pt x="62" y="62"/>
                    </a:lnTo>
                    <a:lnTo>
                      <a:pt x="73" y="64"/>
                    </a:lnTo>
                    <a:lnTo>
                      <a:pt x="85" y="64"/>
                    </a:lnTo>
                    <a:lnTo>
                      <a:pt x="98" y="60"/>
                    </a:lnTo>
                    <a:lnTo>
                      <a:pt x="109" y="56"/>
                    </a:lnTo>
                    <a:lnTo>
                      <a:pt x="106"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22" name="Freeform 46"/>
              <p:cNvSpPr>
                <a:spLocks noChangeArrowheads="1"/>
              </p:cNvSpPr>
              <p:nvPr/>
            </p:nvSpPr>
            <p:spPr bwMode="auto">
              <a:xfrm>
                <a:off x="1228" y="105"/>
                <a:ext cx="44" cy="52"/>
              </a:xfrm>
              <a:custGeom>
                <a:avLst/>
                <a:gdLst>
                  <a:gd name="T0" fmla="*/ 0 w 47"/>
                  <a:gd name="T1" fmla="*/ 18021 h 47"/>
                  <a:gd name="T2" fmla="*/ 419 w 47"/>
                  <a:gd name="T3" fmla="*/ 27016 h 47"/>
                  <a:gd name="T4" fmla="*/ 690 w 47"/>
                  <a:gd name="T5" fmla="*/ 40597 h 47"/>
                  <a:gd name="T6" fmla="*/ 1063 w 47"/>
                  <a:gd name="T7" fmla="*/ 54832 h 47"/>
                  <a:gd name="T8" fmla="*/ 1361 w 47"/>
                  <a:gd name="T9" fmla="*/ 66419 h 47"/>
                  <a:gd name="T10" fmla="*/ 1541 w 47"/>
                  <a:gd name="T11" fmla="*/ 82359 h 47"/>
                  <a:gd name="T12" fmla="*/ 1678 w 47"/>
                  <a:gd name="T13" fmla="*/ 90025 h 47"/>
                  <a:gd name="T14" fmla="*/ 1744 w 47"/>
                  <a:gd name="T15" fmla="*/ 91926 h 47"/>
                  <a:gd name="T16" fmla="*/ 1744 w 47"/>
                  <a:gd name="T17" fmla="*/ 96946 h 47"/>
                  <a:gd name="T18" fmla="*/ 1744 w 47"/>
                  <a:gd name="T19" fmla="*/ 91926 h 47"/>
                  <a:gd name="T20" fmla="*/ 1785 w 47"/>
                  <a:gd name="T21" fmla="*/ 90025 h 47"/>
                  <a:gd name="T22" fmla="*/ 1901 w 47"/>
                  <a:gd name="T23" fmla="*/ 114133 h 47"/>
                  <a:gd name="T24" fmla="*/ 2101 w 47"/>
                  <a:gd name="T25" fmla="*/ 105994 h 47"/>
                  <a:gd name="T26" fmla="*/ 2149 w 47"/>
                  <a:gd name="T27" fmla="*/ 96946 h 47"/>
                  <a:gd name="T28" fmla="*/ 2149 w 47"/>
                  <a:gd name="T29" fmla="*/ 89332 h 47"/>
                  <a:gd name="T30" fmla="*/ 2023 w 47"/>
                  <a:gd name="T31" fmla="*/ 82359 h 47"/>
                  <a:gd name="T32" fmla="*/ 1898 w 47"/>
                  <a:gd name="T33" fmla="*/ 66419 h 47"/>
                  <a:gd name="T34" fmla="*/ 1639 w 47"/>
                  <a:gd name="T35" fmla="*/ 51847 h 47"/>
                  <a:gd name="T36" fmla="*/ 1310 w 47"/>
                  <a:gd name="T37" fmla="*/ 37351 h 47"/>
                  <a:gd name="T38" fmla="*/ 940 w 47"/>
                  <a:gd name="T39" fmla="*/ 22955 h 47"/>
                  <a:gd name="T40" fmla="*/ 537 w 47"/>
                  <a:gd name="T41" fmla="*/ 59 h 47"/>
                  <a:gd name="T42" fmla="*/ 3 w 47"/>
                  <a:gd name="T43" fmla="*/ 0 h 47"/>
                  <a:gd name="T44" fmla="*/ 0 w 47"/>
                  <a:gd name="T45" fmla="*/ 18021 h 4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7"/>
                  <a:gd name="T70" fmla="*/ 0 h 47"/>
                  <a:gd name="T71" fmla="*/ 47 w 47"/>
                  <a:gd name="T72" fmla="*/ 47 h 4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7" h="47">
                    <a:moveTo>
                      <a:pt x="0" y="7"/>
                    </a:moveTo>
                    <a:lnTo>
                      <a:pt x="8" y="12"/>
                    </a:lnTo>
                    <a:lnTo>
                      <a:pt x="16" y="17"/>
                    </a:lnTo>
                    <a:lnTo>
                      <a:pt x="23" y="23"/>
                    </a:lnTo>
                    <a:lnTo>
                      <a:pt x="30" y="28"/>
                    </a:lnTo>
                    <a:lnTo>
                      <a:pt x="34" y="34"/>
                    </a:lnTo>
                    <a:lnTo>
                      <a:pt x="37" y="38"/>
                    </a:lnTo>
                    <a:lnTo>
                      <a:pt x="38" y="39"/>
                    </a:lnTo>
                    <a:lnTo>
                      <a:pt x="38" y="40"/>
                    </a:lnTo>
                    <a:lnTo>
                      <a:pt x="38" y="39"/>
                    </a:lnTo>
                    <a:lnTo>
                      <a:pt x="39" y="38"/>
                    </a:lnTo>
                    <a:lnTo>
                      <a:pt x="42" y="47"/>
                    </a:lnTo>
                    <a:lnTo>
                      <a:pt x="46" y="44"/>
                    </a:lnTo>
                    <a:lnTo>
                      <a:pt x="47" y="40"/>
                    </a:lnTo>
                    <a:lnTo>
                      <a:pt x="47" y="37"/>
                    </a:lnTo>
                    <a:lnTo>
                      <a:pt x="45" y="34"/>
                    </a:lnTo>
                    <a:lnTo>
                      <a:pt x="41" y="28"/>
                    </a:lnTo>
                    <a:lnTo>
                      <a:pt x="36" y="22"/>
                    </a:lnTo>
                    <a:lnTo>
                      <a:pt x="29" y="16"/>
                    </a:lnTo>
                    <a:lnTo>
                      <a:pt x="21" y="10"/>
                    </a:lnTo>
                    <a:lnTo>
                      <a:pt x="12" y="4"/>
                    </a:lnTo>
                    <a:lnTo>
                      <a:pt x="3" y="0"/>
                    </a:lnTo>
                    <a:lnTo>
                      <a:pt x="0"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23" name="Freeform 47"/>
              <p:cNvSpPr>
                <a:spLocks noChangeArrowheads="1"/>
              </p:cNvSpPr>
              <p:nvPr/>
            </p:nvSpPr>
            <p:spPr bwMode="auto">
              <a:xfrm>
                <a:off x="1172" y="95"/>
                <a:ext cx="54" cy="11"/>
              </a:xfrm>
              <a:custGeom>
                <a:avLst/>
                <a:gdLst>
                  <a:gd name="T0" fmla="*/ 0 w 57"/>
                  <a:gd name="T1" fmla="*/ 57 h 16"/>
                  <a:gd name="T2" fmla="*/ 4 w 57"/>
                  <a:gd name="T3" fmla="*/ 57 h 16"/>
                  <a:gd name="T4" fmla="*/ 267 w 57"/>
                  <a:gd name="T5" fmla="*/ 57 h 16"/>
                  <a:gd name="T6" fmla="*/ 364 w 57"/>
                  <a:gd name="T7" fmla="*/ 57 h 16"/>
                  <a:gd name="T8" fmla="*/ 520 w 57"/>
                  <a:gd name="T9" fmla="*/ 61 h 16"/>
                  <a:gd name="T10" fmla="*/ 745 w 57"/>
                  <a:gd name="T11" fmla="*/ 61 h 16"/>
                  <a:gd name="T12" fmla="*/ 881 w 57"/>
                  <a:gd name="T13" fmla="*/ 69 h 16"/>
                  <a:gd name="T14" fmla="*/ 1123 w 57"/>
                  <a:gd name="T15" fmla="*/ 78 h 16"/>
                  <a:gd name="T16" fmla="*/ 1264 w 57"/>
                  <a:gd name="T17" fmla="*/ 88 h 16"/>
                  <a:gd name="T18" fmla="*/ 1330 w 57"/>
                  <a:gd name="T19" fmla="*/ 57 h 16"/>
                  <a:gd name="T20" fmla="*/ 1182 w 57"/>
                  <a:gd name="T21" fmla="*/ 1 h 16"/>
                  <a:gd name="T22" fmla="*/ 929 w 57"/>
                  <a:gd name="T23" fmla="*/ 1 h 16"/>
                  <a:gd name="T24" fmla="*/ 757 w 57"/>
                  <a:gd name="T25" fmla="*/ 1 h 16"/>
                  <a:gd name="T26" fmla="*/ 520 w 57"/>
                  <a:gd name="T27" fmla="*/ 0 h 16"/>
                  <a:gd name="T28" fmla="*/ 364 w 57"/>
                  <a:gd name="T29" fmla="*/ 0 h 16"/>
                  <a:gd name="T30" fmla="*/ 267 w 57"/>
                  <a:gd name="T31" fmla="*/ 0 h 16"/>
                  <a:gd name="T32" fmla="*/ 4 w 57"/>
                  <a:gd name="T33" fmla="*/ 0 h 16"/>
                  <a:gd name="T34" fmla="*/ 0 w 57"/>
                  <a:gd name="T35" fmla="*/ 0 h 16"/>
                  <a:gd name="T36" fmla="*/ 0 w 57"/>
                  <a:gd name="T37" fmla="*/ 57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6"/>
                  <a:gd name="T59" fmla="*/ 57 w 5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6">
                    <a:moveTo>
                      <a:pt x="0" y="9"/>
                    </a:moveTo>
                    <a:lnTo>
                      <a:pt x="4" y="9"/>
                    </a:lnTo>
                    <a:lnTo>
                      <a:pt x="10" y="9"/>
                    </a:lnTo>
                    <a:lnTo>
                      <a:pt x="16" y="9"/>
                    </a:lnTo>
                    <a:lnTo>
                      <a:pt x="23" y="10"/>
                    </a:lnTo>
                    <a:lnTo>
                      <a:pt x="31" y="10"/>
                    </a:lnTo>
                    <a:lnTo>
                      <a:pt x="38" y="12"/>
                    </a:lnTo>
                    <a:lnTo>
                      <a:pt x="47" y="14"/>
                    </a:lnTo>
                    <a:lnTo>
                      <a:pt x="54" y="16"/>
                    </a:lnTo>
                    <a:lnTo>
                      <a:pt x="57" y="9"/>
                    </a:lnTo>
                    <a:lnTo>
                      <a:pt x="49" y="5"/>
                    </a:lnTo>
                    <a:lnTo>
                      <a:pt x="40" y="3"/>
                    </a:lnTo>
                    <a:lnTo>
                      <a:pt x="32" y="1"/>
                    </a:lnTo>
                    <a:lnTo>
                      <a:pt x="23" y="0"/>
                    </a:lnTo>
                    <a:lnTo>
                      <a:pt x="16" y="0"/>
                    </a:lnTo>
                    <a:lnTo>
                      <a:pt x="10" y="0"/>
                    </a:lnTo>
                    <a:lnTo>
                      <a:pt x="4" y="0"/>
                    </a:lnTo>
                    <a:lnTo>
                      <a:pt x="0"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24" name="Freeform 48"/>
              <p:cNvSpPr>
                <a:spLocks noChangeArrowheads="1"/>
              </p:cNvSpPr>
              <p:nvPr/>
            </p:nvSpPr>
            <p:spPr bwMode="auto">
              <a:xfrm>
                <a:off x="3697" y="100"/>
                <a:ext cx="104" cy="55"/>
              </a:xfrm>
              <a:custGeom>
                <a:avLst/>
                <a:gdLst>
                  <a:gd name="T0" fmla="*/ 8 w 104"/>
                  <a:gd name="T1" fmla="*/ 0 h 55"/>
                  <a:gd name="T2" fmla="*/ 3 w 104"/>
                  <a:gd name="T3" fmla="*/ 1 h 55"/>
                  <a:gd name="T4" fmla="*/ 1 w 104"/>
                  <a:gd name="T5" fmla="*/ 4 h 55"/>
                  <a:gd name="T6" fmla="*/ 0 w 104"/>
                  <a:gd name="T7" fmla="*/ 1628 h 55"/>
                  <a:gd name="T8" fmla="*/ 1 w 104"/>
                  <a:gd name="T9" fmla="*/ 2306 h 55"/>
                  <a:gd name="T10" fmla="*/ 3 w 104"/>
                  <a:gd name="T11" fmla="*/ 3521 h 55"/>
                  <a:gd name="T12" fmla="*/ 8 w 104"/>
                  <a:gd name="T13" fmla="*/ 4658 h 55"/>
                  <a:gd name="T14" fmla="*/ 611 w 104"/>
                  <a:gd name="T15" fmla="*/ 5907 h 55"/>
                  <a:gd name="T16" fmla="*/ 955 w 104"/>
                  <a:gd name="T17" fmla="*/ 7108 h 55"/>
                  <a:gd name="T18" fmla="*/ 1337 w 104"/>
                  <a:gd name="T19" fmla="*/ 8184 h 55"/>
                  <a:gd name="T20" fmla="*/ 1772 w 104"/>
                  <a:gd name="T21" fmla="*/ 9275 h 55"/>
                  <a:gd name="T22" fmla="*/ 2217 w 104"/>
                  <a:gd name="T23" fmla="*/ 10321 h 55"/>
                  <a:gd name="T24" fmla="*/ 2708 w 104"/>
                  <a:gd name="T25" fmla="*/ 10657 h 55"/>
                  <a:gd name="T26" fmla="*/ 3169 w 104"/>
                  <a:gd name="T27" fmla="*/ 11075 h 55"/>
                  <a:gd name="T28" fmla="*/ 3750 w 104"/>
                  <a:gd name="T29" fmla="*/ 10826 h 55"/>
                  <a:gd name="T30" fmla="*/ 4240 w 104"/>
                  <a:gd name="T31" fmla="*/ 10407 h 55"/>
                  <a:gd name="T32" fmla="*/ 4744 w 104"/>
                  <a:gd name="T33" fmla="*/ 9413 h 55"/>
                  <a:gd name="T34" fmla="*/ 4787 w 104"/>
                  <a:gd name="T35" fmla="*/ 9275 h 55"/>
                  <a:gd name="T36" fmla="*/ 4859 w 104"/>
                  <a:gd name="T37" fmla="*/ 8972 h 55"/>
                  <a:gd name="T38" fmla="*/ 4787 w 104"/>
                  <a:gd name="T39" fmla="*/ 8627 h 55"/>
                  <a:gd name="T40" fmla="*/ 4744 w 104"/>
                  <a:gd name="T41" fmla="*/ 8184 h 55"/>
                  <a:gd name="T42" fmla="*/ 4658 w 104"/>
                  <a:gd name="T43" fmla="*/ 7108 h 55"/>
                  <a:gd name="T44" fmla="*/ 4404 w 104"/>
                  <a:gd name="T45" fmla="*/ 5907 h 55"/>
                  <a:gd name="T46" fmla="*/ 4045 w 104"/>
                  <a:gd name="T47" fmla="*/ 4778 h 55"/>
                  <a:gd name="T48" fmla="*/ 3750 w 104"/>
                  <a:gd name="T49" fmla="*/ 3521 h 55"/>
                  <a:gd name="T50" fmla="*/ 3328 w 104"/>
                  <a:gd name="T51" fmla="*/ 2306 h 55"/>
                  <a:gd name="T52" fmla="*/ 2974 w 104"/>
                  <a:gd name="T53" fmla="*/ 1755 h 55"/>
                  <a:gd name="T54" fmla="*/ 2621 w 104"/>
                  <a:gd name="T55" fmla="*/ 74 h 55"/>
                  <a:gd name="T56" fmla="*/ 2217 w 104"/>
                  <a:gd name="T57" fmla="*/ 4 h 55"/>
                  <a:gd name="T58" fmla="*/ 1795 w 104"/>
                  <a:gd name="T59" fmla="*/ 1 h 55"/>
                  <a:gd name="T60" fmla="*/ 1434 w 104"/>
                  <a:gd name="T61" fmla="*/ 0 h 55"/>
                  <a:gd name="T62" fmla="*/ 1132 w 104"/>
                  <a:gd name="T63" fmla="*/ 0 h 55"/>
                  <a:gd name="T64" fmla="*/ 807 w 104"/>
                  <a:gd name="T65" fmla="*/ 0 h 55"/>
                  <a:gd name="T66" fmla="*/ 577 w 104"/>
                  <a:gd name="T67" fmla="*/ 0 h 55"/>
                  <a:gd name="T68" fmla="*/ 8 w 104"/>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4"/>
                  <a:gd name="T106" fmla="*/ 0 h 55"/>
                  <a:gd name="T107" fmla="*/ 104 w 104"/>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4" h="55">
                    <a:moveTo>
                      <a:pt x="8" y="0"/>
                    </a:moveTo>
                    <a:lnTo>
                      <a:pt x="3" y="1"/>
                    </a:lnTo>
                    <a:lnTo>
                      <a:pt x="1" y="4"/>
                    </a:lnTo>
                    <a:lnTo>
                      <a:pt x="0" y="7"/>
                    </a:lnTo>
                    <a:lnTo>
                      <a:pt x="1" y="12"/>
                    </a:lnTo>
                    <a:lnTo>
                      <a:pt x="3" y="18"/>
                    </a:lnTo>
                    <a:lnTo>
                      <a:pt x="8" y="23"/>
                    </a:lnTo>
                    <a:lnTo>
                      <a:pt x="13" y="30"/>
                    </a:lnTo>
                    <a:lnTo>
                      <a:pt x="21" y="35"/>
                    </a:lnTo>
                    <a:lnTo>
                      <a:pt x="28" y="41"/>
                    </a:lnTo>
                    <a:lnTo>
                      <a:pt x="38" y="46"/>
                    </a:lnTo>
                    <a:lnTo>
                      <a:pt x="47" y="51"/>
                    </a:lnTo>
                    <a:lnTo>
                      <a:pt x="58" y="53"/>
                    </a:lnTo>
                    <a:lnTo>
                      <a:pt x="68" y="55"/>
                    </a:lnTo>
                    <a:lnTo>
                      <a:pt x="80" y="54"/>
                    </a:lnTo>
                    <a:lnTo>
                      <a:pt x="91" y="52"/>
                    </a:lnTo>
                    <a:lnTo>
                      <a:pt x="102" y="47"/>
                    </a:lnTo>
                    <a:lnTo>
                      <a:pt x="103" y="46"/>
                    </a:lnTo>
                    <a:lnTo>
                      <a:pt x="104" y="45"/>
                    </a:lnTo>
                    <a:lnTo>
                      <a:pt x="103" y="43"/>
                    </a:lnTo>
                    <a:lnTo>
                      <a:pt x="102" y="41"/>
                    </a:lnTo>
                    <a:lnTo>
                      <a:pt x="99" y="35"/>
                    </a:lnTo>
                    <a:lnTo>
                      <a:pt x="94" y="30"/>
                    </a:lnTo>
                    <a:lnTo>
                      <a:pt x="87" y="24"/>
                    </a:lnTo>
                    <a:lnTo>
                      <a:pt x="80" y="18"/>
                    </a:lnTo>
                    <a:lnTo>
                      <a:pt x="71" y="12"/>
                    </a:lnTo>
                    <a:lnTo>
                      <a:pt x="63" y="8"/>
                    </a:lnTo>
                    <a:lnTo>
                      <a:pt x="56" y="6"/>
                    </a:lnTo>
                    <a:lnTo>
                      <a:pt x="47" y="4"/>
                    </a:lnTo>
                    <a:lnTo>
                      <a:pt x="39" y="1"/>
                    </a:lnTo>
                    <a:lnTo>
                      <a:pt x="31" y="0"/>
                    </a:lnTo>
                    <a:lnTo>
                      <a:pt x="24" y="0"/>
                    </a:lnTo>
                    <a:lnTo>
                      <a:pt x="18" y="0"/>
                    </a:lnTo>
                    <a:lnTo>
                      <a:pt x="12"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25" name="Freeform 49"/>
              <p:cNvSpPr>
                <a:spLocks noChangeArrowheads="1"/>
              </p:cNvSpPr>
              <p:nvPr/>
            </p:nvSpPr>
            <p:spPr bwMode="auto">
              <a:xfrm>
                <a:off x="3692" y="95"/>
                <a:ext cx="109" cy="64"/>
              </a:xfrm>
              <a:custGeom>
                <a:avLst/>
                <a:gdLst>
                  <a:gd name="T0" fmla="*/ 4128 w 109"/>
                  <a:gd name="T1" fmla="*/ 4535 h 64"/>
                  <a:gd name="T2" fmla="*/ 3669 w 109"/>
                  <a:gd name="T3" fmla="*/ 4914 h 64"/>
                  <a:gd name="T4" fmla="*/ 3297 w 109"/>
                  <a:gd name="T5" fmla="*/ 5227 h 64"/>
                  <a:gd name="T6" fmla="*/ 2842 w 109"/>
                  <a:gd name="T7" fmla="*/ 5399 h 64"/>
                  <a:gd name="T8" fmla="*/ 2523 w 109"/>
                  <a:gd name="T9" fmla="*/ 5101 h 64"/>
                  <a:gd name="T10" fmla="*/ 2060 w 109"/>
                  <a:gd name="T11" fmla="*/ 4798 h 64"/>
                  <a:gd name="T12" fmla="*/ 1755 w 109"/>
                  <a:gd name="T13" fmla="*/ 4498 h 64"/>
                  <a:gd name="T14" fmla="*/ 1342 w 109"/>
                  <a:gd name="T15" fmla="*/ 4087 h 64"/>
                  <a:gd name="T16" fmla="*/ 1130 w 109"/>
                  <a:gd name="T17" fmla="*/ 3413 h 64"/>
                  <a:gd name="T18" fmla="*/ 777 w 109"/>
                  <a:gd name="T19" fmla="*/ 2951 h 64"/>
                  <a:gd name="T20" fmla="*/ 594 w 109"/>
                  <a:gd name="T21" fmla="*/ 2315 h 64"/>
                  <a:gd name="T22" fmla="*/ 479 w 109"/>
                  <a:gd name="T23" fmla="*/ 1711 h 64"/>
                  <a:gd name="T24" fmla="*/ 431 w 109"/>
                  <a:gd name="T25" fmla="*/ 1266 h 64"/>
                  <a:gd name="T26" fmla="*/ 9 w 109"/>
                  <a:gd name="T27" fmla="*/ 1056 h 64"/>
                  <a:gd name="T28" fmla="*/ 9 w 109"/>
                  <a:gd name="T29" fmla="*/ 988 h 64"/>
                  <a:gd name="T30" fmla="*/ 431 w 109"/>
                  <a:gd name="T31" fmla="*/ 929 h 64"/>
                  <a:gd name="T32" fmla="*/ 506 w 109"/>
                  <a:gd name="T33" fmla="*/ 929 h 64"/>
                  <a:gd name="T34" fmla="*/ 506 w 109"/>
                  <a:gd name="T35" fmla="*/ 0 h 64"/>
                  <a:gd name="T36" fmla="*/ 7 w 109"/>
                  <a:gd name="T37" fmla="*/ 1 h 64"/>
                  <a:gd name="T38" fmla="*/ 1 w 109"/>
                  <a:gd name="T39" fmla="*/ 5 h 64"/>
                  <a:gd name="T40" fmla="*/ 0 w 109"/>
                  <a:gd name="T41" fmla="*/ 1056 h 64"/>
                  <a:gd name="T42" fmla="*/ 1 w 109"/>
                  <a:gd name="T43" fmla="*/ 1522 h 64"/>
                  <a:gd name="T44" fmla="*/ 5 w 109"/>
                  <a:gd name="T45" fmla="*/ 2315 h 64"/>
                  <a:gd name="T46" fmla="*/ 9 w 109"/>
                  <a:gd name="T47" fmla="*/ 2951 h 64"/>
                  <a:gd name="T48" fmla="*/ 563 w 109"/>
                  <a:gd name="T49" fmla="*/ 3549 h 64"/>
                  <a:gd name="T50" fmla="*/ 865 w 109"/>
                  <a:gd name="T51" fmla="*/ 4252 h 64"/>
                  <a:gd name="T52" fmla="*/ 1205 w 109"/>
                  <a:gd name="T53" fmla="*/ 4796 h 64"/>
                  <a:gd name="T54" fmla="*/ 1576 w 109"/>
                  <a:gd name="T55" fmla="*/ 5399 h 64"/>
                  <a:gd name="T56" fmla="*/ 2011 w 109"/>
                  <a:gd name="T57" fmla="*/ 5756 h 64"/>
                  <a:gd name="T58" fmla="*/ 2419 w 109"/>
                  <a:gd name="T59" fmla="*/ 6110 h 64"/>
                  <a:gd name="T60" fmla="*/ 2842 w 109"/>
                  <a:gd name="T61" fmla="*/ 6132 h 64"/>
                  <a:gd name="T62" fmla="*/ 3338 w 109"/>
                  <a:gd name="T63" fmla="*/ 6132 h 64"/>
                  <a:gd name="T64" fmla="*/ 3838 w 109"/>
                  <a:gd name="T65" fmla="*/ 5770 h 64"/>
                  <a:gd name="T66" fmla="*/ 4271 w 109"/>
                  <a:gd name="T67" fmla="*/ 5415 h 64"/>
                  <a:gd name="T68" fmla="*/ 4128 w 109"/>
                  <a:gd name="T69" fmla="*/ 4535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
                  <a:gd name="T106" fmla="*/ 0 h 64"/>
                  <a:gd name="T107" fmla="*/ 109 w 109"/>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 h="64">
                    <a:moveTo>
                      <a:pt x="105" y="47"/>
                    </a:moveTo>
                    <a:lnTo>
                      <a:pt x="94" y="51"/>
                    </a:lnTo>
                    <a:lnTo>
                      <a:pt x="84" y="54"/>
                    </a:lnTo>
                    <a:lnTo>
                      <a:pt x="73" y="55"/>
                    </a:lnTo>
                    <a:lnTo>
                      <a:pt x="64" y="53"/>
                    </a:lnTo>
                    <a:lnTo>
                      <a:pt x="53" y="50"/>
                    </a:lnTo>
                    <a:lnTo>
                      <a:pt x="45" y="46"/>
                    </a:lnTo>
                    <a:lnTo>
                      <a:pt x="35" y="42"/>
                    </a:lnTo>
                    <a:lnTo>
                      <a:pt x="28" y="36"/>
                    </a:lnTo>
                    <a:lnTo>
                      <a:pt x="21" y="31"/>
                    </a:lnTo>
                    <a:lnTo>
                      <a:pt x="16" y="24"/>
                    </a:lnTo>
                    <a:lnTo>
                      <a:pt x="12" y="19"/>
                    </a:lnTo>
                    <a:lnTo>
                      <a:pt x="10" y="14"/>
                    </a:lnTo>
                    <a:lnTo>
                      <a:pt x="9" y="11"/>
                    </a:lnTo>
                    <a:lnTo>
                      <a:pt x="9" y="10"/>
                    </a:lnTo>
                    <a:lnTo>
                      <a:pt x="10" y="9"/>
                    </a:lnTo>
                    <a:lnTo>
                      <a:pt x="13" y="9"/>
                    </a:lnTo>
                    <a:lnTo>
                      <a:pt x="13" y="0"/>
                    </a:lnTo>
                    <a:lnTo>
                      <a:pt x="7" y="1"/>
                    </a:lnTo>
                    <a:lnTo>
                      <a:pt x="1" y="5"/>
                    </a:lnTo>
                    <a:lnTo>
                      <a:pt x="0" y="11"/>
                    </a:lnTo>
                    <a:lnTo>
                      <a:pt x="1" y="17"/>
                    </a:lnTo>
                    <a:lnTo>
                      <a:pt x="5" y="24"/>
                    </a:lnTo>
                    <a:lnTo>
                      <a:pt x="9" y="31"/>
                    </a:lnTo>
                    <a:lnTo>
                      <a:pt x="15" y="37"/>
                    </a:lnTo>
                    <a:lnTo>
                      <a:pt x="23" y="44"/>
                    </a:lnTo>
                    <a:lnTo>
                      <a:pt x="31" y="49"/>
                    </a:lnTo>
                    <a:lnTo>
                      <a:pt x="41" y="55"/>
                    </a:lnTo>
                    <a:lnTo>
                      <a:pt x="51" y="59"/>
                    </a:lnTo>
                    <a:lnTo>
                      <a:pt x="62" y="62"/>
                    </a:lnTo>
                    <a:lnTo>
                      <a:pt x="73" y="64"/>
                    </a:lnTo>
                    <a:lnTo>
                      <a:pt x="85" y="64"/>
                    </a:lnTo>
                    <a:lnTo>
                      <a:pt x="98" y="60"/>
                    </a:lnTo>
                    <a:lnTo>
                      <a:pt x="109" y="56"/>
                    </a:lnTo>
                    <a:lnTo>
                      <a:pt x="105"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26" name="Freeform 50"/>
              <p:cNvSpPr>
                <a:spLocks noChangeArrowheads="1"/>
              </p:cNvSpPr>
              <p:nvPr/>
            </p:nvSpPr>
            <p:spPr bwMode="auto">
              <a:xfrm>
                <a:off x="3761" y="104"/>
                <a:ext cx="45" cy="51"/>
              </a:xfrm>
              <a:custGeom>
                <a:avLst/>
                <a:gdLst>
                  <a:gd name="T0" fmla="*/ 0 w 48"/>
                  <a:gd name="T1" fmla="*/ 11017 h 48"/>
                  <a:gd name="T2" fmla="*/ 402 w 48"/>
                  <a:gd name="T3" fmla="*/ 16440 h 48"/>
                  <a:gd name="T4" fmla="*/ 695 w 48"/>
                  <a:gd name="T5" fmla="*/ 24544 h 48"/>
                  <a:gd name="T6" fmla="*/ 1062 w 48"/>
                  <a:gd name="T7" fmla="*/ 31104 h 48"/>
                  <a:gd name="T8" fmla="*/ 1276 w 48"/>
                  <a:gd name="T9" fmla="*/ 37679 h 48"/>
                  <a:gd name="T10" fmla="*/ 1441 w 48"/>
                  <a:gd name="T11" fmla="*/ 46434 h 48"/>
                  <a:gd name="T12" fmla="*/ 1624 w 48"/>
                  <a:gd name="T13" fmla="*/ 50744 h 48"/>
                  <a:gd name="T14" fmla="*/ 1624 w 48"/>
                  <a:gd name="T15" fmla="*/ 51911 h 48"/>
                  <a:gd name="T16" fmla="*/ 1624 w 48"/>
                  <a:gd name="T17" fmla="*/ 54506 h 48"/>
                  <a:gd name="T18" fmla="*/ 1626 w 48"/>
                  <a:gd name="T19" fmla="*/ 51911 h 48"/>
                  <a:gd name="T20" fmla="*/ 1626 w 48"/>
                  <a:gd name="T21" fmla="*/ 50744 h 48"/>
                  <a:gd name="T22" fmla="*/ 1833 w 48"/>
                  <a:gd name="T23" fmla="*/ 63998 h 48"/>
                  <a:gd name="T24" fmla="*/ 1947 w 48"/>
                  <a:gd name="T25" fmla="*/ 59159 h 48"/>
                  <a:gd name="T26" fmla="*/ 2021 w 48"/>
                  <a:gd name="T27" fmla="*/ 54506 h 48"/>
                  <a:gd name="T28" fmla="*/ 1947 w 48"/>
                  <a:gd name="T29" fmla="*/ 50308 h 48"/>
                  <a:gd name="T30" fmla="*/ 1903 w 48"/>
                  <a:gd name="T31" fmla="*/ 46434 h 48"/>
                  <a:gd name="T32" fmla="*/ 1791 w 48"/>
                  <a:gd name="T33" fmla="*/ 37679 h 48"/>
                  <a:gd name="T34" fmla="*/ 1526 w 48"/>
                  <a:gd name="T35" fmla="*/ 29640 h 48"/>
                  <a:gd name="T36" fmla="*/ 1273 w 48"/>
                  <a:gd name="T37" fmla="*/ 22568 h 48"/>
                  <a:gd name="T38" fmla="*/ 886 w 48"/>
                  <a:gd name="T39" fmla="*/ 13969 h 48"/>
                  <a:gd name="T40" fmla="*/ 546 w 48"/>
                  <a:gd name="T41" fmla="*/ 287 h 48"/>
                  <a:gd name="T42" fmla="*/ 4 w 48"/>
                  <a:gd name="T43" fmla="*/ 0 h 48"/>
                  <a:gd name="T44" fmla="*/ 0 w 48"/>
                  <a:gd name="T45" fmla="*/ 1101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8"/>
                  <a:gd name="T70" fmla="*/ 0 h 48"/>
                  <a:gd name="T71" fmla="*/ 48 w 48"/>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8" h="48">
                    <a:moveTo>
                      <a:pt x="0" y="8"/>
                    </a:moveTo>
                    <a:lnTo>
                      <a:pt x="8" y="13"/>
                    </a:lnTo>
                    <a:lnTo>
                      <a:pt x="17" y="18"/>
                    </a:lnTo>
                    <a:lnTo>
                      <a:pt x="24" y="24"/>
                    </a:lnTo>
                    <a:lnTo>
                      <a:pt x="31" y="29"/>
                    </a:lnTo>
                    <a:lnTo>
                      <a:pt x="35" y="35"/>
                    </a:lnTo>
                    <a:lnTo>
                      <a:pt x="38" y="39"/>
                    </a:lnTo>
                    <a:lnTo>
                      <a:pt x="38" y="40"/>
                    </a:lnTo>
                    <a:lnTo>
                      <a:pt x="38" y="41"/>
                    </a:lnTo>
                    <a:lnTo>
                      <a:pt x="39" y="40"/>
                    </a:lnTo>
                    <a:lnTo>
                      <a:pt x="39" y="39"/>
                    </a:lnTo>
                    <a:lnTo>
                      <a:pt x="43" y="48"/>
                    </a:lnTo>
                    <a:lnTo>
                      <a:pt x="46" y="45"/>
                    </a:lnTo>
                    <a:lnTo>
                      <a:pt x="48" y="41"/>
                    </a:lnTo>
                    <a:lnTo>
                      <a:pt x="46" y="38"/>
                    </a:lnTo>
                    <a:lnTo>
                      <a:pt x="45" y="35"/>
                    </a:lnTo>
                    <a:lnTo>
                      <a:pt x="42" y="29"/>
                    </a:lnTo>
                    <a:lnTo>
                      <a:pt x="36" y="23"/>
                    </a:lnTo>
                    <a:lnTo>
                      <a:pt x="30" y="17"/>
                    </a:lnTo>
                    <a:lnTo>
                      <a:pt x="21" y="11"/>
                    </a:lnTo>
                    <a:lnTo>
                      <a:pt x="13" y="5"/>
                    </a:lnTo>
                    <a:lnTo>
                      <a:pt x="4"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27" name="Freeform 51"/>
              <p:cNvSpPr>
                <a:spLocks noChangeArrowheads="1"/>
              </p:cNvSpPr>
              <p:nvPr/>
            </p:nvSpPr>
            <p:spPr bwMode="auto">
              <a:xfrm>
                <a:off x="3705" y="94"/>
                <a:ext cx="55" cy="12"/>
              </a:xfrm>
              <a:custGeom>
                <a:avLst/>
                <a:gdLst>
                  <a:gd name="T0" fmla="*/ 0 w 57"/>
                  <a:gd name="T1" fmla="*/ 59 h 17"/>
                  <a:gd name="T2" fmla="*/ 4 w 57"/>
                  <a:gd name="T3" fmla="*/ 59 h 17"/>
                  <a:gd name="T4" fmla="*/ 835 w 57"/>
                  <a:gd name="T5" fmla="*/ 59 h 17"/>
                  <a:gd name="T6" fmla="*/ 1251 w 57"/>
                  <a:gd name="T7" fmla="*/ 59 h 17"/>
                  <a:gd name="T8" fmla="*/ 1882 w 57"/>
                  <a:gd name="T9" fmla="*/ 59 h 17"/>
                  <a:gd name="T10" fmla="*/ 2497 w 57"/>
                  <a:gd name="T11" fmla="*/ 62 h 17"/>
                  <a:gd name="T12" fmla="*/ 3224 w 57"/>
                  <a:gd name="T13" fmla="*/ 68 h 17"/>
                  <a:gd name="T14" fmla="*/ 3753 w 57"/>
                  <a:gd name="T15" fmla="*/ 77 h 17"/>
                  <a:gd name="T16" fmla="*/ 4432 w 57"/>
                  <a:gd name="T17" fmla="*/ 87 h 17"/>
                  <a:gd name="T18" fmla="*/ 4743 w 57"/>
                  <a:gd name="T19" fmla="*/ 55 h 17"/>
                  <a:gd name="T20" fmla="*/ 4016 w 57"/>
                  <a:gd name="T21" fmla="*/ 1 h 17"/>
                  <a:gd name="T22" fmla="*/ 3277 w 57"/>
                  <a:gd name="T23" fmla="*/ 1 h 17"/>
                  <a:gd name="T24" fmla="*/ 2642 w 57"/>
                  <a:gd name="T25" fmla="*/ 1 h 17"/>
                  <a:gd name="T26" fmla="*/ 1904 w 57"/>
                  <a:gd name="T27" fmla="*/ 1 h 17"/>
                  <a:gd name="T28" fmla="*/ 1251 w 57"/>
                  <a:gd name="T29" fmla="*/ 1 h 17"/>
                  <a:gd name="T30" fmla="*/ 835 w 57"/>
                  <a:gd name="T31" fmla="*/ 1 h 17"/>
                  <a:gd name="T32" fmla="*/ 4 w 57"/>
                  <a:gd name="T33" fmla="*/ 0 h 17"/>
                  <a:gd name="T34" fmla="*/ 0 w 57"/>
                  <a:gd name="T35" fmla="*/ 1 h 17"/>
                  <a:gd name="T36" fmla="*/ 0 w 57"/>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7"/>
                  <a:gd name="T59" fmla="*/ 57 w 5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7">
                    <a:moveTo>
                      <a:pt x="0" y="10"/>
                    </a:moveTo>
                    <a:lnTo>
                      <a:pt x="4" y="10"/>
                    </a:lnTo>
                    <a:lnTo>
                      <a:pt x="10" y="10"/>
                    </a:lnTo>
                    <a:lnTo>
                      <a:pt x="16" y="10"/>
                    </a:lnTo>
                    <a:lnTo>
                      <a:pt x="22" y="10"/>
                    </a:lnTo>
                    <a:lnTo>
                      <a:pt x="31" y="11"/>
                    </a:lnTo>
                    <a:lnTo>
                      <a:pt x="38" y="13"/>
                    </a:lnTo>
                    <a:lnTo>
                      <a:pt x="46" y="15"/>
                    </a:lnTo>
                    <a:lnTo>
                      <a:pt x="53" y="17"/>
                    </a:lnTo>
                    <a:lnTo>
                      <a:pt x="57" y="9"/>
                    </a:lnTo>
                    <a:lnTo>
                      <a:pt x="49" y="6"/>
                    </a:lnTo>
                    <a:lnTo>
                      <a:pt x="40" y="4"/>
                    </a:lnTo>
                    <a:lnTo>
                      <a:pt x="32" y="2"/>
                    </a:lnTo>
                    <a:lnTo>
                      <a:pt x="23" y="1"/>
                    </a:lnTo>
                    <a:lnTo>
                      <a:pt x="16" y="1"/>
                    </a:lnTo>
                    <a:lnTo>
                      <a:pt x="10" y="1"/>
                    </a:lnTo>
                    <a:lnTo>
                      <a:pt x="4" y="0"/>
                    </a:lnTo>
                    <a:lnTo>
                      <a:pt x="0" y="1"/>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28" name="Freeform 52"/>
              <p:cNvSpPr>
                <a:spLocks noChangeArrowheads="1"/>
              </p:cNvSpPr>
              <p:nvPr/>
            </p:nvSpPr>
            <p:spPr bwMode="auto">
              <a:xfrm>
                <a:off x="2429" y="100"/>
                <a:ext cx="101" cy="55"/>
              </a:xfrm>
              <a:custGeom>
                <a:avLst/>
                <a:gdLst>
                  <a:gd name="T0" fmla="*/ 8 w 103"/>
                  <a:gd name="T1" fmla="*/ 0 h 55"/>
                  <a:gd name="T2" fmla="*/ 3 w 103"/>
                  <a:gd name="T3" fmla="*/ 1 h 55"/>
                  <a:gd name="T4" fmla="*/ 0 w 103"/>
                  <a:gd name="T5" fmla="*/ 4 h 55"/>
                  <a:gd name="T6" fmla="*/ 0 w 103"/>
                  <a:gd name="T7" fmla="*/ 1628 h 55"/>
                  <a:gd name="T8" fmla="*/ 1 w 103"/>
                  <a:gd name="T9" fmla="*/ 2306 h 55"/>
                  <a:gd name="T10" fmla="*/ 3 w 103"/>
                  <a:gd name="T11" fmla="*/ 3521 h 55"/>
                  <a:gd name="T12" fmla="*/ 7 w 103"/>
                  <a:gd name="T13" fmla="*/ 4658 h 55"/>
                  <a:gd name="T14" fmla="*/ 416 w 103"/>
                  <a:gd name="T15" fmla="*/ 5907 h 55"/>
                  <a:gd name="T16" fmla="*/ 620 w 103"/>
                  <a:gd name="T17" fmla="*/ 7108 h 55"/>
                  <a:gd name="T18" fmla="*/ 930 w 103"/>
                  <a:gd name="T19" fmla="*/ 8372 h 55"/>
                  <a:gd name="T20" fmla="*/ 1236 w 103"/>
                  <a:gd name="T21" fmla="*/ 9275 h 55"/>
                  <a:gd name="T22" fmla="*/ 1542 w 103"/>
                  <a:gd name="T23" fmla="*/ 10321 h 55"/>
                  <a:gd name="T24" fmla="*/ 1874 w 103"/>
                  <a:gd name="T25" fmla="*/ 10657 h 55"/>
                  <a:gd name="T26" fmla="*/ 2216 w 103"/>
                  <a:gd name="T27" fmla="*/ 11075 h 55"/>
                  <a:gd name="T28" fmla="*/ 2623 w 103"/>
                  <a:gd name="T29" fmla="*/ 10826 h 55"/>
                  <a:gd name="T30" fmla="*/ 2944 w 103"/>
                  <a:gd name="T31" fmla="*/ 10407 h 55"/>
                  <a:gd name="T32" fmla="*/ 3295 w 103"/>
                  <a:gd name="T33" fmla="*/ 9413 h 55"/>
                  <a:gd name="T34" fmla="*/ 3370 w 103"/>
                  <a:gd name="T35" fmla="*/ 9275 h 55"/>
                  <a:gd name="T36" fmla="*/ 3370 w 103"/>
                  <a:gd name="T37" fmla="*/ 8972 h 55"/>
                  <a:gd name="T38" fmla="*/ 3370 w 103"/>
                  <a:gd name="T39" fmla="*/ 8627 h 55"/>
                  <a:gd name="T40" fmla="*/ 3295 w 103"/>
                  <a:gd name="T41" fmla="*/ 8184 h 55"/>
                  <a:gd name="T42" fmla="*/ 3237 w 103"/>
                  <a:gd name="T43" fmla="*/ 7514 h 55"/>
                  <a:gd name="T44" fmla="*/ 3059 w 103"/>
                  <a:gd name="T45" fmla="*/ 5907 h 55"/>
                  <a:gd name="T46" fmla="*/ 2844 w 103"/>
                  <a:gd name="T47" fmla="*/ 4778 h 55"/>
                  <a:gd name="T48" fmla="*/ 2623 w 103"/>
                  <a:gd name="T49" fmla="*/ 3521 h 55"/>
                  <a:gd name="T50" fmla="*/ 2341 w 103"/>
                  <a:gd name="T51" fmla="*/ 2306 h 55"/>
                  <a:gd name="T52" fmla="*/ 2060 w 103"/>
                  <a:gd name="T53" fmla="*/ 1755 h 55"/>
                  <a:gd name="T54" fmla="*/ 1767 w 103"/>
                  <a:gd name="T55" fmla="*/ 74 h 55"/>
                  <a:gd name="T56" fmla="*/ 1542 w 103"/>
                  <a:gd name="T57" fmla="*/ 4 h 55"/>
                  <a:gd name="T58" fmla="*/ 1259 w 103"/>
                  <a:gd name="T59" fmla="*/ 1 h 55"/>
                  <a:gd name="T60" fmla="*/ 1002 w 103"/>
                  <a:gd name="T61" fmla="*/ 0 h 55"/>
                  <a:gd name="T62" fmla="*/ 782 w 103"/>
                  <a:gd name="T63" fmla="*/ 0 h 55"/>
                  <a:gd name="T64" fmla="*/ 558 w 103"/>
                  <a:gd name="T65" fmla="*/ 0 h 55"/>
                  <a:gd name="T66" fmla="*/ 396 w 103"/>
                  <a:gd name="T67" fmla="*/ 0 h 55"/>
                  <a:gd name="T68" fmla="*/ 8 w 103"/>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3"/>
                  <a:gd name="T106" fmla="*/ 0 h 55"/>
                  <a:gd name="T107" fmla="*/ 103 w 103"/>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3" h="55">
                    <a:moveTo>
                      <a:pt x="8" y="0"/>
                    </a:moveTo>
                    <a:lnTo>
                      <a:pt x="3" y="1"/>
                    </a:lnTo>
                    <a:lnTo>
                      <a:pt x="0" y="4"/>
                    </a:lnTo>
                    <a:lnTo>
                      <a:pt x="0" y="7"/>
                    </a:lnTo>
                    <a:lnTo>
                      <a:pt x="1" y="12"/>
                    </a:lnTo>
                    <a:lnTo>
                      <a:pt x="3" y="18"/>
                    </a:lnTo>
                    <a:lnTo>
                      <a:pt x="7" y="23"/>
                    </a:lnTo>
                    <a:lnTo>
                      <a:pt x="13" y="30"/>
                    </a:lnTo>
                    <a:lnTo>
                      <a:pt x="20" y="35"/>
                    </a:lnTo>
                    <a:lnTo>
                      <a:pt x="28" y="42"/>
                    </a:lnTo>
                    <a:lnTo>
                      <a:pt x="38" y="46"/>
                    </a:lnTo>
                    <a:lnTo>
                      <a:pt x="47" y="51"/>
                    </a:lnTo>
                    <a:lnTo>
                      <a:pt x="58" y="53"/>
                    </a:lnTo>
                    <a:lnTo>
                      <a:pt x="68" y="55"/>
                    </a:lnTo>
                    <a:lnTo>
                      <a:pt x="80" y="54"/>
                    </a:lnTo>
                    <a:lnTo>
                      <a:pt x="91" y="52"/>
                    </a:lnTo>
                    <a:lnTo>
                      <a:pt x="102" y="47"/>
                    </a:lnTo>
                    <a:lnTo>
                      <a:pt x="103" y="46"/>
                    </a:lnTo>
                    <a:lnTo>
                      <a:pt x="103" y="45"/>
                    </a:lnTo>
                    <a:lnTo>
                      <a:pt x="103" y="43"/>
                    </a:lnTo>
                    <a:lnTo>
                      <a:pt x="102" y="41"/>
                    </a:lnTo>
                    <a:lnTo>
                      <a:pt x="99" y="37"/>
                    </a:lnTo>
                    <a:lnTo>
                      <a:pt x="94" y="30"/>
                    </a:lnTo>
                    <a:lnTo>
                      <a:pt x="87" y="24"/>
                    </a:lnTo>
                    <a:lnTo>
                      <a:pt x="80" y="18"/>
                    </a:lnTo>
                    <a:lnTo>
                      <a:pt x="72" y="12"/>
                    </a:lnTo>
                    <a:lnTo>
                      <a:pt x="63" y="8"/>
                    </a:lnTo>
                    <a:lnTo>
                      <a:pt x="55" y="6"/>
                    </a:lnTo>
                    <a:lnTo>
                      <a:pt x="47" y="4"/>
                    </a:lnTo>
                    <a:lnTo>
                      <a:pt x="39" y="1"/>
                    </a:lnTo>
                    <a:lnTo>
                      <a:pt x="31" y="0"/>
                    </a:lnTo>
                    <a:lnTo>
                      <a:pt x="24" y="0"/>
                    </a:lnTo>
                    <a:lnTo>
                      <a:pt x="18" y="0"/>
                    </a:lnTo>
                    <a:lnTo>
                      <a:pt x="12"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29" name="Freeform 53"/>
              <p:cNvSpPr>
                <a:spLocks noChangeArrowheads="1"/>
              </p:cNvSpPr>
              <p:nvPr/>
            </p:nvSpPr>
            <p:spPr bwMode="auto">
              <a:xfrm>
                <a:off x="2425" y="95"/>
                <a:ext cx="109" cy="64"/>
              </a:xfrm>
              <a:custGeom>
                <a:avLst/>
                <a:gdLst>
                  <a:gd name="T0" fmla="*/ 4128 w 109"/>
                  <a:gd name="T1" fmla="*/ 4535 h 64"/>
                  <a:gd name="T2" fmla="*/ 3716 w 109"/>
                  <a:gd name="T3" fmla="*/ 4914 h 64"/>
                  <a:gd name="T4" fmla="*/ 3297 w 109"/>
                  <a:gd name="T5" fmla="*/ 5227 h 64"/>
                  <a:gd name="T6" fmla="*/ 2842 w 109"/>
                  <a:gd name="T7" fmla="*/ 5399 h 64"/>
                  <a:gd name="T8" fmla="*/ 2493 w 109"/>
                  <a:gd name="T9" fmla="*/ 5101 h 64"/>
                  <a:gd name="T10" fmla="*/ 2060 w 109"/>
                  <a:gd name="T11" fmla="*/ 4798 h 64"/>
                  <a:gd name="T12" fmla="*/ 1733 w 109"/>
                  <a:gd name="T13" fmla="*/ 4498 h 64"/>
                  <a:gd name="T14" fmla="*/ 1342 w 109"/>
                  <a:gd name="T15" fmla="*/ 4087 h 64"/>
                  <a:gd name="T16" fmla="*/ 1130 w 109"/>
                  <a:gd name="T17" fmla="*/ 3413 h 64"/>
                  <a:gd name="T18" fmla="*/ 819 w 109"/>
                  <a:gd name="T19" fmla="*/ 2951 h 64"/>
                  <a:gd name="T20" fmla="*/ 594 w 109"/>
                  <a:gd name="T21" fmla="*/ 2315 h 64"/>
                  <a:gd name="T22" fmla="*/ 479 w 109"/>
                  <a:gd name="T23" fmla="*/ 1711 h 64"/>
                  <a:gd name="T24" fmla="*/ 431 w 109"/>
                  <a:gd name="T25" fmla="*/ 1266 h 64"/>
                  <a:gd name="T26" fmla="*/ 9 w 109"/>
                  <a:gd name="T27" fmla="*/ 1056 h 64"/>
                  <a:gd name="T28" fmla="*/ 9 w 109"/>
                  <a:gd name="T29" fmla="*/ 988 h 64"/>
                  <a:gd name="T30" fmla="*/ 431 w 109"/>
                  <a:gd name="T31" fmla="*/ 929 h 64"/>
                  <a:gd name="T32" fmla="*/ 506 w 109"/>
                  <a:gd name="T33" fmla="*/ 929 h 64"/>
                  <a:gd name="T34" fmla="*/ 506 w 109"/>
                  <a:gd name="T35" fmla="*/ 0 h 64"/>
                  <a:gd name="T36" fmla="*/ 6 w 109"/>
                  <a:gd name="T37" fmla="*/ 1 h 64"/>
                  <a:gd name="T38" fmla="*/ 1 w 109"/>
                  <a:gd name="T39" fmla="*/ 5 h 64"/>
                  <a:gd name="T40" fmla="*/ 0 w 109"/>
                  <a:gd name="T41" fmla="*/ 1056 h 64"/>
                  <a:gd name="T42" fmla="*/ 1 w 109"/>
                  <a:gd name="T43" fmla="*/ 1522 h 64"/>
                  <a:gd name="T44" fmla="*/ 5 w 109"/>
                  <a:gd name="T45" fmla="*/ 2315 h 64"/>
                  <a:gd name="T46" fmla="*/ 9 w 109"/>
                  <a:gd name="T47" fmla="*/ 2951 h 64"/>
                  <a:gd name="T48" fmla="*/ 563 w 109"/>
                  <a:gd name="T49" fmla="*/ 3549 h 64"/>
                  <a:gd name="T50" fmla="*/ 865 w 109"/>
                  <a:gd name="T51" fmla="*/ 4252 h 64"/>
                  <a:gd name="T52" fmla="*/ 1205 w 109"/>
                  <a:gd name="T53" fmla="*/ 4796 h 64"/>
                  <a:gd name="T54" fmla="*/ 1576 w 109"/>
                  <a:gd name="T55" fmla="*/ 5399 h 64"/>
                  <a:gd name="T56" fmla="*/ 2011 w 109"/>
                  <a:gd name="T57" fmla="*/ 5756 h 64"/>
                  <a:gd name="T58" fmla="*/ 2419 w 109"/>
                  <a:gd name="T59" fmla="*/ 6110 h 64"/>
                  <a:gd name="T60" fmla="*/ 2842 w 109"/>
                  <a:gd name="T61" fmla="*/ 6132 h 64"/>
                  <a:gd name="T62" fmla="*/ 3338 w 109"/>
                  <a:gd name="T63" fmla="*/ 6132 h 64"/>
                  <a:gd name="T64" fmla="*/ 3838 w 109"/>
                  <a:gd name="T65" fmla="*/ 5770 h 64"/>
                  <a:gd name="T66" fmla="*/ 4271 w 109"/>
                  <a:gd name="T67" fmla="*/ 5415 h 64"/>
                  <a:gd name="T68" fmla="*/ 4128 w 109"/>
                  <a:gd name="T69" fmla="*/ 4535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
                  <a:gd name="T106" fmla="*/ 0 h 64"/>
                  <a:gd name="T107" fmla="*/ 109 w 109"/>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 h="64">
                    <a:moveTo>
                      <a:pt x="105" y="47"/>
                    </a:moveTo>
                    <a:lnTo>
                      <a:pt x="95" y="51"/>
                    </a:lnTo>
                    <a:lnTo>
                      <a:pt x="84" y="54"/>
                    </a:lnTo>
                    <a:lnTo>
                      <a:pt x="73" y="55"/>
                    </a:lnTo>
                    <a:lnTo>
                      <a:pt x="63" y="53"/>
                    </a:lnTo>
                    <a:lnTo>
                      <a:pt x="53" y="50"/>
                    </a:lnTo>
                    <a:lnTo>
                      <a:pt x="44" y="46"/>
                    </a:lnTo>
                    <a:lnTo>
                      <a:pt x="35" y="42"/>
                    </a:lnTo>
                    <a:lnTo>
                      <a:pt x="28" y="36"/>
                    </a:lnTo>
                    <a:lnTo>
                      <a:pt x="22" y="31"/>
                    </a:lnTo>
                    <a:lnTo>
                      <a:pt x="16" y="24"/>
                    </a:lnTo>
                    <a:lnTo>
                      <a:pt x="12" y="19"/>
                    </a:lnTo>
                    <a:lnTo>
                      <a:pt x="10" y="14"/>
                    </a:lnTo>
                    <a:lnTo>
                      <a:pt x="9" y="11"/>
                    </a:lnTo>
                    <a:lnTo>
                      <a:pt x="9" y="10"/>
                    </a:lnTo>
                    <a:lnTo>
                      <a:pt x="10" y="9"/>
                    </a:lnTo>
                    <a:lnTo>
                      <a:pt x="13" y="9"/>
                    </a:lnTo>
                    <a:lnTo>
                      <a:pt x="13" y="0"/>
                    </a:lnTo>
                    <a:lnTo>
                      <a:pt x="6" y="1"/>
                    </a:lnTo>
                    <a:lnTo>
                      <a:pt x="1" y="5"/>
                    </a:lnTo>
                    <a:lnTo>
                      <a:pt x="0" y="11"/>
                    </a:lnTo>
                    <a:lnTo>
                      <a:pt x="1" y="17"/>
                    </a:lnTo>
                    <a:lnTo>
                      <a:pt x="5" y="24"/>
                    </a:lnTo>
                    <a:lnTo>
                      <a:pt x="9" y="31"/>
                    </a:lnTo>
                    <a:lnTo>
                      <a:pt x="15" y="37"/>
                    </a:lnTo>
                    <a:lnTo>
                      <a:pt x="23" y="44"/>
                    </a:lnTo>
                    <a:lnTo>
                      <a:pt x="31" y="49"/>
                    </a:lnTo>
                    <a:lnTo>
                      <a:pt x="41" y="55"/>
                    </a:lnTo>
                    <a:lnTo>
                      <a:pt x="51" y="59"/>
                    </a:lnTo>
                    <a:lnTo>
                      <a:pt x="62" y="62"/>
                    </a:lnTo>
                    <a:lnTo>
                      <a:pt x="73" y="64"/>
                    </a:lnTo>
                    <a:lnTo>
                      <a:pt x="85" y="64"/>
                    </a:lnTo>
                    <a:lnTo>
                      <a:pt x="98" y="60"/>
                    </a:lnTo>
                    <a:lnTo>
                      <a:pt x="109" y="56"/>
                    </a:lnTo>
                    <a:lnTo>
                      <a:pt x="105"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30" name="Freeform 54"/>
              <p:cNvSpPr>
                <a:spLocks noChangeArrowheads="1"/>
              </p:cNvSpPr>
              <p:nvPr/>
            </p:nvSpPr>
            <p:spPr bwMode="auto">
              <a:xfrm>
                <a:off x="2494" y="105"/>
                <a:ext cx="45" cy="52"/>
              </a:xfrm>
              <a:custGeom>
                <a:avLst/>
                <a:gdLst>
                  <a:gd name="T0" fmla="*/ 0 w 48"/>
                  <a:gd name="T1" fmla="*/ 18021 h 47"/>
                  <a:gd name="T2" fmla="*/ 402 w 48"/>
                  <a:gd name="T3" fmla="*/ 27016 h 47"/>
                  <a:gd name="T4" fmla="*/ 695 w 48"/>
                  <a:gd name="T5" fmla="*/ 40597 h 47"/>
                  <a:gd name="T6" fmla="*/ 1062 w 48"/>
                  <a:gd name="T7" fmla="*/ 54832 h 47"/>
                  <a:gd name="T8" fmla="*/ 1273 w 48"/>
                  <a:gd name="T9" fmla="*/ 66419 h 47"/>
                  <a:gd name="T10" fmla="*/ 1441 w 48"/>
                  <a:gd name="T11" fmla="*/ 82359 h 47"/>
                  <a:gd name="T12" fmla="*/ 1624 w 48"/>
                  <a:gd name="T13" fmla="*/ 90025 h 47"/>
                  <a:gd name="T14" fmla="*/ 1624 w 48"/>
                  <a:gd name="T15" fmla="*/ 91926 h 47"/>
                  <a:gd name="T16" fmla="*/ 1624 w 48"/>
                  <a:gd name="T17" fmla="*/ 96946 h 47"/>
                  <a:gd name="T18" fmla="*/ 1624 w 48"/>
                  <a:gd name="T19" fmla="*/ 91926 h 47"/>
                  <a:gd name="T20" fmla="*/ 1626 w 48"/>
                  <a:gd name="T21" fmla="*/ 90025 h 47"/>
                  <a:gd name="T22" fmla="*/ 1833 w 48"/>
                  <a:gd name="T23" fmla="*/ 114133 h 47"/>
                  <a:gd name="T24" fmla="*/ 1949 w 48"/>
                  <a:gd name="T25" fmla="*/ 105994 h 47"/>
                  <a:gd name="T26" fmla="*/ 2021 w 48"/>
                  <a:gd name="T27" fmla="*/ 96946 h 47"/>
                  <a:gd name="T28" fmla="*/ 1949 w 48"/>
                  <a:gd name="T29" fmla="*/ 89332 h 47"/>
                  <a:gd name="T30" fmla="*/ 1903 w 48"/>
                  <a:gd name="T31" fmla="*/ 82359 h 47"/>
                  <a:gd name="T32" fmla="*/ 1727 w 48"/>
                  <a:gd name="T33" fmla="*/ 66419 h 47"/>
                  <a:gd name="T34" fmla="*/ 1526 w 48"/>
                  <a:gd name="T35" fmla="*/ 51847 h 47"/>
                  <a:gd name="T36" fmla="*/ 1273 w 48"/>
                  <a:gd name="T37" fmla="*/ 37351 h 47"/>
                  <a:gd name="T38" fmla="*/ 886 w 48"/>
                  <a:gd name="T39" fmla="*/ 22955 h 47"/>
                  <a:gd name="T40" fmla="*/ 546 w 48"/>
                  <a:gd name="T41" fmla="*/ 59 h 47"/>
                  <a:gd name="T42" fmla="*/ 3 w 48"/>
                  <a:gd name="T43" fmla="*/ 0 h 47"/>
                  <a:gd name="T44" fmla="*/ 0 w 48"/>
                  <a:gd name="T45" fmla="*/ 18021 h 4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8"/>
                  <a:gd name="T70" fmla="*/ 0 h 47"/>
                  <a:gd name="T71" fmla="*/ 48 w 48"/>
                  <a:gd name="T72" fmla="*/ 47 h 4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8" h="47">
                    <a:moveTo>
                      <a:pt x="0" y="7"/>
                    </a:moveTo>
                    <a:lnTo>
                      <a:pt x="8" y="12"/>
                    </a:lnTo>
                    <a:lnTo>
                      <a:pt x="17" y="17"/>
                    </a:lnTo>
                    <a:lnTo>
                      <a:pt x="24" y="23"/>
                    </a:lnTo>
                    <a:lnTo>
                      <a:pt x="30" y="28"/>
                    </a:lnTo>
                    <a:lnTo>
                      <a:pt x="35" y="34"/>
                    </a:lnTo>
                    <a:lnTo>
                      <a:pt x="38" y="38"/>
                    </a:lnTo>
                    <a:lnTo>
                      <a:pt x="38" y="39"/>
                    </a:lnTo>
                    <a:lnTo>
                      <a:pt x="38" y="40"/>
                    </a:lnTo>
                    <a:lnTo>
                      <a:pt x="38" y="39"/>
                    </a:lnTo>
                    <a:lnTo>
                      <a:pt x="39" y="38"/>
                    </a:lnTo>
                    <a:lnTo>
                      <a:pt x="43" y="47"/>
                    </a:lnTo>
                    <a:lnTo>
                      <a:pt x="47" y="44"/>
                    </a:lnTo>
                    <a:lnTo>
                      <a:pt x="48" y="40"/>
                    </a:lnTo>
                    <a:lnTo>
                      <a:pt x="47" y="37"/>
                    </a:lnTo>
                    <a:lnTo>
                      <a:pt x="45" y="34"/>
                    </a:lnTo>
                    <a:lnTo>
                      <a:pt x="41" y="28"/>
                    </a:lnTo>
                    <a:lnTo>
                      <a:pt x="36" y="22"/>
                    </a:lnTo>
                    <a:lnTo>
                      <a:pt x="30" y="16"/>
                    </a:lnTo>
                    <a:lnTo>
                      <a:pt x="21" y="10"/>
                    </a:lnTo>
                    <a:lnTo>
                      <a:pt x="13" y="4"/>
                    </a:lnTo>
                    <a:lnTo>
                      <a:pt x="3" y="0"/>
                    </a:lnTo>
                    <a:lnTo>
                      <a:pt x="0"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31" name="Freeform 55"/>
              <p:cNvSpPr>
                <a:spLocks noChangeArrowheads="1"/>
              </p:cNvSpPr>
              <p:nvPr/>
            </p:nvSpPr>
            <p:spPr bwMode="auto">
              <a:xfrm>
                <a:off x="2439" y="95"/>
                <a:ext cx="53" cy="11"/>
              </a:xfrm>
              <a:custGeom>
                <a:avLst/>
                <a:gdLst>
                  <a:gd name="T0" fmla="*/ 0 w 56"/>
                  <a:gd name="T1" fmla="*/ 57 h 16"/>
                  <a:gd name="T2" fmla="*/ 4 w 56"/>
                  <a:gd name="T3" fmla="*/ 57 h 16"/>
                  <a:gd name="T4" fmla="*/ 282 w 56"/>
                  <a:gd name="T5" fmla="*/ 57 h 16"/>
                  <a:gd name="T6" fmla="*/ 387 w 56"/>
                  <a:gd name="T7" fmla="*/ 57 h 16"/>
                  <a:gd name="T8" fmla="*/ 529 w 56"/>
                  <a:gd name="T9" fmla="*/ 61 h 16"/>
                  <a:gd name="T10" fmla="*/ 761 w 56"/>
                  <a:gd name="T11" fmla="*/ 61 h 16"/>
                  <a:gd name="T12" fmla="*/ 939 w 56"/>
                  <a:gd name="T13" fmla="*/ 69 h 16"/>
                  <a:gd name="T14" fmla="*/ 1157 w 56"/>
                  <a:gd name="T15" fmla="*/ 78 h 16"/>
                  <a:gd name="T16" fmla="*/ 1338 w 56"/>
                  <a:gd name="T17" fmla="*/ 88 h 16"/>
                  <a:gd name="T18" fmla="*/ 1410 w 56"/>
                  <a:gd name="T19" fmla="*/ 57 h 16"/>
                  <a:gd name="T20" fmla="*/ 1224 w 56"/>
                  <a:gd name="T21" fmla="*/ 1 h 16"/>
                  <a:gd name="T22" fmla="*/ 989 w 56"/>
                  <a:gd name="T23" fmla="*/ 1 h 16"/>
                  <a:gd name="T24" fmla="*/ 801 w 56"/>
                  <a:gd name="T25" fmla="*/ 1 h 16"/>
                  <a:gd name="T26" fmla="*/ 557 w 56"/>
                  <a:gd name="T27" fmla="*/ 0 h 16"/>
                  <a:gd name="T28" fmla="*/ 387 w 56"/>
                  <a:gd name="T29" fmla="*/ 0 h 16"/>
                  <a:gd name="T30" fmla="*/ 282 w 56"/>
                  <a:gd name="T31" fmla="*/ 0 h 16"/>
                  <a:gd name="T32" fmla="*/ 4 w 56"/>
                  <a:gd name="T33" fmla="*/ 0 h 16"/>
                  <a:gd name="T34" fmla="*/ 0 w 56"/>
                  <a:gd name="T35" fmla="*/ 0 h 16"/>
                  <a:gd name="T36" fmla="*/ 0 w 56"/>
                  <a:gd name="T37" fmla="*/ 57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16"/>
                  <a:gd name="T59" fmla="*/ 56 w 5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16">
                    <a:moveTo>
                      <a:pt x="0" y="9"/>
                    </a:moveTo>
                    <a:lnTo>
                      <a:pt x="4" y="9"/>
                    </a:lnTo>
                    <a:lnTo>
                      <a:pt x="10" y="9"/>
                    </a:lnTo>
                    <a:lnTo>
                      <a:pt x="16" y="9"/>
                    </a:lnTo>
                    <a:lnTo>
                      <a:pt x="22" y="10"/>
                    </a:lnTo>
                    <a:lnTo>
                      <a:pt x="30" y="10"/>
                    </a:lnTo>
                    <a:lnTo>
                      <a:pt x="38" y="12"/>
                    </a:lnTo>
                    <a:lnTo>
                      <a:pt x="46" y="14"/>
                    </a:lnTo>
                    <a:lnTo>
                      <a:pt x="53" y="16"/>
                    </a:lnTo>
                    <a:lnTo>
                      <a:pt x="56" y="9"/>
                    </a:lnTo>
                    <a:lnTo>
                      <a:pt x="49" y="5"/>
                    </a:lnTo>
                    <a:lnTo>
                      <a:pt x="40" y="3"/>
                    </a:lnTo>
                    <a:lnTo>
                      <a:pt x="32" y="1"/>
                    </a:lnTo>
                    <a:lnTo>
                      <a:pt x="23" y="0"/>
                    </a:lnTo>
                    <a:lnTo>
                      <a:pt x="16" y="0"/>
                    </a:lnTo>
                    <a:lnTo>
                      <a:pt x="10" y="0"/>
                    </a:lnTo>
                    <a:lnTo>
                      <a:pt x="4" y="0"/>
                    </a:lnTo>
                    <a:lnTo>
                      <a:pt x="0"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32" name="Freeform 56"/>
              <p:cNvSpPr>
                <a:spLocks noChangeArrowheads="1"/>
              </p:cNvSpPr>
              <p:nvPr/>
            </p:nvSpPr>
            <p:spPr bwMode="auto">
              <a:xfrm>
                <a:off x="4963" y="100"/>
                <a:ext cx="104" cy="55"/>
              </a:xfrm>
              <a:custGeom>
                <a:avLst/>
                <a:gdLst>
                  <a:gd name="T0" fmla="*/ 448 w 105"/>
                  <a:gd name="T1" fmla="*/ 0 h 55"/>
                  <a:gd name="T2" fmla="*/ 5 w 105"/>
                  <a:gd name="T3" fmla="*/ 1 h 55"/>
                  <a:gd name="T4" fmla="*/ 1 w 105"/>
                  <a:gd name="T5" fmla="*/ 4 h 55"/>
                  <a:gd name="T6" fmla="*/ 0 w 105"/>
                  <a:gd name="T7" fmla="*/ 1628 h 55"/>
                  <a:gd name="T8" fmla="*/ 1 w 105"/>
                  <a:gd name="T9" fmla="*/ 2306 h 55"/>
                  <a:gd name="T10" fmla="*/ 5 w 105"/>
                  <a:gd name="T11" fmla="*/ 3521 h 55"/>
                  <a:gd name="T12" fmla="*/ 422 w 105"/>
                  <a:gd name="T13" fmla="*/ 4658 h 55"/>
                  <a:gd name="T14" fmla="*/ 588 w 105"/>
                  <a:gd name="T15" fmla="*/ 5907 h 55"/>
                  <a:gd name="T16" fmla="*/ 868 w 105"/>
                  <a:gd name="T17" fmla="*/ 7108 h 55"/>
                  <a:gd name="T18" fmla="*/ 1265 w 105"/>
                  <a:gd name="T19" fmla="*/ 8184 h 55"/>
                  <a:gd name="T20" fmla="*/ 1600 w 105"/>
                  <a:gd name="T21" fmla="*/ 9275 h 55"/>
                  <a:gd name="T22" fmla="*/ 2028 w 105"/>
                  <a:gd name="T23" fmla="*/ 10321 h 55"/>
                  <a:gd name="T24" fmla="*/ 2466 w 105"/>
                  <a:gd name="T25" fmla="*/ 10657 h 55"/>
                  <a:gd name="T26" fmla="*/ 2914 w 105"/>
                  <a:gd name="T27" fmla="*/ 11075 h 55"/>
                  <a:gd name="T28" fmla="*/ 3418 w 105"/>
                  <a:gd name="T29" fmla="*/ 10826 h 55"/>
                  <a:gd name="T30" fmla="*/ 3849 w 105"/>
                  <a:gd name="T31" fmla="*/ 10407 h 55"/>
                  <a:gd name="T32" fmla="*/ 4327 w 105"/>
                  <a:gd name="T33" fmla="*/ 9413 h 55"/>
                  <a:gd name="T34" fmla="*/ 4354 w 105"/>
                  <a:gd name="T35" fmla="*/ 9275 h 55"/>
                  <a:gd name="T36" fmla="*/ 4354 w 105"/>
                  <a:gd name="T37" fmla="*/ 8972 h 55"/>
                  <a:gd name="T38" fmla="*/ 4354 w 105"/>
                  <a:gd name="T39" fmla="*/ 8627 h 55"/>
                  <a:gd name="T40" fmla="*/ 4327 w 105"/>
                  <a:gd name="T41" fmla="*/ 8184 h 55"/>
                  <a:gd name="T42" fmla="*/ 4269 w 105"/>
                  <a:gd name="T43" fmla="*/ 7108 h 55"/>
                  <a:gd name="T44" fmla="*/ 4037 w 105"/>
                  <a:gd name="T45" fmla="*/ 5907 h 55"/>
                  <a:gd name="T46" fmla="*/ 3686 w 105"/>
                  <a:gd name="T47" fmla="*/ 4778 h 55"/>
                  <a:gd name="T48" fmla="*/ 3445 w 105"/>
                  <a:gd name="T49" fmla="*/ 3521 h 55"/>
                  <a:gd name="T50" fmla="*/ 3058 w 105"/>
                  <a:gd name="T51" fmla="*/ 2306 h 55"/>
                  <a:gd name="T52" fmla="*/ 2737 w 105"/>
                  <a:gd name="T53" fmla="*/ 1755 h 55"/>
                  <a:gd name="T54" fmla="*/ 2334 w 105"/>
                  <a:gd name="T55" fmla="*/ 74 h 55"/>
                  <a:gd name="T56" fmla="*/ 1999 w 105"/>
                  <a:gd name="T57" fmla="*/ 4 h 55"/>
                  <a:gd name="T58" fmla="*/ 1693 w 105"/>
                  <a:gd name="T59" fmla="*/ 1 h 55"/>
                  <a:gd name="T60" fmla="*/ 1338 w 105"/>
                  <a:gd name="T61" fmla="*/ 0 h 55"/>
                  <a:gd name="T62" fmla="*/ 1083 w 105"/>
                  <a:gd name="T63" fmla="*/ 0 h 55"/>
                  <a:gd name="T64" fmla="*/ 694 w 105"/>
                  <a:gd name="T65" fmla="*/ 0 h 55"/>
                  <a:gd name="T66" fmla="*/ 527 w 105"/>
                  <a:gd name="T67" fmla="*/ 0 h 55"/>
                  <a:gd name="T68" fmla="*/ 448 w 10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55"/>
                  <a:gd name="T107" fmla="*/ 105 w 10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55">
                    <a:moveTo>
                      <a:pt x="10" y="0"/>
                    </a:moveTo>
                    <a:lnTo>
                      <a:pt x="5" y="1"/>
                    </a:lnTo>
                    <a:lnTo>
                      <a:pt x="1" y="4"/>
                    </a:lnTo>
                    <a:lnTo>
                      <a:pt x="0" y="7"/>
                    </a:lnTo>
                    <a:lnTo>
                      <a:pt x="1" y="12"/>
                    </a:lnTo>
                    <a:lnTo>
                      <a:pt x="5" y="18"/>
                    </a:lnTo>
                    <a:lnTo>
                      <a:pt x="9" y="23"/>
                    </a:lnTo>
                    <a:lnTo>
                      <a:pt x="15" y="30"/>
                    </a:lnTo>
                    <a:lnTo>
                      <a:pt x="22" y="35"/>
                    </a:lnTo>
                    <a:lnTo>
                      <a:pt x="30" y="41"/>
                    </a:lnTo>
                    <a:lnTo>
                      <a:pt x="39" y="46"/>
                    </a:lnTo>
                    <a:lnTo>
                      <a:pt x="49" y="51"/>
                    </a:lnTo>
                    <a:lnTo>
                      <a:pt x="59" y="53"/>
                    </a:lnTo>
                    <a:lnTo>
                      <a:pt x="70" y="55"/>
                    </a:lnTo>
                    <a:lnTo>
                      <a:pt x="81" y="54"/>
                    </a:lnTo>
                    <a:lnTo>
                      <a:pt x="92" y="52"/>
                    </a:lnTo>
                    <a:lnTo>
                      <a:pt x="104" y="47"/>
                    </a:lnTo>
                    <a:lnTo>
                      <a:pt x="105" y="46"/>
                    </a:lnTo>
                    <a:lnTo>
                      <a:pt x="105" y="45"/>
                    </a:lnTo>
                    <a:lnTo>
                      <a:pt x="105" y="43"/>
                    </a:lnTo>
                    <a:lnTo>
                      <a:pt x="104" y="41"/>
                    </a:lnTo>
                    <a:lnTo>
                      <a:pt x="101" y="35"/>
                    </a:lnTo>
                    <a:lnTo>
                      <a:pt x="96" y="30"/>
                    </a:lnTo>
                    <a:lnTo>
                      <a:pt x="89" y="24"/>
                    </a:lnTo>
                    <a:lnTo>
                      <a:pt x="82" y="18"/>
                    </a:lnTo>
                    <a:lnTo>
                      <a:pt x="73" y="12"/>
                    </a:lnTo>
                    <a:lnTo>
                      <a:pt x="65" y="8"/>
                    </a:lnTo>
                    <a:lnTo>
                      <a:pt x="56" y="6"/>
                    </a:lnTo>
                    <a:lnTo>
                      <a:pt x="48" y="4"/>
                    </a:lnTo>
                    <a:lnTo>
                      <a:pt x="41" y="1"/>
                    </a:lnTo>
                    <a:lnTo>
                      <a:pt x="32" y="0"/>
                    </a:lnTo>
                    <a:lnTo>
                      <a:pt x="26" y="0"/>
                    </a:lnTo>
                    <a:lnTo>
                      <a:pt x="18" y="0"/>
                    </a:lnTo>
                    <a:lnTo>
                      <a:pt x="13" y="0"/>
                    </a:lnTo>
                    <a:lnTo>
                      <a:pt x="10"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33" name="Freeform 57"/>
              <p:cNvSpPr>
                <a:spLocks noChangeArrowheads="1"/>
              </p:cNvSpPr>
              <p:nvPr/>
            </p:nvSpPr>
            <p:spPr bwMode="auto">
              <a:xfrm>
                <a:off x="4960" y="95"/>
                <a:ext cx="109" cy="64"/>
              </a:xfrm>
              <a:custGeom>
                <a:avLst/>
                <a:gdLst>
                  <a:gd name="T0" fmla="*/ 3013 w 110"/>
                  <a:gd name="T1" fmla="*/ 4535 h 64"/>
                  <a:gd name="T2" fmla="*/ 2662 w 110"/>
                  <a:gd name="T3" fmla="*/ 4914 h 64"/>
                  <a:gd name="T4" fmla="*/ 2392 w 110"/>
                  <a:gd name="T5" fmla="*/ 5227 h 64"/>
                  <a:gd name="T6" fmla="*/ 2084 w 110"/>
                  <a:gd name="T7" fmla="*/ 5399 h 64"/>
                  <a:gd name="T8" fmla="*/ 1813 w 110"/>
                  <a:gd name="T9" fmla="*/ 5101 h 64"/>
                  <a:gd name="T10" fmla="*/ 1512 w 110"/>
                  <a:gd name="T11" fmla="*/ 4798 h 64"/>
                  <a:gd name="T12" fmla="*/ 1262 w 110"/>
                  <a:gd name="T13" fmla="*/ 4498 h 64"/>
                  <a:gd name="T14" fmla="*/ 1016 w 110"/>
                  <a:gd name="T15" fmla="*/ 4087 h 64"/>
                  <a:gd name="T16" fmla="*/ 826 w 110"/>
                  <a:gd name="T17" fmla="*/ 3413 h 64"/>
                  <a:gd name="T18" fmla="*/ 562 w 110"/>
                  <a:gd name="T19" fmla="*/ 2951 h 64"/>
                  <a:gd name="T20" fmla="*/ 432 w 110"/>
                  <a:gd name="T21" fmla="*/ 2315 h 64"/>
                  <a:gd name="T22" fmla="*/ 371 w 110"/>
                  <a:gd name="T23" fmla="*/ 1711 h 64"/>
                  <a:gd name="T24" fmla="*/ 315 w 110"/>
                  <a:gd name="T25" fmla="*/ 1266 h 64"/>
                  <a:gd name="T26" fmla="*/ 315 w 110"/>
                  <a:gd name="T27" fmla="*/ 1056 h 64"/>
                  <a:gd name="T28" fmla="*/ 315 w 110"/>
                  <a:gd name="T29" fmla="*/ 988 h 64"/>
                  <a:gd name="T30" fmla="*/ 315 w 110"/>
                  <a:gd name="T31" fmla="*/ 929 h 64"/>
                  <a:gd name="T32" fmla="*/ 386 w 110"/>
                  <a:gd name="T33" fmla="*/ 929 h 64"/>
                  <a:gd name="T34" fmla="*/ 371 w 110"/>
                  <a:gd name="T35" fmla="*/ 0 h 64"/>
                  <a:gd name="T36" fmla="*/ 7 w 110"/>
                  <a:gd name="T37" fmla="*/ 1 h 64"/>
                  <a:gd name="T38" fmla="*/ 2 w 110"/>
                  <a:gd name="T39" fmla="*/ 5 h 64"/>
                  <a:gd name="T40" fmla="*/ 0 w 110"/>
                  <a:gd name="T41" fmla="*/ 1056 h 64"/>
                  <a:gd name="T42" fmla="*/ 2 w 110"/>
                  <a:gd name="T43" fmla="*/ 1522 h 64"/>
                  <a:gd name="T44" fmla="*/ 5 w 110"/>
                  <a:gd name="T45" fmla="*/ 2315 h 64"/>
                  <a:gd name="T46" fmla="*/ 315 w 110"/>
                  <a:gd name="T47" fmla="*/ 2951 h 64"/>
                  <a:gd name="T48" fmla="*/ 432 w 110"/>
                  <a:gd name="T49" fmla="*/ 3549 h 64"/>
                  <a:gd name="T50" fmla="*/ 630 w 110"/>
                  <a:gd name="T51" fmla="*/ 4252 h 64"/>
                  <a:gd name="T52" fmla="*/ 914 w 110"/>
                  <a:gd name="T53" fmla="*/ 4796 h 64"/>
                  <a:gd name="T54" fmla="*/ 1134 w 110"/>
                  <a:gd name="T55" fmla="*/ 5399 h 64"/>
                  <a:gd name="T56" fmla="*/ 1432 w 110"/>
                  <a:gd name="T57" fmla="*/ 5756 h 64"/>
                  <a:gd name="T58" fmla="*/ 1775 w 110"/>
                  <a:gd name="T59" fmla="*/ 6110 h 64"/>
                  <a:gd name="T60" fmla="*/ 2084 w 110"/>
                  <a:gd name="T61" fmla="*/ 6132 h 64"/>
                  <a:gd name="T62" fmla="*/ 2436 w 110"/>
                  <a:gd name="T63" fmla="*/ 6132 h 64"/>
                  <a:gd name="T64" fmla="*/ 2773 w 110"/>
                  <a:gd name="T65" fmla="*/ 5770 h 64"/>
                  <a:gd name="T66" fmla="*/ 3093 w 110"/>
                  <a:gd name="T67" fmla="*/ 5415 h 64"/>
                  <a:gd name="T68" fmla="*/ 3013 w 110"/>
                  <a:gd name="T69" fmla="*/ 4535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0"/>
                  <a:gd name="T106" fmla="*/ 0 h 64"/>
                  <a:gd name="T107" fmla="*/ 110 w 110"/>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0" h="64">
                    <a:moveTo>
                      <a:pt x="106" y="47"/>
                    </a:moveTo>
                    <a:lnTo>
                      <a:pt x="95" y="51"/>
                    </a:lnTo>
                    <a:lnTo>
                      <a:pt x="85" y="54"/>
                    </a:lnTo>
                    <a:lnTo>
                      <a:pt x="74" y="55"/>
                    </a:lnTo>
                    <a:lnTo>
                      <a:pt x="64" y="53"/>
                    </a:lnTo>
                    <a:lnTo>
                      <a:pt x="54" y="50"/>
                    </a:lnTo>
                    <a:lnTo>
                      <a:pt x="45" y="46"/>
                    </a:lnTo>
                    <a:lnTo>
                      <a:pt x="36" y="42"/>
                    </a:lnTo>
                    <a:lnTo>
                      <a:pt x="29" y="36"/>
                    </a:lnTo>
                    <a:lnTo>
                      <a:pt x="21" y="31"/>
                    </a:lnTo>
                    <a:lnTo>
                      <a:pt x="16" y="24"/>
                    </a:lnTo>
                    <a:lnTo>
                      <a:pt x="13" y="19"/>
                    </a:lnTo>
                    <a:lnTo>
                      <a:pt x="10" y="14"/>
                    </a:lnTo>
                    <a:lnTo>
                      <a:pt x="10" y="11"/>
                    </a:lnTo>
                    <a:lnTo>
                      <a:pt x="10" y="10"/>
                    </a:lnTo>
                    <a:lnTo>
                      <a:pt x="10" y="9"/>
                    </a:lnTo>
                    <a:lnTo>
                      <a:pt x="14" y="9"/>
                    </a:lnTo>
                    <a:lnTo>
                      <a:pt x="13" y="0"/>
                    </a:lnTo>
                    <a:lnTo>
                      <a:pt x="7" y="1"/>
                    </a:lnTo>
                    <a:lnTo>
                      <a:pt x="2" y="5"/>
                    </a:lnTo>
                    <a:lnTo>
                      <a:pt x="0" y="11"/>
                    </a:lnTo>
                    <a:lnTo>
                      <a:pt x="2" y="17"/>
                    </a:lnTo>
                    <a:lnTo>
                      <a:pt x="5" y="24"/>
                    </a:lnTo>
                    <a:lnTo>
                      <a:pt x="10" y="31"/>
                    </a:lnTo>
                    <a:lnTo>
                      <a:pt x="16" y="37"/>
                    </a:lnTo>
                    <a:lnTo>
                      <a:pt x="23" y="44"/>
                    </a:lnTo>
                    <a:lnTo>
                      <a:pt x="32" y="49"/>
                    </a:lnTo>
                    <a:lnTo>
                      <a:pt x="41" y="55"/>
                    </a:lnTo>
                    <a:lnTo>
                      <a:pt x="51" y="59"/>
                    </a:lnTo>
                    <a:lnTo>
                      <a:pt x="63" y="62"/>
                    </a:lnTo>
                    <a:lnTo>
                      <a:pt x="74" y="64"/>
                    </a:lnTo>
                    <a:lnTo>
                      <a:pt x="86" y="64"/>
                    </a:lnTo>
                    <a:lnTo>
                      <a:pt x="98" y="60"/>
                    </a:lnTo>
                    <a:lnTo>
                      <a:pt x="110" y="56"/>
                    </a:lnTo>
                    <a:lnTo>
                      <a:pt x="106"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34" name="Freeform 58"/>
              <p:cNvSpPr>
                <a:spLocks noChangeArrowheads="1"/>
              </p:cNvSpPr>
              <p:nvPr/>
            </p:nvSpPr>
            <p:spPr bwMode="auto">
              <a:xfrm>
                <a:off x="5029" y="104"/>
                <a:ext cx="43" cy="51"/>
              </a:xfrm>
              <a:custGeom>
                <a:avLst/>
                <a:gdLst>
                  <a:gd name="T0" fmla="*/ 0 w 46"/>
                  <a:gd name="T1" fmla="*/ 11017 h 48"/>
                  <a:gd name="T2" fmla="*/ 439 w 46"/>
                  <a:gd name="T3" fmla="*/ 16440 h 48"/>
                  <a:gd name="T4" fmla="*/ 730 w 46"/>
                  <a:gd name="T5" fmla="*/ 24544 h 48"/>
                  <a:gd name="T6" fmla="*/ 1138 w 46"/>
                  <a:gd name="T7" fmla="*/ 31104 h 48"/>
                  <a:gd name="T8" fmla="*/ 1441 w 46"/>
                  <a:gd name="T9" fmla="*/ 37679 h 48"/>
                  <a:gd name="T10" fmla="*/ 1742 w 46"/>
                  <a:gd name="T11" fmla="*/ 46434 h 48"/>
                  <a:gd name="T12" fmla="*/ 1887 w 46"/>
                  <a:gd name="T13" fmla="*/ 50744 h 48"/>
                  <a:gd name="T14" fmla="*/ 1887 w 46"/>
                  <a:gd name="T15" fmla="*/ 51911 h 48"/>
                  <a:gd name="T16" fmla="*/ 1887 w 46"/>
                  <a:gd name="T17" fmla="*/ 54506 h 48"/>
                  <a:gd name="T18" fmla="*/ 1887 w 46"/>
                  <a:gd name="T19" fmla="*/ 51911 h 48"/>
                  <a:gd name="T20" fmla="*/ 1976 w 46"/>
                  <a:gd name="T21" fmla="*/ 50744 h 48"/>
                  <a:gd name="T22" fmla="*/ 2141 w 46"/>
                  <a:gd name="T23" fmla="*/ 63998 h 48"/>
                  <a:gd name="T24" fmla="*/ 2243 w 46"/>
                  <a:gd name="T25" fmla="*/ 59159 h 48"/>
                  <a:gd name="T26" fmla="*/ 2282 w 46"/>
                  <a:gd name="T27" fmla="*/ 54506 h 48"/>
                  <a:gd name="T28" fmla="*/ 2282 w 46"/>
                  <a:gd name="T29" fmla="*/ 50308 h 48"/>
                  <a:gd name="T30" fmla="*/ 2243 w 46"/>
                  <a:gd name="T31" fmla="*/ 46434 h 48"/>
                  <a:gd name="T32" fmla="*/ 2011 w 46"/>
                  <a:gd name="T33" fmla="*/ 37679 h 48"/>
                  <a:gd name="T34" fmla="*/ 1772 w 46"/>
                  <a:gd name="T35" fmla="*/ 29640 h 48"/>
                  <a:gd name="T36" fmla="*/ 1441 w 46"/>
                  <a:gd name="T37" fmla="*/ 22568 h 48"/>
                  <a:gd name="T38" fmla="*/ 1001 w 46"/>
                  <a:gd name="T39" fmla="*/ 13969 h 48"/>
                  <a:gd name="T40" fmla="*/ 604 w 46"/>
                  <a:gd name="T41" fmla="*/ 287 h 48"/>
                  <a:gd name="T42" fmla="*/ 3 w 46"/>
                  <a:gd name="T43" fmla="*/ 0 h 48"/>
                  <a:gd name="T44" fmla="*/ 0 w 46"/>
                  <a:gd name="T45" fmla="*/ 1101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6"/>
                  <a:gd name="T70" fmla="*/ 0 h 48"/>
                  <a:gd name="T71" fmla="*/ 46 w 46"/>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6" h="48">
                    <a:moveTo>
                      <a:pt x="0" y="8"/>
                    </a:moveTo>
                    <a:lnTo>
                      <a:pt x="8" y="13"/>
                    </a:lnTo>
                    <a:lnTo>
                      <a:pt x="16" y="18"/>
                    </a:lnTo>
                    <a:lnTo>
                      <a:pt x="23" y="24"/>
                    </a:lnTo>
                    <a:lnTo>
                      <a:pt x="29" y="29"/>
                    </a:lnTo>
                    <a:lnTo>
                      <a:pt x="35" y="35"/>
                    </a:lnTo>
                    <a:lnTo>
                      <a:pt x="38" y="39"/>
                    </a:lnTo>
                    <a:lnTo>
                      <a:pt x="38" y="40"/>
                    </a:lnTo>
                    <a:lnTo>
                      <a:pt x="38" y="41"/>
                    </a:lnTo>
                    <a:lnTo>
                      <a:pt x="38" y="40"/>
                    </a:lnTo>
                    <a:lnTo>
                      <a:pt x="39" y="39"/>
                    </a:lnTo>
                    <a:lnTo>
                      <a:pt x="43" y="48"/>
                    </a:lnTo>
                    <a:lnTo>
                      <a:pt x="45" y="45"/>
                    </a:lnTo>
                    <a:lnTo>
                      <a:pt x="46" y="41"/>
                    </a:lnTo>
                    <a:lnTo>
                      <a:pt x="46" y="38"/>
                    </a:lnTo>
                    <a:lnTo>
                      <a:pt x="45" y="35"/>
                    </a:lnTo>
                    <a:lnTo>
                      <a:pt x="41" y="29"/>
                    </a:lnTo>
                    <a:lnTo>
                      <a:pt x="36" y="23"/>
                    </a:lnTo>
                    <a:lnTo>
                      <a:pt x="29" y="17"/>
                    </a:lnTo>
                    <a:lnTo>
                      <a:pt x="21" y="11"/>
                    </a:lnTo>
                    <a:lnTo>
                      <a:pt x="13"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35" name="Freeform 59"/>
              <p:cNvSpPr>
                <a:spLocks noChangeArrowheads="1"/>
              </p:cNvSpPr>
              <p:nvPr/>
            </p:nvSpPr>
            <p:spPr bwMode="auto">
              <a:xfrm>
                <a:off x="4973" y="94"/>
                <a:ext cx="54" cy="12"/>
              </a:xfrm>
              <a:custGeom>
                <a:avLst/>
                <a:gdLst>
                  <a:gd name="T0" fmla="*/ 1 w 57"/>
                  <a:gd name="T1" fmla="*/ 59 h 17"/>
                  <a:gd name="T2" fmla="*/ 4 w 57"/>
                  <a:gd name="T3" fmla="*/ 59 h 17"/>
                  <a:gd name="T4" fmla="*/ 9 w 57"/>
                  <a:gd name="T5" fmla="*/ 59 h 17"/>
                  <a:gd name="T6" fmla="*/ 364 w 57"/>
                  <a:gd name="T7" fmla="*/ 59 h 17"/>
                  <a:gd name="T8" fmla="*/ 520 w 57"/>
                  <a:gd name="T9" fmla="*/ 59 h 17"/>
                  <a:gd name="T10" fmla="*/ 745 w 57"/>
                  <a:gd name="T11" fmla="*/ 62 h 17"/>
                  <a:gd name="T12" fmla="*/ 913 w 57"/>
                  <a:gd name="T13" fmla="*/ 68 h 17"/>
                  <a:gd name="T14" fmla="*/ 1083 w 57"/>
                  <a:gd name="T15" fmla="*/ 77 h 17"/>
                  <a:gd name="T16" fmla="*/ 1264 w 57"/>
                  <a:gd name="T17" fmla="*/ 87 h 17"/>
                  <a:gd name="T18" fmla="*/ 1330 w 57"/>
                  <a:gd name="T19" fmla="*/ 55 h 17"/>
                  <a:gd name="T20" fmla="*/ 1182 w 57"/>
                  <a:gd name="T21" fmla="*/ 1 h 17"/>
                  <a:gd name="T22" fmla="*/ 929 w 57"/>
                  <a:gd name="T23" fmla="*/ 1 h 17"/>
                  <a:gd name="T24" fmla="*/ 757 w 57"/>
                  <a:gd name="T25" fmla="*/ 1 h 17"/>
                  <a:gd name="T26" fmla="*/ 547 w 57"/>
                  <a:gd name="T27" fmla="*/ 1 h 17"/>
                  <a:gd name="T28" fmla="*/ 383 w 57"/>
                  <a:gd name="T29" fmla="*/ 1 h 17"/>
                  <a:gd name="T30" fmla="*/ 267 w 57"/>
                  <a:gd name="T31" fmla="*/ 1 h 17"/>
                  <a:gd name="T32" fmla="*/ 4 w 57"/>
                  <a:gd name="T33" fmla="*/ 0 h 17"/>
                  <a:gd name="T34" fmla="*/ 0 w 57"/>
                  <a:gd name="T35" fmla="*/ 1 h 17"/>
                  <a:gd name="T36" fmla="*/ 1 w 57"/>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7"/>
                  <a:gd name="T59" fmla="*/ 57 w 5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7">
                    <a:moveTo>
                      <a:pt x="1" y="10"/>
                    </a:moveTo>
                    <a:lnTo>
                      <a:pt x="4" y="10"/>
                    </a:lnTo>
                    <a:lnTo>
                      <a:pt x="9" y="10"/>
                    </a:lnTo>
                    <a:lnTo>
                      <a:pt x="16" y="10"/>
                    </a:lnTo>
                    <a:lnTo>
                      <a:pt x="23" y="10"/>
                    </a:lnTo>
                    <a:lnTo>
                      <a:pt x="31" y="11"/>
                    </a:lnTo>
                    <a:lnTo>
                      <a:pt x="39" y="13"/>
                    </a:lnTo>
                    <a:lnTo>
                      <a:pt x="46" y="15"/>
                    </a:lnTo>
                    <a:lnTo>
                      <a:pt x="54" y="17"/>
                    </a:lnTo>
                    <a:lnTo>
                      <a:pt x="57" y="9"/>
                    </a:lnTo>
                    <a:lnTo>
                      <a:pt x="49" y="6"/>
                    </a:lnTo>
                    <a:lnTo>
                      <a:pt x="40" y="4"/>
                    </a:lnTo>
                    <a:lnTo>
                      <a:pt x="32" y="2"/>
                    </a:lnTo>
                    <a:lnTo>
                      <a:pt x="24" y="1"/>
                    </a:lnTo>
                    <a:lnTo>
                      <a:pt x="17" y="1"/>
                    </a:lnTo>
                    <a:lnTo>
                      <a:pt x="10" y="1"/>
                    </a:lnTo>
                    <a:lnTo>
                      <a:pt x="4" y="0"/>
                    </a:lnTo>
                    <a:lnTo>
                      <a:pt x="0" y="1"/>
                    </a:lnTo>
                    <a:lnTo>
                      <a:pt x="1"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36" name="Freeform 60"/>
              <p:cNvSpPr>
                <a:spLocks noChangeArrowheads="1"/>
              </p:cNvSpPr>
              <p:nvPr/>
            </p:nvSpPr>
            <p:spPr bwMode="auto">
              <a:xfrm>
                <a:off x="5300" y="100"/>
                <a:ext cx="94" cy="55"/>
              </a:xfrm>
              <a:custGeom>
                <a:avLst/>
                <a:gdLst>
                  <a:gd name="T0" fmla="*/ 4 w 105"/>
                  <a:gd name="T1" fmla="*/ 0 h 55"/>
                  <a:gd name="T2" fmla="*/ 4 w 105"/>
                  <a:gd name="T3" fmla="*/ 1 h 55"/>
                  <a:gd name="T4" fmla="*/ 1 w 105"/>
                  <a:gd name="T5" fmla="*/ 4 h 55"/>
                  <a:gd name="T6" fmla="*/ 0 w 105"/>
                  <a:gd name="T7" fmla="*/ 1628 h 55"/>
                  <a:gd name="T8" fmla="*/ 1 w 105"/>
                  <a:gd name="T9" fmla="*/ 2306 h 55"/>
                  <a:gd name="T10" fmla="*/ 4 w 105"/>
                  <a:gd name="T11" fmla="*/ 3521 h 55"/>
                  <a:gd name="T12" fmla="*/ 4 w 105"/>
                  <a:gd name="T13" fmla="*/ 4658 h 55"/>
                  <a:gd name="T14" fmla="*/ 124 w 105"/>
                  <a:gd name="T15" fmla="*/ 5907 h 55"/>
                  <a:gd name="T16" fmla="*/ 184 w 105"/>
                  <a:gd name="T17" fmla="*/ 7108 h 55"/>
                  <a:gd name="T18" fmla="*/ 269 w 105"/>
                  <a:gd name="T19" fmla="*/ 8184 h 55"/>
                  <a:gd name="T20" fmla="*/ 353 w 105"/>
                  <a:gd name="T21" fmla="*/ 9275 h 55"/>
                  <a:gd name="T22" fmla="*/ 439 w 105"/>
                  <a:gd name="T23" fmla="*/ 10321 h 55"/>
                  <a:gd name="T24" fmla="*/ 534 w 105"/>
                  <a:gd name="T25" fmla="*/ 10657 h 55"/>
                  <a:gd name="T26" fmla="*/ 647 w 105"/>
                  <a:gd name="T27" fmla="*/ 11075 h 55"/>
                  <a:gd name="T28" fmla="*/ 745 w 105"/>
                  <a:gd name="T29" fmla="*/ 10826 h 55"/>
                  <a:gd name="T30" fmla="*/ 856 w 105"/>
                  <a:gd name="T31" fmla="*/ 10407 h 55"/>
                  <a:gd name="T32" fmla="*/ 957 w 105"/>
                  <a:gd name="T33" fmla="*/ 9413 h 55"/>
                  <a:gd name="T34" fmla="*/ 969 w 105"/>
                  <a:gd name="T35" fmla="*/ 9275 h 55"/>
                  <a:gd name="T36" fmla="*/ 969 w 105"/>
                  <a:gd name="T37" fmla="*/ 8972 h 55"/>
                  <a:gd name="T38" fmla="*/ 969 w 105"/>
                  <a:gd name="T39" fmla="*/ 8627 h 55"/>
                  <a:gd name="T40" fmla="*/ 957 w 105"/>
                  <a:gd name="T41" fmla="*/ 8184 h 55"/>
                  <a:gd name="T42" fmla="*/ 929 w 105"/>
                  <a:gd name="T43" fmla="*/ 7108 h 55"/>
                  <a:gd name="T44" fmla="*/ 880 w 105"/>
                  <a:gd name="T45" fmla="*/ 5907 h 55"/>
                  <a:gd name="T46" fmla="*/ 820 w 105"/>
                  <a:gd name="T47" fmla="*/ 4778 h 55"/>
                  <a:gd name="T48" fmla="*/ 745 w 105"/>
                  <a:gd name="T49" fmla="*/ 3521 h 55"/>
                  <a:gd name="T50" fmla="*/ 680 w 105"/>
                  <a:gd name="T51" fmla="*/ 2306 h 55"/>
                  <a:gd name="T52" fmla="*/ 587 w 105"/>
                  <a:gd name="T53" fmla="*/ 1755 h 55"/>
                  <a:gd name="T54" fmla="*/ 518 w 105"/>
                  <a:gd name="T55" fmla="*/ 74 h 55"/>
                  <a:gd name="T56" fmla="*/ 439 w 105"/>
                  <a:gd name="T57" fmla="*/ 4 h 55"/>
                  <a:gd name="T58" fmla="*/ 372 w 105"/>
                  <a:gd name="T59" fmla="*/ 1 h 55"/>
                  <a:gd name="T60" fmla="*/ 298 w 105"/>
                  <a:gd name="T61" fmla="*/ 0 h 55"/>
                  <a:gd name="T62" fmla="*/ 217 w 105"/>
                  <a:gd name="T63" fmla="*/ 0 h 55"/>
                  <a:gd name="T64" fmla="*/ 155 w 105"/>
                  <a:gd name="T65" fmla="*/ 0 h 55"/>
                  <a:gd name="T66" fmla="*/ 118 w 105"/>
                  <a:gd name="T67" fmla="*/ 0 h 55"/>
                  <a:gd name="T68" fmla="*/ 4 w 10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55"/>
                  <a:gd name="T107" fmla="*/ 105 w 10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55">
                    <a:moveTo>
                      <a:pt x="8" y="0"/>
                    </a:moveTo>
                    <a:lnTo>
                      <a:pt x="4" y="1"/>
                    </a:lnTo>
                    <a:lnTo>
                      <a:pt x="1" y="4"/>
                    </a:lnTo>
                    <a:lnTo>
                      <a:pt x="0" y="7"/>
                    </a:lnTo>
                    <a:lnTo>
                      <a:pt x="1" y="12"/>
                    </a:lnTo>
                    <a:lnTo>
                      <a:pt x="4" y="18"/>
                    </a:lnTo>
                    <a:lnTo>
                      <a:pt x="8" y="23"/>
                    </a:lnTo>
                    <a:lnTo>
                      <a:pt x="14" y="30"/>
                    </a:lnTo>
                    <a:lnTo>
                      <a:pt x="21" y="35"/>
                    </a:lnTo>
                    <a:lnTo>
                      <a:pt x="29" y="41"/>
                    </a:lnTo>
                    <a:lnTo>
                      <a:pt x="38" y="46"/>
                    </a:lnTo>
                    <a:lnTo>
                      <a:pt x="47" y="51"/>
                    </a:lnTo>
                    <a:lnTo>
                      <a:pt x="58" y="53"/>
                    </a:lnTo>
                    <a:lnTo>
                      <a:pt x="70" y="55"/>
                    </a:lnTo>
                    <a:lnTo>
                      <a:pt x="80" y="54"/>
                    </a:lnTo>
                    <a:lnTo>
                      <a:pt x="92" y="52"/>
                    </a:lnTo>
                    <a:lnTo>
                      <a:pt x="103" y="47"/>
                    </a:lnTo>
                    <a:lnTo>
                      <a:pt x="105" y="46"/>
                    </a:lnTo>
                    <a:lnTo>
                      <a:pt x="105" y="45"/>
                    </a:lnTo>
                    <a:lnTo>
                      <a:pt x="105" y="43"/>
                    </a:lnTo>
                    <a:lnTo>
                      <a:pt x="103" y="41"/>
                    </a:lnTo>
                    <a:lnTo>
                      <a:pt x="100" y="35"/>
                    </a:lnTo>
                    <a:lnTo>
                      <a:pt x="95" y="30"/>
                    </a:lnTo>
                    <a:lnTo>
                      <a:pt x="89" y="24"/>
                    </a:lnTo>
                    <a:lnTo>
                      <a:pt x="80" y="18"/>
                    </a:lnTo>
                    <a:lnTo>
                      <a:pt x="73" y="12"/>
                    </a:lnTo>
                    <a:lnTo>
                      <a:pt x="63" y="8"/>
                    </a:lnTo>
                    <a:lnTo>
                      <a:pt x="56" y="6"/>
                    </a:lnTo>
                    <a:lnTo>
                      <a:pt x="47" y="4"/>
                    </a:lnTo>
                    <a:lnTo>
                      <a:pt x="40" y="1"/>
                    </a:lnTo>
                    <a:lnTo>
                      <a:pt x="32" y="0"/>
                    </a:lnTo>
                    <a:lnTo>
                      <a:pt x="24" y="0"/>
                    </a:lnTo>
                    <a:lnTo>
                      <a:pt x="18" y="0"/>
                    </a:lnTo>
                    <a:lnTo>
                      <a:pt x="13"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37" name="Freeform 61"/>
              <p:cNvSpPr>
                <a:spLocks noChangeArrowheads="1"/>
              </p:cNvSpPr>
              <p:nvPr/>
            </p:nvSpPr>
            <p:spPr bwMode="auto">
              <a:xfrm>
                <a:off x="5296" y="95"/>
                <a:ext cx="98" cy="64"/>
              </a:xfrm>
              <a:custGeom>
                <a:avLst/>
                <a:gdLst>
                  <a:gd name="T0" fmla="*/ 904 w 109"/>
                  <a:gd name="T1" fmla="*/ 4535 h 64"/>
                  <a:gd name="T2" fmla="*/ 813 w 109"/>
                  <a:gd name="T3" fmla="*/ 4914 h 64"/>
                  <a:gd name="T4" fmla="*/ 723 w 109"/>
                  <a:gd name="T5" fmla="*/ 5227 h 64"/>
                  <a:gd name="T6" fmla="*/ 640 w 109"/>
                  <a:gd name="T7" fmla="*/ 5399 h 64"/>
                  <a:gd name="T8" fmla="*/ 545 w 109"/>
                  <a:gd name="T9" fmla="*/ 5101 h 64"/>
                  <a:gd name="T10" fmla="*/ 464 w 109"/>
                  <a:gd name="T11" fmla="*/ 4798 h 64"/>
                  <a:gd name="T12" fmla="*/ 380 w 109"/>
                  <a:gd name="T13" fmla="*/ 4498 h 64"/>
                  <a:gd name="T14" fmla="*/ 307 w 109"/>
                  <a:gd name="T15" fmla="*/ 4087 h 64"/>
                  <a:gd name="T16" fmla="*/ 235 w 109"/>
                  <a:gd name="T17" fmla="*/ 3413 h 64"/>
                  <a:gd name="T18" fmla="*/ 170 w 109"/>
                  <a:gd name="T19" fmla="*/ 2951 h 64"/>
                  <a:gd name="T20" fmla="*/ 122 w 109"/>
                  <a:gd name="T21" fmla="*/ 2315 h 64"/>
                  <a:gd name="T22" fmla="*/ 100 w 109"/>
                  <a:gd name="T23" fmla="*/ 1711 h 64"/>
                  <a:gd name="T24" fmla="*/ 4 w 109"/>
                  <a:gd name="T25" fmla="*/ 1266 h 64"/>
                  <a:gd name="T26" fmla="*/ 4 w 109"/>
                  <a:gd name="T27" fmla="*/ 1056 h 64"/>
                  <a:gd name="T28" fmla="*/ 4 w 109"/>
                  <a:gd name="T29" fmla="*/ 988 h 64"/>
                  <a:gd name="T30" fmla="*/ 4 w 109"/>
                  <a:gd name="T31" fmla="*/ 929 h 64"/>
                  <a:gd name="T32" fmla="*/ 104 w 109"/>
                  <a:gd name="T33" fmla="*/ 929 h 64"/>
                  <a:gd name="T34" fmla="*/ 104 w 109"/>
                  <a:gd name="T35" fmla="*/ 0 h 64"/>
                  <a:gd name="T36" fmla="*/ 4 w 109"/>
                  <a:gd name="T37" fmla="*/ 1 h 64"/>
                  <a:gd name="T38" fmla="*/ 1 w 109"/>
                  <a:gd name="T39" fmla="*/ 5 h 64"/>
                  <a:gd name="T40" fmla="*/ 0 w 109"/>
                  <a:gd name="T41" fmla="*/ 1056 h 64"/>
                  <a:gd name="T42" fmla="*/ 1 w 109"/>
                  <a:gd name="T43" fmla="*/ 1522 h 64"/>
                  <a:gd name="T44" fmla="*/ 4 w 109"/>
                  <a:gd name="T45" fmla="*/ 2315 h 64"/>
                  <a:gd name="T46" fmla="*/ 4 w 109"/>
                  <a:gd name="T47" fmla="*/ 2951 h 64"/>
                  <a:gd name="T48" fmla="*/ 122 w 109"/>
                  <a:gd name="T49" fmla="*/ 3549 h 64"/>
                  <a:gd name="T50" fmla="*/ 179 w 109"/>
                  <a:gd name="T51" fmla="*/ 4252 h 64"/>
                  <a:gd name="T52" fmla="*/ 262 w 109"/>
                  <a:gd name="T53" fmla="*/ 4796 h 64"/>
                  <a:gd name="T54" fmla="*/ 341 w 109"/>
                  <a:gd name="T55" fmla="*/ 5399 h 64"/>
                  <a:gd name="T56" fmla="*/ 428 w 109"/>
                  <a:gd name="T57" fmla="*/ 5756 h 64"/>
                  <a:gd name="T58" fmla="*/ 522 w 109"/>
                  <a:gd name="T59" fmla="*/ 6110 h 64"/>
                  <a:gd name="T60" fmla="*/ 620 w 109"/>
                  <a:gd name="T61" fmla="*/ 6132 h 64"/>
                  <a:gd name="T62" fmla="*/ 731 w 109"/>
                  <a:gd name="T63" fmla="*/ 6132 h 64"/>
                  <a:gd name="T64" fmla="*/ 837 w 109"/>
                  <a:gd name="T65" fmla="*/ 5770 h 64"/>
                  <a:gd name="T66" fmla="*/ 934 w 109"/>
                  <a:gd name="T67" fmla="*/ 5415 h 64"/>
                  <a:gd name="T68" fmla="*/ 904 w 109"/>
                  <a:gd name="T69" fmla="*/ 4535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
                  <a:gd name="T106" fmla="*/ 0 h 64"/>
                  <a:gd name="T107" fmla="*/ 109 w 109"/>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 h="64">
                    <a:moveTo>
                      <a:pt x="105" y="47"/>
                    </a:moveTo>
                    <a:lnTo>
                      <a:pt x="95" y="51"/>
                    </a:lnTo>
                    <a:lnTo>
                      <a:pt x="84" y="54"/>
                    </a:lnTo>
                    <a:lnTo>
                      <a:pt x="74" y="55"/>
                    </a:lnTo>
                    <a:lnTo>
                      <a:pt x="63" y="53"/>
                    </a:lnTo>
                    <a:lnTo>
                      <a:pt x="54" y="50"/>
                    </a:lnTo>
                    <a:lnTo>
                      <a:pt x="44" y="46"/>
                    </a:lnTo>
                    <a:lnTo>
                      <a:pt x="36" y="42"/>
                    </a:lnTo>
                    <a:lnTo>
                      <a:pt x="27" y="36"/>
                    </a:lnTo>
                    <a:lnTo>
                      <a:pt x="21" y="31"/>
                    </a:lnTo>
                    <a:lnTo>
                      <a:pt x="15" y="24"/>
                    </a:lnTo>
                    <a:lnTo>
                      <a:pt x="11" y="19"/>
                    </a:lnTo>
                    <a:lnTo>
                      <a:pt x="9" y="14"/>
                    </a:lnTo>
                    <a:lnTo>
                      <a:pt x="8" y="11"/>
                    </a:lnTo>
                    <a:lnTo>
                      <a:pt x="8" y="10"/>
                    </a:lnTo>
                    <a:lnTo>
                      <a:pt x="9" y="9"/>
                    </a:lnTo>
                    <a:lnTo>
                      <a:pt x="12" y="9"/>
                    </a:lnTo>
                    <a:lnTo>
                      <a:pt x="12" y="0"/>
                    </a:lnTo>
                    <a:lnTo>
                      <a:pt x="6" y="1"/>
                    </a:lnTo>
                    <a:lnTo>
                      <a:pt x="1" y="5"/>
                    </a:lnTo>
                    <a:lnTo>
                      <a:pt x="0" y="11"/>
                    </a:lnTo>
                    <a:lnTo>
                      <a:pt x="1" y="17"/>
                    </a:lnTo>
                    <a:lnTo>
                      <a:pt x="4" y="24"/>
                    </a:lnTo>
                    <a:lnTo>
                      <a:pt x="9" y="31"/>
                    </a:lnTo>
                    <a:lnTo>
                      <a:pt x="15" y="37"/>
                    </a:lnTo>
                    <a:lnTo>
                      <a:pt x="22" y="44"/>
                    </a:lnTo>
                    <a:lnTo>
                      <a:pt x="30" y="49"/>
                    </a:lnTo>
                    <a:lnTo>
                      <a:pt x="40" y="55"/>
                    </a:lnTo>
                    <a:lnTo>
                      <a:pt x="50" y="59"/>
                    </a:lnTo>
                    <a:lnTo>
                      <a:pt x="61" y="62"/>
                    </a:lnTo>
                    <a:lnTo>
                      <a:pt x="73" y="64"/>
                    </a:lnTo>
                    <a:lnTo>
                      <a:pt x="85" y="64"/>
                    </a:lnTo>
                    <a:lnTo>
                      <a:pt x="97" y="60"/>
                    </a:lnTo>
                    <a:lnTo>
                      <a:pt x="109" y="56"/>
                    </a:lnTo>
                    <a:lnTo>
                      <a:pt x="105"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38" name="Freeform 62"/>
              <p:cNvSpPr>
                <a:spLocks noChangeArrowheads="1"/>
              </p:cNvSpPr>
              <p:nvPr/>
            </p:nvSpPr>
            <p:spPr bwMode="auto">
              <a:xfrm>
                <a:off x="5363" y="104"/>
                <a:ext cx="33" cy="51"/>
              </a:xfrm>
              <a:custGeom>
                <a:avLst/>
                <a:gdLst>
                  <a:gd name="T0" fmla="*/ 0 w 47"/>
                  <a:gd name="T1" fmla="*/ 11017 h 48"/>
                  <a:gd name="T2" fmla="*/ 9 w 47"/>
                  <a:gd name="T3" fmla="*/ 16440 h 48"/>
                  <a:gd name="T4" fmla="*/ 14 w 47"/>
                  <a:gd name="T5" fmla="*/ 24544 h 48"/>
                  <a:gd name="T6" fmla="*/ 23 w 47"/>
                  <a:gd name="T7" fmla="*/ 31104 h 48"/>
                  <a:gd name="T8" fmla="*/ 28 w 47"/>
                  <a:gd name="T9" fmla="*/ 37679 h 48"/>
                  <a:gd name="T10" fmla="*/ 32 w 47"/>
                  <a:gd name="T11" fmla="*/ 46434 h 48"/>
                  <a:gd name="T12" fmla="*/ 34 w 47"/>
                  <a:gd name="T13" fmla="*/ 50744 h 48"/>
                  <a:gd name="T14" fmla="*/ 36 w 47"/>
                  <a:gd name="T15" fmla="*/ 51911 h 48"/>
                  <a:gd name="T16" fmla="*/ 36 w 47"/>
                  <a:gd name="T17" fmla="*/ 54506 h 48"/>
                  <a:gd name="T18" fmla="*/ 36 w 47"/>
                  <a:gd name="T19" fmla="*/ 51911 h 48"/>
                  <a:gd name="T20" fmla="*/ 37 w 47"/>
                  <a:gd name="T21" fmla="*/ 50744 h 48"/>
                  <a:gd name="T22" fmla="*/ 41 w 47"/>
                  <a:gd name="T23" fmla="*/ 63998 h 48"/>
                  <a:gd name="T24" fmla="*/ 44 w 47"/>
                  <a:gd name="T25" fmla="*/ 59159 h 48"/>
                  <a:gd name="T26" fmla="*/ 44 w 47"/>
                  <a:gd name="T27" fmla="*/ 54506 h 48"/>
                  <a:gd name="T28" fmla="*/ 44 w 47"/>
                  <a:gd name="T29" fmla="*/ 50308 h 48"/>
                  <a:gd name="T30" fmla="*/ 41 w 47"/>
                  <a:gd name="T31" fmla="*/ 46434 h 48"/>
                  <a:gd name="T32" fmla="*/ 39 w 47"/>
                  <a:gd name="T33" fmla="*/ 37679 h 48"/>
                  <a:gd name="T34" fmla="*/ 34 w 47"/>
                  <a:gd name="T35" fmla="*/ 29640 h 48"/>
                  <a:gd name="T36" fmla="*/ 27 w 47"/>
                  <a:gd name="T37" fmla="*/ 22568 h 48"/>
                  <a:gd name="T38" fmla="*/ 19 w 47"/>
                  <a:gd name="T39" fmla="*/ 13969 h 48"/>
                  <a:gd name="T40" fmla="*/ 12 w 47"/>
                  <a:gd name="T41" fmla="*/ 287 h 48"/>
                  <a:gd name="T42" fmla="*/ 1 w 47"/>
                  <a:gd name="T43" fmla="*/ 0 h 48"/>
                  <a:gd name="T44" fmla="*/ 0 w 47"/>
                  <a:gd name="T45" fmla="*/ 1101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7"/>
                  <a:gd name="T70" fmla="*/ 0 h 48"/>
                  <a:gd name="T71" fmla="*/ 47 w 47"/>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7" h="48">
                    <a:moveTo>
                      <a:pt x="0" y="8"/>
                    </a:moveTo>
                    <a:lnTo>
                      <a:pt x="9" y="13"/>
                    </a:lnTo>
                    <a:lnTo>
                      <a:pt x="16" y="18"/>
                    </a:lnTo>
                    <a:lnTo>
                      <a:pt x="24" y="24"/>
                    </a:lnTo>
                    <a:lnTo>
                      <a:pt x="30" y="29"/>
                    </a:lnTo>
                    <a:lnTo>
                      <a:pt x="34" y="35"/>
                    </a:lnTo>
                    <a:lnTo>
                      <a:pt x="37" y="39"/>
                    </a:lnTo>
                    <a:lnTo>
                      <a:pt x="38" y="40"/>
                    </a:lnTo>
                    <a:lnTo>
                      <a:pt x="38" y="41"/>
                    </a:lnTo>
                    <a:lnTo>
                      <a:pt x="38" y="40"/>
                    </a:lnTo>
                    <a:lnTo>
                      <a:pt x="39" y="39"/>
                    </a:lnTo>
                    <a:lnTo>
                      <a:pt x="43" y="48"/>
                    </a:lnTo>
                    <a:lnTo>
                      <a:pt x="46" y="45"/>
                    </a:lnTo>
                    <a:lnTo>
                      <a:pt x="47" y="41"/>
                    </a:lnTo>
                    <a:lnTo>
                      <a:pt x="47" y="38"/>
                    </a:lnTo>
                    <a:lnTo>
                      <a:pt x="45" y="35"/>
                    </a:lnTo>
                    <a:lnTo>
                      <a:pt x="41" y="29"/>
                    </a:lnTo>
                    <a:lnTo>
                      <a:pt x="36" y="23"/>
                    </a:lnTo>
                    <a:lnTo>
                      <a:pt x="29" y="17"/>
                    </a:lnTo>
                    <a:lnTo>
                      <a:pt x="21" y="11"/>
                    </a:lnTo>
                    <a:lnTo>
                      <a:pt x="13"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39" name="Freeform 63"/>
              <p:cNvSpPr>
                <a:spLocks noChangeArrowheads="1"/>
              </p:cNvSpPr>
              <p:nvPr/>
            </p:nvSpPr>
            <p:spPr bwMode="auto">
              <a:xfrm>
                <a:off x="5307" y="94"/>
                <a:ext cx="55" cy="12"/>
              </a:xfrm>
              <a:custGeom>
                <a:avLst/>
                <a:gdLst>
                  <a:gd name="T0" fmla="*/ 0 w 57"/>
                  <a:gd name="T1" fmla="*/ 59 h 17"/>
                  <a:gd name="T2" fmla="*/ 5 w 57"/>
                  <a:gd name="T3" fmla="*/ 59 h 17"/>
                  <a:gd name="T4" fmla="*/ 835 w 57"/>
                  <a:gd name="T5" fmla="*/ 59 h 17"/>
                  <a:gd name="T6" fmla="*/ 1251 w 57"/>
                  <a:gd name="T7" fmla="*/ 59 h 17"/>
                  <a:gd name="T8" fmla="*/ 2014 w 57"/>
                  <a:gd name="T9" fmla="*/ 59 h 17"/>
                  <a:gd name="T10" fmla="*/ 2497 w 57"/>
                  <a:gd name="T11" fmla="*/ 62 h 17"/>
                  <a:gd name="T12" fmla="*/ 3224 w 57"/>
                  <a:gd name="T13" fmla="*/ 68 h 17"/>
                  <a:gd name="T14" fmla="*/ 3951 w 57"/>
                  <a:gd name="T15" fmla="*/ 77 h 17"/>
                  <a:gd name="T16" fmla="*/ 4525 w 57"/>
                  <a:gd name="T17" fmla="*/ 87 h 17"/>
                  <a:gd name="T18" fmla="*/ 4743 w 57"/>
                  <a:gd name="T19" fmla="*/ 55 h 17"/>
                  <a:gd name="T20" fmla="*/ 4016 w 57"/>
                  <a:gd name="T21" fmla="*/ 1 h 17"/>
                  <a:gd name="T22" fmla="*/ 3277 w 57"/>
                  <a:gd name="T23" fmla="*/ 1 h 17"/>
                  <a:gd name="T24" fmla="*/ 2642 w 57"/>
                  <a:gd name="T25" fmla="*/ 1 h 17"/>
                  <a:gd name="T26" fmla="*/ 2038 w 57"/>
                  <a:gd name="T27" fmla="*/ 1 h 17"/>
                  <a:gd name="T28" fmla="*/ 1341 w 57"/>
                  <a:gd name="T29" fmla="*/ 1 h 17"/>
                  <a:gd name="T30" fmla="*/ 835 w 57"/>
                  <a:gd name="T31" fmla="*/ 1 h 17"/>
                  <a:gd name="T32" fmla="*/ 5 w 57"/>
                  <a:gd name="T33" fmla="*/ 0 h 17"/>
                  <a:gd name="T34" fmla="*/ 0 w 57"/>
                  <a:gd name="T35" fmla="*/ 1 h 17"/>
                  <a:gd name="T36" fmla="*/ 0 w 57"/>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7"/>
                  <a:gd name="T59" fmla="*/ 57 w 5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7">
                    <a:moveTo>
                      <a:pt x="0" y="10"/>
                    </a:moveTo>
                    <a:lnTo>
                      <a:pt x="5" y="10"/>
                    </a:lnTo>
                    <a:lnTo>
                      <a:pt x="10" y="10"/>
                    </a:lnTo>
                    <a:lnTo>
                      <a:pt x="16" y="10"/>
                    </a:lnTo>
                    <a:lnTo>
                      <a:pt x="24" y="10"/>
                    </a:lnTo>
                    <a:lnTo>
                      <a:pt x="31" y="11"/>
                    </a:lnTo>
                    <a:lnTo>
                      <a:pt x="38" y="13"/>
                    </a:lnTo>
                    <a:lnTo>
                      <a:pt x="47" y="15"/>
                    </a:lnTo>
                    <a:lnTo>
                      <a:pt x="54" y="17"/>
                    </a:lnTo>
                    <a:lnTo>
                      <a:pt x="57" y="9"/>
                    </a:lnTo>
                    <a:lnTo>
                      <a:pt x="49" y="6"/>
                    </a:lnTo>
                    <a:lnTo>
                      <a:pt x="40" y="4"/>
                    </a:lnTo>
                    <a:lnTo>
                      <a:pt x="32" y="2"/>
                    </a:lnTo>
                    <a:lnTo>
                      <a:pt x="25" y="1"/>
                    </a:lnTo>
                    <a:lnTo>
                      <a:pt x="17" y="1"/>
                    </a:lnTo>
                    <a:lnTo>
                      <a:pt x="10" y="1"/>
                    </a:lnTo>
                    <a:lnTo>
                      <a:pt x="5" y="0"/>
                    </a:lnTo>
                    <a:lnTo>
                      <a:pt x="0" y="1"/>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40" name="Freeform 64"/>
              <p:cNvSpPr>
                <a:spLocks noChangeArrowheads="1"/>
              </p:cNvSpPr>
              <p:nvPr/>
            </p:nvSpPr>
            <p:spPr bwMode="auto">
              <a:xfrm>
                <a:off x="401" y="101"/>
                <a:ext cx="104" cy="53"/>
              </a:xfrm>
              <a:custGeom>
                <a:avLst/>
                <a:gdLst>
                  <a:gd name="T0" fmla="*/ 337 w 105"/>
                  <a:gd name="T1" fmla="*/ 0 h 55"/>
                  <a:gd name="T2" fmla="*/ 4 w 105"/>
                  <a:gd name="T3" fmla="*/ 1 h 55"/>
                  <a:gd name="T4" fmla="*/ 1 w 105"/>
                  <a:gd name="T5" fmla="*/ 4 h 55"/>
                  <a:gd name="T6" fmla="*/ 0 w 105"/>
                  <a:gd name="T7" fmla="*/ 809 h 55"/>
                  <a:gd name="T8" fmla="*/ 1 w 105"/>
                  <a:gd name="T9" fmla="*/ 1162 h 55"/>
                  <a:gd name="T10" fmla="*/ 4 w 105"/>
                  <a:gd name="T11" fmla="*/ 1752 h 55"/>
                  <a:gd name="T12" fmla="*/ 337 w 105"/>
                  <a:gd name="T13" fmla="*/ 2330 h 55"/>
                  <a:gd name="T14" fmla="*/ 446 w 105"/>
                  <a:gd name="T15" fmla="*/ 2942 h 55"/>
                  <a:gd name="T16" fmla="*/ 651 w 105"/>
                  <a:gd name="T17" fmla="*/ 3633 h 55"/>
                  <a:gd name="T18" fmla="*/ 999 w 105"/>
                  <a:gd name="T19" fmla="*/ 4085 h 55"/>
                  <a:gd name="T20" fmla="*/ 1250 w 105"/>
                  <a:gd name="T21" fmla="*/ 4627 h 55"/>
                  <a:gd name="T22" fmla="*/ 1579 w 105"/>
                  <a:gd name="T23" fmla="*/ 5159 h 55"/>
                  <a:gd name="T24" fmla="*/ 1895 w 105"/>
                  <a:gd name="T25" fmla="*/ 5324 h 55"/>
                  <a:gd name="T26" fmla="*/ 2299 w 105"/>
                  <a:gd name="T27" fmla="*/ 5537 h 55"/>
                  <a:gd name="T28" fmla="*/ 2705 w 105"/>
                  <a:gd name="T29" fmla="*/ 5408 h 55"/>
                  <a:gd name="T30" fmla="*/ 3040 w 105"/>
                  <a:gd name="T31" fmla="*/ 5202 h 55"/>
                  <a:gd name="T32" fmla="*/ 3418 w 105"/>
                  <a:gd name="T33" fmla="*/ 4811 h 55"/>
                  <a:gd name="T34" fmla="*/ 3440 w 105"/>
                  <a:gd name="T35" fmla="*/ 4627 h 55"/>
                  <a:gd name="T36" fmla="*/ 3440 w 105"/>
                  <a:gd name="T37" fmla="*/ 4484 h 55"/>
                  <a:gd name="T38" fmla="*/ 3440 w 105"/>
                  <a:gd name="T39" fmla="*/ 4311 h 55"/>
                  <a:gd name="T40" fmla="*/ 3418 w 105"/>
                  <a:gd name="T41" fmla="*/ 4085 h 55"/>
                  <a:gd name="T42" fmla="*/ 3377 w 105"/>
                  <a:gd name="T43" fmla="*/ 3633 h 55"/>
                  <a:gd name="T44" fmla="*/ 3117 w 105"/>
                  <a:gd name="T45" fmla="*/ 2942 h 55"/>
                  <a:gd name="T46" fmla="*/ 2908 w 105"/>
                  <a:gd name="T47" fmla="*/ 2489 h 55"/>
                  <a:gd name="T48" fmla="*/ 2705 w 105"/>
                  <a:gd name="T49" fmla="*/ 1752 h 55"/>
                  <a:gd name="T50" fmla="*/ 2415 w 105"/>
                  <a:gd name="T51" fmla="*/ 1162 h 55"/>
                  <a:gd name="T52" fmla="*/ 2113 w 105"/>
                  <a:gd name="T53" fmla="*/ 868 h 55"/>
                  <a:gd name="T54" fmla="*/ 1841 w 105"/>
                  <a:gd name="T55" fmla="*/ 40 h 55"/>
                  <a:gd name="T56" fmla="*/ 1579 w 105"/>
                  <a:gd name="T57" fmla="*/ 4 h 55"/>
                  <a:gd name="T58" fmla="*/ 1321 w 105"/>
                  <a:gd name="T59" fmla="*/ 1 h 55"/>
                  <a:gd name="T60" fmla="*/ 1063 w 105"/>
                  <a:gd name="T61" fmla="*/ 0 h 55"/>
                  <a:gd name="T62" fmla="*/ 769 w 105"/>
                  <a:gd name="T63" fmla="*/ 0 h 55"/>
                  <a:gd name="T64" fmla="*/ 555 w 105"/>
                  <a:gd name="T65" fmla="*/ 0 h 55"/>
                  <a:gd name="T66" fmla="*/ 418 w 105"/>
                  <a:gd name="T67" fmla="*/ 0 h 55"/>
                  <a:gd name="T68" fmla="*/ 337 w 10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55"/>
                  <a:gd name="T107" fmla="*/ 105 w 10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55">
                    <a:moveTo>
                      <a:pt x="9" y="0"/>
                    </a:moveTo>
                    <a:lnTo>
                      <a:pt x="4" y="1"/>
                    </a:lnTo>
                    <a:lnTo>
                      <a:pt x="1" y="4"/>
                    </a:lnTo>
                    <a:lnTo>
                      <a:pt x="0" y="7"/>
                    </a:lnTo>
                    <a:lnTo>
                      <a:pt x="1" y="12"/>
                    </a:lnTo>
                    <a:lnTo>
                      <a:pt x="4" y="18"/>
                    </a:lnTo>
                    <a:lnTo>
                      <a:pt x="9" y="23"/>
                    </a:lnTo>
                    <a:lnTo>
                      <a:pt x="14" y="30"/>
                    </a:lnTo>
                    <a:lnTo>
                      <a:pt x="21" y="36"/>
                    </a:lnTo>
                    <a:lnTo>
                      <a:pt x="30" y="41"/>
                    </a:lnTo>
                    <a:lnTo>
                      <a:pt x="38" y="46"/>
                    </a:lnTo>
                    <a:lnTo>
                      <a:pt x="48" y="51"/>
                    </a:lnTo>
                    <a:lnTo>
                      <a:pt x="58" y="53"/>
                    </a:lnTo>
                    <a:lnTo>
                      <a:pt x="70" y="55"/>
                    </a:lnTo>
                    <a:lnTo>
                      <a:pt x="81" y="54"/>
                    </a:lnTo>
                    <a:lnTo>
                      <a:pt x="92" y="52"/>
                    </a:lnTo>
                    <a:lnTo>
                      <a:pt x="104" y="48"/>
                    </a:lnTo>
                    <a:lnTo>
                      <a:pt x="105" y="46"/>
                    </a:lnTo>
                    <a:lnTo>
                      <a:pt x="105" y="45"/>
                    </a:lnTo>
                    <a:lnTo>
                      <a:pt x="105" y="43"/>
                    </a:lnTo>
                    <a:lnTo>
                      <a:pt x="104" y="41"/>
                    </a:lnTo>
                    <a:lnTo>
                      <a:pt x="101" y="36"/>
                    </a:lnTo>
                    <a:lnTo>
                      <a:pt x="95" y="30"/>
                    </a:lnTo>
                    <a:lnTo>
                      <a:pt x="89" y="25"/>
                    </a:lnTo>
                    <a:lnTo>
                      <a:pt x="81" y="18"/>
                    </a:lnTo>
                    <a:lnTo>
                      <a:pt x="73" y="12"/>
                    </a:lnTo>
                    <a:lnTo>
                      <a:pt x="64" y="8"/>
                    </a:lnTo>
                    <a:lnTo>
                      <a:pt x="56" y="6"/>
                    </a:lnTo>
                    <a:lnTo>
                      <a:pt x="48" y="4"/>
                    </a:lnTo>
                    <a:lnTo>
                      <a:pt x="40" y="1"/>
                    </a:lnTo>
                    <a:lnTo>
                      <a:pt x="32" y="0"/>
                    </a:lnTo>
                    <a:lnTo>
                      <a:pt x="24"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41" name="Freeform 65"/>
              <p:cNvSpPr>
                <a:spLocks noChangeArrowheads="1"/>
              </p:cNvSpPr>
              <p:nvPr/>
            </p:nvSpPr>
            <p:spPr bwMode="auto">
              <a:xfrm>
                <a:off x="397" y="97"/>
                <a:ext cx="109" cy="62"/>
              </a:xfrm>
              <a:custGeom>
                <a:avLst/>
                <a:gdLst>
                  <a:gd name="T0" fmla="*/ 4137 w 109"/>
                  <a:gd name="T1" fmla="*/ 2484 h 64"/>
                  <a:gd name="T2" fmla="*/ 3716 w 109"/>
                  <a:gd name="T3" fmla="*/ 2796 h 64"/>
                  <a:gd name="T4" fmla="*/ 3338 w 109"/>
                  <a:gd name="T5" fmla="*/ 2868 h 64"/>
                  <a:gd name="T6" fmla="*/ 2926 w 109"/>
                  <a:gd name="T7" fmla="*/ 2969 h 64"/>
                  <a:gd name="T8" fmla="*/ 2493 w 109"/>
                  <a:gd name="T9" fmla="*/ 2806 h 64"/>
                  <a:gd name="T10" fmla="*/ 2122 w 109"/>
                  <a:gd name="T11" fmla="*/ 2640 h 64"/>
                  <a:gd name="T12" fmla="*/ 1733 w 109"/>
                  <a:gd name="T13" fmla="*/ 2475 h 64"/>
                  <a:gd name="T14" fmla="*/ 1399 w 109"/>
                  <a:gd name="T15" fmla="*/ 2248 h 64"/>
                  <a:gd name="T16" fmla="*/ 1072 w 109"/>
                  <a:gd name="T17" fmla="*/ 1875 h 64"/>
                  <a:gd name="T18" fmla="*/ 777 w 109"/>
                  <a:gd name="T19" fmla="*/ 1621 h 64"/>
                  <a:gd name="T20" fmla="*/ 594 w 109"/>
                  <a:gd name="T21" fmla="*/ 1273 h 64"/>
                  <a:gd name="T22" fmla="*/ 479 w 109"/>
                  <a:gd name="T23" fmla="*/ 938 h 64"/>
                  <a:gd name="T24" fmla="*/ 9 w 109"/>
                  <a:gd name="T25" fmla="*/ 691 h 64"/>
                  <a:gd name="T26" fmla="*/ 8 w 109"/>
                  <a:gd name="T27" fmla="*/ 576 h 64"/>
                  <a:gd name="T28" fmla="*/ 9 w 109"/>
                  <a:gd name="T29" fmla="*/ 543 h 64"/>
                  <a:gd name="T30" fmla="*/ 9 w 109"/>
                  <a:gd name="T31" fmla="*/ 510 h 64"/>
                  <a:gd name="T32" fmla="*/ 506 w 109"/>
                  <a:gd name="T33" fmla="*/ 510 h 64"/>
                  <a:gd name="T34" fmla="*/ 506 w 109"/>
                  <a:gd name="T35" fmla="*/ 0 h 64"/>
                  <a:gd name="T36" fmla="*/ 6 w 109"/>
                  <a:gd name="T37" fmla="*/ 1 h 64"/>
                  <a:gd name="T38" fmla="*/ 1 w 109"/>
                  <a:gd name="T39" fmla="*/ 5 h 64"/>
                  <a:gd name="T40" fmla="*/ 0 w 109"/>
                  <a:gd name="T41" fmla="*/ 576 h 64"/>
                  <a:gd name="T42" fmla="*/ 1 w 109"/>
                  <a:gd name="T43" fmla="*/ 884 h 64"/>
                  <a:gd name="T44" fmla="*/ 4 w 109"/>
                  <a:gd name="T45" fmla="*/ 1273 h 64"/>
                  <a:gd name="T46" fmla="*/ 9 w 109"/>
                  <a:gd name="T47" fmla="*/ 1621 h 64"/>
                  <a:gd name="T48" fmla="*/ 594 w 109"/>
                  <a:gd name="T49" fmla="*/ 1950 h 64"/>
                  <a:gd name="T50" fmla="*/ 865 w 109"/>
                  <a:gd name="T51" fmla="*/ 2331 h 64"/>
                  <a:gd name="T52" fmla="*/ 1205 w 109"/>
                  <a:gd name="T53" fmla="*/ 2631 h 64"/>
                  <a:gd name="T54" fmla="*/ 1559 w 109"/>
                  <a:gd name="T55" fmla="*/ 2969 h 64"/>
                  <a:gd name="T56" fmla="*/ 2011 w 109"/>
                  <a:gd name="T57" fmla="*/ 3165 h 64"/>
                  <a:gd name="T58" fmla="*/ 2391 w 109"/>
                  <a:gd name="T59" fmla="*/ 3364 h 64"/>
                  <a:gd name="T60" fmla="*/ 2842 w 109"/>
                  <a:gd name="T61" fmla="*/ 3365 h 64"/>
                  <a:gd name="T62" fmla="*/ 3420 w 109"/>
                  <a:gd name="T63" fmla="*/ 3364 h 64"/>
                  <a:gd name="T64" fmla="*/ 3826 w 109"/>
                  <a:gd name="T65" fmla="*/ 3168 h 64"/>
                  <a:gd name="T66" fmla="*/ 4271 w 109"/>
                  <a:gd name="T67" fmla="*/ 2970 h 64"/>
                  <a:gd name="T68" fmla="*/ 4137 w 109"/>
                  <a:gd name="T69" fmla="*/ 2484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
                  <a:gd name="T106" fmla="*/ 0 h 64"/>
                  <a:gd name="T107" fmla="*/ 109 w 109"/>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 h="64">
                    <a:moveTo>
                      <a:pt x="106" y="47"/>
                    </a:moveTo>
                    <a:lnTo>
                      <a:pt x="95" y="52"/>
                    </a:lnTo>
                    <a:lnTo>
                      <a:pt x="85" y="54"/>
                    </a:lnTo>
                    <a:lnTo>
                      <a:pt x="74" y="55"/>
                    </a:lnTo>
                    <a:lnTo>
                      <a:pt x="63" y="53"/>
                    </a:lnTo>
                    <a:lnTo>
                      <a:pt x="54" y="50"/>
                    </a:lnTo>
                    <a:lnTo>
                      <a:pt x="44" y="46"/>
                    </a:lnTo>
                    <a:lnTo>
                      <a:pt x="36" y="42"/>
                    </a:lnTo>
                    <a:lnTo>
                      <a:pt x="27" y="36"/>
                    </a:lnTo>
                    <a:lnTo>
                      <a:pt x="21" y="31"/>
                    </a:lnTo>
                    <a:lnTo>
                      <a:pt x="16" y="24"/>
                    </a:lnTo>
                    <a:lnTo>
                      <a:pt x="12" y="19"/>
                    </a:lnTo>
                    <a:lnTo>
                      <a:pt x="9" y="14"/>
                    </a:lnTo>
                    <a:lnTo>
                      <a:pt x="8" y="11"/>
                    </a:lnTo>
                    <a:lnTo>
                      <a:pt x="9" y="10"/>
                    </a:lnTo>
                    <a:lnTo>
                      <a:pt x="9" y="9"/>
                    </a:lnTo>
                    <a:lnTo>
                      <a:pt x="13" y="9"/>
                    </a:lnTo>
                    <a:lnTo>
                      <a:pt x="13" y="0"/>
                    </a:lnTo>
                    <a:lnTo>
                      <a:pt x="6" y="1"/>
                    </a:lnTo>
                    <a:lnTo>
                      <a:pt x="1" y="5"/>
                    </a:lnTo>
                    <a:lnTo>
                      <a:pt x="0" y="11"/>
                    </a:lnTo>
                    <a:lnTo>
                      <a:pt x="1" y="18"/>
                    </a:lnTo>
                    <a:lnTo>
                      <a:pt x="4" y="24"/>
                    </a:lnTo>
                    <a:lnTo>
                      <a:pt x="9" y="31"/>
                    </a:lnTo>
                    <a:lnTo>
                      <a:pt x="16" y="37"/>
                    </a:lnTo>
                    <a:lnTo>
                      <a:pt x="23" y="44"/>
                    </a:lnTo>
                    <a:lnTo>
                      <a:pt x="31" y="49"/>
                    </a:lnTo>
                    <a:lnTo>
                      <a:pt x="40" y="55"/>
                    </a:lnTo>
                    <a:lnTo>
                      <a:pt x="51" y="59"/>
                    </a:lnTo>
                    <a:lnTo>
                      <a:pt x="61" y="63"/>
                    </a:lnTo>
                    <a:lnTo>
                      <a:pt x="73" y="64"/>
                    </a:lnTo>
                    <a:lnTo>
                      <a:pt x="86" y="63"/>
                    </a:lnTo>
                    <a:lnTo>
                      <a:pt x="97" y="60"/>
                    </a:lnTo>
                    <a:lnTo>
                      <a:pt x="109" y="56"/>
                    </a:lnTo>
                    <a:lnTo>
                      <a:pt x="106"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42" name="Freeform 66"/>
              <p:cNvSpPr>
                <a:spLocks noChangeArrowheads="1"/>
              </p:cNvSpPr>
              <p:nvPr/>
            </p:nvSpPr>
            <p:spPr bwMode="auto">
              <a:xfrm>
                <a:off x="468" y="105"/>
                <a:ext cx="43" cy="52"/>
              </a:xfrm>
              <a:custGeom>
                <a:avLst/>
                <a:gdLst>
                  <a:gd name="T0" fmla="*/ 0 w 46"/>
                  <a:gd name="T1" fmla="*/ 12827 h 48"/>
                  <a:gd name="T2" fmla="*/ 439 w 46"/>
                  <a:gd name="T3" fmla="*/ 19143 h 48"/>
                  <a:gd name="T4" fmla="*/ 685 w 46"/>
                  <a:gd name="T5" fmla="*/ 28575 h 48"/>
                  <a:gd name="T6" fmla="*/ 1138 w 46"/>
                  <a:gd name="T7" fmla="*/ 36216 h 48"/>
                  <a:gd name="T8" fmla="*/ 1441 w 46"/>
                  <a:gd name="T9" fmla="*/ 43872 h 48"/>
                  <a:gd name="T10" fmla="*/ 1635 w 46"/>
                  <a:gd name="T11" fmla="*/ 54062 h 48"/>
                  <a:gd name="T12" fmla="*/ 1856 w 46"/>
                  <a:gd name="T13" fmla="*/ 59083 h 48"/>
                  <a:gd name="T14" fmla="*/ 1887 w 46"/>
                  <a:gd name="T15" fmla="*/ 60437 h 48"/>
                  <a:gd name="T16" fmla="*/ 1887 w 46"/>
                  <a:gd name="T17" fmla="*/ 63461 h 48"/>
                  <a:gd name="T18" fmla="*/ 1887 w 46"/>
                  <a:gd name="T19" fmla="*/ 60437 h 48"/>
                  <a:gd name="T20" fmla="*/ 1976 w 46"/>
                  <a:gd name="T21" fmla="*/ 59083 h 48"/>
                  <a:gd name="T22" fmla="*/ 2106 w 46"/>
                  <a:gd name="T23" fmla="*/ 74514 h 48"/>
                  <a:gd name="T24" fmla="*/ 2243 w 46"/>
                  <a:gd name="T25" fmla="*/ 68879 h 48"/>
                  <a:gd name="T26" fmla="*/ 2282 w 46"/>
                  <a:gd name="T27" fmla="*/ 63461 h 48"/>
                  <a:gd name="T28" fmla="*/ 2282 w 46"/>
                  <a:gd name="T29" fmla="*/ 58574 h 48"/>
                  <a:gd name="T30" fmla="*/ 2143 w 46"/>
                  <a:gd name="T31" fmla="*/ 54062 h 48"/>
                  <a:gd name="T32" fmla="*/ 2011 w 46"/>
                  <a:gd name="T33" fmla="*/ 43872 h 48"/>
                  <a:gd name="T34" fmla="*/ 1772 w 46"/>
                  <a:gd name="T35" fmla="*/ 34510 h 48"/>
                  <a:gd name="T36" fmla="*/ 1375 w 46"/>
                  <a:gd name="T37" fmla="*/ 24237 h 48"/>
                  <a:gd name="T38" fmla="*/ 1001 w 46"/>
                  <a:gd name="T39" fmla="*/ 16264 h 48"/>
                  <a:gd name="T40" fmla="*/ 567 w 46"/>
                  <a:gd name="T41" fmla="*/ 334 h 48"/>
                  <a:gd name="T42" fmla="*/ 3 w 46"/>
                  <a:gd name="T43" fmla="*/ 0 h 48"/>
                  <a:gd name="T44" fmla="*/ 0 w 46"/>
                  <a:gd name="T45" fmla="*/ 1282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6"/>
                  <a:gd name="T70" fmla="*/ 0 h 48"/>
                  <a:gd name="T71" fmla="*/ 46 w 46"/>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6" h="48">
                    <a:moveTo>
                      <a:pt x="0" y="8"/>
                    </a:moveTo>
                    <a:lnTo>
                      <a:pt x="8" y="13"/>
                    </a:lnTo>
                    <a:lnTo>
                      <a:pt x="15" y="18"/>
                    </a:lnTo>
                    <a:lnTo>
                      <a:pt x="23" y="24"/>
                    </a:lnTo>
                    <a:lnTo>
                      <a:pt x="29" y="29"/>
                    </a:lnTo>
                    <a:lnTo>
                      <a:pt x="33" y="35"/>
                    </a:lnTo>
                    <a:lnTo>
                      <a:pt x="37" y="39"/>
                    </a:lnTo>
                    <a:lnTo>
                      <a:pt x="38" y="40"/>
                    </a:lnTo>
                    <a:lnTo>
                      <a:pt x="38" y="41"/>
                    </a:lnTo>
                    <a:lnTo>
                      <a:pt x="38" y="40"/>
                    </a:lnTo>
                    <a:lnTo>
                      <a:pt x="39" y="39"/>
                    </a:lnTo>
                    <a:lnTo>
                      <a:pt x="42" y="48"/>
                    </a:lnTo>
                    <a:lnTo>
                      <a:pt x="45" y="45"/>
                    </a:lnTo>
                    <a:lnTo>
                      <a:pt x="46" y="41"/>
                    </a:lnTo>
                    <a:lnTo>
                      <a:pt x="46" y="38"/>
                    </a:lnTo>
                    <a:lnTo>
                      <a:pt x="44" y="35"/>
                    </a:lnTo>
                    <a:lnTo>
                      <a:pt x="41" y="29"/>
                    </a:lnTo>
                    <a:lnTo>
                      <a:pt x="36" y="23"/>
                    </a:lnTo>
                    <a:lnTo>
                      <a:pt x="28" y="16"/>
                    </a:lnTo>
                    <a:lnTo>
                      <a:pt x="21" y="11"/>
                    </a:lnTo>
                    <a:lnTo>
                      <a:pt x="12"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43" name="Freeform 67"/>
              <p:cNvSpPr>
                <a:spLocks noChangeArrowheads="1"/>
              </p:cNvSpPr>
              <p:nvPr/>
            </p:nvSpPr>
            <p:spPr bwMode="auto">
              <a:xfrm>
                <a:off x="411" y="95"/>
                <a:ext cx="54" cy="12"/>
              </a:xfrm>
              <a:custGeom>
                <a:avLst/>
                <a:gdLst>
                  <a:gd name="T0" fmla="*/ 0 w 57"/>
                  <a:gd name="T1" fmla="*/ 59 h 17"/>
                  <a:gd name="T2" fmla="*/ 4 w 57"/>
                  <a:gd name="T3" fmla="*/ 59 h 17"/>
                  <a:gd name="T4" fmla="*/ 9 w 57"/>
                  <a:gd name="T5" fmla="*/ 59 h 17"/>
                  <a:gd name="T6" fmla="*/ 345 w 57"/>
                  <a:gd name="T7" fmla="*/ 59 h 17"/>
                  <a:gd name="T8" fmla="*/ 520 w 57"/>
                  <a:gd name="T9" fmla="*/ 59 h 17"/>
                  <a:gd name="T10" fmla="*/ 718 w 57"/>
                  <a:gd name="T11" fmla="*/ 62 h 17"/>
                  <a:gd name="T12" fmla="*/ 881 w 57"/>
                  <a:gd name="T13" fmla="*/ 68 h 17"/>
                  <a:gd name="T14" fmla="*/ 1083 w 57"/>
                  <a:gd name="T15" fmla="*/ 77 h 17"/>
                  <a:gd name="T16" fmla="*/ 1264 w 57"/>
                  <a:gd name="T17" fmla="*/ 87 h 17"/>
                  <a:gd name="T18" fmla="*/ 1330 w 57"/>
                  <a:gd name="T19" fmla="*/ 55 h 17"/>
                  <a:gd name="T20" fmla="*/ 1140 w 57"/>
                  <a:gd name="T21" fmla="*/ 1 h 17"/>
                  <a:gd name="T22" fmla="*/ 929 w 57"/>
                  <a:gd name="T23" fmla="*/ 1 h 17"/>
                  <a:gd name="T24" fmla="*/ 745 w 57"/>
                  <a:gd name="T25" fmla="*/ 1 h 17"/>
                  <a:gd name="T26" fmla="*/ 547 w 57"/>
                  <a:gd name="T27" fmla="*/ 1 h 17"/>
                  <a:gd name="T28" fmla="*/ 383 w 57"/>
                  <a:gd name="T29" fmla="*/ 1 h 17"/>
                  <a:gd name="T30" fmla="*/ 9 w 57"/>
                  <a:gd name="T31" fmla="*/ 1 h 17"/>
                  <a:gd name="T32" fmla="*/ 4 w 57"/>
                  <a:gd name="T33" fmla="*/ 0 h 17"/>
                  <a:gd name="T34" fmla="*/ 0 w 57"/>
                  <a:gd name="T35" fmla="*/ 1 h 17"/>
                  <a:gd name="T36" fmla="*/ 0 w 57"/>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7"/>
                  <a:gd name="T59" fmla="*/ 57 w 5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7">
                    <a:moveTo>
                      <a:pt x="0" y="10"/>
                    </a:moveTo>
                    <a:lnTo>
                      <a:pt x="4" y="10"/>
                    </a:lnTo>
                    <a:lnTo>
                      <a:pt x="9" y="10"/>
                    </a:lnTo>
                    <a:lnTo>
                      <a:pt x="15" y="10"/>
                    </a:lnTo>
                    <a:lnTo>
                      <a:pt x="23" y="10"/>
                    </a:lnTo>
                    <a:lnTo>
                      <a:pt x="30" y="11"/>
                    </a:lnTo>
                    <a:lnTo>
                      <a:pt x="38" y="13"/>
                    </a:lnTo>
                    <a:lnTo>
                      <a:pt x="46" y="15"/>
                    </a:lnTo>
                    <a:lnTo>
                      <a:pt x="54" y="17"/>
                    </a:lnTo>
                    <a:lnTo>
                      <a:pt x="57" y="9"/>
                    </a:lnTo>
                    <a:lnTo>
                      <a:pt x="48" y="6"/>
                    </a:lnTo>
                    <a:lnTo>
                      <a:pt x="40" y="4"/>
                    </a:lnTo>
                    <a:lnTo>
                      <a:pt x="31" y="2"/>
                    </a:lnTo>
                    <a:lnTo>
                      <a:pt x="24" y="1"/>
                    </a:lnTo>
                    <a:lnTo>
                      <a:pt x="17" y="1"/>
                    </a:lnTo>
                    <a:lnTo>
                      <a:pt x="9" y="1"/>
                    </a:lnTo>
                    <a:lnTo>
                      <a:pt x="4" y="0"/>
                    </a:lnTo>
                    <a:lnTo>
                      <a:pt x="0" y="1"/>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44" name="Freeform 68"/>
              <p:cNvSpPr>
                <a:spLocks noChangeArrowheads="1"/>
              </p:cNvSpPr>
              <p:nvPr/>
            </p:nvSpPr>
            <p:spPr bwMode="auto">
              <a:xfrm>
                <a:off x="2935" y="101"/>
                <a:ext cx="104" cy="53"/>
              </a:xfrm>
              <a:custGeom>
                <a:avLst/>
                <a:gdLst>
                  <a:gd name="T0" fmla="*/ 8 w 105"/>
                  <a:gd name="T1" fmla="*/ 0 h 55"/>
                  <a:gd name="T2" fmla="*/ 3 w 105"/>
                  <a:gd name="T3" fmla="*/ 0 h 55"/>
                  <a:gd name="T4" fmla="*/ 1 w 105"/>
                  <a:gd name="T5" fmla="*/ 4 h 55"/>
                  <a:gd name="T6" fmla="*/ 0 w 105"/>
                  <a:gd name="T7" fmla="*/ 809 h 55"/>
                  <a:gd name="T8" fmla="*/ 1 w 105"/>
                  <a:gd name="T9" fmla="*/ 1162 h 55"/>
                  <a:gd name="T10" fmla="*/ 4 w 105"/>
                  <a:gd name="T11" fmla="*/ 1752 h 55"/>
                  <a:gd name="T12" fmla="*/ 8 w 105"/>
                  <a:gd name="T13" fmla="*/ 2330 h 55"/>
                  <a:gd name="T14" fmla="*/ 558 w 105"/>
                  <a:gd name="T15" fmla="*/ 2942 h 55"/>
                  <a:gd name="T16" fmla="*/ 822 w 105"/>
                  <a:gd name="T17" fmla="*/ 3633 h 55"/>
                  <a:gd name="T18" fmla="*/ 1211 w 105"/>
                  <a:gd name="T19" fmla="*/ 4085 h 55"/>
                  <a:gd name="T20" fmla="*/ 1581 w 105"/>
                  <a:gd name="T21" fmla="*/ 4627 h 55"/>
                  <a:gd name="T22" fmla="*/ 1999 w 105"/>
                  <a:gd name="T23" fmla="*/ 5159 h 55"/>
                  <a:gd name="T24" fmla="*/ 2396 w 105"/>
                  <a:gd name="T25" fmla="*/ 5324 h 55"/>
                  <a:gd name="T26" fmla="*/ 2893 w 105"/>
                  <a:gd name="T27" fmla="*/ 5537 h 55"/>
                  <a:gd name="T28" fmla="*/ 3344 w 105"/>
                  <a:gd name="T29" fmla="*/ 5408 h 55"/>
                  <a:gd name="T30" fmla="*/ 3849 w 105"/>
                  <a:gd name="T31" fmla="*/ 5202 h 55"/>
                  <a:gd name="T32" fmla="*/ 4300 w 105"/>
                  <a:gd name="T33" fmla="*/ 4811 h 55"/>
                  <a:gd name="T34" fmla="*/ 4327 w 105"/>
                  <a:gd name="T35" fmla="*/ 4627 h 55"/>
                  <a:gd name="T36" fmla="*/ 4354 w 105"/>
                  <a:gd name="T37" fmla="*/ 4484 h 55"/>
                  <a:gd name="T38" fmla="*/ 4327 w 105"/>
                  <a:gd name="T39" fmla="*/ 4311 h 55"/>
                  <a:gd name="T40" fmla="*/ 4327 w 105"/>
                  <a:gd name="T41" fmla="*/ 4085 h 55"/>
                  <a:gd name="T42" fmla="*/ 4119 w 105"/>
                  <a:gd name="T43" fmla="*/ 3633 h 55"/>
                  <a:gd name="T44" fmla="*/ 3950 w 105"/>
                  <a:gd name="T45" fmla="*/ 2942 h 55"/>
                  <a:gd name="T46" fmla="*/ 3662 w 105"/>
                  <a:gd name="T47" fmla="*/ 2489 h 55"/>
                  <a:gd name="T48" fmla="*/ 3344 w 105"/>
                  <a:gd name="T49" fmla="*/ 1752 h 55"/>
                  <a:gd name="T50" fmla="*/ 2992 w 105"/>
                  <a:gd name="T51" fmla="*/ 1162 h 55"/>
                  <a:gd name="T52" fmla="*/ 2641 w 105"/>
                  <a:gd name="T53" fmla="*/ 868 h 55"/>
                  <a:gd name="T54" fmla="*/ 2334 w 105"/>
                  <a:gd name="T55" fmla="*/ 40 h 55"/>
                  <a:gd name="T56" fmla="*/ 1999 w 105"/>
                  <a:gd name="T57" fmla="*/ 4 h 55"/>
                  <a:gd name="T58" fmla="*/ 1600 w 105"/>
                  <a:gd name="T59" fmla="*/ 1 h 55"/>
                  <a:gd name="T60" fmla="*/ 1338 w 105"/>
                  <a:gd name="T61" fmla="*/ 0 h 55"/>
                  <a:gd name="T62" fmla="*/ 970 w 105"/>
                  <a:gd name="T63" fmla="*/ 0 h 55"/>
                  <a:gd name="T64" fmla="*/ 694 w 105"/>
                  <a:gd name="T65" fmla="*/ 0 h 55"/>
                  <a:gd name="T66" fmla="*/ 527 w 105"/>
                  <a:gd name="T67" fmla="*/ 0 h 55"/>
                  <a:gd name="T68" fmla="*/ 8 w 10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55"/>
                  <a:gd name="T107" fmla="*/ 105 w 10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55">
                    <a:moveTo>
                      <a:pt x="8" y="0"/>
                    </a:moveTo>
                    <a:lnTo>
                      <a:pt x="3" y="0"/>
                    </a:lnTo>
                    <a:lnTo>
                      <a:pt x="1" y="4"/>
                    </a:lnTo>
                    <a:lnTo>
                      <a:pt x="0" y="7"/>
                    </a:lnTo>
                    <a:lnTo>
                      <a:pt x="1" y="12"/>
                    </a:lnTo>
                    <a:lnTo>
                      <a:pt x="4" y="18"/>
                    </a:lnTo>
                    <a:lnTo>
                      <a:pt x="8" y="23"/>
                    </a:lnTo>
                    <a:lnTo>
                      <a:pt x="14" y="30"/>
                    </a:lnTo>
                    <a:lnTo>
                      <a:pt x="21" y="36"/>
                    </a:lnTo>
                    <a:lnTo>
                      <a:pt x="29" y="41"/>
                    </a:lnTo>
                    <a:lnTo>
                      <a:pt x="38" y="46"/>
                    </a:lnTo>
                    <a:lnTo>
                      <a:pt x="48" y="51"/>
                    </a:lnTo>
                    <a:lnTo>
                      <a:pt x="58" y="53"/>
                    </a:lnTo>
                    <a:lnTo>
                      <a:pt x="69" y="55"/>
                    </a:lnTo>
                    <a:lnTo>
                      <a:pt x="80" y="54"/>
                    </a:lnTo>
                    <a:lnTo>
                      <a:pt x="92" y="52"/>
                    </a:lnTo>
                    <a:lnTo>
                      <a:pt x="103" y="48"/>
                    </a:lnTo>
                    <a:lnTo>
                      <a:pt x="104" y="46"/>
                    </a:lnTo>
                    <a:lnTo>
                      <a:pt x="105" y="45"/>
                    </a:lnTo>
                    <a:lnTo>
                      <a:pt x="104" y="43"/>
                    </a:lnTo>
                    <a:lnTo>
                      <a:pt x="104" y="41"/>
                    </a:lnTo>
                    <a:lnTo>
                      <a:pt x="99" y="36"/>
                    </a:lnTo>
                    <a:lnTo>
                      <a:pt x="95" y="30"/>
                    </a:lnTo>
                    <a:lnTo>
                      <a:pt x="88" y="25"/>
                    </a:lnTo>
                    <a:lnTo>
                      <a:pt x="80" y="18"/>
                    </a:lnTo>
                    <a:lnTo>
                      <a:pt x="72" y="12"/>
                    </a:lnTo>
                    <a:lnTo>
                      <a:pt x="63" y="8"/>
                    </a:lnTo>
                    <a:lnTo>
                      <a:pt x="56" y="6"/>
                    </a:lnTo>
                    <a:lnTo>
                      <a:pt x="48" y="4"/>
                    </a:lnTo>
                    <a:lnTo>
                      <a:pt x="39" y="1"/>
                    </a:lnTo>
                    <a:lnTo>
                      <a:pt x="32" y="0"/>
                    </a:lnTo>
                    <a:lnTo>
                      <a:pt x="24" y="0"/>
                    </a:lnTo>
                    <a:lnTo>
                      <a:pt x="18" y="0"/>
                    </a:lnTo>
                    <a:lnTo>
                      <a:pt x="13"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45" name="Freeform 69"/>
              <p:cNvSpPr>
                <a:spLocks noChangeArrowheads="1"/>
              </p:cNvSpPr>
              <p:nvPr/>
            </p:nvSpPr>
            <p:spPr bwMode="auto">
              <a:xfrm>
                <a:off x="2931" y="95"/>
                <a:ext cx="109" cy="65"/>
              </a:xfrm>
              <a:custGeom>
                <a:avLst/>
                <a:gdLst>
                  <a:gd name="T0" fmla="*/ 4128 w 109"/>
                  <a:gd name="T1" fmla="*/ 11284 h 65"/>
                  <a:gd name="T2" fmla="*/ 3669 w 109"/>
                  <a:gd name="T3" fmla="*/ 12386 h 65"/>
                  <a:gd name="T4" fmla="*/ 3268 w 109"/>
                  <a:gd name="T5" fmla="*/ 13071 h 65"/>
                  <a:gd name="T6" fmla="*/ 2842 w 109"/>
                  <a:gd name="T7" fmla="*/ 13074 h 65"/>
                  <a:gd name="T8" fmla="*/ 2493 w 109"/>
                  <a:gd name="T9" fmla="*/ 12894 h 65"/>
                  <a:gd name="T10" fmla="*/ 2060 w 109"/>
                  <a:gd name="T11" fmla="*/ 12155 h 65"/>
                  <a:gd name="T12" fmla="*/ 1733 w 109"/>
                  <a:gd name="T13" fmla="*/ 11268 h 65"/>
                  <a:gd name="T14" fmla="*/ 1399 w 109"/>
                  <a:gd name="T15" fmla="*/ 10316 h 65"/>
                  <a:gd name="T16" fmla="*/ 1072 w 109"/>
                  <a:gd name="T17" fmla="*/ 8900 h 65"/>
                  <a:gd name="T18" fmla="*/ 777 w 109"/>
                  <a:gd name="T19" fmla="*/ 7679 h 65"/>
                  <a:gd name="T20" fmla="*/ 594 w 109"/>
                  <a:gd name="T21" fmla="*/ 5789 h 65"/>
                  <a:gd name="T22" fmla="*/ 455 w 109"/>
                  <a:gd name="T23" fmla="*/ 4923 h 65"/>
                  <a:gd name="T24" fmla="*/ 9 w 109"/>
                  <a:gd name="T25" fmla="*/ 3388 h 65"/>
                  <a:gd name="T26" fmla="*/ 8 w 109"/>
                  <a:gd name="T27" fmla="*/ 2704 h 65"/>
                  <a:gd name="T28" fmla="*/ 8 w 109"/>
                  <a:gd name="T29" fmla="*/ 2508 h 65"/>
                  <a:gd name="T30" fmla="*/ 9 w 109"/>
                  <a:gd name="T31" fmla="*/ 2338 h 65"/>
                  <a:gd name="T32" fmla="*/ 479 w 109"/>
                  <a:gd name="T33" fmla="*/ 2338 h 65"/>
                  <a:gd name="T34" fmla="*/ 479 w 109"/>
                  <a:gd name="T35" fmla="*/ 0 h 65"/>
                  <a:gd name="T36" fmla="*/ 6 w 109"/>
                  <a:gd name="T37" fmla="*/ 2 h 65"/>
                  <a:gd name="T38" fmla="*/ 1 w 109"/>
                  <a:gd name="T39" fmla="*/ 75 h 65"/>
                  <a:gd name="T40" fmla="*/ 0 w 109"/>
                  <a:gd name="T41" fmla="*/ 2704 h 65"/>
                  <a:gd name="T42" fmla="*/ 1 w 109"/>
                  <a:gd name="T43" fmla="*/ 4565 h 65"/>
                  <a:gd name="T44" fmla="*/ 4 w 109"/>
                  <a:gd name="T45" fmla="*/ 5789 h 65"/>
                  <a:gd name="T46" fmla="*/ 9 w 109"/>
                  <a:gd name="T47" fmla="*/ 7679 h 65"/>
                  <a:gd name="T48" fmla="*/ 563 w 109"/>
                  <a:gd name="T49" fmla="*/ 9015 h 65"/>
                  <a:gd name="T50" fmla="*/ 819 w 109"/>
                  <a:gd name="T51" fmla="*/ 10489 h 65"/>
                  <a:gd name="T52" fmla="*/ 1192 w 109"/>
                  <a:gd name="T53" fmla="*/ 11966 h 65"/>
                  <a:gd name="T54" fmla="*/ 1559 w 109"/>
                  <a:gd name="T55" fmla="*/ 13074 h 65"/>
                  <a:gd name="T56" fmla="*/ 2011 w 109"/>
                  <a:gd name="T57" fmla="*/ 14093 h 65"/>
                  <a:gd name="T58" fmla="*/ 2391 w 109"/>
                  <a:gd name="T59" fmla="*/ 14959 h 65"/>
                  <a:gd name="T60" fmla="*/ 2842 w 109"/>
                  <a:gd name="T61" fmla="*/ 15185 h 65"/>
                  <a:gd name="T62" fmla="*/ 3297 w 109"/>
                  <a:gd name="T63" fmla="*/ 15148 h 65"/>
                  <a:gd name="T64" fmla="*/ 3826 w 109"/>
                  <a:gd name="T65" fmla="*/ 14355 h 65"/>
                  <a:gd name="T66" fmla="*/ 4271 w 109"/>
                  <a:gd name="T67" fmla="*/ 13074 h 65"/>
                  <a:gd name="T68" fmla="*/ 4128 w 109"/>
                  <a:gd name="T69" fmla="*/ 11284 h 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
                  <a:gd name="T106" fmla="*/ 0 h 65"/>
                  <a:gd name="T107" fmla="*/ 109 w 109"/>
                  <a:gd name="T108" fmla="*/ 65 h 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 h="65">
                    <a:moveTo>
                      <a:pt x="105" y="48"/>
                    </a:moveTo>
                    <a:lnTo>
                      <a:pt x="94" y="53"/>
                    </a:lnTo>
                    <a:lnTo>
                      <a:pt x="83" y="55"/>
                    </a:lnTo>
                    <a:lnTo>
                      <a:pt x="73" y="56"/>
                    </a:lnTo>
                    <a:lnTo>
                      <a:pt x="63" y="54"/>
                    </a:lnTo>
                    <a:lnTo>
                      <a:pt x="53" y="51"/>
                    </a:lnTo>
                    <a:lnTo>
                      <a:pt x="44" y="47"/>
                    </a:lnTo>
                    <a:lnTo>
                      <a:pt x="36" y="43"/>
                    </a:lnTo>
                    <a:lnTo>
                      <a:pt x="27" y="37"/>
                    </a:lnTo>
                    <a:lnTo>
                      <a:pt x="21" y="32"/>
                    </a:lnTo>
                    <a:lnTo>
                      <a:pt x="16" y="25"/>
                    </a:lnTo>
                    <a:lnTo>
                      <a:pt x="11" y="20"/>
                    </a:lnTo>
                    <a:lnTo>
                      <a:pt x="9" y="15"/>
                    </a:lnTo>
                    <a:lnTo>
                      <a:pt x="8" y="12"/>
                    </a:lnTo>
                    <a:lnTo>
                      <a:pt x="8" y="11"/>
                    </a:lnTo>
                    <a:lnTo>
                      <a:pt x="9" y="10"/>
                    </a:lnTo>
                    <a:lnTo>
                      <a:pt x="12" y="10"/>
                    </a:lnTo>
                    <a:lnTo>
                      <a:pt x="12" y="0"/>
                    </a:lnTo>
                    <a:lnTo>
                      <a:pt x="6" y="2"/>
                    </a:lnTo>
                    <a:lnTo>
                      <a:pt x="1" y="6"/>
                    </a:lnTo>
                    <a:lnTo>
                      <a:pt x="0" y="12"/>
                    </a:lnTo>
                    <a:lnTo>
                      <a:pt x="1" y="19"/>
                    </a:lnTo>
                    <a:lnTo>
                      <a:pt x="4" y="25"/>
                    </a:lnTo>
                    <a:lnTo>
                      <a:pt x="9" y="32"/>
                    </a:lnTo>
                    <a:lnTo>
                      <a:pt x="15" y="38"/>
                    </a:lnTo>
                    <a:lnTo>
                      <a:pt x="22" y="45"/>
                    </a:lnTo>
                    <a:lnTo>
                      <a:pt x="30" y="50"/>
                    </a:lnTo>
                    <a:lnTo>
                      <a:pt x="40" y="56"/>
                    </a:lnTo>
                    <a:lnTo>
                      <a:pt x="51" y="60"/>
                    </a:lnTo>
                    <a:lnTo>
                      <a:pt x="61" y="62"/>
                    </a:lnTo>
                    <a:lnTo>
                      <a:pt x="73" y="65"/>
                    </a:lnTo>
                    <a:lnTo>
                      <a:pt x="84" y="64"/>
                    </a:lnTo>
                    <a:lnTo>
                      <a:pt x="97" y="61"/>
                    </a:lnTo>
                    <a:lnTo>
                      <a:pt x="109" y="56"/>
                    </a:lnTo>
                    <a:lnTo>
                      <a:pt x="105" y="4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46" name="Freeform 70"/>
              <p:cNvSpPr>
                <a:spLocks noChangeArrowheads="1"/>
              </p:cNvSpPr>
              <p:nvPr/>
            </p:nvSpPr>
            <p:spPr bwMode="auto">
              <a:xfrm>
                <a:off x="2999" y="105"/>
                <a:ext cx="45" cy="52"/>
              </a:xfrm>
              <a:custGeom>
                <a:avLst/>
                <a:gdLst>
                  <a:gd name="T0" fmla="*/ 0 w 48"/>
                  <a:gd name="T1" fmla="*/ 19467 h 47"/>
                  <a:gd name="T2" fmla="*/ 428 w 48"/>
                  <a:gd name="T3" fmla="*/ 29200 h 47"/>
                  <a:gd name="T4" fmla="*/ 695 w 48"/>
                  <a:gd name="T5" fmla="*/ 44124 h 47"/>
                  <a:gd name="T6" fmla="*/ 1063 w 48"/>
                  <a:gd name="T7" fmla="*/ 56339 h 47"/>
                  <a:gd name="T8" fmla="*/ 1276 w 48"/>
                  <a:gd name="T9" fmla="*/ 70003 h 47"/>
                  <a:gd name="T10" fmla="*/ 1441 w 48"/>
                  <a:gd name="T11" fmla="*/ 82982 h 47"/>
                  <a:gd name="T12" fmla="*/ 1624 w 48"/>
                  <a:gd name="T13" fmla="*/ 91926 h 47"/>
                  <a:gd name="T14" fmla="*/ 1624 w 48"/>
                  <a:gd name="T15" fmla="*/ 96946 h 47"/>
                  <a:gd name="T16" fmla="*/ 1724 w 48"/>
                  <a:gd name="T17" fmla="*/ 96946 h 47"/>
                  <a:gd name="T18" fmla="*/ 1724 w 48"/>
                  <a:gd name="T19" fmla="*/ 91926 h 47"/>
                  <a:gd name="T20" fmla="*/ 1836 w 48"/>
                  <a:gd name="T21" fmla="*/ 114133 h 47"/>
                  <a:gd name="T22" fmla="*/ 1949 w 48"/>
                  <a:gd name="T23" fmla="*/ 107351 h 47"/>
                  <a:gd name="T24" fmla="*/ 2021 w 48"/>
                  <a:gd name="T25" fmla="*/ 97711 h 47"/>
                  <a:gd name="T26" fmla="*/ 1949 w 48"/>
                  <a:gd name="T27" fmla="*/ 90025 h 47"/>
                  <a:gd name="T28" fmla="*/ 1947 w 48"/>
                  <a:gd name="T29" fmla="*/ 82982 h 47"/>
                  <a:gd name="T30" fmla="*/ 1833 w 48"/>
                  <a:gd name="T31" fmla="*/ 70003 h 47"/>
                  <a:gd name="T32" fmla="*/ 1530 w 48"/>
                  <a:gd name="T33" fmla="*/ 54832 h 47"/>
                  <a:gd name="T34" fmla="*/ 1273 w 48"/>
                  <a:gd name="T35" fmla="*/ 37351 h 47"/>
                  <a:gd name="T36" fmla="*/ 999 w 48"/>
                  <a:gd name="T37" fmla="*/ 24925 h 47"/>
                  <a:gd name="T38" fmla="*/ 546 w 48"/>
                  <a:gd name="T39" fmla="*/ 469 h 47"/>
                  <a:gd name="T40" fmla="*/ 5 w 48"/>
                  <a:gd name="T41" fmla="*/ 0 h 47"/>
                  <a:gd name="T42" fmla="*/ 0 w 48"/>
                  <a:gd name="T43" fmla="*/ 19467 h 4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8"/>
                  <a:gd name="T67" fmla="*/ 0 h 47"/>
                  <a:gd name="T68" fmla="*/ 48 w 48"/>
                  <a:gd name="T69" fmla="*/ 47 h 4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8" h="47">
                    <a:moveTo>
                      <a:pt x="0" y="8"/>
                    </a:moveTo>
                    <a:lnTo>
                      <a:pt x="9" y="13"/>
                    </a:lnTo>
                    <a:lnTo>
                      <a:pt x="17" y="18"/>
                    </a:lnTo>
                    <a:lnTo>
                      <a:pt x="25" y="24"/>
                    </a:lnTo>
                    <a:lnTo>
                      <a:pt x="31" y="29"/>
                    </a:lnTo>
                    <a:lnTo>
                      <a:pt x="35" y="35"/>
                    </a:lnTo>
                    <a:lnTo>
                      <a:pt x="38" y="39"/>
                    </a:lnTo>
                    <a:lnTo>
                      <a:pt x="38" y="40"/>
                    </a:lnTo>
                    <a:lnTo>
                      <a:pt x="40" y="40"/>
                    </a:lnTo>
                    <a:lnTo>
                      <a:pt x="40" y="39"/>
                    </a:lnTo>
                    <a:lnTo>
                      <a:pt x="44" y="47"/>
                    </a:lnTo>
                    <a:lnTo>
                      <a:pt x="47" y="45"/>
                    </a:lnTo>
                    <a:lnTo>
                      <a:pt x="48" y="41"/>
                    </a:lnTo>
                    <a:lnTo>
                      <a:pt x="47" y="38"/>
                    </a:lnTo>
                    <a:lnTo>
                      <a:pt x="46" y="35"/>
                    </a:lnTo>
                    <a:lnTo>
                      <a:pt x="43" y="29"/>
                    </a:lnTo>
                    <a:lnTo>
                      <a:pt x="37" y="23"/>
                    </a:lnTo>
                    <a:lnTo>
                      <a:pt x="30" y="16"/>
                    </a:lnTo>
                    <a:lnTo>
                      <a:pt x="23" y="11"/>
                    </a:lnTo>
                    <a:lnTo>
                      <a:pt x="13" y="5"/>
                    </a:lnTo>
                    <a:lnTo>
                      <a:pt x="5"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47" name="Freeform 71"/>
              <p:cNvSpPr>
                <a:spLocks noChangeArrowheads="1"/>
              </p:cNvSpPr>
              <p:nvPr/>
            </p:nvSpPr>
            <p:spPr bwMode="auto">
              <a:xfrm>
                <a:off x="2943" y="95"/>
                <a:ext cx="55" cy="12"/>
              </a:xfrm>
              <a:custGeom>
                <a:avLst/>
                <a:gdLst>
                  <a:gd name="T0" fmla="*/ 0 w 58"/>
                  <a:gd name="T1" fmla="*/ 59 h 17"/>
                  <a:gd name="T2" fmla="*/ 5 w 58"/>
                  <a:gd name="T3" fmla="*/ 59 h 17"/>
                  <a:gd name="T4" fmla="*/ 256 w 58"/>
                  <a:gd name="T5" fmla="*/ 59 h 17"/>
                  <a:gd name="T6" fmla="*/ 346 w 58"/>
                  <a:gd name="T7" fmla="*/ 59 h 17"/>
                  <a:gd name="T8" fmla="*/ 519 w 58"/>
                  <a:gd name="T9" fmla="*/ 59 h 17"/>
                  <a:gd name="T10" fmla="*/ 703 w 58"/>
                  <a:gd name="T11" fmla="*/ 62 h 17"/>
                  <a:gd name="T12" fmla="*/ 859 w 58"/>
                  <a:gd name="T13" fmla="*/ 68 h 17"/>
                  <a:gd name="T14" fmla="*/ 1035 w 58"/>
                  <a:gd name="T15" fmla="*/ 73 h 17"/>
                  <a:gd name="T16" fmla="*/ 1204 w 58"/>
                  <a:gd name="T17" fmla="*/ 87 h 17"/>
                  <a:gd name="T18" fmla="*/ 1285 w 58"/>
                  <a:gd name="T19" fmla="*/ 55 h 17"/>
                  <a:gd name="T20" fmla="*/ 1104 w 58"/>
                  <a:gd name="T21" fmla="*/ 1 h 17"/>
                  <a:gd name="T22" fmla="*/ 903 w 58"/>
                  <a:gd name="T23" fmla="*/ 1 h 17"/>
                  <a:gd name="T24" fmla="*/ 727 w 58"/>
                  <a:gd name="T25" fmla="*/ 1 h 17"/>
                  <a:gd name="T26" fmla="*/ 519 w 58"/>
                  <a:gd name="T27" fmla="*/ 1 h 17"/>
                  <a:gd name="T28" fmla="*/ 346 w 58"/>
                  <a:gd name="T29" fmla="*/ 1 h 17"/>
                  <a:gd name="T30" fmla="*/ 256 w 58"/>
                  <a:gd name="T31" fmla="*/ 0 h 17"/>
                  <a:gd name="T32" fmla="*/ 5 w 58"/>
                  <a:gd name="T33" fmla="*/ 0 h 17"/>
                  <a:gd name="T34" fmla="*/ 0 w 58"/>
                  <a:gd name="T35" fmla="*/ 0 h 17"/>
                  <a:gd name="T36" fmla="*/ 0 w 58"/>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7"/>
                  <a:gd name="T59" fmla="*/ 58 w 58"/>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7">
                    <a:moveTo>
                      <a:pt x="0" y="10"/>
                    </a:moveTo>
                    <a:lnTo>
                      <a:pt x="5" y="10"/>
                    </a:lnTo>
                    <a:lnTo>
                      <a:pt x="10" y="10"/>
                    </a:lnTo>
                    <a:lnTo>
                      <a:pt x="16" y="10"/>
                    </a:lnTo>
                    <a:lnTo>
                      <a:pt x="24" y="10"/>
                    </a:lnTo>
                    <a:lnTo>
                      <a:pt x="31" y="11"/>
                    </a:lnTo>
                    <a:lnTo>
                      <a:pt x="39" y="13"/>
                    </a:lnTo>
                    <a:lnTo>
                      <a:pt x="46" y="14"/>
                    </a:lnTo>
                    <a:lnTo>
                      <a:pt x="53" y="17"/>
                    </a:lnTo>
                    <a:lnTo>
                      <a:pt x="58" y="9"/>
                    </a:lnTo>
                    <a:lnTo>
                      <a:pt x="49" y="6"/>
                    </a:lnTo>
                    <a:lnTo>
                      <a:pt x="41" y="3"/>
                    </a:lnTo>
                    <a:lnTo>
                      <a:pt x="32" y="2"/>
                    </a:lnTo>
                    <a:lnTo>
                      <a:pt x="24" y="1"/>
                    </a:lnTo>
                    <a:lnTo>
                      <a:pt x="16" y="1"/>
                    </a:lnTo>
                    <a:lnTo>
                      <a:pt x="10" y="0"/>
                    </a:lnTo>
                    <a:lnTo>
                      <a:pt x="5"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48" name="Freeform 72"/>
              <p:cNvSpPr>
                <a:spLocks noChangeArrowheads="1"/>
              </p:cNvSpPr>
              <p:nvPr/>
            </p:nvSpPr>
            <p:spPr bwMode="auto">
              <a:xfrm>
                <a:off x="1669" y="101"/>
                <a:ext cx="94" cy="53"/>
              </a:xfrm>
              <a:custGeom>
                <a:avLst/>
                <a:gdLst>
                  <a:gd name="T0" fmla="*/ 95 w 105"/>
                  <a:gd name="T1" fmla="*/ 0 h 55"/>
                  <a:gd name="T2" fmla="*/ 3 w 105"/>
                  <a:gd name="T3" fmla="*/ 1 h 55"/>
                  <a:gd name="T4" fmla="*/ 1 w 105"/>
                  <a:gd name="T5" fmla="*/ 4 h 55"/>
                  <a:gd name="T6" fmla="*/ 0 w 105"/>
                  <a:gd name="T7" fmla="*/ 809 h 55"/>
                  <a:gd name="T8" fmla="*/ 1 w 105"/>
                  <a:gd name="T9" fmla="*/ 1162 h 55"/>
                  <a:gd name="T10" fmla="*/ 3 w 105"/>
                  <a:gd name="T11" fmla="*/ 1752 h 55"/>
                  <a:gd name="T12" fmla="*/ 95 w 105"/>
                  <a:gd name="T13" fmla="*/ 2330 h 55"/>
                  <a:gd name="T14" fmla="*/ 124 w 105"/>
                  <a:gd name="T15" fmla="*/ 2942 h 55"/>
                  <a:gd name="T16" fmla="*/ 184 w 105"/>
                  <a:gd name="T17" fmla="*/ 3633 h 55"/>
                  <a:gd name="T18" fmla="*/ 269 w 105"/>
                  <a:gd name="T19" fmla="*/ 4085 h 55"/>
                  <a:gd name="T20" fmla="*/ 353 w 105"/>
                  <a:gd name="T21" fmla="*/ 4627 h 55"/>
                  <a:gd name="T22" fmla="*/ 445 w 105"/>
                  <a:gd name="T23" fmla="*/ 5159 h 55"/>
                  <a:gd name="T24" fmla="*/ 534 w 105"/>
                  <a:gd name="T25" fmla="*/ 5324 h 55"/>
                  <a:gd name="T26" fmla="*/ 645 w 105"/>
                  <a:gd name="T27" fmla="*/ 5537 h 55"/>
                  <a:gd name="T28" fmla="*/ 745 w 105"/>
                  <a:gd name="T29" fmla="*/ 5408 h 55"/>
                  <a:gd name="T30" fmla="*/ 850 w 105"/>
                  <a:gd name="T31" fmla="*/ 5202 h 55"/>
                  <a:gd name="T32" fmla="*/ 957 w 105"/>
                  <a:gd name="T33" fmla="*/ 4811 h 55"/>
                  <a:gd name="T34" fmla="*/ 962 w 105"/>
                  <a:gd name="T35" fmla="*/ 4627 h 55"/>
                  <a:gd name="T36" fmla="*/ 969 w 105"/>
                  <a:gd name="T37" fmla="*/ 4484 h 55"/>
                  <a:gd name="T38" fmla="*/ 962 w 105"/>
                  <a:gd name="T39" fmla="*/ 4311 h 55"/>
                  <a:gd name="T40" fmla="*/ 957 w 105"/>
                  <a:gd name="T41" fmla="*/ 4085 h 55"/>
                  <a:gd name="T42" fmla="*/ 929 w 105"/>
                  <a:gd name="T43" fmla="*/ 3633 h 55"/>
                  <a:gd name="T44" fmla="*/ 867 w 105"/>
                  <a:gd name="T45" fmla="*/ 2942 h 55"/>
                  <a:gd name="T46" fmla="*/ 815 w 105"/>
                  <a:gd name="T47" fmla="*/ 2489 h 55"/>
                  <a:gd name="T48" fmla="*/ 745 w 105"/>
                  <a:gd name="T49" fmla="*/ 1752 h 55"/>
                  <a:gd name="T50" fmla="*/ 666 w 105"/>
                  <a:gd name="T51" fmla="*/ 1162 h 55"/>
                  <a:gd name="T52" fmla="*/ 596 w 105"/>
                  <a:gd name="T53" fmla="*/ 868 h 55"/>
                  <a:gd name="T54" fmla="*/ 518 w 105"/>
                  <a:gd name="T55" fmla="*/ 40 h 55"/>
                  <a:gd name="T56" fmla="*/ 445 w 105"/>
                  <a:gd name="T57" fmla="*/ 4 h 55"/>
                  <a:gd name="T58" fmla="*/ 356 w 105"/>
                  <a:gd name="T59" fmla="*/ 1 h 55"/>
                  <a:gd name="T60" fmla="*/ 298 w 105"/>
                  <a:gd name="T61" fmla="*/ 0 h 55"/>
                  <a:gd name="T62" fmla="*/ 217 w 105"/>
                  <a:gd name="T63" fmla="*/ 0 h 55"/>
                  <a:gd name="T64" fmla="*/ 155 w 105"/>
                  <a:gd name="T65" fmla="*/ 0 h 55"/>
                  <a:gd name="T66" fmla="*/ 118 w 105"/>
                  <a:gd name="T67" fmla="*/ 0 h 55"/>
                  <a:gd name="T68" fmla="*/ 95 w 10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55"/>
                  <a:gd name="T107" fmla="*/ 105 w 10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55">
                    <a:moveTo>
                      <a:pt x="9" y="0"/>
                    </a:moveTo>
                    <a:lnTo>
                      <a:pt x="3" y="1"/>
                    </a:lnTo>
                    <a:lnTo>
                      <a:pt x="1" y="4"/>
                    </a:lnTo>
                    <a:lnTo>
                      <a:pt x="0" y="7"/>
                    </a:lnTo>
                    <a:lnTo>
                      <a:pt x="1" y="12"/>
                    </a:lnTo>
                    <a:lnTo>
                      <a:pt x="3" y="18"/>
                    </a:lnTo>
                    <a:lnTo>
                      <a:pt x="9" y="23"/>
                    </a:lnTo>
                    <a:lnTo>
                      <a:pt x="14" y="30"/>
                    </a:lnTo>
                    <a:lnTo>
                      <a:pt x="21" y="36"/>
                    </a:lnTo>
                    <a:lnTo>
                      <a:pt x="29" y="41"/>
                    </a:lnTo>
                    <a:lnTo>
                      <a:pt x="38" y="46"/>
                    </a:lnTo>
                    <a:lnTo>
                      <a:pt x="48" y="51"/>
                    </a:lnTo>
                    <a:lnTo>
                      <a:pt x="58" y="53"/>
                    </a:lnTo>
                    <a:lnTo>
                      <a:pt x="69" y="55"/>
                    </a:lnTo>
                    <a:lnTo>
                      <a:pt x="80" y="54"/>
                    </a:lnTo>
                    <a:lnTo>
                      <a:pt x="91" y="52"/>
                    </a:lnTo>
                    <a:lnTo>
                      <a:pt x="103" y="48"/>
                    </a:lnTo>
                    <a:lnTo>
                      <a:pt x="104" y="46"/>
                    </a:lnTo>
                    <a:lnTo>
                      <a:pt x="105" y="45"/>
                    </a:lnTo>
                    <a:lnTo>
                      <a:pt x="104" y="43"/>
                    </a:lnTo>
                    <a:lnTo>
                      <a:pt x="103" y="41"/>
                    </a:lnTo>
                    <a:lnTo>
                      <a:pt x="100" y="36"/>
                    </a:lnTo>
                    <a:lnTo>
                      <a:pt x="94" y="30"/>
                    </a:lnTo>
                    <a:lnTo>
                      <a:pt x="88" y="25"/>
                    </a:lnTo>
                    <a:lnTo>
                      <a:pt x="80" y="18"/>
                    </a:lnTo>
                    <a:lnTo>
                      <a:pt x="72" y="12"/>
                    </a:lnTo>
                    <a:lnTo>
                      <a:pt x="64" y="8"/>
                    </a:lnTo>
                    <a:lnTo>
                      <a:pt x="56" y="6"/>
                    </a:lnTo>
                    <a:lnTo>
                      <a:pt x="48" y="4"/>
                    </a:lnTo>
                    <a:lnTo>
                      <a:pt x="39" y="1"/>
                    </a:lnTo>
                    <a:lnTo>
                      <a:pt x="32" y="0"/>
                    </a:lnTo>
                    <a:lnTo>
                      <a:pt x="24"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49" name="Freeform 73"/>
              <p:cNvSpPr>
                <a:spLocks noChangeArrowheads="1"/>
              </p:cNvSpPr>
              <p:nvPr/>
            </p:nvSpPr>
            <p:spPr bwMode="auto">
              <a:xfrm>
                <a:off x="1666" y="97"/>
                <a:ext cx="98" cy="62"/>
              </a:xfrm>
              <a:custGeom>
                <a:avLst/>
                <a:gdLst>
                  <a:gd name="T0" fmla="*/ 904 w 109"/>
                  <a:gd name="T1" fmla="*/ 2484 h 64"/>
                  <a:gd name="T2" fmla="*/ 803 w 109"/>
                  <a:gd name="T3" fmla="*/ 2796 h 64"/>
                  <a:gd name="T4" fmla="*/ 716 w 109"/>
                  <a:gd name="T5" fmla="*/ 2868 h 64"/>
                  <a:gd name="T6" fmla="*/ 620 w 109"/>
                  <a:gd name="T7" fmla="*/ 2969 h 64"/>
                  <a:gd name="T8" fmla="*/ 545 w 109"/>
                  <a:gd name="T9" fmla="*/ 2806 h 64"/>
                  <a:gd name="T10" fmla="*/ 450 w 109"/>
                  <a:gd name="T11" fmla="*/ 2640 h 64"/>
                  <a:gd name="T12" fmla="*/ 380 w 109"/>
                  <a:gd name="T13" fmla="*/ 2475 h 64"/>
                  <a:gd name="T14" fmla="*/ 293 w 109"/>
                  <a:gd name="T15" fmla="*/ 2248 h 64"/>
                  <a:gd name="T16" fmla="*/ 235 w 109"/>
                  <a:gd name="T17" fmla="*/ 1875 h 64"/>
                  <a:gd name="T18" fmla="*/ 170 w 109"/>
                  <a:gd name="T19" fmla="*/ 1621 h 64"/>
                  <a:gd name="T20" fmla="*/ 130 w 109"/>
                  <a:gd name="T21" fmla="*/ 1273 h 64"/>
                  <a:gd name="T22" fmla="*/ 100 w 109"/>
                  <a:gd name="T23" fmla="*/ 938 h 64"/>
                  <a:gd name="T24" fmla="*/ 4 w 109"/>
                  <a:gd name="T25" fmla="*/ 691 h 64"/>
                  <a:gd name="T26" fmla="*/ 4 w 109"/>
                  <a:gd name="T27" fmla="*/ 576 h 64"/>
                  <a:gd name="T28" fmla="*/ 4 w 109"/>
                  <a:gd name="T29" fmla="*/ 543 h 64"/>
                  <a:gd name="T30" fmla="*/ 4 w 109"/>
                  <a:gd name="T31" fmla="*/ 510 h 64"/>
                  <a:gd name="T32" fmla="*/ 110 w 109"/>
                  <a:gd name="T33" fmla="*/ 510 h 64"/>
                  <a:gd name="T34" fmla="*/ 110 w 109"/>
                  <a:gd name="T35" fmla="*/ 0 h 64"/>
                  <a:gd name="T36" fmla="*/ 4 w 109"/>
                  <a:gd name="T37" fmla="*/ 1 h 64"/>
                  <a:gd name="T38" fmla="*/ 1 w 109"/>
                  <a:gd name="T39" fmla="*/ 5 h 64"/>
                  <a:gd name="T40" fmla="*/ 0 w 109"/>
                  <a:gd name="T41" fmla="*/ 576 h 64"/>
                  <a:gd name="T42" fmla="*/ 1 w 109"/>
                  <a:gd name="T43" fmla="*/ 884 h 64"/>
                  <a:gd name="T44" fmla="*/ 4 w 109"/>
                  <a:gd name="T45" fmla="*/ 1273 h 64"/>
                  <a:gd name="T46" fmla="*/ 4 w 109"/>
                  <a:gd name="T47" fmla="*/ 1621 h 64"/>
                  <a:gd name="T48" fmla="*/ 122 w 109"/>
                  <a:gd name="T49" fmla="*/ 1950 h 64"/>
                  <a:gd name="T50" fmla="*/ 179 w 109"/>
                  <a:gd name="T51" fmla="*/ 2331 h 64"/>
                  <a:gd name="T52" fmla="*/ 264 w 109"/>
                  <a:gd name="T53" fmla="*/ 2631 h 64"/>
                  <a:gd name="T54" fmla="*/ 341 w 109"/>
                  <a:gd name="T55" fmla="*/ 2969 h 64"/>
                  <a:gd name="T56" fmla="*/ 441 w 109"/>
                  <a:gd name="T57" fmla="*/ 3165 h 64"/>
                  <a:gd name="T58" fmla="*/ 522 w 109"/>
                  <a:gd name="T59" fmla="*/ 3364 h 64"/>
                  <a:gd name="T60" fmla="*/ 620 w 109"/>
                  <a:gd name="T61" fmla="*/ 3365 h 64"/>
                  <a:gd name="T62" fmla="*/ 723 w 109"/>
                  <a:gd name="T63" fmla="*/ 3364 h 64"/>
                  <a:gd name="T64" fmla="*/ 837 w 109"/>
                  <a:gd name="T65" fmla="*/ 3168 h 64"/>
                  <a:gd name="T66" fmla="*/ 934 w 109"/>
                  <a:gd name="T67" fmla="*/ 2970 h 64"/>
                  <a:gd name="T68" fmla="*/ 904 w 109"/>
                  <a:gd name="T69" fmla="*/ 2484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
                  <a:gd name="T106" fmla="*/ 0 h 64"/>
                  <a:gd name="T107" fmla="*/ 109 w 109"/>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 h="64">
                    <a:moveTo>
                      <a:pt x="105" y="47"/>
                    </a:moveTo>
                    <a:lnTo>
                      <a:pt x="94" y="52"/>
                    </a:lnTo>
                    <a:lnTo>
                      <a:pt x="83" y="54"/>
                    </a:lnTo>
                    <a:lnTo>
                      <a:pt x="73" y="55"/>
                    </a:lnTo>
                    <a:lnTo>
                      <a:pt x="63" y="53"/>
                    </a:lnTo>
                    <a:lnTo>
                      <a:pt x="53" y="50"/>
                    </a:lnTo>
                    <a:lnTo>
                      <a:pt x="44" y="46"/>
                    </a:lnTo>
                    <a:lnTo>
                      <a:pt x="35" y="42"/>
                    </a:lnTo>
                    <a:lnTo>
                      <a:pt x="27" y="36"/>
                    </a:lnTo>
                    <a:lnTo>
                      <a:pt x="21" y="31"/>
                    </a:lnTo>
                    <a:lnTo>
                      <a:pt x="16" y="24"/>
                    </a:lnTo>
                    <a:lnTo>
                      <a:pt x="11" y="19"/>
                    </a:lnTo>
                    <a:lnTo>
                      <a:pt x="9" y="14"/>
                    </a:lnTo>
                    <a:lnTo>
                      <a:pt x="8" y="11"/>
                    </a:lnTo>
                    <a:lnTo>
                      <a:pt x="8" y="10"/>
                    </a:lnTo>
                    <a:lnTo>
                      <a:pt x="9" y="9"/>
                    </a:lnTo>
                    <a:lnTo>
                      <a:pt x="13" y="9"/>
                    </a:lnTo>
                    <a:lnTo>
                      <a:pt x="13" y="0"/>
                    </a:lnTo>
                    <a:lnTo>
                      <a:pt x="6" y="1"/>
                    </a:lnTo>
                    <a:lnTo>
                      <a:pt x="1" y="5"/>
                    </a:lnTo>
                    <a:lnTo>
                      <a:pt x="0" y="11"/>
                    </a:lnTo>
                    <a:lnTo>
                      <a:pt x="1" y="18"/>
                    </a:lnTo>
                    <a:lnTo>
                      <a:pt x="4" y="24"/>
                    </a:lnTo>
                    <a:lnTo>
                      <a:pt x="8" y="31"/>
                    </a:lnTo>
                    <a:lnTo>
                      <a:pt x="15" y="37"/>
                    </a:lnTo>
                    <a:lnTo>
                      <a:pt x="22" y="44"/>
                    </a:lnTo>
                    <a:lnTo>
                      <a:pt x="31" y="49"/>
                    </a:lnTo>
                    <a:lnTo>
                      <a:pt x="40" y="55"/>
                    </a:lnTo>
                    <a:lnTo>
                      <a:pt x="51" y="59"/>
                    </a:lnTo>
                    <a:lnTo>
                      <a:pt x="61" y="63"/>
                    </a:lnTo>
                    <a:lnTo>
                      <a:pt x="73" y="64"/>
                    </a:lnTo>
                    <a:lnTo>
                      <a:pt x="84" y="63"/>
                    </a:lnTo>
                    <a:lnTo>
                      <a:pt x="97" y="60"/>
                    </a:lnTo>
                    <a:lnTo>
                      <a:pt x="109" y="56"/>
                    </a:lnTo>
                    <a:lnTo>
                      <a:pt x="105"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50" name="Freeform 74"/>
              <p:cNvSpPr>
                <a:spLocks noChangeArrowheads="1"/>
              </p:cNvSpPr>
              <p:nvPr/>
            </p:nvSpPr>
            <p:spPr bwMode="auto">
              <a:xfrm>
                <a:off x="1732" y="105"/>
                <a:ext cx="34" cy="52"/>
              </a:xfrm>
              <a:custGeom>
                <a:avLst/>
                <a:gdLst>
                  <a:gd name="T0" fmla="*/ 0 w 48"/>
                  <a:gd name="T1" fmla="*/ 12827 h 48"/>
                  <a:gd name="T2" fmla="*/ 9 w 48"/>
                  <a:gd name="T3" fmla="*/ 19143 h 48"/>
                  <a:gd name="T4" fmla="*/ 16 w 48"/>
                  <a:gd name="T5" fmla="*/ 28575 h 48"/>
                  <a:gd name="T6" fmla="*/ 24 w 48"/>
                  <a:gd name="T7" fmla="*/ 36216 h 48"/>
                  <a:gd name="T8" fmla="*/ 28 w 48"/>
                  <a:gd name="T9" fmla="*/ 43872 h 48"/>
                  <a:gd name="T10" fmla="*/ 33 w 48"/>
                  <a:gd name="T11" fmla="*/ 54062 h 48"/>
                  <a:gd name="T12" fmla="*/ 37 w 48"/>
                  <a:gd name="T13" fmla="*/ 59083 h 48"/>
                  <a:gd name="T14" fmla="*/ 37 w 48"/>
                  <a:gd name="T15" fmla="*/ 60437 h 48"/>
                  <a:gd name="T16" fmla="*/ 37 w 48"/>
                  <a:gd name="T17" fmla="*/ 63461 h 48"/>
                  <a:gd name="T18" fmla="*/ 39 w 48"/>
                  <a:gd name="T19" fmla="*/ 60437 h 48"/>
                  <a:gd name="T20" fmla="*/ 39 w 48"/>
                  <a:gd name="T21" fmla="*/ 59083 h 48"/>
                  <a:gd name="T22" fmla="*/ 42 w 48"/>
                  <a:gd name="T23" fmla="*/ 74514 h 48"/>
                  <a:gd name="T24" fmla="*/ 44 w 48"/>
                  <a:gd name="T25" fmla="*/ 68879 h 48"/>
                  <a:gd name="T26" fmla="*/ 45 w 48"/>
                  <a:gd name="T27" fmla="*/ 63461 h 48"/>
                  <a:gd name="T28" fmla="*/ 44 w 48"/>
                  <a:gd name="T29" fmla="*/ 58574 h 48"/>
                  <a:gd name="T30" fmla="*/ 44 w 48"/>
                  <a:gd name="T31" fmla="*/ 54062 h 48"/>
                  <a:gd name="T32" fmla="*/ 41 w 48"/>
                  <a:gd name="T33" fmla="*/ 43872 h 48"/>
                  <a:gd name="T34" fmla="*/ 35 w 48"/>
                  <a:gd name="T35" fmla="*/ 34510 h 48"/>
                  <a:gd name="T36" fmla="*/ 28 w 48"/>
                  <a:gd name="T37" fmla="*/ 24237 h 48"/>
                  <a:gd name="T38" fmla="*/ 21 w 48"/>
                  <a:gd name="T39" fmla="*/ 16264 h 48"/>
                  <a:gd name="T40" fmla="*/ 13 w 48"/>
                  <a:gd name="T41" fmla="*/ 334 h 48"/>
                  <a:gd name="T42" fmla="*/ 1 w 48"/>
                  <a:gd name="T43" fmla="*/ 0 h 48"/>
                  <a:gd name="T44" fmla="*/ 0 w 48"/>
                  <a:gd name="T45" fmla="*/ 1282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8"/>
                  <a:gd name="T70" fmla="*/ 0 h 48"/>
                  <a:gd name="T71" fmla="*/ 48 w 48"/>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8" h="48">
                    <a:moveTo>
                      <a:pt x="0" y="8"/>
                    </a:moveTo>
                    <a:lnTo>
                      <a:pt x="9" y="13"/>
                    </a:lnTo>
                    <a:lnTo>
                      <a:pt x="17" y="18"/>
                    </a:lnTo>
                    <a:lnTo>
                      <a:pt x="25" y="24"/>
                    </a:lnTo>
                    <a:lnTo>
                      <a:pt x="31" y="29"/>
                    </a:lnTo>
                    <a:lnTo>
                      <a:pt x="35" y="35"/>
                    </a:lnTo>
                    <a:lnTo>
                      <a:pt x="39" y="39"/>
                    </a:lnTo>
                    <a:lnTo>
                      <a:pt x="39" y="40"/>
                    </a:lnTo>
                    <a:lnTo>
                      <a:pt x="39" y="41"/>
                    </a:lnTo>
                    <a:lnTo>
                      <a:pt x="40" y="40"/>
                    </a:lnTo>
                    <a:lnTo>
                      <a:pt x="40" y="39"/>
                    </a:lnTo>
                    <a:lnTo>
                      <a:pt x="44" y="48"/>
                    </a:lnTo>
                    <a:lnTo>
                      <a:pt x="47" y="45"/>
                    </a:lnTo>
                    <a:lnTo>
                      <a:pt x="48" y="41"/>
                    </a:lnTo>
                    <a:lnTo>
                      <a:pt x="47" y="38"/>
                    </a:lnTo>
                    <a:lnTo>
                      <a:pt x="46" y="35"/>
                    </a:lnTo>
                    <a:lnTo>
                      <a:pt x="43" y="29"/>
                    </a:lnTo>
                    <a:lnTo>
                      <a:pt x="36" y="23"/>
                    </a:lnTo>
                    <a:lnTo>
                      <a:pt x="30" y="16"/>
                    </a:lnTo>
                    <a:lnTo>
                      <a:pt x="22" y="11"/>
                    </a:lnTo>
                    <a:lnTo>
                      <a:pt x="13" y="5"/>
                    </a:lnTo>
                    <a:lnTo>
                      <a:pt x="5"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51" name="Freeform 75"/>
              <p:cNvSpPr>
                <a:spLocks noChangeArrowheads="1"/>
              </p:cNvSpPr>
              <p:nvPr/>
            </p:nvSpPr>
            <p:spPr bwMode="auto">
              <a:xfrm>
                <a:off x="1679" y="95"/>
                <a:ext cx="54" cy="12"/>
              </a:xfrm>
              <a:custGeom>
                <a:avLst/>
                <a:gdLst>
                  <a:gd name="T0" fmla="*/ 0 w 57"/>
                  <a:gd name="T1" fmla="*/ 59 h 17"/>
                  <a:gd name="T2" fmla="*/ 4 w 57"/>
                  <a:gd name="T3" fmla="*/ 59 h 17"/>
                  <a:gd name="T4" fmla="*/ 9 w 57"/>
                  <a:gd name="T5" fmla="*/ 59 h 17"/>
                  <a:gd name="T6" fmla="*/ 345 w 57"/>
                  <a:gd name="T7" fmla="*/ 59 h 17"/>
                  <a:gd name="T8" fmla="*/ 494 w 57"/>
                  <a:gd name="T9" fmla="*/ 59 h 17"/>
                  <a:gd name="T10" fmla="*/ 718 w 57"/>
                  <a:gd name="T11" fmla="*/ 62 h 17"/>
                  <a:gd name="T12" fmla="*/ 881 w 57"/>
                  <a:gd name="T13" fmla="*/ 68 h 17"/>
                  <a:gd name="T14" fmla="*/ 1066 w 57"/>
                  <a:gd name="T15" fmla="*/ 77 h 17"/>
                  <a:gd name="T16" fmla="*/ 1243 w 57"/>
                  <a:gd name="T17" fmla="*/ 87 h 17"/>
                  <a:gd name="T18" fmla="*/ 1330 w 57"/>
                  <a:gd name="T19" fmla="*/ 55 h 17"/>
                  <a:gd name="T20" fmla="*/ 1140 w 57"/>
                  <a:gd name="T21" fmla="*/ 1 h 17"/>
                  <a:gd name="T22" fmla="*/ 929 w 57"/>
                  <a:gd name="T23" fmla="*/ 1 h 17"/>
                  <a:gd name="T24" fmla="*/ 745 w 57"/>
                  <a:gd name="T25" fmla="*/ 1 h 17"/>
                  <a:gd name="T26" fmla="*/ 520 w 57"/>
                  <a:gd name="T27" fmla="*/ 1 h 17"/>
                  <a:gd name="T28" fmla="*/ 345 w 57"/>
                  <a:gd name="T29" fmla="*/ 1 h 17"/>
                  <a:gd name="T30" fmla="*/ 9 w 57"/>
                  <a:gd name="T31" fmla="*/ 1 h 17"/>
                  <a:gd name="T32" fmla="*/ 4 w 57"/>
                  <a:gd name="T33" fmla="*/ 0 h 17"/>
                  <a:gd name="T34" fmla="*/ 0 w 57"/>
                  <a:gd name="T35" fmla="*/ 1 h 17"/>
                  <a:gd name="T36" fmla="*/ 0 w 57"/>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7"/>
                  <a:gd name="T59" fmla="*/ 57 w 5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7">
                    <a:moveTo>
                      <a:pt x="0" y="10"/>
                    </a:moveTo>
                    <a:lnTo>
                      <a:pt x="4" y="10"/>
                    </a:lnTo>
                    <a:lnTo>
                      <a:pt x="9" y="10"/>
                    </a:lnTo>
                    <a:lnTo>
                      <a:pt x="15" y="10"/>
                    </a:lnTo>
                    <a:lnTo>
                      <a:pt x="22" y="10"/>
                    </a:lnTo>
                    <a:lnTo>
                      <a:pt x="30" y="11"/>
                    </a:lnTo>
                    <a:lnTo>
                      <a:pt x="38" y="13"/>
                    </a:lnTo>
                    <a:lnTo>
                      <a:pt x="45" y="15"/>
                    </a:lnTo>
                    <a:lnTo>
                      <a:pt x="52" y="17"/>
                    </a:lnTo>
                    <a:lnTo>
                      <a:pt x="57" y="9"/>
                    </a:lnTo>
                    <a:lnTo>
                      <a:pt x="48" y="6"/>
                    </a:lnTo>
                    <a:lnTo>
                      <a:pt x="40" y="4"/>
                    </a:lnTo>
                    <a:lnTo>
                      <a:pt x="31" y="2"/>
                    </a:lnTo>
                    <a:lnTo>
                      <a:pt x="23" y="1"/>
                    </a:lnTo>
                    <a:lnTo>
                      <a:pt x="15" y="1"/>
                    </a:lnTo>
                    <a:lnTo>
                      <a:pt x="9" y="1"/>
                    </a:lnTo>
                    <a:lnTo>
                      <a:pt x="4" y="0"/>
                    </a:lnTo>
                    <a:lnTo>
                      <a:pt x="0" y="1"/>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52" name="Freeform 76"/>
              <p:cNvSpPr>
                <a:spLocks noChangeArrowheads="1"/>
              </p:cNvSpPr>
              <p:nvPr/>
            </p:nvSpPr>
            <p:spPr bwMode="auto">
              <a:xfrm>
                <a:off x="4204" y="101"/>
                <a:ext cx="104" cy="53"/>
              </a:xfrm>
              <a:custGeom>
                <a:avLst/>
                <a:gdLst>
                  <a:gd name="T0" fmla="*/ 8 w 104"/>
                  <a:gd name="T1" fmla="*/ 0 h 55"/>
                  <a:gd name="T2" fmla="*/ 3 w 104"/>
                  <a:gd name="T3" fmla="*/ 0 h 55"/>
                  <a:gd name="T4" fmla="*/ 0 w 104"/>
                  <a:gd name="T5" fmla="*/ 4 h 55"/>
                  <a:gd name="T6" fmla="*/ 0 w 104"/>
                  <a:gd name="T7" fmla="*/ 809 h 55"/>
                  <a:gd name="T8" fmla="*/ 1 w 104"/>
                  <a:gd name="T9" fmla="*/ 1162 h 55"/>
                  <a:gd name="T10" fmla="*/ 3 w 104"/>
                  <a:gd name="T11" fmla="*/ 1752 h 55"/>
                  <a:gd name="T12" fmla="*/ 7 w 104"/>
                  <a:gd name="T13" fmla="*/ 2330 h 55"/>
                  <a:gd name="T14" fmla="*/ 646 w 104"/>
                  <a:gd name="T15" fmla="*/ 2942 h 55"/>
                  <a:gd name="T16" fmla="*/ 903 w 104"/>
                  <a:gd name="T17" fmla="*/ 3633 h 55"/>
                  <a:gd name="T18" fmla="*/ 1337 w 104"/>
                  <a:gd name="T19" fmla="*/ 4085 h 55"/>
                  <a:gd name="T20" fmla="*/ 1772 w 104"/>
                  <a:gd name="T21" fmla="*/ 4627 h 55"/>
                  <a:gd name="T22" fmla="*/ 2245 w 104"/>
                  <a:gd name="T23" fmla="*/ 5159 h 55"/>
                  <a:gd name="T24" fmla="*/ 2708 w 104"/>
                  <a:gd name="T25" fmla="*/ 5324 h 55"/>
                  <a:gd name="T26" fmla="*/ 3203 w 104"/>
                  <a:gd name="T27" fmla="*/ 5537 h 55"/>
                  <a:gd name="T28" fmla="*/ 3721 w 104"/>
                  <a:gd name="T29" fmla="*/ 5408 h 55"/>
                  <a:gd name="T30" fmla="*/ 4240 w 104"/>
                  <a:gd name="T31" fmla="*/ 5202 h 55"/>
                  <a:gd name="T32" fmla="*/ 4787 w 104"/>
                  <a:gd name="T33" fmla="*/ 4811 h 55"/>
                  <a:gd name="T34" fmla="*/ 4859 w 104"/>
                  <a:gd name="T35" fmla="*/ 4627 h 55"/>
                  <a:gd name="T36" fmla="*/ 4859 w 104"/>
                  <a:gd name="T37" fmla="*/ 4484 h 55"/>
                  <a:gd name="T38" fmla="*/ 4859 w 104"/>
                  <a:gd name="T39" fmla="*/ 4311 h 55"/>
                  <a:gd name="T40" fmla="*/ 4787 w 104"/>
                  <a:gd name="T41" fmla="*/ 4085 h 55"/>
                  <a:gd name="T42" fmla="*/ 4658 w 104"/>
                  <a:gd name="T43" fmla="*/ 3633 h 55"/>
                  <a:gd name="T44" fmla="*/ 4404 w 104"/>
                  <a:gd name="T45" fmla="*/ 2942 h 55"/>
                  <a:gd name="T46" fmla="*/ 4107 w 104"/>
                  <a:gd name="T47" fmla="*/ 2489 h 55"/>
                  <a:gd name="T48" fmla="*/ 3750 w 104"/>
                  <a:gd name="T49" fmla="*/ 1752 h 55"/>
                  <a:gd name="T50" fmla="*/ 3352 w 104"/>
                  <a:gd name="T51" fmla="*/ 1162 h 55"/>
                  <a:gd name="T52" fmla="*/ 2974 w 104"/>
                  <a:gd name="T53" fmla="*/ 868 h 55"/>
                  <a:gd name="T54" fmla="*/ 2560 w 104"/>
                  <a:gd name="T55" fmla="*/ 40 h 55"/>
                  <a:gd name="T56" fmla="*/ 2245 w 104"/>
                  <a:gd name="T57" fmla="*/ 4 h 55"/>
                  <a:gd name="T58" fmla="*/ 1795 w 104"/>
                  <a:gd name="T59" fmla="*/ 1 h 55"/>
                  <a:gd name="T60" fmla="*/ 1498 w 104"/>
                  <a:gd name="T61" fmla="*/ 0 h 55"/>
                  <a:gd name="T62" fmla="*/ 1132 w 104"/>
                  <a:gd name="T63" fmla="*/ 0 h 55"/>
                  <a:gd name="T64" fmla="*/ 807 w 104"/>
                  <a:gd name="T65" fmla="*/ 0 h 55"/>
                  <a:gd name="T66" fmla="*/ 577 w 104"/>
                  <a:gd name="T67" fmla="*/ 0 h 55"/>
                  <a:gd name="T68" fmla="*/ 8 w 104"/>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4"/>
                  <a:gd name="T106" fmla="*/ 0 h 55"/>
                  <a:gd name="T107" fmla="*/ 104 w 104"/>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4" h="55">
                    <a:moveTo>
                      <a:pt x="8" y="0"/>
                    </a:moveTo>
                    <a:lnTo>
                      <a:pt x="3" y="0"/>
                    </a:lnTo>
                    <a:lnTo>
                      <a:pt x="0" y="4"/>
                    </a:lnTo>
                    <a:lnTo>
                      <a:pt x="0" y="7"/>
                    </a:lnTo>
                    <a:lnTo>
                      <a:pt x="1" y="12"/>
                    </a:lnTo>
                    <a:lnTo>
                      <a:pt x="3" y="18"/>
                    </a:lnTo>
                    <a:lnTo>
                      <a:pt x="7" y="23"/>
                    </a:lnTo>
                    <a:lnTo>
                      <a:pt x="14" y="30"/>
                    </a:lnTo>
                    <a:lnTo>
                      <a:pt x="20" y="36"/>
                    </a:lnTo>
                    <a:lnTo>
                      <a:pt x="28" y="41"/>
                    </a:lnTo>
                    <a:lnTo>
                      <a:pt x="38" y="46"/>
                    </a:lnTo>
                    <a:lnTo>
                      <a:pt x="48" y="51"/>
                    </a:lnTo>
                    <a:lnTo>
                      <a:pt x="58" y="53"/>
                    </a:lnTo>
                    <a:lnTo>
                      <a:pt x="69" y="55"/>
                    </a:lnTo>
                    <a:lnTo>
                      <a:pt x="79" y="54"/>
                    </a:lnTo>
                    <a:lnTo>
                      <a:pt x="91" y="52"/>
                    </a:lnTo>
                    <a:lnTo>
                      <a:pt x="103" y="48"/>
                    </a:lnTo>
                    <a:lnTo>
                      <a:pt x="104" y="46"/>
                    </a:lnTo>
                    <a:lnTo>
                      <a:pt x="104" y="45"/>
                    </a:lnTo>
                    <a:lnTo>
                      <a:pt x="104" y="43"/>
                    </a:lnTo>
                    <a:lnTo>
                      <a:pt x="103" y="41"/>
                    </a:lnTo>
                    <a:lnTo>
                      <a:pt x="99" y="36"/>
                    </a:lnTo>
                    <a:lnTo>
                      <a:pt x="94" y="30"/>
                    </a:lnTo>
                    <a:lnTo>
                      <a:pt x="88" y="25"/>
                    </a:lnTo>
                    <a:lnTo>
                      <a:pt x="80" y="18"/>
                    </a:lnTo>
                    <a:lnTo>
                      <a:pt x="72" y="12"/>
                    </a:lnTo>
                    <a:lnTo>
                      <a:pt x="63" y="8"/>
                    </a:lnTo>
                    <a:lnTo>
                      <a:pt x="55" y="6"/>
                    </a:lnTo>
                    <a:lnTo>
                      <a:pt x="48" y="4"/>
                    </a:lnTo>
                    <a:lnTo>
                      <a:pt x="39" y="1"/>
                    </a:lnTo>
                    <a:lnTo>
                      <a:pt x="32" y="0"/>
                    </a:lnTo>
                    <a:lnTo>
                      <a:pt x="24" y="0"/>
                    </a:lnTo>
                    <a:lnTo>
                      <a:pt x="18" y="0"/>
                    </a:lnTo>
                    <a:lnTo>
                      <a:pt x="12"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53" name="Freeform 77"/>
              <p:cNvSpPr>
                <a:spLocks noChangeArrowheads="1"/>
              </p:cNvSpPr>
              <p:nvPr/>
            </p:nvSpPr>
            <p:spPr bwMode="auto">
              <a:xfrm>
                <a:off x="4198" y="95"/>
                <a:ext cx="111" cy="65"/>
              </a:xfrm>
              <a:custGeom>
                <a:avLst/>
                <a:gdLst>
                  <a:gd name="T0" fmla="*/ 7674 w 110"/>
                  <a:gd name="T1" fmla="*/ 11284 h 65"/>
                  <a:gd name="T2" fmla="*/ 6858 w 110"/>
                  <a:gd name="T3" fmla="*/ 12386 h 65"/>
                  <a:gd name="T4" fmla="*/ 6062 w 110"/>
                  <a:gd name="T5" fmla="*/ 13071 h 65"/>
                  <a:gd name="T6" fmla="*/ 5358 w 110"/>
                  <a:gd name="T7" fmla="*/ 13074 h 65"/>
                  <a:gd name="T8" fmla="*/ 4600 w 110"/>
                  <a:gd name="T9" fmla="*/ 12894 h 65"/>
                  <a:gd name="T10" fmla="*/ 3918 w 110"/>
                  <a:gd name="T11" fmla="*/ 12155 h 65"/>
                  <a:gd name="T12" fmla="*/ 3234 w 110"/>
                  <a:gd name="T13" fmla="*/ 11268 h 65"/>
                  <a:gd name="T14" fmla="*/ 2641 w 110"/>
                  <a:gd name="T15" fmla="*/ 10316 h 65"/>
                  <a:gd name="T16" fmla="*/ 2062 w 110"/>
                  <a:gd name="T17" fmla="*/ 8900 h 65"/>
                  <a:gd name="T18" fmla="*/ 1610 w 110"/>
                  <a:gd name="T19" fmla="*/ 7679 h 65"/>
                  <a:gd name="T20" fmla="*/ 1112 w 110"/>
                  <a:gd name="T21" fmla="*/ 5789 h 65"/>
                  <a:gd name="T22" fmla="*/ 870 w 110"/>
                  <a:gd name="T23" fmla="*/ 4923 h 65"/>
                  <a:gd name="T24" fmla="*/ 720 w 110"/>
                  <a:gd name="T25" fmla="*/ 3388 h 65"/>
                  <a:gd name="T26" fmla="*/ 720 w 110"/>
                  <a:gd name="T27" fmla="*/ 2704 h 65"/>
                  <a:gd name="T28" fmla="*/ 720 w 110"/>
                  <a:gd name="T29" fmla="*/ 2508 h 65"/>
                  <a:gd name="T30" fmla="*/ 769 w 110"/>
                  <a:gd name="T31" fmla="*/ 2338 h 65"/>
                  <a:gd name="T32" fmla="*/ 923 w 110"/>
                  <a:gd name="T33" fmla="*/ 2338 h 65"/>
                  <a:gd name="T34" fmla="*/ 923 w 110"/>
                  <a:gd name="T35" fmla="*/ 0 h 65"/>
                  <a:gd name="T36" fmla="*/ 6 w 110"/>
                  <a:gd name="T37" fmla="*/ 2 h 65"/>
                  <a:gd name="T38" fmla="*/ 2 w 110"/>
                  <a:gd name="T39" fmla="*/ 75 h 65"/>
                  <a:gd name="T40" fmla="*/ 0 w 110"/>
                  <a:gd name="T41" fmla="*/ 2704 h 65"/>
                  <a:gd name="T42" fmla="*/ 2 w 110"/>
                  <a:gd name="T43" fmla="*/ 4565 h 65"/>
                  <a:gd name="T44" fmla="*/ 5 w 110"/>
                  <a:gd name="T45" fmla="*/ 5789 h 65"/>
                  <a:gd name="T46" fmla="*/ 720 w 110"/>
                  <a:gd name="T47" fmla="*/ 7679 h 65"/>
                  <a:gd name="T48" fmla="*/ 1112 w 110"/>
                  <a:gd name="T49" fmla="*/ 9015 h 65"/>
                  <a:gd name="T50" fmla="*/ 1711 w 110"/>
                  <a:gd name="T51" fmla="*/ 10489 h 65"/>
                  <a:gd name="T52" fmla="*/ 2234 w 110"/>
                  <a:gd name="T53" fmla="*/ 11966 h 65"/>
                  <a:gd name="T54" fmla="*/ 3040 w 110"/>
                  <a:gd name="T55" fmla="*/ 13074 h 65"/>
                  <a:gd name="T56" fmla="*/ 3659 w 110"/>
                  <a:gd name="T57" fmla="*/ 14093 h 65"/>
                  <a:gd name="T58" fmla="*/ 4453 w 110"/>
                  <a:gd name="T59" fmla="*/ 14959 h 65"/>
                  <a:gd name="T60" fmla="*/ 5358 w 110"/>
                  <a:gd name="T61" fmla="*/ 15185 h 65"/>
                  <a:gd name="T62" fmla="*/ 6111 w 110"/>
                  <a:gd name="T63" fmla="*/ 15148 h 65"/>
                  <a:gd name="T64" fmla="*/ 7084 w 110"/>
                  <a:gd name="T65" fmla="*/ 14355 h 65"/>
                  <a:gd name="T66" fmla="*/ 8014 w 110"/>
                  <a:gd name="T67" fmla="*/ 13074 h 65"/>
                  <a:gd name="T68" fmla="*/ 7674 w 110"/>
                  <a:gd name="T69" fmla="*/ 11284 h 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0"/>
                  <a:gd name="T106" fmla="*/ 0 h 65"/>
                  <a:gd name="T107" fmla="*/ 110 w 110"/>
                  <a:gd name="T108" fmla="*/ 65 h 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0" h="65">
                    <a:moveTo>
                      <a:pt x="105" y="48"/>
                    </a:moveTo>
                    <a:lnTo>
                      <a:pt x="95" y="53"/>
                    </a:lnTo>
                    <a:lnTo>
                      <a:pt x="84" y="55"/>
                    </a:lnTo>
                    <a:lnTo>
                      <a:pt x="74" y="56"/>
                    </a:lnTo>
                    <a:lnTo>
                      <a:pt x="63" y="54"/>
                    </a:lnTo>
                    <a:lnTo>
                      <a:pt x="54" y="51"/>
                    </a:lnTo>
                    <a:lnTo>
                      <a:pt x="44" y="47"/>
                    </a:lnTo>
                    <a:lnTo>
                      <a:pt x="36" y="43"/>
                    </a:lnTo>
                    <a:lnTo>
                      <a:pt x="28" y="37"/>
                    </a:lnTo>
                    <a:lnTo>
                      <a:pt x="22" y="32"/>
                    </a:lnTo>
                    <a:lnTo>
                      <a:pt x="16" y="25"/>
                    </a:lnTo>
                    <a:lnTo>
                      <a:pt x="12" y="20"/>
                    </a:lnTo>
                    <a:lnTo>
                      <a:pt x="9" y="15"/>
                    </a:lnTo>
                    <a:lnTo>
                      <a:pt x="9" y="12"/>
                    </a:lnTo>
                    <a:lnTo>
                      <a:pt x="9" y="11"/>
                    </a:lnTo>
                    <a:lnTo>
                      <a:pt x="10" y="10"/>
                    </a:lnTo>
                    <a:lnTo>
                      <a:pt x="13" y="10"/>
                    </a:lnTo>
                    <a:lnTo>
                      <a:pt x="13" y="0"/>
                    </a:lnTo>
                    <a:lnTo>
                      <a:pt x="6" y="2"/>
                    </a:lnTo>
                    <a:lnTo>
                      <a:pt x="2" y="6"/>
                    </a:lnTo>
                    <a:lnTo>
                      <a:pt x="0" y="12"/>
                    </a:lnTo>
                    <a:lnTo>
                      <a:pt x="2" y="19"/>
                    </a:lnTo>
                    <a:lnTo>
                      <a:pt x="5" y="25"/>
                    </a:lnTo>
                    <a:lnTo>
                      <a:pt x="9" y="32"/>
                    </a:lnTo>
                    <a:lnTo>
                      <a:pt x="16" y="38"/>
                    </a:lnTo>
                    <a:lnTo>
                      <a:pt x="23" y="45"/>
                    </a:lnTo>
                    <a:lnTo>
                      <a:pt x="31" y="50"/>
                    </a:lnTo>
                    <a:lnTo>
                      <a:pt x="41" y="56"/>
                    </a:lnTo>
                    <a:lnTo>
                      <a:pt x="50" y="60"/>
                    </a:lnTo>
                    <a:lnTo>
                      <a:pt x="62" y="62"/>
                    </a:lnTo>
                    <a:lnTo>
                      <a:pt x="74" y="65"/>
                    </a:lnTo>
                    <a:lnTo>
                      <a:pt x="85" y="64"/>
                    </a:lnTo>
                    <a:lnTo>
                      <a:pt x="97" y="61"/>
                    </a:lnTo>
                    <a:lnTo>
                      <a:pt x="110" y="56"/>
                    </a:lnTo>
                    <a:lnTo>
                      <a:pt x="105" y="4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54" name="Freeform 78"/>
              <p:cNvSpPr>
                <a:spLocks noChangeArrowheads="1"/>
              </p:cNvSpPr>
              <p:nvPr/>
            </p:nvSpPr>
            <p:spPr bwMode="auto">
              <a:xfrm>
                <a:off x="4268" y="105"/>
                <a:ext cx="44" cy="52"/>
              </a:xfrm>
              <a:custGeom>
                <a:avLst/>
                <a:gdLst>
                  <a:gd name="T0" fmla="*/ 0 w 47"/>
                  <a:gd name="T1" fmla="*/ 19467 h 47"/>
                  <a:gd name="T2" fmla="*/ 447 w 47"/>
                  <a:gd name="T3" fmla="*/ 29200 h 47"/>
                  <a:gd name="T4" fmla="*/ 690 w 47"/>
                  <a:gd name="T5" fmla="*/ 44124 h 47"/>
                  <a:gd name="T6" fmla="*/ 1131 w 47"/>
                  <a:gd name="T7" fmla="*/ 56339 h 47"/>
                  <a:gd name="T8" fmla="*/ 1361 w 47"/>
                  <a:gd name="T9" fmla="*/ 70003 h 47"/>
                  <a:gd name="T10" fmla="*/ 1577 w 47"/>
                  <a:gd name="T11" fmla="*/ 82982 h 47"/>
                  <a:gd name="T12" fmla="*/ 1744 w 47"/>
                  <a:gd name="T13" fmla="*/ 91926 h 47"/>
                  <a:gd name="T14" fmla="*/ 1744 w 47"/>
                  <a:gd name="T15" fmla="*/ 96946 h 47"/>
                  <a:gd name="T16" fmla="*/ 1785 w 47"/>
                  <a:gd name="T17" fmla="*/ 91926 h 47"/>
                  <a:gd name="T18" fmla="*/ 2020 w 47"/>
                  <a:gd name="T19" fmla="*/ 114133 h 47"/>
                  <a:gd name="T20" fmla="*/ 2101 w 47"/>
                  <a:gd name="T21" fmla="*/ 107351 h 47"/>
                  <a:gd name="T22" fmla="*/ 2149 w 47"/>
                  <a:gd name="T23" fmla="*/ 97711 h 47"/>
                  <a:gd name="T24" fmla="*/ 2149 w 47"/>
                  <a:gd name="T25" fmla="*/ 90025 h 47"/>
                  <a:gd name="T26" fmla="*/ 2101 w 47"/>
                  <a:gd name="T27" fmla="*/ 82982 h 47"/>
                  <a:gd name="T28" fmla="*/ 1901 w 47"/>
                  <a:gd name="T29" fmla="*/ 70003 h 47"/>
                  <a:gd name="T30" fmla="*/ 1639 w 47"/>
                  <a:gd name="T31" fmla="*/ 54832 h 47"/>
                  <a:gd name="T32" fmla="*/ 1361 w 47"/>
                  <a:gd name="T33" fmla="*/ 37351 h 47"/>
                  <a:gd name="T34" fmla="*/ 940 w 47"/>
                  <a:gd name="T35" fmla="*/ 24925 h 47"/>
                  <a:gd name="T36" fmla="*/ 572 w 47"/>
                  <a:gd name="T37" fmla="*/ 469 h 47"/>
                  <a:gd name="T38" fmla="*/ 3 w 47"/>
                  <a:gd name="T39" fmla="*/ 0 h 47"/>
                  <a:gd name="T40" fmla="*/ 0 w 47"/>
                  <a:gd name="T41" fmla="*/ 19467 h 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7"/>
                  <a:gd name="T64" fmla="*/ 0 h 47"/>
                  <a:gd name="T65" fmla="*/ 47 w 47"/>
                  <a:gd name="T66" fmla="*/ 47 h 4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7" h="47">
                    <a:moveTo>
                      <a:pt x="0" y="8"/>
                    </a:moveTo>
                    <a:lnTo>
                      <a:pt x="9" y="13"/>
                    </a:lnTo>
                    <a:lnTo>
                      <a:pt x="16" y="18"/>
                    </a:lnTo>
                    <a:lnTo>
                      <a:pt x="24" y="24"/>
                    </a:lnTo>
                    <a:lnTo>
                      <a:pt x="30" y="29"/>
                    </a:lnTo>
                    <a:lnTo>
                      <a:pt x="35" y="35"/>
                    </a:lnTo>
                    <a:lnTo>
                      <a:pt x="38" y="39"/>
                    </a:lnTo>
                    <a:lnTo>
                      <a:pt x="38" y="40"/>
                    </a:lnTo>
                    <a:lnTo>
                      <a:pt x="39" y="39"/>
                    </a:lnTo>
                    <a:lnTo>
                      <a:pt x="44" y="47"/>
                    </a:lnTo>
                    <a:lnTo>
                      <a:pt x="46" y="45"/>
                    </a:lnTo>
                    <a:lnTo>
                      <a:pt x="47" y="41"/>
                    </a:lnTo>
                    <a:lnTo>
                      <a:pt x="47" y="38"/>
                    </a:lnTo>
                    <a:lnTo>
                      <a:pt x="46" y="35"/>
                    </a:lnTo>
                    <a:lnTo>
                      <a:pt x="42" y="29"/>
                    </a:lnTo>
                    <a:lnTo>
                      <a:pt x="36" y="23"/>
                    </a:lnTo>
                    <a:lnTo>
                      <a:pt x="30" y="16"/>
                    </a:lnTo>
                    <a:lnTo>
                      <a:pt x="21" y="11"/>
                    </a:lnTo>
                    <a:lnTo>
                      <a:pt x="13"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55" name="Freeform 79"/>
              <p:cNvSpPr>
                <a:spLocks noChangeArrowheads="1"/>
              </p:cNvSpPr>
              <p:nvPr/>
            </p:nvSpPr>
            <p:spPr bwMode="auto">
              <a:xfrm>
                <a:off x="4212" y="95"/>
                <a:ext cx="53" cy="12"/>
              </a:xfrm>
              <a:custGeom>
                <a:avLst/>
                <a:gdLst>
                  <a:gd name="T0" fmla="*/ 0 w 56"/>
                  <a:gd name="T1" fmla="*/ 59 h 17"/>
                  <a:gd name="T2" fmla="*/ 4 w 56"/>
                  <a:gd name="T3" fmla="*/ 59 h 17"/>
                  <a:gd name="T4" fmla="*/ 282 w 56"/>
                  <a:gd name="T5" fmla="*/ 59 h 17"/>
                  <a:gd name="T6" fmla="*/ 367 w 56"/>
                  <a:gd name="T7" fmla="*/ 59 h 17"/>
                  <a:gd name="T8" fmla="*/ 557 w 56"/>
                  <a:gd name="T9" fmla="*/ 59 h 17"/>
                  <a:gd name="T10" fmla="*/ 761 w 56"/>
                  <a:gd name="T11" fmla="*/ 62 h 17"/>
                  <a:gd name="T12" fmla="*/ 939 w 56"/>
                  <a:gd name="T13" fmla="*/ 68 h 17"/>
                  <a:gd name="T14" fmla="*/ 1157 w 56"/>
                  <a:gd name="T15" fmla="*/ 73 h 17"/>
                  <a:gd name="T16" fmla="*/ 1338 w 56"/>
                  <a:gd name="T17" fmla="*/ 87 h 17"/>
                  <a:gd name="T18" fmla="*/ 1410 w 56"/>
                  <a:gd name="T19" fmla="*/ 55 h 17"/>
                  <a:gd name="T20" fmla="*/ 1224 w 56"/>
                  <a:gd name="T21" fmla="*/ 1 h 17"/>
                  <a:gd name="T22" fmla="*/ 989 w 56"/>
                  <a:gd name="T23" fmla="*/ 1 h 17"/>
                  <a:gd name="T24" fmla="*/ 801 w 56"/>
                  <a:gd name="T25" fmla="*/ 1 h 17"/>
                  <a:gd name="T26" fmla="*/ 587 w 56"/>
                  <a:gd name="T27" fmla="*/ 1 h 17"/>
                  <a:gd name="T28" fmla="*/ 387 w 56"/>
                  <a:gd name="T29" fmla="*/ 1 h 17"/>
                  <a:gd name="T30" fmla="*/ 282 w 56"/>
                  <a:gd name="T31" fmla="*/ 0 h 17"/>
                  <a:gd name="T32" fmla="*/ 4 w 56"/>
                  <a:gd name="T33" fmla="*/ 0 h 17"/>
                  <a:gd name="T34" fmla="*/ 0 w 56"/>
                  <a:gd name="T35" fmla="*/ 0 h 17"/>
                  <a:gd name="T36" fmla="*/ 0 w 56"/>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17"/>
                  <a:gd name="T59" fmla="*/ 56 w 5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17">
                    <a:moveTo>
                      <a:pt x="0" y="10"/>
                    </a:moveTo>
                    <a:lnTo>
                      <a:pt x="4" y="10"/>
                    </a:lnTo>
                    <a:lnTo>
                      <a:pt x="10" y="10"/>
                    </a:lnTo>
                    <a:lnTo>
                      <a:pt x="15" y="10"/>
                    </a:lnTo>
                    <a:lnTo>
                      <a:pt x="23" y="10"/>
                    </a:lnTo>
                    <a:lnTo>
                      <a:pt x="30" y="11"/>
                    </a:lnTo>
                    <a:lnTo>
                      <a:pt x="38" y="13"/>
                    </a:lnTo>
                    <a:lnTo>
                      <a:pt x="46" y="14"/>
                    </a:lnTo>
                    <a:lnTo>
                      <a:pt x="53" y="17"/>
                    </a:lnTo>
                    <a:lnTo>
                      <a:pt x="56" y="9"/>
                    </a:lnTo>
                    <a:lnTo>
                      <a:pt x="49" y="6"/>
                    </a:lnTo>
                    <a:lnTo>
                      <a:pt x="40" y="3"/>
                    </a:lnTo>
                    <a:lnTo>
                      <a:pt x="32" y="2"/>
                    </a:lnTo>
                    <a:lnTo>
                      <a:pt x="24" y="1"/>
                    </a:lnTo>
                    <a:lnTo>
                      <a:pt x="16" y="1"/>
                    </a:lnTo>
                    <a:lnTo>
                      <a:pt x="10" y="0"/>
                    </a:lnTo>
                    <a:lnTo>
                      <a:pt x="4"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56" name="Freeform 80"/>
              <p:cNvSpPr>
                <a:spLocks noChangeArrowheads="1"/>
              </p:cNvSpPr>
              <p:nvPr/>
            </p:nvSpPr>
            <p:spPr bwMode="auto">
              <a:xfrm>
                <a:off x="995" y="104"/>
                <a:ext cx="104" cy="53"/>
              </a:xfrm>
              <a:custGeom>
                <a:avLst/>
                <a:gdLst>
                  <a:gd name="T0" fmla="*/ 8 w 104"/>
                  <a:gd name="T1" fmla="*/ 0 h 54"/>
                  <a:gd name="T2" fmla="*/ 3 w 104"/>
                  <a:gd name="T3" fmla="*/ 0 h 54"/>
                  <a:gd name="T4" fmla="*/ 0 w 104"/>
                  <a:gd name="T5" fmla="*/ 3 h 54"/>
                  <a:gd name="T6" fmla="*/ 0 w 104"/>
                  <a:gd name="T7" fmla="*/ 70 h 54"/>
                  <a:gd name="T8" fmla="*/ 1 w 104"/>
                  <a:gd name="T9" fmla="*/ 2159 h 54"/>
                  <a:gd name="T10" fmla="*/ 3 w 104"/>
                  <a:gd name="T11" fmla="*/ 3080 h 54"/>
                  <a:gd name="T12" fmla="*/ 7 w 104"/>
                  <a:gd name="T13" fmla="*/ 4389 h 54"/>
                  <a:gd name="T14" fmla="*/ 646 w 104"/>
                  <a:gd name="T15" fmla="*/ 5440 h 54"/>
                  <a:gd name="T16" fmla="*/ 903 w 104"/>
                  <a:gd name="T17" fmla="*/ 6758 h 54"/>
                  <a:gd name="T18" fmla="*/ 1356 w 104"/>
                  <a:gd name="T19" fmla="*/ 7687 h 54"/>
                  <a:gd name="T20" fmla="*/ 1772 w 104"/>
                  <a:gd name="T21" fmla="*/ 8859 h 54"/>
                  <a:gd name="T22" fmla="*/ 2245 w 104"/>
                  <a:gd name="T23" fmla="*/ 9651 h 54"/>
                  <a:gd name="T24" fmla="*/ 2708 w 104"/>
                  <a:gd name="T25" fmla="*/ 9740 h 54"/>
                  <a:gd name="T26" fmla="*/ 3203 w 104"/>
                  <a:gd name="T27" fmla="*/ 10373 h 54"/>
                  <a:gd name="T28" fmla="*/ 3750 w 104"/>
                  <a:gd name="T29" fmla="*/ 10228 h 54"/>
                  <a:gd name="T30" fmla="*/ 4240 w 104"/>
                  <a:gd name="T31" fmla="*/ 9729 h 54"/>
                  <a:gd name="T32" fmla="*/ 4787 w 104"/>
                  <a:gd name="T33" fmla="*/ 9006 h 54"/>
                  <a:gd name="T34" fmla="*/ 4859 w 104"/>
                  <a:gd name="T35" fmla="*/ 8859 h 54"/>
                  <a:gd name="T36" fmla="*/ 4859 w 104"/>
                  <a:gd name="T37" fmla="*/ 8445 h 54"/>
                  <a:gd name="T38" fmla="*/ 4859 w 104"/>
                  <a:gd name="T39" fmla="*/ 7871 h 54"/>
                  <a:gd name="T40" fmla="*/ 4787 w 104"/>
                  <a:gd name="T41" fmla="*/ 7687 h 54"/>
                  <a:gd name="T42" fmla="*/ 4658 w 104"/>
                  <a:gd name="T43" fmla="*/ 6758 h 54"/>
                  <a:gd name="T44" fmla="*/ 4404 w 104"/>
                  <a:gd name="T45" fmla="*/ 5440 h 54"/>
                  <a:gd name="T46" fmla="*/ 4107 w 104"/>
                  <a:gd name="T47" fmla="*/ 4649 h 54"/>
                  <a:gd name="T48" fmla="*/ 3750 w 104"/>
                  <a:gd name="T49" fmla="*/ 3080 h 54"/>
                  <a:gd name="T50" fmla="*/ 3352 w 104"/>
                  <a:gd name="T51" fmla="*/ 2159 h 54"/>
                  <a:gd name="T52" fmla="*/ 2974 w 104"/>
                  <a:gd name="T53" fmla="*/ 1488 h 54"/>
                  <a:gd name="T54" fmla="*/ 2560 w 104"/>
                  <a:gd name="T55" fmla="*/ 4 h 54"/>
                  <a:gd name="T56" fmla="*/ 2245 w 104"/>
                  <a:gd name="T57" fmla="*/ 2 h 54"/>
                  <a:gd name="T58" fmla="*/ 1795 w 104"/>
                  <a:gd name="T59" fmla="*/ 1 h 54"/>
                  <a:gd name="T60" fmla="*/ 1498 w 104"/>
                  <a:gd name="T61" fmla="*/ 0 h 54"/>
                  <a:gd name="T62" fmla="*/ 1132 w 104"/>
                  <a:gd name="T63" fmla="*/ 0 h 54"/>
                  <a:gd name="T64" fmla="*/ 807 w 104"/>
                  <a:gd name="T65" fmla="*/ 0 h 54"/>
                  <a:gd name="T66" fmla="*/ 611 w 104"/>
                  <a:gd name="T67" fmla="*/ 0 h 54"/>
                  <a:gd name="T68" fmla="*/ 8 w 10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4"/>
                  <a:gd name="T106" fmla="*/ 0 h 54"/>
                  <a:gd name="T107" fmla="*/ 104 w 10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4" h="54">
                    <a:moveTo>
                      <a:pt x="8" y="0"/>
                    </a:moveTo>
                    <a:lnTo>
                      <a:pt x="3" y="0"/>
                    </a:lnTo>
                    <a:lnTo>
                      <a:pt x="0" y="3"/>
                    </a:lnTo>
                    <a:lnTo>
                      <a:pt x="0" y="6"/>
                    </a:lnTo>
                    <a:lnTo>
                      <a:pt x="1" y="12"/>
                    </a:lnTo>
                    <a:lnTo>
                      <a:pt x="3" y="17"/>
                    </a:lnTo>
                    <a:lnTo>
                      <a:pt x="7" y="23"/>
                    </a:lnTo>
                    <a:lnTo>
                      <a:pt x="14" y="29"/>
                    </a:lnTo>
                    <a:lnTo>
                      <a:pt x="20" y="35"/>
                    </a:lnTo>
                    <a:lnTo>
                      <a:pt x="29" y="40"/>
                    </a:lnTo>
                    <a:lnTo>
                      <a:pt x="38" y="46"/>
                    </a:lnTo>
                    <a:lnTo>
                      <a:pt x="48" y="50"/>
                    </a:lnTo>
                    <a:lnTo>
                      <a:pt x="58" y="52"/>
                    </a:lnTo>
                    <a:lnTo>
                      <a:pt x="69" y="54"/>
                    </a:lnTo>
                    <a:lnTo>
                      <a:pt x="80" y="53"/>
                    </a:lnTo>
                    <a:lnTo>
                      <a:pt x="91" y="51"/>
                    </a:lnTo>
                    <a:lnTo>
                      <a:pt x="103" y="47"/>
                    </a:lnTo>
                    <a:lnTo>
                      <a:pt x="104" y="46"/>
                    </a:lnTo>
                    <a:lnTo>
                      <a:pt x="104" y="45"/>
                    </a:lnTo>
                    <a:lnTo>
                      <a:pt x="104" y="42"/>
                    </a:lnTo>
                    <a:lnTo>
                      <a:pt x="103" y="40"/>
                    </a:lnTo>
                    <a:lnTo>
                      <a:pt x="99" y="35"/>
                    </a:lnTo>
                    <a:lnTo>
                      <a:pt x="94" y="29"/>
                    </a:lnTo>
                    <a:lnTo>
                      <a:pt x="88" y="24"/>
                    </a:lnTo>
                    <a:lnTo>
                      <a:pt x="80" y="17"/>
                    </a:lnTo>
                    <a:lnTo>
                      <a:pt x="72" y="12"/>
                    </a:lnTo>
                    <a:lnTo>
                      <a:pt x="63" y="7"/>
                    </a:lnTo>
                    <a:lnTo>
                      <a:pt x="55" y="4"/>
                    </a:lnTo>
                    <a:lnTo>
                      <a:pt x="48" y="2"/>
                    </a:lnTo>
                    <a:lnTo>
                      <a:pt x="39" y="1"/>
                    </a:lnTo>
                    <a:lnTo>
                      <a:pt x="32" y="0"/>
                    </a:lnTo>
                    <a:lnTo>
                      <a:pt x="24" y="0"/>
                    </a:lnTo>
                    <a:lnTo>
                      <a:pt x="18" y="0"/>
                    </a:lnTo>
                    <a:lnTo>
                      <a:pt x="13"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57" name="Freeform 81"/>
              <p:cNvSpPr>
                <a:spLocks noChangeArrowheads="1"/>
              </p:cNvSpPr>
              <p:nvPr/>
            </p:nvSpPr>
            <p:spPr bwMode="auto">
              <a:xfrm>
                <a:off x="990" y="97"/>
                <a:ext cx="109" cy="65"/>
              </a:xfrm>
              <a:custGeom>
                <a:avLst/>
                <a:gdLst>
                  <a:gd name="T0" fmla="*/ 2963 w 110"/>
                  <a:gd name="T1" fmla="*/ 11284 h 65"/>
                  <a:gd name="T2" fmla="*/ 2662 w 110"/>
                  <a:gd name="T3" fmla="*/ 12386 h 65"/>
                  <a:gd name="T4" fmla="*/ 2373 w 110"/>
                  <a:gd name="T5" fmla="*/ 13071 h 65"/>
                  <a:gd name="T6" fmla="*/ 2084 w 110"/>
                  <a:gd name="T7" fmla="*/ 13071 h 65"/>
                  <a:gd name="T8" fmla="*/ 1775 w 110"/>
                  <a:gd name="T9" fmla="*/ 12894 h 65"/>
                  <a:gd name="T10" fmla="*/ 1512 w 110"/>
                  <a:gd name="T11" fmla="*/ 12169 h 65"/>
                  <a:gd name="T12" fmla="*/ 1250 w 110"/>
                  <a:gd name="T13" fmla="*/ 11268 h 65"/>
                  <a:gd name="T14" fmla="*/ 1016 w 110"/>
                  <a:gd name="T15" fmla="*/ 10316 h 65"/>
                  <a:gd name="T16" fmla="*/ 820 w 110"/>
                  <a:gd name="T17" fmla="*/ 8900 h 65"/>
                  <a:gd name="T18" fmla="*/ 599 w 110"/>
                  <a:gd name="T19" fmla="*/ 7679 h 65"/>
                  <a:gd name="T20" fmla="*/ 454 w 110"/>
                  <a:gd name="T21" fmla="*/ 5789 h 65"/>
                  <a:gd name="T22" fmla="*/ 350 w 110"/>
                  <a:gd name="T23" fmla="*/ 4923 h 65"/>
                  <a:gd name="T24" fmla="*/ 315 w 110"/>
                  <a:gd name="T25" fmla="*/ 3388 h 65"/>
                  <a:gd name="T26" fmla="*/ 9 w 110"/>
                  <a:gd name="T27" fmla="*/ 2704 h 65"/>
                  <a:gd name="T28" fmla="*/ 9 w 110"/>
                  <a:gd name="T29" fmla="*/ 2508 h 65"/>
                  <a:gd name="T30" fmla="*/ 315 w 110"/>
                  <a:gd name="T31" fmla="*/ 2338 h 65"/>
                  <a:gd name="T32" fmla="*/ 371 w 110"/>
                  <a:gd name="T33" fmla="*/ 2338 h 65"/>
                  <a:gd name="T34" fmla="*/ 371 w 110"/>
                  <a:gd name="T35" fmla="*/ 0 h 65"/>
                  <a:gd name="T36" fmla="*/ 6 w 110"/>
                  <a:gd name="T37" fmla="*/ 2 h 65"/>
                  <a:gd name="T38" fmla="*/ 2 w 110"/>
                  <a:gd name="T39" fmla="*/ 1840 h 65"/>
                  <a:gd name="T40" fmla="*/ 0 w 110"/>
                  <a:gd name="T41" fmla="*/ 2704 h 65"/>
                  <a:gd name="T42" fmla="*/ 2 w 110"/>
                  <a:gd name="T43" fmla="*/ 4565 h 65"/>
                  <a:gd name="T44" fmla="*/ 5 w 110"/>
                  <a:gd name="T45" fmla="*/ 5789 h 65"/>
                  <a:gd name="T46" fmla="*/ 9 w 110"/>
                  <a:gd name="T47" fmla="*/ 7679 h 65"/>
                  <a:gd name="T48" fmla="*/ 432 w 110"/>
                  <a:gd name="T49" fmla="*/ 9039 h 65"/>
                  <a:gd name="T50" fmla="*/ 630 w 110"/>
                  <a:gd name="T51" fmla="*/ 10489 h 65"/>
                  <a:gd name="T52" fmla="*/ 869 w 110"/>
                  <a:gd name="T53" fmla="*/ 12155 h 65"/>
                  <a:gd name="T54" fmla="*/ 1134 w 110"/>
                  <a:gd name="T55" fmla="*/ 13074 h 65"/>
                  <a:gd name="T56" fmla="*/ 1468 w 110"/>
                  <a:gd name="T57" fmla="*/ 14093 h 65"/>
                  <a:gd name="T58" fmla="*/ 1737 w 110"/>
                  <a:gd name="T59" fmla="*/ 15139 h 65"/>
                  <a:gd name="T60" fmla="*/ 2084 w 110"/>
                  <a:gd name="T61" fmla="*/ 15185 h 65"/>
                  <a:gd name="T62" fmla="*/ 2392 w 110"/>
                  <a:gd name="T63" fmla="*/ 15148 h 65"/>
                  <a:gd name="T64" fmla="*/ 2760 w 110"/>
                  <a:gd name="T65" fmla="*/ 14959 h 65"/>
                  <a:gd name="T66" fmla="*/ 3093 w 110"/>
                  <a:gd name="T67" fmla="*/ 13074 h 65"/>
                  <a:gd name="T68" fmla="*/ 2963 w 110"/>
                  <a:gd name="T69" fmla="*/ 11284 h 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0"/>
                  <a:gd name="T106" fmla="*/ 0 h 65"/>
                  <a:gd name="T107" fmla="*/ 110 w 110"/>
                  <a:gd name="T108" fmla="*/ 65 h 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0" h="65">
                    <a:moveTo>
                      <a:pt x="105" y="48"/>
                    </a:moveTo>
                    <a:lnTo>
                      <a:pt x="95" y="53"/>
                    </a:lnTo>
                    <a:lnTo>
                      <a:pt x="84" y="55"/>
                    </a:lnTo>
                    <a:lnTo>
                      <a:pt x="74" y="55"/>
                    </a:lnTo>
                    <a:lnTo>
                      <a:pt x="63" y="54"/>
                    </a:lnTo>
                    <a:lnTo>
                      <a:pt x="54" y="52"/>
                    </a:lnTo>
                    <a:lnTo>
                      <a:pt x="44" y="47"/>
                    </a:lnTo>
                    <a:lnTo>
                      <a:pt x="36" y="43"/>
                    </a:lnTo>
                    <a:lnTo>
                      <a:pt x="28" y="37"/>
                    </a:lnTo>
                    <a:lnTo>
                      <a:pt x="22" y="32"/>
                    </a:lnTo>
                    <a:lnTo>
                      <a:pt x="17" y="25"/>
                    </a:lnTo>
                    <a:lnTo>
                      <a:pt x="12" y="20"/>
                    </a:lnTo>
                    <a:lnTo>
                      <a:pt x="10" y="15"/>
                    </a:lnTo>
                    <a:lnTo>
                      <a:pt x="9" y="12"/>
                    </a:lnTo>
                    <a:lnTo>
                      <a:pt x="9" y="11"/>
                    </a:lnTo>
                    <a:lnTo>
                      <a:pt x="10" y="10"/>
                    </a:lnTo>
                    <a:lnTo>
                      <a:pt x="13" y="10"/>
                    </a:lnTo>
                    <a:lnTo>
                      <a:pt x="13" y="0"/>
                    </a:lnTo>
                    <a:lnTo>
                      <a:pt x="6" y="2"/>
                    </a:lnTo>
                    <a:lnTo>
                      <a:pt x="2" y="7"/>
                    </a:lnTo>
                    <a:lnTo>
                      <a:pt x="0" y="12"/>
                    </a:lnTo>
                    <a:lnTo>
                      <a:pt x="2" y="19"/>
                    </a:lnTo>
                    <a:lnTo>
                      <a:pt x="5" y="25"/>
                    </a:lnTo>
                    <a:lnTo>
                      <a:pt x="9" y="32"/>
                    </a:lnTo>
                    <a:lnTo>
                      <a:pt x="16" y="39"/>
                    </a:lnTo>
                    <a:lnTo>
                      <a:pt x="23" y="45"/>
                    </a:lnTo>
                    <a:lnTo>
                      <a:pt x="31" y="51"/>
                    </a:lnTo>
                    <a:lnTo>
                      <a:pt x="41" y="56"/>
                    </a:lnTo>
                    <a:lnTo>
                      <a:pt x="52" y="60"/>
                    </a:lnTo>
                    <a:lnTo>
                      <a:pt x="62" y="63"/>
                    </a:lnTo>
                    <a:lnTo>
                      <a:pt x="74" y="65"/>
                    </a:lnTo>
                    <a:lnTo>
                      <a:pt x="85" y="64"/>
                    </a:lnTo>
                    <a:lnTo>
                      <a:pt x="97" y="62"/>
                    </a:lnTo>
                    <a:lnTo>
                      <a:pt x="110" y="56"/>
                    </a:lnTo>
                    <a:lnTo>
                      <a:pt x="105" y="4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58" name="Freeform 82"/>
              <p:cNvSpPr>
                <a:spLocks noChangeArrowheads="1"/>
              </p:cNvSpPr>
              <p:nvPr/>
            </p:nvSpPr>
            <p:spPr bwMode="auto">
              <a:xfrm>
                <a:off x="1059" y="107"/>
                <a:ext cx="45" cy="52"/>
              </a:xfrm>
              <a:custGeom>
                <a:avLst/>
                <a:gdLst>
                  <a:gd name="T0" fmla="*/ 0 w 48"/>
                  <a:gd name="T1" fmla="*/ 21157 h 47"/>
                  <a:gd name="T2" fmla="*/ 428 w 48"/>
                  <a:gd name="T3" fmla="*/ 29200 h 47"/>
                  <a:gd name="T4" fmla="*/ 695 w 48"/>
                  <a:gd name="T5" fmla="*/ 46555 h 47"/>
                  <a:gd name="T6" fmla="*/ 1062 w 48"/>
                  <a:gd name="T7" fmla="*/ 56339 h 47"/>
                  <a:gd name="T8" fmla="*/ 1273 w 48"/>
                  <a:gd name="T9" fmla="*/ 71937 h 47"/>
                  <a:gd name="T10" fmla="*/ 1441 w 48"/>
                  <a:gd name="T11" fmla="*/ 82982 h 47"/>
                  <a:gd name="T12" fmla="*/ 1624 w 48"/>
                  <a:gd name="T13" fmla="*/ 91926 h 47"/>
                  <a:gd name="T14" fmla="*/ 1624 w 48"/>
                  <a:gd name="T15" fmla="*/ 96946 h 47"/>
                  <a:gd name="T16" fmla="*/ 1626 w 48"/>
                  <a:gd name="T17" fmla="*/ 91926 h 47"/>
                  <a:gd name="T18" fmla="*/ 1836 w 48"/>
                  <a:gd name="T19" fmla="*/ 114133 h 47"/>
                  <a:gd name="T20" fmla="*/ 1949 w 48"/>
                  <a:gd name="T21" fmla="*/ 107351 h 47"/>
                  <a:gd name="T22" fmla="*/ 2021 w 48"/>
                  <a:gd name="T23" fmla="*/ 99832 h 47"/>
                  <a:gd name="T24" fmla="*/ 1949 w 48"/>
                  <a:gd name="T25" fmla="*/ 90025 h 47"/>
                  <a:gd name="T26" fmla="*/ 1947 w 48"/>
                  <a:gd name="T27" fmla="*/ 82982 h 47"/>
                  <a:gd name="T28" fmla="*/ 1791 w 48"/>
                  <a:gd name="T29" fmla="*/ 71937 h 47"/>
                  <a:gd name="T30" fmla="*/ 1526 w 48"/>
                  <a:gd name="T31" fmla="*/ 54832 h 47"/>
                  <a:gd name="T32" fmla="*/ 1273 w 48"/>
                  <a:gd name="T33" fmla="*/ 37351 h 47"/>
                  <a:gd name="T34" fmla="*/ 886 w 48"/>
                  <a:gd name="T35" fmla="*/ 24925 h 47"/>
                  <a:gd name="T36" fmla="*/ 546 w 48"/>
                  <a:gd name="T37" fmla="*/ 469 h 47"/>
                  <a:gd name="T38" fmla="*/ 4 w 48"/>
                  <a:gd name="T39" fmla="*/ 0 h 47"/>
                  <a:gd name="T40" fmla="*/ 0 w 48"/>
                  <a:gd name="T41" fmla="*/ 21157 h 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47"/>
                  <a:gd name="T65" fmla="*/ 48 w 48"/>
                  <a:gd name="T66" fmla="*/ 47 h 4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47">
                    <a:moveTo>
                      <a:pt x="0" y="9"/>
                    </a:moveTo>
                    <a:lnTo>
                      <a:pt x="9" y="13"/>
                    </a:lnTo>
                    <a:lnTo>
                      <a:pt x="17" y="19"/>
                    </a:lnTo>
                    <a:lnTo>
                      <a:pt x="24" y="24"/>
                    </a:lnTo>
                    <a:lnTo>
                      <a:pt x="30" y="30"/>
                    </a:lnTo>
                    <a:lnTo>
                      <a:pt x="35" y="35"/>
                    </a:lnTo>
                    <a:lnTo>
                      <a:pt x="38" y="39"/>
                    </a:lnTo>
                    <a:lnTo>
                      <a:pt x="38" y="40"/>
                    </a:lnTo>
                    <a:lnTo>
                      <a:pt x="39" y="39"/>
                    </a:lnTo>
                    <a:lnTo>
                      <a:pt x="44" y="47"/>
                    </a:lnTo>
                    <a:lnTo>
                      <a:pt x="47" y="45"/>
                    </a:lnTo>
                    <a:lnTo>
                      <a:pt x="48" y="42"/>
                    </a:lnTo>
                    <a:lnTo>
                      <a:pt x="47" y="38"/>
                    </a:lnTo>
                    <a:lnTo>
                      <a:pt x="46" y="35"/>
                    </a:lnTo>
                    <a:lnTo>
                      <a:pt x="42" y="30"/>
                    </a:lnTo>
                    <a:lnTo>
                      <a:pt x="36" y="23"/>
                    </a:lnTo>
                    <a:lnTo>
                      <a:pt x="30" y="16"/>
                    </a:lnTo>
                    <a:lnTo>
                      <a:pt x="21" y="11"/>
                    </a:lnTo>
                    <a:lnTo>
                      <a:pt x="13" y="5"/>
                    </a:lnTo>
                    <a:lnTo>
                      <a:pt x="4"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59" name="Freeform 83"/>
              <p:cNvSpPr>
                <a:spLocks noChangeArrowheads="1"/>
              </p:cNvSpPr>
              <p:nvPr/>
            </p:nvSpPr>
            <p:spPr bwMode="auto">
              <a:xfrm>
                <a:off x="1004" y="97"/>
                <a:ext cx="55" cy="14"/>
              </a:xfrm>
              <a:custGeom>
                <a:avLst/>
                <a:gdLst>
                  <a:gd name="T0" fmla="*/ 0 w 57"/>
                  <a:gd name="T1" fmla="*/ 2649 h 18"/>
                  <a:gd name="T2" fmla="*/ 5 w 57"/>
                  <a:gd name="T3" fmla="*/ 2649 h 18"/>
                  <a:gd name="T4" fmla="*/ 835 w 57"/>
                  <a:gd name="T5" fmla="*/ 2649 h 18"/>
                  <a:gd name="T6" fmla="*/ 1251 w 57"/>
                  <a:gd name="T7" fmla="*/ 2649 h 18"/>
                  <a:gd name="T8" fmla="*/ 1904 w 57"/>
                  <a:gd name="T9" fmla="*/ 2649 h 18"/>
                  <a:gd name="T10" fmla="*/ 2468 w 57"/>
                  <a:gd name="T11" fmla="*/ 2943 h 18"/>
                  <a:gd name="T12" fmla="*/ 3238 w 57"/>
                  <a:gd name="T13" fmla="*/ 3633 h 18"/>
                  <a:gd name="T14" fmla="*/ 3753 w 57"/>
                  <a:gd name="T15" fmla="*/ 4037 h 18"/>
                  <a:gd name="T16" fmla="*/ 4432 w 57"/>
                  <a:gd name="T17" fmla="*/ 4984 h 18"/>
                  <a:gd name="T18" fmla="*/ 4743 w 57"/>
                  <a:gd name="T19" fmla="*/ 2383 h 18"/>
                  <a:gd name="T20" fmla="*/ 4016 w 57"/>
                  <a:gd name="T21" fmla="*/ 1738 h 18"/>
                  <a:gd name="T22" fmla="*/ 3450 w 57"/>
                  <a:gd name="T23" fmla="*/ 2 h 18"/>
                  <a:gd name="T24" fmla="*/ 2642 w 57"/>
                  <a:gd name="T25" fmla="*/ 2 h 18"/>
                  <a:gd name="T26" fmla="*/ 2014 w 57"/>
                  <a:gd name="T27" fmla="*/ 1 h 18"/>
                  <a:gd name="T28" fmla="*/ 1251 w 57"/>
                  <a:gd name="T29" fmla="*/ 1 h 18"/>
                  <a:gd name="T30" fmla="*/ 835 w 57"/>
                  <a:gd name="T31" fmla="*/ 0 h 18"/>
                  <a:gd name="T32" fmla="*/ 5 w 57"/>
                  <a:gd name="T33" fmla="*/ 0 h 18"/>
                  <a:gd name="T34" fmla="*/ 0 w 57"/>
                  <a:gd name="T35" fmla="*/ 0 h 18"/>
                  <a:gd name="T36" fmla="*/ 0 w 57"/>
                  <a:gd name="T37" fmla="*/ 264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8"/>
                  <a:gd name="T59" fmla="*/ 57 w 57"/>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8">
                    <a:moveTo>
                      <a:pt x="0" y="10"/>
                    </a:moveTo>
                    <a:lnTo>
                      <a:pt x="5" y="10"/>
                    </a:lnTo>
                    <a:lnTo>
                      <a:pt x="10" y="10"/>
                    </a:lnTo>
                    <a:lnTo>
                      <a:pt x="16" y="10"/>
                    </a:lnTo>
                    <a:lnTo>
                      <a:pt x="23" y="10"/>
                    </a:lnTo>
                    <a:lnTo>
                      <a:pt x="30" y="11"/>
                    </a:lnTo>
                    <a:lnTo>
                      <a:pt x="39" y="13"/>
                    </a:lnTo>
                    <a:lnTo>
                      <a:pt x="46" y="14"/>
                    </a:lnTo>
                    <a:lnTo>
                      <a:pt x="53" y="18"/>
                    </a:lnTo>
                    <a:lnTo>
                      <a:pt x="57" y="9"/>
                    </a:lnTo>
                    <a:lnTo>
                      <a:pt x="49" y="6"/>
                    </a:lnTo>
                    <a:lnTo>
                      <a:pt x="41" y="3"/>
                    </a:lnTo>
                    <a:lnTo>
                      <a:pt x="32" y="2"/>
                    </a:lnTo>
                    <a:lnTo>
                      <a:pt x="24" y="1"/>
                    </a:lnTo>
                    <a:lnTo>
                      <a:pt x="16" y="1"/>
                    </a:lnTo>
                    <a:lnTo>
                      <a:pt x="10" y="0"/>
                    </a:lnTo>
                    <a:lnTo>
                      <a:pt x="5"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60" name="Freeform 84"/>
              <p:cNvSpPr>
                <a:spLocks noChangeArrowheads="1"/>
              </p:cNvSpPr>
              <p:nvPr/>
            </p:nvSpPr>
            <p:spPr bwMode="auto">
              <a:xfrm>
                <a:off x="3527" y="102"/>
                <a:ext cx="93" cy="57"/>
              </a:xfrm>
              <a:custGeom>
                <a:avLst/>
                <a:gdLst>
                  <a:gd name="T0" fmla="*/ 4 w 104"/>
                  <a:gd name="T1" fmla="*/ 2 h 56"/>
                  <a:gd name="T2" fmla="*/ 4 w 104"/>
                  <a:gd name="T3" fmla="*/ 2 h 56"/>
                  <a:gd name="T4" fmla="*/ 1 w 104"/>
                  <a:gd name="T5" fmla="*/ 112 h 56"/>
                  <a:gd name="T6" fmla="*/ 0 w 104"/>
                  <a:gd name="T7" fmla="*/ 5098 h 56"/>
                  <a:gd name="T8" fmla="*/ 1 w 104"/>
                  <a:gd name="T9" fmla="*/ 7803 h 56"/>
                  <a:gd name="T10" fmla="*/ 4 w 104"/>
                  <a:gd name="T11" fmla="*/ 12002 h 56"/>
                  <a:gd name="T12" fmla="*/ 4 w 104"/>
                  <a:gd name="T13" fmla="*/ 15524 h 56"/>
                  <a:gd name="T14" fmla="*/ 139 w 104"/>
                  <a:gd name="T15" fmla="*/ 19914 h 56"/>
                  <a:gd name="T16" fmla="*/ 194 w 104"/>
                  <a:gd name="T17" fmla="*/ 23633 h 56"/>
                  <a:gd name="T18" fmla="*/ 275 w 104"/>
                  <a:gd name="T19" fmla="*/ 26272 h 56"/>
                  <a:gd name="T20" fmla="*/ 359 w 104"/>
                  <a:gd name="T21" fmla="*/ 30536 h 56"/>
                  <a:gd name="T22" fmla="*/ 457 w 104"/>
                  <a:gd name="T23" fmla="*/ 33241 h 56"/>
                  <a:gd name="T24" fmla="*/ 549 w 104"/>
                  <a:gd name="T25" fmla="*/ 33989 h 56"/>
                  <a:gd name="T26" fmla="*/ 668 w 104"/>
                  <a:gd name="T27" fmla="*/ 35338 h 56"/>
                  <a:gd name="T28" fmla="*/ 761 w 104"/>
                  <a:gd name="T29" fmla="*/ 34878 h 56"/>
                  <a:gd name="T30" fmla="*/ 867 w 104"/>
                  <a:gd name="T31" fmla="*/ 33524 h 56"/>
                  <a:gd name="T32" fmla="*/ 972 w 104"/>
                  <a:gd name="T33" fmla="*/ 30772 h 56"/>
                  <a:gd name="T34" fmla="*/ 986 w 104"/>
                  <a:gd name="T35" fmla="*/ 30536 h 56"/>
                  <a:gd name="T36" fmla="*/ 986 w 104"/>
                  <a:gd name="T37" fmla="*/ 28267 h 56"/>
                  <a:gd name="T38" fmla="*/ 986 w 104"/>
                  <a:gd name="T39" fmla="*/ 28016 h 56"/>
                  <a:gd name="T40" fmla="*/ 972 w 104"/>
                  <a:gd name="T41" fmla="*/ 26272 h 56"/>
                  <a:gd name="T42" fmla="*/ 953 w 104"/>
                  <a:gd name="T43" fmla="*/ 23633 h 56"/>
                  <a:gd name="T44" fmla="*/ 903 w 104"/>
                  <a:gd name="T45" fmla="*/ 19914 h 56"/>
                  <a:gd name="T46" fmla="*/ 846 w 104"/>
                  <a:gd name="T47" fmla="*/ 16798 h 56"/>
                  <a:gd name="T48" fmla="*/ 771 w 104"/>
                  <a:gd name="T49" fmla="*/ 12002 h 56"/>
                  <a:gd name="T50" fmla="*/ 689 w 104"/>
                  <a:gd name="T51" fmla="*/ 8500 h 56"/>
                  <a:gd name="T52" fmla="*/ 609 w 104"/>
                  <a:gd name="T53" fmla="*/ 5546 h 56"/>
                  <a:gd name="T54" fmla="*/ 533 w 104"/>
                  <a:gd name="T55" fmla="*/ 4325 h 56"/>
                  <a:gd name="T56" fmla="*/ 450 w 104"/>
                  <a:gd name="T57" fmla="*/ 4 h 56"/>
                  <a:gd name="T58" fmla="*/ 382 w 104"/>
                  <a:gd name="T59" fmla="*/ 3 h 56"/>
                  <a:gd name="T60" fmla="*/ 305 w 104"/>
                  <a:gd name="T61" fmla="*/ 2 h 56"/>
                  <a:gd name="T62" fmla="*/ 244 w 104"/>
                  <a:gd name="T63" fmla="*/ 2 h 56"/>
                  <a:gd name="T64" fmla="*/ 165 w 104"/>
                  <a:gd name="T65" fmla="*/ 2 h 56"/>
                  <a:gd name="T66" fmla="*/ 117 w 104"/>
                  <a:gd name="T67" fmla="*/ 0 h 56"/>
                  <a:gd name="T68" fmla="*/ 4 w 104"/>
                  <a:gd name="T69" fmla="*/ 2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4"/>
                  <a:gd name="T106" fmla="*/ 0 h 56"/>
                  <a:gd name="T107" fmla="*/ 104 w 104"/>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4" h="56">
                    <a:moveTo>
                      <a:pt x="8" y="2"/>
                    </a:moveTo>
                    <a:lnTo>
                      <a:pt x="4" y="2"/>
                    </a:lnTo>
                    <a:lnTo>
                      <a:pt x="1" y="5"/>
                    </a:lnTo>
                    <a:lnTo>
                      <a:pt x="0" y="8"/>
                    </a:lnTo>
                    <a:lnTo>
                      <a:pt x="1" y="13"/>
                    </a:lnTo>
                    <a:lnTo>
                      <a:pt x="4" y="19"/>
                    </a:lnTo>
                    <a:lnTo>
                      <a:pt x="8" y="25"/>
                    </a:lnTo>
                    <a:lnTo>
                      <a:pt x="15" y="31"/>
                    </a:lnTo>
                    <a:lnTo>
                      <a:pt x="21" y="37"/>
                    </a:lnTo>
                    <a:lnTo>
                      <a:pt x="29" y="42"/>
                    </a:lnTo>
                    <a:lnTo>
                      <a:pt x="38" y="48"/>
                    </a:lnTo>
                    <a:lnTo>
                      <a:pt x="48" y="52"/>
                    </a:lnTo>
                    <a:lnTo>
                      <a:pt x="58" y="54"/>
                    </a:lnTo>
                    <a:lnTo>
                      <a:pt x="70" y="56"/>
                    </a:lnTo>
                    <a:lnTo>
                      <a:pt x="80" y="55"/>
                    </a:lnTo>
                    <a:lnTo>
                      <a:pt x="92" y="53"/>
                    </a:lnTo>
                    <a:lnTo>
                      <a:pt x="103" y="49"/>
                    </a:lnTo>
                    <a:lnTo>
                      <a:pt x="104" y="48"/>
                    </a:lnTo>
                    <a:lnTo>
                      <a:pt x="104" y="45"/>
                    </a:lnTo>
                    <a:lnTo>
                      <a:pt x="104" y="44"/>
                    </a:lnTo>
                    <a:lnTo>
                      <a:pt x="103" y="42"/>
                    </a:lnTo>
                    <a:lnTo>
                      <a:pt x="100" y="37"/>
                    </a:lnTo>
                    <a:lnTo>
                      <a:pt x="95" y="31"/>
                    </a:lnTo>
                    <a:lnTo>
                      <a:pt x="89" y="26"/>
                    </a:lnTo>
                    <a:lnTo>
                      <a:pt x="81" y="19"/>
                    </a:lnTo>
                    <a:lnTo>
                      <a:pt x="73" y="14"/>
                    </a:lnTo>
                    <a:lnTo>
                      <a:pt x="64" y="9"/>
                    </a:lnTo>
                    <a:lnTo>
                      <a:pt x="56" y="6"/>
                    </a:lnTo>
                    <a:lnTo>
                      <a:pt x="47" y="4"/>
                    </a:lnTo>
                    <a:lnTo>
                      <a:pt x="40" y="3"/>
                    </a:lnTo>
                    <a:lnTo>
                      <a:pt x="32" y="2"/>
                    </a:lnTo>
                    <a:lnTo>
                      <a:pt x="25" y="2"/>
                    </a:lnTo>
                    <a:lnTo>
                      <a:pt x="18" y="2"/>
                    </a:lnTo>
                    <a:lnTo>
                      <a:pt x="12" y="0"/>
                    </a:lnTo>
                    <a:lnTo>
                      <a:pt x="8" y="2"/>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61" name="Freeform 85"/>
              <p:cNvSpPr>
                <a:spLocks noChangeArrowheads="1"/>
              </p:cNvSpPr>
              <p:nvPr/>
            </p:nvSpPr>
            <p:spPr bwMode="auto">
              <a:xfrm>
                <a:off x="3523" y="97"/>
                <a:ext cx="98" cy="65"/>
              </a:xfrm>
              <a:custGeom>
                <a:avLst/>
                <a:gdLst>
                  <a:gd name="T0" fmla="*/ 649 w 110"/>
                  <a:gd name="T1" fmla="*/ 11284 h 65"/>
                  <a:gd name="T2" fmla="*/ 583 w 110"/>
                  <a:gd name="T3" fmla="*/ 12386 h 65"/>
                  <a:gd name="T4" fmla="*/ 519 w 110"/>
                  <a:gd name="T5" fmla="*/ 13071 h 65"/>
                  <a:gd name="T6" fmla="*/ 455 w 110"/>
                  <a:gd name="T7" fmla="*/ 13071 h 65"/>
                  <a:gd name="T8" fmla="*/ 388 w 110"/>
                  <a:gd name="T9" fmla="*/ 12894 h 65"/>
                  <a:gd name="T10" fmla="*/ 323 w 110"/>
                  <a:gd name="T11" fmla="*/ 12169 h 65"/>
                  <a:gd name="T12" fmla="*/ 274 w 110"/>
                  <a:gd name="T13" fmla="*/ 11268 h 65"/>
                  <a:gd name="T14" fmla="*/ 222 w 110"/>
                  <a:gd name="T15" fmla="*/ 10316 h 65"/>
                  <a:gd name="T16" fmla="*/ 179 w 110"/>
                  <a:gd name="T17" fmla="*/ 8900 h 65"/>
                  <a:gd name="T18" fmla="*/ 124 w 110"/>
                  <a:gd name="T19" fmla="*/ 7679 h 65"/>
                  <a:gd name="T20" fmla="*/ 90 w 110"/>
                  <a:gd name="T21" fmla="*/ 5789 h 65"/>
                  <a:gd name="T22" fmla="*/ 77 w 110"/>
                  <a:gd name="T23" fmla="*/ 4923 h 65"/>
                  <a:gd name="T24" fmla="*/ 4 w 110"/>
                  <a:gd name="T25" fmla="*/ 3388 h 65"/>
                  <a:gd name="T26" fmla="*/ 4 w 110"/>
                  <a:gd name="T27" fmla="*/ 2704 h 65"/>
                  <a:gd name="T28" fmla="*/ 4 w 110"/>
                  <a:gd name="T29" fmla="*/ 2508 h 65"/>
                  <a:gd name="T30" fmla="*/ 4 w 110"/>
                  <a:gd name="T31" fmla="*/ 2338 h 65"/>
                  <a:gd name="T32" fmla="*/ 80 w 110"/>
                  <a:gd name="T33" fmla="*/ 2338 h 65"/>
                  <a:gd name="T34" fmla="*/ 77 w 110"/>
                  <a:gd name="T35" fmla="*/ 0 h 65"/>
                  <a:gd name="T36" fmla="*/ 4 w 110"/>
                  <a:gd name="T37" fmla="*/ 2 h 65"/>
                  <a:gd name="T38" fmla="*/ 2 w 110"/>
                  <a:gd name="T39" fmla="*/ 1840 h 65"/>
                  <a:gd name="T40" fmla="*/ 0 w 110"/>
                  <a:gd name="T41" fmla="*/ 2704 h 65"/>
                  <a:gd name="T42" fmla="*/ 2 w 110"/>
                  <a:gd name="T43" fmla="*/ 4565 h 65"/>
                  <a:gd name="T44" fmla="*/ 4 w 110"/>
                  <a:gd name="T45" fmla="*/ 5789 h 65"/>
                  <a:gd name="T46" fmla="*/ 4 w 110"/>
                  <a:gd name="T47" fmla="*/ 7679 h 65"/>
                  <a:gd name="T48" fmla="*/ 90 w 110"/>
                  <a:gd name="T49" fmla="*/ 9039 h 65"/>
                  <a:gd name="T50" fmla="*/ 138 w 110"/>
                  <a:gd name="T51" fmla="*/ 10463 h 65"/>
                  <a:gd name="T52" fmla="*/ 191 w 110"/>
                  <a:gd name="T53" fmla="*/ 12155 h 65"/>
                  <a:gd name="T54" fmla="*/ 249 w 110"/>
                  <a:gd name="T55" fmla="*/ 13074 h 65"/>
                  <a:gd name="T56" fmla="*/ 308 w 110"/>
                  <a:gd name="T57" fmla="*/ 14093 h 65"/>
                  <a:gd name="T58" fmla="*/ 380 w 110"/>
                  <a:gd name="T59" fmla="*/ 15139 h 65"/>
                  <a:gd name="T60" fmla="*/ 455 w 110"/>
                  <a:gd name="T61" fmla="*/ 15185 h 65"/>
                  <a:gd name="T62" fmla="*/ 523 w 110"/>
                  <a:gd name="T63" fmla="*/ 15148 h 65"/>
                  <a:gd name="T64" fmla="*/ 604 w 110"/>
                  <a:gd name="T65" fmla="*/ 14959 h 65"/>
                  <a:gd name="T66" fmla="*/ 677 w 110"/>
                  <a:gd name="T67" fmla="*/ 13074 h 65"/>
                  <a:gd name="T68" fmla="*/ 649 w 110"/>
                  <a:gd name="T69" fmla="*/ 11284 h 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0"/>
                  <a:gd name="T106" fmla="*/ 0 h 65"/>
                  <a:gd name="T107" fmla="*/ 110 w 110"/>
                  <a:gd name="T108" fmla="*/ 65 h 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0" h="65">
                    <a:moveTo>
                      <a:pt x="105" y="48"/>
                    </a:moveTo>
                    <a:lnTo>
                      <a:pt x="95" y="53"/>
                    </a:lnTo>
                    <a:lnTo>
                      <a:pt x="84" y="55"/>
                    </a:lnTo>
                    <a:lnTo>
                      <a:pt x="74" y="55"/>
                    </a:lnTo>
                    <a:lnTo>
                      <a:pt x="63" y="54"/>
                    </a:lnTo>
                    <a:lnTo>
                      <a:pt x="53" y="52"/>
                    </a:lnTo>
                    <a:lnTo>
                      <a:pt x="44" y="47"/>
                    </a:lnTo>
                    <a:lnTo>
                      <a:pt x="36" y="43"/>
                    </a:lnTo>
                    <a:lnTo>
                      <a:pt x="28" y="37"/>
                    </a:lnTo>
                    <a:lnTo>
                      <a:pt x="21" y="32"/>
                    </a:lnTo>
                    <a:lnTo>
                      <a:pt x="15" y="25"/>
                    </a:lnTo>
                    <a:lnTo>
                      <a:pt x="12" y="20"/>
                    </a:lnTo>
                    <a:lnTo>
                      <a:pt x="9" y="15"/>
                    </a:lnTo>
                    <a:lnTo>
                      <a:pt x="9" y="12"/>
                    </a:lnTo>
                    <a:lnTo>
                      <a:pt x="9" y="11"/>
                    </a:lnTo>
                    <a:lnTo>
                      <a:pt x="9" y="10"/>
                    </a:lnTo>
                    <a:lnTo>
                      <a:pt x="13" y="10"/>
                    </a:lnTo>
                    <a:lnTo>
                      <a:pt x="12" y="0"/>
                    </a:lnTo>
                    <a:lnTo>
                      <a:pt x="6" y="2"/>
                    </a:lnTo>
                    <a:lnTo>
                      <a:pt x="2" y="7"/>
                    </a:lnTo>
                    <a:lnTo>
                      <a:pt x="0" y="12"/>
                    </a:lnTo>
                    <a:lnTo>
                      <a:pt x="2" y="19"/>
                    </a:lnTo>
                    <a:lnTo>
                      <a:pt x="5" y="25"/>
                    </a:lnTo>
                    <a:lnTo>
                      <a:pt x="9" y="32"/>
                    </a:lnTo>
                    <a:lnTo>
                      <a:pt x="15" y="39"/>
                    </a:lnTo>
                    <a:lnTo>
                      <a:pt x="23" y="44"/>
                    </a:lnTo>
                    <a:lnTo>
                      <a:pt x="31" y="51"/>
                    </a:lnTo>
                    <a:lnTo>
                      <a:pt x="41" y="56"/>
                    </a:lnTo>
                    <a:lnTo>
                      <a:pt x="50" y="60"/>
                    </a:lnTo>
                    <a:lnTo>
                      <a:pt x="62" y="63"/>
                    </a:lnTo>
                    <a:lnTo>
                      <a:pt x="74" y="65"/>
                    </a:lnTo>
                    <a:lnTo>
                      <a:pt x="85" y="64"/>
                    </a:lnTo>
                    <a:lnTo>
                      <a:pt x="97" y="62"/>
                    </a:lnTo>
                    <a:lnTo>
                      <a:pt x="110" y="56"/>
                    </a:lnTo>
                    <a:lnTo>
                      <a:pt x="105" y="4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62" name="Freeform 86"/>
              <p:cNvSpPr>
                <a:spLocks noChangeArrowheads="1"/>
              </p:cNvSpPr>
              <p:nvPr/>
            </p:nvSpPr>
            <p:spPr bwMode="auto">
              <a:xfrm>
                <a:off x="3592" y="107"/>
                <a:ext cx="44" cy="52"/>
              </a:xfrm>
              <a:custGeom>
                <a:avLst/>
                <a:gdLst>
                  <a:gd name="T0" fmla="*/ 0 w 47"/>
                  <a:gd name="T1" fmla="*/ 21157 h 47"/>
                  <a:gd name="T2" fmla="*/ 447 w 47"/>
                  <a:gd name="T3" fmla="*/ 29200 h 47"/>
                  <a:gd name="T4" fmla="*/ 690 w 47"/>
                  <a:gd name="T5" fmla="*/ 46555 h 47"/>
                  <a:gd name="T6" fmla="*/ 1063 w 47"/>
                  <a:gd name="T7" fmla="*/ 56339 h 47"/>
                  <a:gd name="T8" fmla="*/ 1361 w 47"/>
                  <a:gd name="T9" fmla="*/ 71937 h 47"/>
                  <a:gd name="T10" fmla="*/ 1577 w 47"/>
                  <a:gd name="T11" fmla="*/ 82982 h 47"/>
                  <a:gd name="T12" fmla="*/ 1678 w 47"/>
                  <a:gd name="T13" fmla="*/ 91926 h 47"/>
                  <a:gd name="T14" fmla="*/ 1744 w 47"/>
                  <a:gd name="T15" fmla="*/ 96946 h 47"/>
                  <a:gd name="T16" fmla="*/ 1785 w 47"/>
                  <a:gd name="T17" fmla="*/ 91926 h 47"/>
                  <a:gd name="T18" fmla="*/ 2020 w 47"/>
                  <a:gd name="T19" fmla="*/ 114133 h 47"/>
                  <a:gd name="T20" fmla="*/ 2101 w 47"/>
                  <a:gd name="T21" fmla="*/ 107351 h 47"/>
                  <a:gd name="T22" fmla="*/ 2149 w 47"/>
                  <a:gd name="T23" fmla="*/ 99832 h 47"/>
                  <a:gd name="T24" fmla="*/ 2149 w 47"/>
                  <a:gd name="T25" fmla="*/ 90025 h 47"/>
                  <a:gd name="T26" fmla="*/ 2101 w 47"/>
                  <a:gd name="T27" fmla="*/ 82982 h 47"/>
                  <a:gd name="T28" fmla="*/ 1898 w 47"/>
                  <a:gd name="T29" fmla="*/ 71937 h 47"/>
                  <a:gd name="T30" fmla="*/ 1639 w 47"/>
                  <a:gd name="T31" fmla="*/ 54832 h 47"/>
                  <a:gd name="T32" fmla="*/ 1310 w 47"/>
                  <a:gd name="T33" fmla="*/ 37351 h 47"/>
                  <a:gd name="T34" fmla="*/ 940 w 47"/>
                  <a:gd name="T35" fmla="*/ 24925 h 47"/>
                  <a:gd name="T36" fmla="*/ 572 w 47"/>
                  <a:gd name="T37" fmla="*/ 469 h 47"/>
                  <a:gd name="T38" fmla="*/ 3 w 47"/>
                  <a:gd name="T39" fmla="*/ 0 h 47"/>
                  <a:gd name="T40" fmla="*/ 0 w 47"/>
                  <a:gd name="T41" fmla="*/ 21157 h 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7"/>
                  <a:gd name="T64" fmla="*/ 0 h 47"/>
                  <a:gd name="T65" fmla="*/ 47 w 47"/>
                  <a:gd name="T66" fmla="*/ 47 h 4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7" h="47">
                    <a:moveTo>
                      <a:pt x="0" y="9"/>
                    </a:moveTo>
                    <a:lnTo>
                      <a:pt x="9" y="13"/>
                    </a:lnTo>
                    <a:lnTo>
                      <a:pt x="16" y="19"/>
                    </a:lnTo>
                    <a:lnTo>
                      <a:pt x="23" y="24"/>
                    </a:lnTo>
                    <a:lnTo>
                      <a:pt x="30" y="30"/>
                    </a:lnTo>
                    <a:lnTo>
                      <a:pt x="35" y="35"/>
                    </a:lnTo>
                    <a:lnTo>
                      <a:pt x="37" y="39"/>
                    </a:lnTo>
                    <a:lnTo>
                      <a:pt x="38" y="40"/>
                    </a:lnTo>
                    <a:lnTo>
                      <a:pt x="39" y="39"/>
                    </a:lnTo>
                    <a:lnTo>
                      <a:pt x="44" y="47"/>
                    </a:lnTo>
                    <a:lnTo>
                      <a:pt x="46" y="45"/>
                    </a:lnTo>
                    <a:lnTo>
                      <a:pt x="47" y="42"/>
                    </a:lnTo>
                    <a:lnTo>
                      <a:pt x="47" y="38"/>
                    </a:lnTo>
                    <a:lnTo>
                      <a:pt x="46" y="35"/>
                    </a:lnTo>
                    <a:lnTo>
                      <a:pt x="41" y="30"/>
                    </a:lnTo>
                    <a:lnTo>
                      <a:pt x="36" y="23"/>
                    </a:lnTo>
                    <a:lnTo>
                      <a:pt x="29" y="16"/>
                    </a:lnTo>
                    <a:lnTo>
                      <a:pt x="21" y="11"/>
                    </a:lnTo>
                    <a:lnTo>
                      <a:pt x="13" y="5"/>
                    </a:lnTo>
                    <a:lnTo>
                      <a:pt x="3"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63" name="Freeform 87"/>
              <p:cNvSpPr>
                <a:spLocks noChangeArrowheads="1"/>
              </p:cNvSpPr>
              <p:nvPr/>
            </p:nvSpPr>
            <p:spPr bwMode="auto">
              <a:xfrm>
                <a:off x="3535" y="97"/>
                <a:ext cx="44" cy="14"/>
              </a:xfrm>
              <a:custGeom>
                <a:avLst/>
                <a:gdLst>
                  <a:gd name="T0" fmla="*/ 1 w 57"/>
                  <a:gd name="T1" fmla="*/ 2649 h 18"/>
                  <a:gd name="T2" fmla="*/ 2 w 57"/>
                  <a:gd name="T3" fmla="*/ 2649 h 18"/>
                  <a:gd name="T4" fmla="*/ 39 w 57"/>
                  <a:gd name="T5" fmla="*/ 2649 h 18"/>
                  <a:gd name="T6" fmla="*/ 59 w 57"/>
                  <a:gd name="T7" fmla="*/ 2649 h 18"/>
                  <a:gd name="T8" fmla="*/ 93 w 57"/>
                  <a:gd name="T9" fmla="*/ 2649 h 18"/>
                  <a:gd name="T10" fmla="*/ 117 w 57"/>
                  <a:gd name="T11" fmla="*/ 2943 h 18"/>
                  <a:gd name="T12" fmla="*/ 151 w 57"/>
                  <a:gd name="T13" fmla="*/ 3270 h 18"/>
                  <a:gd name="T14" fmla="*/ 183 w 57"/>
                  <a:gd name="T15" fmla="*/ 4037 h 18"/>
                  <a:gd name="T16" fmla="*/ 210 w 57"/>
                  <a:gd name="T17" fmla="*/ 4984 h 18"/>
                  <a:gd name="T18" fmla="*/ 221 w 57"/>
                  <a:gd name="T19" fmla="*/ 2383 h 18"/>
                  <a:gd name="T20" fmla="*/ 186 w 57"/>
                  <a:gd name="T21" fmla="*/ 1738 h 18"/>
                  <a:gd name="T22" fmla="*/ 152 w 57"/>
                  <a:gd name="T23" fmla="*/ 2 h 18"/>
                  <a:gd name="T24" fmla="*/ 123 w 57"/>
                  <a:gd name="T25" fmla="*/ 2 h 18"/>
                  <a:gd name="T26" fmla="*/ 94 w 57"/>
                  <a:gd name="T27" fmla="*/ 1 h 18"/>
                  <a:gd name="T28" fmla="*/ 62 w 57"/>
                  <a:gd name="T29" fmla="*/ 1 h 18"/>
                  <a:gd name="T30" fmla="*/ 39 w 57"/>
                  <a:gd name="T31" fmla="*/ 0 h 18"/>
                  <a:gd name="T32" fmla="*/ 2 w 57"/>
                  <a:gd name="T33" fmla="*/ 0 h 18"/>
                  <a:gd name="T34" fmla="*/ 0 w 57"/>
                  <a:gd name="T35" fmla="*/ 0 h 18"/>
                  <a:gd name="T36" fmla="*/ 1 w 57"/>
                  <a:gd name="T37" fmla="*/ 264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8"/>
                  <a:gd name="T59" fmla="*/ 57 w 57"/>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8">
                    <a:moveTo>
                      <a:pt x="1" y="10"/>
                    </a:moveTo>
                    <a:lnTo>
                      <a:pt x="4" y="10"/>
                    </a:lnTo>
                    <a:lnTo>
                      <a:pt x="10" y="10"/>
                    </a:lnTo>
                    <a:lnTo>
                      <a:pt x="16" y="10"/>
                    </a:lnTo>
                    <a:lnTo>
                      <a:pt x="24" y="10"/>
                    </a:lnTo>
                    <a:lnTo>
                      <a:pt x="31" y="11"/>
                    </a:lnTo>
                    <a:lnTo>
                      <a:pt x="39" y="12"/>
                    </a:lnTo>
                    <a:lnTo>
                      <a:pt x="47" y="14"/>
                    </a:lnTo>
                    <a:lnTo>
                      <a:pt x="54" y="18"/>
                    </a:lnTo>
                    <a:lnTo>
                      <a:pt x="57" y="9"/>
                    </a:lnTo>
                    <a:lnTo>
                      <a:pt x="49" y="6"/>
                    </a:lnTo>
                    <a:lnTo>
                      <a:pt x="40" y="3"/>
                    </a:lnTo>
                    <a:lnTo>
                      <a:pt x="32" y="2"/>
                    </a:lnTo>
                    <a:lnTo>
                      <a:pt x="25" y="1"/>
                    </a:lnTo>
                    <a:lnTo>
                      <a:pt x="17" y="1"/>
                    </a:lnTo>
                    <a:lnTo>
                      <a:pt x="10" y="0"/>
                    </a:lnTo>
                    <a:lnTo>
                      <a:pt x="4" y="0"/>
                    </a:lnTo>
                    <a:lnTo>
                      <a:pt x="0" y="0"/>
                    </a:lnTo>
                    <a:lnTo>
                      <a:pt x="1"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64" name="Freeform 88"/>
              <p:cNvSpPr>
                <a:spLocks noChangeArrowheads="1"/>
              </p:cNvSpPr>
              <p:nvPr/>
            </p:nvSpPr>
            <p:spPr bwMode="auto">
              <a:xfrm>
                <a:off x="2261" y="104"/>
                <a:ext cx="104" cy="53"/>
              </a:xfrm>
              <a:custGeom>
                <a:avLst/>
                <a:gdLst>
                  <a:gd name="T0" fmla="*/ 8 w 105"/>
                  <a:gd name="T1" fmla="*/ 0 h 54"/>
                  <a:gd name="T2" fmla="*/ 4 w 105"/>
                  <a:gd name="T3" fmla="*/ 0 h 54"/>
                  <a:gd name="T4" fmla="*/ 1 w 105"/>
                  <a:gd name="T5" fmla="*/ 3 h 54"/>
                  <a:gd name="T6" fmla="*/ 0 w 105"/>
                  <a:gd name="T7" fmla="*/ 70 h 54"/>
                  <a:gd name="T8" fmla="*/ 1 w 105"/>
                  <a:gd name="T9" fmla="*/ 2159 h 54"/>
                  <a:gd name="T10" fmla="*/ 4 w 105"/>
                  <a:gd name="T11" fmla="*/ 3080 h 54"/>
                  <a:gd name="T12" fmla="*/ 8 w 105"/>
                  <a:gd name="T13" fmla="*/ 4389 h 54"/>
                  <a:gd name="T14" fmla="*/ 446 w 105"/>
                  <a:gd name="T15" fmla="*/ 5440 h 54"/>
                  <a:gd name="T16" fmla="*/ 651 w 105"/>
                  <a:gd name="T17" fmla="*/ 6758 h 54"/>
                  <a:gd name="T18" fmla="*/ 967 w 105"/>
                  <a:gd name="T19" fmla="*/ 7687 h 54"/>
                  <a:gd name="T20" fmla="*/ 1250 w 105"/>
                  <a:gd name="T21" fmla="*/ 8859 h 54"/>
                  <a:gd name="T22" fmla="*/ 1558 w 105"/>
                  <a:gd name="T23" fmla="*/ 9651 h 54"/>
                  <a:gd name="T24" fmla="*/ 1895 w 105"/>
                  <a:gd name="T25" fmla="*/ 9740 h 54"/>
                  <a:gd name="T26" fmla="*/ 2299 w 105"/>
                  <a:gd name="T27" fmla="*/ 10373 h 54"/>
                  <a:gd name="T28" fmla="*/ 2643 w 105"/>
                  <a:gd name="T29" fmla="*/ 10228 h 54"/>
                  <a:gd name="T30" fmla="*/ 3040 w 105"/>
                  <a:gd name="T31" fmla="*/ 9729 h 54"/>
                  <a:gd name="T32" fmla="*/ 3418 w 105"/>
                  <a:gd name="T33" fmla="*/ 9006 h 54"/>
                  <a:gd name="T34" fmla="*/ 3440 w 105"/>
                  <a:gd name="T35" fmla="*/ 8859 h 54"/>
                  <a:gd name="T36" fmla="*/ 3440 w 105"/>
                  <a:gd name="T37" fmla="*/ 8445 h 54"/>
                  <a:gd name="T38" fmla="*/ 3440 w 105"/>
                  <a:gd name="T39" fmla="*/ 7871 h 54"/>
                  <a:gd name="T40" fmla="*/ 3418 w 105"/>
                  <a:gd name="T41" fmla="*/ 7687 h 54"/>
                  <a:gd name="T42" fmla="*/ 3294 w 105"/>
                  <a:gd name="T43" fmla="*/ 6758 h 54"/>
                  <a:gd name="T44" fmla="*/ 3117 w 105"/>
                  <a:gd name="T45" fmla="*/ 5440 h 54"/>
                  <a:gd name="T46" fmla="*/ 2908 w 105"/>
                  <a:gd name="T47" fmla="*/ 4649 h 54"/>
                  <a:gd name="T48" fmla="*/ 2705 w 105"/>
                  <a:gd name="T49" fmla="*/ 3080 h 54"/>
                  <a:gd name="T50" fmla="*/ 2415 w 105"/>
                  <a:gd name="T51" fmla="*/ 2159 h 54"/>
                  <a:gd name="T52" fmla="*/ 2088 w 105"/>
                  <a:gd name="T53" fmla="*/ 1488 h 54"/>
                  <a:gd name="T54" fmla="*/ 1841 w 105"/>
                  <a:gd name="T55" fmla="*/ 4 h 54"/>
                  <a:gd name="T56" fmla="*/ 1558 w 105"/>
                  <a:gd name="T57" fmla="*/ 2 h 54"/>
                  <a:gd name="T58" fmla="*/ 1321 w 105"/>
                  <a:gd name="T59" fmla="*/ 1 h 54"/>
                  <a:gd name="T60" fmla="*/ 1063 w 105"/>
                  <a:gd name="T61" fmla="*/ 0 h 54"/>
                  <a:gd name="T62" fmla="*/ 769 w 105"/>
                  <a:gd name="T63" fmla="*/ 0 h 54"/>
                  <a:gd name="T64" fmla="*/ 555 w 105"/>
                  <a:gd name="T65" fmla="*/ 0 h 54"/>
                  <a:gd name="T66" fmla="*/ 418 w 105"/>
                  <a:gd name="T67" fmla="*/ 0 h 54"/>
                  <a:gd name="T68" fmla="*/ 8 w 105"/>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54"/>
                  <a:gd name="T107" fmla="*/ 105 w 105"/>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54">
                    <a:moveTo>
                      <a:pt x="8" y="0"/>
                    </a:moveTo>
                    <a:lnTo>
                      <a:pt x="4" y="0"/>
                    </a:lnTo>
                    <a:lnTo>
                      <a:pt x="1" y="3"/>
                    </a:lnTo>
                    <a:lnTo>
                      <a:pt x="0" y="6"/>
                    </a:lnTo>
                    <a:lnTo>
                      <a:pt x="1" y="12"/>
                    </a:lnTo>
                    <a:lnTo>
                      <a:pt x="4" y="17"/>
                    </a:lnTo>
                    <a:lnTo>
                      <a:pt x="8" y="23"/>
                    </a:lnTo>
                    <a:lnTo>
                      <a:pt x="14" y="29"/>
                    </a:lnTo>
                    <a:lnTo>
                      <a:pt x="21" y="35"/>
                    </a:lnTo>
                    <a:lnTo>
                      <a:pt x="29" y="40"/>
                    </a:lnTo>
                    <a:lnTo>
                      <a:pt x="38" y="46"/>
                    </a:lnTo>
                    <a:lnTo>
                      <a:pt x="47" y="50"/>
                    </a:lnTo>
                    <a:lnTo>
                      <a:pt x="58" y="52"/>
                    </a:lnTo>
                    <a:lnTo>
                      <a:pt x="70" y="54"/>
                    </a:lnTo>
                    <a:lnTo>
                      <a:pt x="80" y="53"/>
                    </a:lnTo>
                    <a:lnTo>
                      <a:pt x="92" y="51"/>
                    </a:lnTo>
                    <a:lnTo>
                      <a:pt x="104" y="47"/>
                    </a:lnTo>
                    <a:lnTo>
                      <a:pt x="105" y="46"/>
                    </a:lnTo>
                    <a:lnTo>
                      <a:pt x="105" y="45"/>
                    </a:lnTo>
                    <a:lnTo>
                      <a:pt x="105" y="42"/>
                    </a:lnTo>
                    <a:lnTo>
                      <a:pt x="104" y="40"/>
                    </a:lnTo>
                    <a:lnTo>
                      <a:pt x="100" y="35"/>
                    </a:lnTo>
                    <a:lnTo>
                      <a:pt x="95" y="29"/>
                    </a:lnTo>
                    <a:lnTo>
                      <a:pt x="89" y="24"/>
                    </a:lnTo>
                    <a:lnTo>
                      <a:pt x="81" y="17"/>
                    </a:lnTo>
                    <a:lnTo>
                      <a:pt x="73" y="12"/>
                    </a:lnTo>
                    <a:lnTo>
                      <a:pt x="63" y="7"/>
                    </a:lnTo>
                    <a:lnTo>
                      <a:pt x="56" y="4"/>
                    </a:lnTo>
                    <a:lnTo>
                      <a:pt x="47" y="2"/>
                    </a:lnTo>
                    <a:lnTo>
                      <a:pt x="40" y="1"/>
                    </a:lnTo>
                    <a:lnTo>
                      <a:pt x="32" y="0"/>
                    </a:lnTo>
                    <a:lnTo>
                      <a:pt x="24" y="0"/>
                    </a:lnTo>
                    <a:lnTo>
                      <a:pt x="18" y="0"/>
                    </a:lnTo>
                    <a:lnTo>
                      <a:pt x="13"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65" name="Freeform 89"/>
              <p:cNvSpPr>
                <a:spLocks noChangeArrowheads="1"/>
              </p:cNvSpPr>
              <p:nvPr/>
            </p:nvSpPr>
            <p:spPr bwMode="auto">
              <a:xfrm>
                <a:off x="2256" y="97"/>
                <a:ext cx="109" cy="65"/>
              </a:xfrm>
              <a:custGeom>
                <a:avLst/>
                <a:gdLst>
                  <a:gd name="T0" fmla="*/ 2963 w 110"/>
                  <a:gd name="T1" fmla="*/ 11284 h 65"/>
                  <a:gd name="T2" fmla="*/ 2662 w 110"/>
                  <a:gd name="T3" fmla="*/ 12386 h 65"/>
                  <a:gd name="T4" fmla="*/ 2373 w 110"/>
                  <a:gd name="T5" fmla="*/ 13071 h 65"/>
                  <a:gd name="T6" fmla="*/ 2084 w 110"/>
                  <a:gd name="T7" fmla="*/ 13071 h 65"/>
                  <a:gd name="T8" fmla="*/ 1775 w 110"/>
                  <a:gd name="T9" fmla="*/ 12894 h 65"/>
                  <a:gd name="T10" fmla="*/ 1512 w 110"/>
                  <a:gd name="T11" fmla="*/ 12169 h 65"/>
                  <a:gd name="T12" fmla="*/ 1250 w 110"/>
                  <a:gd name="T13" fmla="*/ 11268 h 65"/>
                  <a:gd name="T14" fmla="*/ 1016 w 110"/>
                  <a:gd name="T15" fmla="*/ 10316 h 65"/>
                  <a:gd name="T16" fmla="*/ 820 w 110"/>
                  <a:gd name="T17" fmla="*/ 8900 h 65"/>
                  <a:gd name="T18" fmla="*/ 562 w 110"/>
                  <a:gd name="T19" fmla="*/ 7679 h 65"/>
                  <a:gd name="T20" fmla="*/ 411 w 110"/>
                  <a:gd name="T21" fmla="*/ 5789 h 65"/>
                  <a:gd name="T22" fmla="*/ 330 w 110"/>
                  <a:gd name="T23" fmla="*/ 4923 h 65"/>
                  <a:gd name="T24" fmla="*/ 9 w 110"/>
                  <a:gd name="T25" fmla="*/ 3388 h 65"/>
                  <a:gd name="T26" fmla="*/ 8 w 110"/>
                  <a:gd name="T27" fmla="*/ 2704 h 65"/>
                  <a:gd name="T28" fmla="*/ 9 w 110"/>
                  <a:gd name="T29" fmla="*/ 2508 h 65"/>
                  <a:gd name="T30" fmla="*/ 9 w 110"/>
                  <a:gd name="T31" fmla="*/ 2338 h 65"/>
                  <a:gd name="T32" fmla="*/ 350 w 110"/>
                  <a:gd name="T33" fmla="*/ 2338 h 65"/>
                  <a:gd name="T34" fmla="*/ 350 w 110"/>
                  <a:gd name="T35" fmla="*/ 0 h 65"/>
                  <a:gd name="T36" fmla="*/ 6 w 110"/>
                  <a:gd name="T37" fmla="*/ 2 h 65"/>
                  <a:gd name="T38" fmla="*/ 1 w 110"/>
                  <a:gd name="T39" fmla="*/ 1840 h 65"/>
                  <a:gd name="T40" fmla="*/ 0 w 110"/>
                  <a:gd name="T41" fmla="*/ 2704 h 65"/>
                  <a:gd name="T42" fmla="*/ 1 w 110"/>
                  <a:gd name="T43" fmla="*/ 4565 h 65"/>
                  <a:gd name="T44" fmla="*/ 4 w 110"/>
                  <a:gd name="T45" fmla="*/ 5789 h 65"/>
                  <a:gd name="T46" fmla="*/ 9 w 110"/>
                  <a:gd name="T47" fmla="*/ 7679 h 65"/>
                  <a:gd name="T48" fmla="*/ 411 w 110"/>
                  <a:gd name="T49" fmla="*/ 9039 h 65"/>
                  <a:gd name="T50" fmla="*/ 630 w 110"/>
                  <a:gd name="T51" fmla="*/ 10489 h 65"/>
                  <a:gd name="T52" fmla="*/ 869 w 110"/>
                  <a:gd name="T53" fmla="*/ 12155 h 65"/>
                  <a:gd name="T54" fmla="*/ 1131 w 110"/>
                  <a:gd name="T55" fmla="*/ 13074 h 65"/>
                  <a:gd name="T56" fmla="*/ 1408 w 110"/>
                  <a:gd name="T57" fmla="*/ 14093 h 65"/>
                  <a:gd name="T58" fmla="*/ 1737 w 110"/>
                  <a:gd name="T59" fmla="*/ 15139 h 65"/>
                  <a:gd name="T60" fmla="*/ 2038 w 110"/>
                  <a:gd name="T61" fmla="*/ 15185 h 65"/>
                  <a:gd name="T62" fmla="*/ 2392 w 110"/>
                  <a:gd name="T63" fmla="*/ 15148 h 65"/>
                  <a:gd name="T64" fmla="*/ 2760 w 110"/>
                  <a:gd name="T65" fmla="*/ 14959 h 65"/>
                  <a:gd name="T66" fmla="*/ 3093 w 110"/>
                  <a:gd name="T67" fmla="*/ 13074 h 65"/>
                  <a:gd name="T68" fmla="*/ 2963 w 110"/>
                  <a:gd name="T69" fmla="*/ 11284 h 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0"/>
                  <a:gd name="T106" fmla="*/ 0 h 65"/>
                  <a:gd name="T107" fmla="*/ 110 w 110"/>
                  <a:gd name="T108" fmla="*/ 65 h 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0" h="65">
                    <a:moveTo>
                      <a:pt x="105" y="48"/>
                    </a:moveTo>
                    <a:lnTo>
                      <a:pt x="95" y="53"/>
                    </a:lnTo>
                    <a:lnTo>
                      <a:pt x="84" y="55"/>
                    </a:lnTo>
                    <a:lnTo>
                      <a:pt x="74" y="55"/>
                    </a:lnTo>
                    <a:lnTo>
                      <a:pt x="63" y="54"/>
                    </a:lnTo>
                    <a:lnTo>
                      <a:pt x="54" y="52"/>
                    </a:lnTo>
                    <a:lnTo>
                      <a:pt x="44" y="47"/>
                    </a:lnTo>
                    <a:lnTo>
                      <a:pt x="36" y="43"/>
                    </a:lnTo>
                    <a:lnTo>
                      <a:pt x="28" y="37"/>
                    </a:lnTo>
                    <a:lnTo>
                      <a:pt x="21" y="32"/>
                    </a:lnTo>
                    <a:lnTo>
                      <a:pt x="15" y="25"/>
                    </a:lnTo>
                    <a:lnTo>
                      <a:pt x="11" y="20"/>
                    </a:lnTo>
                    <a:lnTo>
                      <a:pt x="9" y="15"/>
                    </a:lnTo>
                    <a:lnTo>
                      <a:pt x="8" y="12"/>
                    </a:lnTo>
                    <a:lnTo>
                      <a:pt x="9" y="11"/>
                    </a:lnTo>
                    <a:lnTo>
                      <a:pt x="9" y="10"/>
                    </a:lnTo>
                    <a:lnTo>
                      <a:pt x="12" y="10"/>
                    </a:lnTo>
                    <a:lnTo>
                      <a:pt x="12" y="0"/>
                    </a:lnTo>
                    <a:lnTo>
                      <a:pt x="6" y="2"/>
                    </a:lnTo>
                    <a:lnTo>
                      <a:pt x="1" y="7"/>
                    </a:lnTo>
                    <a:lnTo>
                      <a:pt x="0" y="12"/>
                    </a:lnTo>
                    <a:lnTo>
                      <a:pt x="1" y="19"/>
                    </a:lnTo>
                    <a:lnTo>
                      <a:pt x="4" y="25"/>
                    </a:lnTo>
                    <a:lnTo>
                      <a:pt x="9" y="32"/>
                    </a:lnTo>
                    <a:lnTo>
                      <a:pt x="15" y="39"/>
                    </a:lnTo>
                    <a:lnTo>
                      <a:pt x="23" y="45"/>
                    </a:lnTo>
                    <a:lnTo>
                      <a:pt x="31" y="51"/>
                    </a:lnTo>
                    <a:lnTo>
                      <a:pt x="40" y="56"/>
                    </a:lnTo>
                    <a:lnTo>
                      <a:pt x="50" y="60"/>
                    </a:lnTo>
                    <a:lnTo>
                      <a:pt x="62" y="63"/>
                    </a:lnTo>
                    <a:lnTo>
                      <a:pt x="73" y="65"/>
                    </a:lnTo>
                    <a:lnTo>
                      <a:pt x="85" y="64"/>
                    </a:lnTo>
                    <a:lnTo>
                      <a:pt x="97" y="62"/>
                    </a:lnTo>
                    <a:lnTo>
                      <a:pt x="110" y="56"/>
                    </a:lnTo>
                    <a:lnTo>
                      <a:pt x="105" y="4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66" name="Freeform 90"/>
              <p:cNvSpPr>
                <a:spLocks noChangeArrowheads="1"/>
              </p:cNvSpPr>
              <p:nvPr/>
            </p:nvSpPr>
            <p:spPr bwMode="auto">
              <a:xfrm>
                <a:off x="2327" y="107"/>
                <a:ext cx="44" cy="52"/>
              </a:xfrm>
              <a:custGeom>
                <a:avLst/>
                <a:gdLst>
                  <a:gd name="T0" fmla="*/ 0 w 47"/>
                  <a:gd name="T1" fmla="*/ 21157 h 47"/>
                  <a:gd name="T2" fmla="*/ 447 w 47"/>
                  <a:gd name="T3" fmla="*/ 29200 h 47"/>
                  <a:gd name="T4" fmla="*/ 690 w 47"/>
                  <a:gd name="T5" fmla="*/ 46555 h 47"/>
                  <a:gd name="T6" fmla="*/ 1131 w 47"/>
                  <a:gd name="T7" fmla="*/ 56339 h 47"/>
                  <a:gd name="T8" fmla="*/ 1361 w 47"/>
                  <a:gd name="T9" fmla="*/ 71937 h 47"/>
                  <a:gd name="T10" fmla="*/ 1577 w 47"/>
                  <a:gd name="T11" fmla="*/ 82982 h 47"/>
                  <a:gd name="T12" fmla="*/ 1678 w 47"/>
                  <a:gd name="T13" fmla="*/ 91926 h 47"/>
                  <a:gd name="T14" fmla="*/ 1744 w 47"/>
                  <a:gd name="T15" fmla="*/ 96946 h 47"/>
                  <a:gd name="T16" fmla="*/ 1785 w 47"/>
                  <a:gd name="T17" fmla="*/ 91926 h 47"/>
                  <a:gd name="T18" fmla="*/ 2020 w 47"/>
                  <a:gd name="T19" fmla="*/ 114133 h 47"/>
                  <a:gd name="T20" fmla="*/ 2101 w 47"/>
                  <a:gd name="T21" fmla="*/ 107351 h 47"/>
                  <a:gd name="T22" fmla="*/ 2149 w 47"/>
                  <a:gd name="T23" fmla="*/ 99832 h 47"/>
                  <a:gd name="T24" fmla="*/ 2149 w 47"/>
                  <a:gd name="T25" fmla="*/ 90025 h 47"/>
                  <a:gd name="T26" fmla="*/ 2023 w 47"/>
                  <a:gd name="T27" fmla="*/ 82982 h 47"/>
                  <a:gd name="T28" fmla="*/ 1901 w 47"/>
                  <a:gd name="T29" fmla="*/ 71937 h 47"/>
                  <a:gd name="T30" fmla="*/ 1639 w 47"/>
                  <a:gd name="T31" fmla="*/ 54832 h 47"/>
                  <a:gd name="T32" fmla="*/ 1310 w 47"/>
                  <a:gd name="T33" fmla="*/ 37351 h 47"/>
                  <a:gd name="T34" fmla="*/ 940 w 47"/>
                  <a:gd name="T35" fmla="*/ 24925 h 47"/>
                  <a:gd name="T36" fmla="*/ 572 w 47"/>
                  <a:gd name="T37" fmla="*/ 469 h 47"/>
                  <a:gd name="T38" fmla="*/ 3 w 47"/>
                  <a:gd name="T39" fmla="*/ 0 h 47"/>
                  <a:gd name="T40" fmla="*/ 0 w 47"/>
                  <a:gd name="T41" fmla="*/ 21157 h 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7"/>
                  <a:gd name="T64" fmla="*/ 0 h 47"/>
                  <a:gd name="T65" fmla="*/ 47 w 47"/>
                  <a:gd name="T66" fmla="*/ 47 h 4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7" h="47">
                    <a:moveTo>
                      <a:pt x="0" y="9"/>
                    </a:moveTo>
                    <a:lnTo>
                      <a:pt x="9" y="13"/>
                    </a:lnTo>
                    <a:lnTo>
                      <a:pt x="16" y="19"/>
                    </a:lnTo>
                    <a:lnTo>
                      <a:pt x="24" y="24"/>
                    </a:lnTo>
                    <a:lnTo>
                      <a:pt x="30" y="30"/>
                    </a:lnTo>
                    <a:lnTo>
                      <a:pt x="35" y="35"/>
                    </a:lnTo>
                    <a:lnTo>
                      <a:pt x="37" y="39"/>
                    </a:lnTo>
                    <a:lnTo>
                      <a:pt x="38" y="40"/>
                    </a:lnTo>
                    <a:lnTo>
                      <a:pt x="39" y="39"/>
                    </a:lnTo>
                    <a:lnTo>
                      <a:pt x="44" y="47"/>
                    </a:lnTo>
                    <a:lnTo>
                      <a:pt x="46" y="45"/>
                    </a:lnTo>
                    <a:lnTo>
                      <a:pt x="47" y="42"/>
                    </a:lnTo>
                    <a:lnTo>
                      <a:pt x="47" y="38"/>
                    </a:lnTo>
                    <a:lnTo>
                      <a:pt x="45" y="35"/>
                    </a:lnTo>
                    <a:lnTo>
                      <a:pt x="42" y="30"/>
                    </a:lnTo>
                    <a:lnTo>
                      <a:pt x="36" y="23"/>
                    </a:lnTo>
                    <a:lnTo>
                      <a:pt x="29" y="16"/>
                    </a:lnTo>
                    <a:lnTo>
                      <a:pt x="21" y="11"/>
                    </a:lnTo>
                    <a:lnTo>
                      <a:pt x="13" y="5"/>
                    </a:lnTo>
                    <a:lnTo>
                      <a:pt x="3"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67" name="Freeform 91"/>
              <p:cNvSpPr>
                <a:spLocks noChangeArrowheads="1"/>
              </p:cNvSpPr>
              <p:nvPr/>
            </p:nvSpPr>
            <p:spPr bwMode="auto">
              <a:xfrm>
                <a:off x="2271" y="97"/>
                <a:ext cx="55" cy="14"/>
              </a:xfrm>
              <a:custGeom>
                <a:avLst/>
                <a:gdLst>
                  <a:gd name="T0" fmla="*/ 0 w 57"/>
                  <a:gd name="T1" fmla="*/ 2649 h 18"/>
                  <a:gd name="T2" fmla="*/ 5 w 57"/>
                  <a:gd name="T3" fmla="*/ 2649 h 18"/>
                  <a:gd name="T4" fmla="*/ 835 w 57"/>
                  <a:gd name="T5" fmla="*/ 2649 h 18"/>
                  <a:gd name="T6" fmla="*/ 1251 w 57"/>
                  <a:gd name="T7" fmla="*/ 2649 h 18"/>
                  <a:gd name="T8" fmla="*/ 2014 w 57"/>
                  <a:gd name="T9" fmla="*/ 2649 h 18"/>
                  <a:gd name="T10" fmla="*/ 2497 w 57"/>
                  <a:gd name="T11" fmla="*/ 2943 h 18"/>
                  <a:gd name="T12" fmla="*/ 3224 w 57"/>
                  <a:gd name="T13" fmla="*/ 3633 h 18"/>
                  <a:gd name="T14" fmla="*/ 3951 w 57"/>
                  <a:gd name="T15" fmla="*/ 4037 h 18"/>
                  <a:gd name="T16" fmla="*/ 4525 w 57"/>
                  <a:gd name="T17" fmla="*/ 4984 h 18"/>
                  <a:gd name="T18" fmla="*/ 4743 w 57"/>
                  <a:gd name="T19" fmla="*/ 2383 h 18"/>
                  <a:gd name="T20" fmla="*/ 4016 w 57"/>
                  <a:gd name="T21" fmla="*/ 1738 h 18"/>
                  <a:gd name="T22" fmla="*/ 3450 w 57"/>
                  <a:gd name="T23" fmla="*/ 2 h 18"/>
                  <a:gd name="T24" fmla="*/ 2642 w 57"/>
                  <a:gd name="T25" fmla="*/ 2 h 18"/>
                  <a:gd name="T26" fmla="*/ 2038 w 57"/>
                  <a:gd name="T27" fmla="*/ 1 h 18"/>
                  <a:gd name="T28" fmla="*/ 1341 w 57"/>
                  <a:gd name="T29" fmla="*/ 1 h 18"/>
                  <a:gd name="T30" fmla="*/ 835 w 57"/>
                  <a:gd name="T31" fmla="*/ 0 h 18"/>
                  <a:gd name="T32" fmla="*/ 5 w 57"/>
                  <a:gd name="T33" fmla="*/ 0 h 18"/>
                  <a:gd name="T34" fmla="*/ 0 w 57"/>
                  <a:gd name="T35" fmla="*/ 0 h 18"/>
                  <a:gd name="T36" fmla="*/ 0 w 57"/>
                  <a:gd name="T37" fmla="*/ 264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8"/>
                  <a:gd name="T59" fmla="*/ 57 w 57"/>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8">
                    <a:moveTo>
                      <a:pt x="0" y="10"/>
                    </a:moveTo>
                    <a:lnTo>
                      <a:pt x="5" y="10"/>
                    </a:lnTo>
                    <a:lnTo>
                      <a:pt x="10" y="10"/>
                    </a:lnTo>
                    <a:lnTo>
                      <a:pt x="16" y="10"/>
                    </a:lnTo>
                    <a:lnTo>
                      <a:pt x="24" y="10"/>
                    </a:lnTo>
                    <a:lnTo>
                      <a:pt x="31" y="11"/>
                    </a:lnTo>
                    <a:lnTo>
                      <a:pt x="38" y="13"/>
                    </a:lnTo>
                    <a:lnTo>
                      <a:pt x="47" y="14"/>
                    </a:lnTo>
                    <a:lnTo>
                      <a:pt x="54" y="18"/>
                    </a:lnTo>
                    <a:lnTo>
                      <a:pt x="57" y="9"/>
                    </a:lnTo>
                    <a:lnTo>
                      <a:pt x="49" y="6"/>
                    </a:lnTo>
                    <a:lnTo>
                      <a:pt x="41" y="3"/>
                    </a:lnTo>
                    <a:lnTo>
                      <a:pt x="32" y="2"/>
                    </a:lnTo>
                    <a:lnTo>
                      <a:pt x="25" y="1"/>
                    </a:lnTo>
                    <a:lnTo>
                      <a:pt x="17" y="1"/>
                    </a:lnTo>
                    <a:lnTo>
                      <a:pt x="10" y="0"/>
                    </a:lnTo>
                    <a:lnTo>
                      <a:pt x="5"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68" name="Freeform 92"/>
              <p:cNvSpPr>
                <a:spLocks noChangeArrowheads="1"/>
              </p:cNvSpPr>
              <p:nvPr/>
            </p:nvSpPr>
            <p:spPr bwMode="auto">
              <a:xfrm>
                <a:off x="4796" y="102"/>
                <a:ext cx="104" cy="57"/>
              </a:xfrm>
              <a:custGeom>
                <a:avLst/>
                <a:gdLst>
                  <a:gd name="T0" fmla="*/ 8 w 104"/>
                  <a:gd name="T1" fmla="*/ 2 h 56"/>
                  <a:gd name="T2" fmla="*/ 3 w 104"/>
                  <a:gd name="T3" fmla="*/ 2 h 56"/>
                  <a:gd name="T4" fmla="*/ 1 w 104"/>
                  <a:gd name="T5" fmla="*/ 112 h 56"/>
                  <a:gd name="T6" fmla="*/ 0 w 104"/>
                  <a:gd name="T7" fmla="*/ 5098 h 56"/>
                  <a:gd name="T8" fmla="*/ 1 w 104"/>
                  <a:gd name="T9" fmla="*/ 7803 h 56"/>
                  <a:gd name="T10" fmla="*/ 4 w 104"/>
                  <a:gd name="T11" fmla="*/ 12002 h 56"/>
                  <a:gd name="T12" fmla="*/ 8 w 104"/>
                  <a:gd name="T13" fmla="*/ 15524 h 56"/>
                  <a:gd name="T14" fmla="*/ 611 w 104"/>
                  <a:gd name="T15" fmla="*/ 19914 h 56"/>
                  <a:gd name="T16" fmla="*/ 955 w 104"/>
                  <a:gd name="T17" fmla="*/ 23633 h 56"/>
                  <a:gd name="T18" fmla="*/ 1337 w 104"/>
                  <a:gd name="T19" fmla="*/ 26272 h 56"/>
                  <a:gd name="T20" fmla="*/ 1772 w 104"/>
                  <a:gd name="T21" fmla="*/ 30536 h 56"/>
                  <a:gd name="T22" fmla="*/ 2217 w 104"/>
                  <a:gd name="T23" fmla="*/ 33241 h 56"/>
                  <a:gd name="T24" fmla="*/ 2708 w 104"/>
                  <a:gd name="T25" fmla="*/ 33989 h 56"/>
                  <a:gd name="T26" fmla="*/ 3169 w 104"/>
                  <a:gd name="T27" fmla="*/ 35338 h 56"/>
                  <a:gd name="T28" fmla="*/ 3750 w 104"/>
                  <a:gd name="T29" fmla="*/ 34878 h 56"/>
                  <a:gd name="T30" fmla="*/ 4279 w 104"/>
                  <a:gd name="T31" fmla="*/ 33524 h 56"/>
                  <a:gd name="T32" fmla="*/ 4744 w 104"/>
                  <a:gd name="T33" fmla="*/ 30772 h 56"/>
                  <a:gd name="T34" fmla="*/ 4787 w 104"/>
                  <a:gd name="T35" fmla="*/ 30536 h 56"/>
                  <a:gd name="T36" fmla="*/ 4859 w 104"/>
                  <a:gd name="T37" fmla="*/ 28267 h 56"/>
                  <a:gd name="T38" fmla="*/ 4787 w 104"/>
                  <a:gd name="T39" fmla="*/ 28016 h 56"/>
                  <a:gd name="T40" fmla="*/ 4787 w 104"/>
                  <a:gd name="T41" fmla="*/ 26272 h 56"/>
                  <a:gd name="T42" fmla="*/ 4694 w 104"/>
                  <a:gd name="T43" fmla="*/ 23633 h 56"/>
                  <a:gd name="T44" fmla="*/ 4438 w 104"/>
                  <a:gd name="T45" fmla="*/ 19914 h 56"/>
                  <a:gd name="T46" fmla="*/ 4045 w 104"/>
                  <a:gd name="T47" fmla="*/ 16798 h 56"/>
                  <a:gd name="T48" fmla="*/ 3750 w 104"/>
                  <a:gd name="T49" fmla="*/ 12002 h 56"/>
                  <a:gd name="T50" fmla="*/ 3352 w 104"/>
                  <a:gd name="T51" fmla="*/ 8500 h 56"/>
                  <a:gd name="T52" fmla="*/ 2974 w 104"/>
                  <a:gd name="T53" fmla="*/ 5546 h 56"/>
                  <a:gd name="T54" fmla="*/ 2621 w 104"/>
                  <a:gd name="T55" fmla="*/ 4325 h 56"/>
                  <a:gd name="T56" fmla="*/ 2217 w 104"/>
                  <a:gd name="T57" fmla="*/ 4 h 56"/>
                  <a:gd name="T58" fmla="*/ 1795 w 104"/>
                  <a:gd name="T59" fmla="*/ 3 h 56"/>
                  <a:gd name="T60" fmla="*/ 1434 w 104"/>
                  <a:gd name="T61" fmla="*/ 2 h 56"/>
                  <a:gd name="T62" fmla="*/ 1132 w 104"/>
                  <a:gd name="T63" fmla="*/ 2 h 56"/>
                  <a:gd name="T64" fmla="*/ 807 w 104"/>
                  <a:gd name="T65" fmla="*/ 2 h 56"/>
                  <a:gd name="T66" fmla="*/ 577 w 104"/>
                  <a:gd name="T67" fmla="*/ 0 h 56"/>
                  <a:gd name="T68" fmla="*/ 8 w 104"/>
                  <a:gd name="T69" fmla="*/ 2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4"/>
                  <a:gd name="T106" fmla="*/ 0 h 56"/>
                  <a:gd name="T107" fmla="*/ 104 w 104"/>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4" h="56">
                    <a:moveTo>
                      <a:pt x="8" y="2"/>
                    </a:moveTo>
                    <a:lnTo>
                      <a:pt x="3" y="2"/>
                    </a:lnTo>
                    <a:lnTo>
                      <a:pt x="1" y="5"/>
                    </a:lnTo>
                    <a:lnTo>
                      <a:pt x="0" y="8"/>
                    </a:lnTo>
                    <a:lnTo>
                      <a:pt x="1" y="13"/>
                    </a:lnTo>
                    <a:lnTo>
                      <a:pt x="4" y="19"/>
                    </a:lnTo>
                    <a:lnTo>
                      <a:pt x="8" y="25"/>
                    </a:lnTo>
                    <a:lnTo>
                      <a:pt x="13" y="31"/>
                    </a:lnTo>
                    <a:lnTo>
                      <a:pt x="21" y="37"/>
                    </a:lnTo>
                    <a:lnTo>
                      <a:pt x="28" y="42"/>
                    </a:lnTo>
                    <a:lnTo>
                      <a:pt x="38" y="48"/>
                    </a:lnTo>
                    <a:lnTo>
                      <a:pt x="47" y="52"/>
                    </a:lnTo>
                    <a:lnTo>
                      <a:pt x="58" y="54"/>
                    </a:lnTo>
                    <a:lnTo>
                      <a:pt x="68" y="56"/>
                    </a:lnTo>
                    <a:lnTo>
                      <a:pt x="80" y="55"/>
                    </a:lnTo>
                    <a:lnTo>
                      <a:pt x="92" y="53"/>
                    </a:lnTo>
                    <a:lnTo>
                      <a:pt x="102" y="49"/>
                    </a:lnTo>
                    <a:lnTo>
                      <a:pt x="103" y="48"/>
                    </a:lnTo>
                    <a:lnTo>
                      <a:pt x="104" y="45"/>
                    </a:lnTo>
                    <a:lnTo>
                      <a:pt x="103" y="44"/>
                    </a:lnTo>
                    <a:lnTo>
                      <a:pt x="103" y="42"/>
                    </a:lnTo>
                    <a:lnTo>
                      <a:pt x="100" y="37"/>
                    </a:lnTo>
                    <a:lnTo>
                      <a:pt x="95" y="31"/>
                    </a:lnTo>
                    <a:lnTo>
                      <a:pt x="87" y="26"/>
                    </a:lnTo>
                    <a:lnTo>
                      <a:pt x="80" y="19"/>
                    </a:lnTo>
                    <a:lnTo>
                      <a:pt x="72" y="14"/>
                    </a:lnTo>
                    <a:lnTo>
                      <a:pt x="63" y="9"/>
                    </a:lnTo>
                    <a:lnTo>
                      <a:pt x="56" y="6"/>
                    </a:lnTo>
                    <a:lnTo>
                      <a:pt x="47" y="4"/>
                    </a:lnTo>
                    <a:lnTo>
                      <a:pt x="39" y="3"/>
                    </a:lnTo>
                    <a:lnTo>
                      <a:pt x="31" y="2"/>
                    </a:lnTo>
                    <a:lnTo>
                      <a:pt x="24" y="2"/>
                    </a:lnTo>
                    <a:lnTo>
                      <a:pt x="18" y="2"/>
                    </a:lnTo>
                    <a:lnTo>
                      <a:pt x="12" y="0"/>
                    </a:lnTo>
                    <a:lnTo>
                      <a:pt x="8" y="2"/>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69" name="Freeform 93"/>
              <p:cNvSpPr>
                <a:spLocks noChangeArrowheads="1"/>
              </p:cNvSpPr>
              <p:nvPr/>
            </p:nvSpPr>
            <p:spPr bwMode="auto">
              <a:xfrm>
                <a:off x="4791" y="97"/>
                <a:ext cx="109" cy="65"/>
              </a:xfrm>
              <a:custGeom>
                <a:avLst/>
                <a:gdLst>
                  <a:gd name="T0" fmla="*/ 4137 w 109"/>
                  <a:gd name="T1" fmla="*/ 11284 h 65"/>
                  <a:gd name="T2" fmla="*/ 3716 w 109"/>
                  <a:gd name="T3" fmla="*/ 12386 h 65"/>
                  <a:gd name="T4" fmla="*/ 3297 w 109"/>
                  <a:gd name="T5" fmla="*/ 13071 h 65"/>
                  <a:gd name="T6" fmla="*/ 2936 w 109"/>
                  <a:gd name="T7" fmla="*/ 13071 h 65"/>
                  <a:gd name="T8" fmla="*/ 2523 w 109"/>
                  <a:gd name="T9" fmla="*/ 12894 h 65"/>
                  <a:gd name="T10" fmla="*/ 2122 w 109"/>
                  <a:gd name="T11" fmla="*/ 12169 h 65"/>
                  <a:gd name="T12" fmla="*/ 1755 w 109"/>
                  <a:gd name="T13" fmla="*/ 11268 h 65"/>
                  <a:gd name="T14" fmla="*/ 1399 w 109"/>
                  <a:gd name="T15" fmla="*/ 10316 h 65"/>
                  <a:gd name="T16" fmla="*/ 1130 w 109"/>
                  <a:gd name="T17" fmla="*/ 8900 h 65"/>
                  <a:gd name="T18" fmla="*/ 819 w 109"/>
                  <a:gd name="T19" fmla="*/ 7679 h 65"/>
                  <a:gd name="T20" fmla="*/ 594 w 109"/>
                  <a:gd name="T21" fmla="*/ 5789 h 65"/>
                  <a:gd name="T22" fmla="*/ 479 w 109"/>
                  <a:gd name="T23" fmla="*/ 4923 h 65"/>
                  <a:gd name="T24" fmla="*/ 431 w 109"/>
                  <a:gd name="T25" fmla="*/ 3388 h 65"/>
                  <a:gd name="T26" fmla="*/ 9 w 109"/>
                  <a:gd name="T27" fmla="*/ 2704 h 65"/>
                  <a:gd name="T28" fmla="*/ 9 w 109"/>
                  <a:gd name="T29" fmla="*/ 2508 h 65"/>
                  <a:gd name="T30" fmla="*/ 431 w 109"/>
                  <a:gd name="T31" fmla="*/ 2338 h 65"/>
                  <a:gd name="T32" fmla="*/ 506 w 109"/>
                  <a:gd name="T33" fmla="*/ 2338 h 65"/>
                  <a:gd name="T34" fmla="*/ 506 w 109"/>
                  <a:gd name="T35" fmla="*/ 0 h 65"/>
                  <a:gd name="T36" fmla="*/ 7 w 109"/>
                  <a:gd name="T37" fmla="*/ 2 h 65"/>
                  <a:gd name="T38" fmla="*/ 2 w 109"/>
                  <a:gd name="T39" fmla="*/ 1840 h 65"/>
                  <a:gd name="T40" fmla="*/ 0 w 109"/>
                  <a:gd name="T41" fmla="*/ 2704 h 65"/>
                  <a:gd name="T42" fmla="*/ 2 w 109"/>
                  <a:gd name="T43" fmla="*/ 4565 h 65"/>
                  <a:gd name="T44" fmla="*/ 5 w 109"/>
                  <a:gd name="T45" fmla="*/ 5789 h 65"/>
                  <a:gd name="T46" fmla="*/ 431 w 109"/>
                  <a:gd name="T47" fmla="*/ 7679 h 65"/>
                  <a:gd name="T48" fmla="*/ 563 w 109"/>
                  <a:gd name="T49" fmla="*/ 9039 h 65"/>
                  <a:gd name="T50" fmla="*/ 865 w 109"/>
                  <a:gd name="T51" fmla="*/ 10463 h 65"/>
                  <a:gd name="T52" fmla="*/ 1205 w 109"/>
                  <a:gd name="T53" fmla="*/ 12155 h 65"/>
                  <a:gd name="T54" fmla="*/ 1576 w 109"/>
                  <a:gd name="T55" fmla="*/ 13074 h 65"/>
                  <a:gd name="T56" fmla="*/ 2011 w 109"/>
                  <a:gd name="T57" fmla="*/ 14093 h 65"/>
                  <a:gd name="T58" fmla="*/ 2419 w 109"/>
                  <a:gd name="T59" fmla="*/ 15139 h 65"/>
                  <a:gd name="T60" fmla="*/ 2842 w 109"/>
                  <a:gd name="T61" fmla="*/ 15185 h 65"/>
                  <a:gd name="T62" fmla="*/ 3338 w 109"/>
                  <a:gd name="T63" fmla="*/ 15148 h 65"/>
                  <a:gd name="T64" fmla="*/ 3838 w 109"/>
                  <a:gd name="T65" fmla="*/ 14959 h 65"/>
                  <a:gd name="T66" fmla="*/ 4271 w 109"/>
                  <a:gd name="T67" fmla="*/ 13074 h 65"/>
                  <a:gd name="T68" fmla="*/ 4137 w 109"/>
                  <a:gd name="T69" fmla="*/ 11284 h 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
                  <a:gd name="T106" fmla="*/ 0 h 65"/>
                  <a:gd name="T107" fmla="*/ 109 w 109"/>
                  <a:gd name="T108" fmla="*/ 65 h 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 h="65">
                    <a:moveTo>
                      <a:pt x="106" y="48"/>
                    </a:moveTo>
                    <a:lnTo>
                      <a:pt x="95" y="53"/>
                    </a:lnTo>
                    <a:lnTo>
                      <a:pt x="84" y="55"/>
                    </a:lnTo>
                    <a:lnTo>
                      <a:pt x="75" y="55"/>
                    </a:lnTo>
                    <a:lnTo>
                      <a:pt x="64" y="54"/>
                    </a:lnTo>
                    <a:lnTo>
                      <a:pt x="54" y="52"/>
                    </a:lnTo>
                    <a:lnTo>
                      <a:pt x="45" y="47"/>
                    </a:lnTo>
                    <a:lnTo>
                      <a:pt x="36" y="43"/>
                    </a:lnTo>
                    <a:lnTo>
                      <a:pt x="28" y="37"/>
                    </a:lnTo>
                    <a:lnTo>
                      <a:pt x="22" y="32"/>
                    </a:lnTo>
                    <a:lnTo>
                      <a:pt x="16" y="25"/>
                    </a:lnTo>
                    <a:lnTo>
                      <a:pt x="12" y="20"/>
                    </a:lnTo>
                    <a:lnTo>
                      <a:pt x="10" y="15"/>
                    </a:lnTo>
                    <a:lnTo>
                      <a:pt x="9" y="12"/>
                    </a:lnTo>
                    <a:lnTo>
                      <a:pt x="9" y="11"/>
                    </a:lnTo>
                    <a:lnTo>
                      <a:pt x="10" y="10"/>
                    </a:lnTo>
                    <a:lnTo>
                      <a:pt x="13" y="10"/>
                    </a:lnTo>
                    <a:lnTo>
                      <a:pt x="13" y="0"/>
                    </a:lnTo>
                    <a:lnTo>
                      <a:pt x="7" y="2"/>
                    </a:lnTo>
                    <a:lnTo>
                      <a:pt x="2" y="7"/>
                    </a:lnTo>
                    <a:lnTo>
                      <a:pt x="0" y="12"/>
                    </a:lnTo>
                    <a:lnTo>
                      <a:pt x="2" y="19"/>
                    </a:lnTo>
                    <a:lnTo>
                      <a:pt x="5" y="25"/>
                    </a:lnTo>
                    <a:lnTo>
                      <a:pt x="10" y="32"/>
                    </a:lnTo>
                    <a:lnTo>
                      <a:pt x="15" y="39"/>
                    </a:lnTo>
                    <a:lnTo>
                      <a:pt x="23" y="44"/>
                    </a:lnTo>
                    <a:lnTo>
                      <a:pt x="31" y="51"/>
                    </a:lnTo>
                    <a:lnTo>
                      <a:pt x="41" y="56"/>
                    </a:lnTo>
                    <a:lnTo>
                      <a:pt x="51" y="60"/>
                    </a:lnTo>
                    <a:lnTo>
                      <a:pt x="62" y="63"/>
                    </a:lnTo>
                    <a:lnTo>
                      <a:pt x="73" y="65"/>
                    </a:lnTo>
                    <a:lnTo>
                      <a:pt x="85" y="64"/>
                    </a:lnTo>
                    <a:lnTo>
                      <a:pt x="98" y="62"/>
                    </a:lnTo>
                    <a:lnTo>
                      <a:pt x="109" y="56"/>
                    </a:lnTo>
                    <a:lnTo>
                      <a:pt x="106" y="4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70" name="Freeform 94"/>
              <p:cNvSpPr>
                <a:spLocks noChangeArrowheads="1"/>
              </p:cNvSpPr>
              <p:nvPr/>
            </p:nvSpPr>
            <p:spPr bwMode="auto">
              <a:xfrm>
                <a:off x="4862" y="107"/>
                <a:ext cx="44" cy="52"/>
              </a:xfrm>
              <a:custGeom>
                <a:avLst/>
                <a:gdLst>
                  <a:gd name="T0" fmla="*/ 0 w 47"/>
                  <a:gd name="T1" fmla="*/ 21157 h 47"/>
                  <a:gd name="T2" fmla="*/ 419 w 47"/>
                  <a:gd name="T3" fmla="*/ 29200 h 47"/>
                  <a:gd name="T4" fmla="*/ 690 w 47"/>
                  <a:gd name="T5" fmla="*/ 46555 h 47"/>
                  <a:gd name="T6" fmla="*/ 1063 w 47"/>
                  <a:gd name="T7" fmla="*/ 56339 h 47"/>
                  <a:gd name="T8" fmla="*/ 1361 w 47"/>
                  <a:gd name="T9" fmla="*/ 71937 h 47"/>
                  <a:gd name="T10" fmla="*/ 1541 w 47"/>
                  <a:gd name="T11" fmla="*/ 82982 h 47"/>
                  <a:gd name="T12" fmla="*/ 1678 w 47"/>
                  <a:gd name="T13" fmla="*/ 91926 h 47"/>
                  <a:gd name="T14" fmla="*/ 1678 w 47"/>
                  <a:gd name="T15" fmla="*/ 96946 h 47"/>
                  <a:gd name="T16" fmla="*/ 1744 w 47"/>
                  <a:gd name="T17" fmla="*/ 96946 h 47"/>
                  <a:gd name="T18" fmla="*/ 1785 w 47"/>
                  <a:gd name="T19" fmla="*/ 91926 h 47"/>
                  <a:gd name="T20" fmla="*/ 1901 w 47"/>
                  <a:gd name="T21" fmla="*/ 114133 h 47"/>
                  <a:gd name="T22" fmla="*/ 2101 w 47"/>
                  <a:gd name="T23" fmla="*/ 107351 h 47"/>
                  <a:gd name="T24" fmla="*/ 2149 w 47"/>
                  <a:gd name="T25" fmla="*/ 99832 h 47"/>
                  <a:gd name="T26" fmla="*/ 2101 w 47"/>
                  <a:gd name="T27" fmla="*/ 90025 h 47"/>
                  <a:gd name="T28" fmla="*/ 2023 w 47"/>
                  <a:gd name="T29" fmla="*/ 82982 h 47"/>
                  <a:gd name="T30" fmla="*/ 1898 w 47"/>
                  <a:gd name="T31" fmla="*/ 71937 h 47"/>
                  <a:gd name="T32" fmla="*/ 1639 w 47"/>
                  <a:gd name="T33" fmla="*/ 54832 h 47"/>
                  <a:gd name="T34" fmla="*/ 1310 w 47"/>
                  <a:gd name="T35" fmla="*/ 37351 h 47"/>
                  <a:gd name="T36" fmla="*/ 940 w 47"/>
                  <a:gd name="T37" fmla="*/ 24925 h 47"/>
                  <a:gd name="T38" fmla="*/ 537 w 47"/>
                  <a:gd name="T39" fmla="*/ 469 h 47"/>
                  <a:gd name="T40" fmla="*/ 3 w 47"/>
                  <a:gd name="T41" fmla="*/ 0 h 47"/>
                  <a:gd name="T42" fmla="*/ 0 w 47"/>
                  <a:gd name="T43" fmla="*/ 21157 h 4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7"/>
                  <a:gd name="T67" fmla="*/ 0 h 47"/>
                  <a:gd name="T68" fmla="*/ 47 w 47"/>
                  <a:gd name="T69" fmla="*/ 47 h 4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7" h="47">
                    <a:moveTo>
                      <a:pt x="0" y="9"/>
                    </a:moveTo>
                    <a:lnTo>
                      <a:pt x="8" y="13"/>
                    </a:lnTo>
                    <a:lnTo>
                      <a:pt x="16" y="19"/>
                    </a:lnTo>
                    <a:lnTo>
                      <a:pt x="23" y="24"/>
                    </a:lnTo>
                    <a:lnTo>
                      <a:pt x="30" y="30"/>
                    </a:lnTo>
                    <a:lnTo>
                      <a:pt x="34" y="35"/>
                    </a:lnTo>
                    <a:lnTo>
                      <a:pt x="37" y="39"/>
                    </a:lnTo>
                    <a:lnTo>
                      <a:pt x="37" y="40"/>
                    </a:lnTo>
                    <a:lnTo>
                      <a:pt x="38" y="40"/>
                    </a:lnTo>
                    <a:lnTo>
                      <a:pt x="39" y="39"/>
                    </a:lnTo>
                    <a:lnTo>
                      <a:pt x="42" y="47"/>
                    </a:lnTo>
                    <a:lnTo>
                      <a:pt x="46" y="45"/>
                    </a:lnTo>
                    <a:lnTo>
                      <a:pt x="47" y="42"/>
                    </a:lnTo>
                    <a:lnTo>
                      <a:pt x="46" y="38"/>
                    </a:lnTo>
                    <a:lnTo>
                      <a:pt x="45" y="35"/>
                    </a:lnTo>
                    <a:lnTo>
                      <a:pt x="41" y="30"/>
                    </a:lnTo>
                    <a:lnTo>
                      <a:pt x="36" y="23"/>
                    </a:lnTo>
                    <a:lnTo>
                      <a:pt x="29" y="16"/>
                    </a:lnTo>
                    <a:lnTo>
                      <a:pt x="21" y="11"/>
                    </a:lnTo>
                    <a:lnTo>
                      <a:pt x="12" y="5"/>
                    </a:lnTo>
                    <a:lnTo>
                      <a:pt x="3"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71" name="Freeform 95"/>
              <p:cNvSpPr>
                <a:spLocks noChangeArrowheads="1"/>
              </p:cNvSpPr>
              <p:nvPr/>
            </p:nvSpPr>
            <p:spPr bwMode="auto">
              <a:xfrm>
                <a:off x="4804" y="97"/>
                <a:ext cx="55" cy="14"/>
              </a:xfrm>
              <a:custGeom>
                <a:avLst/>
                <a:gdLst>
                  <a:gd name="T0" fmla="*/ 0 w 57"/>
                  <a:gd name="T1" fmla="*/ 2649 h 18"/>
                  <a:gd name="T2" fmla="*/ 4 w 57"/>
                  <a:gd name="T3" fmla="*/ 2649 h 18"/>
                  <a:gd name="T4" fmla="*/ 835 w 57"/>
                  <a:gd name="T5" fmla="*/ 2649 h 18"/>
                  <a:gd name="T6" fmla="*/ 1251 w 57"/>
                  <a:gd name="T7" fmla="*/ 2649 h 18"/>
                  <a:gd name="T8" fmla="*/ 1904 w 57"/>
                  <a:gd name="T9" fmla="*/ 2649 h 18"/>
                  <a:gd name="T10" fmla="*/ 2497 w 57"/>
                  <a:gd name="T11" fmla="*/ 2943 h 18"/>
                  <a:gd name="T12" fmla="*/ 3224 w 57"/>
                  <a:gd name="T13" fmla="*/ 3270 h 18"/>
                  <a:gd name="T14" fmla="*/ 3753 w 57"/>
                  <a:gd name="T15" fmla="*/ 4037 h 18"/>
                  <a:gd name="T16" fmla="*/ 4525 w 57"/>
                  <a:gd name="T17" fmla="*/ 4984 h 18"/>
                  <a:gd name="T18" fmla="*/ 4743 w 57"/>
                  <a:gd name="T19" fmla="*/ 2383 h 18"/>
                  <a:gd name="T20" fmla="*/ 4016 w 57"/>
                  <a:gd name="T21" fmla="*/ 1738 h 18"/>
                  <a:gd name="T22" fmla="*/ 3277 w 57"/>
                  <a:gd name="T23" fmla="*/ 2 h 18"/>
                  <a:gd name="T24" fmla="*/ 2642 w 57"/>
                  <a:gd name="T25" fmla="*/ 2 h 18"/>
                  <a:gd name="T26" fmla="*/ 1904 w 57"/>
                  <a:gd name="T27" fmla="*/ 1 h 18"/>
                  <a:gd name="T28" fmla="*/ 1251 w 57"/>
                  <a:gd name="T29" fmla="*/ 1 h 18"/>
                  <a:gd name="T30" fmla="*/ 835 w 57"/>
                  <a:gd name="T31" fmla="*/ 0 h 18"/>
                  <a:gd name="T32" fmla="*/ 4 w 57"/>
                  <a:gd name="T33" fmla="*/ 0 h 18"/>
                  <a:gd name="T34" fmla="*/ 0 w 57"/>
                  <a:gd name="T35" fmla="*/ 0 h 18"/>
                  <a:gd name="T36" fmla="*/ 0 w 57"/>
                  <a:gd name="T37" fmla="*/ 264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8"/>
                  <a:gd name="T59" fmla="*/ 57 w 57"/>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8">
                    <a:moveTo>
                      <a:pt x="0" y="10"/>
                    </a:moveTo>
                    <a:lnTo>
                      <a:pt x="4" y="10"/>
                    </a:lnTo>
                    <a:lnTo>
                      <a:pt x="10" y="10"/>
                    </a:lnTo>
                    <a:lnTo>
                      <a:pt x="16" y="10"/>
                    </a:lnTo>
                    <a:lnTo>
                      <a:pt x="23" y="10"/>
                    </a:lnTo>
                    <a:lnTo>
                      <a:pt x="31" y="11"/>
                    </a:lnTo>
                    <a:lnTo>
                      <a:pt x="38" y="12"/>
                    </a:lnTo>
                    <a:lnTo>
                      <a:pt x="46" y="14"/>
                    </a:lnTo>
                    <a:lnTo>
                      <a:pt x="54" y="18"/>
                    </a:lnTo>
                    <a:lnTo>
                      <a:pt x="57" y="9"/>
                    </a:lnTo>
                    <a:lnTo>
                      <a:pt x="49" y="6"/>
                    </a:lnTo>
                    <a:lnTo>
                      <a:pt x="40" y="3"/>
                    </a:lnTo>
                    <a:lnTo>
                      <a:pt x="32" y="2"/>
                    </a:lnTo>
                    <a:lnTo>
                      <a:pt x="23" y="1"/>
                    </a:lnTo>
                    <a:lnTo>
                      <a:pt x="16" y="1"/>
                    </a:lnTo>
                    <a:lnTo>
                      <a:pt x="10" y="0"/>
                    </a:lnTo>
                    <a:lnTo>
                      <a:pt x="4"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72" name="Freeform 96"/>
              <p:cNvSpPr>
                <a:spLocks noChangeArrowheads="1"/>
              </p:cNvSpPr>
              <p:nvPr/>
            </p:nvSpPr>
            <p:spPr bwMode="auto">
              <a:xfrm>
                <a:off x="739" y="97"/>
                <a:ext cx="93" cy="55"/>
              </a:xfrm>
              <a:custGeom>
                <a:avLst/>
                <a:gdLst>
                  <a:gd name="T0" fmla="*/ 4 w 104"/>
                  <a:gd name="T1" fmla="*/ 0 h 55"/>
                  <a:gd name="T2" fmla="*/ 3 w 104"/>
                  <a:gd name="T3" fmla="*/ 1 h 55"/>
                  <a:gd name="T4" fmla="*/ 1 w 104"/>
                  <a:gd name="T5" fmla="*/ 3 h 55"/>
                  <a:gd name="T6" fmla="*/ 0 w 104"/>
                  <a:gd name="T7" fmla="*/ 1628 h 55"/>
                  <a:gd name="T8" fmla="*/ 1 w 104"/>
                  <a:gd name="T9" fmla="*/ 2306 h 55"/>
                  <a:gd name="T10" fmla="*/ 4 w 104"/>
                  <a:gd name="T11" fmla="*/ 3521 h 55"/>
                  <a:gd name="T12" fmla="*/ 4 w 104"/>
                  <a:gd name="T13" fmla="*/ 4658 h 55"/>
                  <a:gd name="T14" fmla="*/ 124 w 104"/>
                  <a:gd name="T15" fmla="*/ 5907 h 55"/>
                  <a:gd name="T16" fmla="*/ 194 w 104"/>
                  <a:gd name="T17" fmla="*/ 7108 h 55"/>
                  <a:gd name="T18" fmla="*/ 272 w 104"/>
                  <a:gd name="T19" fmla="*/ 8372 h 55"/>
                  <a:gd name="T20" fmla="*/ 359 w 104"/>
                  <a:gd name="T21" fmla="*/ 9275 h 55"/>
                  <a:gd name="T22" fmla="*/ 450 w 104"/>
                  <a:gd name="T23" fmla="*/ 10321 h 55"/>
                  <a:gd name="T24" fmla="*/ 549 w 104"/>
                  <a:gd name="T25" fmla="*/ 10826 h 55"/>
                  <a:gd name="T26" fmla="*/ 645 w 104"/>
                  <a:gd name="T27" fmla="*/ 11075 h 55"/>
                  <a:gd name="T28" fmla="*/ 761 w 104"/>
                  <a:gd name="T29" fmla="*/ 11075 h 55"/>
                  <a:gd name="T30" fmla="*/ 862 w 104"/>
                  <a:gd name="T31" fmla="*/ 10407 h 55"/>
                  <a:gd name="T32" fmla="*/ 964 w 104"/>
                  <a:gd name="T33" fmla="*/ 9413 h 55"/>
                  <a:gd name="T34" fmla="*/ 972 w 104"/>
                  <a:gd name="T35" fmla="*/ 9275 h 55"/>
                  <a:gd name="T36" fmla="*/ 986 w 104"/>
                  <a:gd name="T37" fmla="*/ 8972 h 55"/>
                  <a:gd name="T38" fmla="*/ 972 w 104"/>
                  <a:gd name="T39" fmla="*/ 8627 h 55"/>
                  <a:gd name="T40" fmla="*/ 964 w 104"/>
                  <a:gd name="T41" fmla="*/ 8184 h 55"/>
                  <a:gd name="T42" fmla="*/ 946 w 104"/>
                  <a:gd name="T43" fmla="*/ 7280 h 55"/>
                  <a:gd name="T44" fmla="*/ 903 w 104"/>
                  <a:gd name="T45" fmla="*/ 5907 h 55"/>
                  <a:gd name="T46" fmla="*/ 821 w 104"/>
                  <a:gd name="T47" fmla="*/ 4778 h 55"/>
                  <a:gd name="T48" fmla="*/ 761 w 104"/>
                  <a:gd name="T49" fmla="*/ 3521 h 55"/>
                  <a:gd name="T50" fmla="*/ 681 w 104"/>
                  <a:gd name="T51" fmla="*/ 2487 h 55"/>
                  <a:gd name="T52" fmla="*/ 605 w 104"/>
                  <a:gd name="T53" fmla="*/ 1755 h 55"/>
                  <a:gd name="T54" fmla="*/ 533 w 104"/>
                  <a:gd name="T55" fmla="*/ 74 h 55"/>
                  <a:gd name="T56" fmla="*/ 450 w 104"/>
                  <a:gd name="T57" fmla="*/ 3 h 55"/>
                  <a:gd name="T58" fmla="*/ 366 w 104"/>
                  <a:gd name="T59" fmla="*/ 1 h 55"/>
                  <a:gd name="T60" fmla="*/ 292 w 104"/>
                  <a:gd name="T61" fmla="*/ 0 h 55"/>
                  <a:gd name="T62" fmla="*/ 230 w 104"/>
                  <a:gd name="T63" fmla="*/ 0 h 55"/>
                  <a:gd name="T64" fmla="*/ 165 w 104"/>
                  <a:gd name="T65" fmla="*/ 0 h 55"/>
                  <a:gd name="T66" fmla="*/ 117 w 104"/>
                  <a:gd name="T67" fmla="*/ 0 h 55"/>
                  <a:gd name="T68" fmla="*/ 4 w 104"/>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4"/>
                  <a:gd name="T106" fmla="*/ 0 h 55"/>
                  <a:gd name="T107" fmla="*/ 104 w 104"/>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4" h="55">
                    <a:moveTo>
                      <a:pt x="8" y="0"/>
                    </a:moveTo>
                    <a:lnTo>
                      <a:pt x="3" y="1"/>
                    </a:lnTo>
                    <a:lnTo>
                      <a:pt x="1" y="3"/>
                    </a:lnTo>
                    <a:lnTo>
                      <a:pt x="0" y="7"/>
                    </a:lnTo>
                    <a:lnTo>
                      <a:pt x="1" y="12"/>
                    </a:lnTo>
                    <a:lnTo>
                      <a:pt x="4" y="18"/>
                    </a:lnTo>
                    <a:lnTo>
                      <a:pt x="8" y="23"/>
                    </a:lnTo>
                    <a:lnTo>
                      <a:pt x="13" y="30"/>
                    </a:lnTo>
                    <a:lnTo>
                      <a:pt x="21" y="35"/>
                    </a:lnTo>
                    <a:lnTo>
                      <a:pt x="28" y="42"/>
                    </a:lnTo>
                    <a:lnTo>
                      <a:pt x="38" y="46"/>
                    </a:lnTo>
                    <a:lnTo>
                      <a:pt x="47" y="51"/>
                    </a:lnTo>
                    <a:lnTo>
                      <a:pt x="58" y="54"/>
                    </a:lnTo>
                    <a:lnTo>
                      <a:pt x="68" y="55"/>
                    </a:lnTo>
                    <a:lnTo>
                      <a:pt x="80" y="55"/>
                    </a:lnTo>
                    <a:lnTo>
                      <a:pt x="91" y="52"/>
                    </a:lnTo>
                    <a:lnTo>
                      <a:pt x="102" y="47"/>
                    </a:lnTo>
                    <a:lnTo>
                      <a:pt x="103" y="46"/>
                    </a:lnTo>
                    <a:lnTo>
                      <a:pt x="104" y="45"/>
                    </a:lnTo>
                    <a:lnTo>
                      <a:pt x="103" y="43"/>
                    </a:lnTo>
                    <a:lnTo>
                      <a:pt x="102" y="41"/>
                    </a:lnTo>
                    <a:lnTo>
                      <a:pt x="99" y="36"/>
                    </a:lnTo>
                    <a:lnTo>
                      <a:pt x="95" y="30"/>
                    </a:lnTo>
                    <a:lnTo>
                      <a:pt x="87" y="24"/>
                    </a:lnTo>
                    <a:lnTo>
                      <a:pt x="80" y="18"/>
                    </a:lnTo>
                    <a:lnTo>
                      <a:pt x="72" y="13"/>
                    </a:lnTo>
                    <a:lnTo>
                      <a:pt x="63" y="8"/>
                    </a:lnTo>
                    <a:lnTo>
                      <a:pt x="56" y="6"/>
                    </a:lnTo>
                    <a:lnTo>
                      <a:pt x="47" y="3"/>
                    </a:lnTo>
                    <a:lnTo>
                      <a:pt x="39" y="1"/>
                    </a:lnTo>
                    <a:lnTo>
                      <a:pt x="31" y="0"/>
                    </a:lnTo>
                    <a:lnTo>
                      <a:pt x="24" y="0"/>
                    </a:lnTo>
                    <a:lnTo>
                      <a:pt x="18" y="0"/>
                    </a:lnTo>
                    <a:lnTo>
                      <a:pt x="12"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73" name="Freeform 97"/>
              <p:cNvSpPr>
                <a:spLocks noChangeArrowheads="1"/>
              </p:cNvSpPr>
              <p:nvPr/>
            </p:nvSpPr>
            <p:spPr bwMode="auto">
              <a:xfrm>
                <a:off x="733" y="93"/>
                <a:ext cx="98" cy="64"/>
              </a:xfrm>
              <a:custGeom>
                <a:avLst/>
                <a:gdLst>
                  <a:gd name="T0" fmla="*/ 904 w 109"/>
                  <a:gd name="T1" fmla="*/ 14902 h 63"/>
                  <a:gd name="T2" fmla="*/ 813 w 109"/>
                  <a:gd name="T3" fmla="*/ 16090 h 63"/>
                  <a:gd name="T4" fmla="*/ 723 w 109"/>
                  <a:gd name="T5" fmla="*/ 16816 h 63"/>
                  <a:gd name="T6" fmla="*/ 620 w 109"/>
                  <a:gd name="T7" fmla="*/ 17369 h 63"/>
                  <a:gd name="T8" fmla="*/ 553 w 109"/>
                  <a:gd name="T9" fmla="*/ 16816 h 63"/>
                  <a:gd name="T10" fmla="*/ 450 w 109"/>
                  <a:gd name="T11" fmla="*/ 15826 h 63"/>
                  <a:gd name="T12" fmla="*/ 385 w 109"/>
                  <a:gd name="T13" fmla="*/ 14652 h 63"/>
                  <a:gd name="T14" fmla="*/ 293 w 109"/>
                  <a:gd name="T15" fmla="*/ 12814 h 63"/>
                  <a:gd name="T16" fmla="*/ 248 w 109"/>
                  <a:gd name="T17" fmla="*/ 11441 h 63"/>
                  <a:gd name="T18" fmla="*/ 179 w 109"/>
                  <a:gd name="T19" fmla="*/ 9430 h 63"/>
                  <a:gd name="T20" fmla="*/ 130 w 109"/>
                  <a:gd name="T21" fmla="*/ 7847 h 63"/>
                  <a:gd name="T22" fmla="*/ 104 w 109"/>
                  <a:gd name="T23" fmla="*/ 6223 h 63"/>
                  <a:gd name="T24" fmla="*/ 94 w 109"/>
                  <a:gd name="T25" fmla="*/ 4239 h 63"/>
                  <a:gd name="T26" fmla="*/ 4 w 109"/>
                  <a:gd name="T27" fmla="*/ 3358 h 63"/>
                  <a:gd name="T28" fmla="*/ 4 w 109"/>
                  <a:gd name="T29" fmla="*/ 3138 h 63"/>
                  <a:gd name="T30" fmla="*/ 94 w 109"/>
                  <a:gd name="T31" fmla="*/ 3138 h 63"/>
                  <a:gd name="T32" fmla="*/ 110 w 109"/>
                  <a:gd name="T33" fmla="*/ 2679 h 63"/>
                  <a:gd name="T34" fmla="*/ 110 w 109"/>
                  <a:gd name="T35" fmla="*/ 0 h 63"/>
                  <a:gd name="T36" fmla="*/ 4 w 109"/>
                  <a:gd name="T37" fmla="*/ 1 h 63"/>
                  <a:gd name="T38" fmla="*/ 2 w 109"/>
                  <a:gd name="T39" fmla="*/ 5 h 63"/>
                  <a:gd name="T40" fmla="*/ 0 w 109"/>
                  <a:gd name="T41" fmla="*/ 3635 h 63"/>
                  <a:gd name="T42" fmla="*/ 2 w 109"/>
                  <a:gd name="T43" fmla="*/ 5336 h 63"/>
                  <a:gd name="T44" fmla="*/ 4 w 109"/>
                  <a:gd name="T45" fmla="*/ 7507 h 63"/>
                  <a:gd name="T46" fmla="*/ 4 w 109"/>
                  <a:gd name="T47" fmla="*/ 9430 h 63"/>
                  <a:gd name="T48" fmla="*/ 122 w 109"/>
                  <a:gd name="T49" fmla="*/ 11648 h 63"/>
                  <a:gd name="T50" fmla="*/ 190 w 109"/>
                  <a:gd name="T51" fmla="*/ 13829 h 63"/>
                  <a:gd name="T52" fmla="*/ 264 w 109"/>
                  <a:gd name="T53" fmla="*/ 15576 h 63"/>
                  <a:gd name="T54" fmla="*/ 345 w 109"/>
                  <a:gd name="T55" fmla="*/ 17369 h 63"/>
                  <a:gd name="T56" fmla="*/ 441 w 109"/>
                  <a:gd name="T57" fmla="*/ 18726 h 63"/>
                  <a:gd name="T58" fmla="*/ 530 w 109"/>
                  <a:gd name="T59" fmla="*/ 19577 h 63"/>
                  <a:gd name="T60" fmla="*/ 620 w 109"/>
                  <a:gd name="T61" fmla="*/ 19915 h 63"/>
                  <a:gd name="T62" fmla="*/ 731 w 109"/>
                  <a:gd name="T63" fmla="*/ 19915 h 63"/>
                  <a:gd name="T64" fmla="*/ 840 w 109"/>
                  <a:gd name="T65" fmla="*/ 19369 h 63"/>
                  <a:gd name="T66" fmla="*/ 934 w 109"/>
                  <a:gd name="T67" fmla="*/ 17918 h 63"/>
                  <a:gd name="T68" fmla="*/ 904 w 109"/>
                  <a:gd name="T69" fmla="*/ 14902 h 6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
                  <a:gd name="T106" fmla="*/ 0 h 63"/>
                  <a:gd name="T107" fmla="*/ 109 w 109"/>
                  <a:gd name="T108" fmla="*/ 63 h 6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 h="63">
                    <a:moveTo>
                      <a:pt x="105" y="47"/>
                    </a:moveTo>
                    <a:lnTo>
                      <a:pt x="95" y="51"/>
                    </a:lnTo>
                    <a:lnTo>
                      <a:pt x="84" y="53"/>
                    </a:lnTo>
                    <a:lnTo>
                      <a:pt x="73" y="55"/>
                    </a:lnTo>
                    <a:lnTo>
                      <a:pt x="64" y="53"/>
                    </a:lnTo>
                    <a:lnTo>
                      <a:pt x="53" y="50"/>
                    </a:lnTo>
                    <a:lnTo>
                      <a:pt x="45" y="46"/>
                    </a:lnTo>
                    <a:lnTo>
                      <a:pt x="35" y="41"/>
                    </a:lnTo>
                    <a:lnTo>
                      <a:pt x="28" y="36"/>
                    </a:lnTo>
                    <a:lnTo>
                      <a:pt x="22" y="30"/>
                    </a:lnTo>
                    <a:lnTo>
                      <a:pt x="16" y="25"/>
                    </a:lnTo>
                    <a:lnTo>
                      <a:pt x="12" y="19"/>
                    </a:lnTo>
                    <a:lnTo>
                      <a:pt x="10" y="14"/>
                    </a:lnTo>
                    <a:lnTo>
                      <a:pt x="9" y="11"/>
                    </a:lnTo>
                    <a:lnTo>
                      <a:pt x="9" y="10"/>
                    </a:lnTo>
                    <a:lnTo>
                      <a:pt x="10" y="10"/>
                    </a:lnTo>
                    <a:lnTo>
                      <a:pt x="13" y="8"/>
                    </a:lnTo>
                    <a:lnTo>
                      <a:pt x="13" y="0"/>
                    </a:lnTo>
                    <a:lnTo>
                      <a:pt x="7" y="1"/>
                    </a:lnTo>
                    <a:lnTo>
                      <a:pt x="2" y="5"/>
                    </a:lnTo>
                    <a:lnTo>
                      <a:pt x="0" y="12"/>
                    </a:lnTo>
                    <a:lnTo>
                      <a:pt x="2" y="17"/>
                    </a:lnTo>
                    <a:lnTo>
                      <a:pt x="5" y="24"/>
                    </a:lnTo>
                    <a:lnTo>
                      <a:pt x="9" y="30"/>
                    </a:lnTo>
                    <a:lnTo>
                      <a:pt x="15" y="37"/>
                    </a:lnTo>
                    <a:lnTo>
                      <a:pt x="23" y="44"/>
                    </a:lnTo>
                    <a:lnTo>
                      <a:pt x="31" y="49"/>
                    </a:lnTo>
                    <a:lnTo>
                      <a:pt x="41" y="55"/>
                    </a:lnTo>
                    <a:lnTo>
                      <a:pt x="51" y="59"/>
                    </a:lnTo>
                    <a:lnTo>
                      <a:pt x="62" y="62"/>
                    </a:lnTo>
                    <a:lnTo>
                      <a:pt x="73" y="63"/>
                    </a:lnTo>
                    <a:lnTo>
                      <a:pt x="85" y="63"/>
                    </a:lnTo>
                    <a:lnTo>
                      <a:pt x="98" y="60"/>
                    </a:lnTo>
                    <a:lnTo>
                      <a:pt x="109" y="56"/>
                    </a:lnTo>
                    <a:lnTo>
                      <a:pt x="105"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74" name="Freeform 98"/>
              <p:cNvSpPr>
                <a:spLocks noChangeArrowheads="1"/>
              </p:cNvSpPr>
              <p:nvPr/>
            </p:nvSpPr>
            <p:spPr bwMode="auto">
              <a:xfrm>
                <a:off x="803" y="102"/>
                <a:ext cx="34" cy="51"/>
              </a:xfrm>
              <a:custGeom>
                <a:avLst/>
                <a:gdLst>
                  <a:gd name="T0" fmla="*/ 0 w 48"/>
                  <a:gd name="T1" fmla="*/ 11017 h 48"/>
                  <a:gd name="T2" fmla="*/ 9 w 48"/>
                  <a:gd name="T3" fmla="*/ 16440 h 48"/>
                  <a:gd name="T4" fmla="*/ 16 w 48"/>
                  <a:gd name="T5" fmla="*/ 24544 h 48"/>
                  <a:gd name="T6" fmla="*/ 23 w 48"/>
                  <a:gd name="T7" fmla="*/ 31104 h 48"/>
                  <a:gd name="T8" fmla="*/ 28 w 48"/>
                  <a:gd name="T9" fmla="*/ 37679 h 48"/>
                  <a:gd name="T10" fmla="*/ 33 w 48"/>
                  <a:gd name="T11" fmla="*/ 46434 h 48"/>
                  <a:gd name="T12" fmla="*/ 37 w 48"/>
                  <a:gd name="T13" fmla="*/ 50744 h 48"/>
                  <a:gd name="T14" fmla="*/ 37 w 48"/>
                  <a:gd name="T15" fmla="*/ 51911 h 48"/>
                  <a:gd name="T16" fmla="*/ 37 w 48"/>
                  <a:gd name="T17" fmla="*/ 54506 h 48"/>
                  <a:gd name="T18" fmla="*/ 37 w 48"/>
                  <a:gd name="T19" fmla="*/ 51911 h 48"/>
                  <a:gd name="T20" fmla="*/ 37 w 48"/>
                  <a:gd name="T21" fmla="*/ 50744 h 48"/>
                  <a:gd name="T22" fmla="*/ 41 w 48"/>
                  <a:gd name="T23" fmla="*/ 63998 h 48"/>
                  <a:gd name="T24" fmla="*/ 44 w 48"/>
                  <a:gd name="T25" fmla="*/ 59017 h 48"/>
                  <a:gd name="T26" fmla="*/ 45 w 48"/>
                  <a:gd name="T27" fmla="*/ 54506 h 48"/>
                  <a:gd name="T28" fmla="*/ 44 w 48"/>
                  <a:gd name="T29" fmla="*/ 50308 h 48"/>
                  <a:gd name="T30" fmla="*/ 44 w 48"/>
                  <a:gd name="T31" fmla="*/ 46434 h 48"/>
                  <a:gd name="T32" fmla="*/ 40 w 48"/>
                  <a:gd name="T33" fmla="*/ 37679 h 48"/>
                  <a:gd name="T34" fmla="*/ 35 w 48"/>
                  <a:gd name="T35" fmla="*/ 28784 h 48"/>
                  <a:gd name="T36" fmla="*/ 28 w 48"/>
                  <a:gd name="T37" fmla="*/ 22568 h 48"/>
                  <a:gd name="T38" fmla="*/ 20 w 48"/>
                  <a:gd name="T39" fmla="*/ 12895 h 48"/>
                  <a:gd name="T40" fmla="*/ 13 w 48"/>
                  <a:gd name="T41" fmla="*/ 287 h 48"/>
                  <a:gd name="T42" fmla="*/ 1 w 48"/>
                  <a:gd name="T43" fmla="*/ 0 h 48"/>
                  <a:gd name="T44" fmla="*/ 0 w 48"/>
                  <a:gd name="T45" fmla="*/ 1101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8"/>
                  <a:gd name="T70" fmla="*/ 0 h 48"/>
                  <a:gd name="T71" fmla="*/ 48 w 48"/>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8" h="48">
                    <a:moveTo>
                      <a:pt x="0" y="8"/>
                    </a:moveTo>
                    <a:lnTo>
                      <a:pt x="9" y="13"/>
                    </a:lnTo>
                    <a:lnTo>
                      <a:pt x="17" y="18"/>
                    </a:lnTo>
                    <a:lnTo>
                      <a:pt x="24" y="24"/>
                    </a:lnTo>
                    <a:lnTo>
                      <a:pt x="31" y="29"/>
                    </a:lnTo>
                    <a:lnTo>
                      <a:pt x="35" y="35"/>
                    </a:lnTo>
                    <a:lnTo>
                      <a:pt x="38" y="39"/>
                    </a:lnTo>
                    <a:lnTo>
                      <a:pt x="38" y="40"/>
                    </a:lnTo>
                    <a:lnTo>
                      <a:pt x="38" y="41"/>
                    </a:lnTo>
                    <a:lnTo>
                      <a:pt x="39" y="40"/>
                    </a:lnTo>
                    <a:lnTo>
                      <a:pt x="39" y="39"/>
                    </a:lnTo>
                    <a:lnTo>
                      <a:pt x="43" y="48"/>
                    </a:lnTo>
                    <a:lnTo>
                      <a:pt x="47" y="44"/>
                    </a:lnTo>
                    <a:lnTo>
                      <a:pt x="48" y="41"/>
                    </a:lnTo>
                    <a:lnTo>
                      <a:pt x="47" y="38"/>
                    </a:lnTo>
                    <a:lnTo>
                      <a:pt x="46" y="35"/>
                    </a:lnTo>
                    <a:lnTo>
                      <a:pt x="42" y="29"/>
                    </a:lnTo>
                    <a:lnTo>
                      <a:pt x="36" y="22"/>
                    </a:lnTo>
                    <a:lnTo>
                      <a:pt x="30" y="17"/>
                    </a:lnTo>
                    <a:lnTo>
                      <a:pt x="21" y="10"/>
                    </a:lnTo>
                    <a:lnTo>
                      <a:pt x="13" y="5"/>
                    </a:lnTo>
                    <a:lnTo>
                      <a:pt x="4"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75" name="Freeform 99"/>
              <p:cNvSpPr>
                <a:spLocks noChangeArrowheads="1"/>
              </p:cNvSpPr>
              <p:nvPr/>
            </p:nvSpPr>
            <p:spPr bwMode="auto">
              <a:xfrm>
                <a:off x="747" y="93"/>
                <a:ext cx="54" cy="11"/>
              </a:xfrm>
              <a:custGeom>
                <a:avLst/>
                <a:gdLst>
                  <a:gd name="T0" fmla="*/ 0 w 57"/>
                  <a:gd name="T1" fmla="*/ 54 h 16"/>
                  <a:gd name="T2" fmla="*/ 4 w 57"/>
                  <a:gd name="T3" fmla="*/ 54 h 16"/>
                  <a:gd name="T4" fmla="*/ 267 w 57"/>
                  <a:gd name="T5" fmla="*/ 54 h 16"/>
                  <a:gd name="T6" fmla="*/ 364 w 57"/>
                  <a:gd name="T7" fmla="*/ 54 h 16"/>
                  <a:gd name="T8" fmla="*/ 494 w 57"/>
                  <a:gd name="T9" fmla="*/ 61 h 16"/>
                  <a:gd name="T10" fmla="*/ 745 w 57"/>
                  <a:gd name="T11" fmla="*/ 61 h 16"/>
                  <a:gd name="T12" fmla="*/ 881 w 57"/>
                  <a:gd name="T13" fmla="*/ 69 h 16"/>
                  <a:gd name="T14" fmla="*/ 1083 w 57"/>
                  <a:gd name="T15" fmla="*/ 78 h 16"/>
                  <a:gd name="T16" fmla="*/ 1263 w 57"/>
                  <a:gd name="T17" fmla="*/ 88 h 16"/>
                  <a:gd name="T18" fmla="*/ 1330 w 57"/>
                  <a:gd name="T19" fmla="*/ 54 h 16"/>
                  <a:gd name="T20" fmla="*/ 1182 w 57"/>
                  <a:gd name="T21" fmla="*/ 1 h 16"/>
                  <a:gd name="T22" fmla="*/ 929 w 57"/>
                  <a:gd name="T23" fmla="*/ 1 h 16"/>
                  <a:gd name="T24" fmla="*/ 757 w 57"/>
                  <a:gd name="T25" fmla="*/ 1 h 16"/>
                  <a:gd name="T26" fmla="*/ 520 w 57"/>
                  <a:gd name="T27" fmla="*/ 0 h 16"/>
                  <a:gd name="T28" fmla="*/ 364 w 57"/>
                  <a:gd name="T29" fmla="*/ 0 h 16"/>
                  <a:gd name="T30" fmla="*/ 267 w 57"/>
                  <a:gd name="T31" fmla="*/ 0 h 16"/>
                  <a:gd name="T32" fmla="*/ 4 w 57"/>
                  <a:gd name="T33" fmla="*/ 0 h 16"/>
                  <a:gd name="T34" fmla="*/ 0 w 57"/>
                  <a:gd name="T35" fmla="*/ 0 h 16"/>
                  <a:gd name="T36" fmla="*/ 0 w 57"/>
                  <a:gd name="T37" fmla="*/ 54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6"/>
                  <a:gd name="T59" fmla="*/ 57 w 5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6">
                    <a:moveTo>
                      <a:pt x="0" y="8"/>
                    </a:moveTo>
                    <a:lnTo>
                      <a:pt x="4" y="8"/>
                    </a:lnTo>
                    <a:lnTo>
                      <a:pt x="10" y="8"/>
                    </a:lnTo>
                    <a:lnTo>
                      <a:pt x="16" y="8"/>
                    </a:lnTo>
                    <a:lnTo>
                      <a:pt x="22" y="10"/>
                    </a:lnTo>
                    <a:lnTo>
                      <a:pt x="31" y="10"/>
                    </a:lnTo>
                    <a:lnTo>
                      <a:pt x="38" y="12"/>
                    </a:lnTo>
                    <a:lnTo>
                      <a:pt x="46" y="14"/>
                    </a:lnTo>
                    <a:lnTo>
                      <a:pt x="53" y="16"/>
                    </a:lnTo>
                    <a:lnTo>
                      <a:pt x="57" y="8"/>
                    </a:lnTo>
                    <a:lnTo>
                      <a:pt x="49" y="5"/>
                    </a:lnTo>
                    <a:lnTo>
                      <a:pt x="40" y="3"/>
                    </a:lnTo>
                    <a:lnTo>
                      <a:pt x="32" y="1"/>
                    </a:lnTo>
                    <a:lnTo>
                      <a:pt x="23" y="0"/>
                    </a:lnTo>
                    <a:lnTo>
                      <a:pt x="16" y="0"/>
                    </a:lnTo>
                    <a:lnTo>
                      <a:pt x="10" y="0"/>
                    </a:lnTo>
                    <a:lnTo>
                      <a:pt x="4" y="0"/>
                    </a:lnTo>
                    <a:lnTo>
                      <a:pt x="0"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76" name="Freeform 100"/>
              <p:cNvSpPr>
                <a:spLocks noChangeArrowheads="1"/>
              </p:cNvSpPr>
              <p:nvPr/>
            </p:nvSpPr>
            <p:spPr bwMode="auto">
              <a:xfrm>
                <a:off x="3273" y="97"/>
                <a:ext cx="103" cy="55"/>
              </a:xfrm>
              <a:custGeom>
                <a:avLst/>
                <a:gdLst>
                  <a:gd name="T0" fmla="*/ 8 w 103"/>
                  <a:gd name="T1" fmla="*/ 0 h 55"/>
                  <a:gd name="T2" fmla="*/ 3 w 103"/>
                  <a:gd name="T3" fmla="*/ 1 h 55"/>
                  <a:gd name="T4" fmla="*/ 0 w 103"/>
                  <a:gd name="T5" fmla="*/ 3 h 55"/>
                  <a:gd name="T6" fmla="*/ 0 w 103"/>
                  <a:gd name="T7" fmla="*/ 1628 h 55"/>
                  <a:gd name="T8" fmla="*/ 1 w 103"/>
                  <a:gd name="T9" fmla="*/ 2306 h 55"/>
                  <a:gd name="T10" fmla="*/ 3 w 103"/>
                  <a:gd name="T11" fmla="*/ 3521 h 55"/>
                  <a:gd name="T12" fmla="*/ 7 w 103"/>
                  <a:gd name="T13" fmla="*/ 4658 h 55"/>
                  <a:gd name="T14" fmla="*/ 623 w 103"/>
                  <a:gd name="T15" fmla="*/ 5907 h 55"/>
                  <a:gd name="T16" fmla="*/ 924 w 103"/>
                  <a:gd name="T17" fmla="*/ 7108 h 55"/>
                  <a:gd name="T18" fmla="*/ 1372 w 103"/>
                  <a:gd name="T19" fmla="*/ 8372 h 55"/>
                  <a:gd name="T20" fmla="*/ 1821 w 103"/>
                  <a:gd name="T21" fmla="*/ 9275 h 55"/>
                  <a:gd name="T22" fmla="*/ 2283 w 103"/>
                  <a:gd name="T23" fmla="*/ 10321 h 55"/>
                  <a:gd name="T24" fmla="*/ 2775 w 103"/>
                  <a:gd name="T25" fmla="*/ 10826 h 55"/>
                  <a:gd name="T26" fmla="*/ 3284 w 103"/>
                  <a:gd name="T27" fmla="*/ 11075 h 55"/>
                  <a:gd name="T28" fmla="*/ 3893 w 103"/>
                  <a:gd name="T29" fmla="*/ 10826 h 55"/>
                  <a:gd name="T30" fmla="*/ 4365 w 103"/>
                  <a:gd name="T31" fmla="*/ 10407 h 55"/>
                  <a:gd name="T32" fmla="*/ 4887 w 103"/>
                  <a:gd name="T33" fmla="*/ 9413 h 55"/>
                  <a:gd name="T34" fmla="*/ 5005 w 103"/>
                  <a:gd name="T35" fmla="*/ 9275 h 55"/>
                  <a:gd name="T36" fmla="*/ 5005 w 103"/>
                  <a:gd name="T37" fmla="*/ 8972 h 55"/>
                  <a:gd name="T38" fmla="*/ 5005 w 103"/>
                  <a:gd name="T39" fmla="*/ 8627 h 55"/>
                  <a:gd name="T40" fmla="*/ 4887 w 103"/>
                  <a:gd name="T41" fmla="*/ 8184 h 55"/>
                  <a:gd name="T42" fmla="*/ 4806 w 103"/>
                  <a:gd name="T43" fmla="*/ 7280 h 55"/>
                  <a:gd name="T44" fmla="*/ 4542 w 103"/>
                  <a:gd name="T45" fmla="*/ 5907 h 55"/>
                  <a:gd name="T46" fmla="*/ 4221 w 103"/>
                  <a:gd name="T47" fmla="*/ 4778 h 55"/>
                  <a:gd name="T48" fmla="*/ 3893 w 103"/>
                  <a:gd name="T49" fmla="*/ 3521 h 55"/>
                  <a:gd name="T50" fmla="*/ 3421 w 103"/>
                  <a:gd name="T51" fmla="*/ 2306 h 55"/>
                  <a:gd name="T52" fmla="*/ 3055 w 103"/>
                  <a:gd name="T53" fmla="*/ 1755 h 55"/>
                  <a:gd name="T54" fmla="*/ 2622 w 103"/>
                  <a:gd name="T55" fmla="*/ 74 h 55"/>
                  <a:gd name="T56" fmla="*/ 2283 w 103"/>
                  <a:gd name="T57" fmla="*/ 3 h 55"/>
                  <a:gd name="T58" fmla="*/ 1867 w 103"/>
                  <a:gd name="T59" fmla="*/ 1 h 55"/>
                  <a:gd name="T60" fmla="*/ 1489 w 103"/>
                  <a:gd name="T61" fmla="*/ 0 h 55"/>
                  <a:gd name="T62" fmla="*/ 1158 w 103"/>
                  <a:gd name="T63" fmla="*/ 0 h 55"/>
                  <a:gd name="T64" fmla="*/ 825 w 103"/>
                  <a:gd name="T65" fmla="*/ 0 h 55"/>
                  <a:gd name="T66" fmla="*/ 589 w 103"/>
                  <a:gd name="T67" fmla="*/ 0 h 55"/>
                  <a:gd name="T68" fmla="*/ 8 w 103"/>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3"/>
                  <a:gd name="T106" fmla="*/ 0 h 55"/>
                  <a:gd name="T107" fmla="*/ 103 w 103"/>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3" h="55">
                    <a:moveTo>
                      <a:pt x="8" y="0"/>
                    </a:moveTo>
                    <a:lnTo>
                      <a:pt x="3" y="1"/>
                    </a:lnTo>
                    <a:lnTo>
                      <a:pt x="0" y="3"/>
                    </a:lnTo>
                    <a:lnTo>
                      <a:pt x="0" y="7"/>
                    </a:lnTo>
                    <a:lnTo>
                      <a:pt x="1" y="12"/>
                    </a:lnTo>
                    <a:lnTo>
                      <a:pt x="3" y="18"/>
                    </a:lnTo>
                    <a:lnTo>
                      <a:pt x="7" y="23"/>
                    </a:lnTo>
                    <a:lnTo>
                      <a:pt x="13" y="30"/>
                    </a:lnTo>
                    <a:lnTo>
                      <a:pt x="20" y="35"/>
                    </a:lnTo>
                    <a:lnTo>
                      <a:pt x="28" y="42"/>
                    </a:lnTo>
                    <a:lnTo>
                      <a:pt x="38" y="46"/>
                    </a:lnTo>
                    <a:lnTo>
                      <a:pt x="47" y="51"/>
                    </a:lnTo>
                    <a:lnTo>
                      <a:pt x="58" y="54"/>
                    </a:lnTo>
                    <a:lnTo>
                      <a:pt x="68" y="55"/>
                    </a:lnTo>
                    <a:lnTo>
                      <a:pt x="80" y="54"/>
                    </a:lnTo>
                    <a:lnTo>
                      <a:pt x="91" y="52"/>
                    </a:lnTo>
                    <a:lnTo>
                      <a:pt x="102" y="47"/>
                    </a:lnTo>
                    <a:lnTo>
                      <a:pt x="103" y="46"/>
                    </a:lnTo>
                    <a:lnTo>
                      <a:pt x="103" y="45"/>
                    </a:lnTo>
                    <a:lnTo>
                      <a:pt x="103" y="43"/>
                    </a:lnTo>
                    <a:lnTo>
                      <a:pt x="102" y="41"/>
                    </a:lnTo>
                    <a:lnTo>
                      <a:pt x="99" y="36"/>
                    </a:lnTo>
                    <a:lnTo>
                      <a:pt x="94" y="30"/>
                    </a:lnTo>
                    <a:lnTo>
                      <a:pt x="87" y="24"/>
                    </a:lnTo>
                    <a:lnTo>
                      <a:pt x="80" y="18"/>
                    </a:lnTo>
                    <a:lnTo>
                      <a:pt x="71" y="12"/>
                    </a:lnTo>
                    <a:lnTo>
                      <a:pt x="63" y="8"/>
                    </a:lnTo>
                    <a:lnTo>
                      <a:pt x="55" y="6"/>
                    </a:lnTo>
                    <a:lnTo>
                      <a:pt x="47" y="3"/>
                    </a:lnTo>
                    <a:lnTo>
                      <a:pt x="39" y="1"/>
                    </a:lnTo>
                    <a:lnTo>
                      <a:pt x="31" y="0"/>
                    </a:lnTo>
                    <a:lnTo>
                      <a:pt x="24" y="0"/>
                    </a:lnTo>
                    <a:lnTo>
                      <a:pt x="18" y="0"/>
                    </a:lnTo>
                    <a:lnTo>
                      <a:pt x="12"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77" name="Freeform 101"/>
              <p:cNvSpPr>
                <a:spLocks noChangeArrowheads="1"/>
              </p:cNvSpPr>
              <p:nvPr/>
            </p:nvSpPr>
            <p:spPr bwMode="auto">
              <a:xfrm>
                <a:off x="3267" y="93"/>
                <a:ext cx="111" cy="64"/>
              </a:xfrm>
              <a:custGeom>
                <a:avLst/>
                <a:gdLst>
                  <a:gd name="T0" fmla="*/ 7726 w 110"/>
                  <a:gd name="T1" fmla="*/ 14902 h 63"/>
                  <a:gd name="T2" fmla="*/ 6858 w 110"/>
                  <a:gd name="T3" fmla="*/ 16090 h 63"/>
                  <a:gd name="T4" fmla="*/ 6111 w 110"/>
                  <a:gd name="T5" fmla="*/ 16816 h 63"/>
                  <a:gd name="T6" fmla="*/ 5358 w 110"/>
                  <a:gd name="T7" fmla="*/ 17369 h 63"/>
                  <a:gd name="T8" fmla="*/ 4684 w 110"/>
                  <a:gd name="T9" fmla="*/ 16600 h 63"/>
                  <a:gd name="T10" fmla="*/ 3918 w 110"/>
                  <a:gd name="T11" fmla="*/ 15826 h 63"/>
                  <a:gd name="T12" fmla="*/ 3257 w 110"/>
                  <a:gd name="T13" fmla="*/ 14652 h 63"/>
                  <a:gd name="T14" fmla="*/ 2641 w 110"/>
                  <a:gd name="T15" fmla="*/ 12814 h 63"/>
                  <a:gd name="T16" fmla="*/ 2100 w 110"/>
                  <a:gd name="T17" fmla="*/ 11441 h 63"/>
                  <a:gd name="T18" fmla="*/ 1610 w 110"/>
                  <a:gd name="T19" fmla="*/ 9430 h 63"/>
                  <a:gd name="T20" fmla="*/ 1182 w 110"/>
                  <a:gd name="T21" fmla="*/ 7847 h 63"/>
                  <a:gd name="T22" fmla="*/ 923 w 110"/>
                  <a:gd name="T23" fmla="*/ 6223 h 63"/>
                  <a:gd name="T24" fmla="*/ 814 w 110"/>
                  <a:gd name="T25" fmla="*/ 4239 h 63"/>
                  <a:gd name="T26" fmla="*/ 769 w 110"/>
                  <a:gd name="T27" fmla="*/ 3358 h 63"/>
                  <a:gd name="T28" fmla="*/ 769 w 110"/>
                  <a:gd name="T29" fmla="*/ 3138 h 63"/>
                  <a:gd name="T30" fmla="*/ 814 w 110"/>
                  <a:gd name="T31" fmla="*/ 2679 h 63"/>
                  <a:gd name="T32" fmla="*/ 984 w 110"/>
                  <a:gd name="T33" fmla="*/ 2679 h 63"/>
                  <a:gd name="T34" fmla="*/ 984 w 110"/>
                  <a:gd name="T35" fmla="*/ 0 h 63"/>
                  <a:gd name="T36" fmla="*/ 7 w 110"/>
                  <a:gd name="T37" fmla="*/ 1 h 63"/>
                  <a:gd name="T38" fmla="*/ 2 w 110"/>
                  <a:gd name="T39" fmla="*/ 5 h 63"/>
                  <a:gd name="T40" fmla="*/ 0 w 110"/>
                  <a:gd name="T41" fmla="*/ 3635 h 63"/>
                  <a:gd name="T42" fmla="*/ 2 w 110"/>
                  <a:gd name="T43" fmla="*/ 5336 h 63"/>
                  <a:gd name="T44" fmla="*/ 6 w 110"/>
                  <a:gd name="T45" fmla="*/ 7507 h 63"/>
                  <a:gd name="T46" fmla="*/ 769 w 110"/>
                  <a:gd name="T47" fmla="*/ 9430 h 63"/>
                  <a:gd name="T48" fmla="*/ 1112 w 110"/>
                  <a:gd name="T49" fmla="*/ 11648 h 63"/>
                  <a:gd name="T50" fmla="*/ 1822 w 110"/>
                  <a:gd name="T51" fmla="*/ 13829 h 63"/>
                  <a:gd name="T52" fmla="*/ 2334 w 110"/>
                  <a:gd name="T53" fmla="*/ 15576 h 63"/>
                  <a:gd name="T54" fmla="*/ 3040 w 110"/>
                  <a:gd name="T55" fmla="*/ 17369 h 63"/>
                  <a:gd name="T56" fmla="*/ 3685 w 110"/>
                  <a:gd name="T57" fmla="*/ 18726 h 63"/>
                  <a:gd name="T58" fmla="*/ 4600 w 110"/>
                  <a:gd name="T59" fmla="*/ 19577 h 63"/>
                  <a:gd name="T60" fmla="*/ 5358 w 110"/>
                  <a:gd name="T61" fmla="*/ 19915 h 63"/>
                  <a:gd name="T62" fmla="*/ 6260 w 110"/>
                  <a:gd name="T63" fmla="*/ 19915 h 63"/>
                  <a:gd name="T64" fmla="*/ 7169 w 110"/>
                  <a:gd name="T65" fmla="*/ 19369 h 63"/>
                  <a:gd name="T66" fmla="*/ 8014 w 110"/>
                  <a:gd name="T67" fmla="*/ 17918 h 63"/>
                  <a:gd name="T68" fmla="*/ 7726 w 110"/>
                  <a:gd name="T69" fmla="*/ 14902 h 6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0"/>
                  <a:gd name="T106" fmla="*/ 0 h 63"/>
                  <a:gd name="T107" fmla="*/ 110 w 110"/>
                  <a:gd name="T108" fmla="*/ 63 h 6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0" h="63">
                    <a:moveTo>
                      <a:pt x="106" y="47"/>
                    </a:moveTo>
                    <a:lnTo>
                      <a:pt x="95" y="51"/>
                    </a:lnTo>
                    <a:lnTo>
                      <a:pt x="85" y="53"/>
                    </a:lnTo>
                    <a:lnTo>
                      <a:pt x="74" y="55"/>
                    </a:lnTo>
                    <a:lnTo>
                      <a:pt x="64" y="52"/>
                    </a:lnTo>
                    <a:lnTo>
                      <a:pt x="54" y="50"/>
                    </a:lnTo>
                    <a:lnTo>
                      <a:pt x="45" y="46"/>
                    </a:lnTo>
                    <a:lnTo>
                      <a:pt x="36" y="41"/>
                    </a:lnTo>
                    <a:lnTo>
                      <a:pt x="29" y="36"/>
                    </a:lnTo>
                    <a:lnTo>
                      <a:pt x="22" y="30"/>
                    </a:lnTo>
                    <a:lnTo>
                      <a:pt x="17" y="25"/>
                    </a:lnTo>
                    <a:lnTo>
                      <a:pt x="13" y="19"/>
                    </a:lnTo>
                    <a:lnTo>
                      <a:pt x="11" y="14"/>
                    </a:lnTo>
                    <a:lnTo>
                      <a:pt x="10" y="11"/>
                    </a:lnTo>
                    <a:lnTo>
                      <a:pt x="10" y="10"/>
                    </a:lnTo>
                    <a:lnTo>
                      <a:pt x="11" y="8"/>
                    </a:lnTo>
                    <a:lnTo>
                      <a:pt x="14" y="8"/>
                    </a:lnTo>
                    <a:lnTo>
                      <a:pt x="14" y="0"/>
                    </a:lnTo>
                    <a:lnTo>
                      <a:pt x="7" y="1"/>
                    </a:lnTo>
                    <a:lnTo>
                      <a:pt x="2" y="5"/>
                    </a:lnTo>
                    <a:lnTo>
                      <a:pt x="0" y="12"/>
                    </a:lnTo>
                    <a:lnTo>
                      <a:pt x="2" y="17"/>
                    </a:lnTo>
                    <a:lnTo>
                      <a:pt x="6" y="24"/>
                    </a:lnTo>
                    <a:lnTo>
                      <a:pt x="10" y="30"/>
                    </a:lnTo>
                    <a:lnTo>
                      <a:pt x="16" y="37"/>
                    </a:lnTo>
                    <a:lnTo>
                      <a:pt x="24" y="44"/>
                    </a:lnTo>
                    <a:lnTo>
                      <a:pt x="32" y="49"/>
                    </a:lnTo>
                    <a:lnTo>
                      <a:pt x="41" y="55"/>
                    </a:lnTo>
                    <a:lnTo>
                      <a:pt x="51" y="59"/>
                    </a:lnTo>
                    <a:lnTo>
                      <a:pt x="63" y="62"/>
                    </a:lnTo>
                    <a:lnTo>
                      <a:pt x="74" y="63"/>
                    </a:lnTo>
                    <a:lnTo>
                      <a:pt x="86" y="63"/>
                    </a:lnTo>
                    <a:lnTo>
                      <a:pt x="98" y="60"/>
                    </a:lnTo>
                    <a:lnTo>
                      <a:pt x="110" y="56"/>
                    </a:lnTo>
                    <a:lnTo>
                      <a:pt x="106"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78" name="Freeform 102"/>
              <p:cNvSpPr>
                <a:spLocks noChangeArrowheads="1"/>
              </p:cNvSpPr>
              <p:nvPr/>
            </p:nvSpPr>
            <p:spPr bwMode="auto">
              <a:xfrm>
                <a:off x="3338" y="102"/>
                <a:ext cx="43" cy="51"/>
              </a:xfrm>
              <a:custGeom>
                <a:avLst/>
                <a:gdLst>
                  <a:gd name="T0" fmla="*/ 0 w 46"/>
                  <a:gd name="T1" fmla="*/ 11017 h 48"/>
                  <a:gd name="T2" fmla="*/ 439 w 46"/>
                  <a:gd name="T3" fmla="*/ 16440 h 48"/>
                  <a:gd name="T4" fmla="*/ 779 w 46"/>
                  <a:gd name="T5" fmla="*/ 24544 h 48"/>
                  <a:gd name="T6" fmla="*/ 1138 w 46"/>
                  <a:gd name="T7" fmla="*/ 31104 h 48"/>
                  <a:gd name="T8" fmla="*/ 1466 w 46"/>
                  <a:gd name="T9" fmla="*/ 37679 h 48"/>
                  <a:gd name="T10" fmla="*/ 1742 w 46"/>
                  <a:gd name="T11" fmla="*/ 46434 h 48"/>
                  <a:gd name="T12" fmla="*/ 1887 w 46"/>
                  <a:gd name="T13" fmla="*/ 50744 h 48"/>
                  <a:gd name="T14" fmla="*/ 1887 w 46"/>
                  <a:gd name="T15" fmla="*/ 51911 h 48"/>
                  <a:gd name="T16" fmla="*/ 1887 w 46"/>
                  <a:gd name="T17" fmla="*/ 54506 h 48"/>
                  <a:gd name="T18" fmla="*/ 1887 w 46"/>
                  <a:gd name="T19" fmla="*/ 51911 h 48"/>
                  <a:gd name="T20" fmla="*/ 1976 w 46"/>
                  <a:gd name="T21" fmla="*/ 50744 h 48"/>
                  <a:gd name="T22" fmla="*/ 2141 w 46"/>
                  <a:gd name="T23" fmla="*/ 63998 h 48"/>
                  <a:gd name="T24" fmla="*/ 2282 w 46"/>
                  <a:gd name="T25" fmla="*/ 59017 h 48"/>
                  <a:gd name="T26" fmla="*/ 2282 w 46"/>
                  <a:gd name="T27" fmla="*/ 54506 h 48"/>
                  <a:gd name="T28" fmla="*/ 2282 w 46"/>
                  <a:gd name="T29" fmla="*/ 50308 h 48"/>
                  <a:gd name="T30" fmla="*/ 2243 w 46"/>
                  <a:gd name="T31" fmla="*/ 46434 h 48"/>
                  <a:gd name="T32" fmla="*/ 2011 w 46"/>
                  <a:gd name="T33" fmla="*/ 37679 h 48"/>
                  <a:gd name="T34" fmla="*/ 1772 w 46"/>
                  <a:gd name="T35" fmla="*/ 28784 h 48"/>
                  <a:gd name="T36" fmla="*/ 1466 w 46"/>
                  <a:gd name="T37" fmla="*/ 22568 h 48"/>
                  <a:gd name="T38" fmla="*/ 1001 w 46"/>
                  <a:gd name="T39" fmla="*/ 12895 h 48"/>
                  <a:gd name="T40" fmla="*/ 604 w 46"/>
                  <a:gd name="T41" fmla="*/ 287 h 48"/>
                  <a:gd name="T42" fmla="*/ 3 w 46"/>
                  <a:gd name="T43" fmla="*/ 0 h 48"/>
                  <a:gd name="T44" fmla="*/ 0 w 46"/>
                  <a:gd name="T45" fmla="*/ 1101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6"/>
                  <a:gd name="T70" fmla="*/ 0 h 48"/>
                  <a:gd name="T71" fmla="*/ 46 w 46"/>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6" h="48">
                    <a:moveTo>
                      <a:pt x="0" y="8"/>
                    </a:moveTo>
                    <a:lnTo>
                      <a:pt x="8" y="13"/>
                    </a:lnTo>
                    <a:lnTo>
                      <a:pt x="17" y="18"/>
                    </a:lnTo>
                    <a:lnTo>
                      <a:pt x="23" y="24"/>
                    </a:lnTo>
                    <a:lnTo>
                      <a:pt x="30" y="29"/>
                    </a:lnTo>
                    <a:lnTo>
                      <a:pt x="35" y="35"/>
                    </a:lnTo>
                    <a:lnTo>
                      <a:pt x="38" y="39"/>
                    </a:lnTo>
                    <a:lnTo>
                      <a:pt x="38" y="40"/>
                    </a:lnTo>
                    <a:lnTo>
                      <a:pt x="38" y="41"/>
                    </a:lnTo>
                    <a:lnTo>
                      <a:pt x="38" y="40"/>
                    </a:lnTo>
                    <a:lnTo>
                      <a:pt x="39" y="39"/>
                    </a:lnTo>
                    <a:lnTo>
                      <a:pt x="43" y="48"/>
                    </a:lnTo>
                    <a:lnTo>
                      <a:pt x="46" y="44"/>
                    </a:lnTo>
                    <a:lnTo>
                      <a:pt x="46" y="41"/>
                    </a:lnTo>
                    <a:lnTo>
                      <a:pt x="46" y="38"/>
                    </a:lnTo>
                    <a:lnTo>
                      <a:pt x="45" y="35"/>
                    </a:lnTo>
                    <a:lnTo>
                      <a:pt x="41" y="29"/>
                    </a:lnTo>
                    <a:lnTo>
                      <a:pt x="36" y="22"/>
                    </a:lnTo>
                    <a:lnTo>
                      <a:pt x="30" y="17"/>
                    </a:lnTo>
                    <a:lnTo>
                      <a:pt x="21" y="10"/>
                    </a:lnTo>
                    <a:lnTo>
                      <a:pt x="13"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79" name="Freeform 103"/>
              <p:cNvSpPr>
                <a:spLocks noChangeArrowheads="1"/>
              </p:cNvSpPr>
              <p:nvPr/>
            </p:nvSpPr>
            <p:spPr bwMode="auto">
              <a:xfrm>
                <a:off x="3282" y="93"/>
                <a:ext cx="53" cy="11"/>
              </a:xfrm>
              <a:custGeom>
                <a:avLst/>
                <a:gdLst>
                  <a:gd name="T0" fmla="*/ 0 w 56"/>
                  <a:gd name="T1" fmla="*/ 54 h 16"/>
                  <a:gd name="T2" fmla="*/ 4 w 56"/>
                  <a:gd name="T3" fmla="*/ 54 h 16"/>
                  <a:gd name="T4" fmla="*/ 282 w 56"/>
                  <a:gd name="T5" fmla="*/ 54 h 16"/>
                  <a:gd name="T6" fmla="*/ 387 w 56"/>
                  <a:gd name="T7" fmla="*/ 54 h 16"/>
                  <a:gd name="T8" fmla="*/ 529 w 56"/>
                  <a:gd name="T9" fmla="*/ 61 h 16"/>
                  <a:gd name="T10" fmla="*/ 761 w 56"/>
                  <a:gd name="T11" fmla="*/ 61 h 16"/>
                  <a:gd name="T12" fmla="*/ 939 w 56"/>
                  <a:gd name="T13" fmla="*/ 69 h 16"/>
                  <a:gd name="T14" fmla="*/ 1144 w 56"/>
                  <a:gd name="T15" fmla="*/ 78 h 16"/>
                  <a:gd name="T16" fmla="*/ 1338 w 56"/>
                  <a:gd name="T17" fmla="*/ 88 h 16"/>
                  <a:gd name="T18" fmla="*/ 1410 w 56"/>
                  <a:gd name="T19" fmla="*/ 54 h 16"/>
                  <a:gd name="T20" fmla="*/ 1224 w 56"/>
                  <a:gd name="T21" fmla="*/ 1 h 16"/>
                  <a:gd name="T22" fmla="*/ 978 w 56"/>
                  <a:gd name="T23" fmla="*/ 1 h 16"/>
                  <a:gd name="T24" fmla="*/ 801 w 56"/>
                  <a:gd name="T25" fmla="*/ 1 h 16"/>
                  <a:gd name="T26" fmla="*/ 557 w 56"/>
                  <a:gd name="T27" fmla="*/ 0 h 16"/>
                  <a:gd name="T28" fmla="*/ 387 w 56"/>
                  <a:gd name="T29" fmla="*/ 0 h 16"/>
                  <a:gd name="T30" fmla="*/ 282 w 56"/>
                  <a:gd name="T31" fmla="*/ 0 h 16"/>
                  <a:gd name="T32" fmla="*/ 4 w 56"/>
                  <a:gd name="T33" fmla="*/ 0 h 16"/>
                  <a:gd name="T34" fmla="*/ 0 w 56"/>
                  <a:gd name="T35" fmla="*/ 0 h 16"/>
                  <a:gd name="T36" fmla="*/ 0 w 56"/>
                  <a:gd name="T37" fmla="*/ 54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16"/>
                  <a:gd name="T59" fmla="*/ 56 w 5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16">
                    <a:moveTo>
                      <a:pt x="0" y="8"/>
                    </a:moveTo>
                    <a:lnTo>
                      <a:pt x="4" y="8"/>
                    </a:lnTo>
                    <a:lnTo>
                      <a:pt x="10" y="8"/>
                    </a:lnTo>
                    <a:lnTo>
                      <a:pt x="16" y="8"/>
                    </a:lnTo>
                    <a:lnTo>
                      <a:pt x="22" y="10"/>
                    </a:lnTo>
                    <a:lnTo>
                      <a:pt x="30" y="10"/>
                    </a:lnTo>
                    <a:lnTo>
                      <a:pt x="38" y="12"/>
                    </a:lnTo>
                    <a:lnTo>
                      <a:pt x="45" y="14"/>
                    </a:lnTo>
                    <a:lnTo>
                      <a:pt x="53" y="16"/>
                    </a:lnTo>
                    <a:lnTo>
                      <a:pt x="56" y="8"/>
                    </a:lnTo>
                    <a:lnTo>
                      <a:pt x="49" y="5"/>
                    </a:lnTo>
                    <a:lnTo>
                      <a:pt x="39" y="3"/>
                    </a:lnTo>
                    <a:lnTo>
                      <a:pt x="32" y="1"/>
                    </a:lnTo>
                    <a:lnTo>
                      <a:pt x="23" y="0"/>
                    </a:lnTo>
                    <a:lnTo>
                      <a:pt x="16" y="0"/>
                    </a:lnTo>
                    <a:lnTo>
                      <a:pt x="10" y="0"/>
                    </a:lnTo>
                    <a:lnTo>
                      <a:pt x="4" y="0"/>
                    </a:lnTo>
                    <a:lnTo>
                      <a:pt x="0"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80" name="Freeform 104"/>
              <p:cNvSpPr>
                <a:spLocks noChangeArrowheads="1"/>
              </p:cNvSpPr>
              <p:nvPr/>
            </p:nvSpPr>
            <p:spPr bwMode="auto">
              <a:xfrm>
                <a:off x="2007" y="97"/>
                <a:ext cx="104" cy="55"/>
              </a:xfrm>
              <a:custGeom>
                <a:avLst/>
                <a:gdLst>
                  <a:gd name="T0" fmla="*/ 488 w 104"/>
                  <a:gd name="T1" fmla="*/ 0 h 55"/>
                  <a:gd name="T2" fmla="*/ 4 w 104"/>
                  <a:gd name="T3" fmla="*/ 1 h 55"/>
                  <a:gd name="T4" fmla="*/ 1 w 104"/>
                  <a:gd name="T5" fmla="*/ 3 h 55"/>
                  <a:gd name="T6" fmla="*/ 0 w 104"/>
                  <a:gd name="T7" fmla="*/ 1628 h 55"/>
                  <a:gd name="T8" fmla="*/ 1 w 104"/>
                  <a:gd name="T9" fmla="*/ 2306 h 55"/>
                  <a:gd name="T10" fmla="*/ 4 w 104"/>
                  <a:gd name="T11" fmla="*/ 3521 h 55"/>
                  <a:gd name="T12" fmla="*/ 8 w 104"/>
                  <a:gd name="T13" fmla="*/ 4658 h 55"/>
                  <a:gd name="T14" fmla="*/ 646 w 104"/>
                  <a:gd name="T15" fmla="*/ 5907 h 55"/>
                  <a:gd name="T16" fmla="*/ 955 w 104"/>
                  <a:gd name="T17" fmla="*/ 7108 h 55"/>
                  <a:gd name="T18" fmla="*/ 1356 w 104"/>
                  <a:gd name="T19" fmla="*/ 8372 h 55"/>
                  <a:gd name="T20" fmla="*/ 1772 w 104"/>
                  <a:gd name="T21" fmla="*/ 9275 h 55"/>
                  <a:gd name="T22" fmla="*/ 2245 w 104"/>
                  <a:gd name="T23" fmla="*/ 10321 h 55"/>
                  <a:gd name="T24" fmla="*/ 2774 w 104"/>
                  <a:gd name="T25" fmla="*/ 10826 h 55"/>
                  <a:gd name="T26" fmla="*/ 3203 w 104"/>
                  <a:gd name="T27" fmla="*/ 11075 h 55"/>
                  <a:gd name="T28" fmla="*/ 3750 w 104"/>
                  <a:gd name="T29" fmla="*/ 11075 h 55"/>
                  <a:gd name="T30" fmla="*/ 4279 w 104"/>
                  <a:gd name="T31" fmla="*/ 10407 h 55"/>
                  <a:gd name="T32" fmla="*/ 4787 w 104"/>
                  <a:gd name="T33" fmla="*/ 9413 h 55"/>
                  <a:gd name="T34" fmla="*/ 4859 w 104"/>
                  <a:gd name="T35" fmla="*/ 9275 h 55"/>
                  <a:gd name="T36" fmla="*/ 4859 w 104"/>
                  <a:gd name="T37" fmla="*/ 8972 h 55"/>
                  <a:gd name="T38" fmla="*/ 4859 w 104"/>
                  <a:gd name="T39" fmla="*/ 8627 h 55"/>
                  <a:gd name="T40" fmla="*/ 4787 w 104"/>
                  <a:gd name="T41" fmla="*/ 8184 h 55"/>
                  <a:gd name="T42" fmla="*/ 4694 w 104"/>
                  <a:gd name="T43" fmla="*/ 7280 h 55"/>
                  <a:gd name="T44" fmla="*/ 4438 w 104"/>
                  <a:gd name="T45" fmla="*/ 5907 h 55"/>
                  <a:gd name="T46" fmla="*/ 4107 w 104"/>
                  <a:gd name="T47" fmla="*/ 4778 h 55"/>
                  <a:gd name="T48" fmla="*/ 3789 w 104"/>
                  <a:gd name="T49" fmla="*/ 3521 h 55"/>
                  <a:gd name="T50" fmla="*/ 3388 w 104"/>
                  <a:gd name="T51" fmla="*/ 2487 h 55"/>
                  <a:gd name="T52" fmla="*/ 2996 w 104"/>
                  <a:gd name="T53" fmla="*/ 1755 h 55"/>
                  <a:gd name="T54" fmla="*/ 2621 w 104"/>
                  <a:gd name="T55" fmla="*/ 74 h 55"/>
                  <a:gd name="T56" fmla="*/ 2217 w 104"/>
                  <a:gd name="T57" fmla="*/ 3 h 55"/>
                  <a:gd name="T58" fmla="*/ 1875 w 104"/>
                  <a:gd name="T59" fmla="*/ 1 h 55"/>
                  <a:gd name="T60" fmla="*/ 1434 w 104"/>
                  <a:gd name="T61" fmla="*/ 0 h 55"/>
                  <a:gd name="T62" fmla="*/ 1198 w 104"/>
                  <a:gd name="T63" fmla="*/ 0 h 55"/>
                  <a:gd name="T64" fmla="*/ 807 w 104"/>
                  <a:gd name="T65" fmla="*/ 0 h 55"/>
                  <a:gd name="T66" fmla="*/ 577 w 104"/>
                  <a:gd name="T67" fmla="*/ 0 h 55"/>
                  <a:gd name="T68" fmla="*/ 488 w 104"/>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4"/>
                  <a:gd name="T106" fmla="*/ 0 h 55"/>
                  <a:gd name="T107" fmla="*/ 104 w 104"/>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4" h="55">
                    <a:moveTo>
                      <a:pt x="9" y="0"/>
                    </a:moveTo>
                    <a:lnTo>
                      <a:pt x="4" y="1"/>
                    </a:lnTo>
                    <a:lnTo>
                      <a:pt x="1" y="3"/>
                    </a:lnTo>
                    <a:lnTo>
                      <a:pt x="0" y="7"/>
                    </a:lnTo>
                    <a:lnTo>
                      <a:pt x="1" y="12"/>
                    </a:lnTo>
                    <a:lnTo>
                      <a:pt x="4" y="18"/>
                    </a:lnTo>
                    <a:lnTo>
                      <a:pt x="8" y="23"/>
                    </a:lnTo>
                    <a:lnTo>
                      <a:pt x="14" y="30"/>
                    </a:lnTo>
                    <a:lnTo>
                      <a:pt x="21" y="35"/>
                    </a:lnTo>
                    <a:lnTo>
                      <a:pt x="29" y="42"/>
                    </a:lnTo>
                    <a:lnTo>
                      <a:pt x="38" y="46"/>
                    </a:lnTo>
                    <a:lnTo>
                      <a:pt x="48" y="51"/>
                    </a:lnTo>
                    <a:lnTo>
                      <a:pt x="59" y="54"/>
                    </a:lnTo>
                    <a:lnTo>
                      <a:pt x="69" y="55"/>
                    </a:lnTo>
                    <a:lnTo>
                      <a:pt x="80" y="55"/>
                    </a:lnTo>
                    <a:lnTo>
                      <a:pt x="92" y="52"/>
                    </a:lnTo>
                    <a:lnTo>
                      <a:pt x="103" y="47"/>
                    </a:lnTo>
                    <a:lnTo>
                      <a:pt x="104" y="46"/>
                    </a:lnTo>
                    <a:lnTo>
                      <a:pt x="104" y="45"/>
                    </a:lnTo>
                    <a:lnTo>
                      <a:pt x="104" y="43"/>
                    </a:lnTo>
                    <a:lnTo>
                      <a:pt x="103" y="41"/>
                    </a:lnTo>
                    <a:lnTo>
                      <a:pt x="100" y="36"/>
                    </a:lnTo>
                    <a:lnTo>
                      <a:pt x="95" y="30"/>
                    </a:lnTo>
                    <a:lnTo>
                      <a:pt x="88" y="24"/>
                    </a:lnTo>
                    <a:lnTo>
                      <a:pt x="81" y="18"/>
                    </a:lnTo>
                    <a:lnTo>
                      <a:pt x="73" y="13"/>
                    </a:lnTo>
                    <a:lnTo>
                      <a:pt x="64" y="8"/>
                    </a:lnTo>
                    <a:lnTo>
                      <a:pt x="56" y="6"/>
                    </a:lnTo>
                    <a:lnTo>
                      <a:pt x="47" y="3"/>
                    </a:lnTo>
                    <a:lnTo>
                      <a:pt x="40" y="1"/>
                    </a:lnTo>
                    <a:lnTo>
                      <a:pt x="31" y="0"/>
                    </a:lnTo>
                    <a:lnTo>
                      <a:pt x="25" y="0"/>
                    </a:lnTo>
                    <a:lnTo>
                      <a:pt x="18" y="0"/>
                    </a:lnTo>
                    <a:lnTo>
                      <a:pt x="12"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81" name="Freeform 105"/>
              <p:cNvSpPr>
                <a:spLocks noChangeArrowheads="1"/>
              </p:cNvSpPr>
              <p:nvPr/>
            </p:nvSpPr>
            <p:spPr bwMode="auto">
              <a:xfrm>
                <a:off x="2001" y="93"/>
                <a:ext cx="109" cy="64"/>
              </a:xfrm>
              <a:custGeom>
                <a:avLst/>
                <a:gdLst>
                  <a:gd name="T0" fmla="*/ 3013 w 110"/>
                  <a:gd name="T1" fmla="*/ 14902 h 63"/>
                  <a:gd name="T2" fmla="*/ 2715 w 110"/>
                  <a:gd name="T3" fmla="*/ 16090 h 63"/>
                  <a:gd name="T4" fmla="*/ 2392 w 110"/>
                  <a:gd name="T5" fmla="*/ 16816 h 63"/>
                  <a:gd name="T6" fmla="*/ 2084 w 110"/>
                  <a:gd name="T7" fmla="*/ 17369 h 63"/>
                  <a:gd name="T8" fmla="*/ 1813 w 110"/>
                  <a:gd name="T9" fmla="*/ 16816 h 63"/>
                  <a:gd name="T10" fmla="*/ 1512 w 110"/>
                  <a:gd name="T11" fmla="*/ 15826 h 63"/>
                  <a:gd name="T12" fmla="*/ 1262 w 110"/>
                  <a:gd name="T13" fmla="*/ 14652 h 63"/>
                  <a:gd name="T14" fmla="*/ 1016 w 110"/>
                  <a:gd name="T15" fmla="*/ 12814 h 63"/>
                  <a:gd name="T16" fmla="*/ 826 w 110"/>
                  <a:gd name="T17" fmla="*/ 11441 h 63"/>
                  <a:gd name="T18" fmla="*/ 562 w 110"/>
                  <a:gd name="T19" fmla="*/ 9430 h 63"/>
                  <a:gd name="T20" fmla="*/ 432 w 110"/>
                  <a:gd name="T21" fmla="*/ 7847 h 63"/>
                  <a:gd name="T22" fmla="*/ 371 w 110"/>
                  <a:gd name="T23" fmla="*/ 6223 h 63"/>
                  <a:gd name="T24" fmla="*/ 315 w 110"/>
                  <a:gd name="T25" fmla="*/ 4239 h 63"/>
                  <a:gd name="T26" fmla="*/ 315 w 110"/>
                  <a:gd name="T27" fmla="*/ 3358 h 63"/>
                  <a:gd name="T28" fmla="*/ 315 w 110"/>
                  <a:gd name="T29" fmla="*/ 3138 h 63"/>
                  <a:gd name="T30" fmla="*/ 386 w 110"/>
                  <a:gd name="T31" fmla="*/ 2679 h 63"/>
                  <a:gd name="T32" fmla="*/ 386 w 110"/>
                  <a:gd name="T33" fmla="*/ 0 h 63"/>
                  <a:gd name="T34" fmla="*/ 7 w 110"/>
                  <a:gd name="T35" fmla="*/ 1 h 63"/>
                  <a:gd name="T36" fmla="*/ 2 w 110"/>
                  <a:gd name="T37" fmla="*/ 5 h 63"/>
                  <a:gd name="T38" fmla="*/ 0 w 110"/>
                  <a:gd name="T39" fmla="*/ 3635 h 63"/>
                  <a:gd name="T40" fmla="*/ 2 w 110"/>
                  <a:gd name="T41" fmla="*/ 5336 h 63"/>
                  <a:gd name="T42" fmla="*/ 6 w 110"/>
                  <a:gd name="T43" fmla="*/ 7507 h 63"/>
                  <a:gd name="T44" fmla="*/ 315 w 110"/>
                  <a:gd name="T45" fmla="*/ 9430 h 63"/>
                  <a:gd name="T46" fmla="*/ 432 w 110"/>
                  <a:gd name="T47" fmla="*/ 11648 h 63"/>
                  <a:gd name="T48" fmla="*/ 663 w 110"/>
                  <a:gd name="T49" fmla="*/ 13829 h 63"/>
                  <a:gd name="T50" fmla="*/ 914 w 110"/>
                  <a:gd name="T51" fmla="*/ 15576 h 63"/>
                  <a:gd name="T52" fmla="*/ 1186 w 110"/>
                  <a:gd name="T53" fmla="*/ 17369 h 63"/>
                  <a:gd name="T54" fmla="*/ 1432 w 110"/>
                  <a:gd name="T55" fmla="*/ 18726 h 63"/>
                  <a:gd name="T56" fmla="*/ 1775 w 110"/>
                  <a:gd name="T57" fmla="*/ 19577 h 63"/>
                  <a:gd name="T58" fmla="*/ 2084 w 110"/>
                  <a:gd name="T59" fmla="*/ 19915 h 63"/>
                  <a:gd name="T60" fmla="*/ 2436 w 110"/>
                  <a:gd name="T61" fmla="*/ 19915 h 63"/>
                  <a:gd name="T62" fmla="*/ 2773 w 110"/>
                  <a:gd name="T63" fmla="*/ 19369 h 63"/>
                  <a:gd name="T64" fmla="*/ 3093 w 110"/>
                  <a:gd name="T65" fmla="*/ 17918 h 63"/>
                  <a:gd name="T66" fmla="*/ 3013 w 110"/>
                  <a:gd name="T67" fmla="*/ 14902 h 6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63"/>
                  <a:gd name="T104" fmla="*/ 110 w 110"/>
                  <a:gd name="T105" fmla="*/ 63 h 6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63">
                    <a:moveTo>
                      <a:pt x="106" y="47"/>
                    </a:moveTo>
                    <a:lnTo>
                      <a:pt x="96" y="51"/>
                    </a:lnTo>
                    <a:lnTo>
                      <a:pt x="85" y="53"/>
                    </a:lnTo>
                    <a:lnTo>
                      <a:pt x="74" y="55"/>
                    </a:lnTo>
                    <a:lnTo>
                      <a:pt x="64" y="53"/>
                    </a:lnTo>
                    <a:lnTo>
                      <a:pt x="54" y="50"/>
                    </a:lnTo>
                    <a:lnTo>
                      <a:pt x="45" y="46"/>
                    </a:lnTo>
                    <a:lnTo>
                      <a:pt x="36" y="41"/>
                    </a:lnTo>
                    <a:lnTo>
                      <a:pt x="29" y="36"/>
                    </a:lnTo>
                    <a:lnTo>
                      <a:pt x="21" y="30"/>
                    </a:lnTo>
                    <a:lnTo>
                      <a:pt x="16" y="25"/>
                    </a:lnTo>
                    <a:lnTo>
                      <a:pt x="13" y="19"/>
                    </a:lnTo>
                    <a:lnTo>
                      <a:pt x="10" y="14"/>
                    </a:lnTo>
                    <a:lnTo>
                      <a:pt x="10" y="11"/>
                    </a:lnTo>
                    <a:lnTo>
                      <a:pt x="10" y="10"/>
                    </a:lnTo>
                    <a:lnTo>
                      <a:pt x="14" y="8"/>
                    </a:lnTo>
                    <a:lnTo>
                      <a:pt x="14" y="0"/>
                    </a:lnTo>
                    <a:lnTo>
                      <a:pt x="7" y="1"/>
                    </a:lnTo>
                    <a:lnTo>
                      <a:pt x="2" y="5"/>
                    </a:lnTo>
                    <a:lnTo>
                      <a:pt x="0" y="12"/>
                    </a:lnTo>
                    <a:lnTo>
                      <a:pt x="2" y="17"/>
                    </a:lnTo>
                    <a:lnTo>
                      <a:pt x="6" y="24"/>
                    </a:lnTo>
                    <a:lnTo>
                      <a:pt x="10" y="30"/>
                    </a:lnTo>
                    <a:lnTo>
                      <a:pt x="16" y="37"/>
                    </a:lnTo>
                    <a:lnTo>
                      <a:pt x="24" y="44"/>
                    </a:lnTo>
                    <a:lnTo>
                      <a:pt x="32" y="49"/>
                    </a:lnTo>
                    <a:lnTo>
                      <a:pt x="42" y="55"/>
                    </a:lnTo>
                    <a:lnTo>
                      <a:pt x="51" y="59"/>
                    </a:lnTo>
                    <a:lnTo>
                      <a:pt x="63" y="62"/>
                    </a:lnTo>
                    <a:lnTo>
                      <a:pt x="74" y="63"/>
                    </a:lnTo>
                    <a:lnTo>
                      <a:pt x="86" y="63"/>
                    </a:lnTo>
                    <a:lnTo>
                      <a:pt x="98" y="60"/>
                    </a:lnTo>
                    <a:lnTo>
                      <a:pt x="110" y="56"/>
                    </a:lnTo>
                    <a:lnTo>
                      <a:pt x="106"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82" name="Freeform 106"/>
              <p:cNvSpPr>
                <a:spLocks noChangeArrowheads="1"/>
              </p:cNvSpPr>
              <p:nvPr/>
            </p:nvSpPr>
            <p:spPr bwMode="auto">
              <a:xfrm>
                <a:off x="2072" y="102"/>
                <a:ext cx="44" cy="51"/>
              </a:xfrm>
              <a:custGeom>
                <a:avLst/>
                <a:gdLst>
                  <a:gd name="T0" fmla="*/ 0 w 47"/>
                  <a:gd name="T1" fmla="*/ 11017 h 48"/>
                  <a:gd name="T2" fmla="*/ 419 w 47"/>
                  <a:gd name="T3" fmla="*/ 16440 h 48"/>
                  <a:gd name="T4" fmla="*/ 690 w 47"/>
                  <a:gd name="T5" fmla="*/ 24544 h 48"/>
                  <a:gd name="T6" fmla="*/ 1063 w 47"/>
                  <a:gd name="T7" fmla="*/ 31104 h 48"/>
                  <a:gd name="T8" fmla="*/ 1361 w 47"/>
                  <a:gd name="T9" fmla="*/ 37679 h 48"/>
                  <a:gd name="T10" fmla="*/ 1577 w 47"/>
                  <a:gd name="T11" fmla="*/ 46434 h 48"/>
                  <a:gd name="T12" fmla="*/ 1744 w 47"/>
                  <a:gd name="T13" fmla="*/ 50744 h 48"/>
                  <a:gd name="T14" fmla="*/ 1744 w 47"/>
                  <a:gd name="T15" fmla="*/ 51911 h 48"/>
                  <a:gd name="T16" fmla="*/ 1744 w 47"/>
                  <a:gd name="T17" fmla="*/ 54506 h 48"/>
                  <a:gd name="T18" fmla="*/ 1744 w 47"/>
                  <a:gd name="T19" fmla="*/ 51911 h 48"/>
                  <a:gd name="T20" fmla="*/ 1785 w 47"/>
                  <a:gd name="T21" fmla="*/ 50744 h 48"/>
                  <a:gd name="T22" fmla="*/ 1974 w 47"/>
                  <a:gd name="T23" fmla="*/ 63998 h 48"/>
                  <a:gd name="T24" fmla="*/ 2023 w 47"/>
                  <a:gd name="T25" fmla="*/ 59017 h 48"/>
                  <a:gd name="T26" fmla="*/ 2149 w 47"/>
                  <a:gd name="T27" fmla="*/ 54506 h 48"/>
                  <a:gd name="T28" fmla="*/ 2149 w 47"/>
                  <a:gd name="T29" fmla="*/ 50308 h 48"/>
                  <a:gd name="T30" fmla="*/ 2023 w 47"/>
                  <a:gd name="T31" fmla="*/ 46434 h 48"/>
                  <a:gd name="T32" fmla="*/ 1898 w 47"/>
                  <a:gd name="T33" fmla="*/ 37679 h 48"/>
                  <a:gd name="T34" fmla="*/ 1639 w 47"/>
                  <a:gd name="T35" fmla="*/ 28784 h 48"/>
                  <a:gd name="T36" fmla="*/ 1361 w 47"/>
                  <a:gd name="T37" fmla="*/ 22568 h 48"/>
                  <a:gd name="T38" fmla="*/ 940 w 47"/>
                  <a:gd name="T39" fmla="*/ 12895 h 48"/>
                  <a:gd name="T40" fmla="*/ 572 w 47"/>
                  <a:gd name="T41" fmla="*/ 287 h 48"/>
                  <a:gd name="T42" fmla="*/ 3 w 47"/>
                  <a:gd name="T43" fmla="*/ 0 h 48"/>
                  <a:gd name="T44" fmla="*/ 0 w 47"/>
                  <a:gd name="T45" fmla="*/ 1101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7"/>
                  <a:gd name="T70" fmla="*/ 0 h 48"/>
                  <a:gd name="T71" fmla="*/ 47 w 47"/>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7" h="48">
                    <a:moveTo>
                      <a:pt x="0" y="8"/>
                    </a:moveTo>
                    <a:lnTo>
                      <a:pt x="8" y="13"/>
                    </a:lnTo>
                    <a:lnTo>
                      <a:pt x="16" y="18"/>
                    </a:lnTo>
                    <a:lnTo>
                      <a:pt x="23" y="24"/>
                    </a:lnTo>
                    <a:lnTo>
                      <a:pt x="30" y="29"/>
                    </a:lnTo>
                    <a:lnTo>
                      <a:pt x="35" y="35"/>
                    </a:lnTo>
                    <a:lnTo>
                      <a:pt x="38" y="39"/>
                    </a:lnTo>
                    <a:lnTo>
                      <a:pt x="38" y="40"/>
                    </a:lnTo>
                    <a:lnTo>
                      <a:pt x="38" y="41"/>
                    </a:lnTo>
                    <a:lnTo>
                      <a:pt x="38" y="40"/>
                    </a:lnTo>
                    <a:lnTo>
                      <a:pt x="39" y="39"/>
                    </a:lnTo>
                    <a:lnTo>
                      <a:pt x="43" y="48"/>
                    </a:lnTo>
                    <a:lnTo>
                      <a:pt x="45" y="44"/>
                    </a:lnTo>
                    <a:lnTo>
                      <a:pt x="47" y="41"/>
                    </a:lnTo>
                    <a:lnTo>
                      <a:pt x="47" y="38"/>
                    </a:lnTo>
                    <a:lnTo>
                      <a:pt x="45" y="35"/>
                    </a:lnTo>
                    <a:lnTo>
                      <a:pt x="41" y="29"/>
                    </a:lnTo>
                    <a:lnTo>
                      <a:pt x="36" y="22"/>
                    </a:lnTo>
                    <a:lnTo>
                      <a:pt x="30" y="17"/>
                    </a:lnTo>
                    <a:lnTo>
                      <a:pt x="21" y="10"/>
                    </a:lnTo>
                    <a:lnTo>
                      <a:pt x="13"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83" name="Freeform 107"/>
              <p:cNvSpPr>
                <a:spLocks noChangeArrowheads="1"/>
              </p:cNvSpPr>
              <p:nvPr/>
            </p:nvSpPr>
            <p:spPr bwMode="auto">
              <a:xfrm>
                <a:off x="2017" y="93"/>
                <a:ext cx="53" cy="11"/>
              </a:xfrm>
              <a:custGeom>
                <a:avLst/>
                <a:gdLst>
                  <a:gd name="T0" fmla="*/ 0 w 56"/>
                  <a:gd name="T1" fmla="*/ 54 h 16"/>
                  <a:gd name="T2" fmla="*/ 3 w 56"/>
                  <a:gd name="T3" fmla="*/ 54 h 16"/>
                  <a:gd name="T4" fmla="*/ 9 w 56"/>
                  <a:gd name="T5" fmla="*/ 54 h 16"/>
                  <a:gd name="T6" fmla="*/ 367 w 56"/>
                  <a:gd name="T7" fmla="*/ 54 h 16"/>
                  <a:gd name="T8" fmla="*/ 529 w 56"/>
                  <a:gd name="T9" fmla="*/ 61 h 16"/>
                  <a:gd name="T10" fmla="*/ 761 w 56"/>
                  <a:gd name="T11" fmla="*/ 61 h 16"/>
                  <a:gd name="T12" fmla="*/ 939 w 56"/>
                  <a:gd name="T13" fmla="*/ 69 h 16"/>
                  <a:gd name="T14" fmla="*/ 1157 w 56"/>
                  <a:gd name="T15" fmla="*/ 78 h 16"/>
                  <a:gd name="T16" fmla="*/ 1338 w 56"/>
                  <a:gd name="T17" fmla="*/ 88 h 16"/>
                  <a:gd name="T18" fmla="*/ 1410 w 56"/>
                  <a:gd name="T19" fmla="*/ 54 h 16"/>
                  <a:gd name="T20" fmla="*/ 1219 w 56"/>
                  <a:gd name="T21" fmla="*/ 1 h 16"/>
                  <a:gd name="T22" fmla="*/ 978 w 56"/>
                  <a:gd name="T23" fmla="*/ 1 h 16"/>
                  <a:gd name="T24" fmla="*/ 794 w 56"/>
                  <a:gd name="T25" fmla="*/ 1 h 16"/>
                  <a:gd name="T26" fmla="*/ 557 w 56"/>
                  <a:gd name="T27" fmla="*/ 0 h 16"/>
                  <a:gd name="T28" fmla="*/ 387 w 56"/>
                  <a:gd name="T29" fmla="*/ 0 h 16"/>
                  <a:gd name="T30" fmla="*/ 282 w 56"/>
                  <a:gd name="T31" fmla="*/ 0 h 16"/>
                  <a:gd name="T32" fmla="*/ 3 w 56"/>
                  <a:gd name="T33" fmla="*/ 0 h 16"/>
                  <a:gd name="T34" fmla="*/ 0 w 56"/>
                  <a:gd name="T35" fmla="*/ 0 h 16"/>
                  <a:gd name="T36" fmla="*/ 0 w 56"/>
                  <a:gd name="T37" fmla="*/ 54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16"/>
                  <a:gd name="T59" fmla="*/ 56 w 5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16">
                    <a:moveTo>
                      <a:pt x="0" y="8"/>
                    </a:moveTo>
                    <a:lnTo>
                      <a:pt x="3" y="8"/>
                    </a:lnTo>
                    <a:lnTo>
                      <a:pt x="9" y="8"/>
                    </a:lnTo>
                    <a:lnTo>
                      <a:pt x="15" y="8"/>
                    </a:lnTo>
                    <a:lnTo>
                      <a:pt x="22" y="10"/>
                    </a:lnTo>
                    <a:lnTo>
                      <a:pt x="30" y="10"/>
                    </a:lnTo>
                    <a:lnTo>
                      <a:pt x="38" y="12"/>
                    </a:lnTo>
                    <a:lnTo>
                      <a:pt x="46" y="14"/>
                    </a:lnTo>
                    <a:lnTo>
                      <a:pt x="53" y="16"/>
                    </a:lnTo>
                    <a:lnTo>
                      <a:pt x="56" y="8"/>
                    </a:lnTo>
                    <a:lnTo>
                      <a:pt x="48" y="5"/>
                    </a:lnTo>
                    <a:lnTo>
                      <a:pt x="39" y="3"/>
                    </a:lnTo>
                    <a:lnTo>
                      <a:pt x="31" y="1"/>
                    </a:lnTo>
                    <a:lnTo>
                      <a:pt x="23" y="0"/>
                    </a:lnTo>
                    <a:lnTo>
                      <a:pt x="16" y="0"/>
                    </a:lnTo>
                    <a:lnTo>
                      <a:pt x="10" y="0"/>
                    </a:lnTo>
                    <a:lnTo>
                      <a:pt x="3" y="0"/>
                    </a:lnTo>
                    <a:lnTo>
                      <a:pt x="0"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84" name="Freeform 108"/>
              <p:cNvSpPr>
                <a:spLocks noChangeArrowheads="1"/>
              </p:cNvSpPr>
              <p:nvPr/>
            </p:nvSpPr>
            <p:spPr bwMode="auto">
              <a:xfrm>
                <a:off x="4540" y="97"/>
                <a:ext cx="104" cy="55"/>
              </a:xfrm>
              <a:custGeom>
                <a:avLst/>
                <a:gdLst>
                  <a:gd name="T0" fmla="*/ 337 w 105"/>
                  <a:gd name="T1" fmla="*/ 0 h 55"/>
                  <a:gd name="T2" fmla="*/ 5 w 105"/>
                  <a:gd name="T3" fmla="*/ 1 h 55"/>
                  <a:gd name="T4" fmla="*/ 1 w 105"/>
                  <a:gd name="T5" fmla="*/ 3 h 55"/>
                  <a:gd name="T6" fmla="*/ 0 w 105"/>
                  <a:gd name="T7" fmla="*/ 1628 h 55"/>
                  <a:gd name="T8" fmla="*/ 1 w 105"/>
                  <a:gd name="T9" fmla="*/ 2306 h 55"/>
                  <a:gd name="T10" fmla="*/ 5 w 105"/>
                  <a:gd name="T11" fmla="*/ 3521 h 55"/>
                  <a:gd name="T12" fmla="*/ 337 w 105"/>
                  <a:gd name="T13" fmla="*/ 4658 h 55"/>
                  <a:gd name="T14" fmla="*/ 446 w 105"/>
                  <a:gd name="T15" fmla="*/ 5907 h 55"/>
                  <a:gd name="T16" fmla="*/ 683 w 105"/>
                  <a:gd name="T17" fmla="*/ 7108 h 55"/>
                  <a:gd name="T18" fmla="*/ 999 w 105"/>
                  <a:gd name="T19" fmla="*/ 8372 h 55"/>
                  <a:gd name="T20" fmla="*/ 1250 w 105"/>
                  <a:gd name="T21" fmla="*/ 9275 h 55"/>
                  <a:gd name="T22" fmla="*/ 1579 w 105"/>
                  <a:gd name="T23" fmla="*/ 10321 h 55"/>
                  <a:gd name="T24" fmla="*/ 1951 w 105"/>
                  <a:gd name="T25" fmla="*/ 10826 h 55"/>
                  <a:gd name="T26" fmla="*/ 2299 w 105"/>
                  <a:gd name="T27" fmla="*/ 11075 h 55"/>
                  <a:gd name="T28" fmla="*/ 2705 w 105"/>
                  <a:gd name="T29" fmla="*/ 10826 h 55"/>
                  <a:gd name="T30" fmla="*/ 3040 w 105"/>
                  <a:gd name="T31" fmla="*/ 10407 h 55"/>
                  <a:gd name="T32" fmla="*/ 3418 w 105"/>
                  <a:gd name="T33" fmla="*/ 9413 h 55"/>
                  <a:gd name="T34" fmla="*/ 3440 w 105"/>
                  <a:gd name="T35" fmla="*/ 9275 h 55"/>
                  <a:gd name="T36" fmla="*/ 3440 w 105"/>
                  <a:gd name="T37" fmla="*/ 8972 h 55"/>
                  <a:gd name="T38" fmla="*/ 3440 w 105"/>
                  <a:gd name="T39" fmla="*/ 8627 h 55"/>
                  <a:gd name="T40" fmla="*/ 3418 w 105"/>
                  <a:gd name="T41" fmla="*/ 8184 h 55"/>
                  <a:gd name="T42" fmla="*/ 3377 w 105"/>
                  <a:gd name="T43" fmla="*/ 7280 h 55"/>
                  <a:gd name="T44" fmla="*/ 3190 w 105"/>
                  <a:gd name="T45" fmla="*/ 5907 h 55"/>
                  <a:gd name="T46" fmla="*/ 2908 w 105"/>
                  <a:gd name="T47" fmla="*/ 4778 h 55"/>
                  <a:gd name="T48" fmla="*/ 2705 w 105"/>
                  <a:gd name="T49" fmla="*/ 3521 h 55"/>
                  <a:gd name="T50" fmla="*/ 2415 w 105"/>
                  <a:gd name="T51" fmla="*/ 2306 h 55"/>
                  <a:gd name="T52" fmla="*/ 2113 w 105"/>
                  <a:gd name="T53" fmla="*/ 1755 h 55"/>
                  <a:gd name="T54" fmla="*/ 1841 w 105"/>
                  <a:gd name="T55" fmla="*/ 74 h 55"/>
                  <a:gd name="T56" fmla="*/ 1579 w 105"/>
                  <a:gd name="T57" fmla="*/ 3 h 55"/>
                  <a:gd name="T58" fmla="*/ 1342 w 105"/>
                  <a:gd name="T59" fmla="*/ 1 h 55"/>
                  <a:gd name="T60" fmla="*/ 1063 w 105"/>
                  <a:gd name="T61" fmla="*/ 0 h 55"/>
                  <a:gd name="T62" fmla="*/ 811 w 105"/>
                  <a:gd name="T63" fmla="*/ 0 h 55"/>
                  <a:gd name="T64" fmla="*/ 555 w 105"/>
                  <a:gd name="T65" fmla="*/ 0 h 55"/>
                  <a:gd name="T66" fmla="*/ 418 w 105"/>
                  <a:gd name="T67" fmla="*/ 0 h 55"/>
                  <a:gd name="T68" fmla="*/ 337 w 10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55"/>
                  <a:gd name="T107" fmla="*/ 105 w 10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55">
                    <a:moveTo>
                      <a:pt x="9" y="0"/>
                    </a:moveTo>
                    <a:lnTo>
                      <a:pt x="5" y="1"/>
                    </a:lnTo>
                    <a:lnTo>
                      <a:pt x="1" y="3"/>
                    </a:lnTo>
                    <a:lnTo>
                      <a:pt x="0" y="7"/>
                    </a:lnTo>
                    <a:lnTo>
                      <a:pt x="1" y="12"/>
                    </a:lnTo>
                    <a:lnTo>
                      <a:pt x="5" y="18"/>
                    </a:lnTo>
                    <a:lnTo>
                      <a:pt x="9" y="23"/>
                    </a:lnTo>
                    <a:lnTo>
                      <a:pt x="14" y="30"/>
                    </a:lnTo>
                    <a:lnTo>
                      <a:pt x="22" y="35"/>
                    </a:lnTo>
                    <a:lnTo>
                      <a:pt x="30" y="42"/>
                    </a:lnTo>
                    <a:lnTo>
                      <a:pt x="38" y="46"/>
                    </a:lnTo>
                    <a:lnTo>
                      <a:pt x="48" y="51"/>
                    </a:lnTo>
                    <a:lnTo>
                      <a:pt x="59" y="54"/>
                    </a:lnTo>
                    <a:lnTo>
                      <a:pt x="70" y="55"/>
                    </a:lnTo>
                    <a:lnTo>
                      <a:pt x="81" y="54"/>
                    </a:lnTo>
                    <a:lnTo>
                      <a:pt x="92" y="52"/>
                    </a:lnTo>
                    <a:lnTo>
                      <a:pt x="104" y="47"/>
                    </a:lnTo>
                    <a:lnTo>
                      <a:pt x="105" y="46"/>
                    </a:lnTo>
                    <a:lnTo>
                      <a:pt x="105" y="45"/>
                    </a:lnTo>
                    <a:lnTo>
                      <a:pt x="105" y="43"/>
                    </a:lnTo>
                    <a:lnTo>
                      <a:pt x="104" y="41"/>
                    </a:lnTo>
                    <a:lnTo>
                      <a:pt x="101" y="36"/>
                    </a:lnTo>
                    <a:lnTo>
                      <a:pt x="96" y="30"/>
                    </a:lnTo>
                    <a:lnTo>
                      <a:pt x="89" y="24"/>
                    </a:lnTo>
                    <a:lnTo>
                      <a:pt x="81" y="18"/>
                    </a:lnTo>
                    <a:lnTo>
                      <a:pt x="73" y="12"/>
                    </a:lnTo>
                    <a:lnTo>
                      <a:pt x="64" y="8"/>
                    </a:lnTo>
                    <a:lnTo>
                      <a:pt x="56" y="6"/>
                    </a:lnTo>
                    <a:lnTo>
                      <a:pt x="48" y="3"/>
                    </a:lnTo>
                    <a:lnTo>
                      <a:pt x="41" y="1"/>
                    </a:lnTo>
                    <a:lnTo>
                      <a:pt x="32" y="0"/>
                    </a:lnTo>
                    <a:lnTo>
                      <a:pt x="25"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85" name="Freeform 109"/>
              <p:cNvSpPr>
                <a:spLocks noChangeArrowheads="1"/>
              </p:cNvSpPr>
              <p:nvPr/>
            </p:nvSpPr>
            <p:spPr bwMode="auto">
              <a:xfrm>
                <a:off x="4536" y="93"/>
                <a:ext cx="109" cy="64"/>
              </a:xfrm>
              <a:custGeom>
                <a:avLst/>
                <a:gdLst>
                  <a:gd name="T0" fmla="*/ 4137 w 109"/>
                  <a:gd name="T1" fmla="*/ 14902 h 63"/>
                  <a:gd name="T2" fmla="*/ 3716 w 109"/>
                  <a:gd name="T3" fmla="*/ 16090 h 63"/>
                  <a:gd name="T4" fmla="*/ 3338 w 109"/>
                  <a:gd name="T5" fmla="*/ 16816 h 63"/>
                  <a:gd name="T6" fmla="*/ 2926 w 109"/>
                  <a:gd name="T7" fmla="*/ 17369 h 63"/>
                  <a:gd name="T8" fmla="*/ 2523 w 109"/>
                  <a:gd name="T9" fmla="*/ 16600 h 63"/>
                  <a:gd name="T10" fmla="*/ 2122 w 109"/>
                  <a:gd name="T11" fmla="*/ 15826 h 63"/>
                  <a:gd name="T12" fmla="*/ 1755 w 109"/>
                  <a:gd name="T13" fmla="*/ 14652 h 63"/>
                  <a:gd name="T14" fmla="*/ 1399 w 109"/>
                  <a:gd name="T15" fmla="*/ 12814 h 63"/>
                  <a:gd name="T16" fmla="*/ 1143 w 109"/>
                  <a:gd name="T17" fmla="*/ 11441 h 63"/>
                  <a:gd name="T18" fmla="*/ 777 w 109"/>
                  <a:gd name="T19" fmla="*/ 9430 h 63"/>
                  <a:gd name="T20" fmla="*/ 594 w 109"/>
                  <a:gd name="T21" fmla="*/ 7847 h 63"/>
                  <a:gd name="T22" fmla="*/ 479 w 109"/>
                  <a:gd name="T23" fmla="*/ 6223 h 63"/>
                  <a:gd name="T24" fmla="*/ 431 w 109"/>
                  <a:gd name="T25" fmla="*/ 4239 h 63"/>
                  <a:gd name="T26" fmla="*/ 9 w 109"/>
                  <a:gd name="T27" fmla="*/ 3358 h 63"/>
                  <a:gd name="T28" fmla="*/ 431 w 109"/>
                  <a:gd name="T29" fmla="*/ 3138 h 63"/>
                  <a:gd name="T30" fmla="*/ 431 w 109"/>
                  <a:gd name="T31" fmla="*/ 2679 h 63"/>
                  <a:gd name="T32" fmla="*/ 506 w 109"/>
                  <a:gd name="T33" fmla="*/ 2679 h 63"/>
                  <a:gd name="T34" fmla="*/ 506 w 109"/>
                  <a:gd name="T35" fmla="*/ 0 h 63"/>
                  <a:gd name="T36" fmla="*/ 7 w 109"/>
                  <a:gd name="T37" fmla="*/ 1 h 63"/>
                  <a:gd name="T38" fmla="*/ 1 w 109"/>
                  <a:gd name="T39" fmla="*/ 5 h 63"/>
                  <a:gd name="T40" fmla="*/ 0 w 109"/>
                  <a:gd name="T41" fmla="*/ 3635 h 63"/>
                  <a:gd name="T42" fmla="*/ 1 w 109"/>
                  <a:gd name="T43" fmla="*/ 5336 h 63"/>
                  <a:gd name="T44" fmla="*/ 4 w 109"/>
                  <a:gd name="T45" fmla="*/ 7507 h 63"/>
                  <a:gd name="T46" fmla="*/ 431 w 109"/>
                  <a:gd name="T47" fmla="*/ 9430 h 63"/>
                  <a:gd name="T48" fmla="*/ 594 w 109"/>
                  <a:gd name="T49" fmla="*/ 11648 h 63"/>
                  <a:gd name="T50" fmla="*/ 865 w 109"/>
                  <a:gd name="T51" fmla="*/ 13829 h 63"/>
                  <a:gd name="T52" fmla="*/ 1205 w 109"/>
                  <a:gd name="T53" fmla="*/ 15576 h 63"/>
                  <a:gd name="T54" fmla="*/ 1559 w 109"/>
                  <a:gd name="T55" fmla="*/ 17369 h 63"/>
                  <a:gd name="T56" fmla="*/ 2011 w 109"/>
                  <a:gd name="T57" fmla="*/ 18726 h 63"/>
                  <a:gd name="T58" fmla="*/ 2419 w 109"/>
                  <a:gd name="T59" fmla="*/ 19577 h 63"/>
                  <a:gd name="T60" fmla="*/ 2842 w 109"/>
                  <a:gd name="T61" fmla="*/ 19915 h 63"/>
                  <a:gd name="T62" fmla="*/ 3420 w 109"/>
                  <a:gd name="T63" fmla="*/ 19915 h 63"/>
                  <a:gd name="T64" fmla="*/ 3826 w 109"/>
                  <a:gd name="T65" fmla="*/ 19369 h 63"/>
                  <a:gd name="T66" fmla="*/ 4271 w 109"/>
                  <a:gd name="T67" fmla="*/ 17918 h 63"/>
                  <a:gd name="T68" fmla="*/ 4137 w 109"/>
                  <a:gd name="T69" fmla="*/ 14902 h 6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
                  <a:gd name="T106" fmla="*/ 0 h 63"/>
                  <a:gd name="T107" fmla="*/ 109 w 109"/>
                  <a:gd name="T108" fmla="*/ 63 h 6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 h="63">
                    <a:moveTo>
                      <a:pt x="106" y="47"/>
                    </a:moveTo>
                    <a:lnTo>
                      <a:pt x="95" y="51"/>
                    </a:lnTo>
                    <a:lnTo>
                      <a:pt x="85" y="53"/>
                    </a:lnTo>
                    <a:lnTo>
                      <a:pt x="74" y="55"/>
                    </a:lnTo>
                    <a:lnTo>
                      <a:pt x="64" y="52"/>
                    </a:lnTo>
                    <a:lnTo>
                      <a:pt x="54" y="50"/>
                    </a:lnTo>
                    <a:lnTo>
                      <a:pt x="45" y="46"/>
                    </a:lnTo>
                    <a:lnTo>
                      <a:pt x="36" y="41"/>
                    </a:lnTo>
                    <a:lnTo>
                      <a:pt x="29" y="36"/>
                    </a:lnTo>
                    <a:lnTo>
                      <a:pt x="21" y="30"/>
                    </a:lnTo>
                    <a:lnTo>
                      <a:pt x="16" y="25"/>
                    </a:lnTo>
                    <a:lnTo>
                      <a:pt x="12" y="19"/>
                    </a:lnTo>
                    <a:lnTo>
                      <a:pt x="10" y="14"/>
                    </a:lnTo>
                    <a:lnTo>
                      <a:pt x="9" y="11"/>
                    </a:lnTo>
                    <a:lnTo>
                      <a:pt x="10" y="10"/>
                    </a:lnTo>
                    <a:lnTo>
                      <a:pt x="10" y="8"/>
                    </a:lnTo>
                    <a:lnTo>
                      <a:pt x="13" y="8"/>
                    </a:lnTo>
                    <a:lnTo>
                      <a:pt x="13" y="0"/>
                    </a:lnTo>
                    <a:lnTo>
                      <a:pt x="7" y="1"/>
                    </a:lnTo>
                    <a:lnTo>
                      <a:pt x="1" y="5"/>
                    </a:lnTo>
                    <a:lnTo>
                      <a:pt x="0" y="12"/>
                    </a:lnTo>
                    <a:lnTo>
                      <a:pt x="1" y="17"/>
                    </a:lnTo>
                    <a:lnTo>
                      <a:pt x="4" y="24"/>
                    </a:lnTo>
                    <a:lnTo>
                      <a:pt x="10" y="30"/>
                    </a:lnTo>
                    <a:lnTo>
                      <a:pt x="16" y="37"/>
                    </a:lnTo>
                    <a:lnTo>
                      <a:pt x="23" y="44"/>
                    </a:lnTo>
                    <a:lnTo>
                      <a:pt x="31" y="49"/>
                    </a:lnTo>
                    <a:lnTo>
                      <a:pt x="40" y="55"/>
                    </a:lnTo>
                    <a:lnTo>
                      <a:pt x="51" y="59"/>
                    </a:lnTo>
                    <a:lnTo>
                      <a:pt x="62" y="62"/>
                    </a:lnTo>
                    <a:lnTo>
                      <a:pt x="73" y="63"/>
                    </a:lnTo>
                    <a:lnTo>
                      <a:pt x="86" y="63"/>
                    </a:lnTo>
                    <a:lnTo>
                      <a:pt x="97" y="60"/>
                    </a:lnTo>
                    <a:lnTo>
                      <a:pt x="109" y="56"/>
                    </a:lnTo>
                    <a:lnTo>
                      <a:pt x="106"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86" name="Freeform 110"/>
              <p:cNvSpPr>
                <a:spLocks noChangeArrowheads="1"/>
              </p:cNvSpPr>
              <p:nvPr/>
            </p:nvSpPr>
            <p:spPr bwMode="auto">
              <a:xfrm>
                <a:off x="4605" y="102"/>
                <a:ext cx="43" cy="51"/>
              </a:xfrm>
              <a:custGeom>
                <a:avLst/>
                <a:gdLst>
                  <a:gd name="T0" fmla="*/ 0 w 46"/>
                  <a:gd name="T1" fmla="*/ 11017 h 48"/>
                  <a:gd name="T2" fmla="*/ 439 w 46"/>
                  <a:gd name="T3" fmla="*/ 16440 h 48"/>
                  <a:gd name="T4" fmla="*/ 730 w 46"/>
                  <a:gd name="T5" fmla="*/ 24544 h 48"/>
                  <a:gd name="T6" fmla="*/ 1138 w 46"/>
                  <a:gd name="T7" fmla="*/ 31104 h 48"/>
                  <a:gd name="T8" fmla="*/ 1441 w 46"/>
                  <a:gd name="T9" fmla="*/ 37679 h 48"/>
                  <a:gd name="T10" fmla="*/ 1742 w 46"/>
                  <a:gd name="T11" fmla="*/ 46434 h 48"/>
                  <a:gd name="T12" fmla="*/ 1856 w 46"/>
                  <a:gd name="T13" fmla="*/ 50744 h 48"/>
                  <a:gd name="T14" fmla="*/ 1887 w 46"/>
                  <a:gd name="T15" fmla="*/ 51911 h 48"/>
                  <a:gd name="T16" fmla="*/ 1887 w 46"/>
                  <a:gd name="T17" fmla="*/ 54506 h 48"/>
                  <a:gd name="T18" fmla="*/ 1887 w 46"/>
                  <a:gd name="T19" fmla="*/ 51911 h 48"/>
                  <a:gd name="T20" fmla="*/ 1976 w 46"/>
                  <a:gd name="T21" fmla="*/ 50744 h 48"/>
                  <a:gd name="T22" fmla="*/ 2106 w 46"/>
                  <a:gd name="T23" fmla="*/ 63998 h 48"/>
                  <a:gd name="T24" fmla="*/ 2243 w 46"/>
                  <a:gd name="T25" fmla="*/ 59017 h 48"/>
                  <a:gd name="T26" fmla="*/ 2282 w 46"/>
                  <a:gd name="T27" fmla="*/ 54506 h 48"/>
                  <a:gd name="T28" fmla="*/ 2282 w 46"/>
                  <a:gd name="T29" fmla="*/ 50308 h 48"/>
                  <a:gd name="T30" fmla="*/ 2143 w 46"/>
                  <a:gd name="T31" fmla="*/ 46434 h 48"/>
                  <a:gd name="T32" fmla="*/ 2011 w 46"/>
                  <a:gd name="T33" fmla="*/ 37679 h 48"/>
                  <a:gd name="T34" fmla="*/ 1772 w 46"/>
                  <a:gd name="T35" fmla="*/ 28784 h 48"/>
                  <a:gd name="T36" fmla="*/ 1375 w 46"/>
                  <a:gd name="T37" fmla="*/ 22568 h 48"/>
                  <a:gd name="T38" fmla="*/ 1001 w 46"/>
                  <a:gd name="T39" fmla="*/ 12895 h 48"/>
                  <a:gd name="T40" fmla="*/ 567 w 46"/>
                  <a:gd name="T41" fmla="*/ 287 h 48"/>
                  <a:gd name="T42" fmla="*/ 3 w 46"/>
                  <a:gd name="T43" fmla="*/ 0 h 48"/>
                  <a:gd name="T44" fmla="*/ 0 w 46"/>
                  <a:gd name="T45" fmla="*/ 1101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6"/>
                  <a:gd name="T70" fmla="*/ 0 h 48"/>
                  <a:gd name="T71" fmla="*/ 46 w 46"/>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6" h="48">
                    <a:moveTo>
                      <a:pt x="0" y="8"/>
                    </a:moveTo>
                    <a:lnTo>
                      <a:pt x="8" y="13"/>
                    </a:lnTo>
                    <a:lnTo>
                      <a:pt x="16" y="18"/>
                    </a:lnTo>
                    <a:lnTo>
                      <a:pt x="23" y="24"/>
                    </a:lnTo>
                    <a:lnTo>
                      <a:pt x="29" y="29"/>
                    </a:lnTo>
                    <a:lnTo>
                      <a:pt x="35" y="35"/>
                    </a:lnTo>
                    <a:lnTo>
                      <a:pt x="37" y="39"/>
                    </a:lnTo>
                    <a:lnTo>
                      <a:pt x="38" y="40"/>
                    </a:lnTo>
                    <a:lnTo>
                      <a:pt x="38" y="41"/>
                    </a:lnTo>
                    <a:lnTo>
                      <a:pt x="38" y="40"/>
                    </a:lnTo>
                    <a:lnTo>
                      <a:pt x="39" y="39"/>
                    </a:lnTo>
                    <a:lnTo>
                      <a:pt x="42" y="48"/>
                    </a:lnTo>
                    <a:lnTo>
                      <a:pt x="45" y="44"/>
                    </a:lnTo>
                    <a:lnTo>
                      <a:pt x="46" y="41"/>
                    </a:lnTo>
                    <a:lnTo>
                      <a:pt x="46" y="38"/>
                    </a:lnTo>
                    <a:lnTo>
                      <a:pt x="44" y="35"/>
                    </a:lnTo>
                    <a:lnTo>
                      <a:pt x="41" y="29"/>
                    </a:lnTo>
                    <a:lnTo>
                      <a:pt x="36" y="22"/>
                    </a:lnTo>
                    <a:lnTo>
                      <a:pt x="28" y="17"/>
                    </a:lnTo>
                    <a:lnTo>
                      <a:pt x="21" y="10"/>
                    </a:lnTo>
                    <a:lnTo>
                      <a:pt x="12"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87" name="Freeform 111"/>
              <p:cNvSpPr>
                <a:spLocks noChangeArrowheads="1"/>
              </p:cNvSpPr>
              <p:nvPr/>
            </p:nvSpPr>
            <p:spPr bwMode="auto">
              <a:xfrm>
                <a:off x="4549" y="93"/>
                <a:ext cx="54" cy="11"/>
              </a:xfrm>
              <a:custGeom>
                <a:avLst/>
                <a:gdLst>
                  <a:gd name="T0" fmla="*/ 0 w 57"/>
                  <a:gd name="T1" fmla="*/ 54 h 16"/>
                  <a:gd name="T2" fmla="*/ 4 w 57"/>
                  <a:gd name="T3" fmla="*/ 54 h 16"/>
                  <a:gd name="T4" fmla="*/ 9 w 57"/>
                  <a:gd name="T5" fmla="*/ 54 h 16"/>
                  <a:gd name="T6" fmla="*/ 364 w 57"/>
                  <a:gd name="T7" fmla="*/ 54 h 16"/>
                  <a:gd name="T8" fmla="*/ 520 w 57"/>
                  <a:gd name="T9" fmla="*/ 61 h 16"/>
                  <a:gd name="T10" fmla="*/ 745 w 57"/>
                  <a:gd name="T11" fmla="*/ 61 h 16"/>
                  <a:gd name="T12" fmla="*/ 881 w 57"/>
                  <a:gd name="T13" fmla="*/ 69 h 16"/>
                  <a:gd name="T14" fmla="*/ 1083 w 57"/>
                  <a:gd name="T15" fmla="*/ 78 h 16"/>
                  <a:gd name="T16" fmla="*/ 1264 w 57"/>
                  <a:gd name="T17" fmla="*/ 88 h 16"/>
                  <a:gd name="T18" fmla="*/ 1330 w 57"/>
                  <a:gd name="T19" fmla="*/ 54 h 16"/>
                  <a:gd name="T20" fmla="*/ 1182 w 57"/>
                  <a:gd name="T21" fmla="*/ 1 h 16"/>
                  <a:gd name="T22" fmla="*/ 929 w 57"/>
                  <a:gd name="T23" fmla="*/ 1 h 16"/>
                  <a:gd name="T24" fmla="*/ 757 w 57"/>
                  <a:gd name="T25" fmla="*/ 1 h 16"/>
                  <a:gd name="T26" fmla="*/ 547 w 57"/>
                  <a:gd name="T27" fmla="*/ 0 h 16"/>
                  <a:gd name="T28" fmla="*/ 383 w 57"/>
                  <a:gd name="T29" fmla="*/ 0 h 16"/>
                  <a:gd name="T30" fmla="*/ 9 w 57"/>
                  <a:gd name="T31" fmla="*/ 0 h 16"/>
                  <a:gd name="T32" fmla="*/ 4 w 57"/>
                  <a:gd name="T33" fmla="*/ 0 h 16"/>
                  <a:gd name="T34" fmla="*/ 0 w 57"/>
                  <a:gd name="T35" fmla="*/ 0 h 16"/>
                  <a:gd name="T36" fmla="*/ 0 w 57"/>
                  <a:gd name="T37" fmla="*/ 54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6"/>
                  <a:gd name="T59" fmla="*/ 57 w 5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6">
                    <a:moveTo>
                      <a:pt x="0" y="8"/>
                    </a:moveTo>
                    <a:lnTo>
                      <a:pt x="4" y="8"/>
                    </a:lnTo>
                    <a:lnTo>
                      <a:pt x="9" y="8"/>
                    </a:lnTo>
                    <a:lnTo>
                      <a:pt x="16" y="8"/>
                    </a:lnTo>
                    <a:lnTo>
                      <a:pt x="23" y="10"/>
                    </a:lnTo>
                    <a:lnTo>
                      <a:pt x="31" y="10"/>
                    </a:lnTo>
                    <a:lnTo>
                      <a:pt x="38" y="12"/>
                    </a:lnTo>
                    <a:lnTo>
                      <a:pt x="46" y="14"/>
                    </a:lnTo>
                    <a:lnTo>
                      <a:pt x="54" y="16"/>
                    </a:lnTo>
                    <a:lnTo>
                      <a:pt x="57" y="8"/>
                    </a:lnTo>
                    <a:lnTo>
                      <a:pt x="49" y="5"/>
                    </a:lnTo>
                    <a:lnTo>
                      <a:pt x="40" y="3"/>
                    </a:lnTo>
                    <a:lnTo>
                      <a:pt x="32" y="1"/>
                    </a:lnTo>
                    <a:lnTo>
                      <a:pt x="24" y="0"/>
                    </a:lnTo>
                    <a:lnTo>
                      <a:pt x="17" y="0"/>
                    </a:lnTo>
                    <a:lnTo>
                      <a:pt x="9" y="0"/>
                    </a:lnTo>
                    <a:lnTo>
                      <a:pt x="4" y="0"/>
                    </a:lnTo>
                    <a:lnTo>
                      <a:pt x="0"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88" name="Freeform 112"/>
              <p:cNvSpPr>
                <a:spLocks noChangeArrowheads="1"/>
              </p:cNvSpPr>
              <p:nvPr/>
            </p:nvSpPr>
            <p:spPr bwMode="auto">
              <a:xfrm>
                <a:off x="1330" y="100"/>
                <a:ext cx="104" cy="55"/>
              </a:xfrm>
              <a:custGeom>
                <a:avLst/>
                <a:gdLst>
                  <a:gd name="T0" fmla="*/ 422 w 105"/>
                  <a:gd name="T1" fmla="*/ 0 h 55"/>
                  <a:gd name="T2" fmla="*/ 5 w 105"/>
                  <a:gd name="T3" fmla="*/ 1 h 55"/>
                  <a:gd name="T4" fmla="*/ 2 w 105"/>
                  <a:gd name="T5" fmla="*/ 4 h 55"/>
                  <a:gd name="T6" fmla="*/ 0 w 105"/>
                  <a:gd name="T7" fmla="*/ 1628 h 55"/>
                  <a:gd name="T8" fmla="*/ 2 w 105"/>
                  <a:gd name="T9" fmla="*/ 2306 h 55"/>
                  <a:gd name="T10" fmla="*/ 5 w 105"/>
                  <a:gd name="T11" fmla="*/ 3521 h 55"/>
                  <a:gd name="T12" fmla="*/ 422 w 105"/>
                  <a:gd name="T13" fmla="*/ 4658 h 55"/>
                  <a:gd name="T14" fmla="*/ 558 w 105"/>
                  <a:gd name="T15" fmla="*/ 5907 h 55"/>
                  <a:gd name="T16" fmla="*/ 868 w 105"/>
                  <a:gd name="T17" fmla="*/ 7108 h 55"/>
                  <a:gd name="T18" fmla="*/ 1265 w 105"/>
                  <a:gd name="T19" fmla="*/ 8372 h 55"/>
                  <a:gd name="T20" fmla="*/ 1600 w 105"/>
                  <a:gd name="T21" fmla="*/ 9275 h 55"/>
                  <a:gd name="T22" fmla="*/ 1999 w 105"/>
                  <a:gd name="T23" fmla="*/ 10321 h 55"/>
                  <a:gd name="T24" fmla="*/ 2466 w 105"/>
                  <a:gd name="T25" fmla="*/ 10657 h 55"/>
                  <a:gd name="T26" fmla="*/ 2914 w 105"/>
                  <a:gd name="T27" fmla="*/ 11075 h 55"/>
                  <a:gd name="T28" fmla="*/ 3418 w 105"/>
                  <a:gd name="T29" fmla="*/ 10826 h 55"/>
                  <a:gd name="T30" fmla="*/ 3849 w 105"/>
                  <a:gd name="T31" fmla="*/ 10407 h 55"/>
                  <a:gd name="T32" fmla="*/ 4327 w 105"/>
                  <a:gd name="T33" fmla="*/ 9413 h 55"/>
                  <a:gd name="T34" fmla="*/ 4354 w 105"/>
                  <a:gd name="T35" fmla="*/ 9275 h 55"/>
                  <a:gd name="T36" fmla="*/ 4354 w 105"/>
                  <a:gd name="T37" fmla="*/ 8972 h 55"/>
                  <a:gd name="T38" fmla="*/ 4354 w 105"/>
                  <a:gd name="T39" fmla="*/ 8627 h 55"/>
                  <a:gd name="T40" fmla="*/ 4327 w 105"/>
                  <a:gd name="T41" fmla="*/ 8184 h 55"/>
                  <a:gd name="T42" fmla="*/ 4269 w 105"/>
                  <a:gd name="T43" fmla="*/ 7514 h 55"/>
                  <a:gd name="T44" fmla="*/ 4037 w 105"/>
                  <a:gd name="T45" fmla="*/ 5907 h 55"/>
                  <a:gd name="T46" fmla="*/ 3686 w 105"/>
                  <a:gd name="T47" fmla="*/ 4778 h 55"/>
                  <a:gd name="T48" fmla="*/ 3445 w 105"/>
                  <a:gd name="T49" fmla="*/ 3521 h 55"/>
                  <a:gd name="T50" fmla="*/ 3058 w 105"/>
                  <a:gd name="T51" fmla="*/ 2306 h 55"/>
                  <a:gd name="T52" fmla="*/ 2678 w 105"/>
                  <a:gd name="T53" fmla="*/ 1755 h 55"/>
                  <a:gd name="T54" fmla="*/ 2362 w 105"/>
                  <a:gd name="T55" fmla="*/ 74 h 55"/>
                  <a:gd name="T56" fmla="*/ 1999 w 105"/>
                  <a:gd name="T57" fmla="*/ 4 h 55"/>
                  <a:gd name="T58" fmla="*/ 1693 w 105"/>
                  <a:gd name="T59" fmla="*/ 1 h 55"/>
                  <a:gd name="T60" fmla="*/ 1338 w 105"/>
                  <a:gd name="T61" fmla="*/ 0 h 55"/>
                  <a:gd name="T62" fmla="*/ 1026 w 105"/>
                  <a:gd name="T63" fmla="*/ 0 h 55"/>
                  <a:gd name="T64" fmla="*/ 694 w 105"/>
                  <a:gd name="T65" fmla="*/ 0 h 55"/>
                  <a:gd name="T66" fmla="*/ 527 w 105"/>
                  <a:gd name="T67" fmla="*/ 0 h 55"/>
                  <a:gd name="T68" fmla="*/ 422 w 10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55"/>
                  <a:gd name="T107" fmla="*/ 105 w 10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55">
                    <a:moveTo>
                      <a:pt x="9" y="0"/>
                    </a:moveTo>
                    <a:lnTo>
                      <a:pt x="5" y="1"/>
                    </a:lnTo>
                    <a:lnTo>
                      <a:pt x="2" y="4"/>
                    </a:lnTo>
                    <a:lnTo>
                      <a:pt x="0" y="7"/>
                    </a:lnTo>
                    <a:lnTo>
                      <a:pt x="2" y="12"/>
                    </a:lnTo>
                    <a:lnTo>
                      <a:pt x="5" y="18"/>
                    </a:lnTo>
                    <a:lnTo>
                      <a:pt x="9" y="23"/>
                    </a:lnTo>
                    <a:lnTo>
                      <a:pt x="14" y="30"/>
                    </a:lnTo>
                    <a:lnTo>
                      <a:pt x="22" y="35"/>
                    </a:lnTo>
                    <a:lnTo>
                      <a:pt x="30" y="42"/>
                    </a:lnTo>
                    <a:lnTo>
                      <a:pt x="39" y="46"/>
                    </a:lnTo>
                    <a:lnTo>
                      <a:pt x="48" y="51"/>
                    </a:lnTo>
                    <a:lnTo>
                      <a:pt x="59" y="53"/>
                    </a:lnTo>
                    <a:lnTo>
                      <a:pt x="70" y="55"/>
                    </a:lnTo>
                    <a:lnTo>
                      <a:pt x="81" y="54"/>
                    </a:lnTo>
                    <a:lnTo>
                      <a:pt x="92" y="52"/>
                    </a:lnTo>
                    <a:lnTo>
                      <a:pt x="104" y="47"/>
                    </a:lnTo>
                    <a:lnTo>
                      <a:pt x="105" y="46"/>
                    </a:lnTo>
                    <a:lnTo>
                      <a:pt x="105" y="45"/>
                    </a:lnTo>
                    <a:lnTo>
                      <a:pt x="105" y="43"/>
                    </a:lnTo>
                    <a:lnTo>
                      <a:pt x="104" y="41"/>
                    </a:lnTo>
                    <a:lnTo>
                      <a:pt x="101" y="37"/>
                    </a:lnTo>
                    <a:lnTo>
                      <a:pt x="96" y="30"/>
                    </a:lnTo>
                    <a:lnTo>
                      <a:pt x="89" y="24"/>
                    </a:lnTo>
                    <a:lnTo>
                      <a:pt x="82" y="18"/>
                    </a:lnTo>
                    <a:lnTo>
                      <a:pt x="73" y="12"/>
                    </a:lnTo>
                    <a:lnTo>
                      <a:pt x="64" y="8"/>
                    </a:lnTo>
                    <a:lnTo>
                      <a:pt x="57" y="6"/>
                    </a:lnTo>
                    <a:lnTo>
                      <a:pt x="48" y="4"/>
                    </a:lnTo>
                    <a:lnTo>
                      <a:pt x="41" y="1"/>
                    </a:lnTo>
                    <a:lnTo>
                      <a:pt x="32" y="0"/>
                    </a:lnTo>
                    <a:lnTo>
                      <a:pt x="25"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89" name="Freeform 113"/>
              <p:cNvSpPr>
                <a:spLocks noChangeArrowheads="1"/>
              </p:cNvSpPr>
              <p:nvPr/>
            </p:nvSpPr>
            <p:spPr bwMode="auto">
              <a:xfrm>
                <a:off x="1325" y="95"/>
                <a:ext cx="109" cy="64"/>
              </a:xfrm>
              <a:custGeom>
                <a:avLst/>
                <a:gdLst>
                  <a:gd name="T0" fmla="*/ 3766 w 110"/>
                  <a:gd name="T1" fmla="*/ 4535 h 64"/>
                  <a:gd name="T2" fmla="*/ 3330 w 110"/>
                  <a:gd name="T3" fmla="*/ 4914 h 64"/>
                  <a:gd name="T4" fmla="*/ 2996 w 110"/>
                  <a:gd name="T5" fmla="*/ 5227 h 64"/>
                  <a:gd name="T6" fmla="*/ 2602 w 110"/>
                  <a:gd name="T7" fmla="*/ 5399 h 64"/>
                  <a:gd name="T8" fmla="*/ 2264 w 110"/>
                  <a:gd name="T9" fmla="*/ 5101 h 64"/>
                  <a:gd name="T10" fmla="*/ 1891 w 110"/>
                  <a:gd name="T11" fmla="*/ 4798 h 64"/>
                  <a:gd name="T12" fmla="*/ 1583 w 110"/>
                  <a:gd name="T13" fmla="*/ 4498 h 64"/>
                  <a:gd name="T14" fmla="*/ 1263 w 110"/>
                  <a:gd name="T15" fmla="*/ 4087 h 64"/>
                  <a:gd name="T16" fmla="*/ 1035 w 110"/>
                  <a:gd name="T17" fmla="*/ 3413 h 64"/>
                  <a:gd name="T18" fmla="*/ 705 w 110"/>
                  <a:gd name="T19" fmla="*/ 2951 h 64"/>
                  <a:gd name="T20" fmla="*/ 542 w 110"/>
                  <a:gd name="T21" fmla="*/ 2315 h 64"/>
                  <a:gd name="T22" fmla="*/ 438 w 110"/>
                  <a:gd name="T23" fmla="*/ 1711 h 64"/>
                  <a:gd name="T24" fmla="*/ 392 w 110"/>
                  <a:gd name="T25" fmla="*/ 1266 h 64"/>
                  <a:gd name="T26" fmla="*/ 9 w 110"/>
                  <a:gd name="T27" fmla="*/ 1056 h 64"/>
                  <a:gd name="T28" fmla="*/ 392 w 110"/>
                  <a:gd name="T29" fmla="*/ 988 h 64"/>
                  <a:gd name="T30" fmla="*/ 392 w 110"/>
                  <a:gd name="T31" fmla="*/ 929 h 64"/>
                  <a:gd name="T32" fmla="*/ 463 w 110"/>
                  <a:gd name="T33" fmla="*/ 929 h 64"/>
                  <a:gd name="T34" fmla="*/ 463 w 110"/>
                  <a:gd name="T35" fmla="*/ 0 h 64"/>
                  <a:gd name="T36" fmla="*/ 7 w 110"/>
                  <a:gd name="T37" fmla="*/ 1 h 64"/>
                  <a:gd name="T38" fmla="*/ 1 w 110"/>
                  <a:gd name="T39" fmla="*/ 5 h 64"/>
                  <a:gd name="T40" fmla="*/ 0 w 110"/>
                  <a:gd name="T41" fmla="*/ 1056 h 64"/>
                  <a:gd name="T42" fmla="*/ 1 w 110"/>
                  <a:gd name="T43" fmla="*/ 1522 h 64"/>
                  <a:gd name="T44" fmla="*/ 4 w 110"/>
                  <a:gd name="T45" fmla="*/ 2315 h 64"/>
                  <a:gd name="T46" fmla="*/ 392 w 110"/>
                  <a:gd name="T47" fmla="*/ 2951 h 64"/>
                  <a:gd name="T48" fmla="*/ 542 w 110"/>
                  <a:gd name="T49" fmla="*/ 3549 h 64"/>
                  <a:gd name="T50" fmla="*/ 786 w 110"/>
                  <a:gd name="T51" fmla="*/ 4252 h 64"/>
                  <a:gd name="T52" fmla="*/ 1135 w 110"/>
                  <a:gd name="T53" fmla="*/ 4796 h 64"/>
                  <a:gd name="T54" fmla="*/ 1405 w 110"/>
                  <a:gd name="T55" fmla="*/ 5399 h 64"/>
                  <a:gd name="T56" fmla="*/ 1794 w 110"/>
                  <a:gd name="T57" fmla="*/ 5756 h 64"/>
                  <a:gd name="T58" fmla="*/ 2218 w 110"/>
                  <a:gd name="T59" fmla="*/ 6110 h 64"/>
                  <a:gd name="T60" fmla="*/ 2554 w 110"/>
                  <a:gd name="T61" fmla="*/ 6132 h 64"/>
                  <a:gd name="T62" fmla="*/ 3051 w 110"/>
                  <a:gd name="T63" fmla="*/ 6132 h 64"/>
                  <a:gd name="T64" fmla="*/ 3462 w 110"/>
                  <a:gd name="T65" fmla="*/ 5770 h 64"/>
                  <a:gd name="T66" fmla="*/ 3879 w 110"/>
                  <a:gd name="T67" fmla="*/ 5415 h 64"/>
                  <a:gd name="T68" fmla="*/ 3766 w 110"/>
                  <a:gd name="T69" fmla="*/ 4535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0"/>
                  <a:gd name="T106" fmla="*/ 0 h 64"/>
                  <a:gd name="T107" fmla="*/ 110 w 110"/>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0" h="64">
                    <a:moveTo>
                      <a:pt x="106" y="47"/>
                    </a:moveTo>
                    <a:lnTo>
                      <a:pt x="95" y="51"/>
                    </a:lnTo>
                    <a:lnTo>
                      <a:pt x="85" y="54"/>
                    </a:lnTo>
                    <a:lnTo>
                      <a:pt x="74" y="55"/>
                    </a:lnTo>
                    <a:lnTo>
                      <a:pt x="64" y="53"/>
                    </a:lnTo>
                    <a:lnTo>
                      <a:pt x="54" y="50"/>
                    </a:lnTo>
                    <a:lnTo>
                      <a:pt x="45" y="46"/>
                    </a:lnTo>
                    <a:lnTo>
                      <a:pt x="36" y="42"/>
                    </a:lnTo>
                    <a:lnTo>
                      <a:pt x="29" y="36"/>
                    </a:lnTo>
                    <a:lnTo>
                      <a:pt x="21" y="31"/>
                    </a:lnTo>
                    <a:lnTo>
                      <a:pt x="16" y="24"/>
                    </a:lnTo>
                    <a:lnTo>
                      <a:pt x="12" y="19"/>
                    </a:lnTo>
                    <a:lnTo>
                      <a:pt x="10" y="14"/>
                    </a:lnTo>
                    <a:lnTo>
                      <a:pt x="9" y="11"/>
                    </a:lnTo>
                    <a:lnTo>
                      <a:pt x="10" y="10"/>
                    </a:lnTo>
                    <a:lnTo>
                      <a:pt x="10" y="9"/>
                    </a:lnTo>
                    <a:lnTo>
                      <a:pt x="13" y="9"/>
                    </a:lnTo>
                    <a:lnTo>
                      <a:pt x="13" y="0"/>
                    </a:lnTo>
                    <a:lnTo>
                      <a:pt x="7" y="1"/>
                    </a:lnTo>
                    <a:lnTo>
                      <a:pt x="1" y="5"/>
                    </a:lnTo>
                    <a:lnTo>
                      <a:pt x="0" y="11"/>
                    </a:lnTo>
                    <a:lnTo>
                      <a:pt x="1" y="17"/>
                    </a:lnTo>
                    <a:lnTo>
                      <a:pt x="4" y="24"/>
                    </a:lnTo>
                    <a:lnTo>
                      <a:pt x="10" y="31"/>
                    </a:lnTo>
                    <a:lnTo>
                      <a:pt x="16" y="37"/>
                    </a:lnTo>
                    <a:lnTo>
                      <a:pt x="23" y="44"/>
                    </a:lnTo>
                    <a:lnTo>
                      <a:pt x="32" y="49"/>
                    </a:lnTo>
                    <a:lnTo>
                      <a:pt x="40" y="55"/>
                    </a:lnTo>
                    <a:lnTo>
                      <a:pt x="51" y="59"/>
                    </a:lnTo>
                    <a:lnTo>
                      <a:pt x="63" y="62"/>
                    </a:lnTo>
                    <a:lnTo>
                      <a:pt x="73" y="64"/>
                    </a:lnTo>
                    <a:lnTo>
                      <a:pt x="86" y="64"/>
                    </a:lnTo>
                    <a:lnTo>
                      <a:pt x="98" y="60"/>
                    </a:lnTo>
                    <a:lnTo>
                      <a:pt x="110" y="56"/>
                    </a:lnTo>
                    <a:lnTo>
                      <a:pt x="106"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90" name="Freeform 114"/>
              <p:cNvSpPr>
                <a:spLocks noChangeArrowheads="1"/>
              </p:cNvSpPr>
              <p:nvPr/>
            </p:nvSpPr>
            <p:spPr bwMode="auto">
              <a:xfrm>
                <a:off x="1397" y="105"/>
                <a:ext cx="43" cy="52"/>
              </a:xfrm>
              <a:custGeom>
                <a:avLst/>
                <a:gdLst>
                  <a:gd name="T0" fmla="*/ 0 w 46"/>
                  <a:gd name="T1" fmla="*/ 18021 h 47"/>
                  <a:gd name="T2" fmla="*/ 439 w 46"/>
                  <a:gd name="T3" fmla="*/ 27016 h 47"/>
                  <a:gd name="T4" fmla="*/ 730 w 46"/>
                  <a:gd name="T5" fmla="*/ 40597 h 47"/>
                  <a:gd name="T6" fmla="*/ 1138 w 46"/>
                  <a:gd name="T7" fmla="*/ 54832 h 47"/>
                  <a:gd name="T8" fmla="*/ 1441 w 46"/>
                  <a:gd name="T9" fmla="*/ 66419 h 47"/>
                  <a:gd name="T10" fmla="*/ 1742 w 46"/>
                  <a:gd name="T11" fmla="*/ 82359 h 47"/>
                  <a:gd name="T12" fmla="*/ 1856 w 46"/>
                  <a:gd name="T13" fmla="*/ 90025 h 47"/>
                  <a:gd name="T14" fmla="*/ 1887 w 46"/>
                  <a:gd name="T15" fmla="*/ 91926 h 47"/>
                  <a:gd name="T16" fmla="*/ 1887 w 46"/>
                  <a:gd name="T17" fmla="*/ 96946 h 47"/>
                  <a:gd name="T18" fmla="*/ 1887 w 46"/>
                  <a:gd name="T19" fmla="*/ 91926 h 47"/>
                  <a:gd name="T20" fmla="*/ 1976 w 46"/>
                  <a:gd name="T21" fmla="*/ 90025 h 47"/>
                  <a:gd name="T22" fmla="*/ 2141 w 46"/>
                  <a:gd name="T23" fmla="*/ 114133 h 47"/>
                  <a:gd name="T24" fmla="*/ 2243 w 46"/>
                  <a:gd name="T25" fmla="*/ 105994 h 47"/>
                  <a:gd name="T26" fmla="*/ 2282 w 46"/>
                  <a:gd name="T27" fmla="*/ 96946 h 47"/>
                  <a:gd name="T28" fmla="*/ 2282 w 46"/>
                  <a:gd name="T29" fmla="*/ 89332 h 47"/>
                  <a:gd name="T30" fmla="*/ 2243 w 46"/>
                  <a:gd name="T31" fmla="*/ 82359 h 47"/>
                  <a:gd name="T32" fmla="*/ 2011 w 46"/>
                  <a:gd name="T33" fmla="*/ 66419 h 47"/>
                  <a:gd name="T34" fmla="*/ 1772 w 46"/>
                  <a:gd name="T35" fmla="*/ 51847 h 47"/>
                  <a:gd name="T36" fmla="*/ 1375 w 46"/>
                  <a:gd name="T37" fmla="*/ 37351 h 47"/>
                  <a:gd name="T38" fmla="*/ 1001 w 46"/>
                  <a:gd name="T39" fmla="*/ 22955 h 47"/>
                  <a:gd name="T40" fmla="*/ 604 w 46"/>
                  <a:gd name="T41" fmla="*/ 59 h 47"/>
                  <a:gd name="T42" fmla="*/ 3 w 46"/>
                  <a:gd name="T43" fmla="*/ 0 h 47"/>
                  <a:gd name="T44" fmla="*/ 0 w 46"/>
                  <a:gd name="T45" fmla="*/ 18021 h 4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6"/>
                  <a:gd name="T70" fmla="*/ 0 h 47"/>
                  <a:gd name="T71" fmla="*/ 46 w 46"/>
                  <a:gd name="T72" fmla="*/ 47 h 4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6" h="47">
                    <a:moveTo>
                      <a:pt x="0" y="7"/>
                    </a:moveTo>
                    <a:lnTo>
                      <a:pt x="8" y="12"/>
                    </a:lnTo>
                    <a:lnTo>
                      <a:pt x="16" y="17"/>
                    </a:lnTo>
                    <a:lnTo>
                      <a:pt x="23" y="23"/>
                    </a:lnTo>
                    <a:lnTo>
                      <a:pt x="29" y="28"/>
                    </a:lnTo>
                    <a:lnTo>
                      <a:pt x="35" y="34"/>
                    </a:lnTo>
                    <a:lnTo>
                      <a:pt x="37" y="38"/>
                    </a:lnTo>
                    <a:lnTo>
                      <a:pt x="38" y="39"/>
                    </a:lnTo>
                    <a:lnTo>
                      <a:pt x="38" y="40"/>
                    </a:lnTo>
                    <a:lnTo>
                      <a:pt x="38" y="39"/>
                    </a:lnTo>
                    <a:lnTo>
                      <a:pt x="39" y="38"/>
                    </a:lnTo>
                    <a:lnTo>
                      <a:pt x="43" y="47"/>
                    </a:lnTo>
                    <a:lnTo>
                      <a:pt x="45" y="44"/>
                    </a:lnTo>
                    <a:lnTo>
                      <a:pt x="46" y="40"/>
                    </a:lnTo>
                    <a:lnTo>
                      <a:pt x="46" y="37"/>
                    </a:lnTo>
                    <a:lnTo>
                      <a:pt x="45" y="34"/>
                    </a:lnTo>
                    <a:lnTo>
                      <a:pt x="41" y="28"/>
                    </a:lnTo>
                    <a:lnTo>
                      <a:pt x="36" y="22"/>
                    </a:lnTo>
                    <a:lnTo>
                      <a:pt x="28" y="16"/>
                    </a:lnTo>
                    <a:lnTo>
                      <a:pt x="21" y="10"/>
                    </a:lnTo>
                    <a:lnTo>
                      <a:pt x="13" y="4"/>
                    </a:lnTo>
                    <a:lnTo>
                      <a:pt x="3" y="0"/>
                    </a:lnTo>
                    <a:lnTo>
                      <a:pt x="0"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91" name="Freeform 115"/>
              <p:cNvSpPr>
                <a:spLocks noChangeArrowheads="1"/>
              </p:cNvSpPr>
              <p:nvPr/>
            </p:nvSpPr>
            <p:spPr bwMode="auto">
              <a:xfrm>
                <a:off x="1340" y="95"/>
                <a:ext cx="54" cy="11"/>
              </a:xfrm>
              <a:custGeom>
                <a:avLst/>
                <a:gdLst>
                  <a:gd name="T0" fmla="*/ 0 w 57"/>
                  <a:gd name="T1" fmla="*/ 57 h 16"/>
                  <a:gd name="T2" fmla="*/ 4 w 57"/>
                  <a:gd name="T3" fmla="*/ 57 h 16"/>
                  <a:gd name="T4" fmla="*/ 9 w 57"/>
                  <a:gd name="T5" fmla="*/ 57 h 16"/>
                  <a:gd name="T6" fmla="*/ 364 w 57"/>
                  <a:gd name="T7" fmla="*/ 57 h 16"/>
                  <a:gd name="T8" fmla="*/ 520 w 57"/>
                  <a:gd name="T9" fmla="*/ 61 h 16"/>
                  <a:gd name="T10" fmla="*/ 745 w 57"/>
                  <a:gd name="T11" fmla="*/ 61 h 16"/>
                  <a:gd name="T12" fmla="*/ 881 w 57"/>
                  <a:gd name="T13" fmla="*/ 69 h 16"/>
                  <a:gd name="T14" fmla="*/ 1083 w 57"/>
                  <a:gd name="T15" fmla="*/ 78 h 16"/>
                  <a:gd name="T16" fmla="*/ 1264 w 57"/>
                  <a:gd name="T17" fmla="*/ 88 h 16"/>
                  <a:gd name="T18" fmla="*/ 1330 w 57"/>
                  <a:gd name="T19" fmla="*/ 57 h 16"/>
                  <a:gd name="T20" fmla="*/ 1182 w 57"/>
                  <a:gd name="T21" fmla="*/ 1 h 16"/>
                  <a:gd name="T22" fmla="*/ 929 w 57"/>
                  <a:gd name="T23" fmla="*/ 1 h 16"/>
                  <a:gd name="T24" fmla="*/ 757 w 57"/>
                  <a:gd name="T25" fmla="*/ 1 h 16"/>
                  <a:gd name="T26" fmla="*/ 547 w 57"/>
                  <a:gd name="T27" fmla="*/ 0 h 16"/>
                  <a:gd name="T28" fmla="*/ 383 w 57"/>
                  <a:gd name="T29" fmla="*/ 0 h 16"/>
                  <a:gd name="T30" fmla="*/ 9 w 57"/>
                  <a:gd name="T31" fmla="*/ 0 h 16"/>
                  <a:gd name="T32" fmla="*/ 4 w 57"/>
                  <a:gd name="T33" fmla="*/ 0 h 16"/>
                  <a:gd name="T34" fmla="*/ 0 w 57"/>
                  <a:gd name="T35" fmla="*/ 0 h 16"/>
                  <a:gd name="T36" fmla="*/ 0 w 57"/>
                  <a:gd name="T37" fmla="*/ 57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6"/>
                  <a:gd name="T59" fmla="*/ 57 w 5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6">
                    <a:moveTo>
                      <a:pt x="0" y="9"/>
                    </a:moveTo>
                    <a:lnTo>
                      <a:pt x="4" y="9"/>
                    </a:lnTo>
                    <a:lnTo>
                      <a:pt x="9" y="9"/>
                    </a:lnTo>
                    <a:lnTo>
                      <a:pt x="16" y="9"/>
                    </a:lnTo>
                    <a:lnTo>
                      <a:pt x="23" y="10"/>
                    </a:lnTo>
                    <a:lnTo>
                      <a:pt x="31" y="10"/>
                    </a:lnTo>
                    <a:lnTo>
                      <a:pt x="38" y="12"/>
                    </a:lnTo>
                    <a:lnTo>
                      <a:pt x="46" y="14"/>
                    </a:lnTo>
                    <a:lnTo>
                      <a:pt x="54" y="16"/>
                    </a:lnTo>
                    <a:lnTo>
                      <a:pt x="57" y="9"/>
                    </a:lnTo>
                    <a:lnTo>
                      <a:pt x="49" y="5"/>
                    </a:lnTo>
                    <a:lnTo>
                      <a:pt x="40" y="3"/>
                    </a:lnTo>
                    <a:lnTo>
                      <a:pt x="32" y="1"/>
                    </a:lnTo>
                    <a:lnTo>
                      <a:pt x="24" y="0"/>
                    </a:lnTo>
                    <a:lnTo>
                      <a:pt x="17" y="0"/>
                    </a:lnTo>
                    <a:lnTo>
                      <a:pt x="9" y="0"/>
                    </a:lnTo>
                    <a:lnTo>
                      <a:pt x="4" y="0"/>
                    </a:lnTo>
                    <a:lnTo>
                      <a:pt x="0"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92" name="Freeform 116"/>
              <p:cNvSpPr>
                <a:spLocks noChangeArrowheads="1"/>
              </p:cNvSpPr>
              <p:nvPr/>
            </p:nvSpPr>
            <p:spPr bwMode="auto">
              <a:xfrm>
                <a:off x="3864" y="100"/>
                <a:ext cx="104" cy="55"/>
              </a:xfrm>
              <a:custGeom>
                <a:avLst/>
                <a:gdLst>
                  <a:gd name="T0" fmla="*/ 337 w 105"/>
                  <a:gd name="T1" fmla="*/ 0 h 55"/>
                  <a:gd name="T2" fmla="*/ 3 w 105"/>
                  <a:gd name="T3" fmla="*/ 1 h 55"/>
                  <a:gd name="T4" fmla="*/ 1 w 105"/>
                  <a:gd name="T5" fmla="*/ 4 h 55"/>
                  <a:gd name="T6" fmla="*/ 0 w 105"/>
                  <a:gd name="T7" fmla="*/ 1628 h 55"/>
                  <a:gd name="T8" fmla="*/ 1 w 105"/>
                  <a:gd name="T9" fmla="*/ 2306 h 55"/>
                  <a:gd name="T10" fmla="*/ 5 w 105"/>
                  <a:gd name="T11" fmla="*/ 3521 h 55"/>
                  <a:gd name="T12" fmla="*/ 337 w 105"/>
                  <a:gd name="T13" fmla="*/ 4658 h 55"/>
                  <a:gd name="T14" fmla="*/ 446 w 105"/>
                  <a:gd name="T15" fmla="*/ 5907 h 55"/>
                  <a:gd name="T16" fmla="*/ 651 w 105"/>
                  <a:gd name="T17" fmla="*/ 7108 h 55"/>
                  <a:gd name="T18" fmla="*/ 967 w 105"/>
                  <a:gd name="T19" fmla="*/ 8184 h 55"/>
                  <a:gd name="T20" fmla="*/ 1250 w 105"/>
                  <a:gd name="T21" fmla="*/ 9275 h 55"/>
                  <a:gd name="T22" fmla="*/ 1579 w 105"/>
                  <a:gd name="T23" fmla="*/ 10321 h 55"/>
                  <a:gd name="T24" fmla="*/ 1895 w 105"/>
                  <a:gd name="T25" fmla="*/ 10657 h 55"/>
                  <a:gd name="T26" fmla="*/ 2289 w 105"/>
                  <a:gd name="T27" fmla="*/ 11075 h 55"/>
                  <a:gd name="T28" fmla="*/ 2705 w 105"/>
                  <a:gd name="T29" fmla="*/ 10826 h 55"/>
                  <a:gd name="T30" fmla="*/ 3040 w 105"/>
                  <a:gd name="T31" fmla="*/ 10407 h 55"/>
                  <a:gd name="T32" fmla="*/ 3394 w 105"/>
                  <a:gd name="T33" fmla="*/ 9413 h 55"/>
                  <a:gd name="T34" fmla="*/ 3418 w 105"/>
                  <a:gd name="T35" fmla="*/ 9275 h 55"/>
                  <a:gd name="T36" fmla="*/ 3440 w 105"/>
                  <a:gd name="T37" fmla="*/ 8972 h 55"/>
                  <a:gd name="T38" fmla="*/ 3440 w 105"/>
                  <a:gd name="T39" fmla="*/ 8627 h 55"/>
                  <a:gd name="T40" fmla="*/ 3418 w 105"/>
                  <a:gd name="T41" fmla="*/ 8184 h 55"/>
                  <a:gd name="T42" fmla="*/ 3377 w 105"/>
                  <a:gd name="T43" fmla="*/ 7108 h 55"/>
                  <a:gd name="T44" fmla="*/ 3117 w 105"/>
                  <a:gd name="T45" fmla="*/ 5907 h 55"/>
                  <a:gd name="T46" fmla="*/ 2908 w 105"/>
                  <a:gd name="T47" fmla="*/ 4778 h 55"/>
                  <a:gd name="T48" fmla="*/ 2705 w 105"/>
                  <a:gd name="T49" fmla="*/ 3521 h 55"/>
                  <a:gd name="T50" fmla="*/ 2365 w 105"/>
                  <a:gd name="T51" fmla="*/ 2306 h 55"/>
                  <a:gd name="T52" fmla="*/ 2113 w 105"/>
                  <a:gd name="T53" fmla="*/ 1755 h 55"/>
                  <a:gd name="T54" fmla="*/ 1841 w 105"/>
                  <a:gd name="T55" fmla="*/ 74 h 55"/>
                  <a:gd name="T56" fmla="*/ 1579 w 105"/>
                  <a:gd name="T57" fmla="*/ 4 h 55"/>
                  <a:gd name="T58" fmla="*/ 1272 w 105"/>
                  <a:gd name="T59" fmla="*/ 1 h 55"/>
                  <a:gd name="T60" fmla="*/ 1063 w 105"/>
                  <a:gd name="T61" fmla="*/ 0 h 55"/>
                  <a:gd name="T62" fmla="*/ 811 w 105"/>
                  <a:gd name="T63" fmla="*/ 0 h 55"/>
                  <a:gd name="T64" fmla="*/ 555 w 105"/>
                  <a:gd name="T65" fmla="*/ 0 h 55"/>
                  <a:gd name="T66" fmla="*/ 418 w 105"/>
                  <a:gd name="T67" fmla="*/ 0 h 55"/>
                  <a:gd name="T68" fmla="*/ 337 w 10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55"/>
                  <a:gd name="T107" fmla="*/ 105 w 10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55">
                    <a:moveTo>
                      <a:pt x="9" y="0"/>
                    </a:moveTo>
                    <a:lnTo>
                      <a:pt x="3" y="1"/>
                    </a:lnTo>
                    <a:lnTo>
                      <a:pt x="1" y="4"/>
                    </a:lnTo>
                    <a:lnTo>
                      <a:pt x="0" y="7"/>
                    </a:lnTo>
                    <a:lnTo>
                      <a:pt x="1" y="12"/>
                    </a:lnTo>
                    <a:lnTo>
                      <a:pt x="5" y="18"/>
                    </a:lnTo>
                    <a:lnTo>
                      <a:pt x="9" y="23"/>
                    </a:lnTo>
                    <a:lnTo>
                      <a:pt x="14" y="30"/>
                    </a:lnTo>
                    <a:lnTo>
                      <a:pt x="21" y="35"/>
                    </a:lnTo>
                    <a:lnTo>
                      <a:pt x="29" y="41"/>
                    </a:lnTo>
                    <a:lnTo>
                      <a:pt x="38" y="46"/>
                    </a:lnTo>
                    <a:lnTo>
                      <a:pt x="48" y="51"/>
                    </a:lnTo>
                    <a:lnTo>
                      <a:pt x="58" y="53"/>
                    </a:lnTo>
                    <a:lnTo>
                      <a:pt x="69" y="55"/>
                    </a:lnTo>
                    <a:lnTo>
                      <a:pt x="81" y="54"/>
                    </a:lnTo>
                    <a:lnTo>
                      <a:pt x="92" y="52"/>
                    </a:lnTo>
                    <a:lnTo>
                      <a:pt x="103" y="47"/>
                    </a:lnTo>
                    <a:lnTo>
                      <a:pt x="104" y="46"/>
                    </a:lnTo>
                    <a:lnTo>
                      <a:pt x="105" y="45"/>
                    </a:lnTo>
                    <a:lnTo>
                      <a:pt x="105" y="43"/>
                    </a:lnTo>
                    <a:lnTo>
                      <a:pt x="104" y="41"/>
                    </a:lnTo>
                    <a:lnTo>
                      <a:pt x="101" y="35"/>
                    </a:lnTo>
                    <a:lnTo>
                      <a:pt x="95" y="30"/>
                    </a:lnTo>
                    <a:lnTo>
                      <a:pt x="89" y="24"/>
                    </a:lnTo>
                    <a:lnTo>
                      <a:pt x="81" y="18"/>
                    </a:lnTo>
                    <a:lnTo>
                      <a:pt x="72" y="12"/>
                    </a:lnTo>
                    <a:lnTo>
                      <a:pt x="64" y="8"/>
                    </a:lnTo>
                    <a:lnTo>
                      <a:pt x="56" y="6"/>
                    </a:lnTo>
                    <a:lnTo>
                      <a:pt x="48" y="4"/>
                    </a:lnTo>
                    <a:lnTo>
                      <a:pt x="39" y="1"/>
                    </a:lnTo>
                    <a:lnTo>
                      <a:pt x="32" y="0"/>
                    </a:lnTo>
                    <a:lnTo>
                      <a:pt x="25"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93" name="Freeform 117"/>
              <p:cNvSpPr>
                <a:spLocks noChangeArrowheads="1"/>
              </p:cNvSpPr>
              <p:nvPr/>
            </p:nvSpPr>
            <p:spPr bwMode="auto">
              <a:xfrm>
                <a:off x="3859" y="95"/>
                <a:ext cx="109" cy="64"/>
              </a:xfrm>
              <a:custGeom>
                <a:avLst/>
                <a:gdLst>
                  <a:gd name="T0" fmla="*/ 4137 w 109"/>
                  <a:gd name="T1" fmla="*/ 4535 h 64"/>
                  <a:gd name="T2" fmla="*/ 3669 w 109"/>
                  <a:gd name="T3" fmla="*/ 4914 h 64"/>
                  <a:gd name="T4" fmla="*/ 3297 w 109"/>
                  <a:gd name="T5" fmla="*/ 5227 h 64"/>
                  <a:gd name="T6" fmla="*/ 2926 w 109"/>
                  <a:gd name="T7" fmla="*/ 5399 h 64"/>
                  <a:gd name="T8" fmla="*/ 2523 w 109"/>
                  <a:gd name="T9" fmla="*/ 5101 h 64"/>
                  <a:gd name="T10" fmla="*/ 2122 w 109"/>
                  <a:gd name="T11" fmla="*/ 4798 h 64"/>
                  <a:gd name="T12" fmla="*/ 1733 w 109"/>
                  <a:gd name="T13" fmla="*/ 4498 h 64"/>
                  <a:gd name="T14" fmla="*/ 1399 w 109"/>
                  <a:gd name="T15" fmla="*/ 4087 h 64"/>
                  <a:gd name="T16" fmla="*/ 1130 w 109"/>
                  <a:gd name="T17" fmla="*/ 3413 h 64"/>
                  <a:gd name="T18" fmla="*/ 777 w 109"/>
                  <a:gd name="T19" fmla="*/ 2951 h 64"/>
                  <a:gd name="T20" fmla="*/ 594 w 109"/>
                  <a:gd name="T21" fmla="*/ 2315 h 64"/>
                  <a:gd name="T22" fmla="*/ 479 w 109"/>
                  <a:gd name="T23" fmla="*/ 1711 h 64"/>
                  <a:gd name="T24" fmla="*/ 431 w 109"/>
                  <a:gd name="T25" fmla="*/ 1266 h 64"/>
                  <a:gd name="T26" fmla="*/ 9 w 109"/>
                  <a:gd name="T27" fmla="*/ 1056 h 64"/>
                  <a:gd name="T28" fmla="*/ 9 w 109"/>
                  <a:gd name="T29" fmla="*/ 988 h 64"/>
                  <a:gd name="T30" fmla="*/ 431 w 109"/>
                  <a:gd name="T31" fmla="*/ 929 h 64"/>
                  <a:gd name="T32" fmla="*/ 506 w 109"/>
                  <a:gd name="T33" fmla="*/ 929 h 64"/>
                  <a:gd name="T34" fmla="*/ 506 w 109"/>
                  <a:gd name="T35" fmla="*/ 0 h 64"/>
                  <a:gd name="T36" fmla="*/ 6 w 109"/>
                  <a:gd name="T37" fmla="*/ 1 h 64"/>
                  <a:gd name="T38" fmla="*/ 1 w 109"/>
                  <a:gd name="T39" fmla="*/ 5 h 64"/>
                  <a:gd name="T40" fmla="*/ 0 w 109"/>
                  <a:gd name="T41" fmla="*/ 1056 h 64"/>
                  <a:gd name="T42" fmla="*/ 1 w 109"/>
                  <a:gd name="T43" fmla="*/ 1522 h 64"/>
                  <a:gd name="T44" fmla="*/ 4 w 109"/>
                  <a:gd name="T45" fmla="*/ 2315 h 64"/>
                  <a:gd name="T46" fmla="*/ 431 w 109"/>
                  <a:gd name="T47" fmla="*/ 2951 h 64"/>
                  <a:gd name="T48" fmla="*/ 563 w 109"/>
                  <a:gd name="T49" fmla="*/ 3549 h 64"/>
                  <a:gd name="T50" fmla="*/ 819 w 109"/>
                  <a:gd name="T51" fmla="*/ 4252 h 64"/>
                  <a:gd name="T52" fmla="*/ 1205 w 109"/>
                  <a:gd name="T53" fmla="*/ 4796 h 64"/>
                  <a:gd name="T54" fmla="*/ 1559 w 109"/>
                  <a:gd name="T55" fmla="*/ 5399 h 64"/>
                  <a:gd name="T56" fmla="*/ 2011 w 109"/>
                  <a:gd name="T57" fmla="*/ 5756 h 64"/>
                  <a:gd name="T58" fmla="*/ 2391 w 109"/>
                  <a:gd name="T59" fmla="*/ 6110 h 64"/>
                  <a:gd name="T60" fmla="*/ 2842 w 109"/>
                  <a:gd name="T61" fmla="*/ 6132 h 64"/>
                  <a:gd name="T62" fmla="*/ 3338 w 109"/>
                  <a:gd name="T63" fmla="*/ 6132 h 64"/>
                  <a:gd name="T64" fmla="*/ 3826 w 109"/>
                  <a:gd name="T65" fmla="*/ 5770 h 64"/>
                  <a:gd name="T66" fmla="*/ 4271 w 109"/>
                  <a:gd name="T67" fmla="*/ 5415 h 64"/>
                  <a:gd name="T68" fmla="*/ 4137 w 109"/>
                  <a:gd name="T69" fmla="*/ 4535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
                  <a:gd name="T106" fmla="*/ 0 h 64"/>
                  <a:gd name="T107" fmla="*/ 109 w 109"/>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 h="64">
                    <a:moveTo>
                      <a:pt x="106" y="47"/>
                    </a:moveTo>
                    <a:lnTo>
                      <a:pt x="94" y="51"/>
                    </a:lnTo>
                    <a:lnTo>
                      <a:pt x="84" y="54"/>
                    </a:lnTo>
                    <a:lnTo>
                      <a:pt x="74" y="55"/>
                    </a:lnTo>
                    <a:lnTo>
                      <a:pt x="64" y="53"/>
                    </a:lnTo>
                    <a:lnTo>
                      <a:pt x="54" y="50"/>
                    </a:lnTo>
                    <a:lnTo>
                      <a:pt x="44" y="46"/>
                    </a:lnTo>
                    <a:lnTo>
                      <a:pt x="36" y="42"/>
                    </a:lnTo>
                    <a:lnTo>
                      <a:pt x="28" y="36"/>
                    </a:lnTo>
                    <a:lnTo>
                      <a:pt x="21" y="31"/>
                    </a:lnTo>
                    <a:lnTo>
                      <a:pt x="16" y="24"/>
                    </a:lnTo>
                    <a:lnTo>
                      <a:pt x="12" y="19"/>
                    </a:lnTo>
                    <a:lnTo>
                      <a:pt x="10" y="14"/>
                    </a:lnTo>
                    <a:lnTo>
                      <a:pt x="9" y="11"/>
                    </a:lnTo>
                    <a:lnTo>
                      <a:pt x="9" y="10"/>
                    </a:lnTo>
                    <a:lnTo>
                      <a:pt x="10" y="9"/>
                    </a:lnTo>
                    <a:lnTo>
                      <a:pt x="13" y="9"/>
                    </a:lnTo>
                    <a:lnTo>
                      <a:pt x="13" y="0"/>
                    </a:lnTo>
                    <a:lnTo>
                      <a:pt x="6" y="1"/>
                    </a:lnTo>
                    <a:lnTo>
                      <a:pt x="1" y="5"/>
                    </a:lnTo>
                    <a:lnTo>
                      <a:pt x="0" y="11"/>
                    </a:lnTo>
                    <a:lnTo>
                      <a:pt x="1" y="17"/>
                    </a:lnTo>
                    <a:lnTo>
                      <a:pt x="4" y="24"/>
                    </a:lnTo>
                    <a:lnTo>
                      <a:pt x="10" y="31"/>
                    </a:lnTo>
                    <a:lnTo>
                      <a:pt x="15" y="37"/>
                    </a:lnTo>
                    <a:lnTo>
                      <a:pt x="22" y="44"/>
                    </a:lnTo>
                    <a:lnTo>
                      <a:pt x="31" y="49"/>
                    </a:lnTo>
                    <a:lnTo>
                      <a:pt x="40" y="55"/>
                    </a:lnTo>
                    <a:lnTo>
                      <a:pt x="51" y="59"/>
                    </a:lnTo>
                    <a:lnTo>
                      <a:pt x="61" y="62"/>
                    </a:lnTo>
                    <a:lnTo>
                      <a:pt x="73" y="64"/>
                    </a:lnTo>
                    <a:lnTo>
                      <a:pt x="85" y="64"/>
                    </a:lnTo>
                    <a:lnTo>
                      <a:pt x="97" y="60"/>
                    </a:lnTo>
                    <a:lnTo>
                      <a:pt x="109" y="56"/>
                    </a:lnTo>
                    <a:lnTo>
                      <a:pt x="106"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94" name="Freeform 118"/>
              <p:cNvSpPr>
                <a:spLocks noChangeArrowheads="1"/>
              </p:cNvSpPr>
              <p:nvPr/>
            </p:nvSpPr>
            <p:spPr bwMode="auto">
              <a:xfrm>
                <a:off x="3930" y="104"/>
                <a:ext cx="43" cy="51"/>
              </a:xfrm>
              <a:custGeom>
                <a:avLst/>
                <a:gdLst>
                  <a:gd name="T0" fmla="*/ 0 w 46"/>
                  <a:gd name="T1" fmla="*/ 11017 h 48"/>
                  <a:gd name="T2" fmla="*/ 7 w 46"/>
                  <a:gd name="T3" fmla="*/ 16440 h 48"/>
                  <a:gd name="T4" fmla="*/ 730 w 46"/>
                  <a:gd name="T5" fmla="*/ 24544 h 48"/>
                  <a:gd name="T6" fmla="*/ 1138 w 46"/>
                  <a:gd name="T7" fmla="*/ 31104 h 48"/>
                  <a:gd name="T8" fmla="*/ 1441 w 46"/>
                  <a:gd name="T9" fmla="*/ 37679 h 48"/>
                  <a:gd name="T10" fmla="*/ 1663 w 46"/>
                  <a:gd name="T11" fmla="*/ 46434 h 48"/>
                  <a:gd name="T12" fmla="*/ 1856 w 46"/>
                  <a:gd name="T13" fmla="*/ 50744 h 48"/>
                  <a:gd name="T14" fmla="*/ 1887 w 46"/>
                  <a:gd name="T15" fmla="*/ 51911 h 48"/>
                  <a:gd name="T16" fmla="*/ 1887 w 46"/>
                  <a:gd name="T17" fmla="*/ 54506 h 48"/>
                  <a:gd name="T18" fmla="*/ 1887 w 46"/>
                  <a:gd name="T19" fmla="*/ 51911 h 48"/>
                  <a:gd name="T20" fmla="*/ 1976 w 46"/>
                  <a:gd name="T21" fmla="*/ 50744 h 48"/>
                  <a:gd name="T22" fmla="*/ 2106 w 46"/>
                  <a:gd name="T23" fmla="*/ 63998 h 48"/>
                  <a:gd name="T24" fmla="*/ 2243 w 46"/>
                  <a:gd name="T25" fmla="*/ 59159 h 48"/>
                  <a:gd name="T26" fmla="*/ 2282 w 46"/>
                  <a:gd name="T27" fmla="*/ 54506 h 48"/>
                  <a:gd name="T28" fmla="*/ 2243 w 46"/>
                  <a:gd name="T29" fmla="*/ 50308 h 48"/>
                  <a:gd name="T30" fmla="*/ 2143 w 46"/>
                  <a:gd name="T31" fmla="*/ 46434 h 48"/>
                  <a:gd name="T32" fmla="*/ 2011 w 46"/>
                  <a:gd name="T33" fmla="*/ 37679 h 48"/>
                  <a:gd name="T34" fmla="*/ 1772 w 46"/>
                  <a:gd name="T35" fmla="*/ 29640 h 48"/>
                  <a:gd name="T36" fmla="*/ 1375 w 46"/>
                  <a:gd name="T37" fmla="*/ 22568 h 48"/>
                  <a:gd name="T38" fmla="*/ 1001 w 46"/>
                  <a:gd name="T39" fmla="*/ 13969 h 48"/>
                  <a:gd name="T40" fmla="*/ 557 w 46"/>
                  <a:gd name="T41" fmla="*/ 287 h 48"/>
                  <a:gd name="T42" fmla="*/ 3 w 46"/>
                  <a:gd name="T43" fmla="*/ 0 h 48"/>
                  <a:gd name="T44" fmla="*/ 0 w 46"/>
                  <a:gd name="T45" fmla="*/ 1101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6"/>
                  <a:gd name="T70" fmla="*/ 0 h 48"/>
                  <a:gd name="T71" fmla="*/ 46 w 46"/>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6" h="48">
                    <a:moveTo>
                      <a:pt x="0" y="8"/>
                    </a:moveTo>
                    <a:lnTo>
                      <a:pt x="7" y="13"/>
                    </a:lnTo>
                    <a:lnTo>
                      <a:pt x="16" y="18"/>
                    </a:lnTo>
                    <a:lnTo>
                      <a:pt x="23" y="24"/>
                    </a:lnTo>
                    <a:lnTo>
                      <a:pt x="29" y="29"/>
                    </a:lnTo>
                    <a:lnTo>
                      <a:pt x="34" y="35"/>
                    </a:lnTo>
                    <a:lnTo>
                      <a:pt x="37" y="39"/>
                    </a:lnTo>
                    <a:lnTo>
                      <a:pt x="38" y="40"/>
                    </a:lnTo>
                    <a:lnTo>
                      <a:pt x="38" y="41"/>
                    </a:lnTo>
                    <a:lnTo>
                      <a:pt x="38" y="40"/>
                    </a:lnTo>
                    <a:lnTo>
                      <a:pt x="39" y="39"/>
                    </a:lnTo>
                    <a:lnTo>
                      <a:pt x="42" y="48"/>
                    </a:lnTo>
                    <a:lnTo>
                      <a:pt x="45" y="45"/>
                    </a:lnTo>
                    <a:lnTo>
                      <a:pt x="46" y="41"/>
                    </a:lnTo>
                    <a:lnTo>
                      <a:pt x="45" y="38"/>
                    </a:lnTo>
                    <a:lnTo>
                      <a:pt x="44" y="35"/>
                    </a:lnTo>
                    <a:lnTo>
                      <a:pt x="41" y="29"/>
                    </a:lnTo>
                    <a:lnTo>
                      <a:pt x="36" y="23"/>
                    </a:lnTo>
                    <a:lnTo>
                      <a:pt x="28" y="17"/>
                    </a:lnTo>
                    <a:lnTo>
                      <a:pt x="21" y="11"/>
                    </a:lnTo>
                    <a:lnTo>
                      <a:pt x="11"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95" name="Freeform 119"/>
              <p:cNvSpPr>
                <a:spLocks noChangeArrowheads="1"/>
              </p:cNvSpPr>
              <p:nvPr/>
            </p:nvSpPr>
            <p:spPr bwMode="auto">
              <a:xfrm>
                <a:off x="3873" y="94"/>
                <a:ext cx="54" cy="12"/>
              </a:xfrm>
              <a:custGeom>
                <a:avLst/>
                <a:gdLst>
                  <a:gd name="T0" fmla="*/ 0 w 57"/>
                  <a:gd name="T1" fmla="*/ 59 h 17"/>
                  <a:gd name="T2" fmla="*/ 4 w 57"/>
                  <a:gd name="T3" fmla="*/ 59 h 17"/>
                  <a:gd name="T4" fmla="*/ 9 w 57"/>
                  <a:gd name="T5" fmla="*/ 59 h 17"/>
                  <a:gd name="T6" fmla="*/ 364 w 57"/>
                  <a:gd name="T7" fmla="*/ 59 h 17"/>
                  <a:gd name="T8" fmla="*/ 520 w 57"/>
                  <a:gd name="T9" fmla="*/ 59 h 17"/>
                  <a:gd name="T10" fmla="*/ 718 w 57"/>
                  <a:gd name="T11" fmla="*/ 62 h 17"/>
                  <a:gd name="T12" fmla="*/ 881 w 57"/>
                  <a:gd name="T13" fmla="*/ 68 h 17"/>
                  <a:gd name="T14" fmla="*/ 1083 w 57"/>
                  <a:gd name="T15" fmla="*/ 77 h 17"/>
                  <a:gd name="T16" fmla="*/ 1264 w 57"/>
                  <a:gd name="T17" fmla="*/ 87 h 17"/>
                  <a:gd name="T18" fmla="*/ 1330 w 57"/>
                  <a:gd name="T19" fmla="*/ 55 h 17"/>
                  <a:gd name="T20" fmla="*/ 1140 w 57"/>
                  <a:gd name="T21" fmla="*/ 1 h 17"/>
                  <a:gd name="T22" fmla="*/ 929 w 57"/>
                  <a:gd name="T23" fmla="*/ 1 h 17"/>
                  <a:gd name="T24" fmla="*/ 745 w 57"/>
                  <a:gd name="T25" fmla="*/ 1 h 17"/>
                  <a:gd name="T26" fmla="*/ 520 w 57"/>
                  <a:gd name="T27" fmla="*/ 1 h 17"/>
                  <a:gd name="T28" fmla="*/ 364 w 57"/>
                  <a:gd name="T29" fmla="*/ 1 h 17"/>
                  <a:gd name="T30" fmla="*/ 9 w 57"/>
                  <a:gd name="T31" fmla="*/ 1 h 17"/>
                  <a:gd name="T32" fmla="*/ 4 w 57"/>
                  <a:gd name="T33" fmla="*/ 0 h 17"/>
                  <a:gd name="T34" fmla="*/ 0 w 57"/>
                  <a:gd name="T35" fmla="*/ 1 h 17"/>
                  <a:gd name="T36" fmla="*/ 0 w 57"/>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7"/>
                  <a:gd name="T59" fmla="*/ 57 w 5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7">
                    <a:moveTo>
                      <a:pt x="0" y="10"/>
                    </a:moveTo>
                    <a:lnTo>
                      <a:pt x="4" y="10"/>
                    </a:lnTo>
                    <a:lnTo>
                      <a:pt x="9" y="10"/>
                    </a:lnTo>
                    <a:lnTo>
                      <a:pt x="16" y="10"/>
                    </a:lnTo>
                    <a:lnTo>
                      <a:pt x="23" y="10"/>
                    </a:lnTo>
                    <a:lnTo>
                      <a:pt x="30" y="11"/>
                    </a:lnTo>
                    <a:lnTo>
                      <a:pt x="38" y="13"/>
                    </a:lnTo>
                    <a:lnTo>
                      <a:pt x="46" y="15"/>
                    </a:lnTo>
                    <a:lnTo>
                      <a:pt x="54" y="17"/>
                    </a:lnTo>
                    <a:lnTo>
                      <a:pt x="57" y="9"/>
                    </a:lnTo>
                    <a:lnTo>
                      <a:pt x="48" y="6"/>
                    </a:lnTo>
                    <a:lnTo>
                      <a:pt x="40" y="4"/>
                    </a:lnTo>
                    <a:lnTo>
                      <a:pt x="31" y="2"/>
                    </a:lnTo>
                    <a:lnTo>
                      <a:pt x="23" y="1"/>
                    </a:lnTo>
                    <a:lnTo>
                      <a:pt x="16" y="1"/>
                    </a:lnTo>
                    <a:lnTo>
                      <a:pt x="9" y="1"/>
                    </a:lnTo>
                    <a:lnTo>
                      <a:pt x="4" y="0"/>
                    </a:lnTo>
                    <a:lnTo>
                      <a:pt x="0" y="1"/>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96" name="Freeform 120"/>
              <p:cNvSpPr>
                <a:spLocks noChangeArrowheads="1"/>
              </p:cNvSpPr>
              <p:nvPr/>
            </p:nvSpPr>
            <p:spPr bwMode="auto">
              <a:xfrm>
                <a:off x="2596" y="100"/>
                <a:ext cx="94" cy="55"/>
              </a:xfrm>
              <a:custGeom>
                <a:avLst/>
                <a:gdLst>
                  <a:gd name="T0" fmla="*/ 95 w 105"/>
                  <a:gd name="T1" fmla="*/ 0 h 55"/>
                  <a:gd name="T2" fmla="*/ 4 w 105"/>
                  <a:gd name="T3" fmla="*/ 1 h 55"/>
                  <a:gd name="T4" fmla="*/ 1 w 105"/>
                  <a:gd name="T5" fmla="*/ 4 h 55"/>
                  <a:gd name="T6" fmla="*/ 0 w 105"/>
                  <a:gd name="T7" fmla="*/ 1628 h 55"/>
                  <a:gd name="T8" fmla="*/ 1 w 105"/>
                  <a:gd name="T9" fmla="*/ 2306 h 55"/>
                  <a:gd name="T10" fmla="*/ 4 w 105"/>
                  <a:gd name="T11" fmla="*/ 3521 h 55"/>
                  <a:gd name="T12" fmla="*/ 95 w 105"/>
                  <a:gd name="T13" fmla="*/ 4658 h 55"/>
                  <a:gd name="T14" fmla="*/ 124 w 105"/>
                  <a:gd name="T15" fmla="*/ 5907 h 55"/>
                  <a:gd name="T16" fmla="*/ 193 w 105"/>
                  <a:gd name="T17" fmla="*/ 7108 h 55"/>
                  <a:gd name="T18" fmla="*/ 269 w 105"/>
                  <a:gd name="T19" fmla="*/ 8372 h 55"/>
                  <a:gd name="T20" fmla="*/ 353 w 105"/>
                  <a:gd name="T21" fmla="*/ 9275 h 55"/>
                  <a:gd name="T22" fmla="*/ 445 w 105"/>
                  <a:gd name="T23" fmla="*/ 10321 h 55"/>
                  <a:gd name="T24" fmla="*/ 549 w 105"/>
                  <a:gd name="T25" fmla="*/ 10657 h 55"/>
                  <a:gd name="T26" fmla="*/ 645 w 105"/>
                  <a:gd name="T27" fmla="*/ 11075 h 55"/>
                  <a:gd name="T28" fmla="*/ 761 w 105"/>
                  <a:gd name="T29" fmla="*/ 10826 h 55"/>
                  <a:gd name="T30" fmla="*/ 856 w 105"/>
                  <a:gd name="T31" fmla="*/ 10407 h 55"/>
                  <a:gd name="T32" fmla="*/ 957 w 105"/>
                  <a:gd name="T33" fmla="*/ 9413 h 55"/>
                  <a:gd name="T34" fmla="*/ 962 w 105"/>
                  <a:gd name="T35" fmla="*/ 9275 h 55"/>
                  <a:gd name="T36" fmla="*/ 969 w 105"/>
                  <a:gd name="T37" fmla="*/ 8972 h 55"/>
                  <a:gd name="T38" fmla="*/ 962 w 105"/>
                  <a:gd name="T39" fmla="*/ 8627 h 55"/>
                  <a:gd name="T40" fmla="*/ 962 w 105"/>
                  <a:gd name="T41" fmla="*/ 8184 h 55"/>
                  <a:gd name="T42" fmla="*/ 929 w 105"/>
                  <a:gd name="T43" fmla="*/ 7514 h 55"/>
                  <a:gd name="T44" fmla="*/ 899 w 105"/>
                  <a:gd name="T45" fmla="*/ 5907 h 55"/>
                  <a:gd name="T46" fmla="*/ 815 w 105"/>
                  <a:gd name="T47" fmla="*/ 4778 h 55"/>
                  <a:gd name="T48" fmla="*/ 761 w 105"/>
                  <a:gd name="T49" fmla="*/ 3521 h 55"/>
                  <a:gd name="T50" fmla="*/ 666 w 105"/>
                  <a:gd name="T51" fmla="*/ 2306 h 55"/>
                  <a:gd name="T52" fmla="*/ 596 w 105"/>
                  <a:gd name="T53" fmla="*/ 1755 h 55"/>
                  <a:gd name="T54" fmla="*/ 518 w 105"/>
                  <a:gd name="T55" fmla="*/ 74 h 55"/>
                  <a:gd name="T56" fmla="*/ 445 w 105"/>
                  <a:gd name="T57" fmla="*/ 4 h 55"/>
                  <a:gd name="T58" fmla="*/ 372 w 105"/>
                  <a:gd name="T59" fmla="*/ 1 h 55"/>
                  <a:gd name="T60" fmla="*/ 298 w 105"/>
                  <a:gd name="T61" fmla="*/ 0 h 55"/>
                  <a:gd name="T62" fmla="*/ 228 w 105"/>
                  <a:gd name="T63" fmla="*/ 0 h 55"/>
                  <a:gd name="T64" fmla="*/ 155 w 105"/>
                  <a:gd name="T65" fmla="*/ 0 h 55"/>
                  <a:gd name="T66" fmla="*/ 118 w 105"/>
                  <a:gd name="T67" fmla="*/ 0 h 55"/>
                  <a:gd name="T68" fmla="*/ 95 w 10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55"/>
                  <a:gd name="T107" fmla="*/ 105 w 10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55">
                    <a:moveTo>
                      <a:pt x="9" y="0"/>
                    </a:moveTo>
                    <a:lnTo>
                      <a:pt x="4" y="1"/>
                    </a:lnTo>
                    <a:lnTo>
                      <a:pt x="1" y="4"/>
                    </a:lnTo>
                    <a:lnTo>
                      <a:pt x="0" y="7"/>
                    </a:lnTo>
                    <a:lnTo>
                      <a:pt x="1" y="12"/>
                    </a:lnTo>
                    <a:lnTo>
                      <a:pt x="5" y="18"/>
                    </a:lnTo>
                    <a:lnTo>
                      <a:pt x="9" y="23"/>
                    </a:lnTo>
                    <a:lnTo>
                      <a:pt x="14" y="30"/>
                    </a:lnTo>
                    <a:lnTo>
                      <a:pt x="22" y="35"/>
                    </a:lnTo>
                    <a:lnTo>
                      <a:pt x="29" y="42"/>
                    </a:lnTo>
                    <a:lnTo>
                      <a:pt x="38" y="46"/>
                    </a:lnTo>
                    <a:lnTo>
                      <a:pt x="48" y="51"/>
                    </a:lnTo>
                    <a:lnTo>
                      <a:pt x="59" y="53"/>
                    </a:lnTo>
                    <a:lnTo>
                      <a:pt x="69" y="55"/>
                    </a:lnTo>
                    <a:lnTo>
                      <a:pt x="81" y="54"/>
                    </a:lnTo>
                    <a:lnTo>
                      <a:pt x="92" y="52"/>
                    </a:lnTo>
                    <a:lnTo>
                      <a:pt x="103" y="47"/>
                    </a:lnTo>
                    <a:lnTo>
                      <a:pt x="104" y="46"/>
                    </a:lnTo>
                    <a:lnTo>
                      <a:pt x="105" y="45"/>
                    </a:lnTo>
                    <a:lnTo>
                      <a:pt x="104" y="43"/>
                    </a:lnTo>
                    <a:lnTo>
                      <a:pt x="104" y="41"/>
                    </a:lnTo>
                    <a:lnTo>
                      <a:pt x="100" y="37"/>
                    </a:lnTo>
                    <a:lnTo>
                      <a:pt x="96" y="30"/>
                    </a:lnTo>
                    <a:lnTo>
                      <a:pt x="88" y="24"/>
                    </a:lnTo>
                    <a:lnTo>
                      <a:pt x="81" y="18"/>
                    </a:lnTo>
                    <a:lnTo>
                      <a:pt x="72" y="12"/>
                    </a:lnTo>
                    <a:lnTo>
                      <a:pt x="64" y="8"/>
                    </a:lnTo>
                    <a:lnTo>
                      <a:pt x="56" y="6"/>
                    </a:lnTo>
                    <a:lnTo>
                      <a:pt x="48" y="4"/>
                    </a:lnTo>
                    <a:lnTo>
                      <a:pt x="40" y="1"/>
                    </a:lnTo>
                    <a:lnTo>
                      <a:pt x="32" y="0"/>
                    </a:lnTo>
                    <a:lnTo>
                      <a:pt x="25"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97" name="Freeform 121"/>
              <p:cNvSpPr>
                <a:spLocks noChangeArrowheads="1"/>
              </p:cNvSpPr>
              <p:nvPr/>
            </p:nvSpPr>
            <p:spPr bwMode="auto">
              <a:xfrm>
                <a:off x="2591" y="95"/>
                <a:ext cx="98" cy="64"/>
              </a:xfrm>
              <a:custGeom>
                <a:avLst/>
                <a:gdLst>
                  <a:gd name="T0" fmla="*/ 904 w 109"/>
                  <a:gd name="T1" fmla="*/ 4535 h 64"/>
                  <a:gd name="T2" fmla="*/ 803 w 109"/>
                  <a:gd name="T3" fmla="*/ 4914 h 64"/>
                  <a:gd name="T4" fmla="*/ 723 w 109"/>
                  <a:gd name="T5" fmla="*/ 5227 h 64"/>
                  <a:gd name="T6" fmla="*/ 620 w 109"/>
                  <a:gd name="T7" fmla="*/ 5399 h 64"/>
                  <a:gd name="T8" fmla="*/ 553 w 109"/>
                  <a:gd name="T9" fmla="*/ 5101 h 64"/>
                  <a:gd name="T10" fmla="*/ 450 w 109"/>
                  <a:gd name="T11" fmla="*/ 4798 h 64"/>
                  <a:gd name="T12" fmla="*/ 385 w 109"/>
                  <a:gd name="T13" fmla="*/ 4498 h 64"/>
                  <a:gd name="T14" fmla="*/ 293 w 109"/>
                  <a:gd name="T15" fmla="*/ 4087 h 64"/>
                  <a:gd name="T16" fmla="*/ 248 w 109"/>
                  <a:gd name="T17" fmla="*/ 3413 h 64"/>
                  <a:gd name="T18" fmla="*/ 170 w 109"/>
                  <a:gd name="T19" fmla="*/ 2951 h 64"/>
                  <a:gd name="T20" fmla="*/ 130 w 109"/>
                  <a:gd name="T21" fmla="*/ 2315 h 64"/>
                  <a:gd name="T22" fmla="*/ 104 w 109"/>
                  <a:gd name="T23" fmla="*/ 1711 h 64"/>
                  <a:gd name="T24" fmla="*/ 94 w 109"/>
                  <a:gd name="T25" fmla="*/ 1266 h 64"/>
                  <a:gd name="T26" fmla="*/ 4 w 109"/>
                  <a:gd name="T27" fmla="*/ 1056 h 64"/>
                  <a:gd name="T28" fmla="*/ 4 w 109"/>
                  <a:gd name="T29" fmla="*/ 988 h 64"/>
                  <a:gd name="T30" fmla="*/ 94 w 109"/>
                  <a:gd name="T31" fmla="*/ 929 h 64"/>
                  <a:gd name="T32" fmla="*/ 110 w 109"/>
                  <a:gd name="T33" fmla="*/ 929 h 64"/>
                  <a:gd name="T34" fmla="*/ 110 w 109"/>
                  <a:gd name="T35" fmla="*/ 0 h 64"/>
                  <a:gd name="T36" fmla="*/ 4 w 109"/>
                  <a:gd name="T37" fmla="*/ 1 h 64"/>
                  <a:gd name="T38" fmla="*/ 1 w 109"/>
                  <a:gd name="T39" fmla="*/ 5 h 64"/>
                  <a:gd name="T40" fmla="*/ 0 w 109"/>
                  <a:gd name="T41" fmla="*/ 1056 h 64"/>
                  <a:gd name="T42" fmla="*/ 1 w 109"/>
                  <a:gd name="T43" fmla="*/ 1522 h 64"/>
                  <a:gd name="T44" fmla="*/ 4 w 109"/>
                  <a:gd name="T45" fmla="*/ 2315 h 64"/>
                  <a:gd name="T46" fmla="*/ 94 w 109"/>
                  <a:gd name="T47" fmla="*/ 2951 h 64"/>
                  <a:gd name="T48" fmla="*/ 122 w 109"/>
                  <a:gd name="T49" fmla="*/ 3549 h 64"/>
                  <a:gd name="T50" fmla="*/ 179 w 109"/>
                  <a:gd name="T51" fmla="*/ 4252 h 64"/>
                  <a:gd name="T52" fmla="*/ 264 w 109"/>
                  <a:gd name="T53" fmla="*/ 4796 h 64"/>
                  <a:gd name="T54" fmla="*/ 341 w 109"/>
                  <a:gd name="T55" fmla="*/ 5399 h 64"/>
                  <a:gd name="T56" fmla="*/ 441 w 109"/>
                  <a:gd name="T57" fmla="*/ 5756 h 64"/>
                  <a:gd name="T58" fmla="*/ 522 w 109"/>
                  <a:gd name="T59" fmla="*/ 6110 h 64"/>
                  <a:gd name="T60" fmla="*/ 620 w 109"/>
                  <a:gd name="T61" fmla="*/ 6132 h 64"/>
                  <a:gd name="T62" fmla="*/ 731 w 109"/>
                  <a:gd name="T63" fmla="*/ 6132 h 64"/>
                  <a:gd name="T64" fmla="*/ 837 w 109"/>
                  <a:gd name="T65" fmla="*/ 5770 h 64"/>
                  <a:gd name="T66" fmla="*/ 934 w 109"/>
                  <a:gd name="T67" fmla="*/ 5415 h 64"/>
                  <a:gd name="T68" fmla="*/ 904 w 109"/>
                  <a:gd name="T69" fmla="*/ 4535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
                  <a:gd name="T106" fmla="*/ 0 h 64"/>
                  <a:gd name="T107" fmla="*/ 109 w 109"/>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 h="64">
                    <a:moveTo>
                      <a:pt x="105" y="47"/>
                    </a:moveTo>
                    <a:lnTo>
                      <a:pt x="94" y="51"/>
                    </a:lnTo>
                    <a:lnTo>
                      <a:pt x="84" y="54"/>
                    </a:lnTo>
                    <a:lnTo>
                      <a:pt x="73" y="55"/>
                    </a:lnTo>
                    <a:lnTo>
                      <a:pt x="64" y="53"/>
                    </a:lnTo>
                    <a:lnTo>
                      <a:pt x="53" y="50"/>
                    </a:lnTo>
                    <a:lnTo>
                      <a:pt x="45" y="46"/>
                    </a:lnTo>
                    <a:lnTo>
                      <a:pt x="35" y="42"/>
                    </a:lnTo>
                    <a:lnTo>
                      <a:pt x="28" y="36"/>
                    </a:lnTo>
                    <a:lnTo>
                      <a:pt x="21" y="31"/>
                    </a:lnTo>
                    <a:lnTo>
                      <a:pt x="16" y="24"/>
                    </a:lnTo>
                    <a:lnTo>
                      <a:pt x="12" y="19"/>
                    </a:lnTo>
                    <a:lnTo>
                      <a:pt x="10" y="14"/>
                    </a:lnTo>
                    <a:lnTo>
                      <a:pt x="9" y="11"/>
                    </a:lnTo>
                    <a:lnTo>
                      <a:pt x="9" y="10"/>
                    </a:lnTo>
                    <a:lnTo>
                      <a:pt x="10" y="9"/>
                    </a:lnTo>
                    <a:lnTo>
                      <a:pt x="13" y="9"/>
                    </a:lnTo>
                    <a:lnTo>
                      <a:pt x="13" y="0"/>
                    </a:lnTo>
                    <a:lnTo>
                      <a:pt x="6" y="1"/>
                    </a:lnTo>
                    <a:lnTo>
                      <a:pt x="1" y="5"/>
                    </a:lnTo>
                    <a:lnTo>
                      <a:pt x="0" y="11"/>
                    </a:lnTo>
                    <a:lnTo>
                      <a:pt x="1" y="17"/>
                    </a:lnTo>
                    <a:lnTo>
                      <a:pt x="4" y="24"/>
                    </a:lnTo>
                    <a:lnTo>
                      <a:pt x="10" y="31"/>
                    </a:lnTo>
                    <a:lnTo>
                      <a:pt x="15" y="37"/>
                    </a:lnTo>
                    <a:lnTo>
                      <a:pt x="22" y="44"/>
                    </a:lnTo>
                    <a:lnTo>
                      <a:pt x="31" y="49"/>
                    </a:lnTo>
                    <a:lnTo>
                      <a:pt x="40" y="55"/>
                    </a:lnTo>
                    <a:lnTo>
                      <a:pt x="51" y="59"/>
                    </a:lnTo>
                    <a:lnTo>
                      <a:pt x="61" y="62"/>
                    </a:lnTo>
                    <a:lnTo>
                      <a:pt x="73" y="64"/>
                    </a:lnTo>
                    <a:lnTo>
                      <a:pt x="85" y="64"/>
                    </a:lnTo>
                    <a:lnTo>
                      <a:pt x="97" y="60"/>
                    </a:lnTo>
                    <a:lnTo>
                      <a:pt x="109" y="56"/>
                    </a:lnTo>
                    <a:lnTo>
                      <a:pt x="105"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98" name="Freeform 122"/>
              <p:cNvSpPr>
                <a:spLocks noChangeArrowheads="1"/>
              </p:cNvSpPr>
              <p:nvPr/>
            </p:nvSpPr>
            <p:spPr bwMode="auto">
              <a:xfrm>
                <a:off x="2662" y="105"/>
                <a:ext cx="44" cy="52"/>
              </a:xfrm>
              <a:custGeom>
                <a:avLst/>
                <a:gdLst>
                  <a:gd name="T0" fmla="*/ 0 w 47"/>
                  <a:gd name="T1" fmla="*/ 18021 h 47"/>
                  <a:gd name="T2" fmla="*/ 419 w 47"/>
                  <a:gd name="T3" fmla="*/ 27016 h 47"/>
                  <a:gd name="T4" fmla="*/ 734 w 47"/>
                  <a:gd name="T5" fmla="*/ 40597 h 47"/>
                  <a:gd name="T6" fmla="*/ 1131 w 47"/>
                  <a:gd name="T7" fmla="*/ 54832 h 47"/>
                  <a:gd name="T8" fmla="*/ 1361 w 47"/>
                  <a:gd name="T9" fmla="*/ 66419 h 47"/>
                  <a:gd name="T10" fmla="*/ 1577 w 47"/>
                  <a:gd name="T11" fmla="*/ 82359 h 47"/>
                  <a:gd name="T12" fmla="*/ 1744 w 47"/>
                  <a:gd name="T13" fmla="*/ 90025 h 47"/>
                  <a:gd name="T14" fmla="*/ 1744 w 47"/>
                  <a:gd name="T15" fmla="*/ 91926 h 47"/>
                  <a:gd name="T16" fmla="*/ 1744 w 47"/>
                  <a:gd name="T17" fmla="*/ 96946 h 47"/>
                  <a:gd name="T18" fmla="*/ 1785 w 47"/>
                  <a:gd name="T19" fmla="*/ 91926 h 47"/>
                  <a:gd name="T20" fmla="*/ 1785 w 47"/>
                  <a:gd name="T21" fmla="*/ 90025 h 47"/>
                  <a:gd name="T22" fmla="*/ 1974 w 47"/>
                  <a:gd name="T23" fmla="*/ 114133 h 47"/>
                  <a:gd name="T24" fmla="*/ 2101 w 47"/>
                  <a:gd name="T25" fmla="*/ 105994 h 47"/>
                  <a:gd name="T26" fmla="*/ 2149 w 47"/>
                  <a:gd name="T27" fmla="*/ 96946 h 47"/>
                  <a:gd name="T28" fmla="*/ 2101 w 47"/>
                  <a:gd name="T29" fmla="*/ 89332 h 47"/>
                  <a:gd name="T30" fmla="*/ 2023 w 47"/>
                  <a:gd name="T31" fmla="*/ 82359 h 47"/>
                  <a:gd name="T32" fmla="*/ 1901 w 47"/>
                  <a:gd name="T33" fmla="*/ 66419 h 47"/>
                  <a:gd name="T34" fmla="*/ 1639 w 47"/>
                  <a:gd name="T35" fmla="*/ 51847 h 47"/>
                  <a:gd name="T36" fmla="*/ 1310 w 47"/>
                  <a:gd name="T37" fmla="*/ 37351 h 47"/>
                  <a:gd name="T38" fmla="*/ 940 w 47"/>
                  <a:gd name="T39" fmla="*/ 22955 h 47"/>
                  <a:gd name="T40" fmla="*/ 537 w 47"/>
                  <a:gd name="T41" fmla="*/ 59 h 47"/>
                  <a:gd name="T42" fmla="*/ 4 w 47"/>
                  <a:gd name="T43" fmla="*/ 0 h 47"/>
                  <a:gd name="T44" fmla="*/ 0 w 47"/>
                  <a:gd name="T45" fmla="*/ 18021 h 4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7"/>
                  <a:gd name="T70" fmla="*/ 0 h 47"/>
                  <a:gd name="T71" fmla="*/ 47 w 47"/>
                  <a:gd name="T72" fmla="*/ 47 h 4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7" h="47">
                    <a:moveTo>
                      <a:pt x="0" y="7"/>
                    </a:moveTo>
                    <a:lnTo>
                      <a:pt x="8" y="12"/>
                    </a:lnTo>
                    <a:lnTo>
                      <a:pt x="17" y="17"/>
                    </a:lnTo>
                    <a:lnTo>
                      <a:pt x="24" y="23"/>
                    </a:lnTo>
                    <a:lnTo>
                      <a:pt x="30" y="28"/>
                    </a:lnTo>
                    <a:lnTo>
                      <a:pt x="35" y="34"/>
                    </a:lnTo>
                    <a:lnTo>
                      <a:pt x="38" y="38"/>
                    </a:lnTo>
                    <a:lnTo>
                      <a:pt x="38" y="39"/>
                    </a:lnTo>
                    <a:lnTo>
                      <a:pt x="38" y="40"/>
                    </a:lnTo>
                    <a:lnTo>
                      <a:pt x="39" y="39"/>
                    </a:lnTo>
                    <a:lnTo>
                      <a:pt x="39" y="38"/>
                    </a:lnTo>
                    <a:lnTo>
                      <a:pt x="43" y="47"/>
                    </a:lnTo>
                    <a:lnTo>
                      <a:pt x="46" y="44"/>
                    </a:lnTo>
                    <a:lnTo>
                      <a:pt x="47" y="40"/>
                    </a:lnTo>
                    <a:lnTo>
                      <a:pt x="46" y="37"/>
                    </a:lnTo>
                    <a:lnTo>
                      <a:pt x="45" y="34"/>
                    </a:lnTo>
                    <a:lnTo>
                      <a:pt x="42" y="28"/>
                    </a:lnTo>
                    <a:lnTo>
                      <a:pt x="36" y="22"/>
                    </a:lnTo>
                    <a:lnTo>
                      <a:pt x="29" y="16"/>
                    </a:lnTo>
                    <a:lnTo>
                      <a:pt x="21" y="10"/>
                    </a:lnTo>
                    <a:lnTo>
                      <a:pt x="12" y="4"/>
                    </a:lnTo>
                    <a:lnTo>
                      <a:pt x="4" y="0"/>
                    </a:lnTo>
                    <a:lnTo>
                      <a:pt x="0"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199" name="Freeform 123"/>
              <p:cNvSpPr>
                <a:spLocks noChangeArrowheads="1"/>
              </p:cNvSpPr>
              <p:nvPr/>
            </p:nvSpPr>
            <p:spPr bwMode="auto">
              <a:xfrm>
                <a:off x="2606" y="95"/>
                <a:ext cx="43" cy="11"/>
              </a:xfrm>
              <a:custGeom>
                <a:avLst/>
                <a:gdLst>
                  <a:gd name="T0" fmla="*/ 0 w 57"/>
                  <a:gd name="T1" fmla="*/ 57 h 16"/>
                  <a:gd name="T2" fmla="*/ 2 w 57"/>
                  <a:gd name="T3" fmla="*/ 57 h 16"/>
                  <a:gd name="T4" fmla="*/ 2 w 57"/>
                  <a:gd name="T5" fmla="*/ 57 h 16"/>
                  <a:gd name="T6" fmla="*/ 16 w 57"/>
                  <a:gd name="T7" fmla="*/ 57 h 16"/>
                  <a:gd name="T8" fmla="*/ 22 w 57"/>
                  <a:gd name="T9" fmla="*/ 61 h 16"/>
                  <a:gd name="T10" fmla="*/ 32 w 57"/>
                  <a:gd name="T11" fmla="*/ 61 h 16"/>
                  <a:gd name="T12" fmla="*/ 38 w 57"/>
                  <a:gd name="T13" fmla="*/ 69 h 16"/>
                  <a:gd name="T14" fmla="*/ 46 w 57"/>
                  <a:gd name="T15" fmla="*/ 78 h 16"/>
                  <a:gd name="T16" fmla="*/ 55 w 57"/>
                  <a:gd name="T17" fmla="*/ 88 h 16"/>
                  <a:gd name="T18" fmla="*/ 59 w 57"/>
                  <a:gd name="T19" fmla="*/ 57 h 16"/>
                  <a:gd name="T20" fmla="*/ 50 w 57"/>
                  <a:gd name="T21" fmla="*/ 1 h 16"/>
                  <a:gd name="T22" fmla="*/ 41 w 57"/>
                  <a:gd name="T23" fmla="*/ 1 h 16"/>
                  <a:gd name="T24" fmla="*/ 33 w 57"/>
                  <a:gd name="T25" fmla="*/ 1 h 16"/>
                  <a:gd name="T26" fmla="*/ 23 w 57"/>
                  <a:gd name="T27" fmla="*/ 0 h 16"/>
                  <a:gd name="T28" fmla="*/ 16 w 57"/>
                  <a:gd name="T29" fmla="*/ 0 h 16"/>
                  <a:gd name="T30" fmla="*/ 2 w 57"/>
                  <a:gd name="T31" fmla="*/ 0 h 16"/>
                  <a:gd name="T32" fmla="*/ 2 w 57"/>
                  <a:gd name="T33" fmla="*/ 0 h 16"/>
                  <a:gd name="T34" fmla="*/ 0 w 57"/>
                  <a:gd name="T35" fmla="*/ 0 h 16"/>
                  <a:gd name="T36" fmla="*/ 0 w 57"/>
                  <a:gd name="T37" fmla="*/ 57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6"/>
                  <a:gd name="T59" fmla="*/ 57 w 5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6">
                    <a:moveTo>
                      <a:pt x="0" y="9"/>
                    </a:moveTo>
                    <a:lnTo>
                      <a:pt x="4" y="9"/>
                    </a:lnTo>
                    <a:lnTo>
                      <a:pt x="9" y="9"/>
                    </a:lnTo>
                    <a:lnTo>
                      <a:pt x="16" y="9"/>
                    </a:lnTo>
                    <a:lnTo>
                      <a:pt x="22" y="10"/>
                    </a:lnTo>
                    <a:lnTo>
                      <a:pt x="31" y="10"/>
                    </a:lnTo>
                    <a:lnTo>
                      <a:pt x="38" y="12"/>
                    </a:lnTo>
                    <a:lnTo>
                      <a:pt x="45" y="14"/>
                    </a:lnTo>
                    <a:lnTo>
                      <a:pt x="53" y="16"/>
                    </a:lnTo>
                    <a:lnTo>
                      <a:pt x="57" y="9"/>
                    </a:lnTo>
                    <a:lnTo>
                      <a:pt x="48" y="5"/>
                    </a:lnTo>
                    <a:lnTo>
                      <a:pt x="40" y="3"/>
                    </a:lnTo>
                    <a:lnTo>
                      <a:pt x="32" y="1"/>
                    </a:lnTo>
                    <a:lnTo>
                      <a:pt x="23" y="0"/>
                    </a:lnTo>
                    <a:lnTo>
                      <a:pt x="16" y="0"/>
                    </a:lnTo>
                    <a:lnTo>
                      <a:pt x="9" y="0"/>
                    </a:lnTo>
                    <a:lnTo>
                      <a:pt x="4" y="0"/>
                    </a:lnTo>
                    <a:lnTo>
                      <a:pt x="0"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00" name="Freeform 124"/>
              <p:cNvSpPr>
                <a:spLocks noChangeArrowheads="1"/>
              </p:cNvSpPr>
              <p:nvPr/>
            </p:nvSpPr>
            <p:spPr bwMode="auto">
              <a:xfrm>
                <a:off x="5133" y="100"/>
                <a:ext cx="104" cy="55"/>
              </a:xfrm>
              <a:custGeom>
                <a:avLst/>
                <a:gdLst>
                  <a:gd name="T0" fmla="*/ 488 w 104"/>
                  <a:gd name="T1" fmla="*/ 0 h 55"/>
                  <a:gd name="T2" fmla="*/ 3 w 104"/>
                  <a:gd name="T3" fmla="*/ 1 h 55"/>
                  <a:gd name="T4" fmla="*/ 0 w 104"/>
                  <a:gd name="T5" fmla="*/ 4 h 55"/>
                  <a:gd name="T6" fmla="*/ 0 w 104"/>
                  <a:gd name="T7" fmla="*/ 1628 h 55"/>
                  <a:gd name="T8" fmla="*/ 1 w 104"/>
                  <a:gd name="T9" fmla="*/ 2306 h 55"/>
                  <a:gd name="T10" fmla="*/ 3 w 104"/>
                  <a:gd name="T11" fmla="*/ 3521 h 55"/>
                  <a:gd name="T12" fmla="*/ 8 w 104"/>
                  <a:gd name="T13" fmla="*/ 4658 h 55"/>
                  <a:gd name="T14" fmla="*/ 646 w 104"/>
                  <a:gd name="T15" fmla="*/ 5907 h 55"/>
                  <a:gd name="T16" fmla="*/ 903 w 104"/>
                  <a:gd name="T17" fmla="*/ 7108 h 55"/>
                  <a:gd name="T18" fmla="*/ 1356 w 104"/>
                  <a:gd name="T19" fmla="*/ 8184 h 55"/>
                  <a:gd name="T20" fmla="*/ 1772 w 104"/>
                  <a:gd name="T21" fmla="*/ 9275 h 55"/>
                  <a:gd name="T22" fmla="*/ 2245 w 104"/>
                  <a:gd name="T23" fmla="*/ 10321 h 55"/>
                  <a:gd name="T24" fmla="*/ 2708 w 104"/>
                  <a:gd name="T25" fmla="*/ 10657 h 55"/>
                  <a:gd name="T26" fmla="*/ 3203 w 104"/>
                  <a:gd name="T27" fmla="*/ 11075 h 55"/>
                  <a:gd name="T28" fmla="*/ 3789 w 104"/>
                  <a:gd name="T29" fmla="*/ 10826 h 55"/>
                  <a:gd name="T30" fmla="*/ 4240 w 104"/>
                  <a:gd name="T31" fmla="*/ 10407 h 55"/>
                  <a:gd name="T32" fmla="*/ 4787 w 104"/>
                  <a:gd name="T33" fmla="*/ 9413 h 55"/>
                  <a:gd name="T34" fmla="*/ 4859 w 104"/>
                  <a:gd name="T35" fmla="*/ 9275 h 55"/>
                  <a:gd name="T36" fmla="*/ 4859 w 104"/>
                  <a:gd name="T37" fmla="*/ 8972 h 55"/>
                  <a:gd name="T38" fmla="*/ 4859 w 104"/>
                  <a:gd name="T39" fmla="*/ 8627 h 55"/>
                  <a:gd name="T40" fmla="*/ 4787 w 104"/>
                  <a:gd name="T41" fmla="*/ 8184 h 55"/>
                  <a:gd name="T42" fmla="*/ 4694 w 104"/>
                  <a:gd name="T43" fmla="*/ 7108 h 55"/>
                  <a:gd name="T44" fmla="*/ 4404 w 104"/>
                  <a:gd name="T45" fmla="*/ 5907 h 55"/>
                  <a:gd name="T46" fmla="*/ 4107 w 104"/>
                  <a:gd name="T47" fmla="*/ 4778 h 55"/>
                  <a:gd name="T48" fmla="*/ 3789 w 104"/>
                  <a:gd name="T49" fmla="*/ 3521 h 55"/>
                  <a:gd name="T50" fmla="*/ 3352 w 104"/>
                  <a:gd name="T51" fmla="*/ 2306 h 55"/>
                  <a:gd name="T52" fmla="*/ 2996 w 104"/>
                  <a:gd name="T53" fmla="*/ 1755 h 55"/>
                  <a:gd name="T54" fmla="*/ 2560 w 104"/>
                  <a:gd name="T55" fmla="*/ 74 h 55"/>
                  <a:gd name="T56" fmla="*/ 2245 w 104"/>
                  <a:gd name="T57" fmla="*/ 4 h 55"/>
                  <a:gd name="T58" fmla="*/ 1795 w 104"/>
                  <a:gd name="T59" fmla="*/ 1 h 55"/>
                  <a:gd name="T60" fmla="*/ 1498 w 104"/>
                  <a:gd name="T61" fmla="*/ 0 h 55"/>
                  <a:gd name="T62" fmla="*/ 1198 w 104"/>
                  <a:gd name="T63" fmla="*/ 0 h 55"/>
                  <a:gd name="T64" fmla="*/ 807 w 104"/>
                  <a:gd name="T65" fmla="*/ 0 h 55"/>
                  <a:gd name="T66" fmla="*/ 611 w 104"/>
                  <a:gd name="T67" fmla="*/ 0 h 55"/>
                  <a:gd name="T68" fmla="*/ 488 w 104"/>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4"/>
                  <a:gd name="T106" fmla="*/ 0 h 55"/>
                  <a:gd name="T107" fmla="*/ 104 w 104"/>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4" h="55">
                    <a:moveTo>
                      <a:pt x="9" y="0"/>
                    </a:moveTo>
                    <a:lnTo>
                      <a:pt x="3" y="1"/>
                    </a:lnTo>
                    <a:lnTo>
                      <a:pt x="0" y="4"/>
                    </a:lnTo>
                    <a:lnTo>
                      <a:pt x="0" y="7"/>
                    </a:lnTo>
                    <a:lnTo>
                      <a:pt x="1" y="12"/>
                    </a:lnTo>
                    <a:lnTo>
                      <a:pt x="3" y="18"/>
                    </a:lnTo>
                    <a:lnTo>
                      <a:pt x="8" y="23"/>
                    </a:lnTo>
                    <a:lnTo>
                      <a:pt x="14" y="30"/>
                    </a:lnTo>
                    <a:lnTo>
                      <a:pt x="20" y="35"/>
                    </a:lnTo>
                    <a:lnTo>
                      <a:pt x="29" y="41"/>
                    </a:lnTo>
                    <a:lnTo>
                      <a:pt x="38" y="46"/>
                    </a:lnTo>
                    <a:lnTo>
                      <a:pt x="48" y="51"/>
                    </a:lnTo>
                    <a:lnTo>
                      <a:pt x="58" y="53"/>
                    </a:lnTo>
                    <a:lnTo>
                      <a:pt x="69" y="55"/>
                    </a:lnTo>
                    <a:lnTo>
                      <a:pt x="81" y="54"/>
                    </a:lnTo>
                    <a:lnTo>
                      <a:pt x="91" y="52"/>
                    </a:lnTo>
                    <a:lnTo>
                      <a:pt x="103" y="47"/>
                    </a:lnTo>
                    <a:lnTo>
                      <a:pt x="104" y="46"/>
                    </a:lnTo>
                    <a:lnTo>
                      <a:pt x="104" y="45"/>
                    </a:lnTo>
                    <a:lnTo>
                      <a:pt x="104" y="43"/>
                    </a:lnTo>
                    <a:lnTo>
                      <a:pt x="103" y="41"/>
                    </a:lnTo>
                    <a:lnTo>
                      <a:pt x="100" y="35"/>
                    </a:lnTo>
                    <a:lnTo>
                      <a:pt x="94" y="30"/>
                    </a:lnTo>
                    <a:lnTo>
                      <a:pt x="88" y="24"/>
                    </a:lnTo>
                    <a:lnTo>
                      <a:pt x="81" y="18"/>
                    </a:lnTo>
                    <a:lnTo>
                      <a:pt x="72" y="12"/>
                    </a:lnTo>
                    <a:lnTo>
                      <a:pt x="64" y="8"/>
                    </a:lnTo>
                    <a:lnTo>
                      <a:pt x="55" y="6"/>
                    </a:lnTo>
                    <a:lnTo>
                      <a:pt x="48" y="4"/>
                    </a:lnTo>
                    <a:lnTo>
                      <a:pt x="39" y="1"/>
                    </a:lnTo>
                    <a:lnTo>
                      <a:pt x="32" y="0"/>
                    </a:lnTo>
                    <a:lnTo>
                      <a:pt x="25"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01" name="Freeform 125"/>
              <p:cNvSpPr>
                <a:spLocks noChangeArrowheads="1"/>
              </p:cNvSpPr>
              <p:nvPr/>
            </p:nvSpPr>
            <p:spPr bwMode="auto">
              <a:xfrm>
                <a:off x="5129" y="95"/>
                <a:ext cx="109" cy="64"/>
              </a:xfrm>
              <a:custGeom>
                <a:avLst/>
                <a:gdLst>
                  <a:gd name="T0" fmla="*/ 4128 w 109"/>
                  <a:gd name="T1" fmla="*/ 4535 h 64"/>
                  <a:gd name="T2" fmla="*/ 3669 w 109"/>
                  <a:gd name="T3" fmla="*/ 4914 h 64"/>
                  <a:gd name="T4" fmla="*/ 3297 w 109"/>
                  <a:gd name="T5" fmla="*/ 5227 h 64"/>
                  <a:gd name="T6" fmla="*/ 2842 w 109"/>
                  <a:gd name="T7" fmla="*/ 5399 h 64"/>
                  <a:gd name="T8" fmla="*/ 2419 w 109"/>
                  <a:gd name="T9" fmla="*/ 5101 h 64"/>
                  <a:gd name="T10" fmla="*/ 2060 w 109"/>
                  <a:gd name="T11" fmla="*/ 4798 h 64"/>
                  <a:gd name="T12" fmla="*/ 1663 w 109"/>
                  <a:gd name="T13" fmla="*/ 4498 h 64"/>
                  <a:gd name="T14" fmla="*/ 1342 w 109"/>
                  <a:gd name="T15" fmla="*/ 4087 h 64"/>
                  <a:gd name="T16" fmla="*/ 1072 w 109"/>
                  <a:gd name="T17" fmla="*/ 3413 h 64"/>
                  <a:gd name="T18" fmla="*/ 777 w 109"/>
                  <a:gd name="T19" fmla="*/ 2951 h 64"/>
                  <a:gd name="T20" fmla="*/ 594 w 109"/>
                  <a:gd name="T21" fmla="*/ 2315 h 64"/>
                  <a:gd name="T22" fmla="*/ 479 w 109"/>
                  <a:gd name="T23" fmla="*/ 1711 h 64"/>
                  <a:gd name="T24" fmla="*/ 9 w 109"/>
                  <a:gd name="T25" fmla="*/ 1266 h 64"/>
                  <a:gd name="T26" fmla="*/ 8 w 109"/>
                  <a:gd name="T27" fmla="*/ 1056 h 64"/>
                  <a:gd name="T28" fmla="*/ 8 w 109"/>
                  <a:gd name="T29" fmla="*/ 988 h 64"/>
                  <a:gd name="T30" fmla="*/ 9 w 109"/>
                  <a:gd name="T31" fmla="*/ 929 h 64"/>
                  <a:gd name="T32" fmla="*/ 506 w 109"/>
                  <a:gd name="T33" fmla="*/ 929 h 64"/>
                  <a:gd name="T34" fmla="*/ 506 w 109"/>
                  <a:gd name="T35" fmla="*/ 0 h 64"/>
                  <a:gd name="T36" fmla="*/ 5 w 109"/>
                  <a:gd name="T37" fmla="*/ 1 h 64"/>
                  <a:gd name="T38" fmla="*/ 1 w 109"/>
                  <a:gd name="T39" fmla="*/ 5 h 64"/>
                  <a:gd name="T40" fmla="*/ 0 w 109"/>
                  <a:gd name="T41" fmla="*/ 1056 h 64"/>
                  <a:gd name="T42" fmla="*/ 1 w 109"/>
                  <a:gd name="T43" fmla="*/ 1522 h 64"/>
                  <a:gd name="T44" fmla="*/ 4 w 109"/>
                  <a:gd name="T45" fmla="*/ 2315 h 64"/>
                  <a:gd name="T46" fmla="*/ 8 w 109"/>
                  <a:gd name="T47" fmla="*/ 2951 h 64"/>
                  <a:gd name="T48" fmla="*/ 563 w 109"/>
                  <a:gd name="T49" fmla="*/ 3549 h 64"/>
                  <a:gd name="T50" fmla="*/ 819 w 109"/>
                  <a:gd name="T51" fmla="*/ 4252 h 64"/>
                  <a:gd name="T52" fmla="*/ 1205 w 109"/>
                  <a:gd name="T53" fmla="*/ 4796 h 64"/>
                  <a:gd name="T54" fmla="*/ 1559 w 109"/>
                  <a:gd name="T55" fmla="*/ 5399 h 64"/>
                  <a:gd name="T56" fmla="*/ 2011 w 109"/>
                  <a:gd name="T57" fmla="*/ 5756 h 64"/>
                  <a:gd name="T58" fmla="*/ 2391 w 109"/>
                  <a:gd name="T59" fmla="*/ 6110 h 64"/>
                  <a:gd name="T60" fmla="*/ 2842 w 109"/>
                  <a:gd name="T61" fmla="*/ 6132 h 64"/>
                  <a:gd name="T62" fmla="*/ 3338 w 109"/>
                  <a:gd name="T63" fmla="*/ 6132 h 64"/>
                  <a:gd name="T64" fmla="*/ 3826 w 109"/>
                  <a:gd name="T65" fmla="*/ 5770 h 64"/>
                  <a:gd name="T66" fmla="*/ 4271 w 109"/>
                  <a:gd name="T67" fmla="*/ 5415 h 64"/>
                  <a:gd name="T68" fmla="*/ 4128 w 109"/>
                  <a:gd name="T69" fmla="*/ 4535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
                  <a:gd name="T106" fmla="*/ 0 h 64"/>
                  <a:gd name="T107" fmla="*/ 109 w 109"/>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 h="64">
                    <a:moveTo>
                      <a:pt x="105" y="47"/>
                    </a:moveTo>
                    <a:lnTo>
                      <a:pt x="94" y="51"/>
                    </a:lnTo>
                    <a:lnTo>
                      <a:pt x="84" y="54"/>
                    </a:lnTo>
                    <a:lnTo>
                      <a:pt x="73" y="55"/>
                    </a:lnTo>
                    <a:lnTo>
                      <a:pt x="62" y="53"/>
                    </a:lnTo>
                    <a:lnTo>
                      <a:pt x="53" y="50"/>
                    </a:lnTo>
                    <a:lnTo>
                      <a:pt x="43" y="46"/>
                    </a:lnTo>
                    <a:lnTo>
                      <a:pt x="35" y="42"/>
                    </a:lnTo>
                    <a:lnTo>
                      <a:pt x="27" y="36"/>
                    </a:lnTo>
                    <a:lnTo>
                      <a:pt x="21" y="31"/>
                    </a:lnTo>
                    <a:lnTo>
                      <a:pt x="16" y="24"/>
                    </a:lnTo>
                    <a:lnTo>
                      <a:pt x="12" y="19"/>
                    </a:lnTo>
                    <a:lnTo>
                      <a:pt x="9" y="14"/>
                    </a:lnTo>
                    <a:lnTo>
                      <a:pt x="8" y="11"/>
                    </a:lnTo>
                    <a:lnTo>
                      <a:pt x="8" y="10"/>
                    </a:lnTo>
                    <a:lnTo>
                      <a:pt x="9" y="9"/>
                    </a:lnTo>
                    <a:lnTo>
                      <a:pt x="13" y="9"/>
                    </a:lnTo>
                    <a:lnTo>
                      <a:pt x="13" y="0"/>
                    </a:lnTo>
                    <a:lnTo>
                      <a:pt x="5" y="1"/>
                    </a:lnTo>
                    <a:lnTo>
                      <a:pt x="1" y="5"/>
                    </a:lnTo>
                    <a:lnTo>
                      <a:pt x="0" y="11"/>
                    </a:lnTo>
                    <a:lnTo>
                      <a:pt x="1" y="17"/>
                    </a:lnTo>
                    <a:lnTo>
                      <a:pt x="4" y="24"/>
                    </a:lnTo>
                    <a:lnTo>
                      <a:pt x="8" y="31"/>
                    </a:lnTo>
                    <a:lnTo>
                      <a:pt x="15" y="37"/>
                    </a:lnTo>
                    <a:lnTo>
                      <a:pt x="22" y="44"/>
                    </a:lnTo>
                    <a:lnTo>
                      <a:pt x="31" y="49"/>
                    </a:lnTo>
                    <a:lnTo>
                      <a:pt x="40" y="55"/>
                    </a:lnTo>
                    <a:lnTo>
                      <a:pt x="51" y="59"/>
                    </a:lnTo>
                    <a:lnTo>
                      <a:pt x="61" y="62"/>
                    </a:lnTo>
                    <a:lnTo>
                      <a:pt x="73" y="64"/>
                    </a:lnTo>
                    <a:lnTo>
                      <a:pt x="85" y="64"/>
                    </a:lnTo>
                    <a:lnTo>
                      <a:pt x="97" y="60"/>
                    </a:lnTo>
                    <a:lnTo>
                      <a:pt x="109" y="56"/>
                    </a:lnTo>
                    <a:lnTo>
                      <a:pt x="105"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02" name="Freeform 126"/>
              <p:cNvSpPr>
                <a:spLocks noChangeArrowheads="1"/>
              </p:cNvSpPr>
              <p:nvPr/>
            </p:nvSpPr>
            <p:spPr bwMode="auto">
              <a:xfrm>
                <a:off x="5198" y="104"/>
                <a:ext cx="44" cy="51"/>
              </a:xfrm>
              <a:custGeom>
                <a:avLst/>
                <a:gdLst>
                  <a:gd name="T0" fmla="*/ 0 w 47"/>
                  <a:gd name="T1" fmla="*/ 11017 h 48"/>
                  <a:gd name="T2" fmla="*/ 419 w 47"/>
                  <a:gd name="T3" fmla="*/ 16440 h 48"/>
                  <a:gd name="T4" fmla="*/ 690 w 47"/>
                  <a:gd name="T5" fmla="*/ 24544 h 48"/>
                  <a:gd name="T6" fmla="*/ 1131 w 47"/>
                  <a:gd name="T7" fmla="*/ 31104 h 48"/>
                  <a:gd name="T8" fmla="*/ 1310 w 47"/>
                  <a:gd name="T9" fmla="*/ 37679 h 48"/>
                  <a:gd name="T10" fmla="*/ 1541 w 47"/>
                  <a:gd name="T11" fmla="*/ 46434 h 48"/>
                  <a:gd name="T12" fmla="*/ 1744 w 47"/>
                  <a:gd name="T13" fmla="*/ 50744 h 48"/>
                  <a:gd name="T14" fmla="*/ 1744 w 47"/>
                  <a:gd name="T15" fmla="*/ 51911 h 48"/>
                  <a:gd name="T16" fmla="*/ 1744 w 47"/>
                  <a:gd name="T17" fmla="*/ 54506 h 48"/>
                  <a:gd name="T18" fmla="*/ 1744 w 47"/>
                  <a:gd name="T19" fmla="*/ 51911 h 48"/>
                  <a:gd name="T20" fmla="*/ 1785 w 47"/>
                  <a:gd name="T21" fmla="*/ 50744 h 48"/>
                  <a:gd name="T22" fmla="*/ 1974 w 47"/>
                  <a:gd name="T23" fmla="*/ 63998 h 48"/>
                  <a:gd name="T24" fmla="*/ 2101 w 47"/>
                  <a:gd name="T25" fmla="*/ 59159 h 48"/>
                  <a:gd name="T26" fmla="*/ 2149 w 47"/>
                  <a:gd name="T27" fmla="*/ 54506 h 48"/>
                  <a:gd name="T28" fmla="*/ 2101 w 47"/>
                  <a:gd name="T29" fmla="*/ 50308 h 48"/>
                  <a:gd name="T30" fmla="*/ 2023 w 47"/>
                  <a:gd name="T31" fmla="*/ 46434 h 48"/>
                  <a:gd name="T32" fmla="*/ 1898 w 47"/>
                  <a:gd name="T33" fmla="*/ 37679 h 48"/>
                  <a:gd name="T34" fmla="*/ 1639 w 47"/>
                  <a:gd name="T35" fmla="*/ 29640 h 48"/>
                  <a:gd name="T36" fmla="*/ 1310 w 47"/>
                  <a:gd name="T37" fmla="*/ 22568 h 48"/>
                  <a:gd name="T38" fmla="*/ 940 w 47"/>
                  <a:gd name="T39" fmla="*/ 13969 h 48"/>
                  <a:gd name="T40" fmla="*/ 537 w 47"/>
                  <a:gd name="T41" fmla="*/ 287 h 48"/>
                  <a:gd name="T42" fmla="*/ 3 w 47"/>
                  <a:gd name="T43" fmla="*/ 0 h 48"/>
                  <a:gd name="T44" fmla="*/ 0 w 47"/>
                  <a:gd name="T45" fmla="*/ 1101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7"/>
                  <a:gd name="T70" fmla="*/ 0 h 48"/>
                  <a:gd name="T71" fmla="*/ 47 w 47"/>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7" h="48">
                    <a:moveTo>
                      <a:pt x="0" y="8"/>
                    </a:moveTo>
                    <a:lnTo>
                      <a:pt x="8" y="13"/>
                    </a:lnTo>
                    <a:lnTo>
                      <a:pt x="16" y="18"/>
                    </a:lnTo>
                    <a:lnTo>
                      <a:pt x="24" y="24"/>
                    </a:lnTo>
                    <a:lnTo>
                      <a:pt x="29" y="29"/>
                    </a:lnTo>
                    <a:lnTo>
                      <a:pt x="34" y="35"/>
                    </a:lnTo>
                    <a:lnTo>
                      <a:pt x="38" y="39"/>
                    </a:lnTo>
                    <a:lnTo>
                      <a:pt x="38" y="40"/>
                    </a:lnTo>
                    <a:lnTo>
                      <a:pt x="38" y="41"/>
                    </a:lnTo>
                    <a:lnTo>
                      <a:pt x="38" y="40"/>
                    </a:lnTo>
                    <a:lnTo>
                      <a:pt x="39" y="39"/>
                    </a:lnTo>
                    <a:lnTo>
                      <a:pt x="43" y="48"/>
                    </a:lnTo>
                    <a:lnTo>
                      <a:pt x="46" y="45"/>
                    </a:lnTo>
                    <a:lnTo>
                      <a:pt x="47" y="41"/>
                    </a:lnTo>
                    <a:lnTo>
                      <a:pt x="46" y="38"/>
                    </a:lnTo>
                    <a:lnTo>
                      <a:pt x="45" y="35"/>
                    </a:lnTo>
                    <a:lnTo>
                      <a:pt x="41" y="29"/>
                    </a:lnTo>
                    <a:lnTo>
                      <a:pt x="36" y="23"/>
                    </a:lnTo>
                    <a:lnTo>
                      <a:pt x="29" y="17"/>
                    </a:lnTo>
                    <a:lnTo>
                      <a:pt x="21" y="11"/>
                    </a:lnTo>
                    <a:lnTo>
                      <a:pt x="12"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03" name="Freeform 127"/>
              <p:cNvSpPr>
                <a:spLocks noChangeArrowheads="1"/>
              </p:cNvSpPr>
              <p:nvPr/>
            </p:nvSpPr>
            <p:spPr bwMode="auto">
              <a:xfrm>
                <a:off x="5142" y="94"/>
                <a:ext cx="53" cy="12"/>
              </a:xfrm>
              <a:custGeom>
                <a:avLst/>
                <a:gdLst>
                  <a:gd name="T0" fmla="*/ 0 w 56"/>
                  <a:gd name="T1" fmla="*/ 59 h 17"/>
                  <a:gd name="T2" fmla="*/ 4 w 56"/>
                  <a:gd name="T3" fmla="*/ 59 h 17"/>
                  <a:gd name="T4" fmla="*/ 9 w 56"/>
                  <a:gd name="T5" fmla="*/ 59 h 17"/>
                  <a:gd name="T6" fmla="*/ 387 w 56"/>
                  <a:gd name="T7" fmla="*/ 59 h 17"/>
                  <a:gd name="T8" fmla="*/ 529 w 56"/>
                  <a:gd name="T9" fmla="*/ 59 h 17"/>
                  <a:gd name="T10" fmla="*/ 753 w 56"/>
                  <a:gd name="T11" fmla="*/ 62 h 17"/>
                  <a:gd name="T12" fmla="*/ 939 w 56"/>
                  <a:gd name="T13" fmla="*/ 68 h 17"/>
                  <a:gd name="T14" fmla="*/ 1144 w 56"/>
                  <a:gd name="T15" fmla="*/ 77 h 17"/>
                  <a:gd name="T16" fmla="*/ 1338 w 56"/>
                  <a:gd name="T17" fmla="*/ 87 h 17"/>
                  <a:gd name="T18" fmla="*/ 1410 w 56"/>
                  <a:gd name="T19" fmla="*/ 55 h 17"/>
                  <a:gd name="T20" fmla="*/ 1219 w 56"/>
                  <a:gd name="T21" fmla="*/ 1 h 17"/>
                  <a:gd name="T22" fmla="*/ 989 w 56"/>
                  <a:gd name="T23" fmla="*/ 1 h 17"/>
                  <a:gd name="T24" fmla="*/ 794 w 56"/>
                  <a:gd name="T25" fmla="*/ 1 h 17"/>
                  <a:gd name="T26" fmla="*/ 557 w 56"/>
                  <a:gd name="T27" fmla="*/ 1 h 17"/>
                  <a:gd name="T28" fmla="*/ 387 w 56"/>
                  <a:gd name="T29" fmla="*/ 1 h 17"/>
                  <a:gd name="T30" fmla="*/ 9 w 56"/>
                  <a:gd name="T31" fmla="*/ 1 h 17"/>
                  <a:gd name="T32" fmla="*/ 4 w 56"/>
                  <a:gd name="T33" fmla="*/ 0 h 17"/>
                  <a:gd name="T34" fmla="*/ 0 w 56"/>
                  <a:gd name="T35" fmla="*/ 1 h 17"/>
                  <a:gd name="T36" fmla="*/ 0 w 56"/>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17"/>
                  <a:gd name="T59" fmla="*/ 56 w 5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17">
                    <a:moveTo>
                      <a:pt x="0" y="10"/>
                    </a:moveTo>
                    <a:lnTo>
                      <a:pt x="4" y="10"/>
                    </a:lnTo>
                    <a:lnTo>
                      <a:pt x="9" y="10"/>
                    </a:lnTo>
                    <a:lnTo>
                      <a:pt x="16" y="10"/>
                    </a:lnTo>
                    <a:lnTo>
                      <a:pt x="22" y="10"/>
                    </a:lnTo>
                    <a:lnTo>
                      <a:pt x="29" y="11"/>
                    </a:lnTo>
                    <a:lnTo>
                      <a:pt x="38" y="13"/>
                    </a:lnTo>
                    <a:lnTo>
                      <a:pt x="45" y="15"/>
                    </a:lnTo>
                    <a:lnTo>
                      <a:pt x="53" y="17"/>
                    </a:lnTo>
                    <a:lnTo>
                      <a:pt x="56" y="9"/>
                    </a:lnTo>
                    <a:lnTo>
                      <a:pt x="48" y="6"/>
                    </a:lnTo>
                    <a:lnTo>
                      <a:pt x="40" y="4"/>
                    </a:lnTo>
                    <a:lnTo>
                      <a:pt x="31" y="2"/>
                    </a:lnTo>
                    <a:lnTo>
                      <a:pt x="23" y="1"/>
                    </a:lnTo>
                    <a:lnTo>
                      <a:pt x="16" y="1"/>
                    </a:lnTo>
                    <a:lnTo>
                      <a:pt x="9" y="1"/>
                    </a:lnTo>
                    <a:lnTo>
                      <a:pt x="4" y="0"/>
                    </a:lnTo>
                    <a:lnTo>
                      <a:pt x="0" y="1"/>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04" name="Freeform 128"/>
              <p:cNvSpPr>
                <a:spLocks noChangeArrowheads="1"/>
              </p:cNvSpPr>
              <p:nvPr/>
            </p:nvSpPr>
            <p:spPr bwMode="auto">
              <a:xfrm>
                <a:off x="5532" y="97"/>
                <a:ext cx="55" cy="38"/>
              </a:xfrm>
              <a:custGeom>
                <a:avLst/>
                <a:gdLst>
                  <a:gd name="T0" fmla="*/ 5 w 58"/>
                  <a:gd name="T1" fmla="*/ 1 h 40"/>
                  <a:gd name="T2" fmla="*/ 2 w 58"/>
                  <a:gd name="T3" fmla="*/ 2 h 40"/>
                  <a:gd name="T4" fmla="*/ 0 w 58"/>
                  <a:gd name="T5" fmla="*/ 3 h 40"/>
                  <a:gd name="T6" fmla="*/ 0 w 58"/>
                  <a:gd name="T7" fmla="*/ 58 h 40"/>
                  <a:gd name="T8" fmla="*/ 1 w 58"/>
                  <a:gd name="T9" fmla="*/ 1807 h 40"/>
                  <a:gd name="T10" fmla="*/ 3 w 58"/>
                  <a:gd name="T11" fmla="*/ 2262 h 40"/>
                  <a:gd name="T12" fmla="*/ 6 w 58"/>
                  <a:gd name="T13" fmla="*/ 2806 h 40"/>
                  <a:gd name="T14" fmla="*/ 256 w 58"/>
                  <a:gd name="T15" fmla="*/ 4035 h 40"/>
                  <a:gd name="T16" fmla="*/ 329 w 58"/>
                  <a:gd name="T17" fmla="*/ 4672 h 40"/>
                  <a:gd name="T18" fmla="*/ 383 w 58"/>
                  <a:gd name="T19" fmla="*/ 5003 h 40"/>
                  <a:gd name="T20" fmla="*/ 423 w 58"/>
                  <a:gd name="T21" fmla="*/ 5781 h 40"/>
                  <a:gd name="T22" fmla="*/ 493 w 58"/>
                  <a:gd name="T23" fmla="*/ 6295 h 40"/>
                  <a:gd name="T24" fmla="*/ 545 w 58"/>
                  <a:gd name="T25" fmla="*/ 6774 h 40"/>
                  <a:gd name="T26" fmla="*/ 602 w 58"/>
                  <a:gd name="T27" fmla="*/ 7194 h 40"/>
                  <a:gd name="T28" fmla="*/ 691 w 58"/>
                  <a:gd name="T29" fmla="*/ 7282 h 40"/>
                  <a:gd name="T30" fmla="*/ 727 w 58"/>
                  <a:gd name="T31" fmla="*/ 7743 h 40"/>
                  <a:gd name="T32" fmla="*/ 765 w 58"/>
                  <a:gd name="T33" fmla="*/ 7194 h 40"/>
                  <a:gd name="T34" fmla="*/ 777 w 58"/>
                  <a:gd name="T35" fmla="*/ 6869 h 40"/>
                  <a:gd name="T36" fmla="*/ 816 w 58"/>
                  <a:gd name="T37" fmla="*/ 6688 h 40"/>
                  <a:gd name="T38" fmla="*/ 847 w 58"/>
                  <a:gd name="T39" fmla="*/ 5852 h 40"/>
                  <a:gd name="T40" fmla="*/ 890 w 58"/>
                  <a:gd name="T41" fmla="*/ 5444 h 40"/>
                  <a:gd name="T42" fmla="*/ 936 w 58"/>
                  <a:gd name="T43" fmla="*/ 4704 h 40"/>
                  <a:gd name="T44" fmla="*/ 984 w 58"/>
                  <a:gd name="T45" fmla="*/ 4325 h 40"/>
                  <a:gd name="T46" fmla="*/ 1035 w 58"/>
                  <a:gd name="T47" fmla="*/ 4035 h 40"/>
                  <a:gd name="T48" fmla="*/ 1146 w 58"/>
                  <a:gd name="T49" fmla="*/ 3010 h 40"/>
                  <a:gd name="T50" fmla="*/ 1204 w 58"/>
                  <a:gd name="T51" fmla="*/ 2599 h 40"/>
                  <a:gd name="T52" fmla="*/ 1223 w 58"/>
                  <a:gd name="T53" fmla="*/ 2262 h 40"/>
                  <a:gd name="T54" fmla="*/ 1269 w 58"/>
                  <a:gd name="T55" fmla="*/ 1959 h 40"/>
                  <a:gd name="T56" fmla="*/ 1285 w 58"/>
                  <a:gd name="T57" fmla="*/ 1695 h 40"/>
                  <a:gd name="T58" fmla="*/ 1285 w 58"/>
                  <a:gd name="T59" fmla="*/ 1565 h 40"/>
                  <a:gd name="T60" fmla="*/ 1285 w 58"/>
                  <a:gd name="T61" fmla="*/ 58 h 40"/>
                  <a:gd name="T62" fmla="*/ 1285 w 58"/>
                  <a:gd name="T63" fmla="*/ 4 h 40"/>
                  <a:gd name="T64" fmla="*/ 1269 w 58"/>
                  <a:gd name="T65" fmla="*/ 3 h 40"/>
                  <a:gd name="T66" fmla="*/ 1163 w 58"/>
                  <a:gd name="T67" fmla="*/ 1 h 40"/>
                  <a:gd name="T68" fmla="*/ 984 w 58"/>
                  <a:gd name="T69" fmla="*/ 0 h 40"/>
                  <a:gd name="T70" fmla="*/ 816 w 58"/>
                  <a:gd name="T71" fmla="*/ 0 h 40"/>
                  <a:gd name="T72" fmla="*/ 634 w 58"/>
                  <a:gd name="T73" fmla="*/ 0 h 40"/>
                  <a:gd name="T74" fmla="*/ 423 w 58"/>
                  <a:gd name="T75" fmla="*/ 0 h 40"/>
                  <a:gd name="T76" fmla="*/ 313 w 58"/>
                  <a:gd name="T77" fmla="*/ 1 h 40"/>
                  <a:gd name="T78" fmla="*/ 7 w 58"/>
                  <a:gd name="T79" fmla="*/ 1 h 40"/>
                  <a:gd name="T80" fmla="*/ 5 w 58"/>
                  <a:gd name="T81" fmla="*/ 1 h 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8"/>
                  <a:gd name="T124" fmla="*/ 0 h 40"/>
                  <a:gd name="T125" fmla="*/ 58 w 58"/>
                  <a:gd name="T126" fmla="*/ 40 h 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8" h="40">
                    <a:moveTo>
                      <a:pt x="5" y="1"/>
                    </a:moveTo>
                    <a:lnTo>
                      <a:pt x="2" y="2"/>
                    </a:lnTo>
                    <a:lnTo>
                      <a:pt x="0" y="3"/>
                    </a:lnTo>
                    <a:lnTo>
                      <a:pt x="0" y="5"/>
                    </a:lnTo>
                    <a:lnTo>
                      <a:pt x="1" y="9"/>
                    </a:lnTo>
                    <a:lnTo>
                      <a:pt x="3" y="12"/>
                    </a:lnTo>
                    <a:lnTo>
                      <a:pt x="6" y="15"/>
                    </a:lnTo>
                    <a:lnTo>
                      <a:pt x="10" y="20"/>
                    </a:lnTo>
                    <a:lnTo>
                      <a:pt x="15" y="24"/>
                    </a:lnTo>
                    <a:lnTo>
                      <a:pt x="18" y="26"/>
                    </a:lnTo>
                    <a:lnTo>
                      <a:pt x="20" y="30"/>
                    </a:lnTo>
                    <a:lnTo>
                      <a:pt x="23" y="33"/>
                    </a:lnTo>
                    <a:lnTo>
                      <a:pt x="25" y="35"/>
                    </a:lnTo>
                    <a:lnTo>
                      <a:pt x="27" y="37"/>
                    </a:lnTo>
                    <a:lnTo>
                      <a:pt x="30" y="38"/>
                    </a:lnTo>
                    <a:lnTo>
                      <a:pt x="32" y="40"/>
                    </a:lnTo>
                    <a:lnTo>
                      <a:pt x="34" y="37"/>
                    </a:lnTo>
                    <a:lnTo>
                      <a:pt x="35" y="36"/>
                    </a:lnTo>
                    <a:lnTo>
                      <a:pt x="37" y="34"/>
                    </a:lnTo>
                    <a:lnTo>
                      <a:pt x="38" y="31"/>
                    </a:lnTo>
                    <a:lnTo>
                      <a:pt x="40" y="29"/>
                    </a:lnTo>
                    <a:lnTo>
                      <a:pt x="42" y="25"/>
                    </a:lnTo>
                    <a:lnTo>
                      <a:pt x="44" y="22"/>
                    </a:lnTo>
                    <a:lnTo>
                      <a:pt x="46" y="20"/>
                    </a:lnTo>
                    <a:lnTo>
                      <a:pt x="50" y="16"/>
                    </a:lnTo>
                    <a:lnTo>
                      <a:pt x="53" y="14"/>
                    </a:lnTo>
                    <a:lnTo>
                      <a:pt x="55" y="12"/>
                    </a:lnTo>
                    <a:lnTo>
                      <a:pt x="57" y="10"/>
                    </a:lnTo>
                    <a:lnTo>
                      <a:pt x="58" y="8"/>
                    </a:lnTo>
                    <a:lnTo>
                      <a:pt x="58" y="7"/>
                    </a:lnTo>
                    <a:lnTo>
                      <a:pt x="58" y="5"/>
                    </a:lnTo>
                    <a:lnTo>
                      <a:pt x="58" y="4"/>
                    </a:lnTo>
                    <a:lnTo>
                      <a:pt x="57" y="3"/>
                    </a:lnTo>
                    <a:lnTo>
                      <a:pt x="52" y="1"/>
                    </a:lnTo>
                    <a:lnTo>
                      <a:pt x="44" y="0"/>
                    </a:lnTo>
                    <a:lnTo>
                      <a:pt x="37" y="0"/>
                    </a:lnTo>
                    <a:lnTo>
                      <a:pt x="28" y="0"/>
                    </a:lnTo>
                    <a:lnTo>
                      <a:pt x="20" y="0"/>
                    </a:lnTo>
                    <a:lnTo>
                      <a:pt x="14" y="1"/>
                    </a:lnTo>
                    <a:lnTo>
                      <a:pt x="7" y="1"/>
                    </a:lnTo>
                    <a:lnTo>
                      <a:pt x="5" y="1"/>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05" name="Freeform 129"/>
              <p:cNvSpPr>
                <a:spLocks noChangeArrowheads="1"/>
              </p:cNvSpPr>
              <p:nvPr/>
            </p:nvSpPr>
            <p:spPr bwMode="auto">
              <a:xfrm>
                <a:off x="5527" y="93"/>
                <a:ext cx="17" cy="26"/>
              </a:xfrm>
              <a:custGeom>
                <a:avLst/>
                <a:gdLst>
                  <a:gd name="T0" fmla="*/ 84 w 22"/>
                  <a:gd name="T1" fmla="*/ 821 h 30"/>
                  <a:gd name="T2" fmla="*/ 70 w 22"/>
                  <a:gd name="T3" fmla="*/ 595 h 30"/>
                  <a:gd name="T4" fmla="*/ 56 w 22"/>
                  <a:gd name="T5" fmla="*/ 459 h 30"/>
                  <a:gd name="T6" fmla="*/ 2 w 22"/>
                  <a:gd name="T7" fmla="*/ 379 h 30"/>
                  <a:gd name="T8" fmla="*/ 2 w 22"/>
                  <a:gd name="T9" fmla="*/ 334 h 30"/>
                  <a:gd name="T10" fmla="*/ 2 w 22"/>
                  <a:gd name="T11" fmla="*/ 3 h 30"/>
                  <a:gd name="T12" fmla="*/ 2 w 22"/>
                  <a:gd name="T13" fmla="*/ 293 h 30"/>
                  <a:gd name="T14" fmla="*/ 2 w 22"/>
                  <a:gd name="T15" fmla="*/ 334 h 30"/>
                  <a:gd name="T16" fmla="*/ 2 w 22"/>
                  <a:gd name="T17" fmla="*/ 334 h 30"/>
                  <a:gd name="T18" fmla="*/ 2 w 22"/>
                  <a:gd name="T19" fmla="*/ 0 h 30"/>
                  <a:gd name="T20" fmla="*/ 2 w 22"/>
                  <a:gd name="T21" fmla="*/ 1 h 30"/>
                  <a:gd name="T22" fmla="*/ 1 w 22"/>
                  <a:gd name="T23" fmla="*/ 3 h 30"/>
                  <a:gd name="T24" fmla="*/ 0 w 22"/>
                  <a:gd name="T25" fmla="*/ 334 h 30"/>
                  <a:gd name="T26" fmla="*/ 1 w 22"/>
                  <a:gd name="T27" fmla="*/ 404 h 30"/>
                  <a:gd name="T28" fmla="*/ 2 w 22"/>
                  <a:gd name="T29" fmla="*/ 523 h 30"/>
                  <a:gd name="T30" fmla="*/ 2 w 22"/>
                  <a:gd name="T31" fmla="*/ 722 h 30"/>
                  <a:gd name="T32" fmla="*/ 52 w 22"/>
                  <a:gd name="T33" fmla="*/ 876 h 30"/>
                  <a:gd name="T34" fmla="*/ 67 w 22"/>
                  <a:gd name="T35" fmla="*/ 997 h 30"/>
                  <a:gd name="T36" fmla="*/ 84 w 22"/>
                  <a:gd name="T37" fmla="*/ 821 h 3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30"/>
                  <a:gd name="T59" fmla="*/ 22 w 22"/>
                  <a:gd name="T60" fmla="*/ 30 h 3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30">
                    <a:moveTo>
                      <a:pt x="22" y="24"/>
                    </a:moveTo>
                    <a:lnTo>
                      <a:pt x="18" y="19"/>
                    </a:lnTo>
                    <a:lnTo>
                      <a:pt x="13" y="15"/>
                    </a:lnTo>
                    <a:lnTo>
                      <a:pt x="10" y="12"/>
                    </a:lnTo>
                    <a:lnTo>
                      <a:pt x="9" y="10"/>
                    </a:lnTo>
                    <a:lnTo>
                      <a:pt x="8" y="7"/>
                    </a:lnTo>
                    <a:lnTo>
                      <a:pt x="8" y="8"/>
                    </a:lnTo>
                    <a:lnTo>
                      <a:pt x="7" y="10"/>
                    </a:lnTo>
                    <a:lnTo>
                      <a:pt x="9" y="10"/>
                    </a:lnTo>
                    <a:lnTo>
                      <a:pt x="9" y="0"/>
                    </a:lnTo>
                    <a:lnTo>
                      <a:pt x="4" y="1"/>
                    </a:lnTo>
                    <a:lnTo>
                      <a:pt x="1" y="4"/>
                    </a:lnTo>
                    <a:lnTo>
                      <a:pt x="0" y="10"/>
                    </a:lnTo>
                    <a:lnTo>
                      <a:pt x="1" y="13"/>
                    </a:lnTo>
                    <a:lnTo>
                      <a:pt x="4" y="17"/>
                    </a:lnTo>
                    <a:lnTo>
                      <a:pt x="7" y="22"/>
                    </a:lnTo>
                    <a:lnTo>
                      <a:pt x="11" y="26"/>
                    </a:lnTo>
                    <a:lnTo>
                      <a:pt x="17" y="30"/>
                    </a:lnTo>
                    <a:lnTo>
                      <a:pt x="22" y="2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06" name="Freeform 130"/>
              <p:cNvSpPr>
                <a:spLocks noChangeArrowheads="1"/>
              </p:cNvSpPr>
              <p:nvPr/>
            </p:nvSpPr>
            <p:spPr bwMode="auto">
              <a:xfrm>
                <a:off x="5545" y="119"/>
                <a:ext cx="21" cy="19"/>
              </a:xfrm>
              <a:custGeom>
                <a:avLst/>
                <a:gdLst>
                  <a:gd name="T0" fmla="*/ 1154 w 25"/>
                  <a:gd name="T1" fmla="*/ 1093 h 23"/>
                  <a:gd name="T2" fmla="*/ 1154 w 25"/>
                  <a:gd name="T3" fmla="*/ 1188 h 23"/>
                  <a:gd name="T4" fmla="*/ 1247 w 25"/>
                  <a:gd name="T5" fmla="*/ 1093 h 23"/>
                  <a:gd name="T6" fmla="*/ 1154 w 25"/>
                  <a:gd name="T7" fmla="*/ 1093 h 23"/>
                  <a:gd name="T8" fmla="*/ 916 w 25"/>
                  <a:gd name="T9" fmla="*/ 925 h 23"/>
                  <a:gd name="T10" fmla="*/ 786 w 25"/>
                  <a:gd name="T11" fmla="*/ 783 h 23"/>
                  <a:gd name="T12" fmla="*/ 624 w 25"/>
                  <a:gd name="T13" fmla="*/ 2 h 23"/>
                  <a:gd name="T14" fmla="*/ 535 w 25"/>
                  <a:gd name="T15" fmla="*/ 2 h 23"/>
                  <a:gd name="T16" fmla="*/ 3 w 25"/>
                  <a:gd name="T17" fmla="*/ 0 h 23"/>
                  <a:gd name="T18" fmla="*/ 0 w 25"/>
                  <a:gd name="T19" fmla="*/ 610 h 23"/>
                  <a:gd name="T20" fmla="*/ 2 w 25"/>
                  <a:gd name="T21" fmla="*/ 783 h 23"/>
                  <a:gd name="T22" fmla="*/ 3 w 25"/>
                  <a:gd name="T23" fmla="*/ 1005 h 23"/>
                  <a:gd name="T24" fmla="*/ 3 w 25"/>
                  <a:gd name="T25" fmla="*/ 1188 h 23"/>
                  <a:gd name="T26" fmla="*/ 577 w 25"/>
                  <a:gd name="T27" fmla="*/ 1525 h 23"/>
                  <a:gd name="T28" fmla="*/ 728 w 25"/>
                  <a:gd name="T29" fmla="*/ 1926 h 23"/>
                  <a:gd name="T30" fmla="*/ 916 w 25"/>
                  <a:gd name="T31" fmla="*/ 1959 h 23"/>
                  <a:gd name="T32" fmla="*/ 1347 w 25"/>
                  <a:gd name="T33" fmla="*/ 2093 h 23"/>
                  <a:gd name="T34" fmla="*/ 1572 w 25"/>
                  <a:gd name="T35" fmla="*/ 1801 h 23"/>
                  <a:gd name="T36" fmla="*/ 1154 w 25"/>
                  <a:gd name="T37" fmla="*/ 1093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23"/>
                  <a:gd name="T59" fmla="*/ 25 w 25"/>
                  <a:gd name="T60" fmla="*/ 23 h 2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23">
                    <a:moveTo>
                      <a:pt x="18" y="13"/>
                    </a:moveTo>
                    <a:lnTo>
                      <a:pt x="18" y="14"/>
                    </a:lnTo>
                    <a:lnTo>
                      <a:pt x="19" y="13"/>
                    </a:lnTo>
                    <a:lnTo>
                      <a:pt x="18" y="13"/>
                    </a:lnTo>
                    <a:lnTo>
                      <a:pt x="15" y="11"/>
                    </a:lnTo>
                    <a:lnTo>
                      <a:pt x="13" y="9"/>
                    </a:lnTo>
                    <a:lnTo>
                      <a:pt x="10" y="5"/>
                    </a:lnTo>
                    <a:lnTo>
                      <a:pt x="8" y="2"/>
                    </a:lnTo>
                    <a:lnTo>
                      <a:pt x="5" y="0"/>
                    </a:lnTo>
                    <a:lnTo>
                      <a:pt x="0" y="6"/>
                    </a:lnTo>
                    <a:lnTo>
                      <a:pt x="2" y="9"/>
                    </a:lnTo>
                    <a:lnTo>
                      <a:pt x="4" y="12"/>
                    </a:lnTo>
                    <a:lnTo>
                      <a:pt x="6" y="14"/>
                    </a:lnTo>
                    <a:lnTo>
                      <a:pt x="9" y="17"/>
                    </a:lnTo>
                    <a:lnTo>
                      <a:pt x="12" y="21"/>
                    </a:lnTo>
                    <a:lnTo>
                      <a:pt x="15" y="22"/>
                    </a:lnTo>
                    <a:lnTo>
                      <a:pt x="21" y="23"/>
                    </a:lnTo>
                    <a:lnTo>
                      <a:pt x="25" y="20"/>
                    </a:lnTo>
                    <a:lnTo>
                      <a:pt x="18" y="1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07" name="Freeform 131"/>
              <p:cNvSpPr>
                <a:spLocks noChangeArrowheads="1"/>
              </p:cNvSpPr>
              <p:nvPr/>
            </p:nvSpPr>
            <p:spPr bwMode="auto">
              <a:xfrm>
                <a:off x="5564" y="110"/>
                <a:ext cx="16" cy="24"/>
              </a:xfrm>
              <a:custGeom>
                <a:avLst/>
                <a:gdLst>
                  <a:gd name="T0" fmla="*/ 64 w 21"/>
                  <a:gd name="T1" fmla="*/ 0 h 28"/>
                  <a:gd name="T2" fmla="*/ 56 w 21"/>
                  <a:gd name="T3" fmla="*/ 3 h 28"/>
                  <a:gd name="T4" fmla="*/ 2 w 21"/>
                  <a:gd name="T5" fmla="*/ 351 h 28"/>
                  <a:gd name="T6" fmla="*/ 2 w 21"/>
                  <a:gd name="T7" fmla="*/ 430 h 28"/>
                  <a:gd name="T8" fmla="*/ 2 w 21"/>
                  <a:gd name="T9" fmla="*/ 494 h 28"/>
                  <a:gd name="T10" fmla="*/ 2 w 21"/>
                  <a:gd name="T11" fmla="*/ 651 h 28"/>
                  <a:gd name="T12" fmla="*/ 2 w 21"/>
                  <a:gd name="T13" fmla="*/ 801 h 28"/>
                  <a:gd name="T14" fmla="*/ 1 w 21"/>
                  <a:gd name="T15" fmla="*/ 858 h 28"/>
                  <a:gd name="T16" fmla="*/ 0 w 21"/>
                  <a:gd name="T17" fmla="*/ 920 h 28"/>
                  <a:gd name="T18" fmla="*/ 2 w 21"/>
                  <a:gd name="T19" fmla="*/ 1166 h 28"/>
                  <a:gd name="T20" fmla="*/ 2 w 21"/>
                  <a:gd name="T21" fmla="*/ 1056 h 28"/>
                  <a:gd name="T22" fmla="*/ 2 w 21"/>
                  <a:gd name="T23" fmla="*/ 985 h 28"/>
                  <a:gd name="T24" fmla="*/ 53 w 21"/>
                  <a:gd name="T25" fmla="*/ 920 h 28"/>
                  <a:gd name="T26" fmla="*/ 56 w 21"/>
                  <a:gd name="T27" fmla="*/ 747 h 28"/>
                  <a:gd name="T28" fmla="*/ 61 w 21"/>
                  <a:gd name="T29" fmla="*/ 567 h 28"/>
                  <a:gd name="T30" fmla="*/ 70 w 21"/>
                  <a:gd name="T31" fmla="*/ 494 h 28"/>
                  <a:gd name="T32" fmla="*/ 77 w 21"/>
                  <a:gd name="T33" fmla="*/ 430 h 28"/>
                  <a:gd name="T34" fmla="*/ 85 w 21"/>
                  <a:gd name="T35" fmla="*/ 375 h 28"/>
                  <a:gd name="T36" fmla="*/ 64 w 21"/>
                  <a:gd name="T37" fmla="*/ 0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8"/>
                  <a:gd name="T59" fmla="*/ 21 w 21"/>
                  <a:gd name="T60" fmla="*/ 28 h 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8">
                    <a:moveTo>
                      <a:pt x="15" y="0"/>
                    </a:moveTo>
                    <a:lnTo>
                      <a:pt x="12" y="3"/>
                    </a:lnTo>
                    <a:lnTo>
                      <a:pt x="10" y="7"/>
                    </a:lnTo>
                    <a:lnTo>
                      <a:pt x="7" y="10"/>
                    </a:lnTo>
                    <a:lnTo>
                      <a:pt x="5" y="12"/>
                    </a:lnTo>
                    <a:lnTo>
                      <a:pt x="4" y="16"/>
                    </a:lnTo>
                    <a:lnTo>
                      <a:pt x="2" y="19"/>
                    </a:lnTo>
                    <a:lnTo>
                      <a:pt x="1" y="20"/>
                    </a:lnTo>
                    <a:lnTo>
                      <a:pt x="0" y="21"/>
                    </a:lnTo>
                    <a:lnTo>
                      <a:pt x="7" y="28"/>
                    </a:lnTo>
                    <a:lnTo>
                      <a:pt x="8" y="25"/>
                    </a:lnTo>
                    <a:lnTo>
                      <a:pt x="9" y="23"/>
                    </a:lnTo>
                    <a:lnTo>
                      <a:pt x="11" y="21"/>
                    </a:lnTo>
                    <a:lnTo>
                      <a:pt x="12" y="18"/>
                    </a:lnTo>
                    <a:lnTo>
                      <a:pt x="14" y="14"/>
                    </a:lnTo>
                    <a:lnTo>
                      <a:pt x="17" y="12"/>
                    </a:lnTo>
                    <a:lnTo>
                      <a:pt x="19" y="10"/>
                    </a:lnTo>
                    <a:lnTo>
                      <a:pt x="21" y="8"/>
                    </a:lnTo>
                    <a:lnTo>
                      <a:pt x="1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08" name="Freeform 132"/>
              <p:cNvSpPr>
                <a:spLocks noChangeArrowheads="1"/>
              </p:cNvSpPr>
              <p:nvPr/>
            </p:nvSpPr>
            <p:spPr bwMode="auto">
              <a:xfrm>
                <a:off x="5580" y="97"/>
                <a:ext cx="11" cy="17"/>
              </a:xfrm>
              <a:custGeom>
                <a:avLst/>
                <a:gdLst>
                  <a:gd name="T0" fmla="*/ 54 w 16"/>
                  <a:gd name="T1" fmla="*/ 1068 h 21"/>
                  <a:gd name="T2" fmla="*/ 54 w 16"/>
                  <a:gd name="T3" fmla="*/ 975 h 21"/>
                  <a:gd name="T4" fmla="*/ 54 w 16"/>
                  <a:gd name="T5" fmla="*/ 2 h 21"/>
                  <a:gd name="T6" fmla="*/ 1 w 16"/>
                  <a:gd name="T7" fmla="*/ 975 h 21"/>
                  <a:gd name="T8" fmla="*/ 1 w 16"/>
                  <a:gd name="T9" fmla="*/ 1169 h 21"/>
                  <a:gd name="T10" fmla="*/ 1 w 16"/>
                  <a:gd name="T11" fmla="*/ 1402 h 21"/>
                  <a:gd name="T12" fmla="*/ 0 w 16"/>
                  <a:gd name="T13" fmla="*/ 1681 h 21"/>
                  <a:gd name="T14" fmla="*/ 1 w 16"/>
                  <a:gd name="T15" fmla="*/ 2726 h 21"/>
                  <a:gd name="T16" fmla="*/ 57 w 16"/>
                  <a:gd name="T17" fmla="*/ 2420 h 21"/>
                  <a:gd name="T18" fmla="*/ 69 w 16"/>
                  <a:gd name="T19" fmla="*/ 2017 h 21"/>
                  <a:gd name="T20" fmla="*/ 78 w 16"/>
                  <a:gd name="T21" fmla="*/ 1681 h 21"/>
                  <a:gd name="T22" fmla="*/ 83 w 16"/>
                  <a:gd name="T23" fmla="*/ 1280 h 21"/>
                  <a:gd name="T24" fmla="*/ 88 w 16"/>
                  <a:gd name="T25" fmla="*/ 1068 h 21"/>
                  <a:gd name="T26" fmla="*/ 88 w 16"/>
                  <a:gd name="T27" fmla="*/ 2 h 21"/>
                  <a:gd name="T28" fmla="*/ 83 w 16"/>
                  <a:gd name="T29" fmla="*/ 1 h 21"/>
                  <a:gd name="T30" fmla="*/ 74 w 16"/>
                  <a:gd name="T31" fmla="*/ 0 h 21"/>
                  <a:gd name="T32" fmla="*/ 54 w 16"/>
                  <a:gd name="T33" fmla="*/ 106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
                  <a:gd name="T52" fmla="*/ 0 h 21"/>
                  <a:gd name="T53" fmla="*/ 16 w 16"/>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 h="21">
                    <a:moveTo>
                      <a:pt x="8" y="8"/>
                    </a:moveTo>
                    <a:lnTo>
                      <a:pt x="8" y="7"/>
                    </a:lnTo>
                    <a:lnTo>
                      <a:pt x="8" y="5"/>
                    </a:lnTo>
                    <a:lnTo>
                      <a:pt x="7" y="7"/>
                    </a:lnTo>
                    <a:lnTo>
                      <a:pt x="6" y="9"/>
                    </a:lnTo>
                    <a:lnTo>
                      <a:pt x="4" y="11"/>
                    </a:lnTo>
                    <a:lnTo>
                      <a:pt x="0" y="13"/>
                    </a:lnTo>
                    <a:lnTo>
                      <a:pt x="6" y="21"/>
                    </a:lnTo>
                    <a:lnTo>
                      <a:pt x="9" y="18"/>
                    </a:lnTo>
                    <a:lnTo>
                      <a:pt x="12" y="15"/>
                    </a:lnTo>
                    <a:lnTo>
                      <a:pt x="14" y="13"/>
                    </a:lnTo>
                    <a:lnTo>
                      <a:pt x="15" y="10"/>
                    </a:lnTo>
                    <a:lnTo>
                      <a:pt x="16" y="8"/>
                    </a:lnTo>
                    <a:lnTo>
                      <a:pt x="16" y="4"/>
                    </a:lnTo>
                    <a:lnTo>
                      <a:pt x="15" y="1"/>
                    </a:lnTo>
                    <a:lnTo>
                      <a:pt x="13" y="0"/>
                    </a:lnTo>
                    <a:lnTo>
                      <a:pt x="8"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09" name="Freeform 133"/>
              <p:cNvSpPr>
                <a:spLocks noChangeArrowheads="1"/>
              </p:cNvSpPr>
              <p:nvPr/>
            </p:nvSpPr>
            <p:spPr bwMode="auto">
              <a:xfrm>
                <a:off x="5537" y="90"/>
                <a:ext cx="51" cy="9"/>
              </a:xfrm>
              <a:custGeom>
                <a:avLst/>
                <a:gdLst>
                  <a:gd name="T0" fmla="*/ 0 w 54"/>
                  <a:gd name="T1" fmla="*/ 88 h 14"/>
                  <a:gd name="T2" fmla="*/ 3 w 54"/>
                  <a:gd name="T3" fmla="*/ 77 h 14"/>
                  <a:gd name="T4" fmla="*/ 297 w 54"/>
                  <a:gd name="T5" fmla="*/ 77 h 14"/>
                  <a:gd name="T6" fmla="*/ 423 w 54"/>
                  <a:gd name="T7" fmla="*/ 72 h 14"/>
                  <a:gd name="T8" fmla="*/ 633 w 54"/>
                  <a:gd name="T9" fmla="*/ 72 h 14"/>
                  <a:gd name="T10" fmla="*/ 903 w 54"/>
                  <a:gd name="T11" fmla="*/ 72 h 14"/>
                  <a:gd name="T12" fmla="*/ 1085 w 54"/>
                  <a:gd name="T13" fmla="*/ 72 h 14"/>
                  <a:gd name="T14" fmla="*/ 1317 w 54"/>
                  <a:gd name="T15" fmla="*/ 77 h 14"/>
                  <a:gd name="T16" fmla="*/ 1389 w 54"/>
                  <a:gd name="T17" fmla="*/ 95 h 14"/>
                  <a:gd name="T18" fmla="*/ 1502 w 54"/>
                  <a:gd name="T19" fmla="*/ 1 h 14"/>
                  <a:gd name="T20" fmla="*/ 1347 w 54"/>
                  <a:gd name="T21" fmla="*/ 1 h 14"/>
                  <a:gd name="T22" fmla="*/ 1119 w 54"/>
                  <a:gd name="T23" fmla="*/ 1 h 14"/>
                  <a:gd name="T24" fmla="*/ 903 w 54"/>
                  <a:gd name="T25" fmla="*/ 0 h 14"/>
                  <a:gd name="T26" fmla="*/ 633 w 54"/>
                  <a:gd name="T27" fmla="*/ 1 h 14"/>
                  <a:gd name="T28" fmla="*/ 410 w 54"/>
                  <a:gd name="T29" fmla="*/ 1 h 14"/>
                  <a:gd name="T30" fmla="*/ 8 w 54"/>
                  <a:gd name="T31" fmla="*/ 1 h 14"/>
                  <a:gd name="T32" fmla="*/ 2 w 54"/>
                  <a:gd name="T33" fmla="*/ 1 h 14"/>
                  <a:gd name="T34" fmla="*/ 0 w 54"/>
                  <a:gd name="T35" fmla="*/ 1 h 14"/>
                  <a:gd name="T36" fmla="*/ 0 w 54"/>
                  <a:gd name="T37" fmla="*/ 88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4"/>
                  <a:gd name="T59" fmla="*/ 54 w 54"/>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4">
                    <a:moveTo>
                      <a:pt x="0" y="13"/>
                    </a:moveTo>
                    <a:lnTo>
                      <a:pt x="3" y="11"/>
                    </a:lnTo>
                    <a:lnTo>
                      <a:pt x="9" y="11"/>
                    </a:lnTo>
                    <a:lnTo>
                      <a:pt x="16" y="10"/>
                    </a:lnTo>
                    <a:lnTo>
                      <a:pt x="23" y="10"/>
                    </a:lnTo>
                    <a:lnTo>
                      <a:pt x="32" y="10"/>
                    </a:lnTo>
                    <a:lnTo>
                      <a:pt x="39" y="10"/>
                    </a:lnTo>
                    <a:lnTo>
                      <a:pt x="46" y="11"/>
                    </a:lnTo>
                    <a:lnTo>
                      <a:pt x="49" y="14"/>
                    </a:lnTo>
                    <a:lnTo>
                      <a:pt x="54" y="6"/>
                    </a:lnTo>
                    <a:lnTo>
                      <a:pt x="48" y="3"/>
                    </a:lnTo>
                    <a:lnTo>
                      <a:pt x="40" y="2"/>
                    </a:lnTo>
                    <a:lnTo>
                      <a:pt x="32" y="0"/>
                    </a:lnTo>
                    <a:lnTo>
                      <a:pt x="23" y="2"/>
                    </a:lnTo>
                    <a:lnTo>
                      <a:pt x="15" y="2"/>
                    </a:lnTo>
                    <a:lnTo>
                      <a:pt x="8" y="3"/>
                    </a:lnTo>
                    <a:lnTo>
                      <a:pt x="2" y="3"/>
                    </a:lnTo>
                    <a:lnTo>
                      <a:pt x="0" y="3"/>
                    </a:lnTo>
                    <a:lnTo>
                      <a:pt x="0" y="1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10" name="Freeform 134"/>
              <p:cNvSpPr>
                <a:spLocks noChangeArrowheads="1"/>
              </p:cNvSpPr>
              <p:nvPr/>
            </p:nvSpPr>
            <p:spPr bwMode="auto">
              <a:xfrm>
                <a:off x="5558" y="190"/>
                <a:ext cx="49" cy="110"/>
              </a:xfrm>
              <a:custGeom>
                <a:avLst/>
                <a:gdLst>
                  <a:gd name="T0" fmla="*/ 0 w 52"/>
                  <a:gd name="T1" fmla="*/ 23428 h 106"/>
                  <a:gd name="T2" fmla="*/ 1 w 52"/>
                  <a:gd name="T3" fmla="*/ 25207 h 106"/>
                  <a:gd name="T4" fmla="*/ 3 w 52"/>
                  <a:gd name="T5" fmla="*/ 25474 h 106"/>
                  <a:gd name="T6" fmla="*/ 7 w 52"/>
                  <a:gd name="T7" fmla="*/ 25917 h 106"/>
                  <a:gd name="T8" fmla="*/ 393 w 52"/>
                  <a:gd name="T9" fmla="*/ 25474 h 106"/>
                  <a:gd name="T10" fmla="*/ 521 w 52"/>
                  <a:gd name="T11" fmla="*/ 24975 h 106"/>
                  <a:gd name="T12" fmla="*/ 730 w 52"/>
                  <a:gd name="T13" fmla="*/ 23428 h 106"/>
                  <a:gd name="T14" fmla="*/ 913 w 52"/>
                  <a:gd name="T15" fmla="*/ 22400 h 106"/>
                  <a:gd name="T16" fmla="*/ 1081 w 52"/>
                  <a:gd name="T17" fmla="*/ 20458 h 106"/>
                  <a:gd name="T18" fmla="*/ 1224 w 52"/>
                  <a:gd name="T19" fmla="*/ 18665 h 106"/>
                  <a:gd name="T20" fmla="*/ 1449 w 52"/>
                  <a:gd name="T21" fmla="*/ 16462 h 106"/>
                  <a:gd name="T22" fmla="*/ 1531 w 52"/>
                  <a:gd name="T23" fmla="*/ 14085 h 106"/>
                  <a:gd name="T24" fmla="*/ 1621 w 52"/>
                  <a:gd name="T25" fmla="*/ 11421 h 106"/>
                  <a:gd name="T26" fmla="*/ 1651 w 52"/>
                  <a:gd name="T27" fmla="*/ 8943 h 106"/>
                  <a:gd name="T28" fmla="*/ 1651 w 52"/>
                  <a:gd name="T29" fmla="*/ 5951 h 106"/>
                  <a:gd name="T30" fmla="*/ 1600 w 52"/>
                  <a:gd name="T31" fmla="*/ 3019 h 106"/>
                  <a:gd name="T32" fmla="*/ 1449 w 52"/>
                  <a:gd name="T33" fmla="*/ 2 h 106"/>
                  <a:gd name="T34" fmla="*/ 1429 w 52"/>
                  <a:gd name="T35" fmla="*/ 1 h 106"/>
                  <a:gd name="T36" fmla="*/ 1371 w 52"/>
                  <a:gd name="T37" fmla="*/ 0 h 106"/>
                  <a:gd name="T38" fmla="*/ 1352 w 52"/>
                  <a:gd name="T39" fmla="*/ 1 h 106"/>
                  <a:gd name="T40" fmla="*/ 1224 w 52"/>
                  <a:gd name="T41" fmla="*/ 1 h 106"/>
                  <a:gd name="T42" fmla="*/ 1081 w 52"/>
                  <a:gd name="T43" fmla="*/ 4 h 106"/>
                  <a:gd name="T44" fmla="*/ 924 w 52"/>
                  <a:gd name="T45" fmla="*/ 2446 h 106"/>
                  <a:gd name="T46" fmla="*/ 730 w 52"/>
                  <a:gd name="T47" fmla="*/ 3750 h 106"/>
                  <a:gd name="T48" fmla="*/ 521 w 52"/>
                  <a:gd name="T49" fmla="*/ 5833 h 106"/>
                  <a:gd name="T50" fmla="*/ 393 w 52"/>
                  <a:gd name="T51" fmla="*/ 7966 h 106"/>
                  <a:gd name="T52" fmla="*/ 8 w 52"/>
                  <a:gd name="T53" fmla="*/ 9895 h 106"/>
                  <a:gd name="T54" fmla="*/ 6 w 52"/>
                  <a:gd name="T55" fmla="*/ 12061 h 106"/>
                  <a:gd name="T56" fmla="*/ 3 w 52"/>
                  <a:gd name="T57" fmla="*/ 14085 h 106"/>
                  <a:gd name="T58" fmla="*/ 1 w 52"/>
                  <a:gd name="T59" fmla="*/ 16132 h 106"/>
                  <a:gd name="T60" fmla="*/ 0 w 52"/>
                  <a:gd name="T61" fmla="*/ 18027 h 106"/>
                  <a:gd name="T62" fmla="*/ 0 w 52"/>
                  <a:gd name="T63" fmla="*/ 19928 h 106"/>
                  <a:gd name="T64" fmla="*/ 0 w 52"/>
                  <a:gd name="T65" fmla="*/ 21451 h 106"/>
                  <a:gd name="T66" fmla="*/ 0 w 52"/>
                  <a:gd name="T67" fmla="*/ 22909 h 106"/>
                  <a:gd name="T68" fmla="*/ 0 w 52"/>
                  <a:gd name="T69" fmla="*/ 23428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2"/>
                  <a:gd name="T106" fmla="*/ 0 h 106"/>
                  <a:gd name="T107" fmla="*/ 52 w 52"/>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2" h="106">
                    <a:moveTo>
                      <a:pt x="0" y="97"/>
                    </a:moveTo>
                    <a:lnTo>
                      <a:pt x="1" y="103"/>
                    </a:lnTo>
                    <a:lnTo>
                      <a:pt x="3" y="105"/>
                    </a:lnTo>
                    <a:lnTo>
                      <a:pt x="7" y="106"/>
                    </a:lnTo>
                    <a:lnTo>
                      <a:pt x="12" y="105"/>
                    </a:lnTo>
                    <a:lnTo>
                      <a:pt x="17" y="102"/>
                    </a:lnTo>
                    <a:lnTo>
                      <a:pt x="23" y="97"/>
                    </a:lnTo>
                    <a:lnTo>
                      <a:pt x="28" y="92"/>
                    </a:lnTo>
                    <a:lnTo>
                      <a:pt x="34" y="85"/>
                    </a:lnTo>
                    <a:lnTo>
                      <a:pt x="39" y="76"/>
                    </a:lnTo>
                    <a:lnTo>
                      <a:pt x="45" y="68"/>
                    </a:lnTo>
                    <a:lnTo>
                      <a:pt x="48" y="58"/>
                    </a:lnTo>
                    <a:lnTo>
                      <a:pt x="51" y="47"/>
                    </a:lnTo>
                    <a:lnTo>
                      <a:pt x="52" y="36"/>
                    </a:lnTo>
                    <a:lnTo>
                      <a:pt x="52" y="25"/>
                    </a:lnTo>
                    <a:lnTo>
                      <a:pt x="50" y="13"/>
                    </a:lnTo>
                    <a:lnTo>
                      <a:pt x="45" y="2"/>
                    </a:lnTo>
                    <a:lnTo>
                      <a:pt x="44" y="1"/>
                    </a:lnTo>
                    <a:lnTo>
                      <a:pt x="43" y="0"/>
                    </a:lnTo>
                    <a:lnTo>
                      <a:pt x="42" y="1"/>
                    </a:lnTo>
                    <a:lnTo>
                      <a:pt x="39" y="1"/>
                    </a:lnTo>
                    <a:lnTo>
                      <a:pt x="34" y="4"/>
                    </a:lnTo>
                    <a:lnTo>
                      <a:pt x="29" y="10"/>
                    </a:lnTo>
                    <a:lnTo>
                      <a:pt x="23" y="16"/>
                    </a:lnTo>
                    <a:lnTo>
                      <a:pt x="17" y="24"/>
                    </a:lnTo>
                    <a:lnTo>
                      <a:pt x="12" y="33"/>
                    </a:lnTo>
                    <a:lnTo>
                      <a:pt x="8" y="41"/>
                    </a:lnTo>
                    <a:lnTo>
                      <a:pt x="6" y="49"/>
                    </a:lnTo>
                    <a:lnTo>
                      <a:pt x="3" y="58"/>
                    </a:lnTo>
                    <a:lnTo>
                      <a:pt x="1" y="66"/>
                    </a:lnTo>
                    <a:lnTo>
                      <a:pt x="0" y="74"/>
                    </a:lnTo>
                    <a:lnTo>
                      <a:pt x="0" y="81"/>
                    </a:lnTo>
                    <a:lnTo>
                      <a:pt x="0" y="87"/>
                    </a:lnTo>
                    <a:lnTo>
                      <a:pt x="0" y="93"/>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11" name="Freeform 135"/>
              <p:cNvSpPr>
                <a:spLocks noChangeArrowheads="1"/>
              </p:cNvSpPr>
              <p:nvPr/>
            </p:nvSpPr>
            <p:spPr bwMode="auto">
              <a:xfrm>
                <a:off x="5554" y="190"/>
                <a:ext cx="58" cy="115"/>
              </a:xfrm>
              <a:custGeom>
                <a:avLst/>
                <a:gdLst>
                  <a:gd name="T0" fmla="*/ 3014 w 60"/>
                  <a:gd name="T1" fmla="*/ 4 h 111"/>
                  <a:gd name="T2" fmla="*/ 3351 w 60"/>
                  <a:gd name="T3" fmla="*/ 2576 h 111"/>
                  <a:gd name="T4" fmla="*/ 3429 w 60"/>
                  <a:gd name="T5" fmla="*/ 4822 h 111"/>
                  <a:gd name="T6" fmla="*/ 3429 w 60"/>
                  <a:gd name="T7" fmla="*/ 6978 h 111"/>
                  <a:gd name="T8" fmla="*/ 3354 w 60"/>
                  <a:gd name="T9" fmla="*/ 8843 h 111"/>
                  <a:gd name="T10" fmla="*/ 3146 w 60"/>
                  <a:gd name="T11" fmla="*/ 10726 h 111"/>
                  <a:gd name="T12" fmla="*/ 2946 w 60"/>
                  <a:gd name="T13" fmla="*/ 12813 h 111"/>
                  <a:gd name="T14" fmla="*/ 2649 w 60"/>
                  <a:gd name="T15" fmla="*/ 14166 h 111"/>
                  <a:gd name="T16" fmla="*/ 2277 w 60"/>
                  <a:gd name="T17" fmla="*/ 15818 h 111"/>
                  <a:gd name="T18" fmla="*/ 1876 w 60"/>
                  <a:gd name="T19" fmla="*/ 17028 h 111"/>
                  <a:gd name="T20" fmla="*/ 1548 w 60"/>
                  <a:gd name="T21" fmla="*/ 18172 h 111"/>
                  <a:gd name="T22" fmla="*/ 1120 w 60"/>
                  <a:gd name="T23" fmla="*/ 18718 h 111"/>
                  <a:gd name="T24" fmla="*/ 866 w 60"/>
                  <a:gd name="T25" fmla="*/ 19480 h 111"/>
                  <a:gd name="T26" fmla="*/ 714 w 60"/>
                  <a:gd name="T27" fmla="*/ 19576 h 111"/>
                  <a:gd name="T28" fmla="*/ 669 w 60"/>
                  <a:gd name="T29" fmla="*/ 19576 h 111"/>
                  <a:gd name="T30" fmla="*/ 627 w 60"/>
                  <a:gd name="T31" fmla="*/ 19480 h 111"/>
                  <a:gd name="T32" fmla="*/ 627 w 60"/>
                  <a:gd name="T33" fmla="*/ 18485 h 111"/>
                  <a:gd name="T34" fmla="*/ 0 w 60"/>
                  <a:gd name="T35" fmla="*/ 18485 h 111"/>
                  <a:gd name="T36" fmla="*/ 1 w 60"/>
                  <a:gd name="T37" fmla="*/ 19802 h 111"/>
                  <a:gd name="T38" fmla="*/ 5 w 60"/>
                  <a:gd name="T39" fmla="*/ 21003 h 111"/>
                  <a:gd name="T40" fmla="*/ 714 w 60"/>
                  <a:gd name="T41" fmla="*/ 21237 h 111"/>
                  <a:gd name="T42" fmla="*/ 1051 w 60"/>
                  <a:gd name="T43" fmla="*/ 21003 h 111"/>
                  <a:gd name="T44" fmla="*/ 1548 w 60"/>
                  <a:gd name="T45" fmla="*/ 20424 h 111"/>
                  <a:gd name="T46" fmla="*/ 2002 w 60"/>
                  <a:gd name="T47" fmla="*/ 19576 h 111"/>
                  <a:gd name="T48" fmla="*/ 2277 w 60"/>
                  <a:gd name="T49" fmla="*/ 18273 h 111"/>
                  <a:gd name="T50" fmla="*/ 2763 w 60"/>
                  <a:gd name="T51" fmla="*/ 16916 h 111"/>
                  <a:gd name="T52" fmla="*/ 3146 w 60"/>
                  <a:gd name="T53" fmla="*/ 15193 h 111"/>
                  <a:gd name="T54" fmla="*/ 3429 w 60"/>
                  <a:gd name="T55" fmla="*/ 13435 h 111"/>
                  <a:gd name="T56" fmla="*/ 3811 w 60"/>
                  <a:gd name="T57" fmla="*/ 11345 h 111"/>
                  <a:gd name="T58" fmla="*/ 3901 w 60"/>
                  <a:gd name="T59" fmla="*/ 9203 h 111"/>
                  <a:gd name="T60" fmla="*/ 4064 w 60"/>
                  <a:gd name="T61" fmla="*/ 6978 h 111"/>
                  <a:gd name="T62" fmla="*/ 4064 w 60"/>
                  <a:gd name="T63" fmla="*/ 4596 h 111"/>
                  <a:gd name="T64" fmla="*/ 3816 w 60"/>
                  <a:gd name="T65" fmla="*/ 2239 h 111"/>
                  <a:gd name="T66" fmla="*/ 3575 w 60"/>
                  <a:gd name="T67" fmla="*/ 0 h 111"/>
                  <a:gd name="T68" fmla="*/ 3014 w 60"/>
                  <a:gd name="T69" fmla="*/ 4 h 11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11"/>
                  <a:gd name="T107" fmla="*/ 60 w 60"/>
                  <a:gd name="T108" fmla="*/ 111 h 11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11">
                    <a:moveTo>
                      <a:pt x="46" y="4"/>
                    </a:moveTo>
                    <a:lnTo>
                      <a:pt x="50" y="14"/>
                    </a:lnTo>
                    <a:lnTo>
                      <a:pt x="52" y="25"/>
                    </a:lnTo>
                    <a:lnTo>
                      <a:pt x="52" y="36"/>
                    </a:lnTo>
                    <a:lnTo>
                      <a:pt x="51" y="46"/>
                    </a:lnTo>
                    <a:lnTo>
                      <a:pt x="48" y="56"/>
                    </a:lnTo>
                    <a:lnTo>
                      <a:pt x="44" y="66"/>
                    </a:lnTo>
                    <a:lnTo>
                      <a:pt x="40" y="74"/>
                    </a:lnTo>
                    <a:lnTo>
                      <a:pt x="35" y="82"/>
                    </a:lnTo>
                    <a:lnTo>
                      <a:pt x="29" y="89"/>
                    </a:lnTo>
                    <a:lnTo>
                      <a:pt x="23" y="94"/>
                    </a:lnTo>
                    <a:lnTo>
                      <a:pt x="18" y="98"/>
                    </a:lnTo>
                    <a:lnTo>
                      <a:pt x="14" y="101"/>
                    </a:lnTo>
                    <a:lnTo>
                      <a:pt x="11" y="102"/>
                    </a:lnTo>
                    <a:lnTo>
                      <a:pt x="10" y="102"/>
                    </a:lnTo>
                    <a:lnTo>
                      <a:pt x="9" y="101"/>
                    </a:lnTo>
                    <a:lnTo>
                      <a:pt x="9" y="97"/>
                    </a:lnTo>
                    <a:lnTo>
                      <a:pt x="0" y="97"/>
                    </a:lnTo>
                    <a:lnTo>
                      <a:pt x="1" y="104"/>
                    </a:lnTo>
                    <a:lnTo>
                      <a:pt x="5" y="109"/>
                    </a:lnTo>
                    <a:lnTo>
                      <a:pt x="11" y="111"/>
                    </a:lnTo>
                    <a:lnTo>
                      <a:pt x="17" y="109"/>
                    </a:lnTo>
                    <a:lnTo>
                      <a:pt x="23" y="106"/>
                    </a:lnTo>
                    <a:lnTo>
                      <a:pt x="30" y="102"/>
                    </a:lnTo>
                    <a:lnTo>
                      <a:pt x="35" y="95"/>
                    </a:lnTo>
                    <a:lnTo>
                      <a:pt x="41" y="87"/>
                    </a:lnTo>
                    <a:lnTo>
                      <a:pt x="48" y="79"/>
                    </a:lnTo>
                    <a:lnTo>
                      <a:pt x="52" y="70"/>
                    </a:lnTo>
                    <a:lnTo>
                      <a:pt x="56" y="59"/>
                    </a:lnTo>
                    <a:lnTo>
                      <a:pt x="59" y="48"/>
                    </a:lnTo>
                    <a:lnTo>
                      <a:pt x="60" y="36"/>
                    </a:lnTo>
                    <a:lnTo>
                      <a:pt x="60" y="24"/>
                    </a:lnTo>
                    <a:lnTo>
                      <a:pt x="58" y="12"/>
                    </a:lnTo>
                    <a:lnTo>
                      <a:pt x="53" y="0"/>
                    </a:lnTo>
                    <a:lnTo>
                      <a:pt x="46"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12" name="Freeform 136"/>
              <p:cNvSpPr>
                <a:spLocks noChangeArrowheads="1"/>
              </p:cNvSpPr>
              <p:nvPr/>
            </p:nvSpPr>
            <p:spPr bwMode="auto">
              <a:xfrm>
                <a:off x="5561" y="183"/>
                <a:ext cx="43" cy="48"/>
              </a:xfrm>
              <a:custGeom>
                <a:avLst/>
                <a:gdLst>
                  <a:gd name="T0" fmla="*/ 492 w 46"/>
                  <a:gd name="T1" fmla="*/ 15430 h 49"/>
                  <a:gd name="T2" fmla="*/ 604 w 46"/>
                  <a:gd name="T3" fmla="*/ 12704 h 49"/>
                  <a:gd name="T4" fmla="*/ 828 w 46"/>
                  <a:gd name="T5" fmla="*/ 10299 h 49"/>
                  <a:gd name="T6" fmla="*/ 1212 w 46"/>
                  <a:gd name="T7" fmla="*/ 7522 h 49"/>
                  <a:gd name="T8" fmla="*/ 1441 w 46"/>
                  <a:gd name="T9" fmla="*/ 5807 h 49"/>
                  <a:gd name="T10" fmla="*/ 1663 w 46"/>
                  <a:gd name="T11" fmla="*/ 3937 h 49"/>
                  <a:gd name="T12" fmla="*/ 1976 w 46"/>
                  <a:gd name="T13" fmla="*/ 3096 h 49"/>
                  <a:gd name="T14" fmla="*/ 2010 w 46"/>
                  <a:gd name="T15" fmla="*/ 3096 h 49"/>
                  <a:gd name="T16" fmla="*/ 2010 w 46"/>
                  <a:gd name="T17" fmla="*/ 2868 h 49"/>
                  <a:gd name="T18" fmla="*/ 1976 w 46"/>
                  <a:gd name="T19" fmla="*/ 2868 h 49"/>
                  <a:gd name="T20" fmla="*/ 2282 w 46"/>
                  <a:gd name="T21" fmla="*/ 73 h 49"/>
                  <a:gd name="T22" fmla="*/ 2143 w 46"/>
                  <a:gd name="T23" fmla="*/ 1 h 49"/>
                  <a:gd name="T24" fmla="*/ 2010 w 46"/>
                  <a:gd name="T25" fmla="*/ 0 h 49"/>
                  <a:gd name="T26" fmla="*/ 1772 w 46"/>
                  <a:gd name="T27" fmla="*/ 1 h 49"/>
                  <a:gd name="T28" fmla="*/ 1663 w 46"/>
                  <a:gd name="T29" fmla="*/ 2 h 49"/>
                  <a:gd name="T30" fmla="*/ 1375 w 46"/>
                  <a:gd name="T31" fmla="*/ 82 h 49"/>
                  <a:gd name="T32" fmla="*/ 1138 w 46"/>
                  <a:gd name="T33" fmla="*/ 3367 h 49"/>
                  <a:gd name="T34" fmla="*/ 730 w 46"/>
                  <a:gd name="T35" fmla="*/ 6262 h 49"/>
                  <a:gd name="T36" fmla="*/ 557 w 46"/>
                  <a:gd name="T37" fmla="*/ 8590 h 49"/>
                  <a:gd name="T38" fmla="*/ 6 w 46"/>
                  <a:gd name="T39" fmla="*/ 11120 h 49"/>
                  <a:gd name="T40" fmla="*/ 0 w 46"/>
                  <a:gd name="T41" fmla="*/ 14075 h 49"/>
                  <a:gd name="T42" fmla="*/ 492 w 46"/>
                  <a:gd name="T43" fmla="*/ 1543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6"/>
                  <a:gd name="T67" fmla="*/ 0 h 49"/>
                  <a:gd name="T68" fmla="*/ 46 w 46"/>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6" h="49">
                    <a:moveTo>
                      <a:pt x="9" y="49"/>
                    </a:moveTo>
                    <a:lnTo>
                      <a:pt x="13" y="40"/>
                    </a:lnTo>
                    <a:lnTo>
                      <a:pt x="18" y="32"/>
                    </a:lnTo>
                    <a:lnTo>
                      <a:pt x="24" y="24"/>
                    </a:lnTo>
                    <a:lnTo>
                      <a:pt x="29" y="18"/>
                    </a:lnTo>
                    <a:lnTo>
                      <a:pt x="34" y="13"/>
                    </a:lnTo>
                    <a:lnTo>
                      <a:pt x="39" y="10"/>
                    </a:lnTo>
                    <a:lnTo>
                      <a:pt x="40" y="10"/>
                    </a:lnTo>
                    <a:lnTo>
                      <a:pt x="40" y="9"/>
                    </a:lnTo>
                    <a:lnTo>
                      <a:pt x="39" y="9"/>
                    </a:lnTo>
                    <a:lnTo>
                      <a:pt x="46" y="5"/>
                    </a:lnTo>
                    <a:lnTo>
                      <a:pt x="44" y="1"/>
                    </a:lnTo>
                    <a:lnTo>
                      <a:pt x="40" y="0"/>
                    </a:lnTo>
                    <a:lnTo>
                      <a:pt x="36" y="1"/>
                    </a:lnTo>
                    <a:lnTo>
                      <a:pt x="34" y="2"/>
                    </a:lnTo>
                    <a:lnTo>
                      <a:pt x="28" y="6"/>
                    </a:lnTo>
                    <a:lnTo>
                      <a:pt x="23" y="11"/>
                    </a:lnTo>
                    <a:lnTo>
                      <a:pt x="16" y="19"/>
                    </a:lnTo>
                    <a:lnTo>
                      <a:pt x="11" y="27"/>
                    </a:lnTo>
                    <a:lnTo>
                      <a:pt x="6" y="35"/>
                    </a:lnTo>
                    <a:lnTo>
                      <a:pt x="0" y="44"/>
                    </a:lnTo>
                    <a:lnTo>
                      <a:pt x="9" y="4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13" name="Freeform 137"/>
              <p:cNvSpPr>
                <a:spLocks noChangeArrowheads="1"/>
              </p:cNvSpPr>
              <p:nvPr/>
            </p:nvSpPr>
            <p:spPr bwMode="auto">
              <a:xfrm>
                <a:off x="5553" y="230"/>
                <a:ext cx="12" cy="57"/>
              </a:xfrm>
              <a:custGeom>
                <a:avLst/>
                <a:gdLst>
                  <a:gd name="T0" fmla="*/ 59 w 17"/>
                  <a:gd name="T1" fmla="*/ 15386 h 58"/>
                  <a:gd name="T2" fmla="*/ 59 w 17"/>
                  <a:gd name="T3" fmla="*/ 14662 h 58"/>
                  <a:gd name="T4" fmla="*/ 59 w 17"/>
                  <a:gd name="T5" fmla="*/ 12659 h 58"/>
                  <a:gd name="T6" fmla="*/ 59 w 17"/>
                  <a:gd name="T7" fmla="*/ 11588 h 58"/>
                  <a:gd name="T8" fmla="*/ 59 w 17"/>
                  <a:gd name="T9" fmla="*/ 9360 h 58"/>
                  <a:gd name="T10" fmla="*/ 62 w 17"/>
                  <a:gd name="T11" fmla="*/ 7559 h 58"/>
                  <a:gd name="T12" fmla="*/ 68 w 17"/>
                  <a:gd name="T13" fmla="*/ 5427 h 58"/>
                  <a:gd name="T14" fmla="*/ 73 w 17"/>
                  <a:gd name="T15" fmla="*/ 3059 h 58"/>
                  <a:gd name="T16" fmla="*/ 87 w 17"/>
                  <a:gd name="T17" fmla="*/ 55 h 58"/>
                  <a:gd name="T18" fmla="*/ 1 w 17"/>
                  <a:gd name="T19" fmla="*/ 0 h 58"/>
                  <a:gd name="T20" fmla="*/ 1 w 17"/>
                  <a:gd name="T21" fmla="*/ 2387 h 58"/>
                  <a:gd name="T22" fmla="*/ 1 w 17"/>
                  <a:gd name="T23" fmla="*/ 5000 h 58"/>
                  <a:gd name="T24" fmla="*/ 1 w 17"/>
                  <a:gd name="T25" fmla="*/ 7305 h 58"/>
                  <a:gd name="T26" fmla="*/ 1 w 17"/>
                  <a:gd name="T27" fmla="*/ 9065 h 58"/>
                  <a:gd name="T28" fmla="*/ 1 w 17"/>
                  <a:gd name="T29" fmla="*/ 11443 h 58"/>
                  <a:gd name="T30" fmla="*/ 1 w 17"/>
                  <a:gd name="T31" fmla="*/ 12659 h 58"/>
                  <a:gd name="T32" fmla="*/ 0 w 17"/>
                  <a:gd name="T33" fmla="*/ 14662 h 58"/>
                  <a:gd name="T34" fmla="*/ 1 w 17"/>
                  <a:gd name="T35" fmla="*/ 15386 h 58"/>
                  <a:gd name="T36" fmla="*/ 59 w 17"/>
                  <a:gd name="T37" fmla="*/ 15386 h 5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58"/>
                  <a:gd name="T59" fmla="*/ 17 w 17"/>
                  <a:gd name="T60" fmla="*/ 58 h 5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58">
                    <a:moveTo>
                      <a:pt x="10" y="58"/>
                    </a:moveTo>
                    <a:lnTo>
                      <a:pt x="10" y="54"/>
                    </a:lnTo>
                    <a:lnTo>
                      <a:pt x="10" y="48"/>
                    </a:lnTo>
                    <a:lnTo>
                      <a:pt x="10" y="43"/>
                    </a:lnTo>
                    <a:lnTo>
                      <a:pt x="10" y="35"/>
                    </a:lnTo>
                    <a:lnTo>
                      <a:pt x="11" y="28"/>
                    </a:lnTo>
                    <a:lnTo>
                      <a:pt x="13" y="20"/>
                    </a:lnTo>
                    <a:lnTo>
                      <a:pt x="14" y="12"/>
                    </a:lnTo>
                    <a:lnTo>
                      <a:pt x="17" y="5"/>
                    </a:lnTo>
                    <a:lnTo>
                      <a:pt x="8" y="0"/>
                    </a:lnTo>
                    <a:lnTo>
                      <a:pt x="6" y="9"/>
                    </a:lnTo>
                    <a:lnTo>
                      <a:pt x="3" y="18"/>
                    </a:lnTo>
                    <a:lnTo>
                      <a:pt x="2" y="27"/>
                    </a:lnTo>
                    <a:lnTo>
                      <a:pt x="1" y="34"/>
                    </a:lnTo>
                    <a:lnTo>
                      <a:pt x="1" y="42"/>
                    </a:lnTo>
                    <a:lnTo>
                      <a:pt x="1" y="48"/>
                    </a:lnTo>
                    <a:lnTo>
                      <a:pt x="0" y="54"/>
                    </a:lnTo>
                    <a:lnTo>
                      <a:pt x="1" y="58"/>
                    </a:lnTo>
                    <a:lnTo>
                      <a:pt x="1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14" name="Freeform 138"/>
              <p:cNvSpPr>
                <a:spLocks noChangeArrowheads="1"/>
              </p:cNvSpPr>
              <p:nvPr/>
            </p:nvSpPr>
            <p:spPr bwMode="auto">
              <a:xfrm>
                <a:off x="316" y="99"/>
                <a:ext cx="97" cy="55"/>
              </a:xfrm>
              <a:custGeom>
                <a:avLst/>
                <a:gdLst>
                  <a:gd name="T0" fmla="*/ 93 w 108"/>
                  <a:gd name="T1" fmla="*/ 0 h 58"/>
                  <a:gd name="T2" fmla="*/ 4 w 108"/>
                  <a:gd name="T3" fmla="*/ 0 h 58"/>
                  <a:gd name="T4" fmla="*/ 4 w 108"/>
                  <a:gd name="T5" fmla="*/ 1 h 58"/>
                  <a:gd name="T6" fmla="*/ 2 w 108"/>
                  <a:gd name="T7" fmla="*/ 2 h 58"/>
                  <a:gd name="T8" fmla="*/ 1 w 108"/>
                  <a:gd name="T9" fmla="*/ 3 h 58"/>
                  <a:gd name="T10" fmla="*/ 0 w 108"/>
                  <a:gd name="T11" fmla="*/ 29 h 58"/>
                  <a:gd name="T12" fmla="*/ 1 w 108"/>
                  <a:gd name="T13" fmla="*/ 293 h 58"/>
                  <a:gd name="T14" fmla="*/ 4 w 108"/>
                  <a:gd name="T15" fmla="*/ 417 h 58"/>
                  <a:gd name="T16" fmla="*/ 4 w 108"/>
                  <a:gd name="T17" fmla="*/ 565 h 58"/>
                  <a:gd name="T18" fmla="*/ 128 w 108"/>
                  <a:gd name="T19" fmla="*/ 758 h 58"/>
                  <a:gd name="T20" fmla="*/ 181 w 108"/>
                  <a:gd name="T21" fmla="*/ 882 h 58"/>
                  <a:gd name="T22" fmla="*/ 267 w 108"/>
                  <a:gd name="T23" fmla="*/ 1020 h 58"/>
                  <a:gd name="T24" fmla="*/ 340 w 108"/>
                  <a:gd name="T25" fmla="*/ 1187 h 58"/>
                  <a:gd name="T26" fmla="*/ 434 w 108"/>
                  <a:gd name="T27" fmla="*/ 1248 h 58"/>
                  <a:gd name="T28" fmla="*/ 522 w 108"/>
                  <a:gd name="T29" fmla="*/ 1314 h 58"/>
                  <a:gd name="T30" fmla="*/ 632 w 108"/>
                  <a:gd name="T31" fmla="*/ 1326 h 58"/>
                  <a:gd name="T32" fmla="*/ 729 w 108"/>
                  <a:gd name="T33" fmla="*/ 1326 h 58"/>
                  <a:gd name="T34" fmla="*/ 847 w 108"/>
                  <a:gd name="T35" fmla="*/ 1262 h 58"/>
                  <a:gd name="T36" fmla="*/ 945 w 108"/>
                  <a:gd name="T37" fmla="*/ 1190 h 58"/>
                  <a:gd name="T38" fmla="*/ 946 w 108"/>
                  <a:gd name="T39" fmla="*/ 1187 h 58"/>
                  <a:gd name="T40" fmla="*/ 946 w 108"/>
                  <a:gd name="T41" fmla="*/ 1083 h 58"/>
                  <a:gd name="T42" fmla="*/ 946 w 108"/>
                  <a:gd name="T43" fmla="*/ 1073 h 58"/>
                  <a:gd name="T44" fmla="*/ 945 w 108"/>
                  <a:gd name="T45" fmla="*/ 1020 h 58"/>
                  <a:gd name="T46" fmla="*/ 904 w 108"/>
                  <a:gd name="T47" fmla="*/ 889 h 58"/>
                  <a:gd name="T48" fmla="*/ 856 w 108"/>
                  <a:gd name="T49" fmla="*/ 758 h 58"/>
                  <a:gd name="T50" fmla="*/ 803 w 108"/>
                  <a:gd name="T51" fmla="*/ 565 h 58"/>
                  <a:gd name="T52" fmla="*/ 729 w 108"/>
                  <a:gd name="T53" fmla="*/ 417 h 58"/>
                  <a:gd name="T54" fmla="*/ 654 w 108"/>
                  <a:gd name="T55" fmla="*/ 308 h 58"/>
                  <a:gd name="T56" fmla="*/ 580 w 108"/>
                  <a:gd name="T57" fmla="*/ 31 h 58"/>
                  <a:gd name="T58" fmla="*/ 510 w 108"/>
                  <a:gd name="T59" fmla="*/ 6 h 58"/>
                  <a:gd name="T60" fmla="*/ 434 w 108"/>
                  <a:gd name="T61" fmla="*/ 3 h 58"/>
                  <a:gd name="T62" fmla="*/ 358 w 108"/>
                  <a:gd name="T63" fmla="*/ 1 h 58"/>
                  <a:gd name="T64" fmla="*/ 288 w 108"/>
                  <a:gd name="T65" fmla="*/ 0 h 58"/>
                  <a:gd name="T66" fmla="*/ 216 w 108"/>
                  <a:gd name="T67" fmla="*/ 0 h 58"/>
                  <a:gd name="T68" fmla="*/ 154 w 108"/>
                  <a:gd name="T69" fmla="*/ 0 h 58"/>
                  <a:gd name="T70" fmla="*/ 115 w 108"/>
                  <a:gd name="T71" fmla="*/ 0 h 58"/>
                  <a:gd name="T72" fmla="*/ 93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9" y="0"/>
                    </a:moveTo>
                    <a:lnTo>
                      <a:pt x="6" y="0"/>
                    </a:lnTo>
                    <a:lnTo>
                      <a:pt x="4" y="1"/>
                    </a:lnTo>
                    <a:lnTo>
                      <a:pt x="2" y="2"/>
                    </a:lnTo>
                    <a:lnTo>
                      <a:pt x="1" y="3"/>
                    </a:lnTo>
                    <a:lnTo>
                      <a:pt x="0" y="8"/>
                    </a:lnTo>
                    <a:lnTo>
                      <a:pt x="1" y="12"/>
                    </a:lnTo>
                    <a:lnTo>
                      <a:pt x="4" y="19"/>
                    </a:lnTo>
                    <a:lnTo>
                      <a:pt x="8" y="25"/>
                    </a:lnTo>
                    <a:lnTo>
                      <a:pt x="15" y="32"/>
                    </a:lnTo>
                    <a:lnTo>
                      <a:pt x="22" y="38"/>
                    </a:lnTo>
                    <a:lnTo>
                      <a:pt x="30" y="44"/>
                    </a:lnTo>
                    <a:lnTo>
                      <a:pt x="39" y="50"/>
                    </a:lnTo>
                    <a:lnTo>
                      <a:pt x="49" y="54"/>
                    </a:lnTo>
                    <a:lnTo>
                      <a:pt x="60" y="57"/>
                    </a:lnTo>
                    <a:lnTo>
                      <a:pt x="72" y="58"/>
                    </a:lnTo>
                    <a:lnTo>
                      <a:pt x="83" y="58"/>
                    </a:lnTo>
                    <a:lnTo>
                      <a:pt x="95" y="55"/>
                    </a:lnTo>
                    <a:lnTo>
                      <a:pt x="107" y="51"/>
                    </a:lnTo>
                    <a:lnTo>
                      <a:pt x="108" y="50"/>
                    </a:lnTo>
                    <a:lnTo>
                      <a:pt x="108" y="47"/>
                    </a:lnTo>
                    <a:lnTo>
                      <a:pt x="108" y="46"/>
                    </a:lnTo>
                    <a:lnTo>
                      <a:pt x="107" y="44"/>
                    </a:lnTo>
                    <a:lnTo>
                      <a:pt x="103" y="39"/>
                    </a:lnTo>
                    <a:lnTo>
                      <a:pt x="98" y="32"/>
                    </a:lnTo>
                    <a:lnTo>
                      <a:pt x="91" y="25"/>
                    </a:lnTo>
                    <a:lnTo>
                      <a:pt x="83" y="19"/>
                    </a:lnTo>
                    <a:lnTo>
                      <a:pt x="75" y="13"/>
                    </a:lnTo>
                    <a:lnTo>
                      <a:pt x="65" y="9"/>
                    </a:lnTo>
                    <a:lnTo>
                      <a:pt x="58" y="6"/>
                    </a:lnTo>
                    <a:lnTo>
                      <a:pt x="49" y="3"/>
                    </a:lnTo>
                    <a:lnTo>
                      <a:pt x="41" y="1"/>
                    </a:lnTo>
                    <a:lnTo>
                      <a:pt x="33" y="0"/>
                    </a:lnTo>
                    <a:lnTo>
                      <a:pt x="25" y="0"/>
                    </a:lnTo>
                    <a:lnTo>
                      <a:pt x="19"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15" name="Freeform 139"/>
              <p:cNvSpPr>
                <a:spLocks noChangeArrowheads="1"/>
              </p:cNvSpPr>
              <p:nvPr/>
            </p:nvSpPr>
            <p:spPr bwMode="auto">
              <a:xfrm>
                <a:off x="310" y="94"/>
                <a:ext cx="103" cy="65"/>
              </a:xfrm>
              <a:custGeom>
                <a:avLst/>
                <a:gdLst>
                  <a:gd name="T0" fmla="*/ 1226 w 114"/>
                  <a:gd name="T1" fmla="*/ 2232 h 67"/>
                  <a:gd name="T2" fmla="*/ 1089 w 114"/>
                  <a:gd name="T3" fmla="*/ 2467 h 67"/>
                  <a:gd name="T4" fmla="*/ 968 w 114"/>
                  <a:gd name="T5" fmla="*/ 2615 h 67"/>
                  <a:gd name="T6" fmla="*/ 858 w 114"/>
                  <a:gd name="T7" fmla="*/ 2615 h 67"/>
                  <a:gd name="T8" fmla="*/ 730 w 114"/>
                  <a:gd name="T9" fmla="*/ 2563 h 67"/>
                  <a:gd name="T10" fmla="*/ 611 w 114"/>
                  <a:gd name="T11" fmla="*/ 2417 h 67"/>
                  <a:gd name="T12" fmla="*/ 509 w 114"/>
                  <a:gd name="T13" fmla="*/ 2196 h 67"/>
                  <a:gd name="T14" fmla="*/ 419 w 114"/>
                  <a:gd name="T15" fmla="*/ 2032 h 67"/>
                  <a:gd name="T16" fmla="*/ 320 w 114"/>
                  <a:gd name="T17" fmla="*/ 1718 h 67"/>
                  <a:gd name="T18" fmla="*/ 252 w 114"/>
                  <a:gd name="T19" fmla="*/ 1464 h 67"/>
                  <a:gd name="T20" fmla="*/ 177 w 114"/>
                  <a:gd name="T21" fmla="*/ 1213 h 67"/>
                  <a:gd name="T22" fmla="*/ 139 w 114"/>
                  <a:gd name="T23" fmla="*/ 906 h 67"/>
                  <a:gd name="T24" fmla="*/ 116 w 114"/>
                  <a:gd name="T25" fmla="*/ 640 h 67"/>
                  <a:gd name="T26" fmla="*/ 116 w 114"/>
                  <a:gd name="T27" fmla="*/ 536 h 67"/>
                  <a:gd name="T28" fmla="*/ 116 w 114"/>
                  <a:gd name="T29" fmla="*/ 451 h 67"/>
                  <a:gd name="T30" fmla="*/ 116 w 114"/>
                  <a:gd name="T31" fmla="*/ 477 h 67"/>
                  <a:gd name="T32" fmla="*/ 124 w 114"/>
                  <a:gd name="T33" fmla="*/ 451 h 67"/>
                  <a:gd name="T34" fmla="*/ 132 w 114"/>
                  <a:gd name="T35" fmla="*/ 451 h 67"/>
                  <a:gd name="T36" fmla="*/ 148 w 114"/>
                  <a:gd name="T37" fmla="*/ 451 h 67"/>
                  <a:gd name="T38" fmla="*/ 148 w 114"/>
                  <a:gd name="T39" fmla="*/ 0 h 67"/>
                  <a:gd name="T40" fmla="*/ 116 w 114"/>
                  <a:gd name="T41" fmla="*/ 0 h 67"/>
                  <a:gd name="T42" fmla="*/ 5 w 114"/>
                  <a:gd name="T43" fmla="*/ 1 h 67"/>
                  <a:gd name="T44" fmla="*/ 4 w 114"/>
                  <a:gd name="T45" fmla="*/ 3 h 67"/>
                  <a:gd name="T46" fmla="*/ 2 w 114"/>
                  <a:gd name="T47" fmla="*/ 6 h 67"/>
                  <a:gd name="T48" fmla="*/ 0 w 114"/>
                  <a:gd name="T49" fmla="*/ 536 h 67"/>
                  <a:gd name="T50" fmla="*/ 3 w 114"/>
                  <a:gd name="T51" fmla="*/ 764 h 67"/>
                  <a:gd name="T52" fmla="*/ 5 w 114"/>
                  <a:gd name="T53" fmla="*/ 1145 h 67"/>
                  <a:gd name="T54" fmla="*/ 116 w 114"/>
                  <a:gd name="T55" fmla="*/ 1444 h 67"/>
                  <a:gd name="T56" fmla="*/ 166 w 114"/>
                  <a:gd name="T57" fmla="*/ 1747 h 67"/>
                  <a:gd name="T58" fmla="*/ 267 w 114"/>
                  <a:gd name="T59" fmla="*/ 2071 h 67"/>
                  <a:gd name="T60" fmla="*/ 352 w 114"/>
                  <a:gd name="T61" fmla="*/ 2334 h 67"/>
                  <a:gd name="T62" fmla="*/ 480 w 114"/>
                  <a:gd name="T63" fmla="*/ 2615 h 67"/>
                  <a:gd name="T64" fmla="*/ 579 w 114"/>
                  <a:gd name="T65" fmla="*/ 2804 h 67"/>
                  <a:gd name="T66" fmla="*/ 715 w 114"/>
                  <a:gd name="T67" fmla="*/ 2972 h 67"/>
                  <a:gd name="T68" fmla="*/ 858 w 114"/>
                  <a:gd name="T69" fmla="*/ 2982 h 67"/>
                  <a:gd name="T70" fmla="*/ 969 w 114"/>
                  <a:gd name="T71" fmla="*/ 2982 h 67"/>
                  <a:gd name="T72" fmla="*/ 1113 w 114"/>
                  <a:gd name="T73" fmla="*/ 2815 h 67"/>
                  <a:gd name="T74" fmla="*/ 1252 w 114"/>
                  <a:gd name="T75" fmla="*/ 2615 h 67"/>
                  <a:gd name="T76" fmla="*/ 1226 w 114"/>
                  <a:gd name="T77" fmla="*/ 2232 h 6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4"/>
                  <a:gd name="T118" fmla="*/ 0 h 67"/>
                  <a:gd name="T119" fmla="*/ 114 w 114"/>
                  <a:gd name="T120" fmla="*/ 67 h 6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4" h="67">
                    <a:moveTo>
                      <a:pt x="109" y="50"/>
                    </a:moveTo>
                    <a:lnTo>
                      <a:pt x="98" y="55"/>
                    </a:lnTo>
                    <a:lnTo>
                      <a:pt x="87" y="58"/>
                    </a:lnTo>
                    <a:lnTo>
                      <a:pt x="77" y="58"/>
                    </a:lnTo>
                    <a:lnTo>
                      <a:pt x="66" y="57"/>
                    </a:lnTo>
                    <a:lnTo>
                      <a:pt x="55" y="54"/>
                    </a:lnTo>
                    <a:lnTo>
                      <a:pt x="46" y="49"/>
                    </a:lnTo>
                    <a:lnTo>
                      <a:pt x="38" y="45"/>
                    </a:lnTo>
                    <a:lnTo>
                      <a:pt x="29" y="38"/>
                    </a:lnTo>
                    <a:lnTo>
                      <a:pt x="23" y="33"/>
                    </a:lnTo>
                    <a:lnTo>
                      <a:pt x="17" y="26"/>
                    </a:lnTo>
                    <a:lnTo>
                      <a:pt x="13" y="21"/>
                    </a:lnTo>
                    <a:lnTo>
                      <a:pt x="10" y="15"/>
                    </a:lnTo>
                    <a:lnTo>
                      <a:pt x="10" y="12"/>
                    </a:lnTo>
                    <a:lnTo>
                      <a:pt x="10" y="9"/>
                    </a:lnTo>
                    <a:lnTo>
                      <a:pt x="10" y="10"/>
                    </a:lnTo>
                    <a:lnTo>
                      <a:pt x="11" y="9"/>
                    </a:lnTo>
                    <a:lnTo>
                      <a:pt x="12" y="9"/>
                    </a:lnTo>
                    <a:lnTo>
                      <a:pt x="14" y="9"/>
                    </a:lnTo>
                    <a:lnTo>
                      <a:pt x="14" y="0"/>
                    </a:lnTo>
                    <a:lnTo>
                      <a:pt x="10" y="0"/>
                    </a:lnTo>
                    <a:lnTo>
                      <a:pt x="7" y="1"/>
                    </a:lnTo>
                    <a:lnTo>
                      <a:pt x="4" y="3"/>
                    </a:lnTo>
                    <a:lnTo>
                      <a:pt x="2" y="6"/>
                    </a:lnTo>
                    <a:lnTo>
                      <a:pt x="0" y="12"/>
                    </a:lnTo>
                    <a:lnTo>
                      <a:pt x="3" y="18"/>
                    </a:lnTo>
                    <a:lnTo>
                      <a:pt x="6" y="25"/>
                    </a:lnTo>
                    <a:lnTo>
                      <a:pt x="10" y="32"/>
                    </a:lnTo>
                    <a:lnTo>
                      <a:pt x="16" y="39"/>
                    </a:lnTo>
                    <a:lnTo>
                      <a:pt x="24" y="46"/>
                    </a:lnTo>
                    <a:lnTo>
                      <a:pt x="32" y="52"/>
                    </a:lnTo>
                    <a:lnTo>
                      <a:pt x="43" y="58"/>
                    </a:lnTo>
                    <a:lnTo>
                      <a:pt x="53" y="62"/>
                    </a:lnTo>
                    <a:lnTo>
                      <a:pt x="64" y="66"/>
                    </a:lnTo>
                    <a:lnTo>
                      <a:pt x="77" y="67"/>
                    </a:lnTo>
                    <a:lnTo>
                      <a:pt x="88" y="67"/>
                    </a:lnTo>
                    <a:lnTo>
                      <a:pt x="101" y="63"/>
                    </a:lnTo>
                    <a:lnTo>
                      <a:pt x="114" y="58"/>
                    </a:lnTo>
                    <a:lnTo>
                      <a:pt x="109" y="5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16" name="Freeform 140"/>
              <p:cNvSpPr>
                <a:spLocks noChangeArrowheads="1"/>
              </p:cNvSpPr>
              <p:nvPr/>
            </p:nvSpPr>
            <p:spPr bwMode="auto">
              <a:xfrm>
                <a:off x="383" y="104"/>
                <a:ext cx="45" cy="51"/>
              </a:xfrm>
              <a:custGeom>
                <a:avLst/>
                <a:gdLst>
                  <a:gd name="T0" fmla="*/ 0 w 48"/>
                  <a:gd name="T1" fmla="*/ 6916 h 49"/>
                  <a:gd name="T2" fmla="*/ 428 w 48"/>
                  <a:gd name="T3" fmla="*/ 10298 h 49"/>
                  <a:gd name="T4" fmla="*/ 695 w 48"/>
                  <a:gd name="T5" fmla="*/ 15186 h 49"/>
                  <a:gd name="T6" fmla="*/ 1063 w 48"/>
                  <a:gd name="T7" fmla="*/ 19671 h 49"/>
                  <a:gd name="T8" fmla="*/ 1276 w 48"/>
                  <a:gd name="T9" fmla="*/ 24886 h 49"/>
                  <a:gd name="T10" fmla="*/ 1526 w 48"/>
                  <a:gd name="T11" fmla="*/ 29469 h 49"/>
                  <a:gd name="T12" fmla="*/ 1624 w 48"/>
                  <a:gd name="T13" fmla="*/ 34023 h 49"/>
                  <a:gd name="T14" fmla="*/ 1626 w 48"/>
                  <a:gd name="T15" fmla="*/ 34471 h 49"/>
                  <a:gd name="T16" fmla="*/ 1724 w 48"/>
                  <a:gd name="T17" fmla="*/ 34023 h 49"/>
                  <a:gd name="T18" fmla="*/ 1903 w 48"/>
                  <a:gd name="T19" fmla="*/ 40344 h 49"/>
                  <a:gd name="T20" fmla="*/ 1949 w 48"/>
                  <a:gd name="T21" fmla="*/ 38885 h 49"/>
                  <a:gd name="T22" fmla="*/ 2021 w 48"/>
                  <a:gd name="T23" fmla="*/ 34471 h 49"/>
                  <a:gd name="T24" fmla="*/ 2021 w 48"/>
                  <a:gd name="T25" fmla="*/ 31870 h 49"/>
                  <a:gd name="T26" fmla="*/ 1949 w 48"/>
                  <a:gd name="T27" fmla="*/ 29469 h 49"/>
                  <a:gd name="T28" fmla="*/ 1833 w 48"/>
                  <a:gd name="T29" fmla="*/ 24886 h 49"/>
                  <a:gd name="T30" fmla="*/ 1530 w 48"/>
                  <a:gd name="T31" fmla="*/ 19671 h 49"/>
                  <a:gd name="T32" fmla="*/ 1273 w 48"/>
                  <a:gd name="T33" fmla="*/ 14028 h 49"/>
                  <a:gd name="T34" fmla="*/ 886 w 48"/>
                  <a:gd name="T35" fmla="*/ 8806 h 49"/>
                  <a:gd name="T36" fmla="*/ 546 w 48"/>
                  <a:gd name="T37" fmla="*/ 200 h 49"/>
                  <a:gd name="T38" fmla="*/ 3 w 48"/>
                  <a:gd name="T39" fmla="*/ 0 h 49"/>
                  <a:gd name="T40" fmla="*/ 0 w 48"/>
                  <a:gd name="T41" fmla="*/ 6916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49"/>
                  <a:gd name="T65" fmla="*/ 48 w 48"/>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49">
                    <a:moveTo>
                      <a:pt x="0" y="8"/>
                    </a:moveTo>
                    <a:lnTo>
                      <a:pt x="9" y="13"/>
                    </a:lnTo>
                    <a:lnTo>
                      <a:pt x="17" y="18"/>
                    </a:lnTo>
                    <a:lnTo>
                      <a:pt x="25" y="24"/>
                    </a:lnTo>
                    <a:lnTo>
                      <a:pt x="31" y="30"/>
                    </a:lnTo>
                    <a:lnTo>
                      <a:pt x="36" y="36"/>
                    </a:lnTo>
                    <a:lnTo>
                      <a:pt x="38" y="41"/>
                    </a:lnTo>
                    <a:lnTo>
                      <a:pt x="39" y="42"/>
                    </a:lnTo>
                    <a:lnTo>
                      <a:pt x="40" y="41"/>
                    </a:lnTo>
                    <a:lnTo>
                      <a:pt x="45" y="49"/>
                    </a:lnTo>
                    <a:lnTo>
                      <a:pt x="47" y="47"/>
                    </a:lnTo>
                    <a:lnTo>
                      <a:pt x="48" y="42"/>
                    </a:lnTo>
                    <a:lnTo>
                      <a:pt x="48" y="39"/>
                    </a:lnTo>
                    <a:lnTo>
                      <a:pt x="47" y="36"/>
                    </a:lnTo>
                    <a:lnTo>
                      <a:pt x="43" y="30"/>
                    </a:lnTo>
                    <a:lnTo>
                      <a:pt x="37" y="24"/>
                    </a:lnTo>
                    <a:lnTo>
                      <a:pt x="30" y="17"/>
                    </a:lnTo>
                    <a:lnTo>
                      <a:pt x="21" y="11"/>
                    </a:lnTo>
                    <a:lnTo>
                      <a:pt x="13"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17" name="Freeform 141"/>
              <p:cNvSpPr>
                <a:spLocks noChangeArrowheads="1"/>
              </p:cNvSpPr>
              <p:nvPr/>
            </p:nvSpPr>
            <p:spPr bwMode="auto">
              <a:xfrm>
                <a:off x="325" y="93"/>
                <a:ext cx="44" cy="14"/>
              </a:xfrm>
              <a:custGeom>
                <a:avLst/>
                <a:gdLst>
                  <a:gd name="T0" fmla="*/ 0 w 58"/>
                  <a:gd name="T1" fmla="*/ 2649 h 18"/>
                  <a:gd name="T2" fmla="*/ 2 w 58"/>
                  <a:gd name="T3" fmla="*/ 2649 h 18"/>
                  <a:gd name="T4" fmla="*/ 11 w 58"/>
                  <a:gd name="T5" fmla="*/ 2649 h 18"/>
                  <a:gd name="T6" fmla="*/ 16 w 58"/>
                  <a:gd name="T7" fmla="*/ 2649 h 18"/>
                  <a:gd name="T8" fmla="*/ 24 w 58"/>
                  <a:gd name="T9" fmla="*/ 2943 h 18"/>
                  <a:gd name="T10" fmla="*/ 33 w 58"/>
                  <a:gd name="T11" fmla="*/ 2943 h 18"/>
                  <a:gd name="T12" fmla="*/ 39 w 58"/>
                  <a:gd name="T13" fmla="*/ 3633 h 18"/>
                  <a:gd name="T14" fmla="*/ 49 w 58"/>
                  <a:gd name="T15" fmla="*/ 4207 h 18"/>
                  <a:gd name="T16" fmla="*/ 57 w 58"/>
                  <a:gd name="T17" fmla="*/ 4984 h 18"/>
                  <a:gd name="T18" fmla="*/ 60 w 58"/>
                  <a:gd name="T19" fmla="*/ 2649 h 18"/>
                  <a:gd name="T20" fmla="*/ 54 w 58"/>
                  <a:gd name="T21" fmla="*/ 1738 h 18"/>
                  <a:gd name="T22" fmla="*/ 42 w 58"/>
                  <a:gd name="T23" fmla="*/ 2 h 18"/>
                  <a:gd name="T24" fmla="*/ 34 w 58"/>
                  <a:gd name="T25" fmla="*/ 2 h 18"/>
                  <a:gd name="T26" fmla="*/ 25 w 58"/>
                  <a:gd name="T27" fmla="*/ 1 h 18"/>
                  <a:gd name="T28" fmla="*/ 16 w 58"/>
                  <a:gd name="T29" fmla="*/ 1 h 18"/>
                  <a:gd name="T30" fmla="*/ 11 w 58"/>
                  <a:gd name="T31" fmla="*/ 1 h 18"/>
                  <a:gd name="T32" fmla="*/ 2 w 58"/>
                  <a:gd name="T33" fmla="*/ 0 h 18"/>
                  <a:gd name="T34" fmla="*/ 0 w 58"/>
                  <a:gd name="T35" fmla="*/ 1 h 18"/>
                  <a:gd name="T36" fmla="*/ 0 w 58"/>
                  <a:gd name="T37" fmla="*/ 264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8"/>
                  <a:gd name="T59" fmla="*/ 58 w 5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8">
                    <a:moveTo>
                      <a:pt x="0" y="10"/>
                    </a:moveTo>
                    <a:lnTo>
                      <a:pt x="4" y="10"/>
                    </a:lnTo>
                    <a:lnTo>
                      <a:pt x="10" y="10"/>
                    </a:lnTo>
                    <a:lnTo>
                      <a:pt x="16" y="10"/>
                    </a:lnTo>
                    <a:lnTo>
                      <a:pt x="24" y="11"/>
                    </a:lnTo>
                    <a:lnTo>
                      <a:pt x="31" y="11"/>
                    </a:lnTo>
                    <a:lnTo>
                      <a:pt x="39" y="13"/>
                    </a:lnTo>
                    <a:lnTo>
                      <a:pt x="47" y="15"/>
                    </a:lnTo>
                    <a:lnTo>
                      <a:pt x="55" y="18"/>
                    </a:lnTo>
                    <a:lnTo>
                      <a:pt x="58" y="10"/>
                    </a:lnTo>
                    <a:lnTo>
                      <a:pt x="50" y="6"/>
                    </a:lnTo>
                    <a:lnTo>
                      <a:pt x="41" y="4"/>
                    </a:lnTo>
                    <a:lnTo>
                      <a:pt x="33" y="2"/>
                    </a:lnTo>
                    <a:lnTo>
                      <a:pt x="25" y="1"/>
                    </a:lnTo>
                    <a:lnTo>
                      <a:pt x="16" y="1"/>
                    </a:lnTo>
                    <a:lnTo>
                      <a:pt x="10" y="1"/>
                    </a:lnTo>
                    <a:lnTo>
                      <a:pt x="4" y="0"/>
                    </a:lnTo>
                    <a:lnTo>
                      <a:pt x="0" y="1"/>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18" name="Freeform 142"/>
              <p:cNvSpPr>
                <a:spLocks noChangeArrowheads="1"/>
              </p:cNvSpPr>
              <p:nvPr/>
            </p:nvSpPr>
            <p:spPr bwMode="auto">
              <a:xfrm>
                <a:off x="2852" y="99"/>
                <a:ext cx="105" cy="55"/>
              </a:xfrm>
              <a:custGeom>
                <a:avLst/>
                <a:gdLst>
                  <a:gd name="T0" fmla="*/ 8 w 107"/>
                  <a:gd name="T1" fmla="*/ 0 h 58"/>
                  <a:gd name="T2" fmla="*/ 6 w 107"/>
                  <a:gd name="T3" fmla="*/ 0 h 58"/>
                  <a:gd name="T4" fmla="*/ 4 w 107"/>
                  <a:gd name="T5" fmla="*/ 1 h 58"/>
                  <a:gd name="T6" fmla="*/ 2 w 107"/>
                  <a:gd name="T7" fmla="*/ 2 h 58"/>
                  <a:gd name="T8" fmla="*/ 1 w 107"/>
                  <a:gd name="T9" fmla="*/ 3 h 58"/>
                  <a:gd name="T10" fmla="*/ 0 w 107"/>
                  <a:gd name="T11" fmla="*/ 29 h 58"/>
                  <a:gd name="T12" fmla="*/ 1 w 107"/>
                  <a:gd name="T13" fmla="*/ 293 h 58"/>
                  <a:gd name="T14" fmla="*/ 4 w 107"/>
                  <a:gd name="T15" fmla="*/ 417 h 58"/>
                  <a:gd name="T16" fmla="*/ 8 w 107"/>
                  <a:gd name="T17" fmla="*/ 565 h 58"/>
                  <a:gd name="T18" fmla="*/ 393 w 107"/>
                  <a:gd name="T19" fmla="*/ 758 h 58"/>
                  <a:gd name="T20" fmla="*/ 606 w 107"/>
                  <a:gd name="T21" fmla="*/ 882 h 58"/>
                  <a:gd name="T22" fmla="*/ 836 w 107"/>
                  <a:gd name="T23" fmla="*/ 1020 h 58"/>
                  <a:gd name="T24" fmla="*/ 1099 w 107"/>
                  <a:gd name="T25" fmla="*/ 1187 h 58"/>
                  <a:gd name="T26" fmla="*/ 1418 w 107"/>
                  <a:gd name="T27" fmla="*/ 1248 h 58"/>
                  <a:gd name="T28" fmla="*/ 1702 w 107"/>
                  <a:gd name="T29" fmla="*/ 1314 h 58"/>
                  <a:gd name="T30" fmla="*/ 1995 w 107"/>
                  <a:gd name="T31" fmla="*/ 1326 h 58"/>
                  <a:gd name="T32" fmla="*/ 2355 w 107"/>
                  <a:gd name="T33" fmla="*/ 1326 h 58"/>
                  <a:gd name="T34" fmla="*/ 2734 w 107"/>
                  <a:gd name="T35" fmla="*/ 1262 h 58"/>
                  <a:gd name="T36" fmla="*/ 3048 w 107"/>
                  <a:gd name="T37" fmla="*/ 1190 h 58"/>
                  <a:gd name="T38" fmla="*/ 3059 w 107"/>
                  <a:gd name="T39" fmla="*/ 1187 h 58"/>
                  <a:gd name="T40" fmla="*/ 3059 w 107"/>
                  <a:gd name="T41" fmla="*/ 1083 h 58"/>
                  <a:gd name="T42" fmla="*/ 3059 w 107"/>
                  <a:gd name="T43" fmla="*/ 1073 h 58"/>
                  <a:gd name="T44" fmla="*/ 3048 w 107"/>
                  <a:gd name="T45" fmla="*/ 1020 h 58"/>
                  <a:gd name="T46" fmla="*/ 2943 w 107"/>
                  <a:gd name="T47" fmla="*/ 889 h 58"/>
                  <a:gd name="T48" fmla="*/ 2782 w 107"/>
                  <a:gd name="T49" fmla="*/ 758 h 58"/>
                  <a:gd name="T50" fmla="*/ 2596 w 107"/>
                  <a:gd name="T51" fmla="*/ 565 h 58"/>
                  <a:gd name="T52" fmla="*/ 2360 w 107"/>
                  <a:gd name="T53" fmla="*/ 417 h 58"/>
                  <a:gd name="T54" fmla="*/ 2115 w 107"/>
                  <a:gd name="T55" fmla="*/ 308 h 58"/>
                  <a:gd name="T56" fmla="*/ 1874 w 107"/>
                  <a:gd name="T57" fmla="*/ 31 h 58"/>
                  <a:gd name="T58" fmla="*/ 1609 w 107"/>
                  <a:gd name="T59" fmla="*/ 6 h 58"/>
                  <a:gd name="T60" fmla="*/ 1418 w 107"/>
                  <a:gd name="T61" fmla="*/ 3 h 58"/>
                  <a:gd name="T62" fmla="*/ 1161 w 107"/>
                  <a:gd name="T63" fmla="*/ 1 h 58"/>
                  <a:gd name="T64" fmla="*/ 913 w 107"/>
                  <a:gd name="T65" fmla="*/ 0 h 58"/>
                  <a:gd name="T66" fmla="*/ 714 w 107"/>
                  <a:gd name="T67" fmla="*/ 0 h 58"/>
                  <a:gd name="T68" fmla="*/ 516 w 107"/>
                  <a:gd name="T69" fmla="*/ 0 h 58"/>
                  <a:gd name="T70" fmla="*/ 353 w 107"/>
                  <a:gd name="T71" fmla="*/ 0 h 58"/>
                  <a:gd name="T72" fmla="*/ 8 w 107"/>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7"/>
                  <a:gd name="T112" fmla="*/ 0 h 58"/>
                  <a:gd name="T113" fmla="*/ 107 w 107"/>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7" h="58">
                    <a:moveTo>
                      <a:pt x="8" y="0"/>
                    </a:moveTo>
                    <a:lnTo>
                      <a:pt x="6" y="0"/>
                    </a:lnTo>
                    <a:lnTo>
                      <a:pt x="4" y="1"/>
                    </a:lnTo>
                    <a:lnTo>
                      <a:pt x="2" y="2"/>
                    </a:lnTo>
                    <a:lnTo>
                      <a:pt x="1" y="3"/>
                    </a:lnTo>
                    <a:lnTo>
                      <a:pt x="0" y="8"/>
                    </a:lnTo>
                    <a:lnTo>
                      <a:pt x="1" y="12"/>
                    </a:lnTo>
                    <a:lnTo>
                      <a:pt x="4" y="19"/>
                    </a:lnTo>
                    <a:lnTo>
                      <a:pt x="8" y="25"/>
                    </a:lnTo>
                    <a:lnTo>
                      <a:pt x="14" y="32"/>
                    </a:lnTo>
                    <a:lnTo>
                      <a:pt x="22" y="38"/>
                    </a:lnTo>
                    <a:lnTo>
                      <a:pt x="29" y="44"/>
                    </a:lnTo>
                    <a:lnTo>
                      <a:pt x="39" y="50"/>
                    </a:lnTo>
                    <a:lnTo>
                      <a:pt x="49" y="54"/>
                    </a:lnTo>
                    <a:lnTo>
                      <a:pt x="60" y="57"/>
                    </a:lnTo>
                    <a:lnTo>
                      <a:pt x="70" y="58"/>
                    </a:lnTo>
                    <a:lnTo>
                      <a:pt x="82" y="58"/>
                    </a:lnTo>
                    <a:lnTo>
                      <a:pt x="94" y="55"/>
                    </a:lnTo>
                    <a:lnTo>
                      <a:pt x="106" y="51"/>
                    </a:lnTo>
                    <a:lnTo>
                      <a:pt x="107" y="50"/>
                    </a:lnTo>
                    <a:lnTo>
                      <a:pt x="107" y="47"/>
                    </a:lnTo>
                    <a:lnTo>
                      <a:pt x="107" y="46"/>
                    </a:lnTo>
                    <a:lnTo>
                      <a:pt x="106" y="44"/>
                    </a:lnTo>
                    <a:lnTo>
                      <a:pt x="103" y="39"/>
                    </a:lnTo>
                    <a:lnTo>
                      <a:pt x="98" y="32"/>
                    </a:lnTo>
                    <a:lnTo>
                      <a:pt x="91" y="25"/>
                    </a:lnTo>
                    <a:lnTo>
                      <a:pt x="83" y="19"/>
                    </a:lnTo>
                    <a:lnTo>
                      <a:pt x="75" y="13"/>
                    </a:lnTo>
                    <a:lnTo>
                      <a:pt x="65" y="9"/>
                    </a:lnTo>
                    <a:lnTo>
                      <a:pt x="57" y="6"/>
                    </a:lnTo>
                    <a:lnTo>
                      <a:pt x="49" y="3"/>
                    </a:lnTo>
                    <a:lnTo>
                      <a:pt x="41" y="1"/>
                    </a:lnTo>
                    <a:lnTo>
                      <a:pt x="32" y="0"/>
                    </a:lnTo>
                    <a:lnTo>
                      <a:pt x="25" y="0"/>
                    </a:lnTo>
                    <a:lnTo>
                      <a:pt x="19" y="0"/>
                    </a:lnTo>
                    <a:lnTo>
                      <a:pt x="12"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19" name="Freeform 143"/>
              <p:cNvSpPr>
                <a:spLocks noChangeArrowheads="1"/>
              </p:cNvSpPr>
              <p:nvPr/>
            </p:nvSpPr>
            <p:spPr bwMode="auto">
              <a:xfrm>
                <a:off x="2847" y="93"/>
                <a:ext cx="112" cy="69"/>
              </a:xfrm>
              <a:custGeom>
                <a:avLst/>
                <a:gdLst>
                  <a:gd name="T0" fmla="*/ 6874 w 112"/>
                  <a:gd name="T1" fmla="*/ 10866 h 68"/>
                  <a:gd name="T2" fmla="*/ 6162 w 112"/>
                  <a:gd name="T3" fmla="*/ 11823 h 68"/>
                  <a:gd name="T4" fmla="*/ 5458 w 112"/>
                  <a:gd name="T5" fmla="*/ 12547 h 68"/>
                  <a:gd name="T6" fmla="*/ 4777 w 112"/>
                  <a:gd name="T7" fmla="*/ 12547 h 68"/>
                  <a:gd name="T8" fmla="*/ 4188 w 112"/>
                  <a:gd name="T9" fmla="*/ 12221 h 68"/>
                  <a:gd name="T10" fmla="*/ 3491 w 112"/>
                  <a:gd name="T11" fmla="*/ 11641 h 68"/>
                  <a:gd name="T12" fmla="*/ 2910 w 112"/>
                  <a:gd name="T13" fmla="*/ 10595 h 68"/>
                  <a:gd name="T14" fmla="*/ 2335 w 112"/>
                  <a:gd name="T15" fmla="*/ 9549 h 68"/>
                  <a:gd name="T16" fmla="*/ 1833 w 112"/>
                  <a:gd name="T17" fmla="*/ 8288 h 68"/>
                  <a:gd name="T18" fmla="*/ 1494 w 112"/>
                  <a:gd name="T19" fmla="*/ 7200 h 68"/>
                  <a:gd name="T20" fmla="*/ 977 w 112"/>
                  <a:gd name="T21" fmla="*/ 5605 h 68"/>
                  <a:gd name="T22" fmla="*/ 767 w 112"/>
                  <a:gd name="T23" fmla="*/ 4714 h 68"/>
                  <a:gd name="T24" fmla="*/ 680 w 112"/>
                  <a:gd name="T25" fmla="*/ 3182 h 68"/>
                  <a:gd name="T26" fmla="*/ 640 w 112"/>
                  <a:gd name="T27" fmla="*/ 2578 h 68"/>
                  <a:gd name="T28" fmla="*/ 680 w 112"/>
                  <a:gd name="T29" fmla="*/ 2085 h 68"/>
                  <a:gd name="T30" fmla="*/ 680 w 112"/>
                  <a:gd name="T31" fmla="*/ 2232 h 68"/>
                  <a:gd name="T32" fmla="*/ 680 w 112"/>
                  <a:gd name="T33" fmla="*/ 2085 h 68"/>
                  <a:gd name="T34" fmla="*/ 767 w 112"/>
                  <a:gd name="T35" fmla="*/ 2085 h 68"/>
                  <a:gd name="T36" fmla="*/ 866 w 112"/>
                  <a:gd name="T37" fmla="*/ 2085 h 68"/>
                  <a:gd name="T38" fmla="*/ 815 w 112"/>
                  <a:gd name="T39" fmla="*/ 0 h 68"/>
                  <a:gd name="T40" fmla="*/ 680 w 112"/>
                  <a:gd name="T41" fmla="*/ 1 h 68"/>
                  <a:gd name="T42" fmla="*/ 7 w 112"/>
                  <a:gd name="T43" fmla="*/ 2 h 68"/>
                  <a:gd name="T44" fmla="*/ 3 w 112"/>
                  <a:gd name="T45" fmla="*/ 3 h 68"/>
                  <a:gd name="T46" fmla="*/ 1 w 112"/>
                  <a:gd name="T47" fmla="*/ 1688 h 68"/>
                  <a:gd name="T48" fmla="*/ 0 w 112"/>
                  <a:gd name="T49" fmla="*/ 2578 h 68"/>
                  <a:gd name="T50" fmla="*/ 1 w 112"/>
                  <a:gd name="T51" fmla="*/ 3935 h 68"/>
                  <a:gd name="T52" fmla="*/ 5 w 112"/>
                  <a:gd name="T53" fmla="*/ 5432 h 68"/>
                  <a:gd name="T54" fmla="*/ 680 w 112"/>
                  <a:gd name="T55" fmla="*/ 6920 h 68"/>
                  <a:gd name="T56" fmla="*/ 977 w 112"/>
                  <a:gd name="T57" fmla="*/ 8295 h 68"/>
                  <a:gd name="T58" fmla="*/ 1586 w 112"/>
                  <a:gd name="T59" fmla="*/ 9877 h 68"/>
                  <a:gd name="T60" fmla="*/ 2022 w 112"/>
                  <a:gd name="T61" fmla="*/ 11015 h 68"/>
                  <a:gd name="T62" fmla="*/ 2676 w 112"/>
                  <a:gd name="T63" fmla="*/ 12547 h 68"/>
                  <a:gd name="T64" fmla="*/ 3285 w 112"/>
                  <a:gd name="T65" fmla="*/ 13441 h 68"/>
                  <a:gd name="T66" fmla="*/ 4030 w 112"/>
                  <a:gd name="T67" fmla="*/ 14083 h 68"/>
                  <a:gd name="T68" fmla="*/ 4732 w 112"/>
                  <a:gd name="T69" fmla="*/ 14448 h 68"/>
                  <a:gd name="T70" fmla="*/ 5538 w 112"/>
                  <a:gd name="T71" fmla="*/ 14448 h 68"/>
                  <a:gd name="T72" fmla="*/ 6402 w 112"/>
                  <a:gd name="T73" fmla="*/ 13646 h 68"/>
                  <a:gd name="T74" fmla="*/ 7004 w 112"/>
                  <a:gd name="T75" fmla="*/ 12547 h 68"/>
                  <a:gd name="T76" fmla="*/ 6874 w 112"/>
                  <a:gd name="T77" fmla="*/ 10866 h 6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2"/>
                  <a:gd name="T118" fmla="*/ 0 h 68"/>
                  <a:gd name="T119" fmla="*/ 112 w 112"/>
                  <a:gd name="T120" fmla="*/ 68 h 6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2" h="68">
                    <a:moveTo>
                      <a:pt x="109" y="51"/>
                    </a:moveTo>
                    <a:lnTo>
                      <a:pt x="98" y="56"/>
                    </a:lnTo>
                    <a:lnTo>
                      <a:pt x="87" y="59"/>
                    </a:lnTo>
                    <a:lnTo>
                      <a:pt x="76" y="59"/>
                    </a:lnTo>
                    <a:lnTo>
                      <a:pt x="66" y="58"/>
                    </a:lnTo>
                    <a:lnTo>
                      <a:pt x="55" y="55"/>
                    </a:lnTo>
                    <a:lnTo>
                      <a:pt x="46" y="50"/>
                    </a:lnTo>
                    <a:lnTo>
                      <a:pt x="37" y="45"/>
                    </a:lnTo>
                    <a:lnTo>
                      <a:pt x="29" y="39"/>
                    </a:lnTo>
                    <a:lnTo>
                      <a:pt x="23" y="34"/>
                    </a:lnTo>
                    <a:lnTo>
                      <a:pt x="16" y="27"/>
                    </a:lnTo>
                    <a:lnTo>
                      <a:pt x="12" y="22"/>
                    </a:lnTo>
                    <a:lnTo>
                      <a:pt x="10" y="16"/>
                    </a:lnTo>
                    <a:lnTo>
                      <a:pt x="9" y="13"/>
                    </a:lnTo>
                    <a:lnTo>
                      <a:pt x="10" y="10"/>
                    </a:lnTo>
                    <a:lnTo>
                      <a:pt x="10" y="11"/>
                    </a:lnTo>
                    <a:lnTo>
                      <a:pt x="10" y="10"/>
                    </a:lnTo>
                    <a:lnTo>
                      <a:pt x="12" y="10"/>
                    </a:lnTo>
                    <a:lnTo>
                      <a:pt x="14" y="10"/>
                    </a:lnTo>
                    <a:lnTo>
                      <a:pt x="13" y="0"/>
                    </a:lnTo>
                    <a:lnTo>
                      <a:pt x="10" y="1"/>
                    </a:lnTo>
                    <a:lnTo>
                      <a:pt x="7" y="2"/>
                    </a:lnTo>
                    <a:lnTo>
                      <a:pt x="3" y="3"/>
                    </a:lnTo>
                    <a:lnTo>
                      <a:pt x="1" y="7"/>
                    </a:lnTo>
                    <a:lnTo>
                      <a:pt x="0" y="13"/>
                    </a:lnTo>
                    <a:lnTo>
                      <a:pt x="1" y="19"/>
                    </a:lnTo>
                    <a:lnTo>
                      <a:pt x="5" y="26"/>
                    </a:lnTo>
                    <a:lnTo>
                      <a:pt x="10" y="33"/>
                    </a:lnTo>
                    <a:lnTo>
                      <a:pt x="16" y="40"/>
                    </a:lnTo>
                    <a:lnTo>
                      <a:pt x="24" y="47"/>
                    </a:lnTo>
                    <a:lnTo>
                      <a:pt x="32" y="52"/>
                    </a:lnTo>
                    <a:lnTo>
                      <a:pt x="42" y="59"/>
                    </a:lnTo>
                    <a:lnTo>
                      <a:pt x="52" y="63"/>
                    </a:lnTo>
                    <a:lnTo>
                      <a:pt x="64" y="67"/>
                    </a:lnTo>
                    <a:lnTo>
                      <a:pt x="75" y="68"/>
                    </a:lnTo>
                    <a:lnTo>
                      <a:pt x="88" y="68"/>
                    </a:lnTo>
                    <a:lnTo>
                      <a:pt x="101" y="64"/>
                    </a:lnTo>
                    <a:lnTo>
                      <a:pt x="112" y="59"/>
                    </a:lnTo>
                    <a:lnTo>
                      <a:pt x="109"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20" name="Freeform 144"/>
              <p:cNvSpPr>
                <a:spLocks noChangeArrowheads="1"/>
              </p:cNvSpPr>
              <p:nvPr/>
            </p:nvSpPr>
            <p:spPr bwMode="auto">
              <a:xfrm>
                <a:off x="2917" y="104"/>
                <a:ext cx="46" cy="51"/>
              </a:xfrm>
              <a:custGeom>
                <a:avLst/>
                <a:gdLst>
                  <a:gd name="T0" fmla="*/ 0 w 49"/>
                  <a:gd name="T1" fmla="*/ 6916 h 49"/>
                  <a:gd name="T2" fmla="*/ 412 w 49"/>
                  <a:gd name="T3" fmla="*/ 10298 h 49"/>
                  <a:gd name="T4" fmla="*/ 628 w 49"/>
                  <a:gd name="T5" fmla="*/ 15186 h 49"/>
                  <a:gd name="T6" fmla="*/ 952 w 49"/>
                  <a:gd name="T7" fmla="*/ 19671 h 49"/>
                  <a:gd name="T8" fmla="*/ 1245 w 49"/>
                  <a:gd name="T9" fmla="*/ 24886 h 49"/>
                  <a:gd name="T10" fmla="*/ 1403 w 49"/>
                  <a:gd name="T11" fmla="*/ 29469 h 49"/>
                  <a:gd name="T12" fmla="*/ 1531 w 49"/>
                  <a:gd name="T13" fmla="*/ 34023 h 49"/>
                  <a:gd name="T14" fmla="*/ 1579 w 49"/>
                  <a:gd name="T15" fmla="*/ 34471 h 49"/>
                  <a:gd name="T16" fmla="*/ 1626 w 49"/>
                  <a:gd name="T17" fmla="*/ 34023 h 49"/>
                  <a:gd name="T18" fmla="*/ 1724 w 49"/>
                  <a:gd name="T19" fmla="*/ 40344 h 49"/>
                  <a:gd name="T20" fmla="*/ 1888 w 49"/>
                  <a:gd name="T21" fmla="*/ 38885 h 49"/>
                  <a:gd name="T22" fmla="*/ 1907 w 49"/>
                  <a:gd name="T23" fmla="*/ 34471 h 49"/>
                  <a:gd name="T24" fmla="*/ 1907 w 49"/>
                  <a:gd name="T25" fmla="*/ 31870 h 49"/>
                  <a:gd name="T26" fmla="*/ 1831 w 49"/>
                  <a:gd name="T27" fmla="*/ 29469 h 49"/>
                  <a:gd name="T28" fmla="*/ 1693 w 49"/>
                  <a:gd name="T29" fmla="*/ 24886 h 49"/>
                  <a:gd name="T30" fmla="*/ 1490 w 49"/>
                  <a:gd name="T31" fmla="*/ 19671 h 49"/>
                  <a:gd name="T32" fmla="*/ 1208 w 49"/>
                  <a:gd name="T33" fmla="*/ 14028 h 49"/>
                  <a:gd name="T34" fmla="*/ 844 w 49"/>
                  <a:gd name="T35" fmla="*/ 8806 h 49"/>
                  <a:gd name="T36" fmla="*/ 526 w 49"/>
                  <a:gd name="T37" fmla="*/ 200 h 49"/>
                  <a:gd name="T38" fmla="*/ 4 w 49"/>
                  <a:gd name="T39" fmla="*/ 0 h 49"/>
                  <a:gd name="T40" fmla="*/ 0 w 49"/>
                  <a:gd name="T41" fmla="*/ 6916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49"/>
                  <a:gd name="T65" fmla="*/ 49 w 49"/>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49">
                    <a:moveTo>
                      <a:pt x="0" y="8"/>
                    </a:moveTo>
                    <a:lnTo>
                      <a:pt x="10" y="13"/>
                    </a:lnTo>
                    <a:lnTo>
                      <a:pt x="17" y="18"/>
                    </a:lnTo>
                    <a:lnTo>
                      <a:pt x="24" y="24"/>
                    </a:lnTo>
                    <a:lnTo>
                      <a:pt x="32" y="30"/>
                    </a:lnTo>
                    <a:lnTo>
                      <a:pt x="36" y="36"/>
                    </a:lnTo>
                    <a:lnTo>
                      <a:pt x="39" y="41"/>
                    </a:lnTo>
                    <a:lnTo>
                      <a:pt x="40" y="42"/>
                    </a:lnTo>
                    <a:lnTo>
                      <a:pt x="41" y="41"/>
                    </a:lnTo>
                    <a:lnTo>
                      <a:pt x="44" y="49"/>
                    </a:lnTo>
                    <a:lnTo>
                      <a:pt x="48" y="47"/>
                    </a:lnTo>
                    <a:lnTo>
                      <a:pt x="49" y="42"/>
                    </a:lnTo>
                    <a:lnTo>
                      <a:pt x="49" y="39"/>
                    </a:lnTo>
                    <a:lnTo>
                      <a:pt x="47" y="36"/>
                    </a:lnTo>
                    <a:lnTo>
                      <a:pt x="43" y="30"/>
                    </a:lnTo>
                    <a:lnTo>
                      <a:pt x="38" y="24"/>
                    </a:lnTo>
                    <a:lnTo>
                      <a:pt x="31" y="17"/>
                    </a:lnTo>
                    <a:lnTo>
                      <a:pt x="22" y="11"/>
                    </a:lnTo>
                    <a:lnTo>
                      <a:pt x="14" y="5"/>
                    </a:lnTo>
                    <a:lnTo>
                      <a:pt x="4"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21" name="Freeform 145"/>
              <p:cNvSpPr>
                <a:spLocks noChangeArrowheads="1"/>
              </p:cNvSpPr>
              <p:nvPr/>
            </p:nvSpPr>
            <p:spPr bwMode="auto">
              <a:xfrm>
                <a:off x="2861" y="93"/>
                <a:ext cx="57" cy="14"/>
              </a:xfrm>
              <a:custGeom>
                <a:avLst/>
                <a:gdLst>
                  <a:gd name="T0" fmla="*/ 1 w 59"/>
                  <a:gd name="T1" fmla="*/ 2649 h 18"/>
                  <a:gd name="T2" fmla="*/ 4 w 59"/>
                  <a:gd name="T3" fmla="*/ 2649 h 18"/>
                  <a:gd name="T4" fmla="*/ 776 w 59"/>
                  <a:gd name="T5" fmla="*/ 2649 h 18"/>
                  <a:gd name="T6" fmla="*/ 1148 w 59"/>
                  <a:gd name="T7" fmla="*/ 2649 h 18"/>
                  <a:gd name="T8" fmla="*/ 1738 w 59"/>
                  <a:gd name="T9" fmla="*/ 2649 h 18"/>
                  <a:gd name="T10" fmla="*/ 2260 w 59"/>
                  <a:gd name="T11" fmla="*/ 2943 h 18"/>
                  <a:gd name="T12" fmla="*/ 2875 w 59"/>
                  <a:gd name="T13" fmla="*/ 3633 h 18"/>
                  <a:gd name="T14" fmla="*/ 3438 w 59"/>
                  <a:gd name="T15" fmla="*/ 4207 h 18"/>
                  <a:gd name="T16" fmla="*/ 3983 w 59"/>
                  <a:gd name="T17" fmla="*/ 4984 h 18"/>
                  <a:gd name="T18" fmla="*/ 4254 w 59"/>
                  <a:gd name="T19" fmla="*/ 2649 h 18"/>
                  <a:gd name="T20" fmla="*/ 3670 w 59"/>
                  <a:gd name="T21" fmla="*/ 1738 h 18"/>
                  <a:gd name="T22" fmla="*/ 2938 w 59"/>
                  <a:gd name="T23" fmla="*/ 2 h 18"/>
                  <a:gd name="T24" fmla="*/ 2361 w 59"/>
                  <a:gd name="T25" fmla="*/ 2 h 18"/>
                  <a:gd name="T26" fmla="*/ 1738 w 59"/>
                  <a:gd name="T27" fmla="*/ 1 h 18"/>
                  <a:gd name="T28" fmla="*/ 1148 w 59"/>
                  <a:gd name="T29" fmla="*/ 1 h 18"/>
                  <a:gd name="T30" fmla="*/ 776 w 59"/>
                  <a:gd name="T31" fmla="*/ 0 h 18"/>
                  <a:gd name="T32" fmla="*/ 4 w 59"/>
                  <a:gd name="T33" fmla="*/ 0 h 18"/>
                  <a:gd name="T34" fmla="*/ 0 w 59"/>
                  <a:gd name="T35" fmla="*/ 0 h 18"/>
                  <a:gd name="T36" fmla="*/ 1 w 59"/>
                  <a:gd name="T37" fmla="*/ 264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9"/>
                  <a:gd name="T58" fmla="*/ 0 h 18"/>
                  <a:gd name="T59" fmla="*/ 59 w 5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9" h="18">
                    <a:moveTo>
                      <a:pt x="1" y="10"/>
                    </a:moveTo>
                    <a:lnTo>
                      <a:pt x="4" y="10"/>
                    </a:lnTo>
                    <a:lnTo>
                      <a:pt x="11" y="10"/>
                    </a:lnTo>
                    <a:lnTo>
                      <a:pt x="17" y="10"/>
                    </a:lnTo>
                    <a:lnTo>
                      <a:pt x="24" y="10"/>
                    </a:lnTo>
                    <a:lnTo>
                      <a:pt x="32" y="11"/>
                    </a:lnTo>
                    <a:lnTo>
                      <a:pt x="40" y="13"/>
                    </a:lnTo>
                    <a:lnTo>
                      <a:pt x="48" y="15"/>
                    </a:lnTo>
                    <a:lnTo>
                      <a:pt x="55" y="18"/>
                    </a:lnTo>
                    <a:lnTo>
                      <a:pt x="59" y="10"/>
                    </a:lnTo>
                    <a:lnTo>
                      <a:pt x="51" y="6"/>
                    </a:lnTo>
                    <a:lnTo>
                      <a:pt x="41" y="4"/>
                    </a:lnTo>
                    <a:lnTo>
                      <a:pt x="33" y="2"/>
                    </a:lnTo>
                    <a:lnTo>
                      <a:pt x="24" y="1"/>
                    </a:lnTo>
                    <a:lnTo>
                      <a:pt x="17" y="1"/>
                    </a:lnTo>
                    <a:lnTo>
                      <a:pt x="11" y="0"/>
                    </a:lnTo>
                    <a:lnTo>
                      <a:pt x="4" y="0"/>
                    </a:lnTo>
                    <a:lnTo>
                      <a:pt x="0" y="0"/>
                    </a:lnTo>
                    <a:lnTo>
                      <a:pt x="1"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22" name="Freeform 146"/>
              <p:cNvSpPr>
                <a:spLocks noChangeArrowheads="1"/>
              </p:cNvSpPr>
              <p:nvPr/>
            </p:nvSpPr>
            <p:spPr bwMode="auto">
              <a:xfrm>
                <a:off x="1584" y="99"/>
                <a:ext cx="108" cy="55"/>
              </a:xfrm>
              <a:custGeom>
                <a:avLst/>
                <a:gdLst>
                  <a:gd name="T0" fmla="*/ 8 w 108"/>
                  <a:gd name="T1" fmla="*/ 0 h 58"/>
                  <a:gd name="T2" fmla="*/ 6 w 108"/>
                  <a:gd name="T3" fmla="*/ 0 h 58"/>
                  <a:gd name="T4" fmla="*/ 3 w 108"/>
                  <a:gd name="T5" fmla="*/ 1 h 58"/>
                  <a:gd name="T6" fmla="*/ 2 w 108"/>
                  <a:gd name="T7" fmla="*/ 2 h 58"/>
                  <a:gd name="T8" fmla="*/ 1 w 108"/>
                  <a:gd name="T9" fmla="*/ 3 h 58"/>
                  <a:gd name="T10" fmla="*/ 0 w 108"/>
                  <a:gd name="T11" fmla="*/ 29 h 58"/>
                  <a:gd name="T12" fmla="*/ 1 w 108"/>
                  <a:gd name="T13" fmla="*/ 293 h 58"/>
                  <a:gd name="T14" fmla="*/ 4 w 108"/>
                  <a:gd name="T15" fmla="*/ 417 h 58"/>
                  <a:gd name="T16" fmla="*/ 8 w 108"/>
                  <a:gd name="T17" fmla="*/ 565 h 58"/>
                  <a:gd name="T18" fmla="*/ 561 w 108"/>
                  <a:gd name="T19" fmla="*/ 758 h 58"/>
                  <a:gd name="T20" fmla="*/ 801 w 108"/>
                  <a:gd name="T21" fmla="*/ 882 h 58"/>
                  <a:gd name="T22" fmla="*/ 1198 w 108"/>
                  <a:gd name="T23" fmla="*/ 1020 h 58"/>
                  <a:gd name="T24" fmla="*/ 1568 w 108"/>
                  <a:gd name="T25" fmla="*/ 1187 h 58"/>
                  <a:gd name="T26" fmla="*/ 2007 w 108"/>
                  <a:gd name="T27" fmla="*/ 1248 h 58"/>
                  <a:gd name="T28" fmla="*/ 2417 w 108"/>
                  <a:gd name="T29" fmla="*/ 1314 h 58"/>
                  <a:gd name="T30" fmla="*/ 2870 w 108"/>
                  <a:gd name="T31" fmla="*/ 1326 h 58"/>
                  <a:gd name="T32" fmla="*/ 3345 w 108"/>
                  <a:gd name="T33" fmla="*/ 1326 h 58"/>
                  <a:gd name="T34" fmla="*/ 3840 w 108"/>
                  <a:gd name="T35" fmla="*/ 1262 h 58"/>
                  <a:gd name="T36" fmla="*/ 4279 w 108"/>
                  <a:gd name="T37" fmla="*/ 1190 h 58"/>
                  <a:gd name="T38" fmla="*/ 4374 w 108"/>
                  <a:gd name="T39" fmla="*/ 1187 h 58"/>
                  <a:gd name="T40" fmla="*/ 4382 w 108"/>
                  <a:gd name="T41" fmla="*/ 1083 h 58"/>
                  <a:gd name="T42" fmla="*/ 4374 w 108"/>
                  <a:gd name="T43" fmla="*/ 1073 h 58"/>
                  <a:gd name="T44" fmla="*/ 4374 w 108"/>
                  <a:gd name="T45" fmla="*/ 1020 h 58"/>
                  <a:gd name="T46" fmla="*/ 4152 w 108"/>
                  <a:gd name="T47" fmla="*/ 889 h 58"/>
                  <a:gd name="T48" fmla="*/ 3934 w 108"/>
                  <a:gd name="T49" fmla="*/ 758 h 58"/>
                  <a:gd name="T50" fmla="*/ 3725 w 108"/>
                  <a:gd name="T51" fmla="*/ 565 h 58"/>
                  <a:gd name="T52" fmla="*/ 3376 w 108"/>
                  <a:gd name="T53" fmla="*/ 417 h 58"/>
                  <a:gd name="T54" fmla="*/ 3002 w 108"/>
                  <a:gd name="T55" fmla="*/ 308 h 58"/>
                  <a:gd name="T56" fmla="*/ 2693 w 108"/>
                  <a:gd name="T57" fmla="*/ 31 h 58"/>
                  <a:gd name="T58" fmla="*/ 2290 w 108"/>
                  <a:gd name="T59" fmla="*/ 6 h 58"/>
                  <a:gd name="T60" fmla="*/ 1947 w 108"/>
                  <a:gd name="T61" fmla="*/ 3 h 58"/>
                  <a:gd name="T62" fmla="*/ 1656 w 108"/>
                  <a:gd name="T63" fmla="*/ 1 h 58"/>
                  <a:gd name="T64" fmla="*/ 1303 w 108"/>
                  <a:gd name="T65" fmla="*/ 0 h 58"/>
                  <a:gd name="T66" fmla="*/ 994 w 108"/>
                  <a:gd name="T67" fmla="*/ 0 h 58"/>
                  <a:gd name="T68" fmla="*/ 718 w 108"/>
                  <a:gd name="T69" fmla="*/ 0 h 58"/>
                  <a:gd name="T70" fmla="*/ 492 w 108"/>
                  <a:gd name="T71" fmla="*/ 0 h 58"/>
                  <a:gd name="T72" fmla="*/ 8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8" y="0"/>
                    </a:moveTo>
                    <a:lnTo>
                      <a:pt x="6" y="0"/>
                    </a:lnTo>
                    <a:lnTo>
                      <a:pt x="3" y="1"/>
                    </a:lnTo>
                    <a:lnTo>
                      <a:pt x="2" y="2"/>
                    </a:lnTo>
                    <a:lnTo>
                      <a:pt x="1" y="3"/>
                    </a:lnTo>
                    <a:lnTo>
                      <a:pt x="0" y="8"/>
                    </a:lnTo>
                    <a:lnTo>
                      <a:pt x="1" y="12"/>
                    </a:lnTo>
                    <a:lnTo>
                      <a:pt x="4" y="19"/>
                    </a:lnTo>
                    <a:lnTo>
                      <a:pt x="8" y="25"/>
                    </a:lnTo>
                    <a:lnTo>
                      <a:pt x="14" y="32"/>
                    </a:lnTo>
                    <a:lnTo>
                      <a:pt x="21" y="38"/>
                    </a:lnTo>
                    <a:lnTo>
                      <a:pt x="29" y="44"/>
                    </a:lnTo>
                    <a:lnTo>
                      <a:pt x="39" y="50"/>
                    </a:lnTo>
                    <a:lnTo>
                      <a:pt x="49" y="54"/>
                    </a:lnTo>
                    <a:lnTo>
                      <a:pt x="60" y="57"/>
                    </a:lnTo>
                    <a:lnTo>
                      <a:pt x="71" y="58"/>
                    </a:lnTo>
                    <a:lnTo>
                      <a:pt x="82" y="58"/>
                    </a:lnTo>
                    <a:lnTo>
                      <a:pt x="94" y="55"/>
                    </a:lnTo>
                    <a:lnTo>
                      <a:pt x="105" y="51"/>
                    </a:lnTo>
                    <a:lnTo>
                      <a:pt x="106" y="50"/>
                    </a:lnTo>
                    <a:lnTo>
                      <a:pt x="108" y="47"/>
                    </a:lnTo>
                    <a:lnTo>
                      <a:pt x="106" y="46"/>
                    </a:lnTo>
                    <a:lnTo>
                      <a:pt x="106" y="44"/>
                    </a:lnTo>
                    <a:lnTo>
                      <a:pt x="102" y="39"/>
                    </a:lnTo>
                    <a:lnTo>
                      <a:pt x="97" y="32"/>
                    </a:lnTo>
                    <a:lnTo>
                      <a:pt x="91" y="25"/>
                    </a:lnTo>
                    <a:lnTo>
                      <a:pt x="83" y="19"/>
                    </a:lnTo>
                    <a:lnTo>
                      <a:pt x="74" y="13"/>
                    </a:lnTo>
                    <a:lnTo>
                      <a:pt x="65" y="9"/>
                    </a:lnTo>
                    <a:lnTo>
                      <a:pt x="57" y="6"/>
                    </a:lnTo>
                    <a:lnTo>
                      <a:pt x="48" y="3"/>
                    </a:lnTo>
                    <a:lnTo>
                      <a:pt x="41" y="1"/>
                    </a:lnTo>
                    <a:lnTo>
                      <a:pt x="32" y="0"/>
                    </a:lnTo>
                    <a:lnTo>
                      <a:pt x="25" y="0"/>
                    </a:lnTo>
                    <a:lnTo>
                      <a:pt x="19" y="0"/>
                    </a:lnTo>
                    <a:lnTo>
                      <a:pt x="12"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23" name="Freeform 147"/>
              <p:cNvSpPr>
                <a:spLocks noChangeArrowheads="1"/>
              </p:cNvSpPr>
              <p:nvPr/>
            </p:nvSpPr>
            <p:spPr bwMode="auto">
              <a:xfrm>
                <a:off x="1579" y="94"/>
                <a:ext cx="114" cy="65"/>
              </a:xfrm>
              <a:custGeom>
                <a:avLst/>
                <a:gdLst>
                  <a:gd name="T0" fmla="*/ 7096 w 113"/>
                  <a:gd name="T1" fmla="*/ 2232 h 67"/>
                  <a:gd name="T2" fmla="*/ 6368 w 113"/>
                  <a:gd name="T3" fmla="*/ 2467 h 67"/>
                  <a:gd name="T4" fmla="*/ 5648 w 113"/>
                  <a:gd name="T5" fmla="*/ 2615 h 67"/>
                  <a:gd name="T6" fmla="*/ 5009 w 113"/>
                  <a:gd name="T7" fmla="*/ 2615 h 67"/>
                  <a:gd name="T8" fmla="*/ 4270 w 113"/>
                  <a:gd name="T9" fmla="*/ 2563 h 67"/>
                  <a:gd name="T10" fmla="*/ 3567 w 113"/>
                  <a:gd name="T11" fmla="*/ 2417 h 67"/>
                  <a:gd name="T12" fmla="*/ 2978 w 113"/>
                  <a:gd name="T13" fmla="*/ 2196 h 67"/>
                  <a:gd name="T14" fmla="*/ 2310 w 113"/>
                  <a:gd name="T15" fmla="*/ 2032 h 67"/>
                  <a:gd name="T16" fmla="*/ 1892 w 113"/>
                  <a:gd name="T17" fmla="*/ 1718 h 67"/>
                  <a:gd name="T18" fmla="*/ 1401 w 113"/>
                  <a:gd name="T19" fmla="*/ 1464 h 67"/>
                  <a:gd name="T20" fmla="*/ 977 w 113"/>
                  <a:gd name="T21" fmla="*/ 1213 h 67"/>
                  <a:gd name="T22" fmla="*/ 770 w 113"/>
                  <a:gd name="T23" fmla="*/ 906 h 67"/>
                  <a:gd name="T24" fmla="*/ 683 w 113"/>
                  <a:gd name="T25" fmla="*/ 640 h 67"/>
                  <a:gd name="T26" fmla="*/ 643 w 113"/>
                  <a:gd name="T27" fmla="*/ 536 h 67"/>
                  <a:gd name="T28" fmla="*/ 683 w 113"/>
                  <a:gd name="T29" fmla="*/ 451 h 67"/>
                  <a:gd name="T30" fmla="*/ 683 w 113"/>
                  <a:gd name="T31" fmla="*/ 477 h 67"/>
                  <a:gd name="T32" fmla="*/ 683 w 113"/>
                  <a:gd name="T33" fmla="*/ 451 h 67"/>
                  <a:gd name="T34" fmla="*/ 723 w 113"/>
                  <a:gd name="T35" fmla="*/ 451 h 67"/>
                  <a:gd name="T36" fmla="*/ 817 w 113"/>
                  <a:gd name="T37" fmla="*/ 451 h 67"/>
                  <a:gd name="T38" fmla="*/ 817 w 113"/>
                  <a:gd name="T39" fmla="*/ 0 h 67"/>
                  <a:gd name="T40" fmla="*/ 683 w 113"/>
                  <a:gd name="T41" fmla="*/ 0 h 67"/>
                  <a:gd name="T42" fmla="*/ 7 w 113"/>
                  <a:gd name="T43" fmla="*/ 1 h 67"/>
                  <a:gd name="T44" fmla="*/ 4 w 113"/>
                  <a:gd name="T45" fmla="*/ 3 h 67"/>
                  <a:gd name="T46" fmla="*/ 1 w 113"/>
                  <a:gd name="T47" fmla="*/ 6 h 67"/>
                  <a:gd name="T48" fmla="*/ 0 w 113"/>
                  <a:gd name="T49" fmla="*/ 536 h 67"/>
                  <a:gd name="T50" fmla="*/ 1 w 113"/>
                  <a:gd name="T51" fmla="*/ 764 h 67"/>
                  <a:gd name="T52" fmla="*/ 5 w 113"/>
                  <a:gd name="T53" fmla="*/ 1145 h 67"/>
                  <a:gd name="T54" fmla="*/ 683 w 113"/>
                  <a:gd name="T55" fmla="*/ 1444 h 67"/>
                  <a:gd name="T56" fmla="*/ 977 w 113"/>
                  <a:gd name="T57" fmla="*/ 1747 h 67"/>
                  <a:gd name="T58" fmla="*/ 1580 w 113"/>
                  <a:gd name="T59" fmla="*/ 2071 h 67"/>
                  <a:gd name="T60" fmla="*/ 2050 w 113"/>
                  <a:gd name="T61" fmla="*/ 2334 h 67"/>
                  <a:gd name="T62" fmla="*/ 2764 w 113"/>
                  <a:gd name="T63" fmla="*/ 2615 h 67"/>
                  <a:gd name="T64" fmla="*/ 3359 w 113"/>
                  <a:gd name="T65" fmla="*/ 2804 h 67"/>
                  <a:gd name="T66" fmla="*/ 4174 w 113"/>
                  <a:gd name="T67" fmla="*/ 2972 h 67"/>
                  <a:gd name="T68" fmla="*/ 4999 w 113"/>
                  <a:gd name="T69" fmla="*/ 2982 h 67"/>
                  <a:gd name="T70" fmla="*/ 5692 w 113"/>
                  <a:gd name="T71" fmla="*/ 2982 h 67"/>
                  <a:gd name="T72" fmla="*/ 6504 w 113"/>
                  <a:gd name="T73" fmla="*/ 2815 h 67"/>
                  <a:gd name="T74" fmla="*/ 7311 w 113"/>
                  <a:gd name="T75" fmla="*/ 2615 h 67"/>
                  <a:gd name="T76" fmla="*/ 7096 w 113"/>
                  <a:gd name="T77" fmla="*/ 2232 h 6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3"/>
                  <a:gd name="T118" fmla="*/ 0 h 67"/>
                  <a:gd name="T119" fmla="*/ 113 w 113"/>
                  <a:gd name="T120" fmla="*/ 67 h 6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3" h="67">
                    <a:moveTo>
                      <a:pt x="108" y="50"/>
                    </a:moveTo>
                    <a:lnTo>
                      <a:pt x="98" y="55"/>
                    </a:lnTo>
                    <a:lnTo>
                      <a:pt x="87" y="58"/>
                    </a:lnTo>
                    <a:lnTo>
                      <a:pt x="77" y="58"/>
                    </a:lnTo>
                    <a:lnTo>
                      <a:pt x="66" y="57"/>
                    </a:lnTo>
                    <a:lnTo>
                      <a:pt x="55" y="54"/>
                    </a:lnTo>
                    <a:lnTo>
                      <a:pt x="46" y="49"/>
                    </a:lnTo>
                    <a:lnTo>
                      <a:pt x="36" y="45"/>
                    </a:lnTo>
                    <a:lnTo>
                      <a:pt x="29" y="38"/>
                    </a:lnTo>
                    <a:lnTo>
                      <a:pt x="22" y="33"/>
                    </a:lnTo>
                    <a:lnTo>
                      <a:pt x="16" y="26"/>
                    </a:lnTo>
                    <a:lnTo>
                      <a:pt x="12" y="21"/>
                    </a:lnTo>
                    <a:lnTo>
                      <a:pt x="10" y="15"/>
                    </a:lnTo>
                    <a:lnTo>
                      <a:pt x="9" y="12"/>
                    </a:lnTo>
                    <a:lnTo>
                      <a:pt x="10" y="9"/>
                    </a:lnTo>
                    <a:lnTo>
                      <a:pt x="10" y="10"/>
                    </a:lnTo>
                    <a:lnTo>
                      <a:pt x="10" y="9"/>
                    </a:lnTo>
                    <a:lnTo>
                      <a:pt x="11" y="9"/>
                    </a:lnTo>
                    <a:lnTo>
                      <a:pt x="13" y="9"/>
                    </a:lnTo>
                    <a:lnTo>
                      <a:pt x="13" y="0"/>
                    </a:lnTo>
                    <a:lnTo>
                      <a:pt x="10" y="0"/>
                    </a:lnTo>
                    <a:lnTo>
                      <a:pt x="7" y="1"/>
                    </a:lnTo>
                    <a:lnTo>
                      <a:pt x="4" y="3"/>
                    </a:lnTo>
                    <a:lnTo>
                      <a:pt x="1" y="6"/>
                    </a:lnTo>
                    <a:lnTo>
                      <a:pt x="0" y="12"/>
                    </a:lnTo>
                    <a:lnTo>
                      <a:pt x="1" y="18"/>
                    </a:lnTo>
                    <a:lnTo>
                      <a:pt x="5" y="25"/>
                    </a:lnTo>
                    <a:lnTo>
                      <a:pt x="10" y="32"/>
                    </a:lnTo>
                    <a:lnTo>
                      <a:pt x="16" y="39"/>
                    </a:lnTo>
                    <a:lnTo>
                      <a:pt x="24" y="46"/>
                    </a:lnTo>
                    <a:lnTo>
                      <a:pt x="32" y="52"/>
                    </a:lnTo>
                    <a:lnTo>
                      <a:pt x="42" y="58"/>
                    </a:lnTo>
                    <a:lnTo>
                      <a:pt x="52" y="62"/>
                    </a:lnTo>
                    <a:lnTo>
                      <a:pt x="64" y="66"/>
                    </a:lnTo>
                    <a:lnTo>
                      <a:pt x="76" y="67"/>
                    </a:lnTo>
                    <a:lnTo>
                      <a:pt x="88" y="67"/>
                    </a:lnTo>
                    <a:lnTo>
                      <a:pt x="101" y="63"/>
                    </a:lnTo>
                    <a:lnTo>
                      <a:pt x="113" y="58"/>
                    </a:lnTo>
                    <a:lnTo>
                      <a:pt x="108" y="5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24" name="Freeform 148"/>
              <p:cNvSpPr>
                <a:spLocks noChangeArrowheads="1"/>
              </p:cNvSpPr>
              <p:nvPr/>
            </p:nvSpPr>
            <p:spPr bwMode="auto">
              <a:xfrm>
                <a:off x="1649" y="104"/>
                <a:ext cx="46" cy="51"/>
              </a:xfrm>
              <a:custGeom>
                <a:avLst/>
                <a:gdLst>
                  <a:gd name="T0" fmla="*/ 0 w 49"/>
                  <a:gd name="T1" fmla="*/ 6916 h 49"/>
                  <a:gd name="T2" fmla="*/ 389 w 49"/>
                  <a:gd name="T3" fmla="*/ 10298 h 49"/>
                  <a:gd name="T4" fmla="*/ 628 w 49"/>
                  <a:gd name="T5" fmla="*/ 15186 h 49"/>
                  <a:gd name="T6" fmla="*/ 952 w 49"/>
                  <a:gd name="T7" fmla="*/ 19671 h 49"/>
                  <a:gd name="T8" fmla="*/ 1208 w 49"/>
                  <a:gd name="T9" fmla="*/ 24886 h 49"/>
                  <a:gd name="T10" fmla="*/ 1403 w 49"/>
                  <a:gd name="T11" fmla="*/ 29469 h 49"/>
                  <a:gd name="T12" fmla="*/ 1531 w 49"/>
                  <a:gd name="T13" fmla="*/ 34023 h 49"/>
                  <a:gd name="T14" fmla="*/ 1531 w 49"/>
                  <a:gd name="T15" fmla="*/ 34471 h 49"/>
                  <a:gd name="T16" fmla="*/ 1579 w 49"/>
                  <a:gd name="T17" fmla="*/ 34471 h 49"/>
                  <a:gd name="T18" fmla="*/ 1579 w 49"/>
                  <a:gd name="T19" fmla="*/ 34023 h 49"/>
                  <a:gd name="T20" fmla="*/ 1780 w 49"/>
                  <a:gd name="T21" fmla="*/ 40344 h 49"/>
                  <a:gd name="T22" fmla="*/ 1888 w 49"/>
                  <a:gd name="T23" fmla="*/ 38885 h 49"/>
                  <a:gd name="T24" fmla="*/ 1907 w 49"/>
                  <a:gd name="T25" fmla="*/ 34471 h 49"/>
                  <a:gd name="T26" fmla="*/ 1888 w 49"/>
                  <a:gd name="T27" fmla="*/ 31870 h 49"/>
                  <a:gd name="T28" fmla="*/ 1831 w 49"/>
                  <a:gd name="T29" fmla="*/ 29469 h 49"/>
                  <a:gd name="T30" fmla="*/ 1693 w 49"/>
                  <a:gd name="T31" fmla="*/ 24886 h 49"/>
                  <a:gd name="T32" fmla="*/ 1443 w 49"/>
                  <a:gd name="T33" fmla="*/ 19671 h 49"/>
                  <a:gd name="T34" fmla="*/ 1208 w 49"/>
                  <a:gd name="T35" fmla="*/ 14028 h 49"/>
                  <a:gd name="T36" fmla="*/ 844 w 49"/>
                  <a:gd name="T37" fmla="*/ 8806 h 49"/>
                  <a:gd name="T38" fmla="*/ 526 w 49"/>
                  <a:gd name="T39" fmla="*/ 200 h 49"/>
                  <a:gd name="T40" fmla="*/ 4 w 49"/>
                  <a:gd name="T41" fmla="*/ 0 h 49"/>
                  <a:gd name="T42" fmla="*/ 0 w 49"/>
                  <a:gd name="T43" fmla="*/ 6916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49"/>
                  <a:gd name="T68" fmla="*/ 49 w 49"/>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49">
                    <a:moveTo>
                      <a:pt x="0" y="8"/>
                    </a:moveTo>
                    <a:lnTo>
                      <a:pt x="9" y="13"/>
                    </a:lnTo>
                    <a:lnTo>
                      <a:pt x="17" y="18"/>
                    </a:lnTo>
                    <a:lnTo>
                      <a:pt x="24" y="24"/>
                    </a:lnTo>
                    <a:lnTo>
                      <a:pt x="31" y="30"/>
                    </a:lnTo>
                    <a:lnTo>
                      <a:pt x="36" y="36"/>
                    </a:lnTo>
                    <a:lnTo>
                      <a:pt x="39" y="41"/>
                    </a:lnTo>
                    <a:lnTo>
                      <a:pt x="39" y="42"/>
                    </a:lnTo>
                    <a:lnTo>
                      <a:pt x="40" y="42"/>
                    </a:lnTo>
                    <a:lnTo>
                      <a:pt x="40" y="41"/>
                    </a:lnTo>
                    <a:lnTo>
                      <a:pt x="45" y="49"/>
                    </a:lnTo>
                    <a:lnTo>
                      <a:pt x="48" y="47"/>
                    </a:lnTo>
                    <a:lnTo>
                      <a:pt x="49" y="42"/>
                    </a:lnTo>
                    <a:lnTo>
                      <a:pt x="48" y="39"/>
                    </a:lnTo>
                    <a:lnTo>
                      <a:pt x="47" y="36"/>
                    </a:lnTo>
                    <a:lnTo>
                      <a:pt x="43" y="30"/>
                    </a:lnTo>
                    <a:lnTo>
                      <a:pt x="37" y="24"/>
                    </a:lnTo>
                    <a:lnTo>
                      <a:pt x="31" y="17"/>
                    </a:lnTo>
                    <a:lnTo>
                      <a:pt x="22" y="11"/>
                    </a:lnTo>
                    <a:lnTo>
                      <a:pt x="14" y="5"/>
                    </a:lnTo>
                    <a:lnTo>
                      <a:pt x="4"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25" name="Freeform 149"/>
              <p:cNvSpPr>
                <a:spLocks noChangeArrowheads="1"/>
              </p:cNvSpPr>
              <p:nvPr/>
            </p:nvSpPr>
            <p:spPr bwMode="auto">
              <a:xfrm>
                <a:off x="1594" y="93"/>
                <a:ext cx="57" cy="14"/>
              </a:xfrm>
              <a:custGeom>
                <a:avLst/>
                <a:gdLst>
                  <a:gd name="T0" fmla="*/ 0 w 59"/>
                  <a:gd name="T1" fmla="*/ 2649 h 18"/>
                  <a:gd name="T2" fmla="*/ 4 w 59"/>
                  <a:gd name="T3" fmla="*/ 2649 h 18"/>
                  <a:gd name="T4" fmla="*/ 727 w 59"/>
                  <a:gd name="T5" fmla="*/ 2649 h 18"/>
                  <a:gd name="T6" fmla="*/ 1148 w 59"/>
                  <a:gd name="T7" fmla="*/ 2649 h 18"/>
                  <a:gd name="T8" fmla="*/ 1738 w 59"/>
                  <a:gd name="T9" fmla="*/ 2943 h 18"/>
                  <a:gd name="T10" fmla="*/ 2260 w 59"/>
                  <a:gd name="T11" fmla="*/ 2943 h 18"/>
                  <a:gd name="T12" fmla="*/ 2823 w 59"/>
                  <a:gd name="T13" fmla="*/ 3633 h 18"/>
                  <a:gd name="T14" fmla="*/ 3438 w 59"/>
                  <a:gd name="T15" fmla="*/ 4207 h 18"/>
                  <a:gd name="T16" fmla="*/ 3983 w 59"/>
                  <a:gd name="T17" fmla="*/ 4984 h 18"/>
                  <a:gd name="T18" fmla="*/ 4254 w 59"/>
                  <a:gd name="T19" fmla="*/ 2649 h 18"/>
                  <a:gd name="T20" fmla="*/ 3670 w 59"/>
                  <a:gd name="T21" fmla="*/ 1738 h 18"/>
                  <a:gd name="T22" fmla="*/ 2938 w 59"/>
                  <a:gd name="T23" fmla="*/ 2 h 18"/>
                  <a:gd name="T24" fmla="*/ 2361 w 59"/>
                  <a:gd name="T25" fmla="*/ 2 h 18"/>
                  <a:gd name="T26" fmla="*/ 1738 w 59"/>
                  <a:gd name="T27" fmla="*/ 1 h 18"/>
                  <a:gd name="T28" fmla="*/ 1148 w 59"/>
                  <a:gd name="T29" fmla="*/ 1 h 18"/>
                  <a:gd name="T30" fmla="*/ 776 w 59"/>
                  <a:gd name="T31" fmla="*/ 1 h 18"/>
                  <a:gd name="T32" fmla="*/ 4 w 59"/>
                  <a:gd name="T33" fmla="*/ 0 h 18"/>
                  <a:gd name="T34" fmla="*/ 0 w 59"/>
                  <a:gd name="T35" fmla="*/ 1 h 18"/>
                  <a:gd name="T36" fmla="*/ 0 w 59"/>
                  <a:gd name="T37" fmla="*/ 264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9"/>
                  <a:gd name="T58" fmla="*/ 0 h 18"/>
                  <a:gd name="T59" fmla="*/ 59 w 5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9" h="18">
                    <a:moveTo>
                      <a:pt x="0" y="10"/>
                    </a:moveTo>
                    <a:lnTo>
                      <a:pt x="4" y="10"/>
                    </a:lnTo>
                    <a:lnTo>
                      <a:pt x="10" y="10"/>
                    </a:lnTo>
                    <a:lnTo>
                      <a:pt x="17" y="10"/>
                    </a:lnTo>
                    <a:lnTo>
                      <a:pt x="24" y="11"/>
                    </a:lnTo>
                    <a:lnTo>
                      <a:pt x="32" y="11"/>
                    </a:lnTo>
                    <a:lnTo>
                      <a:pt x="39" y="13"/>
                    </a:lnTo>
                    <a:lnTo>
                      <a:pt x="48" y="15"/>
                    </a:lnTo>
                    <a:lnTo>
                      <a:pt x="55" y="18"/>
                    </a:lnTo>
                    <a:lnTo>
                      <a:pt x="59" y="10"/>
                    </a:lnTo>
                    <a:lnTo>
                      <a:pt x="51" y="6"/>
                    </a:lnTo>
                    <a:lnTo>
                      <a:pt x="41" y="4"/>
                    </a:lnTo>
                    <a:lnTo>
                      <a:pt x="33" y="2"/>
                    </a:lnTo>
                    <a:lnTo>
                      <a:pt x="24" y="1"/>
                    </a:lnTo>
                    <a:lnTo>
                      <a:pt x="17" y="1"/>
                    </a:lnTo>
                    <a:lnTo>
                      <a:pt x="11" y="1"/>
                    </a:lnTo>
                    <a:lnTo>
                      <a:pt x="4" y="0"/>
                    </a:lnTo>
                    <a:lnTo>
                      <a:pt x="0" y="1"/>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26" name="Freeform 150"/>
              <p:cNvSpPr>
                <a:spLocks noChangeArrowheads="1"/>
              </p:cNvSpPr>
              <p:nvPr/>
            </p:nvSpPr>
            <p:spPr bwMode="auto">
              <a:xfrm>
                <a:off x="4118" y="99"/>
                <a:ext cx="106" cy="55"/>
              </a:xfrm>
              <a:custGeom>
                <a:avLst/>
                <a:gdLst>
                  <a:gd name="T0" fmla="*/ 329 w 107"/>
                  <a:gd name="T1" fmla="*/ 0 h 58"/>
                  <a:gd name="T2" fmla="*/ 6 w 107"/>
                  <a:gd name="T3" fmla="*/ 0 h 58"/>
                  <a:gd name="T4" fmla="*/ 4 w 107"/>
                  <a:gd name="T5" fmla="*/ 1 h 58"/>
                  <a:gd name="T6" fmla="*/ 3 w 107"/>
                  <a:gd name="T7" fmla="*/ 2 h 58"/>
                  <a:gd name="T8" fmla="*/ 2 w 107"/>
                  <a:gd name="T9" fmla="*/ 3 h 58"/>
                  <a:gd name="T10" fmla="*/ 0 w 107"/>
                  <a:gd name="T11" fmla="*/ 29 h 58"/>
                  <a:gd name="T12" fmla="*/ 2 w 107"/>
                  <a:gd name="T13" fmla="*/ 293 h 58"/>
                  <a:gd name="T14" fmla="*/ 5 w 107"/>
                  <a:gd name="T15" fmla="*/ 417 h 58"/>
                  <a:gd name="T16" fmla="*/ 329 w 107"/>
                  <a:gd name="T17" fmla="*/ 565 h 58"/>
                  <a:gd name="T18" fmla="*/ 424 w 107"/>
                  <a:gd name="T19" fmla="*/ 758 h 58"/>
                  <a:gd name="T20" fmla="*/ 655 w 107"/>
                  <a:gd name="T21" fmla="*/ 882 h 58"/>
                  <a:gd name="T22" fmla="*/ 930 w 107"/>
                  <a:gd name="T23" fmla="*/ 1020 h 58"/>
                  <a:gd name="T24" fmla="*/ 1224 w 107"/>
                  <a:gd name="T25" fmla="*/ 1187 h 58"/>
                  <a:gd name="T26" fmla="*/ 1529 w 107"/>
                  <a:gd name="T27" fmla="*/ 1248 h 58"/>
                  <a:gd name="T28" fmla="*/ 1835 w 107"/>
                  <a:gd name="T29" fmla="*/ 1314 h 58"/>
                  <a:gd name="T30" fmla="*/ 2159 w 107"/>
                  <a:gd name="T31" fmla="*/ 1326 h 58"/>
                  <a:gd name="T32" fmla="*/ 2545 w 107"/>
                  <a:gd name="T33" fmla="*/ 1326 h 58"/>
                  <a:gd name="T34" fmla="*/ 2950 w 107"/>
                  <a:gd name="T35" fmla="*/ 1262 h 58"/>
                  <a:gd name="T36" fmla="*/ 3285 w 107"/>
                  <a:gd name="T37" fmla="*/ 1190 h 58"/>
                  <a:gd name="T38" fmla="*/ 3296 w 107"/>
                  <a:gd name="T39" fmla="*/ 1187 h 58"/>
                  <a:gd name="T40" fmla="*/ 3296 w 107"/>
                  <a:gd name="T41" fmla="*/ 1083 h 58"/>
                  <a:gd name="T42" fmla="*/ 3296 w 107"/>
                  <a:gd name="T43" fmla="*/ 1073 h 58"/>
                  <a:gd name="T44" fmla="*/ 3285 w 107"/>
                  <a:gd name="T45" fmla="*/ 1020 h 58"/>
                  <a:gd name="T46" fmla="*/ 3172 w 107"/>
                  <a:gd name="T47" fmla="*/ 889 h 58"/>
                  <a:gd name="T48" fmla="*/ 3000 w 107"/>
                  <a:gd name="T49" fmla="*/ 758 h 58"/>
                  <a:gd name="T50" fmla="*/ 2798 w 107"/>
                  <a:gd name="T51" fmla="*/ 565 h 58"/>
                  <a:gd name="T52" fmla="*/ 2545 w 107"/>
                  <a:gd name="T53" fmla="*/ 417 h 58"/>
                  <a:gd name="T54" fmla="*/ 2279 w 107"/>
                  <a:gd name="T55" fmla="*/ 308 h 58"/>
                  <a:gd name="T56" fmla="*/ 2044 w 107"/>
                  <a:gd name="T57" fmla="*/ 31 h 58"/>
                  <a:gd name="T58" fmla="*/ 1799 w 107"/>
                  <a:gd name="T59" fmla="*/ 6 h 58"/>
                  <a:gd name="T60" fmla="*/ 1529 w 107"/>
                  <a:gd name="T61" fmla="*/ 3 h 58"/>
                  <a:gd name="T62" fmla="*/ 1251 w 107"/>
                  <a:gd name="T63" fmla="*/ 1 h 58"/>
                  <a:gd name="T64" fmla="*/ 1012 w 107"/>
                  <a:gd name="T65" fmla="*/ 0 h 58"/>
                  <a:gd name="T66" fmla="*/ 810 w 107"/>
                  <a:gd name="T67" fmla="*/ 0 h 58"/>
                  <a:gd name="T68" fmla="*/ 525 w 107"/>
                  <a:gd name="T69" fmla="*/ 0 h 58"/>
                  <a:gd name="T70" fmla="*/ 399 w 107"/>
                  <a:gd name="T71" fmla="*/ 0 h 58"/>
                  <a:gd name="T72" fmla="*/ 329 w 107"/>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7"/>
                  <a:gd name="T112" fmla="*/ 0 h 58"/>
                  <a:gd name="T113" fmla="*/ 107 w 107"/>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7" h="58">
                    <a:moveTo>
                      <a:pt x="9" y="0"/>
                    </a:moveTo>
                    <a:lnTo>
                      <a:pt x="6" y="0"/>
                    </a:lnTo>
                    <a:lnTo>
                      <a:pt x="4" y="1"/>
                    </a:lnTo>
                    <a:lnTo>
                      <a:pt x="3" y="2"/>
                    </a:lnTo>
                    <a:lnTo>
                      <a:pt x="2" y="3"/>
                    </a:lnTo>
                    <a:lnTo>
                      <a:pt x="0" y="8"/>
                    </a:lnTo>
                    <a:lnTo>
                      <a:pt x="2" y="12"/>
                    </a:lnTo>
                    <a:lnTo>
                      <a:pt x="5" y="19"/>
                    </a:lnTo>
                    <a:lnTo>
                      <a:pt x="9" y="25"/>
                    </a:lnTo>
                    <a:lnTo>
                      <a:pt x="14" y="32"/>
                    </a:lnTo>
                    <a:lnTo>
                      <a:pt x="22" y="38"/>
                    </a:lnTo>
                    <a:lnTo>
                      <a:pt x="30" y="44"/>
                    </a:lnTo>
                    <a:lnTo>
                      <a:pt x="40" y="50"/>
                    </a:lnTo>
                    <a:lnTo>
                      <a:pt x="49" y="54"/>
                    </a:lnTo>
                    <a:lnTo>
                      <a:pt x="60" y="57"/>
                    </a:lnTo>
                    <a:lnTo>
                      <a:pt x="71" y="58"/>
                    </a:lnTo>
                    <a:lnTo>
                      <a:pt x="83" y="58"/>
                    </a:lnTo>
                    <a:lnTo>
                      <a:pt x="95" y="55"/>
                    </a:lnTo>
                    <a:lnTo>
                      <a:pt x="106" y="51"/>
                    </a:lnTo>
                    <a:lnTo>
                      <a:pt x="107" y="50"/>
                    </a:lnTo>
                    <a:lnTo>
                      <a:pt x="107" y="47"/>
                    </a:lnTo>
                    <a:lnTo>
                      <a:pt x="107" y="46"/>
                    </a:lnTo>
                    <a:lnTo>
                      <a:pt x="106" y="44"/>
                    </a:lnTo>
                    <a:lnTo>
                      <a:pt x="103" y="39"/>
                    </a:lnTo>
                    <a:lnTo>
                      <a:pt x="98" y="32"/>
                    </a:lnTo>
                    <a:lnTo>
                      <a:pt x="91" y="25"/>
                    </a:lnTo>
                    <a:lnTo>
                      <a:pt x="83" y="19"/>
                    </a:lnTo>
                    <a:lnTo>
                      <a:pt x="75" y="13"/>
                    </a:lnTo>
                    <a:lnTo>
                      <a:pt x="66" y="9"/>
                    </a:lnTo>
                    <a:lnTo>
                      <a:pt x="58" y="6"/>
                    </a:lnTo>
                    <a:lnTo>
                      <a:pt x="49" y="3"/>
                    </a:lnTo>
                    <a:lnTo>
                      <a:pt x="41" y="1"/>
                    </a:lnTo>
                    <a:lnTo>
                      <a:pt x="33" y="0"/>
                    </a:lnTo>
                    <a:lnTo>
                      <a:pt x="26"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27" name="Freeform 151"/>
              <p:cNvSpPr>
                <a:spLocks noChangeArrowheads="1"/>
              </p:cNvSpPr>
              <p:nvPr/>
            </p:nvSpPr>
            <p:spPr bwMode="auto">
              <a:xfrm>
                <a:off x="4113" y="93"/>
                <a:ext cx="113" cy="69"/>
              </a:xfrm>
              <a:custGeom>
                <a:avLst/>
                <a:gdLst>
                  <a:gd name="T0" fmla="*/ 7306 w 112"/>
                  <a:gd name="T1" fmla="*/ 10866 h 68"/>
                  <a:gd name="T2" fmla="*/ 6611 w 112"/>
                  <a:gd name="T3" fmla="*/ 11823 h 68"/>
                  <a:gd name="T4" fmla="*/ 5786 w 112"/>
                  <a:gd name="T5" fmla="*/ 12547 h 68"/>
                  <a:gd name="T6" fmla="*/ 5079 w 112"/>
                  <a:gd name="T7" fmla="*/ 12547 h 68"/>
                  <a:gd name="T8" fmla="*/ 4388 w 112"/>
                  <a:gd name="T9" fmla="*/ 12221 h 68"/>
                  <a:gd name="T10" fmla="*/ 3746 w 112"/>
                  <a:gd name="T11" fmla="*/ 11641 h 68"/>
                  <a:gd name="T12" fmla="*/ 3122 w 112"/>
                  <a:gd name="T13" fmla="*/ 10595 h 68"/>
                  <a:gd name="T14" fmla="*/ 2449 w 112"/>
                  <a:gd name="T15" fmla="*/ 9549 h 68"/>
                  <a:gd name="T16" fmla="*/ 1966 w 112"/>
                  <a:gd name="T17" fmla="*/ 8288 h 68"/>
                  <a:gd name="T18" fmla="*/ 1420 w 112"/>
                  <a:gd name="T19" fmla="*/ 7200 h 68"/>
                  <a:gd name="T20" fmla="*/ 1048 w 112"/>
                  <a:gd name="T21" fmla="*/ 5605 h 68"/>
                  <a:gd name="T22" fmla="*/ 822 w 112"/>
                  <a:gd name="T23" fmla="*/ 4714 h 68"/>
                  <a:gd name="T24" fmla="*/ 727 w 112"/>
                  <a:gd name="T25" fmla="*/ 3182 h 68"/>
                  <a:gd name="T26" fmla="*/ 687 w 112"/>
                  <a:gd name="T27" fmla="*/ 2578 h 68"/>
                  <a:gd name="T28" fmla="*/ 687 w 112"/>
                  <a:gd name="T29" fmla="*/ 2085 h 68"/>
                  <a:gd name="T30" fmla="*/ 687 w 112"/>
                  <a:gd name="T31" fmla="*/ 2232 h 68"/>
                  <a:gd name="T32" fmla="*/ 727 w 112"/>
                  <a:gd name="T33" fmla="*/ 2085 h 68"/>
                  <a:gd name="T34" fmla="*/ 777 w 112"/>
                  <a:gd name="T35" fmla="*/ 2085 h 68"/>
                  <a:gd name="T36" fmla="*/ 876 w 112"/>
                  <a:gd name="T37" fmla="*/ 2085 h 68"/>
                  <a:gd name="T38" fmla="*/ 876 w 112"/>
                  <a:gd name="T39" fmla="*/ 0 h 68"/>
                  <a:gd name="T40" fmla="*/ 727 w 112"/>
                  <a:gd name="T41" fmla="*/ 1 h 68"/>
                  <a:gd name="T42" fmla="*/ 7 w 112"/>
                  <a:gd name="T43" fmla="*/ 2 h 68"/>
                  <a:gd name="T44" fmla="*/ 3 w 112"/>
                  <a:gd name="T45" fmla="*/ 3 h 68"/>
                  <a:gd name="T46" fmla="*/ 1 w 112"/>
                  <a:gd name="T47" fmla="*/ 1688 h 68"/>
                  <a:gd name="T48" fmla="*/ 0 w 112"/>
                  <a:gd name="T49" fmla="*/ 2578 h 68"/>
                  <a:gd name="T50" fmla="*/ 1 w 112"/>
                  <a:gd name="T51" fmla="*/ 3935 h 68"/>
                  <a:gd name="T52" fmla="*/ 4 w 112"/>
                  <a:gd name="T53" fmla="*/ 5432 h 68"/>
                  <a:gd name="T54" fmla="*/ 727 w 112"/>
                  <a:gd name="T55" fmla="*/ 6920 h 68"/>
                  <a:gd name="T56" fmla="*/ 988 w 112"/>
                  <a:gd name="T57" fmla="*/ 8295 h 68"/>
                  <a:gd name="T58" fmla="*/ 1703 w 112"/>
                  <a:gd name="T59" fmla="*/ 9877 h 68"/>
                  <a:gd name="T60" fmla="*/ 2171 w 112"/>
                  <a:gd name="T61" fmla="*/ 11015 h 68"/>
                  <a:gd name="T62" fmla="*/ 2828 w 112"/>
                  <a:gd name="T63" fmla="*/ 12547 h 68"/>
                  <a:gd name="T64" fmla="*/ 3524 w 112"/>
                  <a:gd name="T65" fmla="*/ 13441 h 68"/>
                  <a:gd name="T66" fmla="*/ 4325 w 112"/>
                  <a:gd name="T67" fmla="*/ 14083 h 68"/>
                  <a:gd name="T68" fmla="*/ 5079 w 112"/>
                  <a:gd name="T69" fmla="*/ 14448 h 68"/>
                  <a:gd name="T70" fmla="*/ 5856 w 112"/>
                  <a:gd name="T71" fmla="*/ 14448 h 68"/>
                  <a:gd name="T72" fmla="*/ 6708 w 112"/>
                  <a:gd name="T73" fmla="*/ 13646 h 68"/>
                  <a:gd name="T74" fmla="*/ 7515 w 112"/>
                  <a:gd name="T75" fmla="*/ 12547 h 68"/>
                  <a:gd name="T76" fmla="*/ 7306 w 112"/>
                  <a:gd name="T77" fmla="*/ 10866 h 6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2"/>
                  <a:gd name="T118" fmla="*/ 0 h 68"/>
                  <a:gd name="T119" fmla="*/ 112 w 112"/>
                  <a:gd name="T120" fmla="*/ 68 h 6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2" h="68">
                    <a:moveTo>
                      <a:pt x="108" y="51"/>
                    </a:moveTo>
                    <a:lnTo>
                      <a:pt x="98" y="56"/>
                    </a:lnTo>
                    <a:lnTo>
                      <a:pt x="86" y="59"/>
                    </a:lnTo>
                    <a:lnTo>
                      <a:pt x="75" y="59"/>
                    </a:lnTo>
                    <a:lnTo>
                      <a:pt x="65" y="58"/>
                    </a:lnTo>
                    <a:lnTo>
                      <a:pt x="55" y="55"/>
                    </a:lnTo>
                    <a:lnTo>
                      <a:pt x="46" y="50"/>
                    </a:lnTo>
                    <a:lnTo>
                      <a:pt x="36" y="45"/>
                    </a:lnTo>
                    <a:lnTo>
                      <a:pt x="29" y="39"/>
                    </a:lnTo>
                    <a:lnTo>
                      <a:pt x="21" y="34"/>
                    </a:lnTo>
                    <a:lnTo>
                      <a:pt x="16" y="27"/>
                    </a:lnTo>
                    <a:lnTo>
                      <a:pt x="12" y="22"/>
                    </a:lnTo>
                    <a:lnTo>
                      <a:pt x="10" y="16"/>
                    </a:lnTo>
                    <a:lnTo>
                      <a:pt x="9" y="13"/>
                    </a:lnTo>
                    <a:lnTo>
                      <a:pt x="9" y="10"/>
                    </a:lnTo>
                    <a:lnTo>
                      <a:pt x="9" y="11"/>
                    </a:lnTo>
                    <a:lnTo>
                      <a:pt x="10" y="10"/>
                    </a:lnTo>
                    <a:lnTo>
                      <a:pt x="11" y="10"/>
                    </a:lnTo>
                    <a:lnTo>
                      <a:pt x="13" y="10"/>
                    </a:lnTo>
                    <a:lnTo>
                      <a:pt x="13" y="0"/>
                    </a:lnTo>
                    <a:lnTo>
                      <a:pt x="10" y="1"/>
                    </a:lnTo>
                    <a:lnTo>
                      <a:pt x="7" y="2"/>
                    </a:lnTo>
                    <a:lnTo>
                      <a:pt x="3" y="3"/>
                    </a:lnTo>
                    <a:lnTo>
                      <a:pt x="1" y="7"/>
                    </a:lnTo>
                    <a:lnTo>
                      <a:pt x="0" y="13"/>
                    </a:lnTo>
                    <a:lnTo>
                      <a:pt x="1" y="19"/>
                    </a:lnTo>
                    <a:lnTo>
                      <a:pt x="4" y="26"/>
                    </a:lnTo>
                    <a:lnTo>
                      <a:pt x="10" y="33"/>
                    </a:lnTo>
                    <a:lnTo>
                      <a:pt x="15" y="40"/>
                    </a:lnTo>
                    <a:lnTo>
                      <a:pt x="24" y="47"/>
                    </a:lnTo>
                    <a:lnTo>
                      <a:pt x="32" y="52"/>
                    </a:lnTo>
                    <a:lnTo>
                      <a:pt x="41" y="59"/>
                    </a:lnTo>
                    <a:lnTo>
                      <a:pt x="52" y="63"/>
                    </a:lnTo>
                    <a:lnTo>
                      <a:pt x="64" y="67"/>
                    </a:lnTo>
                    <a:lnTo>
                      <a:pt x="75" y="68"/>
                    </a:lnTo>
                    <a:lnTo>
                      <a:pt x="87" y="68"/>
                    </a:lnTo>
                    <a:lnTo>
                      <a:pt x="100" y="64"/>
                    </a:lnTo>
                    <a:lnTo>
                      <a:pt x="112" y="59"/>
                    </a:lnTo>
                    <a:lnTo>
                      <a:pt x="108"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28" name="Freeform 152"/>
              <p:cNvSpPr>
                <a:spLocks noChangeArrowheads="1"/>
              </p:cNvSpPr>
              <p:nvPr/>
            </p:nvSpPr>
            <p:spPr bwMode="auto">
              <a:xfrm>
                <a:off x="4184" y="104"/>
                <a:ext cx="46" cy="51"/>
              </a:xfrm>
              <a:custGeom>
                <a:avLst/>
                <a:gdLst>
                  <a:gd name="T0" fmla="*/ 0 w 49"/>
                  <a:gd name="T1" fmla="*/ 6916 h 49"/>
                  <a:gd name="T2" fmla="*/ 8 w 49"/>
                  <a:gd name="T3" fmla="*/ 10298 h 49"/>
                  <a:gd name="T4" fmla="*/ 628 w 49"/>
                  <a:gd name="T5" fmla="*/ 15186 h 49"/>
                  <a:gd name="T6" fmla="*/ 952 w 49"/>
                  <a:gd name="T7" fmla="*/ 19671 h 49"/>
                  <a:gd name="T8" fmla="*/ 1208 w 49"/>
                  <a:gd name="T9" fmla="*/ 24886 h 49"/>
                  <a:gd name="T10" fmla="*/ 1403 w 49"/>
                  <a:gd name="T11" fmla="*/ 29469 h 49"/>
                  <a:gd name="T12" fmla="*/ 1531 w 49"/>
                  <a:gd name="T13" fmla="*/ 34023 h 49"/>
                  <a:gd name="T14" fmla="*/ 1531 w 49"/>
                  <a:gd name="T15" fmla="*/ 34471 h 49"/>
                  <a:gd name="T16" fmla="*/ 1579 w 49"/>
                  <a:gd name="T17" fmla="*/ 34471 h 49"/>
                  <a:gd name="T18" fmla="*/ 1579 w 49"/>
                  <a:gd name="T19" fmla="*/ 34023 h 49"/>
                  <a:gd name="T20" fmla="*/ 1724 w 49"/>
                  <a:gd name="T21" fmla="*/ 40344 h 49"/>
                  <a:gd name="T22" fmla="*/ 1888 w 49"/>
                  <a:gd name="T23" fmla="*/ 38885 h 49"/>
                  <a:gd name="T24" fmla="*/ 1907 w 49"/>
                  <a:gd name="T25" fmla="*/ 34471 h 49"/>
                  <a:gd name="T26" fmla="*/ 1888 w 49"/>
                  <a:gd name="T27" fmla="*/ 31870 h 49"/>
                  <a:gd name="T28" fmla="*/ 1795 w 49"/>
                  <a:gd name="T29" fmla="*/ 29469 h 49"/>
                  <a:gd name="T30" fmla="*/ 1677 w 49"/>
                  <a:gd name="T31" fmla="*/ 24886 h 49"/>
                  <a:gd name="T32" fmla="*/ 1443 w 49"/>
                  <a:gd name="T33" fmla="*/ 19671 h 49"/>
                  <a:gd name="T34" fmla="*/ 1173 w 49"/>
                  <a:gd name="T35" fmla="*/ 14028 h 49"/>
                  <a:gd name="T36" fmla="*/ 844 w 49"/>
                  <a:gd name="T37" fmla="*/ 8806 h 49"/>
                  <a:gd name="T38" fmla="*/ 494 w 49"/>
                  <a:gd name="T39" fmla="*/ 200 h 49"/>
                  <a:gd name="T40" fmla="*/ 3 w 49"/>
                  <a:gd name="T41" fmla="*/ 0 h 49"/>
                  <a:gd name="T42" fmla="*/ 0 w 49"/>
                  <a:gd name="T43" fmla="*/ 6916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49"/>
                  <a:gd name="T68" fmla="*/ 49 w 49"/>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49">
                    <a:moveTo>
                      <a:pt x="0" y="8"/>
                    </a:moveTo>
                    <a:lnTo>
                      <a:pt x="8" y="13"/>
                    </a:lnTo>
                    <a:lnTo>
                      <a:pt x="17" y="18"/>
                    </a:lnTo>
                    <a:lnTo>
                      <a:pt x="24" y="24"/>
                    </a:lnTo>
                    <a:lnTo>
                      <a:pt x="31" y="30"/>
                    </a:lnTo>
                    <a:lnTo>
                      <a:pt x="36" y="36"/>
                    </a:lnTo>
                    <a:lnTo>
                      <a:pt x="39" y="41"/>
                    </a:lnTo>
                    <a:lnTo>
                      <a:pt x="39" y="42"/>
                    </a:lnTo>
                    <a:lnTo>
                      <a:pt x="40" y="42"/>
                    </a:lnTo>
                    <a:lnTo>
                      <a:pt x="40" y="41"/>
                    </a:lnTo>
                    <a:lnTo>
                      <a:pt x="44" y="49"/>
                    </a:lnTo>
                    <a:lnTo>
                      <a:pt x="48" y="47"/>
                    </a:lnTo>
                    <a:lnTo>
                      <a:pt x="49" y="42"/>
                    </a:lnTo>
                    <a:lnTo>
                      <a:pt x="48" y="39"/>
                    </a:lnTo>
                    <a:lnTo>
                      <a:pt x="46" y="36"/>
                    </a:lnTo>
                    <a:lnTo>
                      <a:pt x="42" y="30"/>
                    </a:lnTo>
                    <a:lnTo>
                      <a:pt x="37" y="24"/>
                    </a:lnTo>
                    <a:lnTo>
                      <a:pt x="30" y="17"/>
                    </a:lnTo>
                    <a:lnTo>
                      <a:pt x="22" y="11"/>
                    </a:lnTo>
                    <a:lnTo>
                      <a:pt x="13"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29" name="Freeform 153"/>
              <p:cNvSpPr>
                <a:spLocks noChangeArrowheads="1"/>
              </p:cNvSpPr>
              <p:nvPr/>
            </p:nvSpPr>
            <p:spPr bwMode="auto">
              <a:xfrm>
                <a:off x="4127" y="93"/>
                <a:ext cx="55" cy="14"/>
              </a:xfrm>
              <a:custGeom>
                <a:avLst/>
                <a:gdLst>
                  <a:gd name="T0" fmla="*/ 0 w 58"/>
                  <a:gd name="T1" fmla="*/ 2649 h 18"/>
                  <a:gd name="T2" fmla="*/ 4 w 58"/>
                  <a:gd name="T3" fmla="*/ 2649 h 18"/>
                  <a:gd name="T4" fmla="*/ 9 w 58"/>
                  <a:gd name="T5" fmla="*/ 2649 h 18"/>
                  <a:gd name="T6" fmla="*/ 346 w 58"/>
                  <a:gd name="T7" fmla="*/ 2649 h 18"/>
                  <a:gd name="T8" fmla="*/ 493 w 58"/>
                  <a:gd name="T9" fmla="*/ 2649 h 18"/>
                  <a:gd name="T10" fmla="*/ 727 w 58"/>
                  <a:gd name="T11" fmla="*/ 2943 h 18"/>
                  <a:gd name="T12" fmla="*/ 859 w 58"/>
                  <a:gd name="T13" fmla="*/ 3633 h 18"/>
                  <a:gd name="T14" fmla="*/ 1089 w 58"/>
                  <a:gd name="T15" fmla="*/ 4207 h 18"/>
                  <a:gd name="T16" fmla="*/ 1223 w 58"/>
                  <a:gd name="T17" fmla="*/ 4984 h 18"/>
                  <a:gd name="T18" fmla="*/ 1285 w 58"/>
                  <a:gd name="T19" fmla="*/ 2649 h 18"/>
                  <a:gd name="T20" fmla="*/ 1146 w 58"/>
                  <a:gd name="T21" fmla="*/ 1738 h 18"/>
                  <a:gd name="T22" fmla="*/ 903 w 58"/>
                  <a:gd name="T23" fmla="*/ 2 h 18"/>
                  <a:gd name="T24" fmla="*/ 739 w 58"/>
                  <a:gd name="T25" fmla="*/ 2 h 18"/>
                  <a:gd name="T26" fmla="*/ 519 w 58"/>
                  <a:gd name="T27" fmla="*/ 1 h 18"/>
                  <a:gd name="T28" fmla="*/ 363 w 58"/>
                  <a:gd name="T29" fmla="*/ 1 h 18"/>
                  <a:gd name="T30" fmla="*/ 9 w 58"/>
                  <a:gd name="T31" fmla="*/ 0 h 18"/>
                  <a:gd name="T32" fmla="*/ 4 w 58"/>
                  <a:gd name="T33" fmla="*/ 0 h 18"/>
                  <a:gd name="T34" fmla="*/ 0 w 58"/>
                  <a:gd name="T35" fmla="*/ 0 h 18"/>
                  <a:gd name="T36" fmla="*/ 0 w 58"/>
                  <a:gd name="T37" fmla="*/ 264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8"/>
                  <a:gd name="T59" fmla="*/ 58 w 5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8">
                    <a:moveTo>
                      <a:pt x="0" y="10"/>
                    </a:moveTo>
                    <a:lnTo>
                      <a:pt x="4" y="10"/>
                    </a:lnTo>
                    <a:lnTo>
                      <a:pt x="9" y="10"/>
                    </a:lnTo>
                    <a:lnTo>
                      <a:pt x="16" y="10"/>
                    </a:lnTo>
                    <a:lnTo>
                      <a:pt x="23" y="10"/>
                    </a:lnTo>
                    <a:lnTo>
                      <a:pt x="32" y="11"/>
                    </a:lnTo>
                    <a:lnTo>
                      <a:pt x="39" y="13"/>
                    </a:lnTo>
                    <a:lnTo>
                      <a:pt x="48" y="15"/>
                    </a:lnTo>
                    <a:lnTo>
                      <a:pt x="55" y="18"/>
                    </a:lnTo>
                    <a:lnTo>
                      <a:pt x="58" y="10"/>
                    </a:lnTo>
                    <a:lnTo>
                      <a:pt x="50" y="6"/>
                    </a:lnTo>
                    <a:lnTo>
                      <a:pt x="41" y="4"/>
                    </a:lnTo>
                    <a:lnTo>
                      <a:pt x="33" y="2"/>
                    </a:lnTo>
                    <a:lnTo>
                      <a:pt x="24" y="1"/>
                    </a:lnTo>
                    <a:lnTo>
                      <a:pt x="17" y="1"/>
                    </a:lnTo>
                    <a:lnTo>
                      <a:pt x="9" y="0"/>
                    </a:lnTo>
                    <a:lnTo>
                      <a:pt x="4"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30" name="Freeform 154"/>
              <p:cNvSpPr>
                <a:spLocks noChangeArrowheads="1"/>
              </p:cNvSpPr>
              <p:nvPr/>
            </p:nvSpPr>
            <p:spPr bwMode="auto">
              <a:xfrm>
                <a:off x="910" y="101"/>
                <a:ext cx="106" cy="57"/>
              </a:xfrm>
              <a:custGeom>
                <a:avLst/>
                <a:gdLst>
                  <a:gd name="T0" fmla="*/ 8 w 107"/>
                  <a:gd name="T1" fmla="*/ 0 h 59"/>
                  <a:gd name="T2" fmla="*/ 5 w 107"/>
                  <a:gd name="T3" fmla="*/ 0 h 59"/>
                  <a:gd name="T4" fmla="*/ 3 w 107"/>
                  <a:gd name="T5" fmla="*/ 0 h 59"/>
                  <a:gd name="T6" fmla="*/ 2 w 107"/>
                  <a:gd name="T7" fmla="*/ 3 h 59"/>
                  <a:gd name="T8" fmla="*/ 1 w 107"/>
                  <a:gd name="T9" fmla="*/ 4 h 59"/>
                  <a:gd name="T10" fmla="*/ 0 w 107"/>
                  <a:gd name="T11" fmla="*/ 664 h 59"/>
                  <a:gd name="T12" fmla="*/ 1 w 107"/>
                  <a:gd name="T13" fmla="*/ 864 h 59"/>
                  <a:gd name="T14" fmla="*/ 4 w 107"/>
                  <a:gd name="T15" fmla="*/ 1352 h 59"/>
                  <a:gd name="T16" fmla="*/ 8 w 107"/>
                  <a:gd name="T17" fmla="*/ 1877 h 59"/>
                  <a:gd name="T18" fmla="*/ 399 w 107"/>
                  <a:gd name="T19" fmla="*/ 2277 h 59"/>
                  <a:gd name="T20" fmla="*/ 623 w 107"/>
                  <a:gd name="T21" fmla="*/ 2831 h 59"/>
                  <a:gd name="T22" fmla="*/ 901 w 107"/>
                  <a:gd name="T23" fmla="*/ 3226 h 59"/>
                  <a:gd name="T24" fmla="*/ 1186 w 107"/>
                  <a:gd name="T25" fmla="*/ 3681 h 59"/>
                  <a:gd name="T26" fmla="*/ 1472 w 107"/>
                  <a:gd name="T27" fmla="*/ 4036 h 59"/>
                  <a:gd name="T28" fmla="*/ 1835 w 107"/>
                  <a:gd name="T29" fmla="*/ 4208 h 59"/>
                  <a:gd name="T30" fmla="*/ 2151 w 107"/>
                  <a:gd name="T31" fmla="*/ 4385 h 59"/>
                  <a:gd name="T32" fmla="*/ 2538 w 107"/>
                  <a:gd name="T33" fmla="*/ 4385 h 59"/>
                  <a:gd name="T34" fmla="*/ 2947 w 107"/>
                  <a:gd name="T35" fmla="*/ 4108 h 59"/>
                  <a:gd name="T36" fmla="*/ 3283 w 107"/>
                  <a:gd name="T37" fmla="*/ 3781 h 59"/>
                  <a:gd name="T38" fmla="*/ 3285 w 107"/>
                  <a:gd name="T39" fmla="*/ 3681 h 59"/>
                  <a:gd name="T40" fmla="*/ 3296 w 107"/>
                  <a:gd name="T41" fmla="*/ 3540 h 59"/>
                  <a:gd name="T42" fmla="*/ 3285 w 107"/>
                  <a:gd name="T43" fmla="*/ 3389 h 59"/>
                  <a:gd name="T44" fmla="*/ 3283 w 107"/>
                  <a:gd name="T45" fmla="*/ 3164 h 59"/>
                  <a:gd name="T46" fmla="*/ 3161 w 107"/>
                  <a:gd name="T47" fmla="*/ 2907 h 59"/>
                  <a:gd name="T48" fmla="*/ 2988 w 107"/>
                  <a:gd name="T49" fmla="*/ 2326 h 59"/>
                  <a:gd name="T50" fmla="*/ 2798 w 107"/>
                  <a:gd name="T51" fmla="*/ 1909 h 59"/>
                  <a:gd name="T52" fmla="*/ 2538 w 107"/>
                  <a:gd name="T53" fmla="*/ 1352 h 59"/>
                  <a:gd name="T54" fmla="*/ 2276 w 107"/>
                  <a:gd name="T55" fmla="*/ 972 h 59"/>
                  <a:gd name="T56" fmla="*/ 2019 w 107"/>
                  <a:gd name="T57" fmla="*/ 709 h 59"/>
                  <a:gd name="T58" fmla="*/ 1734 w 107"/>
                  <a:gd name="T59" fmla="*/ 40 h 59"/>
                  <a:gd name="T60" fmla="*/ 1472 w 107"/>
                  <a:gd name="T61" fmla="*/ 4 h 59"/>
                  <a:gd name="T62" fmla="*/ 1224 w 107"/>
                  <a:gd name="T63" fmla="*/ 1 h 59"/>
                  <a:gd name="T64" fmla="*/ 985 w 107"/>
                  <a:gd name="T65" fmla="*/ 0 h 59"/>
                  <a:gd name="T66" fmla="*/ 772 w 107"/>
                  <a:gd name="T67" fmla="*/ 0 h 59"/>
                  <a:gd name="T68" fmla="*/ 525 w 107"/>
                  <a:gd name="T69" fmla="*/ 0 h 59"/>
                  <a:gd name="T70" fmla="*/ 377 w 107"/>
                  <a:gd name="T71" fmla="*/ 0 h 59"/>
                  <a:gd name="T72" fmla="*/ 8 w 107"/>
                  <a:gd name="T73" fmla="*/ 0 h 5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7"/>
                  <a:gd name="T112" fmla="*/ 0 h 59"/>
                  <a:gd name="T113" fmla="*/ 107 w 107"/>
                  <a:gd name="T114" fmla="*/ 59 h 5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7" h="59">
                    <a:moveTo>
                      <a:pt x="8" y="0"/>
                    </a:moveTo>
                    <a:lnTo>
                      <a:pt x="5" y="0"/>
                    </a:lnTo>
                    <a:lnTo>
                      <a:pt x="3" y="0"/>
                    </a:lnTo>
                    <a:lnTo>
                      <a:pt x="2" y="3"/>
                    </a:lnTo>
                    <a:lnTo>
                      <a:pt x="1" y="4"/>
                    </a:lnTo>
                    <a:lnTo>
                      <a:pt x="0" y="8"/>
                    </a:lnTo>
                    <a:lnTo>
                      <a:pt x="1" y="12"/>
                    </a:lnTo>
                    <a:lnTo>
                      <a:pt x="4" y="19"/>
                    </a:lnTo>
                    <a:lnTo>
                      <a:pt x="8" y="25"/>
                    </a:lnTo>
                    <a:lnTo>
                      <a:pt x="13" y="31"/>
                    </a:lnTo>
                    <a:lnTo>
                      <a:pt x="21" y="38"/>
                    </a:lnTo>
                    <a:lnTo>
                      <a:pt x="29" y="44"/>
                    </a:lnTo>
                    <a:lnTo>
                      <a:pt x="39" y="50"/>
                    </a:lnTo>
                    <a:lnTo>
                      <a:pt x="48" y="54"/>
                    </a:lnTo>
                    <a:lnTo>
                      <a:pt x="60" y="57"/>
                    </a:lnTo>
                    <a:lnTo>
                      <a:pt x="70" y="59"/>
                    </a:lnTo>
                    <a:lnTo>
                      <a:pt x="82" y="59"/>
                    </a:lnTo>
                    <a:lnTo>
                      <a:pt x="94" y="55"/>
                    </a:lnTo>
                    <a:lnTo>
                      <a:pt x="105" y="51"/>
                    </a:lnTo>
                    <a:lnTo>
                      <a:pt x="106" y="50"/>
                    </a:lnTo>
                    <a:lnTo>
                      <a:pt x="107" y="48"/>
                    </a:lnTo>
                    <a:lnTo>
                      <a:pt x="106" y="46"/>
                    </a:lnTo>
                    <a:lnTo>
                      <a:pt x="105" y="43"/>
                    </a:lnTo>
                    <a:lnTo>
                      <a:pt x="102" y="39"/>
                    </a:lnTo>
                    <a:lnTo>
                      <a:pt x="97" y="32"/>
                    </a:lnTo>
                    <a:lnTo>
                      <a:pt x="91" y="26"/>
                    </a:lnTo>
                    <a:lnTo>
                      <a:pt x="82" y="19"/>
                    </a:lnTo>
                    <a:lnTo>
                      <a:pt x="74" y="14"/>
                    </a:lnTo>
                    <a:lnTo>
                      <a:pt x="65" y="9"/>
                    </a:lnTo>
                    <a:lnTo>
                      <a:pt x="57" y="6"/>
                    </a:lnTo>
                    <a:lnTo>
                      <a:pt x="48" y="4"/>
                    </a:lnTo>
                    <a:lnTo>
                      <a:pt x="40" y="1"/>
                    </a:lnTo>
                    <a:lnTo>
                      <a:pt x="32" y="0"/>
                    </a:lnTo>
                    <a:lnTo>
                      <a:pt x="25" y="0"/>
                    </a:lnTo>
                    <a:lnTo>
                      <a:pt x="18" y="0"/>
                    </a:lnTo>
                    <a:lnTo>
                      <a:pt x="12"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31" name="Freeform 155"/>
              <p:cNvSpPr>
                <a:spLocks noChangeArrowheads="1"/>
              </p:cNvSpPr>
              <p:nvPr/>
            </p:nvSpPr>
            <p:spPr bwMode="auto">
              <a:xfrm>
                <a:off x="905" y="95"/>
                <a:ext cx="113" cy="69"/>
              </a:xfrm>
              <a:custGeom>
                <a:avLst/>
                <a:gdLst>
                  <a:gd name="T0" fmla="*/ 7306 w 112"/>
                  <a:gd name="T1" fmla="*/ 10866 h 68"/>
                  <a:gd name="T2" fmla="*/ 6611 w 112"/>
                  <a:gd name="T3" fmla="*/ 11823 h 68"/>
                  <a:gd name="T4" fmla="*/ 5856 w 112"/>
                  <a:gd name="T5" fmla="*/ 12221 h 68"/>
                  <a:gd name="T6" fmla="*/ 5079 w 112"/>
                  <a:gd name="T7" fmla="*/ 12547 h 68"/>
                  <a:gd name="T8" fmla="*/ 4388 w 112"/>
                  <a:gd name="T9" fmla="*/ 12221 h 68"/>
                  <a:gd name="T10" fmla="*/ 3746 w 112"/>
                  <a:gd name="T11" fmla="*/ 11641 h 68"/>
                  <a:gd name="T12" fmla="*/ 3122 w 112"/>
                  <a:gd name="T13" fmla="*/ 10595 h 68"/>
                  <a:gd name="T14" fmla="*/ 2449 w 112"/>
                  <a:gd name="T15" fmla="*/ 9549 h 68"/>
                  <a:gd name="T16" fmla="*/ 1966 w 112"/>
                  <a:gd name="T17" fmla="*/ 8288 h 68"/>
                  <a:gd name="T18" fmla="*/ 1420 w 112"/>
                  <a:gd name="T19" fmla="*/ 6920 h 68"/>
                  <a:gd name="T20" fmla="*/ 1048 w 112"/>
                  <a:gd name="T21" fmla="*/ 5605 h 68"/>
                  <a:gd name="T22" fmla="*/ 822 w 112"/>
                  <a:gd name="T23" fmla="*/ 4535 h 68"/>
                  <a:gd name="T24" fmla="*/ 727 w 112"/>
                  <a:gd name="T25" fmla="*/ 3182 h 68"/>
                  <a:gd name="T26" fmla="*/ 687 w 112"/>
                  <a:gd name="T27" fmla="*/ 2400 h 68"/>
                  <a:gd name="T28" fmla="*/ 727 w 112"/>
                  <a:gd name="T29" fmla="*/ 2085 h 68"/>
                  <a:gd name="T30" fmla="*/ 687 w 112"/>
                  <a:gd name="T31" fmla="*/ 2232 h 68"/>
                  <a:gd name="T32" fmla="*/ 727 w 112"/>
                  <a:gd name="T33" fmla="*/ 2085 h 68"/>
                  <a:gd name="T34" fmla="*/ 777 w 112"/>
                  <a:gd name="T35" fmla="*/ 2085 h 68"/>
                  <a:gd name="T36" fmla="*/ 876 w 112"/>
                  <a:gd name="T37" fmla="*/ 2085 h 68"/>
                  <a:gd name="T38" fmla="*/ 876 w 112"/>
                  <a:gd name="T39" fmla="*/ 0 h 68"/>
                  <a:gd name="T40" fmla="*/ 727 w 112"/>
                  <a:gd name="T41" fmla="*/ 1 h 68"/>
                  <a:gd name="T42" fmla="*/ 7 w 112"/>
                  <a:gd name="T43" fmla="*/ 2 h 68"/>
                  <a:gd name="T44" fmla="*/ 3 w 112"/>
                  <a:gd name="T45" fmla="*/ 3 h 68"/>
                  <a:gd name="T46" fmla="*/ 1 w 112"/>
                  <a:gd name="T47" fmla="*/ 80 h 68"/>
                  <a:gd name="T48" fmla="*/ 0 w 112"/>
                  <a:gd name="T49" fmla="*/ 2578 h 68"/>
                  <a:gd name="T50" fmla="*/ 1 w 112"/>
                  <a:gd name="T51" fmla="*/ 4215 h 68"/>
                  <a:gd name="T52" fmla="*/ 5 w 112"/>
                  <a:gd name="T53" fmla="*/ 5432 h 68"/>
                  <a:gd name="T54" fmla="*/ 727 w 112"/>
                  <a:gd name="T55" fmla="*/ 6920 h 68"/>
                  <a:gd name="T56" fmla="*/ 1048 w 112"/>
                  <a:gd name="T57" fmla="*/ 8288 h 68"/>
                  <a:gd name="T58" fmla="*/ 1703 w 112"/>
                  <a:gd name="T59" fmla="*/ 9877 h 68"/>
                  <a:gd name="T60" fmla="*/ 2171 w 112"/>
                  <a:gd name="T61" fmla="*/ 11034 h 68"/>
                  <a:gd name="T62" fmla="*/ 2871 w 112"/>
                  <a:gd name="T63" fmla="*/ 12547 h 68"/>
                  <a:gd name="T64" fmla="*/ 3524 w 112"/>
                  <a:gd name="T65" fmla="*/ 13646 h 68"/>
                  <a:gd name="T66" fmla="*/ 4325 w 112"/>
                  <a:gd name="T67" fmla="*/ 14083 h 68"/>
                  <a:gd name="T68" fmla="*/ 5079 w 112"/>
                  <a:gd name="T69" fmla="*/ 14448 h 68"/>
                  <a:gd name="T70" fmla="*/ 5943 w 112"/>
                  <a:gd name="T71" fmla="*/ 14448 h 68"/>
                  <a:gd name="T72" fmla="*/ 6708 w 112"/>
                  <a:gd name="T73" fmla="*/ 13655 h 68"/>
                  <a:gd name="T74" fmla="*/ 7515 w 112"/>
                  <a:gd name="T75" fmla="*/ 12547 h 68"/>
                  <a:gd name="T76" fmla="*/ 7306 w 112"/>
                  <a:gd name="T77" fmla="*/ 10866 h 6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2"/>
                  <a:gd name="T118" fmla="*/ 0 h 68"/>
                  <a:gd name="T119" fmla="*/ 112 w 112"/>
                  <a:gd name="T120" fmla="*/ 68 h 6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2" h="68">
                    <a:moveTo>
                      <a:pt x="108" y="51"/>
                    </a:moveTo>
                    <a:lnTo>
                      <a:pt x="98" y="56"/>
                    </a:lnTo>
                    <a:lnTo>
                      <a:pt x="87" y="58"/>
                    </a:lnTo>
                    <a:lnTo>
                      <a:pt x="75" y="59"/>
                    </a:lnTo>
                    <a:lnTo>
                      <a:pt x="65" y="58"/>
                    </a:lnTo>
                    <a:lnTo>
                      <a:pt x="55" y="55"/>
                    </a:lnTo>
                    <a:lnTo>
                      <a:pt x="46" y="50"/>
                    </a:lnTo>
                    <a:lnTo>
                      <a:pt x="36" y="45"/>
                    </a:lnTo>
                    <a:lnTo>
                      <a:pt x="29" y="39"/>
                    </a:lnTo>
                    <a:lnTo>
                      <a:pt x="21" y="33"/>
                    </a:lnTo>
                    <a:lnTo>
                      <a:pt x="16" y="27"/>
                    </a:lnTo>
                    <a:lnTo>
                      <a:pt x="12" y="21"/>
                    </a:lnTo>
                    <a:lnTo>
                      <a:pt x="10" y="16"/>
                    </a:lnTo>
                    <a:lnTo>
                      <a:pt x="9" y="12"/>
                    </a:lnTo>
                    <a:lnTo>
                      <a:pt x="10" y="10"/>
                    </a:lnTo>
                    <a:lnTo>
                      <a:pt x="9" y="11"/>
                    </a:lnTo>
                    <a:lnTo>
                      <a:pt x="10" y="10"/>
                    </a:lnTo>
                    <a:lnTo>
                      <a:pt x="11" y="10"/>
                    </a:lnTo>
                    <a:lnTo>
                      <a:pt x="13" y="10"/>
                    </a:lnTo>
                    <a:lnTo>
                      <a:pt x="13" y="0"/>
                    </a:lnTo>
                    <a:lnTo>
                      <a:pt x="10" y="1"/>
                    </a:lnTo>
                    <a:lnTo>
                      <a:pt x="7" y="2"/>
                    </a:lnTo>
                    <a:lnTo>
                      <a:pt x="3" y="3"/>
                    </a:lnTo>
                    <a:lnTo>
                      <a:pt x="1" y="6"/>
                    </a:lnTo>
                    <a:lnTo>
                      <a:pt x="0" y="13"/>
                    </a:lnTo>
                    <a:lnTo>
                      <a:pt x="1" y="20"/>
                    </a:lnTo>
                    <a:lnTo>
                      <a:pt x="5" y="26"/>
                    </a:lnTo>
                    <a:lnTo>
                      <a:pt x="10" y="33"/>
                    </a:lnTo>
                    <a:lnTo>
                      <a:pt x="16" y="39"/>
                    </a:lnTo>
                    <a:lnTo>
                      <a:pt x="24" y="47"/>
                    </a:lnTo>
                    <a:lnTo>
                      <a:pt x="32" y="53"/>
                    </a:lnTo>
                    <a:lnTo>
                      <a:pt x="42" y="59"/>
                    </a:lnTo>
                    <a:lnTo>
                      <a:pt x="52" y="64"/>
                    </a:lnTo>
                    <a:lnTo>
                      <a:pt x="64" y="67"/>
                    </a:lnTo>
                    <a:lnTo>
                      <a:pt x="75" y="68"/>
                    </a:lnTo>
                    <a:lnTo>
                      <a:pt x="88" y="68"/>
                    </a:lnTo>
                    <a:lnTo>
                      <a:pt x="100" y="65"/>
                    </a:lnTo>
                    <a:lnTo>
                      <a:pt x="112" y="59"/>
                    </a:lnTo>
                    <a:lnTo>
                      <a:pt x="108"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32" name="Freeform 156"/>
              <p:cNvSpPr>
                <a:spLocks noChangeArrowheads="1"/>
              </p:cNvSpPr>
              <p:nvPr/>
            </p:nvSpPr>
            <p:spPr bwMode="auto">
              <a:xfrm>
                <a:off x="975" y="106"/>
                <a:ext cx="46" cy="51"/>
              </a:xfrm>
              <a:custGeom>
                <a:avLst/>
                <a:gdLst>
                  <a:gd name="T0" fmla="*/ 0 w 49"/>
                  <a:gd name="T1" fmla="*/ 7499 h 49"/>
                  <a:gd name="T2" fmla="*/ 8 w 49"/>
                  <a:gd name="T3" fmla="*/ 10298 h 49"/>
                  <a:gd name="T4" fmla="*/ 628 w 49"/>
                  <a:gd name="T5" fmla="*/ 15186 h 49"/>
                  <a:gd name="T6" fmla="*/ 952 w 49"/>
                  <a:gd name="T7" fmla="*/ 19671 h 49"/>
                  <a:gd name="T8" fmla="*/ 1208 w 49"/>
                  <a:gd name="T9" fmla="*/ 26277 h 49"/>
                  <a:gd name="T10" fmla="*/ 1403 w 49"/>
                  <a:gd name="T11" fmla="*/ 29469 h 49"/>
                  <a:gd name="T12" fmla="*/ 1531 w 49"/>
                  <a:gd name="T13" fmla="*/ 34023 h 49"/>
                  <a:gd name="T14" fmla="*/ 1531 w 49"/>
                  <a:gd name="T15" fmla="*/ 35969 h 49"/>
                  <a:gd name="T16" fmla="*/ 1579 w 49"/>
                  <a:gd name="T17" fmla="*/ 35969 h 49"/>
                  <a:gd name="T18" fmla="*/ 1579 w 49"/>
                  <a:gd name="T19" fmla="*/ 34023 h 49"/>
                  <a:gd name="T20" fmla="*/ 1724 w 49"/>
                  <a:gd name="T21" fmla="*/ 40344 h 49"/>
                  <a:gd name="T22" fmla="*/ 1888 w 49"/>
                  <a:gd name="T23" fmla="*/ 38885 h 49"/>
                  <a:gd name="T24" fmla="*/ 1907 w 49"/>
                  <a:gd name="T25" fmla="*/ 35969 h 49"/>
                  <a:gd name="T26" fmla="*/ 1888 w 49"/>
                  <a:gd name="T27" fmla="*/ 31870 h 49"/>
                  <a:gd name="T28" fmla="*/ 1831 w 49"/>
                  <a:gd name="T29" fmla="*/ 29469 h 49"/>
                  <a:gd name="T30" fmla="*/ 1693 w 49"/>
                  <a:gd name="T31" fmla="*/ 26277 h 49"/>
                  <a:gd name="T32" fmla="*/ 1443 w 49"/>
                  <a:gd name="T33" fmla="*/ 19671 h 49"/>
                  <a:gd name="T34" fmla="*/ 1208 w 49"/>
                  <a:gd name="T35" fmla="*/ 14028 h 49"/>
                  <a:gd name="T36" fmla="*/ 844 w 49"/>
                  <a:gd name="T37" fmla="*/ 8806 h 49"/>
                  <a:gd name="T38" fmla="*/ 494 w 49"/>
                  <a:gd name="T39" fmla="*/ 27 h 49"/>
                  <a:gd name="T40" fmla="*/ 4 w 49"/>
                  <a:gd name="T41" fmla="*/ 0 h 49"/>
                  <a:gd name="T42" fmla="*/ 0 w 49"/>
                  <a:gd name="T43" fmla="*/ 7499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49"/>
                  <a:gd name="T68" fmla="*/ 49 w 49"/>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49">
                    <a:moveTo>
                      <a:pt x="0" y="9"/>
                    </a:moveTo>
                    <a:lnTo>
                      <a:pt x="8" y="13"/>
                    </a:lnTo>
                    <a:lnTo>
                      <a:pt x="17" y="18"/>
                    </a:lnTo>
                    <a:lnTo>
                      <a:pt x="24" y="24"/>
                    </a:lnTo>
                    <a:lnTo>
                      <a:pt x="31" y="31"/>
                    </a:lnTo>
                    <a:lnTo>
                      <a:pt x="36" y="36"/>
                    </a:lnTo>
                    <a:lnTo>
                      <a:pt x="39" y="41"/>
                    </a:lnTo>
                    <a:lnTo>
                      <a:pt x="39" y="43"/>
                    </a:lnTo>
                    <a:lnTo>
                      <a:pt x="40" y="43"/>
                    </a:lnTo>
                    <a:lnTo>
                      <a:pt x="40" y="41"/>
                    </a:lnTo>
                    <a:lnTo>
                      <a:pt x="44" y="49"/>
                    </a:lnTo>
                    <a:lnTo>
                      <a:pt x="48" y="47"/>
                    </a:lnTo>
                    <a:lnTo>
                      <a:pt x="49" y="43"/>
                    </a:lnTo>
                    <a:lnTo>
                      <a:pt x="48" y="39"/>
                    </a:lnTo>
                    <a:lnTo>
                      <a:pt x="47" y="36"/>
                    </a:lnTo>
                    <a:lnTo>
                      <a:pt x="43" y="31"/>
                    </a:lnTo>
                    <a:lnTo>
                      <a:pt x="37" y="24"/>
                    </a:lnTo>
                    <a:lnTo>
                      <a:pt x="31" y="17"/>
                    </a:lnTo>
                    <a:lnTo>
                      <a:pt x="22" y="11"/>
                    </a:lnTo>
                    <a:lnTo>
                      <a:pt x="13" y="4"/>
                    </a:lnTo>
                    <a:lnTo>
                      <a:pt x="4"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33" name="Freeform 157"/>
              <p:cNvSpPr>
                <a:spLocks noChangeArrowheads="1"/>
              </p:cNvSpPr>
              <p:nvPr/>
            </p:nvSpPr>
            <p:spPr bwMode="auto">
              <a:xfrm>
                <a:off x="918" y="95"/>
                <a:ext cx="56" cy="15"/>
              </a:xfrm>
              <a:custGeom>
                <a:avLst/>
                <a:gdLst>
                  <a:gd name="T0" fmla="*/ 0 w 59"/>
                  <a:gd name="T1" fmla="*/ 2000 h 19"/>
                  <a:gd name="T2" fmla="*/ 4 w 59"/>
                  <a:gd name="T3" fmla="*/ 2000 h 19"/>
                  <a:gd name="T4" fmla="*/ 244 w 59"/>
                  <a:gd name="T5" fmla="*/ 2000 h 19"/>
                  <a:gd name="T6" fmla="*/ 327 w 59"/>
                  <a:gd name="T7" fmla="*/ 2000 h 19"/>
                  <a:gd name="T8" fmla="*/ 465 w 59"/>
                  <a:gd name="T9" fmla="*/ 2000 h 19"/>
                  <a:gd name="T10" fmla="*/ 691 w 59"/>
                  <a:gd name="T11" fmla="*/ 2210 h 19"/>
                  <a:gd name="T12" fmla="*/ 824 w 59"/>
                  <a:gd name="T13" fmla="*/ 2698 h 19"/>
                  <a:gd name="T14" fmla="*/ 1028 w 59"/>
                  <a:gd name="T15" fmla="*/ 3297 h 19"/>
                  <a:gd name="T16" fmla="*/ 1181 w 59"/>
                  <a:gd name="T17" fmla="*/ 4028 h 19"/>
                  <a:gd name="T18" fmla="*/ 1253 w 59"/>
                  <a:gd name="T19" fmla="*/ 2000 h 19"/>
                  <a:gd name="T20" fmla="*/ 1080 w 59"/>
                  <a:gd name="T21" fmla="*/ 1340 h 19"/>
                  <a:gd name="T22" fmla="*/ 866 w 59"/>
                  <a:gd name="T23" fmla="*/ 2 h 19"/>
                  <a:gd name="T24" fmla="*/ 711 w 59"/>
                  <a:gd name="T25" fmla="*/ 2 h 19"/>
                  <a:gd name="T26" fmla="*/ 489 w 59"/>
                  <a:gd name="T27" fmla="*/ 1 h 19"/>
                  <a:gd name="T28" fmla="*/ 345 w 59"/>
                  <a:gd name="T29" fmla="*/ 1 h 19"/>
                  <a:gd name="T30" fmla="*/ 244 w 59"/>
                  <a:gd name="T31" fmla="*/ 0 h 19"/>
                  <a:gd name="T32" fmla="*/ 4 w 59"/>
                  <a:gd name="T33" fmla="*/ 0 h 19"/>
                  <a:gd name="T34" fmla="*/ 0 w 59"/>
                  <a:gd name="T35" fmla="*/ 0 h 19"/>
                  <a:gd name="T36" fmla="*/ 0 w 59"/>
                  <a:gd name="T37" fmla="*/ 200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9"/>
                  <a:gd name="T58" fmla="*/ 0 h 19"/>
                  <a:gd name="T59" fmla="*/ 59 w 59"/>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9" h="19">
                    <a:moveTo>
                      <a:pt x="0" y="10"/>
                    </a:moveTo>
                    <a:lnTo>
                      <a:pt x="4" y="10"/>
                    </a:lnTo>
                    <a:lnTo>
                      <a:pt x="10" y="10"/>
                    </a:lnTo>
                    <a:lnTo>
                      <a:pt x="16" y="10"/>
                    </a:lnTo>
                    <a:lnTo>
                      <a:pt x="23" y="10"/>
                    </a:lnTo>
                    <a:lnTo>
                      <a:pt x="32" y="11"/>
                    </a:lnTo>
                    <a:lnTo>
                      <a:pt x="39" y="13"/>
                    </a:lnTo>
                    <a:lnTo>
                      <a:pt x="48" y="15"/>
                    </a:lnTo>
                    <a:lnTo>
                      <a:pt x="55" y="19"/>
                    </a:lnTo>
                    <a:lnTo>
                      <a:pt x="59" y="10"/>
                    </a:lnTo>
                    <a:lnTo>
                      <a:pt x="50" y="6"/>
                    </a:lnTo>
                    <a:lnTo>
                      <a:pt x="41" y="4"/>
                    </a:lnTo>
                    <a:lnTo>
                      <a:pt x="33" y="2"/>
                    </a:lnTo>
                    <a:lnTo>
                      <a:pt x="24" y="1"/>
                    </a:lnTo>
                    <a:lnTo>
                      <a:pt x="17" y="1"/>
                    </a:lnTo>
                    <a:lnTo>
                      <a:pt x="10" y="0"/>
                    </a:lnTo>
                    <a:lnTo>
                      <a:pt x="4"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34" name="Freeform 158"/>
              <p:cNvSpPr>
                <a:spLocks noChangeArrowheads="1"/>
              </p:cNvSpPr>
              <p:nvPr/>
            </p:nvSpPr>
            <p:spPr bwMode="auto">
              <a:xfrm>
                <a:off x="3441" y="100"/>
                <a:ext cx="106" cy="60"/>
              </a:xfrm>
              <a:custGeom>
                <a:avLst/>
                <a:gdLst>
                  <a:gd name="T0" fmla="*/ 329 w 107"/>
                  <a:gd name="T1" fmla="*/ 1 h 60"/>
                  <a:gd name="T2" fmla="*/ 6 w 107"/>
                  <a:gd name="T3" fmla="*/ 1 h 60"/>
                  <a:gd name="T4" fmla="*/ 4 w 107"/>
                  <a:gd name="T5" fmla="*/ 1 h 60"/>
                  <a:gd name="T6" fmla="*/ 1 w 107"/>
                  <a:gd name="T7" fmla="*/ 2 h 60"/>
                  <a:gd name="T8" fmla="*/ 0 w 107"/>
                  <a:gd name="T9" fmla="*/ 86 h 60"/>
                  <a:gd name="T10" fmla="*/ 0 w 107"/>
                  <a:gd name="T11" fmla="*/ 3426 h 60"/>
                  <a:gd name="T12" fmla="*/ 1 w 107"/>
                  <a:gd name="T13" fmla="*/ 4744 h 60"/>
                  <a:gd name="T14" fmla="*/ 4 w 107"/>
                  <a:gd name="T15" fmla="*/ 7661 h 60"/>
                  <a:gd name="T16" fmla="*/ 329 w 107"/>
                  <a:gd name="T17" fmla="*/ 9737 h 60"/>
                  <a:gd name="T18" fmla="*/ 424 w 107"/>
                  <a:gd name="T19" fmla="*/ 12135 h 60"/>
                  <a:gd name="T20" fmla="*/ 655 w 107"/>
                  <a:gd name="T21" fmla="*/ 14525 h 60"/>
                  <a:gd name="T22" fmla="*/ 930 w 107"/>
                  <a:gd name="T23" fmla="*/ 16735 h 60"/>
                  <a:gd name="T24" fmla="*/ 1224 w 107"/>
                  <a:gd name="T25" fmla="*/ 18670 h 60"/>
                  <a:gd name="T26" fmla="*/ 1529 w 107"/>
                  <a:gd name="T27" fmla="*/ 20226 h 60"/>
                  <a:gd name="T28" fmla="*/ 1835 w 107"/>
                  <a:gd name="T29" fmla="*/ 21479 h 60"/>
                  <a:gd name="T30" fmla="*/ 2159 w 107"/>
                  <a:gd name="T31" fmla="*/ 21922 h 60"/>
                  <a:gd name="T32" fmla="*/ 2545 w 107"/>
                  <a:gd name="T33" fmla="*/ 21922 h 60"/>
                  <a:gd name="T34" fmla="*/ 2950 w 107"/>
                  <a:gd name="T35" fmla="*/ 21231 h 60"/>
                  <a:gd name="T36" fmla="*/ 3285 w 107"/>
                  <a:gd name="T37" fmla="*/ 19608 h 60"/>
                  <a:gd name="T38" fmla="*/ 3296 w 107"/>
                  <a:gd name="T39" fmla="*/ 18670 h 60"/>
                  <a:gd name="T40" fmla="*/ 3296 w 107"/>
                  <a:gd name="T41" fmla="*/ 18135 h 60"/>
                  <a:gd name="T42" fmla="*/ 3296 w 107"/>
                  <a:gd name="T43" fmla="*/ 17066 h 60"/>
                  <a:gd name="T44" fmla="*/ 3285 w 107"/>
                  <a:gd name="T45" fmla="*/ 16691 h 60"/>
                  <a:gd name="T46" fmla="*/ 3172 w 107"/>
                  <a:gd name="T47" fmla="*/ 14683 h 60"/>
                  <a:gd name="T48" fmla="*/ 3000 w 107"/>
                  <a:gd name="T49" fmla="*/ 12399 h 60"/>
                  <a:gd name="T50" fmla="*/ 2798 w 107"/>
                  <a:gd name="T51" fmla="*/ 9834 h 60"/>
                  <a:gd name="T52" fmla="*/ 2545 w 107"/>
                  <a:gd name="T53" fmla="*/ 7661 h 60"/>
                  <a:gd name="T54" fmla="*/ 2276 w 107"/>
                  <a:gd name="T55" fmla="*/ 5561 h 60"/>
                  <a:gd name="T56" fmla="*/ 2044 w 107"/>
                  <a:gd name="T57" fmla="*/ 3742 h 60"/>
                  <a:gd name="T58" fmla="*/ 1734 w 107"/>
                  <a:gd name="T59" fmla="*/ 2915 h 60"/>
                  <a:gd name="T60" fmla="*/ 1529 w 107"/>
                  <a:gd name="T61" fmla="*/ 86 h 60"/>
                  <a:gd name="T62" fmla="*/ 1251 w 107"/>
                  <a:gd name="T63" fmla="*/ 2 h 60"/>
                  <a:gd name="T64" fmla="*/ 1012 w 107"/>
                  <a:gd name="T65" fmla="*/ 1 h 60"/>
                  <a:gd name="T66" fmla="*/ 772 w 107"/>
                  <a:gd name="T67" fmla="*/ 1 h 60"/>
                  <a:gd name="T68" fmla="*/ 525 w 107"/>
                  <a:gd name="T69" fmla="*/ 1 h 60"/>
                  <a:gd name="T70" fmla="*/ 399 w 107"/>
                  <a:gd name="T71" fmla="*/ 0 h 60"/>
                  <a:gd name="T72" fmla="*/ 329 w 107"/>
                  <a:gd name="T73" fmla="*/ 1 h 6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7"/>
                  <a:gd name="T112" fmla="*/ 0 h 60"/>
                  <a:gd name="T113" fmla="*/ 107 w 107"/>
                  <a:gd name="T114" fmla="*/ 60 h 6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7" h="60">
                    <a:moveTo>
                      <a:pt x="9" y="1"/>
                    </a:moveTo>
                    <a:lnTo>
                      <a:pt x="6" y="1"/>
                    </a:lnTo>
                    <a:lnTo>
                      <a:pt x="4" y="1"/>
                    </a:lnTo>
                    <a:lnTo>
                      <a:pt x="1" y="2"/>
                    </a:lnTo>
                    <a:lnTo>
                      <a:pt x="0" y="5"/>
                    </a:lnTo>
                    <a:lnTo>
                      <a:pt x="0" y="9"/>
                    </a:lnTo>
                    <a:lnTo>
                      <a:pt x="1" y="13"/>
                    </a:lnTo>
                    <a:lnTo>
                      <a:pt x="4" y="20"/>
                    </a:lnTo>
                    <a:lnTo>
                      <a:pt x="9" y="26"/>
                    </a:lnTo>
                    <a:lnTo>
                      <a:pt x="14" y="32"/>
                    </a:lnTo>
                    <a:lnTo>
                      <a:pt x="22" y="39"/>
                    </a:lnTo>
                    <a:lnTo>
                      <a:pt x="30" y="45"/>
                    </a:lnTo>
                    <a:lnTo>
                      <a:pt x="40" y="51"/>
                    </a:lnTo>
                    <a:lnTo>
                      <a:pt x="49" y="55"/>
                    </a:lnTo>
                    <a:lnTo>
                      <a:pt x="60" y="58"/>
                    </a:lnTo>
                    <a:lnTo>
                      <a:pt x="71" y="60"/>
                    </a:lnTo>
                    <a:lnTo>
                      <a:pt x="83" y="60"/>
                    </a:lnTo>
                    <a:lnTo>
                      <a:pt x="95" y="56"/>
                    </a:lnTo>
                    <a:lnTo>
                      <a:pt x="106" y="52"/>
                    </a:lnTo>
                    <a:lnTo>
                      <a:pt x="107" y="51"/>
                    </a:lnTo>
                    <a:lnTo>
                      <a:pt x="107" y="49"/>
                    </a:lnTo>
                    <a:lnTo>
                      <a:pt x="107" y="46"/>
                    </a:lnTo>
                    <a:lnTo>
                      <a:pt x="106" y="44"/>
                    </a:lnTo>
                    <a:lnTo>
                      <a:pt x="103" y="40"/>
                    </a:lnTo>
                    <a:lnTo>
                      <a:pt x="98" y="33"/>
                    </a:lnTo>
                    <a:lnTo>
                      <a:pt x="91" y="27"/>
                    </a:lnTo>
                    <a:lnTo>
                      <a:pt x="83" y="20"/>
                    </a:lnTo>
                    <a:lnTo>
                      <a:pt x="74" y="15"/>
                    </a:lnTo>
                    <a:lnTo>
                      <a:pt x="66" y="10"/>
                    </a:lnTo>
                    <a:lnTo>
                      <a:pt x="57" y="7"/>
                    </a:lnTo>
                    <a:lnTo>
                      <a:pt x="49" y="5"/>
                    </a:lnTo>
                    <a:lnTo>
                      <a:pt x="41" y="2"/>
                    </a:lnTo>
                    <a:lnTo>
                      <a:pt x="33" y="1"/>
                    </a:lnTo>
                    <a:lnTo>
                      <a:pt x="25" y="1"/>
                    </a:lnTo>
                    <a:lnTo>
                      <a:pt x="18" y="1"/>
                    </a:lnTo>
                    <a:lnTo>
                      <a:pt x="13" y="0"/>
                    </a:lnTo>
                    <a:lnTo>
                      <a:pt x="9" y="1"/>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35" name="Freeform 159"/>
              <p:cNvSpPr>
                <a:spLocks noChangeArrowheads="1"/>
              </p:cNvSpPr>
              <p:nvPr/>
            </p:nvSpPr>
            <p:spPr bwMode="auto">
              <a:xfrm>
                <a:off x="3436" y="95"/>
                <a:ext cx="114" cy="69"/>
              </a:xfrm>
              <a:custGeom>
                <a:avLst/>
                <a:gdLst>
                  <a:gd name="T0" fmla="*/ 7167 w 113"/>
                  <a:gd name="T1" fmla="*/ 10866 h 68"/>
                  <a:gd name="T2" fmla="*/ 6368 w 113"/>
                  <a:gd name="T3" fmla="*/ 11823 h 68"/>
                  <a:gd name="T4" fmla="*/ 5648 w 113"/>
                  <a:gd name="T5" fmla="*/ 12221 h 68"/>
                  <a:gd name="T6" fmla="*/ 4999 w 113"/>
                  <a:gd name="T7" fmla="*/ 12547 h 68"/>
                  <a:gd name="T8" fmla="*/ 4270 w 113"/>
                  <a:gd name="T9" fmla="*/ 11856 h 68"/>
                  <a:gd name="T10" fmla="*/ 3663 w 113"/>
                  <a:gd name="T11" fmla="*/ 11641 h 68"/>
                  <a:gd name="T12" fmla="*/ 2978 w 113"/>
                  <a:gd name="T13" fmla="*/ 10595 h 68"/>
                  <a:gd name="T14" fmla="*/ 2406 w 113"/>
                  <a:gd name="T15" fmla="*/ 9549 h 68"/>
                  <a:gd name="T16" fmla="*/ 1929 w 113"/>
                  <a:gd name="T17" fmla="*/ 8288 h 68"/>
                  <a:gd name="T18" fmla="*/ 1401 w 113"/>
                  <a:gd name="T19" fmla="*/ 6920 h 68"/>
                  <a:gd name="T20" fmla="*/ 1039 w 113"/>
                  <a:gd name="T21" fmla="*/ 5605 h 68"/>
                  <a:gd name="T22" fmla="*/ 817 w 113"/>
                  <a:gd name="T23" fmla="*/ 4535 h 68"/>
                  <a:gd name="T24" fmla="*/ 723 w 113"/>
                  <a:gd name="T25" fmla="*/ 3182 h 68"/>
                  <a:gd name="T26" fmla="*/ 683 w 113"/>
                  <a:gd name="T27" fmla="*/ 2400 h 68"/>
                  <a:gd name="T28" fmla="*/ 683 w 113"/>
                  <a:gd name="T29" fmla="*/ 2085 h 68"/>
                  <a:gd name="T30" fmla="*/ 683 w 113"/>
                  <a:gd name="T31" fmla="*/ 2232 h 68"/>
                  <a:gd name="T32" fmla="*/ 723 w 113"/>
                  <a:gd name="T33" fmla="*/ 2085 h 68"/>
                  <a:gd name="T34" fmla="*/ 770 w 113"/>
                  <a:gd name="T35" fmla="*/ 2085 h 68"/>
                  <a:gd name="T36" fmla="*/ 866 w 113"/>
                  <a:gd name="T37" fmla="*/ 2085 h 68"/>
                  <a:gd name="T38" fmla="*/ 866 w 113"/>
                  <a:gd name="T39" fmla="*/ 0 h 68"/>
                  <a:gd name="T40" fmla="*/ 683 w 113"/>
                  <a:gd name="T41" fmla="*/ 1 h 68"/>
                  <a:gd name="T42" fmla="*/ 6 w 113"/>
                  <a:gd name="T43" fmla="*/ 2 h 68"/>
                  <a:gd name="T44" fmla="*/ 4 w 113"/>
                  <a:gd name="T45" fmla="*/ 3 h 68"/>
                  <a:gd name="T46" fmla="*/ 1 w 113"/>
                  <a:gd name="T47" fmla="*/ 80 h 68"/>
                  <a:gd name="T48" fmla="*/ 0 w 113"/>
                  <a:gd name="T49" fmla="*/ 2578 h 68"/>
                  <a:gd name="T50" fmla="*/ 2 w 113"/>
                  <a:gd name="T51" fmla="*/ 4215 h 68"/>
                  <a:gd name="T52" fmla="*/ 5 w 113"/>
                  <a:gd name="T53" fmla="*/ 5432 h 68"/>
                  <a:gd name="T54" fmla="*/ 683 w 113"/>
                  <a:gd name="T55" fmla="*/ 6920 h 68"/>
                  <a:gd name="T56" fmla="*/ 977 w 113"/>
                  <a:gd name="T57" fmla="*/ 8288 h 68"/>
                  <a:gd name="T58" fmla="*/ 1489 w 113"/>
                  <a:gd name="T59" fmla="*/ 9877 h 68"/>
                  <a:gd name="T60" fmla="*/ 2133 w 113"/>
                  <a:gd name="T61" fmla="*/ 11034 h 68"/>
                  <a:gd name="T62" fmla="*/ 2764 w 113"/>
                  <a:gd name="T63" fmla="*/ 12547 h 68"/>
                  <a:gd name="T64" fmla="*/ 3448 w 113"/>
                  <a:gd name="T65" fmla="*/ 13646 h 68"/>
                  <a:gd name="T66" fmla="*/ 4215 w 113"/>
                  <a:gd name="T67" fmla="*/ 14083 h 68"/>
                  <a:gd name="T68" fmla="*/ 4999 w 113"/>
                  <a:gd name="T69" fmla="*/ 14448 h 68"/>
                  <a:gd name="T70" fmla="*/ 5692 w 113"/>
                  <a:gd name="T71" fmla="*/ 14448 h 68"/>
                  <a:gd name="T72" fmla="*/ 6504 w 113"/>
                  <a:gd name="T73" fmla="*/ 13655 h 68"/>
                  <a:gd name="T74" fmla="*/ 7311 w 113"/>
                  <a:gd name="T75" fmla="*/ 12547 h 68"/>
                  <a:gd name="T76" fmla="*/ 7167 w 113"/>
                  <a:gd name="T77" fmla="*/ 10866 h 6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3"/>
                  <a:gd name="T118" fmla="*/ 0 h 68"/>
                  <a:gd name="T119" fmla="*/ 113 w 113"/>
                  <a:gd name="T120" fmla="*/ 68 h 6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3" h="68">
                    <a:moveTo>
                      <a:pt x="109" y="51"/>
                    </a:moveTo>
                    <a:lnTo>
                      <a:pt x="98" y="56"/>
                    </a:lnTo>
                    <a:lnTo>
                      <a:pt x="87" y="58"/>
                    </a:lnTo>
                    <a:lnTo>
                      <a:pt x="76" y="59"/>
                    </a:lnTo>
                    <a:lnTo>
                      <a:pt x="66" y="57"/>
                    </a:lnTo>
                    <a:lnTo>
                      <a:pt x="56" y="55"/>
                    </a:lnTo>
                    <a:lnTo>
                      <a:pt x="46" y="50"/>
                    </a:lnTo>
                    <a:lnTo>
                      <a:pt x="37" y="45"/>
                    </a:lnTo>
                    <a:lnTo>
                      <a:pt x="30" y="39"/>
                    </a:lnTo>
                    <a:lnTo>
                      <a:pt x="22" y="33"/>
                    </a:lnTo>
                    <a:lnTo>
                      <a:pt x="17" y="27"/>
                    </a:lnTo>
                    <a:lnTo>
                      <a:pt x="13" y="21"/>
                    </a:lnTo>
                    <a:lnTo>
                      <a:pt x="11" y="16"/>
                    </a:lnTo>
                    <a:lnTo>
                      <a:pt x="10" y="12"/>
                    </a:lnTo>
                    <a:lnTo>
                      <a:pt x="10" y="10"/>
                    </a:lnTo>
                    <a:lnTo>
                      <a:pt x="10" y="11"/>
                    </a:lnTo>
                    <a:lnTo>
                      <a:pt x="11" y="10"/>
                    </a:lnTo>
                    <a:lnTo>
                      <a:pt x="12" y="10"/>
                    </a:lnTo>
                    <a:lnTo>
                      <a:pt x="14" y="10"/>
                    </a:lnTo>
                    <a:lnTo>
                      <a:pt x="14" y="0"/>
                    </a:lnTo>
                    <a:lnTo>
                      <a:pt x="10" y="1"/>
                    </a:lnTo>
                    <a:lnTo>
                      <a:pt x="6" y="2"/>
                    </a:lnTo>
                    <a:lnTo>
                      <a:pt x="4" y="3"/>
                    </a:lnTo>
                    <a:lnTo>
                      <a:pt x="1" y="6"/>
                    </a:lnTo>
                    <a:lnTo>
                      <a:pt x="0" y="13"/>
                    </a:lnTo>
                    <a:lnTo>
                      <a:pt x="2" y="20"/>
                    </a:lnTo>
                    <a:lnTo>
                      <a:pt x="5" y="26"/>
                    </a:lnTo>
                    <a:lnTo>
                      <a:pt x="10" y="33"/>
                    </a:lnTo>
                    <a:lnTo>
                      <a:pt x="16" y="39"/>
                    </a:lnTo>
                    <a:lnTo>
                      <a:pt x="23" y="47"/>
                    </a:lnTo>
                    <a:lnTo>
                      <a:pt x="33" y="53"/>
                    </a:lnTo>
                    <a:lnTo>
                      <a:pt x="42" y="59"/>
                    </a:lnTo>
                    <a:lnTo>
                      <a:pt x="53" y="64"/>
                    </a:lnTo>
                    <a:lnTo>
                      <a:pt x="65" y="67"/>
                    </a:lnTo>
                    <a:lnTo>
                      <a:pt x="76" y="68"/>
                    </a:lnTo>
                    <a:lnTo>
                      <a:pt x="88" y="68"/>
                    </a:lnTo>
                    <a:lnTo>
                      <a:pt x="101" y="65"/>
                    </a:lnTo>
                    <a:lnTo>
                      <a:pt x="113" y="59"/>
                    </a:lnTo>
                    <a:lnTo>
                      <a:pt x="109"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36" name="Freeform 160"/>
              <p:cNvSpPr>
                <a:spLocks noChangeArrowheads="1"/>
              </p:cNvSpPr>
              <p:nvPr/>
            </p:nvSpPr>
            <p:spPr bwMode="auto">
              <a:xfrm>
                <a:off x="3510" y="106"/>
                <a:ext cx="44" cy="51"/>
              </a:xfrm>
              <a:custGeom>
                <a:avLst/>
                <a:gdLst>
                  <a:gd name="T0" fmla="*/ 0 w 47"/>
                  <a:gd name="T1" fmla="*/ 6420 h 49"/>
                  <a:gd name="T2" fmla="*/ 419 w 47"/>
                  <a:gd name="T3" fmla="*/ 10298 h 49"/>
                  <a:gd name="T4" fmla="*/ 734 w 47"/>
                  <a:gd name="T5" fmla="*/ 15186 h 49"/>
                  <a:gd name="T6" fmla="*/ 1131 w 47"/>
                  <a:gd name="T7" fmla="*/ 19671 h 49"/>
                  <a:gd name="T8" fmla="*/ 1393 w 47"/>
                  <a:gd name="T9" fmla="*/ 26277 h 49"/>
                  <a:gd name="T10" fmla="*/ 1639 w 47"/>
                  <a:gd name="T11" fmla="*/ 29469 h 49"/>
                  <a:gd name="T12" fmla="*/ 1785 w 47"/>
                  <a:gd name="T13" fmla="*/ 34023 h 49"/>
                  <a:gd name="T14" fmla="*/ 1785 w 47"/>
                  <a:gd name="T15" fmla="*/ 35969 h 49"/>
                  <a:gd name="T16" fmla="*/ 1785 w 47"/>
                  <a:gd name="T17" fmla="*/ 34023 h 49"/>
                  <a:gd name="T18" fmla="*/ 1856 w 47"/>
                  <a:gd name="T19" fmla="*/ 34023 h 49"/>
                  <a:gd name="T20" fmla="*/ 2020 w 47"/>
                  <a:gd name="T21" fmla="*/ 40344 h 49"/>
                  <a:gd name="T22" fmla="*/ 2149 w 47"/>
                  <a:gd name="T23" fmla="*/ 38885 h 49"/>
                  <a:gd name="T24" fmla="*/ 2149 w 47"/>
                  <a:gd name="T25" fmla="*/ 35969 h 49"/>
                  <a:gd name="T26" fmla="*/ 2149 w 47"/>
                  <a:gd name="T27" fmla="*/ 31870 h 49"/>
                  <a:gd name="T28" fmla="*/ 2101 w 47"/>
                  <a:gd name="T29" fmla="*/ 29469 h 49"/>
                  <a:gd name="T30" fmla="*/ 1901 w 47"/>
                  <a:gd name="T31" fmla="*/ 26277 h 49"/>
                  <a:gd name="T32" fmla="*/ 1678 w 47"/>
                  <a:gd name="T33" fmla="*/ 19671 h 49"/>
                  <a:gd name="T34" fmla="*/ 1310 w 47"/>
                  <a:gd name="T35" fmla="*/ 14028 h 49"/>
                  <a:gd name="T36" fmla="*/ 998 w 47"/>
                  <a:gd name="T37" fmla="*/ 8806 h 49"/>
                  <a:gd name="T38" fmla="*/ 572 w 47"/>
                  <a:gd name="T39" fmla="*/ 27 h 49"/>
                  <a:gd name="T40" fmla="*/ 3 w 47"/>
                  <a:gd name="T41" fmla="*/ 0 h 49"/>
                  <a:gd name="T42" fmla="*/ 0 w 47"/>
                  <a:gd name="T43" fmla="*/ 642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7"/>
                  <a:gd name="T67" fmla="*/ 0 h 49"/>
                  <a:gd name="T68" fmla="*/ 47 w 47"/>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7" h="49">
                    <a:moveTo>
                      <a:pt x="0" y="7"/>
                    </a:moveTo>
                    <a:lnTo>
                      <a:pt x="8" y="13"/>
                    </a:lnTo>
                    <a:lnTo>
                      <a:pt x="17" y="18"/>
                    </a:lnTo>
                    <a:lnTo>
                      <a:pt x="24" y="24"/>
                    </a:lnTo>
                    <a:lnTo>
                      <a:pt x="31" y="31"/>
                    </a:lnTo>
                    <a:lnTo>
                      <a:pt x="36" y="36"/>
                    </a:lnTo>
                    <a:lnTo>
                      <a:pt x="39" y="41"/>
                    </a:lnTo>
                    <a:lnTo>
                      <a:pt x="39" y="43"/>
                    </a:lnTo>
                    <a:lnTo>
                      <a:pt x="39" y="41"/>
                    </a:lnTo>
                    <a:lnTo>
                      <a:pt x="40" y="41"/>
                    </a:lnTo>
                    <a:lnTo>
                      <a:pt x="44" y="49"/>
                    </a:lnTo>
                    <a:lnTo>
                      <a:pt x="47" y="47"/>
                    </a:lnTo>
                    <a:lnTo>
                      <a:pt x="47" y="43"/>
                    </a:lnTo>
                    <a:lnTo>
                      <a:pt x="47" y="39"/>
                    </a:lnTo>
                    <a:lnTo>
                      <a:pt x="46" y="36"/>
                    </a:lnTo>
                    <a:lnTo>
                      <a:pt x="42" y="31"/>
                    </a:lnTo>
                    <a:lnTo>
                      <a:pt x="37" y="24"/>
                    </a:lnTo>
                    <a:lnTo>
                      <a:pt x="29" y="17"/>
                    </a:lnTo>
                    <a:lnTo>
                      <a:pt x="22" y="11"/>
                    </a:lnTo>
                    <a:lnTo>
                      <a:pt x="13" y="4"/>
                    </a:lnTo>
                    <a:lnTo>
                      <a:pt x="3" y="0"/>
                    </a:lnTo>
                    <a:lnTo>
                      <a:pt x="0"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37" name="Freeform 161"/>
              <p:cNvSpPr>
                <a:spLocks noChangeArrowheads="1"/>
              </p:cNvSpPr>
              <p:nvPr/>
            </p:nvSpPr>
            <p:spPr bwMode="auto">
              <a:xfrm>
                <a:off x="3451" y="95"/>
                <a:ext cx="55" cy="12"/>
              </a:xfrm>
              <a:custGeom>
                <a:avLst/>
                <a:gdLst>
                  <a:gd name="T0" fmla="*/ 0 w 58"/>
                  <a:gd name="T1" fmla="*/ 59 h 17"/>
                  <a:gd name="T2" fmla="*/ 4 w 58"/>
                  <a:gd name="T3" fmla="*/ 59 h 17"/>
                  <a:gd name="T4" fmla="*/ 9 w 58"/>
                  <a:gd name="T5" fmla="*/ 59 h 17"/>
                  <a:gd name="T6" fmla="*/ 346 w 58"/>
                  <a:gd name="T7" fmla="*/ 59 h 17"/>
                  <a:gd name="T8" fmla="*/ 493 w 58"/>
                  <a:gd name="T9" fmla="*/ 59 h 17"/>
                  <a:gd name="T10" fmla="*/ 703 w 58"/>
                  <a:gd name="T11" fmla="*/ 62 h 17"/>
                  <a:gd name="T12" fmla="*/ 859 w 58"/>
                  <a:gd name="T13" fmla="*/ 68 h 17"/>
                  <a:gd name="T14" fmla="*/ 1051 w 58"/>
                  <a:gd name="T15" fmla="*/ 77 h 17"/>
                  <a:gd name="T16" fmla="*/ 1223 w 58"/>
                  <a:gd name="T17" fmla="*/ 87 h 17"/>
                  <a:gd name="T18" fmla="*/ 1285 w 58"/>
                  <a:gd name="T19" fmla="*/ 59 h 17"/>
                  <a:gd name="T20" fmla="*/ 1146 w 58"/>
                  <a:gd name="T21" fmla="*/ 1 h 17"/>
                  <a:gd name="T22" fmla="*/ 903 w 58"/>
                  <a:gd name="T23" fmla="*/ 1 h 17"/>
                  <a:gd name="T24" fmla="*/ 739 w 58"/>
                  <a:gd name="T25" fmla="*/ 1 h 17"/>
                  <a:gd name="T26" fmla="*/ 519 w 58"/>
                  <a:gd name="T27" fmla="*/ 1 h 17"/>
                  <a:gd name="T28" fmla="*/ 363 w 58"/>
                  <a:gd name="T29" fmla="*/ 1 h 17"/>
                  <a:gd name="T30" fmla="*/ 9 w 58"/>
                  <a:gd name="T31" fmla="*/ 0 h 17"/>
                  <a:gd name="T32" fmla="*/ 4 w 58"/>
                  <a:gd name="T33" fmla="*/ 0 h 17"/>
                  <a:gd name="T34" fmla="*/ 0 w 58"/>
                  <a:gd name="T35" fmla="*/ 0 h 17"/>
                  <a:gd name="T36" fmla="*/ 0 w 58"/>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7"/>
                  <a:gd name="T59" fmla="*/ 58 w 58"/>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7">
                    <a:moveTo>
                      <a:pt x="0" y="10"/>
                    </a:moveTo>
                    <a:lnTo>
                      <a:pt x="4" y="10"/>
                    </a:lnTo>
                    <a:lnTo>
                      <a:pt x="9" y="10"/>
                    </a:lnTo>
                    <a:lnTo>
                      <a:pt x="16" y="10"/>
                    </a:lnTo>
                    <a:lnTo>
                      <a:pt x="23" y="10"/>
                    </a:lnTo>
                    <a:lnTo>
                      <a:pt x="31" y="11"/>
                    </a:lnTo>
                    <a:lnTo>
                      <a:pt x="39" y="13"/>
                    </a:lnTo>
                    <a:lnTo>
                      <a:pt x="47" y="15"/>
                    </a:lnTo>
                    <a:lnTo>
                      <a:pt x="55" y="17"/>
                    </a:lnTo>
                    <a:lnTo>
                      <a:pt x="58" y="10"/>
                    </a:lnTo>
                    <a:lnTo>
                      <a:pt x="50" y="6"/>
                    </a:lnTo>
                    <a:lnTo>
                      <a:pt x="41" y="4"/>
                    </a:lnTo>
                    <a:lnTo>
                      <a:pt x="33" y="2"/>
                    </a:lnTo>
                    <a:lnTo>
                      <a:pt x="24" y="1"/>
                    </a:lnTo>
                    <a:lnTo>
                      <a:pt x="17" y="1"/>
                    </a:lnTo>
                    <a:lnTo>
                      <a:pt x="9" y="0"/>
                    </a:lnTo>
                    <a:lnTo>
                      <a:pt x="4"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38" name="Freeform 162"/>
              <p:cNvSpPr>
                <a:spLocks noChangeArrowheads="1"/>
              </p:cNvSpPr>
              <p:nvPr/>
            </p:nvSpPr>
            <p:spPr bwMode="auto">
              <a:xfrm>
                <a:off x="2175" y="101"/>
                <a:ext cx="98" cy="57"/>
              </a:xfrm>
              <a:custGeom>
                <a:avLst/>
                <a:gdLst>
                  <a:gd name="T0" fmla="*/ 176 w 108"/>
                  <a:gd name="T1" fmla="*/ 0 h 59"/>
                  <a:gd name="T2" fmla="*/ 5 w 108"/>
                  <a:gd name="T3" fmla="*/ 0 h 59"/>
                  <a:gd name="T4" fmla="*/ 5 w 108"/>
                  <a:gd name="T5" fmla="*/ 0 h 59"/>
                  <a:gd name="T6" fmla="*/ 3 w 108"/>
                  <a:gd name="T7" fmla="*/ 3 h 59"/>
                  <a:gd name="T8" fmla="*/ 1 w 108"/>
                  <a:gd name="T9" fmla="*/ 4 h 59"/>
                  <a:gd name="T10" fmla="*/ 0 w 108"/>
                  <a:gd name="T11" fmla="*/ 664 h 59"/>
                  <a:gd name="T12" fmla="*/ 3 w 108"/>
                  <a:gd name="T13" fmla="*/ 864 h 59"/>
                  <a:gd name="T14" fmla="*/ 5 w 108"/>
                  <a:gd name="T15" fmla="*/ 1352 h 59"/>
                  <a:gd name="T16" fmla="*/ 165 w 108"/>
                  <a:gd name="T17" fmla="*/ 1877 h 59"/>
                  <a:gd name="T18" fmla="*/ 240 w 108"/>
                  <a:gd name="T19" fmla="*/ 2277 h 59"/>
                  <a:gd name="T20" fmla="*/ 399 w 108"/>
                  <a:gd name="T21" fmla="*/ 2831 h 59"/>
                  <a:gd name="T22" fmla="*/ 536 w 108"/>
                  <a:gd name="T23" fmla="*/ 3226 h 59"/>
                  <a:gd name="T24" fmla="*/ 701 w 108"/>
                  <a:gd name="T25" fmla="*/ 3681 h 59"/>
                  <a:gd name="T26" fmla="*/ 854 w 108"/>
                  <a:gd name="T27" fmla="*/ 4036 h 59"/>
                  <a:gd name="T28" fmla="*/ 1036 w 108"/>
                  <a:gd name="T29" fmla="*/ 4208 h 59"/>
                  <a:gd name="T30" fmla="*/ 1247 w 108"/>
                  <a:gd name="T31" fmla="*/ 4385 h 59"/>
                  <a:gd name="T32" fmla="*/ 1444 w 108"/>
                  <a:gd name="T33" fmla="*/ 4385 h 59"/>
                  <a:gd name="T34" fmla="*/ 1658 w 108"/>
                  <a:gd name="T35" fmla="*/ 4108 h 59"/>
                  <a:gd name="T36" fmla="*/ 1834 w 108"/>
                  <a:gd name="T37" fmla="*/ 3781 h 59"/>
                  <a:gd name="T38" fmla="*/ 1856 w 108"/>
                  <a:gd name="T39" fmla="*/ 3681 h 59"/>
                  <a:gd name="T40" fmla="*/ 1856 w 108"/>
                  <a:gd name="T41" fmla="*/ 3540 h 59"/>
                  <a:gd name="T42" fmla="*/ 1856 w 108"/>
                  <a:gd name="T43" fmla="*/ 3389 h 59"/>
                  <a:gd name="T44" fmla="*/ 1834 w 108"/>
                  <a:gd name="T45" fmla="*/ 3164 h 59"/>
                  <a:gd name="T46" fmla="*/ 1798 w 108"/>
                  <a:gd name="T47" fmla="*/ 2907 h 59"/>
                  <a:gd name="T48" fmla="*/ 1705 w 108"/>
                  <a:gd name="T49" fmla="*/ 2326 h 59"/>
                  <a:gd name="T50" fmla="*/ 1559 w 108"/>
                  <a:gd name="T51" fmla="*/ 1909 h 59"/>
                  <a:gd name="T52" fmla="*/ 1444 w 108"/>
                  <a:gd name="T53" fmla="*/ 1352 h 59"/>
                  <a:gd name="T54" fmla="*/ 1314 w 108"/>
                  <a:gd name="T55" fmla="*/ 972 h 59"/>
                  <a:gd name="T56" fmla="*/ 1140 w 108"/>
                  <a:gd name="T57" fmla="*/ 709 h 59"/>
                  <a:gd name="T58" fmla="*/ 1022 w 108"/>
                  <a:gd name="T59" fmla="*/ 40 h 59"/>
                  <a:gd name="T60" fmla="*/ 854 w 108"/>
                  <a:gd name="T61" fmla="*/ 4 h 59"/>
                  <a:gd name="T62" fmla="*/ 734 w 108"/>
                  <a:gd name="T63" fmla="*/ 1 h 59"/>
                  <a:gd name="T64" fmla="*/ 571 w 108"/>
                  <a:gd name="T65" fmla="*/ 0 h 59"/>
                  <a:gd name="T66" fmla="*/ 451 w 108"/>
                  <a:gd name="T67" fmla="*/ 0 h 59"/>
                  <a:gd name="T68" fmla="*/ 310 w 108"/>
                  <a:gd name="T69" fmla="*/ 0 h 59"/>
                  <a:gd name="T70" fmla="*/ 227 w 108"/>
                  <a:gd name="T71" fmla="*/ 0 h 59"/>
                  <a:gd name="T72" fmla="*/ 176 w 108"/>
                  <a:gd name="T73" fmla="*/ 0 h 5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9"/>
                  <a:gd name="T113" fmla="*/ 108 w 108"/>
                  <a:gd name="T114" fmla="*/ 59 h 5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9">
                    <a:moveTo>
                      <a:pt x="10" y="0"/>
                    </a:moveTo>
                    <a:lnTo>
                      <a:pt x="7" y="0"/>
                    </a:lnTo>
                    <a:lnTo>
                      <a:pt x="5" y="0"/>
                    </a:lnTo>
                    <a:lnTo>
                      <a:pt x="3" y="3"/>
                    </a:lnTo>
                    <a:lnTo>
                      <a:pt x="1" y="4"/>
                    </a:lnTo>
                    <a:lnTo>
                      <a:pt x="0" y="8"/>
                    </a:lnTo>
                    <a:lnTo>
                      <a:pt x="3" y="12"/>
                    </a:lnTo>
                    <a:lnTo>
                      <a:pt x="5" y="19"/>
                    </a:lnTo>
                    <a:lnTo>
                      <a:pt x="9" y="25"/>
                    </a:lnTo>
                    <a:lnTo>
                      <a:pt x="15" y="31"/>
                    </a:lnTo>
                    <a:lnTo>
                      <a:pt x="23" y="38"/>
                    </a:lnTo>
                    <a:lnTo>
                      <a:pt x="31" y="44"/>
                    </a:lnTo>
                    <a:lnTo>
                      <a:pt x="40" y="50"/>
                    </a:lnTo>
                    <a:lnTo>
                      <a:pt x="50" y="54"/>
                    </a:lnTo>
                    <a:lnTo>
                      <a:pt x="61" y="57"/>
                    </a:lnTo>
                    <a:lnTo>
                      <a:pt x="72" y="59"/>
                    </a:lnTo>
                    <a:lnTo>
                      <a:pt x="84" y="59"/>
                    </a:lnTo>
                    <a:lnTo>
                      <a:pt x="96" y="55"/>
                    </a:lnTo>
                    <a:lnTo>
                      <a:pt x="107" y="51"/>
                    </a:lnTo>
                    <a:lnTo>
                      <a:pt x="108" y="50"/>
                    </a:lnTo>
                    <a:lnTo>
                      <a:pt x="108" y="48"/>
                    </a:lnTo>
                    <a:lnTo>
                      <a:pt x="108" y="46"/>
                    </a:lnTo>
                    <a:lnTo>
                      <a:pt x="107" y="43"/>
                    </a:lnTo>
                    <a:lnTo>
                      <a:pt x="104" y="39"/>
                    </a:lnTo>
                    <a:lnTo>
                      <a:pt x="99" y="32"/>
                    </a:lnTo>
                    <a:lnTo>
                      <a:pt x="91" y="26"/>
                    </a:lnTo>
                    <a:lnTo>
                      <a:pt x="84" y="19"/>
                    </a:lnTo>
                    <a:lnTo>
                      <a:pt x="76" y="14"/>
                    </a:lnTo>
                    <a:lnTo>
                      <a:pt x="66" y="9"/>
                    </a:lnTo>
                    <a:lnTo>
                      <a:pt x="59" y="6"/>
                    </a:lnTo>
                    <a:lnTo>
                      <a:pt x="50" y="4"/>
                    </a:lnTo>
                    <a:lnTo>
                      <a:pt x="42" y="1"/>
                    </a:lnTo>
                    <a:lnTo>
                      <a:pt x="33" y="0"/>
                    </a:lnTo>
                    <a:lnTo>
                      <a:pt x="26" y="0"/>
                    </a:lnTo>
                    <a:lnTo>
                      <a:pt x="19" y="0"/>
                    </a:lnTo>
                    <a:lnTo>
                      <a:pt x="14" y="0"/>
                    </a:lnTo>
                    <a:lnTo>
                      <a:pt x="10"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39" name="Freeform 163"/>
              <p:cNvSpPr>
                <a:spLocks noChangeArrowheads="1"/>
              </p:cNvSpPr>
              <p:nvPr/>
            </p:nvSpPr>
            <p:spPr bwMode="auto">
              <a:xfrm>
                <a:off x="2172" y="95"/>
                <a:ext cx="102" cy="69"/>
              </a:xfrm>
              <a:custGeom>
                <a:avLst/>
                <a:gdLst>
                  <a:gd name="T0" fmla="*/ 1553 w 113"/>
                  <a:gd name="T1" fmla="*/ 10866 h 68"/>
                  <a:gd name="T2" fmla="*/ 1377 w 113"/>
                  <a:gd name="T3" fmla="*/ 11823 h 68"/>
                  <a:gd name="T4" fmla="*/ 1224 w 113"/>
                  <a:gd name="T5" fmla="*/ 12221 h 68"/>
                  <a:gd name="T6" fmla="*/ 1084 w 113"/>
                  <a:gd name="T7" fmla="*/ 12547 h 68"/>
                  <a:gd name="T8" fmla="*/ 925 w 113"/>
                  <a:gd name="T9" fmla="*/ 12221 h 68"/>
                  <a:gd name="T10" fmla="*/ 774 w 113"/>
                  <a:gd name="T11" fmla="*/ 11641 h 68"/>
                  <a:gd name="T12" fmla="*/ 646 w 113"/>
                  <a:gd name="T13" fmla="*/ 10595 h 68"/>
                  <a:gd name="T14" fmla="*/ 523 w 113"/>
                  <a:gd name="T15" fmla="*/ 9549 h 68"/>
                  <a:gd name="T16" fmla="*/ 412 w 113"/>
                  <a:gd name="T17" fmla="*/ 8288 h 68"/>
                  <a:gd name="T18" fmla="*/ 304 w 113"/>
                  <a:gd name="T19" fmla="*/ 6920 h 68"/>
                  <a:gd name="T20" fmla="*/ 226 w 113"/>
                  <a:gd name="T21" fmla="*/ 5605 h 68"/>
                  <a:gd name="T22" fmla="*/ 178 w 113"/>
                  <a:gd name="T23" fmla="*/ 4535 h 68"/>
                  <a:gd name="T24" fmla="*/ 147 w 113"/>
                  <a:gd name="T25" fmla="*/ 3182 h 68"/>
                  <a:gd name="T26" fmla="*/ 147 w 113"/>
                  <a:gd name="T27" fmla="*/ 2400 h 68"/>
                  <a:gd name="T28" fmla="*/ 147 w 113"/>
                  <a:gd name="T29" fmla="*/ 2085 h 68"/>
                  <a:gd name="T30" fmla="*/ 147 w 113"/>
                  <a:gd name="T31" fmla="*/ 2232 h 68"/>
                  <a:gd name="T32" fmla="*/ 157 w 113"/>
                  <a:gd name="T33" fmla="*/ 2085 h 68"/>
                  <a:gd name="T34" fmla="*/ 169 w 113"/>
                  <a:gd name="T35" fmla="*/ 2085 h 68"/>
                  <a:gd name="T36" fmla="*/ 188 w 113"/>
                  <a:gd name="T37" fmla="*/ 2085 h 68"/>
                  <a:gd name="T38" fmla="*/ 188 w 113"/>
                  <a:gd name="T39" fmla="*/ 0 h 68"/>
                  <a:gd name="T40" fmla="*/ 147 w 113"/>
                  <a:gd name="T41" fmla="*/ 1 h 68"/>
                  <a:gd name="T42" fmla="*/ 5 w 113"/>
                  <a:gd name="T43" fmla="*/ 2 h 68"/>
                  <a:gd name="T44" fmla="*/ 4 w 113"/>
                  <a:gd name="T45" fmla="*/ 3 h 68"/>
                  <a:gd name="T46" fmla="*/ 1 w 113"/>
                  <a:gd name="T47" fmla="*/ 80 h 68"/>
                  <a:gd name="T48" fmla="*/ 0 w 113"/>
                  <a:gd name="T49" fmla="*/ 2578 h 68"/>
                  <a:gd name="T50" fmla="*/ 2 w 113"/>
                  <a:gd name="T51" fmla="*/ 4215 h 68"/>
                  <a:gd name="T52" fmla="*/ 5 w 113"/>
                  <a:gd name="T53" fmla="*/ 5432 h 68"/>
                  <a:gd name="T54" fmla="*/ 147 w 113"/>
                  <a:gd name="T55" fmla="*/ 6920 h 68"/>
                  <a:gd name="T56" fmla="*/ 214 w 113"/>
                  <a:gd name="T57" fmla="*/ 8288 h 68"/>
                  <a:gd name="T58" fmla="*/ 323 w 113"/>
                  <a:gd name="T59" fmla="*/ 9877 h 68"/>
                  <a:gd name="T60" fmla="*/ 465 w 113"/>
                  <a:gd name="T61" fmla="*/ 11034 h 68"/>
                  <a:gd name="T62" fmla="*/ 600 w 113"/>
                  <a:gd name="T63" fmla="*/ 12547 h 68"/>
                  <a:gd name="T64" fmla="*/ 748 w 113"/>
                  <a:gd name="T65" fmla="*/ 13646 h 68"/>
                  <a:gd name="T66" fmla="*/ 904 w 113"/>
                  <a:gd name="T67" fmla="*/ 14083 h 68"/>
                  <a:gd name="T68" fmla="*/ 1084 w 113"/>
                  <a:gd name="T69" fmla="*/ 14448 h 68"/>
                  <a:gd name="T70" fmla="*/ 1234 w 113"/>
                  <a:gd name="T71" fmla="*/ 14448 h 68"/>
                  <a:gd name="T72" fmla="*/ 1410 w 113"/>
                  <a:gd name="T73" fmla="*/ 13655 h 68"/>
                  <a:gd name="T74" fmla="*/ 1586 w 113"/>
                  <a:gd name="T75" fmla="*/ 12547 h 68"/>
                  <a:gd name="T76" fmla="*/ 1553 w 113"/>
                  <a:gd name="T77" fmla="*/ 10866 h 6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3"/>
                  <a:gd name="T118" fmla="*/ 0 h 68"/>
                  <a:gd name="T119" fmla="*/ 113 w 113"/>
                  <a:gd name="T120" fmla="*/ 68 h 6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3" h="68">
                    <a:moveTo>
                      <a:pt x="109" y="51"/>
                    </a:moveTo>
                    <a:lnTo>
                      <a:pt x="97" y="56"/>
                    </a:lnTo>
                    <a:lnTo>
                      <a:pt x="87" y="58"/>
                    </a:lnTo>
                    <a:lnTo>
                      <a:pt x="76" y="59"/>
                    </a:lnTo>
                    <a:lnTo>
                      <a:pt x="66" y="58"/>
                    </a:lnTo>
                    <a:lnTo>
                      <a:pt x="55" y="55"/>
                    </a:lnTo>
                    <a:lnTo>
                      <a:pt x="46" y="50"/>
                    </a:lnTo>
                    <a:lnTo>
                      <a:pt x="37" y="45"/>
                    </a:lnTo>
                    <a:lnTo>
                      <a:pt x="29" y="39"/>
                    </a:lnTo>
                    <a:lnTo>
                      <a:pt x="22" y="33"/>
                    </a:lnTo>
                    <a:lnTo>
                      <a:pt x="17" y="27"/>
                    </a:lnTo>
                    <a:lnTo>
                      <a:pt x="13" y="21"/>
                    </a:lnTo>
                    <a:lnTo>
                      <a:pt x="10" y="16"/>
                    </a:lnTo>
                    <a:lnTo>
                      <a:pt x="10" y="12"/>
                    </a:lnTo>
                    <a:lnTo>
                      <a:pt x="10" y="10"/>
                    </a:lnTo>
                    <a:lnTo>
                      <a:pt x="10" y="11"/>
                    </a:lnTo>
                    <a:lnTo>
                      <a:pt x="11" y="10"/>
                    </a:lnTo>
                    <a:lnTo>
                      <a:pt x="12" y="10"/>
                    </a:lnTo>
                    <a:lnTo>
                      <a:pt x="14" y="10"/>
                    </a:lnTo>
                    <a:lnTo>
                      <a:pt x="14" y="0"/>
                    </a:lnTo>
                    <a:lnTo>
                      <a:pt x="10" y="1"/>
                    </a:lnTo>
                    <a:lnTo>
                      <a:pt x="7" y="2"/>
                    </a:lnTo>
                    <a:lnTo>
                      <a:pt x="4" y="3"/>
                    </a:lnTo>
                    <a:lnTo>
                      <a:pt x="1" y="6"/>
                    </a:lnTo>
                    <a:lnTo>
                      <a:pt x="0" y="13"/>
                    </a:lnTo>
                    <a:lnTo>
                      <a:pt x="2" y="20"/>
                    </a:lnTo>
                    <a:lnTo>
                      <a:pt x="5" y="26"/>
                    </a:lnTo>
                    <a:lnTo>
                      <a:pt x="10" y="33"/>
                    </a:lnTo>
                    <a:lnTo>
                      <a:pt x="16" y="39"/>
                    </a:lnTo>
                    <a:lnTo>
                      <a:pt x="23" y="47"/>
                    </a:lnTo>
                    <a:lnTo>
                      <a:pt x="33" y="53"/>
                    </a:lnTo>
                    <a:lnTo>
                      <a:pt x="42" y="59"/>
                    </a:lnTo>
                    <a:lnTo>
                      <a:pt x="53" y="64"/>
                    </a:lnTo>
                    <a:lnTo>
                      <a:pt x="64" y="67"/>
                    </a:lnTo>
                    <a:lnTo>
                      <a:pt x="76" y="68"/>
                    </a:lnTo>
                    <a:lnTo>
                      <a:pt x="88" y="68"/>
                    </a:lnTo>
                    <a:lnTo>
                      <a:pt x="101" y="65"/>
                    </a:lnTo>
                    <a:lnTo>
                      <a:pt x="113" y="59"/>
                    </a:lnTo>
                    <a:lnTo>
                      <a:pt x="109"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40" name="Freeform 164"/>
              <p:cNvSpPr>
                <a:spLocks noChangeArrowheads="1"/>
              </p:cNvSpPr>
              <p:nvPr/>
            </p:nvSpPr>
            <p:spPr bwMode="auto">
              <a:xfrm>
                <a:off x="2244" y="106"/>
                <a:ext cx="45" cy="51"/>
              </a:xfrm>
              <a:custGeom>
                <a:avLst/>
                <a:gdLst>
                  <a:gd name="T0" fmla="*/ 0 w 48"/>
                  <a:gd name="T1" fmla="*/ 7499 h 49"/>
                  <a:gd name="T2" fmla="*/ 402 w 48"/>
                  <a:gd name="T3" fmla="*/ 10298 h 49"/>
                  <a:gd name="T4" fmla="*/ 695 w 48"/>
                  <a:gd name="T5" fmla="*/ 15186 h 49"/>
                  <a:gd name="T6" fmla="*/ 1062 w 48"/>
                  <a:gd name="T7" fmla="*/ 19671 h 49"/>
                  <a:gd name="T8" fmla="*/ 1276 w 48"/>
                  <a:gd name="T9" fmla="*/ 26277 h 49"/>
                  <a:gd name="T10" fmla="*/ 1526 w 48"/>
                  <a:gd name="T11" fmla="*/ 29469 h 49"/>
                  <a:gd name="T12" fmla="*/ 1624 w 48"/>
                  <a:gd name="T13" fmla="*/ 34023 h 49"/>
                  <a:gd name="T14" fmla="*/ 1626 w 48"/>
                  <a:gd name="T15" fmla="*/ 35969 h 49"/>
                  <a:gd name="T16" fmla="*/ 1724 w 48"/>
                  <a:gd name="T17" fmla="*/ 34023 h 49"/>
                  <a:gd name="T18" fmla="*/ 1836 w 48"/>
                  <a:gd name="T19" fmla="*/ 40344 h 49"/>
                  <a:gd name="T20" fmla="*/ 1947 w 48"/>
                  <a:gd name="T21" fmla="*/ 38885 h 49"/>
                  <a:gd name="T22" fmla="*/ 2021 w 48"/>
                  <a:gd name="T23" fmla="*/ 35969 h 49"/>
                  <a:gd name="T24" fmla="*/ 2021 w 48"/>
                  <a:gd name="T25" fmla="*/ 31870 h 49"/>
                  <a:gd name="T26" fmla="*/ 1947 w 48"/>
                  <a:gd name="T27" fmla="*/ 29469 h 49"/>
                  <a:gd name="T28" fmla="*/ 1791 w 48"/>
                  <a:gd name="T29" fmla="*/ 26277 h 49"/>
                  <a:gd name="T30" fmla="*/ 1530 w 48"/>
                  <a:gd name="T31" fmla="*/ 19671 h 49"/>
                  <a:gd name="T32" fmla="*/ 1273 w 48"/>
                  <a:gd name="T33" fmla="*/ 14028 h 49"/>
                  <a:gd name="T34" fmla="*/ 886 w 48"/>
                  <a:gd name="T35" fmla="*/ 8806 h 49"/>
                  <a:gd name="T36" fmla="*/ 546 w 48"/>
                  <a:gd name="T37" fmla="*/ 27 h 49"/>
                  <a:gd name="T38" fmla="*/ 3 w 48"/>
                  <a:gd name="T39" fmla="*/ 0 h 49"/>
                  <a:gd name="T40" fmla="*/ 0 w 48"/>
                  <a:gd name="T41" fmla="*/ 7499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49"/>
                  <a:gd name="T65" fmla="*/ 48 w 48"/>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49">
                    <a:moveTo>
                      <a:pt x="0" y="9"/>
                    </a:moveTo>
                    <a:lnTo>
                      <a:pt x="8" y="13"/>
                    </a:lnTo>
                    <a:lnTo>
                      <a:pt x="17" y="18"/>
                    </a:lnTo>
                    <a:lnTo>
                      <a:pt x="24" y="24"/>
                    </a:lnTo>
                    <a:lnTo>
                      <a:pt x="31" y="31"/>
                    </a:lnTo>
                    <a:lnTo>
                      <a:pt x="36" y="36"/>
                    </a:lnTo>
                    <a:lnTo>
                      <a:pt x="38" y="41"/>
                    </a:lnTo>
                    <a:lnTo>
                      <a:pt x="39" y="43"/>
                    </a:lnTo>
                    <a:lnTo>
                      <a:pt x="40" y="41"/>
                    </a:lnTo>
                    <a:lnTo>
                      <a:pt x="44" y="49"/>
                    </a:lnTo>
                    <a:lnTo>
                      <a:pt x="46" y="47"/>
                    </a:lnTo>
                    <a:lnTo>
                      <a:pt x="48" y="43"/>
                    </a:lnTo>
                    <a:lnTo>
                      <a:pt x="48" y="39"/>
                    </a:lnTo>
                    <a:lnTo>
                      <a:pt x="46" y="36"/>
                    </a:lnTo>
                    <a:lnTo>
                      <a:pt x="42" y="31"/>
                    </a:lnTo>
                    <a:lnTo>
                      <a:pt x="37" y="24"/>
                    </a:lnTo>
                    <a:lnTo>
                      <a:pt x="30" y="17"/>
                    </a:lnTo>
                    <a:lnTo>
                      <a:pt x="21" y="11"/>
                    </a:lnTo>
                    <a:lnTo>
                      <a:pt x="13" y="4"/>
                    </a:lnTo>
                    <a:lnTo>
                      <a:pt x="3"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41" name="Freeform 165"/>
              <p:cNvSpPr>
                <a:spLocks noChangeArrowheads="1"/>
              </p:cNvSpPr>
              <p:nvPr/>
            </p:nvSpPr>
            <p:spPr bwMode="auto">
              <a:xfrm>
                <a:off x="2187" y="95"/>
                <a:ext cx="44" cy="15"/>
              </a:xfrm>
              <a:custGeom>
                <a:avLst/>
                <a:gdLst>
                  <a:gd name="T0" fmla="*/ 0 w 58"/>
                  <a:gd name="T1" fmla="*/ 2000 h 19"/>
                  <a:gd name="T2" fmla="*/ 2 w 58"/>
                  <a:gd name="T3" fmla="*/ 2000 h 19"/>
                  <a:gd name="T4" fmla="*/ 2 w 58"/>
                  <a:gd name="T5" fmla="*/ 2000 h 19"/>
                  <a:gd name="T6" fmla="*/ 16 w 58"/>
                  <a:gd name="T7" fmla="*/ 2000 h 19"/>
                  <a:gd name="T8" fmla="*/ 23 w 58"/>
                  <a:gd name="T9" fmla="*/ 2000 h 19"/>
                  <a:gd name="T10" fmla="*/ 33 w 58"/>
                  <a:gd name="T11" fmla="*/ 2210 h 19"/>
                  <a:gd name="T12" fmla="*/ 39 w 58"/>
                  <a:gd name="T13" fmla="*/ 2698 h 19"/>
                  <a:gd name="T14" fmla="*/ 48 w 58"/>
                  <a:gd name="T15" fmla="*/ 3297 h 19"/>
                  <a:gd name="T16" fmla="*/ 57 w 58"/>
                  <a:gd name="T17" fmla="*/ 4028 h 19"/>
                  <a:gd name="T18" fmla="*/ 60 w 58"/>
                  <a:gd name="T19" fmla="*/ 2000 h 19"/>
                  <a:gd name="T20" fmla="*/ 54 w 58"/>
                  <a:gd name="T21" fmla="*/ 1340 h 19"/>
                  <a:gd name="T22" fmla="*/ 42 w 58"/>
                  <a:gd name="T23" fmla="*/ 2 h 19"/>
                  <a:gd name="T24" fmla="*/ 34 w 58"/>
                  <a:gd name="T25" fmla="*/ 2 h 19"/>
                  <a:gd name="T26" fmla="*/ 24 w 58"/>
                  <a:gd name="T27" fmla="*/ 1 h 19"/>
                  <a:gd name="T28" fmla="*/ 16 w 58"/>
                  <a:gd name="T29" fmla="*/ 1 h 19"/>
                  <a:gd name="T30" fmla="*/ 2 w 58"/>
                  <a:gd name="T31" fmla="*/ 0 h 19"/>
                  <a:gd name="T32" fmla="*/ 2 w 58"/>
                  <a:gd name="T33" fmla="*/ 0 h 19"/>
                  <a:gd name="T34" fmla="*/ 0 w 58"/>
                  <a:gd name="T35" fmla="*/ 0 h 19"/>
                  <a:gd name="T36" fmla="*/ 0 w 58"/>
                  <a:gd name="T37" fmla="*/ 200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9"/>
                  <a:gd name="T59" fmla="*/ 58 w 5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9">
                    <a:moveTo>
                      <a:pt x="0" y="10"/>
                    </a:moveTo>
                    <a:lnTo>
                      <a:pt x="4" y="10"/>
                    </a:lnTo>
                    <a:lnTo>
                      <a:pt x="9" y="10"/>
                    </a:lnTo>
                    <a:lnTo>
                      <a:pt x="16" y="10"/>
                    </a:lnTo>
                    <a:lnTo>
                      <a:pt x="23" y="10"/>
                    </a:lnTo>
                    <a:lnTo>
                      <a:pt x="31" y="11"/>
                    </a:lnTo>
                    <a:lnTo>
                      <a:pt x="39" y="13"/>
                    </a:lnTo>
                    <a:lnTo>
                      <a:pt x="46" y="15"/>
                    </a:lnTo>
                    <a:lnTo>
                      <a:pt x="55" y="19"/>
                    </a:lnTo>
                    <a:lnTo>
                      <a:pt x="58" y="10"/>
                    </a:lnTo>
                    <a:lnTo>
                      <a:pt x="50" y="6"/>
                    </a:lnTo>
                    <a:lnTo>
                      <a:pt x="41" y="4"/>
                    </a:lnTo>
                    <a:lnTo>
                      <a:pt x="33" y="2"/>
                    </a:lnTo>
                    <a:lnTo>
                      <a:pt x="24" y="1"/>
                    </a:lnTo>
                    <a:lnTo>
                      <a:pt x="16" y="1"/>
                    </a:lnTo>
                    <a:lnTo>
                      <a:pt x="9" y="0"/>
                    </a:lnTo>
                    <a:lnTo>
                      <a:pt x="4"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42" name="Freeform 166"/>
              <p:cNvSpPr>
                <a:spLocks noChangeArrowheads="1"/>
              </p:cNvSpPr>
              <p:nvPr/>
            </p:nvSpPr>
            <p:spPr bwMode="auto">
              <a:xfrm>
                <a:off x="4710" y="100"/>
                <a:ext cx="108" cy="60"/>
              </a:xfrm>
              <a:custGeom>
                <a:avLst/>
                <a:gdLst>
                  <a:gd name="T0" fmla="*/ 453 w 108"/>
                  <a:gd name="T1" fmla="*/ 1 h 60"/>
                  <a:gd name="T2" fmla="*/ 7 w 108"/>
                  <a:gd name="T3" fmla="*/ 1 h 60"/>
                  <a:gd name="T4" fmla="*/ 4 w 108"/>
                  <a:gd name="T5" fmla="*/ 1 h 60"/>
                  <a:gd name="T6" fmla="*/ 2 w 108"/>
                  <a:gd name="T7" fmla="*/ 2 h 60"/>
                  <a:gd name="T8" fmla="*/ 1 w 108"/>
                  <a:gd name="T9" fmla="*/ 86 h 60"/>
                  <a:gd name="T10" fmla="*/ 0 w 108"/>
                  <a:gd name="T11" fmla="*/ 3426 h 60"/>
                  <a:gd name="T12" fmla="*/ 1 w 108"/>
                  <a:gd name="T13" fmla="*/ 4744 h 60"/>
                  <a:gd name="T14" fmla="*/ 4 w 108"/>
                  <a:gd name="T15" fmla="*/ 7661 h 60"/>
                  <a:gd name="T16" fmla="*/ 429 w 108"/>
                  <a:gd name="T17" fmla="*/ 9737 h 60"/>
                  <a:gd name="T18" fmla="*/ 593 w 108"/>
                  <a:gd name="T19" fmla="*/ 12135 h 60"/>
                  <a:gd name="T20" fmla="*/ 846 w 108"/>
                  <a:gd name="T21" fmla="*/ 14525 h 60"/>
                  <a:gd name="T22" fmla="*/ 1235 w 108"/>
                  <a:gd name="T23" fmla="*/ 16735 h 60"/>
                  <a:gd name="T24" fmla="*/ 1568 w 108"/>
                  <a:gd name="T25" fmla="*/ 18670 h 60"/>
                  <a:gd name="T26" fmla="*/ 2055 w 108"/>
                  <a:gd name="T27" fmla="*/ 20226 h 60"/>
                  <a:gd name="T28" fmla="*/ 2492 w 108"/>
                  <a:gd name="T29" fmla="*/ 21479 h 60"/>
                  <a:gd name="T30" fmla="*/ 2931 w 108"/>
                  <a:gd name="T31" fmla="*/ 21922 h 60"/>
                  <a:gd name="T32" fmla="*/ 3376 w 108"/>
                  <a:gd name="T33" fmla="*/ 21922 h 60"/>
                  <a:gd name="T34" fmla="*/ 3840 w 108"/>
                  <a:gd name="T35" fmla="*/ 21231 h 60"/>
                  <a:gd name="T36" fmla="*/ 4380 w 108"/>
                  <a:gd name="T37" fmla="*/ 19608 h 60"/>
                  <a:gd name="T38" fmla="*/ 4382 w 108"/>
                  <a:gd name="T39" fmla="*/ 18670 h 60"/>
                  <a:gd name="T40" fmla="*/ 4382 w 108"/>
                  <a:gd name="T41" fmla="*/ 18135 h 60"/>
                  <a:gd name="T42" fmla="*/ 4382 w 108"/>
                  <a:gd name="T43" fmla="*/ 17066 h 60"/>
                  <a:gd name="T44" fmla="*/ 4380 w 108"/>
                  <a:gd name="T45" fmla="*/ 16691 h 60"/>
                  <a:gd name="T46" fmla="*/ 4201 w 108"/>
                  <a:gd name="T47" fmla="*/ 14683 h 60"/>
                  <a:gd name="T48" fmla="*/ 4054 w 108"/>
                  <a:gd name="T49" fmla="*/ 12399 h 60"/>
                  <a:gd name="T50" fmla="*/ 3725 w 108"/>
                  <a:gd name="T51" fmla="*/ 9834 h 60"/>
                  <a:gd name="T52" fmla="*/ 3447 w 108"/>
                  <a:gd name="T53" fmla="*/ 7661 h 60"/>
                  <a:gd name="T54" fmla="*/ 3031 w 108"/>
                  <a:gd name="T55" fmla="*/ 5561 h 60"/>
                  <a:gd name="T56" fmla="*/ 2694 w 108"/>
                  <a:gd name="T57" fmla="*/ 3742 h 60"/>
                  <a:gd name="T58" fmla="*/ 2360 w 108"/>
                  <a:gd name="T59" fmla="*/ 2915 h 60"/>
                  <a:gd name="T60" fmla="*/ 2055 w 108"/>
                  <a:gd name="T61" fmla="*/ 86 h 60"/>
                  <a:gd name="T62" fmla="*/ 1656 w 108"/>
                  <a:gd name="T63" fmla="*/ 2 h 60"/>
                  <a:gd name="T64" fmla="*/ 1334 w 108"/>
                  <a:gd name="T65" fmla="*/ 1 h 60"/>
                  <a:gd name="T66" fmla="*/ 1050 w 108"/>
                  <a:gd name="T67" fmla="*/ 1 h 60"/>
                  <a:gd name="T68" fmla="*/ 718 w 108"/>
                  <a:gd name="T69" fmla="*/ 1 h 60"/>
                  <a:gd name="T70" fmla="*/ 561 w 108"/>
                  <a:gd name="T71" fmla="*/ 0 h 60"/>
                  <a:gd name="T72" fmla="*/ 453 w 108"/>
                  <a:gd name="T73" fmla="*/ 1 h 6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60"/>
                  <a:gd name="T113" fmla="*/ 108 w 108"/>
                  <a:gd name="T114" fmla="*/ 60 h 6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60">
                    <a:moveTo>
                      <a:pt x="10" y="1"/>
                    </a:moveTo>
                    <a:lnTo>
                      <a:pt x="7" y="1"/>
                    </a:lnTo>
                    <a:lnTo>
                      <a:pt x="4" y="1"/>
                    </a:lnTo>
                    <a:lnTo>
                      <a:pt x="2" y="2"/>
                    </a:lnTo>
                    <a:lnTo>
                      <a:pt x="1" y="5"/>
                    </a:lnTo>
                    <a:lnTo>
                      <a:pt x="0" y="9"/>
                    </a:lnTo>
                    <a:lnTo>
                      <a:pt x="1" y="13"/>
                    </a:lnTo>
                    <a:lnTo>
                      <a:pt x="4" y="20"/>
                    </a:lnTo>
                    <a:lnTo>
                      <a:pt x="9" y="26"/>
                    </a:lnTo>
                    <a:lnTo>
                      <a:pt x="15" y="32"/>
                    </a:lnTo>
                    <a:lnTo>
                      <a:pt x="22" y="39"/>
                    </a:lnTo>
                    <a:lnTo>
                      <a:pt x="30" y="45"/>
                    </a:lnTo>
                    <a:lnTo>
                      <a:pt x="39" y="51"/>
                    </a:lnTo>
                    <a:lnTo>
                      <a:pt x="50" y="55"/>
                    </a:lnTo>
                    <a:lnTo>
                      <a:pt x="61" y="58"/>
                    </a:lnTo>
                    <a:lnTo>
                      <a:pt x="72" y="60"/>
                    </a:lnTo>
                    <a:lnTo>
                      <a:pt x="83" y="60"/>
                    </a:lnTo>
                    <a:lnTo>
                      <a:pt x="94" y="56"/>
                    </a:lnTo>
                    <a:lnTo>
                      <a:pt x="107" y="52"/>
                    </a:lnTo>
                    <a:lnTo>
                      <a:pt x="108" y="51"/>
                    </a:lnTo>
                    <a:lnTo>
                      <a:pt x="108" y="49"/>
                    </a:lnTo>
                    <a:lnTo>
                      <a:pt x="108" y="46"/>
                    </a:lnTo>
                    <a:lnTo>
                      <a:pt x="107" y="44"/>
                    </a:lnTo>
                    <a:lnTo>
                      <a:pt x="104" y="40"/>
                    </a:lnTo>
                    <a:lnTo>
                      <a:pt x="99" y="33"/>
                    </a:lnTo>
                    <a:lnTo>
                      <a:pt x="91" y="27"/>
                    </a:lnTo>
                    <a:lnTo>
                      <a:pt x="84" y="20"/>
                    </a:lnTo>
                    <a:lnTo>
                      <a:pt x="75" y="15"/>
                    </a:lnTo>
                    <a:lnTo>
                      <a:pt x="66" y="10"/>
                    </a:lnTo>
                    <a:lnTo>
                      <a:pt x="58" y="7"/>
                    </a:lnTo>
                    <a:lnTo>
                      <a:pt x="50" y="5"/>
                    </a:lnTo>
                    <a:lnTo>
                      <a:pt x="41" y="2"/>
                    </a:lnTo>
                    <a:lnTo>
                      <a:pt x="33" y="1"/>
                    </a:lnTo>
                    <a:lnTo>
                      <a:pt x="26" y="1"/>
                    </a:lnTo>
                    <a:lnTo>
                      <a:pt x="19" y="1"/>
                    </a:lnTo>
                    <a:lnTo>
                      <a:pt x="14" y="0"/>
                    </a:lnTo>
                    <a:lnTo>
                      <a:pt x="10" y="1"/>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43" name="Freeform 167"/>
              <p:cNvSpPr>
                <a:spLocks noChangeArrowheads="1"/>
              </p:cNvSpPr>
              <p:nvPr/>
            </p:nvSpPr>
            <p:spPr bwMode="auto">
              <a:xfrm>
                <a:off x="4706" y="95"/>
                <a:ext cx="113" cy="69"/>
              </a:xfrm>
              <a:custGeom>
                <a:avLst/>
                <a:gdLst>
                  <a:gd name="T0" fmla="*/ 7376 w 112"/>
                  <a:gd name="T1" fmla="*/ 10866 h 68"/>
                  <a:gd name="T2" fmla="*/ 6532 w 112"/>
                  <a:gd name="T3" fmla="*/ 11823 h 68"/>
                  <a:gd name="T4" fmla="*/ 5856 w 112"/>
                  <a:gd name="T5" fmla="*/ 12221 h 68"/>
                  <a:gd name="T6" fmla="*/ 5126 w 112"/>
                  <a:gd name="T7" fmla="*/ 12547 h 68"/>
                  <a:gd name="T8" fmla="*/ 4493 w 112"/>
                  <a:gd name="T9" fmla="*/ 11856 h 68"/>
                  <a:gd name="T10" fmla="*/ 3746 w 112"/>
                  <a:gd name="T11" fmla="*/ 11641 h 68"/>
                  <a:gd name="T12" fmla="*/ 3052 w 112"/>
                  <a:gd name="T13" fmla="*/ 10595 h 68"/>
                  <a:gd name="T14" fmla="*/ 2506 w 112"/>
                  <a:gd name="T15" fmla="*/ 9549 h 68"/>
                  <a:gd name="T16" fmla="*/ 1966 w 112"/>
                  <a:gd name="T17" fmla="*/ 8288 h 68"/>
                  <a:gd name="T18" fmla="*/ 1508 w 112"/>
                  <a:gd name="T19" fmla="*/ 6920 h 68"/>
                  <a:gd name="T20" fmla="*/ 1048 w 112"/>
                  <a:gd name="T21" fmla="*/ 5605 h 68"/>
                  <a:gd name="T22" fmla="*/ 876 w 112"/>
                  <a:gd name="T23" fmla="*/ 4535 h 68"/>
                  <a:gd name="T24" fmla="*/ 727 w 112"/>
                  <a:gd name="T25" fmla="*/ 3182 h 68"/>
                  <a:gd name="T26" fmla="*/ 648 w 112"/>
                  <a:gd name="T27" fmla="*/ 2400 h 68"/>
                  <a:gd name="T28" fmla="*/ 727 w 112"/>
                  <a:gd name="T29" fmla="*/ 2085 h 68"/>
                  <a:gd name="T30" fmla="*/ 727 w 112"/>
                  <a:gd name="T31" fmla="*/ 2232 h 68"/>
                  <a:gd name="T32" fmla="*/ 727 w 112"/>
                  <a:gd name="T33" fmla="*/ 2085 h 68"/>
                  <a:gd name="T34" fmla="*/ 822 w 112"/>
                  <a:gd name="T35" fmla="*/ 2085 h 68"/>
                  <a:gd name="T36" fmla="*/ 930 w 112"/>
                  <a:gd name="T37" fmla="*/ 2085 h 68"/>
                  <a:gd name="T38" fmla="*/ 930 w 112"/>
                  <a:gd name="T39" fmla="*/ 0 h 68"/>
                  <a:gd name="T40" fmla="*/ 727 w 112"/>
                  <a:gd name="T41" fmla="*/ 1 h 68"/>
                  <a:gd name="T42" fmla="*/ 6 w 112"/>
                  <a:gd name="T43" fmla="*/ 2 h 68"/>
                  <a:gd name="T44" fmla="*/ 3 w 112"/>
                  <a:gd name="T45" fmla="*/ 3 h 68"/>
                  <a:gd name="T46" fmla="*/ 1 w 112"/>
                  <a:gd name="T47" fmla="*/ 80 h 68"/>
                  <a:gd name="T48" fmla="*/ 0 w 112"/>
                  <a:gd name="T49" fmla="*/ 2578 h 68"/>
                  <a:gd name="T50" fmla="*/ 1 w 112"/>
                  <a:gd name="T51" fmla="*/ 4215 h 68"/>
                  <a:gd name="T52" fmla="*/ 4 w 112"/>
                  <a:gd name="T53" fmla="*/ 5432 h 68"/>
                  <a:gd name="T54" fmla="*/ 727 w 112"/>
                  <a:gd name="T55" fmla="*/ 6920 h 68"/>
                  <a:gd name="T56" fmla="*/ 1048 w 112"/>
                  <a:gd name="T57" fmla="*/ 8288 h 68"/>
                  <a:gd name="T58" fmla="*/ 1603 w 112"/>
                  <a:gd name="T59" fmla="*/ 9877 h 68"/>
                  <a:gd name="T60" fmla="*/ 2171 w 112"/>
                  <a:gd name="T61" fmla="*/ 11034 h 68"/>
                  <a:gd name="T62" fmla="*/ 2828 w 112"/>
                  <a:gd name="T63" fmla="*/ 12547 h 68"/>
                  <a:gd name="T64" fmla="*/ 3524 w 112"/>
                  <a:gd name="T65" fmla="*/ 13646 h 68"/>
                  <a:gd name="T66" fmla="*/ 4233 w 112"/>
                  <a:gd name="T67" fmla="*/ 14083 h 68"/>
                  <a:gd name="T68" fmla="*/ 5079 w 112"/>
                  <a:gd name="T69" fmla="*/ 14448 h 68"/>
                  <a:gd name="T70" fmla="*/ 5943 w 112"/>
                  <a:gd name="T71" fmla="*/ 14448 h 68"/>
                  <a:gd name="T72" fmla="*/ 6708 w 112"/>
                  <a:gd name="T73" fmla="*/ 13655 h 68"/>
                  <a:gd name="T74" fmla="*/ 7515 w 112"/>
                  <a:gd name="T75" fmla="*/ 12547 h 68"/>
                  <a:gd name="T76" fmla="*/ 7376 w 112"/>
                  <a:gd name="T77" fmla="*/ 10866 h 6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2"/>
                  <a:gd name="T118" fmla="*/ 0 h 68"/>
                  <a:gd name="T119" fmla="*/ 112 w 112"/>
                  <a:gd name="T120" fmla="*/ 68 h 6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2" h="68">
                    <a:moveTo>
                      <a:pt x="109" y="51"/>
                    </a:moveTo>
                    <a:lnTo>
                      <a:pt x="97" y="56"/>
                    </a:lnTo>
                    <a:lnTo>
                      <a:pt x="87" y="58"/>
                    </a:lnTo>
                    <a:lnTo>
                      <a:pt x="76" y="59"/>
                    </a:lnTo>
                    <a:lnTo>
                      <a:pt x="66" y="57"/>
                    </a:lnTo>
                    <a:lnTo>
                      <a:pt x="55" y="55"/>
                    </a:lnTo>
                    <a:lnTo>
                      <a:pt x="45" y="50"/>
                    </a:lnTo>
                    <a:lnTo>
                      <a:pt x="37" y="45"/>
                    </a:lnTo>
                    <a:lnTo>
                      <a:pt x="29" y="39"/>
                    </a:lnTo>
                    <a:lnTo>
                      <a:pt x="22" y="33"/>
                    </a:lnTo>
                    <a:lnTo>
                      <a:pt x="16" y="27"/>
                    </a:lnTo>
                    <a:lnTo>
                      <a:pt x="13" y="21"/>
                    </a:lnTo>
                    <a:lnTo>
                      <a:pt x="10" y="16"/>
                    </a:lnTo>
                    <a:lnTo>
                      <a:pt x="8" y="12"/>
                    </a:lnTo>
                    <a:lnTo>
                      <a:pt x="10" y="10"/>
                    </a:lnTo>
                    <a:lnTo>
                      <a:pt x="10" y="11"/>
                    </a:lnTo>
                    <a:lnTo>
                      <a:pt x="10" y="10"/>
                    </a:lnTo>
                    <a:lnTo>
                      <a:pt x="12" y="10"/>
                    </a:lnTo>
                    <a:lnTo>
                      <a:pt x="14" y="10"/>
                    </a:lnTo>
                    <a:lnTo>
                      <a:pt x="14" y="0"/>
                    </a:lnTo>
                    <a:lnTo>
                      <a:pt x="10" y="1"/>
                    </a:lnTo>
                    <a:lnTo>
                      <a:pt x="6" y="2"/>
                    </a:lnTo>
                    <a:lnTo>
                      <a:pt x="3" y="3"/>
                    </a:lnTo>
                    <a:lnTo>
                      <a:pt x="1" y="6"/>
                    </a:lnTo>
                    <a:lnTo>
                      <a:pt x="0" y="13"/>
                    </a:lnTo>
                    <a:lnTo>
                      <a:pt x="1" y="20"/>
                    </a:lnTo>
                    <a:lnTo>
                      <a:pt x="4" y="26"/>
                    </a:lnTo>
                    <a:lnTo>
                      <a:pt x="10" y="33"/>
                    </a:lnTo>
                    <a:lnTo>
                      <a:pt x="16" y="39"/>
                    </a:lnTo>
                    <a:lnTo>
                      <a:pt x="23" y="47"/>
                    </a:lnTo>
                    <a:lnTo>
                      <a:pt x="32" y="53"/>
                    </a:lnTo>
                    <a:lnTo>
                      <a:pt x="41" y="59"/>
                    </a:lnTo>
                    <a:lnTo>
                      <a:pt x="52" y="64"/>
                    </a:lnTo>
                    <a:lnTo>
                      <a:pt x="63" y="67"/>
                    </a:lnTo>
                    <a:lnTo>
                      <a:pt x="75" y="68"/>
                    </a:lnTo>
                    <a:lnTo>
                      <a:pt x="88" y="68"/>
                    </a:lnTo>
                    <a:lnTo>
                      <a:pt x="100" y="65"/>
                    </a:lnTo>
                    <a:lnTo>
                      <a:pt x="112" y="59"/>
                    </a:lnTo>
                    <a:lnTo>
                      <a:pt x="109"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44" name="Freeform 168"/>
              <p:cNvSpPr>
                <a:spLocks noChangeArrowheads="1"/>
              </p:cNvSpPr>
              <p:nvPr/>
            </p:nvSpPr>
            <p:spPr bwMode="auto">
              <a:xfrm>
                <a:off x="4779" y="106"/>
                <a:ext cx="44" cy="51"/>
              </a:xfrm>
              <a:custGeom>
                <a:avLst/>
                <a:gdLst>
                  <a:gd name="T0" fmla="*/ 0 w 47"/>
                  <a:gd name="T1" fmla="*/ 6420 h 49"/>
                  <a:gd name="T2" fmla="*/ 419 w 47"/>
                  <a:gd name="T3" fmla="*/ 10298 h 49"/>
                  <a:gd name="T4" fmla="*/ 690 w 47"/>
                  <a:gd name="T5" fmla="*/ 15186 h 49"/>
                  <a:gd name="T6" fmla="*/ 1131 w 47"/>
                  <a:gd name="T7" fmla="*/ 19671 h 49"/>
                  <a:gd name="T8" fmla="*/ 1361 w 47"/>
                  <a:gd name="T9" fmla="*/ 26277 h 49"/>
                  <a:gd name="T10" fmla="*/ 1577 w 47"/>
                  <a:gd name="T11" fmla="*/ 29469 h 49"/>
                  <a:gd name="T12" fmla="*/ 1744 w 47"/>
                  <a:gd name="T13" fmla="*/ 34023 h 49"/>
                  <a:gd name="T14" fmla="*/ 1785 w 47"/>
                  <a:gd name="T15" fmla="*/ 35969 h 49"/>
                  <a:gd name="T16" fmla="*/ 1785 w 47"/>
                  <a:gd name="T17" fmla="*/ 34023 h 49"/>
                  <a:gd name="T18" fmla="*/ 1856 w 47"/>
                  <a:gd name="T19" fmla="*/ 34023 h 49"/>
                  <a:gd name="T20" fmla="*/ 1974 w 47"/>
                  <a:gd name="T21" fmla="*/ 40344 h 49"/>
                  <a:gd name="T22" fmla="*/ 2101 w 47"/>
                  <a:gd name="T23" fmla="*/ 38885 h 49"/>
                  <a:gd name="T24" fmla="*/ 2149 w 47"/>
                  <a:gd name="T25" fmla="*/ 35969 h 49"/>
                  <a:gd name="T26" fmla="*/ 2149 w 47"/>
                  <a:gd name="T27" fmla="*/ 31870 h 49"/>
                  <a:gd name="T28" fmla="*/ 2023 w 47"/>
                  <a:gd name="T29" fmla="*/ 29469 h 49"/>
                  <a:gd name="T30" fmla="*/ 1901 w 47"/>
                  <a:gd name="T31" fmla="*/ 26277 h 49"/>
                  <a:gd name="T32" fmla="*/ 1678 w 47"/>
                  <a:gd name="T33" fmla="*/ 19671 h 49"/>
                  <a:gd name="T34" fmla="*/ 1310 w 47"/>
                  <a:gd name="T35" fmla="*/ 14028 h 49"/>
                  <a:gd name="T36" fmla="*/ 940 w 47"/>
                  <a:gd name="T37" fmla="*/ 8806 h 49"/>
                  <a:gd name="T38" fmla="*/ 537 w 47"/>
                  <a:gd name="T39" fmla="*/ 27 h 49"/>
                  <a:gd name="T40" fmla="*/ 3 w 47"/>
                  <a:gd name="T41" fmla="*/ 0 h 49"/>
                  <a:gd name="T42" fmla="*/ 0 w 47"/>
                  <a:gd name="T43" fmla="*/ 642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7"/>
                  <a:gd name="T67" fmla="*/ 0 h 49"/>
                  <a:gd name="T68" fmla="*/ 47 w 47"/>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7" h="49">
                    <a:moveTo>
                      <a:pt x="0" y="7"/>
                    </a:moveTo>
                    <a:lnTo>
                      <a:pt x="8" y="13"/>
                    </a:lnTo>
                    <a:lnTo>
                      <a:pt x="16" y="18"/>
                    </a:lnTo>
                    <a:lnTo>
                      <a:pt x="24" y="24"/>
                    </a:lnTo>
                    <a:lnTo>
                      <a:pt x="30" y="31"/>
                    </a:lnTo>
                    <a:lnTo>
                      <a:pt x="35" y="36"/>
                    </a:lnTo>
                    <a:lnTo>
                      <a:pt x="38" y="41"/>
                    </a:lnTo>
                    <a:lnTo>
                      <a:pt x="39" y="43"/>
                    </a:lnTo>
                    <a:lnTo>
                      <a:pt x="39" y="41"/>
                    </a:lnTo>
                    <a:lnTo>
                      <a:pt x="40" y="41"/>
                    </a:lnTo>
                    <a:lnTo>
                      <a:pt x="43" y="49"/>
                    </a:lnTo>
                    <a:lnTo>
                      <a:pt x="46" y="47"/>
                    </a:lnTo>
                    <a:lnTo>
                      <a:pt x="47" y="43"/>
                    </a:lnTo>
                    <a:lnTo>
                      <a:pt x="47" y="39"/>
                    </a:lnTo>
                    <a:lnTo>
                      <a:pt x="45" y="36"/>
                    </a:lnTo>
                    <a:lnTo>
                      <a:pt x="42" y="31"/>
                    </a:lnTo>
                    <a:lnTo>
                      <a:pt x="37" y="24"/>
                    </a:lnTo>
                    <a:lnTo>
                      <a:pt x="29" y="17"/>
                    </a:lnTo>
                    <a:lnTo>
                      <a:pt x="21" y="11"/>
                    </a:lnTo>
                    <a:lnTo>
                      <a:pt x="12" y="4"/>
                    </a:lnTo>
                    <a:lnTo>
                      <a:pt x="3" y="0"/>
                    </a:lnTo>
                    <a:lnTo>
                      <a:pt x="0"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45" name="Freeform 169"/>
              <p:cNvSpPr>
                <a:spLocks noChangeArrowheads="1"/>
              </p:cNvSpPr>
              <p:nvPr/>
            </p:nvSpPr>
            <p:spPr bwMode="auto">
              <a:xfrm>
                <a:off x="4721" y="95"/>
                <a:ext cx="55" cy="12"/>
              </a:xfrm>
              <a:custGeom>
                <a:avLst/>
                <a:gdLst>
                  <a:gd name="T0" fmla="*/ 0 w 58"/>
                  <a:gd name="T1" fmla="*/ 59 h 17"/>
                  <a:gd name="T2" fmla="*/ 4 w 58"/>
                  <a:gd name="T3" fmla="*/ 59 h 17"/>
                  <a:gd name="T4" fmla="*/ 9 w 58"/>
                  <a:gd name="T5" fmla="*/ 59 h 17"/>
                  <a:gd name="T6" fmla="*/ 346 w 58"/>
                  <a:gd name="T7" fmla="*/ 59 h 17"/>
                  <a:gd name="T8" fmla="*/ 493 w 58"/>
                  <a:gd name="T9" fmla="*/ 59 h 17"/>
                  <a:gd name="T10" fmla="*/ 691 w 58"/>
                  <a:gd name="T11" fmla="*/ 62 h 17"/>
                  <a:gd name="T12" fmla="*/ 859 w 58"/>
                  <a:gd name="T13" fmla="*/ 68 h 17"/>
                  <a:gd name="T14" fmla="*/ 1035 w 58"/>
                  <a:gd name="T15" fmla="*/ 77 h 17"/>
                  <a:gd name="T16" fmla="*/ 1223 w 58"/>
                  <a:gd name="T17" fmla="*/ 87 h 17"/>
                  <a:gd name="T18" fmla="*/ 1285 w 58"/>
                  <a:gd name="T19" fmla="*/ 59 h 17"/>
                  <a:gd name="T20" fmla="*/ 1104 w 58"/>
                  <a:gd name="T21" fmla="*/ 1 h 17"/>
                  <a:gd name="T22" fmla="*/ 903 w 58"/>
                  <a:gd name="T23" fmla="*/ 1 h 17"/>
                  <a:gd name="T24" fmla="*/ 703 w 58"/>
                  <a:gd name="T25" fmla="*/ 1 h 17"/>
                  <a:gd name="T26" fmla="*/ 519 w 58"/>
                  <a:gd name="T27" fmla="*/ 1 h 17"/>
                  <a:gd name="T28" fmla="*/ 346 w 58"/>
                  <a:gd name="T29" fmla="*/ 1 h 17"/>
                  <a:gd name="T30" fmla="*/ 9 w 58"/>
                  <a:gd name="T31" fmla="*/ 0 h 17"/>
                  <a:gd name="T32" fmla="*/ 4 w 58"/>
                  <a:gd name="T33" fmla="*/ 0 h 17"/>
                  <a:gd name="T34" fmla="*/ 0 w 58"/>
                  <a:gd name="T35" fmla="*/ 0 h 17"/>
                  <a:gd name="T36" fmla="*/ 0 w 58"/>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7"/>
                  <a:gd name="T59" fmla="*/ 58 w 58"/>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7">
                    <a:moveTo>
                      <a:pt x="0" y="10"/>
                    </a:moveTo>
                    <a:lnTo>
                      <a:pt x="4" y="10"/>
                    </a:lnTo>
                    <a:lnTo>
                      <a:pt x="9" y="10"/>
                    </a:lnTo>
                    <a:lnTo>
                      <a:pt x="16" y="10"/>
                    </a:lnTo>
                    <a:lnTo>
                      <a:pt x="23" y="10"/>
                    </a:lnTo>
                    <a:lnTo>
                      <a:pt x="30" y="11"/>
                    </a:lnTo>
                    <a:lnTo>
                      <a:pt x="39" y="13"/>
                    </a:lnTo>
                    <a:lnTo>
                      <a:pt x="46" y="15"/>
                    </a:lnTo>
                    <a:lnTo>
                      <a:pt x="55" y="17"/>
                    </a:lnTo>
                    <a:lnTo>
                      <a:pt x="58" y="10"/>
                    </a:lnTo>
                    <a:lnTo>
                      <a:pt x="49" y="6"/>
                    </a:lnTo>
                    <a:lnTo>
                      <a:pt x="41" y="4"/>
                    </a:lnTo>
                    <a:lnTo>
                      <a:pt x="31" y="2"/>
                    </a:lnTo>
                    <a:lnTo>
                      <a:pt x="24" y="1"/>
                    </a:lnTo>
                    <a:lnTo>
                      <a:pt x="16" y="1"/>
                    </a:lnTo>
                    <a:lnTo>
                      <a:pt x="9" y="0"/>
                    </a:lnTo>
                    <a:lnTo>
                      <a:pt x="4"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46" name="Freeform 170"/>
              <p:cNvSpPr>
                <a:spLocks noChangeArrowheads="1"/>
              </p:cNvSpPr>
              <p:nvPr/>
            </p:nvSpPr>
            <p:spPr bwMode="auto">
              <a:xfrm>
                <a:off x="653" y="95"/>
                <a:ext cx="107" cy="57"/>
              </a:xfrm>
              <a:custGeom>
                <a:avLst/>
                <a:gdLst>
                  <a:gd name="T0" fmla="*/ 397 w 108"/>
                  <a:gd name="T1" fmla="*/ 0 h 58"/>
                  <a:gd name="T2" fmla="*/ 7 w 108"/>
                  <a:gd name="T3" fmla="*/ 0 h 58"/>
                  <a:gd name="T4" fmla="*/ 4 w 108"/>
                  <a:gd name="T5" fmla="*/ 1 h 58"/>
                  <a:gd name="T6" fmla="*/ 2 w 108"/>
                  <a:gd name="T7" fmla="*/ 2 h 58"/>
                  <a:gd name="T8" fmla="*/ 1 w 108"/>
                  <a:gd name="T9" fmla="*/ 3 h 58"/>
                  <a:gd name="T10" fmla="*/ 0 w 108"/>
                  <a:gd name="T11" fmla="*/ 2199 h 58"/>
                  <a:gd name="T12" fmla="*/ 1 w 108"/>
                  <a:gd name="T13" fmla="*/ 3325 h 58"/>
                  <a:gd name="T14" fmla="*/ 4 w 108"/>
                  <a:gd name="T15" fmla="*/ 5251 h 58"/>
                  <a:gd name="T16" fmla="*/ 397 w 108"/>
                  <a:gd name="T17" fmla="*/ 6723 h 58"/>
                  <a:gd name="T18" fmla="*/ 551 w 108"/>
                  <a:gd name="T19" fmla="*/ 8616 h 58"/>
                  <a:gd name="T20" fmla="*/ 745 w 108"/>
                  <a:gd name="T21" fmla="*/ 10167 h 58"/>
                  <a:gd name="T22" fmla="*/ 1147 w 108"/>
                  <a:gd name="T23" fmla="*/ 11648 h 58"/>
                  <a:gd name="T24" fmla="*/ 1457 w 108"/>
                  <a:gd name="T25" fmla="*/ 13039 h 58"/>
                  <a:gd name="T26" fmla="*/ 1908 w 108"/>
                  <a:gd name="T27" fmla="*/ 14662 h 58"/>
                  <a:gd name="T28" fmla="*/ 2315 w 108"/>
                  <a:gd name="T29" fmla="*/ 14935 h 58"/>
                  <a:gd name="T30" fmla="*/ 2667 w 108"/>
                  <a:gd name="T31" fmla="*/ 15386 h 58"/>
                  <a:gd name="T32" fmla="*/ 3138 w 108"/>
                  <a:gd name="T33" fmla="*/ 15386 h 58"/>
                  <a:gd name="T34" fmla="*/ 3568 w 108"/>
                  <a:gd name="T35" fmla="*/ 14881 h 58"/>
                  <a:gd name="T36" fmla="*/ 4064 w 108"/>
                  <a:gd name="T37" fmla="*/ 13499 h 58"/>
                  <a:gd name="T38" fmla="*/ 4071 w 108"/>
                  <a:gd name="T39" fmla="*/ 13039 h 58"/>
                  <a:gd name="T40" fmla="*/ 4073 w 108"/>
                  <a:gd name="T41" fmla="*/ 12659 h 58"/>
                  <a:gd name="T42" fmla="*/ 4073 w 108"/>
                  <a:gd name="T43" fmla="*/ 12428 h 58"/>
                  <a:gd name="T44" fmla="*/ 4071 w 108"/>
                  <a:gd name="T45" fmla="*/ 11648 h 58"/>
                  <a:gd name="T46" fmla="*/ 3895 w 108"/>
                  <a:gd name="T47" fmla="*/ 10167 h 58"/>
                  <a:gd name="T48" fmla="*/ 3689 w 108"/>
                  <a:gd name="T49" fmla="*/ 8616 h 58"/>
                  <a:gd name="T50" fmla="*/ 3461 w 108"/>
                  <a:gd name="T51" fmla="*/ 6723 h 58"/>
                  <a:gd name="T52" fmla="*/ 3203 w 108"/>
                  <a:gd name="T53" fmla="*/ 5427 h 58"/>
                  <a:gd name="T54" fmla="*/ 2788 w 108"/>
                  <a:gd name="T55" fmla="*/ 3325 h 58"/>
                  <a:gd name="T56" fmla="*/ 2503 w 108"/>
                  <a:gd name="T57" fmla="*/ 2387 h 58"/>
                  <a:gd name="T58" fmla="*/ 2128 w 108"/>
                  <a:gd name="T59" fmla="*/ 55 h 58"/>
                  <a:gd name="T60" fmla="*/ 1865 w 108"/>
                  <a:gd name="T61" fmla="*/ 3 h 58"/>
                  <a:gd name="T62" fmla="*/ 1538 w 108"/>
                  <a:gd name="T63" fmla="*/ 1 h 58"/>
                  <a:gd name="T64" fmla="*/ 1239 w 108"/>
                  <a:gd name="T65" fmla="*/ 1 h 58"/>
                  <a:gd name="T66" fmla="*/ 977 w 108"/>
                  <a:gd name="T67" fmla="*/ 0 h 58"/>
                  <a:gd name="T68" fmla="*/ 669 w 108"/>
                  <a:gd name="T69" fmla="*/ 0 h 58"/>
                  <a:gd name="T70" fmla="*/ 492 w 108"/>
                  <a:gd name="T71" fmla="*/ 0 h 58"/>
                  <a:gd name="T72" fmla="*/ 397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9" y="0"/>
                    </a:moveTo>
                    <a:lnTo>
                      <a:pt x="7" y="0"/>
                    </a:lnTo>
                    <a:lnTo>
                      <a:pt x="4" y="1"/>
                    </a:lnTo>
                    <a:lnTo>
                      <a:pt x="2" y="2"/>
                    </a:lnTo>
                    <a:lnTo>
                      <a:pt x="1" y="3"/>
                    </a:lnTo>
                    <a:lnTo>
                      <a:pt x="0" y="8"/>
                    </a:lnTo>
                    <a:lnTo>
                      <a:pt x="1" y="13"/>
                    </a:lnTo>
                    <a:lnTo>
                      <a:pt x="4" y="19"/>
                    </a:lnTo>
                    <a:lnTo>
                      <a:pt x="9" y="25"/>
                    </a:lnTo>
                    <a:lnTo>
                      <a:pt x="15" y="32"/>
                    </a:lnTo>
                    <a:lnTo>
                      <a:pt x="21" y="38"/>
                    </a:lnTo>
                    <a:lnTo>
                      <a:pt x="30" y="44"/>
                    </a:lnTo>
                    <a:lnTo>
                      <a:pt x="39" y="49"/>
                    </a:lnTo>
                    <a:lnTo>
                      <a:pt x="50" y="54"/>
                    </a:lnTo>
                    <a:lnTo>
                      <a:pt x="61" y="57"/>
                    </a:lnTo>
                    <a:lnTo>
                      <a:pt x="71" y="58"/>
                    </a:lnTo>
                    <a:lnTo>
                      <a:pt x="83" y="58"/>
                    </a:lnTo>
                    <a:lnTo>
                      <a:pt x="94" y="55"/>
                    </a:lnTo>
                    <a:lnTo>
                      <a:pt x="106" y="50"/>
                    </a:lnTo>
                    <a:lnTo>
                      <a:pt x="107" y="49"/>
                    </a:lnTo>
                    <a:lnTo>
                      <a:pt x="108" y="48"/>
                    </a:lnTo>
                    <a:lnTo>
                      <a:pt x="108" y="46"/>
                    </a:lnTo>
                    <a:lnTo>
                      <a:pt x="107" y="44"/>
                    </a:lnTo>
                    <a:lnTo>
                      <a:pt x="103" y="38"/>
                    </a:lnTo>
                    <a:lnTo>
                      <a:pt x="98" y="32"/>
                    </a:lnTo>
                    <a:lnTo>
                      <a:pt x="91" y="25"/>
                    </a:lnTo>
                    <a:lnTo>
                      <a:pt x="84" y="20"/>
                    </a:lnTo>
                    <a:lnTo>
                      <a:pt x="74" y="13"/>
                    </a:lnTo>
                    <a:lnTo>
                      <a:pt x="66" y="9"/>
                    </a:lnTo>
                    <a:lnTo>
                      <a:pt x="57" y="5"/>
                    </a:lnTo>
                    <a:lnTo>
                      <a:pt x="49" y="3"/>
                    </a:lnTo>
                    <a:lnTo>
                      <a:pt x="41" y="1"/>
                    </a:lnTo>
                    <a:lnTo>
                      <a:pt x="33" y="1"/>
                    </a:lnTo>
                    <a:lnTo>
                      <a:pt x="26" y="0"/>
                    </a:lnTo>
                    <a:lnTo>
                      <a:pt x="19"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47" name="Freeform 171"/>
              <p:cNvSpPr>
                <a:spLocks noChangeArrowheads="1"/>
              </p:cNvSpPr>
              <p:nvPr/>
            </p:nvSpPr>
            <p:spPr bwMode="auto">
              <a:xfrm>
                <a:off x="649" y="90"/>
                <a:ext cx="113" cy="67"/>
              </a:xfrm>
              <a:custGeom>
                <a:avLst/>
                <a:gdLst>
                  <a:gd name="T0" fmla="*/ 7306 w 112"/>
                  <a:gd name="T1" fmla="*/ 10266 h 67"/>
                  <a:gd name="T2" fmla="*/ 6532 w 112"/>
                  <a:gd name="T3" fmla="*/ 11247 h 67"/>
                  <a:gd name="T4" fmla="*/ 5856 w 112"/>
                  <a:gd name="T5" fmla="*/ 11852 h 67"/>
                  <a:gd name="T6" fmla="*/ 5126 w 112"/>
                  <a:gd name="T7" fmla="*/ 11852 h 67"/>
                  <a:gd name="T8" fmla="*/ 4493 w 112"/>
                  <a:gd name="T9" fmla="*/ 11804 h 67"/>
                  <a:gd name="T10" fmla="*/ 3746 w 112"/>
                  <a:gd name="T11" fmla="*/ 10986 h 67"/>
                  <a:gd name="T12" fmla="*/ 3052 w 112"/>
                  <a:gd name="T13" fmla="*/ 10198 h 67"/>
                  <a:gd name="T14" fmla="*/ 2506 w 112"/>
                  <a:gd name="T15" fmla="*/ 9458 h 67"/>
                  <a:gd name="T16" fmla="*/ 1966 w 112"/>
                  <a:gd name="T17" fmla="*/ 7843 h 67"/>
                  <a:gd name="T18" fmla="*/ 1508 w 112"/>
                  <a:gd name="T19" fmla="*/ 6671 h 67"/>
                  <a:gd name="T20" fmla="*/ 1048 w 112"/>
                  <a:gd name="T21" fmla="*/ 5370 h 67"/>
                  <a:gd name="T22" fmla="*/ 822 w 112"/>
                  <a:gd name="T23" fmla="*/ 4323 h 67"/>
                  <a:gd name="T24" fmla="*/ 727 w 112"/>
                  <a:gd name="T25" fmla="*/ 3032 h 67"/>
                  <a:gd name="T26" fmla="*/ 648 w 112"/>
                  <a:gd name="T27" fmla="*/ 2445 h 67"/>
                  <a:gd name="T28" fmla="*/ 727 w 112"/>
                  <a:gd name="T29" fmla="*/ 1961 h 67"/>
                  <a:gd name="T30" fmla="*/ 777 w 112"/>
                  <a:gd name="T31" fmla="*/ 1827 h 67"/>
                  <a:gd name="T32" fmla="*/ 876 w 112"/>
                  <a:gd name="T33" fmla="*/ 1827 h 67"/>
                  <a:gd name="T34" fmla="*/ 876 w 112"/>
                  <a:gd name="T35" fmla="*/ 0 h 67"/>
                  <a:gd name="T36" fmla="*/ 727 w 112"/>
                  <a:gd name="T37" fmla="*/ 0 h 67"/>
                  <a:gd name="T38" fmla="*/ 6 w 112"/>
                  <a:gd name="T39" fmla="*/ 2 h 67"/>
                  <a:gd name="T40" fmla="*/ 3 w 112"/>
                  <a:gd name="T41" fmla="*/ 4 h 67"/>
                  <a:gd name="T42" fmla="*/ 1 w 112"/>
                  <a:gd name="T43" fmla="*/ 1582 h 67"/>
                  <a:gd name="T44" fmla="*/ 0 w 112"/>
                  <a:gd name="T45" fmla="*/ 2445 h 67"/>
                  <a:gd name="T46" fmla="*/ 1 w 112"/>
                  <a:gd name="T47" fmla="*/ 3769 h 67"/>
                  <a:gd name="T48" fmla="*/ 4 w 112"/>
                  <a:gd name="T49" fmla="*/ 5314 h 67"/>
                  <a:gd name="T50" fmla="*/ 727 w 112"/>
                  <a:gd name="T51" fmla="*/ 6586 h 67"/>
                  <a:gd name="T52" fmla="*/ 1048 w 112"/>
                  <a:gd name="T53" fmla="*/ 8168 h 67"/>
                  <a:gd name="T54" fmla="*/ 1603 w 112"/>
                  <a:gd name="T55" fmla="*/ 9558 h 67"/>
                  <a:gd name="T56" fmla="*/ 2171 w 112"/>
                  <a:gd name="T57" fmla="*/ 10903 h 67"/>
                  <a:gd name="T58" fmla="*/ 2828 w 112"/>
                  <a:gd name="T59" fmla="*/ 11852 h 67"/>
                  <a:gd name="T60" fmla="*/ 3524 w 112"/>
                  <a:gd name="T61" fmla="*/ 12739 h 67"/>
                  <a:gd name="T62" fmla="*/ 4233 w 112"/>
                  <a:gd name="T63" fmla="*/ 13526 h 67"/>
                  <a:gd name="T64" fmla="*/ 5079 w 112"/>
                  <a:gd name="T65" fmla="*/ 13611 h 67"/>
                  <a:gd name="T66" fmla="*/ 5943 w 112"/>
                  <a:gd name="T67" fmla="*/ 13611 h 67"/>
                  <a:gd name="T68" fmla="*/ 6708 w 112"/>
                  <a:gd name="T69" fmla="*/ 12973 h 67"/>
                  <a:gd name="T70" fmla="*/ 7515 w 112"/>
                  <a:gd name="T71" fmla="*/ 12081 h 67"/>
                  <a:gd name="T72" fmla="*/ 7306 w 112"/>
                  <a:gd name="T73" fmla="*/ 10266 h 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2"/>
                  <a:gd name="T112" fmla="*/ 0 h 67"/>
                  <a:gd name="T113" fmla="*/ 112 w 112"/>
                  <a:gd name="T114" fmla="*/ 67 h 6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2" h="67">
                    <a:moveTo>
                      <a:pt x="108" y="51"/>
                    </a:moveTo>
                    <a:lnTo>
                      <a:pt x="97" y="56"/>
                    </a:lnTo>
                    <a:lnTo>
                      <a:pt x="87" y="59"/>
                    </a:lnTo>
                    <a:lnTo>
                      <a:pt x="76" y="59"/>
                    </a:lnTo>
                    <a:lnTo>
                      <a:pt x="66" y="58"/>
                    </a:lnTo>
                    <a:lnTo>
                      <a:pt x="55" y="54"/>
                    </a:lnTo>
                    <a:lnTo>
                      <a:pt x="45" y="50"/>
                    </a:lnTo>
                    <a:lnTo>
                      <a:pt x="37" y="46"/>
                    </a:lnTo>
                    <a:lnTo>
                      <a:pt x="29" y="39"/>
                    </a:lnTo>
                    <a:lnTo>
                      <a:pt x="22" y="33"/>
                    </a:lnTo>
                    <a:lnTo>
                      <a:pt x="16" y="27"/>
                    </a:lnTo>
                    <a:lnTo>
                      <a:pt x="12" y="21"/>
                    </a:lnTo>
                    <a:lnTo>
                      <a:pt x="10" y="16"/>
                    </a:lnTo>
                    <a:lnTo>
                      <a:pt x="8" y="13"/>
                    </a:lnTo>
                    <a:lnTo>
                      <a:pt x="10" y="10"/>
                    </a:lnTo>
                    <a:lnTo>
                      <a:pt x="11" y="9"/>
                    </a:lnTo>
                    <a:lnTo>
                      <a:pt x="13" y="9"/>
                    </a:lnTo>
                    <a:lnTo>
                      <a:pt x="13" y="0"/>
                    </a:lnTo>
                    <a:lnTo>
                      <a:pt x="10" y="0"/>
                    </a:lnTo>
                    <a:lnTo>
                      <a:pt x="6" y="2"/>
                    </a:lnTo>
                    <a:lnTo>
                      <a:pt x="3" y="4"/>
                    </a:lnTo>
                    <a:lnTo>
                      <a:pt x="1" y="7"/>
                    </a:lnTo>
                    <a:lnTo>
                      <a:pt x="0" y="13"/>
                    </a:lnTo>
                    <a:lnTo>
                      <a:pt x="1" y="19"/>
                    </a:lnTo>
                    <a:lnTo>
                      <a:pt x="4" y="26"/>
                    </a:lnTo>
                    <a:lnTo>
                      <a:pt x="10" y="32"/>
                    </a:lnTo>
                    <a:lnTo>
                      <a:pt x="16" y="40"/>
                    </a:lnTo>
                    <a:lnTo>
                      <a:pt x="23" y="47"/>
                    </a:lnTo>
                    <a:lnTo>
                      <a:pt x="32" y="53"/>
                    </a:lnTo>
                    <a:lnTo>
                      <a:pt x="41" y="59"/>
                    </a:lnTo>
                    <a:lnTo>
                      <a:pt x="52" y="63"/>
                    </a:lnTo>
                    <a:lnTo>
                      <a:pt x="63" y="66"/>
                    </a:lnTo>
                    <a:lnTo>
                      <a:pt x="75" y="67"/>
                    </a:lnTo>
                    <a:lnTo>
                      <a:pt x="88" y="67"/>
                    </a:lnTo>
                    <a:lnTo>
                      <a:pt x="100" y="64"/>
                    </a:lnTo>
                    <a:lnTo>
                      <a:pt x="112" y="60"/>
                    </a:lnTo>
                    <a:lnTo>
                      <a:pt x="108"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48" name="Freeform 172"/>
              <p:cNvSpPr>
                <a:spLocks noChangeArrowheads="1"/>
              </p:cNvSpPr>
              <p:nvPr/>
            </p:nvSpPr>
            <p:spPr bwMode="auto">
              <a:xfrm>
                <a:off x="719" y="100"/>
                <a:ext cx="45" cy="52"/>
              </a:xfrm>
              <a:custGeom>
                <a:avLst/>
                <a:gdLst>
                  <a:gd name="T0" fmla="*/ 0 w 48"/>
                  <a:gd name="T1" fmla="*/ 3612 h 51"/>
                  <a:gd name="T2" fmla="*/ 402 w 48"/>
                  <a:gd name="T3" fmla="*/ 4884 h 51"/>
                  <a:gd name="T4" fmla="*/ 695 w 48"/>
                  <a:gd name="T5" fmla="*/ 7665 h 51"/>
                  <a:gd name="T6" fmla="*/ 1062 w 48"/>
                  <a:gd name="T7" fmla="*/ 10394 h 51"/>
                  <a:gd name="T8" fmla="*/ 1276 w 48"/>
                  <a:gd name="T9" fmla="*/ 12725 h 51"/>
                  <a:gd name="T10" fmla="*/ 1526 w 48"/>
                  <a:gd name="T11" fmla="*/ 15046 h 51"/>
                  <a:gd name="T12" fmla="*/ 1626 w 48"/>
                  <a:gd name="T13" fmla="*/ 17195 h 51"/>
                  <a:gd name="T14" fmla="*/ 1724 w 48"/>
                  <a:gd name="T15" fmla="*/ 17486 h 51"/>
                  <a:gd name="T16" fmla="*/ 1724 w 48"/>
                  <a:gd name="T17" fmla="*/ 17195 h 51"/>
                  <a:gd name="T18" fmla="*/ 1836 w 48"/>
                  <a:gd name="T19" fmla="*/ 20481 h 51"/>
                  <a:gd name="T20" fmla="*/ 1949 w 48"/>
                  <a:gd name="T21" fmla="*/ 18985 h 51"/>
                  <a:gd name="T22" fmla="*/ 2021 w 48"/>
                  <a:gd name="T23" fmla="*/ 17605 h 51"/>
                  <a:gd name="T24" fmla="*/ 1949 w 48"/>
                  <a:gd name="T25" fmla="*/ 16330 h 51"/>
                  <a:gd name="T26" fmla="*/ 1947 w 48"/>
                  <a:gd name="T27" fmla="*/ 15125 h 51"/>
                  <a:gd name="T28" fmla="*/ 1833 w 48"/>
                  <a:gd name="T29" fmla="*/ 12725 h 51"/>
                  <a:gd name="T30" fmla="*/ 1530 w 48"/>
                  <a:gd name="T31" fmla="*/ 9628 h 51"/>
                  <a:gd name="T32" fmla="*/ 1273 w 48"/>
                  <a:gd name="T33" fmla="*/ 7120 h 51"/>
                  <a:gd name="T34" fmla="*/ 941 w 48"/>
                  <a:gd name="T35" fmla="*/ 4214 h 51"/>
                  <a:gd name="T36" fmla="*/ 546 w 48"/>
                  <a:gd name="T37" fmla="*/ 119 h 51"/>
                  <a:gd name="T38" fmla="*/ 4 w 48"/>
                  <a:gd name="T39" fmla="*/ 0 h 51"/>
                  <a:gd name="T40" fmla="*/ 0 w 48"/>
                  <a:gd name="T41" fmla="*/ 3612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51"/>
                  <a:gd name="T65" fmla="*/ 48 w 48"/>
                  <a:gd name="T66" fmla="*/ 51 h 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51">
                    <a:moveTo>
                      <a:pt x="0" y="9"/>
                    </a:moveTo>
                    <a:lnTo>
                      <a:pt x="8" y="13"/>
                    </a:lnTo>
                    <a:lnTo>
                      <a:pt x="17" y="19"/>
                    </a:lnTo>
                    <a:lnTo>
                      <a:pt x="24" y="26"/>
                    </a:lnTo>
                    <a:lnTo>
                      <a:pt x="31" y="31"/>
                    </a:lnTo>
                    <a:lnTo>
                      <a:pt x="36" y="37"/>
                    </a:lnTo>
                    <a:lnTo>
                      <a:pt x="39" y="42"/>
                    </a:lnTo>
                    <a:lnTo>
                      <a:pt x="40" y="43"/>
                    </a:lnTo>
                    <a:lnTo>
                      <a:pt x="40" y="42"/>
                    </a:lnTo>
                    <a:lnTo>
                      <a:pt x="44" y="51"/>
                    </a:lnTo>
                    <a:lnTo>
                      <a:pt x="47" y="47"/>
                    </a:lnTo>
                    <a:lnTo>
                      <a:pt x="48" y="44"/>
                    </a:lnTo>
                    <a:lnTo>
                      <a:pt x="47" y="41"/>
                    </a:lnTo>
                    <a:lnTo>
                      <a:pt x="46" y="38"/>
                    </a:lnTo>
                    <a:lnTo>
                      <a:pt x="43" y="31"/>
                    </a:lnTo>
                    <a:lnTo>
                      <a:pt x="37" y="24"/>
                    </a:lnTo>
                    <a:lnTo>
                      <a:pt x="30" y="18"/>
                    </a:lnTo>
                    <a:lnTo>
                      <a:pt x="22" y="11"/>
                    </a:lnTo>
                    <a:lnTo>
                      <a:pt x="13" y="6"/>
                    </a:lnTo>
                    <a:lnTo>
                      <a:pt x="4"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49" name="Freeform 173"/>
              <p:cNvSpPr>
                <a:spLocks noChangeArrowheads="1"/>
              </p:cNvSpPr>
              <p:nvPr/>
            </p:nvSpPr>
            <p:spPr bwMode="auto">
              <a:xfrm>
                <a:off x="661" y="90"/>
                <a:ext cx="56" cy="14"/>
              </a:xfrm>
              <a:custGeom>
                <a:avLst/>
                <a:gdLst>
                  <a:gd name="T0" fmla="*/ 0 w 59"/>
                  <a:gd name="T1" fmla="*/ 2383 h 18"/>
                  <a:gd name="T2" fmla="*/ 4 w 59"/>
                  <a:gd name="T3" fmla="*/ 2383 h 18"/>
                  <a:gd name="T4" fmla="*/ 244 w 59"/>
                  <a:gd name="T5" fmla="*/ 2383 h 18"/>
                  <a:gd name="T6" fmla="*/ 345 w 59"/>
                  <a:gd name="T7" fmla="*/ 2383 h 18"/>
                  <a:gd name="T8" fmla="*/ 489 w 59"/>
                  <a:gd name="T9" fmla="*/ 2649 h 18"/>
                  <a:gd name="T10" fmla="*/ 676 w 59"/>
                  <a:gd name="T11" fmla="*/ 2943 h 18"/>
                  <a:gd name="T12" fmla="*/ 842 w 59"/>
                  <a:gd name="T13" fmla="*/ 3633 h 18"/>
                  <a:gd name="T14" fmla="*/ 1004 w 59"/>
                  <a:gd name="T15" fmla="*/ 4207 h 18"/>
                  <a:gd name="T16" fmla="*/ 1181 w 59"/>
                  <a:gd name="T17" fmla="*/ 4984 h 18"/>
                  <a:gd name="T18" fmla="*/ 1253 w 59"/>
                  <a:gd name="T19" fmla="*/ 2383 h 18"/>
                  <a:gd name="T20" fmla="*/ 1080 w 59"/>
                  <a:gd name="T21" fmla="*/ 1738 h 18"/>
                  <a:gd name="T22" fmla="*/ 866 w 59"/>
                  <a:gd name="T23" fmla="*/ 2 h 18"/>
                  <a:gd name="T24" fmla="*/ 691 w 59"/>
                  <a:gd name="T25" fmla="*/ 2 h 18"/>
                  <a:gd name="T26" fmla="*/ 489 w 59"/>
                  <a:gd name="T27" fmla="*/ 0 h 18"/>
                  <a:gd name="T28" fmla="*/ 345 w 59"/>
                  <a:gd name="T29" fmla="*/ 0 h 18"/>
                  <a:gd name="T30" fmla="*/ 244 w 59"/>
                  <a:gd name="T31" fmla="*/ 0 h 18"/>
                  <a:gd name="T32" fmla="*/ 4 w 59"/>
                  <a:gd name="T33" fmla="*/ 0 h 18"/>
                  <a:gd name="T34" fmla="*/ 0 w 59"/>
                  <a:gd name="T35" fmla="*/ 0 h 18"/>
                  <a:gd name="T36" fmla="*/ 0 w 59"/>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9"/>
                  <a:gd name="T58" fmla="*/ 0 h 18"/>
                  <a:gd name="T59" fmla="*/ 59 w 5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9" h="18">
                    <a:moveTo>
                      <a:pt x="0" y="9"/>
                    </a:moveTo>
                    <a:lnTo>
                      <a:pt x="4" y="9"/>
                    </a:lnTo>
                    <a:lnTo>
                      <a:pt x="10" y="9"/>
                    </a:lnTo>
                    <a:lnTo>
                      <a:pt x="17" y="9"/>
                    </a:lnTo>
                    <a:lnTo>
                      <a:pt x="24" y="10"/>
                    </a:lnTo>
                    <a:lnTo>
                      <a:pt x="31" y="11"/>
                    </a:lnTo>
                    <a:lnTo>
                      <a:pt x="40" y="13"/>
                    </a:lnTo>
                    <a:lnTo>
                      <a:pt x="47" y="15"/>
                    </a:lnTo>
                    <a:lnTo>
                      <a:pt x="55" y="18"/>
                    </a:lnTo>
                    <a:lnTo>
                      <a:pt x="59" y="9"/>
                    </a:lnTo>
                    <a:lnTo>
                      <a:pt x="50" y="6"/>
                    </a:lnTo>
                    <a:lnTo>
                      <a:pt x="41" y="4"/>
                    </a:lnTo>
                    <a:lnTo>
                      <a:pt x="32" y="2"/>
                    </a:lnTo>
                    <a:lnTo>
                      <a:pt x="24" y="0"/>
                    </a:lnTo>
                    <a:lnTo>
                      <a:pt x="17" y="0"/>
                    </a:lnTo>
                    <a:lnTo>
                      <a:pt x="10" y="0"/>
                    </a:lnTo>
                    <a:lnTo>
                      <a:pt x="4" y="0"/>
                    </a:lnTo>
                    <a:lnTo>
                      <a:pt x="0"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50" name="Freeform 174"/>
              <p:cNvSpPr>
                <a:spLocks noChangeArrowheads="1"/>
              </p:cNvSpPr>
              <p:nvPr/>
            </p:nvSpPr>
            <p:spPr bwMode="auto">
              <a:xfrm>
                <a:off x="3186" y="95"/>
                <a:ext cx="109" cy="57"/>
              </a:xfrm>
              <a:custGeom>
                <a:avLst/>
                <a:gdLst>
                  <a:gd name="T0" fmla="*/ 756 w 108"/>
                  <a:gd name="T1" fmla="*/ 0 h 58"/>
                  <a:gd name="T2" fmla="*/ 5 w 108"/>
                  <a:gd name="T3" fmla="*/ 0 h 58"/>
                  <a:gd name="T4" fmla="*/ 3 w 108"/>
                  <a:gd name="T5" fmla="*/ 1 h 58"/>
                  <a:gd name="T6" fmla="*/ 2 w 108"/>
                  <a:gd name="T7" fmla="*/ 2 h 58"/>
                  <a:gd name="T8" fmla="*/ 1 w 108"/>
                  <a:gd name="T9" fmla="*/ 3 h 58"/>
                  <a:gd name="T10" fmla="*/ 0 w 108"/>
                  <a:gd name="T11" fmla="*/ 2199 h 58"/>
                  <a:gd name="T12" fmla="*/ 1 w 108"/>
                  <a:gd name="T13" fmla="*/ 3059 h 58"/>
                  <a:gd name="T14" fmla="*/ 4 w 108"/>
                  <a:gd name="T15" fmla="*/ 5251 h 58"/>
                  <a:gd name="T16" fmla="*/ 756 w 108"/>
                  <a:gd name="T17" fmla="*/ 6723 h 58"/>
                  <a:gd name="T18" fmla="*/ 1033 w 108"/>
                  <a:gd name="T19" fmla="*/ 8616 h 58"/>
                  <a:gd name="T20" fmla="*/ 1606 w 108"/>
                  <a:gd name="T21" fmla="*/ 10167 h 58"/>
                  <a:gd name="T22" fmla="*/ 2341 w 108"/>
                  <a:gd name="T23" fmla="*/ 11648 h 58"/>
                  <a:gd name="T24" fmla="*/ 3150 w 108"/>
                  <a:gd name="T25" fmla="*/ 13039 h 58"/>
                  <a:gd name="T26" fmla="*/ 3870 w 108"/>
                  <a:gd name="T27" fmla="*/ 14662 h 58"/>
                  <a:gd name="T28" fmla="*/ 4713 w 108"/>
                  <a:gd name="T29" fmla="*/ 14935 h 58"/>
                  <a:gd name="T30" fmla="*/ 5641 w 108"/>
                  <a:gd name="T31" fmla="*/ 15386 h 58"/>
                  <a:gd name="T32" fmla="*/ 6481 w 108"/>
                  <a:gd name="T33" fmla="*/ 15386 h 58"/>
                  <a:gd name="T34" fmla="*/ 7350 w 108"/>
                  <a:gd name="T35" fmla="*/ 14881 h 58"/>
                  <a:gd name="T36" fmla="*/ 8332 w 108"/>
                  <a:gd name="T37" fmla="*/ 13499 h 58"/>
                  <a:gd name="T38" fmla="*/ 8376 w 108"/>
                  <a:gd name="T39" fmla="*/ 13039 h 58"/>
                  <a:gd name="T40" fmla="*/ 8479 w 108"/>
                  <a:gd name="T41" fmla="*/ 12614 h 58"/>
                  <a:gd name="T42" fmla="*/ 8376 w 108"/>
                  <a:gd name="T43" fmla="*/ 12428 h 58"/>
                  <a:gd name="T44" fmla="*/ 8332 w 108"/>
                  <a:gd name="T45" fmla="*/ 11648 h 58"/>
                  <a:gd name="T46" fmla="*/ 8080 w 108"/>
                  <a:gd name="T47" fmla="*/ 10167 h 58"/>
                  <a:gd name="T48" fmla="*/ 7590 w 108"/>
                  <a:gd name="T49" fmla="*/ 8616 h 58"/>
                  <a:gd name="T50" fmla="*/ 7126 w 108"/>
                  <a:gd name="T51" fmla="*/ 6723 h 58"/>
                  <a:gd name="T52" fmla="*/ 6481 w 108"/>
                  <a:gd name="T53" fmla="*/ 5427 h 58"/>
                  <a:gd name="T54" fmla="*/ 5814 w 108"/>
                  <a:gd name="T55" fmla="*/ 3325 h 58"/>
                  <a:gd name="T56" fmla="*/ 5205 w 108"/>
                  <a:gd name="T57" fmla="*/ 2387 h 58"/>
                  <a:gd name="T58" fmla="*/ 4446 w 108"/>
                  <a:gd name="T59" fmla="*/ 55 h 58"/>
                  <a:gd name="T60" fmla="*/ 3870 w 108"/>
                  <a:gd name="T61" fmla="*/ 3 h 58"/>
                  <a:gd name="T62" fmla="*/ 3204 w 108"/>
                  <a:gd name="T63" fmla="*/ 1 h 58"/>
                  <a:gd name="T64" fmla="*/ 2610 w 108"/>
                  <a:gd name="T65" fmla="*/ 1 h 58"/>
                  <a:gd name="T66" fmla="*/ 2028 w 108"/>
                  <a:gd name="T67" fmla="*/ 0 h 58"/>
                  <a:gd name="T68" fmla="*/ 1329 w 108"/>
                  <a:gd name="T69" fmla="*/ 0 h 58"/>
                  <a:gd name="T70" fmla="*/ 973 w 108"/>
                  <a:gd name="T71" fmla="*/ 0 h 58"/>
                  <a:gd name="T72" fmla="*/ 756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9" y="0"/>
                    </a:moveTo>
                    <a:lnTo>
                      <a:pt x="5" y="0"/>
                    </a:lnTo>
                    <a:lnTo>
                      <a:pt x="3" y="1"/>
                    </a:lnTo>
                    <a:lnTo>
                      <a:pt x="2" y="2"/>
                    </a:lnTo>
                    <a:lnTo>
                      <a:pt x="1" y="3"/>
                    </a:lnTo>
                    <a:lnTo>
                      <a:pt x="0" y="8"/>
                    </a:lnTo>
                    <a:lnTo>
                      <a:pt x="1" y="12"/>
                    </a:lnTo>
                    <a:lnTo>
                      <a:pt x="4" y="19"/>
                    </a:lnTo>
                    <a:lnTo>
                      <a:pt x="9" y="25"/>
                    </a:lnTo>
                    <a:lnTo>
                      <a:pt x="14" y="32"/>
                    </a:lnTo>
                    <a:lnTo>
                      <a:pt x="21" y="38"/>
                    </a:lnTo>
                    <a:lnTo>
                      <a:pt x="30" y="44"/>
                    </a:lnTo>
                    <a:lnTo>
                      <a:pt x="39" y="49"/>
                    </a:lnTo>
                    <a:lnTo>
                      <a:pt x="49" y="54"/>
                    </a:lnTo>
                    <a:lnTo>
                      <a:pt x="60" y="57"/>
                    </a:lnTo>
                    <a:lnTo>
                      <a:pt x="71" y="58"/>
                    </a:lnTo>
                    <a:lnTo>
                      <a:pt x="83" y="58"/>
                    </a:lnTo>
                    <a:lnTo>
                      <a:pt x="94" y="55"/>
                    </a:lnTo>
                    <a:lnTo>
                      <a:pt x="106" y="50"/>
                    </a:lnTo>
                    <a:lnTo>
                      <a:pt x="107" y="49"/>
                    </a:lnTo>
                    <a:lnTo>
                      <a:pt x="108" y="47"/>
                    </a:lnTo>
                    <a:lnTo>
                      <a:pt x="107" y="46"/>
                    </a:lnTo>
                    <a:lnTo>
                      <a:pt x="106" y="44"/>
                    </a:lnTo>
                    <a:lnTo>
                      <a:pt x="103" y="38"/>
                    </a:lnTo>
                    <a:lnTo>
                      <a:pt x="97" y="32"/>
                    </a:lnTo>
                    <a:lnTo>
                      <a:pt x="91" y="25"/>
                    </a:lnTo>
                    <a:lnTo>
                      <a:pt x="83" y="20"/>
                    </a:lnTo>
                    <a:lnTo>
                      <a:pt x="74" y="13"/>
                    </a:lnTo>
                    <a:lnTo>
                      <a:pt x="66" y="9"/>
                    </a:lnTo>
                    <a:lnTo>
                      <a:pt x="57" y="5"/>
                    </a:lnTo>
                    <a:lnTo>
                      <a:pt x="49" y="3"/>
                    </a:lnTo>
                    <a:lnTo>
                      <a:pt x="40" y="1"/>
                    </a:lnTo>
                    <a:lnTo>
                      <a:pt x="33" y="1"/>
                    </a:lnTo>
                    <a:lnTo>
                      <a:pt x="25"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51" name="Freeform 175"/>
              <p:cNvSpPr>
                <a:spLocks noChangeArrowheads="1"/>
              </p:cNvSpPr>
              <p:nvPr/>
            </p:nvSpPr>
            <p:spPr bwMode="auto">
              <a:xfrm>
                <a:off x="3182" y="90"/>
                <a:ext cx="113" cy="67"/>
              </a:xfrm>
              <a:custGeom>
                <a:avLst/>
                <a:gdLst>
                  <a:gd name="T0" fmla="*/ 7306 w 112"/>
                  <a:gd name="T1" fmla="*/ 10266 h 67"/>
                  <a:gd name="T2" fmla="*/ 6532 w 112"/>
                  <a:gd name="T3" fmla="*/ 11022 h 67"/>
                  <a:gd name="T4" fmla="*/ 5856 w 112"/>
                  <a:gd name="T5" fmla="*/ 11852 h 67"/>
                  <a:gd name="T6" fmla="*/ 5079 w 112"/>
                  <a:gd name="T7" fmla="*/ 11852 h 67"/>
                  <a:gd name="T8" fmla="*/ 4325 w 112"/>
                  <a:gd name="T9" fmla="*/ 11804 h 67"/>
                  <a:gd name="T10" fmla="*/ 3746 w 112"/>
                  <a:gd name="T11" fmla="*/ 10986 h 67"/>
                  <a:gd name="T12" fmla="*/ 3052 w 112"/>
                  <a:gd name="T13" fmla="*/ 10198 h 67"/>
                  <a:gd name="T14" fmla="*/ 2449 w 112"/>
                  <a:gd name="T15" fmla="*/ 9458 h 67"/>
                  <a:gd name="T16" fmla="*/ 1922 w 112"/>
                  <a:gd name="T17" fmla="*/ 7843 h 67"/>
                  <a:gd name="T18" fmla="*/ 1420 w 112"/>
                  <a:gd name="T19" fmla="*/ 6671 h 67"/>
                  <a:gd name="T20" fmla="*/ 1048 w 112"/>
                  <a:gd name="T21" fmla="*/ 5370 h 67"/>
                  <a:gd name="T22" fmla="*/ 777 w 112"/>
                  <a:gd name="T23" fmla="*/ 4323 h 67"/>
                  <a:gd name="T24" fmla="*/ 687 w 112"/>
                  <a:gd name="T25" fmla="*/ 3032 h 67"/>
                  <a:gd name="T26" fmla="*/ 648 w 112"/>
                  <a:gd name="T27" fmla="*/ 2445 h 67"/>
                  <a:gd name="T28" fmla="*/ 648 w 112"/>
                  <a:gd name="T29" fmla="*/ 1961 h 67"/>
                  <a:gd name="T30" fmla="*/ 687 w 112"/>
                  <a:gd name="T31" fmla="*/ 1961 h 67"/>
                  <a:gd name="T32" fmla="*/ 727 w 112"/>
                  <a:gd name="T33" fmla="*/ 1827 h 67"/>
                  <a:gd name="T34" fmla="*/ 876 w 112"/>
                  <a:gd name="T35" fmla="*/ 1827 h 67"/>
                  <a:gd name="T36" fmla="*/ 876 w 112"/>
                  <a:gd name="T37" fmla="*/ 0 h 67"/>
                  <a:gd name="T38" fmla="*/ 687 w 112"/>
                  <a:gd name="T39" fmla="*/ 0 h 67"/>
                  <a:gd name="T40" fmla="*/ 6 w 112"/>
                  <a:gd name="T41" fmla="*/ 2 h 67"/>
                  <a:gd name="T42" fmla="*/ 3 w 112"/>
                  <a:gd name="T43" fmla="*/ 4 h 67"/>
                  <a:gd name="T44" fmla="*/ 1 w 112"/>
                  <a:gd name="T45" fmla="*/ 1582 h 67"/>
                  <a:gd name="T46" fmla="*/ 0 w 112"/>
                  <a:gd name="T47" fmla="*/ 2445 h 67"/>
                  <a:gd name="T48" fmla="*/ 1 w 112"/>
                  <a:gd name="T49" fmla="*/ 3769 h 67"/>
                  <a:gd name="T50" fmla="*/ 4 w 112"/>
                  <a:gd name="T51" fmla="*/ 5314 h 67"/>
                  <a:gd name="T52" fmla="*/ 687 w 112"/>
                  <a:gd name="T53" fmla="*/ 6586 h 67"/>
                  <a:gd name="T54" fmla="*/ 1048 w 112"/>
                  <a:gd name="T55" fmla="*/ 8168 h 67"/>
                  <a:gd name="T56" fmla="*/ 1603 w 112"/>
                  <a:gd name="T57" fmla="*/ 9558 h 67"/>
                  <a:gd name="T58" fmla="*/ 2171 w 112"/>
                  <a:gd name="T59" fmla="*/ 10903 h 67"/>
                  <a:gd name="T60" fmla="*/ 2828 w 112"/>
                  <a:gd name="T61" fmla="*/ 11852 h 67"/>
                  <a:gd name="T62" fmla="*/ 3524 w 112"/>
                  <a:gd name="T63" fmla="*/ 12739 h 67"/>
                  <a:gd name="T64" fmla="*/ 4233 w 112"/>
                  <a:gd name="T65" fmla="*/ 13526 h 67"/>
                  <a:gd name="T66" fmla="*/ 5079 w 112"/>
                  <a:gd name="T67" fmla="*/ 13611 h 67"/>
                  <a:gd name="T68" fmla="*/ 5943 w 112"/>
                  <a:gd name="T69" fmla="*/ 13611 h 67"/>
                  <a:gd name="T70" fmla="*/ 6657 w 112"/>
                  <a:gd name="T71" fmla="*/ 12973 h 67"/>
                  <a:gd name="T72" fmla="*/ 7515 w 112"/>
                  <a:gd name="T73" fmla="*/ 12081 h 67"/>
                  <a:gd name="T74" fmla="*/ 7306 w 112"/>
                  <a:gd name="T75" fmla="*/ 10266 h 6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2"/>
                  <a:gd name="T115" fmla="*/ 0 h 67"/>
                  <a:gd name="T116" fmla="*/ 112 w 112"/>
                  <a:gd name="T117" fmla="*/ 67 h 6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2" h="67">
                    <a:moveTo>
                      <a:pt x="108" y="51"/>
                    </a:moveTo>
                    <a:lnTo>
                      <a:pt x="97" y="55"/>
                    </a:lnTo>
                    <a:lnTo>
                      <a:pt x="87" y="59"/>
                    </a:lnTo>
                    <a:lnTo>
                      <a:pt x="75" y="59"/>
                    </a:lnTo>
                    <a:lnTo>
                      <a:pt x="64" y="58"/>
                    </a:lnTo>
                    <a:lnTo>
                      <a:pt x="55" y="54"/>
                    </a:lnTo>
                    <a:lnTo>
                      <a:pt x="45" y="50"/>
                    </a:lnTo>
                    <a:lnTo>
                      <a:pt x="36" y="46"/>
                    </a:lnTo>
                    <a:lnTo>
                      <a:pt x="28" y="39"/>
                    </a:lnTo>
                    <a:lnTo>
                      <a:pt x="21" y="33"/>
                    </a:lnTo>
                    <a:lnTo>
                      <a:pt x="16" y="27"/>
                    </a:lnTo>
                    <a:lnTo>
                      <a:pt x="11" y="21"/>
                    </a:lnTo>
                    <a:lnTo>
                      <a:pt x="9" y="16"/>
                    </a:lnTo>
                    <a:lnTo>
                      <a:pt x="8" y="13"/>
                    </a:lnTo>
                    <a:lnTo>
                      <a:pt x="8" y="10"/>
                    </a:lnTo>
                    <a:lnTo>
                      <a:pt x="9" y="10"/>
                    </a:lnTo>
                    <a:lnTo>
                      <a:pt x="10" y="9"/>
                    </a:lnTo>
                    <a:lnTo>
                      <a:pt x="13" y="9"/>
                    </a:lnTo>
                    <a:lnTo>
                      <a:pt x="13" y="0"/>
                    </a:lnTo>
                    <a:lnTo>
                      <a:pt x="9" y="0"/>
                    </a:lnTo>
                    <a:lnTo>
                      <a:pt x="6" y="2"/>
                    </a:lnTo>
                    <a:lnTo>
                      <a:pt x="3" y="4"/>
                    </a:lnTo>
                    <a:lnTo>
                      <a:pt x="1" y="7"/>
                    </a:lnTo>
                    <a:lnTo>
                      <a:pt x="0" y="13"/>
                    </a:lnTo>
                    <a:lnTo>
                      <a:pt x="1" y="19"/>
                    </a:lnTo>
                    <a:lnTo>
                      <a:pt x="4" y="26"/>
                    </a:lnTo>
                    <a:lnTo>
                      <a:pt x="9" y="32"/>
                    </a:lnTo>
                    <a:lnTo>
                      <a:pt x="16" y="40"/>
                    </a:lnTo>
                    <a:lnTo>
                      <a:pt x="23" y="47"/>
                    </a:lnTo>
                    <a:lnTo>
                      <a:pt x="32" y="53"/>
                    </a:lnTo>
                    <a:lnTo>
                      <a:pt x="41" y="59"/>
                    </a:lnTo>
                    <a:lnTo>
                      <a:pt x="52" y="63"/>
                    </a:lnTo>
                    <a:lnTo>
                      <a:pt x="63" y="66"/>
                    </a:lnTo>
                    <a:lnTo>
                      <a:pt x="75" y="67"/>
                    </a:lnTo>
                    <a:lnTo>
                      <a:pt x="88" y="67"/>
                    </a:lnTo>
                    <a:lnTo>
                      <a:pt x="99" y="64"/>
                    </a:lnTo>
                    <a:lnTo>
                      <a:pt x="112" y="60"/>
                    </a:lnTo>
                    <a:lnTo>
                      <a:pt x="108"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52" name="Freeform 176"/>
              <p:cNvSpPr>
                <a:spLocks noChangeArrowheads="1"/>
              </p:cNvSpPr>
              <p:nvPr/>
            </p:nvSpPr>
            <p:spPr bwMode="auto">
              <a:xfrm>
                <a:off x="3254" y="100"/>
                <a:ext cx="45" cy="52"/>
              </a:xfrm>
              <a:custGeom>
                <a:avLst/>
                <a:gdLst>
                  <a:gd name="T0" fmla="*/ 0 w 48"/>
                  <a:gd name="T1" fmla="*/ 3612 h 51"/>
                  <a:gd name="T2" fmla="*/ 402 w 48"/>
                  <a:gd name="T3" fmla="*/ 4884 h 51"/>
                  <a:gd name="T4" fmla="*/ 654 w 48"/>
                  <a:gd name="T5" fmla="*/ 7665 h 51"/>
                  <a:gd name="T6" fmla="*/ 1062 w 48"/>
                  <a:gd name="T7" fmla="*/ 9628 h 51"/>
                  <a:gd name="T8" fmla="*/ 1273 w 48"/>
                  <a:gd name="T9" fmla="*/ 12725 h 51"/>
                  <a:gd name="T10" fmla="*/ 1526 w 48"/>
                  <a:gd name="T11" fmla="*/ 15046 h 51"/>
                  <a:gd name="T12" fmla="*/ 1626 w 48"/>
                  <a:gd name="T13" fmla="*/ 17195 h 51"/>
                  <a:gd name="T14" fmla="*/ 1626 w 48"/>
                  <a:gd name="T15" fmla="*/ 17486 h 51"/>
                  <a:gd name="T16" fmla="*/ 1724 w 48"/>
                  <a:gd name="T17" fmla="*/ 17486 h 51"/>
                  <a:gd name="T18" fmla="*/ 1724 w 48"/>
                  <a:gd name="T19" fmla="*/ 17195 h 51"/>
                  <a:gd name="T20" fmla="*/ 1836 w 48"/>
                  <a:gd name="T21" fmla="*/ 20481 h 51"/>
                  <a:gd name="T22" fmla="*/ 1949 w 48"/>
                  <a:gd name="T23" fmla="*/ 18985 h 51"/>
                  <a:gd name="T24" fmla="*/ 2021 w 48"/>
                  <a:gd name="T25" fmla="*/ 17605 h 51"/>
                  <a:gd name="T26" fmla="*/ 1949 w 48"/>
                  <a:gd name="T27" fmla="*/ 16330 h 51"/>
                  <a:gd name="T28" fmla="*/ 1947 w 48"/>
                  <a:gd name="T29" fmla="*/ 15125 h 51"/>
                  <a:gd name="T30" fmla="*/ 1791 w 48"/>
                  <a:gd name="T31" fmla="*/ 12725 h 51"/>
                  <a:gd name="T32" fmla="*/ 1530 w 48"/>
                  <a:gd name="T33" fmla="*/ 9628 h 51"/>
                  <a:gd name="T34" fmla="*/ 1200 w 48"/>
                  <a:gd name="T35" fmla="*/ 7120 h 51"/>
                  <a:gd name="T36" fmla="*/ 941 w 48"/>
                  <a:gd name="T37" fmla="*/ 4214 h 51"/>
                  <a:gd name="T38" fmla="*/ 514 w 48"/>
                  <a:gd name="T39" fmla="*/ 119 h 51"/>
                  <a:gd name="T40" fmla="*/ 3 w 48"/>
                  <a:gd name="T41" fmla="*/ 0 h 51"/>
                  <a:gd name="T42" fmla="*/ 0 w 48"/>
                  <a:gd name="T43" fmla="*/ 3612 h 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8"/>
                  <a:gd name="T67" fmla="*/ 0 h 51"/>
                  <a:gd name="T68" fmla="*/ 48 w 48"/>
                  <a:gd name="T69" fmla="*/ 51 h 5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8" h="51">
                    <a:moveTo>
                      <a:pt x="0" y="9"/>
                    </a:moveTo>
                    <a:lnTo>
                      <a:pt x="8" y="13"/>
                    </a:lnTo>
                    <a:lnTo>
                      <a:pt x="16" y="19"/>
                    </a:lnTo>
                    <a:lnTo>
                      <a:pt x="24" y="24"/>
                    </a:lnTo>
                    <a:lnTo>
                      <a:pt x="30" y="31"/>
                    </a:lnTo>
                    <a:lnTo>
                      <a:pt x="36" y="37"/>
                    </a:lnTo>
                    <a:lnTo>
                      <a:pt x="39" y="42"/>
                    </a:lnTo>
                    <a:lnTo>
                      <a:pt x="39" y="43"/>
                    </a:lnTo>
                    <a:lnTo>
                      <a:pt x="40" y="43"/>
                    </a:lnTo>
                    <a:lnTo>
                      <a:pt x="40" y="42"/>
                    </a:lnTo>
                    <a:lnTo>
                      <a:pt x="44" y="51"/>
                    </a:lnTo>
                    <a:lnTo>
                      <a:pt x="47" y="47"/>
                    </a:lnTo>
                    <a:lnTo>
                      <a:pt x="48" y="44"/>
                    </a:lnTo>
                    <a:lnTo>
                      <a:pt x="47" y="41"/>
                    </a:lnTo>
                    <a:lnTo>
                      <a:pt x="46" y="38"/>
                    </a:lnTo>
                    <a:lnTo>
                      <a:pt x="42" y="31"/>
                    </a:lnTo>
                    <a:lnTo>
                      <a:pt x="37" y="24"/>
                    </a:lnTo>
                    <a:lnTo>
                      <a:pt x="29" y="18"/>
                    </a:lnTo>
                    <a:lnTo>
                      <a:pt x="22" y="11"/>
                    </a:lnTo>
                    <a:lnTo>
                      <a:pt x="12" y="6"/>
                    </a:lnTo>
                    <a:lnTo>
                      <a:pt x="3"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53" name="Freeform 177"/>
              <p:cNvSpPr>
                <a:spLocks noChangeArrowheads="1"/>
              </p:cNvSpPr>
              <p:nvPr/>
            </p:nvSpPr>
            <p:spPr bwMode="auto">
              <a:xfrm>
                <a:off x="3196" y="90"/>
                <a:ext cx="55" cy="14"/>
              </a:xfrm>
              <a:custGeom>
                <a:avLst/>
                <a:gdLst>
                  <a:gd name="T0" fmla="*/ 0 w 58"/>
                  <a:gd name="T1" fmla="*/ 2383 h 18"/>
                  <a:gd name="T2" fmla="*/ 4 w 58"/>
                  <a:gd name="T3" fmla="*/ 2383 h 18"/>
                  <a:gd name="T4" fmla="*/ 9 w 58"/>
                  <a:gd name="T5" fmla="*/ 2383 h 18"/>
                  <a:gd name="T6" fmla="*/ 329 w 58"/>
                  <a:gd name="T7" fmla="*/ 2383 h 18"/>
                  <a:gd name="T8" fmla="*/ 493 w 58"/>
                  <a:gd name="T9" fmla="*/ 2649 h 18"/>
                  <a:gd name="T10" fmla="*/ 703 w 58"/>
                  <a:gd name="T11" fmla="*/ 2943 h 18"/>
                  <a:gd name="T12" fmla="*/ 859 w 58"/>
                  <a:gd name="T13" fmla="*/ 3633 h 18"/>
                  <a:gd name="T14" fmla="*/ 1051 w 58"/>
                  <a:gd name="T15" fmla="*/ 4207 h 18"/>
                  <a:gd name="T16" fmla="*/ 1223 w 58"/>
                  <a:gd name="T17" fmla="*/ 4984 h 18"/>
                  <a:gd name="T18" fmla="*/ 1285 w 58"/>
                  <a:gd name="T19" fmla="*/ 2383 h 18"/>
                  <a:gd name="T20" fmla="*/ 1104 w 58"/>
                  <a:gd name="T21" fmla="*/ 1738 h 18"/>
                  <a:gd name="T22" fmla="*/ 903 w 58"/>
                  <a:gd name="T23" fmla="*/ 2 h 18"/>
                  <a:gd name="T24" fmla="*/ 727 w 58"/>
                  <a:gd name="T25" fmla="*/ 2 h 18"/>
                  <a:gd name="T26" fmla="*/ 519 w 58"/>
                  <a:gd name="T27" fmla="*/ 0 h 18"/>
                  <a:gd name="T28" fmla="*/ 346 w 58"/>
                  <a:gd name="T29" fmla="*/ 0 h 18"/>
                  <a:gd name="T30" fmla="*/ 9 w 58"/>
                  <a:gd name="T31" fmla="*/ 0 h 18"/>
                  <a:gd name="T32" fmla="*/ 4 w 58"/>
                  <a:gd name="T33" fmla="*/ 0 h 18"/>
                  <a:gd name="T34" fmla="*/ 0 w 58"/>
                  <a:gd name="T35" fmla="*/ 0 h 18"/>
                  <a:gd name="T36" fmla="*/ 0 w 58"/>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8"/>
                  <a:gd name="T59" fmla="*/ 58 w 5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8">
                    <a:moveTo>
                      <a:pt x="0" y="9"/>
                    </a:moveTo>
                    <a:lnTo>
                      <a:pt x="4" y="9"/>
                    </a:lnTo>
                    <a:lnTo>
                      <a:pt x="9" y="9"/>
                    </a:lnTo>
                    <a:lnTo>
                      <a:pt x="15" y="9"/>
                    </a:lnTo>
                    <a:lnTo>
                      <a:pt x="23" y="10"/>
                    </a:lnTo>
                    <a:lnTo>
                      <a:pt x="31" y="11"/>
                    </a:lnTo>
                    <a:lnTo>
                      <a:pt x="39" y="13"/>
                    </a:lnTo>
                    <a:lnTo>
                      <a:pt x="47" y="15"/>
                    </a:lnTo>
                    <a:lnTo>
                      <a:pt x="55" y="18"/>
                    </a:lnTo>
                    <a:lnTo>
                      <a:pt x="58" y="9"/>
                    </a:lnTo>
                    <a:lnTo>
                      <a:pt x="49" y="6"/>
                    </a:lnTo>
                    <a:lnTo>
                      <a:pt x="41" y="4"/>
                    </a:lnTo>
                    <a:lnTo>
                      <a:pt x="32" y="2"/>
                    </a:lnTo>
                    <a:lnTo>
                      <a:pt x="24" y="0"/>
                    </a:lnTo>
                    <a:lnTo>
                      <a:pt x="16" y="0"/>
                    </a:lnTo>
                    <a:lnTo>
                      <a:pt x="9" y="0"/>
                    </a:lnTo>
                    <a:lnTo>
                      <a:pt x="4" y="0"/>
                    </a:lnTo>
                    <a:lnTo>
                      <a:pt x="0"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54" name="Freeform 178"/>
              <p:cNvSpPr>
                <a:spLocks noChangeArrowheads="1"/>
              </p:cNvSpPr>
              <p:nvPr/>
            </p:nvSpPr>
            <p:spPr bwMode="auto">
              <a:xfrm>
                <a:off x="1922" y="95"/>
                <a:ext cx="106" cy="57"/>
              </a:xfrm>
              <a:custGeom>
                <a:avLst/>
                <a:gdLst>
                  <a:gd name="T0" fmla="*/ 329 w 107"/>
                  <a:gd name="T1" fmla="*/ 0 h 58"/>
                  <a:gd name="T2" fmla="*/ 5 w 107"/>
                  <a:gd name="T3" fmla="*/ 0 h 58"/>
                  <a:gd name="T4" fmla="*/ 3 w 107"/>
                  <a:gd name="T5" fmla="*/ 1 h 58"/>
                  <a:gd name="T6" fmla="*/ 2 w 107"/>
                  <a:gd name="T7" fmla="*/ 2 h 58"/>
                  <a:gd name="T8" fmla="*/ 0 w 107"/>
                  <a:gd name="T9" fmla="*/ 3 h 58"/>
                  <a:gd name="T10" fmla="*/ 0 w 107"/>
                  <a:gd name="T11" fmla="*/ 2199 h 58"/>
                  <a:gd name="T12" fmla="*/ 1 w 107"/>
                  <a:gd name="T13" fmla="*/ 3325 h 58"/>
                  <a:gd name="T14" fmla="*/ 3 w 107"/>
                  <a:gd name="T15" fmla="*/ 5251 h 58"/>
                  <a:gd name="T16" fmla="*/ 329 w 107"/>
                  <a:gd name="T17" fmla="*/ 6723 h 58"/>
                  <a:gd name="T18" fmla="*/ 424 w 107"/>
                  <a:gd name="T19" fmla="*/ 8616 h 58"/>
                  <a:gd name="T20" fmla="*/ 623 w 107"/>
                  <a:gd name="T21" fmla="*/ 10167 h 58"/>
                  <a:gd name="T22" fmla="*/ 930 w 107"/>
                  <a:gd name="T23" fmla="*/ 11648 h 58"/>
                  <a:gd name="T24" fmla="*/ 1186 w 107"/>
                  <a:gd name="T25" fmla="*/ 13039 h 58"/>
                  <a:gd name="T26" fmla="*/ 1529 w 107"/>
                  <a:gd name="T27" fmla="*/ 14662 h 58"/>
                  <a:gd name="T28" fmla="*/ 1813 w 107"/>
                  <a:gd name="T29" fmla="*/ 14935 h 58"/>
                  <a:gd name="T30" fmla="*/ 2159 w 107"/>
                  <a:gd name="T31" fmla="*/ 15386 h 58"/>
                  <a:gd name="T32" fmla="*/ 2545 w 107"/>
                  <a:gd name="T33" fmla="*/ 15386 h 58"/>
                  <a:gd name="T34" fmla="*/ 2947 w 107"/>
                  <a:gd name="T35" fmla="*/ 14881 h 58"/>
                  <a:gd name="T36" fmla="*/ 3285 w 107"/>
                  <a:gd name="T37" fmla="*/ 13499 h 58"/>
                  <a:gd name="T38" fmla="*/ 3296 w 107"/>
                  <a:gd name="T39" fmla="*/ 13039 h 58"/>
                  <a:gd name="T40" fmla="*/ 3296 w 107"/>
                  <a:gd name="T41" fmla="*/ 12659 h 58"/>
                  <a:gd name="T42" fmla="*/ 3296 w 107"/>
                  <a:gd name="T43" fmla="*/ 12428 h 58"/>
                  <a:gd name="T44" fmla="*/ 3285 w 107"/>
                  <a:gd name="T45" fmla="*/ 11648 h 58"/>
                  <a:gd name="T46" fmla="*/ 3172 w 107"/>
                  <a:gd name="T47" fmla="*/ 10167 h 58"/>
                  <a:gd name="T48" fmla="*/ 2988 w 107"/>
                  <a:gd name="T49" fmla="*/ 8616 h 58"/>
                  <a:gd name="T50" fmla="*/ 2798 w 107"/>
                  <a:gd name="T51" fmla="*/ 6723 h 58"/>
                  <a:gd name="T52" fmla="*/ 2545 w 107"/>
                  <a:gd name="T53" fmla="*/ 5427 h 58"/>
                  <a:gd name="T54" fmla="*/ 2276 w 107"/>
                  <a:gd name="T55" fmla="*/ 3325 h 58"/>
                  <a:gd name="T56" fmla="*/ 2044 w 107"/>
                  <a:gd name="T57" fmla="*/ 2387 h 58"/>
                  <a:gd name="T58" fmla="*/ 1734 w 107"/>
                  <a:gd name="T59" fmla="*/ 55 h 58"/>
                  <a:gd name="T60" fmla="*/ 1529 w 107"/>
                  <a:gd name="T61" fmla="*/ 3 h 58"/>
                  <a:gd name="T62" fmla="*/ 1224 w 107"/>
                  <a:gd name="T63" fmla="*/ 1 h 58"/>
                  <a:gd name="T64" fmla="*/ 1012 w 107"/>
                  <a:gd name="T65" fmla="*/ 1 h 58"/>
                  <a:gd name="T66" fmla="*/ 727 w 107"/>
                  <a:gd name="T67" fmla="*/ 0 h 58"/>
                  <a:gd name="T68" fmla="*/ 525 w 107"/>
                  <a:gd name="T69" fmla="*/ 0 h 58"/>
                  <a:gd name="T70" fmla="*/ 399 w 107"/>
                  <a:gd name="T71" fmla="*/ 0 h 58"/>
                  <a:gd name="T72" fmla="*/ 329 w 107"/>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7"/>
                  <a:gd name="T112" fmla="*/ 0 h 58"/>
                  <a:gd name="T113" fmla="*/ 107 w 107"/>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7" h="58">
                    <a:moveTo>
                      <a:pt x="9" y="0"/>
                    </a:moveTo>
                    <a:lnTo>
                      <a:pt x="5" y="0"/>
                    </a:lnTo>
                    <a:lnTo>
                      <a:pt x="3" y="1"/>
                    </a:lnTo>
                    <a:lnTo>
                      <a:pt x="2" y="2"/>
                    </a:lnTo>
                    <a:lnTo>
                      <a:pt x="0" y="3"/>
                    </a:lnTo>
                    <a:lnTo>
                      <a:pt x="0" y="8"/>
                    </a:lnTo>
                    <a:lnTo>
                      <a:pt x="1" y="13"/>
                    </a:lnTo>
                    <a:lnTo>
                      <a:pt x="3" y="19"/>
                    </a:lnTo>
                    <a:lnTo>
                      <a:pt x="9" y="25"/>
                    </a:lnTo>
                    <a:lnTo>
                      <a:pt x="14" y="32"/>
                    </a:lnTo>
                    <a:lnTo>
                      <a:pt x="21" y="38"/>
                    </a:lnTo>
                    <a:lnTo>
                      <a:pt x="30" y="44"/>
                    </a:lnTo>
                    <a:lnTo>
                      <a:pt x="39" y="49"/>
                    </a:lnTo>
                    <a:lnTo>
                      <a:pt x="49" y="54"/>
                    </a:lnTo>
                    <a:lnTo>
                      <a:pt x="59" y="57"/>
                    </a:lnTo>
                    <a:lnTo>
                      <a:pt x="71" y="58"/>
                    </a:lnTo>
                    <a:lnTo>
                      <a:pt x="83" y="58"/>
                    </a:lnTo>
                    <a:lnTo>
                      <a:pt x="94" y="55"/>
                    </a:lnTo>
                    <a:lnTo>
                      <a:pt x="106" y="50"/>
                    </a:lnTo>
                    <a:lnTo>
                      <a:pt x="107" y="49"/>
                    </a:lnTo>
                    <a:lnTo>
                      <a:pt x="107" y="48"/>
                    </a:lnTo>
                    <a:lnTo>
                      <a:pt x="107" y="46"/>
                    </a:lnTo>
                    <a:lnTo>
                      <a:pt x="106" y="44"/>
                    </a:lnTo>
                    <a:lnTo>
                      <a:pt x="103" y="38"/>
                    </a:lnTo>
                    <a:lnTo>
                      <a:pt x="97" y="32"/>
                    </a:lnTo>
                    <a:lnTo>
                      <a:pt x="91" y="25"/>
                    </a:lnTo>
                    <a:lnTo>
                      <a:pt x="83" y="20"/>
                    </a:lnTo>
                    <a:lnTo>
                      <a:pt x="74" y="13"/>
                    </a:lnTo>
                    <a:lnTo>
                      <a:pt x="66" y="9"/>
                    </a:lnTo>
                    <a:lnTo>
                      <a:pt x="57" y="5"/>
                    </a:lnTo>
                    <a:lnTo>
                      <a:pt x="49" y="3"/>
                    </a:lnTo>
                    <a:lnTo>
                      <a:pt x="40" y="1"/>
                    </a:lnTo>
                    <a:lnTo>
                      <a:pt x="33" y="1"/>
                    </a:lnTo>
                    <a:lnTo>
                      <a:pt x="24"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55" name="Freeform 179"/>
              <p:cNvSpPr>
                <a:spLocks noChangeArrowheads="1"/>
              </p:cNvSpPr>
              <p:nvPr/>
            </p:nvSpPr>
            <p:spPr bwMode="auto">
              <a:xfrm>
                <a:off x="1917" y="90"/>
                <a:ext cx="111" cy="67"/>
              </a:xfrm>
              <a:custGeom>
                <a:avLst/>
                <a:gdLst>
                  <a:gd name="T0" fmla="*/ 2878 w 112"/>
                  <a:gd name="T1" fmla="*/ 10266 h 67"/>
                  <a:gd name="T2" fmla="*/ 2561 w 112"/>
                  <a:gd name="T3" fmla="*/ 11247 h 67"/>
                  <a:gd name="T4" fmla="*/ 2301 w 112"/>
                  <a:gd name="T5" fmla="*/ 11852 h 67"/>
                  <a:gd name="T6" fmla="*/ 1972 w 112"/>
                  <a:gd name="T7" fmla="*/ 11852 h 67"/>
                  <a:gd name="T8" fmla="*/ 1690 w 112"/>
                  <a:gd name="T9" fmla="*/ 11804 h 67"/>
                  <a:gd name="T10" fmla="*/ 1441 w 112"/>
                  <a:gd name="T11" fmla="*/ 10986 h 67"/>
                  <a:gd name="T12" fmla="*/ 1225 w 112"/>
                  <a:gd name="T13" fmla="*/ 10198 h 67"/>
                  <a:gd name="T14" fmla="*/ 946 w 112"/>
                  <a:gd name="T15" fmla="*/ 9458 h 67"/>
                  <a:gd name="T16" fmla="*/ 766 w 112"/>
                  <a:gd name="T17" fmla="*/ 7843 h 67"/>
                  <a:gd name="T18" fmla="*/ 534 w 112"/>
                  <a:gd name="T19" fmla="*/ 6671 h 67"/>
                  <a:gd name="T20" fmla="*/ 409 w 112"/>
                  <a:gd name="T21" fmla="*/ 5370 h 67"/>
                  <a:gd name="T22" fmla="*/ 332 w 112"/>
                  <a:gd name="T23" fmla="*/ 4323 h 67"/>
                  <a:gd name="T24" fmla="*/ 9 w 112"/>
                  <a:gd name="T25" fmla="*/ 3032 h 67"/>
                  <a:gd name="T26" fmla="*/ 8 w 112"/>
                  <a:gd name="T27" fmla="*/ 2445 h 67"/>
                  <a:gd name="T28" fmla="*/ 8 w 112"/>
                  <a:gd name="T29" fmla="*/ 1961 h 67"/>
                  <a:gd name="T30" fmla="*/ 9 w 112"/>
                  <a:gd name="T31" fmla="*/ 1961 h 67"/>
                  <a:gd name="T32" fmla="*/ 318 w 112"/>
                  <a:gd name="T33" fmla="*/ 1827 h 67"/>
                  <a:gd name="T34" fmla="*/ 349 w 112"/>
                  <a:gd name="T35" fmla="*/ 1827 h 67"/>
                  <a:gd name="T36" fmla="*/ 349 w 112"/>
                  <a:gd name="T37" fmla="*/ 0 h 67"/>
                  <a:gd name="T38" fmla="*/ 9 w 112"/>
                  <a:gd name="T39" fmla="*/ 0 h 67"/>
                  <a:gd name="T40" fmla="*/ 5 w 112"/>
                  <a:gd name="T41" fmla="*/ 2 h 67"/>
                  <a:gd name="T42" fmla="*/ 3 w 112"/>
                  <a:gd name="T43" fmla="*/ 4 h 67"/>
                  <a:gd name="T44" fmla="*/ 1 w 112"/>
                  <a:gd name="T45" fmla="*/ 1582 h 67"/>
                  <a:gd name="T46" fmla="*/ 0 w 112"/>
                  <a:gd name="T47" fmla="*/ 2445 h 67"/>
                  <a:gd name="T48" fmla="*/ 1 w 112"/>
                  <a:gd name="T49" fmla="*/ 3769 h 67"/>
                  <a:gd name="T50" fmla="*/ 4 w 112"/>
                  <a:gd name="T51" fmla="*/ 5314 h 67"/>
                  <a:gd name="T52" fmla="*/ 8 w 112"/>
                  <a:gd name="T53" fmla="*/ 6586 h 67"/>
                  <a:gd name="T54" fmla="*/ 390 w 112"/>
                  <a:gd name="T55" fmla="*/ 8168 h 67"/>
                  <a:gd name="T56" fmla="*/ 591 w 112"/>
                  <a:gd name="T57" fmla="*/ 9558 h 67"/>
                  <a:gd name="T58" fmla="*/ 850 w 112"/>
                  <a:gd name="T59" fmla="*/ 10903 h 67"/>
                  <a:gd name="T60" fmla="*/ 1094 w 112"/>
                  <a:gd name="T61" fmla="*/ 11852 h 67"/>
                  <a:gd name="T62" fmla="*/ 1369 w 112"/>
                  <a:gd name="T63" fmla="*/ 12739 h 67"/>
                  <a:gd name="T64" fmla="*/ 1678 w 112"/>
                  <a:gd name="T65" fmla="*/ 13526 h 67"/>
                  <a:gd name="T66" fmla="*/ 1972 w 112"/>
                  <a:gd name="T67" fmla="*/ 13611 h 67"/>
                  <a:gd name="T68" fmla="*/ 2312 w 112"/>
                  <a:gd name="T69" fmla="*/ 13611 h 67"/>
                  <a:gd name="T70" fmla="*/ 2664 w 112"/>
                  <a:gd name="T71" fmla="*/ 12973 h 67"/>
                  <a:gd name="T72" fmla="*/ 2983 w 112"/>
                  <a:gd name="T73" fmla="*/ 12081 h 67"/>
                  <a:gd name="T74" fmla="*/ 2878 w 112"/>
                  <a:gd name="T75" fmla="*/ 10266 h 6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2"/>
                  <a:gd name="T115" fmla="*/ 0 h 67"/>
                  <a:gd name="T116" fmla="*/ 112 w 112"/>
                  <a:gd name="T117" fmla="*/ 67 h 6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2" h="67">
                    <a:moveTo>
                      <a:pt x="108" y="51"/>
                    </a:moveTo>
                    <a:lnTo>
                      <a:pt x="97" y="56"/>
                    </a:lnTo>
                    <a:lnTo>
                      <a:pt x="86" y="59"/>
                    </a:lnTo>
                    <a:lnTo>
                      <a:pt x="75" y="59"/>
                    </a:lnTo>
                    <a:lnTo>
                      <a:pt x="64" y="58"/>
                    </a:lnTo>
                    <a:lnTo>
                      <a:pt x="55" y="54"/>
                    </a:lnTo>
                    <a:lnTo>
                      <a:pt x="45" y="50"/>
                    </a:lnTo>
                    <a:lnTo>
                      <a:pt x="36" y="46"/>
                    </a:lnTo>
                    <a:lnTo>
                      <a:pt x="28" y="39"/>
                    </a:lnTo>
                    <a:lnTo>
                      <a:pt x="21" y="33"/>
                    </a:lnTo>
                    <a:lnTo>
                      <a:pt x="16" y="27"/>
                    </a:lnTo>
                    <a:lnTo>
                      <a:pt x="12" y="21"/>
                    </a:lnTo>
                    <a:lnTo>
                      <a:pt x="9" y="16"/>
                    </a:lnTo>
                    <a:lnTo>
                      <a:pt x="8" y="13"/>
                    </a:lnTo>
                    <a:lnTo>
                      <a:pt x="8" y="10"/>
                    </a:lnTo>
                    <a:lnTo>
                      <a:pt x="9" y="10"/>
                    </a:lnTo>
                    <a:lnTo>
                      <a:pt x="11" y="9"/>
                    </a:lnTo>
                    <a:lnTo>
                      <a:pt x="13" y="9"/>
                    </a:lnTo>
                    <a:lnTo>
                      <a:pt x="13" y="0"/>
                    </a:lnTo>
                    <a:lnTo>
                      <a:pt x="9" y="0"/>
                    </a:lnTo>
                    <a:lnTo>
                      <a:pt x="5" y="2"/>
                    </a:lnTo>
                    <a:lnTo>
                      <a:pt x="3" y="4"/>
                    </a:lnTo>
                    <a:lnTo>
                      <a:pt x="1" y="7"/>
                    </a:lnTo>
                    <a:lnTo>
                      <a:pt x="0" y="13"/>
                    </a:lnTo>
                    <a:lnTo>
                      <a:pt x="1" y="19"/>
                    </a:lnTo>
                    <a:lnTo>
                      <a:pt x="4" y="26"/>
                    </a:lnTo>
                    <a:lnTo>
                      <a:pt x="8" y="32"/>
                    </a:lnTo>
                    <a:lnTo>
                      <a:pt x="15" y="40"/>
                    </a:lnTo>
                    <a:lnTo>
                      <a:pt x="23" y="47"/>
                    </a:lnTo>
                    <a:lnTo>
                      <a:pt x="32" y="53"/>
                    </a:lnTo>
                    <a:lnTo>
                      <a:pt x="41" y="59"/>
                    </a:lnTo>
                    <a:lnTo>
                      <a:pt x="52" y="63"/>
                    </a:lnTo>
                    <a:lnTo>
                      <a:pt x="63" y="66"/>
                    </a:lnTo>
                    <a:lnTo>
                      <a:pt x="75" y="67"/>
                    </a:lnTo>
                    <a:lnTo>
                      <a:pt x="87" y="67"/>
                    </a:lnTo>
                    <a:lnTo>
                      <a:pt x="99" y="64"/>
                    </a:lnTo>
                    <a:lnTo>
                      <a:pt x="112" y="60"/>
                    </a:lnTo>
                    <a:lnTo>
                      <a:pt x="108"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56" name="Freeform 180"/>
              <p:cNvSpPr>
                <a:spLocks noChangeArrowheads="1"/>
              </p:cNvSpPr>
              <p:nvPr/>
            </p:nvSpPr>
            <p:spPr bwMode="auto">
              <a:xfrm>
                <a:off x="1988" y="100"/>
                <a:ext cx="45" cy="52"/>
              </a:xfrm>
              <a:custGeom>
                <a:avLst/>
                <a:gdLst>
                  <a:gd name="T0" fmla="*/ 0 w 48"/>
                  <a:gd name="T1" fmla="*/ 3612 h 51"/>
                  <a:gd name="T2" fmla="*/ 402 w 48"/>
                  <a:gd name="T3" fmla="*/ 4884 h 51"/>
                  <a:gd name="T4" fmla="*/ 695 w 48"/>
                  <a:gd name="T5" fmla="*/ 7665 h 51"/>
                  <a:gd name="T6" fmla="*/ 1062 w 48"/>
                  <a:gd name="T7" fmla="*/ 10394 h 51"/>
                  <a:gd name="T8" fmla="*/ 1273 w 48"/>
                  <a:gd name="T9" fmla="*/ 12725 h 51"/>
                  <a:gd name="T10" fmla="*/ 1526 w 48"/>
                  <a:gd name="T11" fmla="*/ 15046 h 51"/>
                  <a:gd name="T12" fmla="*/ 1626 w 48"/>
                  <a:gd name="T13" fmla="*/ 17195 h 51"/>
                  <a:gd name="T14" fmla="*/ 1626 w 48"/>
                  <a:gd name="T15" fmla="*/ 17486 h 51"/>
                  <a:gd name="T16" fmla="*/ 1724 w 48"/>
                  <a:gd name="T17" fmla="*/ 17195 h 51"/>
                  <a:gd name="T18" fmla="*/ 1836 w 48"/>
                  <a:gd name="T19" fmla="*/ 20481 h 51"/>
                  <a:gd name="T20" fmla="*/ 1949 w 48"/>
                  <a:gd name="T21" fmla="*/ 18985 h 51"/>
                  <a:gd name="T22" fmla="*/ 2021 w 48"/>
                  <a:gd name="T23" fmla="*/ 17605 h 51"/>
                  <a:gd name="T24" fmla="*/ 1949 w 48"/>
                  <a:gd name="T25" fmla="*/ 16330 h 51"/>
                  <a:gd name="T26" fmla="*/ 1947 w 48"/>
                  <a:gd name="T27" fmla="*/ 15125 h 51"/>
                  <a:gd name="T28" fmla="*/ 1791 w 48"/>
                  <a:gd name="T29" fmla="*/ 12725 h 51"/>
                  <a:gd name="T30" fmla="*/ 1530 w 48"/>
                  <a:gd name="T31" fmla="*/ 9628 h 51"/>
                  <a:gd name="T32" fmla="*/ 1200 w 48"/>
                  <a:gd name="T33" fmla="*/ 7120 h 51"/>
                  <a:gd name="T34" fmla="*/ 941 w 48"/>
                  <a:gd name="T35" fmla="*/ 4214 h 51"/>
                  <a:gd name="T36" fmla="*/ 514 w 48"/>
                  <a:gd name="T37" fmla="*/ 119 h 51"/>
                  <a:gd name="T38" fmla="*/ 3 w 48"/>
                  <a:gd name="T39" fmla="*/ 0 h 51"/>
                  <a:gd name="T40" fmla="*/ 0 w 48"/>
                  <a:gd name="T41" fmla="*/ 3612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51"/>
                  <a:gd name="T65" fmla="*/ 48 w 48"/>
                  <a:gd name="T66" fmla="*/ 51 h 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51">
                    <a:moveTo>
                      <a:pt x="0" y="9"/>
                    </a:moveTo>
                    <a:lnTo>
                      <a:pt x="8" y="13"/>
                    </a:lnTo>
                    <a:lnTo>
                      <a:pt x="17" y="19"/>
                    </a:lnTo>
                    <a:lnTo>
                      <a:pt x="24" y="26"/>
                    </a:lnTo>
                    <a:lnTo>
                      <a:pt x="30" y="31"/>
                    </a:lnTo>
                    <a:lnTo>
                      <a:pt x="36" y="37"/>
                    </a:lnTo>
                    <a:lnTo>
                      <a:pt x="39" y="42"/>
                    </a:lnTo>
                    <a:lnTo>
                      <a:pt x="39" y="43"/>
                    </a:lnTo>
                    <a:lnTo>
                      <a:pt x="40" y="42"/>
                    </a:lnTo>
                    <a:lnTo>
                      <a:pt x="44" y="51"/>
                    </a:lnTo>
                    <a:lnTo>
                      <a:pt x="47" y="47"/>
                    </a:lnTo>
                    <a:lnTo>
                      <a:pt x="48" y="44"/>
                    </a:lnTo>
                    <a:lnTo>
                      <a:pt x="47" y="41"/>
                    </a:lnTo>
                    <a:lnTo>
                      <a:pt x="46" y="38"/>
                    </a:lnTo>
                    <a:lnTo>
                      <a:pt x="42" y="31"/>
                    </a:lnTo>
                    <a:lnTo>
                      <a:pt x="37" y="24"/>
                    </a:lnTo>
                    <a:lnTo>
                      <a:pt x="29" y="18"/>
                    </a:lnTo>
                    <a:lnTo>
                      <a:pt x="22" y="11"/>
                    </a:lnTo>
                    <a:lnTo>
                      <a:pt x="12" y="6"/>
                    </a:lnTo>
                    <a:lnTo>
                      <a:pt x="3"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57" name="Freeform 181"/>
              <p:cNvSpPr>
                <a:spLocks noChangeArrowheads="1"/>
              </p:cNvSpPr>
              <p:nvPr/>
            </p:nvSpPr>
            <p:spPr bwMode="auto">
              <a:xfrm>
                <a:off x="1930" y="90"/>
                <a:ext cx="55" cy="14"/>
              </a:xfrm>
              <a:custGeom>
                <a:avLst/>
                <a:gdLst>
                  <a:gd name="T0" fmla="*/ 0 w 58"/>
                  <a:gd name="T1" fmla="*/ 2383 h 18"/>
                  <a:gd name="T2" fmla="*/ 4 w 58"/>
                  <a:gd name="T3" fmla="*/ 2383 h 18"/>
                  <a:gd name="T4" fmla="*/ 9 w 58"/>
                  <a:gd name="T5" fmla="*/ 2383 h 18"/>
                  <a:gd name="T6" fmla="*/ 329 w 58"/>
                  <a:gd name="T7" fmla="*/ 2383 h 18"/>
                  <a:gd name="T8" fmla="*/ 493 w 58"/>
                  <a:gd name="T9" fmla="*/ 2649 h 18"/>
                  <a:gd name="T10" fmla="*/ 703 w 58"/>
                  <a:gd name="T11" fmla="*/ 2943 h 18"/>
                  <a:gd name="T12" fmla="*/ 859 w 58"/>
                  <a:gd name="T13" fmla="*/ 3633 h 18"/>
                  <a:gd name="T14" fmla="*/ 1051 w 58"/>
                  <a:gd name="T15" fmla="*/ 4207 h 18"/>
                  <a:gd name="T16" fmla="*/ 1223 w 58"/>
                  <a:gd name="T17" fmla="*/ 4984 h 18"/>
                  <a:gd name="T18" fmla="*/ 1285 w 58"/>
                  <a:gd name="T19" fmla="*/ 2383 h 18"/>
                  <a:gd name="T20" fmla="*/ 1104 w 58"/>
                  <a:gd name="T21" fmla="*/ 1738 h 18"/>
                  <a:gd name="T22" fmla="*/ 903 w 58"/>
                  <a:gd name="T23" fmla="*/ 2 h 18"/>
                  <a:gd name="T24" fmla="*/ 727 w 58"/>
                  <a:gd name="T25" fmla="*/ 2 h 18"/>
                  <a:gd name="T26" fmla="*/ 519 w 58"/>
                  <a:gd name="T27" fmla="*/ 0 h 18"/>
                  <a:gd name="T28" fmla="*/ 363 w 58"/>
                  <a:gd name="T29" fmla="*/ 0 h 18"/>
                  <a:gd name="T30" fmla="*/ 9 w 58"/>
                  <a:gd name="T31" fmla="*/ 0 h 18"/>
                  <a:gd name="T32" fmla="*/ 4 w 58"/>
                  <a:gd name="T33" fmla="*/ 0 h 18"/>
                  <a:gd name="T34" fmla="*/ 0 w 58"/>
                  <a:gd name="T35" fmla="*/ 0 h 18"/>
                  <a:gd name="T36" fmla="*/ 0 w 58"/>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8"/>
                  <a:gd name="T59" fmla="*/ 58 w 5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8">
                    <a:moveTo>
                      <a:pt x="0" y="9"/>
                    </a:moveTo>
                    <a:lnTo>
                      <a:pt x="4" y="9"/>
                    </a:lnTo>
                    <a:lnTo>
                      <a:pt x="9" y="9"/>
                    </a:lnTo>
                    <a:lnTo>
                      <a:pt x="15" y="9"/>
                    </a:lnTo>
                    <a:lnTo>
                      <a:pt x="23" y="10"/>
                    </a:lnTo>
                    <a:lnTo>
                      <a:pt x="31" y="11"/>
                    </a:lnTo>
                    <a:lnTo>
                      <a:pt x="39" y="13"/>
                    </a:lnTo>
                    <a:lnTo>
                      <a:pt x="47" y="15"/>
                    </a:lnTo>
                    <a:lnTo>
                      <a:pt x="55" y="18"/>
                    </a:lnTo>
                    <a:lnTo>
                      <a:pt x="58" y="9"/>
                    </a:lnTo>
                    <a:lnTo>
                      <a:pt x="49" y="6"/>
                    </a:lnTo>
                    <a:lnTo>
                      <a:pt x="41" y="4"/>
                    </a:lnTo>
                    <a:lnTo>
                      <a:pt x="32" y="2"/>
                    </a:lnTo>
                    <a:lnTo>
                      <a:pt x="24" y="0"/>
                    </a:lnTo>
                    <a:lnTo>
                      <a:pt x="17" y="0"/>
                    </a:lnTo>
                    <a:lnTo>
                      <a:pt x="9" y="0"/>
                    </a:lnTo>
                    <a:lnTo>
                      <a:pt x="4" y="0"/>
                    </a:lnTo>
                    <a:lnTo>
                      <a:pt x="0"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58" name="Freeform 182"/>
              <p:cNvSpPr>
                <a:spLocks noChangeArrowheads="1"/>
              </p:cNvSpPr>
              <p:nvPr/>
            </p:nvSpPr>
            <p:spPr bwMode="auto">
              <a:xfrm>
                <a:off x="4454" y="95"/>
                <a:ext cx="96" cy="57"/>
              </a:xfrm>
              <a:custGeom>
                <a:avLst/>
                <a:gdLst>
                  <a:gd name="T0" fmla="*/ 68 w 108"/>
                  <a:gd name="T1" fmla="*/ 0 h 58"/>
                  <a:gd name="T2" fmla="*/ 4 w 108"/>
                  <a:gd name="T3" fmla="*/ 0 h 58"/>
                  <a:gd name="T4" fmla="*/ 4 w 108"/>
                  <a:gd name="T5" fmla="*/ 1 h 58"/>
                  <a:gd name="T6" fmla="*/ 2 w 108"/>
                  <a:gd name="T7" fmla="*/ 2 h 58"/>
                  <a:gd name="T8" fmla="*/ 1 w 108"/>
                  <a:gd name="T9" fmla="*/ 3 h 58"/>
                  <a:gd name="T10" fmla="*/ 0 w 108"/>
                  <a:gd name="T11" fmla="*/ 2199 h 58"/>
                  <a:gd name="T12" fmla="*/ 1 w 108"/>
                  <a:gd name="T13" fmla="*/ 3059 h 58"/>
                  <a:gd name="T14" fmla="*/ 4 w 108"/>
                  <a:gd name="T15" fmla="*/ 5251 h 58"/>
                  <a:gd name="T16" fmla="*/ 4 w 108"/>
                  <a:gd name="T17" fmla="*/ 6723 h 58"/>
                  <a:gd name="T18" fmla="*/ 92 w 108"/>
                  <a:gd name="T19" fmla="*/ 8616 h 58"/>
                  <a:gd name="T20" fmla="*/ 133 w 108"/>
                  <a:gd name="T21" fmla="*/ 10167 h 58"/>
                  <a:gd name="T22" fmla="*/ 198 w 108"/>
                  <a:gd name="T23" fmla="*/ 11648 h 58"/>
                  <a:gd name="T24" fmla="*/ 247 w 108"/>
                  <a:gd name="T25" fmla="*/ 13039 h 58"/>
                  <a:gd name="T26" fmla="*/ 322 w 108"/>
                  <a:gd name="T27" fmla="*/ 14662 h 58"/>
                  <a:gd name="T28" fmla="*/ 380 w 108"/>
                  <a:gd name="T29" fmla="*/ 14935 h 58"/>
                  <a:gd name="T30" fmla="*/ 460 w 108"/>
                  <a:gd name="T31" fmla="*/ 15386 h 58"/>
                  <a:gd name="T32" fmla="*/ 541 w 108"/>
                  <a:gd name="T33" fmla="*/ 15386 h 58"/>
                  <a:gd name="T34" fmla="*/ 616 w 108"/>
                  <a:gd name="T35" fmla="*/ 14881 h 58"/>
                  <a:gd name="T36" fmla="*/ 686 w 108"/>
                  <a:gd name="T37" fmla="*/ 13499 h 58"/>
                  <a:gd name="T38" fmla="*/ 688 w 108"/>
                  <a:gd name="T39" fmla="*/ 13039 h 58"/>
                  <a:gd name="T40" fmla="*/ 688 w 108"/>
                  <a:gd name="T41" fmla="*/ 12614 h 58"/>
                  <a:gd name="T42" fmla="*/ 688 w 108"/>
                  <a:gd name="T43" fmla="*/ 12428 h 58"/>
                  <a:gd name="T44" fmla="*/ 686 w 108"/>
                  <a:gd name="T45" fmla="*/ 11648 h 58"/>
                  <a:gd name="T46" fmla="*/ 660 w 108"/>
                  <a:gd name="T47" fmla="*/ 10167 h 58"/>
                  <a:gd name="T48" fmla="*/ 622 w 108"/>
                  <a:gd name="T49" fmla="*/ 8616 h 58"/>
                  <a:gd name="T50" fmla="*/ 586 w 108"/>
                  <a:gd name="T51" fmla="*/ 6723 h 58"/>
                  <a:gd name="T52" fmla="*/ 541 w 108"/>
                  <a:gd name="T53" fmla="*/ 5427 h 58"/>
                  <a:gd name="T54" fmla="*/ 477 w 108"/>
                  <a:gd name="T55" fmla="*/ 3325 h 58"/>
                  <a:gd name="T56" fmla="*/ 423 w 108"/>
                  <a:gd name="T57" fmla="*/ 2387 h 58"/>
                  <a:gd name="T58" fmla="*/ 371 w 108"/>
                  <a:gd name="T59" fmla="*/ 55 h 58"/>
                  <a:gd name="T60" fmla="*/ 322 w 108"/>
                  <a:gd name="T61" fmla="*/ 3 h 58"/>
                  <a:gd name="T62" fmla="*/ 260 w 108"/>
                  <a:gd name="T63" fmla="*/ 1 h 58"/>
                  <a:gd name="T64" fmla="*/ 209 w 108"/>
                  <a:gd name="T65" fmla="*/ 1 h 58"/>
                  <a:gd name="T66" fmla="*/ 156 w 108"/>
                  <a:gd name="T67" fmla="*/ 0 h 58"/>
                  <a:gd name="T68" fmla="*/ 113 w 108"/>
                  <a:gd name="T69" fmla="*/ 0 h 58"/>
                  <a:gd name="T70" fmla="*/ 89 w 108"/>
                  <a:gd name="T71" fmla="*/ 0 h 58"/>
                  <a:gd name="T72" fmla="*/ 68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9" y="0"/>
                    </a:moveTo>
                    <a:lnTo>
                      <a:pt x="6" y="0"/>
                    </a:lnTo>
                    <a:lnTo>
                      <a:pt x="4" y="1"/>
                    </a:lnTo>
                    <a:lnTo>
                      <a:pt x="2" y="2"/>
                    </a:lnTo>
                    <a:lnTo>
                      <a:pt x="1" y="3"/>
                    </a:lnTo>
                    <a:lnTo>
                      <a:pt x="0" y="8"/>
                    </a:lnTo>
                    <a:lnTo>
                      <a:pt x="1" y="12"/>
                    </a:lnTo>
                    <a:lnTo>
                      <a:pt x="4" y="19"/>
                    </a:lnTo>
                    <a:lnTo>
                      <a:pt x="8" y="25"/>
                    </a:lnTo>
                    <a:lnTo>
                      <a:pt x="15" y="32"/>
                    </a:lnTo>
                    <a:lnTo>
                      <a:pt x="22" y="38"/>
                    </a:lnTo>
                    <a:lnTo>
                      <a:pt x="31" y="44"/>
                    </a:lnTo>
                    <a:lnTo>
                      <a:pt x="39" y="49"/>
                    </a:lnTo>
                    <a:lnTo>
                      <a:pt x="50" y="54"/>
                    </a:lnTo>
                    <a:lnTo>
                      <a:pt x="60" y="57"/>
                    </a:lnTo>
                    <a:lnTo>
                      <a:pt x="72" y="58"/>
                    </a:lnTo>
                    <a:lnTo>
                      <a:pt x="84" y="58"/>
                    </a:lnTo>
                    <a:lnTo>
                      <a:pt x="95" y="55"/>
                    </a:lnTo>
                    <a:lnTo>
                      <a:pt x="107" y="50"/>
                    </a:lnTo>
                    <a:lnTo>
                      <a:pt x="108" y="49"/>
                    </a:lnTo>
                    <a:lnTo>
                      <a:pt x="108" y="47"/>
                    </a:lnTo>
                    <a:lnTo>
                      <a:pt x="108" y="46"/>
                    </a:lnTo>
                    <a:lnTo>
                      <a:pt x="107" y="44"/>
                    </a:lnTo>
                    <a:lnTo>
                      <a:pt x="104" y="38"/>
                    </a:lnTo>
                    <a:lnTo>
                      <a:pt x="98" y="32"/>
                    </a:lnTo>
                    <a:lnTo>
                      <a:pt x="91" y="25"/>
                    </a:lnTo>
                    <a:lnTo>
                      <a:pt x="84" y="20"/>
                    </a:lnTo>
                    <a:lnTo>
                      <a:pt x="75" y="13"/>
                    </a:lnTo>
                    <a:lnTo>
                      <a:pt x="66" y="9"/>
                    </a:lnTo>
                    <a:lnTo>
                      <a:pt x="58" y="5"/>
                    </a:lnTo>
                    <a:lnTo>
                      <a:pt x="50" y="3"/>
                    </a:lnTo>
                    <a:lnTo>
                      <a:pt x="41" y="1"/>
                    </a:lnTo>
                    <a:lnTo>
                      <a:pt x="33" y="1"/>
                    </a:lnTo>
                    <a:lnTo>
                      <a:pt x="25" y="0"/>
                    </a:lnTo>
                    <a:lnTo>
                      <a:pt x="19" y="0"/>
                    </a:lnTo>
                    <a:lnTo>
                      <a:pt x="14"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59" name="Freeform 183"/>
              <p:cNvSpPr>
                <a:spLocks noChangeArrowheads="1"/>
              </p:cNvSpPr>
              <p:nvPr/>
            </p:nvSpPr>
            <p:spPr bwMode="auto">
              <a:xfrm>
                <a:off x="4450" y="90"/>
                <a:ext cx="103" cy="67"/>
              </a:xfrm>
              <a:custGeom>
                <a:avLst/>
                <a:gdLst>
                  <a:gd name="T0" fmla="*/ 1679 w 113"/>
                  <a:gd name="T1" fmla="*/ 10266 h 67"/>
                  <a:gd name="T2" fmla="*/ 1488 w 113"/>
                  <a:gd name="T3" fmla="*/ 11022 h 67"/>
                  <a:gd name="T4" fmla="*/ 1319 w 113"/>
                  <a:gd name="T5" fmla="*/ 11852 h 67"/>
                  <a:gd name="T6" fmla="*/ 1169 w 113"/>
                  <a:gd name="T7" fmla="*/ 11852 h 67"/>
                  <a:gd name="T8" fmla="*/ 986 w 113"/>
                  <a:gd name="T9" fmla="*/ 11804 h 67"/>
                  <a:gd name="T10" fmla="*/ 835 w 113"/>
                  <a:gd name="T11" fmla="*/ 10986 h 67"/>
                  <a:gd name="T12" fmla="*/ 689 w 113"/>
                  <a:gd name="T13" fmla="*/ 10198 h 67"/>
                  <a:gd name="T14" fmla="*/ 565 w 113"/>
                  <a:gd name="T15" fmla="*/ 9458 h 67"/>
                  <a:gd name="T16" fmla="*/ 424 w 113"/>
                  <a:gd name="T17" fmla="*/ 7843 h 67"/>
                  <a:gd name="T18" fmla="*/ 329 w 113"/>
                  <a:gd name="T19" fmla="*/ 6671 h 67"/>
                  <a:gd name="T20" fmla="*/ 244 w 113"/>
                  <a:gd name="T21" fmla="*/ 5370 h 67"/>
                  <a:gd name="T22" fmla="*/ 182 w 113"/>
                  <a:gd name="T23" fmla="*/ 4323 h 67"/>
                  <a:gd name="T24" fmla="*/ 149 w 113"/>
                  <a:gd name="T25" fmla="*/ 3032 h 67"/>
                  <a:gd name="T26" fmla="*/ 149 w 113"/>
                  <a:gd name="T27" fmla="*/ 2445 h 67"/>
                  <a:gd name="T28" fmla="*/ 149 w 113"/>
                  <a:gd name="T29" fmla="*/ 1961 h 67"/>
                  <a:gd name="T30" fmla="*/ 160 w 113"/>
                  <a:gd name="T31" fmla="*/ 1961 h 67"/>
                  <a:gd name="T32" fmla="*/ 170 w 113"/>
                  <a:gd name="T33" fmla="*/ 1827 h 67"/>
                  <a:gd name="T34" fmla="*/ 192 w 113"/>
                  <a:gd name="T35" fmla="*/ 1827 h 67"/>
                  <a:gd name="T36" fmla="*/ 192 w 113"/>
                  <a:gd name="T37" fmla="*/ 0 h 67"/>
                  <a:gd name="T38" fmla="*/ 149 w 113"/>
                  <a:gd name="T39" fmla="*/ 0 h 67"/>
                  <a:gd name="T40" fmla="*/ 5 w 113"/>
                  <a:gd name="T41" fmla="*/ 2 h 67"/>
                  <a:gd name="T42" fmla="*/ 4 w 113"/>
                  <a:gd name="T43" fmla="*/ 4 h 67"/>
                  <a:gd name="T44" fmla="*/ 1 w 113"/>
                  <a:gd name="T45" fmla="*/ 1582 h 67"/>
                  <a:gd name="T46" fmla="*/ 0 w 113"/>
                  <a:gd name="T47" fmla="*/ 2445 h 67"/>
                  <a:gd name="T48" fmla="*/ 2 w 113"/>
                  <a:gd name="T49" fmla="*/ 3769 h 67"/>
                  <a:gd name="T50" fmla="*/ 5 w 113"/>
                  <a:gd name="T51" fmla="*/ 5314 h 67"/>
                  <a:gd name="T52" fmla="*/ 149 w 113"/>
                  <a:gd name="T53" fmla="*/ 6586 h 67"/>
                  <a:gd name="T54" fmla="*/ 230 w 113"/>
                  <a:gd name="T55" fmla="*/ 8168 h 67"/>
                  <a:gd name="T56" fmla="*/ 349 w 113"/>
                  <a:gd name="T57" fmla="*/ 9558 h 67"/>
                  <a:gd name="T58" fmla="*/ 471 w 113"/>
                  <a:gd name="T59" fmla="*/ 10903 h 67"/>
                  <a:gd name="T60" fmla="*/ 648 w 113"/>
                  <a:gd name="T61" fmla="*/ 11852 h 67"/>
                  <a:gd name="T62" fmla="*/ 809 w 113"/>
                  <a:gd name="T63" fmla="*/ 12739 h 67"/>
                  <a:gd name="T64" fmla="*/ 969 w 113"/>
                  <a:gd name="T65" fmla="*/ 13526 h 67"/>
                  <a:gd name="T66" fmla="*/ 1169 w 113"/>
                  <a:gd name="T67" fmla="*/ 13611 h 67"/>
                  <a:gd name="T68" fmla="*/ 1333 w 113"/>
                  <a:gd name="T69" fmla="*/ 13611 h 67"/>
                  <a:gd name="T70" fmla="*/ 1519 w 113"/>
                  <a:gd name="T71" fmla="*/ 12973 h 67"/>
                  <a:gd name="T72" fmla="*/ 1713 w 113"/>
                  <a:gd name="T73" fmla="*/ 12081 h 67"/>
                  <a:gd name="T74" fmla="*/ 1679 w 113"/>
                  <a:gd name="T75" fmla="*/ 10266 h 6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3"/>
                  <a:gd name="T115" fmla="*/ 0 h 67"/>
                  <a:gd name="T116" fmla="*/ 113 w 113"/>
                  <a:gd name="T117" fmla="*/ 67 h 6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3" h="67">
                    <a:moveTo>
                      <a:pt x="109" y="51"/>
                    </a:moveTo>
                    <a:lnTo>
                      <a:pt x="97" y="55"/>
                    </a:lnTo>
                    <a:lnTo>
                      <a:pt x="86" y="59"/>
                    </a:lnTo>
                    <a:lnTo>
                      <a:pt x="76" y="59"/>
                    </a:lnTo>
                    <a:lnTo>
                      <a:pt x="65" y="58"/>
                    </a:lnTo>
                    <a:lnTo>
                      <a:pt x="55" y="54"/>
                    </a:lnTo>
                    <a:lnTo>
                      <a:pt x="45" y="50"/>
                    </a:lnTo>
                    <a:lnTo>
                      <a:pt x="37" y="46"/>
                    </a:lnTo>
                    <a:lnTo>
                      <a:pt x="28" y="39"/>
                    </a:lnTo>
                    <a:lnTo>
                      <a:pt x="22" y="33"/>
                    </a:lnTo>
                    <a:lnTo>
                      <a:pt x="17" y="27"/>
                    </a:lnTo>
                    <a:lnTo>
                      <a:pt x="12" y="21"/>
                    </a:lnTo>
                    <a:lnTo>
                      <a:pt x="9" y="16"/>
                    </a:lnTo>
                    <a:lnTo>
                      <a:pt x="9" y="13"/>
                    </a:lnTo>
                    <a:lnTo>
                      <a:pt x="9" y="10"/>
                    </a:lnTo>
                    <a:lnTo>
                      <a:pt x="10" y="10"/>
                    </a:lnTo>
                    <a:lnTo>
                      <a:pt x="11" y="9"/>
                    </a:lnTo>
                    <a:lnTo>
                      <a:pt x="13" y="9"/>
                    </a:lnTo>
                    <a:lnTo>
                      <a:pt x="13" y="0"/>
                    </a:lnTo>
                    <a:lnTo>
                      <a:pt x="9" y="0"/>
                    </a:lnTo>
                    <a:lnTo>
                      <a:pt x="6" y="2"/>
                    </a:lnTo>
                    <a:lnTo>
                      <a:pt x="4" y="4"/>
                    </a:lnTo>
                    <a:lnTo>
                      <a:pt x="1" y="7"/>
                    </a:lnTo>
                    <a:lnTo>
                      <a:pt x="0" y="13"/>
                    </a:lnTo>
                    <a:lnTo>
                      <a:pt x="2" y="19"/>
                    </a:lnTo>
                    <a:lnTo>
                      <a:pt x="5" y="26"/>
                    </a:lnTo>
                    <a:lnTo>
                      <a:pt x="9" y="32"/>
                    </a:lnTo>
                    <a:lnTo>
                      <a:pt x="16" y="40"/>
                    </a:lnTo>
                    <a:lnTo>
                      <a:pt x="23" y="47"/>
                    </a:lnTo>
                    <a:lnTo>
                      <a:pt x="31" y="53"/>
                    </a:lnTo>
                    <a:lnTo>
                      <a:pt x="42" y="59"/>
                    </a:lnTo>
                    <a:lnTo>
                      <a:pt x="53" y="63"/>
                    </a:lnTo>
                    <a:lnTo>
                      <a:pt x="63" y="66"/>
                    </a:lnTo>
                    <a:lnTo>
                      <a:pt x="76" y="67"/>
                    </a:lnTo>
                    <a:lnTo>
                      <a:pt x="88" y="67"/>
                    </a:lnTo>
                    <a:lnTo>
                      <a:pt x="100" y="64"/>
                    </a:lnTo>
                    <a:lnTo>
                      <a:pt x="113" y="60"/>
                    </a:lnTo>
                    <a:lnTo>
                      <a:pt x="109"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60" name="Freeform 184"/>
              <p:cNvSpPr>
                <a:spLocks noChangeArrowheads="1"/>
              </p:cNvSpPr>
              <p:nvPr/>
            </p:nvSpPr>
            <p:spPr bwMode="auto">
              <a:xfrm>
                <a:off x="4522" y="100"/>
                <a:ext cx="45" cy="52"/>
              </a:xfrm>
              <a:custGeom>
                <a:avLst/>
                <a:gdLst>
                  <a:gd name="T0" fmla="*/ 0 w 48"/>
                  <a:gd name="T1" fmla="*/ 3612 h 51"/>
                  <a:gd name="T2" fmla="*/ 428 w 48"/>
                  <a:gd name="T3" fmla="*/ 4884 h 51"/>
                  <a:gd name="T4" fmla="*/ 695 w 48"/>
                  <a:gd name="T5" fmla="*/ 7665 h 51"/>
                  <a:gd name="T6" fmla="*/ 1063 w 48"/>
                  <a:gd name="T7" fmla="*/ 9628 h 51"/>
                  <a:gd name="T8" fmla="*/ 1276 w 48"/>
                  <a:gd name="T9" fmla="*/ 12725 h 51"/>
                  <a:gd name="T10" fmla="*/ 1526 w 48"/>
                  <a:gd name="T11" fmla="*/ 15046 h 51"/>
                  <a:gd name="T12" fmla="*/ 1626 w 48"/>
                  <a:gd name="T13" fmla="*/ 17195 h 51"/>
                  <a:gd name="T14" fmla="*/ 1724 w 48"/>
                  <a:gd name="T15" fmla="*/ 17486 h 51"/>
                  <a:gd name="T16" fmla="*/ 1727 w 48"/>
                  <a:gd name="T17" fmla="*/ 17195 h 51"/>
                  <a:gd name="T18" fmla="*/ 1903 w 48"/>
                  <a:gd name="T19" fmla="*/ 20481 h 51"/>
                  <a:gd name="T20" fmla="*/ 1949 w 48"/>
                  <a:gd name="T21" fmla="*/ 18985 h 51"/>
                  <a:gd name="T22" fmla="*/ 2021 w 48"/>
                  <a:gd name="T23" fmla="*/ 17605 h 51"/>
                  <a:gd name="T24" fmla="*/ 2021 w 48"/>
                  <a:gd name="T25" fmla="*/ 16330 h 51"/>
                  <a:gd name="T26" fmla="*/ 1949 w 48"/>
                  <a:gd name="T27" fmla="*/ 15125 h 51"/>
                  <a:gd name="T28" fmla="*/ 1833 w 48"/>
                  <a:gd name="T29" fmla="*/ 12725 h 51"/>
                  <a:gd name="T30" fmla="*/ 1530 w 48"/>
                  <a:gd name="T31" fmla="*/ 9628 h 51"/>
                  <a:gd name="T32" fmla="*/ 1273 w 48"/>
                  <a:gd name="T33" fmla="*/ 7120 h 51"/>
                  <a:gd name="T34" fmla="*/ 941 w 48"/>
                  <a:gd name="T35" fmla="*/ 4214 h 51"/>
                  <a:gd name="T36" fmla="*/ 546 w 48"/>
                  <a:gd name="T37" fmla="*/ 119 h 51"/>
                  <a:gd name="T38" fmla="*/ 4 w 48"/>
                  <a:gd name="T39" fmla="*/ 0 h 51"/>
                  <a:gd name="T40" fmla="*/ 0 w 48"/>
                  <a:gd name="T41" fmla="*/ 3612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51"/>
                  <a:gd name="T65" fmla="*/ 48 w 48"/>
                  <a:gd name="T66" fmla="*/ 51 h 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51">
                    <a:moveTo>
                      <a:pt x="0" y="9"/>
                    </a:moveTo>
                    <a:lnTo>
                      <a:pt x="9" y="13"/>
                    </a:lnTo>
                    <a:lnTo>
                      <a:pt x="17" y="19"/>
                    </a:lnTo>
                    <a:lnTo>
                      <a:pt x="25" y="24"/>
                    </a:lnTo>
                    <a:lnTo>
                      <a:pt x="31" y="31"/>
                    </a:lnTo>
                    <a:lnTo>
                      <a:pt x="36" y="37"/>
                    </a:lnTo>
                    <a:lnTo>
                      <a:pt x="39" y="42"/>
                    </a:lnTo>
                    <a:lnTo>
                      <a:pt x="40" y="43"/>
                    </a:lnTo>
                    <a:lnTo>
                      <a:pt x="41" y="42"/>
                    </a:lnTo>
                    <a:lnTo>
                      <a:pt x="45" y="51"/>
                    </a:lnTo>
                    <a:lnTo>
                      <a:pt x="47" y="47"/>
                    </a:lnTo>
                    <a:lnTo>
                      <a:pt x="48" y="44"/>
                    </a:lnTo>
                    <a:lnTo>
                      <a:pt x="48" y="41"/>
                    </a:lnTo>
                    <a:lnTo>
                      <a:pt x="47" y="38"/>
                    </a:lnTo>
                    <a:lnTo>
                      <a:pt x="43" y="31"/>
                    </a:lnTo>
                    <a:lnTo>
                      <a:pt x="37" y="24"/>
                    </a:lnTo>
                    <a:lnTo>
                      <a:pt x="30" y="18"/>
                    </a:lnTo>
                    <a:lnTo>
                      <a:pt x="22" y="11"/>
                    </a:lnTo>
                    <a:lnTo>
                      <a:pt x="13" y="6"/>
                    </a:lnTo>
                    <a:lnTo>
                      <a:pt x="4"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61" name="Freeform 185"/>
              <p:cNvSpPr>
                <a:spLocks noChangeArrowheads="1"/>
              </p:cNvSpPr>
              <p:nvPr/>
            </p:nvSpPr>
            <p:spPr bwMode="auto">
              <a:xfrm>
                <a:off x="4464" y="90"/>
                <a:ext cx="45" cy="14"/>
              </a:xfrm>
              <a:custGeom>
                <a:avLst/>
                <a:gdLst>
                  <a:gd name="T0" fmla="*/ 0 w 59"/>
                  <a:gd name="T1" fmla="*/ 2383 h 18"/>
                  <a:gd name="T2" fmla="*/ 2 w 59"/>
                  <a:gd name="T3" fmla="*/ 2383 h 18"/>
                  <a:gd name="T4" fmla="*/ 12 w 59"/>
                  <a:gd name="T5" fmla="*/ 2383 h 18"/>
                  <a:gd name="T6" fmla="*/ 16 w 59"/>
                  <a:gd name="T7" fmla="*/ 2383 h 18"/>
                  <a:gd name="T8" fmla="*/ 24 w 59"/>
                  <a:gd name="T9" fmla="*/ 2649 h 18"/>
                  <a:gd name="T10" fmla="*/ 33 w 59"/>
                  <a:gd name="T11" fmla="*/ 2943 h 18"/>
                  <a:gd name="T12" fmla="*/ 41 w 59"/>
                  <a:gd name="T13" fmla="*/ 3633 h 18"/>
                  <a:gd name="T14" fmla="*/ 50 w 59"/>
                  <a:gd name="T15" fmla="*/ 4207 h 18"/>
                  <a:gd name="T16" fmla="*/ 58 w 59"/>
                  <a:gd name="T17" fmla="*/ 4984 h 18"/>
                  <a:gd name="T18" fmla="*/ 62 w 59"/>
                  <a:gd name="T19" fmla="*/ 2383 h 18"/>
                  <a:gd name="T20" fmla="*/ 53 w 59"/>
                  <a:gd name="T21" fmla="*/ 1738 h 18"/>
                  <a:gd name="T22" fmla="*/ 43 w 59"/>
                  <a:gd name="T23" fmla="*/ 2 h 18"/>
                  <a:gd name="T24" fmla="*/ 35 w 59"/>
                  <a:gd name="T25" fmla="*/ 2 h 18"/>
                  <a:gd name="T26" fmla="*/ 25 w 59"/>
                  <a:gd name="T27" fmla="*/ 0 h 18"/>
                  <a:gd name="T28" fmla="*/ 16 w 59"/>
                  <a:gd name="T29" fmla="*/ 0 h 18"/>
                  <a:gd name="T30" fmla="*/ 12 w 59"/>
                  <a:gd name="T31" fmla="*/ 0 h 18"/>
                  <a:gd name="T32" fmla="*/ 2 w 59"/>
                  <a:gd name="T33" fmla="*/ 0 h 18"/>
                  <a:gd name="T34" fmla="*/ 0 w 59"/>
                  <a:gd name="T35" fmla="*/ 0 h 18"/>
                  <a:gd name="T36" fmla="*/ 0 w 59"/>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9"/>
                  <a:gd name="T58" fmla="*/ 0 h 18"/>
                  <a:gd name="T59" fmla="*/ 59 w 5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9" h="18">
                    <a:moveTo>
                      <a:pt x="0" y="9"/>
                    </a:moveTo>
                    <a:lnTo>
                      <a:pt x="5" y="9"/>
                    </a:lnTo>
                    <a:lnTo>
                      <a:pt x="10" y="9"/>
                    </a:lnTo>
                    <a:lnTo>
                      <a:pt x="16" y="9"/>
                    </a:lnTo>
                    <a:lnTo>
                      <a:pt x="24" y="10"/>
                    </a:lnTo>
                    <a:lnTo>
                      <a:pt x="31" y="11"/>
                    </a:lnTo>
                    <a:lnTo>
                      <a:pt x="40" y="13"/>
                    </a:lnTo>
                    <a:lnTo>
                      <a:pt x="47" y="15"/>
                    </a:lnTo>
                    <a:lnTo>
                      <a:pt x="55" y="18"/>
                    </a:lnTo>
                    <a:lnTo>
                      <a:pt x="59" y="9"/>
                    </a:lnTo>
                    <a:lnTo>
                      <a:pt x="50" y="6"/>
                    </a:lnTo>
                    <a:lnTo>
                      <a:pt x="42" y="4"/>
                    </a:lnTo>
                    <a:lnTo>
                      <a:pt x="33" y="2"/>
                    </a:lnTo>
                    <a:lnTo>
                      <a:pt x="25" y="0"/>
                    </a:lnTo>
                    <a:lnTo>
                      <a:pt x="16" y="0"/>
                    </a:lnTo>
                    <a:lnTo>
                      <a:pt x="10" y="0"/>
                    </a:lnTo>
                    <a:lnTo>
                      <a:pt x="5" y="0"/>
                    </a:lnTo>
                    <a:lnTo>
                      <a:pt x="0"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62" name="Freeform 186"/>
              <p:cNvSpPr>
                <a:spLocks noChangeArrowheads="1"/>
              </p:cNvSpPr>
              <p:nvPr/>
            </p:nvSpPr>
            <p:spPr bwMode="auto">
              <a:xfrm>
                <a:off x="1243" y="97"/>
                <a:ext cx="97" cy="57"/>
              </a:xfrm>
              <a:custGeom>
                <a:avLst/>
                <a:gdLst>
                  <a:gd name="T0" fmla="*/ 98 w 108"/>
                  <a:gd name="T1" fmla="*/ 0 h 58"/>
                  <a:gd name="T2" fmla="*/ 4 w 108"/>
                  <a:gd name="T3" fmla="*/ 0 h 58"/>
                  <a:gd name="T4" fmla="*/ 4 w 108"/>
                  <a:gd name="T5" fmla="*/ 1 h 58"/>
                  <a:gd name="T6" fmla="*/ 2 w 108"/>
                  <a:gd name="T7" fmla="*/ 2 h 58"/>
                  <a:gd name="T8" fmla="*/ 1 w 108"/>
                  <a:gd name="T9" fmla="*/ 3 h 58"/>
                  <a:gd name="T10" fmla="*/ 0 w 108"/>
                  <a:gd name="T11" fmla="*/ 2199 h 58"/>
                  <a:gd name="T12" fmla="*/ 2 w 108"/>
                  <a:gd name="T13" fmla="*/ 3059 h 58"/>
                  <a:gd name="T14" fmla="*/ 4 w 108"/>
                  <a:gd name="T15" fmla="*/ 5251 h 58"/>
                  <a:gd name="T16" fmla="*/ 4 w 108"/>
                  <a:gd name="T17" fmla="*/ 6723 h 58"/>
                  <a:gd name="T18" fmla="*/ 128 w 108"/>
                  <a:gd name="T19" fmla="*/ 8616 h 58"/>
                  <a:gd name="T20" fmla="*/ 181 w 108"/>
                  <a:gd name="T21" fmla="*/ 10534 h 58"/>
                  <a:gd name="T22" fmla="*/ 273 w 108"/>
                  <a:gd name="T23" fmla="*/ 11648 h 58"/>
                  <a:gd name="T24" fmla="*/ 348 w 108"/>
                  <a:gd name="T25" fmla="*/ 13039 h 58"/>
                  <a:gd name="T26" fmla="*/ 444 w 108"/>
                  <a:gd name="T27" fmla="*/ 14662 h 58"/>
                  <a:gd name="T28" fmla="*/ 522 w 108"/>
                  <a:gd name="T29" fmla="*/ 14935 h 58"/>
                  <a:gd name="T30" fmla="*/ 632 w 108"/>
                  <a:gd name="T31" fmla="*/ 15386 h 58"/>
                  <a:gd name="T32" fmla="*/ 744 w 108"/>
                  <a:gd name="T33" fmla="*/ 15386 h 58"/>
                  <a:gd name="T34" fmla="*/ 847 w 108"/>
                  <a:gd name="T35" fmla="*/ 14881 h 58"/>
                  <a:gd name="T36" fmla="*/ 945 w 108"/>
                  <a:gd name="T37" fmla="*/ 13699 h 58"/>
                  <a:gd name="T38" fmla="*/ 946 w 108"/>
                  <a:gd name="T39" fmla="*/ 13039 h 58"/>
                  <a:gd name="T40" fmla="*/ 946 w 108"/>
                  <a:gd name="T41" fmla="*/ 12614 h 58"/>
                  <a:gd name="T42" fmla="*/ 946 w 108"/>
                  <a:gd name="T43" fmla="*/ 12428 h 58"/>
                  <a:gd name="T44" fmla="*/ 945 w 108"/>
                  <a:gd name="T45" fmla="*/ 11648 h 58"/>
                  <a:gd name="T46" fmla="*/ 907 w 108"/>
                  <a:gd name="T47" fmla="*/ 10534 h 58"/>
                  <a:gd name="T48" fmla="*/ 856 w 108"/>
                  <a:gd name="T49" fmla="*/ 8616 h 58"/>
                  <a:gd name="T50" fmla="*/ 803 w 108"/>
                  <a:gd name="T51" fmla="*/ 6723 h 58"/>
                  <a:gd name="T52" fmla="*/ 744 w 108"/>
                  <a:gd name="T53" fmla="*/ 5251 h 58"/>
                  <a:gd name="T54" fmla="*/ 654 w 108"/>
                  <a:gd name="T55" fmla="*/ 3325 h 58"/>
                  <a:gd name="T56" fmla="*/ 581 w 108"/>
                  <a:gd name="T57" fmla="*/ 2387 h 58"/>
                  <a:gd name="T58" fmla="*/ 510 w 108"/>
                  <a:gd name="T59" fmla="*/ 1842 h 58"/>
                  <a:gd name="T60" fmla="*/ 444 w 108"/>
                  <a:gd name="T61" fmla="*/ 3 h 58"/>
                  <a:gd name="T62" fmla="*/ 358 w 108"/>
                  <a:gd name="T63" fmla="*/ 1 h 58"/>
                  <a:gd name="T64" fmla="*/ 288 w 108"/>
                  <a:gd name="T65" fmla="*/ 0 h 58"/>
                  <a:gd name="T66" fmla="*/ 216 w 108"/>
                  <a:gd name="T67" fmla="*/ 0 h 58"/>
                  <a:gd name="T68" fmla="*/ 154 w 108"/>
                  <a:gd name="T69" fmla="*/ 0 h 58"/>
                  <a:gd name="T70" fmla="*/ 120 w 108"/>
                  <a:gd name="T71" fmla="*/ 0 h 58"/>
                  <a:gd name="T72" fmla="*/ 98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10" y="0"/>
                    </a:moveTo>
                    <a:lnTo>
                      <a:pt x="6" y="0"/>
                    </a:lnTo>
                    <a:lnTo>
                      <a:pt x="4" y="1"/>
                    </a:lnTo>
                    <a:lnTo>
                      <a:pt x="2" y="2"/>
                    </a:lnTo>
                    <a:lnTo>
                      <a:pt x="1" y="3"/>
                    </a:lnTo>
                    <a:lnTo>
                      <a:pt x="0" y="8"/>
                    </a:lnTo>
                    <a:lnTo>
                      <a:pt x="2" y="12"/>
                    </a:lnTo>
                    <a:lnTo>
                      <a:pt x="4" y="19"/>
                    </a:lnTo>
                    <a:lnTo>
                      <a:pt x="8" y="25"/>
                    </a:lnTo>
                    <a:lnTo>
                      <a:pt x="15" y="32"/>
                    </a:lnTo>
                    <a:lnTo>
                      <a:pt x="22" y="39"/>
                    </a:lnTo>
                    <a:lnTo>
                      <a:pt x="31" y="44"/>
                    </a:lnTo>
                    <a:lnTo>
                      <a:pt x="40" y="49"/>
                    </a:lnTo>
                    <a:lnTo>
                      <a:pt x="50" y="54"/>
                    </a:lnTo>
                    <a:lnTo>
                      <a:pt x="60" y="57"/>
                    </a:lnTo>
                    <a:lnTo>
                      <a:pt x="72" y="58"/>
                    </a:lnTo>
                    <a:lnTo>
                      <a:pt x="84" y="58"/>
                    </a:lnTo>
                    <a:lnTo>
                      <a:pt x="95" y="55"/>
                    </a:lnTo>
                    <a:lnTo>
                      <a:pt x="107" y="51"/>
                    </a:lnTo>
                    <a:lnTo>
                      <a:pt x="108" y="49"/>
                    </a:lnTo>
                    <a:lnTo>
                      <a:pt x="108" y="47"/>
                    </a:lnTo>
                    <a:lnTo>
                      <a:pt x="108" y="46"/>
                    </a:lnTo>
                    <a:lnTo>
                      <a:pt x="107" y="44"/>
                    </a:lnTo>
                    <a:lnTo>
                      <a:pt x="104" y="39"/>
                    </a:lnTo>
                    <a:lnTo>
                      <a:pt x="98" y="32"/>
                    </a:lnTo>
                    <a:lnTo>
                      <a:pt x="91" y="25"/>
                    </a:lnTo>
                    <a:lnTo>
                      <a:pt x="84" y="19"/>
                    </a:lnTo>
                    <a:lnTo>
                      <a:pt x="75" y="13"/>
                    </a:lnTo>
                    <a:lnTo>
                      <a:pt x="66" y="9"/>
                    </a:lnTo>
                    <a:lnTo>
                      <a:pt x="58" y="6"/>
                    </a:lnTo>
                    <a:lnTo>
                      <a:pt x="50" y="3"/>
                    </a:lnTo>
                    <a:lnTo>
                      <a:pt x="41" y="1"/>
                    </a:lnTo>
                    <a:lnTo>
                      <a:pt x="33" y="0"/>
                    </a:lnTo>
                    <a:lnTo>
                      <a:pt x="25" y="0"/>
                    </a:lnTo>
                    <a:lnTo>
                      <a:pt x="19" y="0"/>
                    </a:lnTo>
                    <a:lnTo>
                      <a:pt x="14" y="0"/>
                    </a:lnTo>
                    <a:lnTo>
                      <a:pt x="10"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63" name="Freeform 187"/>
              <p:cNvSpPr>
                <a:spLocks noChangeArrowheads="1"/>
              </p:cNvSpPr>
              <p:nvPr/>
            </p:nvSpPr>
            <p:spPr bwMode="auto">
              <a:xfrm>
                <a:off x="1240" y="93"/>
                <a:ext cx="103" cy="67"/>
              </a:xfrm>
              <a:custGeom>
                <a:avLst/>
                <a:gdLst>
                  <a:gd name="T0" fmla="*/ 1679 w 113"/>
                  <a:gd name="T1" fmla="*/ 10198 h 67"/>
                  <a:gd name="T2" fmla="*/ 1492 w 113"/>
                  <a:gd name="T3" fmla="*/ 11022 h 67"/>
                  <a:gd name="T4" fmla="*/ 1322 w 113"/>
                  <a:gd name="T5" fmla="*/ 11804 h 67"/>
                  <a:gd name="T6" fmla="*/ 1169 w 113"/>
                  <a:gd name="T7" fmla="*/ 11804 h 67"/>
                  <a:gd name="T8" fmla="*/ 986 w 113"/>
                  <a:gd name="T9" fmla="*/ 11713 h 67"/>
                  <a:gd name="T10" fmla="*/ 835 w 113"/>
                  <a:gd name="T11" fmla="*/ 10903 h 67"/>
                  <a:gd name="T12" fmla="*/ 689 w 113"/>
                  <a:gd name="T13" fmla="*/ 10145 h 67"/>
                  <a:gd name="T14" fmla="*/ 565 w 113"/>
                  <a:gd name="T15" fmla="*/ 9047 h 67"/>
                  <a:gd name="T16" fmla="*/ 424 w 113"/>
                  <a:gd name="T17" fmla="*/ 7698 h 67"/>
                  <a:gd name="T18" fmla="*/ 329 w 113"/>
                  <a:gd name="T19" fmla="*/ 6671 h 67"/>
                  <a:gd name="T20" fmla="*/ 244 w 113"/>
                  <a:gd name="T21" fmla="*/ 5314 h 67"/>
                  <a:gd name="T22" fmla="*/ 182 w 113"/>
                  <a:gd name="T23" fmla="*/ 4323 h 67"/>
                  <a:gd name="T24" fmla="*/ 149 w 113"/>
                  <a:gd name="T25" fmla="*/ 2806 h 67"/>
                  <a:gd name="T26" fmla="*/ 149 w 113"/>
                  <a:gd name="T27" fmla="*/ 2266 h 67"/>
                  <a:gd name="T28" fmla="*/ 149 w 113"/>
                  <a:gd name="T29" fmla="*/ 1961 h 67"/>
                  <a:gd name="T30" fmla="*/ 160 w 113"/>
                  <a:gd name="T31" fmla="*/ 1701 h 67"/>
                  <a:gd name="T32" fmla="*/ 170 w 113"/>
                  <a:gd name="T33" fmla="*/ 1701 h 67"/>
                  <a:gd name="T34" fmla="*/ 202 w 113"/>
                  <a:gd name="T35" fmla="*/ 1701 h 67"/>
                  <a:gd name="T36" fmla="*/ 202 w 113"/>
                  <a:gd name="T37" fmla="*/ 0 h 67"/>
                  <a:gd name="T38" fmla="*/ 149 w 113"/>
                  <a:gd name="T39" fmla="*/ 0 h 67"/>
                  <a:gd name="T40" fmla="*/ 5 w 113"/>
                  <a:gd name="T41" fmla="*/ 1 h 67"/>
                  <a:gd name="T42" fmla="*/ 4 w 113"/>
                  <a:gd name="T43" fmla="*/ 3 h 67"/>
                  <a:gd name="T44" fmla="*/ 1 w 113"/>
                  <a:gd name="T45" fmla="*/ 72 h 67"/>
                  <a:gd name="T46" fmla="*/ 0 w 113"/>
                  <a:gd name="T47" fmla="*/ 2266 h 67"/>
                  <a:gd name="T48" fmla="*/ 2 w 113"/>
                  <a:gd name="T49" fmla="*/ 3480 h 67"/>
                  <a:gd name="T50" fmla="*/ 5 w 113"/>
                  <a:gd name="T51" fmla="*/ 4992 h 67"/>
                  <a:gd name="T52" fmla="*/ 149 w 113"/>
                  <a:gd name="T53" fmla="*/ 6586 h 67"/>
                  <a:gd name="T54" fmla="*/ 230 w 113"/>
                  <a:gd name="T55" fmla="*/ 7843 h 67"/>
                  <a:gd name="T56" fmla="*/ 349 w 113"/>
                  <a:gd name="T57" fmla="*/ 9458 h 67"/>
                  <a:gd name="T58" fmla="*/ 501 w 113"/>
                  <a:gd name="T59" fmla="*/ 10443 h 67"/>
                  <a:gd name="T60" fmla="*/ 648 w 113"/>
                  <a:gd name="T61" fmla="*/ 11804 h 67"/>
                  <a:gd name="T62" fmla="*/ 809 w 113"/>
                  <a:gd name="T63" fmla="*/ 12673 h 67"/>
                  <a:gd name="T64" fmla="*/ 969 w 113"/>
                  <a:gd name="T65" fmla="*/ 13526 h 67"/>
                  <a:gd name="T66" fmla="*/ 1169 w 113"/>
                  <a:gd name="T67" fmla="*/ 13611 h 67"/>
                  <a:gd name="T68" fmla="*/ 1333 w 113"/>
                  <a:gd name="T69" fmla="*/ 13611 h 67"/>
                  <a:gd name="T70" fmla="*/ 1519 w 113"/>
                  <a:gd name="T71" fmla="*/ 12739 h 67"/>
                  <a:gd name="T72" fmla="*/ 1713 w 113"/>
                  <a:gd name="T73" fmla="*/ 11804 h 67"/>
                  <a:gd name="T74" fmla="*/ 1679 w 113"/>
                  <a:gd name="T75" fmla="*/ 10198 h 6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3"/>
                  <a:gd name="T115" fmla="*/ 0 h 67"/>
                  <a:gd name="T116" fmla="*/ 113 w 113"/>
                  <a:gd name="T117" fmla="*/ 67 h 6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3" h="67">
                    <a:moveTo>
                      <a:pt x="109" y="50"/>
                    </a:moveTo>
                    <a:lnTo>
                      <a:pt x="98" y="55"/>
                    </a:lnTo>
                    <a:lnTo>
                      <a:pt x="87" y="58"/>
                    </a:lnTo>
                    <a:lnTo>
                      <a:pt x="76" y="58"/>
                    </a:lnTo>
                    <a:lnTo>
                      <a:pt x="65" y="57"/>
                    </a:lnTo>
                    <a:lnTo>
                      <a:pt x="55" y="53"/>
                    </a:lnTo>
                    <a:lnTo>
                      <a:pt x="45" y="49"/>
                    </a:lnTo>
                    <a:lnTo>
                      <a:pt x="37" y="45"/>
                    </a:lnTo>
                    <a:lnTo>
                      <a:pt x="28" y="38"/>
                    </a:lnTo>
                    <a:lnTo>
                      <a:pt x="22" y="33"/>
                    </a:lnTo>
                    <a:lnTo>
                      <a:pt x="17" y="26"/>
                    </a:lnTo>
                    <a:lnTo>
                      <a:pt x="12" y="21"/>
                    </a:lnTo>
                    <a:lnTo>
                      <a:pt x="9" y="15"/>
                    </a:lnTo>
                    <a:lnTo>
                      <a:pt x="9" y="12"/>
                    </a:lnTo>
                    <a:lnTo>
                      <a:pt x="9" y="10"/>
                    </a:lnTo>
                    <a:lnTo>
                      <a:pt x="10" y="8"/>
                    </a:lnTo>
                    <a:lnTo>
                      <a:pt x="11" y="8"/>
                    </a:lnTo>
                    <a:lnTo>
                      <a:pt x="14" y="8"/>
                    </a:lnTo>
                    <a:lnTo>
                      <a:pt x="14" y="0"/>
                    </a:lnTo>
                    <a:lnTo>
                      <a:pt x="9" y="0"/>
                    </a:lnTo>
                    <a:lnTo>
                      <a:pt x="6" y="1"/>
                    </a:lnTo>
                    <a:lnTo>
                      <a:pt x="4" y="3"/>
                    </a:lnTo>
                    <a:lnTo>
                      <a:pt x="1" y="6"/>
                    </a:lnTo>
                    <a:lnTo>
                      <a:pt x="0" y="12"/>
                    </a:lnTo>
                    <a:lnTo>
                      <a:pt x="2" y="18"/>
                    </a:lnTo>
                    <a:lnTo>
                      <a:pt x="5" y="25"/>
                    </a:lnTo>
                    <a:lnTo>
                      <a:pt x="9" y="32"/>
                    </a:lnTo>
                    <a:lnTo>
                      <a:pt x="16" y="39"/>
                    </a:lnTo>
                    <a:lnTo>
                      <a:pt x="23" y="46"/>
                    </a:lnTo>
                    <a:lnTo>
                      <a:pt x="33" y="52"/>
                    </a:lnTo>
                    <a:lnTo>
                      <a:pt x="42" y="58"/>
                    </a:lnTo>
                    <a:lnTo>
                      <a:pt x="53" y="62"/>
                    </a:lnTo>
                    <a:lnTo>
                      <a:pt x="63" y="66"/>
                    </a:lnTo>
                    <a:lnTo>
                      <a:pt x="76" y="67"/>
                    </a:lnTo>
                    <a:lnTo>
                      <a:pt x="88" y="67"/>
                    </a:lnTo>
                    <a:lnTo>
                      <a:pt x="100" y="63"/>
                    </a:lnTo>
                    <a:lnTo>
                      <a:pt x="113" y="58"/>
                    </a:lnTo>
                    <a:lnTo>
                      <a:pt x="109" y="5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64" name="Freeform 188"/>
              <p:cNvSpPr>
                <a:spLocks noChangeArrowheads="1"/>
              </p:cNvSpPr>
              <p:nvPr/>
            </p:nvSpPr>
            <p:spPr bwMode="auto">
              <a:xfrm>
                <a:off x="1314" y="102"/>
                <a:ext cx="44" cy="51"/>
              </a:xfrm>
              <a:custGeom>
                <a:avLst/>
                <a:gdLst>
                  <a:gd name="T0" fmla="*/ 0 w 47"/>
                  <a:gd name="T1" fmla="*/ 4816 h 50"/>
                  <a:gd name="T2" fmla="*/ 419 w 47"/>
                  <a:gd name="T3" fmla="*/ 7078 h 50"/>
                  <a:gd name="T4" fmla="*/ 690 w 47"/>
                  <a:gd name="T5" fmla="*/ 10443 h 50"/>
                  <a:gd name="T6" fmla="*/ 1131 w 47"/>
                  <a:gd name="T7" fmla="*/ 13091 h 50"/>
                  <a:gd name="T8" fmla="*/ 1361 w 47"/>
                  <a:gd name="T9" fmla="*/ 16512 h 50"/>
                  <a:gd name="T10" fmla="*/ 1577 w 47"/>
                  <a:gd name="T11" fmla="*/ 19751 h 50"/>
                  <a:gd name="T12" fmla="*/ 1785 w 47"/>
                  <a:gd name="T13" fmla="*/ 22456 h 50"/>
                  <a:gd name="T14" fmla="*/ 1785 w 47"/>
                  <a:gd name="T15" fmla="*/ 23055 h 50"/>
                  <a:gd name="T16" fmla="*/ 1856 w 47"/>
                  <a:gd name="T17" fmla="*/ 22456 h 50"/>
                  <a:gd name="T18" fmla="*/ 2020 w 47"/>
                  <a:gd name="T19" fmla="*/ 26872 h 50"/>
                  <a:gd name="T20" fmla="*/ 2101 w 47"/>
                  <a:gd name="T21" fmla="*/ 25516 h 50"/>
                  <a:gd name="T22" fmla="*/ 2149 w 47"/>
                  <a:gd name="T23" fmla="*/ 23589 h 50"/>
                  <a:gd name="T24" fmla="*/ 2149 w 47"/>
                  <a:gd name="T25" fmla="*/ 21848 h 50"/>
                  <a:gd name="T26" fmla="*/ 2101 w 47"/>
                  <a:gd name="T27" fmla="*/ 20240 h 50"/>
                  <a:gd name="T28" fmla="*/ 1901 w 47"/>
                  <a:gd name="T29" fmla="*/ 16512 h 50"/>
                  <a:gd name="T30" fmla="*/ 1678 w 47"/>
                  <a:gd name="T31" fmla="*/ 13091 h 50"/>
                  <a:gd name="T32" fmla="*/ 1310 w 47"/>
                  <a:gd name="T33" fmla="*/ 9625 h 50"/>
                  <a:gd name="T34" fmla="*/ 940 w 47"/>
                  <a:gd name="T35" fmla="*/ 5636 h 50"/>
                  <a:gd name="T36" fmla="*/ 537 w 47"/>
                  <a:gd name="T37" fmla="*/ 147 h 50"/>
                  <a:gd name="T38" fmla="*/ 3 w 47"/>
                  <a:gd name="T39" fmla="*/ 0 h 50"/>
                  <a:gd name="T40" fmla="*/ 0 w 47"/>
                  <a:gd name="T41" fmla="*/ 481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7"/>
                  <a:gd name="T64" fmla="*/ 0 h 50"/>
                  <a:gd name="T65" fmla="*/ 47 w 47"/>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7" h="50">
                    <a:moveTo>
                      <a:pt x="0" y="9"/>
                    </a:moveTo>
                    <a:lnTo>
                      <a:pt x="8" y="14"/>
                    </a:lnTo>
                    <a:lnTo>
                      <a:pt x="16" y="19"/>
                    </a:lnTo>
                    <a:lnTo>
                      <a:pt x="24" y="25"/>
                    </a:lnTo>
                    <a:lnTo>
                      <a:pt x="30" y="31"/>
                    </a:lnTo>
                    <a:lnTo>
                      <a:pt x="35" y="37"/>
                    </a:lnTo>
                    <a:lnTo>
                      <a:pt x="39" y="42"/>
                    </a:lnTo>
                    <a:lnTo>
                      <a:pt x="39" y="43"/>
                    </a:lnTo>
                    <a:lnTo>
                      <a:pt x="40" y="42"/>
                    </a:lnTo>
                    <a:lnTo>
                      <a:pt x="44" y="50"/>
                    </a:lnTo>
                    <a:lnTo>
                      <a:pt x="46" y="48"/>
                    </a:lnTo>
                    <a:lnTo>
                      <a:pt x="47" y="44"/>
                    </a:lnTo>
                    <a:lnTo>
                      <a:pt x="47" y="41"/>
                    </a:lnTo>
                    <a:lnTo>
                      <a:pt x="46" y="38"/>
                    </a:lnTo>
                    <a:lnTo>
                      <a:pt x="42" y="31"/>
                    </a:lnTo>
                    <a:lnTo>
                      <a:pt x="37" y="25"/>
                    </a:lnTo>
                    <a:lnTo>
                      <a:pt x="29" y="18"/>
                    </a:lnTo>
                    <a:lnTo>
                      <a:pt x="21" y="11"/>
                    </a:lnTo>
                    <a:lnTo>
                      <a:pt x="12" y="6"/>
                    </a:lnTo>
                    <a:lnTo>
                      <a:pt x="3"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65" name="Freeform 189"/>
              <p:cNvSpPr>
                <a:spLocks noChangeArrowheads="1"/>
              </p:cNvSpPr>
              <p:nvPr/>
            </p:nvSpPr>
            <p:spPr bwMode="auto">
              <a:xfrm>
                <a:off x="1255" y="93"/>
                <a:ext cx="44" cy="12"/>
              </a:xfrm>
              <a:custGeom>
                <a:avLst/>
                <a:gdLst>
                  <a:gd name="T0" fmla="*/ 0 w 58"/>
                  <a:gd name="T1" fmla="*/ 1 h 17"/>
                  <a:gd name="T2" fmla="*/ 2 w 58"/>
                  <a:gd name="T3" fmla="*/ 1 h 17"/>
                  <a:gd name="T4" fmla="*/ 2 w 58"/>
                  <a:gd name="T5" fmla="*/ 1 h 17"/>
                  <a:gd name="T6" fmla="*/ 15 w 58"/>
                  <a:gd name="T7" fmla="*/ 1 h 17"/>
                  <a:gd name="T8" fmla="*/ 23 w 58"/>
                  <a:gd name="T9" fmla="*/ 59 h 17"/>
                  <a:gd name="T10" fmla="*/ 32 w 58"/>
                  <a:gd name="T11" fmla="*/ 59 h 17"/>
                  <a:gd name="T12" fmla="*/ 39 w 58"/>
                  <a:gd name="T13" fmla="*/ 65 h 17"/>
                  <a:gd name="T14" fmla="*/ 49 w 58"/>
                  <a:gd name="T15" fmla="*/ 73 h 17"/>
                  <a:gd name="T16" fmla="*/ 57 w 58"/>
                  <a:gd name="T17" fmla="*/ 87 h 17"/>
                  <a:gd name="T18" fmla="*/ 60 w 58"/>
                  <a:gd name="T19" fmla="*/ 1 h 17"/>
                  <a:gd name="T20" fmla="*/ 52 w 58"/>
                  <a:gd name="T21" fmla="*/ 1 h 17"/>
                  <a:gd name="T22" fmla="*/ 42 w 58"/>
                  <a:gd name="T23" fmla="*/ 1 h 17"/>
                  <a:gd name="T24" fmla="*/ 33 w 58"/>
                  <a:gd name="T25" fmla="*/ 1 h 17"/>
                  <a:gd name="T26" fmla="*/ 24 w 58"/>
                  <a:gd name="T27" fmla="*/ 0 h 17"/>
                  <a:gd name="T28" fmla="*/ 16 w 58"/>
                  <a:gd name="T29" fmla="*/ 0 h 17"/>
                  <a:gd name="T30" fmla="*/ 2 w 58"/>
                  <a:gd name="T31" fmla="*/ 0 h 17"/>
                  <a:gd name="T32" fmla="*/ 2 w 58"/>
                  <a:gd name="T33" fmla="*/ 0 h 17"/>
                  <a:gd name="T34" fmla="*/ 0 w 58"/>
                  <a:gd name="T35" fmla="*/ 0 h 17"/>
                  <a:gd name="T36" fmla="*/ 0 w 58"/>
                  <a:gd name="T37" fmla="*/ 1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7"/>
                  <a:gd name="T59" fmla="*/ 58 w 58"/>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7">
                    <a:moveTo>
                      <a:pt x="0" y="8"/>
                    </a:moveTo>
                    <a:lnTo>
                      <a:pt x="4" y="8"/>
                    </a:lnTo>
                    <a:lnTo>
                      <a:pt x="9" y="8"/>
                    </a:lnTo>
                    <a:lnTo>
                      <a:pt x="15" y="8"/>
                    </a:lnTo>
                    <a:lnTo>
                      <a:pt x="23" y="10"/>
                    </a:lnTo>
                    <a:lnTo>
                      <a:pt x="30" y="10"/>
                    </a:lnTo>
                    <a:lnTo>
                      <a:pt x="39" y="12"/>
                    </a:lnTo>
                    <a:lnTo>
                      <a:pt x="47" y="14"/>
                    </a:lnTo>
                    <a:lnTo>
                      <a:pt x="55" y="17"/>
                    </a:lnTo>
                    <a:lnTo>
                      <a:pt x="58" y="8"/>
                    </a:lnTo>
                    <a:lnTo>
                      <a:pt x="49" y="5"/>
                    </a:lnTo>
                    <a:lnTo>
                      <a:pt x="41" y="3"/>
                    </a:lnTo>
                    <a:lnTo>
                      <a:pt x="32" y="1"/>
                    </a:lnTo>
                    <a:lnTo>
                      <a:pt x="24" y="0"/>
                    </a:lnTo>
                    <a:lnTo>
                      <a:pt x="16" y="0"/>
                    </a:lnTo>
                    <a:lnTo>
                      <a:pt x="9" y="0"/>
                    </a:lnTo>
                    <a:lnTo>
                      <a:pt x="4" y="0"/>
                    </a:lnTo>
                    <a:lnTo>
                      <a:pt x="0"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66" name="Freeform 190"/>
              <p:cNvSpPr>
                <a:spLocks noChangeArrowheads="1"/>
              </p:cNvSpPr>
              <p:nvPr/>
            </p:nvSpPr>
            <p:spPr bwMode="auto">
              <a:xfrm>
                <a:off x="3780" y="97"/>
                <a:ext cx="107" cy="57"/>
              </a:xfrm>
              <a:custGeom>
                <a:avLst/>
                <a:gdLst>
                  <a:gd name="T0" fmla="*/ 397 w 108"/>
                  <a:gd name="T1" fmla="*/ 0 h 58"/>
                  <a:gd name="T2" fmla="*/ 6 w 108"/>
                  <a:gd name="T3" fmla="*/ 0 h 58"/>
                  <a:gd name="T4" fmla="*/ 4 w 108"/>
                  <a:gd name="T5" fmla="*/ 1 h 58"/>
                  <a:gd name="T6" fmla="*/ 2 w 108"/>
                  <a:gd name="T7" fmla="*/ 2 h 58"/>
                  <a:gd name="T8" fmla="*/ 1 w 108"/>
                  <a:gd name="T9" fmla="*/ 3 h 58"/>
                  <a:gd name="T10" fmla="*/ 0 w 108"/>
                  <a:gd name="T11" fmla="*/ 2199 h 58"/>
                  <a:gd name="T12" fmla="*/ 1 w 108"/>
                  <a:gd name="T13" fmla="*/ 3059 h 58"/>
                  <a:gd name="T14" fmla="*/ 4 w 108"/>
                  <a:gd name="T15" fmla="*/ 5251 h 58"/>
                  <a:gd name="T16" fmla="*/ 8 w 108"/>
                  <a:gd name="T17" fmla="*/ 6723 h 58"/>
                  <a:gd name="T18" fmla="*/ 551 w 108"/>
                  <a:gd name="T19" fmla="*/ 8616 h 58"/>
                  <a:gd name="T20" fmla="*/ 786 w 108"/>
                  <a:gd name="T21" fmla="*/ 9846 h 58"/>
                  <a:gd name="T22" fmla="*/ 1175 w 108"/>
                  <a:gd name="T23" fmla="*/ 11648 h 58"/>
                  <a:gd name="T24" fmla="*/ 1457 w 108"/>
                  <a:gd name="T25" fmla="*/ 13039 h 58"/>
                  <a:gd name="T26" fmla="*/ 1908 w 108"/>
                  <a:gd name="T27" fmla="*/ 14662 h 58"/>
                  <a:gd name="T28" fmla="*/ 2245 w 108"/>
                  <a:gd name="T29" fmla="*/ 14935 h 58"/>
                  <a:gd name="T30" fmla="*/ 2724 w 108"/>
                  <a:gd name="T31" fmla="*/ 15386 h 58"/>
                  <a:gd name="T32" fmla="*/ 3107 w 108"/>
                  <a:gd name="T33" fmla="*/ 15386 h 58"/>
                  <a:gd name="T34" fmla="*/ 3647 w 108"/>
                  <a:gd name="T35" fmla="*/ 14881 h 58"/>
                  <a:gd name="T36" fmla="*/ 4071 w 108"/>
                  <a:gd name="T37" fmla="*/ 13699 h 58"/>
                  <a:gd name="T38" fmla="*/ 4073 w 108"/>
                  <a:gd name="T39" fmla="*/ 13039 h 58"/>
                  <a:gd name="T40" fmla="*/ 4073 w 108"/>
                  <a:gd name="T41" fmla="*/ 12614 h 58"/>
                  <a:gd name="T42" fmla="*/ 4073 w 108"/>
                  <a:gd name="T43" fmla="*/ 12428 h 58"/>
                  <a:gd name="T44" fmla="*/ 4071 w 108"/>
                  <a:gd name="T45" fmla="*/ 11648 h 58"/>
                  <a:gd name="T46" fmla="*/ 3903 w 108"/>
                  <a:gd name="T47" fmla="*/ 10534 h 58"/>
                  <a:gd name="T48" fmla="*/ 3689 w 108"/>
                  <a:gd name="T49" fmla="*/ 8616 h 58"/>
                  <a:gd name="T50" fmla="*/ 3461 w 108"/>
                  <a:gd name="T51" fmla="*/ 6723 h 58"/>
                  <a:gd name="T52" fmla="*/ 3138 w 108"/>
                  <a:gd name="T53" fmla="*/ 5251 h 58"/>
                  <a:gd name="T54" fmla="*/ 2816 w 108"/>
                  <a:gd name="T55" fmla="*/ 3325 h 58"/>
                  <a:gd name="T56" fmla="*/ 2502 w 108"/>
                  <a:gd name="T57" fmla="*/ 2387 h 58"/>
                  <a:gd name="T58" fmla="*/ 2193 w 108"/>
                  <a:gd name="T59" fmla="*/ 1842 h 58"/>
                  <a:gd name="T60" fmla="*/ 1908 w 108"/>
                  <a:gd name="T61" fmla="*/ 3 h 58"/>
                  <a:gd name="T62" fmla="*/ 1538 w 108"/>
                  <a:gd name="T63" fmla="*/ 1 h 58"/>
                  <a:gd name="T64" fmla="*/ 1239 w 108"/>
                  <a:gd name="T65" fmla="*/ 0 h 58"/>
                  <a:gd name="T66" fmla="*/ 923 w 108"/>
                  <a:gd name="T67" fmla="*/ 0 h 58"/>
                  <a:gd name="T68" fmla="*/ 669 w 108"/>
                  <a:gd name="T69" fmla="*/ 0 h 58"/>
                  <a:gd name="T70" fmla="*/ 522 w 108"/>
                  <a:gd name="T71" fmla="*/ 0 h 58"/>
                  <a:gd name="T72" fmla="*/ 397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9" y="0"/>
                    </a:moveTo>
                    <a:lnTo>
                      <a:pt x="6" y="0"/>
                    </a:lnTo>
                    <a:lnTo>
                      <a:pt x="4" y="1"/>
                    </a:lnTo>
                    <a:lnTo>
                      <a:pt x="2" y="2"/>
                    </a:lnTo>
                    <a:lnTo>
                      <a:pt x="1" y="3"/>
                    </a:lnTo>
                    <a:lnTo>
                      <a:pt x="0" y="8"/>
                    </a:lnTo>
                    <a:lnTo>
                      <a:pt x="1" y="12"/>
                    </a:lnTo>
                    <a:lnTo>
                      <a:pt x="4" y="19"/>
                    </a:lnTo>
                    <a:lnTo>
                      <a:pt x="8" y="25"/>
                    </a:lnTo>
                    <a:lnTo>
                      <a:pt x="15" y="32"/>
                    </a:lnTo>
                    <a:lnTo>
                      <a:pt x="22" y="37"/>
                    </a:lnTo>
                    <a:lnTo>
                      <a:pt x="31" y="44"/>
                    </a:lnTo>
                    <a:lnTo>
                      <a:pt x="39" y="49"/>
                    </a:lnTo>
                    <a:lnTo>
                      <a:pt x="50" y="54"/>
                    </a:lnTo>
                    <a:lnTo>
                      <a:pt x="60" y="57"/>
                    </a:lnTo>
                    <a:lnTo>
                      <a:pt x="72" y="58"/>
                    </a:lnTo>
                    <a:lnTo>
                      <a:pt x="82" y="58"/>
                    </a:lnTo>
                    <a:lnTo>
                      <a:pt x="95" y="55"/>
                    </a:lnTo>
                    <a:lnTo>
                      <a:pt x="107" y="51"/>
                    </a:lnTo>
                    <a:lnTo>
                      <a:pt x="108" y="49"/>
                    </a:lnTo>
                    <a:lnTo>
                      <a:pt x="108" y="47"/>
                    </a:lnTo>
                    <a:lnTo>
                      <a:pt x="108" y="46"/>
                    </a:lnTo>
                    <a:lnTo>
                      <a:pt x="107" y="44"/>
                    </a:lnTo>
                    <a:lnTo>
                      <a:pt x="104" y="39"/>
                    </a:lnTo>
                    <a:lnTo>
                      <a:pt x="98" y="32"/>
                    </a:lnTo>
                    <a:lnTo>
                      <a:pt x="91" y="25"/>
                    </a:lnTo>
                    <a:lnTo>
                      <a:pt x="83" y="19"/>
                    </a:lnTo>
                    <a:lnTo>
                      <a:pt x="75" y="13"/>
                    </a:lnTo>
                    <a:lnTo>
                      <a:pt x="65" y="9"/>
                    </a:lnTo>
                    <a:lnTo>
                      <a:pt x="58" y="6"/>
                    </a:lnTo>
                    <a:lnTo>
                      <a:pt x="50" y="3"/>
                    </a:lnTo>
                    <a:lnTo>
                      <a:pt x="41" y="1"/>
                    </a:lnTo>
                    <a:lnTo>
                      <a:pt x="33" y="0"/>
                    </a:lnTo>
                    <a:lnTo>
                      <a:pt x="25" y="0"/>
                    </a:lnTo>
                    <a:lnTo>
                      <a:pt x="19" y="0"/>
                    </a:lnTo>
                    <a:lnTo>
                      <a:pt x="14"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67" name="Freeform 191"/>
              <p:cNvSpPr>
                <a:spLocks noChangeArrowheads="1"/>
              </p:cNvSpPr>
              <p:nvPr/>
            </p:nvSpPr>
            <p:spPr bwMode="auto">
              <a:xfrm>
                <a:off x="3775" y="93"/>
                <a:ext cx="114" cy="67"/>
              </a:xfrm>
              <a:custGeom>
                <a:avLst/>
                <a:gdLst>
                  <a:gd name="T0" fmla="*/ 7167 w 113"/>
                  <a:gd name="T1" fmla="*/ 10198 h 67"/>
                  <a:gd name="T2" fmla="*/ 6357 w 113"/>
                  <a:gd name="T3" fmla="*/ 11022 h 67"/>
                  <a:gd name="T4" fmla="*/ 5636 w 113"/>
                  <a:gd name="T5" fmla="*/ 11804 h 67"/>
                  <a:gd name="T6" fmla="*/ 4999 w 113"/>
                  <a:gd name="T7" fmla="*/ 11804 h 67"/>
                  <a:gd name="T8" fmla="*/ 4215 w 113"/>
                  <a:gd name="T9" fmla="*/ 11713 h 67"/>
                  <a:gd name="T10" fmla="*/ 3567 w 113"/>
                  <a:gd name="T11" fmla="*/ 10903 h 67"/>
                  <a:gd name="T12" fmla="*/ 2938 w 113"/>
                  <a:gd name="T13" fmla="*/ 10145 h 67"/>
                  <a:gd name="T14" fmla="*/ 2406 w 113"/>
                  <a:gd name="T15" fmla="*/ 9047 h 67"/>
                  <a:gd name="T16" fmla="*/ 1816 w 113"/>
                  <a:gd name="T17" fmla="*/ 7698 h 67"/>
                  <a:gd name="T18" fmla="*/ 1401 w 113"/>
                  <a:gd name="T19" fmla="*/ 6671 h 67"/>
                  <a:gd name="T20" fmla="*/ 921 w 113"/>
                  <a:gd name="T21" fmla="*/ 5314 h 67"/>
                  <a:gd name="T22" fmla="*/ 770 w 113"/>
                  <a:gd name="T23" fmla="*/ 4323 h 67"/>
                  <a:gd name="T24" fmla="*/ 643 w 113"/>
                  <a:gd name="T25" fmla="*/ 2806 h 67"/>
                  <a:gd name="T26" fmla="*/ 8 w 113"/>
                  <a:gd name="T27" fmla="*/ 2266 h 67"/>
                  <a:gd name="T28" fmla="*/ 643 w 113"/>
                  <a:gd name="T29" fmla="*/ 1701 h 67"/>
                  <a:gd name="T30" fmla="*/ 643 w 113"/>
                  <a:gd name="T31" fmla="*/ 1961 h 67"/>
                  <a:gd name="T32" fmla="*/ 643 w 113"/>
                  <a:gd name="T33" fmla="*/ 1701 h 67"/>
                  <a:gd name="T34" fmla="*/ 723 w 113"/>
                  <a:gd name="T35" fmla="*/ 1701 h 67"/>
                  <a:gd name="T36" fmla="*/ 817 w 113"/>
                  <a:gd name="T37" fmla="*/ 1701 h 67"/>
                  <a:gd name="T38" fmla="*/ 817 w 113"/>
                  <a:gd name="T39" fmla="*/ 0 h 67"/>
                  <a:gd name="T40" fmla="*/ 643 w 113"/>
                  <a:gd name="T41" fmla="*/ 0 h 67"/>
                  <a:gd name="T42" fmla="*/ 6 w 113"/>
                  <a:gd name="T43" fmla="*/ 1 h 67"/>
                  <a:gd name="T44" fmla="*/ 3 w 113"/>
                  <a:gd name="T45" fmla="*/ 3 h 67"/>
                  <a:gd name="T46" fmla="*/ 1 w 113"/>
                  <a:gd name="T47" fmla="*/ 72 h 67"/>
                  <a:gd name="T48" fmla="*/ 0 w 113"/>
                  <a:gd name="T49" fmla="*/ 2266 h 67"/>
                  <a:gd name="T50" fmla="*/ 1 w 113"/>
                  <a:gd name="T51" fmla="*/ 3480 h 67"/>
                  <a:gd name="T52" fmla="*/ 4 w 113"/>
                  <a:gd name="T53" fmla="*/ 4992 h 67"/>
                  <a:gd name="T54" fmla="*/ 643 w 113"/>
                  <a:gd name="T55" fmla="*/ 6586 h 67"/>
                  <a:gd name="T56" fmla="*/ 921 w 113"/>
                  <a:gd name="T57" fmla="*/ 7843 h 67"/>
                  <a:gd name="T58" fmla="*/ 1489 w 113"/>
                  <a:gd name="T59" fmla="*/ 9458 h 67"/>
                  <a:gd name="T60" fmla="*/ 2008 w 113"/>
                  <a:gd name="T61" fmla="*/ 10443 h 67"/>
                  <a:gd name="T62" fmla="*/ 2713 w 113"/>
                  <a:gd name="T63" fmla="*/ 11804 h 67"/>
                  <a:gd name="T64" fmla="*/ 3313 w 113"/>
                  <a:gd name="T65" fmla="*/ 12673 h 67"/>
                  <a:gd name="T66" fmla="*/ 4131 w 113"/>
                  <a:gd name="T67" fmla="*/ 13526 h 67"/>
                  <a:gd name="T68" fmla="*/ 4947 w 113"/>
                  <a:gd name="T69" fmla="*/ 13611 h 67"/>
                  <a:gd name="T70" fmla="*/ 5648 w 113"/>
                  <a:gd name="T71" fmla="*/ 13611 h 67"/>
                  <a:gd name="T72" fmla="*/ 6483 w 113"/>
                  <a:gd name="T73" fmla="*/ 12739 h 67"/>
                  <a:gd name="T74" fmla="*/ 7311 w 113"/>
                  <a:gd name="T75" fmla="*/ 11804 h 67"/>
                  <a:gd name="T76" fmla="*/ 7167 w 113"/>
                  <a:gd name="T77" fmla="*/ 10198 h 6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3"/>
                  <a:gd name="T118" fmla="*/ 0 h 67"/>
                  <a:gd name="T119" fmla="*/ 113 w 113"/>
                  <a:gd name="T120" fmla="*/ 67 h 6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3" h="67">
                    <a:moveTo>
                      <a:pt x="109" y="50"/>
                    </a:moveTo>
                    <a:lnTo>
                      <a:pt x="97" y="55"/>
                    </a:lnTo>
                    <a:lnTo>
                      <a:pt x="86" y="58"/>
                    </a:lnTo>
                    <a:lnTo>
                      <a:pt x="76" y="58"/>
                    </a:lnTo>
                    <a:lnTo>
                      <a:pt x="65" y="57"/>
                    </a:lnTo>
                    <a:lnTo>
                      <a:pt x="55" y="53"/>
                    </a:lnTo>
                    <a:lnTo>
                      <a:pt x="45" y="49"/>
                    </a:lnTo>
                    <a:lnTo>
                      <a:pt x="37" y="45"/>
                    </a:lnTo>
                    <a:lnTo>
                      <a:pt x="28" y="38"/>
                    </a:lnTo>
                    <a:lnTo>
                      <a:pt x="22" y="33"/>
                    </a:lnTo>
                    <a:lnTo>
                      <a:pt x="15" y="26"/>
                    </a:lnTo>
                    <a:lnTo>
                      <a:pt x="12" y="21"/>
                    </a:lnTo>
                    <a:lnTo>
                      <a:pt x="9" y="15"/>
                    </a:lnTo>
                    <a:lnTo>
                      <a:pt x="8" y="12"/>
                    </a:lnTo>
                    <a:lnTo>
                      <a:pt x="9" y="8"/>
                    </a:lnTo>
                    <a:lnTo>
                      <a:pt x="9" y="10"/>
                    </a:lnTo>
                    <a:lnTo>
                      <a:pt x="9" y="8"/>
                    </a:lnTo>
                    <a:lnTo>
                      <a:pt x="11" y="8"/>
                    </a:lnTo>
                    <a:lnTo>
                      <a:pt x="13" y="8"/>
                    </a:lnTo>
                    <a:lnTo>
                      <a:pt x="13" y="0"/>
                    </a:lnTo>
                    <a:lnTo>
                      <a:pt x="9" y="0"/>
                    </a:lnTo>
                    <a:lnTo>
                      <a:pt x="6" y="1"/>
                    </a:lnTo>
                    <a:lnTo>
                      <a:pt x="3" y="3"/>
                    </a:lnTo>
                    <a:lnTo>
                      <a:pt x="1" y="6"/>
                    </a:lnTo>
                    <a:lnTo>
                      <a:pt x="0" y="12"/>
                    </a:lnTo>
                    <a:lnTo>
                      <a:pt x="1" y="18"/>
                    </a:lnTo>
                    <a:lnTo>
                      <a:pt x="4" y="25"/>
                    </a:lnTo>
                    <a:lnTo>
                      <a:pt x="9" y="32"/>
                    </a:lnTo>
                    <a:lnTo>
                      <a:pt x="15" y="39"/>
                    </a:lnTo>
                    <a:lnTo>
                      <a:pt x="23" y="46"/>
                    </a:lnTo>
                    <a:lnTo>
                      <a:pt x="31" y="52"/>
                    </a:lnTo>
                    <a:lnTo>
                      <a:pt x="41" y="58"/>
                    </a:lnTo>
                    <a:lnTo>
                      <a:pt x="51" y="62"/>
                    </a:lnTo>
                    <a:lnTo>
                      <a:pt x="63" y="66"/>
                    </a:lnTo>
                    <a:lnTo>
                      <a:pt x="75" y="67"/>
                    </a:lnTo>
                    <a:lnTo>
                      <a:pt x="87" y="67"/>
                    </a:lnTo>
                    <a:lnTo>
                      <a:pt x="100" y="63"/>
                    </a:lnTo>
                    <a:lnTo>
                      <a:pt x="113" y="58"/>
                    </a:lnTo>
                    <a:lnTo>
                      <a:pt x="109" y="5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68" name="Freeform 192"/>
              <p:cNvSpPr>
                <a:spLocks noChangeArrowheads="1"/>
              </p:cNvSpPr>
              <p:nvPr/>
            </p:nvSpPr>
            <p:spPr bwMode="auto">
              <a:xfrm>
                <a:off x="3846" y="102"/>
                <a:ext cx="45" cy="51"/>
              </a:xfrm>
              <a:custGeom>
                <a:avLst/>
                <a:gdLst>
                  <a:gd name="T0" fmla="*/ 0 w 48"/>
                  <a:gd name="T1" fmla="*/ 4816 h 50"/>
                  <a:gd name="T2" fmla="*/ 428 w 48"/>
                  <a:gd name="T3" fmla="*/ 7078 h 50"/>
                  <a:gd name="T4" fmla="*/ 654 w 48"/>
                  <a:gd name="T5" fmla="*/ 10443 h 50"/>
                  <a:gd name="T6" fmla="*/ 1063 w 48"/>
                  <a:gd name="T7" fmla="*/ 13091 h 50"/>
                  <a:gd name="T8" fmla="*/ 1276 w 48"/>
                  <a:gd name="T9" fmla="*/ 16512 h 50"/>
                  <a:gd name="T10" fmla="*/ 1441 w 48"/>
                  <a:gd name="T11" fmla="*/ 19751 h 50"/>
                  <a:gd name="T12" fmla="*/ 1624 w 48"/>
                  <a:gd name="T13" fmla="*/ 22456 h 50"/>
                  <a:gd name="T14" fmla="*/ 1724 w 48"/>
                  <a:gd name="T15" fmla="*/ 23055 h 50"/>
                  <a:gd name="T16" fmla="*/ 1727 w 48"/>
                  <a:gd name="T17" fmla="*/ 22456 h 50"/>
                  <a:gd name="T18" fmla="*/ 1903 w 48"/>
                  <a:gd name="T19" fmla="*/ 26872 h 50"/>
                  <a:gd name="T20" fmla="*/ 1949 w 48"/>
                  <a:gd name="T21" fmla="*/ 25516 h 50"/>
                  <a:gd name="T22" fmla="*/ 2021 w 48"/>
                  <a:gd name="T23" fmla="*/ 23055 h 50"/>
                  <a:gd name="T24" fmla="*/ 2021 w 48"/>
                  <a:gd name="T25" fmla="*/ 21328 h 50"/>
                  <a:gd name="T26" fmla="*/ 1947 w 48"/>
                  <a:gd name="T27" fmla="*/ 19751 h 50"/>
                  <a:gd name="T28" fmla="*/ 1833 w 48"/>
                  <a:gd name="T29" fmla="*/ 16512 h 50"/>
                  <a:gd name="T30" fmla="*/ 1530 w 48"/>
                  <a:gd name="T31" fmla="*/ 13091 h 50"/>
                  <a:gd name="T32" fmla="*/ 1273 w 48"/>
                  <a:gd name="T33" fmla="*/ 9625 h 50"/>
                  <a:gd name="T34" fmla="*/ 941 w 48"/>
                  <a:gd name="T35" fmla="*/ 5636 h 50"/>
                  <a:gd name="T36" fmla="*/ 546 w 48"/>
                  <a:gd name="T37" fmla="*/ 147 h 50"/>
                  <a:gd name="T38" fmla="*/ 4 w 48"/>
                  <a:gd name="T39" fmla="*/ 0 h 50"/>
                  <a:gd name="T40" fmla="*/ 0 w 48"/>
                  <a:gd name="T41" fmla="*/ 481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50"/>
                  <a:gd name="T65" fmla="*/ 48 w 48"/>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50">
                    <a:moveTo>
                      <a:pt x="0" y="9"/>
                    </a:moveTo>
                    <a:lnTo>
                      <a:pt x="9" y="14"/>
                    </a:lnTo>
                    <a:lnTo>
                      <a:pt x="16" y="19"/>
                    </a:lnTo>
                    <a:lnTo>
                      <a:pt x="25" y="25"/>
                    </a:lnTo>
                    <a:lnTo>
                      <a:pt x="31" y="31"/>
                    </a:lnTo>
                    <a:lnTo>
                      <a:pt x="35" y="37"/>
                    </a:lnTo>
                    <a:lnTo>
                      <a:pt x="38" y="42"/>
                    </a:lnTo>
                    <a:lnTo>
                      <a:pt x="40" y="43"/>
                    </a:lnTo>
                    <a:lnTo>
                      <a:pt x="41" y="42"/>
                    </a:lnTo>
                    <a:lnTo>
                      <a:pt x="45" y="50"/>
                    </a:lnTo>
                    <a:lnTo>
                      <a:pt x="47" y="48"/>
                    </a:lnTo>
                    <a:lnTo>
                      <a:pt x="48" y="43"/>
                    </a:lnTo>
                    <a:lnTo>
                      <a:pt x="48" y="40"/>
                    </a:lnTo>
                    <a:lnTo>
                      <a:pt x="46" y="37"/>
                    </a:lnTo>
                    <a:lnTo>
                      <a:pt x="43" y="31"/>
                    </a:lnTo>
                    <a:lnTo>
                      <a:pt x="37" y="25"/>
                    </a:lnTo>
                    <a:lnTo>
                      <a:pt x="30" y="18"/>
                    </a:lnTo>
                    <a:lnTo>
                      <a:pt x="22" y="11"/>
                    </a:lnTo>
                    <a:lnTo>
                      <a:pt x="13" y="6"/>
                    </a:lnTo>
                    <a:lnTo>
                      <a:pt x="4"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69" name="Freeform 193"/>
              <p:cNvSpPr>
                <a:spLocks noChangeArrowheads="1"/>
              </p:cNvSpPr>
              <p:nvPr/>
            </p:nvSpPr>
            <p:spPr bwMode="auto">
              <a:xfrm>
                <a:off x="3789" y="92"/>
                <a:ext cx="56" cy="14"/>
              </a:xfrm>
              <a:custGeom>
                <a:avLst/>
                <a:gdLst>
                  <a:gd name="T0" fmla="*/ 0 w 59"/>
                  <a:gd name="T1" fmla="*/ 2383 h 18"/>
                  <a:gd name="T2" fmla="*/ 5 w 59"/>
                  <a:gd name="T3" fmla="*/ 2383 h 18"/>
                  <a:gd name="T4" fmla="*/ 244 w 59"/>
                  <a:gd name="T5" fmla="*/ 2383 h 18"/>
                  <a:gd name="T6" fmla="*/ 327 w 59"/>
                  <a:gd name="T7" fmla="*/ 2383 h 18"/>
                  <a:gd name="T8" fmla="*/ 489 w 59"/>
                  <a:gd name="T9" fmla="*/ 2943 h 18"/>
                  <a:gd name="T10" fmla="*/ 676 w 59"/>
                  <a:gd name="T11" fmla="*/ 2943 h 18"/>
                  <a:gd name="T12" fmla="*/ 824 w 59"/>
                  <a:gd name="T13" fmla="*/ 3633 h 18"/>
                  <a:gd name="T14" fmla="*/ 1004 w 59"/>
                  <a:gd name="T15" fmla="*/ 4207 h 18"/>
                  <a:gd name="T16" fmla="*/ 1181 w 59"/>
                  <a:gd name="T17" fmla="*/ 4984 h 18"/>
                  <a:gd name="T18" fmla="*/ 1253 w 59"/>
                  <a:gd name="T19" fmla="*/ 2383 h 18"/>
                  <a:gd name="T20" fmla="*/ 1080 w 59"/>
                  <a:gd name="T21" fmla="*/ 1738 h 18"/>
                  <a:gd name="T22" fmla="*/ 886 w 59"/>
                  <a:gd name="T23" fmla="*/ 2 h 18"/>
                  <a:gd name="T24" fmla="*/ 691 w 59"/>
                  <a:gd name="T25" fmla="*/ 2 h 18"/>
                  <a:gd name="T26" fmla="*/ 513 w 59"/>
                  <a:gd name="T27" fmla="*/ 1 h 18"/>
                  <a:gd name="T28" fmla="*/ 327 w 59"/>
                  <a:gd name="T29" fmla="*/ 1 h 18"/>
                  <a:gd name="T30" fmla="*/ 244 w 59"/>
                  <a:gd name="T31" fmla="*/ 1 h 18"/>
                  <a:gd name="T32" fmla="*/ 5 w 59"/>
                  <a:gd name="T33" fmla="*/ 0 h 18"/>
                  <a:gd name="T34" fmla="*/ 0 w 59"/>
                  <a:gd name="T35" fmla="*/ 1 h 18"/>
                  <a:gd name="T36" fmla="*/ 0 w 59"/>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9"/>
                  <a:gd name="T58" fmla="*/ 0 h 18"/>
                  <a:gd name="T59" fmla="*/ 59 w 5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9" h="18">
                    <a:moveTo>
                      <a:pt x="0" y="9"/>
                    </a:moveTo>
                    <a:lnTo>
                      <a:pt x="5" y="9"/>
                    </a:lnTo>
                    <a:lnTo>
                      <a:pt x="10" y="9"/>
                    </a:lnTo>
                    <a:lnTo>
                      <a:pt x="16" y="9"/>
                    </a:lnTo>
                    <a:lnTo>
                      <a:pt x="24" y="11"/>
                    </a:lnTo>
                    <a:lnTo>
                      <a:pt x="31" y="11"/>
                    </a:lnTo>
                    <a:lnTo>
                      <a:pt x="39" y="13"/>
                    </a:lnTo>
                    <a:lnTo>
                      <a:pt x="47" y="15"/>
                    </a:lnTo>
                    <a:lnTo>
                      <a:pt x="55" y="18"/>
                    </a:lnTo>
                    <a:lnTo>
                      <a:pt x="59" y="9"/>
                    </a:lnTo>
                    <a:lnTo>
                      <a:pt x="50" y="6"/>
                    </a:lnTo>
                    <a:lnTo>
                      <a:pt x="42" y="4"/>
                    </a:lnTo>
                    <a:lnTo>
                      <a:pt x="32" y="2"/>
                    </a:lnTo>
                    <a:lnTo>
                      <a:pt x="25" y="1"/>
                    </a:lnTo>
                    <a:lnTo>
                      <a:pt x="16" y="1"/>
                    </a:lnTo>
                    <a:lnTo>
                      <a:pt x="10" y="1"/>
                    </a:lnTo>
                    <a:lnTo>
                      <a:pt x="5" y="0"/>
                    </a:lnTo>
                    <a:lnTo>
                      <a:pt x="0" y="1"/>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70" name="Freeform 194"/>
              <p:cNvSpPr>
                <a:spLocks noChangeArrowheads="1"/>
              </p:cNvSpPr>
              <p:nvPr/>
            </p:nvSpPr>
            <p:spPr bwMode="auto">
              <a:xfrm>
                <a:off x="2511" y="97"/>
                <a:ext cx="108" cy="57"/>
              </a:xfrm>
              <a:custGeom>
                <a:avLst/>
                <a:gdLst>
                  <a:gd name="T0" fmla="*/ 8 w 108"/>
                  <a:gd name="T1" fmla="*/ 0 h 58"/>
                  <a:gd name="T2" fmla="*/ 6 w 108"/>
                  <a:gd name="T3" fmla="*/ 0 h 58"/>
                  <a:gd name="T4" fmla="*/ 4 w 108"/>
                  <a:gd name="T5" fmla="*/ 1 h 58"/>
                  <a:gd name="T6" fmla="*/ 2 w 108"/>
                  <a:gd name="T7" fmla="*/ 2 h 58"/>
                  <a:gd name="T8" fmla="*/ 1 w 108"/>
                  <a:gd name="T9" fmla="*/ 3 h 58"/>
                  <a:gd name="T10" fmla="*/ 0 w 108"/>
                  <a:gd name="T11" fmla="*/ 2199 h 58"/>
                  <a:gd name="T12" fmla="*/ 1 w 108"/>
                  <a:gd name="T13" fmla="*/ 3059 h 58"/>
                  <a:gd name="T14" fmla="*/ 4 w 108"/>
                  <a:gd name="T15" fmla="*/ 5251 h 58"/>
                  <a:gd name="T16" fmla="*/ 8 w 108"/>
                  <a:gd name="T17" fmla="*/ 6723 h 58"/>
                  <a:gd name="T18" fmla="*/ 593 w 108"/>
                  <a:gd name="T19" fmla="*/ 8616 h 58"/>
                  <a:gd name="T20" fmla="*/ 846 w 108"/>
                  <a:gd name="T21" fmla="*/ 10534 h 58"/>
                  <a:gd name="T22" fmla="*/ 1235 w 108"/>
                  <a:gd name="T23" fmla="*/ 11648 h 58"/>
                  <a:gd name="T24" fmla="*/ 1568 w 108"/>
                  <a:gd name="T25" fmla="*/ 13039 h 58"/>
                  <a:gd name="T26" fmla="*/ 2055 w 108"/>
                  <a:gd name="T27" fmla="*/ 14662 h 58"/>
                  <a:gd name="T28" fmla="*/ 2417 w 108"/>
                  <a:gd name="T29" fmla="*/ 14935 h 58"/>
                  <a:gd name="T30" fmla="*/ 2870 w 108"/>
                  <a:gd name="T31" fmla="*/ 15386 h 58"/>
                  <a:gd name="T32" fmla="*/ 3345 w 108"/>
                  <a:gd name="T33" fmla="*/ 15386 h 58"/>
                  <a:gd name="T34" fmla="*/ 3840 w 108"/>
                  <a:gd name="T35" fmla="*/ 14881 h 58"/>
                  <a:gd name="T36" fmla="*/ 4374 w 108"/>
                  <a:gd name="T37" fmla="*/ 13699 h 58"/>
                  <a:gd name="T38" fmla="*/ 4380 w 108"/>
                  <a:gd name="T39" fmla="*/ 13039 h 58"/>
                  <a:gd name="T40" fmla="*/ 4382 w 108"/>
                  <a:gd name="T41" fmla="*/ 12614 h 58"/>
                  <a:gd name="T42" fmla="*/ 4382 w 108"/>
                  <a:gd name="T43" fmla="*/ 12428 h 58"/>
                  <a:gd name="T44" fmla="*/ 4380 w 108"/>
                  <a:gd name="T45" fmla="*/ 11648 h 58"/>
                  <a:gd name="T46" fmla="*/ 4191 w 108"/>
                  <a:gd name="T47" fmla="*/ 10534 h 58"/>
                  <a:gd name="T48" fmla="*/ 3970 w 108"/>
                  <a:gd name="T49" fmla="*/ 8616 h 58"/>
                  <a:gd name="T50" fmla="*/ 3725 w 108"/>
                  <a:gd name="T51" fmla="*/ 6723 h 58"/>
                  <a:gd name="T52" fmla="*/ 3376 w 108"/>
                  <a:gd name="T53" fmla="*/ 5251 h 58"/>
                  <a:gd name="T54" fmla="*/ 3031 w 108"/>
                  <a:gd name="T55" fmla="*/ 3325 h 58"/>
                  <a:gd name="T56" fmla="*/ 2694 w 108"/>
                  <a:gd name="T57" fmla="*/ 2387 h 58"/>
                  <a:gd name="T58" fmla="*/ 2290 w 108"/>
                  <a:gd name="T59" fmla="*/ 1842 h 58"/>
                  <a:gd name="T60" fmla="*/ 2007 w 108"/>
                  <a:gd name="T61" fmla="*/ 3 h 58"/>
                  <a:gd name="T62" fmla="*/ 1656 w 108"/>
                  <a:gd name="T63" fmla="*/ 1 h 58"/>
                  <a:gd name="T64" fmla="*/ 1334 w 108"/>
                  <a:gd name="T65" fmla="*/ 0 h 58"/>
                  <a:gd name="T66" fmla="*/ 994 w 108"/>
                  <a:gd name="T67" fmla="*/ 0 h 58"/>
                  <a:gd name="T68" fmla="*/ 718 w 108"/>
                  <a:gd name="T69" fmla="*/ 0 h 58"/>
                  <a:gd name="T70" fmla="*/ 532 w 108"/>
                  <a:gd name="T71" fmla="*/ 0 h 58"/>
                  <a:gd name="T72" fmla="*/ 8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8" y="0"/>
                    </a:moveTo>
                    <a:lnTo>
                      <a:pt x="6" y="0"/>
                    </a:lnTo>
                    <a:lnTo>
                      <a:pt x="4" y="1"/>
                    </a:lnTo>
                    <a:lnTo>
                      <a:pt x="2" y="2"/>
                    </a:lnTo>
                    <a:lnTo>
                      <a:pt x="1" y="3"/>
                    </a:lnTo>
                    <a:lnTo>
                      <a:pt x="0" y="8"/>
                    </a:lnTo>
                    <a:lnTo>
                      <a:pt x="1" y="12"/>
                    </a:lnTo>
                    <a:lnTo>
                      <a:pt x="4" y="19"/>
                    </a:lnTo>
                    <a:lnTo>
                      <a:pt x="8" y="25"/>
                    </a:lnTo>
                    <a:lnTo>
                      <a:pt x="15" y="32"/>
                    </a:lnTo>
                    <a:lnTo>
                      <a:pt x="22" y="39"/>
                    </a:lnTo>
                    <a:lnTo>
                      <a:pt x="30" y="44"/>
                    </a:lnTo>
                    <a:lnTo>
                      <a:pt x="39" y="49"/>
                    </a:lnTo>
                    <a:lnTo>
                      <a:pt x="50" y="54"/>
                    </a:lnTo>
                    <a:lnTo>
                      <a:pt x="60" y="57"/>
                    </a:lnTo>
                    <a:lnTo>
                      <a:pt x="71" y="58"/>
                    </a:lnTo>
                    <a:lnTo>
                      <a:pt x="82" y="58"/>
                    </a:lnTo>
                    <a:lnTo>
                      <a:pt x="94" y="55"/>
                    </a:lnTo>
                    <a:lnTo>
                      <a:pt x="106" y="51"/>
                    </a:lnTo>
                    <a:lnTo>
                      <a:pt x="107" y="49"/>
                    </a:lnTo>
                    <a:lnTo>
                      <a:pt x="108" y="47"/>
                    </a:lnTo>
                    <a:lnTo>
                      <a:pt x="108" y="46"/>
                    </a:lnTo>
                    <a:lnTo>
                      <a:pt x="107" y="44"/>
                    </a:lnTo>
                    <a:lnTo>
                      <a:pt x="103" y="39"/>
                    </a:lnTo>
                    <a:lnTo>
                      <a:pt x="98" y="32"/>
                    </a:lnTo>
                    <a:lnTo>
                      <a:pt x="91" y="25"/>
                    </a:lnTo>
                    <a:lnTo>
                      <a:pt x="83" y="19"/>
                    </a:lnTo>
                    <a:lnTo>
                      <a:pt x="75" y="13"/>
                    </a:lnTo>
                    <a:lnTo>
                      <a:pt x="66" y="9"/>
                    </a:lnTo>
                    <a:lnTo>
                      <a:pt x="57" y="6"/>
                    </a:lnTo>
                    <a:lnTo>
                      <a:pt x="49" y="3"/>
                    </a:lnTo>
                    <a:lnTo>
                      <a:pt x="41" y="1"/>
                    </a:lnTo>
                    <a:lnTo>
                      <a:pt x="33" y="0"/>
                    </a:lnTo>
                    <a:lnTo>
                      <a:pt x="25" y="0"/>
                    </a:lnTo>
                    <a:lnTo>
                      <a:pt x="19" y="0"/>
                    </a:lnTo>
                    <a:lnTo>
                      <a:pt x="13"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71" name="Freeform 195"/>
              <p:cNvSpPr>
                <a:spLocks noChangeArrowheads="1"/>
              </p:cNvSpPr>
              <p:nvPr/>
            </p:nvSpPr>
            <p:spPr bwMode="auto">
              <a:xfrm>
                <a:off x="2509" y="93"/>
                <a:ext cx="111" cy="67"/>
              </a:xfrm>
              <a:custGeom>
                <a:avLst/>
                <a:gdLst>
                  <a:gd name="T0" fmla="*/ 5137 w 112"/>
                  <a:gd name="T1" fmla="*/ 10198 h 67"/>
                  <a:gd name="T2" fmla="*/ 4556 w 112"/>
                  <a:gd name="T3" fmla="*/ 11022 h 67"/>
                  <a:gd name="T4" fmla="*/ 4037 w 112"/>
                  <a:gd name="T5" fmla="*/ 11804 h 67"/>
                  <a:gd name="T6" fmla="*/ 3572 w 112"/>
                  <a:gd name="T7" fmla="*/ 11804 h 67"/>
                  <a:gd name="T8" fmla="*/ 3063 w 112"/>
                  <a:gd name="T9" fmla="*/ 11713 h 67"/>
                  <a:gd name="T10" fmla="*/ 2611 w 112"/>
                  <a:gd name="T11" fmla="*/ 10903 h 67"/>
                  <a:gd name="T12" fmla="*/ 2133 w 112"/>
                  <a:gd name="T13" fmla="*/ 10145 h 67"/>
                  <a:gd name="T14" fmla="*/ 1743 w 112"/>
                  <a:gd name="T15" fmla="*/ 9047 h 67"/>
                  <a:gd name="T16" fmla="*/ 1338 w 112"/>
                  <a:gd name="T17" fmla="*/ 7698 h 67"/>
                  <a:gd name="T18" fmla="*/ 1052 w 112"/>
                  <a:gd name="T19" fmla="*/ 6671 h 67"/>
                  <a:gd name="T20" fmla="*/ 730 w 112"/>
                  <a:gd name="T21" fmla="*/ 5314 h 67"/>
                  <a:gd name="T22" fmla="*/ 539 w 112"/>
                  <a:gd name="T23" fmla="*/ 4323 h 67"/>
                  <a:gd name="T24" fmla="*/ 472 w 112"/>
                  <a:gd name="T25" fmla="*/ 2806 h 67"/>
                  <a:gd name="T26" fmla="*/ 444 w 112"/>
                  <a:gd name="T27" fmla="*/ 2266 h 67"/>
                  <a:gd name="T28" fmla="*/ 472 w 112"/>
                  <a:gd name="T29" fmla="*/ 1961 h 67"/>
                  <a:gd name="T30" fmla="*/ 472 w 112"/>
                  <a:gd name="T31" fmla="*/ 1701 h 67"/>
                  <a:gd name="T32" fmla="*/ 506 w 112"/>
                  <a:gd name="T33" fmla="*/ 1701 h 67"/>
                  <a:gd name="T34" fmla="*/ 572 w 112"/>
                  <a:gd name="T35" fmla="*/ 1701 h 67"/>
                  <a:gd name="T36" fmla="*/ 572 w 112"/>
                  <a:gd name="T37" fmla="*/ 0 h 67"/>
                  <a:gd name="T38" fmla="*/ 472 w 112"/>
                  <a:gd name="T39" fmla="*/ 0 h 67"/>
                  <a:gd name="T40" fmla="*/ 6 w 112"/>
                  <a:gd name="T41" fmla="*/ 1 h 67"/>
                  <a:gd name="T42" fmla="*/ 3 w 112"/>
                  <a:gd name="T43" fmla="*/ 3 h 67"/>
                  <a:gd name="T44" fmla="*/ 1 w 112"/>
                  <a:gd name="T45" fmla="*/ 72 h 67"/>
                  <a:gd name="T46" fmla="*/ 0 w 112"/>
                  <a:gd name="T47" fmla="*/ 2266 h 67"/>
                  <a:gd name="T48" fmla="*/ 1 w 112"/>
                  <a:gd name="T49" fmla="*/ 3480 h 67"/>
                  <a:gd name="T50" fmla="*/ 4 w 112"/>
                  <a:gd name="T51" fmla="*/ 4992 h 67"/>
                  <a:gd name="T52" fmla="*/ 472 w 112"/>
                  <a:gd name="T53" fmla="*/ 6586 h 67"/>
                  <a:gd name="T54" fmla="*/ 730 w 112"/>
                  <a:gd name="T55" fmla="*/ 7843 h 67"/>
                  <a:gd name="T56" fmla="*/ 1116 w 112"/>
                  <a:gd name="T57" fmla="*/ 9458 h 67"/>
                  <a:gd name="T58" fmla="*/ 1459 w 112"/>
                  <a:gd name="T59" fmla="*/ 10443 h 67"/>
                  <a:gd name="T60" fmla="*/ 1972 w 112"/>
                  <a:gd name="T61" fmla="*/ 11804 h 67"/>
                  <a:gd name="T62" fmla="*/ 2461 w 112"/>
                  <a:gd name="T63" fmla="*/ 12673 h 67"/>
                  <a:gd name="T64" fmla="*/ 2951 w 112"/>
                  <a:gd name="T65" fmla="*/ 13526 h 67"/>
                  <a:gd name="T66" fmla="*/ 3547 w 112"/>
                  <a:gd name="T67" fmla="*/ 13611 h 67"/>
                  <a:gd name="T68" fmla="*/ 4078 w 112"/>
                  <a:gd name="T69" fmla="*/ 13611 h 67"/>
                  <a:gd name="T70" fmla="*/ 4681 w 112"/>
                  <a:gd name="T71" fmla="*/ 12739 h 67"/>
                  <a:gd name="T72" fmla="*/ 5237 w 112"/>
                  <a:gd name="T73" fmla="*/ 11804 h 67"/>
                  <a:gd name="T74" fmla="*/ 5137 w 112"/>
                  <a:gd name="T75" fmla="*/ 10198 h 6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2"/>
                  <a:gd name="T115" fmla="*/ 0 h 67"/>
                  <a:gd name="T116" fmla="*/ 112 w 112"/>
                  <a:gd name="T117" fmla="*/ 67 h 6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2" h="67">
                    <a:moveTo>
                      <a:pt x="109" y="50"/>
                    </a:moveTo>
                    <a:lnTo>
                      <a:pt x="97" y="55"/>
                    </a:lnTo>
                    <a:lnTo>
                      <a:pt x="86" y="58"/>
                    </a:lnTo>
                    <a:lnTo>
                      <a:pt x="76" y="58"/>
                    </a:lnTo>
                    <a:lnTo>
                      <a:pt x="65" y="57"/>
                    </a:lnTo>
                    <a:lnTo>
                      <a:pt x="55" y="53"/>
                    </a:lnTo>
                    <a:lnTo>
                      <a:pt x="45" y="49"/>
                    </a:lnTo>
                    <a:lnTo>
                      <a:pt x="37" y="45"/>
                    </a:lnTo>
                    <a:lnTo>
                      <a:pt x="28" y="38"/>
                    </a:lnTo>
                    <a:lnTo>
                      <a:pt x="22" y="33"/>
                    </a:lnTo>
                    <a:lnTo>
                      <a:pt x="16" y="26"/>
                    </a:lnTo>
                    <a:lnTo>
                      <a:pt x="11" y="21"/>
                    </a:lnTo>
                    <a:lnTo>
                      <a:pt x="9" y="15"/>
                    </a:lnTo>
                    <a:lnTo>
                      <a:pt x="8" y="12"/>
                    </a:lnTo>
                    <a:lnTo>
                      <a:pt x="9" y="10"/>
                    </a:lnTo>
                    <a:lnTo>
                      <a:pt x="9" y="8"/>
                    </a:lnTo>
                    <a:lnTo>
                      <a:pt x="10" y="8"/>
                    </a:lnTo>
                    <a:lnTo>
                      <a:pt x="12" y="8"/>
                    </a:lnTo>
                    <a:lnTo>
                      <a:pt x="12" y="0"/>
                    </a:lnTo>
                    <a:lnTo>
                      <a:pt x="9" y="0"/>
                    </a:lnTo>
                    <a:lnTo>
                      <a:pt x="6" y="1"/>
                    </a:lnTo>
                    <a:lnTo>
                      <a:pt x="3" y="3"/>
                    </a:lnTo>
                    <a:lnTo>
                      <a:pt x="1" y="6"/>
                    </a:lnTo>
                    <a:lnTo>
                      <a:pt x="0" y="12"/>
                    </a:lnTo>
                    <a:lnTo>
                      <a:pt x="1" y="18"/>
                    </a:lnTo>
                    <a:lnTo>
                      <a:pt x="4" y="25"/>
                    </a:lnTo>
                    <a:lnTo>
                      <a:pt x="9" y="32"/>
                    </a:lnTo>
                    <a:lnTo>
                      <a:pt x="16" y="39"/>
                    </a:lnTo>
                    <a:lnTo>
                      <a:pt x="23" y="46"/>
                    </a:lnTo>
                    <a:lnTo>
                      <a:pt x="31" y="52"/>
                    </a:lnTo>
                    <a:lnTo>
                      <a:pt x="41" y="58"/>
                    </a:lnTo>
                    <a:lnTo>
                      <a:pt x="52" y="62"/>
                    </a:lnTo>
                    <a:lnTo>
                      <a:pt x="63" y="66"/>
                    </a:lnTo>
                    <a:lnTo>
                      <a:pt x="75" y="67"/>
                    </a:lnTo>
                    <a:lnTo>
                      <a:pt x="87" y="67"/>
                    </a:lnTo>
                    <a:lnTo>
                      <a:pt x="100" y="63"/>
                    </a:lnTo>
                    <a:lnTo>
                      <a:pt x="112" y="58"/>
                    </a:lnTo>
                    <a:lnTo>
                      <a:pt x="109" y="5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72" name="Freeform 196"/>
              <p:cNvSpPr>
                <a:spLocks noChangeArrowheads="1"/>
              </p:cNvSpPr>
              <p:nvPr/>
            </p:nvSpPr>
            <p:spPr bwMode="auto">
              <a:xfrm>
                <a:off x="2579" y="102"/>
                <a:ext cx="46" cy="51"/>
              </a:xfrm>
              <a:custGeom>
                <a:avLst/>
                <a:gdLst>
                  <a:gd name="T0" fmla="*/ 0 w 49"/>
                  <a:gd name="T1" fmla="*/ 4816 h 50"/>
                  <a:gd name="T2" fmla="*/ 389 w 49"/>
                  <a:gd name="T3" fmla="*/ 7078 h 50"/>
                  <a:gd name="T4" fmla="*/ 628 w 49"/>
                  <a:gd name="T5" fmla="*/ 10443 h 50"/>
                  <a:gd name="T6" fmla="*/ 1009 w 49"/>
                  <a:gd name="T7" fmla="*/ 13091 h 50"/>
                  <a:gd name="T8" fmla="*/ 1245 w 49"/>
                  <a:gd name="T9" fmla="*/ 16512 h 50"/>
                  <a:gd name="T10" fmla="*/ 1403 w 49"/>
                  <a:gd name="T11" fmla="*/ 19751 h 50"/>
                  <a:gd name="T12" fmla="*/ 1579 w 49"/>
                  <a:gd name="T13" fmla="*/ 22456 h 50"/>
                  <a:gd name="T14" fmla="*/ 1626 w 49"/>
                  <a:gd name="T15" fmla="*/ 23055 h 50"/>
                  <a:gd name="T16" fmla="*/ 1677 w 49"/>
                  <a:gd name="T17" fmla="*/ 22456 h 50"/>
                  <a:gd name="T18" fmla="*/ 1780 w 49"/>
                  <a:gd name="T19" fmla="*/ 26872 h 50"/>
                  <a:gd name="T20" fmla="*/ 1888 w 49"/>
                  <a:gd name="T21" fmla="*/ 25516 h 50"/>
                  <a:gd name="T22" fmla="*/ 1907 w 49"/>
                  <a:gd name="T23" fmla="*/ 23589 h 50"/>
                  <a:gd name="T24" fmla="*/ 1907 w 49"/>
                  <a:gd name="T25" fmla="*/ 21848 h 50"/>
                  <a:gd name="T26" fmla="*/ 1831 w 49"/>
                  <a:gd name="T27" fmla="*/ 20240 h 50"/>
                  <a:gd name="T28" fmla="*/ 1724 w 49"/>
                  <a:gd name="T29" fmla="*/ 16512 h 50"/>
                  <a:gd name="T30" fmla="*/ 1443 w 49"/>
                  <a:gd name="T31" fmla="*/ 13091 h 50"/>
                  <a:gd name="T32" fmla="*/ 1208 w 49"/>
                  <a:gd name="T33" fmla="*/ 9625 h 50"/>
                  <a:gd name="T34" fmla="*/ 897 w 49"/>
                  <a:gd name="T35" fmla="*/ 5636 h 50"/>
                  <a:gd name="T36" fmla="*/ 526 w 49"/>
                  <a:gd name="T37" fmla="*/ 147 h 50"/>
                  <a:gd name="T38" fmla="*/ 5 w 49"/>
                  <a:gd name="T39" fmla="*/ 0 h 50"/>
                  <a:gd name="T40" fmla="*/ 0 w 49"/>
                  <a:gd name="T41" fmla="*/ 481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50"/>
                  <a:gd name="T65" fmla="*/ 49 w 49"/>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50">
                    <a:moveTo>
                      <a:pt x="0" y="9"/>
                    </a:moveTo>
                    <a:lnTo>
                      <a:pt x="9" y="14"/>
                    </a:lnTo>
                    <a:lnTo>
                      <a:pt x="17" y="19"/>
                    </a:lnTo>
                    <a:lnTo>
                      <a:pt x="25" y="25"/>
                    </a:lnTo>
                    <a:lnTo>
                      <a:pt x="32" y="31"/>
                    </a:lnTo>
                    <a:lnTo>
                      <a:pt x="36" y="37"/>
                    </a:lnTo>
                    <a:lnTo>
                      <a:pt x="40" y="42"/>
                    </a:lnTo>
                    <a:lnTo>
                      <a:pt x="41" y="43"/>
                    </a:lnTo>
                    <a:lnTo>
                      <a:pt x="42" y="42"/>
                    </a:lnTo>
                    <a:lnTo>
                      <a:pt x="45" y="50"/>
                    </a:lnTo>
                    <a:lnTo>
                      <a:pt x="48" y="48"/>
                    </a:lnTo>
                    <a:lnTo>
                      <a:pt x="49" y="44"/>
                    </a:lnTo>
                    <a:lnTo>
                      <a:pt x="49" y="41"/>
                    </a:lnTo>
                    <a:lnTo>
                      <a:pt x="47" y="38"/>
                    </a:lnTo>
                    <a:lnTo>
                      <a:pt x="44" y="31"/>
                    </a:lnTo>
                    <a:lnTo>
                      <a:pt x="37" y="25"/>
                    </a:lnTo>
                    <a:lnTo>
                      <a:pt x="31" y="18"/>
                    </a:lnTo>
                    <a:lnTo>
                      <a:pt x="23" y="11"/>
                    </a:lnTo>
                    <a:lnTo>
                      <a:pt x="14" y="6"/>
                    </a:lnTo>
                    <a:lnTo>
                      <a:pt x="5"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73" name="Freeform 197"/>
              <p:cNvSpPr>
                <a:spLocks noChangeArrowheads="1"/>
              </p:cNvSpPr>
              <p:nvPr/>
            </p:nvSpPr>
            <p:spPr bwMode="auto">
              <a:xfrm>
                <a:off x="2521" y="93"/>
                <a:ext cx="58" cy="12"/>
              </a:xfrm>
              <a:custGeom>
                <a:avLst/>
                <a:gdLst>
                  <a:gd name="T0" fmla="*/ 0 w 60"/>
                  <a:gd name="T1" fmla="*/ 1 h 17"/>
                  <a:gd name="T2" fmla="*/ 5 w 60"/>
                  <a:gd name="T3" fmla="*/ 1 h 17"/>
                  <a:gd name="T4" fmla="*/ 714 w 60"/>
                  <a:gd name="T5" fmla="*/ 1 h 17"/>
                  <a:gd name="T6" fmla="*/ 1051 w 60"/>
                  <a:gd name="T7" fmla="*/ 1 h 17"/>
                  <a:gd name="T8" fmla="*/ 1650 w 60"/>
                  <a:gd name="T9" fmla="*/ 59 h 17"/>
                  <a:gd name="T10" fmla="*/ 2134 w 60"/>
                  <a:gd name="T11" fmla="*/ 59 h 17"/>
                  <a:gd name="T12" fmla="*/ 2763 w 60"/>
                  <a:gd name="T13" fmla="*/ 65 h 17"/>
                  <a:gd name="T14" fmla="*/ 3146 w 60"/>
                  <a:gd name="T15" fmla="*/ 73 h 17"/>
                  <a:gd name="T16" fmla="*/ 3658 w 60"/>
                  <a:gd name="T17" fmla="*/ 87 h 17"/>
                  <a:gd name="T18" fmla="*/ 4064 w 60"/>
                  <a:gd name="T19" fmla="*/ 1 h 17"/>
                  <a:gd name="T20" fmla="*/ 3354 w 60"/>
                  <a:gd name="T21" fmla="*/ 1 h 17"/>
                  <a:gd name="T22" fmla="*/ 2764 w 60"/>
                  <a:gd name="T23" fmla="*/ 1 h 17"/>
                  <a:gd name="T24" fmla="*/ 2135 w 60"/>
                  <a:gd name="T25" fmla="*/ 1 h 17"/>
                  <a:gd name="T26" fmla="*/ 1650 w 60"/>
                  <a:gd name="T27" fmla="*/ 0 h 17"/>
                  <a:gd name="T28" fmla="*/ 1051 w 60"/>
                  <a:gd name="T29" fmla="*/ 0 h 17"/>
                  <a:gd name="T30" fmla="*/ 714 w 60"/>
                  <a:gd name="T31" fmla="*/ 0 h 17"/>
                  <a:gd name="T32" fmla="*/ 5 w 60"/>
                  <a:gd name="T33" fmla="*/ 0 h 17"/>
                  <a:gd name="T34" fmla="*/ 0 w 60"/>
                  <a:gd name="T35" fmla="*/ 0 h 17"/>
                  <a:gd name="T36" fmla="*/ 0 w 60"/>
                  <a:gd name="T37" fmla="*/ 1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0"/>
                  <a:gd name="T58" fmla="*/ 0 h 17"/>
                  <a:gd name="T59" fmla="*/ 60 w 60"/>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0" h="17">
                    <a:moveTo>
                      <a:pt x="0" y="8"/>
                    </a:moveTo>
                    <a:lnTo>
                      <a:pt x="5" y="8"/>
                    </a:lnTo>
                    <a:lnTo>
                      <a:pt x="11" y="8"/>
                    </a:lnTo>
                    <a:lnTo>
                      <a:pt x="17" y="8"/>
                    </a:lnTo>
                    <a:lnTo>
                      <a:pt x="25" y="10"/>
                    </a:lnTo>
                    <a:lnTo>
                      <a:pt x="32" y="10"/>
                    </a:lnTo>
                    <a:lnTo>
                      <a:pt x="41" y="12"/>
                    </a:lnTo>
                    <a:lnTo>
                      <a:pt x="48" y="14"/>
                    </a:lnTo>
                    <a:lnTo>
                      <a:pt x="55" y="17"/>
                    </a:lnTo>
                    <a:lnTo>
                      <a:pt x="60" y="8"/>
                    </a:lnTo>
                    <a:lnTo>
                      <a:pt x="51" y="5"/>
                    </a:lnTo>
                    <a:lnTo>
                      <a:pt x="42" y="3"/>
                    </a:lnTo>
                    <a:lnTo>
                      <a:pt x="33" y="1"/>
                    </a:lnTo>
                    <a:lnTo>
                      <a:pt x="25" y="0"/>
                    </a:lnTo>
                    <a:lnTo>
                      <a:pt x="17" y="0"/>
                    </a:lnTo>
                    <a:lnTo>
                      <a:pt x="11" y="0"/>
                    </a:lnTo>
                    <a:lnTo>
                      <a:pt x="5" y="0"/>
                    </a:lnTo>
                    <a:lnTo>
                      <a:pt x="0"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74" name="Freeform 198"/>
              <p:cNvSpPr>
                <a:spLocks noChangeArrowheads="1"/>
              </p:cNvSpPr>
              <p:nvPr/>
            </p:nvSpPr>
            <p:spPr bwMode="auto">
              <a:xfrm>
                <a:off x="5047" y="97"/>
                <a:ext cx="108" cy="57"/>
              </a:xfrm>
              <a:custGeom>
                <a:avLst/>
                <a:gdLst>
                  <a:gd name="T0" fmla="*/ 8 w 108"/>
                  <a:gd name="T1" fmla="*/ 0 h 58"/>
                  <a:gd name="T2" fmla="*/ 5 w 108"/>
                  <a:gd name="T3" fmla="*/ 0 h 58"/>
                  <a:gd name="T4" fmla="*/ 3 w 108"/>
                  <a:gd name="T5" fmla="*/ 1 h 58"/>
                  <a:gd name="T6" fmla="*/ 2 w 108"/>
                  <a:gd name="T7" fmla="*/ 2 h 58"/>
                  <a:gd name="T8" fmla="*/ 1 w 108"/>
                  <a:gd name="T9" fmla="*/ 3 h 58"/>
                  <a:gd name="T10" fmla="*/ 0 w 108"/>
                  <a:gd name="T11" fmla="*/ 2199 h 58"/>
                  <a:gd name="T12" fmla="*/ 1 w 108"/>
                  <a:gd name="T13" fmla="*/ 3059 h 58"/>
                  <a:gd name="T14" fmla="*/ 4 w 108"/>
                  <a:gd name="T15" fmla="*/ 5251 h 58"/>
                  <a:gd name="T16" fmla="*/ 8 w 108"/>
                  <a:gd name="T17" fmla="*/ 6723 h 58"/>
                  <a:gd name="T18" fmla="*/ 561 w 108"/>
                  <a:gd name="T19" fmla="*/ 8616 h 58"/>
                  <a:gd name="T20" fmla="*/ 801 w 108"/>
                  <a:gd name="T21" fmla="*/ 9846 h 58"/>
                  <a:gd name="T22" fmla="*/ 1198 w 108"/>
                  <a:gd name="T23" fmla="*/ 11648 h 58"/>
                  <a:gd name="T24" fmla="*/ 1568 w 108"/>
                  <a:gd name="T25" fmla="*/ 13039 h 58"/>
                  <a:gd name="T26" fmla="*/ 1947 w 108"/>
                  <a:gd name="T27" fmla="*/ 14662 h 58"/>
                  <a:gd name="T28" fmla="*/ 2417 w 108"/>
                  <a:gd name="T29" fmla="*/ 14935 h 58"/>
                  <a:gd name="T30" fmla="*/ 2870 w 108"/>
                  <a:gd name="T31" fmla="*/ 15386 h 58"/>
                  <a:gd name="T32" fmla="*/ 3345 w 108"/>
                  <a:gd name="T33" fmla="*/ 15386 h 58"/>
                  <a:gd name="T34" fmla="*/ 3840 w 108"/>
                  <a:gd name="T35" fmla="*/ 14881 h 58"/>
                  <a:gd name="T36" fmla="*/ 4374 w 108"/>
                  <a:gd name="T37" fmla="*/ 13699 h 58"/>
                  <a:gd name="T38" fmla="*/ 4380 w 108"/>
                  <a:gd name="T39" fmla="*/ 13039 h 58"/>
                  <a:gd name="T40" fmla="*/ 4382 w 108"/>
                  <a:gd name="T41" fmla="*/ 12614 h 58"/>
                  <a:gd name="T42" fmla="*/ 4380 w 108"/>
                  <a:gd name="T43" fmla="*/ 12428 h 58"/>
                  <a:gd name="T44" fmla="*/ 4374 w 108"/>
                  <a:gd name="T45" fmla="*/ 11648 h 58"/>
                  <a:gd name="T46" fmla="*/ 4152 w 108"/>
                  <a:gd name="T47" fmla="*/ 10534 h 58"/>
                  <a:gd name="T48" fmla="*/ 3934 w 108"/>
                  <a:gd name="T49" fmla="*/ 8616 h 58"/>
                  <a:gd name="T50" fmla="*/ 3725 w 108"/>
                  <a:gd name="T51" fmla="*/ 6723 h 58"/>
                  <a:gd name="T52" fmla="*/ 3345 w 108"/>
                  <a:gd name="T53" fmla="*/ 5251 h 58"/>
                  <a:gd name="T54" fmla="*/ 3002 w 108"/>
                  <a:gd name="T55" fmla="*/ 3325 h 58"/>
                  <a:gd name="T56" fmla="*/ 2693 w 108"/>
                  <a:gd name="T57" fmla="*/ 2387 h 58"/>
                  <a:gd name="T58" fmla="*/ 2290 w 108"/>
                  <a:gd name="T59" fmla="*/ 1842 h 58"/>
                  <a:gd name="T60" fmla="*/ 1947 w 108"/>
                  <a:gd name="T61" fmla="*/ 3 h 58"/>
                  <a:gd name="T62" fmla="*/ 1618 w 108"/>
                  <a:gd name="T63" fmla="*/ 1 h 58"/>
                  <a:gd name="T64" fmla="*/ 1334 w 108"/>
                  <a:gd name="T65" fmla="*/ 0 h 58"/>
                  <a:gd name="T66" fmla="*/ 994 w 108"/>
                  <a:gd name="T67" fmla="*/ 0 h 58"/>
                  <a:gd name="T68" fmla="*/ 680 w 108"/>
                  <a:gd name="T69" fmla="*/ 0 h 58"/>
                  <a:gd name="T70" fmla="*/ 492 w 108"/>
                  <a:gd name="T71" fmla="*/ 0 h 58"/>
                  <a:gd name="T72" fmla="*/ 8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8" y="0"/>
                    </a:moveTo>
                    <a:lnTo>
                      <a:pt x="5" y="0"/>
                    </a:lnTo>
                    <a:lnTo>
                      <a:pt x="3" y="1"/>
                    </a:lnTo>
                    <a:lnTo>
                      <a:pt x="2" y="2"/>
                    </a:lnTo>
                    <a:lnTo>
                      <a:pt x="1" y="3"/>
                    </a:lnTo>
                    <a:lnTo>
                      <a:pt x="0" y="8"/>
                    </a:lnTo>
                    <a:lnTo>
                      <a:pt x="1" y="12"/>
                    </a:lnTo>
                    <a:lnTo>
                      <a:pt x="4" y="19"/>
                    </a:lnTo>
                    <a:lnTo>
                      <a:pt x="8" y="25"/>
                    </a:lnTo>
                    <a:lnTo>
                      <a:pt x="14" y="32"/>
                    </a:lnTo>
                    <a:lnTo>
                      <a:pt x="21" y="37"/>
                    </a:lnTo>
                    <a:lnTo>
                      <a:pt x="29" y="44"/>
                    </a:lnTo>
                    <a:lnTo>
                      <a:pt x="39" y="49"/>
                    </a:lnTo>
                    <a:lnTo>
                      <a:pt x="48" y="54"/>
                    </a:lnTo>
                    <a:lnTo>
                      <a:pt x="60" y="57"/>
                    </a:lnTo>
                    <a:lnTo>
                      <a:pt x="71" y="58"/>
                    </a:lnTo>
                    <a:lnTo>
                      <a:pt x="82" y="58"/>
                    </a:lnTo>
                    <a:lnTo>
                      <a:pt x="94" y="55"/>
                    </a:lnTo>
                    <a:lnTo>
                      <a:pt x="106" y="51"/>
                    </a:lnTo>
                    <a:lnTo>
                      <a:pt x="107" y="49"/>
                    </a:lnTo>
                    <a:lnTo>
                      <a:pt x="108" y="47"/>
                    </a:lnTo>
                    <a:lnTo>
                      <a:pt x="107" y="46"/>
                    </a:lnTo>
                    <a:lnTo>
                      <a:pt x="106" y="44"/>
                    </a:lnTo>
                    <a:lnTo>
                      <a:pt x="102" y="39"/>
                    </a:lnTo>
                    <a:lnTo>
                      <a:pt x="97" y="32"/>
                    </a:lnTo>
                    <a:lnTo>
                      <a:pt x="91" y="25"/>
                    </a:lnTo>
                    <a:lnTo>
                      <a:pt x="82" y="19"/>
                    </a:lnTo>
                    <a:lnTo>
                      <a:pt x="74" y="13"/>
                    </a:lnTo>
                    <a:lnTo>
                      <a:pt x="65" y="9"/>
                    </a:lnTo>
                    <a:lnTo>
                      <a:pt x="57" y="6"/>
                    </a:lnTo>
                    <a:lnTo>
                      <a:pt x="48" y="3"/>
                    </a:lnTo>
                    <a:lnTo>
                      <a:pt x="40" y="1"/>
                    </a:lnTo>
                    <a:lnTo>
                      <a:pt x="33" y="0"/>
                    </a:lnTo>
                    <a:lnTo>
                      <a:pt x="25" y="0"/>
                    </a:lnTo>
                    <a:lnTo>
                      <a:pt x="18" y="0"/>
                    </a:lnTo>
                    <a:lnTo>
                      <a:pt x="12"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75" name="Freeform 199"/>
              <p:cNvSpPr>
                <a:spLocks noChangeArrowheads="1"/>
              </p:cNvSpPr>
              <p:nvPr/>
            </p:nvSpPr>
            <p:spPr bwMode="auto">
              <a:xfrm>
                <a:off x="5043" y="93"/>
                <a:ext cx="113" cy="67"/>
              </a:xfrm>
              <a:custGeom>
                <a:avLst/>
                <a:gdLst>
                  <a:gd name="T0" fmla="*/ 7298 w 112"/>
                  <a:gd name="T1" fmla="*/ 10198 h 67"/>
                  <a:gd name="T2" fmla="*/ 6532 w 112"/>
                  <a:gd name="T3" fmla="*/ 11022 h 67"/>
                  <a:gd name="T4" fmla="*/ 5786 w 112"/>
                  <a:gd name="T5" fmla="*/ 11804 h 67"/>
                  <a:gd name="T6" fmla="*/ 5079 w 112"/>
                  <a:gd name="T7" fmla="*/ 11804 h 67"/>
                  <a:gd name="T8" fmla="*/ 4325 w 112"/>
                  <a:gd name="T9" fmla="*/ 11713 h 67"/>
                  <a:gd name="T10" fmla="*/ 3746 w 112"/>
                  <a:gd name="T11" fmla="*/ 10903 h 67"/>
                  <a:gd name="T12" fmla="*/ 3052 w 112"/>
                  <a:gd name="T13" fmla="*/ 10145 h 67"/>
                  <a:gd name="T14" fmla="*/ 2359 w 112"/>
                  <a:gd name="T15" fmla="*/ 9047 h 67"/>
                  <a:gd name="T16" fmla="*/ 1922 w 112"/>
                  <a:gd name="T17" fmla="*/ 7698 h 67"/>
                  <a:gd name="T18" fmla="*/ 1420 w 112"/>
                  <a:gd name="T19" fmla="*/ 6671 h 67"/>
                  <a:gd name="T20" fmla="*/ 988 w 112"/>
                  <a:gd name="T21" fmla="*/ 5314 h 67"/>
                  <a:gd name="T22" fmla="*/ 777 w 112"/>
                  <a:gd name="T23" fmla="*/ 4323 h 67"/>
                  <a:gd name="T24" fmla="*/ 687 w 112"/>
                  <a:gd name="T25" fmla="*/ 2806 h 67"/>
                  <a:gd name="T26" fmla="*/ 648 w 112"/>
                  <a:gd name="T27" fmla="*/ 2266 h 67"/>
                  <a:gd name="T28" fmla="*/ 687 w 112"/>
                  <a:gd name="T29" fmla="*/ 1701 h 67"/>
                  <a:gd name="T30" fmla="*/ 648 w 112"/>
                  <a:gd name="T31" fmla="*/ 1961 h 67"/>
                  <a:gd name="T32" fmla="*/ 687 w 112"/>
                  <a:gd name="T33" fmla="*/ 1701 h 67"/>
                  <a:gd name="T34" fmla="*/ 727 w 112"/>
                  <a:gd name="T35" fmla="*/ 1701 h 67"/>
                  <a:gd name="T36" fmla="*/ 822 w 112"/>
                  <a:gd name="T37" fmla="*/ 1701 h 67"/>
                  <a:gd name="T38" fmla="*/ 822 w 112"/>
                  <a:gd name="T39" fmla="*/ 0 h 67"/>
                  <a:gd name="T40" fmla="*/ 687 w 112"/>
                  <a:gd name="T41" fmla="*/ 0 h 67"/>
                  <a:gd name="T42" fmla="*/ 6 w 112"/>
                  <a:gd name="T43" fmla="*/ 1 h 67"/>
                  <a:gd name="T44" fmla="*/ 3 w 112"/>
                  <a:gd name="T45" fmla="*/ 3 h 67"/>
                  <a:gd name="T46" fmla="*/ 1 w 112"/>
                  <a:gd name="T47" fmla="*/ 72 h 67"/>
                  <a:gd name="T48" fmla="*/ 0 w 112"/>
                  <a:gd name="T49" fmla="*/ 2266 h 67"/>
                  <a:gd name="T50" fmla="*/ 1 w 112"/>
                  <a:gd name="T51" fmla="*/ 3480 h 67"/>
                  <a:gd name="T52" fmla="*/ 4 w 112"/>
                  <a:gd name="T53" fmla="*/ 4992 h 67"/>
                  <a:gd name="T54" fmla="*/ 687 w 112"/>
                  <a:gd name="T55" fmla="*/ 6586 h 67"/>
                  <a:gd name="T56" fmla="*/ 988 w 112"/>
                  <a:gd name="T57" fmla="*/ 7843 h 67"/>
                  <a:gd name="T58" fmla="*/ 1603 w 112"/>
                  <a:gd name="T59" fmla="*/ 9458 h 67"/>
                  <a:gd name="T60" fmla="*/ 2089 w 112"/>
                  <a:gd name="T61" fmla="*/ 10443 h 67"/>
                  <a:gd name="T62" fmla="*/ 2828 w 112"/>
                  <a:gd name="T63" fmla="*/ 11804 h 67"/>
                  <a:gd name="T64" fmla="*/ 3444 w 112"/>
                  <a:gd name="T65" fmla="*/ 12673 h 67"/>
                  <a:gd name="T66" fmla="*/ 4233 w 112"/>
                  <a:gd name="T67" fmla="*/ 13526 h 67"/>
                  <a:gd name="T68" fmla="*/ 5079 w 112"/>
                  <a:gd name="T69" fmla="*/ 13611 h 67"/>
                  <a:gd name="T70" fmla="*/ 5856 w 112"/>
                  <a:gd name="T71" fmla="*/ 13611 h 67"/>
                  <a:gd name="T72" fmla="*/ 6657 w 112"/>
                  <a:gd name="T73" fmla="*/ 12739 h 67"/>
                  <a:gd name="T74" fmla="*/ 7515 w 112"/>
                  <a:gd name="T75" fmla="*/ 11804 h 67"/>
                  <a:gd name="T76" fmla="*/ 7298 w 112"/>
                  <a:gd name="T77" fmla="*/ 10198 h 6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2"/>
                  <a:gd name="T118" fmla="*/ 0 h 67"/>
                  <a:gd name="T119" fmla="*/ 112 w 112"/>
                  <a:gd name="T120" fmla="*/ 67 h 6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2" h="67">
                    <a:moveTo>
                      <a:pt x="107" y="50"/>
                    </a:moveTo>
                    <a:lnTo>
                      <a:pt x="97" y="55"/>
                    </a:lnTo>
                    <a:lnTo>
                      <a:pt x="86" y="58"/>
                    </a:lnTo>
                    <a:lnTo>
                      <a:pt x="75" y="58"/>
                    </a:lnTo>
                    <a:lnTo>
                      <a:pt x="64" y="57"/>
                    </a:lnTo>
                    <a:lnTo>
                      <a:pt x="55" y="53"/>
                    </a:lnTo>
                    <a:lnTo>
                      <a:pt x="45" y="49"/>
                    </a:lnTo>
                    <a:lnTo>
                      <a:pt x="35" y="45"/>
                    </a:lnTo>
                    <a:lnTo>
                      <a:pt x="28" y="38"/>
                    </a:lnTo>
                    <a:lnTo>
                      <a:pt x="21" y="33"/>
                    </a:lnTo>
                    <a:lnTo>
                      <a:pt x="15" y="26"/>
                    </a:lnTo>
                    <a:lnTo>
                      <a:pt x="11" y="21"/>
                    </a:lnTo>
                    <a:lnTo>
                      <a:pt x="9" y="15"/>
                    </a:lnTo>
                    <a:lnTo>
                      <a:pt x="8" y="12"/>
                    </a:lnTo>
                    <a:lnTo>
                      <a:pt x="9" y="8"/>
                    </a:lnTo>
                    <a:lnTo>
                      <a:pt x="8" y="10"/>
                    </a:lnTo>
                    <a:lnTo>
                      <a:pt x="9" y="8"/>
                    </a:lnTo>
                    <a:lnTo>
                      <a:pt x="10" y="8"/>
                    </a:lnTo>
                    <a:lnTo>
                      <a:pt x="12" y="8"/>
                    </a:lnTo>
                    <a:lnTo>
                      <a:pt x="12" y="0"/>
                    </a:lnTo>
                    <a:lnTo>
                      <a:pt x="9" y="0"/>
                    </a:lnTo>
                    <a:lnTo>
                      <a:pt x="6" y="1"/>
                    </a:lnTo>
                    <a:lnTo>
                      <a:pt x="3" y="3"/>
                    </a:lnTo>
                    <a:lnTo>
                      <a:pt x="1" y="6"/>
                    </a:lnTo>
                    <a:lnTo>
                      <a:pt x="0" y="12"/>
                    </a:lnTo>
                    <a:lnTo>
                      <a:pt x="1" y="18"/>
                    </a:lnTo>
                    <a:lnTo>
                      <a:pt x="4" y="25"/>
                    </a:lnTo>
                    <a:lnTo>
                      <a:pt x="9" y="32"/>
                    </a:lnTo>
                    <a:lnTo>
                      <a:pt x="15" y="39"/>
                    </a:lnTo>
                    <a:lnTo>
                      <a:pt x="23" y="46"/>
                    </a:lnTo>
                    <a:lnTo>
                      <a:pt x="31" y="52"/>
                    </a:lnTo>
                    <a:lnTo>
                      <a:pt x="41" y="58"/>
                    </a:lnTo>
                    <a:lnTo>
                      <a:pt x="51" y="62"/>
                    </a:lnTo>
                    <a:lnTo>
                      <a:pt x="63" y="66"/>
                    </a:lnTo>
                    <a:lnTo>
                      <a:pt x="75" y="67"/>
                    </a:lnTo>
                    <a:lnTo>
                      <a:pt x="87" y="67"/>
                    </a:lnTo>
                    <a:lnTo>
                      <a:pt x="99" y="63"/>
                    </a:lnTo>
                    <a:lnTo>
                      <a:pt x="112" y="58"/>
                    </a:lnTo>
                    <a:lnTo>
                      <a:pt x="107" y="5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76" name="Freeform 200"/>
              <p:cNvSpPr>
                <a:spLocks noChangeArrowheads="1"/>
              </p:cNvSpPr>
              <p:nvPr/>
            </p:nvSpPr>
            <p:spPr bwMode="auto">
              <a:xfrm>
                <a:off x="5114" y="102"/>
                <a:ext cx="46" cy="51"/>
              </a:xfrm>
              <a:custGeom>
                <a:avLst/>
                <a:gdLst>
                  <a:gd name="T0" fmla="*/ 0 w 49"/>
                  <a:gd name="T1" fmla="*/ 4816 h 50"/>
                  <a:gd name="T2" fmla="*/ 389 w 49"/>
                  <a:gd name="T3" fmla="*/ 7078 h 50"/>
                  <a:gd name="T4" fmla="*/ 628 w 49"/>
                  <a:gd name="T5" fmla="*/ 10443 h 50"/>
                  <a:gd name="T6" fmla="*/ 1009 w 49"/>
                  <a:gd name="T7" fmla="*/ 13091 h 50"/>
                  <a:gd name="T8" fmla="*/ 1208 w 49"/>
                  <a:gd name="T9" fmla="*/ 16512 h 50"/>
                  <a:gd name="T10" fmla="*/ 1403 w 49"/>
                  <a:gd name="T11" fmla="*/ 19751 h 50"/>
                  <a:gd name="T12" fmla="*/ 1531 w 49"/>
                  <a:gd name="T13" fmla="*/ 22456 h 50"/>
                  <a:gd name="T14" fmla="*/ 1531 w 49"/>
                  <a:gd name="T15" fmla="*/ 23055 h 50"/>
                  <a:gd name="T16" fmla="*/ 1579 w 49"/>
                  <a:gd name="T17" fmla="*/ 23055 h 50"/>
                  <a:gd name="T18" fmla="*/ 1579 w 49"/>
                  <a:gd name="T19" fmla="*/ 22456 h 50"/>
                  <a:gd name="T20" fmla="*/ 1780 w 49"/>
                  <a:gd name="T21" fmla="*/ 26872 h 50"/>
                  <a:gd name="T22" fmla="*/ 1888 w 49"/>
                  <a:gd name="T23" fmla="*/ 25516 h 50"/>
                  <a:gd name="T24" fmla="*/ 1907 w 49"/>
                  <a:gd name="T25" fmla="*/ 23055 h 50"/>
                  <a:gd name="T26" fmla="*/ 1888 w 49"/>
                  <a:gd name="T27" fmla="*/ 21328 h 50"/>
                  <a:gd name="T28" fmla="*/ 1831 w 49"/>
                  <a:gd name="T29" fmla="*/ 19751 h 50"/>
                  <a:gd name="T30" fmla="*/ 1724 w 49"/>
                  <a:gd name="T31" fmla="*/ 16512 h 50"/>
                  <a:gd name="T32" fmla="*/ 1443 w 49"/>
                  <a:gd name="T33" fmla="*/ 13091 h 50"/>
                  <a:gd name="T34" fmla="*/ 1208 w 49"/>
                  <a:gd name="T35" fmla="*/ 9625 h 50"/>
                  <a:gd name="T36" fmla="*/ 844 w 49"/>
                  <a:gd name="T37" fmla="*/ 5636 h 50"/>
                  <a:gd name="T38" fmla="*/ 494 w 49"/>
                  <a:gd name="T39" fmla="*/ 147 h 50"/>
                  <a:gd name="T40" fmla="*/ 4 w 49"/>
                  <a:gd name="T41" fmla="*/ 0 h 50"/>
                  <a:gd name="T42" fmla="*/ 0 w 49"/>
                  <a:gd name="T43" fmla="*/ 4816 h 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50"/>
                  <a:gd name="T68" fmla="*/ 49 w 49"/>
                  <a:gd name="T69" fmla="*/ 50 h 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50">
                    <a:moveTo>
                      <a:pt x="0" y="9"/>
                    </a:moveTo>
                    <a:lnTo>
                      <a:pt x="9" y="14"/>
                    </a:lnTo>
                    <a:lnTo>
                      <a:pt x="17" y="19"/>
                    </a:lnTo>
                    <a:lnTo>
                      <a:pt x="25" y="25"/>
                    </a:lnTo>
                    <a:lnTo>
                      <a:pt x="31" y="31"/>
                    </a:lnTo>
                    <a:lnTo>
                      <a:pt x="36" y="37"/>
                    </a:lnTo>
                    <a:lnTo>
                      <a:pt x="39" y="42"/>
                    </a:lnTo>
                    <a:lnTo>
                      <a:pt x="39" y="43"/>
                    </a:lnTo>
                    <a:lnTo>
                      <a:pt x="40" y="43"/>
                    </a:lnTo>
                    <a:lnTo>
                      <a:pt x="40" y="42"/>
                    </a:lnTo>
                    <a:lnTo>
                      <a:pt x="45" y="50"/>
                    </a:lnTo>
                    <a:lnTo>
                      <a:pt x="48" y="48"/>
                    </a:lnTo>
                    <a:lnTo>
                      <a:pt x="49" y="43"/>
                    </a:lnTo>
                    <a:lnTo>
                      <a:pt x="48" y="40"/>
                    </a:lnTo>
                    <a:lnTo>
                      <a:pt x="47" y="37"/>
                    </a:lnTo>
                    <a:lnTo>
                      <a:pt x="44" y="31"/>
                    </a:lnTo>
                    <a:lnTo>
                      <a:pt x="37" y="25"/>
                    </a:lnTo>
                    <a:lnTo>
                      <a:pt x="31" y="18"/>
                    </a:lnTo>
                    <a:lnTo>
                      <a:pt x="22" y="11"/>
                    </a:lnTo>
                    <a:lnTo>
                      <a:pt x="13" y="6"/>
                    </a:lnTo>
                    <a:lnTo>
                      <a:pt x="4"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77" name="Freeform 201"/>
              <p:cNvSpPr>
                <a:spLocks noChangeArrowheads="1"/>
              </p:cNvSpPr>
              <p:nvPr/>
            </p:nvSpPr>
            <p:spPr bwMode="auto">
              <a:xfrm>
                <a:off x="5056" y="92"/>
                <a:ext cx="57" cy="14"/>
              </a:xfrm>
              <a:custGeom>
                <a:avLst/>
                <a:gdLst>
                  <a:gd name="T0" fmla="*/ 0 w 59"/>
                  <a:gd name="T1" fmla="*/ 2383 h 18"/>
                  <a:gd name="T2" fmla="*/ 4 w 59"/>
                  <a:gd name="T3" fmla="*/ 2383 h 18"/>
                  <a:gd name="T4" fmla="*/ 727 w 59"/>
                  <a:gd name="T5" fmla="*/ 2383 h 18"/>
                  <a:gd name="T6" fmla="*/ 1076 w 59"/>
                  <a:gd name="T7" fmla="*/ 2383 h 18"/>
                  <a:gd name="T8" fmla="*/ 1701 w 59"/>
                  <a:gd name="T9" fmla="*/ 2943 h 18"/>
                  <a:gd name="T10" fmla="*/ 2260 w 59"/>
                  <a:gd name="T11" fmla="*/ 2943 h 18"/>
                  <a:gd name="T12" fmla="*/ 2823 w 59"/>
                  <a:gd name="T13" fmla="*/ 3633 h 18"/>
                  <a:gd name="T14" fmla="*/ 3438 w 59"/>
                  <a:gd name="T15" fmla="*/ 4207 h 18"/>
                  <a:gd name="T16" fmla="*/ 3983 w 59"/>
                  <a:gd name="T17" fmla="*/ 4984 h 18"/>
                  <a:gd name="T18" fmla="*/ 4254 w 59"/>
                  <a:gd name="T19" fmla="*/ 2383 h 18"/>
                  <a:gd name="T20" fmla="*/ 3577 w 59"/>
                  <a:gd name="T21" fmla="*/ 1738 h 18"/>
                  <a:gd name="T22" fmla="*/ 2938 w 59"/>
                  <a:gd name="T23" fmla="*/ 2 h 18"/>
                  <a:gd name="T24" fmla="*/ 2361 w 59"/>
                  <a:gd name="T25" fmla="*/ 2 h 18"/>
                  <a:gd name="T26" fmla="*/ 1816 w 59"/>
                  <a:gd name="T27" fmla="*/ 1 h 18"/>
                  <a:gd name="T28" fmla="*/ 1148 w 59"/>
                  <a:gd name="T29" fmla="*/ 1 h 18"/>
                  <a:gd name="T30" fmla="*/ 727 w 59"/>
                  <a:gd name="T31" fmla="*/ 1 h 18"/>
                  <a:gd name="T32" fmla="*/ 4 w 59"/>
                  <a:gd name="T33" fmla="*/ 0 h 18"/>
                  <a:gd name="T34" fmla="*/ 0 w 59"/>
                  <a:gd name="T35" fmla="*/ 1 h 18"/>
                  <a:gd name="T36" fmla="*/ 0 w 59"/>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9"/>
                  <a:gd name="T58" fmla="*/ 0 h 18"/>
                  <a:gd name="T59" fmla="*/ 59 w 5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9" h="18">
                    <a:moveTo>
                      <a:pt x="0" y="9"/>
                    </a:moveTo>
                    <a:lnTo>
                      <a:pt x="4" y="9"/>
                    </a:lnTo>
                    <a:lnTo>
                      <a:pt x="10" y="9"/>
                    </a:lnTo>
                    <a:lnTo>
                      <a:pt x="16" y="9"/>
                    </a:lnTo>
                    <a:lnTo>
                      <a:pt x="23" y="11"/>
                    </a:lnTo>
                    <a:lnTo>
                      <a:pt x="32" y="11"/>
                    </a:lnTo>
                    <a:lnTo>
                      <a:pt x="39" y="13"/>
                    </a:lnTo>
                    <a:lnTo>
                      <a:pt x="48" y="15"/>
                    </a:lnTo>
                    <a:lnTo>
                      <a:pt x="55" y="18"/>
                    </a:lnTo>
                    <a:lnTo>
                      <a:pt x="59" y="9"/>
                    </a:lnTo>
                    <a:lnTo>
                      <a:pt x="50" y="6"/>
                    </a:lnTo>
                    <a:lnTo>
                      <a:pt x="41" y="4"/>
                    </a:lnTo>
                    <a:lnTo>
                      <a:pt x="33" y="2"/>
                    </a:lnTo>
                    <a:lnTo>
                      <a:pt x="25" y="1"/>
                    </a:lnTo>
                    <a:lnTo>
                      <a:pt x="17" y="1"/>
                    </a:lnTo>
                    <a:lnTo>
                      <a:pt x="10" y="1"/>
                    </a:lnTo>
                    <a:lnTo>
                      <a:pt x="4" y="0"/>
                    </a:lnTo>
                    <a:lnTo>
                      <a:pt x="0" y="1"/>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78" name="Freeform 202"/>
              <p:cNvSpPr>
                <a:spLocks noChangeArrowheads="1"/>
              </p:cNvSpPr>
              <p:nvPr/>
            </p:nvSpPr>
            <p:spPr bwMode="auto">
              <a:xfrm>
                <a:off x="5381" y="97"/>
                <a:ext cx="96" cy="57"/>
              </a:xfrm>
              <a:custGeom>
                <a:avLst/>
                <a:gdLst>
                  <a:gd name="T0" fmla="*/ 93 w 107"/>
                  <a:gd name="T1" fmla="*/ 0 h 58"/>
                  <a:gd name="T2" fmla="*/ 4 w 107"/>
                  <a:gd name="T3" fmla="*/ 0 h 58"/>
                  <a:gd name="T4" fmla="*/ 3 w 107"/>
                  <a:gd name="T5" fmla="*/ 1 h 58"/>
                  <a:gd name="T6" fmla="*/ 1 w 107"/>
                  <a:gd name="T7" fmla="*/ 2 h 58"/>
                  <a:gd name="T8" fmla="*/ 0 w 107"/>
                  <a:gd name="T9" fmla="*/ 3 h 58"/>
                  <a:gd name="T10" fmla="*/ 0 w 107"/>
                  <a:gd name="T11" fmla="*/ 2199 h 58"/>
                  <a:gd name="T12" fmla="*/ 1 w 107"/>
                  <a:gd name="T13" fmla="*/ 3059 h 58"/>
                  <a:gd name="T14" fmla="*/ 3 w 107"/>
                  <a:gd name="T15" fmla="*/ 5251 h 58"/>
                  <a:gd name="T16" fmla="*/ 93 w 107"/>
                  <a:gd name="T17" fmla="*/ 6723 h 58"/>
                  <a:gd name="T18" fmla="*/ 122 w 107"/>
                  <a:gd name="T19" fmla="*/ 8616 h 58"/>
                  <a:gd name="T20" fmla="*/ 178 w 107"/>
                  <a:gd name="T21" fmla="*/ 9846 h 58"/>
                  <a:gd name="T22" fmla="*/ 270 w 107"/>
                  <a:gd name="T23" fmla="*/ 11648 h 58"/>
                  <a:gd name="T24" fmla="*/ 342 w 107"/>
                  <a:gd name="T25" fmla="*/ 13039 h 58"/>
                  <a:gd name="T26" fmla="*/ 441 w 107"/>
                  <a:gd name="T27" fmla="*/ 14662 h 58"/>
                  <a:gd name="T28" fmla="*/ 521 w 107"/>
                  <a:gd name="T29" fmla="*/ 14935 h 58"/>
                  <a:gd name="T30" fmla="*/ 624 w 107"/>
                  <a:gd name="T31" fmla="*/ 15386 h 58"/>
                  <a:gd name="T32" fmla="*/ 736 w 107"/>
                  <a:gd name="T33" fmla="*/ 15386 h 58"/>
                  <a:gd name="T34" fmla="*/ 849 w 107"/>
                  <a:gd name="T35" fmla="*/ 14881 h 58"/>
                  <a:gd name="T36" fmla="*/ 947 w 107"/>
                  <a:gd name="T37" fmla="*/ 13699 h 58"/>
                  <a:gd name="T38" fmla="*/ 953 w 107"/>
                  <a:gd name="T39" fmla="*/ 13039 h 58"/>
                  <a:gd name="T40" fmla="*/ 953 w 107"/>
                  <a:gd name="T41" fmla="*/ 12614 h 58"/>
                  <a:gd name="T42" fmla="*/ 953 w 107"/>
                  <a:gd name="T43" fmla="*/ 12428 h 58"/>
                  <a:gd name="T44" fmla="*/ 947 w 107"/>
                  <a:gd name="T45" fmla="*/ 11648 h 58"/>
                  <a:gd name="T46" fmla="*/ 916 w 107"/>
                  <a:gd name="T47" fmla="*/ 10534 h 58"/>
                  <a:gd name="T48" fmla="*/ 865 w 107"/>
                  <a:gd name="T49" fmla="*/ 8616 h 58"/>
                  <a:gd name="T50" fmla="*/ 810 w 107"/>
                  <a:gd name="T51" fmla="*/ 6723 h 58"/>
                  <a:gd name="T52" fmla="*/ 736 w 107"/>
                  <a:gd name="T53" fmla="*/ 5251 h 58"/>
                  <a:gd name="T54" fmla="*/ 658 w 107"/>
                  <a:gd name="T55" fmla="*/ 3325 h 58"/>
                  <a:gd name="T56" fmla="*/ 589 w 107"/>
                  <a:gd name="T57" fmla="*/ 2387 h 58"/>
                  <a:gd name="T58" fmla="*/ 502 w 107"/>
                  <a:gd name="T59" fmla="*/ 1842 h 58"/>
                  <a:gd name="T60" fmla="*/ 441 w 107"/>
                  <a:gd name="T61" fmla="*/ 3 h 58"/>
                  <a:gd name="T62" fmla="*/ 355 w 107"/>
                  <a:gd name="T63" fmla="*/ 1 h 58"/>
                  <a:gd name="T64" fmla="*/ 292 w 107"/>
                  <a:gd name="T65" fmla="*/ 0 h 58"/>
                  <a:gd name="T66" fmla="*/ 210 w 107"/>
                  <a:gd name="T67" fmla="*/ 0 h 58"/>
                  <a:gd name="T68" fmla="*/ 151 w 107"/>
                  <a:gd name="T69" fmla="*/ 0 h 58"/>
                  <a:gd name="T70" fmla="*/ 116 w 107"/>
                  <a:gd name="T71" fmla="*/ 0 h 58"/>
                  <a:gd name="T72" fmla="*/ 93 w 107"/>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7"/>
                  <a:gd name="T112" fmla="*/ 0 h 58"/>
                  <a:gd name="T113" fmla="*/ 107 w 107"/>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7" h="58">
                    <a:moveTo>
                      <a:pt x="9" y="0"/>
                    </a:moveTo>
                    <a:lnTo>
                      <a:pt x="5" y="0"/>
                    </a:lnTo>
                    <a:lnTo>
                      <a:pt x="3" y="1"/>
                    </a:lnTo>
                    <a:lnTo>
                      <a:pt x="1" y="2"/>
                    </a:lnTo>
                    <a:lnTo>
                      <a:pt x="0" y="3"/>
                    </a:lnTo>
                    <a:lnTo>
                      <a:pt x="0" y="8"/>
                    </a:lnTo>
                    <a:lnTo>
                      <a:pt x="1" y="12"/>
                    </a:lnTo>
                    <a:lnTo>
                      <a:pt x="3" y="19"/>
                    </a:lnTo>
                    <a:lnTo>
                      <a:pt x="9" y="25"/>
                    </a:lnTo>
                    <a:lnTo>
                      <a:pt x="14" y="32"/>
                    </a:lnTo>
                    <a:lnTo>
                      <a:pt x="21" y="37"/>
                    </a:lnTo>
                    <a:lnTo>
                      <a:pt x="30" y="44"/>
                    </a:lnTo>
                    <a:lnTo>
                      <a:pt x="39" y="49"/>
                    </a:lnTo>
                    <a:lnTo>
                      <a:pt x="49" y="54"/>
                    </a:lnTo>
                    <a:lnTo>
                      <a:pt x="59" y="57"/>
                    </a:lnTo>
                    <a:lnTo>
                      <a:pt x="71" y="58"/>
                    </a:lnTo>
                    <a:lnTo>
                      <a:pt x="83" y="58"/>
                    </a:lnTo>
                    <a:lnTo>
                      <a:pt x="94" y="55"/>
                    </a:lnTo>
                    <a:lnTo>
                      <a:pt x="106" y="51"/>
                    </a:lnTo>
                    <a:lnTo>
                      <a:pt x="107" y="49"/>
                    </a:lnTo>
                    <a:lnTo>
                      <a:pt x="107" y="47"/>
                    </a:lnTo>
                    <a:lnTo>
                      <a:pt x="107" y="46"/>
                    </a:lnTo>
                    <a:lnTo>
                      <a:pt x="106" y="44"/>
                    </a:lnTo>
                    <a:lnTo>
                      <a:pt x="103" y="39"/>
                    </a:lnTo>
                    <a:lnTo>
                      <a:pt x="97" y="32"/>
                    </a:lnTo>
                    <a:lnTo>
                      <a:pt x="91" y="25"/>
                    </a:lnTo>
                    <a:lnTo>
                      <a:pt x="83" y="19"/>
                    </a:lnTo>
                    <a:lnTo>
                      <a:pt x="74" y="13"/>
                    </a:lnTo>
                    <a:lnTo>
                      <a:pt x="66" y="9"/>
                    </a:lnTo>
                    <a:lnTo>
                      <a:pt x="57" y="6"/>
                    </a:lnTo>
                    <a:lnTo>
                      <a:pt x="49" y="3"/>
                    </a:lnTo>
                    <a:lnTo>
                      <a:pt x="40" y="1"/>
                    </a:lnTo>
                    <a:lnTo>
                      <a:pt x="33" y="0"/>
                    </a:lnTo>
                    <a:lnTo>
                      <a:pt x="24"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79" name="Freeform 203"/>
              <p:cNvSpPr>
                <a:spLocks noChangeArrowheads="1"/>
              </p:cNvSpPr>
              <p:nvPr/>
            </p:nvSpPr>
            <p:spPr bwMode="auto">
              <a:xfrm>
                <a:off x="5376" y="93"/>
                <a:ext cx="103" cy="67"/>
              </a:xfrm>
              <a:custGeom>
                <a:avLst/>
                <a:gdLst>
                  <a:gd name="T0" fmla="*/ 1679 w 113"/>
                  <a:gd name="T1" fmla="*/ 10198 h 67"/>
                  <a:gd name="T2" fmla="*/ 1492 w 113"/>
                  <a:gd name="T3" fmla="*/ 11022 h 67"/>
                  <a:gd name="T4" fmla="*/ 1322 w 113"/>
                  <a:gd name="T5" fmla="*/ 11804 h 67"/>
                  <a:gd name="T6" fmla="*/ 1169 w 113"/>
                  <a:gd name="T7" fmla="*/ 11804 h 67"/>
                  <a:gd name="T8" fmla="*/ 986 w 113"/>
                  <a:gd name="T9" fmla="*/ 11713 h 67"/>
                  <a:gd name="T10" fmla="*/ 859 w 113"/>
                  <a:gd name="T11" fmla="*/ 10903 h 67"/>
                  <a:gd name="T12" fmla="*/ 689 w 113"/>
                  <a:gd name="T13" fmla="*/ 10145 h 67"/>
                  <a:gd name="T14" fmla="*/ 565 w 113"/>
                  <a:gd name="T15" fmla="*/ 9047 h 67"/>
                  <a:gd name="T16" fmla="*/ 444 w 113"/>
                  <a:gd name="T17" fmla="*/ 7698 h 67"/>
                  <a:gd name="T18" fmla="*/ 329 w 113"/>
                  <a:gd name="T19" fmla="*/ 6671 h 67"/>
                  <a:gd name="T20" fmla="*/ 244 w 113"/>
                  <a:gd name="T21" fmla="*/ 5314 h 67"/>
                  <a:gd name="T22" fmla="*/ 192 w 113"/>
                  <a:gd name="T23" fmla="*/ 4323 h 67"/>
                  <a:gd name="T24" fmla="*/ 160 w 113"/>
                  <a:gd name="T25" fmla="*/ 2806 h 67"/>
                  <a:gd name="T26" fmla="*/ 149 w 113"/>
                  <a:gd name="T27" fmla="*/ 2266 h 67"/>
                  <a:gd name="T28" fmla="*/ 149 w 113"/>
                  <a:gd name="T29" fmla="*/ 1701 h 67"/>
                  <a:gd name="T30" fmla="*/ 149 w 113"/>
                  <a:gd name="T31" fmla="*/ 1961 h 67"/>
                  <a:gd name="T32" fmla="*/ 160 w 113"/>
                  <a:gd name="T33" fmla="*/ 1701 h 67"/>
                  <a:gd name="T34" fmla="*/ 182 w 113"/>
                  <a:gd name="T35" fmla="*/ 1701 h 67"/>
                  <a:gd name="T36" fmla="*/ 202 w 113"/>
                  <a:gd name="T37" fmla="*/ 1701 h 67"/>
                  <a:gd name="T38" fmla="*/ 202 w 113"/>
                  <a:gd name="T39" fmla="*/ 0 h 67"/>
                  <a:gd name="T40" fmla="*/ 149 w 113"/>
                  <a:gd name="T41" fmla="*/ 0 h 67"/>
                  <a:gd name="T42" fmla="*/ 5 w 113"/>
                  <a:gd name="T43" fmla="*/ 1 h 67"/>
                  <a:gd name="T44" fmla="*/ 4 w 113"/>
                  <a:gd name="T45" fmla="*/ 3 h 67"/>
                  <a:gd name="T46" fmla="*/ 1 w 113"/>
                  <a:gd name="T47" fmla="*/ 72 h 67"/>
                  <a:gd name="T48" fmla="*/ 0 w 113"/>
                  <a:gd name="T49" fmla="*/ 2266 h 67"/>
                  <a:gd name="T50" fmla="*/ 2 w 113"/>
                  <a:gd name="T51" fmla="*/ 3480 h 67"/>
                  <a:gd name="T52" fmla="*/ 5 w 113"/>
                  <a:gd name="T53" fmla="*/ 4992 h 67"/>
                  <a:gd name="T54" fmla="*/ 149 w 113"/>
                  <a:gd name="T55" fmla="*/ 6586 h 67"/>
                  <a:gd name="T56" fmla="*/ 230 w 113"/>
                  <a:gd name="T57" fmla="*/ 7843 h 67"/>
                  <a:gd name="T58" fmla="*/ 349 w 113"/>
                  <a:gd name="T59" fmla="*/ 9458 h 67"/>
                  <a:gd name="T60" fmla="*/ 501 w 113"/>
                  <a:gd name="T61" fmla="*/ 10443 h 67"/>
                  <a:gd name="T62" fmla="*/ 648 w 113"/>
                  <a:gd name="T63" fmla="*/ 11804 h 67"/>
                  <a:gd name="T64" fmla="*/ 809 w 113"/>
                  <a:gd name="T65" fmla="*/ 12673 h 67"/>
                  <a:gd name="T66" fmla="*/ 978 w 113"/>
                  <a:gd name="T67" fmla="*/ 13526 h 67"/>
                  <a:gd name="T68" fmla="*/ 1169 w 113"/>
                  <a:gd name="T69" fmla="*/ 13611 h 67"/>
                  <a:gd name="T70" fmla="*/ 1333 w 113"/>
                  <a:gd name="T71" fmla="*/ 13611 h 67"/>
                  <a:gd name="T72" fmla="*/ 1519 w 113"/>
                  <a:gd name="T73" fmla="*/ 12739 h 67"/>
                  <a:gd name="T74" fmla="*/ 1713 w 113"/>
                  <a:gd name="T75" fmla="*/ 11804 h 67"/>
                  <a:gd name="T76" fmla="*/ 1679 w 113"/>
                  <a:gd name="T77" fmla="*/ 10198 h 6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3"/>
                  <a:gd name="T118" fmla="*/ 0 h 67"/>
                  <a:gd name="T119" fmla="*/ 113 w 113"/>
                  <a:gd name="T120" fmla="*/ 67 h 6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3" h="67">
                    <a:moveTo>
                      <a:pt x="109" y="50"/>
                    </a:moveTo>
                    <a:lnTo>
                      <a:pt x="98" y="55"/>
                    </a:lnTo>
                    <a:lnTo>
                      <a:pt x="87" y="58"/>
                    </a:lnTo>
                    <a:lnTo>
                      <a:pt x="76" y="58"/>
                    </a:lnTo>
                    <a:lnTo>
                      <a:pt x="65" y="57"/>
                    </a:lnTo>
                    <a:lnTo>
                      <a:pt x="56" y="53"/>
                    </a:lnTo>
                    <a:lnTo>
                      <a:pt x="45" y="49"/>
                    </a:lnTo>
                    <a:lnTo>
                      <a:pt x="37" y="45"/>
                    </a:lnTo>
                    <a:lnTo>
                      <a:pt x="29" y="38"/>
                    </a:lnTo>
                    <a:lnTo>
                      <a:pt x="22" y="33"/>
                    </a:lnTo>
                    <a:lnTo>
                      <a:pt x="17" y="26"/>
                    </a:lnTo>
                    <a:lnTo>
                      <a:pt x="13" y="21"/>
                    </a:lnTo>
                    <a:lnTo>
                      <a:pt x="10" y="15"/>
                    </a:lnTo>
                    <a:lnTo>
                      <a:pt x="9" y="12"/>
                    </a:lnTo>
                    <a:lnTo>
                      <a:pt x="9" y="8"/>
                    </a:lnTo>
                    <a:lnTo>
                      <a:pt x="9" y="10"/>
                    </a:lnTo>
                    <a:lnTo>
                      <a:pt x="10" y="8"/>
                    </a:lnTo>
                    <a:lnTo>
                      <a:pt x="12" y="8"/>
                    </a:lnTo>
                    <a:lnTo>
                      <a:pt x="14" y="8"/>
                    </a:lnTo>
                    <a:lnTo>
                      <a:pt x="14" y="0"/>
                    </a:lnTo>
                    <a:lnTo>
                      <a:pt x="9" y="0"/>
                    </a:lnTo>
                    <a:lnTo>
                      <a:pt x="6" y="1"/>
                    </a:lnTo>
                    <a:lnTo>
                      <a:pt x="4" y="3"/>
                    </a:lnTo>
                    <a:lnTo>
                      <a:pt x="1" y="6"/>
                    </a:lnTo>
                    <a:lnTo>
                      <a:pt x="0" y="12"/>
                    </a:lnTo>
                    <a:lnTo>
                      <a:pt x="2" y="18"/>
                    </a:lnTo>
                    <a:lnTo>
                      <a:pt x="5" y="25"/>
                    </a:lnTo>
                    <a:lnTo>
                      <a:pt x="9" y="32"/>
                    </a:lnTo>
                    <a:lnTo>
                      <a:pt x="16" y="39"/>
                    </a:lnTo>
                    <a:lnTo>
                      <a:pt x="23" y="46"/>
                    </a:lnTo>
                    <a:lnTo>
                      <a:pt x="33" y="52"/>
                    </a:lnTo>
                    <a:lnTo>
                      <a:pt x="42" y="58"/>
                    </a:lnTo>
                    <a:lnTo>
                      <a:pt x="53" y="62"/>
                    </a:lnTo>
                    <a:lnTo>
                      <a:pt x="64" y="66"/>
                    </a:lnTo>
                    <a:lnTo>
                      <a:pt x="76" y="67"/>
                    </a:lnTo>
                    <a:lnTo>
                      <a:pt x="88" y="67"/>
                    </a:lnTo>
                    <a:lnTo>
                      <a:pt x="100" y="63"/>
                    </a:lnTo>
                    <a:lnTo>
                      <a:pt x="113" y="58"/>
                    </a:lnTo>
                    <a:lnTo>
                      <a:pt x="109" y="5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80" name="Freeform 204"/>
              <p:cNvSpPr>
                <a:spLocks noChangeArrowheads="1"/>
              </p:cNvSpPr>
              <p:nvPr/>
            </p:nvSpPr>
            <p:spPr bwMode="auto">
              <a:xfrm>
                <a:off x="5449" y="102"/>
                <a:ext cx="44" cy="51"/>
              </a:xfrm>
              <a:custGeom>
                <a:avLst/>
                <a:gdLst>
                  <a:gd name="T0" fmla="*/ 0 w 47"/>
                  <a:gd name="T1" fmla="*/ 4816 h 50"/>
                  <a:gd name="T2" fmla="*/ 419 w 47"/>
                  <a:gd name="T3" fmla="*/ 7078 h 50"/>
                  <a:gd name="T4" fmla="*/ 734 w 47"/>
                  <a:gd name="T5" fmla="*/ 10443 h 50"/>
                  <a:gd name="T6" fmla="*/ 1131 w 47"/>
                  <a:gd name="T7" fmla="*/ 13091 h 50"/>
                  <a:gd name="T8" fmla="*/ 1361 w 47"/>
                  <a:gd name="T9" fmla="*/ 16512 h 50"/>
                  <a:gd name="T10" fmla="*/ 1639 w 47"/>
                  <a:gd name="T11" fmla="*/ 19751 h 50"/>
                  <a:gd name="T12" fmla="*/ 1785 w 47"/>
                  <a:gd name="T13" fmla="*/ 22456 h 50"/>
                  <a:gd name="T14" fmla="*/ 1785 w 47"/>
                  <a:gd name="T15" fmla="*/ 23055 h 50"/>
                  <a:gd name="T16" fmla="*/ 1856 w 47"/>
                  <a:gd name="T17" fmla="*/ 22456 h 50"/>
                  <a:gd name="T18" fmla="*/ 2020 w 47"/>
                  <a:gd name="T19" fmla="*/ 26872 h 50"/>
                  <a:gd name="T20" fmla="*/ 2149 w 47"/>
                  <a:gd name="T21" fmla="*/ 25516 h 50"/>
                  <a:gd name="T22" fmla="*/ 2149 w 47"/>
                  <a:gd name="T23" fmla="*/ 23055 h 50"/>
                  <a:gd name="T24" fmla="*/ 2149 w 47"/>
                  <a:gd name="T25" fmla="*/ 21328 h 50"/>
                  <a:gd name="T26" fmla="*/ 2101 w 47"/>
                  <a:gd name="T27" fmla="*/ 19751 h 50"/>
                  <a:gd name="T28" fmla="*/ 1901 w 47"/>
                  <a:gd name="T29" fmla="*/ 16512 h 50"/>
                  <a:gd name="T30" fmla="*/ 1678 w 47"/>
                  <a:gd name="T31" fmla="*/ 13091 h 50"/>
                  <a:gd name="T32" fmla="*/ 1310 w 47"/>
                  <a:gd name="T33" fmla="*/ 9625 h 50"/>
                  <a:gd name="T34" fmla="*/ 998 w 47"/>
                  <a:gd name="T35" fmla="*/ 5636 h 50"/>
                  <a:gd name="T36" fmla="*/ 537 w 47"/>
                  <a:gd name="T37" fmla="*/ 147 h 50"/>
                  <a:gd name="T38" fmla="*/ 3 w 47"/>
                  <a:gd name="T39" fmla="*/ 0 h 50"/>
                  <a:gd name="T40" fmla="*/ 0 w 47"/>
                  <a:gd name="T41" fmla="*/ 481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7"/>
                  <a:gd name="T64" fmla="*/ 0 h 50"/>
                  <a:gd name="T65" fmla="*/ 47 w 47"/>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7" h="50">
                    <a:moveTo>
                      <a:pt x="0" y="9"/>
                    </a:moveTo>
                    <a:lnTo>
                      <a:pt x="8" y="14"/>
                    </a:lnTo>
                    <a:lnTo>
                      <a:pt x="17" y="19"/>
                    </a:lnTo>
                    <a:lnTo>
                      <a:pt x="24" y="25"/>
                    </a:lnTo>
                    <a:lnTo>
                      <a:pt x="30" y="31"/>
                    </a:lnTo>
                    <a:lnTo>
                      <a:pt x="36" y="37"/>
                    </a:lnTo>
                    <a:lnTo>
                      <a:pt x="39" y="42"/>
                    </a:lnTo>
                    <a:lnTo>
                      <a:pt x="39" y="43"/>
                    </a:lnTo>
                    <a:lnTo>
                      <a:pt x="40" y="42"/>
                    </a:lnTo>
                    <a:lnTo>
                      <a:pt x="44" y="50"/>
                    </a:lnTo>
                    <a:lnTo>
                      <a:pt x="47" y="48"/>
                    </a:lnTo>
                    <a:lnTo>
                      <a:pt x="47" y="43"/>
                    </a:lnTo>
                    <a:lnTo>
                      <a:pt x="47" y="40"/>
                    </a:lnTo>
                    <a:lnTo>
                      <a:pt x="46" y="37"/>
                    </a:lnTo>
                    <a:lnTo>
                      <a:pt x="42" y="31"/>
                    </a:lnTo>
                    <a:lnTo>
                      <a:pt x="37" y="25"/>
                    </a:lnTo>
                    <a:lnTo>
                      <a:pt x="29" y="18"/>
                    </a:lnTo>
                    <a:lnTo>
                      <a:pt x="22" y="11"/>
                    </a:lnTo>
                    <a:lnTo>
                      <a:pt x="12" y="6"/>
                    </a:lnTo>
                    <a:lnTo>
                      <a:pt x="3"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81" name="Freeform 205"/>
              <p:cNvSpPr>
                <a:spLocks noChangeArrowheads="1"/>
              </p:cNvSpPr>
              <p:nvPr/>
            </p:nvSpPr>
            <p:spPr bwMode="auto">
              <a:xfrm>
                <a:off x="5389" y="92"/>
                <a:ext cx="47" cy="14"/>
              </a:xfrm>
              <a:custGeom>
                <a:avLst/>
                <a:gdLst>
                  <a:gd name="T0" fmla="*/ 0 w 58"/>
                  <a:gd name="T1" fmla="*/ 2383 h 18"/>
                  <a:gd name="T2" fmla="*/ 2 w 58"/>
                  <a:gd name="T3" fmla="*/ 2383 h 18"/>
                  <a:gd name="T4" fmla="*/ 2 w 58"/>
                  <a:gd name="T5" fmla="*/ 2383 h 18"/>
                  <a:gd name="T6" fmla="*/ 43 w 58"/>
                  <a:gd name="T7" fmla="*/ 2383 h 18"/>
                  <a:gd name="T8" fmla="*/ 63 w 58"/>
                  <a:gd name="T9" fmla="*/ 2943 h 18"/>
                  <a:gd name="T10" fmla="*/ 88 w 58"/>
                  <a:gd name="T11" fmla="*/ 2943 h 18"/>
                  <a:gd name="T12" fmla="*/ 109 w 58"/>
                  <a:gd name="T13" fmla="*/ 3633 h 18"/>
                  <a:gd name="T14" fmla="*/ 135 w 58"/>
                  <a:gd name="T15" fmla="*/ 4207 h 18"/>
                  <a:gd name="T16" fmla="*/ 156 w 58"/>
                  <a:gd name="T17" fmla="*/ 4984 h 18"/>
                  <a:gd name="T18" fmla="*/ 165 w 58"/>
                  <a:gd name="T19" fmla="*/ 2383 h 18"/>
                  <a:gd name="T20" fmla="*/ 142 w 58"/>
                  <a:gd name="T21" fmla="*/ 1738 h 18"/>
                  <a:gd name="T22" fmla="*/ 116 w 58"/>
                  <a:gd name="T23" fmla="*/ 2 h 18"/>
                  <a:gd name="T24" fmla="*/ 93 w 58"/>
                  <a:gd name="T25" fmla="*/ 2 h 18"/>
                  <a:gd name="T26" fmla="*/ 66 w 58"/>
                  <a:gd name="T27" fmla="*/ 1 h 18"/>
                  <a:gd name="T28" fmla="*/ 47 w 58"/>
                  <a:gd name="T29" fmla="*/ 1 h 18"/>
                  <a:gd name="T30" fmla="*/ 2 w 58"/>
                  <a:gd name="T31" fmla="*/ 1 h 18"/>
                  <a:gd name="T32" fmla="*/ 2 w 58"/>
                  <a:gd name="T33" fmla="*/ 0 h 18"/>
                  <a:gd name="T34" fmla="*/ 0 w 58"/>
                  <a:gd name="T35" fmla="*/ 1 h 18"/>
                  <a:gd name="T36" fmla="*/ 0 w 58"/>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8"/>
                  <a:gd name="T59" fmla="*/ 58 w 5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8">
                    <a:moveTo>
                      <a:pt x="0" y="9"/>
                    </a:moveTo>
                    <a:lnTo>
                      <a:pt x="4" y="9"/>
                    </a:lnTo>
                    <a:lnTo>
                      <a:pt x="9" y="9"/>
                    </a:lnTo>
                    <a:lnTo>
                      <a:pt x="15" y="9"/>
                    </a:lnTo>
                    <a:lnTo>
                      <a:pt x="23" y="11"/>
                    </a:lnTo>
                    <a:lnTo>
                      <a:pt x="30" y="11"/>
                    </a:lnTo>
                    <a:lnTo>
                      <a:pt x="39" y="13"/>
                    </a:lnTo>
                    <a:lnTo>
                      <a:pt x="47" y="15"/>
                    </a:lnTo>
                    <a:lnTo>
                      <a:pt x="55" y="18"/>
                    </a:lnTo>
                    <a:lnTo>
                      <a:pt x="58" y="9"/>
                    </a:lnTo>
                    <a:lnTo>
                      <a:pt x="49" y="6"/>
                    </a:lnTo>
                    <a:lnTo>
                      <a:pt x="41" y="4"/>
                    </a:lnTo>
                    <a:lnTo>
                      <a:pt x="32" y="2"/>
                    </a:lnTo>
                    <a:lnTo>
                      <a:pt x="24" y="1"/>
                    </a:lnTo>
                    <a:lnTo>
                      <a:pt x="17" y="1"/>
                    </a:lnTo>
                    <a:lnTo>
                      <a:pt x="9" y="1"/>
                    </a:lnTo>
                    <a:lnTo>
                      <a:pt x="4" y="0"/>
                    </a:lnTo>
                    <a:lnTo>
                      <a:pt x="0" y="1"/>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82" name="Freeform 206"/>
              <p:cNvSpPr>
                <a:spLocks noChangeArrowheads="1"/>
              </p:cNvSpPr>
              <p:nvPr/>
            </p:nvSpPr>
            <p:spPr bwMode="auto">
              <a:xfrm>
                <a:off x="5464" y="95"/>
                <a:ext cx="94" cy="57"/>
              </a:xfrm>
              <a:custGeom>
                <a:avLst/>
                <a:gdLst>
                  <a:gd name="T0" fmla="*/ 6 w 95"/>
                  <a:gd name="T1" fmla="*/ 0 h 57"/>
                  <a:gd name="T2" fmla="*/ 3 w 95"/>
                  <a:gd name="T3" fmla="*/ 0 h 57"/>
                  <a:gd name="T4" fmla="*/ 0 w 95"/>
                  <a:gd name="T5" fmla="*/ 2 h 57"/>
                  <a:gd name="T6" fmla="*/ 0 w 95"/>
                  <a:gd name="T7" fmla="*/ 5 h 57"/>
                  <a:gd name="T8" fmla="*/ 3 w 95"/>
                  <a:gd name="T9" fmla="*/ 1697 h 57"/>
                  <a:gd name="T10" fmla="*/ 5 w 95"/>
                  <a:gd name="T11" fmla="*/ 2375 h 57"/>
                  <a:gd name="T12" fmla="*/ 354 w 95"/>
                  <a:gd name="T13" fmla="*/ 3797 h 57"/>
                  <a:gd name="T14" fmla="*/ 457 w 95"/>
                  <a:gd name="T15" fmla="*/ 4656 h 57"/>
                  <a:gd name="T16" fmla="*/ 654 w 95"/>
                  <a:gd name="T17" fmla="*/ 5772 h 57"/>
                  <a:gd name="T18" fmla="*/ 937 w 95"/>
                  <a:gd name="T19" fmla="*/ 6977 h 57"/>
                  <a:gd name="T20" fmla="*/ 1109 w 95"/>
                  <a:gd name="T21" fmla="*/ 7564 h 57"/>
                  <a:gd name="T22" fmla="*/ 1411 w 95"/>
                  <a:gd name="T23" fmla="*/ 8593 h 57"/>
                  <a:gd name="T24" fmla="*/ 1672 w 95"/>
                  <a:gd name="T25" fmla="*/ 9193 h 57"/>
                  <a:gd name="T26" fmla="*/ 2020 w 95"/>
                  <a:gd name="T27" fmla="*/ 9586 h 57"/>
                  <a:gd name="T28" fmla="*/ 2275 w 95"/>
                  <a:gd name="T29" fmla="*/ 9586 h 57"/>
                  <a:gd name="T30" fmla="*/ 2610 w 95"/>
                  <a:gd name="T31" fmla="*/ 9193 h 57"/>
                  <a:gd name="T32" fmla="*/ 2892 w 95"/>
                  <a:gd name="T33" fmla="*/ 8528 h 57"/>
                  <a:gd name="T34" fmla="*/ 2941 w 95"/>
                  <a:gd name="T35" fmla="*/ 8097 h 57"/>
                  <a:gd name="T36" fmla="*/ 2977 w 95"/>
                  <a:gd name="T37" fmla="*/ 8021 h 57"/>
                  <a:gd name="T38" fmla="*/ 2941 w 95"/>
                  <a:gd name="T39" fmla="*/ 7564 h 57"/>
                  <a:gd name="T40" fmla="*/ 2941 w 95"/>
                  <a:gd name="T41" fmla="*/ 7461 h 57"/>
                  <a:gd name="T42" fmla="*/ 2829 w 95"/>
                  <a:gd name="T43" fmla="*/ 6514 h 57"/>
                  <a:gd name="T44" fmla="*/ 2655 w 95"/>
                  <a:gd name="T45" fmla="*/ 5339 h 57"/>
                  <a:gd name="T46" fmla="*/ 2480 w 95"/>
                  <a:gd name="T47" fmla="*/ 4119 h 57"/>
                  <a:gd name="T48" fmla="*/ 2272 w 95"/>
                  <a:gd name="T49" fmla="*/ 3324 h 57"/>
                  <a:gd name="T50" fmla="*/ 2051 w 95"/>
                  <a:gd name="T51" fmla="*/ 2058 h 57"/>
                  <a:gd name="T52" fmla="*/ 1759 w 95"/>
                  <a:gd name="T53" fmla="*/ 1575 h 57"/>
                  <a:gd name="T54" fmla="*/ 1563 w 95"/>
                  <a:gd name="T55" fmla="*/ 5 h 57"/>
                  <a:gd name="T56" fmla="*/ 1294 w 95"/>
                  <a:gd name="T57" fmla="*/ 3 h 57"/>
                  <a:gd name="T58" fmla="*/ 1053 w 95"/>
                  <a:gd name="T59" fmla="*/ 2 h 57"/>
                  <a:gd name="T60" fmla="*/ 846 w 95"/>
                  <a:gd name="T61" fmla="*/ 1 h 57"/>
                  <a:gd name="T62" fmla="*/ 619 w 95"/>
                  <a:gd name="T63" fmla="*/ 1 h 57"/>
                  <a:gd name="T64" fmla="*/ 431 w 95"/>
                  <a:gd name="T65" fmla="*/ 0 h 57"/>
                  <a:gd name="T66" fmla="*/ 354 w 95"/>
                  <a:gd name="T67" fmla="*/ 0 h 57"/>
                  <a:gd name="T68" fmla="*/ 6 w 95"/>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5"/>
                  <a:gd name="T106" fmla="*/ 0 h 57"/>
                  <a:gd name="T107" fmla="*/ 95 w 95"/>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5" h="57">
                    <a:moveTo>
                      <a:pt x="6" y="0"/>
                    </a:moveTo>
                    <a:lnTo>
                      <a:pt x="3" y="0"/>
                    </a:lnTo>
                    <a:lnTo>
                      <a:pt x="0" y="2"/>
                    </a:lnTo>
                    <a:lnTo>
                      <a:pt x="0" y="5"/>
                    </a:lnTo>
                    <a:lnTo>
                      <a:pt x="3" y="10"/>
                    </a:lnTo>
                    <a:lnTo>
                      <a:pt x="5" y="15"/>
                    </a:lnTo>
                    <a:lnTo>
                      <a:pt x="10" y="22"/>
                    </a:lnTo>
                    <a:lnTo>
                      <a:pt x="15" y="28"/>
                    </a:lnTo>
                    <a:lnTo>
                      <a:pt x="22" y="35"/>
                    </a:lnTo>
                    <a:lnTo>
                      <a:pt x="29" y="41"/>
                    </a:lnTo>
                    <a:lnTo>
                      <a:pt x="36" y="46"/>
                    </a:lnTo>
                    <a:lnTo>
                      <a:pt x="45" y="51"/>
                    </a:lnTo>
                    <a:lnTo>
                      <a:pt x="54" y="55"/>
                    </a:lnTo>
                    <a:lnTo>
                      <a:pt x="64" y="57"/>
                    </a:lnTo>
                    <a:lnTo>
                      <a:pt x="73" y="57"/>
                    </a:lnTo>
                    <a:lnTo>
                      <a:pt x="83" y="55"/>
                    </a:lnTo>
                    <a:lnTo>
                      <a:pt x="92" y="50"/>
                    </a:lnTo>
                    <a:lnTo>
                      <a:pt x="94" y="49"/>
                    </a:lnTo>
                    <a:lnTo>
                      <a:pt x="95" y="48"/>
                    </a:lnTo>
                    <a:lnTo>
                      <a:pt x="94" y="46"/>
                    </a:lnTo>
                    <a:lnTo>
                      <a:pt x="94" y="44"/>
                    </a:lnTo>
                    <a:lnTo>
                      <a:pt x="90" y="38"/>
                    </a:lnTo>
                    <a:lnTo>
                      <a:pt x="85" y="32"/>
                    </a:lnTo>
                    <a:lnTo>
                      <a:pt x="79" y="25"/>
                    </a:lnTo>
                    <a:lnTo>
                      <a:pt x="72" y="20"/>
                    </a:lnTo>
                    <a:lnTo>
                      <a:pt x="65" y="13"/>
                    </a:lnTo>
                    <a:lnTo>
                      <a:pt x="57" y="9"/>
                    </a:lnTo>
                    <a:lnTo>
                      <a:pt x="49" y="5"/>
                    </a:lnTo>
                    <a:lnTo>
                      <a:pt x="42" y="3"/>
                    </a:lnTo>
                    <a:lnTo>
                      <a:pt x="34" y="2"/>
                    </a:lnTo>
                    <a:lnTo>
                      <a:pt x="27" y="1"/>
                    </a:lnTo>
                    <a:lnTo>
                      <a:pt x="21" y="1"/>
                    </a:lnTo>
                    <a:lnTo>
                      <a:pt x="14" y="0"/>
                    </a:lnTo>
                    <a:lnTo>
                      <a:pt x="10" y="0"/>
                    </a:lnTo>
                    <a:lnTo>
                      <a:pt x="6"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283" name="Freeform 207"/>
              <p:cNvSpPr>
                <a:spLocks noChangeArrowheads="1"/>
              </p:cNvSpPr>
              <p:nvPr/>
            </p:nvSpPr>
            <p:spPr bwMode="auto">
              <a:xfrm>
                <a:off x="5460" y="90"/>
                <a:ext cx="99" cy="67"/>
              </a:xfrm>
              <a:custGeom>
                <a:avLst/>
                <a:gdLst>
                  <a:gd name="T0" fmla="*/ 5363 w 99"/>
                  <a:gd name="T1" fmla="*/ 12542 h 66"/>
                  <a:gd name="T2" fmla="*/ 4847 w 99"/>
                  <a:gd name="T3" fmla="*/ 13471 h 66"/>
                  <a:gd name="T4" fmla="*/ 4358 w 99"/>
                  <a:gd name="T5" fmla="*/ 13954 h 66"/>
                  <a:gd name="T6" fmla="*/ 3831 w 99"/>
                  <a:gd name="T7" fmla="*/ 13954 h 66"/>
                  <a:gd name="T8" fmla="*/ 3352 w 99"/>
                  <a:gd name="T9" fmla="*/ 13471 h 66"/>
                  <a:gd name="T10" fmla="*/ 2854 w 99"/>
                  <a:gd name="T11" fmla="*/ 12967 h 66"/>
                  <a:gd name="T12" fmla="*/ 2458 w 99"/>
                  <a:gd name="T13" fmla="*/ 12063 h 66"/>
                  <a:gd name="T14" fmla="*/ 1943 w 99"/>
                  <a:gd name="T15" fmla="*/ 10428 h 66"/>
                  <a:gd name="T16" fmla="*/ 1584 w 99"/>
                  <a:gd name="T17" fmla="*/ 9092 h 66"/>
                  <a:gd name="T18" fmla="*/ 1215 w 99"/>
                  <a:gd name="T19" fmla="*/ 7309 h 66"/>
                  <a:gd name="T20" fmla="*/ 906 w 99"/>
                  <a:gd name="T21" fmla="*/ 5851 h 66"/>
                  <a:gd name="T22" fmla="*/ 715 w 99"/>
                  <a:gd name="T23" fmla="*/ 4372 h 66"/>
                  <a:gd name="T24" fmla="*/ 601 w 99"/>
                  <a:gd name="T25" fmla="*/ 3251 h 66"/>
                  <a:gd name="T26" fmla="*/ 567 w 99"/>
                  <a:gd name="T27" fmla="*/ 2284 h 66"/>
                  <a:gd name="T28" fmla="*/ 567 w 99"/>
                  <a:gd name="T29" fmla="*/ 2099 h 66"/>
                  <a:gd name="T30" fmla="*/ 8 w 99"/>
                  <a:gd name="T31" fmla="*/ 2284 h 66"/>
                  <a:gd name="T32" fmla="*/ 601 w 99"/>
                  <a:gd name="T33" fmla="*/ 2284 h 66"/>
                  <a:gd name="T34" fmla="*/ 637 w 99"/>
                  <a:gd name="T35" fmla="*/ 0 h 66"/>
                  <a:gd name="T36" fmla="*/ 4 w 99"/>
                  <a:gd name="T37" fmla="*/ 0 h 66"/>
                  <a:gd name="T38" fmla="*/ 0 w 99"/>
                  <a:gd name="T39" fmla="*/ 80 h 66"/>
                  <a:gd name="T40" fmla="*/ 0 w 99"/>
                  <a:gd name="T41" fmla="*/ 2612 h 66"/>
                  <a:gd name="T42" fmla="*/ 2 w 99"/>
                  <a:gd name="T43" fmla="*/ 4061 h 66"/>
                  <a:gd name="T44" fmla="*/ 5 w 99"/>
                  <a:gd name="T45" fmla="*/ 5851 h 66"/>
                  <a:gd name="T46" fmla="*/ 601 w 99"/>
                  <a:gd name="T47" fmla="*/ 7309 h 66"/>
                  <a:gd name="T48" fmla="*/ 854 w 99"/>
                  <a:gd name="T49" fmla="*/ 9092 h 66"/>
                  <a:gd name="T50" fmla="*/ 1215 w 99"/>
                  <a:gd name="T51" fmla="*/ 10512 h 66"/>
                  <a:gd name="T52" fmla="*/ 1680 w 99"/>
                  <a:gd name="T53" fmla="*/ 12204 h 66"/>
                  <a:gd name="T54" fmla="*/ 2127 w 99"/>
                  <a:gd name="T55" fmla="*/ 13471 h 66"/>
                  <a:gd name="T56" fmla="*/ 2692 w 99"/>
                  <a:gd name="T57" fmla="*/ 15040 h 66"/>
                  <a:gd name="T58" fmla="*/ 3211 w 99"/>
                  <a:gd name="T59" fmla="*/ 16016 h 66"/>
                  <a:gd name="T60" fmla="*/ 3831 w 99"/>
                  <a:gd name="T61" fmla="*/ 16315 h 66"/>
                  <a:gd name="T62" fmla="*/ 4358 w 99"/>
                  <a:gd name="T63" fmla="*/ 16315 h 66"/>
                  <a:gd name="T64" fmla="*/ 4978 w 99"/>
                  <a:gd name="T65" fmla="*/ 16016 h 66"/>
                  <a:gd name="T66" fmla="*/ 5601 w 99"/>
                  <a:gd name="T67" fmla="*/ 14510 h 66"/>
                  <a:gd name="T68" fmla="*/ 5363 w 99"/>
                  <a:gd name="T69" fmla="*/ 12542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94" y="51"/>
                    </a:moveTo>
                    <a:lnTo>
                      <a:pt x="86" y="55"/>
                    </a:lnTo>
                    <a:lnTo>
                      <a:pt x="77" y="56"/>
                    </a:lnTo>
                    <a:lnTo>
                      <a:pt x="68" y="56"/>
                    </a:lnTo>
                    <a:lnTo>
                      <a:pt x="59" y="55"/>
                    </a:lnTo>
                    <a:lnTo>
                      <a:pt x="51" y="52"/>
                    </a:lnTo>
                    <a:lnTo>
                      <a:pt x="43" y="48"/>
                    </a:lnTo>
                    <a:lnTo>
                      <a:pt x="35" y="42"/>
                    </a:lnTo>
                    <a:lnTo>
                      <a:pt x="28" y="37"/>
                    </a:lnTo>
                    <a:lnTo>
                      <a:pt x="22" y="30"/>
                    </a:lnTo>
                    <a:lnTo>
                      <a:pt x="17" y="24"/>
                    </a:lnTo>
                    <a:lnTo>
                      <a:pt x="13" y="18"/>
                    </a:lnTo>
                    <a:lnTo>
                      <a:pt x="10" y="14"/>
                    </a:lnTo>
                    <a:lnTo>
                      <a:pt x="9" y="9"/>
                    </a:lnTo>
                    <a:lnTo>
                      <a:pt x="9" y="8"/>
                    </a:lnTo>
                    <a:lnTo>
                      <a:pt x="8" y="9"/>
                    </a:lnTo>
                    <a:lnTo>
                      <a:pt x="10" y="9"/>
                    </a:lnTo>
                    <a:lnTo>
                      <a:pt x="11" y="0"/>
                    </a:lnTo>
                    <a:lnTo>
                      <a:pt x="4" y="0"/>
                    </a:lnTo>
                    <a:lnTo>
                      <a:pt x="0" y="6"/>
                    </a:lnTo>
                    <a:lnTo>
                      <a:pt x="0" y="11"/>
                    </a:lnTo>
                    <a:lnTo>
                      <a:pt x="2" y="17"/>
                    </a:lnTo>
                    <a:lnTo>
                      <a:pt x="5" y="24"/>
                    </a:lnTo>
                    <a:lnTo>
                      <a:pt x="10" y="30"/>
                    </a:lnTo>
                    <a:lnTo>
                      <a:pt x="16" y="37"/>
                    </a:lnTo>
                    <a:lnTo>
                      <a:pt x="22" y="43"/>
                    </a:lnTo>
                    <a:lnTo>
                      <a:pt x="30" y="50"/>
                    </a:lnTo>
                    <a:lnTo>
                      <a:pt x="38" y="55"/>
                    </a:lnTo>
                    <a:lnTo>
                      <a:pt x="48" y="60"/>
                    </a:lnTo>
                    <a:lnTo>
                      <a:pt x="57" y="64"/>
                    </a:lnTo>
                    <a:lnTo>
                      <a:pt x="68" y="66"/>
                    </a:lnTo>
                    <a:lnTo>
                      <a:pt x="77" y="66"/>
                    </a:lnTo>
                    <a:lnTo>
                      <a:pt x="88" y="64"/>
                    </a:lnTo>
                    <a:lnTo>
                      <a:pt x="99" y="59"/>
                    </a:lnTo>
                    <a:lnTo>
                      <a:pt x="94"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grpSp>
          <p:nvGrpSpPr>
            <p:cNvPr id="1033" name="Group 208"/>
            <p:cNvGrpSpPr>
              <a:grpSpLocks/>
            </p:cNvGrpSpPr>
            <p:nvPr/>
          </p:nvGrpSpPr>
          <p:grpSpPr bwMode="auto">
            <a:xfrm>
              <a:off x="196" y="90"/>
              <a:ext cx="5416" cy="4135"/>
              <a:chOff x="196" y="90"/>
              <a:chExt cx="5416" cy="4135"/>
            </a:xfrm>
          </p:grpSpPr>
          <p:sp>
            <p:nvSpPr>
              <p:cNvPr id="1884" name="Freeform 209"/>
              <p:cNvSpPr>
                <a:spLocks noChangeArrowheads="1"/>
              </p:cNvSpPr>
              <p:nvPr/>
            </p:nvSpPr>
            <p:spPr bwMode="auto">
              <a:xfrm>
                <a:off x="5521" y="100"/>
                <a:ext cx="42" cy="52"/>
              </a:xfrm>
              <a:custGeom>
                <a:avLst/>
                <a:gdLst>
                  <a:gd name="T0" fmla="*/ 0 w 45"/>
                  <a:gd name="T1" fmla="*/ 5607 h 50"/>
                  <a:gd name="T2" fmla="*/ 469 w 45"/>
                  <a:gd name="T3" fmla="*/ 7645 h 50"/>
                  <a:gd name="T4" fmla="*/ 738 w 45"/>
                  <a:gd name="T5" fmla="*/ 12158 h 50"/>
                  <a:gd name="T6" fmla="*/ 1235 w 45"/>
                  <a:gd name="T7" fmla="*/ 14820 h 50"/>
                  <a:gd name="T8" fmla="*/ 1497 w 45"/>
                  <a:gd name="T9" fmla="*/ 19225 h 50"/>
                  <a:gd name="T10" fmla="*/ 1704 w 45"/>
                  <a:gd name="T11" fmla="*/ 22995 h 50"/>
                  <a:gd name="T12" fmla="*/ 1818 w 45"/>
                  <a:gd name="T13" fmla="*/ 26147 h 50"/>
                  <a:gd name="T14" fmla="*/ 1818 w 45"/>
                  <a:gd name="T15" fmla="*/ 26844 h 50"/>
                  <a:gd name="T16" fmla="*/ 1939 w 45"/>
                  <a:gd name="T17" fmla="*/ 26844 h 50"/>
                  <a:gd name="T18" fmla="*/ 1939 w 45"/>
                  <a:gd name="T19" fmla="*/ 26147 h 50"/>
                  <a:gd name="T20" fmla="*/ 2205 w 45"/>
                  <a:gd name="T21" fmla="*/ 31287 h 50"/>
                  <a:gd name="T22" fmla="*/ 2353 w 45"/>
                  <a:gd name="T23" fmla="*/ 29493 h 50"/>
                  <a:gd name="T24" fmla="*/ 2354 w 45"/>
                  <a:gd name="T25" fmla="*/ 27465 h 50"/>
                  <a:gd name="T26" fmla="*/ 2353 w 45"/>
                  <a:gd name="T27" fmla="*/ 25438 h 50"/>
                  <a:gd name="T28" fmla="*/ 2256 w 45"/>
                  <a:gd name="T29" fmla="*/ 23567 h 50"/>
                  <a:gd name="T30" fmla="*/ 2115 w 45"/>
                  <a:gd name="T31" fmla="*/ 19225 h 50"/>
                  <a:gd name="T32" fmla="*/ 1817 w 45"/>
                  <a:gd name="T33" fmla="*/ 14820 h 50"/>
                  <a:gd name="T34" fmla="*/ 1497 w 45"/>
                  <a:gd name="T35" fmla="*/ 11204 h 50"/>
                  <a:gd name="T36" fmla="*/ 1018 w 45"/>
                  <a:gd name="T37" fmla="*/ 6562 h 50"/>
                  <a:gd name="T38" fmla="*/ 648 w 45"/>
                  <a:gd name="T39" fmla="*/ 172 h 50"/>
                  <a:gd name="T40" fmla="*/ 5 w 45"/>
                  <a:gd name="T41" fmla="*/ 0 h 50"/>
                  <a:gd name="T42" fmla="*/ 0 w 45"/>
                  <a:gd name="T43" fmla="*/ 5607 h 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
                  <a:gd name="T67" fmla="*/ 0 h 50"/>
                  <a:gd name="T68" fmla="*/ 45 w 45"/>
                  <a:gd name="T69" fmla="*/ 50 h 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 h="50">
                    <a:moveTo>
                      <a:pt x="0" y="9"/>
                    </a:moveTo>
                    <a:lnTo>
                      <a:pt x="8" y="13"/>
                    </a:lnTo>
                    <a:lnTo>
                      <a:pt x="15" y="19"/>
                    </a:lnTo>
                    <a:lnTo>
                      <a:pt x="23" y="24"/>
                    </a:lnTo>
                    <a:lnTo>
                      <a:pt x="28" y="31"/>
                    </a:lnTo>
                    <a:lnTo>
                      <a:pt x="32" y="37"/>
                    </a:lnTo>
                    <a:lnTo>
                      <a:pt x="35" y="42"/>
                    </a:lnTo>
                    <a:lnTo>
                      <a:pt x="35" y="43"/>
                    </a:lnTo>
                    <a:lnTo>
                      <a:pt x="36" y="43"/>
                    </a:lnTo>
                    <a:lnTo>
                      <a:pt x="36" y="42"/>
                    </a:lnTo>
                    <a:lnTo>
                      <a:pt x="41" y="50"/>
                    </a:lnTo>
                    <a:lnTo>
                      <a:pt x="44" y="47"/>
                    </a:lnTo>
                    <a:lnTo>
                      <a:pt x="45" y="44"/>
                    </a:lnTo>
                    <a:lnTo>
                      <a:pt x="44" y="41"/>
                    </a:lnTo>
                    <a:lnTo>
                      <a:pt x="43" y="38"/>
                    </a:lnTo>
                    <a:lnTo>
                      <a:pt x="40" y="31"/>
                    </a:lnTo>
                    <a:lnTo>
                      <a:pt x="34" y="24"/>
                    </a:lnTo>
                    <a:lnTo>
                      <a:pt x="28" y="18"/>
                    </a:lnTo>
                    <a:lnTo>
                      <a:pt x="20" y="11"/>
                    </a:lnTo>
                    <a:lnTo>
                      <a:pt x="13" y="6"/>
                    </a:lnTo>
                    <a:lnTo>
                      <a:pt x="5"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85" name="Freeform 210"/>
              <p:cNvSpPr>
                <a:spLocks noChangeArrowheads="1"/>
              </p:cNvSpPr>
              <p:nvPr/>
            </p:nvSpPr>
            <p:spPr bwMode="auto">
              <a:xfrm>
                <a:off x="5470" y="90"/>
                <a:ext cx="50" cy="14"/>
              </a:xfrm>
              <a:custGeom>
                <a:avLst/>
                <a:gdLst>
                  <a:gd name="T0" fmla="*/ 0 w 53"/>
                  <a:gd name="T1" fmla="*/ 2383 h 18"/>
                  <a:gd name="T2" fmla="*/ 3 w 53"/>
                  <a:gd name="T3" fmla="*/ 2383 h 18"/>
                  <a:gd name="T4" fmla="*/ 8 w 53"/>
                  <a:gd name="T5" fmla="*/ 2649 h 18"/>
                  <a:gd name="T6" fmla="*/ 429 w 53"/>
                  <a:gd name="T7" fmla="*/ 2649 h 18"/>
                  <a:gd name="T8" fmla="*/ 598 w 53"/>
                  <a:gd name="T9" fmla="*/ 2649 h 18"/>
                  <a:gd name="T10" fmla="*/ 832 w 53"/>
                  <a:gd name="T11" fmla="*/ 2943 h 18"/>
                  <a:gd name="T12" fmla="*/ 1036 w 53"/>
                  <a:gd name="T13" fmla="*/ 3633 h 18"/>
                  <a:gd name="T14" fmla="*/ 1235 w 53"/>
                  <a:gd name="T15" fmla="*/ 4207 h 18"/>
                  <a:gd name="T16" fmla="*/ 1443 w 53"/>
                  <a:gd name="T17" fmla="*/ 4984 h 18"/>
                  <a:gd name="T18" fmla="*/ 1564 w 53"/>
                  <a:gd name="T19" fmla="*/ 2383 h 18"/>
                  <a:gd name="T20" fmla="*/ 1366 w 53"/>
                  <a:gd name="T21" fmla="*/ 1738 h 18"/>
                  <a:gd name="T22" fmla="*/ 1095 w 53"/>
                  <a:gd name="T23" fmla="*/ 2 h 18"/>
                  <a:gd name="T24" fmla="*/ 878 w 53"/>
                  <a:gd name="T25" fmla="*/ 2 h 18"/>
                  <a:gd name="T26" fmla="*/ 631 w 53"/>
                  <a:gd name="T27" fmla="*/ 2 h 18"/>
                  <a:gd name="T28" fmla="*/ 429 w 53"/>
                  <a:gd name="T29" fmla="*/ 0 h 18"/>
                  <a:gd name="T30" fmla="*/ 308 w 53"/>
                  <a:gd name="T31" fmla="*/ 0 h 18"/>
                  <a:gd name="T32" fmla="*/ 4 w 53"/>
                  <a:gd name="T33" fmla="*/ 0 h 18"/>
                  <a:gd name="T34" fmla="*/ 1 w 53"/>
                  <a:gd name="T35" fmla="*/ 0 h 18"/>
                  <a:gd name="T36" fmla="*/ 0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0" y="9"/>
                    </a:moveTo>
                    <a:lnTo>
                      <a:pt x="3" y="9"/>
                    </a:lnTo>
                    <a:lnTo>
                      <a:pt x="8" y="10"/>
                    </a:lnTo>
                    <a:lnTo>
                      <a:pt x="15" y="10"/>
                    </a:lnTo>
                    <a:lnTo>
                      <a:pt x="21" y="10"/>
                    </a:lnTo>
                    <a:lnTo>
                      <a:pt x="27" y="11"/>
                    </a:lnTo>
                    <a:lnTo>
                      <a:pt x="35" y="13"/>
                    </a:lnTo>
                    <a:lnTo>
                      <a:pt x="42" y="15"/>
                    </a:lnTo>
                    <a:lnTo>
                      <a:pt x="48" y="18"/>
                    </a:lnTo>
                    <a:lnTo>
                      <a:pt x="53" y="9"/>
                    </a:lnTo>
                    <a:lnTo>
                      <a:pt x="45" y="6"/>
                    </a:lnTo>
                    <a:lnTo>
                      <a:pt x="37" y="4"/>
                    </a:lnTo>
                    <a:lnTo>
                      <a:pt x="29" y="3"/>
                    </a:lnTo>
                    <a:lnTo>
                      <a:pt x="22" y="2"/>
                    </a:lnTo>
                    <a:lnTo>
                      <a:pt x="15" y="0"/>
                    </a:lnTo>
                    <a:lnTo>
                      <a:pt x="9" y="0"/>
                    </a:lnTo>
                    <a:lnTo>
                      <a:pt x="4" y="0"/>
                    </a:lnTo>
                    <a:lnTo>
                      <a:pt x="1"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86" name="Freeform 211"/>
              <p:cNvSpPr>
                <a:spLocks noChangeArrowheads="1"/>
              </p:cNvSpPr>
              <p:nvPr/>
            </p:nvSpPr>
            <p:spPr bwMode="auto">
              <a:xfrm>
                <a:off x="486" y="99"/>
                <a:ext cx="106" cy="57"/>
              </a:xfrm>
              <a:custGeom>
                <a:avLst/>
                <a:gdLst>
                  <a:gd name="T0" fmla="*/ 8 w 106"/>
                  <a:gd name="T1" fmla="*/ 0 h 58"/>
                  <a:gd name="T2" fmla="*/ 5 w 106"/>
                  <a:gd name="T3" fmla="*/ 0 h 58"/>
                  <a:gd name="T4" fmla="*/ 3 w 106"/>
                  <a:gd name="T5" fmla="*/ 1 h 58"/>
                  <a:gd name="T6" fmla="*/ 1 w 106"/>
                  <a:gd name="T7" fmla="*/ 2 h 58"/>
                  <a:gd name="T8" fmla="*/ 0 w 106"/>
                  <a:gd name="T9" fmla="*/ 3 h 58"/>
                  <a:gd name="T10" fmla="*/ 0 w 106"/>
                  <a:gd name="T11" fmla="*/ 1185 h 58"/>
                  <a:gd name="T12" fmla="*/ 1 w 106"/>
                  <a:gd name="T13" fmla="*/ 1530 h 58"/>
                  <a:gd name="T14" fmla="*/ 3 w 106"/>
                  <a:gd name="T15" fmla="*/ 2448 h 58"/>
                  <a:gd name="T16" fmla="*/ 8 w 106"/>
                  <a:gd name="T17" fmla="*/ 3407 h 58"/>
                  <a:gd name="T18" fmla="*/ 560 w 106"/>
                  <a:gd name="T19" fmla="*/ 4181 h 58"/>
                  <a:gd name="T20" fmla="*/ 870 w 106"/>
                  <a:gd name="T21" fmla="*/ 5093 h 58"/>
                  <a:gd name="T22" fmla="*/ 1278 w 106"/>
                  <a:gd name="T23" fmla="*/ 5832 h 58"/>
                  <a:gd name="T24" fmla="*/ 1684 w 106"/>
                  <a:gd name="T25" fmla="*/ 6639 h 58"/>
                  <a:gd name="T26" fmla="*/ 2100 w 106"/>
                  <a:gd name="T27" fmla="*/ 7268 h 58"/>
                  <a:gd name="T28" fmla="*/ 2539 w 106"/>
                  <a:gd name="T29" fmla="*/ 7600 h 58"/>
                  <a:gd name="T30" fmla="*/ 2995 w 106"/>
                  <a:gd name="T31" fmla="*/ 7779 h 58"/>
                  <a:gd name="T32" fmla="*/ 3534 w 106"/>
                  <a:gd name="T33" fmla="*/ 7779 h 58"/>
                  <a:gd name="T34" fmla="*/ 4095 w 106"/>
                  <a:gd name="T35" fmla="*/ 7311 h 58"/>
                  <a:gd name="T36" fmla="*/ 4570 w 106"/>
                  <a:gd name="T37" fmla="*/ 6852 h 58"/>
                  <a:gd name="T38" fmla="*/ 4582 w 106"/>
                  <a:gd name="T39" fmla="*/ 6639 h 58"/>
                  <a:gd name="T40" fmla="*/ 4582 w 106"/>
                  <a:gd name="T41" fmla="*/ 6227 h 58"/>
                  <a:gd name="T42" fmla="*/ 4582 w 106"/>
                  <a:gd name="T43" fmla="*/ 6218 h 58"/>
                  <a:gd name="T44" fmla="*/ 4570 w 106"/>
                  <a:gd name="T45" fmla="*/ 5832 h 58"/>
                  <a:gd name="T46" fmla="*/ 4404 w 106"/>
                  <a:gd name="T47" fmla="*/ 5233 h 58"/>
                  <a:gd name="T48" fmla="*/ 4168 w 106"/>
                  <a:gd name="T49" fmla="*/ 4181 h 58"/>
                  <a:gd name="T50" fmla="*/ 3884 w 106"/>
                  <a:gd name="T51" fmla="*/ 3407 h 58"/>
                  <a:gd name="T52" fmla="*/ 3534 w 106"/>
                  <a:gd name="T53" fmla="*/ 2448 h 58"/>
                  <a:gd name="T54" fmla="*/ 3165 w 106"/>
                  <a:gd name="T55" fmla="*/ 1643 h 58"/>
                  <a:gd name="T56" fmla="*/ 2817 w 106"/>
                  <a:gd name="T57" fmla="*/ 1247 h 58"/>
                  <a:gd name="T58" fmla="*/ 2475 w 106"/>
                  <a:gd name="T59" fmla="*/ 60 h 58"/>
                  <a:gd name="T60" fmla="*/ 2100 w 106"/>
                  <a:gd name="T61" fmla="*/ 3 h 58"/>
                  <a:gd name="T62" fmla="*/ 1701 w 106"/>
                  <a:gd name="T63" fmla="*/ 1 h 58"/>
                  <a:gd name="T64" fmla="*/ 1366 w 106"/>
                  <a:gd name="T65" fmla="*/ 0 h 58"/>
                  <a:gd name="T66" fmla="*/ 1026 w 106"/>
                  <a:gd name="T67" fmla="*/ 0 h 58"/>
                  <a:gd name="T68" fmla="*/ 698 w 106"/>
                  <a:gd name="T69" fmla="*/ 0 h 58"/>
                  <a:gd name="T70" fmla="*/ 530 w 106"/>
                  <a:gd name="T71" fmla="*/ 0 h 58"/>
                  <a:gd name="T72" fmla="*/ 8 w 106"/>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6"/>
                  <a:gd name="T112" fmla="*/ 0 h 58"/>
                  <a:gd name="T113" fmla="*/ 106 w 106"/>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6" h="58">
                    <a:moveTo>
                      <a:pt x="8" y="0"/>
                    </a:moveTo>
                    <a:lnTo>
                      <a:pt x="5" y="0"/>
                    </a:lnTo>
                    <a:lnTo>
                      <a:pt x="3" y="1"/>
                    </a:lnTo>
                    <a:lnTo>
                      <a:pt x="1" y="2"/>
                    </a:lnTo>
                    <a:lnTo>
                      <a:pt x="0" y="3"/>
                    </a:lnTo>
                    <a:lnTo>
                      <a:pt x="0" y="8"/>
                    </a:lnTo>
                    <a:lnTo>
                      <a:pt x="1" y="12"/>
                    </a:lnTo>
                    <a:lnTo>
                      <a:pt x="3" y="19"/>
                    </a:lnTo>
                    <a:lnTo>
                      <a:pt x="8" y="25"/>
                    </a:lnTo>
                    <a:lnTo>
                      <a:pt x="13" y="32"/>
                    </a:lnTo>
                    <a:lnTo>
                      <a:pt x="21" y="38"/>
                    </a:lnTo>
                    <a:lnTo>
                      <a:pt x="29" y="44"/>
                    </a:lnTo>
                    <a:lnTo>
                      <a:pt x="39" y="50"/>
                    </a:lnTo>
                    <a:lnTo>
                      <a:pt x="48" y="54"/>
                    </a:lnTo>
                    <a:lnTo>
                      <a:pt x="59" y="57"/>
                    </a:lnTo>
                    <a:lnTo>
                      <a:pt x="70" y="58"/>
                    </a:lnTo>
                    <a:lnTo>
                      <a:pt x="82" y="58"/>
                    </a:lnTo>
                    <a:lnTo>
                      <a:pt x="94" y="55"/>
                    </a:lnTo>
                    <a:lnTo>
                      <a:pt x="105" y="51"/>
                    </a:lnTo>
                    <a:lnTo>
                      <a:pt x="106" y="50"/>
                    </a:lnTo>
                    <a:lnTo>
                      <a:pt x="106" y="47"/>
                    </a:lnTo>
                    <a:lnTo>
                      <a:pt x="106" y="46"/>
                    </a:lnTo>
                    <a:lnTo>
                      <a:pt x="105" y="44"/>
                    </a:lnTo>
                    <a:lnTo>
                      <a:pt x="102" y="39"/>
                    </a:lnTo>
                    <a:lnTo>
                      <a:pt x="97" y="32"/>
                    </a:lnTo>
                    <a:lnTo>
                      <a:pt x="90" y="25"/>
                    </a:lnTo>
                    <a:lnTo>
                      <a:pt x="82" y="19"/>
                    </a:lnTo>
                    <a:lnTo>
                      <a:pt x="74" y="13"/>
                    </a:lnTo>
                    <a:lnTo>
                      <a:pt x="65" y="9"/>
                    </a:lnTo>
                    <a:lnTo>
                      <a:pt x="57" y="6"/>
                    </a:lnTo>
                    <a:lnTo>
                      <a:pt x="48" y="3"/>
                    </a:lnTo>
                    <a:lnTo>
                      <a:pt x="40" y="1"/>
                    </a:lnTo>
                    <a:lnTo>
                      <a:pt x="32" y="0"/>
                    </a:lnTo>
                    <a:lnTo>
                      <a:pt x="24" y="0"/>
                    </a:lnTo>
                    <a:lnTo>
                      <a:pt x="17" y="0"/>
                    </a:lnTo>
                    <a:lnTo>
                      <a:pt x="12"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87" name="Freeform 212"/>
              <p:cNvSpPr>
                <a:spLocks noChangeArrowheads="1"/>
              </p:cNvSpPr>
              <p:nvPr/>
            </p:nvSpPr>
            <p:spPr bwMode="auto">
              <a:xfrm>
                <a:off x="479" y="94"/>
                <a:ext cx="114" cy="67"/>
              </a:xfrm>
              <a:custGeom>
                <a:avLst/>
                <a:gdLst>
                  <a:gd name="T0" fmla="*/ 7167 w 113"/>
                  <a:gd name="T1" fmla="*/ 10198 h 67"/>
                  <a:gd name="T2" fmla="*/ 6419 w 113"/>
                  <a:gd name="T3" fmla="*/ 11022 h 67"/>
                  <a:gd name="T4" fmla="*/ 5648 w 113"/>
                  <a:gd name="T5" fmla="*/ 11804 h 67"/>
                  <a:gd name="T6" fmla="*/ 4999 w 113"/>
                  <a:gd name="T7" fmla="*/ 11804 h 67"/>
                  <a:gd name="T8" fmla="*/ 4270 w 113"/>
                  <a:gd name="T9" fmla="*/ 11713 h 67"/>
                  <a:gd name="T10" fmla="*/ 3663 w 113"/>
                  <a:gd name="T11" fmla="*/ 10986 h 67"/>
                  <a:gd name="T12" fmla="*/ 2978 w 113"/>
                  <a:gd name="T13" fmla="*/ 10145 h 67"/>
                  <a:gd name="T14" fmla="*/ 2406 w 113"/>
                  <a:gd name="T15" fmla="*/ 9047 h 67"/>
                  <a:gd name="T16" fmla="*/ 1929 w 113"/>
                  <a:gd name="T17" fmla="*/ 7698 h 67"/>
                  <a:gd name="T18" fmla="*/ 1401 w 113"/>
                  <a:gd name="T19" fmla="*/ 6671 h 67"/>
                  <a:gd name="T20" fmla="*/ 1039 w 113"/>
                  <a:gd name="T21" fmla="*/ 5314 h 67"/>
                  <a:gd name="T22" fmla="*/ 817 w 113"/>
                  <a:gd name="T23" fmla="*/ 4323 h 67"/>
                  <a:gd name="T24" fmla="*/ 723 w 113"/>
                  <a:gd name="T25" fmla="*/ 2806 h 67"/>
                  <a:gd name="T26" fmla="*/ 683 w 113"/>
                  <a:gd name="T27" fmla="*/ 2266 h 67"/>
                  <a:gd name="T28" fmla="*/ 683 w 113"/>
                  <a:gd name="T29" fmla="*/ 1827 h 67"/>
                  <a:gd name="T30" fmla="*/ 683 w 113"/>
                  <a:gd name="T31" fmla="*/ 1961 h 67"/>
                  <a:gd name="T32" fmla="*/ 723 w 113"/>
                  <a:gd name="T33" fmla="*/ 1827 h 67"/>
                  <a:gd name="T34" fmla="*/ 770 w 113"/>
                  <a:gd name="T35" fmla="*/ 1827 h 67"/>
                  <a:gd name="T36" fmla="*/ 866 w 113"/>
                  <a:gd name="T37" fmla="*/ 1827 h 67"/>
                  <a:gd name="T38" fmla="*/ 866 w 113"/>
                  <a:gd name="T39" fmla="*/ 0 h 67"/>
                  <a:gd name="T40" fmla="*/ 683 w 113"/>
                  <a:gd name="T41" fmla="*/ 0 h 67"/>
                  <a:gd name="T42" fmla="*/ 7 w 113"/>
                  <a:gd name="T43" fmla="*/ 1 h 67"/>
                  <a:gd name="T44" fmla="*/ 4 w 113"/>
                  <a:gd name="T45" fmla="*/ 3 h 67"/>
                  <a:gd name="T46" fmla="*/ 1 w 113"/>
                  <a:gd name="T47" fmla="*/ 72 h 67"/>
                  <a:gd name="T48" fmla="*/ 0 w 113"/>
                  <a:gd name="T49" fmla="*/ 2266 h 67"/>
                  <a:gd name="T50" fmla="*/ 2 w 113"/>
                  <a:gd name="T51" fmla="*/ 3480 h 67"/>
                  <a:gd name="T52" fmla="*/ 6 w 113"/>
                  <a:gd name="T53" fmla="*/ 4992 h 67"/>
                  <a:gd name="T54" fmla="*/ 683 w 113"/>
                  <a:gd name="T55" fmla="*/ 6586 h 67"/>
                  <a:gd name="T56" fmla="*/ 977 w 113"/>
                  <a:gd name="T57" fmla="*/ 7843 h 67"/>
                  <a:gd name="T58" fmla="*/ 1489 w 113"/>
                  <a:gd name="T59" fmla="*/ 9458 h 67"/>
                  <a:gd name="T60" fmla="*/ 2133 w 113"/>
                  <a:gd name="T61" fmla="*/ 10443 h 67"/>
                  <a:gd name="T62" fmla="*/ 2806 w 113"/>
                  <a:gd name="T63" fmla="*/ 11804 h 67"/>
                  <a:gd name="T64" fmla="*/ 3448 w 113"/>
                  <a:gd name="T65" fmla="*/ 12673 h 67"/>
                  <a:gd name="T66" fmla="*/ 4215 w 113"/>
                  <a:gd name="T67" fmla="*/ 13526 h 67"/>
                  <a:gd name="T68" fmla="*/ 4999 w 113"/>
                  <a:gd name="T69" fmla="*/ 13611 h 67"/>
                  <a:gd name="T70" fmla="*/ 5692 w 113"/>
                  <a:gd name="T71" fmla="*/ 13611 h 67"/>
                  <a:gd name="T72" fmla="*/ 6504 w 113"/>
                  <a:gd name="T73" fmla="*/ 12739 h 67"/>
                  <a:gd name="T74" fmla="*/ 7311 w 113"/>
                  <a:gd name="T75" fmla="*/ 11804 h 67"/>
                  <a:gd name="T76" fmla="*/ 7167 w 113"/>
                  <a:gd name="T77" fmla="*/ 10198 h 6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3"/>
                  <a:gd name="T118" fmla="*/ 0 h 67"/>
                  <a:gd name="T119" fmla="*/ 113 w 113"/>
                  <a:gd name="T120" fmla="*/ 67 h 6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3" h="67">
                    <a:moveTo>
                      <a:pt x="109" y="50"/>
                    </a:moveTo>
                    <a:lnTo>
                      <a:pt x="99" y="55"/>
                    </a:lnTo>
                    <a:lnTo>
                      <a:pt x="87" y="58"/>
                    </a:lnTo>
                    <a:lnTo>
                      <a:pt x="76" y="58"/>
                    </a:lnTo>
                    <a:lnTo>
                      <a:pt x="66" y="57"/>
                    </a:lnTo>
                    <a:lnTo>
                      <a:pt x="56" y="54"/>
                    </a:lnTo>
                    <a:lnTo>
                      <a:pt x="46" y="49"/>
                    </a:lnTo>
                    <a:lnTo>
                      <a:pt x="37" y="45"/>
                    </a:lnTo>
                    <a:lnTo>
                      <a:pt x="30" y="38"/>
                    </a:lnTo>
                    <a:lnTo>
                      <a:pt x="22" y="33"/>
                    </a:lnTo>
                    <a:lnTo>
                      <a:pt x="17" y="26"/>
                    </a:lnTo>
                    <a:lnTo>
                      <a:pt x="13" y="21"/>
                    </a:lnTo>
                    <a:lnTo>
                      <a:pt x="11" y="15"/>
                    </a:lnTo>
                    <a:lnTo>
                      <a:pt x="10" y="12"/>
                    </a:lnTo>
                    <a:lnTo>
                      <a:pt x="10" y="9"/>
                    </a:lnTo>
                    <a:lnTo>
                      <a:pt x="10" y="10"/>
                    </a:lnTo>
                    <a:lnTo>
                      <a:pt x="11" y="9"/>
                    </a:lnTo>
                    <a:lnTo>
                      <a:pt x="12" y="9"/>
                    </a:lnTo>
                    <a:lnTo>
                      <a:pt x="14" y="9"/>
                    </a:lnTo>
                    <a:lnTo>
                      <a:pt x="14" y="0"/>
                    </a:lnTo>
                    <a:lnTo>
                      <a:pt x="10" y="0"/>
                    </a:lnTo>
                    <a:lnTo>
                      <a:pt x="7" y="1"/>
                    </a:lnTo>
                    <a:lnTo>
                      <a:pt x="4" y="3"/>
                    </a:lnTo>
                    <a:lnTo>
                      <a:pt x="1" y="6"/>
                    </a:lnTo>
                    <a:lnTo>
                      <a:pt x="0" y="12"/>
                    </a:lnTo>
                    <a:lnTo>
                      <a:pt x="2" y="18"/>
                    </a:lnTo>
                    <a:lnTo>
                      <a:pt x="6" y="25"/>
                    </a:lnTo>
                    <a:lnTo>
                      <a:pt x="10" y="32"/>
                    </a:lnTo>
                    <a:lnTo>
                      <a:pt x="16" y="39"/>
                    </a:lnTo>
                    <a:lnTo>
                      <a:pt x="23" y="46"/>
                    </a:lnTo>
                    <a:lnTo>
                      <a:pt x="33" y="52"/>
                    </a:lnTo>
                    <a:lnTo>
                      <a:pt x="43" y="58"/>
                    </a:lnTo>
                    <a:lnTo>
                      <a:pt x="53" y="62"/>
                    </a:lnTo>
                    <a:lnTo>
                      <a:pt x="65" y="66"/>
                    </a:lnTo>
                    <a:lnTo>
                      <a:pt x="76" y="67"/>
                    </a:lnTo>
                    <a:lnTo>
                      <a:pt x="88" y="67"/>
                    </a:lnTo>
                    <a:lnTo>
                      <a:pt x="101" y="63"/>
                    </a:lnTo>
                    <a:lnTo>
                      <a:pt x="113" y="58"/>
                    </a:lnTo>
                    <a:lnTo>
                      <a:pt x="109" y="5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88" name="Freeform 213"/>
              <p:cNvSpPr>
                <a:spLocks noChangeArrowheads="1"/>
              </p:cNvSpPr>
              <p:nvPr/>
            </p:nvSpPr>
            <p:spPr bwMode="auto">
              <a:xfrm>
                <a:off x="553" y="104"/>
                <a:ext cx="46" cy="51"/>
              </a:xfrm>
              <a:custGeom>
                <a:avLst/>
                <a:gdLst>
                  <a:gd name="T0" fmla="*/ 0 w 49"/>
                  <a:gd name="T1" fmla="*/ 6916 h 49"/>
                  <a:gd name="T2" fmla="*/ 8 w 49"/>
                  <a:gd name="T3" fmla="*/ 10298 h 49"/>
                  <a:gd name="T4" fmla="*/ 628 w 49"/>
                  <a:gd name="T5" fmla="*/ 15186 h 49"/>
                  <a:gd name="T6" fmla="*/ 952 w 49"/>
                  <a:gd name="T7" fmla="*/ 19671 h 49"/>
                  <a:gd name="T8" fmla="*/ 1208 w 49"/>
                  <a:gd name="T9" fmla="*/ 24886 h 49"/>
                  <a:gd name="T10" fmla="*/ 1403 w 49"/>
                  <a:gd name="T11" fmla="*/ 29469 h 49"/>
                  <a:gd name="T12" fmla="*/ 1531 w 49"/>
                  <a:gd name="T13" fmla="*/ 34023 h 49"/>
                  <a:gd name="T14" fmla="*/ 1531 w 49"/>
                  <a:gd name="T15" fmla="*/ 34471 h 49"/>
                  <a:gd name="T16" fmla="*/ 1579 w 49"/>
                  <a:gd name="T17" fmla="*/ 34023 h 49"/>
                  <a:gd name="T18" fmla="*/ 1724 w 49"/>
                  <a:gd name="T19" fmla="*/ 40344 h 49"/>
                  <a:gd name="T20" fmla="*/ 1888 w 49"/>
                  <a:gd name="T21" fmla="*/ 38885 h 49"/>
                  <a:gd name="T22" fmla="*/ 1907 w 49"/>
                  <a:gd name="T23" fmla="*/ 34471 h 49"/>
                  <a:gd name="T24" fmla="*/ 1888 w 49"/>
                  <a:gd name="T25" fmla="*/ 31870 h 49"/>
                  <a:gd name="T26" fmla="*/ 1831 w 49"/>
                  <a:gd name="T27" fmla="*/ 29469 h 49"/>
                  <a:gd name="T28" fmla="*/ 1677 w 49"/>
                  <a:gd name="T29" fmla="*/ 24886 h 49"/>
                  <a:gd name="T30" fmla="*/ 1443 w 49"/>
                  <a:gd name="T31" fmla="*/ 19671 h 49"/>
                  <a:gd name="T32" fmla="*/ 1173 w 49"/>
                  <a:gd name="T33" fmla="*/ 14028 h 49"/>
                  <a:gd name="T34" fmla="*/ 844 w 49"/>
                  <a:gd name="T35" fmla="*/ 8806 h 49"/>
                  <a:gd name="T36" fmla="*/ 494 w 49"/>
                  <a:gd name="T37" fmla="*/ 200 h 49"/>
                  <a:gd name="T38" fmla="*/ 3 w 49"/>
                  <a:gd name="T39" fmla="*/ 0 h 49"/>
                  <a:gd name="T40" fmla="*/ 0 w 49"/>
                  <a:gd name="T41" fmla="*/ 6916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49"/>
                  <a:gd name="T65" fmla="*/ 49 w 49"/>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49">
                    <a:moveTo>
                      <a:pt x="0" y="8"/>
                    </a:moveTo>
                    <a:lnTo>
                      <a:pt x="8" y="13"/>
                    </a:lnTo>
                    <a:lnTo>
                      <a:pt x="17" y="18"/>
                    </a:lnTo>
                    <a:lnTo>
                      <a:pt x="24" y="24"/>
                    </a:lnTo>
                    <a:lnTo>
                      <a:pt x="31" y="30"/>
                    </a:lnTo>
                    <a:lnTo>
                      <a:pt x="36" y="36"/>
                    </a:lnTo>
                    <a:lnTo>
                      <a:pt x="39" y="41"/>
                    </a:lnTo>
                    <a:lnTo>
                      <a:pt x="39" y="42"/>
                    </a:lnTo>
                    <a:lnTo>
                      <a:pt x="40" y="41"/>
                    </a:lnTo>
                    <a:lnTo>
                      <a:pt x="44" y="49"/>
                    </a:lnTo>
                    <a:lnTo>
                      <a:pt x="48" y="47"/>
                    </a:lnTo>
                    <a:lnTo>
                      <a:pt x="49" y="42"/>
                    </a:lnTo>
                    <a:lnTo>
                      <a:pt x="48" y="39"/>
                    </a:lnTo>
                    <a:lnTo>
                      <a:pt x="47" y="36"/>
                    </a:lnTo>
                    <a:lnTo>
                      <a:pt x="42" y="30"/>
                    </a:lnTo>
                    <a:lnTo>
                      <a:pt x="37" y="24"/>
                    </a:lnTo>
                    <a:lnTo>
                      <a:pt x="30" y="17"/>
                    </a:lnTo>
                    <a:lnTo>
                      <a:pt x="22" y="11"/>
                    </a:lnTo>
                    <a:lnTo>
                      <a:pt x="13"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89" name="Freeform 214"/>
              <p:cNvSpPr>
                <a:spLocks noChangeArrowheads="1"/>
              </p:cNvSpPr>
              <p:nvPr/>
            </p:nvSpPr>
            <p:spPr bwMode="auto">
              <a:xfrm>
                <a:off x="494" y="93"/>
                <a:ext cx="55" cy="14"/>
              </a:xfrm>
              <a:custGeom>
                <a:avLst/>
                <a:gdLst>
                  <a:gd name="T0" fmla="*/ 0 w 58"/>
                  <a:gd name="T1" fmla="*/ 2649 h 18"/>
                  <a:gd name="T2" fmla="*/ 4 w 58"/>
                  <a:gd name="T3" fmla="*/ 2649 h 18"/>
                  <a:gd name="T4" fmla="*/ 9 w 58"/>
                  <a:gd name="T5" fmla="*/ 2649 h 18"/>
                  <a:gd name="T6" fmla="*/ 346 w 58"/>
                  <a:gd name="T7" fmla="*/ 2649 h 18"/>
                  <a:gd name="T8" fmla="*/ 493 w 58"/>
                  <a:gd name="T9" fmla="*/ 2943 h 18"/>
                  <a:gd name="T10" fmla="*/ 703 w 58"/>
                  <a:gd name="T11" fmla="*/ 2943 h 18"/>
                  <a:gd name="T12" fmla="*/ 859 w 58"/>
                  <a:gd name="T13" fmla="*/ 3633 h 18"/>
                  <a:gd name="T14" fmla="*/ 1089 w 58"/>
                  <a:gd name="T15" fmla="*/ 4207 h 18"/>
                  <a:gd name="T16" fmla="*/ 1223 w 58"/>
                  <a:gd name="T17" fmla="*/ 4984 h 18"/>
                  <a:gd name="T18" fmla="*/ 1285 w 58"/>
                  <a:gd name="T19" fmla="*/ 2649 h 18"/>
                  <a:gd name="T20" fmla="*/ 1146 w 58"/>
                  <a:gd name="T21" fmla="*/ 1738 h 18"/>
                  <a:gd name="T22" fmla="*/ 903 w 58"/>
                  <a:gd name="T23" fmla="*/ 2 h 18"/>
                  <a:gd name="T24" fmla="*/ 739 w 58"/>
                  <a:gd name="T25" fmla="*/ 2 h 18"/>
                  <a:gd name="T26" fmla="*/ 519 w 58"/>
                  <a:gd name="T27" fmla="*/ 1 h 18"/>
                  <a:gd name="T28" fmla="*/ 363 w 58"/>
                  <a:gd name="T29" fmla="*/ 1 h 18"/>
                  <a:gd name="T30" fmla="*/ 9 w 58"/>
                  <a:gd name="T31" fmla="*/ 1 h 18"/>
                  <a:gd name="T32" fmla="*/ 4 w 58"/>
                  <a:gd name="T33" fmla="*/ 0 h 18"/>
                  <a:gd name="T34" fmla="*/ 0 w 58"/>
                  <a:gd name="T35" fmla="*/ 1 h 18"/>
                  <a:gd name="T36" fmla="*/ 0 w 58"/>
                  <a:gd name="T37" fmla="*/ 264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8"/>
                  <a:gd name="T59" fmla="*/ 58 w 5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8">
                    <a:moveTo>
                      <a:pt x="0" y="10"/>
                    </a:moveTo>
                    <a:lnTo>
                      <a:pt x="4" y="10"/>
                    </a:lnTo>
                    <a:lnTo>
                      <a:pt x="9" y="10"/>
                    </a:lnTo>
                    <a:lnTo>
                      <a:pt x="16" y="10"/>
                    </a:lnTo>
                    <a:lnTo>
                      <a:pt x="23" y="11"/>
                    </a:lnTo>
                    <a:lnTo>
                      <a:pt x="31" y="11"/>
                    </a:lnTo>
                    <a:lnTo>
                      <a:pt x="39" y="13"/>
                    </a:lnTo>
                    <a:lnTo>
                      <a:pt x="48" y="15"/>
                    </a:lnTo>
                    <a:lnTo>
                      <a:pt x="55" y="18"/>
                    </a:lnTo>
                    <a:lnTo>
                      <a:pt x="58" y="10"/>
                    </a:lnTo>
                    <a:lnTo>
                      <a:pt x="50" y="6"/>
                    </a:lnTo>
                    <a:lnTo>
                      <a:pt x="41" y="4"/>
                    </a:lnTo>
                    <a:lnTo>
                      <a:pt x="33" y="2"/>
                    </a:lnTo>
                    <a:lnTo>
                      <a:pt x="24" y="1"/>
                    </a:lnTo>
                    <a:lnTo>
                      <a:pt x="17" y="1"/>
                    </a:lnTo>
                    <a:lnTo>
                      <a:pt x="9" y="1"/>
                    </a:lnTo>
                    <a:lnTo>
                      <a:pt x="4" y="0"/>
                    </a:lnTo>
                    <a:lnTo>
                      <a:pt x="0" y="1"/>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90" name="Freeform 215"/>
              <p:cNvSpPr>
                <a:spLocks noChangeArrowheads="1"/>
              </p:cNvSpPr>
              <p:nvPr/>
            </p:nvSpPr>
            <p:spPr bwMode="auto">
              <a:xfrm>
                <a:off x="3017" y="99"/>
                <a:ext cx="109" cy="57"/>
              </a:xfrm>
              <a:custGeom>
                <a:avLst/>
                <a:gdLst>
                  <a:gd name="T0" fmla="*/ 801 w 108"/>
                  <a:gd name="T1" fmla="*/ 0 h 58"/>
                  <a:gd name="T2" fmla="*/ 7 w 108"/>
                  <a:gd name="T3" fmla="*/ 0 h 58"/>
                  <a:gd name="T4" fmla="*/ 5 w 108"/>
                  <a:gd name="T5" fmla="*/ 1 h 58"/>
                  <a:gd name="T6" fmla="*/ 2 w 108"/>
                  <a:gd name="T7" fmla="*/ 2 h 58"/>
                  <a:gd name="T8" fmla="*/ 1 w 108"/>
                  <a:gd name="T9" fmla="*/ 3 h 58"/>
                  <a:gd name="T10" fmla="*/ 0 w 108"/>
                  <a:gd name="T11" fmla="*/ 1185 h 58"/>
                  <a:gd name="T12" fmla="*/ 1 w 108"/>
                  <a:gd name="T13" fmla="*/ 1530 h 58"/>
                  <a:gd name="T14" fmla="*/ 5 w 108"/>
                  <a:gd name="T15" fmla="*/ 2448 h 58"/>
                  <a:gd name="T16" fmla="*/ 756 w 108"/>
                  <a:gd name="T17" fmla="*/ 3407 h 58"/>
                  <a:gd name="T18" fmla="*/ 1102 w 108"/>
                  <a:gd name="T19" fmla="*/ 4181 h 58"/>
                  <a:gd name="T20" fmla="*/ 1821 w 108"/>
                  <a:gd name="T21" fmla="*/ 5093 h 58"/>
                  <a:gd name="T22" fmla="*/ 2451 w 108"/>
                  <a:gd name="T23" fmla="*/ 5832 h 58"/>
                  <a:gd name="T24" fmla="*/ 3150 w 108"/>
                  <a:gd name="T25" fmla="*/ 6639 h 58"/>
                  <a:gd name="T26" fmla="*/ 3903 w 108"/>
                  <a:gd name="T27" fmla="*/ 7268 h 58"/>
                  <a:gd name="T28" fmla="*/ 4734 w 108"/>
                  <a:gd name="T29" fmla="*/ 7600 h 58"/>
                  <a:gd name="T30" fmla="*/ 5692 w 108"/>
                  <a:gd name="T31" fmla="*/ 7779 h 58"/>
                  <a:gd name="T32" fmla="*/ 6595 w 108"/>
                  <a:gd name="T33" fmla="*/ 7779 h 58"/>
                  <a:gd name="T34" fmla="*/ 7478 w 108"/>
                  <a:gd name="T35" fmla="*/ 7311 h 58"/>
                  <a:gd name="T36" fmla="*/ 8376 w 108"/>
                  <a:gd name="T37" fmla="*/ 6852 h 58"/>
                  <a:gd name="T38" fmla="*/ 8479 w 108"/>
                  <a:gd name="T39" fmla="*/ 6639 h 58"/>
                  <a:gd name="T40" fmla="*/ 8479 w 108"/>
                  <a:gd name="T41" fmla="*/ 6227 h 58"/>
                  <a:gd name="T42" fmla="*/ 8479 w 108"/>
                  <a:gd name="T43" fmla="*/ 6218 h 58"/>
                  <a:gd name="T44" fmla="*/ 8376 w 108"/>
                  <a:gd name="T45" fmla="*/ 5832 h 58"/>
                  <a:gd name="T46" fmla="*/ 8220 w 108"/>
                  <a:gd name="T47" fmla="*/ 5233 h 58"/>
                  <a:gd name="T48" fmla="*/ 7791 w 108"/>
                  <a:gd name="T49" fmla="*/ 4181 h 58"/>
                  <a:gd name="T50" fmla="*/ 7126 w 108"/>
                  <a:gd name="T51" fmla="*/ 3407 h 58"/>
                  <a:gd name="T52" fmla="*/ 6595 w 108"/>
                  <a:gd name="T53" fmla="*/ 2448 h 58"/>
                  <a:gd name="T54" fmla="*/ 5902 w 108"/>
                  <a:gd name="T55" fmla="*/ 1643 h 58"/>
                  <a:gd name="T56" fmla="*/ 5205 w 108"/>
                  <a:gd name="T57" fmla="*/ 1247 h 58"/>
                  <a:gd name="T58" fmla="*/ 4592 w 108"/>
                  <a:gd name="T59" fmla="*/ 60 h 58"/>
                  <a:gd name="T60" fmla="*/ 3903 w 108"/>
                  <a:gd name="T61" fmla="*/ 3 h 58"/>
                  <a:gd name="T62" fmla="*/ 3353 w 108"/>
                  <a:gd name="T63" fmla="*/ 1 h 58"/>
                  <a:gd name="T64" fmla="*/ 2610 w 108"/>
                  <a:gd name="T65" fmla="*/ 0 h 58"/>
                  <a:gd name="T66" fmla="*/ 2064 w 108"/>
                  <a:gd name="T67" fmla="*/ 0 h 58"/>
                  <a:gd name="T68" fmla="*/ 1417 w 108"/>
                  <a:gd name="T69" fmla="*/ 0 h 58"/>
                  <a:gd name="T70" fmla="*/ 1033 w 108"/>
                  <a:gd name="T71" fmla="*/ 0 h 58"/>
                  <a:gd name="T72" fmla="*/ 801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10" y="0"/>
                    </a:moveTo>
                    <a:lnTo>
                      <a:pt x="7" y="0"/>
                    </a:lnTo>
                    <a:lnTo>
                      <a:pt x="5" y="1"/>
                    </a:lnTo>
                    <a:lnTo>
                      <a:pt x="2" y="2"/>
                    </a:lnTo>
                    <a:lnTo>
                      <a:pt x="1" y="3"/>
                    </a:lnTo>
                    <a:lnTo>
                      <a:pt x="0" y="8"/>
                    </a:lnTo>
                    <a:lnTo>
                      <a:pt x="1" y="12"/>
                    </a:lnTo>
                    <a:lnTo>
                      <a:pt x="5" y="19"/>
                    </a:lnTo>
                    <a:lnTo>
                      <a:pt x="9" y="25"/>
                    </a:lnTo>
                    <a:lnTo>
                      <a:pt x="15" y="32"/>
                    </a:lnTo>
                    <a:lnTo>
                      <a:pt x="23" y="38"/>
                    </a:lnTo>
                    <a:lnTo>
                      <a:pt x="31" y="44"/>
                    </a:lnTo>
                    <a:lnTo>
                      <a:pt x="39" y="50"/>
                    </a:lnTo>
                    <a:lnTo>
                      <a:pt x="50" y="54"/>
                    </a:lnTo>
                    <a:lnTo>
                      <a:pt x="61" y="57"/>
                    </a:lnTo>
                    <a:lnTo>
                      <a:pt x="72" y="58"/>
                    </a:lnTo>
                    <a:lnTo>
                      <a:pt x="84" y="58"/>
                    </a:lnTo>
                    <a:lnTo>
                      <a:pt x="95" y="55"/>
                    </a:lnTo>
                    <a:lnTo>
                      <a:pt x="107" y="51"/>
                    </a:lnTo>
                    <a:lnTo>
                      <a:pt x="108" y="50"/>
                    </a:lnTo>
                    <a:lnTo>
                      <a:pt x="108" y="47"/>
                    </a:lnTo>
                    <a:lnTo>
                      <a:pt x="108" y="46"/>
                    </a:lnTo>
                    <a:lnTo>
                      <a:pt x="107" y="44"/>
                    </a:lnTo>
                    <a:lnTo>
                      <a:pt x="104" y="39"/>
                    </a:lnTo>
                    <a:lnTo>
                      <a:pt x="99" y="32"/>
                    </a:lnTo>
                    <a:lnTo>
                      <a:pt x="91" y="25"/>
                    </a:lnTo>
                    <a:lnTo>
                      <a:pt x="84" y="19"/>
                    </a:lnTo>
                    <a:lnTo>
                      <a:pt x="75" y="13"/>
                    </a:lnTo>
                    <a:lnTo>
                      <a:pt x="66" y="9"/>
                    </a:lnTo>
                    <a:lnTo>
                      <a:pt x="58" y="6"/>
                    </a:lnTo>
                    <a:lnTo>
                      <a:pt x="50" y="3"/>
                    </a:lnTo>
                    <a:lnTo>
                      <a:pt x="42" y="1"/>
                    </a:lnTo>
                    <a:lnTo>
                      <a:pt x="33" y="0"/>
                    </a:lnTo>
                    <a:lnTo>
                      <a:pt x="26" y="0"/>
                    </a:lnTo>
                    <a:lnTo>
                      <a:pt x="19" y="0"/>
                    </a:lnTo>
                    <a:lnTo>
                      <a:pt x="14" y="0"/>
                    </a:lnTo>
                    <a:lnTo>
                      <a:pt x="10"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91" name="Freeform 216"/>
              <p:cNvSpPr>
                <a:spLocks noChangeArrowheads="1"/>
              </p:cNvSpPr>
              <p:nvPr/>
            </p:nvSpPr>
            <p:spPr bwMode="auto">
              <a:xfrm>
                <a:off x="3012" y="93"/>
                <a:ext cx="114" cy="69"/>
              </a:xfrm>
              <a:custGeom>
                <a:avLst/>
                <a:gdLst>
                  <a:gd name="T0" fmla="*/ 7167 w 113"/>
                  <a:gd name="T1" fmla="*/ 10866 h 68"/>
                  <a:gd name="T2" fmla="*/ 6357 w 113"/>
                  <a:gd name="T3" fmla="*/ 11823 h 68"/>
                  <a:gd name="T4" fmla="*/ 5648 w 113"/>
                  <a:gd name="T5" fmla="*/ 12547 h 68"/>
                  <a:gd name="T6" fmla="*/ 4999 w 113"/>
                  <a:gd name="T7" fmla="*/ 12547 h 68"/>
                  <a:gd name="T8" fmla="*/ 4270 w 113"/>
                  <a:gd name="T9" fmla="*/ 12221 h 68"/>
                  <a:gd name="T10" fmla="*/ 3567 w 113"/>
                  <a:gd name="T11" fmla="*/ 11641 h 68"/>
                  <a:gd name="T12" fmla="*/ 2978 w 113"/>
                  <a:gd name="T13" fmla="*/ 10595 h 68"/>
                  <a:gd name="T14" fmla="*/ 2406 w 113"/>
                  <a:gd name="T15" fmla="*/ 9549 h 68"/>
                  <a:gd name="T16" fmla="*/ 1892 w 113"/>
                  <a:gd name="T17" fmla="*/ 8288 h 68"/>
                  <a:gd name="T18" fmla="*/ 1401 w 113"/>
                  <a:gd name="T19" fmla="*/ 7200 h 68"/>
                  <a:gd name="T20" fmla="*/ 1039 w 113"/>
                  <a:gd name="T21" fmla="*/ 5605 h 68"/>
                  <a:gd name="T22" fmla="*/ 817 w 113"/>
                  <a:gd name="T23" fmla="*/ 4714 h 68"/>
                  <a:gd name="T24" fmla="*/ 683 w 113"/>
                  <a:gd name="T25" fmla="*/ 3182 h 68"/>
                  <a:gd name="T26" fmla="*/ 683 w 113"/>
                  <a:gd name="T27" fmla="*/ 2578 h 68"/>
                  <a:gd name="T28" fmla="*/ 683 w 113"/>
                  <a:gd name="T29" fmla="*/ 2085 h 68"/>
                  <a:gd name="T30" fmla="*/ 683 w 113"/>
                  <a:gd name="T31" fmla="*/ 2232 h 68"/>
                  <a:gd name="T32" fmla="*/ 723 w 113"/>
                  <a:gd name="T33" fmla="*/ 2085 h 68"/>
                  <a:gd name="T34" fmla="*/ 770 w 113"/>
                  <a:gd name="T35" fmla="*/ 2085 h 68"/>
                  <a:gd name="T36" fmla="*/ 866 w 113"/>
                  <a:gd name="T37" fmla="*/ 2085 h 68"/>
                  <a:gd name="T38" fmla="*/ 866 w 113"/>
                  <a:gd name="T39" fmla="*/ 0 h 68"/>
                  <a:gd name="T40" fmla="*/ 683 w 113"/>
                  <a:gd name="T41" fmla="*/ 1 h 68"/>
                  <a:gd name="T42" fmla="*/ 6 w 113"/>
                  <a:gd name="T43" fmla="*/ 2 h 68"/>
                  <a:gd name="T44" fmla="*/ 3 w 113"/>
                  <a:gd name="T45" fmla="*/ 3 h 68"/>
                  <a:gd name="T46" fmla="*/ 1 w 113"/>
                  <a:gd name="T47" fmla="*/ 1688 h 68"/>
                  <a:gd name="T48" fmla="*/ 0 w 113"/>
                  <a:gd name="T49" fmla="*/ 2578 h 68"/>
                  <a:gd name="T50" fmla="*/ 2 w 113"/>
                  <a:gd name="T51" fmla="*/ 3935 h 68"/>
                  <a:gd name="T52" fmla="*/ 5 w 113"/>
                  <a:gd name="T53" fmla="*/ 5432 h 68"/>
                  <a:gd name="T54" fmla="*/ 683 w 113"/>
                  <a:gd name="T55" fmla="*/ 6920 h 68"/>
                  <a:gd name="T56" fmla="*/ 977 w 113"/>
                  <a:gd name="T57" fmla="*/ 8295 h 68"/>
                  <a:gd name="T58" fmla="*/ 1489 w 113"/>
                  <a:gd name="T59" fmla="*/ 9877 h 68"/>
                  <a:gd name="T60" fmla="*/ 2050 w 113"/>
                  <a:gd name="T61" fmla="*/ 11015 h 68"/>
                  <a:gd name="T62" fmla="*/ 2764 w 113"/>
                  <a:gd name="T63" fmla="*/ 12547 h 68"/>
                  <a:gd name="T64" fmla="*/ 3448 w 113"/>
                  <a:gd name="T65" fmla="*/ 13441 h 68"/>
                  <a:gd name="T66" fmla="*/ 4174 w 113"/>
                  <a:gd name="T67" fmla="*/ 14083 h 68"/>
                  <a:gd name="T68" fmla="*/ 4999 w 113"/>
                  <a:gd name="T69" fmla="*/ 14448 h 68"/>
                  <a:gd name="T70" fmla="*/ 5692 w 113"/>
                  <a:gd name="T71" fmla="*/ 14448 h 68"/>
                  <a:gd name="T72" fmla="*/ 6504 w 113"/>
                  <a:gd name="T73" fmla="*/ 13646 h 68"/>
                  <a:gd name="T74" fmla="*/ 7311 w 113"/>
                  <a:gd name="T75" fmla="*/ 12547 h 68"/>
                  <a:gd name="T76" fmla="*/ 7167 w 113"/>
                  <a:gd name="T77" fmla="*/ 10866 h 6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3"/>
                  <a:gd name="T118" fmla="*/ 0 h 68"/>
                  <a:gd name="T119" fmla="*/ 113 w 113"/>
                  <a:gd name="T120" fmla="*/ 68 h 6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3" h="68">
                    <a:moveTo>
                      <a:pt x="109" y="51"/>
                    </a:moveTo>
                    <a:lnTo>
                      <a:pt x="97" y="56"/>
                    </a:lnTo>
                    <a:lnTo>
                      <a:pt x="87" y="59"/>
                    </a:lnTo>
                    <a:lnTo>
                      <a:pt x="76" y="59"/>
                    </a:lnTo>
                    <a:lnTo>
                      <a:pt x="66" y="58"/>
                    </a:lnTo>
                    <a:lnTo>
                      <a:pt x="55" y="55"/>
                    </a:lnTo>
                    <a:lnTo>
                      <a:pt x="46" y="50"/>
                    </a:lnTo>
                    <a:lnTo>
                      <a:pt x="37" y="45"/>
                    </a:lnTo>
                    <a:lnTo>
                      <a:pt x="29" y="39"/>
                    </a:lnTo>
                    <a:lnTo>
                      <a:pt x="22" y="34"/>
                    </a:lnTo>
                    <a:lnTo>
                      <a:pt x="17" y="27"/>
                    </a:lnTo>
                    <a:lnTo>
                      <a:pt x="13" y="22"/>
                    </a:lnTo>
                    <a:lnTo>
                      <a:pt x="10" y="16"/>
                    </a:lnTo>
                    <a:lnTo>
                      <a:pt x="10" y="13"/>
                    </a:lnTo>
                    <a:lnTo>
                      <a:pt x="10" y="10"/>
                    </a:lnTo>
                    <a:lnTo>
                      <a:pt x="10" y="11"/>
                    </a:lnTo>
                    <a:lnTo>
                      <a:pt x="11" y="10"/>
                    </a:lnTo>
                    <a:lnTo>
                      <a:pt x="12" y="10"/>
                    </a:lnTo>
                    <a:lnTo>
                      <a:pt x="14" y="10"/>
                    </a:lnTo>
                    <a:lnTo>
                      <a:pt x="14" y="0"/>
                    </a:lnTo>
                    <a:lnTo>
                      <a:pt x="10" y="1"/>
                    </a:lnTo>
                    <a:lnTo>
                      <a:pt x="6" y="2"/>
                    </a:lnTo>
                    <a:lnTo>
                      <a:pt x="3" y="3"/>
                    </a:lnTo>
                    <a:lnTo>
                      <a:pt x="1" y="7"/>
                    </a:lnTo>
                    <a:lnTo>
                      <a:pt x="0" y="13"/>
                    </a:lnTo>
                    <a:lnTo>
                      <a:pt x="2" y="19"/>
                    </a:lnTo>
                    <a:lnTo>
                      <a:pt x="5" y="26"/>
                    </a:lnTo>
                    <a:lnTo>
                      <a:pt x="10" y="33"/>
                    </a:lnTo>
                    <a:lnTo>
                      <a:pt x="16" y="40"/>
                    </a:lnTo>
                    <a:lnTo>
                      <a:pt x="23" y="47"/>
                    </a:lnTo>
                    <a:lnTo>
                      <a:pt x="32" y="52"/>
                    </a:lnTo>
                    <a:lnTo>
                      <a:pt x="42" y="59"/>
                    </a:lnTo>
                    <a:lnTo>
                      <a:pt x="53" y="63"/>
                    </a:lnTo>
                    <a:lnTo>
                      <a:pt x="64" y="67"/>
                    </a:lnTo>
                    <a:lnTo>
                      <a:pt x="76" y="68"/>
                    </a:lnTo>
                    <a:lnTo>
                      <a:pt x="88" y="68"/>
                    </a:lnTo>
                    <a:lnTo>
                      <a:pt x="101" y="64"/>
                    </a:lnTo>
                    <a:lnTo>
                      <a:pt x="113" y="59"/>
                    </a:lnTo>
                    <a:lnTo>
                      <a:pt x="109"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92" name="Freeform 217"/>
              <p:cNvSpPr>
                <a:spLocks noChangeArrowheads="1"/>
              </p:cNvSpPr>
              <p:nvPr/>
            </p:nvSpPr>
            <p:spPr bwMode="auto">
              <a:xfrm>
                <a:off x="3085" y="104"/>
                <a:ext cx="41" cy="51"/>
              </a:xfrm>
              <a:custGeom>
                <a:avLst/>
                <a:gdLst>
                  <a:gd name="T0" fmla="*/ 0 w 47"/>
                  <a:gd name="T1" fmla="*/ 6916 h 49"/>
                  <a:gd name="T2" fmla="*/ 139 w 47"/>
                  <a:gd name="T3" fmla="*/ 10298 h 49"/>
                  <a:gd name="T4" fmla="*/ 242 w 47"/>
                  <a:gd name="T5" fmla="*/ 15186 h 49"/>
                  <a:gd name="T6" fmla="*/ 373 w 47"/>
                  <a:gd name="T7" fmla="*/ 19671 h 49"/>
                  <a:gd name="T8" fmla="*/ 450 w 47"/>
                  <a:gd name="T9" fmla="*/ 24886 h 49"/>
                  <a:gd name="T10" fmla="*/ 542 w 47"/>
                  <a:gd name="T11" fmla="*/ 29469 h 49"/>
                  <a:gd name="T12" fmla="*/ 575 w 47"/>
                  <a:gd name="T13" fmla="*/ 34023 h 49"/>
                  <a:gd name="T14" fmla="*/ 589 w 47"/>
                  <a:gd name="T15" fmla="*/ 34471 h 49"/>
                  <a:gd name="T16" fmla="*/ 612 w 47"/>
                  <a:gd name="T17" fmla="*/ 34023 h 49"/>
                  <a:gd name="T18" fmla="*/ 666 w 47"/>
                  <a:gd name="T19" fmla="*/ 40344 h 49"/>
                  <a:gd name="T20" fmla="*/ 693 w 47"/>
                  <a:gd name="T21" fmla="*/ 38885 h 49"/>
                  <a:gd name="T22" fmla="*/ 710 w 47"/>
                  <a:gd name="T23" fmla="*/ 34471 h 49"/>
                  <a:gd name="T24" fmla="*/ 710 w 47"/>
                  <a:gd name="T25" fmla="*/ 31870 h 49"/>
                  <a:gd name="T26" fmla="*/ 693 w 47"/>
                  <a:gd name="T27" fmla="*/ 29469 h 49"/>
                  <a:gd name="T28" fmla="*/ 627 w 47"/>
                  <a:gd name="T29" fmla="*/ 24886 h 49"/>
                  <a:gd name="T30" fmla="*/ 554 w 47"/>
                  <a:gd name="T31" fmla="*/ 19671 h 49"/>
                  <a:gd name="T32" fmla="*/ 433 w 47"/>
                  <a:gd name="T33" fmla="*/ 14028 h 49"/>
                  <a:gd name="T34" fmla="*/ 310 w 47"/>
                  <a:gd name="T35" fmla="*/ 8806 h 49"/>
                  <a:gd name="T36" fmla="*/ 188 w 47"/>
                  <a:gd name="T37" fmla="*/ 200 h 49"/>
                  <a:gd name="T38" fmla="*/ 3 w 47"/>
                  <a:gd name="T39" fmla="*/ 0 h 49"/>
                  <a:gd name="T40" fmla="*/ 0 w 47"/>
                  <a:gd name="T41" fmla="*/ 6916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7"/>
                  <a:gd name="T64" fmla="*/ 0 h 49"/>
                  <a:gd name="T65" fmla="*/ 47 w 47"/>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7" h="49">
                    <a:moveTo>
                      <a:pt x="0" y="8"/>
                    </a:moveTo>
                    <a:lnTo>
                      <a:pt x="8" y="13"/>
                    </a:lnTo>
                    <a:lnTo>
                      <a:pt x="17" y="18"/>
                    </a:lnTo>
                    <a:lnTo>
                      <a:pt x="24" y="24"/>
                    </a:lnTo>
                    <a:lnTo>
                      <a:pt x="30" y="30"/>
                    </a:lnTo>
                    <a:lnTo>
                      <a:pt x="36" y="36"/>
                    </a:lnTo>
                    <a:lnTo>
                      <a:pt x="38" y="41"/>
                    </a:lnTo>
                    <a:lnTo>
                      <a:pt x="39" y="42"/>
                    </a:lnTo>
                    <a:lnTo>
                      <a:pt x="40" y="41"/>
                    </a:lnTo>
                    <a:lnTo>
                      <a:pt x="44" y="49"/>
                    </a:lnTo>
                    <a:lnTo>
                      <a:pt x="46" y="47"/>
                    </a:lnTo>
                    <a:lnTo>
                      <a:pt x="47" y="42"/>
                    </a:lnTo>
                    <a:lnTo>
                      <a:pt x="47" y="39"/>
                    </a:lnTo>
                    <a:lnTo>
                      <a:pt x="46" y="36"/>
                    </a:lnTo>
                    <a:lnTo>
                      <a:pt x="42" y="30"/>
                    </a:lnTo>
                    <a:lnTo>
                      <a:pt x="37" y="24"/>
                    </a:lnTo>
                    <a:lnTo>
                      <a:pt x="29" y="17"/>
                    </a:lnTo>
                    <a:lnTo>
                      <a:pt x="21" y="11"/>
                    </a:lnTo>
                    <a:lnTo>
                      <a:pt x="13"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93" name="Freeform 218"/>
              <p:cNvSpPr>
                <a:spLocks noChangeArrowheads="1"/>
              </p:cNvSpPr>
              <p:nvPr/>
            </p:nvSpPr>
            <p:spPr bwMode="auto">
              <a:xfrm>
                <a:off x="3027" y="93"/>
                <a:ext cx="55" cy="14"/>
              </a:xfrm>
              <a:custGeom>
                <a:avLst/>
                <a:gdLst>
                  <a:gd name="T0" fmla="*/ 0 w 58"/>
                  <a:gd name="T1" fmla="*/ 2649 h 18"/>
                  <a:gd name="T2" fmla="*/ 4 w 58"/>
                  <a:gd name="T3" fmla="*/ 2649 h 18"/>
                  <a:gd name="T4" fmla="*/ 9 w 58"/>
                  <a:gd name="T5" fmla="*/ 2649 h 18"/>
                  <a:gd name="T6" fmla="*/ 346 w 58"/>
                  <a:gd name="T7" fmla="*/ 2649 h 18"/>
                  <a:gd name="T8" fmla="*/ 493 w 58"/>
                  <a:gd name="T9" fmla="*/ 2649 h 18"/>
                  <a:gd name="T10" fmla="*/ 691 w 58"/>
                  <a:gd name="T11" fmla="*/ 2943 h 18"/>
                  <a:gd name="T12" fmla="*/ 859 w 58"/>
                  <a:gd name="T13" fmla="*/ 3633 h 18"/>
                  <a:gd name="T14" fmla="*/ 1035 w 58"/>
                  <a:gd name="T15" fmla="*/ 4207 h 18"/>
                  <a:gd name="T16" fmla="*/ 1223 w 58"/>
                  <a:gd name="T17" fmla="*/ 4984 h 18"/>
                  <a:gd name="T18" fmla="*/ 1285 w 58"/>
                  <a:gd name="T19" fmla="*/ 2649 h 18"/>
                  <a:gd name="T20" fmla="*/ 1146 w 58"/>
                  <a:gd name="T21" fmla="*/ 1738 h 18"/>
                  <a:gd name="T22" fmla="*/ 903 w 58"/>
                  <a:gd name="T23" fmla="*/ 2 h 18"/>
                  <a:gd name="T24" fmla="*/ 739 w 58"/>
                  <a:gd name="T25" fmla="*/ 2 h 18"/>
                  <a:gd name="T26" fmla="*/ 519 w 58"/>
                  <a:gd name="T27" fmla="*/ 1 h 18"/>
                  <a:gd name="T28" fmla="*/ 346 w 58"/>
                  <a:gd name="T29" fmla="*/ 1 h 18"/>
                  <a:gd name="T30" fmla="*/ 9 w 58"/>
                  <a:gd name="T31" fmla="*/ 0 h 18"/>
                  <a:gd name="T32" fmla="*/ 4 w 58"/>
                  <a:gd name="T33" fmla="*/ 0 h 18"/>
                  <a:gd name="T34" fmla="*/ 0 w 58"/>
                  <a:gd name="T35" fmla="*/ 0 h 18"/>
                  <a:gd name="T36" fmla="*/ 0 w 58"/>
                  <a:gd name="T37" fmla="*/ 264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8"/>
                  <a:gd name="T59" fmla="*/ 58 w 5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8">
                    <a:moveTo>
                      <a:pt x="0" y="10"/>
                    </a:moveTo>
                    <a:lnTo>
                      <a:pt x="4" y="10"/>
                    </a:lnTo>
                    <a:lnTo>
                      <a:pt x="9" y="10"/>
                    </a:lnTo>
                    <a:lnTo>
                      <a:pt x="16" y="10"/>
                    </a:lnTo>
                    <a:lnTo>
                      <a:pt x="23" y="10"/>
                    </a:lnTo>
                    <a:lnTo>
                      <a:pt x="30" y="11"/>
                    </a:lnTo>
                    <a:lnTo>
                      <a:pt x="39" y="13"/>
                    </a:lnTo>
                    <a:lnTo>
                      <a:pt x="46" y="15"/>
                    </a:lnTo>
                    <a:lnTo>
                      <a:pt x="55" y="18"/>
                    </a:lnTo>
                    <a:lnTo>
                      <a:pt x="58" y="10"/>
                    </a:lnTo>
                    <a:lnTo>
                      <a:pt x="50" y="6"/>
                    </a:lnTo>
                    <a:lnTo>
                      <a:pt x="41" y="4"/>
                    </a:lnTo>
                    <a:lnTo>
                      <a:pt x="33" y="2"/>
                    </a:lnTo>
                    <a:lnTo>
                      <a:pt x="24" y="1"/>
                    </a:lnTo>
                    <a:lnTo>
                      <a:pt x="16" y="1"/>
                    </a:lnTo>
                    <a:lnTo>
                      <a:pt x="9" y="0"/>
                    </a:lnTo>
                    <a:lnTo>
                      <a:pt x="4"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94" name="Freeform 219"/>
              <p:cNvSpPr>
                <a:spLocks noChangeArrowheads="1"/>
              </p:cNvSpPr>
              <p:nvPr/>
            </p:nvSpPr>
            <p:spPr bwMode="auto">
              <a:xfrm>
                <a:off x="1763" y="99"/>
                <a:ext cx="97" cy="57"/>
              </a:xfrm>
              <a:custGeom>
                <a:avLst/>
                <a:gdLst>
                  <a:gd name="T0" fmla="*/ 98 w 108"/>
                  <a:gd name="T1" fmla="*/ 0 h 58"/>
                  <a:gd name="T2" fmla="*/ 4 w 108"/>
                  <a:gd name="T3" fmla="*/ 0 h 58"/>
                  <a:gd name="T4" fmla="*/ 4 w 108"/>
                  <a:gd name="T5" fmla="*/ 1 h 58"/>
                  <a:gd name="T6" fmla="*/ 2 w 108"/>
                  <a:gd name="T7" fmla="*/ 2 h 58"/>
                  <a:gd name="T8" fmla="*/ 1 w 108"/>
                  <a:gd name="T9" fmla="*/ 3 h 58"/>
                  <a:gd name="T10" fmla="*/ 0 w 108"/>
                  <a:gd name="T11" fmla="*/ 1185 h 58"/>
                  <a:gd name="T12" fmla="*/ 1 w 108"/>
                  <a:gd name="T13" fmla="*/ 1530 h 58"/>
                  <a:gd name="T14" fmla="*/ 4 w 108"/>
                  <a:gd name="T15" fmla="*/ 2448 h 58"/>
                  <a:gd name="T16" fmla="*/ 93 w 108"/>
                  <a:gd name="T17" fmla="*/ 3407 h 58"/>
                  <a:gd name="T18" fmla="*/ 128 w 108"/>
                  <a:gd name="T19" fmla="*/ 4181 h 58"/>
                  <a:gd name="T20" fmla="*/ 197 w 108"/>
                  <a:gd name="T21" fmla="*/ 5093 h 58"/>
                  <a:gd name="T22" fmla="*/ 273 w 108"/>
                  <a:gd name="T23" fmla="*/ 5832 h 58"/>
                  <a:gd name="T24" fmla="*/ 348 w 108"/>
                  <a:gd name="T25" fmla="*/ 6639 h 58"/>
                  <a:gd name="T26" fmla="*/ 444 w 108"/>
                  <a:gd name="T27" fmla="*/ 7268 h 58"/>
                  <a:gd name="T28" fmla="*/ 537 w 108"/>
                  <a:gd name="T29" fmla="*/ 7600 h 58"/>
                  <a:gd name="T30" fmla="*/ 632 w 108"/>
                  <a:gd name="T31" fmla="*/ 7779 h 58"/>
                  <a:gd name="T32" fmla="*/ 729 w 108"/>
                  <a:gd name="T33" fmla="*/ 7779 h 58"/>
                  <a:gd name="T34" fmla="*/ 848 w 108"/>
                  <a:gd name="T35" fmla="*/ 7311 h 58"/>
                  <a:gd name="T36" fmla="*/ 945 w 108"/>
                  <a:gd name="T37" fmla="*/ 6852 h 58"/>
                  <a:gd name="T38" fmla="*/ 946 w 108"/>
                  <a:gd name="T39" fmla="*/ 6639 h 58"/>
                  <a:gd name="T40" fmla="*/ 946 w 108"/>
                  <a:gd name="T41" fmla="*/ 6227 h 58"/>
                  <a:gd name="T42" fmla="*/ 946 w 108"/>
                  <a:gd name="T43" fmla="*/ 6218 h 58"/>
                  <a:gd name="T44" fmla="*/ 945 w 108"/>
                  <a:gd name="T45" fmla="*/ 5832 h 58"/>
                  <a:gd name="T46" fmla="*/ 907 w 108"/>
                  <a:gd name="T47" fmla="*/ 5233 h 58"/>
                  <a:gd name="T48" fmla="*/ 875 w 108"/>
                  <a:gd name="T49" fmla="*/ 4181 h 58"/>
                  <a:gd name="T50" fmla="*/ 803 w 108"/>
                  <a:gd name="T51" fmla="*/ 3407 h 58"/>
                  <a:gd name="T52" fmla="*/ 744 w 108"/>
                  <a:gd name="T53" fmla="*/ 2448 h 58"/>
                  <a:gd name="T54" fmla="*/ 654 w 108"/>
                  <a:gd name="T55" fmla="*/ 1643 h 58"/>
                  <a:gd name="T56" fmla="*/ 581 w 108"/>
                  <a:gd name="T57" fmla="*/ 1247 h 58"/>
                  <a:gd name="T58" fmla="*/ 521 w 108"/>
                  <a:gd name="T59" fmla="*/ 60 h 58"/>
                  <a:gd name="T60" fmla="*/ 444 w 108"/>
                  <a:gd name="T61" fmla="*/ 3 h 58"/>
                  <a:gd name="T62" fmla="*/ 368 w 108"/>
                  <a:gd name="T63" fmla="*/ 1 h 58"/>
                  <a:gd name="T64" fmla="*/ 288 w 108"/>
                  <a:gd name="T65" fmla="*/ 0 h 58"/>
                  <a:gd name="T66" fmla="*/ 226 w 108"/>
                  <a:gd name="T67" fmla="*/ 0 h 58"/>
                  <a:gd name="T68" fmla="*/ 154 w 108"/>
                  <a:gd name="T69" fmla="*/ 0 h 58"/>
                  <a:gd name="T70" fmla="*/ 120 w 108"/>
                  <a:gd name="T71" fmla="*/ 0 h 58"/>
                  <a:gd name="T72" fmla="*/ 98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10" y="0"/>
                    </a:moveTo>
                    <a:lnTo>
                      <a:pt x="7" y="0"/>
                    </a:lnTo>
                    <a:lnTo>
                      <a:pt x="5" y="1"/>
                    </a:lnTo>
                    <a:lnTo>
                      <a:pt x="2" y="2"/>
                    </a:lnTo>
                    <a:lnTo>
                      <a:pt x="1" y="3"/>
                    </a:lnTo>
                    <a:lnTo>
                      <a:pt x="0" y="8"/>
                    </a:lnTo>
                    <a:lnTo>
                      <a:pt x="1" y="12"/>
                    </a:lnTo>
                    <a:lnTo>
                      <a:pt x="5" y="19"/>
                    </a:lnTo>
                    <a:lnTo>
                      <a:pt x="9" y="25"/>
                    </a:lnTo>
                    <a:lnTo>
                      <a:pt x="15" y="32"/>
                    </a:lnTo>
                    <a:lnTo>
                      <a:pt x="23" y="38"/>
                    </a:lnTo>
                    <a:lnTo>
                      <a:pt x="31" y="44"/>
                    </a:lnTo>
                    <a:lnTo>
                      <a:pt x="40" y="50"/>
                    </a:lnTo>
                    <a:lnTo>
                      <a:pt x="50" y="54"/>
                    </a:lnTo>
                    <a:lnTo>
                      <a:pt x="61" y="57"/>
                    </a:lnTo>
                    <a:lnTo>
                      <a:pt x="72" y="58"/>
                    </a:lnTo>
                    <a:lnTo>
                      <a:pt x="83" y="58"/>
                    </a:lnTo>
                    <a:lnTo>
                      <a:pt x="96" y="55"/>
                    </a:lnTo>
                    <a:lnTo>
                      <a:pt x="107" y="51"/>
                    </a:lnTo>
                    <a:lnTo>
                      <a:pt x="108" y="50"/>
                    </a:lnTo>
                    <a:lnTo>
                      <a:pt x="108" y="47"/>
                    </a:lnTo>
                    <a:lnTo>
                      <a:pt x="108" y="46"/>
                    </a:lnTo>
                    <a:lnTo>
                      <a:pt x="107" y="44"/>
                    </a:lnTo>
                    <a:lnTo>
                      <a:pt x="104" y="39"/>
                    </a:lnTo>
                    <a:lnTo>
                      <a:pt x="99" y="32"/>
                    </a:lnTo>
                    <a:lnTo>
                      <a:pt x="91" y="25"/>
                    </a:lnTo>
                    <a:lnTo>
                      <a:pt x="84" y="19"/>
                    </a:lnTo>
                    <a:lnTo>
                      <a:pt x="75" y="13"/>
                    </a:lnTo>
                    <a:lnTo>
                      <a:pt x="66" y="9"/>
                    </a:lnTo>
                    <a:lnTo>
                      <a:pt x="59" y="6"/>
                    </a:lnTo>
                    <a:lnTo>
                      <a:pt x="50" y="3"/>
                    </a:lnTo>
                    <a:lnTo>
                      <a:pt x="42" y="1"/>
                    </a:lnTo>
                    <a:lnTo>
                      <a:pt x="33" y="0"/>
                    </a:lnTo>
                    <a:lnTo>
                      <a:pt x="26" y="0"/>
                    </a:lnTo>
                    <a:lnTo>
                      <a:pt x="19" y="0"/>
                    </a:lnTo>
                    <a:lnTo>
                      <a:pt x="14" y="0"/>
                    </a:lnTo>
                    <a:lnTo>
                      <a:pt x="10"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95" name="Freeform 220"/>
              <p:cNvSpPr>
                <a:spLocks noChangeArrowheads="1"/>
              </p:cNvSpPr>
              <p:nvPr/>
            </p:nvSpPr>
            <p:spPr bwMode="auto">
              <a:xfrm>
                <a:off x="1758" y="94"/>
                <a:ext cx="103" cy="67"/>
              </a:xfrm>
              <a:custGeom>
                <a:avLst/>
                <a:gdLst>
                  <a:gd name="T0" fmla="*/ 1679 w 113"/>
                  <a:gd name="T1" fmla="*/ 10198 h 67"/>
                  <a:gd name="T2" fmla="*/ 1488 w 113"/>
                  <a:gd name="T3" fmla="*/ 11022 h 67"/>
                  <a:gd name="T4" fmla="*/ 1322 w 113"/>
                  <a:gd name="T5" fmla="*/ 11804 h 67"/>
                  <a:gd name="T6" fmla="*/ 1169 w 113"/>
                  <a:gd name="T7" fmla="*/ 11804 h 67"/>
                  <a:gd name="T8" fmla="*/ 1000 w 113"/>
                  <a:gd name="T9" fmla="*/ 11713 h 67"/>
                  <a:gd name="T10" fmla="*/ 835 w 113"/>
                  <a:gd name="T11" fmla="*/ 10986 h 67"/>
                  <a:gd name="T12" fmla="*/ 698 w 113"/>
                  <a:gd name="T13" fmla="*/ 10145 h 67"/>
                  <a:gd name="T14" fmla="*/ 565 w 113"/>
                  <a:gd name="T15" fmla="*/ 9047 h 67"/>
                  <a:gd name="T16" fmla="*/ 444 w 113"/>
                  <a:gd name="T17" fmla="*/ 7698 h 67"/>
                  <a:gd name="T18" fmla="*/ 329 w 113"/>
                  <a:gd name="T19" fmla="*/ 6671 h 67"/>
                  <a:gd name="T20" fmla="*/ 230 w 113"/>
                  <a:gd name="T21" fmla="*/ 5314 h 67"/>
                  <a:gd name="T22" fmla="*/ 192 w 113"/>
                  <a:gd name="T23" fmla="*/ 4323 h 67"/>
                  <a:gd name="T24" fmla="*/ 160 w 113"/>
                  <a:gd name="T25" fmla="*/ 2806 h 67"/>
                  <a:gd name="T26" fmla="*/ 149 w 113"/>
                  <a:gd name="T27" fmla="*/ 2266 h 67"/>
                  <a:gd name="T28" fmla="*/ 160 w 113"/>
                  <a:gd name="T29" fmla="*/ 1827 h 67"/>
                  <a:gd name="T30" fmla="*/ 160 w 113"/>
                  <a:gd name="T31" fmla="*/ 1961 h 67"/>
                  <a:gd name="T32" fmla="*/ 160 w 113"/>
                  <a:gd name="T33" fmla="*/ 1827 h 67"/>
                  <a:gd name="T34" fmla="*/ 182 w 113"/>
                  <a:gd name="T35" fmla="*/ 1827 h 67"/>
                  <a:gd name="T36" fmla="*/ 202 w 113"/>
                  <a:gd name="T37" fmla="*/ 1827 h 67"/>
                  <a:gd name="T38" fmla="*/ 202 w 113"/>
                  <a:gd name="T39" fmla="*/ 0 h 67"/>
                  <a:gd name="T40" fmla="*/ 160 w 113"/>
                  <a:gd name="T41" fmla="*/ 0 h 67"/>
                  <a:gd name="T42" fmla="*/ 5 w 113"/>
                  <a:gd name="T43" fmla="*/ 1 h 67"/>
                  <a:gd name="T44" fmla="*/ 3 w 113"/>
                  <a:gd name="T45" fmla="*/ 3 h 67"/>
                  <a:gd name="T46" fmla="*/ 1 w 113"/>
                  <a:gd name="T47" fmla="*/ 72 h 67"/>
                  <a:gd name="T48" fmla="*/ 0 w 113"/>
                  <a:gd name="T49" fmla="*/ 2266 h 67"/>
                  <a:gd name="T50" fmla="*/ 1 w 113"/>
                  <a:gd name="T51" fmla="*/ 3480 h 67"/>
                  <a:gd name="T52" fmla="*/ 4 w 113"/>
                  <a:gd name="T53" fmla="*/ 4992 h 67"/>
                  <a:gd name="T54" fmla="*/ 160 w 113"/>
                  <a:gd name="T55" fmla="*/ 6586 h 67"/>
                  <a:gd name="T56" fmla="*/ 230 w 113"/>
                  <a:gd name="T57" fmla="*/ 7843 h 67"/>
                  <a:gd name="T58" fmla="*/ 349 w 113"/>
                  <a:gd name="T59" fmla="*/ 9458 h 67"/>
                  <a:gd name="T60" fmla="*/ 479 w 113"/>
                  <a:gd name="T61" fmla="*/ 10443 h 67"/>
                  <a:gd name="T62" fmla="*/ 635 w 113"/>
                  <a:gd name="T63" fmla="*/ 11804 h 67"/>
                  <a:gd name="T64" fmla="*/ 785 w 113"/>
                  <a:gd name="T65" fmla="*/ 12673 h 67"/>
                  <a:gd name="T66" fmla="*/ 978 w 113"/>
                  <a:gd name="T67" fmla="*/ 13526 h 67"/>
                  <a:gd name="T68" fmla="*/ 1159 w 113"/>
                  <a:gd name="T69" fmla="*/ 13611 h 67"/>
                  <a:gd name="T70" fmla="*/ 1333 w 113"/>
                  <a:gd name="T71" fmla="*/ 13611 h 67"/>
                  <a:gd name="T72" fmla="*/ 1524 w 113"/>
                  <a:gd name="T73" fmla="*/ 12739 h 67"/>
                  <a:gd name="T74" fmla="*/ 1713 w 113"/>
                  <a:gd name="T75" fmla="*/ 11804 h 67"/>
                  <a:gd name="T76" fmla="*/ 1679 w 113"/>
                  <a:gd name="T77" fmla="*/ 10198 h 6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3"/>
                  <a:gd name="T118" fmla="*/ 0 h 67"/>
                  <a:gd name="T119" fmla="*/ 113 w 113"/>
                  <a:gd name="T120" fmla="*/ 67 h 6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3" h="67">
                    <a:moveTo>
                      <a:pt x="109" y="50"/>
                    </a:moveTo>
                    <a:lnTo>
                      <a:pt x="97" y="55"/>
                    </a:lnTo>
                    <a:lnTo>
                      <a:pt x="87" y="58"/>
                    </a:lnTo>
                    <a:lnTo>
                      <a:pt x="76" y="58"/>
                    </a:lnTo>
                    <a:lnTo>
                      <a:pt x="66" y="57"/>
                    </a:lnTo>
                    <a:lnTo>
                      <a:pt x="55" y="54"/>
                    </a:lnTo>
                    <a:lnTo>
                      <a:pt x="46" y="49"/>
                    </a:lnTo>
                    <a:lnTo>
                      <a:pt x="37" y="45"/>
                    </a:lnTo>
                    <a:lnTo>
                      <a:pt x="29" y="38"/>
                    </a:lnTo>
                    <a:lnTo>
                      <a:pt x="22" y="33"/>
                    </a:lnTo>
                    <a:lnTo>
                      <a:pt x="16" y="26"/>
                    </a:lnTo>
                    <a:lnTo>
                      <a:pt x="13" y="21"/>
                    </a:lnTo>
                    <a:lnTo>
                      <a:pt x="10" y="15"/>
                    </a:lnTo>
                    <a:lnTo>
                      <a:pt x="9" y="12"/>
                    </a:lnTo>
                    <a:lnTo>
                      <a:pt x="10" y="9"/>
                    </a:lnTo>
                    <a:lnTo>
                      <a:pt x="10" y="10"/>
                    </a:lnTo>
                    <a:lnTo>
                      <a:pt x="10" y="9"/>
                    </a:lnTo>
                    <a:lnTo>
                      <a:pt x="12" y="9"/>
                    </a:lnTo>
                    <a:lnTo>
                      <a:pt x="14" y="9"/>
                    </a:lnTo>
                    <a:lnTo>
                      <a:pt x="14" y="0"/>
                    </a:lnTo>
                    <a:lnTo>
                      <a:pt x="10" y="0"/>
                    </a:lnTo>
                    <a:lnTo>
                      <a:pt x="6" y="1"/>
                    </a:lnTo>
                    <a:lnTo>
                      <a:pt x="3" y="3"/>
                    </a:lnTo>
                    <a:lnTo>
                      <a:pt x="1" y="6"/>
                    </a:lnTo>
                    <a:lnTo>
                      <a:pt x="0" y="12"/>
                    </a:lnTo>
                    <a:lnTo>
                      <a:pt x="1" y="18"/>
                    </a:lnTo>
                    <a:lnTo>
                      <a:pt x="4" y="25"/>
                    </a:lnTo>
                    <a:lnTo>
                      <a:pt x="10" y="32"/>
                    </a:lnTo>
                    <a:lnTo>
                      <a:pt x="16" y="39"/>
                    </a:lnTo>
                    <a:lnTo>
                      <a:pt x="23" y="46"/>
                    </a:lnTo>
                    <a:lnTo>
                      <a:pt x="32" y="52"/>
                    </a:lnTo>
                    <a:lnTo>
                      <a:pt x="41" y="58"/>
                    </a:lnTo>
                    <a:lnTo>
                      <a:pt x="52" y="62"/>
                    </a:lnTo>
                    <a:lnTo>
                      <a:pt x="64" y="66"/>
                    </a:lnTo>
                    <a:lnTo>
                      <a:pt x="75" y="67"/>
                    </a:lnTo>
                    <a:lnTo>
                      <a:pt x="88" y="67"/>
                    </a:lnTo>
                    <a:lnTo>
                      <a:pt x="101" y="63"/>
                    </a:lnTo>
                    <a:lnTo>
                      <a:pt x="113" y="58"/>
                    </a:lnTo>
                    <a:lnTo>
                      <a:pt x="109" y="5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96" name="Freeform 221"/>
              <p:cNvSpPr>
                <a:spLocks noChangeArrowheads="1"/>
              </p:cNvSpPr>
              <p:nvPr/>
            </p:nvSpPr>
            <p:spPr bwMode="auto">
              <a:xfrm>
                <a:off x="1820" y="104"/>
                <a:ext cx="44" cy="51"/>
              </a:xfrm>
              <a:custGeom>
                <a:avLst/>
                <a:gdLst>
                  <a:gd name="T0" fmla="*/ 0 w 47"/>
                  <a:gd name="T1" fmla="*/ 6916 h 49"/>
                  <a:gd name="T2" fmla="*/ 419 w 47"/>
                  <a:gd name="T3" fmla="*/ 10298 h 49"/>
                  <a:gd name="T4" fmla="*/ 690 w 47"/>
                  <a:gd name="T5" fmla="*/ 15186 h 49"/>
                  <a:gd name="T6" fmla="*/ 1131 w 47"/>
                  <a:gd name="T7" fmla="*/ 19671 h 49"/>
                  <a:gd name="T8" fmla="*/ 1393 w 47"/>
                  <a:gd name="T9" fmla="*/ 24886 h 49"/>
                  <a:gd name="T10" fmla="*/ 1577 w 47"/>
                  <a:gd name="T11" fmla="*/ 29469 h 49"/>
                  <a:gd name="T12" fmla="*/ 1744 w 47"/>
                  <a:gd name="T13" fmla="*/ 34023 h 49"/>
                  <a:gd name="T14" fmla="*/ 1785 w 47"/>
                  <a:gd name="T15" fmla="*/ 34471 h 49"/>
                  <a:gd name="T16" fmla="*/ 1856 w 47"/>
                  <a:gd name="T17" fmla="*/ 34023 h 49"/>
                  <a:gd name="T18" fmla="*/ 2020 w 47"/>
                  <a:gd name="T19" fmla="*/ 40344 h 49"/>
                  <a:gd name="T20" fmla="*/ 2101 w 47"/>
                  <a:gd name="T21" fmla="*/ 38885 h 49"/>
                  <a:gd name="T22" fmla="*/ 2149 w 47"/>
                  <a:gd name="T23" fmla="*/ 34471 h 49"/>
                  <a:gd name="T24" fmla="*/ 2149 w 47"/>
                  <a:gd name="T25" fmla="*/ 31870 h 49"/>
                  <a:gd name="T26" fmla="*/ 2023 w 47"/>
                  <a:gd name="T27" fmla="*/ 29469 h 49"/>
                  <a:gd name="T28" fmla="*/ 1901 w 47"/>
                  <a:gd name="T29" fmla="*/ 24886 h 49"/>
                  <a:gd name="T30" fmla="*/ 1678 w 47"/>
                  <a:gd name="T31" fmla="*/ 19671 h 49"/>
                  <a:gd name="T32" fmla="*/ 1361 w 47"/>
                  <a:gd name="T33" fmla="*/ 14028 h 49"/>
                  <a:gd name="T34" fmla="*/ 940 w 47"/>
                  <a:gd name="T35" fmla="*/ 8806 h 49"/>
                  <a:gd name="T36" fmla="*/ 572 w 47"/>
                  <a:gd name="T37" fmla="*/ 200 h 49"/>
                  <a:gd name="T38" fmla="*/ 3 w 47"/>
                  <a:gd name="T39" fmla="*/ 0 h 49"/>
                  <a:gd name="T40" fmla="*/ 0 w 47"/>
                  <a:gd name="T41" fmla="*/ 6916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7"/>
                  <a:gd name="T64" fmla="*/ 0 h 49"/>
                  <a:gd name="T65" fmla="*/ 47 w 47"/>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7" h="49">
                    <a:moveTo>
                      <a:pt x="0" y="8"/>
                    </a:moveTo>
                    <a:lnTo>
                      <a:pt x="8" y="13"/>
                    </a:lnTo>
                    <a:lnTo>
                      <a:pt x="16" y="18"/>
                    </a:lnTo>
                    <a:lnTo>
                      <a:pt x="24" y="24"/>
                    </a:lnTo>
                    <a:lnTo>
                      <a:pt x="31" y="30"/>
                    </a:lnTo>
                    <a:lnTo>
                      <a:pt x="35" y="36"/>
                    </a:lnTo>
                    <a:lnTo>
                      <a:pt x="38" y="41"/>
                    </a:lnTo>
                    <a:lnTo>
                      <a:pt x="39" y="42"/>
                    </a:lnTo>
                    <a:lnTo>
                      <a:pt x="40" y="41"/>
                    </a:lnTo>
                    <a:lnTo>
                      <a:pt x="44" y="49"/>
                    </a:lnTo>
                    <a:lnTo>
                      <a:pt x="46" y="47"/>
                    </a:lnTo>
                    <a:lnTo>
                      <a:pt x="47" y="42"/>
                    </a:lnTo>
                    <a:lnTo>
                      <a:pt x="47" y="39"/>
                    </a:lnTo>
                    <a:lnTo>
                      <a:pt x="45" y="36"/>
                    </a:lnTo>
                    <a:lnTo>
                      <a:pt x="42" y="30"/>
                    </a:lnTo>
                    <a:lnTo>
                      <a:pt x="37" y="24"/>
                    </a:lnTo>
                    <a:lnTo>
                      <a:pt x="30" y="17"/>
                    </a:lnTo>
                    <a:lnTo>
                      <a:pt x="21" y="11"/>
                    </a:lnTo>
                    <a:lnTo>
                      <a:pt x="13"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97" name="Freeform 222"/>
              <p:cNvSpPr>
                <a:spLocks noChangeArrowheads="1"/>
              </p:cNvSpPr>
              <p:nvPr/>
            </p:nvSpPr>
            <p:spPr bwMode="auto">
              <a:xfrm>
                <a:off x="1773" y="93"/>
                <a:ext cx="44" cy="14"/>
              </a:xfrm>
              <a:custGeom>
                <a:avLst/>
                <a:gdLst>
                  <a:gd name="T0" fmla="*/ 0 w 58"/>
                  <a:gd name="T1" fmla="*/ 2649 h 18"/>
                  <a:gd name="T2" fmla="*/ 2 w 58"/>
                  <a:gd name="T3" fmla="*/ 2649 h 18"/>
                  <a:gd name="T4" fmla="*/ 2 w 58"/>
                  <a:gd name="T5" fmla="*/ 2649 h 18"/>
                  <a:gd name="T6" fmla="*/ 16 w 58"/>
                  <a:gd name="T7" fmla="*/ 2649 h 18"/>
                  <a:gd name="T8" fmla="*/ 23 w 58"/>
                  <a:gd name="T9" fmla="*/ 2943 h 18"/>
                  <a:gd name="T10" fmla="*/ 33 w 58"/>
                  <a:gd name="T11" fmla="*/ 2943 h 18"/>
                  <a:gd name="T12" fmla="*/ 39 w 58"/>
                  <a:gd name="T13" fmla="*/ 3633 h 18"/>
                  <a:gd name="T14" fmla="*/ 48 w 58"/>
                  <a:gd name="T15" fmla="*/ 4207 h 18"/>
                  <a:gd name="T16" fmla="*/ 57 w 58"/>
                  <a:gd name="T17" fmla="*/ 4984 h 18"/>
                  <a:gd name="T18" fmla="*/ 60 w 58"/>
                  <a:gd name="T19" fmla="*/ 2649 h 18"/>
                  <a:gd name="T20" fmla="*/ 54 w 58"/>
                  <a:gd name="T21" fmla="*/ 1738 h 18"/>
                  <a:gd name="T22" fmla="*/ 42 w 58"/>
                  <a:gd name="T23" fmla="*/ 2 h 18"/>
                  <a:gd name="T24" fmla="*/ 33 w 58"/>
                  <a:gd name="T25" fmla="*/ 2 h 18"/>
                  <a:gd name="T26" fmla="*/ 24 w 58"/>
                  <a:gd name="T27" fmla="*/ 1 h 18"/>
                  <a:gd name="T28" fmla="*/ 16 w 58"/>
                  <a:gd name="T29" fmla="*/ 1 h 18"/>
                  <a:gd name="T30" fmla="*/ 2 w 58"/>
                  <a:gd name="T31" fmla="*/ 1 h 18"/>
                  <a:gd name="T32" fmla="*/ 2 w 58"/>
                  <a:gd name="T33" fmla="*/ 0 h 18"/>
                  <a:gd name="T34" fmla="*/ 0 w 58"/>
                  <a:gd name="T35" fmla="*/ 1 h 18"/>
                  <a:gd name="T36" fmla="*/ 0 w 58"/>
                  <a:gd name="T37" fmla="*/ 264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8"/>
                  <a:gd name="T59" fmla="*/ 58 w 5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8">
                    <a:moveTo>
                      <a:pt x="0" y="10"/>
                    </a:moveTo>
                    <a:lnTo>
                      <a:pt x="4" y="10"/>
                    </a:lnTo>
                    <a:lnTo>
                      <a:pt x="9" y="10"/>
                    </a:lnTo>
                    <a:lnTo>
                      <a:pt x="16" y="10"/>
                    </a:lnTo>
                    <a:lnTo>
                      <a:pt x="23" y="11"/>
                    </a:lnTo>
                    <a:lnTo>
                      <a:pt x="31" y="11"/>
                    </a:lnTo>
                    <a:lnTo>
                      <a:pt x="39" y="13"/>
                    </a:lnTo>
                    <a:lnTo>
                      <a:pt x="46" y="15"/>
                    </a:lnTo>
                    <a:lnTo>
                      <a:pt x="55" y="18"/>
                    </a:lnTo>
                    <a:lnTo>
                      <a:pt x="58" y="10"/>
                    </a:lnTo>
                    <a:lnTo>
                      <a:pt x="50" y="6"/>
                    </a:lnTo>
                    <a:lnTo>
                      <a:pt x="41" y="4"/>
                    </a:lnTo>
                    <a:lnTo>
                      <a:pt x="32" y="2"/>
                    </a:lnTo>
                    <a:lnTo>
                      <a:pt x="24" y="1"/>
                    </a:lnTo>
                    <a:lnTo>
                      <a:pt x="16" y="1"/>
                    </a:lnTo>
                    <a:lnTo>
                      <a:pt x="9" y="1"/>
                    </a:lnTo>
                    <a:lnTo>
                      <a:pt x="4" y="0"/>
                    </a:lnTo>
                    <a:lnTo>
                      <a:pt x="0" y="1"/>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98" name="Freeform 223"/>
              <p:cNvSpPr>
                <a:spLocks noChangeArrowheads="1"/>
              </p:cNvSpPr>
              <p:nvPr/>
            </p:nvSpPr>
            <p:spPr bwMode="auto">
              <a:xfrm>
                <a:off x="4286" y="99"/>
                <a:ext cx="109" cy="57"/>
              </a:xfrm>
              <a:custGeom>
                <a:avLst/>
                <a:gdLst>
                  <a:gd name="T0" fmla="*/ 756 w 108"/>
                  <a:gd name="T1" fmla="*/ 0 h 58"/>
                  <a:gd name="T2" fmla="*/ 7 w 108"/>
                  <a:gd name="T3" fmla="*/ 0 h 58"/>
                  <a:gd name="T4" fmla="*/ 3 w 108"/>
                  <a:gd name="T5" fmla="*/ 1 h 58"/>
                  <a:gd name="T6" fmla="*/ 2 w 108"/>
                  <a:gd name="T7" fmla="*/ 2 h 58"/>
                  <a:gd name="T8" fmla="*/ 1 w 108"/>
                  <a:gd name="T9" fmla="*/ 3 h 58"/>
                  <a:gd name="T10" fmla="*/ 0 w 108"/>
                  <a:gd name="T11" fmla="*/ 1185 h 58"/>
                  <a:gd name="T12" fmla="*/ 1 w 108"/>
                  <a:gd name="T13" fmla="*/ 1530 h 58"/>
                  <a:gd name="T14" fmla="*/ 4 w 108"/>
                  <a:gd name="T15" fmla="*/ 2448 h 58"/>
                  <a:gd name="T16" fmla="*/ 756 w 108"/>
                  <a:gd name="T17" fmla="*/ 3407 h 58"/>
                  <a:gd name="T18" fmla="*/ 1102 w 108"/>
                  <a:gd name="T19" fmla="*/ 4181 h 58"/>
                  <a:gd name="T20" fmla="*/ 1606 w 108"/>
                  <a:gd name="T21" fmla="*/ 5093 h 58"/>
                  <a:gd name="T22" fmla="*/ 2341 w 108"/>
                  <a:gd name="T23" fmla="*/ 5832 h 58"/>
                  <a:gd name="T24" fmla="*/ 3150 w 108"/>
                  <a:gd name="T25" fmla="*/ 6639 h 58"/>
                  <a:gd name="T26" fmla="*/ 3903 w 108"/>
                  <a:gd name="T27" fmla="*/ 7268 h 58"/>
                  <a:gd name="T28" fmla="*/ 4734 w 108"/>
                  <a:gd name="T29" fmla="*/ 7600 h 58"/>
                  <a:gd name="T30" fmla="*/ 5641 w 108"/>
                  <a:gd name="T31" fmla="*/ 7779 h 58"/>
                  <a:gd name="T32" fmla="*/ 6481 w 108"/>
                  <a:gd name="T33" fmla="*/ 7779 h 58"/>
                  <a:gd name="T34" fmla="*/ 7350 w 108"/>
                  <a:gd name="T35" fmla="*/ 7311 h 58"/>
                  <a:gd name="T36" fmla="*/ 8332 w 108"/>
                  <a:gd name="T37" fmla="*/ 6852 h 58"/>
                  <a:gd name="T38" fmla="*/ 8376 w 108"/>
                  <a:gd name="T39" fmla="*/ 6639 h 58"/>
                  <a:gd name="T40" fmla="*/ 8479 w 108"/>
                  <a:gd name="T41" fmla="*/ 6227 h 58"/>
                  <a:gd name="T42" fmla="*/ 8376 w 108"/>
                  <a:gd name="T43" fmla="*/ 6218 h 58"/>
                  <a:gd name="T44" fmla="*/ 8376 w 108"/>
                  <a:gd name="T45" fmla="*/ 5832 h 58"/>
                  <a:gd name="T46" fmla="*/ 8080 w 108"/>
                  <a:gd name="T47" fmla="*/ 5233 h 58"/>
                  <a:gd name="T48" fmla="*/ 7721 w 108"/>
                  <a:gd name="T49" fmla="*/ 4181 h 58"/>
                  <a:gd name="T50" fmla="*/ 7126 w 108"/>
                  <a:gd name="T51" fmla="*/ 3407 h 58"/>
                  <a:gd name="T52" fmla="*/ 6595 w 108"/>
                  <a:gd name="T53" fmla="*/ 2448 h 58"/>
                  <a:gd name="T54" fmla="*/ 5814 w 108"/>
                  <a:gd name="T55" fmla="*/ 1643 h 58"/>
                  <a:gd name="T56" fmla="*/ 5205 w 108"/>
                  <a:gd name="T57" fmla="*/ 1247 h 58"/>
                  <a:gd name="T58" fmla="*/ 4446 w 108"/>
                  <a:gd name="T59" fmla="*/ 60 h 58"/>
                  <a:gd name="T60" fmla="*/ 3870 w 108"/>
                  <a:gd name="T61" fmla="*/ 3 h 58"/>
                  <a:gd name="T62" fmla="*/ 3234 w 108"/>
                  <a:gd name="T63" fmla="*/ 1 h 58"/>
                  <a:gd name="T64" fmla="*/ 2610 w 108"/>
                  <a:gd name="T65" fmla="*/ 0 h 58"/>
                  <a:gd name="T66" fmla="*/ 2064 w 108"/>
                  <a:gd name="T67" fmla="*/ 0 h 58"/>
                  <a:gd name="T68" fmla="*/ 1417 w 108"/>
                  <a:gd name="T69" fmla="*/ 0 h 58"/>
                  <a:gd name="T70" fmla="*/ 973 w 108"/>
                  <a:gd name="T71" fmla="*/ 0 h 58"/>
                  <a:gd name="T72" fmla="*/ 756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9" y="0"/>
                    </a:moveTo>
                    <a:lnTo>
                      <a:pt x="7" y="0"/>
                    </a:lnTo>
                    <a:lnTo>
                      <a:pt x="3" y="1"/>
                    </a:lnTo>
                    <a:lnTo>
                      <a:pt x="2" y="2"/>
                    </a:lnTo>
                    <a:lnTo>
                      <a:pt x="1" y="3"/>
                    </a:lnTo>
                    <a:lnTo>
                      <a:pt x="0" y="8"/>
                    </a:lnTo>
                    <a:lnTo>
                      <a:pt x="1" y="12"/>
                    </a:lnTo>
                    <a:lnTo>
                      <a:pt x="4" y="19"/>
                    </a:lnTo>
                    <a:lnTo>
                      <a:pt x="9" y="25"/>
                    </a:lnTo>
                    <a:lnTo>
                      <a:pt x="15" y="32"/>
                    </a:lnTo>
                    <a:lnTo>
                      <a:pt x="21" y="38"/>
                    </a:lnTo>
                    <a:lnTo>
                      <a:pt x="30" y="44"/>
                    </a:lnTo>
                    <a:lnTo>
                      <a:pt x="39" y="50"/>
                    </a:lnTo>
                    <a:lnTo>
                      <a:pt x="50" y="54"/>
                    </a:lnTo>
                    <a:lnTo>
                      <a:pt x="61" y="57"/>
                    </a:lnTo>
                    <a:lnTo>
                      <a:pt x="71" y="58"/>
                    </a:lnTo>
                    <a:lnTo>
                      <a:pt x="83" y="58"/>
                    </a:lnTo>
                    <a:lnTo>
                      <a:pt x="94" y="55"/>
                    </a:lnTo>
                    <a:lnTo>
                      <a:pt x="106" y="51"/>
                    </a:lnTo>
                    <a:lnTo>
                      <a:pt x="107" y="50"/>
                    </a:lnTo>
                    <a:lnTo>
                      <a:pt x="108" y="47"/>
                    </a:lnTo>
                    <a:lnTo>
                      <a:pt x="107" y="46"/>
                    </a:lnTo>
                    <a:lnTo>
                      <a:pt x="107" y="44"/>
                    </a:lnTo>
                    <a:lnTo>
                      <a:pt x="103" y="39"/>
                    </a:lnTo>
                    <a:lnTo>
                      <a:pt x="98" y="32"/>
                    </a:lnTo>
                    <a:lnTo>
                      <a:pt x="91" y="25"/>
                    </a:lnTo>
                    <a:lnTo>
                      <a:pt x="84" y="19"/>
                    </a:lnTo>
                    <a:lnTo>
                      <a:pt x="74" y="13"/>
                    </a:lnTo>
                    <a:lnTo>
                      <a:pt x="66" y="9"/>
                    </a:lnTo>
                    <a:lnTo>
                      <a:pt x="57" y="6"/>
                    </a:lnTo>
                    <a:lnTo>
                      <a:pt x="49" y="3"/>
                    </a:lnTo>
                    <a:lnTo>
                      <a:pt x="41" y="1"/>
                    </a:lnTo>
                    <a:lnTo>
                      <a:pt x="33" y="0"/>
                    </a:lnTo>
                    <a:lnTo>
                      <a:pt x="26" y="0"/>
                    </a:lnTo>
                    <a:lnTo>
                      <a:pt x="19"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99" name="Freeform 224"/>
              <p:cNvSpPr>
                <a:spLocks noChangeArrowheads="1"/>
              </p:cNvSpPr>
              <p:nvPr/>
            </p:nvSpPr>
            <p:spPr bwMode="auto">
              <a:xfrm>
                <a:off x="4282" y="93"/>
                <a:ext cx="111" cy="69"/>
              </a:xfrm>
              <a:custGeom>
                <a:avLst/>
                <a:gdLst>
                  <a:gd name="T0" fmla="*/ 5088 w 112"/>
                  <a:gd name="T1" fmla="*/ 10866 h 68"/>
                  <a:gd name="T2" fmla="*/ 4556 w 112"/>
                  <a:gd name="T3" fmla="*/ 11823 h 68"/>
                  <a:gd name="T4" fmla="*/ 4078 w 112"/>
                  <a:gd name="T5" fmla="*/ 12547 h 68"/>
                  <a:gd name="T6" fmla="*/ 3547 w 112"/>
                  <a:gd name="T7" fmla="*/ 12547 h 68"/>
                  <a:gd name="T8" fmla="*/ 3138 w 112"/>
                  <a:gd name="T9" fmla="*/ 12221 h 68"/>
                  <a:gd name="T10" fmla="*/ 2611 w 112"/>
                  <a:gd name="T11" fmla="*/ 11641 h 68"/>
                  <a:gd name="T12" fmla="*/ 2133 w 112"/>
                  <a:gd name="T13" fmla="*/ 10595 h 68"/>
                  <a:gd name="T14" fmla="*/ 1706 w 112"/>
                  <a:gd name="T15" fmla="*/ 9549 h 68"/>
                  <a:gd name="T16" fmla="*/ 1372 w 112"/>
                  <a:gd name="T17" fmla="*/ 8288 h 68"/>
                  <a:gd name="T18" fmla="*/ 987 w 112"/>
                  <a:gd name="T19" fmla="*/ 7200 h 68"/>
                  <a:gd name="T20" fmla="*/ 730 w 112"/>
                  <a:gd name="T21" fmla="*/ 5605 h 68"/>
                  <a:gd name="T22" fmla="*/ 572 w 112"/>
                  <a:gd name="T23" fmla="*/ 4714 h 68"/>
                  <a:gd name="T24" fmla="*/ 472 w 112"/>
                  <a:gd name="T25" fmla="*/ 3182 h 68"/>
                  <a:gd name="T26" fmla="*/ 444 w 112"/>
                  <a:gd name="T27" fmla="*/ 2578 h 68"/>
                  <a:gd name="T28" fmla="*/ 472 w 112"/>
                  <a:gd name="T29" fmla="*/ 2085 h 68"/>
                  <a:gd name="T30" fmla="*/ 472 w 112"/>
                  <a:gd name="T31" fmla="*/ 2232 h 68"/>
                  <a:gd name="T32" fmla="*/ 472 w 112"/>
                  <a:gd name="T33" fmla="*/ 2085 h 68"/>
                  <a:gd name="T34" fmla="*/ 539 w 112"/>
                  <a:gd name="T35" fmla="*/ 2085 h 68"/>
                  <a:gd name="T36" fmla="*/ 606 w 112"/>
                  <a:gd name="T37" fmla="*/ 2085 h 68"/>
                  <a:gd name="T38" fmla="*/ 606 w 112"/>
                  <a:gd name="T39" fmla="*/ 0 h 68"/>
                  <a:gd name="T40" fmla="*/ 472 w 112"/>
                  <a:gd name="T41" fmla="*/ 1 h 68"/>
                  <a:gd name="T42" fmla="*/ 6 w 112"/>
                  <a:gd name="T43" fmla="*/ 2 h 68"/>
                  <a:gd name="T44" fmla="*/ 3 w 112"/>
                  <a:gd name="T45" fmla="*/ 3 h 68"/>
                  <a:gd name="T46" fmla="*/ 1 w 112"/>
                  <a:gd name="T47" fmla="*/ 1688 h 68"/>
                  <a:gd name="T48" fmla="*/ 0 w 112"/>
                  <a:gd name="T49" fmla="*/ 2578 h 68"/>
                  <a:gd name="T50" fmla="*/ 1 w 112"/>
                  <a:gd name="T51" fmla="*/ 3935 h 68"/>
                  <a:gd name="T52" fmla="*/ 4 w 112"/>
                  <a:gd name="T53" fmla="*/ 5432 h 68"/>
                  <a:gd name="T54" fmla="*/ 472 w 112"/>
                  <a:gd name="T55" fmla="*/ 6920 h 68"/>
                  <a:gd name="T56" fmla="*/ 730 w 112"/>
                  <a:gd name="T57" fmla="*/ 8295 h 68"/>
                  <a:gd name="T58" fmla="*/ 1116 w 112"/>
                  <a:gd name="T59" fmla="*/ 9877 h 68"/>
                  <a:gd name="T60" fmla="*/ 1512 w 112"/>
                  <a:gd name="T61" fmla="*/ 11015 h 68"/>
                  <a:gd name="T62" fmla="*/ 1972 w 112"/>
                  <a:gd name="T63" fmla="*/ 12547 h 68"/>
                  <a:gd name="T64" fmla="*/ 2461 w 112"/>
                  <a:gd name="T65" fmla="*/ 13441 h 68"/>
                  <a:gd name="T66" fmla="*/ 2951 w 112"/>
                  <a:gd name="T67" fmla="*/ 14083 h 68"/>
                  <a:gd name="T68" fmla="*/ 3547 w 112"/>
                  <a:gd name="T69" fmla="*/ 14448 h 68"/>
                  <a:gd name="T70" fmla="*/ 4152 w 112"/>
                  <a:gd name="T71" fmla="*/ 14448 h 68"/>
                  <a:gd name="T72" fmla="*/ 4681 w 112"/>
                  <a:gd name="T73" fmla="*/ 13646 h 68"/>
                  <a:gd name="T74" fmla="*/ 5237 w 112"/>
                  <a:gd name="T75" fmla="*/ 12547 h 68"/>
                  <a:gd name="T76" fmla="*/ 5088 w 112"/>
                  <a:gd name="T77" fmla="*/ 10866 h 6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2"/>
                  <a:gd name="T118" fmla="*/ 0 h 68"/>
                  <a:gd name="T119" fmla="*/ 112 w 112"/>
                  <a:gd name="T120" fmla="*/ 68 h 6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2" h="68">
                    <a:moveTo>
                      <a:pt x="108" y="51"/>
                    </a:moveTo>
                    <a:lnTo>
                      <a:pt x="97" y="56"/>
                    </a:lnTo>
                    <a:lnTo>
                      <a:pt x="87" y="59"/>
                    </a:lnTo>
                    <a:lnTo>
                      <a:pt x="75" y="59"/>
                    </a:lnTo>
                    <a:lnTo>
                      <a:pt x="66" y="58"/>
                    </a:lnTo>
                    <a:lnTo>
                      <a:pt x="55" y="55"/>
                    </a:lnTo>
                    <a:lnTo>
                      <a:pt x="45" y="50"/>
                    </a:lnTo>
                    <a:lnTo>
                      <a:pt x="36" y="45"/>
                    </a:lnTo>
                    <a:lnTo>
                      <a:pt x="29" y="39"/>
                    </a:lnTo>
                    <a:lnTo>
                      <a:pt x="21" y="34"/>
                    </a:lnTo>
                    <a:lnTo>
                      <a:pt x="16" y="27"/>
                    </a:lnTo>
                    <a:lnTo>
                      <a:pt x="12" y="22"/>
                    </a:lnTo>
                    <a:lnTo>
                      <a:pt x="9" y="16"/>
                    </a:lnTo>
                    <a:lnTo>
                      <a:pt x="8" y="13"/>
                    </a:lnTo>
                    <a:lnTo>
                      <a:pt x="9" y="10"/>
                    </a:lnTo>
                    <a:lnTo>
                      <a:pt x="9" y="11"/>
                    </a:lnTo>
                    <a:lnTo>
                      <a:pt x="9" y="10"/>
                    </a:lnTo>
                    <a:lnTo>
                      <a:pt x="11" y="10"/>
                    </a:lnTo>
                    <a:lnTo>
                      <a:pt x="13" y="10"/>
                    </a:lnTo>
                    <a:lnTo>
                      <a:pt x="13" y="0"/>
                    </a:lnTo>
                    <a:lnTo>
                      <a:pt x="9" y="1"/>
                    </a:lnTo>
                    <a:lnTo>
                      <a:pt x="6" y="2"/>
                    </a:lnTo>
                    <a:lnTo>
                      <a:pt x="3" y="3"/>
                    </a:lnTo>
                    <a:lnTo>
                      <a:pt x="1" y="7"/>
                    </a:lnTo>
                    <a:lnTo>
                      <a:pt x="0" y="13"/>
                    </a:lnTo>
                    <a:lnTo>
                      <a:pt x="1" y="19"/>
                    </a:lnTo>
                    <a:lnTo>
                      <a:pt x="4" y="26"/>
                    </a:lnTo>
                    <a:lnTo>
                      <a:pt x="9" y="33"/>
                    </a:lnTo>
                    <a:lnTo>
                      <a:pt x="16" y="40"/>
                    </a:lnTo>
                    <a:lnTo>
                      <a:pt x="23" y="47"/>
                    </a:lnTo>
                    <a:lnTo>
                      <a:pt x="32" y="52"/>
                    </a:lnTo>
                    <a:lnTo>
                      <a:pt x="41" y="59"/>
                    </a:lnTo>
                    <a:lnTo>
                      <a:pt x="52" y="63"/>
                    </a:lnTo>
                    <a:lnTo>
                      <a:pt x="63" y="67"/>
                    </a:lnTo>
                    <a:lnTo>
                      <a:pt x="75" y="68"/>
                    </a:lnTo>
                    <a:lnTo>
                      <a:pt x="88" y="68"/>
                    </a:lnTo>
                    <a:lnTo>
                      <a:pt x="100" y="64"/>
                    </a:lnTo>
                    <a:lnTo>
                      <a:pt x="112" y="59"/>
                    </a:lnTo>
                    <a:lnTo>
                      <a:pt x="108"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00" name="Freeform 225"/>
              <p:cNvSpPr>
                <a:spLocks noChangeArrowheads="1"/>
              </p:cNvSpPr>
              <p:nvPr/>
            </p:nvSpPr>
            <p:spPr bwMode="auto">
              <a:xfrm>
                <a:off x="4354" y="104"/>
                <a:ext cx="45" cy="51"/>
              </a:xfrm>
              <a:custGeom>
                <a:avLst/>
                <a:gdLst>
                  <a:gd name="T0" fmla="*/ 0 w 48"/>
                  <a:gd name="T1" fmla="*/ 6916 h 49"/>
                  <a:gd name="T2" fmla="*/ 402 w 48"/>
                  <a:gd name="T3" fmla="*/ 10298 h 49"/>
                  <a:gd name="T4" fmla="*/ 695 w 48"/>
                  <a:gd name="T5" fmla="*/ 15186 h 49"/>
                  <a:gd name="T6" fmla="*/ 1062 w 48"/>
                  <a:gd name="T7" fmla="*/ 19671 h 49"/>
                  <a:gd name="T8" fmla="*/ 1273 w 48"/>
                  <a:gd name="T9" fmla="*/ 24886 h 49"/>
                  <a:gd name="T10" fmla="*/ 1526 w 48"/>
                  <a:gd name="T11" fmla="*/ 29469 h 49"/>
                  <a:gd name="T12" fmla="*/ 1626 w 48"/>
                  <a:gd name="T13" fmla="*/ 34023 h 49"/>
                  <a:gd name="T14" fmla="*/ 1626 w 48"/>
                  <a:gd name="T15" fmla="*/ 34471 h 49"/>
                  <a:gd name="T16" fmla="*/ 1724 w 48"/>
                  <a:gd name="T17" fmla="*/ 34471 h 49"/>
                  <a:gd name="T18" fmla="*/ 1724 w 48"/>
                  <a:gd name="T19" fmla="*/ 34023 h 49"/>
                  <a:gd name="T20" fmla="*/ 1836 w 48"/>
                  <a:gd name="T21" fmla="*/ 40344 h 49"/>
                  <a:gd name="T22" fmla="*/ 1949 w 48"/>
                  <a:gd name="T23" fmla="*/ 38885 h 49"/>
                  <a:gd name="T24" fmla="*/ 2021 w 48"/>
                  <a:gd name="T25" fmla="*/ 34471 h 49"/>
                  <a:gd name="T26" fmla="*/ 1949 w 48"/>
                  <a:gd name="T27" fmla="*/ 31870 h 49"/>
                  <a:gd name="T28" fmla="*/ 1947 w 48"/>
                  <a:gd name="T29" fmla="*/ 29469 h 49"/>
                  <a:gd name="T30" fmla="*/ 1833 w 48"/>
                  <a:gd name="T31" fmla="*/ 24886 h 49"/>
                  <a:gd name="T32" fmla="*/ 1530 w 48"/>
                  <a:gd name="T33" fmla="*/ 19671 h 49"/>
                  <a:gd name="T34" fmla="*/ 1273 w 48"/>
                  <a:gd name="T35" fmla="*/ 14028 h 49"/>
                  <a:gd name="T36" fmla="*/ 941 w 48"/>
                  <a:gd name="T37" fmla="*/ 8806 h 49"/>
                  <a:gd name="T38" fmla="*/ 546 w 48"/>
                  <a:gd name="T39" fmla="*/ 200 h 49"/>
                  <a:gd name="T40" fmla="*/ 4 w 48"/>
                  <a:gd name="T41" fmla="*/ 0 h 49"/>
                  <a:gd name="T42" fmla="*/ 0 w 48"/>
                  <a:gd name="T43" fmla="*/ 6916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8"/>
                  <a:gd name="T67" fmla="*/ 0 h 49"/>
                  <a:gd name="T68" fmla="*/ 48 w 48"/>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8" h="49">
                    <a:moveTo>
                      <a:pt x="0" y="8"/>
                    </a:moveTo>
                    <a:lnTo>
                      <a:pt x="8" y="13"/>
                    </a:lnTo>
                    <a:lnTo>
                      <a:pt x="17" y="18"/>
                    </a:lnTo>
                    <a:lnTo>
                      <a:pt x="24" y="24"/>
                    </a:lnTo>
                    <a:lnTo>
                      <a:pt x="30" y="30"/>
                    </a:lnTo>
                    <a:lnTo>
                      <a:pt x="36" y="36"/>
                    </a:lnTo>
                    <a:lnTo>
                      <a:pt x="39" y="41"/>
                    </a:lnTo>
                    <a:lnTo>
                      <a:pt x="39" y="42"/>
                    </a:lnTo>
                    <a:lnTo>
                      <a:pt x="40" y="42"/>
                    </a:lnTo>
                    <a:lnTo>
                      <a:pt x="40" y="41"/>
                    </a:lnTo>
                    <a:lnTo>
                      <a:pt x="44" y="49"/>
                    </a:lnTo>
                    <a:lnTo>
                      <a:pt x="47" y="47"/>
                    </a:lnTo>
                    <a:lnTo>
                      <a:pt x="48" y="42"/>
                    </a:lnTo>
                    <a:lnTo>
                      <a:pt x="47" y="39"/>
                    </a:lnTo>
                    <a:lnTo>
                      <a:pt x="46" y="36"/>
                    </a:lnTo>
                    <a:lnTo>
                      <a:pt x="43" y="30"/>
                    </a:lnTo>
                    <a:lnTo>
                      <a:pt x="37" y="24"/>
                    </a:lnTo>
                    <a:lnTo>
                      <a:pt x="30" y="17"/>
                    </a:lnTo>
                    <a:lnTo>
                      <a:pt x="22" y="11"/>
                    </a:lnTo>
                    <a:lnTo>
                      <a:pt x="13" y="5"/>
                    </a:lnTo>
                    <a:lnTo>
                      <a:pt x="4"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01" name="Freeform 226"/>
              <p:cNvSpPr>
                <a:spLocks noChangeArrowheads="1"/>
              </p:cNvSpPr>
              <p:nvPr/>
            </p:nvSpPr>
            <p:spPr bwMode="auto">
              <a:xfrm>
                <a:off x="4295" y="93"/>
                <a:ext cx="56" cy="14"/>
              </a:xfrm>
              <a:custGeom>
                <a:avLst/>
                <a:gdLst>
                  <a:gd name="T0" fmla="*/ 0 w 59"/>
                  <a:gd name="T1" fmla="*/ 2649 h 18"/>
                  <a:gd name="T2" fmla="*/ 4 w 59"/>
                  <a:gd name="T3" fmla="*/ 2649 h 18"/>
                  <a:gd name="T4" fmla="*/ 9 w 59"/>
                  <a:gd name="T5" fmla="*/ 2649 h 18"/>
                  <a:gd name="T6" fmla="*/ 345 w 59"/>
                  <a:gd name="T7" fmla="*/ 2649 h 18"/>
                  <a:gd name="T8" fmla="*/ 489 w 59"/>
                  <a:gd name="T9" fmla="*/ 2649 h 18"/>
                  <a:gd name="T10" fmla="*/ 676 w 59"/>
                  <a:gd name="T11" fmla="*/ 2943 h 18"/>
                  <a:gd name="T12" fmla="*/ 824 w 59"/>
                  <a:gd name="T13" fmla="*/ 3633 h 18"/>
                  <a:gd name="T14" fmla="*/ 1004 w 59"/>
                  <a:gd name="T15" fmla="*/ 4207 h 18"/>
                  <a:gd name="T16" fmla="*/ 1181 w 59"/>
                  <a:gd name="T17" fmla="*/ 4984 h 18"/>
                  <a:gd name="T18" fmla="*/ 1253 w 59"/>
                  <a:gd name="T19" fmla="*/ 2649 h 18"/>
                  <a:gd name="T20" fmla="*/ 1080 w 59"/>
                  <a:gd name="T21" fmla="*/ 1738 h 18"/>
                  <a:gd name="T22" fmla="*/ 866 w 59"/>
                  <a:gd name="T23" fmla="*/ 2 h 18"/>
                  <a:gd name="T24" fmla="*/ 691 w 59"/>
                  <a:gd name="T25" fmla="*/ 2 h 18"/>
                  <a:gd name="T26" fmla="*/ 489 w 59"/>
                  <a:gd name="T27" fmla="*/ 1 h 18"/>
                  <a:gd name="T28" fmla="*/ 345 w 59"/>
                  <a:gd name="T29" fmla="*/ 1 h 18"/>
                  <a:gd name="T30" fmla="*/ 244 w 59"/>
                  <a:gd name="T31" fmla="*/ 0 h 18"/>
                  <a:gd name="T32" fmla="*/ 4 w 59"/>
                  <a:gd name="T33" fmla="*/ 0 h 18"/>
                  <a:gd name="T34" fmla="*/ 0 w 59"/>
                  <a:gd name="T35" fmla="*/ 0 h 18"/>
                  <a:gd name="T36" fmla="*/ 0 w 59"/>
                  <a:gd name="T37" fmla="*/ 264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9"/>
                  <a:gd name="T58" fmla="*/ 0 h 18"/>
                  <a:gd name="T59" fmla="*/ 59 w 5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9" h="18">
                    <a:moveTo>
                      <a:pt x="0" y="10"/>
                    </a:moveTo>
                    <a:lnTo>
                      <a:pt x="4" y="10"/>
                    </a:lnTo>
                    <a:lnTo>
                      <a:pt x="9" y="10"/>
                    </a:lnTo>
                    <a:lnTo>
                      <a:pt x="17" y="10"/>
                    </a:lnTo>
                    <a:lnTo>
                      <a:pt x="24" y="10"/>
                    </a:lnTo>
                    <a:lnTo>
                      <a:pt x="31" y="11"/>
                    </a:lnTo>
                    <a:lnTo>
                      <a:pt x="39" y="13"/>
                    </a:lnTo>
                    <a:lnTo>
                      <a:pt x="47" y="15"/>
                    </a:lnTo>
                    <a:lnTo>
                      <a:pt x="55" y="18"/>
                    </a:lnTo>
                    <a:lnTo>
                      <a:pt x="59" y="10"/>
                    </a:lnTo>
                    <a:lnTo>
                      <a:pt x="50" y="6"/>
                    </a:lnTo>
                    <a:lnTo>
                      <a:pt x="41" y="4"/>
                    </a:lnTo>
                    <a:lnTo>
                      <a:pt x="32" y="2"/>
                    </a:lnTo>
                    <a:lnTo>
                      <a:pt x="24" y="1"/>
                    </a:lnTo>
                    <a:lnTo>
                      <a:pt x="17" y="1"/>
                    </a:lnTo>
                    <a:lnTo>
                      <a:pt x="10" y="0"/>
                    </a:lnTo>
                    <a:lnTo>
                      <a:pt x="4"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02" name="Freeform 227"/>
              <p:cNvSpPr>
                <a:spLocks noChangeArrowheads="1"/>
              </p:cNvSpPr>
              <p:nvPr/>
            </p:nvSpPr>
            <p:spPr bwMode="auto">
              <a:xfrm>
                <a:off x="1078" y="101"/>
                <a:ext cx="108" cy="59"/>
              </a:xfrm>
              <a:custGeom>
                <a:avLst/>
                <a:gdLst>
                  <a:gd name="T0" fmla="*/ 429 w 108"/>
                  <a:gd name="T1" fmla="*/ 0 h 59"/>
                  <a:gd name="T2" fmla="*/ 7 w 108"/>
                  <a:gd name="T3" fmla="*/ 0 h 59"/>
                  <a:gd name="T4" fmla="*/ 4 w 108"/>
                  <a:gd name="T5" fmla="*/ 0 h 59"/>
                  <a:gd name="T6" fmla="*/ 2 w 108"/>
                  <a:gd name="T7" fmla="*/ 3 h 59"/>
                  <a:gd name="T8" fmla="*/ 1 w 108"/>
                  <a:gd name="T9" fmla="*/ 4 h 59"/>
                  <a:gd name="T10" fmla="*/ 0 w 108"/>
                  <a:gd name="T11" fmla="*/ 3310 h 59"/>
                  <a:gd name="T12" fmla="*/ 1 w 108"/>
                  <a:gd name="T13" fmla="*/ 4625 h 59"/>
                  <a:gd name="T14" fmla="*/ 4 w 108"/>
                  <a:gd name="T15" fmla="*/ 7937 h 59"/>
                  <a:gd name="T16" fmla="*/ 429 w 108"/>
                  <a:gd name="T17" fmla="*/ 10136 h 59"/>
                  <a:gd name="T18" fmla="*/ 593 w 108"/>
                  <a:gd name="T19" fmla="*/ 12934 h 59"/>
                  <a:gd name="T20" fmla="*/ 801 w 108"/>
                  <a:gd name="T21" fmla="*/ 15301 h 59"/>
                  <a:gd name="T22" fmla="*/ 1235 w 108"/>
                  <a:gd name="T23" fmla="*/ 17989 h 59"/>
                  <a:gd name="T24" fmla="*/ 1568 w 108"/>
                  <a:gd name="T25" fmla="*/ 19918 h 59"/>
                  <a:gd name="T26" fmla="*/ 2055 w 108"/>
                  <a:gd name="T27" fmla="*/ 21610 h 59"/>
                  <a:gd name="T28" fmla="*/ 2492 w 108"/>
                  <a:gd name="T29" fmla="*/ 23166 h 59"/>
                  <a:gd name="T30" fmla="*/ 2870 w 108"/>
                  <a:gd name="T31" fmla="*/ 23432 h 59"/>
                  <a:gd name="T32" fmla="*/ 3376 w 108"/>
                  <a:gd name="T33" fmla="*/ 23432 h 59"/>
                  <a:gd name="T34" fmla="*/ 3840 w 108"/>
                  <a:gd name="T35" fmla="*/ 22875 h 59"/>
                  <a:gd name="T36" fmla="*/ 4374 w 108"/>
                  <a:gd name="T37" fmla="*/ 21079 h 59"/>
                  <a:gd name="T38" fmla="*/ 4380 w 108"/>
                  <a:gd name="T39" fmla="*/ 19918 h 59"/>
                  <a:gd name="T40" fmla="*/ 4382 w 108"/>
                  <a:gd name="T41" fmla="*/ 19528 h 59"/>
                  <a:gd name="T42" fmla="*/ 4382 w 108"/>
                  <a:gd name="T43" fmla="*/ 18377 h 59"/>
                  <a:gd name="T44" fmla="*/ 4380 w 108"/>
                  <a:gd name="T45" fmla="*/ 17941 h 59"/>
                  <a:gd name="T46" fmla="*/ 4191 w 108"/>
                  <a:gd name="T47" fmla="*/ 15594 h 59"/>
                  <a:gd name="T48" fmla="*/ 3970 w 108"/>
                  <a:gd name="T49" fmla="*/ 12987 h 59"/>
                  <a:gd name="T50" fmla="*/ 3725 w 108"/>
                  <a:gd name="T51" fmla="*/ 10387 h 59"/>
                  <a:gd name="T52" fmla="*/ 3447 w 108"/>
                  <a:gd name="T53" fmla="*/ 7937 h 59"/>
                  <a:gd name="T54" fmla="*/ 3031 w 108"/>
                  <a:gd name="T55" fmla="*/ 5401 h 59"/>
                  <a:gd name="T56" fmla="*/ 2694 w 108"/>
                  <a:gd name="T57" fmla="*/ 3612 h 59"/>
                  <a:gd name="T58" fmla="*/ 2290 w 108"/>
                  <a:gd name="T59" fmla="*/ 2817 h 59"/>
                  <a:gd name="T60" fmla="*/ 2007 w 108"/>
                  <a:gd name="T61" fmla="*/ 4 h 59"/>
                  <a:gd name="T62" fmla="*/ 1708 w 108"/>
                  <a:gd name="T63" fmla="*/ 1 h 59"/>
                  <a:gd name="T64" fmla="*/ 1334 w 108"/>
                  <a:gd name="T65" fmla="*/ 0 h 59"/>
                  <a:gd name="T66" fmla="*/ 1050 w 108"/>
                  <a:gd name="T67" fmla="*/ 0 h 59"/>
                  <a:gd name="T68" fmla="*/ 718 w 108"/>
                  <a:gd name="T69" fmla="*/ 0 h 59"/>
                  <a:gd name="T70" fmla="*/ 532 w 108"/>
                  <a:gd name="T71" fmla="*/ 0 h 59"/>
                  <a:gd name="T72" fmla="*/ 429 w 108"/>
                  <a:gd name="T73" fmla="*/ 0 h 5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9"/>
                  <a:gd name="T113" fmla="*/ 108 w 108"/>
                  <a:gd name="T114" fmla="*/ 59 h 5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9">
                    <a:moveTo>
                      <a:pt x="9" y="0"/>
                    </a:moveTo>
                    <a:lnTo>
                      <a:pt x="7" y="0"/>
                    </a:lnTo>
                    <a:lnTo>
                      <a:pt x="4" y="0"/>
                    </a:lnTo>
                    <a:lnTo>
                      <a:pt x="2" y="3"/>
                    </a:lnTo>
                    <a:lnTo>
                      <a:pt x="1" y="4"/>
                    </a:lnTo>
                    <a:lnTo>
                      <a:pt x="0" y="8"/>
                    </a:lnTo>
                    <a:lnTo>
                      <a:pt x="1" y="12"/>
                    </a:lnTo>
                    <a:lnTo>
                      <a:pt x="4" y="19"/>
                    </a:lnTo>
                    <a:lnTo>
                      <a:pt x="9" y="25"/>
                    </a:lnTo>
                    <a:lnTo>
                      <a:pt x="15" y="31"/>
                    </a:lnTo>
                    <a:lnTo>
                      <a:pt x="21" y="38"/>
                    </a:lnTo>
                    <a:lnTo>
                      <a:pt x="30" y="44"/>
                    </a:lnTo>
                    <a:lnTo>
                      <a:pt x="39" y="50"/>
                    </a:lnTo>
                    <a:lnTo>
                      <a:pt x="50" y="54"/>
                    </a:lnTo>
                    <a:lnTo>
                      <a:pt x="61" y="57"/>
                    </a:lnTo>
                    <a:lnTo>
                      <a:pt x="71" y="59"/>
                    </a:lnTo>
                    <a:lnTo>
                      <a:pt x="83" y="59"/>
                    </a:lnTo>
                    <a:lnTo>
                      <a:pt x="94" y="55"/>
                    </a:lnTo>
                    <a:lnTo>
                      <a:pt x="106" y="51"/>
                    </a:lnTo>
                    <a:lnTo>
                      <a:pt x="107" y="50"/>
                    </a:lnTo>
                    <a:lnTo>
                      <a:pt x="108" y="48"/>
                    </a:lnTo>
                    <a:lnTo>
                      <a:pt x="108" y="46"/>
                    </a:lnTo>
                    <a:lnTo>
                      <a:pt x="107" y="43"/>
                    </a:lnTo>
                    <a:lnTo>
                      <a:pt x="103" y="39"/>
                    </a:lnTo>
                    <a:lnTo>
                      <a:pt x="98" y="32"/>
                    </a:lnTo>
                    <a:lnTo>
                      <a:pt x="91" y="26"/>
                    </a:lnTo>
                    <a:lnTo>
                      <a:pt x="84" y="19"/>
                    </a:lnTo>
                    <a:lnTo>
                      <a:pt x="75" y="14"/>
                    </a:lnTo>
                    <a:lnTo>
                      <a:pt x="66" y="9"/>
                    </a:lnTo>
                    <a:lnTo>
                      <a:pt x="57" y="6"/>
                    </a:lnTo>
                    <a:lnTo>
                      <a:pt x="49" y="4"/>
                    </a:lnTo>
                    <a:lnTo>
                      <a:pt x="42" y="1"/>
                    </a:lnTo>
                    <a:lnTo>
                      <a:pt x="33" y="0"/>
                    </a:lnTo>
                    <a:lnTo>
                      <a:pt x="26" y="0"/>
                    </a:lnTo>
                    <a:lnTo>
                      <a:pt x="19"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03" name="Freeform 228"/>
              <p:cNvSpPr>
                <a:spLocks noChangeArrowheads="1"/>
              </p:cNvSpPr>
              <p:nvPr/>
            </p:nvSpPr>
            <p:spPr bwMode="auto">
              <a:xfrm>
                <a:off x="1073" y="95"/>
                <a:ext cx="111" cy="69"/>
              </a:xfrm>
              <a:custGeom>
                <a:avLst/>
                <a:gdLst>
                  <a:gd name="T0" fmla="*/ 3587 w 112"/>
                  <a:gd name="T1" fmla="*/ 10866 h 68"/>
                  <a:gd name="T2" fmla="*/ 3200 w 112"/>
                  <a:gd name="T3" fmla="*/ 11823 h 68"/>
                  <a:gd name="T4" fmla="*/ 2883 w 112"/>
                  <a:gd name="T5" fmla="*/ 12221 h 68"/>
                  <a:gd name="T6" fmla="*/ 2558 w 112"/>
                  <a:gd name="T7" fmla="*/ 12547 h 68"/>
                  <a:gd name="T8" fmla="*/ 2215 w 112"/>
                  <a:gd name="T9" fmla="*/ 12221 h 68"/>
                  <a:gd name="T10" fmla="*/ 1802 w 112"/>
                  <a:gd name="T11" fmla="*/ 11641 h 68"/>
                  <a:gd name="T12" fmla="*/ 1536 w 112"/>
                  <a:gd name="T13" fmla="*/ 10595 h 68"/>
                  <a:gd name="T14" fmla="*/ 1233 w 112"/>
                  <a:gd name="T15" fmla="*/ 9549 h 68"/>
                  <a:gd name="T16" fmla="*/ 1001 w 112"/>
                  <a:gd name="T17" fmla="*/ 8288 h 68"/>
                  <a:gd name="T18" fmla="*/ 703 w 112"/>
                  <a:gd name="T19" fmla="*/ 6920 h 68"/>
                  <a:gd name="T20" fmla="*/ 511 w 112"/>
                  <a:gd name="T21" fmla="*/ 5605 h 68"/>
                  <a:gd name="T22" fmla="*/ 416 w 112"/>
                  <a:gd name="T23" fmla="*/ 4535 h 68"/>
                  <a:gd name="T24" fmla="*/ 377 w 112"/>
                  <a:gd name="T25" fmla="*/ 3182 h 68"/>
                  <a:gd name="T26" fmla="*/ 8 w 112"/>
                  <a:gd name="T27" fmla="*/ 2400 h 68"/>
                  <a:gd name="T28" fmla="*/ 377 w 112"/>
                  <a:gd name="T29" fmla="*/ 2085 h 68"/>
                  <a:gd name="T30" fmla="*/ 377 w 112"/>
                  <a:gd name="T31" fmla="*/ 2232 h 68"/>
                  <a:gd name="T32" fmla="*/ 377 w 112"/>
                  <a:gd name="T33" fmla="*/ 2085 h 68"/>
                  <a:gd name="T34" fmla="*/ 393 w 112"/>
                  <a:gd name="T35" fmla="*/ 2085 h 68"/>
                  <a:gd name="T36" fmla="*/ 439 w 112"/>
                  <a:gd name="T37" fmla="*/ 2085 h 68"/>
                  <a:gd name="T38" fmla="*/ 439 w 112"/>
                  <a:gd name="T39" fmla="*/ 0 h 68"/>
                  <a:gd name="T40" fmla="*/ 377 w 112"/>
                  <a:gd name="T41" fmla="*/ 1 h 68"/>
                  <a:gd name="T42" fmla="*/ 6 w 112"/>
                  <a:gd name="T43" fmla="*/ 2 h 68"/>
                  <a:gd name="T44" fmla="*/ 3 w 112"/>
                  <a:gd name="T45" fmla="*/ 3 h 68"/>
                  <a:gd name="T46" fmla="*/ 1 w 112"/>
                  <a:gd name="T47" fmla="*/ 80 h 68"/>
                  <a:gd name="T48" fmla="*/ 0 w 112"/>
                  <a:gd name="T49" fmla="*/ 2578 h 68"/>
                  <a:gd name="T50" fmla="*/ 1 w 112"/>
                  <a:gd name="T51" fmla="*/ 4215 h 68"/>
                  <a:gd name="T52" fmla="*/ 4 w 112"/>
                  <a:gd name="T53" fmla="*/ 5432 h 68"/>
                  <a:gd name="T54" fmla="*/ 377 w 112"/>
                  <a:gd name="T55" fmla="*/ 6920 h 68"/>
                  <a:gd name="T56" fmla="*/ 511 w 112"/>
                  <a:gd name="T57" fmla="*/ 8288 h 68"/>
                  <a:gd name="T58" fmla="*/ 738 w 112"/>
                  <a:gd name="T59" fmla="*/ 9877 h 68"/>
                  <a:gd name="T60" fmla="*/ 1064 w 112"/>
                  <a:gd name="T61" fmla="*/ 11034 h 68"/>
                  <a:gd name="T62" fmla="*/ 1367 w 112"/>
                  <a:gd name="T63" fmla="*/ 12547 h 68"/>
                  <a:gd name="T64" fmla="*/ 1710 w 112"/>
                  <a:gd name="T65" fmla="*/ 13646 h 68"/>
                  <a:gd name="T66" fmla="*/ 2108 w 112"/>
                  <a:gd name="T67" fmla="*/ 14083 h 68"/>
                  <a:gd name="T68" fmla="*/ 2465 w 112"/>
                  <a:gd name="T69" fmla="*/ 14448 h 68"/>
                  <a:gd name="T70" fmla="*/ 2924 w 112"/>
                  <a:gd name="T71" fmla="*/ 14448 h 68"/>
                  <a:gd name="T72" fmla="*/ 3365 w 112"/>
                  <a:gd name="T73" fmla="*/ 13655 h 68"/>
                  <a:gd name="T74" fmla="*/ 3732 w 112"/>
                  <a:gd name="T75" fmla="*/ 12547 h 68"/>
                  <a:gd name="T76" fmla="*/ 3587 w 112"/>
                  <a:gd name="T77" fmla="*/ 10866 h 6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2"/>
                  <a:gd name="T118" fmla="*/ 0 h 68"/>
                  <a:gd name="T119" fmla="*/ 112 w 112"/>
                  <a:gd name="T120" fmla="*/ 68 h 6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2" h="68">
                    <a:moveTo>
                      <a:pt x="108" y="51"/>
                    </a:moveTo>
                    <a:lnTo>
                      <a:pt x="97" y="56"/>
                    </a:lnTo>
                    <a:lnTo>
                      <a:pt x="87" y="58"/>
                    </a:lnTo>
                    <a:lnTo>
                      <a:pt x="76" y="59"/>
                    </a:lnTo>
                    <a:lnTo>
                      <a:pt x="66" y="58"/>
                    </a:lnTo>
                    <a:lnTo>
                      <a:pt x="55" y="55"/>
                    </a:lnTo>
                    <a:lnTo>
                      <a:pt x="46" y="50"/>
                    </a:lnTo>
                    <a:lnTo>
                      <a:pt x="37" y="45"/>
                    </a:lnTo>
                    <a:lnTo>
                      <a:pt x="29" y="39"/>
                    </a:lnTo>
                    <a:lnTo>
                      <a:pt x="22" y="33"/>
                    </a:lnTo>
                    <a:lnTo>
                      <a:pt x="16" y="27"/>
                    </a:lnTo>
                    <a:lnTo>
                      <a:pt x="12" y="21"/>
                    </a:lnTo>
                    <a:lnTo>
                      <a:pt x="10" y="16"/>
                    </a:lnTo>
                    <a:lnTo>
                      <a:pt x="8" y="12"/>
                    </a:lnTo>
                    <a:lnTo>
                      <a:pt x="10" y="10"/>
                    </a:lnTo>
                    <a:lnTo>
                      <a:pt x="10" y="11"/>
                    </a:lnTo>
                    <a:lnTo>
                      <a:pt x="10" y="10"/>
                    </a:lnTo>
                    <a:lnTo>
                      <a:pt x="11" y="10"/>
                    </a:lnTo>
                    <a:lnTo>
                      <a:pt x="13" y="10"/>
                    </a:lnTo>
                    <a:lnTo>
                      <a:pt x="13" y="0"/>
                    </a:lnTo>
                    <a:lnTo>
                      <a:pt x="10" y="1"/>
                    </a:lnTo>
                    <a:lnTo>
                      <a:pt x="6" y="2"/>
                    </a:lnTo>
                    <a:lnTo>
                      <a:pt x="3" y="3"/>
                    </a:lnTo>
                    <a:lnTo>
                      <a:pt x="1" y="6"/>
                    </a:lnTo>
                    <a:lnTo>
                      <a:pt x="0" y="13"/>
                    </a:lnTo>
                    <a:lnTo>
                      <a:pt x="1" y="20"/>
                    </a:lnTo>
                    <a:lnTo>
                      <a:pt x="4" y="26"/>
                    </a:lnTo>
                    <a:lnTo>
                      <a:pt x="10" y="33"/>
                    </a:lnTo>
                    <a:lnTo>
                      <a:pt x="16" y="39"/>
                    </a:lnTo>
                    <a:lnTo>
                      <a:pt x="23" y="47"/>
                    </a:lnTo>
                    <a:lnTo>
                      <a:pt x="32" y="53"/>
                    </a:lnTo>
                    <a:lnTo>
                      <a:pt x="41" y="59"/>
                    </a:lnTo>
                    <a:lnTo>
                      <a:pt x="52" y="64"/>
                    </a:lnTo>
                    <a:lnTo>
                      <a:pt x="64" y="67"/>
                    </a:lnTo>
                    <a:lnTo>
                      <a:pt x="75" y="68"/>
                    </a:lnTo>
                    <a:lnTo>
                      <a:pt x="88" y="68"/>
                    </a:lnTo>
                    <a:lnTo>
                      <a:pt x="101" y="65"/>
                    </a:lnTo>
                    <a:lnTo>
                      <a:pt x="112" y="59"/>
                    </a:lnTo>
                    <a:lnTo>
                      <a:pt x="108"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04" name="Freeform 229"/>
              <p:cNvSpPr>
                <a:spLocks noChangeArrowheads="1"/>
              </p:cNvSpPr>
              <p:nvPr/>
            </p:nvSpPr>
            <p:spPr bwMode="auto">
              <a:xfrm>
                <a:off x="1143" y="106"/>
                <a:ext cx="45" cy="51"/>
              </a:xfrm>
              <a:custGeom>
                <a:avLst/>
                <a:gdLst>
                  <a:gd name="T0" fmla="*/ 0 w 48"/>
                  <a:gd name="T1" fmla="*/ 7499 h 49"/>
                  <a:gd name="T2" fmla="*/ 402 w 48"/>
                  <a:gd name="T3" fmla="*/ 10298 h 49"/>
                  <a:gd name="T4" fmla="*/ 695 w 48"/>
                  <a:gd name="T5" fmla="*/ 15186 h 49"/>
                  <a:gd name="T6" fmla="*/ 1062 w 48"/>
                  <a:gd name="T7" fmla="*/ 19671 h 49"/>
                  <a:gd name="T8" fmla="*/ 1276 w 48"/>
                  <a:gd name="T9" fmla="*/ 26277 h 49"/>
                  <a:gd name="T10" fmla="*/ 1526 w 48"/>
                  <a:gd name="T11" fmla="*/ 29469 h 49"/>
                  <a:gd name="T12" fmla="*/ 1626 w 48"/>
                  <a:gd name="T13" fmla="*/ 34023 h 49"/>
                  <a:gd name="T14" fmla="*/ 1724 w 48"/>
                  <a:gd name="T15" fmla="*/ 35969 h 49"/>
                  <a:gd name="T16" fmla="*/ 1724 w 48"/>
                  <a:gd name="T17" fmla="*/ 34023 h 49"/>
                  <a:gd name="T18" fmla="*/ 1836 w 48"/>
                  <a:gd name="T19" fmla="*/ 40344 h 49"/>
                  <a:gd name="T20" fmla="*/ 1949 w 48"/>
                  <a:gd name="T21" fmla="*/ 38885 h 49"/>
                  <a:gd name="T22" fmla="*/ 2021 w 48"/>
                  <a:gd name="T23" fmla="*/ 35969 h 49"/>
                  <a:gd name="T24" fmla="*/ 2021 w 48"/>
                  <a:gd name="T25" fmla="*/ 31870 h 49"/>
                  <a:gd name="T26" fmla="*/ 1947 w 48"/>
                  <a:gd name="T27" fmla="*/ 29469 h 49"/>
                  <a:gd name="T28" fmla="*/ 1833 w 48"/>
                  <a:gd name="T29" fmla="*/ 26277 h 49"/>
                  <a:gd name="T30" fmla="*/ 1530 w 48"/>
                  <a:gd name="T31" fmla="*/ 19671 h 49"/>
                  <a:gd name="T32" fmla="*/ 1273 w 48"/>
                  <a:gd name="T33" fmla="*/ 14028 h 49"/>
                  <a:gd name="T34" fmla="*/ 941 w 48"/>
                  <a:gd name="T35" fmla="*/ 8806 h 49"/>
                  <a:gd name="T36" fmla="*/ 546 w 48"/>
                  <a:gd name="T37" fmla="*/ 27 h 49"/>
                  <a:gd name="T38" fmla="*/ 4 w 48"/>
                  <a:gd name="T39" fmla="*/ 0 h 49"/>
                  <a:gd name="T40" fmla="*/ 0 w 48"/>
                  <a:gd name="T41" fmla="*/ 7499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49"/>
                  <a:gd name="T65" fmla="*/ 48 w 48"/>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49">
                    <a:moveTo>
                      <a:pt x="0" y="9"/>
                    </a:moveTo>
                    <a:lnTo>
                      <a:pt x="8" y="13"/>
                    </a:lnTo>
                    <a:lnTo>
                      <a:pt x="17" y="18"/>
                    </a:lnTo>
                    <a:lnTo>
                      <a:pt x="24" y="24"/>
                    </a:lnTo>
                    <a:lnTo>
                      <a:pt x="31" y="31"/>
                    </a:lnTo>
                    <a:lnTo>
                      <a:pt x="36" y="36"/>
                    </a:lnTo>
                    <a:lnTo>
                      <a:pt x="39" y="41"/>
                    </a:lnTo>
                    <a:lnTo>
                      <a:pt x="40" y="43"/>
                    </a:lnTo>
                    <a:lnTo>
                      <a:pt x="40" y="41"/>
                    </a:lnTo>
                    <a:lnTo>
                      <a:pt x="44" y="49"/>
                    </a:lnTo>
                    <a:lnTo>
                      <a:pt x="47" y="47"/>
                    </a:lnTo>
                    <a:lnTo>
                      <a:pt x="48" y="43"/>
                    </a:lnTo>
                    <a:lnTo>
                      <a:pt x="48" y="39"/>
                    </a:lnTo>
                    <a:lnTo>
                      <a:pt x="46" y="36"/>
                    </a:lnTo>
                    <a:lnTo>
                      <a:pt x="43" y="31"/>
                    </a:lnTo>
                    <a:lnTo>
                      <a:pt x="37" y="24"/>
                    </a:lnTo>
                    <a:lnTo>
                      <a:pt x="30" y="17"/>
                    </a:lnTo>
                    <a:lnTo>
                      <a:pt x="22" y="11"/>
                    </a:lnTo>
                    <a:lnTo>
                      <a:pt x="13" y="4"/>
                    </a:lnTo>
                    <a:lnTo>
                      <a:pt x="4"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05" name="Freeform 230"/>
              <p:cNvSpPr>
                <a:spLocks noChangeArrowheads="1"/>
              </p:cNvSpPr>
              <p:nvPr/>
            </p:nvSpPr>
            <p:spPr bwMode="auto">
              <a:xfrm>
                <a:off x="1086" y="95"/>
                <a:ext cx="56" cy="15"/>
              </a:xfrm>
              <a:custGeom>
                <a:avLst/>
                <a:gdLst>
                  <a:gd name="T0" fmla="*/ 0 w 59"/>
                  <a:gd name="T1" fmla="*/ 2000 h 19"/>
                  <a:gd name="T2" fmla="*/ 4 w 59"/>
                  <a:gd name="T3" fmla="*/ 2000 h 19"/>
                  <a:gd name="T4" fmla="*/ 244 w 59"/>
                  <a:gd name="T5" fmla="*/ 2000 h 19"/>
                  <a:gd name="T6" fmla="*/ 345 w 59"/>
                  <a:gd name="T7" fmla="*/ 2000 h 19"/>
                  <a:gd name="T8" fmla="*/ 489 w 59"/>
                  <a:gd name="T9" fmla="*/ 2000 h 19"/>
                  <a:gd name="T10" fmla="*/ 676 w 59"/>
                  <a:gd name="T11" fmla="*/ 2210 h 19"/>
                  <a:gd name="T12" fmla="*/ 842 w 59"/>
                  <a:gd name="T13" fmla="*/ 2698 h 19"/>
                  <a:gd name="T14" fmla="*/ 1004 w 59"/>
                  <a:gd name="T15" fmla="*/ 3297 h 19"/>
                  <a:gd name="T16" fmla="*/ 1181 w 59"/>
                  <a:gd name="T17" fmla="*/ 4028 h 19"/>
                  <a:gd name="T18" fmla="*/ 1253 w 59"/>
                  <a:gd name="T19" fmla="*/ 2000 h 19"/>
                  <a:gd name="T20" fmla="*/ 1109 w 59"/>
                  <a:gd name="T21" fmla="*/ 1340 h 19"/>
                  <a:gd name="T22" fmla="*/ 866 w 59"/>
                  <a:gd name="T23" fmla="*/ 2 h 19"/>
                  <a:gd name="T24" fmla="*/ 711 w 59"/>
                  <a:gd name="T25" fmla="*/ 2 h 19"/>
                  <a:gd name="T26" fmla="*/ 489 w 59"/>
                  <a:gd name="T27" fmla="*/ 1 h 19"/>
                  <a:gd name="T28" fmla="*/ 345 w 59"/>
                  <a:gd name="T29" fmla="*/ 1 h 19"/>
                  <a:gd name="T30" fmla="*/ 244 w 59"/>
                  <a:gd name="T31" fmla="*/ 0 h 19"/>
                  <a:gd name="T32" fmla="*/ 4 w 59"/>
                  <a:gd name="T33" fmla="*/ 0 h 19"/>
                  <a:gd name="T34" fmla="*/ 0 w 59"/>
                  <a:gd name="T35" fmla="*/ 0 h 19"/>
                  <a:gd name="T36" fmla="*/ 0 w 59"/>
                  <a:gd name="T37" fmla="*/ 200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9"/>
                  <a:gd name="T58" fmla="*/ 0 h 19"/>
                  <a:gd name="T59" fmla="*/ 59 w 59"/>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9" h="19">
                    <a:moveTo>
                      <a:pt x="0" y="10"/>
                    </a:moveTo>
                    <a:lnTo>
                      <a:pt x="4" y="10"/>
                    </a:lnTo>
                    <a:lnTo>
                      <a:pt x="10" y="10"/>
                    </a:lnTo>
                    <a:lnTo>
                      <a:pt x="17" y="10"/>
                    </a:lnTo>
                    <a:lnTo>
                      <a:pt x="24" y="10"/>
                    </a:lnTo>
                    <a:lnTo>
                      <a:pt x="31" y="11"/>
                    </a:lnTo>
                    <a:lnTo>
                      <a:pt x="40" y="13"/>
                    </a:lnTo>
                    <a:lnTo>
                      <a:pt x="47" y="15"/>
                    </a:lnTo>
                    <a:lnTo>
                      <a:pt x="55" y="19"/>
                    </a:lnTo>
                    <a:lnTo>
                      <a:pt x="59" y="10"/>
                    </a:lnTo>
                    <a:lnTo>
                      <a:pt x="51" y="6"/>
                    </a:lnTo>
                    <a:lnTo>
                      <a:pt x="41" y="4"/>
                    </a:lnTo>
                    <a:lnTo>
                      <a:pt x="33" y="2"/>
                    </a:lnTo>
                    <a:lnTo>
                      <a:pt x="24" y="1"/>
                    </a:lnTo>
                    <a:lnTo>
                      <a:pt x="17" y="1"/>
                    </a:lnTo>
                    <a:lnTo>
                      <a:pt x="10" y="0"/>
                    </a:lnTo>
                    <a:lnTo>
                      <a:pt x="4"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06" name="Freeform 231"/>
              <p:cNvSpPr>
                <a:spLocks noChangeArrowheads="1"/>
              </p:cNvSpPr>
              <p:nvPr/>
            </p:nvSpPr>
            <p:spPr bwMode="auto">
              <a:xfrm>
                <a:off x="3610" y="100"/>
                <a:ext cx="109" cy="60"/>
              </a:xfrm>
              <a:custGeom>
                <a:avLst/>
                <a:gdLst>
                  <a:gd name="T0" fmla="*/ 756 w 108"/>
                  <a:gd name="T1" fmla="*/ 1 h 60"/>
                  <a:gd name="T2" fmla="*/ 5 w 108"/>
                  <a:gd name="T3" fmla="*/ 1 h 60"/>
                  <a:gd name="T4" fmla="*/ 3 w 108"/>
                  <a:gd name="T5" fmla="*/ 1 h 60"/>
                  <a:gd name="T6" fmla="*/ 2 w 108"/>
                  <a:gd name="T7" fmla="*/ 2 h 60"/>
                  <a:gd name="T8" fmla="*/ 1 w 108"/>
                  <a:gd name="T9" fmla="*/ 86 h 60"/>
                  <a:gd name="T10" fmla="*/ 0 w 108"/>
                  <a:gd name="T11" fmla="*/ 3426 h 60"/>
                  <a:gd name="T12" fmla="*/ 1 w 108"/>
                  <a:gd name="T13" fmla="*/ 4744 h 60"/>
                  <a:gd name="T14" fmla="*/ 4 w 108"/>
                  <a:gd name="T15" fmla="*/ 7661 h 60"/>
                  <a:gd name="T16" fmla="*/ 756 w 108"/>
                  <a:gd name="T17" fmla="*/ 9737 h 60"/>
                  <a:gd name="T18" fmla="*/ 1033 w 108"/>
                  <a:gd name="T19" fmla="*/ 12135 h 60"/>
                  <a:gd name="T20" fmla="*/ 1606 w 108"/>
                  <a:gd name="T21" fmla="*/ 14525 h 60"/>
                  <a:gd name="T22" fmla="*/ 2341 w 108"/>
                  <a:gd name="T23" fmla="*/ 16735 h 60"/>
                  <a:gd name="T24" fmla="*/ 3150 w 108"/>
                  <a:gd name="T25" fmla="*/ 18670 h 60"/>
                  <a:gd name="T26" fmla="*/ 3870 w 108"/>
                  <a:gd name="T27" fmla="*/ 20226 h 60"/>
                  <a:gd name="T28" fmla="*/ 4713 w 108"/>
                  <a:gd name="T29" fmla="*/ 21479 h 60"/>
                  <a:gd name="T30" fmla="*/ 5641 w 108"/>
                  <a:gd name="T31" fmla="*/ 21922 h 60"/>
                  <a:gd name="T32" fmla="*/ 6481 w 108"/>
                  <a:gd name="T33" fmla="*/ 21922 h 60"/>
                  <a:gd name="T34" fmla="*/ 7350 w 108"/>
                  <a:gd name="T35" fmla="*/ 21231 h 60"/>
                  <a:gd name="T36" fmla="*/ 8332 w 108"/>
                  <a:gd name="T37" fmla="*/ 19608 h 60"/>
                  <a:gd name="T38" fmla="*/ 8376 w 108"/>
                  <a:gd name="T39" fmla="*/ 18670 h 60"/>
                  <a:gd name="T40" fmla="*/ 8479 w 108"/>
                  <a:gd name="T41" fmla="*/ 18135 h 60"/>
                  <a:gd name="T42" fmla="*/ 8376 w 108"/>
                  <a:gd name="T43" fmla="*/ 17066 h 60"/>
                  <a:gd name="T44" fmla="*/ 8332 w 108"/>
                  <a:gd name="T45" fmla="*/ 16691 h 60"/>
                  <a:gd name="T46" fmla="*/ 8080 w 108"/>
                  <a:gd name="T47" fmla="*/ 14683 h 60"/>
                  <a:gd name="T48" fmla="*/ 7590 w 108"/>
                  <a:gd name="T49" fmla="*/ 12399 h 60"/>
                  <a:gd name="T50" fmla="*/ 7126 w 108"/>
                  <a:gd name="T51" fmla="*/ 9834 h 60"/>
                  <a:gd name="T52" fmla="*/ 6481 w 108"/>
                  <a:gd name="T53" fmla="*/ 7661 h 60"/>
                  <a:gd name="T54" fmla="*/ 5814 w 108"/>
                  <a:gd name="T55" fmla="*/ 5561 h 60"/>
                  <a:gd name="T56" fmla="*/ 5205 w 108"/>
                  <a:gd name="T57" fmla="*/ 3742 h 60"/>
                  <a:gd name="T58" fmla="*/ 4446 w 108"/>
                  <a:gd name="T59" fmla="*/ 2915 h 60"/>
                  <a:gd name="T60" fmla="*/ 3870 w 108"/>
                  <a:gd name="T61" fmla="*/ 86 h 60"/>
                  <a:gd name="T62" fmla="*/ 3204 w 108"/>
                  <a:gd name="T63" fmla="*/ 2 h 60"/>
                  <a:gd name="T64" fmla="*/ 2610 w 108"/>
                  <a:gd name="T65" fmla="*/ 1 h 60"/>
                  <a:gd name="T66" fmla="*/ 2028 w 108"/>
                  <a:gd name="T67" fmla="*/ 1 h 60"/>
                  <a:gd name="T68" fmla="*/ 1329 w 108"/>
                  <a:gd name="T69" fmla="*/ 1 h 60"/>
                  <a:gd name="T70" fmla="*/ 973 w 108"/>
                  <a:gd name="T71" fmla="*/ 0 h 60"/>
                  <a:gd name="T72" fmla="*/ 756 w 108"/>
                  <a:gd name="T73" fmla="*/ 1 h 6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60"/>
                  <a:gd name="T113" fmla="*/ 108 w 108"/>
                  <a:gd name="T114" fmla="*/ 60 h 6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60">
                    <a:moveTo>
                      <a:pt x="9" y="1"/>
                    </a:moveTo>
                    <a:lnTo>
                      <a:pt x="5" y="1"/>
                    </a:lnTo>
                    <a:lnTo>
                      <a:pt x="3" y="1"/>
                    </a:lnTo>
                    <a:lnTo>
                      <a:pt x="2" y="2"/>
                    </a:lnTo>
                    <a:lnTo>
                      <a:pt x="1" y="5"/>
                    </a:lnTo>
                    <a:lnTo>
                      <a:pt x="0" y="9"/>
                    </a:lnTo>
                    <a:lnTo>
                      <a:pt x="1" y="13"/>
                    </a:lnTo>
                    <a:lnTo>
                      <a:pt x="4" y="20"/>
                    </a:lnTo>
                    <a:lnTo>
                      <a:pt x="9" y="26"/>
                    </a:lnTo>
                    <a:lnTo>
                      <a:pt x="14" y="32"/>
                    </a:lnTo>
                    <a:lnTo>
                      <a:pt x="21" y="39"/>
                    </a:lnTo>
                    <a:lnTo>
                      <a:pt x="30" y="45"/>
                    </a:lnTo>
                    <a:lnTo>
                      <a:pt x="39" y="51"/>
                    </a:lnTo>
                    <a:lnTo>
                      <a:pt x="49" y="55"/>
                    </a:lnTo>
                    <a:lnTo>
                      <a:pt x="60" y="58"/>
                    </a:lnTo>
                    <a:lnTo>
                      <a:pt x="71" y="60"/>
                    </a:lnTo>
                    <a:lnTo>
                      <a:pt x="83" y="60"/>
                    </a:lnTo>
                    <a:lnTo>
                      <a:pt x="94" y="56"/>
                    </a:lnTo>
                    <a:lnTo>
                      <a:pt x="106" y="52"/>
                    </a:lnTo>
                    <a:lnTo>
                      <a:pt x="107" y="51"/>
                    </a:lnTo>
                    <a:lnTo>
                      <a:pt x="108" y="49"/>
                    </a:lnTo>
                    <a:lnTo>
                      <a:pt x="107" y="46"/>
                    </a:lnTo>
                    <a:lnTo>
                      <a:pt x="106" y="44"/>
                    </a:lnTo>
                    <a:lnTo>
                      <a:pt x="103" y="40"/>
                    </a:lnTo>
                    <a:lnTo>
                      <a:pt x="97" y="33"/>
                    </a:lnTo>
                    <a:lnTo>
                      <a:pt x="91" y="27"/>
                    </a:lnTo>
                    <a:lnTo>
                      <a:pt x="83" y="20"/>
                    </a:lnTo>
                    <a:lnTo>
                      <a:pt x="74" y="15"/>
                    </a:lnTo>
                    <a:lnTo>
                      <a:pt x="66" y="10"/>
                    </a:lnTo>
                    <a:lnTo>
                      <a:pt x="57" y="7"/>
                    </a:lnTo>
                    <a:lnTo>
                      <a:pt x="49" y="5"/>
                    </a:lnTo>
                    <a:lnTo>
                      <a:pt x="40" y="2"/>
                    </a:lnTo>
                    <a:lnTo>
                      <a:pt x="33" y="1"/>
                    </a:lnTo>
                    <a:lnTo>
                      <a:pt x="25" y="1"/>
                    </a:lnTo>
                    <a:lnTo>
                      <a:pt x="18" y="1"/>
                    </a:lnTo>
                    <a:lnTo>
                      <a:pt x="13" y="0"/>
                    </a:lnTo>
                    <a:lnTo>
                      <a:pt x="9" y="1"/>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07" name="Freeform 232"/>
              <p:cNvSpPr>
                <a:spLocks noChangeArrowheads="1"/>
              </p:cNvSpPr>
              <p:nvPr/>
            </p:nvSpPr>
            <p:spPr bwMode="auto">
              <a:xfrm>
                <a:off x="3606" y="95"/>
                <a:ext cx="112" cy="69"/>
              </a:xfrm>
              <a:custGeom>
                <a:avLst/>
                <a:gdLst>
                  <a:gd name="T0" fmla="*/ 5464 w 112"/>
                  <a:gd name="T1" fmla="*/ 10866 h 68"/>
                  <a:gd name="T2" fmla="*/ 4891 w 112"/>
                  <a:gd name="T3" fmla="*/ 11823 h 68"/>
                  <a:gd name="T4" fmla="*/ 4377 w 112"/>
                  <a:gd name="T5" fmla="*/ 12221 h 68"/>
                  <a:gd name="T6" fmla="*/ 3808 w 112"/>
                  <a:gd name="T7" fmla="*/ 12547 h 68"/>
                  <a:gd name="T8" fmla="*/ 3233 w 112"/>
                  <a:gd name="T9" fmla="*/ 11856 h 68"/>
                  <a:gd name="T10" fmla="*/ 2803 w 112"/>
                  <a:gd name="T11" fmla="*/ 11641 h 68"/>
                  <a:gd name="T12" fmla="*/ 2291 w 112"/>
                  <a:gd name="T13" fmla="*/ 10595 h 68"/>
                  <a:gd name="T14" fmla="*/ 1833 w 112"/>
                  <a:gd name="T15" fmla="*/ 9549 h 68"/>
                  <a:gd name="T16" fmla="*/ 1433 w 112"/>
                  <a:gd name="T17" fmla="*/ 8288 h 68"/>
                  <a:gd name="T18" fmla="*/ 1060 w 112"/>
                  <a:gd name="T19" fmla="*/ 6920 h 68"/>
                  <a:gd name="T20" fmla="*/ 785 w 112"/>
                  <a:gd name="T21" fmla="*/ 5605 h 68"/>
                  <a:gd name="T22" fmla="*/ 614 w 112"/>
                  <a:gd name="T23" fmla="*/ 4535 h 68"/>
                  <a:gd name="T24" fmla="*/ 506 w 112"/>
                  <a:gd name="T25" fmla="*/ 3182 h 68"/>
                  <a:gd name="T26" fmla="*/ 476 w 112"/>
                  <a:gd name="T27" fmla="*/ 2400 h 68"/>
                  <a:gd name="T28" fmla="*/ 476 w 112"/>
                  <a:gd name="T29" fmla="*/ 2085 h 68"/>
                  <a:gd name="T30" fmla="*/ 476 w 112"/>
                  <a:gd name="T31" fmla="*/ 2232 h 68"/>
                  <a:gd name="T32" fmla="*/ 506 w 112"/>
                  <a:gd name="T33" fmla="*/ 2085 h 68"/>
                  <a:gd name="T34" fmla="*/ 546 w 112"/>
                  <a:gd name="T35" fmla="*/ 2085 h 68"/>
                  <a:gd name="T36" fmla="*/ 652 w 112"/>
                  <a:gd name="T37" fmla="*/ 2085 h 68"/>
                  <a:gd name="T38" fmla="*/ 652 w 112"/>
                  <a:gd name="T39" fmla="*/ 0 h 68"/>
                  <a:gd name="T40" fmla="*/ 506 w 112"/>
                  <a:gd name="T41" fmla="*/ 1 h 68"/>
                  <a:gd name="T42" fmla="*/ 6 w 112"/>
                  <a:gd name="T43" fmla="*/ 2 h 68"/>
                  <a:gd name="T44" fmla="*/ 3 w 112"/>
                  <a:gd name="T45" fmla="*/ 3 h 68"/>
                  <a:gd name="T46" fmla="*/ 1 w 112"/>
                  <a:gd name="T47" fmla="*/ 80 h 68"/>
                  <a:gd name="T48" fmla="*/ 0 w 112"/>
                  <a:gd name="T49" fmla="*/ 2578 h 68"/>
                  <a:gd name="T50" fmla="*/ 1 w 112"/>
                  <a:gd name="T51" fmla="*/ 4215 h 68"/>
                  <a:gd name="T52" fmla="*/ 4 w 112"/>
                  <a:gd name="T53" fmla="*/ 5432 h 68"/>
                  <a:gd name="T54" fmla="*/ 506 w 112"/>
                  <a:gd name="T55" fmla="*/ 6920 h 68"/>
                  <a:gd name="T56" fmla="*/ 785 w 112"/>
                  <a:gd name="T57" fmla="*/ 8288 h 68"/>
                  <a:gd name="T58" fmla="*/ 1197 w 112"/>
                  <a:gd name="T59" fmla="*/ 9877 h 68"/>
                  <a:gd name="T60" fmla="*/ 1623 w 112"/>
                  <a:gd name="T61" fmla="*/ 11034 h 68"/>
                  <a:gd name="T62" fmla="*/ 2116 w 112"/>
                  <a:gd name="T63" fmla="*/ 12547 h 68"/>
                  <a:gd name="T64" fmla="*/ 2642 w 112"/>
                  <a:gd name="T65" fmla="*/ 13646 h 68"/>
                  <a:gd name="T66" fmla="*/ 3170 w 112"/>
                  <a:gd name="T67" fmla="*/ 14083 h 68"/>
                  <a:gd name="T68" fmla="*/ 3808 w 112"/>
                  <a:gd name="T69" fmla="*/ 14448 h 68"/>
                  <a:gd name="T70" fmla="*/ 4456 w 112"/>
                  <a:gd name="T71" fmla="*/ 14448 h 68"/>
                  <a:gd name="T72" fmla="*/ 4977 w 112"/>
                  <a:gd name="T73" fmla="*/ 13655 h 68"/>
                  <a:gd name="T74" fmla="*/ 5623 w 112"/>
                  <a:gd name="T75" fmla="*/ 12547 h 68"/>
                  <a:gd name="T76" fmla="*/ 5464 w 112"/>
                  <a:gd name="T77" fmla="*/ 10866 h 6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2"/>
                  <a:gd name="T118" fmla="*/ 0 h 68"/>
                  <a:gd name="T119" fmla="*/ 112 w 112"/>
                  <a:gd name="T120" fmla="*/ 68 h 6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2" h="68">
                    <a:moveTo>
                      <a:pt x="108" y="51"/>
                    </a:moveTo>
                    <a:lnTo>
                      <a:pt x="97" y="56"/>
                    </a:lnTo>
                    <a:lnTo>
                      <a:pt x="87" y="58"/>
                    </a:lnTo>
                    <a:lnTo>
                      <a:pt x="75" y="59"/>
                    </a:lnTo>
                    <a:lnTo>
                      <a:pt x="64" y="57"/>
                    </a:lnTo>
                    <a:lnTo>
                      <a:pt x="55" y="55"/>
                    </a:lnTo>
                    <a:lnTo>
                      <a:pt x="45" y="50"/>
                    </a:lnTo>
                    <a:lnTo>
                      <a:pt x="36" y="45"/>
                    </a:lnTo>
                    <a:lnTo>
                      <a:pt x="28" y="39"/>
                    </a:lnTo>
                    <a:lnTo>
                      <a:pt x="21" y="33"/>
                    </a:lnTo>
                    <a:lnTo>
                      <a:pt x="16" y="27"/>
                    </a:lnTo>
                    <a:lnTo>
                      <a:pt x="12" y="21"/>
                    </a:lnTo>
                    <a:lnTo>
                      <a:pt x="9" y="16"/>
                    </a:lnTo>
                    <a:lnTo>
                      <a:pt x="8" y="12"/>
                    </a:lnTo>
                    <a:lnTo>
                      <a:pt x="8" y="10"/>
                    </a:lnTo>
                    <a:lnTo>
                      <a:pt x="8" y="11"/>
                    </a:lnTo>
                    <a:lnTo>
                      <a:pt x="9" y="10"/>
                    </a:lnTo>
                    <a:lnTo>
                      <a:pt x="10" y="10"/>
                    </a:lnTo>
                    <a:lnTo>
                      <a:pt x="13" y="10"/>
                    </a:lnTo>
                    <a:lnTo>
                      <a:pt x="13" y="0"/>
                    </a:lnTo>
                    <a:lnTo>
                      <a:pt x="9" y="1"/>
                    </a:lnTo>
                    <a:lnTo>
                      <a:pt x="6" y="2"/>
                    </a:lnTo>
                    <a:lnTo>
                      <a:pt x="3" y="3"/>
                    </a:lnTo>
                    <a:lnTo>
                      <a:pt x="1" y="6"/>
                    </a:lnTo>
                    <a:lnTo>
                      <a:pt x="0" y="13"/>
                    </a:lnTo>
                    <a:lnTo>
                      <a:pt x="1" y="20"/>
                    </a:lnTo>
                    <a:lnTo>
                      <a:pt x="4" y="26"/>
                    </a:lnTo>
                    <a:lnTo>
                      <a:pt x="9" y="33"/>
                    </a:lnTo>
                    <a:lnTo>
                      <a:pt x="16" y="39"/>
                    </a:lnTo>
                    <a:lnTo>
                      <a:pt x="23" y="47"/>
                    </a:lnTo>
                    <a:lnTo>
                      <a:pt x="32" y="53"/>
                    </a:lnTo>
                    <a:lnTo>
                      <a:pt x="41" y="59"/>
                    </a:lnTo>
                    <a:lnTo>
                      <a:pt x="52" y="64"/>
                    </a:lnTo>
                    <a:lnTo>
                      <a:pt x="63" y="67"/>
                    </a:lnTo>
                    <a:lnTo>
                      <a:pt x="75" y="68"/>
                    </a:lnTo>
                    <a:lnTo>
                      <a:pt x="88" y="68"/>
                    </a:lnTo>
                    <a:lnTo>
                      <a:pt x="99" y="65"/>
                    </a:lnTo>
                    <a:lnTo>
                      <a:pt x="112" y="59"/>
                    </a:lnTo>
                    <a:lnTo>
                      <a:pt x="108"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08" name="Freeform 233"/>
              <p:cNvSpPr>
                <a:spLocks noChangeArrowheads="1"/>
              </p:cNvSpPr>
              <p:nvPr/>
            </p:nvSpPr>
            <p:spPr bwMode="auto">
              <a:xfrm>
                <a:off x="3678" y="106"/>
                <a:ext cx="45" cy="51"/>
              </a:xfrm>
              <a:custGeom>
                <a:avLst/>
                <a:gdLst>
                  <a:gd name="T0" fmla="*/ 0 w 48"/>
                  <a:gd name="T1" fmla="*/ 6420 h 49"/>
                  <a:gd name="T2" fmla="*/ 402 w 48"/>
                  <a:gd name="T3" fmla="*/ 10298 h 49"/>
                  <a:gd name="T4" fmla="*/ 695 w 48"/>
                  <a:gd name="T5" fmla="*/ 15186 h 49"/>
                  <a:gd name="T6" fmla="*/ 1062 w 48"/>
                  <a:gd name="T7" fmla="*/ 19671 h 49"/>
                  <a:gd name="T8" fmla="*/ 1273 w 48"/>
                  <a:gd name="T9" fmla="*/ 26277 h 49"/>
                  <a:gd name="T10" fmla="*/ 1526 w 48"/>
                  <a:gd name="T11" fmla="*/ 29469 h 49"/>
                  <a:gd name="T12" fmla="*/ 1626 w 48"/>
                  <a:gd name="T13" fmla="*/ 34023 h 49"/>
                  <a:gd name="T14" fmla="*/ 1626 w 48"/>
                  <a:gd name="T15" fmla="*/ 35969 h 49"/>
                  <a:gd name="T16" fmla="*/ 1724 w 48"/>
                  <a:gd name="T17" fmla="*/ 34023 h 49"/>
                  <a:gd name="T18" fmla="*/ 1836 w 48"/>
                  <a:gd name="T19" fmla="*/ 40344 h 49"/>
                  <a:gd name="T20" fmla="*/ 1949 w 48"/>
                  <a:gd name="T21" fmla="*/ 38885 h 49"/>
                  <a:gd name="T22" fmla="*/ 2021 w 48"/>
                  <a:gd name="T23" fmla="*/ 35969 h 49"/>
                  <a:gd name="T24" fmla="*/ 1949 w 48"/>
                  <a:gd name="T25" fmla="*/ 31870 h 49"/>
                  <a:gd name="T26" fmla="*/ 1947 w 48"/>
                  <a:gd name="T27" fmla="*/ 29469 h 49"/>
                  <a:gd name="T28" fmla="*/ 1791 w 48"/>
                  <a:gd name="T29" fmla="*/ 26277 h 49"/>
                  <a:gd name="T30" fmla="*/ 1530 w 48"/>
                  <a:gd name="T31" fmla="*/ 19671 h 49"/>
                  <a:gd name="T32" fmla="*/ 1273 w 48"/>
                  <a:gd name="T33" fmla="*/ 14028 h 49"/>
                  <a:gd name="T34" fmla="*/ 941 w 48"/>
                  <a:gd name="T35" fmla="*/ 8806 h 49"/>
                  <a:gd name="T36" fmla="*/ 514 w 48"/>
                  <a:gd name="T37" fmla="*/ 27 h 49"/>
                  <a:gd name="T38" fmla="*/ 3 w 48"/>
                  <a:gd name="T39" fmla="*/ 0 h 49"/>
                  <a:gd name="T40" fmla="*/ 0 w 48"/>
                  <a:gd name="T41" fmla="*/ 642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49"/>
                  <a:gd name="T65" fmla="*/ 48 w 48"/>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49">
                    <a:moveTo>
                      <a:pt x="0" y="7"/>
                    </a:moveTo>
                    <a:lnTo>
                      <a:pt x="8" y="13"/>
                    </a:lnTo>
                    <a:lnTo>
                      <a:pt x="17" y="18"/>
                    </a:lnTo>
                    <a:lnTo>
                      <a:pt x="24" y="24"/>
                    </a:lnTo>
                    <a:lnTo>
                      <a:pt x="30" y="31"/>
                    </a:lnTo>
                    <a:lnTo>
                      <a:pt x="36" y="36"/>
                    </a:lnTo>
                    <a:lnTo>
                      <a:pt x="39" y="41"/>
                    </a:lnTo>
                    <a:lnTo>
                      <a:pt x="39" y="43"/>
                    </a:lnTo>
                    <a:lnTo>
                      <a:pt x="40" y="41"/>
                    </a:lnTo>
                    <a:lnTo>
                      <a:pt x="44" y="49"/>
                    </a:lnTo>
                    <a:lnTo>
                      <a:pt x="47" y="47"/>
                    </a:lnTo>
                    <a:lnTo>
                      <a:pt x="48" y="43"/>
                    </a:lnTo>
                    <a:lnTo>
                      <a:pt x="47" y="39"/>
                    </a:lnTo>
                    <a:lnTo>
                      <a:pt x="46" y="36"/>
                    </a:lnTo>
                    <a:lnTo>
                      <a:pt x="42" y="31"/>
                    </a:lnTo>
                    <a:lnTo>
                      <a:pt x="37" y="24"/>
                    </a:lnTo>
                    <a:lnTo>
                      <a:pt x="30" y="17"/>
                    </a:lnTo>
                    <a:lnTo>
                      <a:pt x="22" y="11"/>
                    </a:lnTo>
                    <a:lnTo>
                      <a:pt x="12" y="4"/>
                    </a:lnTo>
                    <a:lnTo>
                      <a:pt x="3" y="0"/>
                    </a:lnTo>
                    <a:lnTo>
                      <a:pt x="0"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09" name="Freeform 234"/>
              <p:cNvSpPr>
                <a:spLocks noChangeArrowheads="1"/>
              </p:cNvSpPr>
              <p:nvPr/>
            </p:nvSpPr>
            <p:spPr bwMode="auto">
              <a:xfrm>
                <a:off x="3620" y="95"/>
                <a:ext cx="55" cy="12"/>
              </a:xfrm>
              <a:custGeom>
                <a:avLst/>
                <a:gdLst>
                  <a:gd name="T0" fmla="*/ 0 w 58"/>
                  <a:gd name="T1" fmla="*/ 59 h 17"/>
                  <a:gd name="T2" fmla="*/ 4 w 58"/>
                  <a:gd name="T3" fmla="*/ 59 h 17"/>
                  <a:gd name="T4" fmla="*/ 9 w 58"/>
                  <a:gd name="T5" fmla="*/ 59 h 17"/>
                  <a:gd name="T6" fmla="*/ 329 w 58"/>
                  <a:gd name="T7" fmla="*/ 59 h 17"/>
                  <a:gd name="T8" fmla="*/ 493 w 58"/>
                  <a:gd name="T9" fmla="*/ 59 h 17"/>
                  <a:gd name="T10" fmla="*/ 703 w 58"/>
                  <a:gd name="T11" fmla="*/ 62 h 17"/>
                  <a:gd name="T12" fmla="*/ 859 w 58"/>
                  <a:gd name="T13" fmla="*/ 68 h 17"/>
                  <a:gd name="T14" fmla="*/ 1051 w 58"/>
                  <a:gd name="T15" fmla="*/ 77 h 17"/>
                  <a:gd name="T16" fmla="*/ 1223 w 58"/>
                  <a:gd name="T17" fmla="*/ 87 h 17"/>
                  <a:gd name="T18" fmla="*/ 1285 w 58"/>
                  <a:gd name="T19" fmla="*/ 59 h 17"/>
                  <a:gd name="T20" fmla="*/ 1104 w 58"/>
                  <a:gd name="T21" fmla="*/ 1 h 17"/>
                  <a:gd name="T22" fmla="*/ 903 w 58"/>
                  <a:gd name="T23" fmla="*/ 1 h 17"/>
                  <a:gd name="T24" fmla="*/ 727 w 58"/>
                  <a:gd name="T25" fmla="*/ 1 h 17"/>
                  <a:gd name="T26" fmla="*/ 519 w 58"/>
                  <a:gd name="T27" fmla="*/ 1 h 17"/>
                  <a:gd name="T28" fmla="*/ 346 w 58"/>
                  <a:gd name="T29" fmla="*/ 1 h 17"/>
                  <a:gd name="T30" fmla="*/ 9 w 58"/>
                  <a:gd name="T31" fmla="*/ 0 h 17"/>
                  <a:gd name="T32" fmla="*/ 4 w 58"/>
                  <a:gd name="T33" fmla="*/ 0 h 17"/>
                  <a:gd name="T34" fmla="*/ 0 w 58"/>
                  <a:gd name="T35" fmla="*/ 0 h 17"/>
                  <a:gd name="T36" fmla="*/ 0 w 58"/>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7"/>
                  <a:gd name="T59" fmla="*/ 58 w 58"/>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7">
                    <a:moveTo>
                      <a:pt x="0" y="10"/>
                    </a:moveTo>
                    <a:lnTo>
                      <a:pt x="4" y="10"/>
                    </a:lnTo>
                    <a:lnTo>
                      <a:pt x="9" y="10"/>
                    </a:lnTo>
                    <a:lnTo>
                      <a:pt x="15" y="10"/>
                    </a:lnTo>
                    <a:lnTo>
                      <a:pt x="23" y="10"/>
                    </a:lnTo>
                    <a:lnTo>
                      <a:pt x="31" y="11"/>
                    </a:lnTo>
                    <a:lnTo>
                      <a:pt x="39" y="13"/>
                    </a:lnTo>
                    <a:lnTo>
                      <a:pt x="47" y="15"/>
                    </a:lnTo>
                    <a:lnTo>
                      <a:pt x="55" y="17"/>
                    </a:lnTo>
                    <a:lnTo>
                      <a:pt x="58" y="10"/>
                    </a:lnTo>
                    <a:lnTo>
                      <a:pt x="49" y="6"/>
                    </a:lnTo>
                    <a:lnTo>
                      <a:pt x="41" y="4"/>
                    </a:lnTo>
                    <a:lnTo>
                      <a:pt x="32" y="2"/>
                    </a:lnTo>
                    <a:lnTo>
                      <a:pt x="24" y="1"/>
                    </a:lnTo>
                    <a:lnTo>
                      <a:pt x="16" y="1"/>
                    </a:lnTo>
                    <a:lnTo>
                      <a:pt x="9" y="0"/>
                    </a:lnTo>
                    <a:lnTo>
                      <a:pt x="4"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10" name="Freeform 235"/>
              <p:cNvSpPr>
                <a:spLocks noChangeArrowheads="1"/>
              </p:cNvSpPr>
              <p:nvPr/>
            </p:nvSpPr>
            <p:spPr bwMode="auto">
              <a:xfrm>
                <a:off x="2344" y="101"/>
                <a:ext cx="106" cy="59"/>
              </a:xfrm>
              <a:custGeom>
                <a:avLst/>
                <a:gdLst>
                  <a:gd name="T0" fmla="*/ 329 w 107"/>
                  <a:gd name="T1" fmla="*/ 0 h 59"/>
                  <a:gd name="T2" fmla="*/ 5 w 107"/>
                  <a:gd name="T3" fmla="*/ 0 h 59"/>
                  <a:gd name="T4" fmla="*/ 3 w 107"/>
                  <a:gd name="T5" fmla="*/ 0 h 59"/>
                  <a:gd name="T6" fmla="*/ 2 w 107"/>
                  <a:gd name="T7" fmla="*/ 3 h 59"/>
                  <a:gd name="T8" fmla="*/ 0 w 107"/>
                  <a:gd name="T9" fmla="*/ 4 h 59"/>
                  <a:gd name="T10" fmla="*/ 0 w 107"/>
                  <a:gd name="T11" fmla="*/ 3310 h 59"/>
                  <a:gd name="T12" fmla="*/ 1 w 107"/>
                  <a:gd name="T13" fmla="*/ 4625 h 59"/>
                  <a:gd name="T14" fmla="*/ 3 w 107"/>
                  <a:gd name="T15" fmla="*/ 7937 h 59"/>
                  <a:gd name="T16" fmla="*/ 329 w 107"/>
                  <a:gd name="T17" fmla="*/ 10136 h 59"/>
                  <a:gd name="T18" fmla="*/ 424 w 107"/>
                  <a:gd name="T19" fmla="*/ 12934 h 59"/>
                  <a:gd name="T20" fmla="*/ 623 w 107"/>
                  <a:gd name="T21" fmla="*/ 15301 h 59"/>
                  <a:gd name="T22" fmla="*/ 930 w 107"/>
                  <a:gd name="T23" fmla="*/ 17989 h 59"/>
                  <a:gd name="T24" fmla="*/ 1186 w 107"/>
                  <a:gd name="T25" fmla="*/ 19918 h 59"/>
                  <a:gd name="T26" fmla="*/ 1529 w 107"/>
                  <a:gd name="T27" fmla="*/ 21610 h 59"/>
                  <a:gd name="T28" fmla="*/ 1813 w 107"/>
                  <a:gd name="T29" fmla="*/ 23166 h 59"/>
                  <a:gd name="T30" fmla="*/ 2159 w 107"/>
                  <a:gd name="T31" fmla="*/ 23432 h 59"/>
                  <a:gd name="T32" fmla="*/ 2545 w 107"/>
                  <a:gd name="T33" fmla="*/ 23432 h 59"/>
                  <a:gd name="T34" fmla="*/ 2947 w 107"/>
                  <a:gd name="T35" fmla="*/ 22875 h 59"/>
                  <a:gd name="T36" fmla="*/ 3285 w 107"/>
                  <a:gd name="T37" fmla="*/ 21079 h 59"/>
                  <a:gd name="T38" fmla="*/ 3296 w 107"/>
                  <a:gd name="T39" fmla="*/ 19918 h 59"/>
                  <a:gd name="T40" fmla="*/ 3296 w 107"/>
                  <a:gd name="T41" fmla="*/ 19528 h 59"/>
                  <a:gd name="T42" fmla="*/ 3296 w 107"/>
                  <a:gd name="T43" fmla="*/ 18377 h 59"/>
                  <a:gd name="T44" fmla="*/ 3285 w 107"/>
                  <a:gd name="T45" fmla="*/ 17941 h 59"/>
                  <a:gd name="T46" fmla="*/ 3172 w 107"/>
                  <a:gd name="T47" fmla="*/ 15594 h 59"/>
                  <a:gd name="T48" fmla="*/ 3000 w 107"/>
                  <a:gd name="T49" fmla="*/ 12987 h 59"/>
                  <a:gd name="T50" fmla="*/ 2798 w 107"/>
                  <a:gd name="T51" fmla="*/ 10387 h 59"/>
                  <a:gd name="T52" fmla="*/ 2545 w 107"/>
                  <a:gd name="T53" fmla="*/ 7937 h 59"/>
                  <a:gd name="T54" fmla="*/ 2276 w 107"/>
                  <a:gd name="T55" fmla="*/ 5401 h 59"/>
                  <a:gd name="T56" fmla="*/ 2044 w 107"/>
                  <a:gd name="T57" fmla="*/ 3612 h 59"/>
                  <a:gd name="T58" fmla="*/ 1734 w 107"/>
                  <a:gd name="T59" fmla="*/ 2817 h 59"/>
                  <a:gd name="T60" fmla="*/ 1529 w 107"/>
                  <a:gd name="T61" fmla="*/ 4 h 59"/>
                  <a:gd name="T62" fmla="*/ 1224 w 107"/>
                  <a:gd name="T63" fmla="*/ 1 h 59"/>
                  <a:gd name="T64" fmla="*/ 1012 w 107"/>
                  <a:gd name="T65" fmla="*/ 0 h 59"/>
                  <a:gd name="T66" fmla="*/ 810 w 107"/>
                  <a:gd name="T67" fmla="*/ 0 h 59"/>
                  <a:gd name="T68" fmla="*/ 525 w 107"/>
                  <a:gd name="T69" fmla="*/ 0 h 59"/>
                  <a:gd name="T70" fmla="*/ 399 w 107"/>
                  <a:gd name="T71" fmla="*/ 0 h 59"/>
                  <a:gd name="T72" fmla="*/ 329 w 107"/>
                  <a:gd name="T73" fmla="*/ 0 h 5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7"/>
                  <a:gd name="T112" fmla="*/ 0 h 59"/>
                  <a:gd name="T113" fmla="*/ 107 w 107"/>
                  <a:gd name="T114" fmla="*/ 59 h 5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7" h="59">
                    <a:moveTo>
                      <a:pt x="9" y="0"/>
                    </a:moveTo>
                    <a:lnTo>
                      <a:pt x="5" y="0"/>
                    </a:lnTo>
                    <a:lnTo>
                      <a:pt x="3" y="0"/>
                    </a:lnTo>
                    <a:lnTo>
                      <a:pt x="2" y="3"/>
                    </a:lnTo>
                    <a:lnTo>
                      <a:pt x="0" y="4"/>
                    </a:lnTo>
                    <a:lnTo>
                      <a:pt x="0" y="8"/>
                    </a:lnTo>
                    <a:lnTo>
                      <a:pt x="1" y="12"/>
                    </a:lnTo>
                    <a:lnTo>
                      <a:pt x="3" y="19"/>
                    </a:lnTo>
                    <a:lnTo>
                      <a:pt x="9" y="25"/>
                    </a:lnTo>
                    <a:lnTo>
                      <a:pt x="14" y="31"/>
                    </a:lnTo>
                    <a:lnTo>
                      <a:pt x="21" y="38"/>
                    </a:lnTo>
                    <a:lnTo>
                      <a:pt x="30" y="44"/>
                    </a:lnTo>
                    <a:lnTo>
                      <a:pt x="39" y="50"/>
                    </a:lnTo>
                    <a:lnTo>
                      <a:pt x="49" y="54"/>
                    </a:lnTo>
                    <a:lnTo>
                      <a:pt x="59" y="57"/>
                    </a:lnTo>
                    <a:lnTo>
                      <a:pt x="71" y="59"/>
                    </a:lnTo>
                    <a:lnTo>
                      <a:pt x="83" y="59"/>
                    </a:lnTo>
                    <a:lnTo>
                      <a:pt x="94" y="55"/>
                    </a:lnTo>
                    <a:lnTo>
                      <a:pt x="106" y="51"/>
                    </a:lnTo>
                    <a:lnTo>
                      <a:pt x="107" y="50"/>
                    </a:lnTo>
                    <a:lnTo>
                      <a:pt x="107" y="48"/>
                    </a:lnTo>
                    <a:lnTo>
                      <a:pt x="107" y="46"/>
                    </a:lnTo>
                    <a:lnTo>
                      <a:pt x="106" y="43"/>
                    </a:lnTo>
                    <a:lnTo>
                      <a:pt x="103" y="39"/>
                    </a:lnTo>
                    <a:lnTo>
                      <a:pt x="98" y="32"/>
                    </a:lnTo>
                    <a:lnTo>
                      <a:pt x="91" y="26"/>
                    </a:lnTo>
                    <a:lnTo>
                      <a:pt x="83" y="19"/>
                    </a:lnTo>
                    <a:lnTo>
                      <a:pt x="74" y="14"/>
                    </a:lnTo>
                    <a:lnTo>
                      <a:pt x="66" y="9"/>
                    </a:lnTo>
                    <a:lnTo>
                      <a:pt x="57" y="6"/>
                    </a:lnTo>
                    <a:lnTo>
                      <a:pt x="49" y="4"/>
                    </a:lnTo>
                    <a:lnTo>
                      <a:pt x="40" y="1"/>
                    </a:lnTo>
                    <a:lnTo>
                      <a:pt x="33" y="0"/>
                    </a:lnTo>
                    <a:lnTo>
                      <a:pt x="26"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11" name="Freeform 236"/>
              <p:cNvSpPr>
                <a:spLocks noChangeArrowheads="1"/>
              </p:cNvSpPr>
              <p:nvPr/>
            </p:nvSpPr>
            <p:spPr bwMode="auto">
              <a:xfrm>
                <a:off x="2339" y="95"/>
                <a:ext cx="113" cy="69"/>
              </a:xfrm>
              <a:custGeom>
                <a:avLst/>
                <a:gdLst>
                  <a:gd name="T0" fmla="*/ 7306 w 112"/>
                  <a:gd name="T1" fmla="*/ 10866 h 68"/>
                  <a:gd name="T2" fmla="*/ 6532 w 112"/>
                  <a:gd name="T3" fmla="*/ 11823 h 68"/>
                  <a:gd name="T4" fmla="*/ 5786 w 112"/>
                  <a:gd name="T5" fmla="*/ 12221 h 68"/>
                  <a:gd name="T6" fmla="*/ 5079 w 112"/>
                  <a:gd name="T7" fmla="*/ 12547 h 68"/>
                  <a:gd name="T8" fmla="*/ 4325 w 112"/>
                  <a:gd name="T9" fmla="*/ 12221 h 68"/>
                  <a:gd name="T10" fmla="*/ 3746 w 112"/>
                  <a:gd name="T11" fmla="*/ 11641 h 68"/>
                  <a:gd name="T12" fmla="*/ 3052 w 112"/>
                  <a:gd name="T13" fmla="*/ 10595 h 68"/>
                  <a:gd name="T14" fmla="*/ 2449 w 112"/>
                  <a:gd name="T15" fmla="*/ 9549 h 68"/>
                  <a:gd name="T16" fmla="*/ 1966 w 112"/>
                  <a:gd name="T17" fmla="*/ 8288 h 68"/>
                  <a:gd name="T18" fmla="*/ 1420 w 112"/>
                  <a:gd name="T19" fmla="*/ 6920 h 68"/>
                  <a:gd name="T20" fmla="*/ 1048 w 112"/>
                  <a:gd name="T21" fmla="*/ 5605 h 68"/>
                  <a:gd name="T22" fmla="*/ 822 w 112"/>
                  <a:gd name="T23" fmla="*/ 4535 h 68"/>
                  <a:gd name="T24" fmla="*/ 687 w 112"/>
                  <a:gd name="T25" fmla="*/ 3182 h 68"/>
                  <a:gd name="T26" fmla="*/ 648 w 112"/>
                  <a:gd name="T27" fmla="*/ 2400 h 68"/>
                  <a:gd name="T28" fmla="*/ 648 w 112"/>
                  <a:gd name="T29" fmla="*/ 2085 h 68"/>
                  <a:gd name="T30" fmla="*/ 648 w 112"/>
                  <a:gd name="T31" fmla="*/ 2232 h 68"/>
                  <a:gd name="T32" fmla="*/ 687 w 112"/>
                  <a:gd name="T33" fmla="*/ 2085 h 68"/>
                  <a:gd name="T34" fmla="*/ 777 w 112"/>
                  <a:gd name="T35" fmla="*/ 2085 h 68"/>
                  <a:gd name="T36" fmla="*/ 876 w 112"/>
                  <a:gd name="T37" fmla="*/ 2085 h 68"/>
                  <a:gd name="T38" fmla="*/ 876 w 112"/>
                  <a:gd name="T39" fmla="*/ 0 h 68"/>
                  <a:gd name="T40" fmla="*/ 687 w 112"/>
                  <a:gd name="T41" fmla="*/ 1 h 68"/>
                  <a:gd name="T42" fmla="*/ 5 w 112"/>
                  <a:gd name="T43" fmla="*/ 2 h 68"/>
                  <a:gd name="T44" fmla="*/ 3 w 112"/>
                  <a:gd name="T45" fmla="*/ 3 h 68"/>
                  <a:gd name="T46" fmla="*/ 1 w 112"/>
                  <a:gd name="T47" fmla="*/ 80 h 68"/>
                  <a:gd name="T48" fmla="*/ 0 w 112"/>
                  <a:gd name="T49" fmla="*/ 2578 h 68"/>
                  <a:gd name="T50" fmla="*/ 1 w 112"/>
                  <a:gd name="T51" fmla="*/ 4215 h 68"/>
                  <a:gd name="T52" fmla="*/ 4 w 112"/>
                  <a:gd name="T53" fmla="*/ 5432 h 68"/>
                  <a:gd name="T54" fmla="*/ 648 w 112"/>
                  <a:gd name="T55" fmla="*/ 6920 h 68"/>
                  <a:gd name="T56" fmla="*/ 988 w 112"/>
                  <a:gd name="T57" fmla="*/ 8288 h 68"/>
                  <a:gd name="T58" fmla="*/ 1603 w 112"/>
                  <a:gd name="T59" fmla="*/ 9877 h 68"/>
                  <a:gd name="T60" fmla="*/ 2171 w 112"/>
                  <a:gd name="T61" fmla="*/ 11034 h 68"/>
                  <a:gd name="T62" fmla="*/ 2828 w 112"/>
                  <a:gd name="T63" fmla="*/ 12547 h 68"/>
                  <a:gd name="T64" fmla="*/ 3524 w 112"/>
                  <a:gd name="T65" fmla="*/ 13646 h 68"/>
                  <a:gd name="T66" fmla="*/ 4233 w 112"/>
                  <a:gd name="T67" fmla="*/ 14083 h 68"/>
                  <a:gd name="T68" fmla="*/ 5079 w 112"/>
                  <a:gd name="T69" fmla="*/ 14448 h 68"/>
                  <a:gd name="T70" fmla="*/ 5856 w 112"/>
                  <a:gd name="T71" fmla="*/ 14448 h 68"/>
                  <a:gd name="T72" fmla="*/ 6657 w 112"/>
                  <a:gd name="T73" fmla="*/ 13655 h 68"/>
                  <a:gd name="T74" fmla="*/ 7515 w 112"/>
                  <a:gd name="T75" fmla="*/ 12547 h 68"/>
                  <a:gd name="T76" fmla="*/ 7306 w 112"/>
                  <a:gd name="T77" fmla="*/ 10866 h 6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2"/>
                  <a:gd name="T118" fmla="*/ 0 h 68"/>
                  <a:gd name="T119" fmla="*/ 112 w 112"/>
                  <a:gd name="T120" fmla="*/ 68 h 6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2" h="68">
                    <a:moveTo>
                      <a:pt x="108" y="51"/>
                    </a:moveTo>
                    <a:lnTo>
                      <a:pt x="97" y="56"/>
                    </a:lnTo>
                    <a:lnTo>
                      <a:pt x="86" y="58"/>
                    </a:lnTo>
                    <a:lnTo>
                      <a:pt x="75" y="59"/>
                    </a:lnTo>
                    <a:lnTo>
                      <a:pt x="64" y="58"/>
                    </a:lnTo>
                    <a:lnTo>
                      <a:pt x="55" y="55"/>
                    </a:lnTo>
                    <a:lnTo>
                      <a:pt x="45" y="50"/>
                    </a:lnTo>
                    <a:lnTo>
                      <a:pt x="36" y="45"/>
                    </a:lnTo>
                    <a:lnTo>
                      <a:pt x="29" y="39"/>
                    </a:lnTo>
                    <a:lnTo>
                      <a:pt x="21" y="33"/>
                    </a:lnTo>
                    <a:lnTo>
                      <a:pt x="16" y="27"/>
                    </a:lnTo>
                    <a:lnTo>
                      <a:pt x="12" y="21"/>
                    </a:lnTo>
                    <a:lnTo>
                      <a:pt x="9" y="16"/>
                    </a:lnTo>
                    <a:lnTo>
                      <a:pt x="8" y="12"/>
                    </a:lnTo>
                    <a:lnTo>
                      <a:pt x="8" y="10"/>
                    </a:lnTo>
                    <a:lnTo>
                      <a:pt x="8" y="11"/>
                    </a:lnTo>
                    <a:lnTo>
                      <a:pt x="9" y="10"/>
                    </a:lnTo>
                    <a:lnTo>
                      <a:pt x="11" y="10"/>
                    </a:lnTo>
                    <a:lnTo>
                      <a:pt x="13" y="10"/>
                    </a:lnTo>
                    <a:lnTo>
                      <a:pt x="13" y="0"/>
                    </a:lnTo>
                    <a:lnTo>
                      <a:pt x="9" y="1"/>
                    </a:lnTo>
                    <a:lnTo>
                      <a:pt x="5" y="2"/>
                    </a:lnTo>
                    <a:lnTo>
                      <a:pt x="3" y="3"/>
                    </a:lnTo>
                    <a:lnTo>
                      <a:pt x="1" y="6"/>
                    </a:lnTo>
                    <a:lnTo>
                      <a:pt x="0" y="13"/>
                    </a:lnTo>
                    <a:lnTo>
                      <a:pt x="1" y="20"/>
                    </a:lnTo>
                    <a:lnTo>
                      <a:pt x="4" y="26"/>
                    </a:lnTo>
                    <a:lnTo>
                      <a:pt x="8" y="33"/>
                    </a:lnTo>
                    <a:lnTo>
                      <a:pt x="15" y="39"/>
                    </a:lnTo>
                    <a:lnTo>
                      <a:pt x="23" y="47"/>
                    </a:lnTo>
                    <a:lnTo>
                      <a:pt x="32" y="53"/>
                    </a:lnTo>
                    <a:lnTo>
                      <a:pt x="41" y="59"/>
                    </a:lnTo>
                    <a:lnTo>
                      <a:pt x="52" y="64"/>
                    </a:lnTo>
                    <a:lnTo>
                      <a:pt x="63" y="67"/>
                    </a:lnTo>
                    <a:lnTo>
                      <a:pt x="75" y="68"/>
                    </a:lnTo>
                    <a:lnTo>
                      <a:pt x="87" y="68"/>
                    </a:lnTo>
                    <a:lnTo>
                      <a:pt x="99" y="65"/>
                    </a:lnTo>
                    <a:lnTo>
                      <a:pt x="112" y="59"/>
                    </a:lnTo>
                    <a:lnTo>
                      <a:pt x="108"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12" name="Freeform 237"/>
              <p:cNvSpPr>
                <a:spLocks noChangeArrowheads="1"/>
              </p:cNvSpPr>
              <p:nvPr/>
            </p:nvSpPr>
            <p:spPr bwMode="auto">
              <a:xfrm>
                <a:off x="2410" y="106"/>
                <a:ext cx="45" cy="51"/>
              </a:xfrm>
              <a:custGeom>
                <a:avLst/>
                <a:gdLst>
                  <a:gd name="T0" fmla="*/ 0 w 48"/>
                  <a:gd name="T1" fmla="*/ 7499 h 49"/>
                  <a:gd name="T2" fmla="*/ 402 w 48"/>
                  <a:gd name="T3" fmla="*/ 10298 h 49"/>
                  <a:gd name="T4" fmla="*/ 695 w 48"/>
                  <a:gd name="T5" fmla="*/ 15186 h 49"/>
                  <a:gd name="T6" fmla="*/ 1062 w 48"/>
                  <a:gd name="T7" fmla="*/ 19671 h 49"/>
                  <a:gd name="T8" fmla="*/ 1273 w 48"/>
                  <a:gd name="T9" fmla="*/ 26277 h 49"/>
                  <a:gd name="T10" fmla="*/ 1526 w 48"/>
                  <a:gd name="T11" fmla="*/ 29469 h 49"/>
                  <a:gd name="T12" fmla="*/ 1626 w 48"/>
                  <a:gd name="T13" fmla="*/ 34023 h 49"/>
                  <a:gd name="T14" fmla="*/ 1626 w 48"/>
                  <a:gd name="T15" fmla="*/ 35969 h 49"/>
                  <a:gd name="T16" fmla="*/ 1724 w 48"/>
                  <a:gd name="T17" fmla="*/ 34023 h 49"/>
                  <a:gd name="T18" fmla="*/ 1836 w 48"/>
                  <a:gd name="T19" fmla="*/ 40344 h 49"/>
                  <a:gd name="T20" fmla="*/ 1949 w 48"/>
                  <a:gd name="T21" fmla="*/ 38885 h 49"/>
                  <a:gd name="T22" fmla="*/ 2021 w 48"/>
                  <a:gd name="T23" fmla="*/ 35969 h 49"/>
                  <a:gd name="T24" fmla="*/ 1949 w 48"/>
                  <a:gd name="T25" fmla="*/ 31870 h 49"/>
                  <a:gd name="T26" fmla="*/ 1947 w 48"/>
                  <a:gd name="T27" fmla="*/ 29469 h 49"/>
                  <a:gd name="T28" fmla="*/ 1791 w 48"/>
                  <a:gd name="T29" fmla="*/ 26277 h 49"/>
                  <a:gd name="T30" fmla="*/ 1530 w 48"/>
                  <a:gd name="T31" fmla="*/ 19671 h 49"/>
                  <a:gd name="T32" fmla="*/ 1200 w 48"/>
                  <a:gd name="T33" fmla="*/ 14028 h 49"/>
                  <a:gd name="T34" fmla="*/ 941 w 48"/>
                  <a:gd name="T35" fmla="*/ 8806 h 49"/>
                  <a:gd name="T36" fmla="*/ 514 w 48"/>
                  <a:gd name="T37" fmla="*/ 27 h 49"/>
                  <a:gd name="T38" fmla="*/ 3 w 48"/>
                  <a:gd name="T39" fmla="*/ 0 h 49"/>
                  <a:gd name="T40" fmla="*/ 0 w 48"/>
                  <a:gd name="T41" fmla="*/ 7499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49"/>
                  <a:gd name="T65" fmla="*/ 48 w 48"/>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49">
                    <a:moveTo>
                      <a:pt x="0" y="9"/>
                    </a:moveTo>
                    <a:lnTo>
                      <a:pt x="8" y="13"/>
                    </a:lnTo>
                    <a:lnTo>
                      <a:pt x="17" y="18"/>
                    </a:lnTo>
                    <a:lnTo>
                      <a:pt x="24" y="24"/>
                    </a:lnTo>
                    <a:lnTo>
                      <a:pt x="30" y="31"/>
                    </a:lnTo>
                    <a:lnTo>
                      <a:pt x="36" y="36"/>
                    </a:lnTo>
                    <a:lnTo>
                      <a:pt x="39" y="41"/>
                    </a:lnTo>
                    <a:lnTo>
                      <a:pt x="39" y="43"/>
                    </a:lnTo>
                    <a:lnTo>
                      <a:pt x="40" y="41"/>
                    </a:lnTo>
                    <a:lnTo>
                      <a:pt x="44" y="49"/>
                    </a:lnTo>
                    <a:lnTo>
                      <a:pt x="47" y="47"/>
                    </a:lnTo>
                    <a:lnTo>
                      <a:pt x="48" y="43"/>
                    </a:lnTo>
                    <a:lnTo>
                      <a:pt x="47" y="39"/>
                    </a:lnTo>
                    <a:lnTo>
                      <a:pt x="46" y="36"/>
                    </a:lnTo>
                    <a:lnTo>
                      <a:pt x="42" y="31"/>
                    </a:lnTo>
                    <a:lnTo>
                      <a:pt x="37" y="24"/>
                    </a:lnTo>
                    <a:lnTo>
                      <a:pt x="29" y="17"/>
                    </a:lnTo>
                    <a:lnTo>
                      <a:pt x="22" y="11"/>
                    </a:lnTo>
                    <a:lnTo>
                      <a:pt x="12" y="4"/>
                    </a:lnTo>
                    <a:lnTo>
                      <a:pt x="3"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13" name="Freeform 238"/>
              <p:cNvSpPr>
                <a:spLocks noChangeArrowheads="1"/>
              </p:cNvSpPr>
              <p:nvPr/>
            </p:nvSpPr>
            <p:spPr bwMode="auto">
              <a:xfrm>
                <a:off x="2355" y="95"/>
                <a:ext cx="55" cy="15"/>
              </a:xfrm>
              <a:custGeom>
                <a:avLst/>
                <a:gdLst>
                  <a:gd name="T0" fmla="*/ 0 w 58"/>
                  <a:gd name="T1" fmla="*/ 2000 h 19"/>
                  <a:gd name="T2" fmla="*/ 4 w 58"/>
                  <a:gd name="T3" fmla="*/ 2000 h 19"/>
                  <a:gd name="T4" fmla="*/ 9 w 58"/>
                  <a:gd name="T5" fmla="*/ 2000 h 19"/>
                  <a:gd name="T6" fmla="*/ 346 w 58"/>
                  <a:gd name="T7" fmla="*/ 2000 h 19"/>
                  <a:gd name="T8" fmla="*/ 493 w 58"/>
                  <a:gd name="T9" fmla="*/ 2000 h 19"/>
                  <a:gd name="T10" fmla="*/ 703 w 58"/>
                  <a:gd name="T11" fmla="*/ 2210 h 19"/>
                  <a:gd name="T12" fmla="*/ 859 w 58"/>
                  <a:gd name="T13" fmla="*/ 2698 h 19"/>
                  <a:gd name="T14" fmla="*/ 1051 w 58"/>
                  <a:gd name="T15" fmla="*/ 3297 h 19"/>
                  <a:gd name="T16" fmla="*/ 1223 w 58"/>
                  <a:gd name="T17" fmla="*/ 4028 h 19"/>
                  <a:gd name="T18" fmla="*/ 1285 w 58"/>
                  <a:gd name="T19" fmla="*/ 2000 h 19"/>
                  <a:gd name="T20" fmla="*/ 1104 w 58"/>
                  <a:gd name="T21" fmla="*/ 1340 h 19"/>
                  <a:gd name="T22" fmla="*/ 903 w 58"/>
                  <a:gd name="T23" fmla="*/ 2 h 19"/>
                  <a:gd name="T24" fmla="*/ 727 w 58"/>
                  <a:gd name="T25" fmla="*/ 2 h 19"/>
                  <a:gd name="T26" fmla="*/ 519 w 58"/>
                  <a:gd name="T27" fmla="*/ 1 h 19"/>
                  <a:gd name="T28" fmla="*/ 363 w 58"/>
                  <a:gd name="T29" fmla="*/ 1 h 19"/>
                  <a:gd name="T30" fmla="*/ 9 w 58"/>
                  <a:gd name="T31" fmla="*/ 0 h 19"/>
                  <a:gd name="T32" fmla="*/ 4 w 58"/>
                  <a:gd name="T33" fmla="*/ 0 h 19"/>
                  <a:gd name="T34" fmla="*/ 0 w 58"/>
                  <a:gd name="T35" fmla="*/ 0 h 19"/>
                  <a:gd name="T36" fmla="*/ 0 w 58"/>
                  <a:gd name="T37" fmla="*/ 200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9"/>
                  <a:gd name="T59" fmla="*/ 58 w 5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9">
                    <a:moveTo>
                      <a:pt x="0" y="10"/>
                    </a:moveTo>
                    <a:lnTo>
                      <a:pt x="4" y="10"/>
                    </a:lnTo>
                    <a:lnTo>
                      <a:pt x="9" y="10"/>
                    </a:lnTo>
                    <a:lnTo>
                      <a:pt x="16" y="10"/>
                    </a:lnTo>
                    <a:lnTo>
                      <a:pt x="23" y="10"/>
                    </a:lnTo>
                    <a:lnTo>
                      <a:pt x="31" y="11"/>
                    </a:lnTo>
                    <a:lnTo>
                      <a:pt x="39" y="13"/>
                    </a:lnTo>
                    <a:lnTo>
                      <a:pt x="47" y="15"/>
                    </a:lnTo>
                    <a:lnTo>
                      <a:pt x="55" y="19"/>
                    </a:lnTo>
                    <a:lnTo>
                      <a:pt x="58" y="10"/>
                    </a:lnTo>
                    <a:lnTo>
                      <a:pt x="49" y="6"/>
                    </a:lnTo>
                    <a:lnTo>
                      <a:pt x="41" y="4"/>
                    </a:lnTo>
                    <a:lnTo>
                      <a:pt x="32" y="2"/>
                    </a:lnTo>
                    <a:lnTo>
                      <a:pt x="24" y="1"/>
                    </a:lnTo>
                    <a:lnTo>
                      <a:pt x="17" y="1"/>
                    </a:lnTo>
                    <a:lnTo>
                      <a:pt x="9" y="0"/>
                    </a:lnTo>
                    <a:lnTo>
                      <a:pt x="4"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14" name="Freeform 239"/>
              <p:cNvSpPr>
                <a:spLocks noChangeArrowheads="1"/>
              </p:cNvSpPr>
              <p:nvPr/>
            </p:nvSpPr>
            <p:spPr bwMode="auto">
              <a:xfrm>
                <a:off x="4879" y="100"/>
                <a:ext cx="97" cy="60"/>
              </a:xfrm>
              <a:custGeom>
                <a:avLst/>
                <a:gdLst>
                  <a:gd name="T0" fmla="*/ 93 w 108"/>
                  <a:gd name="T1" fmla="*/ 1 h 60"/>
                  <a:gd name="T2" fmla="*/ 4 w 108"/>
                  <a:gd name="T3" fmla="*/ 1 h 60"/>
                  <a:gd name="T4" fmla="*/ 4 w 108"/>
                  <a:gd name="T5" fmla="*/ 1 h 60"/>
                  <a:gd name="T6" fmla="*/ 2 w 108"/>
                  <a:gd name="T7" fmla="*/ 2 h 60"/>
                  <a:gd name="T8" fmla="*/ 1 w 108"/>
                  <a:gd name="T9" fmla="*/ 86 h 60"/>
                  <a:gd name="T10" fmla="*/ 0 w 108"/>
                  <a:gd name="T11" fmla="*/ 3426 h 60"/>
                  <a:gd name="T12" fmla="*/ 1 w 108"/>
                  <a:gd name="T13" fmla="*/ 4744 h 60"/>
                  <a:gd name="T14" fmla="*/ 4 w 108"/>
                  <a:gd name="T15" fmla="*/ 7661 h 60"/>
                  <a:gd name="T16" fmla="*/ 4 w 108"/>
                  <a:gd name="T17" fmla="*/ 9737 h 60"/>
                  <a:gd name="T18" fmla="*/ 128 w 108"/>
                  <a:gd name="T19" fmla="*/ 12135 h 60"/>
                  <a:gd name="T20" fmla="*/ 181 w 108"/>
                  <a:gd name="T21" fmla="*/ 14525 h 60"/>
                  <a:gd name="T22" fmla="*/ 273 w 108"/>
                  <a:gd name="T23" fmla="*/ 16735 h 60"/>
                  <a:gd name="T24" fmla="*/ 340 w 108"/>
                  <a:gd name="T25" fmla="*/ 18670 h 60"/>
                  <a:gd name="T26" fmla="*/ 444 w 108"/>
                  <a:gd name="T27" fmla="*/ 20226 h 60"/>
                  <a:gd name="T28" fmla="*/ 522 w 108"/>
                  <a:gd name="T29" fmla="*/ 21479 h 60"/>
                  <a:gd name="T30" fmla="*/ 632 w 108"/>
                  <a:gd name="T31" fmla="*/ 21922 h 60"/>
                  <a:gd name="T32" fmla="*/ 744 w 108"/>
                  <a:gd name="T33" fmla="*/ 21922 h 60"/>
                  <a:gd name="T34" fmla="*/ 847 w 108"/>
                  <a:gd name="T35" fmla="*/ 21231 h 60"/>
                  <a:gd name="T36" fmla="*/ 945 w 108"/>
                  <a:gd name="T37" fmla="*/ 19608 h 60"/>
                  <a:gd name="T38" fmla="*/ 946 w 108"/>
                  <a:gd name="T39" fmla="*/ 18670 h 60"/>
                  <a:gd name="T40" fmla="*/ 946 w 108"/>
                  <a:gd name="T41" fmla="*/ 18135 h 60"/>
                  <a:gd name="T42" fmla="*/ 946 w 108"/>
                  <a:gd name="T43" fmla="*/ 17066 h 60"/>
                  <a:gd name="T44" fmla="*/ 945 w 108"/>
                  <a:gd name="T45" fmla="*/ 16691 h 60"/>
                  <a:gd name="T46" fmla="*/ 907 w 108"/>
                  <a:gd name="T47" fmla="*/ 14683 h 60"/>
                  <a:gd name="T48" fmla="*/ 856 w 108"/>
                  <a:gd name="T49" fmla="*/ 12399 h 60"/>
                  <a:gd name="T50" fmla="*/ 803 w 108"/>
                  <a:gd name="T51" fmla="*/ 9834 h 60"/>
                  <a:gd name="T52" fmla="*/ 744 w 108"/>
                  <a:gd name="T53" fmla="*/ 7661 h 60"/>
                  <a:gd name="T54" fmla="*/ 654 w 108"/>
                  <a:gd name="T55" fmla="*/ 5561 h 60"/>
                  <a:gd name="T56" fmla="*/ 581 w 108"/>
                  <a:gd name="T57" fmla="*/ 3742 h 60"/>
                  <a:gd name="T58" fmla="*/ 510 w 108"/>
                  <a:gd name="T59" fmla="*/ 2915 h 60"/>
                  <a:gd name="T60" fmla="*/ 444 w 108"/>
                  <a:gd name="T61" fmla="*/ 86 h 60"/>
                  <a:gd name="T62" fmla="*/ 358 w 108"/>
                  <a:gd name="T63" fmla="*/ 2 h 60"/>
                  <a:gd name="T64" fmla="*/ 288 w 108"/>
                  <a:gd name="T65" fmla="*/ 1 h 60"/>
                  <a:gd name="T66" fmla="*/ 216 w 108"/>
                  <a:gd name="T67" fmla="*/ 1 h 60"/>
                  <a:gd name="T68" fmla="*/ 154 w 108"/>
                  <a:gd name="T69" fmla="*/ 1 h 60"/>
                  <a:gd name="T70" fmla="*/ 120 w 108"/>
                  <a:gd name="T71" fmla="*/ 0 h 60"/>
                  <a:gd name="T72" fmla="*/ 93 w 108"/>
                  <a:gd name="T73" fmla="*/ 1 h 6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60"/>
                  <a:gd name="T113" fmla="*/ 108 w 108"/>
                  <a:gd name="T114" fmla="*/ 60 h 6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60">
                    <a:moveTo>
                      <a:pt x="9" y="1"/>
                    </a:moveTo>
                    <a:lnTo>
                      <a:pt x="6" y="1"/>
                    </a:lnTo>
                    <a:lnTo>
                      <a:pt x="4" y="1"/>
                    </a:lnTo>
                    <a:lnTo>
                      <a:pt x="2" y="2"/>
                    </a:lnTo>
                    <a:lnTo>
                      <a:pt x="1" y="5"/>
                    </a:lnTo>
                    <a:lnTo>
                      <a:pt x="0" y="9"/>
                    </a:lnTo>
                    <a:lnTo>
                      <a:pt x="1" y="13"/>
                    </a:lnTo>
                    <a:lnTo>
                      <a:pt x="4" y="20"/>
                    </a:lnTo>
                    <a:lnTo>
                      <a:pt x="8" y="26"/>
                    </a:lnTo>
                    <a:lnTo>
                      <a:pt x="15" y="32"/>
                    </a:lnTo>
                    <a:lnTo>
                      <a:pt x="22" y="39"/>
                    </a:lnTo>
                    <a:lnTo>
                      <a:pt x="31" y="45"/>
                    </a:lnTo>
                    <a:lnTo>
                      <a:pt x="39" y="51"/>
                    </a:lnTo>
                    <a:lnTo>
                      <a:pt x="50" y="55"/>
                    </a:lnTo>
                    <a:lnTo>
                      <a:pt x="60" y="58"/>
                    </a:lnTo>
                    <a:lnTo>
                      <a:pt x="72" y="60"/>
                    </a:lnTo>
                    <a:lnTo>
                      <a:pt x="84" y="60"/>
                    </a:lnTo>
                    <a:lnTo>
                      <a:pt x="95" y="56"/>
                    </a:lnTo>
                    <a:lnTo>
                      <a:pt x="107" y="52"/>
                    </a:lnTo>
                    <a:lnTo>
                      <a:pt x="108" y="51"/>
                    </a:lnTo>
                    <a:lnTo>
                      <a:pt x="108" y="49"/>
                    </a:lnTo>
                    <a:lnTo>
                      <a:pt x="108" y="46"/>
                    </a:lnTo>
                    <a:lnTo>
                      <a:pt x="107" y="44"/>
                    </a:lnTo>
                    <a:lnTo>
                      <a:pt x="104" y="40"/>
                    </a:lnTo>
                    <a:lnTo>
                      <a:pt x="98" y="33"/>
                    </a:lnTo>
                    <a:lnTo>
                      <a:pt x="91" y="27"/>
                    </a:lnTo>
                    <a:lnTo>
                      <a:pt x="84" y="20"/>
                    </a:lnTo>
                    <a:lnTo>
                      <a:pt x="75" y="15"/>
                    </a:lnTo>
                    <a:lnTo>
                      <a:pt x="66" y="10"/>
                    </a:lnTo>
                    <a:lnTo>
                      <a:pt x="58" y="7"/>
                    </a:lnTo>
                    <a:lnTo>
                      <a:pt x="50" y="5"/>
                    </a:lnTo>
                    <a:lnTo>
                      <a:pt x="41" y="2"/>
                    </a:lnTo>
                    <a:lnTo>
                      <a:pt x="33" y="1"/>
                    </a:lnTo>
                    <a:lnTo>
                      <a:pt x="25" y="1"/>
                    </a:lnTo>
                    <a:lnTo>
                      <a:pt x="19" y="1"/>
                    </a:lnTo>
                    <a:lnTo>
                      <a:pt x="14" y="0"/>
                    </a:lnTo>
                    <a:lnTo>
                      <a:pt x="9" y="1"/>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15" name="Freeform 240"/>
              <p:cNvSpPr>
                <a:spLocks noChangeArrowheads="1"/>
              </p:cNvSpPr>
              <p:nvPr/>
            </p:nvSpPr>
            <p:spPr bwMode="auto">
              <a:xfrm>
                <a:off x="4874" y="95"/>
                <a:ext cx="103" cy="69"/>
              </a:xfrm>
              <a:custGeom>
                <a:avLst/>
                <a:gdLst>
                  <a:gd name="T0" fmla="*/ 1679 w 113"/>
                  <a:gd name="T1" fmla="*/ 10866 h 68"/>
                  <a:gd name="T2" fmla="*/ 1488 w 113"/>
                  <a:gd name="T3" fmla="*/ 11823 h 68"/>
                  <a:gd name="T4" fmla="*/ 1319 w 113"/>
                  <a:gd name="T5" fmla="*/ 12221 h 68"/>
                  <a:gd name="T6" fmla="*/ 1169 w 113"/>
                  <a:gd name="T7" fmla="*/ 12547 h 68"/>
                  <a:gd name="T8" fmla="*/ 986 w 113"/>
                  <a:gd name="T9" fmla="*/ 11856 h 68"/>
                  <a:gd name="T10" fmla="*/ 835 w 113"/>
                  <a:gd name="T11" fmla="*/ 11641 h 68"/>
                  <a:gd name="T12" fmla="*/ 689 w 113"/>
                  <a:gd name="T13" fmla="*/ 10595 h 68"/>
                  <a:gd name="T14" fmla="*/ 565 w 113"/>
                  <a:gd name="T15" fmla="*/ 9549 h 68"/>
                  <a:gd name="T16" fmla="*/ 424 w 113"/>
                  <a:gd name="T17" fmla="*/ 8288 h 68"/>
                  <a:gd name="T18" fmla="*/ 329 w 113"/>
                  <a:gd name="T19" fmla="*/ 6920 h 68"/>
                  <a:gd name="T20" fmla="*/ 244 w 113"/>
                  <a:gd name="T21" fmla="*/ 5605 h 68"/>
                  <a:gd name="T22" fmla="*/ 182 w 113"/>
                  <a:gd name="T23" fmla="*/ 4535 h 68"/>
                  <a:gd name="T24" fmla="*/ 149 w 113"/>
                  <a:gd name="T25" fmla="*/ 3182 h 68"/>
                  <a:gd name="T26" fmla="*/ 149 w 113"/>
                  <a:gd name="T27" fmla="*/ 2400 h 68"/>
                  <a:gd name="T28" fmla="*/ 149 w 113"/>
                  <a:gd name="T29" fmla="*/ 2085 h 68"/>
                  <a:gd name="T30" fmla="*/ 149 w 113"/>
                  <a:gd name="T31" fmla="*/ 2232 h 68"/>
                  <a:gd name="T32" fmla="*/ 160 w 113"/>
                  <a:gd name="T33" fmla="*/ 2085 h 68"/>
                  <a:gd name="T34" fmla="*/ 170 w 113"/>
                  <a:gd name="T35" fmla="*/ 2085 h 68"/>
                  <a:gd name="T36" fmla="*/ 192 w 113"/>
                  <a:gd name="T37" fmla="*/ 2085 h 68"/>
                  <a:gd name="T38" fmla="*/ 192 w 113"/>
                  <a:gd name="T39" fmla="*/ 0 h 68"/>
                  <a:gd name="T40" fmla="*/ 149 w 113"/>
                  <a:gd name="T41" fmla="*/ 1 h 68"/>
                  <a:gd name="T42" fmla="*/ 5 w 113"/>
                  <a:gd name="T43" fmla="*/ 2 h 68"/>
                  <a:gd name="T44" fmla="*/ 4 w 113"/>
                  <a:gd name="T45" fmla="*/ 3 h 68"/>
                  <a:gd name="T46" fmla="*/ 1 w 113"/>
                  <a:gd name="T47" fmla="*/ 80 h 68"/>
                  <a:gd name="T48" fmla="*/ 0 w 113"/>
                  <a:gd name="T49" fmla="*/ 2578 h 68"/>
                  <a:gd name="T50" fmla="*/ 2 w 113"/>
                  <a:gd name="T51" fmla="*/ 4215 h 68"/>
                  <a:gd name="T52" fmla="*/ 5 w 113"/>
                  <a:gd name="T53" fmla="*/ 5432 h 68"/>
                  <a:gd name="T54" fmla="*/ 149 w 113"/>
                  <a:gd name="T55" fmla="*/ 6920 h 68"/>
                  <a:gd name="T56" fmla="*/ 230 w 113"/>
                  <a:gd name="T57" fmla="*/ 8288 h 68"/>
                  <a:gd name="T58" fmla="*/ 349 w 113"/>
                  <a:gd name="T59" fmla="*/ 9877 h 68"/>
                  <a:gd name="T60" fmla="*/ 501 w 113"/>
                  <a:gd name="T61" fmla="*/ 11034 h 68"/>
                  <a:gd name="T62" fmla="*/ 648 w 113"/>
                  <a:gd name="T63" fmla="*/ 12547 h 68"/>
                  <a:gd name="T64" fmla="*/ 809 w 113"/>
                  <a:gd name="T65" fmla="*/ 13646 h 68"/>
                  <a:gd name="T66" fmla="*/ 969 w 113"/>
                  <a:gd name="T67" fmla="*/ 14083 h 68"/>
                  <a:gd name="T68" fmla="*/ 1169 w 113"/>
                  <a:gd name="T69" fmla="*/ 14448 h 68"/>
                  <a:gd name="T70" fmla="*/ 1333 w 113"/>
                  <a:gd name="T71" fmla="*/ 14448 h 68"/>
                  <a:gd name="T72" fmla="*/ 1519 w 113"/>
                  <a:gd name="T73" fmla="*/ 13655 h 68"/>
                  <a:gd name="T74" fmla="*/ 1713 w 113"/>
                  <a:gd name="T75" fmla="*/ 12547 h 68"/>
                  <a:gd name="T76" fmla="*/ 1679 w 113"/>
                  <a:gd name="T77" fmla="*/ 10866 h 6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3"/>
                  <a:gd name="T118" fmla="*/ 0 h 68"/>
                  <a:gd name="T119" fmla="*/ 113 w 113"/>
                  <a:gd name="T120" fmla="*/ 68 h 6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3" h="68">
                    <a:moveTo>
                      <a:pt x="109" y="51"/>
                    </a:moveTo>
                    <a:lnTo>
                      <a:pt x="97" y="56"/>
                    </a:lnTo>
                    <a:lnTo>
                      <a:pt x="86" y="58"/>
                    </a:lnTo>
                    <a:lnTo>
                      <a:pt x="76" y="59"/>
                    </a:lnTo>
                    <a:lnTo>
                      <a:pt x="65" y="57"/>
                    </a:lnTo>
                    <a:lnTo>
                      <a:pt x="55" y="55"/>
                    </a:lnTo>
                    <a:lnTo>
                      <a:pt x="45" y="50"/>
                    </a:lnTo>
                    <a:lnTo>
                      <a:pt x="37" y="45"/>
                    </a:lnTo>
                    <a:lnTo>
                      <a:pt x="28" y="39"/>
                    </a:lnTo>
                    <a:lnTo>
                      <a:pt x="22" y="33"/>
                    </a:lnTo>
                    <a:lnTo>
                      <a:pt x="17" y="27"/>
                    </a:lnTo>
                    <a:lnTo>
                      <a:pt x="12" y="21"/>
                    </a:lnTo>
                    <a:lnTo>
                      <a:pt x="9" y="16"/>
                    </a:lnTo>
                    <a:lnTo>
                      <a:pt x="9" y="12"/>
                    </a:lnTo>
                    <a:lnTo>
                      <a:pt x="9" y="10"/>
                    </a:lnTo>
                    <a:lnTo>
                      <a:pt x="9" y="11"/>
                    </a:lnTo>
                    <a:lnTo>
                      <a:pt x="10" y="10"/>
                    </a:lnTo>
                    <a:lnTo>
                      <a:pt x="11" y="10"/>
                    </a:lnTo>
                    <a:lnTo>
                      <a:pt x="13" y="10"/>
                    </a:lnTo>
                    <a:lnTo>
                      <a:pt x="13" y="0"/>
                    </a:lnTo>
                    <a:lnTo>
                      <a:pt x="9" y="1"/>
                    </a:lnTo>
                    <a:lnTo>
                      <a:pt x="6" y="2"/>
                    </a:lnTo>
                    <a:lnTo>
                      <a:pt x="4" y="3"/>
                    </a:lnTo>
                    <a:lnTo>
                      <a:pt x="1" y="6"/>
                    </a:lnTo>
                    <a:lnTo>
                      <a:pt x="0" y="13"/>
                    </a:lnTo>
                    <a:lnTo>
                      <a:pt x="2" y="20"/>
                    </a:lnTo>
                    <a:lnTo>
                      <a:pt x="5" y="26"/>
                    </a:lnTo>
                    <a:lnTo>
                      <a:pt x="9" y="33"/>
                    </a:lnTo>
                    <a:lnTo>
                      <a:pt x="16" y="39"/>
                    </a:lnTo>
                    <a:lnTo>
                      <a:pt x="23" y="47"/>
                    </a:lnTo>
                    <a:lnTo>
                      <a:pt x="33" y="53"/>
                    </a:lnTo>
                    <a:lnTo>
                      <a:pt x="42" y="59"/>
                    </a:lnTo>
                    <a:lnTo>
                      <a:pt x="53" y="64"/>
                    </a:lnTo>
                    <a:lnTo>
                      <a:pt x="63" y="67"/>
                    </a:lnTo>
                    <a:lnTo>
                      <a:pt x="76" y="68"/>
                    </a:lnTo>
                    <a:lnTo>
                      <a:pt x="88" y="68"/>
                    </a:lnTo>
                    <a:lnTo>
                      <a:pt x="100" y="65"/>
                    </a:lnTo>
                    <a:lnTo>
                      <a:pt x="113" y="59"/>
                    </a:lnTo>
                    <a:lnTo>
                      <a:pt x="109"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16" name="Freeform 241"/>
              <p:cNvSpPr>
                <a:spLocks noChangeArrowheads="1"/>
              </p:cNvSpPr>
              <p:nvPr/>
            </p:nvSpPr>
            <p:spPr bwMode="auto">
              <a:xfrm>
                <a:off x="4946" y="106"/>
                <a:ext cx="45" cy="51"/>
              </a:xfrm>
              <a:custGeom>
                <a:avLst/>
                <a:gdLst>
                  <a:gd name="T0" fmla="*/ 0 w 48"/>
                  <a:gd name="T1" fmla="*/ 6420 h 49"/>
                  <a:gd name="T2" fmla="*/ 428 w 48"/>
                  <a:gd name="T3" fmla="*/ 10298 h 49"/>
                  <a:gd name="T4" fmla="*/ 695 w 48"/>
                  <a:gd name="T5" fmla="*/ 15186 h 49"/>
                  <a:gd name="T6" fmla="*/ 1063 w 48"/>
                  <a:gd name="T7" fmla="*/ 19671 h 49"/>
                  <a:gd name="T8" fmla="*/ 1276 w 48"/>
                  <a:gd name="T9" fmla="*/ 26277 h 49"/>
                  <a:gd name="T10" fmla="*/ 1526 w 48"/>
                  <a:gd name="T11" fmla="*/ 29469 h 49"/>
                  <a:gd name="T12" fmla="*/ 1626 w 48"/>
                  <a:gd name="T13" fmla="*/ 34023 h 49"/>
                  <a:gd name="T14" fmla="*/ 1724 w 48"/>
                  <a:gd name="T15" fmla="*/ 35969 h 49"/>
                  <a:gd name="T16" fmla="*/ 1724 w 48"/>
                  <a:gd name="T17" fmla="*/ 34023 h 49"/>
                  <a:gd name="T18" fmla="*/ 1727 w 48"/>
                  <a:gd name="T19" fmla="*/ 34023 h 49"/>
                  <a:gd name="T20" fmla="*/ 1903 w 48"/>
                  <a:gd name="T21" fmla="*/ 40344 h 49"/>
                  <a:gd name="T22" fmla="*/ 1949 w 48"/>
                  <a:gd name="T23" fmla="*/ 38885 h 49"/>
                  <a:gd name="T24" fmla="*/ 2021 w 48"/>
                  <a:gd name="T25" fmla="*/ 35969 h 49"/>
                  <a:gd name="T26" fmla="*/ 2021 w 48"/>
                  <a:gd name="T27" fmla="*/ 31870 h 49"/>
                  <a:gd name="T28" fmla="*/ 1949 w 48"/>
                  <a:gd name="T29" fmla="*/ 29469 h 49"/>
                  <a:gd name="T30" fmla="*/ 1833 w 48"/>
                  <a:gd name="T31" fmla="*/ 26277 h 49"/>
                  <a:gd name="T32" fmla="*/ 1624 w 48"/>
                  <a:gd name="T33" fmla="*/ 19671 h 49"/>
                  <a:gd name="T34" fmla="*/ 1273 w 48"/>
                  <a:gd name="T35" fmla="*/ 14028 h 49"/>
                  <a:gd name="T36" fmla="*/ 941 w 48"/>
                  <a:gd name="T37" fmla="*/ 8806 h 49"/>
                  <a:gd name="T38" fmla="*/ 546 w 48"/>
                  <a:gd name="T39" fmla="*/ 27 h 49"/>
                  <a:gd name="T40" fmla="*/ 4 w 48"/>
                  <a:gd name="T41" fmla="*/ 0 h 49"/>
                  <a:gd name="T42" fmla="*/ 0 w 48"/>
                  <a:gd name="T43" fmla="*/ 642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8"/>
                  <a:gd name="T67" fmla="*/ 0 h 49"/>
                  <a:gd name="T68" fmla="*/ 48 w 48"/>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8" h="49">
                    <a:moveTo>
                      <a:pt x="0" y="7"/>
                    </a:moveTo>
                    <a:lnTo>
                      <a:pt x="9" y="13"/>
                    </a:lnTo>
                    <a:lnTo>
                      <a:pt x="17" y="18"/>
                    </a:lnTo>
                    <a:lnTo>
                      <a:pt x="25" y="24"/>
                    </a:lnTo>
                    <a:lnTo>
                      <a:pt x="31" y="31"/>
                    </a:lnTo>
                    <a:lnTo>
                      <a:pt x="36" y="36"/>
                    </a:lnTo>
                    <a:lnTo>
                      <a:pt x="39" y="41"/>
                    </a:lnTo>
                    <a:lnTo>
                      <a:pt x="40" y="43"/>
                    </a:lnTo>
                    <a:lnTo>
                      <a:pt x="40" y="41"/>
                    </a:lnTo>
                    <a:lnTo>
                      <a:pt x="41" y="41"/>
                    </a:lnTo>
                    <a:lnTo>
                      <a:pt x="45" y="49"/>
                    </a:lnTo>
                    <a:lnTo>
                      <a:pt x="47" y="47"/>
                    </a:lnTo>
                    <a:lnTo>
                      <a:pt x="48" y="43"/>
                    </a:lnTo>
                    <a:lnTo>
                      <a:pt x="48" y="39"/>
                    </a:lnTo>
                    <a:lnTo>
                      <a:pt x="47" y="36"/>
                    </a:lnTo>
                    <a:lnTo>
                      <a:pt x="43" y="31"/>
                    </a:lnTo>
                    <a:lnTo>
                      <a:pt x="38" y="24"/>
                    </a:lnTo>
                    <a:lnTo>
                      <a:pt x="30" y="17"/>
                    </a:lnTo>
                    <a:lnTo>
                      <a:pt x="22" y="11"/>
                    </a:lnTo>
                    <a:lnTo>
                      <a:pt x="13" y="4"/>
                    </a:lnTo>
                    <a:lnTo>
                      <a:pt x="4" y="0"/>
                    </a:lnTo>
                    <a:lnTo>
                      <a:pt x="0"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17" name="Freeform 242"/>
              <p:cNvSpPr>
                <a:spLocks noChangeArrowheads="1"/>
              </p:cNvSpPr>
              <p:nvPr/>
            </p:nvSpPr>
            <p:spPr bwMode="auto">
              <a:xfrm>
                <a:off x="4888" y="95"/>
                <a:ext cx="45" cy="12"/>
              </a:xfrm>
              <a:custGeom>
                <a:avLst/>
                <a:gdLst>
                  <a:gd name="T0" fmla="*/ 0 w 59"/>
                  <a:gd name="T1" fmla="*/ 59 h 17"/>
                  <a:gd name="T2" fmla="*/ 2 w 59"/>
                  <a:gd name="T3" fmla="*/ 59 h 17"/>
                  <a:gd name="T4" fmla="*/ 12 w 59"/>
                  <a:gd name="T5" fmla="*/ 59 h 17"/>
                  <a:gd name="T6" fmla="*/ 16 w 59"/>
                  <a:gd name="T7" fmla="*/ 59 h 17"/>
                  <a:gd name="T8" fmla="*/ 24 w 59"/>
                  <a:gd name="T9" fmla="*/ 59 h 17"/>
                  <a:gd name="T10" fmla="*/ 33 w 59"/>
                  <a:gd name="T11" fmla="*/ 62 h 17"/>
                  <a:gd name="T12" fmla="*/ 41 w 59"/>
                  <a:gd name="T13" fmla="*/ 68 h 17"/>
                  <a:gd name="T14" fmla="*/ 50 w 59"/>
                  <a:gd name="T15" fmla="*/ 77 h 17"/>
                  <a:gd name="T16" fmla="*/ 58 w 59"/>
                  <a:gd name="T17" fmla="*/ 87 h 17"/>
                  <a:gd name="T18" fmla="*/ 62 w 59"/>
                  <a:gd name="T19" fmla="*/ 59 h 17"/>
                  <a:gd name="T20" fmla="*/ 53 w 59"/>
                  <a:gd name="T21" fmla="*/ 1 h 17"/>
                  <a:gd name="T22" fmla="*/ 43 w 59"/>
                  <a:gd name="T23" fmla="*/ 1 h 17"/>
                  <a:gd name="T24" fmla="*/ 35 w 59"/>
                  <a:gd name="T25" fmla="*/ 1 h 17"/>
                  <a:gd name="T26" fmla="*/ 25 w 59"/>
                  <a:gd name="T27" fmla="*/ 1 h 17"/>
                  <a:gd name="T28" fmla="*/ 16 w 59"/>
                  <a:gd name="T29" fmla="*/ 1 h 17"/>
                  <a:gd name="T30" fmla="*/ 12 w 59"/>
                  <a:gd name="T31" fmla="*/ 0 h 17"/>
                  <a:gd name="T32" fmla="*/ 2 w 59"/>
                  <a:gd name="T33" fmla="*/ 0 h 17"/>
                  <a:gd name="T34" fmla="*/ 0 w 59"/>
                  <a:gd name="T35" fmla="*/ 0 h 17"/>
                  <a:gd name="T36" fmla="*/ 0 w 59"/>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9"/>
                  <a:gd name="T58" fmla="*/ 0 h 17"/>
                  <a:gd name="T59" fmla="*/ 59 w 59"/>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9" h="17">
                    <a:moveTo>
                      <a:pt x="0" y="10"/>
                    </a:moveTo>
                    <a:lnTo>
                      <a:pt x="5" y="10"/>
                    </a:lnTo>
                    <a:lnTo>
                      <a:pt x="10" y="10"/>
                    </a:lnTo>
                    <a:lnTo>
                      <a:pt x="16" y="10"/>
                    </a:lnTo>
                    <a:lnTo>
                      <a:pt x="24" y="10"/>
                    </a:lnTo>
                    <a:lnTo>
                      <a:pt x="31" y="11"/>
                    </a:lnTo>
                    <a:lnTo>
                      <a:pt x="40" y="13"/>
                    </a:lnTo>
                    <a:lnTo>
                      <a:pt x="47" y="15"/>
                    </a:lnTo>
                    <a:lnTo>
                      <a:pt x="55" y="17"/>
                    </a:lnTo>
                    <a:lnTo>
                      <a:pt x="59" y="10"/>
                    </a:lnTo>
                    <a:lnTo>
                      <a:pt x="50" y="6"/>
                    </a:lnTo>
                    <a:lnTo>
                      <a:pt x="42" y="4"/>
                    </a:lnTo>
                    <a:lnTo>
                      <a:pt x="33" y="2"/>
                    </a:lnTo>
                    <a:lnTo>
                      <a:pt x="25" y="1"/>
                    </a:lnTo>
                    <a:lnTo>
                      <a:pt x="16" y="1"/>
                    </a:lnTo>
                    <a:lnTo>
                      <a:pt x="10" y="0"/>
                    </a:lnTo>
                    <a:lnTo>
                      <a:pt x="5"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18" name="Freeform 243"/>
              <p:cNvSpPr>
                <a:spLocks noChangeArrowheads="1"/>
              </p:cNvSpPr>
              <p:nvPr/>
            </p:nvSpPr>
            <p:spPr bwMode="auto">
              <a:xfrm>
                <a:off x="832" y="95"/>
                <a:ext cx="96" cy="58"/>
              </a:xfrm>
              <a:custGeom>
                <a:avLst/>
                <a:gdLst>
                  <a:gd name="T0" fmla="*/ 68 w 108"/>
                  <a:gd name="T1" fmla="*/ 0 h 58"/>
                  <a:gd name="T2" fmla="*/ 4 w 108"/>
                  <a:gd name="T3" fmla="*/ 0 h 58"/>
                  <a:gd name="T4" fmla="*/ 4 w 108"/>
                  <a:gd name="T5" fmla="*/ 1 h 58"/>
                  <a:gd name="T6" fmla="*/ 2 w 108"/>
                  <a:gd name="T7" fmla="*/ 2 h 58"/>
                  <a:gd name="T8" fmla="*/ 1 w 108"/>
                  <a:gd name="T9" fmla="*/ 3 h 58"/>
                  <a:gd name="T10" fmla="*/ 0 w 108"/>
                  <a:gd name="T11" fmla="*/ 3653 h 58"/>
                  <a:gd name="T12" fmla="*/ 1 w 108"/>
                  <a:gd name="T13" fmla="*/ 5534 h 58"/>
                  <a:gd name="T14" fmla="*/ 4 w 108"/>
                  <a:gd name="T15" fmla="*/ 8790 h 58"/>
                  <a:gd name="T16" fmla="*/ 4 w 108"/>
                  <a:gd name="T17" fmla="*/ 11252 h 58"/>
                  <a:gd name="T18" fmla="*/ 92 w 108"/>
                  <a:gd name="T19" fmla="*/ 14407 h 58"/>
                  <a:gd name="T20" fmla="*/ 133 w 108"/>
                  <a:gd name="T21" fmla="*/ 16999 h 58"/>
                  <a:gd name="T22" fmla="*/ 198 w 108"/>
                  <a:gd name="T23" fmla="*/ 19494 h 58"/>
                  <a:gd name="T24" fmla="*/ 247 w 108"/>
                  <a:gd name="T25" fmla="*/ 21824 h 58"/>
                  <a:gd name="T26" fmla="*/ 322 w 108"/>
                  <a:gd name="T27" fmla="*/ 24537 h 58"/>
                  <a:gd name="T28" fmla="*/ 380 w 108"/>
                  <a:gd name="T29" fmla="*/ 24987 h 58"/>
                  <a:gd name="T30" fmla="*/ 460 w 108"/>
                  <a:gd name="T31" fmla="*/ 25713 h 58"/>
                  <a:gd name="T32" fmla="*/ 527 w 108"/>
                  <a:gd name="T33" fmla="*/ 25713 h 58"/>
                  <a:gd name="T34" fmla="*/ 616 w 108"/>
                  <a:gd name="T35" fmla="*/ 24870 h 58"/>
                  <a:gd name="T36" fmla="*/ 686 w 108"/>
                  <a:gd name="T37" fmla="*/ 22576 h 58"/>
                  <a:gd name="T38" fmla="*/ 688 w 108"/>
                  <a:gd name="T39" fmla="*/ 21824 h 58"/>
                  <a:gd name="T40" fmla="*/ 688 w 108"/>
                  <a:gd name="T41" fmla="*/ 21178 h 58"/>
                  <a:gd name="T42" fmla="*/ 688 w 108"/>
                  <a:gd name="T43" fmla="*/ 20788 h 58"/>
                  <a:gd name="T44" fmla="*/ 686 w 108"/>
                  <a:gd name="T45" fmla="*/ 19494 h 58"/>
                  <a:gd name="T46" fmla="*/ 660 w 108"/>
                  <a:gd name="T47" fmla="*/ 16999 h 58"/>
                  <a:gd name="T48" fmla="*/ 622 w 108"/>
                  <a:gd name="T49" fmla="*/ 14407 h 58"/>
                  <a:gd name="T50" fmla="*/ 586 w 108"/>
                  <a:gd name="T51" fmla="*/ 11252 h 58"/>
                  <a:gd name="T52" fmla="*/ 541 w 108"/>
                  <a:gd name="T53" fmla="*/ 9070 h 58"/>
                  <a:gd name="T54" fmla="*/ 477 w 108"/>
                  <a:gd name="T55" fmla="*/ 5534 h 58"/>
                  <a:gd name="T56" fmla="*/ 423 w 108"/>
                  <a:gd name="T57" fmla="*/ 3960 h 58"/>
                  <a:gd name="T58" fmla="*/ 371 w 108"/>
                  <a:gd name="T59" fmla="*/ 87 h 58"/>
                  <a:gd name="T60" fmla="*/ 322 w 108"/>
                  <a:gd name="T61" fmla="*/ 3 h 58"/>
                  <a:gd name="T62" fmla="*/ 260 w 108"/>
                  <a:gd name="T63" fmla="*/ 1 h 58"/>
                  <a:gd name="T64" fmla="*/ 209 w 108"/>
                  <a:gd name="T65" fmla="*/ 1 h 58"/>
                  <a:gd name="T66" fmla="*/ 156 w 108"/>
                  <a:gd name="T67" fmla="*/ 0 h 58"/>
                  <a:gd name="T68" fmla="*/ 113 w 108"/>
                  <a:gd name="T69" fmla="*/ 0 h 58"/>
                  <a:gd name="T70" fmla="*/ 89 w 108"/>
                  <a:gd name="T71" fmla="*/ 0 h 58"/>
                  <a:gd name="T72" fmla="*/ 68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9" y="0"/>
                    </a:moveTo>
                    <a:lnTo>
                      <a:pt x="6" y="0"/>
                    </a:lnTo>
                    <a:lnTo>
                      <a:pt x="4" y="1"/>
                    </a:lnTo>
                    <a:lnTo>
                      <a:pt x="2" y="2"/>
                    </a:lnTo>
                    <a:lnTo>
                      <a:pt x="1" y="3"/>
                    </a:lnTo>
                    <a:lnTo>
                      <a:pt x="0" y="8"/>
                    </a:lnTo>
                    <a:lnTo>
                      <a:pt x="1" y="13"/>
                    </a:lnTo>
                    <a:lnTo>
                      <a:pt x="4" y="19"/>
                    </a:lnTo>
                    <a:lnTo>
                      <a:pt x="8" y="25"/>
                    </a:lnTo>
                    <a:lnTo>
                      <a:pt x="15" y="32"/>
                    </a:lnTo>
                    <a:lnTo>
                      <a:pt x="22" y="38"/>
                    </a:lnTo>
                    <a:lnTo>
                      <a:pt x="31" y="44"/>
                    </a:lnTo>
                    <a:lnTo>
                      <a:pt x="39" y="49"/>
                    </a:lnTo>
                    <a:lnTo>
                      <a:pt x="50" y="54"/>
                    </a:lnTo>
                    <a:lnTo>
                      <a:pt x="60" y="57"/>
                    </a:lnTo>
                    <a:lnTo>
                      <a:pt x="72" y="58"/>
                    </a:lnTo>
                    <a:lnTo>
                      <a:pt x="82" y="58"/>
                    </a:lnTo>
                    <a:lnTo>
                      <a:pt x="95" y="55"/>
                    </a:lnTo>
                    <a:lnTo>
                      <a:pt x="107" y="50"/>
                    </a:lnTo>
                    <a:lnTo>
                      <a:pt x="108" y="49"/>
                    </a:lnTo>
                    <a:lnTo>
                      <a:pt x="108" y="48"/>
                    </a:lnTo>
                    <a:lnTo>
                      <a:pt x="108" y="46"/>
                    </a:lnTo>
                    <a:lnTo>
                      <a:pt x="107" y="44"/>
                    </a:lnTo>
                    <a:lnTo>
                      <a:pt x="104" y="38"/>
                    </a:lnTo>
                    <a:lnTo>
                      <a:pt x="98" y="32"/>
                    </a:lnTo>
                    <a:lnTo>
                      <a:pt x="91" y="25"/>
                    </a:lnTo>
                    <a:lnTo>
                      <a:pt x="84" y="20"/>
                    </a:lnTo>
                    <a:lnTo>
                      <a:pt x="75" y="13"/>
                    </a:lnTo>
                    <a:lnTo>
                      <a:pt x="66" y="9"/>
                    </a:lnTo>
                    <a:lnTo>
                      <a:pt x="58" y="5"/>
                    </a:lnTo>
                    <a:lnTo>
                      <a:pt x="50" y="3"/>
                    </a:lnTo>
                    <a:lnTo>
                      <a:pt x="41" y="1"/>
                    </a:lnTo>
                    <a:lnTo>
                      <a:pt x="33" y="1"/>
                    </a:lnTo>
                    <a:lnTo>
                      <a:pt x="25" y="0"/>
                    </a:lnTo>
                    <a:lnTo>
                      <a:pt x="19" y="0"/>
                    </a:lnTo>
                    <a:lnTo>
                      <a:pt x="14"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19" name="Freeform 244"/>
              <p:cNvSpPr>
                <a:spLocks noChangeArrowheads="1"/>
              </p:cNvSpPr>
              <p:nvPr/>
            </p:nvSpPr>
            <p:spPr bwMode="auto">
              <a:xfrm>
                <a:off x="817" y="90"/>
                <a:ext cx="103" cy="67"/>
              </a:xfrm>
              <a:custGeom>
                <a:avLst/>
                <a:gdLst>
                  <a:gd name="T0" fmla="*/ 1679 w 113"/>
                  <a:gd name="T1" fmla="*/ 10266 h 67"/>
                  <a:gd name="T2" fmla="*/ 1488 w 113"/>
                  <a:gd name="T3" fmla="*/ 11247 h 67"/>
                  <a:gd name="T4" fmla="*/ 1319 w 113"/>
                  <a:gd name="T5" fmla="*/ 11852 h 67"/>
                  <a:gd name="T6" fmla="*/ 1169 w 113"/>
                  <a:gd name="T7" fmla="*/ 11852 h 67"/>
                  <a:gd name="T8" fmla="*/ 986 w 113"/>
                  <a:gd name="T9" fmla="*/ 11804 h 67"/>
                  <a:gd name="T10" fmla="*/ 835 w 113"/>
                  <a:gd name="T11" fmla="*/ 10986 h 67"/>
                  <a:gd name="T12" fmla="*/ 689 w 113"/>
                  <a:gd name="T13" fmla="*/ 10198 h 67"/>
                  <a:gd name="T14" fmla="*/ 565 w 113"/>
                  <a:gd name="T15" fmla="*/ 9458 h 67"/>
                  <a:gd name="T16" fmla="*/ 424 w 113"/>
                  <a:gd name="T17" fmla="*/ 7843 h 67"/>
                  <a:gd name="T18" fmla="*/ 329 w 113"/>
                  <a:gd name="T19" fmla="*/ 6671 h 67"/>
                  <a:gd name="T20" fmla="*/ 230 w 113"/>
                  <a:gd name="T21" fmla="*/ 5370 h 67"/>
                  <a:gd name="T22" fmla="*/ 182 w 113"/>
                  <a:gd name="T23" fmla="*/ 4323 h 67"/>
                  <a:gd name="T24" fmla="*/ 149 w 113"/>
                  <a:gd name="T25" fmla="*/ 3032 h 67"/>
                  <a:gd name="T26" fmla="*/ 5 w 113"/>
                  <a:gd name="T27" fmla="*/ 2445 h 67"/>
                  <a:gd name="T28" fmla="*/ 149 w 113"/>
                  <a:gd name="T29" fmla="*/ 1961 h 67"/>
                  <a:gd name="T30" fmla="*/ 170 w 113"/>
                  <a:gd name="T31" fmla="*/ 1827 h 67"/>
                  <a:gd name="T32" fmla="*/ 192 w 113"/>
                  <a:gd name="T33" fmla="*/ 1827 h 67"/>
                  <a:gd name="T34" fmla="*/ 192 w 113"/>
                  <a:gd name="T35" fmla="*/ 0 h 67"/>
                  <a:gd name="T36" fmla="*/ 149 w 113"/>
                  <a:gd name="T37" fmla="*/ 0 h 67"/>
                  <a:gd name="T38" fmla="*/ 5 w 113"/>
                  <a:gd name="T39" fmla="*/ 2 h 67"/>
                  <a:gd name="T40" fmla="*/ 3 w 113"/>
                  <a:gd name="T41" fmla="*/ 4 h 67"/>
                  <a:gd name="T42" fmla="*/ 1 w 113"/>
                  <a:gd name="T43" fmla="*/ 1582 h 67"/>
                  <a:gd name="T44" fmla="*/ 0 w 113"/>
                  <a:gd name="T45" fmla="*/ 2445 h 67"/>
                  <a:gd name="T46" fmla="*/ 1 w 113"/>
                  <a:gd name="T47" fmla="*/ 3769 h 67"/>
                  <a:gd name="T48" fmla="*/ 5 w 113"/>
                  <a:gd name="T49" fmla="*/ 5314 h 67"/>
                  <a:gd name="T50" fmla="*/ 149 w 113"/>
                  <a:gd name="T51" fmla="*/ 6586 h 67"/>
                  <a:gd name="T52" fmla="*/ 230 w 113"/>
                  <a:gd name="T53" fmla="*/ 8168 h 67"/>
                  <a:gd name="T54" fmla="*/ 349 w 113"/>
                  <a:gd name="T55" fmla="*/ 9558 h 67"/>
                  <a:gd name="T56" fmla="*/ 471 w 113"/>
                  <a:gd name="T57" fmla="*/ 10903 h 67"/>
                  <a:gd name="T58" fmla="*/ 648 w 113"/>
                  <a:gd name="T59" fmla="*/ 11852 h 67"/>
                  <a:gd name="T60" fmla="*/ 809 w 113"/>
                  <a:gd name="T61" fmla="*/ 12739 h 67"/>
                  <a:gd name="T62" fmla="*/ 969 w 113"/>
                  <a:gd name="T63" fmla="*/ 13526 h 67"/>
                  <a:gd name="T64" fmla="*/ 1159 w 113"/>
                  <a:gd name="T65" fmla="*/ 13611 h 67"/>
                  <a:gd name="T66" fmla="*/ 1333 w 113"/>
                  <a:gd name="T67" fmla="*/ 13611 h 67"/>
                  <a:gd name="T68" fmla="*/ 1519 w 113"/>
                  <a:gd name="T69" fmla="*/ 12973 h 67"/>
                  <a:gd name="T70" fmla="*/ 1713 w 113"/>
                  <a:gd name="T71" fmla="*/ 12081 h 67"/>
                  <a:gd name="T72" fmla="*/ 1679 w 113"/>
                  <a:gd name="T73" fmla="*/ 10266 h 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3"/>
                  <a:gd name="T112" fmla="*/ 0 h 67"/>
                  <a:gd name="T113" fmla="*/ 113 w 113"/>
                  <a:gd name="T114" fmla="*/ 67 h 6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3" h="67">
                    <a:moveTo>
                      <a:pt x="109" y="51"/>
                    </a:moveTo>
                    <a:lnTo>
                      <a:pt x="97" y="56"/>
                    </a:lnTo>
                    <a:lnTo>
                      <a:pt x="86" y="59"/>
                    </a:lnTo>
                    <a:lnTo>
                      <a:pt x="76" y="59"/>
                    </a:lnTo>
                    <a:lnTo>
                      <a:pt x="65" y="58"/>
                    </a:lnTo>
                    <a:lnTo>
                      <a:pt x="55" y="54"/>
                    </a:lnTo>
                    <a:lnTo>
                      <a:pt x="45" y="50"/>
                    </a:lnTo>
                    <a:lnTo>
                      <a:pt x="37" y="46"/>
                    </a:lnTo>
                    <a:lnTo>
                      <a:pt x="28" y="39"/>
                    </a:lnTo>
                    <a:lnTo>
                      <a:pt x="22" y="33"/>
                    </a:lnTo>
                    <a:lnTo>
                      <a:pt x="16" y="27"/>
                    </a:lnTo>
                    <a:lnTo>
                      <a:pt x="12" y="21"/>
                    </a:lnTo>
                    <a:lnTo>
                      <a:pt x="9" y="16"/>
                    </a:lnTo>
                    <a:lnTo>
                      <a:pt x="8" y="13"/>
                    </a:lnTo>
                    <a:lnTo>
                      <a:pt x="9" y="10"/>
                    </a:lnTo>
                    <a:lnTo>
                      <a:pt x="11" y="9"/>
                    </a:lnTo>
                    <a:lnTo>
                      <a:pt x="13" y="9"/>
                    </a:lnTo>
                    <a:lnTo>
                      <a:pt x="13" y="0"/>
                    </a:lnTo>
                    <a:lnTo>
                      <a:pt x="9" y="0"/>
                    </a:lnTo>
                    <a:lnTo>
                      <a:pt x="6" y="2"/>
                    </a:lnTo>
                    <a:lnTo>
                      <a:pt x="3" y="4"/>
                    </a:lnTo>
                    <a:lnTo>
                      <a:pt x="1" y="7"/>
                    </a:lnTo>
                    <a:lnTo>
                      <a:pt x="0" y="13"/>
                    </a:lnTo>
                    <a:lnTo>
                      <a:pt x="1" y="19"/>
                    </a:lnTo>
                    <a:lnTo>
                      <a:pt x="5" y="26"/>
                    </a:lnTo>
                    <a:lnTo>
                      <a:pt x="9" y="32"/>
                    </a:lnTo>
                    <a:lnTo>
                      <a:pt x="16" y="40"/>
                    </a:lnTo>
                    <a:lnTo>
                      <a:pt x="23" y="47"/>
                    </a:lnTo>
                    <a:lnTo>
                      <a:pt x="31" y="53"/>
                    </a:lnTo>
                    <a:lnTo>
                      <a:pt x="42" y="59"/>
                    </a:lnTo>
                    <a:lnTo>
                      <a:pt x="53" y="63"/>
                    </a:lnTo>
                    <a:lnTo>
                      <a:pt x="63" y="66"/>
                    </a:lnTo>
                    <a:lnTo>
                      <a:pt x="75" y="67"/>
                    </a:lnTo>
                    <a:lnTo>
                      <a:pt x="88" y="67"/>
                    </a:lnTo>
                    <a:lnTo>
                      <a:pt x="100" y="64"/>
                    </a:lnTo>
                    <a:lnTo>
                      <a:pt x="113" y="60"/>
                    </a:lnTo>
                    <a:lnTo>
                      <a:pt x="109"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20" name="Freeform 245"/>
              <p:cNvSpPr>
                <a:spLocks noChangeArrowheads="1"/>
              </p:cNvSpPr>
              <p:nvPr/>
            </p:nvSpPr>
            <p:spPr bwMode="auto">
              <a:xfrm>
                <a:off x="889" y="100"/>
                <a:ext cx="45" cy="52"/>
              </a:xfrm>
              <a:custGeom>
                <a:avLst/>
                <a:gdLst>
                  <a:gd name="T0" fmla="*/ 0 w 48"/>
                  <a:gd name="T1" fmla="*/ 3612 h 51"/>
                  <a:gd name="T2" fmla="*/ 428 w 48"/>
                  <a:gd name="T3" fmla="*/ 4884 h 51"/>
                  <a:gd name="T4" fmla="*/ 654 w 48"/>
                  <a:gd name="T5" fmla="*/ 7665 h 51"/>
                  <a:gd name="T6" fmla="*/ 1063 w 48"/>
                  <a:gd name="T7" fmla="*/ 10394 h 51"/>
                  <a:gd name="T8" fmla="*/ 1276 w 48"/>
                  <a:gd name="T9" fmla="*/ 12725 h 51"/>
                  <a:gd name="T10" fmla="*/ 1441 w 48"/>
                  <a:gd name="T11" fmla="*/ 15046 h 51"/>
                  <a:gd name="T12" fmla="*/ 1626 w 48"/>
                  <a:gd name="T13" fmla="*/ 17195 h 51"/>
                  <a:gd name="T14" fmla="*/ 1724 w 48"/>
                  <a:gd name="T15" fmla="*/ 17486 h 51"/>
                  <a:gd name="T16" fmla="*/ 1727 w 48"/>
                  <a:gd name="T17" fmla="*/ 17195 h 51"/>
                  <a:gd name="T18" fmla="*/ 1903 w 48"/>
                  <a:gd name="T19" fmla="*/ 20481 h 51"/>
                  <a:gd name="T20" fmla="*/ 1949 w 48"/>
                  <a:gd name="T21" fmla="*/ 18985 h 51"/>
                  <a:gd name="T22" fmla="*/ 2021 w 48"/>
                  <a:gd name="T23" fmla="*/ 17605 h 51"/>
                  <a:gd name="T24" fmla="*/ 2021 w 48"/>
                  <a:gd name="T25" fmla="*/ 16330 h 51"/>
                  <a:gd name="T26" fmla="*/ 1947 w 48"/>
                  <a:gd name="T27" fmla="*/ 15125 h 51"/>
                  <a:gd name="T28" fmla="*/ 1833 w 48"/>
                  <a:gd name="T29" fmla="*/ 12725 h 51"/>
                  <a:gd name="T30" fmla="*/ 1624 w 48"/>
                  <a:gd name="T31" fmla="*/ 9628 h 51"/>
                  <a:gd name="T32" fmla="*/ 1273 w 48"/>
                  <a:gd name="T33" fmla="*/ 7120 h 51"/>
                  <a:gd name="T34" fmla="*/ 941 w 48"/>
                  <a:gd name="T35" fmla="*/ 4214 h 51"/>
                  <a:gd name="T36" fmla="*/ 546 w 48"/>
                  <a:gd name="T37" fmla="*/ 119 h 51"/>
                  <a:gd name="T38" fmla="*/ 4 w 48"/>
                  <a:gd name="T39" fmla="*/ 0 h 51"/>
                  <a:gd name="T40" fmla="*/ 0 w 48"/>
                  <a:gd name="T41" fmla="*/ 3612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51"/>
                  <a:gd name="T65" fmla="*/ 48 w 48"/>
                  <a:gd name="T66" fmla="*/ 51 h 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51">
                    <a:moveTo>
                      <a:pt x="0" y="9"/>
                    </a:moveTo>
                    <a:lnTo>
                      <a:pt x="9" y="13"/>
                    </a:lnTo>
                    <a:lnTo>
                      <a:pt x="16" y="19"/>
                    </a:lnTo>
                    <a:lnTo>
                      <a:pt x="25" y="26"/>
                    </a:lnTo>
                    <a:lnTo>
                      <a:pt x="31" y="31"/>
                    </a:lnTo>
                    <a:lnTo>
                      <a:pt x="35" y="37"/>
                    </a:lnTo>
                    <a:lnTo>
                      <a:pt x="39" y="42"/>
                    </a:lnTo>
                    <a:lnTo>
                      <a:pt x="40" y="43"/>
                    </a:lnTo>
                    <a:lnTo>
                      <a:pt x="41" y="42"/>
                    </a:lnTo>
                    <a:lnTo>
                      <a:pt x="45" y="51"/>
                    </a:lnTo>
                    <a:lnTo>
                      <a:pt x="47" y="47"/>
                    </a:lnTo>
                    <a:lnTo>
                      <a:pt x="48" y="44"/>
                    </a:lnTo>
                    <a:lnTo>
                      <a:pt x="48" y="41"/>
                    </a:lnTo>
                    <a:lnTo>
                      <a:pt x="46" y="38"/>
                    </a:lnTo>
                    <a:lnTo>
                      <a:pt x="43" y="31"/>
                    </a:lnTo>
                    <a:lnTo>
                      <a:pt x="38" y="24"/>
                    </a:lnTo>
                    <a:lnTo>
                      <a:pt x="30" y="18"/>
                    </a:lnTo>
                    <a:lnTo>
                      <a:pt x="22" y="11"/>
                    </a:lnTo>
                    <a:lnTo>
                      <a:pt x="13" y="6"/>
                    </a:lnTo>
                    <a:lnTo>
                      <a:pt x="4"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21" name="Freeform 246"/>
              <p:cNvSpPr>
                <a:spLocks noChangeArrowheads="1"/>
              </p:cNvSpPr>
              <p:nvPr/>
            </p:nvSpPr>
            <p:spPr bwMode="auto">
              <a:xfrm>
                <a:off x="841" y="90"/>
                <a:ext cx="45" cy="14"/>
              </a:xfrm>
              <a:custGeom>
                <a:avLst/>
                <a:gdLst>
                  <a:gd name="T0" fmla="*/ 0 w 59"/>
                  <a:gd name="T1" fmla="*/ 2383 h 18"/>
                  <a:gd name="T2" fmla="*/ 2 w 59"/>
                  <a:gd name="T3" fmla="*/ 2383 h 18"/>
                  <a:gd name="T4" fmla="*/ 12 w 59"/>
                  <a:gd name="T5" fmla="*/ 2383 h 18"/>
                  <a:gd name="T6" fmla="*/ 16 w 59"/>
                  <a:gd name="T7" fmla="*/ 2383 h 18"/>
                  <a:gd name="T8" fmla="*/ 24 w 59"/>
                  <a:gd name="T9" fmla="*/ 2649 h 18"/>
                  <a:gd name="T10" fmla="*/ 33 w 59"/>
                  <a:gd name="T11" fmla="*/ 2943 h 18"/>
                  <a:gd name="T12" fmla="*/ 41 w 59"/>
                  <a:gd name="T13" fmla="*/ 3633 h 18"/>
                  <a:gd name="T14" fmla="*/ 50 w 59"/>
                  <a:gd name="T15" fmla="*/ 4207 h 18"/>
                  <a:gd name="T16" fmla="*/ 58 w 59"/>
                  <a:gd name="T17" fmla="*/ 4984 h 18"/>
                  <a:gd name="T18" fmla="*/ 62 w 59"/>
                  <a:gd name="T19" fmla="*/ 2383 h 18"/>
                  <a:gd name="T20" fmla="*/ 53 w 59"/>
                  <a:gd name="T21" fmla="*/ 1738 h 18"/>
                  <a:gd name="T22" fmla="*/ 43 w 59"/>
                  <a:gd name="T23" fmla="*/ 2 h 18"/>
                  <a:gd name="T24" fmla="*/ 34 w 59"/>
                  <a:gd name="T25" fmla="*/ 2 h 18"/>
                  <a:gd name="T26" fmla="*/ 25 w 59"/>
                  <a:gd name="T27" fmla="*/ 0 h 18"/>
                  <a:gd name="T28" fmla="*/ 16 w 59"/>
                  <a:gd name="T29" fmla="*/ 0 h 18"/>
                  <a:gd name="T30" fmla="*/ 12 w 59"/>
                  <a:gd name="T31" fmla="*/ 0 h 18"/>
                  <a:gd name="T32" fmla="*/ 2 w 59"/>
                  <a:gd name="T33" fmla="*/ 0 h 18"/>
                  <a:gd name="T34" fmla="*/ 0 w 59"/>
                  <a:gd name="T35" fmla="*/ 0 h 18"/>
                  <a:gd name="T36" fmla="*/ 0 w 59"/>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9"/>
                  <a:gd name="T58" fmla="*/ 0 h 18"/>
                  <a:gd name="T59" fmla="*/ 59 w 5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9" h="18">
                    <a:moveTo>
                      <a:pt x="0" y="9"/>
                    </a:moveTo>
                    <a:lnTo>
                      <a:pt x="5" y="9"/>
                    </a:lnTo>
                    <a:lnTo>
                      <a:pt x="10" y="9"/>
                    </a:lnTo>
                    <a:lnTo>
                      <a:pt x="16" y="9"/>
                    </a:lnTo>
                    <a:lnTo>
                      <a:pt x="24" y="10"/>
                    </a:lnTo>
                    <a:lnTo>
                      <a:pt x="31" y="11"/>
                    </a:lnTo>
                    <a:lnTo>
                      <a:pt x="40" y="13"/>
                    </a:lnTo>
                    <a:lnTo>
                      <a:pt x="47" y="15"/>
                    </a:lnTo>
                    <a:lnTo>
                      <a:pt x="55" y="18"/>
                    </a:lnTo>
                    <a:lnTo>
                      <a:pt x="59" y="9"/>
                    </a:lnTo>
                    <a:lnTo>
                      <a:pt x="50" y="6"/>
                    </a:lnTo>
                    <a:lnTo>
                      <a:pt x="42" y="4"/>
                    </a:lnTo>
                    <a:lnTo>
                      <a:pt x="32" y="2"/>
                    </a:lnTo>
                    <a:lnTo>
                      <a:pt x="25" y="0"/>
                    </a:lnTo>
                    <a:lnTo>
                      <a:pt x="16" y="0"/>
                    </a:lnTo>
                    <a:lnTo>
                      <a:pt x="10" y="0"/>
                    </a:lnTo>
                    <a:lnTo>
                      <a:pt x="5" y="0"/>
                    </a:lnTo>
                    <a:lnTo>
                      <a:pt x="0"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22" name="Freeform 247"/>
              <p:cNvSpPr>
                <a:spLocks noChangeArrowheads="1"/>
              </p:cNvSpPr>
              <p:nvPr/>
            </p:nvSpPr>
            <p:spPr bwMode="auto">
              <a:xfrm>
                <a:off x="3356" y="95"/>
                <a:ext cx="108" cy="58"/>
              </a:xfrm>
              <a:custGeom>
                <a:avLst/>
                <a:gdLst>
                  <a:gd name="T0" fmla="*/ 8 w 108"/>
                  <a:gd name="T1" fmla="*/ 0 h 58"/>
                  <a:gd name="T2" fmla="*/ 6 w 108"/>
                  <a:gd name="T3" fmla="*/ 0 h 58"/>
                  <a:gd name="T4" fmla="*/ 4 w 108"/>
                  <a:gd name="T5" fmla="*/ 1 h 58"/>
                  <a:gd name="T6" fmla="*/ 2 w 108"/>
                  <a:gd name="T7" fmla="*/ 2 h 58"/>
                  <a:gd name="T8" fmla="*/ 1 w 108"/>
                  <a:gd name="T9" fmla="*/ 3 h 58"/>
                  <a:gd name="T10" fmla="*/ 0 w 108"/>
                  <a:gd name="T11" fmla="*/ 3653 h 58"/>
                  <a:gd name="T12" fmla="*/ 1 w 108"/>
                  <a:gd name="T13" fmla="*/ 5098 h 58"/>
                  <a:gd name="T14" fmla="*/ 4 w 108"/>
                  <a:gd name="T15" fmla="*/ 8790 h 58"/>
                  <a:gd name="T16" fmla="*/ 8 w 108"/>
                  <a:gd name="T17" fmla="*/ 11252 h 58"/>
                  <a:gd name="T18" fmla="*/ 593 w 108"/>
                  <a:gd name="T19" fmla="*/ 14407 h 58"/>
                  <a:gd name="T20" fmla="*/ 801 w 108"/>
                  <a:gd name="T21" fmla="*/ 16999 h 58"/>
                  <a:gd name="T22" fmla="*/ 1198 w 108"/>
                  <a:gd name="T23" fmla="*/ 19494 h 58"/>
                  <a:gd name="T24" fmla="*/ 1568 w 108"/>
                  <a:gd name="T25" fmla="*/ 21824 h 58"/>
                  <a:gd name="T26" fmla="*/ 2055 w 108"/>
                  <a:gd name="T27" fmla="*/ 24537 h 58"/>
                  <a:gd name="T28" fmla="*/ 2417 w 108"/>
                  <a:gd name="T29" fmla="*/ 24987 h 58"/>
                  <a:gd name="T30" fmla="*/ 2870 w 108"/>
                  <a:gd name="T31" fmla="*/ 25713 h 58"/>
                  <a:gd name="T32" fmla="*/ 3345 w 108"/>
                  <a:gd name="T33" fmla="*/ 25713 h 58"/>
                  <a:gd name="T34" fmla="*/ 3840 w 108"/>
                  <a:gd name="T35" fmla="*/ 24870 h 58"/>
                  <a:gd name="T36" fmla="*/ 4374 w 108"/>
                  <a:gd name="T37" fmla="*/ 22576 h 58"/>
                  <a:gd name="T38" fmla="*/ 4380 w 108"/>
                  <a:gd name="T39" fmla="*/ 21824 h 58"/>
                  <a:gd name="T40" fmla="*/ 4382 w 108"/>
                  <a:gd name="T41" fmla="*/ 21078 h 58"/>
                  <a:gd name="T42" fmla="*/ 4380 w 108"/>
                  <a:gd name="T43" fmla="*/ 20788 h 58"/>
                  <a:gd name="T44" fmla="*/ 4380 w 108"/>
                  <a:gd name="T45" fmla="*/ 19494 h 58"/>
                  <a:gd name="T46" fmla="*/ 4152 w 108"/>
                  <a:gd name="T47" fmla="*/ 16999 h 58"/>
                  <a:gd name="T48" fmla="*/ 3934 w 108"/>
                  <a:gd name="T49" fmla="*/ 14407 h 58"/>
                  <a:gd name="T50" fmla="*/ 3725 w 108"/>
                  <a:gd name="T51" fmla="*/ 11252 h 58"/>
                  <a:gd name="T52" fmla="*/ 3376 w 108"/>
                  <a:gd name="T53" fmla="*/ 9070 h 58"/>
                  <a:gd name="T54" fmla="*/ 3002 w 108"/>
                  <a:gd name="T55" fmla="*/ 5534 h 58"/>
                  <a:gd name="T56" fmla="*/ 2693 w 108"/>
                  <a:gd name="T57" fmla="*/ 3960 h 58"/>
                  <a:gd name="T58" fmla="*/ 2290 w 108"/>
                  <a:gd name="T59" fmla="*/ 87 h 58"/>
                  <a:gd name="T60" fmla="*/ 1947 w 108"/>
                  <a:gd name="T61" fmla="*/ 3 h 58"/>
                  <a:gd name="T62" fmla="*/ 1656 w 108"/>
                  <a:gd name="T63" fmla="*/ 1 h 58"/>
                  <a:gd name="T64" fmla="*/ 1334 w 108"/>
                  <a:gd name="T65" fmla="*/ 1 h 58"/>
                  <a:gd name="T66" fmla="*/ 994 w 108"/>
                  <a:gd name="T67" fmla="*/ 0 h 58"/>
                  <a:gd name="T68" fmla="*/ 718 w 108"/>
                  <a:gd name="T69" fmla="*/ 0 h 58"/>
                  <a:gd name="T70" fmla="*/ 532 w 108"/>
                  <a:gd name="T71" fmla="*/ 0 h 58"/>
                  <a:gd name="T72" fmla="*/ 8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8" y="0"/>
                    </a:moveTo>
                    <a:lnTo>
                      <a:pt x="6" y="0"/>
                    </a:lnTo>
                    <a:lnTo>
                      <a:pt x="4" y="1"/>
                    </a:lnTo>
                    <a:lnTo>
                      <a:pt x="2" y="2"/>
                    </a:lnTo>
                    <a:lnTo>
                      <a:pt x="1" y="3"/>
                    </a:lnTo>
                    <a:lnTo>
                      <a:pt x="0" y="8"/>
                    </a:lnTo>
                    <a:lnTo>
                      <a:pt x="1" y="12"/>
                    </a:lnTo>
                    <a:lnTo>
                      <a:pt x="4" y="19"/>
                    </a:lnTo>
                    <a:lnTo>
                      <a:pt x="8" y="25"/>
                    </a:lnTo>
                    <a:lnTo>
                      <a:pt x="15" y="32"/>
                    </a:lnTo>
                    <a:lnTo>
                      <a:pt x="21" y="38"/>
                    </a:lnTo>
                    <a:lnTo>
                      <a:pt x="29" y="44"/>
                    </a:lnTo>
                    <a:lnTo>
                      <a:pt x="39" y="49"/>
                    </a:lnTo>
                    <a:lnTo>
                      <a:pt x="50" y="54"/>
                    </a:lnTo>
                    <a:lnTo>
                      <a:pt x="60" y="57"/>
                    </a:lnTo>
                    <a:lnTo>
                      <a:pt x="71" y="58"/>
                    </a:lnTo>
                    <a:lnTo>
                      <a:pt x="82" y="58"/>
                    </a:lnTo>
                    <a:lnTo>
                      <a:pt x="94" y="55"/>
                    </a:lnTo>
                    <a:lnTo>
                      <a:pt x="106" y="50"/>
                    </a:lnTo>
                    <a:lnTo>
                      <a:pt x="107" y="49"/>
                    </a:lnTo>
                    <a:lnTo>
                      <a:pt x="108" y="47"/>
                    </a:lnTo>
                    <a:lnTo>
                      <a:pt x="107" y="46"/>
                    </a:lnTo>
                    <a:lnTo>
                      <a:pt x="107" y="44"/>
                    </a:lnTo>
                    <a:lnTo>
                      <a:pt x="102" y="38"/>
                    </a:lnTo>
                    <a:lnTo>
                      <a:pt x="97" y="32"/>
                    </a:lnTo>
                    <a:lnTo>
                      <a:pt x="91" y="25"/>
                    </a:lnTo>
                    <a:lnTo>
                      <a:pt x="83" y="20"/>
                    </a:lnTo>
                    <a:lnTo>
                      <a:pt x="74" y="13"/>
                    </a:lnTo>
                    <a:lnTo>
                      <a:pt x="65" y="9"/>
                    </a:lnTo>
                    <a:lnTo>
                      <a:pt x="57" y="5"/>
                    </a:lnTo>
                    <a:lnTo>
                      <a:pt x="48" y="3"/>
                    </a:lnTo>
                    <a:lnTo>
                      <a:pt x="41" y="1"/>
                    </a:lnTo>
                    <a:lnTo>
                      <a:pt x="33" y="1"/>
                    </a:lnTo>
                    <a:lnTo>
                      <a:pt x="25" y="0"/>
                    </a:lnTo>
                    <a:lnTo>
                      <a:pt x="19" y="0"/>
                    </a:lnTo>
                    <a:lnTo>
                      <a:pt x="13"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23" name="Freeform 248"/>
              <p:cNvSpPr>
                <a:spLocks noChangeArrowheads="1"/>
              </p:cNvSpPr>
              <p:nvPr/>
            </p:nvSpPr>
            <p:spPr bwMode="auto">
              <a:xfrm>
                <a:off x="3351" y="90"/>
                <a:ext cx="113" cy="67"/>
              </a:xfrm>
              <a:custGeom>
                <a:avLst/>
                <a:gdLst>
                  <a:gd name="T0" fmla="*/ 7298 w 112"/>
                  <a:gd name="T1" fmla="*/ 10266 h 67"/>
                  <a:gd name="T2" fmla="*/ 6532 w 112"/>
                  <a:gd name="T3" fmla="*/ 11022 h 67"/>
                  <a:gd name="T4" fmla="*/ 5786 w 112"/>
                  <a:gd name="T5" fmla="*/ 11852 h 67"/>
                  <a:gd name="T6" fmla="*/ 5126 w 112"/>
                  <a:gd name="T7" fmla="*/ 11852 h 67"/>
                  <a:gd name="T8" fmla="*/ 4388 w 112"/>
                  <a:gd name="T9" fmla="*/ 11804 h 67"/>
                  <a:gd name="T10" fmla="*/ 3746 w 112"/>
                  <a:gd name="T11" fmla="*/ 10986 h 67"/>
                  <a:gd name="T12" fmla="*/ 3052 w 112"/>
                  <a:gd name="T13" fmla="*/ 10198 h 67"/>
                  <a:gd name="T14" fmla="*/ 2506 w 112"/>
                  <a:gd name="T15" fmla="*/ 9458 h 67"/>
                  <a:gd name="T16" fmla="*/ 1922 w 112"/>
                  <a:gd name="T17" fmla="*/ 7843 h 67"/>
                  <a:gd name="T18" fmla="*/ 1508 w 112"/>
                  <a:gd name="T19" fmla="*/ 6671 h 67"/>
                  <a:gd name="T20" fmla="*/ 988 w 112"/>
                  <a:gd name="T21" fmla="*/ 5370 h 67"/>
                  <a:gd name="T22" fmla="*/ 777 w 112"/>
                  <a:gd name="T23" fmla="*/ 4323 h 67"/>
                  <a:gd name="T24" fmla="*/ 687 w 112"/>
                  <a:gd name="T25" fmla="*/ 3032 h 67"/>
                  <a:gd name="T26" fmla="*/ 648 w 112"/>
                  <a:gd name="T27" fmla="*/ 2445 h 67"/>
                  <a:gd name="T28" fmla="*/ 687 w 112"/>
                  <a:gd name="T29" fmla="*/ 1961 h 67"/>
                  <a:gd name="T30" fmla="*/ 727 w 112"/>
                  <a:gd name="T31" fmla="*/ 1827 h 67"/>
                  <a:gd name="T32" fmla="*/ 822 w 112"/>
                  <a:gd name="T33" fmla="*/ 1827 h 67"/>
                  <a:gd name="T34" fmla="*/ 822 w 112"/>
                  <a:gd name="T35" fmla="*/ 0 h 67"/>
                  <a:gd name="T36" fmla="*/ 687 w 112"/>
                  <a:gd name="T37" fmla="*/ 0 h 67"/>
                  <a:gd name="T38" fmla="*/ 6 w 112"/>
                  <a:gd name="T39" fmla="*/ 2 h 67"/>
                  <a:gd name="T40" fmla="*/ 3 w 112"/>
                  <a:gd name="T41" fmla="*/ 4 h 67"/>
                  <a:gd name="T42" fmla="*/ 1 w 112"/>
                  <a:gd name="T43" fmla="*/ 1582 h 67"/>
                  <a:gd name="T44" fmla="*/ 0 w 112"/>
                  <a:gd name="T45" fmla="*/ 2445 h 67"/>
                  <a:gd name="T46" fmla="*/ 1 w 112"/>
                  <a:gd name="T47" fmla="*/ 3769 h 67"/>
                  <a:gd name="T48" fmla="*/ 4 w 112"/>
                  <a:gd name="T49" fmla="*/ 5314 h 67"/>
                  <a:gd name="T50" fmla="*/ 687 w 112"/>
                  <a:gd name="T51" fmla="*/ 6586 h 67"/>
                  <a:gd name="T52" fmla="*/ 988 w 112"/>
                  <a:gd name="T53" fmla="*/ 8168 h 67"/>
                  <a:gd name="T54" fmla="*/ 1603 w 112"/>
                  <a:gd name="T55" fmla="*/ 9558 h 67"/>
                  <a:gd name="T56" fmla="*/ 2089 w 112"/>
                  <a:gd name="T57" fmla="*/ 10903 h 67"/>
                  <a:gd name="T58" fmla="*/ 2828 w 112"/>
                  <a:gd name="T59" fmla="*/ 11852 h 67"/>
                  <a:gd name="T60" fmla="*/ 3444 w 112"/>
                  <a:gd name="T61" fmla="*/ 12739 h 67"/>
                  <a:gd name="T62" fmla="*/ 4233 w 112"/>
                  <a:gd name="T63" fmla="*/ 13526 h 67"/>
                  <a:gd name="T64" fmla="*/ 5079 w 112"/>
                  <a:gd name="T65" fmla="*/ 13611 h 67"/>
                  <a:gd name="T66" fmla="*/ 5856 w 112"/>
                  <a:gd name="T67" fmla="*/ 13611 h 67"/>
                  <a:gd name="T68" fmla="*/ 6708 w 112"/>
                  <a:gd name="T69" fmla="*/ 12973 h 67"/>
                  <a:gd name="T70" fmla="*/ 7515 w 112"/>
                  <a:gd name="T71" fmla="*/ 12081 h 67"/>
                  <a:gd name="T72" fmla="*/ 7298 w 112"/>
                  <a:gd name="T73" fmla="*/ 10266 h 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2"/>
                  <a:gd name="T112" fmla="*/ 0 h 67"/>
                  <a:gd name="T113" fmla="*/ 112 w 112"/>
                  <a:gd name="T114" fmla="*/ 67 h 6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2" h="67">
                    <a:moveTo>
                      <a:pt x="107" y="51"/>
                    </a:moveTo>
                    <a:lnTo>
                      <a:pt x="97" y="55"/>
                    </a:lnTo>
                    <a:lnTo>
                      <a:pt x="86" y="59"/>
                    </a:lnTo>
                    <a:lnTo>
                      <a:pt x="76" y="59"/>
                    </a:lnTo>
                    <a:lnTo>
                      <a:pt x="65" y="58"/>
                    </a:lnTo>
                    <a:lnTo>
                      <a:pt x="55" y="54"/>
                    </a:lnTo>
                    <a:lnTo>
                      <a:pt x="45" y="50"/>
                    </a:lnTo>
                    <a:lnTo>
                      <a:pt x="37" y="46"/>
                    </a:lnTo>
                    <a:lnTo>
                      <a:pt x="28" y="39"/>
                    </a:lnTo>
                    <a:lnTo>
                      <a:pt x="22" y="33"/>
                    </a:lnTo>
                    <a:lnTo>
                      <a:pt x="15" y="27"/>
                    </a:lnTo>
                    <a:lnTo>
                      <a:pt x="11" y="21"/>
                    </a:lnTo>
                    <a:lnTo>
                      <a:pt x="9" y="16"/>
                    </a:lnTo>
                    <a:lnTo>
                      <a:pt x="8" y="13"/>
                    </a:lnTo>
                    <a:lnTo>
                      <a:pt x="9" y="10"/>
                    </a:lnTo>
                    <a:lnTo>
                      <a:pt x="10" y="9"/>
                    </a:lnTo>
                    <a:lnTo>
                      <a:pt x="12" y="9"/>
                    </a:lnTo>
                    <a:lnTo>
                      <a:pt x="12" y="0"/>
                    </a:lnTo>
                    <a:lnTo>
                      <a:pt x="9" y="0"/>
                    </a:lnTo>
                    <a:lnTo>
                      <a:pt x="6" y="2"/>
                    </a:lnTo>
                    <a:lnTo>
                      <a:pt x="3" y="4"/>
                    </a:lnTo>
                    <a:lnTo>
                      <a:pt x="1" y="7"/>
                    </a:lnTo>
                    <a:lnTo>
                      <a:pt x="0" y="13"/>
                    </a:lnTo>
                    <a:lnTo>
                      <a:pt x="1" y="19"/>
                    </a:lnTo>
                    <a:lnTo>
                      <a:pt x="4" y="26"/>
                    </a:lnTo>
                    <a:lnTo>
                      <a:pt x="9" y="32"/>
                    </a:lnTo>
                    <a:lnTo>
                      <a:pt x="15" y="40"/>
                    </a:lnTo>
                    <a:lnTo>
                      <a:pt x="23" y="47"/>
                    </a:lnTo>
                    <a:lnTo>
                      <a:pt x="31" y="53"/>
                    </a:lnTo>
                    <a:lnTo>
                      <a:pt x="41" y="59"/>
                    </a:lnTo>
                    <a:lnTo>
                      <a:pt x="51" y="63"/>
                    </a:lnTo>
                    <a:lnTo>
                      <a:pt x="63" y="66"/>
                    </a:lnTo>
                    <a:lnTo>
                      <a:pt x="75" y="67"/>
                    </a:lnTo>
                    <a:lnTo>
                      <a:pt x="87" y="67"/>
                    </a:lnTo>
                    <a:lnTo>
                      <a:pt x="100" y="64"/>
                    </a:lnTo>
                    <a:lnTo>
                      <a:pt x="112" y="60"/>
                    </a:lnTo>
                    <a:lnTo>
                      <a:pt x="107"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24" name="Freeform 249"/>
              <p:cNvSpPr>
                <a:spLocks noChangeArrowheads="1"/>
              </p:cNvSpPr>
              <p:nvPr/>
            </p:nvSpPr>
            <p:spPr bwMode="auto">
              <a:xfrm>
                <a:off x="3421" y="100"/>
                <a:ext cx="46" cy="52"/>
              </a:xfrm>
              <a:custGeom>
                <a:avLst/>
                <a:gdLst>
                  <a:gd name="T0" fmla="*/ 0 w 49"/>
                  <a:gd name="T1" fmla="*/ 3612 h 51"/>
                  <a:gd name="T2" fmla="*/ 389 w 49"/>
                  <a:gd name="T3" fmla="*/ 4884 h 51"/>
                  <a:gd name="T4" fmla="*/ 628 w 49"/>
                  <a:gd name="T5" fmla="*/ 7665 h 51"/>
                  <a:gd name="T6" fmla="*/ 1009 w 49"/>
                  <a:gd name="T7" fmla="*/ 9628 h 51"/>
                  <a:gd name="T8" fmla="*/ 1208 w 49"/>
                  <a:gd name="T9" fmla="*/ 12725 h 51"/>
                  <a:gd name="T10" fmla="*/ 1403 w 49"/>
                  <a:gd name="T11" fmla="*/ 15046 h 51"/>
                  <a:gd name="T12" fmla="*/ 1531 w 49"/>
                  <a:gd name="T13" fmla="*/ 17195 h 51"/>
                  <a:gd name="T14" fmla="*/ 1579 w 49"/>
                  <a:gd name="T15" fmla="*/ 17486 h 51"/>
                  <a:gd name="T16" fmla="*/ 1579 w 49"/>
                  <a:gd name="T17" fmla="*/ 17195 h 51"/>
                  <a:gd name="T18" fmla="*/ 1780 w 49"/>
                  <a:gd name="T19" fmla="*/ 20481 h 51"/>
                  <a:gd name="T20" fmla="*/ 1888 w 49"/>
                  <a:gd name="T21" fmla="*/ 18985 h 51"/>
                  <a:gd name="T22" fmla="*/ 1907 w 49"/>
                  <a:gd name="T23" fmla="*/ 17605 h 51"/>
                  <a:gd name="T24" fmla="*/ 1888 w 49"/>
                  <a:gd name="T25" fmla="*/ 16330 h 51"/>
                  <a:gd name="T26" fmla="*/ 1831 w 49"/>
                  <a:gd name="T27" fmla="*/ 15125 h 51"/>
                  <a:gd name="T28" fmla="*/ 1724 w 49"/>
                  <a:gd name="T29" fmla="*/ 12725 h 51"/>
                  <a:gd name="T30" fmla="*/ 1443 w 49"/>
                  <a:gd name="T31" fmla="*/ 9628 h 51"/>
                  <a:gd name="T32" fmla="*/ 1208 w 49"/>
                  <a:gd name="T33" fmla="*/ 7120 h 51"/>
                  <a:gd name="T34" fmla="*/ 844 w 49"/>
                  <a:gd name="T35" fmla="*/ 4214 h 51"/>
                  <a:gd name="T36" fmla="*/ 526 w 49"/>
                  <a:gd name="T37" fmla="*/ 119 h 51"/>
                  <a:gd name="T38" fmla="*/ 5 w 49"/>
                  <a:gd name="T39" fmla="*/ 0 h 51"/>
                  <a:gd name="T40" fmla="*/ 0 w 49"/>
                  <a:gd name="T41" fmla="*/ 3612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51"/>
                  <a:gd name="T65" fmla="*/ 49 w 49"/>
                  <a:gd name="T66" fmla="*/ 51 h 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51">
                    <a:moveTo>
                      <a:pt x="0" y="9"/>
                    </a:moveTo>
                    <a:lnTo>
                      <a:pt x="9" y="13"/>
                    </a:lnTo>
                    <a:lnTo>
                      <a:pt x="17" y="19"/>
                    </a:lnTo>
                    <a:lnTo>
                      <a:pt x="25" y="24"/>
                    </a:lnTo>
                    <a:lnTo>
                      <a:pt x="31" y="31"/>
                    </a:lnTo>
                    <a:lnTo>
                      <a:pt x="36" y="37"/>
                    </a:lnTo>
                    <a:lnTo>
                      <a:pt x="39" y="42"/>
                    </a:lnTo>
                    <a:lnTo>
                      <a:pt x="40" y="43"/>
                    </a:lnTo>
                    <a:lnTo>
                      <a:pt x="40" y="42"/>
                    </a:lnTo>
                    <a:lnTo>
                      <a:pt x="45" y="51"/>
                    </a:lnTo>
                    <a:lnTo>
                      <a:pt x="48" y="47"/>
                    </a:lnTo>
                    <a:lnTo>
                      <a:pt x="49" y="44"/>
                    </a:lnTo>
                    <a:lnTo>
                      <a:pt x="48" y="41"/>
                    </a:lnTo>
                    <a:lnTo>
                      <a:pt x="47" y="38"/>
                    </a:lnTo>
                    <a:lnTo>
                      <a:pt x="44" y="31"/>
                    </a:lnTo>
                    <a:lnTo>
                      <a:pt x="37" y="24"/>
                    </a:lnTo>
                    <a:lnTo>
                      <a:pt x="31" y="18"/>
                    </a:lnTo>
                    <a:lnTo>
                      <a:pt x="22" y="11"/>
                    </a:lnTo>
                    <a:lnTo>
                      <a:pt x="14" y="6"/>
                    </a:lnTo>
                    <a:lnTo>
                      <a:pt x="5"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25" name="Freeform 250"/>
              <p:cNvSpPr>
                <a:spLocks noChangeArrowheads="1"/>
              </p:cNvSpPr>
              <p:nvPr/>
            </p:nvSpPr>
            <p:spPr bwMode="auto">
              <a:xfrm>
                <a:off x="3364" y="90"/>
                <a:ext cx="58" cy="14"/>
              </a:xfrm>
              <a:custGeom>
                <a:avLst/>
                <a:gdLst>
                  <a:gd name="T0" fmla="*/ 0 w 60"/>
                  <a:gd name="T1" fmla="*/ 2383 h 18"/>
                  <a:gd name="T2" fmla="*/ 5 w 60"/>
                  <a:gd name="T3" fmla="*/ 2383 h 18"/>
                  <a:gd name="T4" fmla="*/ 669 w 60"/>
                  <a:gd name="T5" fmla="*/ 2383 h 18"/>
                  <a:gd name="T6" fmla="*/ 1051 w 60"/>
                  <a:gd name="T7" fmla="*/ 2383 h 18"/>
                  <a:gd name="T8" fmla="*/ 1650 w 60"/>
                  <a:gd name="T9" fmla="*/ 2649 h 18"/>
                  <a:gd name="T10" fmla="*/ 2134 w 60"/>
                  <a:gd name="T11" fmla="*/ 2943 h 18"/>
                  <a:gd name="T12" fmla="*/ 2649 w 60"/>
                  <a:gd name="T13" fmla="*/ 3633 h 18"/>
                  <a:gd name="T14" fmla="*/ 3146 w 60"/>
                  <a:gd name="T15" fmla="*/ 4207 h 18"/>
                  <a:gd name="T16" fmla="*/ 3658 w 60"/>
                  <a:gd name="T17" fmla="*/ 4984 h 18"/>
                  <a:gd name="T18" fmla="*/ 4064 w 60"/>
                  <a:gd name="T19" fmla="*/ 2383 h 18"/>
                  <a:gd name="T20" fmla="*/ 3354 w 60"/>
                  <a:gd name="T21" fmla="*/ 1738 h 18"/>
                  <a:gd name="T22" fmla="*/ 2764 w 60"/>
                  <a:gd name="T23" fmla="*/ 2 h 18"/>
                  <a:gd name="T24" fmla="*/ 2135 w 60"/>
                  <a:gd name="T25" fmla="*/ 2 h 18"/>
                  <a:gd name="T26" fmla="*/ 1650 w 60"/>
                  <a:gd name="T27" fmla="*/ 0 h 18"/>
                  <a:gd name="T28" fmla="*/ 1051 w 60"/>
                  <a:gd name="T29" fmla="*/ 0 h 18"/>
                  <a:gd name="T30" fmla="*/ 714 w 60"/>
                  <a:gd name="T31" fmla="*/ 0 h 18"/>
                  <a:gd name="T32" fmla="*/ 5 w 60"/>
                  <a:gd name="T33" fmla="*/ 0 h 18"/>
                  <a:gd name="T34" fmla="*/ 0 w 60"/>
                  <a:gd name="T35" fmla="*/ 0 h 18"/>
                  <a:gd name="T36" fmla="*/ 0 w 60"/>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0"/>
                  <a:gd name="T58" fmla="*/ 0 h 18"/>
                  <a:gd name="T59" fmla="*/ 60 w 60"/>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0" h="18">
                    <a:moveTo>
                      <a:pt x="0" y="9"/>
                    </a:moveTo>
                    <a:lnTo>
                      <a:pt x="5" y="9"/>
                    </a:lnTo>
                    <a:lnTo>
                      <a:pt x="10" y="9"/>
                    </a:lnTo>
                    <a:lnTo>
                      <a:pt x="17" y="9"/>
                    </a:lnTo>
                    <a:lnTo>
                      <a:pt x="25" y="10"/>
                    </a:lnTo>
                    <a:lnTo>
                      <a:pt x="32" y="11"/>
                    </a:lnTo>
                    <a:lnTo>
                      <a:pt x="40" y="13"/>
                    </a:lnTo>
                    <a:lnTo>
                      <a:pt x="48" y="15"/>
                    </a:lnTo>
                    <a:lnTo>
                      <a:pt x="55" y="18"/>
                    </a:lnTo>
                    <a:lnTo>
                      <a:pt x="60" y="9"/>
                    </a:lnTo>
                    <a:lnTo>
                      <a:pt x="51" y="6"/>
                    </a:lnTo>
                    <a:lnTo>
                      <a:pt x="42" y="4"/>
                    </a:lnTo>
                    <a:lnTo>
                      <a:pt x="33" y="2"/>
                    </a:lnTo>
                    <a:lnTo>
                      <a:pt x="25" y="0"/>
                    </a:lnTo>
                    <a:lnTo>
                      <a:pt x="17" y="0"/>
                    </a:lnTo>
                    <a:lnTo>
                      <a:pt x="11" y="0"/>
                    </a:lnTo>
                    <a:lnTo>
                      <a:pt x="5" y="0"/>
                    </a:lnTo>
                    <a:lnTo>
                      <a:pt x="0"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26" name="Freeform 251"/>
              <p:cNvSpPr>
                <a:spLocks noChangeArrowheads="1"/>
              </p:cNvSpPr>
              <p:nvPr/>
            </p:nvSpPr>
            <p:spPr bwMode="auto">
              <a:xfrm>
                <a:off x="2090" y="95"/>
                <a:ext cx="108" cy="58"/>
              </a:xfrm>
              <a:custGeom>
                <a:avLst/>
                <a:gdLst>
                  <a:gd name="T0" fmla="*/ 8 w 108"/>
                  <a:gd name="T1" fmla="*/ 0 h 58"/>
                  <a:gd name="T2" fmla="*/ 6 w 108"/>
                  <a:gd name="T3" fmla="*/ 0 h 58"/>
                  <a:gd name="T4" fmla="*/ 3 w 108"/>
                  <a:gd name="T5" fmla="*/ 1 h 58"/>
                  <a:gd name="T6" fmla="*/ 2 w 108"/>
                  <a:gd name="T7" fmla="*/ 2 h 58"/>
                  <a:gd name="T8" fmla="*/ 1 w 108"/>
                  <a:gd name="T9" fmla="*/ 3 h 58"/>
                  <a:gd name="T10" fmla="*/ 0 w 108"/>
                  <a:gd name="T11" fmla="*/ 3653 h 58"/>
                  <a:gd name="T12" fmla="*/ 1 w 108"/>
                  <a:gd name="T13" fmla="*/ 5534 h 58"/>
                  <a:gd name="T14" fmla="*/ 4 w 108"/>
                  <a:gd name="T15" fmla="*/ 8790 h 58"/>
                  <a:gd name="T16" fmla="*/ 8 w 108"/>
                  <a:gd name="T17" fmla="*/ 11252 h 58"/>
                  <a:gd name="T18" fmla="*/ 561 w 108"/>
                  <a:gd name="T19" fmla="*/ 14407 h 58"/>
                  <a:gd name="T20" fmla="*/ 801 w 108"/>
                  <a:gd name="T21" fmla="*/ 16999 h 58"/>
                  <a:gd name="T22" fmla="*/ 1235 w 108"/>
                  <a:gd name="T23" fmla="*/ 19494 h 58"/>
                  <a:gd name="T24" fmla="*/ 1568 w 108"/>
                  <a:gd name="T25" fmla="*/ 21824 h 58"/>
                  <a:gd name="T26" fmla="*/ 2007 w 108"/>
                  <a:gd name="T27" fmla="*/ 24537 h 58"/>
                  <a:gd name="T28" fmla="*/ 2417 w 108"/>
                  <a:gd name="T29" fmla="*/ 24987 h 58"/>
                  <a:gd name="T30" fmla="*/ 2870 w 108"/>
                  <a:gd name="T31" fmla="*/ 25713 h 58"/>
                  <a:gd name="T32" fmla="*/ 3345 w 108"/>
                  <a:gd name="T33" fmla="*/ 25713 h 58"/>
                  <a:gd name="T34" fmla="*/ 3840 w 108"/>
                  <a:gd name="T35" fmla="*/ 24870 h 58"/>
                  <a:gd name="T36" fmla="*/ 4374 w 108"/>
                  <a:gd name="T37" fmla="*/ 22576 h 58"/>
                  <a:gd name="T38" fmla="*/ 4380 w 108"/>
                  <a:gd name="T39" fmla="*/ 21824 h 58"/>
                  <a:gd name="T40" fmla="*/ 4382 w 108"/>
                  <a:gd name="T41" fmla="*/ 21178 h 58"/>
                  <a:gd name="T42" fmla="*/ 4380 w 108"/>
                  <a:gd name="T43" fmla="*/ 20788 h 58"/>
                  <a:gd name="T44" fmla="*/ 4380 w 108"/>
                  <a:gd name="T45" fmla="*/ 19494 h 58"/>
                  <a:gd name="T46" fmla="*/ 4152 w 108"/>
                  <a:gd name="T47" fmla="*/ 16999 h 58"/>
                  <a:gd name="T48" fmla="*/ 3934 w 108"/>
                  <a:gd name="T49" fmla="*/ 14407 h 58"/>
                  <a:gd name="T50" fmla="*/ 3725 w 108"/>
                  <a:gd name="T51" fmla="*/ 11252 h 58"/>
                  <a:gd name="T52" fmla="*/ 3345 w 108"/>
                  <a:gd name="T53" fmla="*/ 9070 h 58"/>
                  <a:gd name="T54" fmla="*/ 3002 w 108"/>
                  <a:gd name="T55" fmla="*/ 5534 h 58"/>
                  <a:gd name="T56" fmla="*/ 2693 w 108"/>
                  <a:gd name="T57" fmla="*/ 3960 h 58"/>
                  <a:gd name="T58" fmla="*/ 2290 w 108"/>
                  <a:gd name="T59" fmla="*/ 87 h 58"/>
                  <a:gd name="T60" fmla="*/ 2007 w 108"/>
                  <a:gd name="T61" fmla="*/ 3 h 58"/>
                  <a:gd name="T62" fmla="*/ 1618 w 108"/>
                  <a:gd name="T63" fmla="*/ 1 h 58"/>
                  <a:gd name="T64" fmla="*/ 1334 w 108"/>
                  <a:gd name="T65" fmla="*/ 1 h 58"/>
                  <a:gd name="T66" fmla="*/ 994 w 108"/>
                  <a:gd name="T67" fmla="*/ 0 h 58"/>
                  <a:gd name="T68" fmla="*/ 680 w 108"/>
                  <a:gd name="T69" fmla="*/ 0 h 58"/>
                  <a:gd name="T70" fmla="*/ 532 w 108"/>
                  <a:gd name="T71" fmla="*/ 0 h 58"/>
                  <a:gd name="T72" fmla="*/ 8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8" y="0"/>
                    </a:moveTo>
                    <a:lnTo>
                      <a:pt x="6" y="0"/>
                    </a:lnTo>
                    <a:lnTo>
                      <a:pt x="3" y="1"/>
                    </a:lnTo>
                    <a:lnTo>
                      <a:pt x="2" y="2"/>
                    </a:lnTo>
                    <a:lnTo>
                      <a:pt x="1" y="3"/>
                    </a:lnTo>
                    <a:lnTo>
                      <a:pt x="0" y="8"/>
                    </a:lnTo>
                    <a:lnTo>
                      <a:pt x="1" y="13"/>
                    </a:lnTo>
                    <a:lnTo>
                      <a:pt x="4" y="19"/>
                    </a:lnTo>
                    <a:lnTo>
                      <a:pt x="8" y="25"/>
                    </a:lnTo>
                    <a:lnTo>
                      <a:pt x="14" y="32"/>
                    </a:lnTo>
                    <a:lnTo>
                      <a:pt x="21" y="38"/>
                    </a:lnTo>
                    <a:lnTo>
                      <a:pt x="30" y="44"/>
                    </a:lnTo>
                    <a:lnTo>
                      <a:pt x="39" y="49"/>
                    </a:lnTo>
                    <a:lnTo>
                      <a:pt x="49" y="54"/>
                    </a:lnTo>
                    <a:lnTo>
                      <a:pt x="60" y="57"/>
                    </a:lnTo>
                    <a:lnTo>
                      <a:pt x="71" y="58"/>
                    </a:lnTo>
                    <a:lnTo>
                      <a:pt x="82" y="58"/>
                    </a:lnTo>
                    <a:lnTo>
                      <a:pt x="94" y="55"/>
                    </a:lnTo>
                    <a:lnTo>
                      <a:pt x="106" y="50"/>
                    </a:lnTo>
                    <a:lnTo>
                      <a:pt x="107" y="49"/>
                    </a:lnTo>
                    <a:lnTo>
                      <a:pt x="108" y="48"/>
                    </a:lnTo>
                    <a:lnTo>
                      <a:pt x="107" y="46"/>
                    </a:lnTo>
                    <a:lnTo>
                      <a:pt x="107" y="44"/>
                    </a:lnTo>
                    <a:lnTo>
                      <a:pt x="102" y="38"/>
                    </a:lnTo>
                    <a:lnTo>
                      <a:pt x="97" y="32"/>
                    </a:lnTo>
                    <a:lnTo>
                      <a:pt x="91" y="25"/>
                    </a:lnTo>
                    <a:lnTo>
                      <a:pt x="82" y="20"/>
                    </a:lnTo>
                    <a:lnTo>
                      <a:pt x="74" y="13"/>
                    </a:lnTo>
                    <a:lnTo>
                      <a:pt x="65" y="9"/>
                    </a:lnTo>
                    <a:lnTo>
                      <a:pt x="57" y="5"/>
                    </a:lnTo>
                    <a:lnTo>
                      <a:pt x="49" y="3"/>
                    </a:lnTo>
                    <a:lnTo>
                      <a:pt x="40" y="1"/>
                    </a:lnTo>
                    <a:lnTo>
                      <a:pt x="33" y="1"/>
                    </a:lnTo>
                    <a:lnTo>
                      <a:pt x="25" y="0"/>
                    </a:lnTo>
                    <a:lnTo>
                      <a:pt x="18" y="0"/>
                    </a:lnTo>
                    <a:lnTo>
                      <a:pt x="13"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27" name="Freeform 252"/>
              <p:cNvSpPr>
                <a:spLocks noChangeArrowheads="1"/>
              </p:cNvSpPr>
              <p:nvPr/>
            </p:nvSpPr>
            <p:spPr bwMode="auto">
              <a:xfrm>
                <a:off x="2085" y="90"/>
                <a:ext cx="113" cy="67"/>
              </a:xfrm>
              <a:custGeom>
                <a:avLst/>
                <a:gdLst>
                  <a:gd name="T0" fmla="*/ 7306 w 112"/>
                  <a:gd name="T1" fmla="*/ 10266 h 67"/>
                  <a:gd name="T2" fmla="*/ 6532 w 112"/>
                  <a:gd name="T3" fmla="*/ 11247 h 67"/>
                  <a:gd name="T4" fmla="*/ 5786 w 112"/>
                  <a:gd name="T5" fmla="*/ 11852 h 67"/>
                  <a:gd name="T6" fmla="*/ 5079 w 112"/>
                  <a:gd name="T7" fmla="*/ 11852 h 67"/>
                  <a:gd name="T8" fmla="*/ 4325 w 112"/>
                  <a:gd name="T9" fmla="*/ 11804 h 67"/>
                  <a:gd name="T10" fmla="*/ 3746 w 112"/>
                  <a:gd name="T11" fmla="*/ 10986 h 67"/>
                  <a:gd name="T12" fmla="*/ 3052 w 112"/>
                  <a:gd name="T13" fmla="*/ 10198 h 67"/>
                  <a:gd name="T14" fmla="*/ 2449 w 112"/>
                  <a:gd name="T15" fmla="*/ 9458 h 67"/>
                  <a:gd name="T16" fmla="*/ 1922 w 112"/>
                  <a:gd name="T17" fmla="*/ 7843 h 67"/>
                  <a:gd name="T18" fmla="*/ 1420 w 112"/>
                  <a:gd name="T19" fmla="*/ 6671 h 67"/>
                  <a:gd name="T20" fmla="*/ 1048 w 112"/>
                  <a:gd name="T21" fmla="*/ 5370 h 67"/>
                  <a:gd name="T22" fmla="*/ 777 w 112"/>
                  <a:gd name="T23" fmla="*/ 4323 h 67"/>
                  <a:gd name="T24" fmla="*/ 687 w 112"/>
                  <a:gd name="T25" fmla="*/ 3032 h 67"/>
                  <a:gd name="T26" fmla="*/ 648 w 112"/>
                  <a:gd name="T27" fmla="*/ 2445 h 67"/>
                  <a:gd name="T28" fmla="*/ 687 w 112"/>
                  <a:gd name="T29" fmla="*/ 1961 h 67"/>
                  <a:gd name="T30" fmla="*/ 727 w 112"/>
                  <a:gd name="T31" fmla="*/ 1827 h 67"/>
                  <a:gd name="T32" fmla="*/ 822 w 112"/>
                  <a:gd name="T33" fmla="*/ 1827 h 67"/>
                  <a:gd name="T34" fmla="*/ 822 w 112"/>
                  <a:gd name="T35" fmla="*/ 0 h 67"/>
                  <a:gd name="T36" fmla="*/ 687 w 112"/>
                  <a:gd name="T37" fmla="*/ 0 h 67"/>
                  <a:gd name="T38" fmla="*/ 6 w 112"/>
                  <a:gd name="T39" fmla="*/ 2 h 67"/>
                  <a:gd name="T40" fmla="*/ 3 w 112"/>
                  <a:gd name="T41" fmla="*/ 4 h 67"/>
                  <a:gd name="T42" fmla="*/ 1 w 112"/>
                  <a:gd name="T43" fmla="*/ 1582 h 67"/>
                  <a:gd name="T44" fmla="*/ 0 w 112"/>
                  <a:gd name="T45" fmla="*/ 2445 h 67"/>
                  <a:gd name="T46" fmla="*/ 1 w 112"/>
                  <a:gd name="T47" fmla="*/ 3769 h 67"/>
                  <a:gd name="T48" fmla="*/ 4 w 112"/>
                  <a:gd name="T49" fmla="*/ 5314 h 67"/>
                  <a:gd name="T50" fmla="*/ 687 w 112"/>
                  <a:gd name="T51" fmla="*/ 6586 h 67"/>
                  <a:gd name="T52" fmla="*/ 1048 w 112"/>
                  <a:gd name="T53" fmla="*/ 8168 h 67"/>
                  <a:gd name="T54" fmla="*/ 1603 w 112"/>
                  <a:gd name="T55" fmla="*/ 9558 h 67"/>
                  <a:gd name="T56" fmla="*/ 2089 w 112"/>
                  <a:gd name="T57" fmla="*/ 10903 h 67"/>
                  <a:gd name="T58" fmla="*/ 2828 w 112"/>
                  <a:gd name="T59" fmla="*/ 11852 h 67"/>
                  <a:gd name="T60" fmla="*/ 3444 w 112"/>
                  <a:gd name="T61" fmla="*/ 12739 h 67"/>
                  <a:gd name="T62" fmla="*/ 4233 w 112"/>
                  <a:gd name="T63" fmla="*/ 13526 h 67"/>
                  <a:gd name="T64" fmla="*/ 5079 w 112"/>
                  <a:gd name="T65" fmla="*/ 13611 h 67"/>
                  <a:gd name="T66" fmla="*/ 5856 w 112"/>
                  <a:gd name="T67" fmla="*/ 13611 h 67"/>
                  <a:gd name="T68" fmla="*/ 6657 w 112"/>
                  <a:gd name="T69" fmla="*/ 12973 h 67"/>
                  <a:gd name="T70" fmla="*/ 7515 w 112"/>
                  <a:gd name="T71" fmla="*/ 12081 h 67"/>
                  <a:gd name="T72" fmla="*/ 7306 w 112"/>
                  <a:gd name="T73" fmla="*/ 10266 h 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2"/>
                  <a:gd name="T112" fmla="*/ 0 h 67"/>
                  <a:gd name="T113" fmla="*/ 112 w 112"/>
                  <a:gd name="T114" fmla="*/ 67 h 6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2" h="67">
                    <a:moveTo>
                      <a:pt x="108" y="51"/>
                    </a:moveTo>
                    <a:lnTo>
                      <a:pt x="97" y="56"/>
                    </a:lnTo>
                    <a:lnTo>
                      <a:pt x="86" y="59"/>
                    </a:lnTo>
                    <a:lnTo>
                      <a:pt x="75" y="59"/>
                    </a:lnTo>
                    <a:lnTo>
                      <a:pt x="64" y="58"/>
                    </a:lnTo>
                    <a:lnTo>
                      <a:pt x="55" y="54"/>
                    </a:lnTo>
                    <a:lnTo>
                      <a:pt x="45" y="50"/>
                    </a:lnTo>
                    <a:lnTo>
                      <a:pt x="36" y="46"/>
                    </a:lnTo>
                    <a:lnTo>
                      <a:pt x="28" y="39"/>
                    </a:lnTo>
                    <a:lnTo>
                      <a:pt x="21" y="33"/>
                    </a:lnTo>
                    <a:lnTo>
                      <a:pt x="16" y="27"/>
                    </a:lnTo>
                    <a:lnTo>
                      <a:pt x="11" y="21"/>
                    </a:lnTo>
                    <a:lnTo>
                      <a:pt x="9" y="16"/>
                    </a:lnTo>
                    <a:lnTo>
                      <a:pt x="8" y="13"/>
                    </a:lnTo>
                    <a:lnTo>
                      <a:pt x="9" y="10"/>
                    </a:lnTo>
                    <a:lnTo>
                      <a:pt x="10" y="9"/>
                    </a:lnTo>
                    <a:lnTo>
                      <a:pt x="12" y="9"/>
                    </a:lnTo>
                    <a:lnTo>
                      <a:pt x="12" y="0"/>
                    </a:lnTo>
                    <a:lnTo>
                      <a:pt x="9" y="0"/>
                    </a:lnTo>
                    <a:lnTo>
                      <a:pt x="6" y="2"/>
                    </a:lnTo>
                    <a:lnTo>
                      <a:pt x="3" y="4"/>
                    </a:lnTo>
                    <a:lnTo>
                      <a:pt x="1" y="7"/>
                    </a:lnTo>
                    <a:lnTo>
                      <a:pt x="0" y="13"/>
                    </a:lnTo>
                    <a:lnTo>
                      <a:pt x="1" y="19"/>
                    </a:lnTo>
                    <a:lnTo>
                      <a:pt x="4" y="26"/>
                    </a:lnTo>
                    <a:lnTo>
                      <a:pt x="9" y="32"/>
                    </a:lnTo>
                    <a:lnTo>
                      <a:pt x="16" y="40"/>
                    </a:lnTo>
                    <a:lnTo>
                      <a:pt x="23" y="47"/>
                    </a:lnTo>
                    <a:lnTo>
                      <a:pt x="31" y="53"/>
                    </a:lnTo>
                    <a:lnTo>
                      <a:pt x="41" y="59"/>
                    </a:lnTo>
                    <a:lnTo>
                      <a:pt x="51" y="63"/>
                    </a:lnTo>
                    <a:lnTo>
                      <a:pt x="63" y="66"/>
                    </a:lnTo>
                    <a:lnTo>
                      <a:pt x="75" y="67"/>
                    </a:lnTo>
                    <a:lnTo>
                      <a:pt x="87" y="67"/>
                    </a:lnTo>
                    <a:lnTo>
                      <a:pt x="99" y="64"/>
                    </a:lnTo>
                    <a:lnTo>
                      <a:pt x="112" y="60"/>
                    </a:lnTo>
                    <a:lnTo>
                      <a:pt x="108"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28" name="Freeform 253"/>
              <p:cNvSpPr>
                <a:spLocks noChangeArrowheads="1"/>
              </p:cNvSpPr>
              <p:nvPr/>
            </p:nvSpPr>
            <p:spPr bwMode="auto">
              <a:xfrm>
                <a:off x="2156" y="100"/>
                <a:ext cx="46" cy="52"/>
              </a:xfrm>
              <a:custGeom>
                <a:avLst/>
                <a:gdLst>
                  <a:gd name="T0" fmla="*/ 0 w 49"/>
                  <a:gd name="T1" fmla="*/ 3612 h 51"/>
                  <a:gd name="T2" fmla="*/ 389 w 49"/>
                  <a:gd name="T3" fmla="*/ 4884 h 51"/>
                  <a:gd name="T4" fmla="*/ 628 w 49"/>
                  <a:gd name="T5" fmla="*/ 7665 h 51"/>
                  <a:gd name="T6" fmla="*/ 1009 w 49"/>
                  <a:gd name="T7" fmla="*/ 10394 h 51"/>
                  <a:gd name="T8" fmla="*/ 1208 w 49"/>
                  <a:gd name="T9" fmla="*/ 12725 h 51"/>
                  <a:gd name="T10" fmla="*/ 1403 w 49"/>
                  <a:gd name="T11" fmla="*/ 15046 h 51"/>
                  <a:gd name="T12" fmla="*/ 1531 w 49"/>
                  <a:gd name="T13" fmla="*/ 17195 h 51"/>
                  <a:gd name="T14" fmla="*/ 1531 w 49"/>
                  <a:gd name="T15" fmla="*/ 17486 h 51"/>
                  <a:gd name="T16" fmla="*/ 1626 w 49"/>
                  <a:gd name="T17" fmla="*/ 17486 h 51"/>
                  <a:gd name="T18" fmla="*/ 1626 w 49"/>
                  <a:gd name="T19" fmla="*/ 17195 h 51"/>
                  <a:gd name="T20" fmla="*/ 1780 w 49"/>
                  <a:gd name="T21" fmla="*/ 20481 h 51"/>
                  <a:gd name="T22" fmla="*/ 1888 w 49"/>
                  <a:gd name="T23" fmla="*/ 18985 h 51"/>
                  <a:gd name="T24" fmla="*/ 1907 w 49"/>
                  <a:gd name="T25" fmla="*/ 17605 h 51"/>
                  <a:gd name="T26" fmla="*/ 1888 w 49"/>
                  <a:gd name="T27" fmla="*/ 16330 h 51"/>
                  <a:gd name="T28" fmla="*/ 1831 w 49"/>
                  <a:gd name="T29" fmla="*/ 15125 h 51"/>
                  <a:gd name="T30" fmla="*/ 1724 w 49"/>
                  <a:gd name="T31" fmla="*/ 12725 h 51"/>
                  <a:gd name="T32" fmla="*/ 1443 w 49"/>
                  <a:gd name="T33" fmla="*/ 9628 h 51"/>
                  <a:gd name="T34" fmla="*/ 1208 w 49"/>
                  <a:gd name="T35" fmla="*/ 7120 h 51"/>
                  <a:gd name="T36" fmla="*/ 897 w 49"/>
                  <a:gd name="T37" fmla="*/ 4214 h 51"/>
                  <a:gd name="T38" fmla="*/ 494 w 49"/>
                  <a:gd name="T39" fmla="*/ 119 h 51"/>
                  <a:gd name="T40" fmla="*/ 5 w 49"/>
                  <a:gd name="T41" fmla="*/ 0 h 51"/>
                  <a:gd name="T42" fmla="*/ 0 w 49"/>
                  <a:gd name="T43" fmla="*/ 3612 h 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51"/>
                  <a:gd name="T68" fmla="*/ 49 w 49"/>
                  <a:gd name="T69" fmla="*/ 51 h 5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51">
                    <a:moveTo>
                      <a:pt x="0" y="9"/>
                    </a:moveTo>
                    <a:lnTo>
                      <a:pt x="9" y="13"/>
                    </a:lnTo>
                    <a:lnTo>
                      <a:pt x="17" y="19"/>
                    </a:lnTo>
                    <a:lnTo>
                      <a:pt x="25" y="26"/>
                    </a:lnTo>
                    <a:lnTo>
                      <a:pt x="31" y="31"/>
                    </a:lnTo>
                    <a:lnTo>
                      <a:pt x="36" y="37"/>
                    </a:lnTo>
                    <a:lnTo>
                      <a:pt x="39" y="42"/>
                    </a:lnTo>
                    <a:lnTo>
                      <a:pt x="39" y="43"/>
                    </a:lnTo>
                    <a:lnTo>
                      <a:pt x="41" y="43"/>
                    </a:lnTo>
                    <a:lnTo>
                      <a:pt x="41" y="42"/>
                    </a:lnTo>
                    <a:lnTo>
                      <a:pt x="45" y="51"/>
                    </a:lnTo>
                    <a:lnTo>
                      <a:pt x="48" y="47"/>
                    </a:lnTo>
                    <a:lnTo>
                      <a:pt x="49" y="44"/>
                    </a:lnTo>
                    <a:lnTo>
                      <a:pt x="48" y="41"/>
                    </a:lnTo>
                    <a:lnTo>
                      <a:pt x="47" y="38"/>
                    </a:lnTo>
                    <a:lnTo>
                      <a:pt x="44" y="31"/>
                    </a:lnTo>
                    <a:lnTo>
                      <a:pt x="37" y="24"/>
                    </a:lnTo>
                    <a:lnTo>
                      <a:pt x="31" y="18"/>
                    </a:lnTo>
                    <a:lnTo>
                      <a:pt x="23" y="11"/>
                    </a:lnTo>
                    <a:lnTo>
                      <a:pt x="13" y="6"/>
                    </a:lnTo>
                    <a:lnTo>
                      <a:pt x="5"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29" name="Freeform 254"/>
              <p:cNvSpPr>
                <a:spLocks noChangeArrowheads="1"/>
              </p:cNvSpPr>
              <p:nvPr/>
            </p:nvSpPr>
            <p:spPr bwMode="auto">
              <a:xfrm>
                <a:off x="2097" y="90"/>
                <a:ext cx="58" cy="14"/>
              </a:xfrm>
              <a:custGeom>
                <a:avLst/>
                <a:gdLst>
                  <a:gd name="T0" fmla="*/ 0 w 60"/>
                  <a:gd name="T1" fmla="*/ 2383 h 18"/>
                  <a:gd name="T2" fmla="*/ 5 w 60"/>
                  <a:gd name="T3" fmla="*/ 2383 h 18"/>
                  <a:gd name="T4" fmla="*/ 669 w 60"/>
                  <a:gd name="T5" fmla="*/ 2383 h 18"/>
                  <a:gd name="T6" fmla="*/ 1051 w 60"/>
                  <a:gd name="T7" fmla="*/ 2383 h 18"/>
                  <a:gd name="T8" fmla="*/ 1649 w 60"/>
                  <a:gd name="T9" fmla="*/ 2649 h 18"/>
                  <a:gd name="T10" fmla="*/ 2134 w 60"/>
                  <a:gd name="T11" fmla="*/ 2943 h 18"/>
                  <a:gd name="T12" fmla="*/ 2592 w 60"/>
                  <a:gd name="T13" fmla="*/ 3633 h 18"/>
                  <a:gd name="T14" fmla="*/ 3146 w 60"/>
                  <a:gd name="T15" fmla="*/ 4207 h 18"/>
                  <a:gd name="T16" fmla="*/ 3658 w 60"/>
                  <a:gd name="T17" fmla="*/ 4984 h 18"/>
                  <a:gd name="T18" fmla="*/ 4064 w 60"/>
                  <a:gd name="T19" fmla="*/ 2383 h 18"/>
                  <a:gd name="T20" fmla="*/ 3351 w 60"/>
                  <a:gd name="T21" fmla="*/ 1738 h 18"/>
                  <a:gd name="T22" fmla="*/ 2764 w 60"/>
                  <a:gd name="T23" fmla="*/ 2 h 18"/>
                  <a:gd name="T24" fmla="*/ 2135 w 60"/>
                  <a:gd name="T25" fmla="*/ 2 h 18"/>
                  <a:gd name="T26" fmla="*/ 1650 w 60"/>
                  <a:gd name="T27" fmla="*/ 0 h 18"/>
                  <a:gd name="T28" fmla="*/ 1051 w 60"/>
                  <a:gd name="T29" fmla="*/ 0 h 18"/>
                  <a:gd name="T30" fmla="*/ 714 w 60"/>
                  <a:gd name="T31" fmla="*/ 0 h 18"/>
                  <a:gd name="T32" fmla="*/ 5 w 60"/>
                  <a:gd name="T33" fmla="*/ 0 h 18"/>
                  <a:gd name="T34" fmla="*/ 0 w 60"/>
                  <a:gd name="T35" fmla="*/ 0 h 18"/>
                  <a:gd name="T36" fmla="*/ 0 w 60"/>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0"/>
                  <a:gd name="T58" fmla="*/ 0 h 18"/>
                  <a:gd name="T59" fmla="*/ 60 w 60"/>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0" h="18">
                    <a:moveTo>
                      <a:pt x="0" y="9"/>
                    </a:moveTo>
                    <a:lnTo>
                      <a:pt x="5" y="9"/>
                    </a:lnTo>
                    <a:lnTo>
                      <a:pt x="10" y="9"/>
                    </a:lnTo>
                    <a:lnTo>
                      <a:pt x="17" y="9"/>
                    </a:lnTo>
                    <a:lnTo>
                      <a:pt x="24" y="10"/>
                    </a:lnTo>
                    <a:lnTo>
                      <a:pt x="32" y="11"/>
                    </a:lnTo>
                    <a:lnTo>
                      <a:pt x="39" y="13"/>
                    </a:lnTo>
                    <a:lnTo>
                      <a:pt x="48" y="15"/>
                    </a:lnTo>
                    <a:lnTo>
                      <a:pt x="55" y="18"/>
                    </a:lnTo>
                    <a:lnTo>
                      <a:pt x="60" y="9"/>
                    </a:lnTo>
                    <a:lnTo>
                      <a:pt x="50" y="6"/>
                    </a:lnTo>
                    <a:lnTo>
                      <a:pt x="42" y="4"/>
                    </a:lnTo>
                    <a:lnTo>
                      <a:pt x="33" y="2"/>
                    </a:lnTo>
                    <a:lnTo>
                      <a:pt x="25" y="0"/>
                    </a:lnTo>
                    <a:lnTo>
                      <a:pt x="17" y="0"/>
                    </a:lnTo>
                    <a:lnTo>
                      <a:pt x="11" y="0"/>
                    </a:lnTo>
                    <a:lnTo>
                      <a:pt x="5" y="0"/>
                    </a:lnTo>
                    <a:lnTo>
                      <a:pt x="0"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30" name="Freeform 255"/>
              <p:cNvSpPr>
                <a:spLocks noChangeArrowheads="1"/>
              </p:cNvSpPr>
              <p:nvPr/>
            </p:nvSpPr>
            <p:spPr bwMode="auto">
              <a:xfrm>
                <a:off x="4623" y="95"/>
                <a:ext cx="106" cy="58"/>
              </a:xfrm>
              <a:custGeom>
                <a:avLst/>
                <a:gdLst>
                  <a:gd name="T0" fmla="*/ 8 w 107"/>
                  <a:gd name="T1" fmla="*/ 0 h 58"/>
                  <a:gd name="T2" fmla="*/ 5 w 107"/>
                  <a:gd name="T3" fmla="*/ 0 h 58"/>
                  <a:gd name="T4" fmla="*/ 3 w 107"/>
                  <a:gd name="T5" fmla="*/ 1 h 58"/>
                  <a:gd name="T6" fmla="*/ 2 w 107"/>
                  <a:gd name="T7" fmla="*/ 2 h 58"/>
                  <a:gd name="T8" fmla="*/ 0 w 107"/>
                  <a:gd name="T9" fmla="*/ 3 h 58"/>
                  <a:gd name="T10" fmla="*/ 0 w 107"/>
                  <a:gd name="T11" fmla="*/ 3653 h 58"/>
                  <a:gd name="T12" fmla="*/ 1 w 107"/>
                  <a:gd name="T13" fmla="*/ 5098 h 58"/>
                  <a:gd name="T14" fmla="*/ 3 w 107"/>
                  <a:gd name="T15" fmla="*/ 8790 h 58"/>
                  <a:gd name="T16" fmla="*/ 8 w 107"/>
                  <a:gd name="T17" fmla="*/ 11252 h 58"/>
                  <a:gd name="T18" fmla="*/ 500 w 107"/>
                  <a:gd name="T19" fmla="*/ 14407 h 58"/>
                  <a:gd name="T20" fmla="*/ 777 w 107"/>
                  <a:gd name="T21" fmla="*/ 16999 h 58"/>
                  <a:gd name="T22" fmla="*/ 1138 w 107"/>
                  <a:gd name="T23" fmla="*/ 19494 h 58"/>
                  <a:gd name="T24" fmla="*/ 1497 w 107"/>
                  <a:gd name="T25" fmla="*/ 21824 h 58"/>
                  <a:gd name="T26" fmla="*/ 1862 w 107"/>
                  <a:gd name="T27" fmla="*/ 24537 h 58"/>
                  <a:gd name="T28" fmla="*/ 2281 w 107"/>
                  <a:gd name="T29" fmla="*/ 24987 h 58"/>
                  <a:gd name="T30" fmla="*/ 2729 w 107"/>
                  <a:gd name="T31" fmla="*/ 25713 h 58"/>
                  <a:gd name="T32" fmla="*/ 3204 w 107"/>
                  <a:gd name="T33" fmla="*/ 25713 h 58"/>
                  <a:gd name="T34" fmla="*/ 3708 w 107"/>
                  <a:gd name="T35" fmla="*/ 24870 h 58"/>
                  <a:gd name="T36" fmla="*/ 4137 w 107"/>
                  <a:gd name="T37" fmla="*/ 22576 h 58"/>
                  <a:gd name="T38" fmla="*/ 4157 w 107"/>
                  <a:gd name="T39" fmla="*/ 21824 h 58"/>
                  <a:gd name="T40" fmla="*/ 4157 w 107"/>
                  <a:gd name="T41" fmla="*/ 21078 h 58"/>
                  <a:gd name="T42" fmla="*/ 4157 w 107"/>
                  <a:gd name="T43" fmla="*/ 20788 h 58"/>
                  <a:gd name="T44" fmla="*/ 4137 w 107"/>
                  <a:gd name="T45" fmla="*/ 19494 h 58"/>
                  <a:gd name="T46" fmla="*/ 3986 w 107"/>
                  <a:gd name="T47" fmla="*/ 16999 h 58"/>
                  <a:gd name="T48" fmla="*/ 3774 w 107"/>
                  <a:gd name="T49" fmla="*/ 14407 h 58"/>
                  <a:gd name="T50" fmla="*/ 3530 w 107"/>
                  <a:gd name="T51" fmla="*/ 11252 h 58"/>
                  <a:gd name="T52" fmla="*/ 3204 w 107"/>
                  <a:gd name="T53" fmla="*/ 9070 h 58"/>
                  <a:gd name="T54" fmla="*/ 2872 w 107"/>
                  <a:gd name="T55" fmla="*/ 5534 h 58"/>
                  <a:gd name="T56" fmla="*/ 2545 w 107"/>
                  <a:gd name="T57" fmla="*/ 3960 h 58"/>
                  <a:gd name="T58" fmla="*/ 2193 w 107"/>
                  <a:gd name="T59" fmla="*/ 87 h 58"/>
                  <a:gd name="T60" fmla="*/ 1862 w 107"/>
                  <a:gd name="T61" fmla="*/ 3 h 58"/>
                  <a:gd name="T62" fmla="*/ 1549 w 107"/>
                  <a:gd name="T63" fmla="*/ 1 h 58"/>
                  <a:gd name="T64" fmla="*/ 1271 w 107"/>
                  <a:gd name="T65" fmla="*/ 1 h 58"/>
                  <a:gd name="T66" fmla="*/ 914 w 107"/>
                  <a:gd name="T67" fmla="*/ 0 h 58"/>
                  <a:gd name="T68" fmla="*/ 660 w 107"/>
                  <a:gd name="T69" fmla="*/ 0 h 58"/>
                  <a:gd name="T70" fmla="*/ 474 w 107"/>
                  <a:gd name="T71" fmla="*/ 0 h 58"/>
                  <a:gd name="T72" fmla="*/ 8 w 107"/>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7"/>
                  <a:gd name="T112" fmla="*/ 0 h 58"/>
                  <a:gd name="T113" fmla="*/ 107 w 107"/>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7" h="58">
                    <a:moveTo>
                      <a:pt x="8" y="0"/>
                    </a:moveTo>
                    <a:lnTo>
                      <a:pt x="5" y="0"/>
                    </a:lnTo>
                    <a:lnTo>
                      <a:pt x="3" y="1"/>
                    </a:lnTo>
                    <a:lnTo>
                      <a:pt x="2" y="2"/>
                    </a:lnTo>
                    <a:lnTo>
                      <a:pt x="0" y="3"/>
                    </a:lnTo>
                    <a:lnTo>
                      <a:pt x="0" y="8"/>
                    </a:lnTo>
                    <a:lnTo>
                      <a:pt x="1" y="12"/>
                    </a:lnTo>
                    <a:lnTo>
                      <a:pt x="3" y="19"/>
                    </a:lnTo>
                    <a:lnTo>
                      <a:pt x="8" y="25"/>
                    </a:lnTo>
                    <a:lnTo>
                      <a:pt x="13" y="32"/>
                    </a:lnTo>
                    <a:lnTo>
                      <a:pt x="21" y="38"/>
                    </a:lnTo>
                    <a:lnTo>
                      <a:pt x="29" y="44"/>
                    </a:lnTo>
                    <a:lnTo>
                      <a:pt x="39" y="49"/>
                    </a:lnTo>
                    <a:lnTo>
                      <a:pt x="48" y="54"/>
                    </a:lnTo>
                    <a:lnTo>
                      <a:pt x="59" y="57"/>
                    </a:lnTo>
                    <a:lnTo>
                      <a:pt x="71" y="58"/>
                    </a:lnTo>
                    <a:lnTo>
                      <a:pt x="82" y="58"/>
                    </a:lnTo>
                    <a:lnTo>
                      <a:pt x="94" y="55"/>
                    </a:lnTo>
                    <a:lnTo>
                      <a:pt x="106" y="50"/>
                    </a:lnTo>
                    <a:lnTo>
                      <a:pt x="107" y="49"/>
                    </a:lnTo>
                    <a:lnTo>
                      <a:pt x="107" y="47"/>
                    </a:lnTo>
                    <a:lnTo>
                      <a:pt x="107" y="46"/>
                    </a:lnTo>
                    <a:lnTo>
                      <a:pt x="106" y="44"/>
                    </a:lnTo>
                    <a:lnTo>
                      <a:pt x="102" y="38"/>
                    </a:lnTo>
                    <a:lnTo>
                      <a:pt x="97" y="32"/>
                    </a:lnTo>
                    <a:lnTo>
                      <a:pt x="91" y="25"/>
                    </a:lnTo>
                    <a:lnTo>
                      <a:pt x="82" y="20"/>
                    </a:lnTo>
                    <a:lnTo>
                      <a:pt x="74" y="13"/>
                    </a:lnTo>
                    <a:lnTo>
                      <a:pt x="65" y="9"/>
                    </a:lnTo>
                    <a:lnTo>
                      <a:pt x="57" y="5"/>
                    </a:lnTo>
                    <a:lnTo>
                      <a:pt x="48" y="3"/>
                    </a:lnTo>
                    <a:lnTo>
                      <a:pt x="40" y="1"/>
                    </a:lnTo>
                    <a:lnTo>
                      <a:pt x="33" y="1"/>
                    </a:lnTo>
                    <a:lnTo>
                      <a:pt x="24" y="0"/>
                    </a:lnTo>
                    <a:lnTo>
                      <a:pt x="18" y="0"/>
                    </a:lnTo>
                    <a:lnTo>
                      <a:pt x="12"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31" name="Freeform 256"/>
              <p:cNvSpPr>
                <a:spLocks noChangeArrowheads="1"/>
              </p:cNvSpPr>
              <p:nvPr/>
            </p:nvSpPr>
            <p:spPr bwMode="auto">
              <a:xfrm>
                <a:off x="4618" y="90"/>
                <a:ext cx="114" cy="67"/>
              </a:xfrm>
              <a:custGeom>
                <a:avLst/>
                <a:gdLst>
                  <a:gd name="T0" fmla="*/ 3672 w 114"/>
                  <a:gd name="T1" fmla="*/ 10266 h 67"/>
                  <a:gd name="T2" fmla="*/ 3315 w 114"/>
                  <a:gd name="T3" fmla="*/ 11022 h 67"/>
                  <a:gd name="T4" fmla="*/ 2942 w 114"/>
                  <a:gd name="T5" fmla="*/ 11852 h 67"/>
                  <a:gd name="T6" fmla="*/ 2565 w 114"/>
                  <a:gd name="T7" fmla="*/ 11852 h 67"/>
                  <a:gd name="T8" fmla="*/ 2199 w 114"/>
                  <a:gd name="T9" fmla="*/ 11804 h 67"/>
                  <a:gd name="T10" fmla="*/ 1884 w 114"/>
                  <a:gd name="T11" fmla="*/ 10986 h 67"/>
                  <a:gd name="T12" fmla="*/ 1591 w 114"/>
                  <a:gd name="T13" fmla="*/ 10198 h 67"/>
                  <a:gd name="T14" fmla="*/ 1231 w 114"/>
                  <a:gd name="T15" fmla="*/ 9458 h 67"/>
                  <a:gd name="T16" fmla="*/ 1017 w 114"/>
                  <a:gd name="T17" fmla="*/ 7843 h 67"/>
                  <a:gd name="T18" fmla="*/ 736 w 114"/>
                  <a:gd name="T19" fmla="*/ 6671 h 67"/>
                  <a:gd name="T20" fmla="*/ 542 w 114"/>
                  <a:gd name="T21" fmla="*/ 5370 h 67"/>
                  <a:gd name="T22" fmla="*/ 441 w 114"/>
                  <a:gd name="T23" fmla="*/ 4323 h 67"/>
                  <a:gd name="T24" fmla="*/ 399 w 114"/>
                  <a:gd name="T25" fmla="*/ 3032 h 67"/>
                  <a:gd name="T26" fmla="*/ 379 w 114"/>
                  <a:gd name="T27" fmla="*/ 2445 h 67"/>
                  <a:gd name="T28" fmla="*/ 379 w 114"/>
                  <a:gd name="T29" fmla="*/ 1961 h 67"/>
                  <a:gd name="T30" fmla="*/ 399 w 114"/>
                  <a:gd name="T31" fmla="*/ 1961 h 67"/>
                  <a:gd name="T32" fmla="*/ 419 w 114"/>
                  <a:gd name="T33" fmla="*/ 1827 h 67"/>
                  <a:gd name="T34" fmla="*/ 464 w 114"/>
                  <a:gd name="T35" fmla="*/ 1827 h 67"/>
                  <a:gd name="T36" fmla="*/ 464 w 114"/>
                  <a:gd name="T37" fmla="*/ 0 h 67"/>
                  <a:gd name="T38" fmla="*/ 399 w 114"/>
                  <a:gd name="T39" fmla="*/ 0 h 67"/>
                  <a:gd name="T40" fmla="*/ 7 w 114"/>
                  <a:gd name="T41" fmla="*/ 2 h 67"/>
                  <a:gd name="T42" fmla="*/ 5 w 114"/>
                  <a:gd name="T43" fmla="*/ 4 h 67"/>
                  <a:gd name="T44" fmla="*/ 3 w 114"/>
                  <a:gd name="T45" fmla="*/ 1582 h 67"/>
                  <a:gd name="T46" fmla="*/ 0 w 114"/>
                  <a:gd name="T47" fmla="*/ 2445 h 67"/>
                  <a:gd name="T48" fmla="*/ 3 w 114"/>
                  <a:gd name="T49" fmla="*/ 3769 h 67"/>
                  <a:gd name="T50" fmla="*/ 6 w 114"/>
                  <a:gd name="T51" fmla="*/ 5314 h 67"/>
                  <a:gd name="T52" fmla="*/ 379 w 114"/>
                  <a:gd name="T53" fmla="*/ 6586 h 67"/>
                  <a:gd name="T54" fmla="*/ 515 w 114"/>
                  <a:gd name="T55" fmla="*/ 8168 h 67"/>
                  <a:gd name="T56" fmla="*/ 775 w 114"/>
                  <a:gd name="T57" fmla="*/ 9558 h 67"/>
                  <a:gd name="T58" fmla="*/ 1110 w 114"/>
                  <a:gd name="T59" fmla="*/ 10903 h 67"/>
                  <a:gd name="T60" fmla="*/ 1435 w 114"/>
                  <a:gd name="T61" fmla="*/ 11852 h 67"/>
                  <a:gd name="T62" fmla="*/ 1789 w 114"/>
                  <a:gd name="T63" fmla="*/ 12739 h 67"/>
                  <a:gd name="T64" fmla="*/ 2195 w 114"/>
                  <a:gd name="T65" fmla="*/ 13526 h 67"/>
                  <a:gd name="T66" fmla="*/ 2565 w 114"/>
                  <a:gd name="T67" fmla="*/ 13611 h 67"/>
                  <a:gd name="T68" fmla="*/ 2988 w 114"/>
                  <a:gd name="T69" fmla="*/ 13611 h 67"/>
                  <a:gd name="T70" fmla="*/ 3375 w 114"/>
                  <a:gd name="T71" fmla="*/ 12973 h 67"/>
                  <a:gd name="T72" fmla="*/ 3860 w 114"/>
                  <a:gd name="T73" fmla="*/ 12081 h 67"/>
                  <a:gd name="T74" fmla="*/ 3672 w 114"/>
                  <a:gd name="T75" fmla="*/ 10266 h 6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4"/>
                  <a:gd name="T115" fmla="*/ 0 h 67"/>
                  <a:gd name="T116" fmla="*/ 114 w 114"/>
                  <a:gd name="T117" fmla="*/ 67 h 6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4" h="67">
                    <a:moveTo>
                      <a:pt x="109" y="51"/>
                    </a:moveTo>
                    <a:lnTo>
                      <a:pt x="99" y="55"/>
                    </a:lnTo>
                    <a:lnTo>
                      <a:pt x="87" y="59"/>
                    </a:lnTo>
                    <a:lnTo>
                      <a:pt x="77" y="59"/>
                    </a:lnTo>
                    <a:lnTo>
                      <a:pt x="66" y="58"/>
                    </a:lnTo>
                    <a:lnTo>
                      <a:pt x="57" y="54"/>
                    </a:lnTo>
                    <a:lnTo>
                      <a:pt x="47" y="50"/>
                    </a:lnTo>
                    <a:lnTo>
                      <a:pt x="37" y="46"/>
                    </a:lnTo>
                    <a:lnTo>
                      <a:pt x="30" y="39"/>
                    </a:lnTo>
                    <a:lnTo>
                      <a:pt x="23" y="33"/>
                    </a:lnTo>
                    <a:lnTo>
                      <a:pt x="17" y="27"/>
                    </a:lnTo>
                    <a:lnTo>
                      <a:pt x="13" y="21"/>
                    </a:lnTo>
                    <a:lnTo>
                      <a:pt x="11" y="16"/>
                    </a:lnTo>
                    <a:lnTo>
                      <a:pt x="10" y="13"/>
                    </a:lnTo>
                    <a:lnTo>
                      <a:pt x="10" y="10"/>
                    </a:lnTo>
                    <a:lnTo>
                      <a:pt x="11" y="10"/>
                    </a:lnTo>
                    <a:lnTo>
                      <a:pt x="12" y="9"/>
                    </a:lnTo>
                    <a:lnTo>
                      <a:pt x="14" y="9"/>
                    </a:lnTo>
                    <a:lnTo>
                      <a:pt x="14" y="0"/>
                    </a:lnTo>
                    <a:lnTo>
                      <a:pt x="11" y="0"/>
                    </a:lnTo>
                    <a:lnTo>
                      <a:pt x="7" y="2"/>
                    </a:lnTo>
                    <a:lnTo>
                      <a:pt x="5" y="4"/>
                    </a:lnTo>
                    <a:lnTo>
                      <a:pt x="3" y="7"/>
                    </a:lnTo>
                    <a:lnTo>
                      <a:pt x="0" y="13"/>
                    </a:lnTo>
                    <a:lnTo>
                      <a:pt x="3" y="19"/>
                    </a:lnTo>
                    <a:lnTo>
                      <a:pt x="6" y="26"/>
                    </a:lnTo>
                    <a:lnTo>
                      <a:pt x="10" y="32"/>
                    </a:lnTo>
                    <a:lnTo>
                      <a:pt x="16" y="40"/>
                    </a:lnTo>
                    <a:lnTo>
                      <a:pt x="24" y="47"/>
                    </a:lnTo>
                    <a:lnTo>
                      <a:pt x="33" y="53"/>
                    </a:lnTo>
                    <a:lnTo>
                      <a:pt x="43" y="59"/>
                    </a:lnTo>
                    <a:lnTo>
                      <a:pt x="53" y="63"/>
                    </a:lnTo>
                    <a:lnTo>
                      <a:pt x="65" y="66"/>
                    </a:lnTo>
                    <a:lnTo>
                      <a:pt x="77" y="67"/>
                    </a:lnTo>
                    <a:lnTo>
                      <a:pt x="88" y="67"/>
                    </a:lnTo>
                    <a:lnTo>
                      <a:pt x="101" y="64"/>
                    </a:lnTo>
                    <a:lnTo>
                      <a:pt x="114" y="60"/>
                    </a:lnTo>
                    <a:lnTo>
                      <a:pt x="109"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32" name="Freeform 257"/>
              <p:cNvSpPr>
                <a:spLocks noChangeArrowheads="1"/>
              </p:cNvSpPr>
              <p:nvPr/>
            </p:nvSpPr>
            <p:spPr bwMode="auto">
              <a:xfrm>
                <a:off x="4690" y="100"/>
                <a:ext cx="46" cy="52"/>
              </a:xfrm>
              <a:custGeom>
                <a:avLst/>
                <a:gdLst>
                  <a:gd name="T0" fmla="*/ 0 w 49"/>
                  <a:gd name="T1" fmla="*/ 3612 h 51"/>
                  <a:gd name="T2" fmla="*/ 389 w 49"/>
                  <a:gd name="T3" fmla="*/ 4884 h 51"/>
                  <a:gd name="T4" fmla="*/ 628 w 49"/>
                  <a:gd name="T5" fmla="*/ 7665 h 51"/>
                  <a:gd name="T6" fmla="*/ 1009 w 49"/>
                  <a:gd name="T7" fmla="*/ 9628 h 51"/>
                  <a:gd name="T8" fmla="*/ 1208 w 49"/>
                  <a:gd name="T9" fmla="*/ 12725 h 51"/>
                  <a:gd name="T10" fmla="*/ 1403 w 49"/>
                  <a:gd name="T11" fmla="*/ 15046 h 51"/>
                  <a:gd name="T12" fmla="*/ 1531 w 49"/>
                  <a:gd name="T13" fmla="*/ 17195 h 51"/>
                  <a:gd name="T14" fmla="*/ 1531 w 49"/>
                  <a:gd name="T15" fmla="*/ 17486 h 51"/>
                  <a:gd name="T16" fmla="*/ 1579 w 49"/>
                  <a:gd name="T17" fmla="*/ 17195 h 51"/>
                  <a:gd name="T18" fmla="*/ 1780 w 49"/>
                  <a:gd name="T19" fmla="*/ 20481 h 51"/>
                  <a:gd name="T20" fmla="*/ 1888 w 49"/>
                  <a:gd name="T21" fmla="*/ 18985 h 51"/>
                  <a:gd name="T22" fmla="*/ 1907 w 49"/>
                  <a:gd name="T23" fmla="*/ 17605 h 51"/>
                  <a:gd name="T24" fmla="*/ 1888 w 49"/>
                  <a:gd name="T25" fmla="*/ 16330 h 51"/>
                  <a:gd name="T26" fmla="*/ 1831 w 49"/>
                  <a:gd name="T27" fmla="*/ 15125 h 51"/>
                  <a:gd name="T28" fmla="*/ 1693 w 49"/>
                  <a:gd name="T29" fmla="*/ 12725 h 51"/>
                  <a:gd name="T30" fmla="*/ 1443 w 49"/>
                  <a:gd name="T31" fmla="*/ 9628 h 51"/>
                  <a:gd name="T32" fmla="*/ 1173 w 49"/>
                  <a:gd name="T33" fmla="*/ 7120 h 51"/>
                  <a:gd name="T34" fmla="*/ 844 w 49"/>
                  <a:gd name="T35" fmla="*/ 4214 h 51"/>
                  <a:gd name="T36" fmla="*/ 494 w 49"/>
                  <a:gd name="T37" fmla="*/ 119 h 51"/>
                  <a:gd name="T38" fmla="*/ 3 w 49"/>
                  <a:gd name="T39" fmla="*/ 0 h 51"/>
                  <a:gd name="T40" fmla="*/ 0 w 49"/>
                  <a:gd name="T41" fmla="*/ 3612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51"/>
                  <a:gd name="T65" fmla="*/ 49 w 49"/>
                  <a:gd name="T66" fmla="*/ 51 h 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51">
                    <a:moveTo>
                      <a:pt x="0" y="9"/>
                    </a:moveTo>
                    <a:lnTo>
                      <a:pt x="9" y="13"/>
                    </a:lnTo>
                    <a:lnTo>
                      <a:pt x="17" y="19"/>
                    </a:lnTo>
                    <a:lnTo>
                      <a:pt x="25" y="24"/>
                    </a:lnTo>
                    <a:lnTo>
                      <a:pt x="31" y="31"/>
                    </a:lnTo>
                    <a:lnTo>
                      <a:pt x="36" y="37"/>
                    </a:lnTo>
                    <a:lnTo>
                      <a:pt x="39" y="42"/>
                    </a:lnTo>
                    <a:lnTo>
                      <a:pt x="39" y="43"/>
                    </a:lnTo>
                    <a:lnTo>
                      <a:pt x="40" y="42"/>
                    </a:lnTo>
                    <a:lnTo>
                      <a:pt x="45" y="51"/>
                    </a:lnTo>
                    <a:lnTo>
                      <a:pt x="48" y="47"/>
                    </a:lnTo>
                    <a:lnTo>
                      <a:pt x="49" y="44"/>
                    </a:lnTo>
                    <a:lnTo>
                      <a:pt x="48" y="41"/>
                    </a:lnTo>
                    <a:lnTo>
                      <a:pt x="47" y="38"/>
                    </a:lnTo>
                    <a:lnTo>
                      <a:pt x="43" y="31"/>
                    </a:lnTo>
                    <a:lnTo>
                      <a:pt x="37" y="24"/>
                    </a:lnTo>
                    <a:lnTo>
                      <a:pt x="30" y="18"/>
                    </a:lnTo>
                    <a:lnTo>
                      <a:pt x="22" y="11"/>
                    </a:lnTo>
                    <a:lnTo>
                      <a:pt x="13" y="6"/>
                    </a:lnTo>
                    <a:lnTo>
                      <a:pt x="3"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33" name="Freeform 258"/>
              <p:cNvSpPr>
                <a:spLocks noChangeArrowheads="1"/>
              </p:cNvSpPr>
              <p:nvPr/>
            </p:nvSpPr>
            <p:spPr bwMode="auto">
              <a:xfrm>
                <a:off x="4632" y="90"/>
                <a:ext cx="55" cy="14"/>
              </a:xfrm>
              <a:custGeom>
                <a:avLst/>
                <a:gdLst>
                  <a:gd name="T0" fmla="*/ 0 w 58"/>
                  <a:gd name="T1" fmla="*/ 2383 h 18"/>
                  <a:gd name="T2" fmla="*/ 4 w 58"/>
                  <a:gd name="T3" fmla="*/ 2383 h 18"/>
                  <a:gd name="T4" fmla="*/ 256 w 58"/>
                  <a:gd name="T5" fmla="*/ 2383 h 18"/>
                  <a:gd name="T6" fmla="*/ 346 w 58"/>
                  <a:gd name="T7" fmla="*/ 2383 h 18"/>
                  <a:gd name="T8" fmla="*/ 493 w 58"/>
                  <a:gd name="T9" fmla="*/ 2649 h 18"/>
                  <a:gd name="T10" fmla="*/ 727 w 58"/>
                  <a:gd name="T11" fmla="*/ 2943 h 18"/>
                  <a:gd name="T12" fmla="*/ 859 w 58"/>
                  <a:gd name="T13" fmla="*/ 3633 h 18"/>
                  <a:gd name="T14" fmla="*/ 1089 w 58"/>
                  <a:gd name="T15" fmla="*/ 4207 h 18"/>
                  <a:gd name="T16" fmla="*/ 1223 w 58"/>
                  <a:gd name="T17" fmla="*/ 4984 h 18"/>
                  <a:gd name="T18" fmla="*/ 1285 w 58"/>
                  <a:gd name="T19" fmla="*/ 2383 h 18"/>
                  <a:gd name="T20" fmla="*/ 1146 w 58"/>
                  <a:gd name="T21" fmla="*/ 1738 h 18"/>
                  <a:gd name="T22" fmla="*/ 903 w 58"/>
                  <a:gd name="T23" fmla="*/ 2 h 18"/>
                  <a:gd name="T24" fmla="*/ 739 w 58"/>
                  <a:gd name="T25" fmla="*/ 2 h 18"/>
                  <a:gd name="T26" fmla="*/ 545 w 58"/>
                  <a:gd name="T27" fmla="*/ 0 h 18"/>
                  <a:gd name="T28" fmla="*/ 363 w 58"/>
                  <a:gd name="T29" fmla="*/ 0 h 18"/>
                  <a:gd name="T30" fmla="*/ 256 w 58"/>
                  <a:gd name="T31" fmla="*/ 0 h 18"/>
                  <a:gd name="T32" fmla="*/ 4 w 58"/>
                  <a:gd name="T33" fmla="*/ 0 h 18"/>
                  <a:gd name="T34" fmla="*/ 0 w 58"/>
                  <a:gd name="T35" fmla="*/ 0 h 18"/>
                  <a:gd name="T36" fmla="*/ 0 w 58"/>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8"/>
                  <a:gd name="T59" fmla="*/ 58 w 5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8">
                    <a:moveTo>
                      <a:pt x="0" y="9"/>
                    </a:moveTo>
                    <a:lnTo>
                      <a:pt x="4" y="9"/>
                    </a:lnTo>
                    <a:lnTo>
                      <a:pt x="10" y="9"/>
                    </a:lnTo>
                    <a:lnTo>
                      <a:pt x="16" y="9"/>
                    </a:lnTo>
                    <a:lnTo>
                      <a:pt x="23" y="10"/>
                    </a:lnTo>
                    <a:lnTo>
                      <a:pt x="32" y="11"/>
                    </a:lnTo>
                    <a:lnTo>
                      <a:pt x="39" y="13"/>
                    </a:lnTo>
                    <a:lnTo>
                      <a:pt x="48" y="15"/>
                    </a:lnTo>
                    <a:lnTo>
                      <a:pt x="55" y="18"/>
                    </a:lnTo>
                    <a:lnTo>
                      <a:pt x="58" y="9"/>
                    </a:lnTo>
                    <a:lnTo>
                      <a:pt x="50" y="6"/>
                    </a:lnTo>
                    <a:lnTo>
                      <a:pt x="41" y="4"/>
                    </a:lnTo>
                    <a:lnTo>
                      <a:pt x="33" y="2"/>
                    </a:lnTo>
                    <a:lnTo>
                      <a:pt x="25" y="0"/>
                    </a:lnTo>
                    <a:lnTo>
                      <a:pt x="17" y="0"/>
                    </a:lnTo>
                    <a:lnTo>
                      <a:pt x="10" y="0"/>
                    </a:lnTo>
                    <a:lnTo>
                      <a:pt x="4" y="0"/>
                    </a:lnTo>
                    <a:lnTo>
                      <a:pt x="0"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34" name="Freeform 259"/>
              <p:cNvSpPr>
                <a:spLocks noChangeArrowheads="1"/>
              </p:cNvSpPr>
              <p:nvPr/>
            </p:nvSpPr>
            <p:spPr bwMode="auto">
              <a:xfrm>
                <a:off x="1415" y="97"/>
                <a:ext cx="105" cy="58"/>
              </a:xfrm>
              <a:custGeom>
                <a:avLst/>
                <a:gdLst>
                  <a:gd name="T0" fmla="*/ 8 w 107"/>
                  <a:gd name="T1" fmla="*/ 0 h 58"/>
                  <a:gd name="T2" fmla="*/ 5 w 107"/>
                  <a:gd name="T3" fmla="*/ 0 h 58"/>
                  <a:gd name="T4" fmla="*/ 3 w 107"/>
                  <a:gd name="T5" fmla="*/ 1 h 58"/>
                  <a:gd name="T6" fmla="*/ 2 w 107"/>
                  <a:gd name="T7" fmla="*/ 2 h 58"/>
                  <a:gd name="T8" fmla="*/ 0 w 107"/>
                  <a:gd name="T9" fmla="*/ 3 h 58"/>
                  <a:gd name="T10" fmla="*/ 0 w 107"/>
                  <a:gd name="T11" fmla="*/ 3653 h 58"/>
                  <a:gd name="T12" fmla="*/ 1 w 107"/>
                  <a:gd name="T13" fmla="*/ 5098 h 58"/>
                  <a:gd name="T14" fmla="*/ 3 w 107"/>
                  <a:gd name="T15" fmla="*/ 8790 h 58"/>
                  <a:gd name="T16" fmla="*/ 8 w 107"/>
                  <a:gd name="T17" fmla="*/ 11252 h 58"/>
                  <a:gd name="T18" fmla="*/ 393 w 107"/>
                  <a:gd name="T19" fmla="*/ 14407 h 58"/>
                  <a:gd name="T20" fmla="*/ 578 w 107"/>
                  <a:gd name="T21" fmla="*/ 17635 h 58"/>
                  <a:gd name="T22" fmla="*/ 836 w 107"/>
                  <a:gd name="T23" fmla="*/ 19494 h 58"/>
                  <a:gd name="T24" fmla="*/ 1099 w 107"/>
                  <a:gd name="T25" fmla="*/ 21824 h 58"/>
                  <a:gd name="T26" fmla="*/ 1365 w 107"/>
                  <a:gd name="T27" fmla="*/ 24537 h 58"/>
                  <a:gd name="T28" fmla="*/ 1681 w 107"/>
                  <a:gd name="T29" fmla="*/ 24987 h 58"/>
                  <a:gd name="T30" fmla="*/ 2002 w 107"/>
                  <a:gd name="T31" fmla="*/ 25713 h 58"/>
                  <a:gd name="T32" fmla="*/ 2355 w 107"/>
                  <a:gd name="T33" fmla="*/ 25713 h 58"/>
                  <a:gd name="T34" fmla="*/ 2734 w 107"/>
                  <a:gd name="T35" fmla="*/ 24870 h 58"/>
                  <a:gd name="T36" fmla="*/ 3048 w 107"/>
                  <a:gd name="T37" fmla="*/ 22892 h 58"/>
                  <a:gd name="T38" fmla="*/ 3059 w 107"/>
                  <a:gd name="T39" fmla="*/ 21824 h 58"/>
                  <a:gd name="T40" fmla="*/ 3059 w 107"/>
                  <a:gd name="T41" fmla="*/ 21078 h 58"/>
                  <a:gd name="T42" fmla="*/ 3059 w 107"/>
                  <a:gd name="T43" fmla="*/ 20788 h 58"/>
                  <a:gd name="T44" fmla="*/ 3048 w 107"/>
                  <a:gd name="T45" fmla="*/ 19494 h 58"/>
                  <a:gd name="T46" fmla="*/ 2932 w 107"/>
                  <a:gd name="T47" fmla="*/ 17635 h 58"/>
                  <a:gd name="T48" fmla="*/ 2772 w 107"/>
                  <a:gd name="T49" fmla="*/ 14407 h 58"/>
                  <a:gd name="T50" fmla="*/ 2596 w 107"/>
                  <a:gd name="T51" fmla="*/ 11252 h 58"/>
                  <a:gd name="T52" fmla="*/ 2355 w 107"/>
                  <a:gd name="T53" fmla="*/ 8790 h 58"/>
                  <a:gd name="T54" fmla="*/ 2110 w 107"/>
                  <a:gd name="T55" fmla="*/ 5534 h 58"/>
                  <a:gd name="T56" fmla="*/ 1874 w 107"/>
                  <a:gd name="T57" fmla="*/ 3960 h 58"/>
                  <a:gd name="T58" fmla="*/ 1609 w 107"/>
                  <a:gd name="T59" fmla="*/ 3098 h 58"/>
                  <a:gd name="T60" fmla="*/ 1365 w 107"/>
                  <a:gd name="T61" fmla="*/ 3 h 58"/>
                  <a:gd name="T62" fmla="*/ 1136 w 107"/>
                  <a:gd name="T63" fmla="*/ 1 h 58"/>
                  <a:gd name="T64" fmla="*/ 940 w 107"/>
                  <a:gd name="T65" fmla="*/ 0 h 58"/>
                  <a:gd name="T66" fmla="*/ 714 w 107"/>
                  <a:gd name="T67" fmla="*/ 0 h 58"/>
                  <a:gd name="T68" fmla="*/ 487 w 107"/>
                  <a:gd name="T69" fmla="*/ 0 h 58"/>
                  <a:gd name="T70" fmla="*/ 353 w 107"/>
                  <a:gd name="T71" fmla="*/ 0 h 58"/>
                  <a:gd name="T72" fmla="*/ 8 w 107"/>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7"/>
                  <a:gd name="T112" fmla="*/ 0 h 58"/>
                  <a:gd name="T113" fmla="*/ 107 w 107"/>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7" h="58">
                    <a:moveTo>
                      <a:pt x="8" y="0"/>
                    </a:moveTo>
                    <a:lnTo>
                      <a:pt x="5" y="0"/>
                    </a:lnTo>
                    <a:lnTo>
                      <a:pt x="3" y="1"/>
                    </a:lnTo>
                    <a:lnTo>
                      <a:pt x="2" y="2"/>
                    </a:lnTo>
                    <a:lnTo>
                      <a:pt x="0" y="3"/>
                    </a:lnTo>
                    <a:lnTo>
                      <a:pt x="0" y="8"/>
                    </a:lnTo>
                    <a:lnTo>
                      <a:pt x="1" y="12"/>
                    </a:lnTo>
                    <a:lnTo>
                      <a:pt x="3" y="19"/>
                    </a:lnTo>
                    <a:lnTo>
                      <a:pt x="8" y="25"/>
                    </a:lnTo>
                    <a:lnTo>
                      <a:pt x="14" y="32"/>
                    </a:lnTo>
                    <a:lnTo>
                      <a:pt x="21" y="39"/>
                    </a:lnTo>
                    <a:lnTo>
                      <a:pt x="29" y="44"/>
                    </a:lnTo>
                    <a:lnTo>
                      <a:pt x="39" y="49"/>
                    </a:lnTo>
                    <a:lnTo>
                      <a:pt x="48" y="54"/>
                    </a:lnTo>
                    <a:lnTo>
                      <a:pt x="59" y="57"/>
                    </a:lnTo>
                    <a:lnTo>
                      <a:pt x="71" y="58"/>
                    </a:lnTo>
                    <a:lnTo>
                      <a:pt x="82" y="58"/>
                    </a:lnTo>
                    <a:lnTo>
                      <a:pt x="94" y="55"/>
                    </a:lnTo>
                    <a:lnTo>
                      <a:pt x="106" y="51"/>
                    </a:lnTo>
                    <a:lnTo>
                      <a:pt x="107" y="49"/>
                    </a:lnTo>
                    <a:lnTo>
                      <a:pt x="107" y="47"/>
                    </a:lnTo>
                    <a:lnTo>
                      <a:pt x="107" y="46"/>
                    </a:lnTo>
                    <a:lnTo>
                      <a:pt x="106" y="44"/>
                    </a:lnTo>
                    <a:lnTo>
                      <a:pt x="102" y="39"/>
                    </a:lnTo>
                    <a:lnTo>
                      <a:pt x="97" y="32"/>
                    </a:lnTo>
                    <a:lnTo>
                      <a:pt x="91" y="25"/>
                    </a:lnTo>
                    <a:lnTo>
                      <a:pt x="82" y="19"/>
                    </a:lnTo>
                    <a:lnTo>
                      <a:pt x="74" y="13"/>
                    </a:lnTo>
                    <a:lnTo>
                      <a:pt x="65" y="9"/>
                    </a:lnTo>
                    <a:lnTo>
                      <a:pt x="57" y="6"/>
                    </a:lnTo>
                    <a:lnTo>
                      <a:pt x="48" y="3"/>
                    </a:lnTo>
                    <a:lnTo>
                      <a:pt x="40" y="1"/>
                    </a:lnTo>
                    <a:lnTo>
                      <a:pt x="33" y="0"/>
                    </a:lnTo>
                    <a:lnTo>
                      <a:pt x="25" y="0"/>
                    </a:lnTo>
                    <a:lnTo>
                      <a:pt x="18" y="0"/>
                    </a:lnTo>
                    <a:lnTo>
                      <a:pt x="12"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35" name="Freeform 260"/>
              <p:cNvSpPr>
                <a:spLocks noChangeArrowheads="1"/>
              </p:cNvSpPr>
              <p:nvPr/>
            </p:nvSpPr>
            <p:spPr bwMode="auto">
              <a:xfrm>
                <a:off x="1410" y="93"/>
                <a:ext cx="112" cy="67"/>
              </a:xfrm>
              <a:custGeom>
                <a:avLst/>
                <a:gdLst>
                  <a:gd name="T0" fmla="*/ 6802 w 112"/>
                  <a:gd name="T1" fmla="*/ 10198 h 67"/>
                  <a:gd name="T2" fmla="*/ 6089 w 112"/>
                  <a:gd name="T3" fmla="*/ 11022 h 67"/>
                  <a:gd name="T4" fmla="*/ 5342 w 112"/>
                  <a:gd name="T5" fmla="*/ 11804 h 67"/>
                  <a:gd name="T6" fmla="*/ 4732 w 112"/>
                  <a:gd name="T7" fmla="*/ 11804 h 67"/>
                  <a:gd name="T8" fmla="*/ 4030 w 112"/>
                  <a:gd name="T9" fmla="*/ 11713 h 67"/>
                  <a:gd name="T10" fmla="*/ 3491 w 112"/>
                  <a:gd name="T11" fmla="*/ 10903 h 67"/>
                  <a:gd name="T12" fmla="*/ 2843 w 112"/>
                  <a:gd name="T13" fmla="*/ 10145 h 67"/>
                  <a:gd name="T14" fmla="*/ 2283 w 112"/>
                  <a:gd name="T15" fmla="*/ 9047 h 67"/>
                  <a:gd name="T16" fmla="*/ 1792 w 112"/>
                  <a:gd name="T17" fmla="*/ 7698 h 67"/>
                  <a:gd name="T18" fmla="*/ 1325 w 112"/>
                  <a:gd name="T19" fmla="*/ 6671 h 67"/>
                  <a:gd name="T20" fmla="*/ 920 w 112"/>
                  <a:gd name="T21" fmla="*/ 5314 h 67"/>
                  <a:gd name="T22" fmla="*/ 722 w 112"/>
                  <a:gd name="T23" fmla="*/ 4323 h 67"/>
                  <a:gd name="T24" fmla="*/ 640 w 112"/>
                  <a:gd name="T25" fmla="*/ 2806 h 67"/>
                  <a:gd name="T26" fmla="*/ 602 w 112"/>
                  <a:gd name="T27" fmla="*/ 2266 h 67"/>
                  <a:gd name="T28" fmla="*/ 602 w 112"/>
                  <a:gd name="T29" fmla="*/ 1961 h 67"/>
                  <a:gd name="T30" fmla="*/ 640 w 112"/>
                  <a:gd name="T31" fmla="*/ 1701 h 67"/>
                  <a:gd name="T32" fmla="*/ 680 w 112"/>
                  <a:gd name="T33" fmla="*/ 1701 h 67"/>
                  <a:gd name="T34" fmla="*/ 767 w 112"/>
                  <a:gd name="T35" fmla="*/ 1701 h 67"/>
                  <a:gd name="T36" fmla="*/ 767 w 112"/>
                  <a:gd name="T37" fmla="*/ 0 h 67"/>
                  <a:gd name="T38" fmla="*/ 640 w 112"/>
                  <a:gd name="T39" fmla="*/ 0 h 67"/>
                  <a:gd name="T40" fmla="*/ 5 w 112"/>
                  <a:gd name="T41" fmla="*/ 1 h 67"/>
                  <a:gd name="T42" fmla="*/ 3 w 112"/>
                  <a:gd name="T43" fmla="*/ 3 h 67"/>
                  <a:gd name="T44" fmla="*/ 1 w 112"/>
                  <a:gd name="T45" fmla="*/ 72 h 67"/>
                  <a:gd name="T46" fmla="*/ 0 w 112"/>
                  <a:gd name="T47" fmla="*/ 2266 h 67"/>
                  <a:gd name="T48" fmla="*/ 1 w 112"/>
                  <a:gd name="T49" fmla="*/ 3480 h 67"/>
                  <a:gd name="T50" fmla="*/ 4 w 112"/>
                  <a:gd name="T51" fmla="*/ 4992 h 67"/>
                  <a:gd name="T52" fmla="*/ 640 w 112"/>
                  <a:gd name="T53" fmla="*/ 6586 h 67"/>
                  <a:gd name="T54" fmla="*/ 866 w 112"/>
                  <a:gd name="T55" fmla="*/ 7843 h 67"/>
                  <a:gd name="T56" fmla="*/ 1494 w 112"/>
                  <a:gd name="T57" fmla="*/ 9458 h 67"/>
                  <a:gd name="T58" fmla="*/ 1947 w 112"/>
                  <a:gd name="T59" fmla="*/ 10443 h 67"/>
                  <a:gd name="T60" fmla="*/ 2636 w 112"/>
                  <a:gd name="T61" fmla="*/ 11804 h 67"/>
                  <a:gd name="T62" fmla="*/ 3210 w 112"/>
                  <a:gd name="T63" fmla="*/ 12673 h 67"/>
                  <a:gd name="T64" fmla="*/ 3946 w 112"/>
                  <a:gd name="T65" fmla="*/ 13526 h 67"/>
                  <a:gd name="T66" fmla="*/ 4732 w 112"/>
                  <a:gd name="T67" fmla="*/ 13611 h 67"/>
                  <a:gd name="T68" fmla="*/ 5393 w 112"/>
                  <a:gd name="T69" fmla="*/ 13611 h 67"/>
                  <a:gd name="T70" fmla="*/ 6205 w 112"/>
                  <a:gd name="T71" fmla="*/ 12739 h 67"/>
                  <a:gd name="T72" fmla="*/ 7004 w 112"/>
                  <a:gd name="T73" fmla="*/ 11804 h 67"/>
                  <a:gd name="T74" fmla="*/ 6802 w 112"/>
                  <a:gd name="T75" fmla="*/ 10198 h 6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2"/>
                  <a:gd name="T115" fmla="*/ 0 h 67"/>
                  <a:gd name="T116" fmla="*/ 112 w 112"/>
                  <a:gd name="T117" fmla="*/ 67 h 6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2" h="67">
                    <a:moveTo>
                      <a:pt x="107" y="50"/>
                    </a:moveTo>
                    <a:lnTo>
                      <a:pt x="97" y="55"/>
                    </a:lnTo>
                    <a:lnTo>
                      <a:pt x="85" y="58"/>
                    </a:lnTo>
                    <a:lnTo>
                      <a:pt x="75" y="58"/>
                    </a:lnTo>
                    <a:lnTo>
                      <a:pt x="64" y="57"/>
                    </a:lnTo>
                    <a:lnTo>
                      <a:pt x="55" y="53"/>
                    </a:lnTo>
                    <a:lnTo>
                      <a:pt x="45" y="49"/>
                    </a:lnTo>
                    <a:lnTo>
                      <a:pt x="36" y="45"/>
                    </a:lnTo>
                    <a:lnTo>
                      <a:pt x="28" y="38"/>
                    </a:lnTo>
                    <a:lnTo>
                      <a:pt x="21" y="33"/>
                    </a:lnTo>
                    <a:lnTo>
                      <a:pt x="15" y="26"/>
                    </a:lnTo>
                    <a:lnTo>
                      <a:pt x="11" y="21"/>
                    </a:lnTo>
                    <a:lnTo>
                      <a:pt x="9" y="15"/>
                    </a:lnTo>
                    <a:lnTo>
                      <a:pt x="8" y="12"/>
                    </a:lnTo>
                    <a:lnTo>
                      <a:pt x="8" y="10"/>
                    </a:lnTo>
                    <a:lnTo>
                      <a:pt x="9" y="8"/>
                    </a:lnTo>
                    <a:lnTo>
                      <a:pt x="10" y="8"/>
                    </a:lnTo>
                    <a:lnTo>
                      <a:pt x="12" y="8"/>
                    </a:lnTo>
                    <a:lnTo>
                      <a:pt x="12" y="0"/>
                    </a:lnTo>
                    <a:lnTo>
                      <a:pt x="9" y="0"/>
                    </a:lnTo>
                    <a:lnTo>
                      <a:pt x="5" y="1"/>
                    </a:lnTo>
                    <a:lnTo>
                      <a:pt x="3" y="3"/>
                    </a:lnTo>
                    <a:lnTo>
                      <a:pt x="1" y="6"/>
                    </a:lnTo>
                    <a:lnTo>
                      <a:pt x="0" y="12"/>
                    </a:lnTo>
                    <a:lnTo>
                      <a:pt x="1" y="18"/>
                    </a:lnTo>
                    <a:lnTo>
                      <a:pt x="4" y="25"/>
                    </a:lnTo>
                    <a:lnTo>
                      <a:pt x="9" y="32"/>
                    </a:lnTo>
                    <a:lnTo>
                      <a:pt x="14" y="39"/>
                    </a:lnTo>
                    <a:lnTo>
                      <a:pt x="23" y="46"/>
                    </a:lnTo>
                    <a:lnTo>
                      <a:pt x="31" y="52"/>
                    </a:lnTo>
                    <a:lnTo>
                      <a:pt x="41" y="58"/>
                    </a:lnTo>
                    <a:lnTo>
                      <a:pt x="51" y="62"/>
                    </a:lnTo>
                    <a:lnTo>
                      <a:pt x="63" y="66"/>
                    </a:lnTo>
                    <a:lnTo>
                      <a:pt x="75" y="67"/>
                    </a:lnTo>
                    <a:lnTo>
                      <a:pt x="86" y="67"/>
                    </a:lnTo>
                    <a:lnTo>
                      <a:pt x="99" y="63"/>
                    </a:lnTo>
                    <a:lnTo>
                      <a:pt x="112" y="58"/>
                    </a:lnTo>
                    <a:lnTo>
                      <a:pt x="107" y="5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36" name="Freeform 261"/>
              <p:cNvSpPr>
                <a:spLocks noChangeArrowheads="1"/>
              </p:cNvSpPr>
              <p:nvPr/>
            </p:nvSpPr>
            <p:spPr bwMode="auto">
              <a:xfrm>
                <a:off x="1480" y="102"/>
                <a:ext cx="46" cy="51"/>
              </a:xfrm>
              <a:custGeom>
                <a:avLst/>
                <a:gdLst>
                  <a:gd name="T0" fmla="*/ 0 w 49"/>
                  <a:gd name="T1" fmla="*/ 4816 h 50"/>
                  <a:gd name="T2" fmla="*/ 389 w 49"/>
                  <a:gd name="T3" fmla="*/ 7078 h 50"/>
                  <a:gd name="T4" fmla="*/ 628 w 49"/>
                  <a:gd name="T5" fmla="*/ 10443 h 50"/>
                  <a:gd name="T6" fmla="*/ 1009 w 49"/>
                  <a:gd name="T7" fmla="*/ 13091 h 50"/>
                  <a:gd name="T8" fmla="*/ 1208 w 49"/>
                  <a:gd name="T9" fmla="*/ 16512 h 50"/>
                  <a:gd name="T10" fmla="*/ 1403 w 49"/>
                  <a:gd name="T11" fmla="*/ 19751 h 50"/>
                  <a:gd name="T12" fmla="*/ 1531 w 49"/>
                  <a:gd name="T13" fmla="*/ 22456 h 50"/>
                  <a:gd name="T14" fmla="*/ 1531 w 49"/>
                  <a:gd name="T15" fmla="*/ 23055 h 50"/>
                  <a:gd name="T16" fmla="*/ 1579 w 49"/>
                  <a:gd name="T17" fmla="*/ 23055 h 50"/>
                  <a:gd name="T18" fmla="*/ 1579 w 49"/>
                  <a:gd name="T19" fmla="*/ 22456 h 50"/>
                  <a:gd name="T20" fmla="*/ 1780 w 49"/>
                  <a:gd name="T21" fmla="*/ 26872 h 50"/>
                  <a:gd name="T22" fmla="*/ 1888 w 49"/>
                  <a:gd name="T23" fmla="*/ 25516 h 50"/>
                  <a:gd name="T24" fmla="*/ 1907 w 49"/>
                  <a:gd name="T25" fmla="*/ 23589 h 50"/>
                  <a:gd name="T26" fmla="*/ 1888 w 49"/>
                  <a:gd name="T27" fmla="*/ 21848 h 50"/>
                  <a:gd name="T28" fmla="*/ 1831 w 49"/>
                  <a:gd name="T29" fmla="*/ 20240 h 50"/>
                  <a:gd name="T30" fmla="*/ 1693 w 49"/>
                  <a:gd name="T31" fmla="*/ 16512 h 50"/>
                  <a:gd name="T32" fmla="*/ 1443 w 49"/>
                  <a:gd name="T33" fmla="*/ 13091 h 50"/>
                  <a:gd name="T34" fmla="*/ 1173 w 49"/>
                  <a:gd name="T35" fmla="*/ 9625 h 50"/>
                  <a:gd name="T36" fmla="*/ 844 w 49"/>
                  <a:gd name="T37" fmla="*/ 5636 h 50"/>
                  <a:gd name="T38" fmla="*/ 494 w 49"/>
                  <a:gd name="T39" fmla="*/ 147 h 50"/>
                  <a:gd name="T40" fmla="*/ 3 w 49"/>
                  <a:gd name="T41" fmla="*/ 0 h 50"/>
                  <a:gd name="T42" fmla="*/ 0 w 49"/>
                  <a:gd name="T43" fmla="*/ 4816 h 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50"/>
                  <a:gd name="T68" fmla="*/ 49 w 49"/>
                  <a:gd name="T69" fmla="*/ 50 h 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50">
                    <a:moveTo>
                      <a:pt x="0" y="9"/>
                    </a:moveTo>
                    <a:lnTo>
                      <a:pt x="9" y="14"/>
                    </a:lnTo>
                    <a:lnTo>
                      <a:pt x="17" y="19"/>
                    </a:lnTo>
                    <a:lnTo>
                      <a:pt x="25" y="25"/>
                    </a:lnTo>
                    <a:lnTo>
                      <a:pt x="31" y="31"/>
                    </a:lnTo>
                    <a:lnTo>
                      <a:pt x="36" y="37"/>
                    </a:lnTo>
                    <a:lnTo>
                      <a:pt x="39" y="42"/>
                    </a:lnTo>
                    <a:lnTo>
                      <a:pt x="39" y="43"/>
                    </a:lnTo>
                    <a:lnTo>
                      <a:pt x="40" y="43"/>
                    </a:lnTo>
                    <a:lnTo>
                      <a:pt x="40" y="42"/>
                    </a:lnTo>
                    <a:lnTo>
                      <a:pt x="45" y="50"/>
                    </a:lnTo>
                    <a:lnTo>
                      <a:pt x="48" y="48"/>
                    </a:lnTo>
                    <a:lnTo>
                      <a:pt x="49" y="44"/>
                    </a:lnTo>
                    <a:lnTo>
                      <a:pt x="48" y="41"/>
                    </a:lnTo>
                    <a:lnTo>
                      <a:pt x="47" y="38"/>
                    </a:lnTo>
                    <a:lnTo>
                      <a:pt x="43" y="31"/>
                    </a:lnTo>
                    <a:lnTo>
                      <a:pt x="37" y="25"/>
                    </a:lnTo>
                    <a:lnTo>
                      <a:pt x="30" y="18"/>
                    </a:lnTo>
                    <a:lnTo>
                      <a:pt x="22" y="11"/>
                    </a:lnTo>
                    <a:lnTo>
                      <a:pt x="13" y="6"/>
                    </a:lnTo>
                    <a:lnTo>
                      <a:pt x="3"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37" name="Freeform 262"/>
              <p:cNvSpPr>
                <a:spLocks noChangeArrowheads="1"/>
              </p:cNvSpPr>
              <p:nvPr/>
            </p:nvSpPr>
            <p:spPr bwMode="auto">
              <a:xfrm>
                <a:off x="1423" y="93"/>
                <a:ext cx="55" cy="12"/>
              </a:xfrm>
              <a:custGeom>
                <a:avLst/>
                <a:gdLst>
                  <a:gd name="T0" fmla="*/ 0 w 58"/>
                  <a:gd name="T1" fmla="*/ 1 h 17"/>
                  <a:gd name="T2" fmla="*/ 4 w 58"/>
                  <a:gd name="T3" fmla="*/ 1 h 17"/>
                  <a:gd name="T4" fmla="*/ 256 w 58"/>
                  <a:gd name="T5" fmla="*/ 1 h 17"/>
                  <a:gd name="T6" fmla="*/ 346 w 58"/>
                  <a:gd name="T7" fmla="*/ 1 h 17"/>
                  <a:gd name="T8" fmla="*/ 519 w 58"/>
                  <a:gd name="T9" fmla="*/ 59 h 17"/>
                  <a:gd name="T10" fmla="*/ 727 w 58"/>
                  <a:gd name="T11" fmla="*/ 59 h 17"/>
                  <a:gd name="T12" fmla="*/ 859 w 58"/>
                  <a:gd name="T13" fmla="*/ 65 h 17"/>
                  <a:gd name="T14" fmla="*/ 1089 w 58"/>
                  <a:gd name="T15" fmla="*/ 73 h 17"/>
                  <a:gd name="T16" fmla="*/ 1223 w 58"/>
                  <a:gd name="T17" fmla="*/ 87 h 17"/>
                  <a:gd name="T18" fmla="*/ 1285 w 58"/>
                  <a:gd name="T19" fmla="*/ 1 h 17"/>
                  <a:gd name="T20" fmla="*/ 1146 w 58"/>
                  <a:gd name="T21" fmla="*/ 1 h 17"/>
                  <a:gd name="T22" fmla="*/ 936 w 58"/>
                  <a:gd name="T23" fmla="*/ 1 h 17"/>
                  <a:gd name="T24" fmla="*/ 739 w 58"/>
                  <a:gd name="T25" fmla="*/ 1 h 17"/>
                  <a:gd name="T26" fmla="*/ 545 w 58"/>
                  <a:gd name="T27" fmla="*/ 0 h 17"/>
                  <a:gd name="T28" fmla="*/ 363 w 58"/>
                  <a:gd name="T29" fmla="*/ 0 h 17"/>
                  <a:gd name="T30" fmla="*/ 256 w 58"/>
                  <a:gd name="T31" fmla="*/ 0 h 17"/>
                  <a:gd name="T32" fmla="*/ 4 w 58"/>
                  <a:gd name="T33" fmla="*/ 0 h 17"/>
                  <a:gd name="T34" fmla="*/ 0 w 58"/>
                  <a:gd name="T35" fmla="*/ 0 h 17"/>
                  <a:gd name="T36" fmla="*/ 0 w 58"/>
                  <a:gd name="T37" fmla="*/ 1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7"/>
                  <a:gd name="T59" fmla="*/ 58 w 58"/>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7">
                    <a:moveTo>
                      <a:pt x="0" y="8"/>
                    </a:moveTo>
                    <a:lnTo>
                      <a:pt x="4" y="8"/>
                    </a:lnTo>
                    <a:lnTo>
                      <a:pt x="10" y="8"/>
                    </a:lnTo>
                    <a:lnTo>
                      <a:pt x="16" y="8"/>
                    </a:lnTo>
                    <a:lnTo>
                      <a:pt x="24" y="10"/>
                    </a:lnTo>
                    <a:lnTo>
                      <a:pt x="32" y="10"/>
                    </a:lnTo>
                    <a:lnTo>
                      <a:pt x="39" y="12"/>
                    </a:lnTo>
                    <a:lnTo>
                      <a:pt x="48" y="14"/>
                    </a:lnTo>
                    <a:lnTo>
                      <a:pt x="55" y="17"/>
                    </a:lnTo>
                    <a:lnTo>
                      <a:pt x="58" y="8"/>
                    </a:lnTo>
                    <a:lnTo>
                      <a:pt x="50" y="5"/>
                    </a:lnTo>
                    <a:lnTo>
                      <a:pt x="42" y="3"/>
                    </a:lnTo>
                    <a:lnTo>
                      <a:pt x="33" y="1"/>
                    </a:lnTo>
                    <a:lnTo>
                      <a:pt x="25" y="0"/>
                    </a:lnTo>
                    <a:lnTo>
                      <a:pt x="17" y="0"/>
                    </a:lnTo>
                    <a:lnTo>
                      <a:pt x="10" y="0"/>
                    </a:lnTo>
                    <a:lnTo>
                      <a:pt x="4" y="0"/>
                    </a:lnTo>
                    <a:lnTo>
                      <a:pt x="0"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38" name="Freeform 263"/>
              <p:cNvSpPr>
                <a:spLocks noChangeArrowheads="1"/>
              </p:cNvSpPr>
              <p:nvPr/>
            </p:nvSpPr>
            <p:spPr bwMode="auto">
              <a:xfrm>
                <a:off x="3947" y="97"/>
                <a:ext cx="95" cy="58"/>
              </a:xfrm>
              <a:custGeom>
                <a:avLst/>
                <a:gdLst>
                  <a:gd name="T0" fmla="*/ 68 w 107"/>
                  <a:gd name="T1" fmla="*/ 0 h 58"/>
                  <a:gd name="T2" fmla="*/ 4 w 107"/>
                  <a:gd name="T3" fmla="*/ 0 h 58"/>
                  <a:gd name="T4" fmla="*/ 4 w 107"/>
                  <a:gd name="T5" fmla="*/ 1 h 58"/>
                  <a:gd name="T6" fmla="*/ 2 w 107"/>
                  <a:gd name="T7" fmla="*/ 2 h 58"/>
                  <a:gd name="T8" fmla="*/ 1 w 107"/>
                  <a:gd name="T9" fmla="*/ 3 h 58"/>
                  <a:gd name="T10" fmla="*/ 0 w 107"/>
                  <a:gd name="T11" fmla="*/ 3653 h 58"/>
                  <a:gd name="T12" fmla="*/ 2 w 107"/>
                  <a:gd name="T13" fmla="*/ 5098 h 58"/>
                  <a:gd name="T14" fmla="*/ 4 w 107"/>
                  <a:gd name="T15" fmla="*/ 8790 h 58"/>
                  <a:gd name="T16" fmla="*/ 4 w 107"/>
                  <a:gd name="T17" fmla="*/ 11252 h 58"/>
                  <a:gd name="T18" fmla="*/ 88 w 107"/>
                  <a:gd name="T19" fmla="*/ 14407 h 58"/>
                  <a:gd name="T20" fmla="*/ 137 w 107"/>
                  <a:gd name="T21" fmla="*/ 16450 h 58"/>
                  <a:gd name="T22" fmla="*/ 195 w 107"/>
                  <a:gd name="T23" fmla="*/ 19494 h 58"/>
                  <a:gd name="T24" fmla="*/ 257 w 107"/>
                  <a:gd name="T25" fmla="*/ 21824 h 58"/>
                  <a:gd name="T26" fmla="*/ 321 w 107"/>
                  <a:gd name="T27" fmla="*/ 24537 h 58"/>
                  <a:gd name="T28" fmla="*/ 384 w 107"/>
                  <a:gd name="T29" fmla="*/ 24987 h 58"/>
                  <a:gd name="T30" fmla="*/ 470 w 107"/>
                  <a:gd name="T31" fmla="*/ 25713 h 58"/>
                  <a:gd name="T32" fmla="*/ 532 w 107"/>
                  <a:gd name="T33" fmla="*/ 25713 h 58"/>
                  <a:gd name="T34" fmla="*/ 618 w 107"/>
                  <a:gd name="T35" fmla="*/ 24870 h 58"/>
                  <a:gd name="T36" fmla="*/ 688 w 107"/>
                  <a:gd name="T37" fmla="*/ 22892 h 58"/>
                  <a:gd name="T38" fmla="*/ 691 w 107"/>
                  <a:gd name="T39" fmla="*/ 21824 h 58"/>
                  <a:gd name="T40" fmla="*/ 691 w 107"/>
                  <a:gd name="T41" fmla="*/ 21078 h 58"/>
                  <a:gd name="T42" fmla="*/ 691 w 107"/>
                  <a:gd name="T43" fmla="*/ 20788 h 58"/>
                  <a:gd name="T44" fmla="*/ 688 w 107"/>
                  <a:gd name="T45" fmla="*/ 19494 h 58"/>
                  <a:gd name="T46" fmla="*/ 664 w 107"/>
                  <a:gd name="T47" fmla="*/ 17635 h 58"/>
                  <a:gd name="T48" fmla="*/ 628 w 107"/>
                  <a:gd name="T49" fmla="*/ 14407 h 58"/>
                  <a:gd name="T50" fmla="*/ 586 w 107"/>
                  <a:gd name="T51" fmla="*/ 11252 h 58"/>
                  <a:gd name="T52" fmla="*/ 532 w 107"/>
                  <a:gd name="T53" fmla="*/ 8790 h 58"/>
                  <a:gd name="T54" fmla="*/ 478 w 107"/>
                  <a:gd name="T55" fmla="*/ 5534 h 58"/>
                  <a:gd name="T56" fmla="*/ 424 w 107"/>
                  <a:gd name="T57" fmla="*/ 3960 h 58"/>
                  <a:gd name="T58" fmla="*/ 376 w 107"/>
                  <a:gd name="T59" fmla="*/ 3098 h 58"/>
                  <a:gd name="T60" fmla="*/ 321 w 107"/>
                  <a:gd name="T61" fmla="*/ 3 h 58"/>
                  <a:gd name="T62" fmla="*/ 263 w 107"/>
                  <a:gd name="T63" fmla="*/ 1 h 58"/>
                  <a:gd name="T64" fmla="*/ 206 w 107"/>
                  <a:gd name="T65" fmla="*/ 0 h 58"/>
                  <a:gd name="T66" fmla="*/ 161 w 107"/>
                  <a:gd name="T67" fmla="*/ 0 h 58"/>
                  <a:gd name="T68" fmla="*/ 116 w 107"/>
                  <a:gd name="T69" fmla="*/ 0 h 58"/>
                  <a:gd name="T70" fmla="*/ 84 w 107"/>
                  <a:gd name="T71" fmla="*/ 0 h 58"/>
                  <a:gd name="T72" fmla="*/ 68 w 107"/>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7"/>
                  <a:gd name="T112" fmla="*/ 0 h 58"/>
                  <a:gd name="T113" fmla="*/ 107 w 107"/>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7" h="58">
                    <a:moveTo>
                      <a:pt x="9" y="0"/>
                    </a:moveTo>
                    <a:lnTo>
                      <a:pt x="6" y="0"/>
                    </a:lnTo>
                    <a:lnTo>
                      <a:pt x="4" y="1"/>
                    </a:lnTo>
                    <a:lnTo>
                      <a:pt x="2" y="2"/>
                    </a:lnTo>
                    <a:lnTo>
                      <a:pt x="1" y="3"/>
                    </a:lnTo>
                    <a:lnTo>
                      <a:pt x="0" y="8"/>
                    </a:lnTo>
                    <a:lnTo>
                      <a:pt x="2" y="12"/>
                    </a:lnTo>
                    <a:lnTo>
                      <a:pt x="4" y="19"/>
                    </a:lnTo>
                    <a:lnTo>
                      <a:pt x="8" y="25"/>
                    </a:lnTo>
                    <a:lnTo>
                      <a:pt x="14" y="32"/>
                    </a:lnTo>
                    <a:lnTo>
                      <a:pt x="22" y="37"/>
                    </a:lnTo>
                    <a:lnTo>
                      <a:pt x="30" y="44"/>
                    </a:lnTo>
                    <a:lnTo>
                      <a:pt x="40" y="49"/>
                    </a:lnTo>
                    <a:lnTo>
                      <a:pt x="49" y="54"/>
                    </a:lnTo>
                    <a:lnTo>
                      <a:pt x="60" y="57"/>
                    </a:lnTo>
                    <a:lnTo>
                      <a:pt x="72" y="58"/>
                    </a:lnTo>
                    <a:lnTo>
                      <a:pt x="83" y="58"/>
                    </a:lnTo>
                    <a:lnTo>
                      <a:pt x="95" y="55"/>
                    </a:lnTo>
                    <a:lnTo>
                      <a:pt x="106" y="51"/>
                    </a:lnTo>
                    <a:lnTo>
                      <a:pt x="107" y="49"/>
                    </a:lnTo>
                    <a:lnTo>
                      <a:pt x="107" y="47"/>
                    </a:lnTo>
                    <a:lnTo>
                      <a:pt x="107" y="46"/>
                    </a:lnTo>
                    <a:lnTo>
                      <a:pt x="106" y="44"/>
                    </a:lnTo>
                    <a:lnTo>
                      <a:pt x="103" y="39"/>
                    </a:lnTo>
                    <a:lnTo>
                      <a:pt x="98" y="32"/>
                    </a:lnTo>
                    <a:lnTo>
                      <a:pt x="91" y="25"/>
                    </a:lnTo>
                    <a:lnTo>
                      <a:pt x="83" y="19"/>
                    </a:lnTo>
                    <a:lnTo>
                      <a:pt x="75" y="13"/>
                    </a:lnTo>
                    <a:lnTo>
                      <a:pt x="65" y="9"/>
                    </a:lnTo>
                    <a:lnTo>
                      <a:pt x="58" y="6"/>
                    </a:lnTo>
                    <a:lnTo>
                      <a:pt x="49" y="3"/>
                    </a:lnTo>
                    <a:lnTo>
                      <a:pt x="41" y="1"/>
                    </a:lnTo>
                    <a:lnTo>
                      <a:pt x="32" y="0"/>
                    </a:lnTo>
                    <a:lnTo>
                      <a:pt x="25" y="0"/>
                    </a:lnTo>
                    <a:lnTo>
                      <a:pt x="19"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39" name="Freeform 264"/>
              <p:cNvSpPr>
                <a:spLocks noChangeArrowheads="1"/>
              </p:cNvSpPr>
              <p:nvPr/>
            </p:nvSpPr>
            <p:spPr bwMode="auto">
              <a:xfrm>
                <a:off x="3942" y="93"/>
                <a:ext cx="103" cy="67"/>
              </a:xfrm>
              <a:custGeom>
                <a:avLst/>
                <a:gdLst>
                  <a:gd name="T0" fmla="*/ 1226 w 114"/>
                  <a:gd name="T1" fmla="*/ 10198 h 67"/>
                  <a:gd name="T2" fmla="*/ 1094 w 114"/>
                  <a:gd name="T3" fmla="*/ 11022 h 67"/>
                  <a:gd name="T4" fmla="*/ 968 w 114"/>
                  <a:gd name="T5" fmla="*/ 11804 h 67"/>
                  <a:gd name="T6" fmla="*/ 858 w 114"/>
                  <a:gd name="T7" fmla="*/ 11804 h 67"/>
                  <a:gd name="T8" fmla="*/ 730 w 114"/>
                  <a:gd name="T9" fmla="*/ 11713 h 67"/>
                  <a:gd name="T10" fmla="*/ 611 w 114"/>
                  <a:gd name="T11" fmla="*/ 10903 h 67"/>
                  <a:gd name="T12" fmla="*/ 509 w 114"/>
                  <a:gd name="T13" fmla="*/ 10145 h 67"/>
                  <a:gd name="T14" fmla="*/ 404 w 114"/>
                  <a:gd name="T15" fmla="*/ 9047 h 67"/>
                  <a:gd name="T16" fmla="*/ 320 w 114"/>
                  <a:gd name="T17" fmla="*/ 7698 h 67"/>
                  <a:gd name="T18" fmla="*/ 252 w 114"/>
                  <a:gd name="T19" fmla="*/ 6671 h 67"/>
                  <a:gd name="T20" fmla="*/ 177 w 114"/>
                  <a:gd name="T21" fmla="*/ 5314 h 67"/>
                  <a:gd name="T22" fmla="*/ 139 w 114"/>
                  <a:gd name="T23" fmla="*/ 4323 h 67"/>
                  <a:gd name="T24" fmla="*/ 116 w 114"/>
                  <a:gd name="T25" fmla="*/ 2806 h 67"/>
                  <a:gd name="T26" fmla="*/ 116 w 114"/>
                  <a:gd name="T27" fmla="*/ 2266 h 67"/>
                  <a:gd name="T28" fmla="*/ 116 w 114"/>
                  <a:gd name="T29" fmla="*/ 1701 h 67"/>
                  <a:gd name="T30" fmla="*/ 116 w 114"/>
                  <a:gd name="T31" fmla="*/ 1961 h 67"/>
                  <a:gd name="T32" fmla="*/ 124 w 114"/>
                  <a:gd name="T33" fmla="*/ 1701 h 67"/>
                  <a:gd name="T34" fmla="*/ 132 w 114"/>
                  <a:gd name="T35" fmla="*/ 1701 h 67"/>
                  <a:gd name="T36" fmla="*/ 148 w 114"/>
                  <a:gd name="T37" fmla="*/ 1701 h 67"/>
                  <a:gd name="T38" fmla="*/ 148 w 114"/>
                  <a:gd name="T39" fmla="*/ 0 h 67"/>
                  <a:gd name="T40" fmla="*/ 116 w 114"/>
                  <a:gd name="T41" fmla="*/ 0 h 67"/>
                  <a:gd name="T42" fmla="*/ 5 w 114"/>
                  <a:gd name="T43" fmla="*/ 1 h 67"/>
                  <a:gd name="T44" fmla="*/ 5 w 114"/>
                  <a:gd name="T45" fmla="*/ 3 h 67"/>
                  <a:gd name="T46" fmla="*/ 1 w 114"/>
                  <a:gd name="T47" fmla="*/ 72 h 67"/>
                  <a:gd name="T48" fmla="*/ 0 w 114"/>
                  <a:gd name="T49" fmla="*/ 2266 h 67"/>
                  <a:gd name="T50" fmla="*/ 2 w 114"/>
                  <a:gd name="T51" fmla="*/ 3480 h 67"/>
                  <a:gd name="T52" fmla="*/ 5 w 114"/>
                  <a:gd name="T53" fmla="*/ 4992 h 67"/>
                  <a:gd name="T54" fmla="*/ 116 w 114"/>
                  <a:gd name="T55" fmla="*/ 6586 h 67"/>
                  <a:gd name="T56" fmla="*/ 166 w 114"/>
                  <a:gd name="T57" fmla="*/ 7843 h 67"/>
                  <a:gd name="T58" fmla="*/ 267 w 114"/>
                  <a:gd name="T59" fmla="*/ 9458 h 67"/>
                  <a:gd name="T60" fmla="*/ 362 w 114"/>
                  <a:gd name="T61" fmla="*/ 10443 h 67"/>
                  <a:gd name="T62" fmla="*/ 480 w 114"/>
                  <a:gd name="T63" fmla="*/ 11804 h 67"/>
                  <a:gd name="T64" fmla="*/ 579 w 114"/>
                  <a:gd name="T65" fmla="*/ 12673 h 67"/>
                  <a:gd name="T66" fmla="*/ 715 w 114"/>
                  <a:gd name="T67" fmla="*/ 13526 h 67"/>
                  <a:gd name="T68" fmla="*/ 858 w 114"/>
                  <a:gd name="T69" fmla="*/ 13611 h 67"/>
                  <a:gd name="T70" fmla="*/ 969 w 114"/>
                  <a:gd name="T71" fmla="*/ 13611 h 67"/>
                  <a:gd name="T72" fmla="*/ 1113 w 114"/>
                  <a:gd name="T73" fmla="*/ 12739 h 67"/>
                  <a:gd name="T74" fmla="*/ 1252 w 114"/>
                  <a:gd name="T75" fmla="*/ 11804 h 67"/>
                  <a:gd name="T76" fmla="*/ 1226 w 114"/>
                  <a:gd name="T77" fmla="*/ 10198 h 6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4"/>
                  <a:gd name="T118" fmla="*/ 0 h 67"/>
                  <a:gd name="T119" fmla="*/ 114 w 114"/>
                  <a:gd name="T120" fmla="*/ 67 h 6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4" h="67">
                    <a:moveTo>
                      <a:pt x="109" y="50"/>
                    </a:moveTo>
                    <a:lnTo>
                      <a:pt x="99" y="55"/>
                    </a:lnTo>
                    <a:lnTo>
                      <a:pt x="87" y="58"/>
                    </a:lnTo>
                    <a:lnTo>
                      <a:pt x="77" y="58"/>
                    </a:lnTo>
                    <a:lnTo>
                      <a:pt x="66" y="57"/>
                    </a:lnTo>
                    <a:lnTo>
                      <a:pt x="55" y="53"/>
                    </a:lnTo>
                    <a:lnTo>
                      <a:pt x="46" y="49"/>
                    </a:lnTo>
                    <a:lnTo>
                      <a:pt x="37" y="45"/>
                    </a:lnTo>
                    <a:lnTo>
                      <a:pt x="29" y="38"/>
                    </a:lnTo>
                    <a:lnTo>
                      <a:pt x="23" y="33"/>
                    </a:lnTo>
                    <a:lnTo>
                      <a:pt x="17" y="26"/>
                    </a:lnTo>
                    <a:lnTo>
                      <a:pt x="13" y="21"/>
                    </a:lnTo>
                    <a:lnTo>
                      <a:pt x="10" y="15"/>
                    </a:lnTo>
                    <a:lnTo>
                      <a:pt x="10" y="12"/>
                    </a:lnTo>
                    <a:lnTo>
                      <a:pt x="10" y="8"/>
                    </a:lnTo>
                    <a:lnTo>
                      <a:pt x="10" y="10"/>
                    </a:lnTo>
                    <a:lnTo>
                      <a:pt x="11" y="8"/>
                    </a:lnTo>
                    <a:lnTo>
                      <a:pt x="12" y="8"/>
                    </a:lnTo>
                    <a:lnTo>
                      <a:pt x="14" y="8"/>
                    </a:lnTo>
                    <a:lnTo>
                      <a:pt x="14" y="0"/>
                    </a:lnTo>
                    <a:lnTo>
                      <a:pt x="10" y="0"/>
                    </a:lnTo>
                    <a:lnTo>
                      <a:pt x="7" y="1"/>
                    </a:lnTo>
                    <a:lnTo>
                      <a:pt x="5" y="3"/>
                    </a:lnTo>
                    <a:lnTo>
                      <a:pt x="1" y="6"/>
                    </a:lnTo>
                    <a:lnTo>
                      <a:pt x="0" y="12"/>
                    </a:lnTo>
                    <a:lnTo>
                      <a:pt x="2" y="18"/>
                    </a:lnTo>
                    <a:lnTo>
                      <a:pt x="6" y="25"/>
                    </a:lnTo>
                    <a:lnTo>
                      <a:pt x="10" y="32"/>
                    </a:lnTo>
                    <a:lnTo>
                      <a:pt x="16" y="39"/>
                    </a:lnTo>
                    <a:lnTo>
                      <a:pt x="24" y="46"/>
                    </a:lnTo>
                    <a:lnTo>
                      <a:pt x="33" y="52"/>
                    </a:lnTo>
                    <a:lnTo>
                      <a:pt x="43" y="58"/>
                    </a:lnTo>
                    <a:lnTo>
                      <a:pt x="53" y="62"/>
                    </a:lnTo>
                    <a:lnTo>
                      <a:pt x="64" y="66"/>
                    </a:lnTo>
                    <a:lnTo>
                      <a:pt x="77" y="67"/>
                    </a:lnTo>
                    <a:lnTo>
                      <a:pt x="88" y="67"/>
                    </a:lnTo>
                    <a:lnTo>
                      <a:pt x="101" y="63"/>
                    </a:lnTo>
                    <a:lnTo>
                      <a:pt x="114" y="58"/>
                    </a:lnTo>
                    <a:lnTo>
                      <a:pt x="109" y="5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40" name="Freeform 265"/>
              <p:cNvSpPr>
                <a:spLocks noChangeArrowheads="1"/>
              </p:cNvSpPr>
              <p:nvPr/>
            </p:nvSpPr>
            <p:spPr bwMode="auto">
              <a:xfrm>
                <a:off x="4014" y="102"/>
                <a:ext cx="34" cy="51"/>
              </a:xfrm>
              <a:custGeom>
                <a:avLst/>
                <a:gdLst>
                  <a:gd name="T0" fmla="*/ 0 w 48"/>
                  <a:gd name="T1" fmla="*/ 4816 h 50"/>
                  <a:gd name="T2" fmla="*/ 9 w 48"/>
                  <a:gd name="T3" fmla="*/ 7078 h 50"/>
                  <a:gd name="T4" fmla="*/ 16 w 48"/>
                  <a:gd name="T5" fmla="*/ 10443 h 50"/>
                  <a:gd name="T6" fmla="*/ 23 w 48"/>
                  <a:gd name="T7" fmla="*/ 13091 h 50"/>
                  <a:gd name="T8" fmla="*/ 28 w 48"/>
                  <a:gd name="T9" fmla="*/ 16512 h 50"/>
                  <a:gd name="T10" fmla="*/ 35 w 48"/>
                  <a:gd name="T11" fmla="*/ 19751 h 50"/>
                  <a:gd name="T12" fmla="*/ 37 w 48"/>
                  <a:gd name="T13" fmla="*/ 22456 h 50"/>
                  <a:gd name="T14" fmla="*/ 37 w 48"/>
                  <a:gd name="T15" fmla="*/ 23055 h 50"/>
                  <a:gd name="T16" fmla="*/ 39 w 48"/>
                  <a:gd name="T17" fmla="*/ 22456 h 50"/>
                  <a:gd name="T18" fmla="*/ 43 w 48"/>
                  <a:gd name="T19" fmla="*/ 26872 h 50"/>
                  <a:gd name="T20" fmla="*/ 44 w 48"/>
                  <a:gd name="T21" fmla="*/ 25516 h 50"/>
                  <a:gd name="T22" fmla="*/ 45 w 48"/>
                  <a:gd name="T23" fmla="*/ 23055 h 50"/>
                  <a:gd name="T24" fmla="*/ 45 w 48"/>
                  <a:gd name="T25" fmla="*/ 21328 h 50"/>
                  <a:gd name="T26" fmla="*/ 44 w 48"/>
                  <a:gd name="T27" fmla="*/ 19751 h 50"/>
                  <a:gd name="T28" fmla="*/ 40 w 48"/>
                  <a:gd name="T29" fmla="*/ 16512 h 50"/>
                  <a:gd name="T30" fmla="*/ 35 w 48"/>
                  <a:gd name="T31" fmla="*/ 13091 h 50"/>
                  <a:gd name="T32" fmla="*/ 28 w 48"/>
                  <a:gd name="T33" fmla="*/ 9625 h 50"/>
                  <a:gd name="T34" fmla="*/ 20 w 48"/>
                  <a:gd name="T35" fmla="*/ 5636 h 50"/>
                  <a:gd name="T36" fmla="*/ 13 w 48"/>
                  <a:gd name="T37" fmla="*/ 147 h 50"/>
                  <a:gd name="T38" fmla="*/ 1 w 48"/>
                  <a:gd name="T39" fmla="*/ 0 h 50"/>
                  <a:gd name="T40" fmla="*/ 0 w 48"/>
                  <a:gd name="T41" fmla="*/ 481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50"/>
                  <a:gd name="T65" fmla="*/ 48 w 48"/>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50">
                    <a:moveTo>
                      <a:pt x="0" y="9"/>
                    </a:moveTo>
                    <a:lnTo>
                      <a:pt x="9" y="14"/>
                    </a:lnTo>
                    <a:lnTo>
                      <a:pt x="17" y="19"/>
                    </a:lnTo>
                    <a:lnTo>
                      <a:pt x="24" y="25"/>
                    </a:lnTo>
                    <a:lnTo>
                      <a:pt x="31" y="31"/>
                    </a:lnTo>
                    <a:lnTo>
                      <a:pt x="36" y="37"/>
                    </a:lnTo>
                    <a:lnTo>
                      <a:pt x="38" y="42"/>
                    </a:lnTo>
                    <a:lnTo>
                      <a:pt x="39" y="43"/>
                    </a:lnTo>
                    <a:lnTo>
                      <a:pt x="40" y="42"/>
                    </a:lnTo>
                    <a:lnTo>
                      <a:pt x="45" y="50"/>
                    </a:lnTo>
                    <a:lnTo>
                      <a:pt x="47" y="48"/>
                    </a:lnTo>
                    <a:lnTo>
                      <a:pt x="48" y="43"/>
                    </a:lnTo>
                    <a:lnTo>
                      <a:pt x="48" y="40"/>
                    </a:lnTo>
                    <a:lnTo>
                      <a:pt x="47" y="37"/>
                    </a:lnTo>
                    <a:lnTo>
                      <a:pt x="42" y="31"/>
                    </a:lnTo>
                    <a:lnTo>
                      <a:pt x="37" y="25"/>
                    </a:lnTo>
                    <a:lnTo>
                      <a:pt x="30" y="18"/>
                    </a:lnTo>
                    <a:lnTo>
                      <a:pt x="21" y="11"/>
                    </a:lnTo>
                    <a:lnTo>
                      <a:pt x="13" y="6"/>
                    </a:lnTo>
                    <a:lnTo>
                      <a:pt x="3"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41" name="Freeform 266"/>
              <p:cNvSpPr>
                <a:spLocks noChangeArrowheads="1"/>
              </p:cNvSpPr>
              <p:nvPr/>
            </p:nvSpPr>
            <p:spPr bwMode="auto">
              <a:xfrm>
                <a:off x="3956" y="92"/>
                <a:ext cx="55" cy="14"/>
              </a:xfrm>
              <a:custGeom>
                <a:avLst/>
                <a:gdLst>
                  <a:gd name="T0" fmla="*/ 0 w 58"/>
                  <a:gd name="T1" fmla="*/ 2383 h 18"/>
                  <a:gd name="T2" fmla="*/ 4 w 58"/>
                  <a:gd name="T3" fmla="*/ 2383 h 18"/>
                  <a:gd name="T4" fmla="*/ 256 w 58"/>
                  <a:gd name="T5" fmla="*/ 2383 h 18"/>
                  <a:gd name="T6" fmla="*/ 346 w 58"/>
                  <a:gd name="T7" fmla="*/ 2383 h 18"/>
                  <a:gd name="T8" fmla="*/ 493 w 58"/>
                  <a:gd name="T9" fmla="*/ 2943 h 18"/>
                  <a:gd name="T10" fmla="*/ 703 w 58"/>
                  <a:gd name="T11" fmla="*/ 2943 h 18"/>
                  <a:gd name="T12" fmla="*/ 859 w 58"/>
                  <a:gd name="T13" fmla="*/ 3633 h 18"/>
                  <a:gd name="T14" fmla="*/ 1089 w 58"/>
                  <a:gd name="T15" fmla="*/ 4207 h 18"/>
                  <a:gd name="T16" fmla="*/ 1223 w 58"/>
                  <a:gd name="T17" fmla="*/ 4984 h 18"/>
                  <a:gd name="T18" fmla="*/ 1285 w 58"/>
                  <a:gd name="T19" fmla="*/ 2383 h 18"/>
                  <a:gd name="T20" fmla="*/ 1146 w 58"/>
                  <a:gd name="T21" fmla="*/ 1738 h 18"/>
                  <a:gd name="T22" fmla="*/ 903 w 58"/>
                  <a:gd name="T23" fmla="*/ 2 h 18"/>
                  <a:gd name="T24" fmla="*/ 739 w 58"/>
                  <a:gd name="T25" fmla="*/ 2 h 18"/>
                  <a:gd name="T26" fmla="*/ 519 w 58"/>
                  <a:gd name="T27" fmla="*/ 1 h 18"/>
                  <a:gd name="T28" fmla="*/ 363 w 58"/>
                  <a:gd name="T29" fmla="*/ 1 h 18"/>
                  <a:gd name="T30" fmla="*/ 256 w 58"/>
                  <a:gd name="T31" fmla="*/ 1 h 18"/>
                  <a:gd name="T32" fmla="*/ 4 w 58"/>
                  <a:gd name="T33" fmla="*/ 0 h 18"/>
                  <a:gd name="T34" fmla="*/ 0 w 58"/>
                  <a:gd name="T35" fmla="*/ 1 h 18"/>
                  <a:gd name="T36" fmla="*/ 0 w 58"/>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8"/>
                  <a:gd name="T59" fmla="*/ 58 w 5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8">
                    <a:moveTo>
                      <a:pt x="0" y="9"/>
                    </a:moveTo>
                    <a:lnTo>
                      <a:pt x="4" y="9"/>
                    </a:lnTo>
                    <a:lnTo>
                      <a:pt x="10" y="9"/>
                    </a:lnTo>
                    <a:lnTo>
                      <a:pt x="16" y="9"/>
                    </a:lnTo>
                    <a:lnTo>
                      <a:pt x="23" y="11"/>
                    </a:lnTo>
                    <a:lnTo>
                      <a:pt x="31" y="11"/>
                    </a:lnTo>
                    <a:lnTo>
                      <a:pt x="39" y="13"/>
                    </a:lnTo>
                    <a:lnTo>
                      <a:pt x="48" y="15"/>
                    </a:lnTo>
                    <a:lnTo>
                      <a:pt x="55" y="18"/>
                    </a:lnTo>
                    <a:lnTo>
                      <a:pt x="58" y="9"/>
                    </a:lnTo>
                    <a:lnTo>
                      <a:pt x="50" y="6"/>
                    </a:lnTo>
                    <a:lnTo>
                      <a:pt x="41" y="4"/>
                    </a:lnTo>
                    <a:lnTo>
                      <a:pt x="33" y="2"/>
                    </a:lnTo>
                    <a:lnTo>
                      <a:pt x="24" y="1"/>
                    </a:lnTo>
                    <a:lnTo>
                      <a:pt x="17" y="1"/>
                    </a:lnTo>
                    <a:lnTo>
                      <a:pt x="10" y="1"/>
                    </a:lnTo>
                    <a:lnTo>
                      <a:pt x="4" y="0"/>
                    </a:lnTo>
                    <a:lnTo>
                      <a:pt x="0" y="1"/>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42" name="Freeform 267"/>
              <p:cNvSpPr>
                <a:spLocks noChangeArrowheads="1"/>
              </p:cNvSpPr>
              <p:nvPr/>
            </p:nvSpPr>
            <p:spPr bwMode="auto">
              <a:xfrm>
                <a:off x="2681" y="97"/>
                <a:ext cx="107" cy="58"/>
              </a:xfrm>
              <a:custGeom>
                <a:avLst/>
                <a:gdLst>
                  <a:gd name="T0" fmla="*/ 555 w 108"/>
                  <a:gd name="T1" fmla="*/ 0 h 58"/>
                  <a:gd name="T2" fmla="*/ 6 w 108"/>
                  <a:gd name="T3" fmla="*/ 0 h 58"/>
                  <a:gd name="T4" fmla="*/ 4 w 108"/>
                  <a:gd name="T5" fmla="*/ 1 h 58"/>
                  <a:gd name="T6" fmla="*/ 2 w 108"/>
                  <a:gd name="T7" fmla="*/ 2 h 58"/>
                  <a:gd name="T8" fmla="*/ 1 w 108"/>
                  <a:gd name="T9" fmla="*/ 3 h 58"/>
                  <a:gd name="T10" fmla="*/ 0 w 108"/>
                  <a:gd name="T11" fmla="*/ 3653 h 58"/>
                  <a:gd name="T12" fmla="*/ 1 w 108"/>
                  <a:gd name="T13" fmla="*/ 5098 h 58"/>
                  <a:gd name="T14" fmla="*/ 4 w 108"/>
                  <a:gd name="T15" fmla="*/ 8790 h 58"/>
                  <a:gd name="T16" fmla="*/ 522 w 108"/>
                  <a:gd name="T17" fmla="*/ 11252 h 58"/>
                  <a:gd name="T18" fmla="*/ 760 w 108"/>
                  <a:gd name="T19" fmla="*/ 14407 h 58"/>
                  <a:gd name="T20" fmla="*/ 1261 w 108"/>
                  <a:gd name="T21" fmla="*/ 17635 h 58"/>
                  <a:gd name="T22" fmla="*/ 1725 w 108"/>
                  <a:gd name="T23" fmla="*/ 19494 h 58"/>
                  <a:gd name="T24" fmla="*/ 2321 w 108"/>
                  <a:gd name="T25" fmla="*/ 21824 h 58"/>
                  <a:gd name="T26" fmla="*/ 2851 w 108"/>
                  <a:gd name="T27" fmla="*/ 24537 h 58"/>
                  <a:gd name="T28" fmla="*/ 3475 w 108"/>
                  <a:gd name="T29" fmla="*/ 24987 h 58"/>
                  <a:gd name="T30" fmla="*/ 4196 w 108"/>
                  <a:gd name="T31" fmla="*/ 25713 h 58"/>
                  <a:gd name="T32" fmla="*/ 4779 w 108"/>
                  <a:gd name="T33" fmla="*/ 25713 h 58"/>
                  <a:gd name="T34" fmla="*/ 5513 w 108"/>
                  <a:gd name="T35" fmla="*/ 24870 h 58"/>
                  <a:gd name="T36" fmla="*/ 6145 w 108"/>
                  <a:gd name="T37" fmla="*/ 22892 h 58"/>
                  <a:gd name="T38" fmla="*/ 6252 w 108"/>
                  <a:gd name="T39" fmla="*/ 21824 h 58"/>
                  <a:gd name="T40" fmla="*/ 6252 w 108"/>
                  <a:gd name="T41" fmla="*/ 21078 h 58"/>
                  <a:gd name="T42" fmla="*/ 6252 w 108"/>
                  <a:gd name="T43" fmla="*/ 20788 h 58"/>
                  <a:gd name="T44" fmla="*/ 6145 w 108"/>
                  <a:gd name="T45" fmla="*/ 19494 h 58"/>
                  <a:gd name="T46" fmla="*/ 5955 w 108"/>
                  <a:gd name="T47" fmla="*/ 17635 h 58"/>
                  <a:gd name="T48" fmla="*/ 5693 w 108"/>
                  <a:gd name="T49" fmla="*/ 14407 h 58"/>
                  <a:gd name="T50" fmla="*/ 5255 w 108"/>
                  <a:gd name="T51" fmla="*/ 11252 h 58"/>
                  <a:gd name="T52" fmla="*/ 4779 w 108"/>
                  <a:gd name="T53" fmla="*/ 8790 h 58"/>
                  <a:gd name="T54" fmla="*/ 4353 w 108"/>
                  <a:gd name="T55" fmla="*/ 5534 h 58"/>
                  <a:gd name="T56" fmla="*/ 3718 w 108"/>
                  <a:gd name="T57" fmla="*/ 3960 h 58"/>
                  <a:gd name="T58" fmla="*/ 3384 w 108"/>
                  <a:gd name="T59" fmla="*/ 3098 h 58"/>
                  <a:gd name="T60" fmla="*/ 2851 w 108"/>
                  <a:gd name="T61" fmla="*/ 3 h 58"/>
                  <a:gd name="T62" fmla="*/ 2382 w 108"/>
                  <a:gd name="T63" fmla="*/ 1 h 58"/>
                  <a:gd name="T64" fmla="*/ 1837 w 108"/>
                  <a:gd name="T65" fmla="*/ 0 h 58"/>
                  <a:gd name="T66" fmla="*/ 1497 w 108"/>
                  <a:gd name="T67" fmla="*/ 0 h 58"/>
                  <a:gd name="T68" fmla="*/ 1043 w 108"/>
                  <a:gd name="T69" fmla="*/ 0 h 58"/>
                  <a:gd name="T70" fmla="*/ 713 w 108"/>
                  <a:gd name="T71" fmla="*/ 0 h 58"/>
                  <a:gd name="T72" fmla="*/ 555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9" y="0"/>
                    </a:moveTo>
                    <a:lnTo>
                      <a:pt x="6" y="0"/>
                    </a:lnTo>
                    <a:lnTo>
                      <a:pt x="4" y="1"/>
                    </a:lnTo>
                    <a:lnTo>
                      <a:pt x="2" y="2"/>
                    </a:lnTo>
                    <a:lnTo>
                      <a:pt x="1" y="3"/>
                    </a:lnTo>
                    <a:lnTo>
                      <a:pt x="0" y="8"/>
                    </a:lnTo>
                    <a:lnTo>
                      <a:pt x="1" y="12"/>
                    </a:lnTo>
                    <a:lnTo>
                      <a:pt x="4" y="19"/>
                    </a:lnTo>
                    <a:lnTo>
                      <a:pt x="8" y="25"/>
                    </a:lnTo>
                    <a:lnTo>
                      <a:pt x="14" y="32"/>
                    </a:lnTo>
                    <a:lnTo>
                      <a:pt x="22" y="39"/>
                    </a:lnTo>
                    <a:lnTo>
                      <a:pt x="30" y="44"/>
                    </a:lnTo>
                    <a:lnTo>
                      <a:pt x="39" y="49"/>
                    </a:lnTo>
                    <a:lnTo>
                      <a:pt x="49" y="54"/>
                    </a:lnTo>
                    <a:lnTo>
                      <a:pt x="60" y="57"/>
                    </a:lnTo>
                    <a:lnTo>
                      <a:pt x="72" y="58"/>
                    </a:lnTo>
                    <a:lnTo>
                      <a:pt x="83" y="58"/>
                    </a:lnTo>
                    <a:lnTo>
                      <a:pt x="95" y="55"/>
                    </a:lnTo>
                    <a:lnTo>
                      <a:pt x="106" y="51"/>
                    </a:lnTo>
                    <a:lnTo>
                      <a:pt x="108" y="49"/>
                    </a:lnTo>
                    <a:lnTo>
                      <a:pt x="108" y="47"/>
                    </a:lnTo>
                    <a:lnTo>
                      <a:pt x="108" y="46"/>
                    </a:lnTo>
                    <a:lnTo>
                      <a:pt x="106" y="44"/>
                    </a:lnTo>
                    <a:lnTo>
                      <a:pt x="103" y="39"/>
                    </a:lnTo>
                    <a:lnTo>
                      <a:pt x="98" y="32"/>
                    </a:lnTo>
                    <a:lnTo>
                      <a:pt x="91" y="25"/>
                    </a:lnTo>
                    <a:lnTo>
                      <a:pt x="83" y="19"/>
                    </a:lnTo>
                    <a:lnTo>
                      <a:pt x="75" y="13"/>
                    </a:lnTo>
                    <a:lnTo>
                      <a:pt x="65" y="9"/>
                    </a:lnTo>
                    <a:lnTo>
                      <a:pt x="58" y="6"/>
                    </a:lnTo>
                    <a:lnTo>
                      <a:pt x="49" y="3"/>
                    </a:lnTo>
                    <a:lnTo>
                      <a:pt x="41" y="1"/>
                    </a:lnTo>
                    <a:lnTo>
                      <a:pt x="32" y="0"/>
                    </a:lnTo>
                    <a:lnTo>
                      <a:pt x="25" y="0"/>
                    </a:lnTo>
                    <a:lnTo>
                      <a:pt x="19"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43" name="Freeform 268"/>
              <p:cNvSpPr>
                <a:spLocks noChangeArrowheads="1"/>
              </p:cNvSpPr>
              <p:nvPr/>
            </p:nvSpPr>
            <p:spPr bwMode="auto">
              <a:xfrm>
                <a:off x="2681" y="93"/>
                <a:ext cx="108" cy="67"/>
              </a:xfrm>
              <a:custGeom>
                <a:avLst/>
                <a:gdLst>
                  <a:gd name="T0" fmla="*/ 2475 w 114"/>
                  <a:gd name="T1" fmla="*/ 10198 h 67"/>
                  <a:gd name="T2" fmla="*/ 2199 w 114"/>
                  <a:gd name="T3" fmla="*/ 11022 h 67"/>
                  <a:gd name="T4" fmla="*/ 1952 w 114"/>
                  <a:gd name="T5" fmla="*/ 11804 h 67"/>
                  <a:gd name="T6" fmla="*/ 1733 w 114"/>
                  <a:gd name="T7" fmla="*/ 11804 h 67"/>
                  <a:gd name="T8" fmla="*/ 1477 w 114"/>
                  <a:gd name="T9" fmla="*/ 11713 h 67"/>
                  <a:gd name="T10" fmla="*/ 1235 w 114"/>
                  <a:gd name="T11" fmla="*/ 10903 h 67"/>
                  <a:gd name="T12" fmla="*/ 1032 w 114"/>
                  <a:gd name="T13" fmla="*/ 10145 h 67"/>
                  <a:gd name="T14" fmla="*/ 819 w 114"/>
                  <a:gd name="T15" fmla="*/ 9047 h 67"/>
                  <a:gd name="T16" fmla="*/ 645 w 114"/>
                  <a:gd name="T17" fmla="*/ 7698 h 67"/>
                  <a:gd name="T18" fmla="*/ 509 w 114"/>
                  <a:gd name="T19" fmla="*/ 6671 h 67"/>
                  <a:gd name="T20" fmla="*/ 355 w 114"/>
                  <a:gd name="T21" fmla="*/ 5314 h 67"/>
                  <a:gd name="T22" fmla="*/ 281 w 114"/>
                  <a:gd name="T23" fmla="*/ 4323 h 67"/>
                  <a:gd name="T24" fmla="*/ 234 w 114"/>
                  <a:gd name="T25" fmla="*/ 2806 h 67"/>
                  <a:gd name="T26" fmla="*/ 222 w 114"/>
                  <a:gd name="T27" fmla="*/ 2266 h 67"/>
                  <a:gd name="T28" fmla="*/ 234 w 114"/>
                  <a:gd name="T29" fmla="*/ 1961 h 67"/>
                  <a:gd name="T30" fmla="*/ 249 w 114"/>
                  <a:gd name="T31" fmla="*/ 1701 h 67"/>
                  <a:gd name="T32" fmla="*/ 264 w 114"/>
                  <a:gd name="T33" fmla="*/ 1701 h 67"/>
                  <a:gd name="T34" fmla="*/ 298 w 114"/>
                  <a:gd name="T35" fmla="*/ 1701 h 67"/>
                  <a:gd name="T36" fmla="*/ 298 w 114"/>
                  <a:gd name="T37" fmla="*/ 0 h 67"/>
                  <a:gd name="T38" fmla="*/ 234 w 114"/>
                  <a:gd name="T39" fmla="*/ 0 h 67"/>
                  <a:gd name="T40" fmla="*/ 7 w 114"/>
                  <a:gd name="T41" fmla="*/ 1 h 67"/>
                  <a:gd name="T42" fmla="*/ 4 w 114"/>
                  <a:gd name="T43" fmla="*/ 3 h 67"/>
                  <a:gd name="T44" fmla="*/ 1 w 114"/>
                  <a:gd name="T45" fmla="*/ 72 h 67"/>
                  <a:gd name="T46" fmla="*/ 0 w 114"/>
                  <a:gd name="T47" fmla="*/ 2266 h 67"/>
                  <a:gd name="T48" fmla="*/ 1 w 114"/>
                  <a:gd name="T49" fmla="*/ 3480 h 67"/>
                  <a:gd name="T50" fmla="*/ 6 w 114"/>
                  <a:gd name="T51" fmla="*/ 4992 h 67"/>
                  <a:gd name="T52" fmla="*/ 234 w 114"/>
                  <a:gd name="T53" fmla="*/ 6586 h 67"/>
                  <a:gd name="T54" fmla="*/ 334 w 114"/>
                  <a:gd name="T55" fmla="*/ 7843 h 67"/>
                  <a:gd name="T56" fmla="*/ 540 w 114"/>
                  <a:gd name="T57" fmla="*/ 9458 h 67"/>
                  <a:gd name="T58" fmla="*/ 709 w 114"/>
                  <a:gd name="T59" fmla="*/ 10443 h 67"/>
                  <a:gd name="T60" fmla="*/ 974 w 114"/>
                  <a:gd name="T61" fmla="*/ 11804 h 67"/>
                  <a:gd name="T62" fmla="*/ 1170 w 114"/>
                  <a:gd name="T63" fmla="*/ 12673 h 67"/>
                  <a:gd name="T64" fmla="*/ 1448 w 114"/>
                  <a:gd name="T65" fmla="*/ 13526 h 67"/>
                  <a:gd name="T66" fmla="*/ 1732 w 114"/>
                  <a:gd name="T67" fmla="*/ 13611 h 67"/>
                  <a:gd name="T68" fmla="*/ 1963 w 114"/>
                  <a:gd name="T69" fmla="*/ 13611 h 67"/>
                  <a:gd name="T70" fmla="*/ 2246 w 114"/>
                  <a:gd name="T71" fmla="*/ 12739 h 67"/>
                  <a:gd name="T72" fmla="*/ 2531 w 114"/>
                  <a:gd name="T73" fmla="*/ 11804 h 67"/>
                  <a:gd name="T74" fmla="*/ 2475 w 114"/>
                  <a:gd name="T75" fmla="*/ 10198 h 6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4"/>
                  <a:gd name="T115" fmla="*/ 0 h 67"/>
                  <a:gd name="T116" fmla="*/ 114 w 114"/>
                  <a:gd name="T117" fmla="*/ 67 h 6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4" h="67">
                    <a:moveTo>
                      <a:pt x="109" y="50"/>
                    </a:moveTo>
                    <a:lnTo>
                      <a:pt x="98" y="55"/>
                    </a:lnTo>
                    <a:lnTo>
                      <a:pt x="87" y="58"/>
                    </a:lnTo>
                    <a:lnTo>
                      <a:pt x="77" y="58"/>
                    </a:lnTo>
                    <a:lnTo>
                      <a:pt x="66" y="57"/>
                    </a:lnTo>
                    <a:lnTo>
                      <a:pt x="55" y="53"/>
                    </a:lnTo>
                    <a:lnTo>
                      <a:pt x="46" y="49"/>
                    </a:lnTo>
                    <a:lnTo>
                      <a:pt x="37" y="45"/>
                    </a:lnTo>
                    <a:lnTo>
                      <a:pt x="29" y="38"/>
                    </a:lnTo>
                    <a:lnTo>
                      <a:pt x="23" y="33"/>
                    </a:lnTo>
                    <a:lnTo>
                      <a:pt x="17" y="26"/>
                    </a:lnTo>
                    <a:lnTo>
                      <a:pt x="13" y="21"/>
                    </a:lnTo>
                    <a:lnTo>
                      <a:pt x="10" y="15"/>
                    </a:lnTo>
                    <a:lnTo>
                      <a:pt x="9" y="12"/>
                    </a:lnTo>
                    <a:lnTo>
                      <a:pt x="10" y="10"/>
                    </a:lnTo>
                    <a:lnTo>
                      <a:pt x="11" y="8"/>
                    </a:lnTo>
                    <a:lnTo>
                      <a:pt x="12" y="8"/>
                    </a:lnTo>
                    <a:lnTo>
                      <a:pt x="14" y="8"/>
                    </a:lnTo>
                    <a:lnTo>
                      <a:pt x="14" y="0"/>
                    </a:lnTo>
                    <a:lnTo>
                      <a:pt x="10" y="0"/>
                    </a:lnTo>
                    <a:lnTo>
                      <a:pt x="7" y="1"/>
                    </a:lnTo>
                    <a:lnTo>
                      <a:pt x="4" y="3"/>
                    </a:lnTo>
                    <a:lnTo>
                      <a:pt x="1" y="6"/>
                    </a:lnTo>
                    <a:lnTo>
                      <a:pt x="0" y="12"/>
                    </a:lnTo>
                    <a:lnTo>
                      <a:pt x="1" y="18"/>
                    </a:lnTo>
                    <a:lnTo>
                      <a:pt x="6" y="25"/>
                    </a:lnTo>
                    <a:lnTo>
                      <a:pt x="10" y="32"/>
                    </a:lnTo>
                    <a:lnTo>
                      <a:pt x="16" y="39"/>
                    </a:lnTo>
                    <a:lnTo>
                      <a:pt x="24" y="46"/>
                    </a:lnTo>
                    <a:lnTo>
                      <a:pt x="32" y="52"/>
                    </a:lnTo>
                    <a:lnTo>
                      <a:pt x="43" y="58"/>
                    </a:lnTo>
                    <a:lnTo>
                      <a:pt x="53" y="62"/>
                    </a:lnTo>
                    <a:lnTo>
                      <a:pt x="64" y="66"/>
                    </a:lnTo>
                    <a:lnTo>
                      <a:pt x="76" y="67"/>
                    </a:lnTo>
                    <a:lnTo>
                      <a:pt x="88" y="67"/>
                    </a:lnTo>
                    <a:lnTo>
                      <a:pt x="101" y="63"/>
                    </a:lnTo>
                    <a:lnTo>
                      <a:pt x="114" y="58"/>
                    </a:lnTo>
                    <a:lnTo>
                      <a:pt x="109" y="5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44" name="Freeform 269"/>
              <p:cNvSpPr>
                <a:spLocks noChangeArrowheads="1"/>
              </p:cNvSpPr>
              <p:nvPr/>
            </p:nvSpPr>
            <p:spPr bwMode="auto">
              <a:xfrm>
                <a:off x="2747" y="102"/>
                <a:ext cx="45" cy="51"/>
              </a:xfrm>
              <a:custGeom>
                <a:avLst/>
                <a:gdLst>
                  <a:gd name="T0" fmla="*/ 0 w 48"/>
                  <a:gd name="T1" fmla="*/ 4816 h 50"/>
                  <a:gd name="T2" fmla="*/ 428 w 48"/>
                  <a:gd name="T3" fmla="*/ 7078 h 50"/>
                  <a:gd name="T4" fmla="*/ 654 w 48"/>
                  <a:gd name="T5" fmla="*/ 10443 h 50"/>
                  <a:gd name="T6" fmla="*/ 1063 w 48"/>
                  <a:gd name="T7" fmla="*/ 13091 h 50"/>
                  <a:gd name="T8" fmla="*/ 1276 w 48"/>
                  <a:gd name="T9" fmla="*/ 16512 h 50"/>
                  <a:gd name="T10" fmla="*/ 1441 w 48"/>
                  <a:gd name="T11" fmla="*/ 19751 h 50"/>
                  <a:gd name="T12" fmla="*/ 1624 w 48"/>
                  <a:gd name="T13" fmla="*/ 22456 h 50"/>
                  <a:gd name="T14" fmla="*/ 1626 w 48"/>
                  <a:gd name="T15" fmla="*/ 23055 h 50"/>
                  <a:gd name="T16" fmla="*/ 1724 w 48"/>
                  <a:gd name="T17" fmla="*/ 22456 h 50"/>
                  <a:gd name="T18" fmla="*/ 1903 w 48"/>
                  <a:gd name="T19" fmla="*/ 26872 h 50"/>
                  <a:gd name="T20" fmla="*/ 1949 w 48"/>
                  <a:gd name="T21" fmla="*/ 25516 h 50"/>
                  <a:gd name="T22" fmla="*/ 2021 w 48"/>
                  <a:gd name="T23" fmla="*/ 23589 h 50"/>
                  <a:gd name="T24" fmla="*/ 2021 w 48"/>
                  <a:gd name="T25" fmla="*/ 21848 h 50"/>
                  <a:gd name="T26" fmla="*/ 1949 w 48"/>
                  <a:gd name="T27" fmla="*/ 20240 h 50"/>
                  <a:gd name="T28" fmla="*/ 1791 w 48"/>
                  <a:gd name="T29" fmla="*/ 16512 h 50"/>
                  <a:gd name="T30" fmla="*/ 1530 w 48"/>
                  <a:gd name="T31" fmla="*/ 13091 h 50"/>
                  <a:gd name="T32" fmla="*/ 1273 w 48"/>
                  <a:gd name="T33" fmla="*/ 9625 h 50"/>
                  <a:gd name="T34" fmla="*/ 886 w 48"/>
                  <a:gd name="T35" fmla="*/ 5636 h 50"/>
                  <a:gd name="T36" fmla="*/ 546 w 48"/>
                  <a:gd name="T37" fmla="*/ 147 h 50"/>
                  <a:gd name="T38" fmla="*/ 3 w 48"/>
                  <a:gd name="T39" fmla="*/ 0 h 50"/>
                  <a:gd name="T40" fmla="*/ 0 w 48"/>
                  <a:gd name="T41" fmla="*/ 481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50"/>
                  <a:gd name="T65" fmla="*/ 48 w 48"/>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50">
                    <a:moveTo>
                      <a:pt x="0" y="9"/>
                    </a:moveTo>
                    <a:lnTo>
                      <a:pt x="9" y="14"/>
                    </a:lnTo>
                    <a:lnTo>
                      <a:pt x="16" y="19"/>
                    </a:lnTo>
                    <a:lnTo>
                      <a:pt x="25" y="25"/>
                    </a:lnTo>
                    <a:lnTo>
                      <a:pt x="31" y="31"/>
                    </a:lnTo>
                    <a:lnTo>
                      <a:pt x="35" y="37"/>
                    </a:lnTo>
                    <a:lnTo>
                      <a:pt x="38" y="42"/>
                    </a:lnTo>
                    <a:lnTo>
                      <a:pt x="39" y="43"/>
                    </a:lnTo>
                    <a:lnTo>
                      <a:pt x="40" y="42"/>
                    </a:lnTo>
                    <a:lnTo>
                      <a:pt x="45" y="50"/>
                    </a:lnTo>
                    <a:lnTo>
                      <a:pt x="47" y="48"/>
                    </a:lnTo>
                    <a:lnTo>
                      <a:pt x="48" y="44"/>
                    </a:lnTo>
                    <a:lnTo>
                      <a:pt x="48" y="41"/>
                    </a:lnTo>
                    <a:lnTo>
                      <a:pt x="47" y="38"/>
                    </a:lnTo>
                    <a:lnTo>
                      <a:pt x="42" y="31"/>
                    </a:lnTo>
                    <a:lnTo>
                      <a:pt x="37" y="25"/>
                    </a:lnTo>
                    <a:lnTo>
                      <a:pt x="30" y="18"/>
                    </a:lnTo>
                    <a:lnTo>
                      <a:pt x="21" y="11"/>
                    </a:lnTo>
                    <a:lnTo>
                      <a:pt x="13" y="6"/>
                    </a:lnTo>
                    <a:lnTo>
                      <a:pt x="3"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45" name="Freeform 270"/>
              <p:cNvSpPr>
                <a:spLocks noChangeArrowheads="1"/>
              </p:cNvSpPr>
              <p:nvPr/>
            </p:nvSpPr>
            <p:spPr bwMode="auto">
              <a:xfrm>
                <a:off x="2689" y="93"/>
                <a:ext cx="55" cy="12"/>
              </a:xfrm>
              <a:custGeom>
                <a:avLst/>
                <a:gdLst>
                  <a:gd name="T0" fmla="*/ 0 w 58"/>
                  <a:gd name="T1" fmla="*/ 1 h 17"/>
                  <a:gd name="T2" fmla="*/ 4 w 58"/>
                  <a:gd name="T3" fmla="*/ 1 h 17"/>
                  <a:gd name="T4" fmla="*/ 256 w 58"/>
                  <a:gd name="T5" fmla="*/ 1 h 17"/>
                  <a:gd name="T6" fmla="*/ 346 w 58"/>
                  <a:gd name="T7" fmla="*/ 1 h 17"/>
                  <a:gd name="T8" fmla="*/ 493 w 58"/>
                  <a:gd name="T9" fmla="*/ 59 h 17"/>
                  <a:gd name="T10" fmla="*/ 703 w 58"/>
                  <a:gd name="T11" fmla="*/ 59 h 17"/>
                  <a:gd name="T12" fmla="*/ 859 w 58"/>
                  <a:gd name="T13" fmla="*/ 65 h 17"/>
                  <a:gd name="T14" fmla="*/ 1051 w 58"/>
                  <a:gd name="T15" fmla="*/ 73 h 17"/>
                  <a:gd name="T16" fmla="*/ 1223 w 58"/>
                  <a:gd name="T17" fmla="*/ 87 h 17"/>
                  <a:gd name="T18" fmla="*/ 1285 w 58"/>
                  <a:gd name="T19" fmla="*/ 1 h 17"/>
                  <a:gd name="T20" fmla="*/ 1146 w 58"/>
                  <a:gd name="T21" fmla="*/ 1 h 17"/>
                  <a:gd name="T22" fmla="*/ 903 w 58"/>
                  <a:gd name="T23" fmla="*/ 1 h 17"/>
                  <a:gd name="T24" fmla="*/ 727 w 58"/>
                  <a:gd name="T25" fmla="*/ 1 h 17"/>
                  <a:gd name="T26" fmla="*/ 519 w 58"/>
                  <a:gd name="T27" fmla="*/ 0 h 17"/>
                  <a:gd name="T28" fmla="*/ 346 w 58"/>
                  <a:gd name="T29" fmla="*/ 0 h 17"/>
                  <a:gd name="T30" fmla="*/ 256 w 58"/>
                  <a:gd name="T31" fmla="*/ 0 h 17"/>
                  <a:gd name="T32" fmla="*/ 4 w 58"/>
                  <a:gd name="T33" fmla="*/ 0 h 17"/>
                  <a:gd name="T34" fmla="*/ 0 w 58"/>
                  <a:gd name="T35" fmla="*/ 0 h 17"/>
                  <a:gd name="T36" fmla="*/ 0 w 58"/>
                  <a:gd name="T37" fmla="*/ 1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7"/>
                  <a:gd name="T59" fmla="*/ 58 w 58"/>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7">
                    <a:moveTo>
                      <a:pt x="0" y="8"/>
                    </a:moveTo>
                    <a:lnTo>
                      <a:pt x="4" y="8"/>
                    </a:lnTo>
                    <a:lnTo>
                      <a:pt x="10" y="8"/>
                    </a:lnTo>
                    <a:lnTo>
                      <a:pt x="16" y="8"/>
                    </a:lnTo>
                    <a:lnTo>
                      <a:pt x="23" y="10"/>
                    </a:lnTo>
                    <a:lnTo>
                      <a:pt x="31" y="10"/>
                    </a:lnTo>
                    <a:lnTo>
                      <a:pt x="39" y="12"/>
                    </a:lnTo>
                    <a:lnTo>
                      <a:pt x="47" y="14"/>
                    </a:lnTo>
                    <a:lnTo>
                      <a:pt x="55" y="17"/>
                    </a:lnTo>
                    <a:lnTo>
                      <a:pt x="58" y="8"/>
                    </a:lnTo>
                    <a:lnTo>
                      <a:pt x="50" y="5"/>
                    </a:lnTo>
                    <a:lnTo>
                      <a:pt x="41" y="3"/>
                    </a:lnTo>
                    <a:lnTo>
                      <a:pt x="32" y="1"/>
                    </a:lnTo>
                    <a:lnTo>
                      <a:pt x="24" y="0"/>
                    </a:lnTo>
                    <a:lnTo>
                      <a:pt x="16" y="0"/>
                    </a:lnTo>
                    <a:lnTo>
                      <a:pt x="10" y="0"/>
                    </a:lnTo>
                    <a:lnTo>
                      <a:pt x="4" y="0"/>
                    </a:lnTo>
                    <a:lnTo>
                      <a:pt x="0"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46" name="Freeform 271"/>
              <p:cNvSpPr>
                <a:spLocks noChangeArrowheads="1"/>
              </p:cNvSpPr>
              <p:nvPr/>
            </p:nvSpPr>
            <p:spPr bwMode="auto">
              <a:xfrm>
                <a:off x="5215" y="97"/>
                <a:ext cx="106" cy="58"/>
              </a:xfrm>
              <a:custGeom>
                <a:avLst/>
                <a:gdLst>
                  <a:gd name="T0" fmla="*/ 293 w 108"/>
                  <a:gd name="T1" fmla="*/ 0 h 58"/>
                  <a:gd name="T2" fmla="*/ 7 w 108"/>
                  <a:gd name="T3" fmla="*/ 0 h 58"/>
                  <a:gd name="T4" fmla="*/ 5 w 108"/>
                  <a:gd name="T5" fmla="*/ 1 h 58"/>
                  <a:gd name="T6" fmla="*/ 3 w 108"/>
                  <a:gd name="T7" fmla="*/ 2 h 58"/>
                  <a:gd name="T8" fmla="*/ 2 w 108"/>
                  <a:gd name="T9" fmla="*/ 3 h 58"/>
                  <a:gd name="T10" fmla="*/ 0 w 108"/>
                  <a:gd name="T11" fmla="*/ 3653 h 58"/>
                  <a:gd name="T12" fmla="*/ 2 w 108"/>
                  <a:gd name="T13" fmla="*/ 5098 h 58"/>
                  <a:gd name="T14" fmla="*/ 5 w 108"/>
                  <a:gd name="T15" fmla="*/ 8790 h 58"/>
                  <a:gd name="T16" fmla="*/ 293 w 108"/>
                  <a:gd name="T17" fmla="*/ 11252 h 58"/>
                  <a:gd name="T18" fmla="*/ 405 w 108"/>
                  <a:gd name="T19" fmla="*/ 14407 h 58"/>
                  <a:gd name="T20" fmla="*/ 583 w 108"/>
                  <a:gd name="T21" fmla="*/ 16450 h 58"/>
                  <a:gd name="T22" fmla="*/ 847 w 108"/>
                  <a:gd name="T23" fmla="*/ 19494 h 58"/>
                  <a:gd name="T24" fmla="*/ 1107 w 108"/>
                  <a:gd name="T25" fmla="*/ 21824 h 58"/>
                  <a:gd name="T26" fmla="*/ 1403 w 108"/>
                  <a:gd name="T27" fmla="*/ 24537 h 58"/>
                  <a:gd name="T28" fmla="*/ 1710 w 108"/>
                  <a:gd name="T29" fmla="*/ 24987 h 58"/>
                  <a:gd name="T30" fmla="*/ 1967 w 108"/>
                  <a:gd name="T31" fmla="*/ 25713 h 58"/>
                  <a:gd name="T32" fmla="*/ 2310 w 108"/>
                  <a:gd name="T33" fmla="*/ 25713 h 58"/>
                  <a:gd name="T34" fmla="*/ 2694 w 108"/>
                  <a:gd name="T35" fmla="*/ 24870 h 58"/>
                  <a:gd name="T36" fmla="*/ 2998 w 108"/>
                  <a:gd name="T37" fmla="*/ 22892 h 58"/>
                  <a:gd name="T38" fmla="*/ 3001 w 108"/>
                  <a:gd name="T39" fmla="*/ 21824 h 58"/>
                  <a:gd name="T40" fmla="*/ 3008 w 108"/>
                  <a:gd name="T41" fmla="*/ 21078 h 58"/>
                  <a:gd name="T42" fmla="*/ 3008 w 108"/>
                  <a:gd name="T43" fmla="*/ 20788 h 58"/>
                  <a:gd name="T44" fmla="*/ 3001 w 108"/>
                  <a:gd name="T45" fmla="*/ 19494 h 58"/>
                  <a:gd name="T46" fmla="*/ 2877 w 108"/>
                  <a:gd name="T47" fmla="*/ 17635 h 58"/>
                  <a:gd name="T48" fmla="*/ 2715 w 108"/>
                  <a:gd name="T49" fmla="*/ 14407 h 58"/>
                  <a:gd name="T50" fmla="*/ 2556 w 108"/>
                  <a:gd name="T51" fmla="*/ 11252 h 58"/>
                  <a:gd name="T52" fmla="*/ 2363 w 108"/>
                  <a:gd name="T53" fmla="*/ 8790 h 58"/>
                  <a:gd name="T54" fmla="*/ 2122 w 108"/>
                  <a:gd name="T55" fmla="*/ 5534 h 58"/>
                  <a:gd name="T56" fmla="*/ 1843 w 108"/>
                  <a:gd name="T57" fmla="*/ 3960 h 58"/>
                  <a:gd name="T58" fmla="*/ 1617 w 108"/>
                  <a:gd name="T59" fmla="*/ 3098 h 58"/>
                  <a:gd name="T60" fmla="*/ 1378 w 108"/>
                  <a:gd name="T61" fmla="*/ 3 h 58"/>
                  <a:gd name="T62" fmla="*/ 1169 w 108"/>
                  <a:gd name="T63" fmla="*/ 1 h 58"/>
                  <a:gd name="T64" fmla="*/ 911 w 108"/>
                  <a:gd name="T65" fmla="*/ 0 h 58"/>
                  <a:gd name="T66" fmla="*/ 720 w 108"/>
                  <a:gd name="T67" fmla="*/ 0 h 58"/>
                  <a:gd name="T68" fmla="*/ 517 w 108"/>
                  <a:gd name="T69" fmla="*/ 0 h 58"/>
                  <a:gd name="T70" fmla="*/ 369 w 108"/>
                  <a:gd name="T71" fmla="*/ 0 h 58"/>
                  <a:gd name="T72" fmla="*/ 293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9" y="0"/>
                    </a:moveTo>
                    <a:lnTo>
                      <a:pt x="7" y="0"/>
                    </a:lnTo>
                    <a:lnTo>
                      <a:pt x="5" y="1"/>
                    </a:lnTo>
                    <a:lnTo>
                      <a:pt x="3" y="2"/>
                    </a:lnTo>
                    <a:lnTo>
                      <a:pt x="2" y="3"/>
                    </a:lnTo>
                    <a:lnTo>
                      <a:pt x="0" y="8"/>
                    </a:lnTo>
                    <a:lnTo>
                      <a:pt x="2" y="12"/>
                    </a:lnTo>
                    <a:lnTo>
                      <a:pt x="5" y="19"/>
                    </a:lnTo>
                    <a:lnTo>
                      <a:pt x="9" y="25"/>
                    </a:lnTo>
                    <a:lnTo>
                      <a:pt x="15" y="32"/>
                    </a:lnTo>
                    <a:lnTo>
                      <a:pt x="22" y="37"/>
                    </a:lnTo>
                    <a:lnTo>
                      <a:pt x="30" y="44"/>
                    </a:lnTo>
                    <a:lnTo>
                      <a:pt x="40" y="49"/>
                    </a:lnTo>
                    <a:lnTo>
                      <a:pt x="50" y="54"/>
                    </a:lnTo>
                    <a:lnTo>
                      <a:pt x="61" y="57"/>
                    </a:lnTo>
                    <a:lnTo>
                      <a:pt x="71" y="58"/>
                    </a:lnTo>
                    <a:lnTo>
                      <a:pt x="83" y="58"/>
                    </a:lnTo>
                    <a:lnTo>
                      <a:pt x="95" y="55"/>
                    </a:lnTo>
                    <a:lnTo>
                      <a:pt x="106" y="51"/>
                    </a:lnTo>
                    <a:lnTo>
                      <a:pt x="107" y="49"/>
                    </a:lnTo>
                    <a:lnTo>
                      <a:pt x="108" y="47"/>
                    </a:lnTo>
                    <a:lnTo>
                      <a:pt x="108" y="46"/>
                    </a:lnTo>
                    <a:lnTo>
                      <a:pt x="107" y="44"/>
                    </a:lnTo>
                    <a:lnTo>
                      <a:pt x="103" y="39"/>
                    </a:lnTo>
                    <a:lnTo>
                      <a:pt x="98" y="32"/>
                    </a:lnTo>
                    <a:lnTo>
                      <a:pt x="91" y="25"/>
                    </a:lnTo>
                    <a:lnTo>
                      <a:pt x="84" y="19"/>
                    </a:lnTo>
                    <a:lnTo>
                      <a:pt x="76" y="13"/>
                    </a:lnTo>
                    <a:lnTo>
                      <a:pt x="66" y="9"/>
                    </a:lnTo>
                    <a:lnTo>
                      <a:pt x="58" y="6"/>
                    </a:lnTo>
                    <a:lnTo>
                      <a:pt x="49" y="3"/>
                    </a:lnTo>
                    <a:lnTo>
                      <a:pt x="42" y="1"/>
                    </a:lnTo>
                    <a:lnTo>
                      <a:pt x="33" y="0"/>
                    </a:lnTo>
                    <a:lnTo>
                      <a:pt x="26" y="0"/>
                    </a:lnTo>
                    <a:lnTo>
                      <a:pt x="20"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47" name="Freeform 272"/>
              <p:cNvSpPr>
                <a:spLocks noChangeArrowheads="1"/>
              </p:cNvSpPr>
              <p:nvPr/>
            </p:nvSpPr>
            <p:spPr bwMode="auto">
              <a:xfrm>
                <a:off x="5211" y="93"/>
                <a:ext cx="111" cy="67"/>
              </a:xfrm>
              <a:custGeom>
                <a:avLst/>
                <a:gdLst>
                  <a:gd name="T0" fmla="*/ 2885 w 112"/>
                  <a:gd name="T1" fmla="*/ 10198 h 67"/>
                  <a:gd name="T2" fmla="*/ 2597 w 112"/>
                  <a:gd name="T3" fmla="*/ 11022 h 67"/>
                  <a:gd name="T4" fmla="*/ 2312 w 112"/>
                  <a:gd name="T5" fmla="*/ 11804 h 67"/>
                  <a:gd name="T6" fmla="*/ 2050 w 112"/>
                  <a:gd name="T7" fmla="*/ 11804 h 67"/>
                  <a:gd name="T8" fmla="*/ 1775 w 112"/>
                  <a:gd name="T9" fmla="*/ 11713 h 67"/>
                  <a:gd name="T10" fmla="*/ 1441 w 112"/>
                  <a:gd name="T11" fmla="*/ 10903 h 67"/>
                  <a:gd name="T12" fmla="*/ 1233 w 112"/>
                  <a:gd name="T13" fmla="*/ 10145 h 67"/>
                  <a:gd name="T14" fmla="*/ 988 w 112"/>
                  <a:gd name="T15" fmla="*/ 9047 h 67"/>
                  <a:gd name="T16" fmla="*/ 800 w 112"/>
                  <a:gd name="T17" fmla="*/ 7698 h 67"/>
                  <a:gd name="T18" fmla="*/ 562 w 112"/>
                  <a:gd name="T19" fmla="*/ 6671 h 67"/>
                  <a:gd name="T20" fmla="*/ 409 w 112"/>
                  <a:gd name="T21" fmla="*/ 5314 h 67"/>
                  <a:gd name="T22" fmla="*/ 332 w 112"/>
                  <a:gd name="T23" fmla="*/ 4323 h 67"/>
                  <a:gd name="T24" fmla="*/ 300 w 112"/>
                  <a:gd name="T25" fmla="*/ 2806 h 67"/>
                  <a:gd name="T26" fmla="*/ 9 w 112"/>
                  <a:gd name="T27" fmla="*/ 2266 h 67"/>
                  <a:gd name="T28" fmla="*/ 300 w 112"/>
                  <a:gd name="T29" fmla="*/ 1701 h 67"/>
                  <a:gd name="T30" fmla="*/ 300 w 112"/>
                  <a:gd name="T31" fmla="*/ 1961 h 67"/>
                  <a:gd name="T32" fmla="*/ 300 w 112"/>
                  <a:gd name="T33" fmla="*/ 1701 h 67"/>
                  <a:gd name="T34" fmla="*/ 318 w 112"/>
                  <a:gd name="T35" fmla="*/ 1701 h 67"/>
                  <a:gd name="T36" fmla="*/ 349 w 112"/>
                  <a:gd name="T37" fmla="*/ 1701 h 67"/>
                  <a:gd name="T38" fmla="*/ 349 w 112"/>
                  <a:gd name="T39" fmla="*/ 0 h 67"/>
                  <a:gd name="T40" fmla="*/ 300 w 112"/>
                  <a:gd name="T41" fmla="*/ 0 h 67"/>
                  <a:gd name="T42" fmla="*/ 7 w 112"/>
                  <a:gd name="T43" fmla="*/ 1 h 67"/>
                  <a:gd name="T44" fmla="*/ 3 w 112"/>
                  <a:gd name="T45" fmla="*/ 3 h 67"/>
                  <a:gd name="T46" fmla="*/ 1 w 112"/>
                  <a:gd name="T47" fmla="*/ 72 h 67"/>
                  <a:gd name="T48" fmla="*/ 0 w 112"/>
                  <a:gd name="T49" fmla="*/ 2266 h 67"/>
                  <a:gd name="T50" fmla="*/ 1 w 112"/>
                  <a:gd name="T51" fmla="*/ 3480 h 67"/>
                  <a:gd name="T52" fmla="*/ 4 w 112"/>
                  <a:gd name="T53" fmla="*/ 4992 h 67"/>
                  <a:gd name="T54" fmla="*/ 300 w 112"/>
                  <a:gd name="T55" fmla="*/ 6586 h 67"/>
                  <a:gd name="T56" fmla="*/ 409 w 112"/>
                  <a:gd name="T57" fmla="*/ 7843 h 67"/>
                  <a:gd name="T58" fmla="*/ 622 w 112"/>
                  <a:gd name="T59" fmla="*/ 9458 h 67"/>
                  <a:gd name="T60" fmla="*/ 850 w 112"/>
                  <a:gd name="T61" fmla="*/ 10443 h 67"/>
                  <a:gd name="T62" fmla="*/ 1107 w 112"/>
                  <a:gd name="T63" fmla="*/ 11804 h 67"/>
                  <a:gd name="T64" fmla="*/ 1369 w 112"/>
                  <a:gd name="T65" fmla="*/ 12673 h 67"/>
                  <a:gd name="T66" fmla="*/ 1690 w 112"/>
                  <a:gd name="T67" fmla="*/ 13526 h 67"/>
                  <a:gd name="T68" fmla="*/ 1972 w 112"/>
                  <a:gd name="T69" fmla="*/ 13611 h 67"/>
                  <a:gd name="T70" fmla="*/ 2338 w 112"/>
                  <a:gd name="T71" fmla="*/ 13611 h 67"/>
                  <a:gd name="T72" fmla="*/ 2696 w 112"/>
                  <a:gd name="T73" fmla="*/ 12739 h 67"/>
                  <a:gd name="T74" fmla="*/ 2983 w 112"/>
                  <a:gd name="T75" fmla="*/ 11804 h 67"/>
                  <a:gd name="T76" fmla="*/ 2885 w 112"/>
                  <a:gd name="T77" fmla="*/ 10198 h 6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2"/>
                  <a:gd name="T118" fmla="*/ 0 h 67"/>
                  <a:gd name="T119" fmla="*/ 112 w 112"/>
                  <a:gd name="T120" fmla="*/ 67 h 6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2" h="67">
                    <a:moveTo>
                      <a:pt x="109" y="50"/>
                    </a:moveTo>
                    <a:lnTo>
                      <a:pt x="98" y="55"/>
                    </a:lnTo>
                    <a:lnTo>
                      <a:pt x="87" y="58"/>
                    </a:lnTo>
                    <a:lnTo>
                      <a:pt x="76" y="58"/>
                    </a:lnTo>
                    <a:lnTo>
                      <a:pt x="66" y="57"/>
                    </a:lnTo>
                    <a:lnTo>
                      <a:pt x="55" y="53"/>
                    </a:lnTo>
                    <a:lnTo>
                      <a:pt x="46" y="49"/>
                    </a:lnTo>
                    <a:lnTo>
                      <a:pt x="37" y="45"/>
                    </a:lnTo>
                    <a:lnTo>
                      <a:pt x="29" y="38"/>
                    </a:lnTo>
                    <a:lnTo>
                      <a:pt x="22" y="33"/>
                    </a:lnTo>
                    <a:lnTo>
                      <a:pt x="16" y="26"/>
                    </a:lnTo>
                    <a:lnTo>
                      <a:pt x="12" y="21"/>
                    </a:lnTo>
                    <a:lnTo>
                      <a:pt x="10" y="15"/>
                    </a:lnTo>
                    <a:lnTo>
                      <a:pt x="9" y="12"/>
                    </a:lnTo>
                    <a:lnTo>
                      <a:pt x="10" y="8"/>
                    </a:lnTo>
                    <a:lnTo>
                      <a:pt x="10" y="10"/>
                    </a:lnTo>
                    <a:lnTo>
                      <a:pt x="10" y="8"/>
                    </a:lnTo>
                    <a:lnTo>
                      <a:pt x="11" y="8"/>
                    </a:lnTo>
                    <a:lnTo>
                      <a:pt x="13" y="8"/>
                    </a:lnTo>
                    <a:lnTo>
                      <a:pt x="13" y="0"/>
                    </a:lnTo>
                    <a:lnTo>
                      <a:pt x="10" y="0"/>
                    </a:lnTo>
                    <a:lnTo>
                      <a:pt x="7" y="1"/>
                    </a:lnTo>
                    <a:lnTo>
                      <a:pt x="3" y="3"/>
                    </a:lnTo>
                    <a:lnTo>
                      <a:pt x="1" y="6"/>
                    </a:lnTo>
                    <a:lnTo>
                      <a:pt x="0" y="12"/>
                    </a:lnTo>
                    <a:lnTo>
                      <a:pt x="1" y="18"/>
                    </a:lnTo>
                    <a:lnTo>
                      <a:pt x="4" y="25"/>
                    </a:lnTo>
                    <a:lnTo>
                      <a:pt x="10" y="32"/>
                    </a:lnTo>
                    <a:lnTo>
                      <a:pt x="16" y="39"/>
                    </a:lnTo>
                    <a:lnTo>
                      <a:pt x="24" y="46"/>
                    </a:lnTo>
                    <a:lnTo>
                      <a:pt x="32" y="52"/>
                    </a:lnTo>
                    <a:lnTo>
                      <a:pt x="42" y="58"/>
                    </a:lnTo>
                    <a:lnTo>
                      <a:pt x="52" y="62"/>
                    </a:lnTo>
                    <a:lnTo>
                      <a:pt x="64" y="66"/>
                    </a:lnTo>
                    <a:lnTo>
                      <a:pt x="75" y="67"/>
                    </a:lnTo>
                    <a:lnTo>
                      <a:pt x="88" y="67"/>
                    </a:lnTo>
                    <a:lnTo>
                      <a:pt x="101" y="63"/>
                    </a:lnTo>
                    <a:lnTo>
                      <a:pt x="112" y="58"/>
                    </a:lnTo>
                    <a:lnTo>
                      <a:pt x="109" y="5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48" name="Freeform 273"/>
              <p:cNvSpPr>
                <a:spLocks noChangeArrowheads="1"/>
              </p:cNvSpPr>
              <p:nvPr/>
            </p:nvSpPr>
            <p:spPr bwMode="auto">
              <a:xfrm>
                <a:off x="5283" y="102"/>
                <a:ext cx="46" cy="51"/>
              </a:xfrm>
              <a:custGeom>
                <a:avLst/>
                <a:gdLst>
                  <a:gd name="T0" fmla="*/ 0 w 49"/>
                  <a:gd name="T1" fmla="*/ 4816 h 50"/>
                  <a:gd name="T2" fmla="*/ 8 w 49"/>
                  <a:gd name="T3" fmla="*/ 7078 h 50"/>
                  <a:gd name="T4" fmla="*/ 628 w 49"/>
                  <a:gd name="T5" fmla="*/ 10443 h 50"/>
                  <a:gd name="T6" fmla="*/ 952 w 49"/>
                  <a:gd name="T7" fmla="*/ 13091 h 50"/>
                  <a:gd name="T8" fmla="*/ 1245 w 49"/>
                  <a:gd name="T9" fmla="*/ 16512 h 50"/>
                  <a:gd name="T10" fmla="*/ 1403 w 49"/>
                  <a:gd name="T11" fmla="*/ 19751 h 50"/>
                  <a:gd name="T12" fmla="*/ 1531 w 49"/>
                  <a:gd name="T13" fmla="*/ 22456 h 50"/>
                  <a:gd name="T14" fmla="*/ 1579 w 49"/>
                  <a:gd name="T15" fmla="*/ 23055 h 50"/>
                  <a:gd name="T16" fmla="*/ 1626 w 49"/>
                  <a:gd name="T17" fmla="*/ 22456 h 50"/>
                  <a:gd name="T18" fmla="*/ 1724 w 49"/>
                  <a:gd name="T19" fmla="*/ 26872 h 50"/>
                  <a:gd name="T20" fmla="*/ 1888 w 49"/>
                  <a:gd name="T21" fmla="*/ 25516 h 50"/>
                  <a:gd name="T22" fmla="*/ 1907 w 49"/>
                  <a:gd name="T23" fmla="*/ 23055 h 50"/>
                  <a:gd name="T24" fmla="*/ 1907 w 49"/>
                  <a:gd name="T25" fmla="*/ 21328 h 50"/>
                  <a:gd name="T26" fmla="*/ 1831 w 49"/>
                  <a:gd name="T27" fmla="*/ 19751 h 50"/>
                  <a:gd name="T28" fmla="*/ 1693 w 49"/>
                  <a:gd name="T29" fmla="*/ 16512 h 50"/>
                  <a:gd name="T30" fmla="*/ 1443 w 49"/>
                  <a:gd name="T31" fmla="*/ 13091 h 50"/>
                  <a:gd name="T32" fmla="*/ 1208 w 49"/>
                  <a:gd name="T33" fmla="*/ 9625 h 50"/>
                  <a:gd name="T34" fmla="*/ 844 w 49"/>
                  <a:gd name="T35" fmla="*/ 5636 h 50"/>
                  <a:gd name="T36" fmla="*/ 526 w 49"/>
                  <a:gd name="T37" fmla="*/ 147 h 50"/>
                  <a:gd name="T38" fmla="*/ 4 w 49"/>
                  <a:gd name="T39" fmla="*/ 0 h 50"/>
                  <a:gd name="T40" fmla="*/ 0 w 49"/>
                  <a:gd name="T41" fmla="*/ 481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50"/>
                  <a:gd name="T65" fmla="*/ 49 w 49"/>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50">
                    <a:moveTo>
                      <a:pt x="0" y="9"/>
                    </a:moveTo>
                    <a:lnTo>
                      <a:pt x="8" y="14"/>
                    </a:lnTo>
                    <a:lnTo>
                      <a:pt x="17" y="19"/>
                    </a:lnTo>
                    <a:lnTo>
                      <a:pt x="24" y="25"/>
                    </a:lnTo>
                    <a:lnTo>
                      <a:pt x="32" y="31"/>
                    </a:lnTo>
                    <a:lnTo>
                      <a:pt x="36" y="37"/>
                    </a:lnTo>
                    <a:lnTo>
                      <a:pt x="39" y="42"/>
                    </a:lnTo>
                    <a:lnTo>
                      <a:pt x="40" y="43"/>
                    </a:lnTo>
                    <a:lnTo>
                      <a:pt x="41" y="42"/>
                    </a:lnTo>
                    <a:lnTo>
                      <a:pt x="44" y="50"/>
                    </a:lnTo>
                    <a:lnTo>
                      <a:pt x="48" y="48"/>
                    </a:lnTo>
                    <a:lnTo>
                      <a:pt x="49" y="43"/>
                    </a:lnTo>
                    <a:lnTo>
                      <a:pt x="49" y="40"/>
                    </a:lnTo>
                    <a:lnTo>
                      <a:pt x="47" y="37"/>
                    </a:lnTo>
                    <a:lnTo>
                      <a:pt x="43" y="31"/>
                    </a:lnTo>
                    <a:lnTo>
                      <a:pt x="37" y="25"/>
                    </a:lnTo>
                    <a:lnTo>
                      <a:pt x="31" y="18"/>
                    </a:lnTo>
                    <a:lnTo>
                      <a:pt x="22" y="11"/>
                    </a:lnTo>
                    <a:lnTo>
                      <a:pt x="14" y="6"/>
                    </a:lnTo>
                    <a:lnTo>
                      <a:pt x="4"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49" name="Freeform 274"/>
              <p:cNvSpPr>
                <a:spLocks noChangeArrowheads="1"/>
              </p:cNvSpPr>
              <p:nvPr/>
            </p:nvSpPr>
            <p:spPr bwMode="auto">
              <a:xfrm>
                <a:off x="5225" y="92"/>
                <a:ext cx="56" cy="14"/>
              </a:xfrm>
              <a:custGeom>
                <a:avLst/>
                <a:gdLst>
                  <a:gd name="T0" fmla="*/ 0 w 59"/>
                  <a:gd name="T1" fmla="*/ 2383 h 18"/>
                  <a:gd name="T2" fmla="*/ 4 w 59"/>
                  <a:gd name="T3" fmla="*/ 2383 h 18"/>
                  <a:gd name="T4" fmla="*/ 256 w 59"/>
                  <a:gd name="T5" fmla="*/ 2383 h 18"/>
                  <a:gd name="T6" fmla="*/ 345 w 59"/>
                  <a:gd name="T7" fmla="*/ 2383 h 18"/>
                  <a:gd name="T8" fmla="*/ 489 w 59"/>
                  <a:gd name="T9" fmla="*/ 2943 h 18"/>
                  <a:gd name="T10" fmla="*/ 691 w 59"/>
                  <a:gd name="T11" fmla="*/ 2943 h 18"/>
                  <a:gd name="T12" fmla="*/ 842 w 59"/>
                  <a:gd name="T13" fmla="*/ 3633 h 18"/>
                  <a:gd name="T14" fmla="*/ 1028 w 59"/>
                  <a:gd name="T15" fmla="*/ 4207 h 18"/>
                  <a:gd name="T16" fmla="*/ 1181 w 59"/>
                  <a:gd name="T17" fmla="*/ 4984 h 18"/>
                  <a:gd name="T18" fmla="*/ 1253 w 59"/>
                  <a:gd name="T19" fmla="*/ 2383 h 18"/>
                  <a:gd name="T20" fmla="*/ 1109 w 59"/>
                  <a:gd name="T21" fmla="*/ 1738 h 18"/>
                  <a:gd name="T22" fmla="*/ 866 w 59"/>
                  <a:gd name="T23" fmla="*/ 2 h 18"/>
                  <a:gd name="T24" fmla="*/ 711 w 59"/>
                  <a:gd name="T25" fmla="*/ 2 h 18"/>
                  <a:gd name="T26" fmla="*/ 489 w 59"/>
                  <a:gd name="T27" fmla="*/ 1 h 18"/>
                  <a:gd name="T28" fmla="*/ 345 w 59"/>
                  <a:gd name="T29" fmla="*/ 1 h 18"/>
                  <a:gd name="T30" fmla="*/ 256 w 59"/>
                  <a:gd name="T31" fmla="*/ 1 h 18"/>
                  <a:gd name="T32" fmla="*/ 4 w 59"/>
                  <a:gd name="T33" fmla="*/ 0 h 18"/>
                  <a:gd name="T34" fmla="*/ 0 w 59"/>
                  <a:gd name="T35" fmla="*/ 1 h 18"/>
                  <a:gd name="T36" fmla="*/ 0 w 59"/>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9"/>
                  <a:gd name="T58" fmla="*/ 0 h 18"/>
                  <a:gd name="T59" fmla="*/ 59 w 5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9" h="18">
                    <a:moveTo>
                      <a:pt x="0" y="9"/>
                    </a:moveTo>
                    <a:lnTo>
                      <a:pt x="4" y="9"/>
                    </a:lnTo>
                    <a:lnTo>
                      <a:pt x="11" y="9"/>
                    </a:lnTo>
                    <a:lnTo>
                      <a:pt x="17" y="9"/>
                    </a:lnTo>
                    <a:lnTo>
                      <a:pt x="24" y="11"/>
                    </a:lnTo>
                    <a:lnTo>
                      <a:pt x="32" y="11"/>
                    </a:lnTo>
                    <a:lnTo>
                      <a:pt x="40" y="13"/>
                    </a:lnTo>
                    <a:lnTo>
                      <a:pt x="48" y="15"/>
                    </a:lnTo>
                    <a:lnTo>
                      <a:pt x="55" y="18"/>
                    </a:lnTo>
                    <a:lnTo>
                      <a:pt x="59" y="9"/>
                    </a:lnTo>
                    <a:lnTo>
                      <a:pt x="51" y="6"/>
                    </a:lnTo>
                    <a:lnTo>
                      <a:pt x="41" y="4"/>
                    </a:lnTo>
                    <a:lnTo>
                      <a:pt x="33" y="2"/>
                    </a:lnTo>
                    <a:lnTo>
                      <a:pt x="24" y="1"/>
                    </a:lnTo>
                    <a:lnTo>
                      <a:pt x="17" y="1"/>
                    </a:lnTo>
                    <a:lnTo>
                      <a:pt x="11" y="1"/>
                    </a:lnTo>
                    <a:lnTo>
                      <a:pt x="4" y="0"/>
                    </a:lnTo>
                    <a:lnTo>
                      <a:pt x="0" y="1"/>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50" name="Freeform 275"/>
              <p:cNvSpPr>
                <a:spLocks noChangeArrowheads="1"/>
              </p:cNvSpPr>
              <p:nvPr/>
            </p:nvSpPr>
            <p:spPr bwMode="auto">
              <a:xfrm>
                <a:off x="5555" y="99"/>
                <a:ext cx="53" cy="119"/>
              </a:xfrm>
              <a:custGeom>
                <a:avLst/>
                <a:gdLst>
                  <a:gd name="T0" fmla="*/ 0 w 56"/>
                  <a:gd name="T1" fmla="*/ 43536 h 113"/>
                  <a:gd name="T2" fmla="*/ 1 w 56"/>
                  <a:gd name="T3" fmla="*/ 46138 h 113"/>
                  <a:gd name="T4" fmla="*/ 3 w 56"/>
                  <a:gd name="T5" fmla="*/ 47012 h 113"/>
                  <a:gd name="T6" fmla="*/ 8 w 56"/>
                  <a:gd name="T7" fmla="*/ 47772 h 113"/>
                  <a:gd name="T8" fmla="*/ 313 w 56"/>
                  <a:gd name="T9" fmla="*/ 47012 h 113"/>
                  <a:gd name="T10" fmla="*/ 429 w 56"/>
                  <a:gd name="T11" fmla="*/ 46138 h 113"/>
                  <a:gd name="T12" fmla="*/ 557 w 56"/>
                  <a:gd name="T13" fmla="*/ 43545 h 113"/>
                  <a:gd name="T14" fmla="*/ 761 w 56"/>
                  <a:gd name="T15" fmla="*/ 41014 h 113"/>
                  <a:gd name="T16" fmla="*/ 892 w 56"/>
                  <a:gd name="T17" fmla="*/ 37960 h 113"/>
                  <a:gd name="T18" fmla="*/ 1042 w 56"/>
                  <a:gd name="T19" fmla="*/ 33949 h 113"/>
                  <a:gd name="T20" fmla="*/ 1206 w 56"/>
                  <a:gd name="T21" fmla="*/ 30201 h 113"/>
                  <a:gd name="T22" fmla="*/ 1283 w 56"/>
                  <a:gd name="T23" fmla="*/ 25902 h 113"/>
                  <a:gd name="T24" fmla="*/ 1353 w 56"/>
                  <a:gd name="T25" fmla="*/ 21229 h 113"/>
                  <a:gd name="T26" fmla="*/ 1410 w 56"/>
                  <a:gd name="T27" fmla="*/ 16348 h 113"/>
                  <a:gd name="T28" fmla="*/ 1357 w 56"/>
                  <a:gd name="T29" fmla="*/ 11149 h 113"/>
                  <a:gd name="T30" fmla="*/ 1338 w 56"/>
                  <a:gd name="T31" fmla="*/ 5175 h 113"/>
                  <a:gd name="T32" fmla="*/ 1219 w 56"/>
                  <a:gd name="T33" fmla="*/ 1 h 113"/>
                  <a:gd name="T34" fmla="*/ 1206 w 56"/>
                  <a:gd name="T35" fmla="*/ 0 h 113"/>
                  <a:gd name="T36" fmla="*/ 1157 w 56"/>
                  <a:gd name="T37" fmla="*/ 0 h 113"/>
                  <a:gd name="T38" fmla="*/ 1085 w 56"/>
                  <a:gd name="T39" fmla="*/ 0 h 113"/>
                  <a:gd name="T40" fmla="*/ 1029 w 56"/>
                  <a:gd name="T41" fmla="*/ 1 h 113"/>
                  <a:gd name="T42" fmla="*/ 892 w 56"/>
                  <a:gd name="T43" fmla="*/ 5 h 113"/>
                  <a:gd name="T44" fmla="*/ 794 w 56"/>
                  <a:gd name="T45" fmla="*/ 4113 h 113"/>
                  <a:gd name="T46" fmla="*/ 587 w 56"/>
                  <a:gd name="T47" fmla="*/ 7569 h 113"/>
                  <a:gd name="T48" fmla="*/ 429 w 56"/>
                  <a:gd name="T49" fmla="*/ 10318 h 113"/>
                  <a:gd name="T50" fmla="*/ 330 w 56"/>
                  <a:gd name="T51" fmla="*/ 14485 h 113"/>
                  <a:gd name="T52" fmla="*/ 9 w 56"/>
                  <a:gd name="T53" fmla="*/ 18748 h 113"/>
                  <a:gd name="T54" fmla="*/ 5 w 56"/>
                  <a:gd name="T55" fmla="*/ 22239 h 113"/>
                  <a:gd name="T56" fmla="*/ 3 w 56"/>
                  <a:gd name="T57" fmla="*/ 25902 h 113"/>
                  <a:gd name="T58" fmla="*/ 1 w 56"/>
                  <a:gd name="T59" fmla="*/ 29692 h 113"/>
                  <a:gd name="T60" fmla="*/ 0 w 56"/>
                  <a:gd name="T61" fmla="*/ 32597 h 113"/>
                  <a:gd name="T62" fmla="*/ 0 w 56"/>
                  <a:gd name="T63" fmla="*/ 36671 h 113"/>
                  <a:gd name="T64" fmla="*/ 0 w 56"/>
                  <a:gd name="T65" fmla="*/ 39583 h 113"/>
                  <a:gd name="T66" fmla="*/ 0 w 56"/>
                  <a:gd name="T67" fmla="*/ 42365 h 113"/>
                  <a:gd name="T68" fmla="*/ 0 w 56"/>
                  <a:gd name="T69" fmla="*/ 43536 h 1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6"/>
                  <a:gd name="T106" fmla="*/ 0 h 113"/>
                  <a:gd name="T107" fmla="*/ 56 w 56"/>
                  <a:gd name="T108" fmla="*/ 113 h 1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6" h="113">
                    <a:moveTo>
                      <a:pt x="0" y="103"/>
                    </a:moveTo>
                    <a:lnTo>
                      <a:pt x="1" y="109"/>
                    </a:lnTo>
                    <a:lnTo>
                      <a:pt x="3" y="112"/>
                    </a:lnTo>
                    <a:lnTo>
                      <a:pt x="8" y="113"/>
                    </a:lnTo>
                    <a:lnTo>
                      <a:pt x="12" y="112"/>
                    </a:lnTo>
                    <a:lnTo>
                      <a:pt x="18" y="109"/>
                    </a:lnTo>
                    <a:lnTo>
                      <a:pt x="23" y="104"/>
                    </a:lnTo>
                    <a:lnTo>
                      <a:pt x="30" y="98"/>
                    </a:lnTo>
                    <a:lnTo>
                      <a:pt x="36" y="90"/>
                    </a:lnTo>
                    <a:lnTo>
                      <a:pt x="42" y="81"/>
                    </a:lnTo>
                    <a:lnTo>
                      <a:pt x="47" y="72"/>
                    </a:lnTo>
                    <a:lnTo>
                      <a:pt x="51" y="62"/>
                    </a:lnTo>
                    <a:lnTo>
                      <a:pt x="54" y="50"/>
                    </a:lnTo>
                    <a:lnTo>
                      <a:pt x="56" y="39"/>
                    </a:lnTo>
                    <a:lnTo>
                      <a:pt x="55" y="27"/>
                    </a:lnTo>
                    <a:lnTo>
                      <a:pt x="53" y="13"/>
                    </a:lnTo>
                    <a:lnTo>
                      <a:pt x="48" y="1"/>
                    </a:lnTo>
                    <a:lnTo>
                      <a:pt x="47" y="0"/>
                    </a:lnTo>
                    <a:lnTo>
                      <a:pt x="46" y="0"/>
                    </a:lnTo>
                    <a:lnTo>
                      <a:pt x="43" y="0"/>
                    </a:lnTo>
                    <a:lnTo>
                      <a:pt x="41" y="1"/>
                    </a:lnTo>
                    <a:lnTo>
                      <a:pt x="36" y="5"/>
                    </a:lnTo>
                    <a:lnTo>
                      <a:pt x="31" y="10"/>
                    </a:lnTo>
                    <a:lnTo>
                      <a:pt x="24" y="18"/>
                    </a:lnTo>
                    <a:lnTo>
                      <a:pt x="18" y="25"/>
                    </a:lnTo>
                    <a:lnTo>
                      <a:pt x="13" y="34"/>
                    </a:lnTo>
                    <a:lnTo>
                      <a:pt x="9" y="44"/>
                    </a:lnTo>
                    <a:lnTo>
                      <a:pt x="5" y="53"/>
                    </a:lnTo>
                    <a:lnTo>
                      <a:pt x="3" y="62"/>
                    </a:lnTo>
                    <a:lnTo>
                      <a:pt x="1" y="70"/>
                    </a:lnTo>
                    <a:lnTo>
                      <a:pt x="0" y="78"/>
                    </a:lnTo>
                    <a:lnTo>
                      <a:pt x="0" y="87"/>
                    </a:lnTo>
                    <a:lnTo>
                      <a:pt x="0" y="94"/>
                    </a:lnTo>
                    <a:lnTo>
                      <a:pt x="0" y="99"/>
                    </a:lnTo>
                    <a:lnTo>
                      <a:pt x="0" y="103"/>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51" name="Freeform 276"/>
              <p:cNvSpPr>
                <a:spLocks noChangeArrowheads="1"/>
              </p:cNvSpPr>
              <p:nvPr/>
            </p:nvSpPr>
            <p:spPr bwMode="auto">
              <a:xfrm>
                <a:off x="5550" y="97"/>
                <a:ext cx="62" cy="125"/>
              </a:xfrm>
              <a:custGeom>
                <a:avLst/>
                <a:gdLst>
                  <a:gd name="T0" fmla="*/ 2553 w 64"/>
                  <a:gd name="T1" fmla="*/ 4 h 119"/>
                  <a:gd name="T2" fmla="*/ 2714 w 64"/>
                  <a:gd name="T3" fmla="*/ 5178 h 119"/>
                  <a:gd name="T4" fmla="*/ 2882 w 64"/>
                  <a:gd name="T5" fmla="*/ 8671 h 119"/>
                  <a:gd name="T6" fmla="*/ 2882 w 64"/>
                  <a:gd name="T7" fmla="*/ 12407 h 119"/>
                  <a:gd name="T8" fmla="*/ 2779 w 64"/>
                  <a:gd name="T9" fmla="*/ 15880 h 119"/>
                  <a:gd name="T10" fmla="*/ 2617 w 64"/>
                  <a:gd name="T11" fmla="*/ 19254 h 119"/>
                  <a:gd name="T12" fmla="*/ 2404 w 64"/>
                  <a:gd name="T13" fmla="*/ 22269 h 119"/>
                  <a:gd name="T14" fmla="*/ 2182 w 64"/>
                  <a:gd name="T15" fmla="*/ 25547 h 119"/>
                  <a:gd name="T16" fmla="*/ 1889 w 64"/>
                  <a:gd name="T17" fmla="*/ 28011 h 119"/>
                  <a:gd name="T18" fmla="*/ 1575 w 64"/>
                  <a:gd name="T19" fmla="*/ 30154 h 119"/>
                  <a:gd name="T20" fmla="*/ 1313 w 64"/>
                  <a:gd name="T21" fmla="*/ 32051 h 119"/>
                  <a:gd name="T22" fmla="*/ 914 w 64"/>
                  <a:gd name="T23" fmla="*/ 32890 h 119"/>
                  <a:gd name="T24" fmla="*/ 717 w 64"/>
                  <a:gd name="T25" fmla="*/ 34483 h 119"/>
                  <a:gd name="T26" fmla="*/ 597 w 64"/>
                  <a:gd name="T27" fmla="*/ 34625 h 119"/>
                  <a:gd name="T28" fmla="*/ 498 w 64"/>
                  <a:gd name="T29" fmla="*/ 34483 h 119"/>
                  <a:gd name="T30" fmla="*/ 467 w 64"/>
                  <a:gd name="T31" fmla="*/ 32570 h 119"/>
                  <a:gd name="T32" fmla="*/ 0 w 64"/>
                  <a:gd name="T33" fmla="*/ 32570 h 119"/>
                  <a:gd name="T34" fmla="*/ 1 w 64"/>
                  <a:gd name="T35" fmla="*/ 35016 h 119"/>
                  <a:gd name="T36" fmla="*/ 5 w 64"/>
                  <a:gd name="T37" fmla="*/ 37230 h 119"/>
                  <a:gd name="T38" fmla="*/ 597 w 64"/>
                  <a:gd name="T39" fmla="*/ 37523 h 119"/>
                  <a:gd name="T40" fmla="*/ 858 w 64"/>
                  <a:gd name="T41" fmla="*/ 37230 h 119"/>
                  <a:gd name="T42" fmla="*/ 1237 w 64"/>
                  <a:gd name="T43" fmla="*/ 35372 h 119"/>
                  <a:gd name="T44" fmla="*/ 1575 w 64"/>
                  <a:gd name="T45" fmla="*/ 34483 h 119"/>
                  <a:gd name="T46" fmla="*/ 1889 w 64"/>
                  <a:gd name="T47" fmla="*/ 32181 h 119"/>
                  <a:gd name="T48" fmla="*/ 2262 w 64"/>
                  <a:gd name="T49" fmla="*/ 29899 h 119"/>
                  <a:gd name="T50" fmla="*/ 2554 w 64"/>
                  <a:gd name="T51" fmla="*/ 26414 h 119"/>
                  <a:gd name="T52" fmla="*/ 2882 w 64"/>
                  <a:gd name="T53" fmla="*/ 23946 h 119"/>
                  <a:gd name="T54" fmla="*/ 3064 w 64"/>
                  <a:gd name="T55" fmla="*/ 20541 h 119"/>
                  <a:gd name="T56" fmla="*/ 3256 w 64"/>
                  <a:gd name="T57" fmla="*/ 16646 h 119"/>
                  <a:gd name="T58" fmla="*/ 3262 w 64"/>
                  <a:gd name="T59" fmla="*/ 12476 h 119"/>
                  <a:gd name="T60" fmla="*/ 3256 w 64"/>
                  <a:gd name="T61" fmla="*/ 8058 h 119"/>
                  <a:gd name="T62" fmla="*/ 3140 w 64"/>
                  <a:gd name="T63" fmla="*/ 3891 h 119"/>
                  <a:gd name="T64" fmla="*/ 2883 w 64"/>
                  <a:gd name="T65" fmla="*/ 0 h 119"/>
                  <a:gd name="T66" fmla="*/ 2553 w 64"/>
                  <a:gd name="T67" fmla="*/ 4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119"/>
                  <a:gd name="T104" fmla="*/ 64 w 64"/>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119">
                    <a:moveTo>
                      <a:pt x="49" y="4"/>
                    </a:moveTo>
                    <a:lnTo>
                      <a:pt x="53" y="17"/>
                    </a:lnTo>
                    <a:lnTo>
                      <a:pt x="55" y="28"/>
                    </a:lnTo>
                    <a:lnTo>
                      <a:pt x="55" y="39"/>
                    </a:lnTo>
                    <a:lnTo>
                      <a:pt x="54" y="51"/>
                    </a:lnTo>
                    <a:lnTo>
                      <a:pt x="51" y="60"/>
                    </a:lnTo>
                    <a:lnTo>
                      <a:pt x="47" y="70"/>
                    </a:lnTo>
                    <a:lnTo>
                      <a:pt x="42" y="80"/>
                    </a:lnTo>
                    <a:lnTo>
                      <a:pt x="37" y="89"/>
                    </a:lnTo>
                    <a:lnTo>
                      <a:pt x="31" y="96"/>
                    </a:lnTo>
                    <a:lnTo>
                      <a:pt x="25" y="101"/>
                    </a:lnTo>
                    <a:lnTo>
                      <a:pt x="19" y="105"/>
                    </a:lnTo>
                    <a:lnTo>
                      <a:pt x="15" y="109"/>
                    </a:lnTo>
                    <a:lnTo>
                      <a:pt x="12" y="110"/>
                    </a:lnTo>
                    <a:lnTo>
                      <a:pt x="9" y="109"/>
                    </a:lnTo>
                    <a:lnTo>
                      <a:pt x="8" y="104"/>
                    </a:lnTo>
                    <a:lnTo>
                      <a:pt x="0" y="104"/>
                    </a:lnTo>
                    <a:lnTo>
                      <a:pt x="1" y="112"/>
                    </a:lnTo>
                    <a:lnTo>
                      <a:pt x="5" y="118"/>
                    </a:lnTo>
                    <a:lnTo>
                      <a:pt x="12" y="119"/>
                    </a:lnTo>
                    <a:lnTo>
                      <a:pt x="18" y="118"/>
                    </a:lnTo>
                    <a:lnTo>
                      <a:pt x="24" y="113"/>
                    </a:lnTo>
                    <a:lnTo>
                      <a:pt x="31" y="109"/>
                    </a:lnTo>
                    <a:lnTo>
                      <a:pt x="37" y="102"/>
                    </a:lnTo>
                    <a:lnTo>
                      <a:pt x="43" y="95"/>
                    </a:lnTo>
                    <a:lnTo>
                      <a:pt x="50" y="85"/>
                    </a:lnTo>
                    <a:lnTo>
                      <a:pt x="55" y="75"/>
                    </a:lnTo>
                    <a:lnTo>
                      <a:pt x="59" y="64"/>
                    </a:lnTo>
                    <a:lnTo>
                      <a:pt x="62" y="52"/>
                    </a:lnTo>
                    <a:lnTo>
                      <a:pt x="64" y="40"/>
                    </a:lnTo>
                    <a:lnTo>
                      <a:pt x="63" y="26"/>
                    </a:lnTo>
                    <a:lnTo>
                      <a:pt x="61" y="13"/>
                    </a:lnTo>
                    <a:lnTo>
                      <a:pt x="56" y="0"/>
                    </a:lnTo>
                    <a:lnTo>
                      <a:pt x="49"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52" name="Freeform 277"/>
              <p:cNvSpPr>
                <a:spLocks noChangeArrowheads="1"/>
              </p:cNvSpPr>
              <p:nvPr/>
            </p:nvSpPr>
            <p:spPr bwMode="auto">
              <a:xfrm>
                <a:off x="5559" y="94"/>
                <a:ext cx="45" cy="51"/>
              </a:xfrm>
              <a:custGeom>
                <a:avLst/>
                <a:gdLst>
                  <a:gd name="T0" fmla="*/ 428 w 48"/>
                  <a:gd name="T1" fmla="*/ 26872 h 50"/>
                  <a:gd name="T2" fmla="*/ 546 w 48"/>
                  <a:gd name="T3" fmla="*/ 21328 h 50"/>
                  <a:gd name="T4" fmla="*/ 738 w 48"/>
                  <a:gd name="T5" fmla="*/ 17834 h 50"/>
                  <a:gd name="T6" fmla="*/ 1062 w 48"/>
                  <a:gd name="T7" fmla="*/ 12730 h 50"/>
                  <a:gd name="T8" fmla="*/ 1273 w 48"/>
                  <a:gd name="T9" fmla="*/ 8923 h 50"/>
                  <a:gd name="T10" fmla="*/ 1441 w 48"/>
                  <a:gd name="T11" fmla="*/ 6079 h 50"/>
                  <a:gd name="T12" fmla="*/ 1626 w 48"/>
                  <a:gd name="T13" fmla="*/ 4816 h 50"/>
                  <a:gd name="T14" fmla="*/ 1727 w 48"/>
                  <a:gd name="T15" fmla="*/ 4816 h 50"/>
                  <a:gd name="T16" fmla="*/ 1791 w 48"/>
                  <a:gd name="T17" fmla="*/ 4816 h 50"/>
                  <a:gd name="T18" fmla="*/ 1727 w 48"/>
                  <a:gd name="T19" fmla="*/ 4816 h 50"/>
                  <a:gd name="T20" fmla="*/ 1727 w 48"/>
                  <a:gd name="T21" fmla="*/ 4146 h 50"/>
                  <a:gd name="T22" fmla="*/ 2021 w 48"/>
                  <a:gd name="T23" fmla="*/ 3 h 50"/>
                  <a:gd name="T24" fmla="*/ 1903 w 48"/>
                  <a:gd name="T25" fmla="*/ 1 h 50"/>
                  <a:gd name="T26" fmla="*/ 1791 w 48"/>
                  <a:gd name="T27" fmla="*/ 0 h 50"/>
                  <a:gd name="T28" fmla="*/ 1624 w 48"/>
                  <a:gd name="T29" fmla="*/ 0 h 50"/>
                  <a:gd name="T30" fmla="*/ 1441 w 48"/>
                  <a:gd name="T31" fmla="*/ 1 h 50"/>
                  <a:gd name="T32" fmla="*/ 1273 w 48"/>
                  <a:gd name="T33" fmla="*/ 132 h 50"/>
                  <a:gd name="T34" fmla="*/ 1062 w 48"/>
                  <a:gd name="T35" fmla="*/ 5636 h 50"/>
                  <a:gd name="T36" fmla="*/ 695 w 48"/>
                  <a:gd name="T37" fmla="*/ 9625 h 50"/>
                  <a:gd name="T38" fmla="*/ 483 w 48"/>
                  <a:gd name="T39" fmla="*/ 14166 h 50"/>
                  <a:gd name="T40" fmla="*/ 6 w 48"/>
                  <a:gd name="T41" fmla="*/ 19275 h 50"/>
                  <a:gd name="T42" fmla="*/ 0 w 48"/>
                  <a:gd name="T43" fmla="*/ 24907 h 50"/>
                  <a:gd name="T44" fmla="*/ 428 w 48"/>
                  <a:gd name="T45" fmla="*/ 26872 h 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8"/>
                  <a:gd name="T70" fmla="*/ 0 h 50"/>
                  <a:gd name="T71" fmla="*/ 48 w 48"/>
                  <a:gd name="T72" fmla="*/ 50 h 5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8" h="50">
                    <a:moveTo>
                      <a:pt x="9" y="50"/>
                    </a:moveTo>
                    <a:lnTo>
                      <a:pt x="13" y="40"/>
                    </a:lnTo>
                    <a:lnTo>
                      <a:pt x="18" y="33"/>
                    </a:lnTo>
                    <a:lnTo>
                      <a:pt x="24" y="24"/>
                    </a:lnTo>
                    <a:lnTo>
                      <a:pt x="30" y="17"/>
                    </a:lnTo>
                    <a:lnTo>
                      <a:pt x="35" y="12"/>
                    </a:lnTo>
                    <a:lnTo>
                      <a:pt x="39" y="9"/>
                    </a:lnTo>
                    <a:lnTo>
                      <a:pt x="41" y="9"/>
                    </a:lnTo>
                    <a:lnTo>
                      <a:pt x="42" y="9"/>
                    </a:lnTo>
                    <a:lnTo>
                      <a:pt x="41" y="9"/>
                    </a:lnTo>
                    <a:lnTo>
                      <a:pt x="41" y="7"/>
                    </a:lnTo>
                    <a:lnTo>
                      <a:pt x="48" y="3"/>
                    </a:lnTo>
                    <a:lnTo>
                      <a:pt x="45" y="1"/>
                    </a:lnTo>
                    <a:lnTo>
                      <a:pt x="42" y="0"/>
                    </a:lnTo>
                    <a:lnTo>
                      <a:pt x="38" y="0"/>
                    </a:lnTo>
                    <a:lnTo>
                      <a:pt x="35" y="1"/>
                    </a:lnTo>
                    <a:lnTo>
                      <a:pt x="30" y="5"/>
                    </a:lnTo>
                    <a:lnTo>
                      <a:pt x="24" y="11"/>
                    </a:lnTo>
                    <a:lnTo>
                      <a:pt x="17" y="18"/>
                    </a:lnTo>
                    <a:lnTo>
                      <a:pt x="11" y="27"/>
                    </a:lnTo>
                    <a:lnTo>
                      <a:pt x="6" y="36"/>
                    </a:lnTo>
                    <a:lnTo>
                      <a:pt x="0" y="46"/>
                    </a:lnTo>
                    <a:lnTo>
                      <a:pt x="9" y="5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53" name="Freeform 278"/>
              <p:cNvSpPr>
                <a:spLocks noChangeArrowheads="1"/>
              </p:cNvSpPr>
              <p:nvPr/>
            </p:nvSpPr>
            <p:spPr bwMode="auto">
              <a:xfrm>
                <a:off x="5550" y="146"/>
                <a:ext cx="12" cy="61"/>
              </a:xfrm>
              <a:custGeom>
                <a:avLst/>
                <a:gdLst>
                  <a:gd name="T0" fmla="*/ 1 w 17"/>
                  <a:gd name="T1" fmla="*/ 20381 h 61"/>
                  <a:gd name="T2" fmla="*/ 1 w 17"/>
                  <a:gd name="T3" fmla="*/ 18859 h 61"/>
                  <a:gd name="T4" fmla="*/ 1 w 17"/>
                  <a:gd name="T5" fmla="*/ 17399 h 61"/>
                  <a:gd name="T6" fmla="*/ 1 w 17"/>
                  <a:gd name="T7" fmla="*/ 14878 h 61"/>
                  <a:gd name="T8" fmla="*/ 55 w 17"/>
                  <a:gd name="T9" fmla="*/ 12520 h 61"/>
                  <a:gd name="T10" fmla="*/ 59 w 17"/>
                  <a:gd name="T11" fmla="*/ 9261 h 61"/>
                  <a:gd name="T12" fmla="*/ 65 w 17"/>
                  <a:gd name="T13" fmla="*/ 7237 h 61"/>
                  <a:gd name="T14" fmla="*/ 73 w 17"/>
                  <a:gd name="T15" fmla="*/ 3856 h 61"/>
                  <a:gd name="T16" fmla="*/ 87 w 17"/>
                  <a:gd name="T17" fmla="*/ 4 h 61"/>
                  <a:gd name="T18" fmla="*/ 1 w 17"/>
                  <a:gd name="T19" fmla="*/ 0 h 61"/>
                  <a:gd name="T20" fmla="*/ 1 w 17"/>
                  <a:gd name="T21" fmla="*/ 3301 h 61"/>
                  <a:gd name="T22" fmla="*/ 1 w 17"/>
                  <a:gd name="T23" fmla="*/ 6686 h 61"/>
                  <a:gd name="T24" fmla="*/ 1 w 17"/>
                  <a:gd name="T25" fmla="*/ 9154 h 61"/>
                  <a:gd name="T26" fmla="*/ 0 w 17"/>
                  <a:gd name="T27" fmla="*/ 11737 h 61"/>
                  <a:gd name="T28" fmla="*/ 0 w 17"/>
                  <a:gd name="T29" fmla="*/ 14857 h 61"/>
                  <a:gd name="T30" fmla="*/ 0 w 17"/>
                  <a:gd name="T31" fmla="*/ 17399 h 61"/>
                  <a:gd name="T32" fmla="*/ 0 w 17"/>
                  <a:gd name="T33" fmla="*/ 18859 h 61"/>
                  <a:gd name="T34" fmla="*/ 0 w 17"/>
                  <a:gd name="T35" fmla="*/ 20381 h 61"/>
                  <a:gd name="T36" fmla="*/ 1 w 17"/>
                  <a:gd name="T37" fmla="*/ 2038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61"/>
                  <a:gd name="T59" fmla="*/ 17 w 17"/>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61">
                    <a:moveTo>
                      <a:pt x="8" y="61"/>
                    </a:moveTo>
                    <a:lnTo>
                      <a:pt x="8" y="57"/>
                    </a:lnTo>
                    <a:lnTo>
                      <a:pt x="8" y="52"/>
                    </a:lnTo>
                    <a:lnTo>
                      <a:pt x="8" y="45"/>
                    </a:lnTo>
                    <a:lnTo>
                      <a:pt x="9" y="37"/>
                    </a:lnTo>
                    <a:lnTo>
                      <a:pt x="10" y="28"/>
                    </a:lnTo>
                    <a:lnTo>
                      <a:pt x="12" y="21"/>
                    </a:lnTo>
                    <a:lnTo>
                      <a:pt x="14" y="12"/>
                    </a:lnTo>
                    <a:lnTo>
                      <a:pt x="17" y="4"/>
                    </a:lnTo>
                    <a:lnTo>
                      <a:pt x="8" y="0"/>
                    </a:lnTo>
                    <a:lnTo>
                      <a:pt x="5" y="10"/>
                    </a:lnTo>
                    <a:lnTo>
                      <a:pt x="3" y="19"/>
                    </a:lnTo>
                    <a:lnTo>
                      <a:pt x="1" y="27"/>
                    </a:lnTo>
                    <a:lnTo>
                      <a:pt x="0" y="36"/>
                    </a:lnTo>
                    <a:lnTo>
                      <a:pt x="0" y="44"/>
                    </a:lnTo>
                    <a:lnTo>
                      <a:pt x="0" y="52"/>
                    </a:lnTo>
                    <a:lnTo>
                      <a:pt x="0" y="57"/>
                    </a:lnTo>
                    <a:lnTo>
                      <a:pt x="0" y="61"/>
                    </a:lnTo>
                    <a:lnTo>
                      <a:pt x="8"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54" name="Freeform 279"/>
              <p:cNvSpPr>
                <a:spLocks noChangeArrowheads="1"/>
              </p:cNvSpPr>
              <p:nvPr/>
            </p:nvSpPr>
            <p:spPr bwMode="auto">
              <a:xfrm>
                <a:off x="200" y="4045"/>
                <a:ext cx="61" cy="58"/>
              </a:xfrm>
              <a:custGeom>
                <a:avLst/>
                <a:gdLst>
                  <a:gd name="T0" fmla="*/ 3335 w 63"/>
                  <a:gd name="T1" fmla="*/ 5534 h 58"/>
                  <a:gd name="T2" fmla="*/ 3396 w 63"/>
                  <a:gd name="T3" fmla="*/ 7672 h 58"/>
                  <a:gd name="T4" fmla="*/ 3467 w 63"/>
                  <a:gd name="T5" fmla="*/ 8790 h 58"/>
                  <a:gd name="T6" fmla="*/ 3467 w 63"/>
                  <a:gd name="T7" fmla="*/ 9070 h 58"/>
                  <a:gd name="T8" fmla="*/ 3371 w 63"/>
                  <a:gd name="T9" fmla="*/ 9070 h 58"/>
                  <a:gd name="T10" fmla="*/ 3170 w 63"/>
                  <a:gd name="T11" fmla="*/ 9070 h 58"/>
                  <a:gd name="T12" fmla="*/ 2948 w 63"/>
                  <a:gd name="T13" fmla="*/ 9070 h 58"/>
                  <a:gd name="T14" fmla="*/ 2637 w 63"/>
                  <a:gd name="T15" fmla="*/ 9535 h 58"/>
                  <a:gd name="T16" fmla="*/ 2348 w 63"/>
                  <a:gd name="T17" fmla="*/ 10378 h 58"/>
                  <a:gd name="T18" fmla="*/ 2038 w 63"/>
                  <a:gd name="T19" fmla="*/ 11626 h 58"/>
                  <a:gd name="T20" fmla="*/ 1622 w 63"/>
                  <a:gd name="T21" fmla="*/ 14407 h 58"/>
                  <a:gd name="T22" fmla="*/ 1349 w 63"/>
                  <a:gd name="T23" fmla="*/ 17635 h 58"/>
                  <a:gd name="T24" fmla="*/ 931 w 63"/>
                  <a:gd name="T25" fmla="*/ 20069 h 58"/>
                  <a:gd name="T26" fmla="*/ 685 w 63"/>
                  <a:gd name="T27" fmla="*/ 22892 h 58"/>
                  <a:gd name="T28" fmla="*/ 568 w 63"/>
                  <a:gd name="T29" fmla="*/ 24870 h 58"/>
                  <a:gd name="T30" fmla="*/ 536 w 63"/>
                  <a:gd name="T31" fmla="*/ 24987 h 58"/>
                  <a:gd name="T32" fmla="*/ 568 w 63"/>
                  <a:gd name="T33" fmla="*/ 24987 h 58"/>
                  <a:gd name="T34" fmla="*/ 568 w 63"/>
                  <a:gd name="T35" fmla="*/ 25713 h 58"/>
                  <a:gd name="T36" fmla="*/ 644 w 63"/>
                  <a:gd name="T37" fmla="*/ 24987 h 58"/>
                  <a:gd name="T38" fmla="*/ 685 w 63"/>
                  <a:gd name="T39" fmla="*/ 24870 h 58"/>
                  <a:gd name="T40" fmla="*/ 685 w 63"/>
                  <a:gd name="T41" fmla="*/ 22892 h 58"/>
                  <a:gd name="T42" fmla="*/ 644 w 63"/>
                  <a:gd name="T43" fmla="*/ 19494 h 58"/>
                  <a:gd name="T44" fmla="*/ 568 w 63"/>
                  <a:gd name="T45" fmla="*/ 16450 h 58"/>
                  <a:gd name="T46" fmla="*/ 536 w 63"/>
                  <a:gd name="T47" fmla="*/ 13746 h 58"/>
                  <a:gd name="T48" fmla="*/ 7 w 63"/>
                  <a:gd name="T49" fmla="*/ 10722 h 58"/>
                  <a:gd name="T50" fmla="*/ 5 w 63"/>
                  <a:gd name="T51" fmla="*/ 8790 h 58"/>
                  <a:gd name="T52" fmla="*/ 4 w 63"/>
                  <a:gd name="T53" fmla="*/ 7672 h 58"/>
                  <a:gd name="T54" fmla="*/ 1 w 63"/>
                  <a:gd name="T55" fmla="*/ 5098 h 58"/>
                  <a:gd name="T56" fmla="*/ 0 w 63"/>
                  <a:gd name="T57" fmla="*/ 3960 h 58"/>
                  <a:gd name="T58" fmla="*/ 0 w 63"/>
                  <a:gd name="T59" fmla="*/ 3098 h 58"/>
                  <a:gd name="T60" fmla="*/ 2 w 63"/>
                  <a:gd name="T61" fmla="*/ 3 h 58"/>
                  <a:gd name="T62" fmla="*/ 5 w 63"/>
                  <a:gd name="T63" fmla="*/ 1 h 58"/>
                  <a:gd name="T64" fmla="*/ 536 w 63"/>
                  <a:gd name="T65" fmla="*/ 0 h 58"/>
                  <a:gd name="T66" fmla="*/ 685 w 63"/>
                  <a:gd name="T67" fmla="*/ 0 h 58"/>
                  <a:gd name="T68" fmla="*/ 991 w 63"/>
                  <a:gd name="T69" fmla="*/ 0 h 58"/>
                  <a:gd name="T70" fmla="*/ 1696 w 63"/>
                  <a:gd name="T71" fmla="*/ 1 h 58"/>
                  <a:gd name="T72" fmla="*/ 2348 w 63"/>
                  <a:gd name="T73" fmla="*/ 87 h 58"/>
                  <a:gd name="T74" fmla="*/ 2948 w 63"/>
                  <a:gd name="T75" fmla="*/ 3653 h 58"/>
                  <a:gd name="T76" fmla="*/ 3335 w 63"/>
                  <a:gd name="T77" fmla="*/ 5534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3"/>
                  <a:gd name="T118" fmla="*/ 0 h 58"/>
                  <a:gd name="T119" fmla="*/ 63 w 63"/>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3" h="58">
                    <a:moveTo>
                      <a:pt x="60" y="13"/>
                    </a:moveTo>
                    <a:lnTo>
                      <a:pt x="62" y="17"/>
                    </a:lnTo>
                    <a:lnTo>
                      <a:pt x="63" y="19"/>
                    </a:lnTo>
                    <a:lnTo>
                      <a:pt x="63" y="20"/>
                    </a:lnTo>
                    <a:lnTo>
                      <a:pt x="61" y="20"/>
                    </a:lnTo>
                    <a:lnTo>
                      <a:pt x="57" y="20"/>
                    </a:lnTo>
                    <a:lnTo>
                      <a:pt x="53" y="20"/>
                    </a:lnTo>
                    <a:lnTo>
                      <a:pt x="48" y="21"/>
                    </a:lnTo>
                    <a:lnTo>
                      <a:pt x="43" y="23"/>
                    </a:lnTo>
                    <a:lnTo>
                      <a:pt x="37" y="26"/>
                    </a:lnTo>
                    <a:lnTo>
                      <a:pt x="30" y="32"/>
                    </a:lnTo>
                    <a:lnTo>
                      <a:pt x="24" y="39"/>
                    </a:lnTo>
                    <a:lnTo>
                      <a:pt x="18" y="45"/>
                    </a:lnTo>
                    <a:lnTo>
                      <a:pt x="13" y="51"/>
                    </a:lnTo>
                    <a:lnTo>
                      <a:pt x="10" y="55"/>
                    </a:lnTo>
                    <a:lnTo>
                      <a:pt x="9" y="57"/>
                    </a:lnTo>
                    <a:lnTo>
                      <a:pt x="10" y="57"/>
                    </a:lnTo>
                    <a:lnTo>
                      <a:pt x="10" y="58"/>
                    </a:lnTo>
                    <a:lnTo>
                      <a:pt x="12" y="57"/>
                    </a:lnTo>
                    <a:lnTo>
                      <a:pt x="13" y="55"/>
                    </a:lnTo>
                    <a:lnTo>
                      <a:pt x="13" y="51"/>
                    </a:lnTo>
                    <a:lnTo>
                      <a:pt x="12" y="44"/>
                    </a:lnTo>
                    <a:lnTo>
                      <a:pt x="10" y="37"/>
                    </a:lnTo>
                    <a:lnTo>
                      <a:pt x="9" y="30"/>
                    </a:lnTo>
                    <a:lnTo>
                      <a:pt x="7" y="24"/>
                    </a:lnTo>
                    <a:lnTo>
                      <a:pt x="5" y="19"/>
                    </a:lnTo>
                    <a:lnTo>
                      <a:pt x="4" y="17"/>
                    </a:lnTo>
                    <a:lnTo>
                      <a:pt x="1" y="12"/>
                    </a:lnTo>
                    <a:lnTo>
                      <a:pt x="0" y="9"/>
                    </a:lnTo>
                    <a:lnTo>
                      <a:pt x="0" y="6"/>
                    </a:lnTo>
                    <a:lnTo>
                      <a:pt x="2" y="3"/>
                    </a:lnTo>
                    <a:lnTo>
                      <a:pt x="5" y="1"/>
                    </a:lnTo>
                    <a:lnTo>
                      <a:pt x="9" y="0"/>
                    </a:lnTo>
                    <a:lnTo>
                      <a:pt x="13" y="0"/>
                    </a:lnTo>
                    <a:lnTo>
                      <a:pt x="19" y="0"/>
                    </a:lnTo>
                    <a:lnTo>
                      <a:pt x="31" y="1"/>
                    </a:lnTo>
                    <a:lnTo>
                      <a:pt x="43" y="5"/>
                    </a:lnTo>
                    <a:lnTo>
                      <a:pt x="53" y="8"/>
                    </a:lnTo>
                    <a:lnTo>
                      <a:pt x="60" y="13"/>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55" name="Freeform 280"/>
              <p:cNvSpPr>
                <a:spLocks noChangeArrowheads="1"/>
              </p:cNvSpPr>
              <p:nvPr/>
            </p:nvSpPr>
            <p:spPr bwMode="auto">
              <a:xfrm>
                <a:off x="244" y="4067"/>
                <a:ext cx="23" cy="11"/>
              </a:xfrm>
              <a:custGeom>
                <a:avLst/>
                <a:gdLst>
                  <a:gd name="T0" fmla="*/ 3 w 27"/>
                  <a:gd name="T1" fmla="*/ 88 h 16"/>
                  <a:gd name="T2" fmla="*/ 409 w 27"/>
                  <a:gd name="T3" fmla="*/ 83 h 16"/>
                  <a:gd name="T4" fmla="*/ 585 w 27"/>
                  <a:gd name="T5" fmla="*/ 78 h 16"/>
                  <a:gd name="T6" fmla="*/ 778 w 27"/>
                  <a:gd name="T7" fmla="*/ 78 h 16"/>
                  <a:gd name="T8" fmla="*/ 964 w 27"/>
                  <a:gd name="T9" fmla="*/ 78 h 16"/>
                  <a:gd name="T10" fmla="*/ 1113 w 27"/>
                  <a:gd name="T11" fmla="*/ 78 h 16"/>
                  <a:gd name="T12" fmla="*/ 1284 w 27"/>
                  <a:gd name="T13" fmla="*/ 57 h 16"/>
                  <a:gd name="T14" fmla="*/ 1195 w 27"/>
                  <a:gd name="T15" fmla="*/ 1 h 16"/>
                  <a:gd name="T16" fmla="*/ 1097 w 27"/>
                  <a:gd name="T17" fmla="*/ 0 h 16"/>
                  <a:gd name="T18" fmla="*/ 724 w 27"/>
                  <a:gd name="T19" fmla="*/ 1 h 16"/>
                  <a:gd name="T20" fmla="*/ 837 w 27"/>
                  <a:gd name="T21" fmla="*/ 61 h 16"/>
                  <a:gd name="T22" fmla="*/ 837 w 27"/>
                  <a:gd name="T23" fmla="*/ 57 h 16"/>
                  <a:gd name="T24" fmla="*/ 964 w 27"/>
                  <a:gd name="T25" fmla="*/ 1 h 16"/>
                  <a:gd name="T26" fmla="*/ 898 w 27"/>
                  <a:gd name="T27" fmla="*/ 1 h 16"/>
                  <a:gd name="T28" fmla="*/ 724 w 27"/>
                  <a:gd name="T29" fmla="*/ 1 h 16"/>
                  <a:gd name="T30" fmla="*/ 544 w 27"/>
                  <a:gd name="T31" fmla="*/ 1 h 16"/>
                  <a:gd name="T32" fmla="*/ 3 w 27"/>
                  <a:gd name="T33" fmla="*/ 1 h 16"/>
                  <a:gd name="T34" fmla="*/ 0 w 27"/>
                  <a:gd name="T35" fmla="*/ 57 h 16"/>
                  <a:gd name="T36" fmla="*/ 3 w 27"/>
                  <a:gd name="T37" fmla="*/ 88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16"/>
                  <a:gd name="T59" fmla="*/ 27 w 2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16">
                    <a:moveTo>
                      <a:pt x="4" y="16"/>
                    </a:moveTo>
                    <a:lnTo>
                      <a:pt x="8" y="15"/>
                    </a:lnTo>
                    <a:lnTo>
                      <a:pt x="13" y="14"/>
                    </a:lnTo>
                    <a:lnTo>
                      <a:pt x="17" y="14"/>
                    </a:lnTo>
                    <a:lnTo>
                      <a:pt x="20" y="14"/>
                    </a:lnTo>
                    <a:lnTo>
                      <a:pt x="23" y="14"/>
                    </a:lnTo>
                    <a:lnTo>
                      <a:pt x="27" y="9"/>
                    </a:lnTo>
                    <a:lnTo>
                      <a:pt x="25" y="4"/>
                    </a:lnTo>
                    <a:lnTo>
                      <a:pt x="22" y="0"/>
                    </a:lnTo>
                    <a:lnTo>
                      <a:pt x="16" y="7"/>
                    </a:lnTo>
                    <a:lnTo>
                      <a:pt x="18" y="10"/>
                    </a:lnTo>
                    <a:lnTo>
                      <a:pt x="18" y="9"/>
                    </a:lnTo>
                    <a:lnTo>
                      <a:pt x="20" y="6"/>
                    </a:lnTo>
                    <a:lnTo>
                      <a:pt x="19" y="6"/>
                    </a:lnTo>
                    <a:lnTo>
                      <a:pt x="16" y="6"/>
                    </a:lnTo>
                    <a:lnTo>
                      <a:pt x="12" y="6"/>
                    </a:lnTo>
                    <a:lnTo>
                      <a:pt x="6" y="7"/>
                    </a:lnTo>
                    <a:lnTo>
                      <a:pt x="0" y="9"/>
                    </a:lnTo>
                    <a:lnTo>
                      <a:pt x="4" y="1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56" name="Freeform 281"/>
              <p:cNvSpPr>
                <a:spLocks noChangeArrowheads="1"/>
              </p:cNvSpPr>
              <p:nvPr/>
            </p:nvSpPr>
            <p:spPr bwMode="auto">
              <a:xfrm>
                <a:off x="206" y="4077"/>
                <a:ext cx="36" cy="43"/>
              </a:xfrm>
              <a:custGeom>
                <a:avLst/>
                <a:gdLst>
                  <a:gd name="T0" fmla="*/ 5 w 40"/>
                  <a:gd name="T1" fmla="*/ 19953 h 44"/>
                  <a:gd name="T2" fmla="*/ 5 w 40"/>
                  <a:gd name="T3" fmla="*/ 20511 h 44"/>
                  <a:gd name="T4" fmla="*/ 5 w 40"/>
                  <a:gd name="T5" fmla="*/ 21285 h 44"/>
                  <a:gd name="T6" fmla="*/ 142 w 40"/>
                  <a:gd name="T7" fmla="*/ 23229 h 44"/>
                  <a:gd name="T8" fmla="*/ 142 w 40"/>
                  <a:gd name="T9" fmla="*/ 22385 h 44"/>
                  <a:gd name="T10" fmla="*/ 181 w 40"/>
                  <a:gd name="T11" fmla="*/ 20511 h 44"/>
                  <a:gd name="T12" fmla="*/ 231 w 40"/>
                  <a:gd name="T13" fmla="*/ 17244 h 44"/>
                  <a:gd name="T14" fmla="*/ 295 w 40"/>
                  <a:gd name="T15" fmla="*/ 13290 h 44"/>
                  <a:gd name="T16" fmla="*/ 415 w 40"/>
                  <a:gd name="T17" fmla="*/ 9371 h 44"/>
                  <a:gd name="T18" fmla="*/ 505 w 40"/>
                  <a:gd name="T19" fmla="*/ 6610 h 44"/>
                  <a:gd name="T20" fmla="*/ 557 w 40"/>
                  <a:gd name="T21" fmla="*/ 4280 h 44"/>
                  <a:gd name="T22" fmla="*/ 506 w 40"/>
                  <a:gd name="T23" fmla="*/ 0 h 44"/>
                  <a:gd name="T24" fmla="*/ 435 w 40"/>
                  <a:gd name="T25" fmla="*/ 4 h 44"/>
                  <a:gd name="T26" fmla="*/ 311 w 40"/>
                  <a:gd name="T27" fmla="*/ 5555 h 44"/>
                  <a:gd name="T28" fmla="*/ 221 w 40"/>
                  <a:gd name="T29" fmla="*/ 9371 h 44"/>
                  <a:gd name="T30" fmla="*/ 142 w 40"/>
                  <a:gd name="T31" fmla="*/ 13290 h 44"/>
                  <a:gd name="T32" fmla="*/ 5 w 40"/>
                  <a:gd name="T33" fmla="*/ 17244 h 44"/>
                  <a:gd name="T34" fmla="*/ 2 w 40"/>
                  <a:gd name="T35" fmla="*/ 19953 h 44"/>
                  <a:gd name="T36" fmla="*/ 0 w 40"/>
                  <a:gd name="T37" fmla="*/ 21752 h 44"/>
                  <a:gd name="T38" fmla="*/ 1 w 40"/>
                  <a:gd name="T39" fmla="*/ 25008 h 44"/>
                  <a:gd name="T40" fmla="*/ 5 w 40"/>
                  <a:gd name="T41" fmla="*/ 25897 h 44"/>
                  <a:gd name="T42" fmla="*/ 142 w 40"/>
                  <a:gd name="T43" fmla="*/ 25353 h 44"/>
                  <a:gd name="T44" fmla="*/ 5 w 40"/>
                  <a:gd name="T45" fmla="*/ 19953 h 4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44"/>
                  <a:gd name="T71" fmla="*/ 40 w 40"/>
                  <a:gd name="T72" fmla="*/ 44 h 4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44">
                    <a:moveTo>
                      <a:pt x="5" y="34"/>
                    </a:moveTo>
                    <a:lnTo>
                      <a:pt x="5" y="35"/>
                    </a:lnTo>
                    <a:lnTo>
                      <a:pt x="8" y="36"/>
                    </a:lnTo>
                    <a:lnTo>
                      <a:pt x="10" y="39"/>
                    </a:lnTo>
                    <a:lnTo>
                      <a:pt x="10" y="38"/>
                    </a:lnTo>
                    <a:lnTo>
                      <a:pt x="12" y="35"/>
                    </a:lnTo>
                    <a:lnTo>
                      <a:pt x="17" y="29"/>
                    </a:lnTo>
                    <a:lnTo>
                      <a:pt x="22" y="23"/>
                    </a:lnTo>
                    <a:lnTo>
                      <a:pt x="29" y="16"/>
                    </a:lnTo>
                    <a:lnTo>
                      <a:pt x="35" y="12"/>
                    </a:lnTo>
                    <a:lnTo>
                      <a:pt x="40" y="7"/>
                    </a:lnTo>
                    <a:lnTo>
                      <a:pt x="36" y="0"/>
                    </a:lnTo>
                    <a:lnTo>
                      <a:pt x="30" y="4"/>
                    </a:lnTo>
                    <a:lnTo>
                      <a:pt x="23" y="10"/>
                    </a:lnTo>
                    <a:lnTo>
                      <a:pt x="16" y="16"/>
                    </a:lnTo>
                    <a:lnTo>
                      <a:pt x="10" y="23"/>
                    </a:lnTo>
                    <a:lnTo>
                      <a:pt x="5" y="29"/>
                    </a:lnTo>
                    <a:lnTo>
                      <a:pt x="2" y="34"/>
                    </a:lnTo>
                    <a:lnTo>
                      <a:pt x="0" y="37"/>
                    </a:lnTo>
                    <a:lnTo>
                      <a:pt x="1" y="42"/>
                    </a:lnTo>
                    <a:lnTo>
                      <a:pt x="6" y="44"/>
                    </a:lnTo>
                    <a:lnTo>
                      <a:pt x="10" y="43"/>
                    </a:lnTo>
                    <a:lnTo>
                      <a:pt x="5" y="3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57" name="Freeform 282"/>
              <p:cNvSpPr>
                <a:spLocks noChangeArrowheads="1"/>
              </p:cNvSpPr>
              <p:nvPr/>
            </p:nvSpPr>
            <p:spPr bwMode="auto">
              <a:xfrm>
                <a:off x="200" y="4072"/>
                <a:ext cx="12" cy="48"/>
              </a:xfrm>
              <a:custGeom>
                <a:avLst/>
                <a:gdLst>
                  <a:gd name="T0" fmla="*/ 0 w 17"/>
                  <a:gd name="T1" fmla="*/ 2459 h 49"/>
                  <a:gd name="T2" fmla="*/ 0 w 17"/>
                  <a:gd name="T3" fmla="*/ 2643 h 49"/>
                  <a:gd name="T4" fmla="*/ 1 w 17"/>
                  <a:gd name="T5" fmla="*/ 3628 h 49"/>
                  <a:gd name="T6" fmla="*/ 1 w 17"/>
                  <a:gd name="T7" fmla="*/ 5807 h 49"/>
                  <a:gd name="T8" fmla="*/ 1 w 17"/>
                  <a:gd name="T9" fmla="*/ 8130 h 49"/>
                  <a:gd name="T10" fmla="*/ 1 w 17"/>
                  <a:gd name="T11" fmla="*/ 10299 h 49"/>
                  <a:gd name="T12" fmla="*/ 1 w 17"/>
                  <a:gd name="T13" fmla="*/ 12028 h 49"/>
                  <a:gd name="T14" fmla="*/ 1 w 17"/>
                  <a:gd name="T15" fmla="*/ 13184 h 49"/>
                  <a:gd name="T16" fmla="*/ 55 w 17"/>
                  <a:gd name="T17" fmla="*/ 12704 h 49"/>
                  <a:gd name="T18" fmla="*/ 73 w 17"/>
                  <a:gd name="T19" fmla="*/ 15430 h 49"/>
                  <a:gd name="T20" fmla="*/ 87 w 17"/>
                  <a:gd name="T21" fmla="*/ 13754 h 49"/>
                  <a:gd name="T22" fmla="*/ 87 w 17"/>
                  <a:gd name="T23" fmla="*/ 11744 h 49"/>
                  <a:gd name="T24" fmla="*/ 82 w 17"/>
                  <a:gd name="T25" fmla="*/ 9516 h 49"/>
                  <a:gd name="T26" fmla="*/ 73 w 17"/>
                  <a:gd name="T27" fmla="*/ 7347 h 49"/>
                  <a:gd name="T28" fmla="*/ 65 w 17"/>
                  <a:gd name="T29" fmla="*/ 4966 h 49"/>
                  <a:gd name="T30" fmla="*/ 59 w 17"/>
                  <a:gd name="T31" fmla="*/ 2868 h 49"/>
                  <a:gd name="T32" fmla="*/ 1 w 17"/>
                  <a:gd name="T33" fmla="*/ 73 h 49"/>
                  <a:gd name="T34" fmla="*/ 1 w 17"/>
                  <a:gd name="T35" fmla="*/ 0 h 49"/>
                  <a:gd name="T36" fmla="*/ 0 w 17"/>
                  <a:gd name="T37" fmla="*/ 2459 h 4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49"/>
                  <a:gd name="T59" fmla="*/ 17 w 17"/>
                  <a:gd name="T60" fmla="*/ 49 h 4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49">
                    <a:moveTo>
                      <a:pt x="0" y="7"/>
                    </a:moveTo>
                    <a:lnTo>
                      <a:pt x="0" y="8"/>
                    </a:lnTo>
                    <a:lnTo>
                      <a:pt x="2" y="12"/>
                    </a:lnTo>
                    <a:lnTo>
                      <a:pt x="4" y="18"/>
                    </a:lnTo>
                    <a:lnTo>
                      <a:pt x="5" y="26"/>
                    </a:lnTo>
                    <a:lnTo>
                      <a:pt x="7" y="32"/>
                    </a:lnTo>
                    <a:lnTo>
                      <a:pt x="7" y="38"/>
                    </a:lnTo>
                    <a:lnTo>
                      <a:pt x="8" y="42"/>
                    </a:lnTo>
                    <a:lnTo>
                      <a:pt x="9" y="40"/>
                    </a:lnTo>
                    <a:lnTo>
                      <a:pt x="14" y="49"/>
                    </a:lnTo>
                    <a:lnTo>
                      <a:pt x="17" y="43"/>
                    </a:lnTo>
                    <a:lnTo>
                      <a:pt x="17" y="37"/>
                    </a:lnTo>
                    <a:lnTo>
                      <a:pt x="16" y="30"/>
                    </a:lnTo>
                    <a:lnTo>
                      <a:pt x="14" y="23"/>
                    </a:lnTo>
                    <a:lnTo>
                      <a:pt x="12" y="16"/>
                    </a:lnTo>
                    <a:lnTo>
                      <a:pt x="10" y="9"/>
                    </a:lnTo>
                    <a:lnTo>
                      <a:pt x="8" y="5"/>
                    </a:lnTo>
                    <a:lnTo>
                      <a:pt x="6" y="0"/>
                    </a:lnTo>
                    <a:lnTo>
                      <a:pt x="0"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58" name="Freeform 283"/>
              <p:cNvSpPr>
                <a:spLocks noChangeArrowheads="1"/>
              </p:cNvSpPr>
              <p:nvPr/>
            </p:nvSpPr>
            <p:spPr bwMode="auto">
              <a:xfrm>
                <a:off x="196" y="4042"/>
                <a:ext cx="66" cy="31"/>
              </a:xfrm>
              <a:custGeom>
                <a:avLst/>
                <a:gdLst>
                  <a:gd name="T0" fmla="*/ 2795 w 68"/>
                  <a:gd name="T1" fmla="*/ 363165 h 24"/>
                  <a:gd name="T2" fmla="*/ 2492 w 68"/>
                  <a:gd name="T3" fmla="*/ 243440 h 24"/>
                  <a:gd name="T4" fmla="*/ 2034 w 68"/>
                  <a:gd name="T5" fmla="*/ 1173 h 24"/>
                  <a:gd name="T6" fmla="*/ 1445 w 68"/>
                  <a:gd name="T7" fmla="*/ 22 h 24"/>
                  <a:gd name="T8" fmla="*/ 1025 w 68"/>
                  <a:gd name="T9" fmla="*/ 0 h 24"/>
                  <a:gd name="T10" fmla="*/ 688 w 68"/>
                  <a:gd name="T11" fmla="*/ 0 h 24"/>
                  <a:gd name="T12" fmla="*/ 516 w 68"/>
                  <a:gd name="T13" fmla="*/ 0 h 24"/>
                  <a:gd name="T14" fmla="*/ 8 w 68"/>
                  <a:gd name="T15" fmla="*/ 589 h 24"/>
                  <a:gd name="T16" fmla="*/ 5 w 68"/>
                  <a:gd name="T17" fmla="*/ 1173 h 24"/>
                  <a:gd name="T18" fmla="*/ 2 w 68"/>
                  <a:gd name="T19" fmla="*/ 207364 h 24"/>
                  <a:gd name="T20" fmla="*/ 0 w 68"/>
                  <a:gd name="T21" fmla="*/ 335162 h 24"/>
                  <a:gd name="T22" fmla="*/ 3 w 68"/>
                  <a:gd name="T23" fmla="*/ 499870 h 24"/>
                  <a:gd name="T24" fmla="*/ 6 w 68"/>
                  <a:gd name="T25" fmla="*/ 635665 h 24"/>
                  <a:gd name="T26" fmla="*/ 487 w 68"/>
                  <a:gd name="T27" fmla="*/ 461440 h 24"/>
                  <a:gd name="T28" fmla="*/ 435 w 68"/>
                  <a:gd name="T29" fmla="*/ 363165 h 24"/>
                  <a:gd name="T30" fmla="*/ 412 w 68"/>
                  <a:gd name="T31" fmla="*/ 309317 h 24"/>
                  <a:gd name="T32" fmla="*/ 435 w 68"/>
                  <a:gd name="T33" fmla="*/ 285502 h 24"/>
                  <a:gd name="T34" fmla="*/ 462 w 68"/>
                  <a:gd name="T35" fmla="*/ 263767 h 24"/>
                  <a:gd name="T36" fmla="*/ 546 w 68"/>
                  <a:gd name="T37" fmla="*/ 263767 h 24"/>
                  <a:gd name="T38" fmla="*/ 772 w 68"/>
                  <a:gd name="T39" fmla="*/ 243440 h 24"/>
                  <a:gd name="T40" fmla="*/ 969 w 68"/>
                  <a:gd name="T41" fmla="*/ 243440 h 24"/>
                  <a:gd name="T42" fmla="*/ 1443 w 68"/>
                  <a:gd name="T43" fmla="*/ 263767 h 24"/>
                  <a:gd name="T44" fmla="*/ 1921 w 68"/>
                  <a:gd name="T45" fmla="*/ 335162 h 24"/>
                  <a:gd name="T46" fmla="*/ 2355 w 68"/>
                  <a:gd name="T47" fmla="*/ 425856 h 24"/>
                  <a:gd name="T48" fmla="*/ 2558 w 68"/>
                  <a:gd name="T49" fmla="*/ 558611 h 24"/>
                  <a:gd name="T50" fmla="*/ 2795 w 68"/>
                  <a:gd name="T51" fmla="*/ 363165 h 2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8"/>
                  <a:gd name="T79" fmla="*/ 0 h 24"/>
                  <a:gd name="T80" fmla="*/ 68 w 68"/>
                  <a:gd name="T81" fmla="*/ 24 h 2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8" h="24">
                    <a:moveTo>
                      <a:pt x="68" y="14"/>
                    </a:moveTo>
                    <a:lnTo>
                      <a:pt x="60" y="9"/>
                    </a:lnTo>
                    <a:lnTo>
                      <a:pt x="49" y="4"/>
                    </a:lnTo>
                    <a:lnTo>
                      <a:pt x="36" y="1"/>
                    </a:lnTo>
                    <a:lnTo>
                      <a:pt x="25" y="0"/>
                    </a:lnTo>
                    <a:lnTo>
                      <a:pt x="18" y="0"/>
                    </a:lnTo>
                    <a:lnTo>
                      <a:pt x="13" y="0"/>
                    </a:lnTo>
                    <a:lnTo>
                      <a:pt x="8" y="2"/>
                    </a:lnTo>
                    <a:lnTo>
                      <a:pt x="5" y="4"/>
                    </a:lnTo>
                    <a:lnTo>
                      <a:pt x="2" y="7"/>
                    </a:lnTo>
                    <a:lnTo>
                      <a:pt x="0" y="13"/>
                    </a:lnTo>
                    <a:lnTo>
                      <a:pt x="3" y="18"/>
                    </a:lnTo>
                    <a:lnTo>
                      <a:pt x="6" y="24"/>
                    </a:lnTo>
                    <a:lnTo>
                      <a:pt x="12" y="17"/>
                    </a:lnTo>
                    <a:lnTo>
                      <a:pt x="10" y="14"/>
                    </a:lnTo>
                    <a:lnTo>
                      <a:pt x="9" y="12"/>
                    </a:lnTo>
                    <a:lnTo>
                      <a:pt x="10" y="11"/>
                    </a:lnTo>
                    <a:lnTo>
                      <a:pt x="11" y="10"/>
                    </a:lnTo>
                    <a:lnTo>
                      <a:pt x="14" y="10"/>
                    </a:lnTo>
                    <a:lnTo>
                      <a:pt x="20" y="9"/>
                    </a:lnTo>
                    <a:lnTo>
                      <a:pt x="24" y="9"/>
                    </a:lnTo>
                    <a:lnTo>
                      <a:pt x="35" y="10"/>
                    </a:lnTo>
                    <a:lnTo>
                      <a:pt x="47" y="13"/>
                    </a:lnTo>
                    <a:lnTo>
                      <a:pt x="57" y="16"/>
                    </a:lnTo>
                    <a:lnTo>
                      <a:pt x="62" y="21"/>
                    </a:lnTo>
                    <a:lnTo>
                      <a:pt x="68"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59" name="Freeform 284"/>
              <p:cNvSpPr>
                <a:spLocks noChangeArrowheads="1"/>
              </p:cNvSpPr>
              <p:nvPr/>
            </p:nvSpPr>
            <p:spPr bwMode="auto">
              <a:xfrm>
                <a:off x="216" y="4074"/>
                <a:ext cx="92" cy="51"/>
              </a:xfrm>
              <a:custGeom>
                <a:avLst/>
                <a:gdLst>
                  <a:gd name="T0" fmla="*/ 2925 w 93"/>
                  <a:gd name="T1" fmla="*/ 0 h 57"/>
                  <a:gd name="T2" fmla="*/ 3082 w 93"/>
                  <a:gd name="T3" fmla="*/ 0 h 57"/>
                  <a:gd name="T4" fmla="*/ 3164 w 93"/>
                  <a:gd name="T5" fmla="*/ 2 h 57"/>
                  <a:gd name="T6" fmla="*/ 3164 w 93"/>
                  <a:gd name="T7" fmla="*/ 4 h 57"/>
                  <a:gd name="T8" fmla="*/ 3082 w 93"/>
                  <a:gd name="T9" fmla="*/ 308 h 57"/>
                  <a:gd name="T10" fmla="*/ 3003 w 93"/>
                  <a:gd name="T11" fmla="*/ 466 h 57"/>
                  <a:gd name="T12" fmla="*/ 2881 w 93"/>
                  <a:gd name="T13" fmla="*/ 699 h 57"/>
                  <a:gd name="T14" fmla="*/ 2633 w 93"/>
                  <a:gd name="T15" fmla="*/ 914 h 57"/>
                  <a:gd name="T16" fmla="*/ 2463 w 93"/>
                  <a:gd name="T17" fmla="*/ 1132 h 57"/>
                  <a:gd name="T18" fmla="*/ 2217 w 93"/>
                  <a:gd name="T19" fmla="*/ 1296 h 57"/>
                  <a:gd name="T20" fmla="*/ 1905 w 93"/>
                  <a:gd name="T21" fmla="*/ 1483 h 57"/>
                  <a:gd name="T22" fmla="*/ 1629 w 93"/>
                  <a:gd name="T23" fmla="*/ 1686 h 57"/>
                  <a:gd name="T24" fmla="*/ 1313 w 93"/>
                  <a:gd name="T25" fmla="*/ 1789 h 57"/>
                  <a:gd name="T26" fmla="*/ 1011 w 93"/>
                  <a:gd name="T27" fmla="*/ 1882 h 57"/>
                  <a:gd name="T28" fmla="*/ 635 w 93"/>
                  <a:gd name="T29" fmla="*/ 1882 h 57"/>
                  <a:gd name="T30" fmla="*/ 377 w 93"/>
                  <a:gd name="T31" fmla="*/ 1789 h 57"/>
                  <a:gd name="T32" fmla="*/ 1 w 93"/>
                  <a:gd name="T33" fmla="*/ 1673 h 57"/>
                  <a:gd name="T34" fmla="*/ 0 w 93"/>
                  <a:gd name="T35" fmla="*/ 1588 h 57"/>
                  <a:gd name="T36" fmla="*/ 0 w 93"/>
                  <a:gd name="T37" fmla="*/ 1573 h 57"/>
                  <a:gd name="T38" fmla="*/ 0 w 93"/>
                  <a:gd name="T39" fmla="*/ 1483 h 57"/>
                  <a:gd name="T40" fmla="*/ 1 w 93"/>
                  <a:gd name="T41" fmla="*/ 1388 h 57"/>
                  <a:gd name="T42" fmla="*/ 4 w 93"/>
                  <a:gd name="T43" fmla="*/ 1277 h 57"/>
                  <a:gd name="T44" fmla="*/ 8 w 93"/>
                  <a:gd name="T45" fmla="*/ 990 h 57"/>
                  <a:gd name="T46" fmla="*/ 464 w 93"/>
                  <a:gd name="T47" fmla="*/ 808 h 57"/>
                  <a:gd name="T48" fmla="*/ 704 w 93"/>
                  <a:gd name="T49" fmla="*/ 609 h 57"/>
                  <a:gd name="T50" fmla="*/ 1011 w 93"/>
                  <a:gd name="T51" fmla="*/ 404 h 57"/>
                  <a:gd name="T52" fmla="*/ 1246 w 93"/>
                  <a:gd name="T53" fmla="*/ 289 h 57"/>
                  <a:gd name="T54" fmla="*/ 1468 w 93"/>
                  <a:gd name="T55" fmla="*/ 4 h 57"/>
                  <a:gd name="T56" fmla="*/ 1717 w 93"/>
                  <a:gd name="T57" fmla="*/ 3 h 57"/>
                  <a:gd name="T58" fmla="*/ 1997 w 93"/>
                  <a:gd name="T59" fmla="*/ 2 h 57"/>
                  <a:gd name="T60" fmla="*/ 2230 w 93"/>
                  <a:gd name="T61" fmla="*/ 1 h 57"/>
                  <a:gd name="T62" fmla="*/ 2463 w 93"/>
                  <a:gd name="T63" fmla="*/ 1 h 57"/>
                  <a:gd name="T64" fmla="*/ 2633 w 93"/>
                  <a:gd name="T65" fmla="*/ 0 h 57"/>
                  <a:gd name="T66" fmla="*/ 2881 w 93"/>
                  <a:gd name="T67" fmla="*/ 0 h 57"/>
                  <a:gd name="T68" fmla="*/ 2925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7" y="0"/>
                    </a:moveTo>
                    <a:lnTo>
                      <a:pt x="92" y="0"/>
                    </a:lnTo>
                    <a:lnTo>
                      <a:pt x="93" y="2"/>
                    </a:lnTo>
                    <a:lnTo>
                      <a:pt x="93" y="5"/>
                    </a:lnTo>
                    <a:lnTo>
                      <a:pt x="92" y="9"/>
                    </a:lnTo>
                    <a:lnTo>
                      <a:pt x="88" y="15"/>
                    </a:lnTo>
                    <a:lnTo>
                      <a:pt x="84" y="21"/>
                    </a:lnTo>
                    <a:lnTo>
                      <a:pt x="79" y="28"/>
                    </a:lnTo>
                    <a:lnTo>
                      <a:pt x="73" y="35"/>
                    </a:lnTo>
                    <a:lnTo>
                      <a:pt x="65" y="40"/>
                    </a:lnTo>
                    <a:lnTo>
                      <a:pt x="57" y="46"/>
                    </a:lnTo>
                    <a:lnTo>
                      <a:pt x="48" y="51"/>
                    </a:lnTo>
                    <a:lnTo>
                      <a:pt x="39" y="54"/>
                    </a:lnTo>
                    <a:lnTo>
                      <a:pt x="29" y="57"/>
                    </a:lnTo>
                    <a:lnTo>
                      <a:pt x="20" y="57"/>
                    </a:lnTo>
                    <a:lnTo>
                      <a:pt x="10" y="54"/>
                    </a:lnTo>
                    <a:lnTo>
                      <a:pt x="1" y="50"/>
                    </a:lnTo>
                    <a:lnTo>
                      <a:pt x="0" y="49"/>
                    </a:lnTo>
                    <a:lnTo>
                      <a:pt x="0" y="48"/>
                    </a:lnTo>
                    <a:lnTo>
                      <a:pt x="0" y="46"/>
                    </a:lnTo>
                    <a:lnTo>
                      <a:pt x="1" y="43"/>
                    </a:lnTo>
                    <a:lnTo>
                      <a:pt x="4" y="38"/>
                    </a:lnTo>
                    <a:lnTo>
                      <a:pt x="8" y="31"/>
                    </a:lnTo>
                    <a:lnTo>
                      <a:pt x="14" y="25"/>
                    </a:lnTo>
                    <a:lnTo>
                      <a:pt x="22" y="19"/>
                    </a:lnTo>
                    <a:lnTo>
                      <a:pt x="29" y="13"/>
                    </a:lnTo>
                    <a:lnTo>
                      <a:pt x="37" y="8"/>
                    </a:lnTo>
                    <a:lnTo>
                      <a:pt x="44" y="5"/>
                    </a:lnTo>
                    <a:lnTo>
                      <a:pt x="51" y="3"/>
                    </a:lnTo>
                    <a:lnTo>
                      <a:pt x="59" y="2"/>
                    </a:lnTo>
                    <a:lnTo>
                      <a:pt x="66" y="1"/>
                    </a:lnTo>
                    <a:lnTo>
                      <a:pt x="73" y="1"/>
                    </a:lnTo>
                    <a:lnTo>
                      <a:pt x="79" y="0"/>
                    </a:lnTo>
                    <a:lnTo>
                      <a:pt x="84" y="0"/>
                    </a:lnTo>
                    <a:lnTo>
                      <a:pt x="87"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60" name="Freeform 285"/>
              <p:cNvSpPr>
                <a:spLocks noChangeArrowheads="1"/>
              </p:cNvSpPr>
              <p:nvPr/>
            </p:nvSpPr>
            <p:spPr bwMode="auto">
              <a:xfrm>
                <a:off x="215" y="4071"/>
                <a:ext cx="99" cy="55"/>
              </a:xfrm>
              <a:custGeom>
                <a:avLst/>
                <a:gdLst>
                  <a:gd name="T0" fmla="*/ 0 w 99"/>
                  <a:gd name="T1" fmla="*/ 990 h 66"/>
                  <a:gd name="T2" fmla="*/ 637 w 99"/>
                  <a:gd name="T3" fmla="*/ 1122 h 66"/>
                  <a:gd name="T4" fmla="*/ 1215 w 99"/>
                  <a:gd name="T5" fmla="*/ 1143 h 66"/>
                  <a:gd name="T6" fmla="*/ 1781 w 99"/>
                  <a:gd name="T7" fmla="*/ 1143 h 66"/>
                  <a:gd name="T8" fmla="*/ 2391 w 99"/>
                  <a:gd name="T9" fmla="*/ 1122 h 66"/>
                  <a:gd name="T10" fmla="*/ 2932 w 99"/>
                  <a:gd name="T11" fmla="*/ 1062 h 66"/>
                  <a:gd name="T12" fmla="*/ 3443 w 99"/>
                  <a:gd name="T13" fmla="*/ 944 h 66"/>
                  <a:gd name="T14" fmla="*/ 3874 w 99"/>
                  <a:gd name="T15" fmla="*/ 855 h 66"/>
                  <a:gd name="T16" fmla="*/ 4358 w 99"/>
                  <a:gd name="T17" fmla="*/ 737 h 66"/>
                  <a:gd name="T18" fmla="*/ 4767 w 99"/>
                  <a:gd name="T19" fmla="*/ 631 h 66"/>
                  <a:gd name="T20" fmla="*/ 5056 w 99"/>
                  <a:gd name="T21" fmla="*/ 512 h 66"/>
                  <a:gd name="T22" fmla="*/ 5363 w 99"/>
                  <a:gd name="T23" fmla="*/ 408 h 66"/>
                  <a:gd name="T24" fmla="*/ 5515 w 99"/>
                  <a:gd name="T25" fmla="*/ 285 h 66"/>
                  <a:gd name="T26" fmla="*/ 5601 w 99"/>
                  <a:gd name="T27" fmla="*/ 183 h 66"/>
                  <a:gd name="T28" fmla="*/ 5601 w 99"/>
                  <a:gd name="T29" fmla="*/ 6 h 66"/>
                  <a:gd name="T30" fmla="*/ 5366 w 99"/>
                  <a:gd name="T31" fmla="*/ 0 h 66"/>
                  <a:gd name="T32" fmla="*/ 5056 w 99"/>
                  <a:gd name="T33" fmla="*/ 0 h 66"/>
                  <a:gd name="T34" fmla="*/ 5059 w 99"/>
                  <a:gd name="T35" fmla="*/ 161 h 66"/>
                  <a:gd name="T36" fmla="*/ 5141 w 99"/>
                  <a:gd name="T37" fmla="*/ 161 h 66"/>
                  <a:gd name="T38" fmla="*/ 5059 w 99"/>
                  <a:gd name="T39" fmla="*/ 148 h 66"/>
                  <a:gd name="T40" fmla="*/ 5059 w 99"/>
                  <a:gd name="T41" fmla="*/ 161 h 66"/>
                  <a:gd name="T42" fmla="*/ 5056 w 99"/>
                  <a:gd name="T43" fmla="*/ 211 h 66"/>
                  <a:gd name="T44" fmla="*/ 4847 w 99"/>
                  <a:gd name="T45" fmla="*/ 307 h 66"/>
                  <a:gd name="T46" fmla="*/ 4694 w 99"/>
                  <a:gd name="T47" fmla="*/ 408 h 66"/>
                  <a:gd name="T48" fmla="*/ 4426 w 99"/>
                  <a:gd name="T49" fmla="*/ 512 h 66"/>
                  <a:gd name="T50" fmla="*/ 3999 w 99"/>
                  <a:gd name="T51" fmla="*/ 631 h 66"/>
                  <a:gd name="T52" fmla="*/ 3612 w 99"/>
                  <a:gd name="T53" fmla="*/ 731 h 66"/>
                  <a:gd name="T54" fmla="*/ 3211 w 99"/>
                  <a:gd name="T55" fmla="*/ 816 h 66"/>
                  <a:gd name="T56" fmla="*/ 2692 w 99"/>
                  <a:gd name="T57" fmla="*/ 908 h 66"/>
                  <a:gd name="T58" fmla="*/ 2254 w 99"/>
                  <a:gd name="T59" fmla="*/ 944 h 66"/>
                  <a:gd name="T60" fmla="*/ 1727 w 99"/>
                  <a:gd name="T61" fmla="*/ 978 h 66"/>
                  <a:gd name="T62" fmla="*/ 1288 w 99"/>
                  <a:gd name="T63" fmla="*/ 988 h 66"/>
                  <a:gd name="T64" fmla="*/ 715 w 99"/>
                  <a:gd name="T65" fmla="*/ 944 h 66"/>
                  <a:gd name="T66" fmla="*/ 5 w 99"/>
                  <a:gd name="T67" fmla="*/ 878 h 66"/>
                  <a:gd name="T68" fmla="*/ 0 w 99"/>
                  <a:gd name="T69" fmla="*/ 99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0" y="58"/>
                    </a:moveTo>
                    <a:lnTo>
                      <a:pt x="11" y="64"/>
                    </a:lnTo>
                    <a:lnTo>
                      <a:pt x="22" y="66"/>
                    </a:lnTo>
                    <a:lnTo>
                      <a:pt x="32" y="66"/>
                    </a:lnTo>
                    <a:lnTo>
                      <a:pt x="42" y="64"/>
                    </a:lnTo>
                    <a:lnTo>
                      <a:pt x="52" y="61"/>
                    </a:lnTo>
                    <a:lnTo>
                      <a:pt x="61" y="55"/>
                    </a:lnTo>
                    <a:lnTo>
                      <a:pt x="69" y="50"/>
                    </a:lnTo>
                    <a:lnTo>
                      <a:pt x="77" y="43"/>
                    </a:lnTo>
                    <a:lnTo>
                      <a:pt x="84" y="36"/>
                    </a:lnTo>
                    <a:lnTo>
                      <a:pt x="89" y="30"/>
                    </a:lnTo>
                    <a:lnTo>
                      <a:pt x="94" y="23"/>
                    </a:lnTo>
                    <a:lnTo>
                      <a:pt x="98" y="17"/>
                    </a:lnTo>
                    <a:lnTo>
                      <a:pt x="99" y="11"/>
                    </a:lnTo>
                    <a:lnTo>
                      <a:pt x="99" y="6"/>
                    </a:lnTo>
                    <a:lnTo>
                      <a:pt x="95" y="0"/>
                    </a:lnTo>
                    <a:lnTo>
                      <a:pt x="89" y="0"/>
                    </a:lnTo>
                    <a:lnTo>
                      <a:pt x="90" y="9"/>
                    </a:lnTo>
                    <a:lnTo>
                      <a:pt x="91" y="9"/>
                    </a:lnTo>
                    <a:lnTo>
                      <a:pt x="90" y="8"/>
                    </a:lnTo>
                    <a:lnTo>
                      <a:pt x="90" y="9"/>
                    </a:lnTo>
                    <a:lnTo>
                      <a:pt x="89" y="13"/>
                    </a:lnTo>
                    <a:lnTo>
                      <a:pt x="86" y="18"/>
                    </a:lnTo>
                    <a:lnTo>
                      <a:pt x="83" y="23"/>
                    </a:lnTo>
                    <a:lnTo>
                      <a:pt x="78" y="30"/>
                    </a:lnTo>
                    <a:lnTo>
                      <a:pt x="71" y="36"/>
                    </a:lnTo>
                    <a:lnTo>
                      <a:pt x="64" y="42"/>
                    </a:lnTo>
                    <a:lnTo>
                      <a:pt x="57" y="47"/>
                    </a:lnTo>
                    <a:lnTo>
                      <a:pt x="48" y="52"/>
                    </a:lnTo>
                    <a:lnTo>
                      <a:pt x="40" y="55"/>
                    </a:lnTo>
                    <a:lnTo>
                      <a:pt x="31" y="56"/>
                    </a:lnTo>
                    <a:lnTo>
                      <a:pt x="23" y="57"/>
                    </a:lnTo>
                    <a:lnTo>
                      <a:pt x="13" y="55"/>
                    </a:lnTo>
                    <a:lnTo>
                      <a:pt x="5"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61" name="Freeform 286"/>
              <p:cNvSpPr>
                <a:spLocks noChangeArrowheads="1"/>
              </p:cNvSpPr>
              <p:nvPr/>
            </p:nvSpPr>
            <p:spPr bwMode="auto">
              <a:xfrm>
                <a:off x="211" y="4078"/>
                <a:ext cx="41" cy="49"/>
              </a:xfrm>
              <a:custGeom>
                <a:avLst/>
                <a:gdLst>
                  <a:gd name="T0" fmla="*/ 2300 w 44"/>
                  <a:gd name="T1" fmla="*/ 0 h 49"/>
                  <a:gd name="T2" fmla="*/ 1841 w 44"/>
                  <a:gd name="T3" fmla="*/ 89 h 49"/>
                  <a:gd name="T4" fmla="*/ 1415 w 44"/>
                  <a:gd name="T5" fmla="*/ 3957 h 49"/>
                  <a:gd name="T6" fmla="*/ 891 w 44"/>
                  <a:gd name="T7" fmla="*/ 6303 h 49"/>
                  <a:gd name="T8" fmla="*/ 601 w 44"/>
                  <a:gd name="T9" fmla="*/ 9318 h 49"/>
                  <a:gd name="T10" fmla="*/ 5 w 44"/>
                  <a:gd name="T11" fmla="*/ 12103 h 49"/>
                  <a:gd name="T12" fmla="*/ 1 w 44"/>
                  <a:gd name="T13" fmla="*/ 13800 h 49"/>
                  <a:gd name="T14" fmla="*/ 0 w 44"/>
                  <a:gd name="T15" fmla="*/ 15288 h 49"/>
                  <a:gd name="T16" fmla="*/ 0 w 44"/>
                  <a:gd name="T17" fmla="*/ 16538 h 49"/>
                  <a:gd name="T18" fmla="*/ 1 w 44"/>
                  <a:gd name="T19" fmla="*/ 17477 h 49"/>
                  <a:gd name="T20" fmla="*/ 3 w 44"/>
                  <a:gd name="T21" fmla="*/ 18132 h 49"/>
                  <a:gd name="T22" fmla="*/ 526 w 44"/>
                  <a:gd name="T23" fmla="*/ 15492 h 49"/>
                  <a:gd name="T24" fmla="*/ 562 w 44"/>
                  <a:gd name="T25" fmla="*/ 16164 h 49"/>
                  <a:gd name="T26" fmla="*/ 601 w 44"/>
                  <a:gd name="T27" fmla="*/ 15492 h 49"/>
                  <a:gd name="T28" fmla="*/ 685 w 44"/>
                  <a:gd name="T29" fmla="*/ 13244 h 49"/>
                  <a:gd name="T30" fmla="*/ 891 w 44"/>
                  <a:gd name="T31" fmla="*/ 11809 h 49"/>
                  <a:gd name="T32" fmla="*/ 1323 w 44"/>
                  <a:gd name="T33" fmla="*/ 8840 h 49"/>
                  <a:gd name="T34" fmla="*/ 1666 w 44"/>
                  <a:gd name="T35" fmla="*/ 7359 h 49"/>
                  <a:gd name="T36" fmla="*/ 2102 w 44"/>
                  <a:gd name="T37" fmla="*/ 4627 h 49"/>
                  <a:gd name="T38" fmla="*/ 2562 w 44"/>
                  <a:gd name="T39" fmla="*/ 3370 h 49"/>
                  <a:gd name="T40" fmla="*/ 2300 w 44"/>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49"/>
                  <a:gd name="T65" fmla="*/ 44 w 44"/>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49">
                    <a:moveTo>
                      <a:pt x="39" y="0"/>
                    </a:moveTo>
                    <a:lnTo>
                      <a:pt x="32" y="5"/>
                    </a:lnTo>
                    <a:lnTo>
                      <a:pt x="24" y="11"/>
                    </a:lnTo>
                    <a:lnTo>
                      <a:pt x="16" y="17"/>
                    </a:lnTo>
                    <a:lnTo>
                      <a:pt x="10" y="25"/>
                    </a:lnTo>
                    <a:lnTo>
                      <a:pt x="5" y="32"/>
                    </a:lnTo>
                    <a:lnTo>
                      <a:pt x="1" y="37"/>
                    </a:lnTo>
                    <a:lnTo>
                      <a:pt x="0" y="41"/>
                    </a:lnTo>
                    <a:lnTo>
                      <a:pt x="0" y="44"/>
                    </a:lnTo>
                    <a:lnTo>
                      <a:pt x="1" y="47"/>
                    </a:lnTo>
                    <a:lnTo>
                      <a:pt x="3" y="49"/>
                    </a:lnTo>
                    <a:lnTo>
                      <a:pt x="8" y="42"/>
                    </a:lnTo>
                    <a:lnTo>
                      <a:pt x="9" y="43"/>
                    </a:lnTo>
                    <a:lnTo>
                      <a:pt x="10" y="42"/>
                    </a:lnTo>
                    <a:lnTo>
                      <a:pt x="12" y="36"/>
                    </a:lnTo>
                    <a:lnTo>
                      <a:pt x="16" y="31"/>
                    </a:lnTo>
                    <a:lnTo>
                      <a:pt x="22" y="24"/>
                    </a:lnTo>
                    <a:lnTo>
                      <a:pt x="29" y="19"/>
                    </a:lnTo>
                    <a:lnTo>
                      <a:pt x="36" y="13"/>
                    </a:lnTo>
                    <a:lnTo>
                      <a:pt x="44" y="9"/>
                    </a:lnTo>
                    <a:lnTo>
                      <a:pt x="39"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62" name="Freeform 287"/>
              <p:cNvSpPr>
                <a:spLocks noChangeArrowheads="1"/>
              </p:cNvSpPr>
              <p:nvPr/>
            </p:nvSpPr>
            <p:spPr bwMode="auto">
              <a:xfrm>
                <a:off x="251" y="4071"/>
                <a:ext cx="51" cy="14"/>
              </a:xfrm>
              <a:custGeom>
                <a:avLst/>
                <a:gdLst>
                  <a:gd name="T0" fmla="*/ 1501 w 54"/>
                  <a:gd name="T1" fmla="*/ 0 h 18"/>
                  <a:gd name="T2" fmla="*/ 1389 w 54"/>
                  <a:gd name="T3" fmla="*/ 0 h 18"/>
                  <a:gd name="T4" fmla="*/ 1277 w 54"/>
                  <a:gd name="T5" fmla="*/ 0 h 18"/>
                  <a:gd name="T6" fmla="*/ 1085 w 54"/>
                  <a:gd name="T7" fmla="*/ 0 h 18"/>
                  <a:gd name="T8" fmla="*/ 903 w 54"/>
                  <a:gd name="T9" fmla="*/ 1 h 18"/>
                  <a:gd name="T10" fmla="*/ 689 w 54"/>
                  <a:gd name="T11" fmla="*/ 2 h 18"/>
                  <a:gd name="T12" fmla="*/ 423 w 54"/>
                  <a:gd name="T13" fmla="*/ 2 h 18"/>
                  <a:gd name="T14" fmla="*/ 297 w 54"/>
                  <a:gd name="T15" fmla="*/ 1738 h 18"/>
                  <a:gd name="T16" fmla="*/ 0 w 54"/>
                  <a:gd name="T17" fmla="*/ 2383 h 18"/>
                  <a:gd name="T18" fmla="*/ 5 w 54"/>
                  <a:gd name="T19" fmla="*/ 4984 h 18"/>
                  <a:gd name="T20" fmla="*/ 341 w 54"/>
                  <a:gd name="T21" fmla="*/ 4037 h 18"/>
                  <a:gd name="T22" fmla="*/ 471 w 54"/>
                  <a:gd name="T23" fmla="*/ 3270 h 18"/>
                  <a:gd name="T24" fmla="*/ 726 w 54"/>
                  <a:gd name="T25" fmla="*/ 2943 h 18"/>
                  <a:gd name="T26" fmla="*/ 903 w 54"/>
                  <a:gd name="T27" fmla="*/ 2649 h 18"/>
                  <a:gd name="T28" fmla="*/ 1119 w 54"/>
                  <a:gd name="T29" fmla="*/ 2649 h 18"/>
                  <a:gd name="T30" fmla="*/ 1277 w 54"/>
                  <a:gd name="T31" fmla="*/ 2649 h 18"/>
                  <a:gd name="T32" fmla="*/ 1421 w 54"/>
                  <a:gd name="T33" fmla="*/ 2383 h 18"/>
                  <a:gd name="T34" fmla="*/ 1502 w 54"/>
                  <a:gd name="T35" fmla="*/ 2383 h 18"/>
                  <a:gd name="T36" fmla="*/ 1501 w 54"/>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3" y="0"/>
                    </a:moveTo>
                    <a:lnTo>
                      <a:pt x="49" y="0"/>
                    </a:lnTo>
                    <a:lnTo>
                      <a:pt x="45" y="0"/>
                    </a:lnTo>
                    <a:lnTo>
                      <a:pt x="39" y="0"/>
                    </a:lnTo>
                    <a:lnTo>
                      <a:pt x="32" y="1"/>
                    </a:lnTo>
                    <a:lnTo>
                      <a:pt x="25" y="2"/>
                    </a:lnTo>
                    <a:lnTo>
                      <a:pt x="16" y="3"/>
                    </a:lnTo>
                    <a:lnTo>
                      <a:pt x="9" y="6"/>
                    </a:lnTo>
                    <a:lnTo>
                      <a:pt x="0" y="9"/>
                    </a:lnTo>
                    <a:lnTo>
                      <a:pt x="5" y="18"/>
                    </a:lnTo>
                    <a:lnTo>
                      <a:pt x="12" y="14"/>
                    </a:lnTo>
                    <a:lnTo>
                      <a:pt x="18" y="12"/>
                    </a:lnTo>
                    <a:lnTo>
                      <a:pt x="26" y="11"/>
                    </a:lnTo>
                    <a:lnTo>
                      <a:pt x="32" y="10"/>
                    </a:lnTo>
                    <a:lnTo>
                      <a:pt x="40" y="10"/>
                    </a:lnTo>
                    <a:lnTo>
                      <a:pt x="45" y="10"/>
                    </a:lnTo>
                    <a:lnTo>
                      <a:pt x="50" y="9"/>
                    </a:lnTo>
                    <a:lnTo>
                      <a:pt x="54" y="9"/>
                    </a:lnTo>
                    <a:lnTo>
                      <a:pt x="53"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63" name="Freeform 288"/>
              <p:cNvSpPr>
                <a:spLocks noChangeArrowheads="1"/>
              </p:cNvSpPr>
              <p:nvPr/>
            </p:nvSpPr>
            <p:spPr bwMode="auto">
              <a:xfrm>
                <a:off x="497" y="4072"/>
                <a:ext cx="93" cy="51"/>
              </a:xfrm>
              <a:custGeom>
                <a:avLst/>
                <a:gdLst>
                  <a:gd name="T0" fmla="*/ 6380 w 93"/>
                  <a:gd name="T1" fmla="*/ 0 h 58"/>
                  <a:gd name="T2" fmla="*/ 6664 w 93"/>
                  <a:gd name="T3" fmla="*/ 0 h 58"/>
                  <a:gd name="T4" fmla="*/ 6721 w 93"/>
                  <a:gd name="T5" fmla="*/ 3 h 58"/>
                  <a:gd name="T6" fmla="*/ 6721 w 93"/>
                  <a:gd name="T7" fmla="*/ 399 h 58"/>
                  <a:gd name="T8" fmla="*/ 6664 w 93"/>
                  <a:gd name="T9" fmla="*/ 557 h 58"/>
                  <a:gd name="T10" fmla="*/ 6449 w 93"/>
                  <a:gd name="T11" fmla="*/ 987 h 58"/>
                  <a:gd name="T12" fmla="*/ 6171 w 93"/>
                  <a:gd name="T13" fmla="*/ 1271 h 58"/>
                  <a:gd name="T14" fmla="*/ 5691 w 93"/>
                  <a:gd name="T15" fmla="*/ 1705 h 58"/>
                  <a:gd name="T16" fmla="*/ 5289 w 93"/>
                  <a:gd name="T17" fmla="*/ 2088 h 58"/>
                  <a:gd name="T18" fmla="*/ 4805 w 93"/>
                  <a:gd name="T19" fmla="*/ 2459 h 58"/>
                  <a:gd name="T20" fmla="*/ 4120 w 93"/>
                  <a:gd name="T21" fmla="*/ 2722 h 58"/>
                  <a:gd name="T22" fmla="*/ 3567 w 93"/>
                  <a:gd name="T23" fmla="*/ 2954 h 58"/>
                  <a:gd name="T24" fmla="*/ 2831 w 93"/>
                  <a:gd name="T25" fmla="*/ 3197 h 58"/>
                  <a:gd name="T26" fmla="*/ 2162 w 93"/>
                  <a:gd name="T27" fmla="*/ 3306 h 58"/>
                  <a:gd name="T28" fmla="*/ 1396 w 93"/>
                  <a:gd name="T29" fmla="*/ 3306 h 58"/>
                  <a:gd name="T30" fmla="*/ 794 w 93"/>
                  <a:gd name="T31" fmla="*/ 3197 h 58"/>
                  <a:gd name="T32" fmla="*/ 1 w 93"/>
                  <a:gd name="T33" fmla="*/ 2944 h 58"/>
                  <a:gd name="T34" fmla="*/ 0 w 93"/>
                  <a:gd name="T35" fmla="*/ 2903 h 58"/>
                  <a:gd name="T36" fmla="*/ 0 w 93"/>
                  <a:gd name="T37" fmla="*/ 2807 h 58"/>
                  <a:gd name="T38" fmla="*/ 0 w 93"/>
                  <a:gd name="T39" fmla="*/ 2710 h 58"/>
                  <a:gd name="T40" fmla="*/ 1 w 93"/>
                  <a:gd name="T41" fmla="*/ 2507 h 58"/>
                  <a:gd name="T42" fmla="*/ 4 w 93"/>
                  <a:gd name="T43" fmla="*/ 2267 h 58"/>
                  <a:gd name="T44" fmla="*/ 701 w 93"/>
                  <a:gd name="T45" fmla="*/ 1852 h 58"/>
                  <a:gd name="T46" fmla="*/ 1021 w 93"/>
                  <a:gd name="T47" fmla="*/ 1496 h 58"/>
                  <a:gd name="T48" fmla="*/ 1581 w 93"/>
                  <a:gd name="T49" fmla="*/ 1167 h 58"/>
                  <a:gd name="T50" fmla="*/ 2162 w 93"/>
                  <a:gd name="T51" fmla="*/ 773 h 58"/>
                  <a:gd name="T52" fmla="*/ 2660 w 93"/>
                  <a:gd name="T53" fmla="*/ 509 h 58"/>
                  <a:gd name="T54" fmla="*/ 3208 w 93"/>
                  <a:gd name="T55" fmla="*/ 399 h 58"/>
                  <a:gd name="T56" fmla="*/ 3797 w 93"/>
                  <a:gd name="T57" fmla="*/ 4 h 58"/>
                  <a:gd name="T58" fmla="*/ 4302 w 93"/>
                  <a:gd name="T59" fmla="*/ 3 h 58"/>
                  <a:gd name="T60" fmla="*/ 4876 w 93"/>
                  <a:gd name="T61" fmla="*/ 2 h 58"/>
                  <a:gd name="T62" fmla="*/ 5289 w 93"/>
                  <a:gd name="T63" fmla="*/ 2 h 58"/>
                  <a:gd name="T64" fmla="*/ 5691 w 93"/>
                  <a:gd name="T65" fmla="*/ 0 h 58"/>
                  <a:gd name="T66" fmla="*/ 6171 w 93"/>
                  <a:gd name="T67" fmla="*/ 0 h 58"/>
                  <a:gd name="T68" fmla="*/ 6380 w 93"/>
                  <a:gd name="T69" fmla="*/ 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8"/>
                  <a:gd name="T107" fmla="*/ 93 w 9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8">
                    <a:moveTo>
                      <a:pt x="88" y="0"/>
                    </a:moveTo>
                    <a:lnTo>
                      <a:pt x="92" y="0"/>
                    </a:lnTo>
                    <a:lnTo>
                      <a:pt x="93" y="3"/>
                    </a:lnTo>
                    <a:lnTo>
                      <a:pt x="93" y="6"/>
                    </a:lnTo>
                    <a:lnTo>
                      <a:pt x="92" y="10"/>
                    </a:lnTo>
                    <a:lnTo>
                      <a:pt x="89" y="17"/>
                    </a:lnTo>
                    <a:lnTo>
                      <a:pt x="85" y="22"/>
                    </a:lnTo>
                    <a:lnTo>
                      <a:pt x="79" y="29"/>
                    </a:lnTo>
                    <a:lnTo>
                      <a:pt x="73" y="36"/>
                    </a:lnTo>
                    <a:lnTo>
                      <a:pt x="66" y="42"/>
                    </a:lnTo>
                    <a:lnTo>
                      <a:pt x="57" y="48"/>
                    </a:lnTo>
                    <a:lnTo>
                      <a:pt x="49" y="52"/>
                    </a:lnTo>
                    <a:lnTo>
                      <a:pt x="39" y="55"/>
                    </a:lnTo>
                    <a:lnTo>
                      <a:pt x="30" y="58"/>
                    </a:lnTo>
                    <a:lnTo>
                      <a:pt x="20" y="58"/>
                    </a:lnTo>
                    <a:lnTo>
                      <a:pt x="11" y="55"/>
                    </a:lnTo>
                    <a:lnTo>
                      <a:pt x="1" y="51"/>
                    </a:lnTo>
                    <a:lnTo>
                      <a:pt x="0" y="50"/>
                    </a:lnTo>
                    <a:lnTo>
                      <a:pt x="0" y="49"/>
                    </a:lnTo>
                    <a:lnTo>
                      <a:pt x="0" y="47"/>
                    </a:lnTo>
                    <a:lnTo>
                      <a:pt x="1" y="44"/>
                    </a:lnTo>
                    <a:lnTo>
                      <a:pt x="4" y="39"/>
                    </a:lnTo>
                    <a:lnTo>
                      <a:pt x="9" y="32"/>
                    </a:lnTo>
                    <a:lnTo>
                      <a:pt x="15" y="26"/>
                    </a:lnTo>
                    <a:lnTo>
                      <a:pt x="22" y="20"/>
                    </a:lnTo>
                    <a:lnTo>
                      <a:pt x="30" y="14"/>
                    </a:lnTo>
                    <a:lnTo>
                      <a:pt x="37" y="9"/>
                    </a:lnTo>
                    <a:lnTo>
                      <a:pt x="45" y="6"/>
                    </a:lnTo>
                    <a:lnTo>
                      <a:pt x="52" y="4"/>
                    </a:lnTo>
                    <a:lnTo>
                      <a:pt x="59" y="3"/>
                    </a:lnTo>
                    <a:lnTo>
                      <a:pt x="67" y="2"/>
                    </a:lnTo>
                    <a:lnTo>
                      <a:pt x="73" y="2"/>
                    </a:lnTo>
                    <a:lnTo>
                      <a:pt x="79" y="0"/>
                    </a:lnTo>
                    <a:lnTo>
                      <a:pt x="85"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64" name="Freeform 289"/>
              <p:cNvSpPr>
                <a:spLocks noChangeArrowheads="1"/>
              </p:cNvSpPr>
              <p:nvPr/>
            </p:nvSpPr>
            <p:spPr bwMode="auto">
              <a:xfrm>
                <a:off x="496" y="4067"/>
                <a:ext cx="97" cy="55"/>
              </a:xfrm>
              <a:custGeom>
                <a:avLst/>
                <a:gdLst>
                  <a:gd name="T0" fmla="*/ 0 w 98"/>
                  <a:gd name="T1" fmla="*/ 1016 h 66"/>
                  <a:gd name="T2" fmla="*/ 477 w 98"/>
                  <a:gd name="T3" fmla="*/ 1122 h 66"/>
                  <a:gd name="T4" fmla="*/ 859 w 98"/>
                  <a:gd name="T5" fmla="*/ 1143 h 66"/>
                  <a:gd name="T6" fmla="*/ 1350 w 98"/>
                  <a:gd name="T7" fmla="*/ 1143 h 66"/>
                  <a:gd name="T8" fmla="*/ 1744 w 98"/>
                  <a:gd name="T9" fmla="*/ 1122 h 66"/>
                  <a:gd name="T10" fmla="*/ 2182 w 98"/>
                  <a:gd name="T11" fmla="*/ 1053 h 66"/>
                  <a:gd name="T12" fmla="*/ 2583 w 98"/>
                  <a:gd name="T13" fmla="*/ 944 h 66"/>
                  <a:gd name="T14" fmla="*/ 2911 w 98"/>
                  <a:gd name="T15" fmla="*/ 853 h 66"/>
                  <a:gd name="T16" fmla="*/ 3276 w 98"/>
                  <a:gd name="T17" fmla="*/ 737 h 66"/>
                  <a:gd name="T18" fmla="*/ 3501 w 98"/>
                  <a:gd name="T19" fmla="*/ 631 h 66"/>
                  <a:gd name="T20" fmla="*/ 3718 w 98"/>
                  <a:gd name="T21" fmla="*/ 512 h 66"/>
                  <a:gd name="T22" fmla="*/ 3934 w 98"/>
                  <a:gd name="T23" fmla="*/ 408 h 66"/>
                  <a:gd name="T24" fmla="*/ 4157 w 98"/>
                  <a:gd name="T25" fmla="*/ 265 h 66"/>
                  <a:gd name="T26" fmla="*/ 4162 w 98"/>
                  <a:gd name="T27" fmla="*/ 183 h 66"/>
                  <a:gd name="T28" fmla="*/ 4162 w 98"/>
                  <a:gd name="T29" fmla="*/ 6 h 66"/>
                  <a:gd name="T30" fmla="*/ 3955 w 98"/>
                  <a:gd name="T31" fmla="*/ 0 h 66"/>
                  <a:gd name="T32" fmla="*/ 3718 w 98"/>
                  <a:gd name="T33" fmla="*/ 0 h 66"/>
                  <a:gd name="T34" fmla="*/ 3785 w 98"/>
                  <a:gd name="T35" fmla="*/ 161 h 66"/>
                  <a:gd name="T36" fmla="*/ 3908 w 98"/>
                  <a:gd name="T37" fmla="*/ 161 h 66"/>
                  <a:gd name="T38" fmla="*/ 3785 w 98"/>
                  <a:gd name="T39" fmla="*/ 148 h 66"/>
                  <a:gd name="T40" fmla="*/ 3785 w 98"/>
                  <a:gd name="T41" fmla="*/ 161 h 66"/>
                  <a:gd name="T42" fmla="*/ 3718 w 98"/>
                  <a:gd name="T43" fmla="*/ 211 h 66"/>
                  <a:gd name="T44" fmla="*/ 3678 w 98"/>
                  <a:gd name="T45" fmla="*/ 307 h 66"/>
                  <a:gd name="T46" fmla="*/ 3494 w 98"/>
                  <a:gd name="T47" fmla="*/ 410 h 66"/>
                  <a:gd name="T48" fmla="*/ 3279 w 98"/>
                  <a:gd name="T49" fmla="*/ 512 h 66"/>
                  <a:gd name="T50" fmla="*/ 2986 w 98"/>
                  <a:gd name="T51" fmla="*/ 631 h 66"/>
                  <a:gd name="T52" fmla="*/ 2738 w 98"/>
                  <a:gd name="T53" fmla="*/ 731 h 66"/>
                  <a:gd name="T54" fmla="*/ 2353 w 98"/>
                  <a:gd name="T55" fmla="*/ 816 h 66"/>
                  <a:gd name="T56" fmla="*/ 2035 w 98"/>
                  <a:gd name="T57" fmla="*/ 908 h 66"/>
                  <a:gd name="T58" fmla="*/ 1647 w 98"/>
                  <a:gd name="T59" fmla="*/ 944 h 66"/>
                  <a:gd name="T60" fmla="*/ 1296 w 98"/>
                  <a:gd name="T61" fmla="*/ 988 h 66"/>
                  <a:gd name="T62" fmla="*/ 912 w 98"/>
                  <a:gd name="T63" fmla="*/ 988 h 66"/>
                  <a:gd name="T64" fmla="*/ 531 w 98"/>
                  <a:gd name="T65" fmla="*/ 944 h 66"/>
                  <a:gd name="T66" fmla="*/ 4 w 98"/>
                  <a:gd name="T67" fmla="*/ 878 h 66"/>
                  <a:gd name="T68" fmla="*/ 0 w 98"/>
                  <a:gd name="T69" fmla="*/ 1016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9"/>
                    </a:moveTo>
                    <a:lnTo>
                      <a:pt x="11" y="64"/>
                    </a:lnTo>
                    <a:lnTo>
                      <a:pt x="21" y="66"/>
                    </a:lnTo>
                    <a:lnTo>
                      <a:pt x="32" y="66"/>
                    </a:lnTo>
                    <a:lnTo>
                      <a:pt x="41" y="64"/>
                    </a:lnTo>
                    <a:lnTo>
                      <a:pt x="52" y="60"/>
                    </a:lnTo>
                    <a:lnTo>
                      <a:pt x="60" y="55"/>
                    </a:lnTo>
                    <a:lnTo>
                      <a:pt x="69" y="49"/>
                    </a:lnTo>
                    <a:lnTo>
                      <a:pt x="76" y="43"/>
                    </a:lnTo>
                    <a:lnTo>
                      <a:pt x="84" y="36"/>
                    </a:lnTo>
                    <a:lnTo>
                      <a:pt x="89" y="30"/>
                    </a:lnTo>
                    <a:lnTo>
                      <a:pt x="93" y="23"/>
                    </a:lnTo>
                    <a:lnTo>
                      <a:pt x="97" y="16"/>
                    </a:lnTo>
                    <a:lnTo>
                      <a:pt x="98" y="11"/>
                    </a:lnTo>
                    <a:lnTo>
                      <a:pt x="98" y="6"/>
                    </a:lnTo>
                    <a:lnTo>
                      <a:pt x="94" y="0"/>
                    </a:lnTo>
                    <a:lnTo>
                      <a:pt x="89" y="0"/>
                    </a:lnTo>
                    <a:lnTo>
                      <a:pt x="90" y="9"/>
                    </a:lnTo>
                    <a:lnTo>
                      <a:pt x="91" y="9"/>
                    </a:lnTo>
                    <a:lnTo>
                      <a:pt x="90" y="8"/>
                    </a:lnTo>
                    <a:lnTo>
                      <a:pt x="90" y="9"/>
                    </a:lnTo>
                    <a:lnTo>
                      <a:pt x="89" y="13"/>
                    </a:lnTo>
                    <a:lnTo>
                      <a:pt x="86" y="18"/>
                    </a:lnTo>
                    <a:lnTo>
                      <a:pt x="83" y="24"/>
                    </a:lnTo>
                    <a:lnTo>
                      <a:pt x="77" y="30"/>
                    </a:lnTo>
                    <a:lnTo>
                      <a:pt x="71" y="36"/>
                    </a:lnTo>
                    <a:lnTo>
                      <a:pt x="64" y="42"/>
                    </a:lnTo>
                    <a:lnTo>
                      <a:pt x="56" y="47"/>
                    </a:lnTo>
                    <a:lnTo>
                      <a:pt x="48" y="52"/>
                    </a:lnTo>
                    <a:lnTo>
                      <a:pt x="39" y="55"/>
                    </a:lnTo>
                    <a:lnTo>
                      <a:pt x="31" y="57"/>
                    </a:lnTo>
                    <a:lnTo>
                      <a:pt x="22" y="57"/>
                    </a:lnTo>
                    <a:lnTo>
                      <a:pt x="13" y="55"/>
                    </a:lnTo>
                    <a:lnTo>
                      <a:pt x="4" y="51"/>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65" name="Freeform 290"/>
              <p:cNvSpPr>
                <a:spLocks noChangeArrowheads="1"/>
              </p:cNvSpPr>
              <p:nvPr/>
            </p:nvSpPr>
            <p:spPr bwMode="auto">
              <a:xfrm>
                <a:off x="493" y="4077"/>
                <a:ext cx="39" cy="50"/>
              </a:xfrm>
              <a:custGeom>
                <a:avLst/>
                <a:gdLst>
                  <a:gd name="T0" fmla="*/ 464 w 43"/>
                  <a:gd name="T1" fmla="*/ 0 h 50"/>
                  <a:gd name="T2" fmla="*/ 387 w 43"/>
                  <a:gd name="T3" fmla="*/ 82 h 50"/>
                  <a:gd name="T4" fmla="*/ 258 w 43"/>
                  <a:gd name="T5" fmla="*/ 3501 h 50"/>
                  <a:gd name="T6" fmla="*/ 189 w 43"/>
                  <a:gd name="T7" fmla="*/ 5543 h 50"/>
                  <a:gd name="T8" fmla="*/ 5 w 43"/>
                  <a:gd name="T9" fmla="*/ 8131 h 50"/>
                  <a:gd name="T10" fmla="*/ 4 w 43"/>
                  <a:gd name="T11" fmla="*/ 10763 h 50"/>
                  <a:gd name="T12" fmla="*/ 1 w 43"/>
                  <a:gd name="T13" fmla="*/ 12263 h 50"/>
                  <a:gd name="T14" fmla="*/ 0 w 43"/>
                  <a:gd name="T15" fmla="*/ 13247 h 50"/>
                  <a:gd name="T16" fmla="*/ 0 w 43"/>
                  <a:gd name="T17" fmla="*/ 14647 h 50"/>
                  <a:gd name="T18" fmla="*/ 1 w 43"/>
                  <a:gd name="T19" fmla="*/ 15726 h 50"/>
                  <a:gd name="T20" fmla="*/ 3 w 43"/>
                  <a:gd name="T21" fmla="*/ 16688 h 50"/>
                  <a:gd name="T22" fmla="*/ 5 w 43"/>
                  <a:gd name="T23" fmla="*/ 13947 h 50"/>
                  <a:gd name="T24" fmla="*/ 5 w 43"/>
                  <a:gd name="T25" fmla="*/ 14315 h 50"/>
                  <a:gd name="T26" fmla="*/ 5 w 43"/>
                  <a:gd name="T27" fmla="*/ 14647 h 50"/>
                  <a:gd name="T28" fmla="*/ 5 w 43"/>
                  <a:gd name="T29" fmla="*/ 14315 h 50"/>
                  <a:gd name="T30" fmla="*/ 5 w 43"/>
                  <a:gd name="T31" fmla="*/ 13947 h 50"/>
                  <a:gd name="T32" fmla="*/ 156 w 43"/>
                  <a:gd name="T33" fmla="*/ 11966 h 50"/>
                  <a:gd name="T34" fmla="*/ 189 w 43"/>
                  <a:gd name="T35" fmla="*/ 10257 h 50"/>
                  <a:gd name="T36" fmla="*/ 245 w 43"/>
                  <a:gd name="T37" fmla="*/ 7904 h 50"/>
                  <a:gd name="T38" fmla="*/ 323 w 43"/>
                  <a:gd name="T39" fmla="*/ 5977 h 50"/>
                  <a:gd name="T40" fmla="*/ 434 w 43"/>
                  <a:gd name="T41" fmla="*/ 4080 h 50"/>
                  <a:gd name="T42" fmla="*/ 508 w 43"/>
                  <a:gd name="T43" fmla="*/ 2995 h 50"/>
                  <a:gd name="T44" fmla="*/ 464 w 43"/>
                  <a:gd name="T45" fmla="*/ 0 h 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50"/>
                  <a:gd name="T71" fmla="*/ 43 w 43"/>
                  <a:gd name="T72" fmla="*/ 50 h 5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50">
                    <a:moveTo>
                      <a:pt x="39" y="0"/>
                    </a:moveTo>
                    <a:lnTo>
                      <a:pt x="32" y="5"/>
                    </a:lnTo>
                    <a:lnTo>
                      <a:pt x="23" y="11"/>
                    </a:lnTo>
                    <a:lnTo>
                      <a:pt x="16" y="17"/>
                    </a:lnTo>
                    <a:lnTo>
                      <a:pt x="9" y="25"/>
                    </a:lnTo>
                    <a:lnTo>
                      <a:pt x="4" y="32"/>
                    </a:lnTo>
                    <a:lnTo>
                      <a:pt x="1" y="37"/>
                    </a:lnTo>
                    <a:lnTo>
                      <a:pt x="0" y="40"/>
                    </a:lnTo>
                    <a:lnTo>
                      <a:pt x="0" y="44"/>
                    </a:lnTo>
                    <a:lnTo>
                      <a:pt x="1" y="47"/>
                    </a:lnTo>
                    <a:lnTo>
                      <a:pt x="3" y="50"/>
                    </a:lnTo>
                    <a:lnTo>
                      <a:pt x="7" y="42"/>
                    </a:lnTo>
                    <a:lnTo>
                      <a:pt x="8" y="43"/>
                    </a:lnTo>
                    <a:lnTo>
                      <a:pt x="8" y="44"/>
                    </a:lnTo>
                    <a:lnTo>
                      <a:pt x="8" y="43"/>
                    </a:lnTo>
                    <a:lnTo>
                      <a:pt x="9" y="42"/>
                    </a:lnTo>
                    <a:lnTo>
                      <a:pt x="12" y="36"/>
                    </a:lnTo>
                    <a:lnTo>
                      <a:pt x="16" y="31"/>
                    </a:lnTo>
                    <a:lnTo>
                      <a:pt x="22" y="24"/>
                    </a:lnTo>
                    <a:lnTo>
                      <a:pt x="28" y="18"/>
                    </a:lnTo>
                    <a:lnTo>
                      <a:pt x="36" y="13"/>
                    </a:lnTo>
                    <a:lnTo>
                      <a:pt x="43" y="9"/>
                    </a:lnTo>
                    <a:lnTo>
                      <a:pt x="39"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66" name="Freeform 291"/>
              <p:cNvSpPr>
                <a:spLocks noChangeArrowheads="1"/>
              </p:cNvSpPr>
              <p:nvPr/>
            </p:nvSpPr>
            <p:spPr bwMode="auto">
              <a:xfrm>
                <a:off x="534" y="4067"/>
                <a:ext cx="51" cy="14"/>
              </a:xfrm>
              <a:custGeom>
                <a:avLst/>
                <a:gdLst>
                  <a:gd name="T0" fmla="*/ 1501 w 54"/>
                  <a:gd name="T1" fmla="*/ 0 h 18"/>
                  <a:gd name="T2" fmla="*/ 1389 w 54"/>
                  <a:gd name="T3" fmla="*/ 0 h 18"/>
                  <a:gd name="T4" fmla="*/ 1248 w 54"/>
                  <a:gd name="T5" fmla="*/ 0 h 18"/>
                  <a:gd name="T6" fmla="*/ 1062 w 54"/>
                  <a:gd name="T7" fmla="*/ 1 h 18"/>
                  <a:gd name="T8" fmla="*/ 903 w 54"/>
                  <a:gd name="T9" fmla="*/ 1 h 18"/>
                  <a:gd name="T10" fmla="*/ 668 w 54"/>
                  <a:gd name="T11" fmla="*/ 2 h 18"/>
                  <a:gd name="T12" fmla="*/ 423 w 54"/>
                  <a:gd name="T13" fmla="*/ 2 h 18"/>
                  <a:gd name="T14" fmla="*/ 297 w 54"/>
                  <a:gd name="T15" fmla="*/ 1738 h 18"/>
                  <a:gd name="T16" fmla="*/ 0 w 54"/>
                  <a:gd name="T17" fmla="*/ 2383 h 18"/>
                  <a:gd name="T18" fmla="*/ 4 w 54"/>
                  <a:gd name="T19" fmla="*/ 4984 h 18"/>
                  <a:gd name="T20" fmla="*/ 341 w 54"/>
                  <a:gd name="T21" fmla="*/ 4037 h 18"/>
                  <a:gd name="T22" fmla="*/ 471 w 54"/>
                  <a:gd name="T23" fmla="*/ 3270 h 18"/>
                  <a:gd name="T24" fmla="*/ 689 w 54"/>
                  <a:gd name="T25" fmla="*/ 2943 h 18"/>
                  <a:gd name="T26" fmla="*/ 903 w 54"/>
                  <a:gd name="T27" fmla="*/ 2649 h 18"/>
                  <a:gd name="T28" fmla="*/ 1085 w 54"/>
                  <a:gd name="T29" fmla="*/ 2649 h 18"/>
                  <a:gd name="T30" fmla="*/ 1248 w 54"/>
                  <a:gd name="T31" fmla="*/ 2649 h 18"/>
                  <a:gd name="T32" fmla="*/ 1421 w 54"/>
                  <a:gd name="T33" fmla="*/ 2383 h 18"/>
                  <a:gd name="T34" fmla="*/ 1502 w 54"/>
                  <a:gd name="T35" fmla="*/ 2383 h 18"/>
                  <a:gd name="T36" fmla="*/ 1501 w 54"/>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3" y="0"/>
                    </a:moveTo>
                    <a:lnTo>
                      <a:pt x="49" y="0"/>
                    </a:lnTo>
                    <a:lnTo>
                      <a:pt x="44" y="0"/>
                    </a:lnTo>
                    <a:lnTo>
                      <a:pt x="38" y="1"/>
                    </a:lnTo>
                    <a:lnTo>
                      <a:pt x="32" y="1"/>
                    </a:lnTo>
                    <a:lnTo>
                      <a:pt x="24" y="2"/>
                    </a:lnTo>
                    <a:lnTo>
                      <a:pt x="16" y="3"/>
                    </a:lnTo>
                    <a:lnTo>
                      <a:pt x="9" y="6"/>
                    </a:lnTo>
                    <a:lnTo>
                      <a:pt x="0" y="9"/>
                    </a:lnTo>
                    <a:lnTo>
                      <a:pt x="4" y="18"/>
                    </a:lnTo>
                    <a:lnTo>
                      <a:pt x="12" y="14"/>
                    </a:lnTo>
                    <a:lnTo>
                      <a:pt x="18" y="12"/>
                    </a:lnTo>
                    <a:lnTo>
                      <a:pt x="25" y="11"/>
                    </a:lnTo>
                    <a:lnTo>
                      <a:pt x="32" y="10"/>
                    </a:lnTo>
                    <a:lnTo>
                      <a:pt x="39" y="10"/>
                    </a:lnTo>
                    <a:lnTo>
                      <a:pt x="44" y="10"/>
                    </a:lnTo>
                    <a:lnTo>
                      <a:pt x="50" y="9"/>
                    </a:lnTo>
                    <a:lnTo>
                      <a:pt x="54" y="9"/>
                    </a:lnTo>
                    <a:lnTo>
                      <a:pt x="53"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67" name="Freeform 292"/>
              <p:cNvSpPr>
                <a:spLocks noChangeArrowheads="1"/>
              </p:cNvSpPr>
              <p:nvPr/>
            </p:nvSpPr>
            <p:spPr bwMode="auto">
              <a:xfrm>
                <a:off x="3814" y="4074"/>
                <a:ext cx="92" cy="51"/>
              </a:xfrm>
              <a:custGeom>
                <a:avLst/>
                <a:gdLst>
                  <a:gd name="T0" fmla="*/ 2925 w 93"/>
                  <a:gd name="T1" fmla="*/ 1882 h 57"/>
                  <a:gd name="T2" fmla="*/ 3082 w 93"/>
                  <a:gd name="T3" fmla="*/ 1821 h 57"/>
                  <a:gd name="T4" fmla="*/ 3164 w 93"/>
                  <a:gd name="T5" fmla="*/ 1789 h 57"/>
                  <a:gd name="T6" fmla="*/ 3164 w 93"/>
                  <a:gd name="T7" fmla="*/ 1673 h 57"/>
                  <a:gd name="T8" fmla="*/ 3082 w 93"/>
                  <a:gd name="T9" fmla="*/ 1483 h 57"/>
                  <a:gd name="T10" fmla="*/ 3036 w 93"/>
                  <a:gd name="T11" fmla="*/ 1296 h 57"/>
                  <a:gd name="T12" fmla="*/ 2881 w 93"/>
                  <a:gd name="T13" fmla="*/ 1123 h 57"/>
                  <a:gd name="T14" fmla="*/ 2633 w 93"/>
                  <a:gd name="T15" fmla="*/ 914 h 57"/>
                  <a:gd name="T16" fmla="*/ 2463 w 93"/>
                  <a:gd name="T17" fmla="*/ 699 h 57"/>
                  <a:gd name="T18" fmla="*/ 2217 w 93"/>
                  <a:gd name="T19" fmla="*/ 466 h 57"/>
                  <a:gd name="T20" fmla="*/ 1905 w 93"/>
                  <a:gd name="T21" fmla="*/ 308 h 57"/>
                  <a:gd name="T22" fmla="*/ 1629 w 93"/>
                  <a:gd name="T23" fmla="*/ 4 h 57"/>
                  <a:gd name="T24" fmla="*/ 1313 w 93"/>
                  <a:gd name="T25" fmla="*/ 2 h 57"/>
                  <a:gd name="T26" fmla="*/ 1011 w 93"/>
                  <a:gd name="T27" fmla="*/ 0 h 57"/>
                  <a:gd name="T28" fmla="*/ 635 w 93"/>
                  <a:gd name="T29" fmla="*/ 0 h 57"/>
                  <a:gd name="T30" fmla="*/ 377 w 93"/>
                  <a:gd name="T31" fmla="*/ 2 h 57"/>
                  <a:gd name="T32" fmla="*/ 1 w 93"/>
                  <a:gd name="T33" fmla="*/ 14 h 57"/>
                  <a:gd name="T34" fmla="*/ 0 w 93"/>
                  <a:gd name="T35" fmla="*/ 15 h 57"/>
                  <a:gd name="T36" fmla="*/ 0 w 93"/>
                  <a:gd name="T37" fmla="*/ 289 h 57"/>
                  <a:gd name="T38" fmla="*/ 0 w 93"/>
                  <a:gd name="T39" fmla="*/ 332 h 57"/>
                  <a:gd name="T40" fmla="*/ 1 w 93"/>
                  <a:gd name="T41" fmla="*/ 404 h 57"/>
                  <a:gd name="T42" fmla="*/ 4 w 93"/>
                  <a:gd name="T43" fmla="*/ 567 h 57"/>
                  <a:gd name="T44" fmla="*/ 8 w 93"/>
                  <a:gd name="T45" fmla="*/ 797 h 57"/>
                  <a:gd name="T46" fmla="*/ 464 w 93"/>
                  <a:gd name="T47" fmla="*/ 979 h 57"/>
                  <a:gd name="T48" fmla="*/ 704 w 93"/>
                  <a:gd name="T49" fmla="*/ 1208 h 57"/>
                  <a:gd name="T50" fmla="*/ 1011 w 93"/>
                  <a:gd name="T51" fmla="*/ 1373 h 57"/>
                  <a:gd name="T52" fmla="*/ 1246 w 93"/>
                  <a:gd name="T53" fmla="*/ 1573 h 57"/>
                  <a:gd name="T54" fmla="*/ 1468 w 93"/>
                  <a:gd name="T55" fmla="*/ 1673 h 57"/>
                  <a:gd name="T56" fmla="*/ 1734 w 93"/>
                  <a:gd name="T57" fmla="*/ 1702 h 57"/>
                  <a:gd name="T58" fmla="*/ 1997 w 93"/>
                  <a:gd name="T59" fmla="*/ 1789 h 57"/>
                  <a:gd name="T60" fmla="*/ 2230 w 93"/>
                  <a:gd name="T61" fmla="*/ 1789 h 57"/>
                  <a:gd name="T62" fmla="*/ 2463 w 93"/>
                  <a:gd name="T63" fmla="*/ 1821 h 57"/>
                  <a:gd name="T64" fmla="*/ 2633 w 93"/>
                  <a:gd name="T65" fmla="*/ 1821 h 57"/>
                  <a:gd name="T66" fmla="*/ 2881 w 93"/>
                  <a:gd name="T67" fmla="*/ 1821 h 57"/>
                  <a:gd name="T68" fmla="*/ 2925 w 93"/>
                  <a:gd name="T69" fmla="*/ 1882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7" y="57"/>
                    </a:moveTo>
                    <a:lnTo>
                      <a:pt x="92" y="56"/>
                    </a:lnTo>
                    <a:lnTo>
                      <a:pt x="93" y="54"/>
                    </a:lnTo>
                    <a:lnTo>
                      <a:pt x="93" y="50"/>
                    </a:lnTo>
                    <a:lnTo>
                      <a:pt x="92" y="46"/>
                    </a:lnTo>
                    <a:lnTo>
                      <a:pt x="89" y="40"/>
                    </a:lnTo>
                    <a:lnTo>
                      <a:pt x="84" y="34"/>
                    </a:lnTo>
                    <a:lnTo>
                      <a:pt x="79" y="28"/>
                    </a:lnTo>
                    <a:lnTo>
                      <a:pt x="73" y="21"/>
                    </a:lnTo>
                    <a:lnTo>
                      <a:pt x="65" y="15"/>
                    </a:lnTo>
                    <a:lnTo>
                      <a:pt x="57" y="9"/>
                    </a:lnTo>
                    <a:lnTo>
                      <a:pt x="48" y="5"/>
                    </a:lnTo>
                    <a:lnTo>
                      <a:pt x="39" y="2"/>
                    </a:lnTo>
                    <a:lnTo>
                      <a:pt x="29" y="0"/>
                    </a:lnTo>
                    <a:lnTo>
                      <a:pt x="20" y="0"/>
                    </a:lnTo>
                    <a:lnTo>
                      <a:pt x="10" y="2"/>
                    </a:lnTo>
                    <a:lnTo>
                      <a:pt x="1" y="6"/>
                    </a:lnTo>
                    <a:lnTo>
                      <a:pt x="0" y="7"/>
                    </a:lnTo>
                    <a:lnTo>
                      <a:pt x="0" y="8"/>
                    </a:lnTo>
                    <a:lnTo>
                      <a:pt x="0" y="10"/>
                    </a:lnTo>
                    <a:lnTo>
                      <a:pt x="1" y="13"/>
                    </a:lnTo>
                    <a:lnTo>
                      <a:pt x="4" y="18"/>
                    </a:lnTo>
                    <a:lnTo>
                      <a:pt x="8" y="24"/>
                    </a:lnTo>
                    <a:lnTo>
                      <a:pt x="14" y="30"/>
                    </a:lnTo>
                    <a:lnTo>
                      <a:pt x="22" y="37"/>
                    </a:lnTo>
                    <a:lnTo>
                      <a:pt x="29" y="42"/>
                    </a:lnTo>
                    <a:lnTo>
                      <a:pt x="37" y="48"/>
                    </a:lnTo>
                    <a:lnTo>
                      <a:pt x="44" y="50"/>
                    </a:lnTo>
                    <a:lnTo>
                      <a:pt x="52" y="52"/>
                    </a:lnTo>
                    <a:lnTo>
                      <a:pt x="59" y="54"/>
                    </a:lnTo>
                    <a:lnTo>
                      <a:pt x="66" y="54"/>
                    </a:lnTo>
                    <a:lnTo>
                      <a:pt x="73" y="56"/>
                    </a:lnTo>
                    <a:lnTo>
                      <a:pt x="79" y="56"/>
                    </a:lnTo>
                    <a:lnTo>
                      <a:pt x="84" y="56"/>
                    </a:lnTo>
                    <a:lnTo>
                      <a:pt x="87"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68" name="Freeform 293"/>
              <p:cNvSpPr>
                <a:spLocks noChangeArrowheads="1"/>
              </p:cNvSpPr>
              <p:nvPr/>
            </p:nvSpPr>
            <p:spPr bwMode="auto">
              <a:xfrm>
                <a:off x="3814" y="4071"/>
                <a:ext cx="97" cy="55"/>
              </a:xfrm>
              <a:custGeom>
                <a:avLst/>
                <a:gdLst>
                  <a:gd name="T0" fmla="*/ 4 w 98"/>
                  <a:gd name="T1" fmla="*/ 228 h 66"/>
                  <a:gd name="T2" fmla="*/ 504 w 98"/>
                  <a:gd name="T3" fmla="*/ 183 h 66"/>
                  <a:gd name="T4" fmla="*/ 912 w 98"/>
                  <a:gd name="T5" fmla="*/ 161 h 66"/>
                  <a:gd name="T6" fmla="*/ 1264 w 98"/>
                  <a:gd name="T7" fmla="*/ 161 h 66"/>
                  <a:gd name="T8" fmla="*/ 1647 w 98"/>
                  <a:gd name="T9" fmla="*/ 183 h 66"/>
                  <a:gd name="T10" fmla="*/ 1973 w 98"/>
                  <a:gd name="T11" fmla="*/ 228 h 66"/>
                  <a:gd name="T12" fmla="*/ 2353 w 98"/>
                  <a:gd name="T13" fmla="*/ 331 h 66"/>
                  <a:gd name="T14" fmla="*/ 2660 w 98"/>
                  <a:gd name="T15" fmla="*/ 408 h 66"/>
                  <a:gd name="T16" fmla="*/ 2986 w 98"/>
                  <a:gd name="T17" fmla="*/ 512 h 66"/>
                  <a:gd name="T18" fmla="*/ 3279 w 98"/>
                  <a:gd name="T19" fmla="*/ 610 h 66"/>
                  <a:gd name="T20" fmla="*/ 3480 w 98"/>
                  <a:gd name="T21" fmla="*/ 731 h 66"/>
                  <a:gd name="T22" fmla="*/ 3565 w 98"/>
                  <a:gd name="T23" fmla="*/ 816 h 66"/>
                  <a:gd name="T24" fmla="*/ 3707 w 98"/>
                  <a:gd name="T25" fmla="*/ 918 h 66"/>
                  <a:gd name="T26" fmla="*/ 3785 w 98"/>
                  <a:gd name="T27" fmla="*/ 978 h 66"/>
                  <a:gd name="T28" fmla="*/ 3785 w 98"/>
                  <a:gd name="T29" fmla="*/ 988 h 66"/>
                  <a:gd name="T30" fmla="*/ 3908 w 98"/>
                  <a:gd name="T31" fmla="*/ 988 h 66"/>
                  <a:gd name="T32" fmla="*/ 3785 w 98"/>
                  <a:gd name="T33" fmla="*/ 988 h 66"/>
                  <a:gd name="T34" fmla="*/ 3707 w 98"/>
                  <a:gd name="T35" fmla="*/ 1143 h 66"/>
                  <a:gd name="T36" fmla="*/ 3955 w 98"/>
                  <a:gd name="T37" fmla="*/ 1133 h 66"/>
                  <a:gd name="T38" fmla="*/ 4162 w 98"/>
                  <a:gd name="T39" fmla="*/ 1062 h 66"/>
                  <a:gd name="T40" fmla="*/ 4162 w 98"/>
                  <a:gd name="T41" fmla="*/ 944 h 66"/>
                  <a:gd name="T42" fmla="*/ 4157 w 98"/>
                  <a:gd name="T43" fmla="*/ 844 h 66"/>
                  <a:gd name="T44" fmla="*/ 3934 w 98"/>
                  <a:gd name="T45" fmla="*/ 737 h 66"/>
                  <a:gd name="T46" fmla="*/ 3707 w 98"/>
                  <a:gd name="T47" fmla="*/ 631 h 66"/>
                  <a:gd name="T48" fmla="*/ 3494 w 98"/>
                  <a:gd name="T49" fmla="*/ 512 h 66"/>
                  <a:gd name="T50" fmla="*/ 3276 w 98"/>
                  <a:gd name="T51" fmla="*/ 408 h 66"/>
                  <a:gd name="T52" fmla="*/ 2907 w 98"/>
                  <a:gd name="T53" fmla="*/ 285 h 66"/>
                  <a:gd name="T54" fmla="*/ 2583 w 98"/>
                  <a:gd name="T55" fmla="*/ 170 h 66"/>
                  <a:gd name="T56" fmla="*/ 2159 w 98"/>
                  <a:gd name="T57" fmla="*/ 6 h 66"/>
                  <a:gd name="T58" fmla="*/ 1744 w 98"/>
                  <a:gd name="T59" fmla="*/ 2 h 66"/>
                  <a:gd name="T60" fmla="*/ 1296 w 98"/>
                  <a:gd name="T61" fmla="*/ 0 h 66"/>
                  <a:gd name="T62" fmla="*/ 859 w 98"/>
                  <a:gd name="T63" fmla="*/ 0 h 66"/>
                  <a:gd name="T64" fmla="*/ 448 w 98"/>
                  <a:gd name="T65" fmla="*/ 2 h 66"/>
                  <a:gd name="T66" fmla="*/ 0 w 98"/>
                  <a:gd name="T67" fmla="*/ 137 h 66"/>
                  <a:gd name="T68" fmla="*/ 4 w 98"/>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4"/>
                    </a:moveTo>
                    <a:lnTo>
                      <a:pt x="12" y="11"/>
                    </a:lnTo>
                    <a:lnTo>
                      <a:pt x="22" y="9"/>
                    </a:lnTo>
                    <a:lnTo>
                      <a:pt x="30" y="9"/>
                    </a:lnTo>
                    <a:lnTo>
                      <a:pt x="39" y="11"/>
                    </a:lnTo>
                    <a:lnTo>
                      <a:pt x="47" y="14"/>
                    </a:lnTo>
                    <a:lnTo>
                      <a:pt x="56" y="19"/>
                    </a:lnTo>
                    <a:lnTo>
                      <a:pt x="63" y="23"/>
                    </a:lnTo>
                    <a:lnTo>
                      <a:pt x="71" y="30"/>
                    </a:lnTo>
                    <a:lnTo>
                      <a:pt x="77" y="35"/>
                    </a:lnTo>
                    <a:lnTo>
                      <a:pt x="82" y="42"/>
                    </a:lnTo>
                    <a:lnTo>
                      <a:pt x="85" y="47"/>
                    </a:lnTo>
                    <a:lnTo>
                      <a:pt x="88" y="53"/>
                    </a:lnTo>
                    <a:lnTo>
                      <a:pt x="90" y="56"/>
                    </a:lnTo>
                    <a:lnTo>
                      <a:pt x="90" y="57"/>
                    </a:lnTo>
                    <a:lnTo>
                      <a:pt x="91" y="57"/>
                    </a:lnTo>
                    <a:lnTo>
                      <a:pt x="90" y="57"/>
                    </a:lnTo>
                    <a:lnTo>
                      <a:pt x="88" y="66"/>
                    </a:lnTo>
                    <a:lnTo>
                      <a:pt x="94" y="65"/>
                    </a:lnTo>
                    <a:lnTo>
                      <a:pt x="98" y="61"/>
                    </a:lnTo>
                    <a:lnTo>
                      <a:pt x="98" y="55"/>
                    </a:lnTo>
                    <a:lnTo>
                      <a:pt x="97" y="48"/>
                    </a:lnTo>
                    <a:lnTo>
                      <a:pt x="93" y="43"/>
                    </a:lnTo>
                    <a:lnTo>
                      <a:pt x="88" y="36"/>
                    </a:lnTo>
                    <a:lnTo>
                      <a:pt x="83" y="30"/>
                    </a:lnTo>
                    <a:lnTo>
                      <a:pt x="76" y="23"/>
                    </a:lnTo>
                    <a:lnTo>
                      <a:pt x="68" y="17"/>
                    </a:lnTo>
                    <a:lnTo>
                      <a:pt x="60" y="10"/>
                    </a:lnTo>
                    <a:lnTo>
                      <a:pt x="51" y="6"/>
                    </a:lnTo>
                    <a:lnTo>
                      <a:pt x="41" y="2"/>
                    </a:lnTo>
                    <a:lnTo>
                      <a:pt x="31" y="0"/>
                    </a:lnTo>
                    <a:lnTo>
                      <a:pt x="21" y="0"/>
                    </a:lnTo>
                    <a:lnTo>
                      <a:pt x="10"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69" name="Freeform 294"/>
              <p:cNvSpPr>
                <a:spLocks noChangeArrowheads="1"/>
              </p:cNvSpPr>
              <p:nvPr/>
            </p:nvSpPr>
            <p:spPr bwMode="auto">
              <a:xfrm>
                <a:off x="3809" y="4077"/>
                <a:ext cx="41" cy="48"/>
              </a:xfrm>
              <a:custGeom>
                <a:avLst/>
                <a:gdLst>
                  <a:gd name="T0" fmla="*/ 2562 w 44"/>
                  <a:gd name="T1" fmla="*/ 13011 h 49"/>
                  <a:gd name="T2" fmla="*/ 2102 w 44"/>
                  <a:gd name="T3" fmla="*/ 11744 h 49"/>
                  <a:gd name="T4" fmla="*/ 1666 w 44"/>
                  <a:gd name="T5" fmla="*/ 10299 h 49"/>
                  <a:gd name="T6" fmla="*/ 1367 w 44"/>
                  <a:gd name="T7" fmla="*/ 7929 h 49"/>
                  <a:gd name="T8" fmla="*/ 891 w 44"/>
                  <a:gd name="T9" fmla="*/ 6262 h 49"/>
                  <a:gd name="T10" fmla="*/ 685 w 44"/>
                  <a:gd name="T11" fmla="*/ 3937 h 49"/>
                  <a:gd name="T12" fmla="*/ 601 w 44"/>
                  <a:gd name="T13" fmla="*/ 2643 h 49"/>
                  <a:gd name="T14" fmla="*/ 562 w 44"/>
                  <a:gd name="T15" fmla="*/ 2459 h 49"/>
                  <a:gd name="T16" fmla="*/ 562 w 44"/>
                  <a:gd name="T17" fmla="*/ 82 h 49"/>
                  <a:gd name="T18" fmla="*/ 562 w 44"/>
                  <a:gd name="T19" fmla="*/ 2459 h 49"/>
                  <a:gd name="T20" fmla="*/ 526 w 44"/>
                  <a:gd name="T21" fmla="*/ 2459 h 49"/>
                  <a:gd name="T22" fmla="*/ 4 w 44"/>
                  <a:gd name="T23" fmla="*/ 0 h 49"/>
                  <a:gd name="T24" fmla="*/ 2 w 44"/>
                  <a:gd name="T25" fmla="*/ 3 h 49"/>
                  <a:gd name="T26" fmla="*/ 0 w 44"/>
                  <a:gd name="T27" fmla="*/ 82 h 49"/>
                  <a:gd name="T28" fmla="*/ 0 w 44"/>
                  <a:gd name="T29" fmla="*/ 3096 h 49"/>
                  <a:gd name="T30" fmla="*/ 2 w 44"/>
                  <a:gd name="T31" fmla="*/ 3937 h 49"/>
                  <a:gd name="T32" fmla="*/ 5 w 44"/>
                  <a:gd name="T33" fmla="*/ 5807 h 49"/>
                  <a:gd name="T34" fmla="*/ 601 w 44"/>
                  <a:gd name="T35" fmla="*/ 7929 h 49"/>
                  <a:gd name="T36" fmla="*/ 891 w 44"/>
                  <a:gd name="T37" fmla="*/ 10299 h 49"/>
                  <a:gd name="T38" fmla="*/ 1415 w 44"/>
                  <a:gd name="T39" fmla="*/ 12028 h 49"/>
                  <a:gd name="T40" fmla="*/ 1841 w 44"/>
                  <a:gd name="T41" fmla="*/ 14256 h 49"/>
                  <a:gd name="T42" fmla="*/ 2318 w 44"/>
                  <a:gd name="T43" fmla="*/ 15430 h 49"/>
                  <a:gd name="T44" fmla="*/ 2562 w 44"/>
                  <a:gd name="T45" fmla="*/ 13011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4"/>
                  <a:gd name="T70" fmla="*/ 0 h 49"/>
                  <a:gd name="T71" fmla="*/ 44 w 44"/>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4" h="49">
                    <a:moveTo>
                      <a:pt x="44" y="41"/>
                    </a:moveTo>
                    <a:lnTo>
                      <a:pt x="36" y="37"/>
                    </a:lnTo>
                    <a:lnTo>
                      <a:pt x="29" y="32"/>
                    </a:lnTo>
                    <a:lnTo>
                      <a:pt x="23" y="25"/>
                    </a:lnTo>
                    <a:lnTo>
                      <a:pt x="16" y="19"/>
                    </a:lnTo>
                    <a:lnTo>
                      <a:pt x="12" y="13"/>
                    </a:lnTo>
                    <a:lnTo>
                      <a:pt x="10" y="8"/>
                    </a:lnTo>
                    <a:lnTo>
                      <a:pt x="9" y="7"/>
                    </a:lnTo>
                    <a:lnTo>
                      <a:pt x="9" y="6"/>
                    </a:lnTo>
                    <a:lnTo>
                      <a:pt x="9" y="7"/>
                    </a:lnTo>
                    <a:lnTo>
                      <a:pt x="8" y="7"/>
                    </a:lnTo>
                    <a:lnTo>
                      <a:pt x="4" y="0"/>
                    </a:lnTo>
                    <a:lnTo>
                      <a:pt x="2" y="3"/>
                    </a:lnTo>
                    <a:lnTo>
                      <a:pt x="0" y="6"/>
                    </a:lnTo>
                    <a:lnTo>
                      <a:pt x="0" y="10"/>
                    </a:lnTo>
                    <a:lnTo>
                      <a:pt x="2" y="13"/>
                    </a:lnTo>
                    <a:lnTo>
                      <a:pt x="5" y="18"/>
                    </a:lnTo>
                    <a:lnTo>
                      <a:pt x="10" y="25"/>
                    </a:lnTo>
                    <a:lnTo>
                      <a:pt x="16" y="32"/>
                    </a:lnTo>
                    <a:lnTo>
                      <a:pt x="24" y="38"/>
                    </a:lnTo>
                    <a:lnTo>
                      <a:pt x="32" y="45"/>
                    </a:lnTo>
                    <a:lnTo>
                      <a:pt x="40" y="49"/>
                    </a:lnTo>
                    <a:lnTo>
                      <a:pt x="44"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70" name="Freeform 295"/>
              <p:cNvSpPr>
                <a:spLocks noChangeArrowheads="1"/>
              </p:cNvSpPr>
              <p:nvPr/>
            </p:nvSpPr>
            <p:spPr bwMode="auto">
              <a:xfrm>
                <a:off x="3851" y="4121"/>
                <a:ext cx="51" cy="14"/>
              </a:xfrm>
              <a:custGeom>
                <a:avLst/>
                <a:gdLst>
                  <a:gd name="T0" fmla="*/ 1502 w 54"/>
                  <a:gd name="T1" fmla="*/ 2383 h 18"/>
                  <a:gd name="T2" fmla="*/ 1389 w 54"/>
                  <a:gd name="T3" fmla="*/ 2146 h 18"/>
                  <a:gd name="T4" fmla="*/ 1248 w 54"/>
                  <a:gd name="T5" fmla="*/ 2146 h 18"/>
                  <a:gd name="T6" fmla="*/ 1085 w 54"/>
                  <a:gd name="T7" fmla="*/ 2146 h 18"/>
                  <a:gd name="T8" fmla="*/ 875 w 54"/>
                  <a:gd name="T9" fmla="*/ 1931 h 18"/>
                  <a:gd name="T10" fmla="*/ 689 w 54"/>
                  <a:gd name="T11" fmla="*/ 1931 h 18"/>
                  <a:gd name="T12" fmla="*/ 471 w 54"/>
                  <a:gd name="T13" fmla="*/ 1564 h 18"/>
                  <a:gd name="T14" fmla="*/ 323 w 54"/>
                  <a:gd name="T15" fmla="*/ 2 h 18"/>
                  <a:gd name="T16" fmla="*/ 4 w 54"/>
                  <a:gd name="T17" fmla="*/ 0 h 18"/>
                  <a:gd name="T18" fmla="*/ 0 w 54"/>
                  <a:gd name="T19" fmla="*/ 2146 h 18"/>
                  <a:gd name="T20" fmla="*/ 8 w 54"/>
                  <a:gd name="T21" fmla="*/ 2943 h 18"/>
                  <a:gd name="T22" fmla="*/ 410 w 54"/>
                  <a:gd name="T23" fmla="*/ 4037 h 18"/>
                  <a:gd name="T24" fmla="*/ 668 w 54"/>
                  <a:gd name="T25" fmla="*/ 4485 h 18"/>
                  <a:gd name="T26" fmla="*/ 875 w 54"/>
                  <a:gd name="T27" fmla="*/ 4675 h 18"/>
                  <a:gd name="T28" fmla="*/ 1062 w 54"/>
                  <a:gd name="T29" fmla="*/ 4675 h 18"/>
                  <a:gd name="T30" fmla="*/ 1248 w 54"/>
                  <a:gd name="T31" fmla="*/ 4675 h 18"/>
                  <a:gd name="T32" fmla="*/ 1347 w 54"/>
                  <a:gd name="T33" fmla="*/ 4675 h 18"/>
                  <a:gd name="T34" fmla="*/ 1468 w 54"/>
                  <a:gd name="T35" fmla="*/ 4984 h 18"/>
                  <a:gd name="T36" fmla="*/ 1502 w 54"/>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4" y="9"/>
                    </a:moveTo>
                    <a:lnTo>
                      <a:pt x="49" y="8"/>
                    </a:lnTo>
                    <a:lnTo>
                      <a:pt x="44" y="8"/>
                    </a:lnTo>
                    <a:lnTo>
                      <a:pt x="39" y="8"/>
                    </a:lnTo>
                    <a:lnTo>
                      <a:pt x="31" y="7"/>
                    </a:lnTo>
                    <a:lnTo>
                      <a:pt x="25" y="7"/>
                    </a:lnTo>
                    <a:lnTo>
                      <a:pt x="18" y="5"/>
                    </a:lnTo>
                    <a:lnTo>
                      <a:pt x="11" y="3"/>
                    </a:lnTo>
                    <a:lnTo>
                      <a:pt x="4" y="0"/>
                    </a:lnTo>
                    <a:lnTo>
                      <a:pt x="0" y="8"/>
                    </a:lnTo>
                    <a:lnTo>
                      <a:pt x="8" y="11"/>
                    </a:lnTo>
                    <a:lnTo>
                      <a:pt x="15" y="14"/>
                    </a:lnTo>
                    <a:lnTo>
                      <a:pt x="24" y="16"/>
                    </a:lnTo>
                    <a:lnTo>
                      <a:pt x="31" y="17"/>
                    </a:lnTo>
                    <a:lnTo>
                      <a:pt x="38" y="17"/>
                    </a:lnTo>
                    <a:lnTo>
                      <a:pt x="44" y="17"/>
                    </a:lnTo>
                    <a:lnTo>
                      <a:pt x="48" y="17"/>
                    </a:lnTo>
                    <a:lnTo>
                      <a:pt x="52" y="18"/>
                    </a:lnTo>
                    <a:lnTo>
                      <a:pt x="54"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71" name="Freeform 296"/>
              <p:cNvSpPr>
                <a:spLocks noChangeArrowheads="1"/>
              </p:cNvSpPr>
              <p:nvPr/>
            </p:nvSpPr>
            <p:spPr bwMode="auto">
              <a:xfrm>
                <a:off x="2338" y="4152"/>
                <a:ext cx="94" cy="57"/>
              </a:xfrm>
              <a:custGeom>
                <a:avLst/>
                <a:gdLst>
                  <a:gd name="T0" fmla="*/ 6191 w 94"/>
                  <a:gd name="T1" fmla="*/ 9586 h 57"/>
                  <a:gd name="T2" fmla="*/ 6436 w 94"/>
                  <a:gd name="T3" fmla="*/ 9277 h 57"/>
                  <a:gd name="T4" fmla="*/ 6496 w 94"/>
                  <a:gd name="T5" fmla="*/ 9193 h 57"/>
                  <a:gd name="T6" fmla="*/ 6496 w 94"/>
                  <a:gd name="T7" fmla="*/ 8528 h 57"/>
                  <a:gd name="T8" fmla="*/ 6436 w 94"/>
                  <a:gd name="T9" fmla="*/ 7564 h 57"/>
                  <a:gd name="T10" fmla="*/ 6191 w 94"/>
                  <a:gd name="T11" fmla="*/ 6604 h 57"/>
                  <a:gd name="T12" fmla="*/ 5819 w 94"/>
                  <a:gd name="T13" fmla="*/ 5726 h 57"/>
                  <a:gd name="T14" fmla="*/ 5470 w 94"/>
                  <a:gd name="T15" fmla="*/ 4392 h 57"/>
                  <a:gd name="T16" fmla="*/ 5071 w 94"/>
                  <a:gd name="T17" fmla="*/ 3797 h 57"/>
                  <a:gd name="T18" fmla="*/ 4481 w 94"/>
                  <a:gd name="T19" fmla="*/ 2375 h 57"/>
                  <a:gd name="T20" fmla="*/ 3959 w 94"/>
                  <a:gd name="T21" fmla="*/ 1697 h 57"/>
                  <a:gd name="T22" fmla="*/ 3290 w 94"/>
                  <a:gd name="T23" fmla="*/ 5 h 57"/>
                  <a:gd name="T24" fmla="*/ 2836 w 94"/>
                  <a:gd name="T25" fmla="*/ 2 h 57"/>
                  <a:gd name="T26" fmla="*/ 2079 w 94"/>
                  <a:gd name="T27" fmla="*/ 0 h 57"/>
                  <a:gd name="T28" fmla="*/ 1435 w 94"/>
                  <a:gd name="T29" fmla="*/ 0 h 57"/>
                  <a:gd name="T30" fmla="*/ 726 w 94"/>
                  <a:gd name="T31" fmla="*/ 2 h 57"/>
                  <a:gd name="T32" fmla="*/ 1 w 94"/>
                  <a:gd name="T33" fmla="*/ 68 h 57"/>
                  <a:gd name="T34" fmla="*/ 1 w 94"/>
                  <a:gd name="T35" fmla="*/ 68 h 57"/>
                  <a:gd name="T36" fmla="*/ 0 w 94"/>
                  <a:gd name="T37" fmla="*/ 1575 h 57"/>
                  <a:gd name="T38" fmla="*/ 0 w 94"/>
                  <a:gd name="T39" fmla="*/ 1797 h 57"/>
                  <a:gd name="T40" fmla="*/ 1 w 94"/>
                  <a:gd name="T41" fmla="*/ 2058 h 57"/>
                  <a:gd name="T42" fmla="*/ 4 w 94"/>
                  <a:gd name="T43" fmla="*/ 2891 h 57"/>
                  <a:gd name="T44" fmla="*/ 682 w 94"/>
                  <a:gd name="T45" fmla="*/ 4061 h 57"/>
                  <a:gd name="T46" fmla="*/ 991 w 94"/>
                  <a:gd name="T47" fmla="*/ 5048 h 57"/>
                  <a:gd name="T48" fmla="*/ 1526 w 94"/>
                  <a:gd name="T49" fmla="*/ 6165 h 57"/>
                  <a:gd name="T50" fmla="*/ 2001 w 94"/>
                  <a:gd name="T51" fmla="*/ 7078 h 57"/>
                  <a:gd name="T52" fmla="*/ 2665 w 94"/>
                  <a:gd name="T53" fmla="*/ 7976 h 57"/>
                  <a:gd name="T54" fmla="*/ 3092 w 94"/>
                  <a:gd name="T55" fmla="*/ 8528 h 57"/>
                  <a:gd name="T56" fmla="*/ 3716 w 94"/>
                  <a:gd name="T57" fmla="*/ 8675 h 57"/>
                  <a:gd name="T58" fmla="*/ 4206 w 94"/>
                  <a:gd name="T59" fmla="*/ 9193 h 57"/>
                  <a:gd name="T60" fmla="*/ 4542 w 94"/>
                  <a:gd name="T61" fmla="*/ 9193 h 57"/>
                  <a:gd name="T62" fmla="*/ 5141 w 94"/>
                  <a:gd name="T63" fmla="*/ 9277 h 57"/>
                  <a:gd name="T64" fmla="*/ 5470 w 94"/>
                  <a:gd name="T65" fmla="*/ 9277 h 57"/>
                  <a:gd name="T66" fmla="*/ 5819 w 94"/>
                  <a:gd name="T67" fmla="*/ 9277 h 57"/>
                  <a:gd name="T68" fmla="*/ 6191 w 94"/>
                  <a:gd name="T69" fmla="*/ 9586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9" y="57"/>
                    </a:moveTo>
                    <a:lnTo>
                      <a:pt x="92" y="56"/>
                    </a:lnTo>
                    <a:lnTo>
                      <a:pt x="94" y="55"/>
                    </a:lnTo>
                    <a:lnTo>
                      <a:pt x="94" y="50"/>
                    </a:lnTo>
                    <a:lnTo>
                      <a:pt x="92" y="46"/>
                    </a:lnTo>
                    <a:lnTo>
                      <a:pt x="89" y="40"/>
                    </a:lnTo>
                    <a:lnTo>
                      <a:pt x="84" y="34"/>
                    </a:lnTo>
                    <a:lnTo>
                      <a:pt x="79" y="27"/>
                    </a:lnTo>
                    <a:lnTo>
                      <a:pt x="73" y="22"/>
                    </a:lnTo>
                    <a:lnTo>
                      <a:pt x="65" y="15"/>
                    </a:lnTo>
                    <a:lnTo>
                      <a:pt x="57" y="10"/>
                    </a:lnTo>
                    <a:lnTo>
                      <a:pt x="48" y="5"/>
                    </a:lnTo>
                    <a:lnTo>
                      <a:pt x="40" y="2"/>
                    </a:lnTo>
                    <a:lnTo>
                      <a:pt x="30" y="0"/>
                    </a:lnTo>
                    <a:lnTo>
                      <a:pt x="21" y="0"/>
                    </a:lnTo>
                    <a:lnTo>
                      <a:pt x="10" y="2"/>
                    </a:lnTo>
                    <a:lnTo>
                      <a:pt x="1" y="6"/>
                    </a:lnTo>
                    <a:lnTo>
                      <a:pt x="0" y="9"/>
                    </a:lnTo>
                    <a:lnTo>
                      <a:pt x="0" y="11"/>
                    </a:lnTo>
                    <a:lnTo>
                      <a:pt x="1" y="13"/>
                    </a:lnTo>
                    <a:lnTo>
                      <a:pt x="4" y="18"/>
                    </a:lnTo>
                    <a:lnTo>
                      <a:pt x="9" y="24"/>
                    </a:lnTo>
                    <a:lnTo>
                      <a:pt x="15" y="31"/>
                    </a:lnTo>
                    <a:lnTo>
                      <a:pt x="22" y="37"/>
                    </a:lnTo>
                    <a:lnTo>
                      <a:pt x="29" y="43"/>
                    </a:lnTo>
                    <a:lnTo>
                      <a:pt x="38" y="47"/>
                    </a:lnTo>
                    <a:lnTo>
                      <a:pt x="45" y="50"/>
                    </a:lnTo>
                    <a:lnTo>
                      <a:pt x="53" y="52"/>
                    </a:lnTo>
                    <a:lnTo>
                      <a:pt x="60" y="55"/>
                    </a:lnTo>
                    <a:lnTo>
                      <a:pt x="66" y="55"/>
                    </a:lnTo>
                    <a:lnTo>
                      <a:pt x="74" y="56"/>
                    </a:lnTo>
                    <a:lnTo>
                      <a:pt x="79" y="56"/>
                    </a:lnTo>
                    <a:lnTo>
                      <a:pt x="84" y="56"/>
                    </a:lnTo>
                    <a:lnTo>
                      <a:pt x="89"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72" name="Freeform 297"/>
              <p:cNvSpPr>
                <a:spLocks noChangeArrowheads="1"/>
              </p:cNvSpPr>
              <p:nvPr/>
            </p:nvSpPr>
            <p:spPr bwMode="auto">
              <a:xfrm>
                <a:off x="2337" y="4150"/>
                <a:ext cx="99" cy="66"/>
              </a:xfrm>
              <a:custGeom>
                <a:avLst/>
                <a:gdLst>
                  <a:gd name="T0" fmla="*/ 5 w 99"/>
                  <a:gd name="T1" fmla="*/ 3132 h 66"/>
                  <a:gd name="T2" fmla="*/ 715 w 99"/>
                  <a:gd name="T3" fmla="*/ 2321 h 66"/>
                  <a:gd name="T4" fmla="*/ 1215 w 99"/>
                  <a:gd name="T5" fmla="*/ 2028 h 66"/>
                  <a:gd name="T6" fmla="*/ 1680 w 99"/>
                  <a:gd name="T7" fmla="*/ 2028 h 66"/>
                  <a:gd name="T8" fmla="*/ 2254 w 99"/>
                  <a:gd name="T9" fmla="*/ 2321 h 66"/>
                  <a:gd name="T10" fmla="*/ 2692 w 99"/>
                  <a:gd name="T11" fmla="*/ 3132 h 66"/>
                  <a:gd name="T12" fmla="*/ 3160 w 99"/>
                  <a:gd name="T13" fmla="*/ 4190 h 66"/>
                  <a:gd name="T14" fmla="*/ 3612 w 99"/>
                  <a:gd name="T15" fmla="*/ 5177 h 66"/>
                  <a:gd name="T16" fmla="*/ 3999 w 99"/>
                  <a:gd name="T17" fmla="*/ 6494 h 66"/>
                  <a:gd name="T18" fmla="*/ 4358 w 99"/>
                  <a:gd name="T19" fmla="*/ 7999 h 66"/>
                  <a:gd name="T20" fmla="*/ 4623 w 99"/>
                  <a:gd name="T21" fmla="*/ 9264 h 66"/>
                  <a:gd name="T22" fmla="*/ 4847 w 99"/>
                  <a:gd name="T23" fmla="*/ 10717 h 66"/>
                  <a:gd name="T24" fmla="*/ 5056 w 99"/>
                  <a:gd name="T25" fmla="*/ 11643 h 66"/>
                  <a:gd name="T26" fmla="*/ 5059 w 99"/>
                  <a:gd name="T27" fmla="*/ 12397 h 66"/>
                  <a:gd name="T28" fmla="*/ 5141 w 99"/>
                  <a:gd name="T29" fmla="*/ 12530 h 66"/>
                  <a:gd name="T30" fmla="*/ 5141 w 99"/>
                  <a:gd name="T31" fmla="*/ 12397 h 66"/>
                  <a:gd name="T32" fmla="*/ 5059 w 99"/>
                  <a:gd name="T33" fmla="*/ 12397 h 66"/>
                  <a:gd name="T34" fmla="*/ 5056 w 99"/>
                  <a:gd name="T35" fmla="*/ 14494 h 66"/>
                  <a:gd name="T36" fmla="*/ 5363 w 99"/>
                  <a:gd name="T37" fmla="*/ 14361 h 66"/>
                  <a:gd name="T38" fmla="*/ 5515 w 99"/>
                  <a:gd name="T39" fmla="*/ 13474 h 66"/>
                  <a:gd name="T40" fmla="*/ 5601 w 99"/>
                  <a:gd name="T41" fmla="*/ 11968 h 66"/>
                  <a:gd name="T42" fmla="*/ 5453 w 99"/>
                  <a:gd name="T43" fmla="*/ 10831 h 66"/>
                  <a:gd name="T44" fmla="*/ 5363 w 99"/>
                  <a:gd name="T45" fmla="*/ 9339 h 66"/>
                  <a:gd name="T46" fmla="*/ 5056 w 99"/>
                  <a:gd name="T47" fmla="*/ 8076 h 66"/>
                  <a:gd name="T48" fmla="*/ 4694 w 99"/>
                  <a:gd name="T49" fmla="*/ 6494 h 66"/>
                  <a:gd name="T50" fmla="*/ 4358 w 99"/>
                  <a:gd name="T51" fmla="*/ 4852 h 66"/>
                  <a:gd name="T52" fmla="*/ 3935 w 99"/>
                  <a:gd name="T53" fmla="*/ 3608 h 66"/>
                  <a:gd name="T54" fmla="*/ 3443 w 99"/>
                  <a:gd name="T55" fmla="*/ 2167 h 66"/>
                  <a:gd name="T56" fmla="*/ 2932 w 99"/>
                  <a:gd name="T57" fmla="*/ 72 h 66"/>
                  <a:gd name="T58" fmla="*/ 2391 w 99"/>
                  <a:gd name="T59" fmla="*/ 3 h 66"/>
                  <a:gd name="T60" fmla="*/ 1727 w 99"/>
                  <a:gd name="T61" fmla="*/ 0 h 66"/>
                  <a:gd name="T62" fmla="*/ 1146 w 99"/>
                  <a:gd name="T63" fmla="*/ 0 h 66"/>
                  <a:gd name="T64" fmla="*/ 601 w 99"/>
                  <a:gd name="T65" fmla="*/ 3 h 66"/>
                  <a:gd name="T66" fmla="*/ 0 w 99"/>
                  <a:gd name="T67" fmla="*/ 1730 h 66"/>
                  <a:gd name="T68" fmla="*/ 5 w 99"/>
                  <a:gd name="T69" fmla="*/ 3132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5" y="15"/>
                    </a:moveTo>
                    <a:lnTo>
                      <a:pt x="13" y="11"/>
                    </a:lnTo>
                    <a:lnTo>
                      <a:pt x="22" y="9"/>
                    </a:lnTo>
                    <a:lnTo>
                      <a:pt x="30" y="9"/>
                    </a:lnTo>
                    <a:lnTo>
                      <a:pt x="40" y="11"/>
                    </a:lnTo>
                    <a:lnTo>
                      <a:pt x="48" y="15"/>
                    </a:lnTo>
                    <a:lnTo>
                      <a:pt x="56" y="19"/>
                    </a:lnTo>
                    <a:lnTo>
                      <a:pt x="64" y="23"/>
                    </a:lnTo>
                    <a:lnTo>
                      <a:pt x="71" y="30"/>
                    </a:lnTo>
                    <a:lnTo>
                      <a:pt x="77" y="36"/>
                    </a:lnTo>
                    <a:lnTo>
                      <a:pt x="82" y="42"/>
                    </a:lnTo>
                    <a:lnTo>
                      <a:pt x="86" y="48"/>
                    </a:lnTo>
                    <a:lnTo>
                      <a:pt x="89" y="53"/>
                    </a:lnTo>
                    <a:lnTo>
                      <a:pt x="90" y="56"/>
                    </a:lnTo>
                    <a:lnTo>
                      <a:pt x="91" y="57"/>
                    </a:lnTo>
                    <a:lnTo>
                      <a:pt x="91" y="56"/>
                    </a:lnTo>
                    <a:lnTo>
                      <a:pt x="90" y="56"/>
                    </a:lnTo>
                    <a:lnTo>
                      <a:pt x="89" y="66"/>
                    </a:lnTo>
                    <a:lnTo>
                      <a:pt x="94" y="65"/>
                    </a:lnTo>
                    <a:lnTo>
                      <a:pt x="98" y="61"/>
                    </a:lnTo>
                    <a:lnTo>
                      <a:pt x="99" y="55"/>
                    </a:lnTo>
                    <a:lnTo>
                      <a:pt x="97" y="49"/>
                    </a:lnTo>
                    <a:lnTo>
                      <a:pt x="94" y="43"/>
                    </a:lnTo>
                    <a:lnTo>
                      <a:pt x="89" y="37"/>
                    </a:lnTo>
                    <a:lnTo>
                      <a:pt x="83" y="30"/>
                    </a:lnTo>
                    <a:lnTo>
                      <a:pt x="77" y="22"/>
                    </a:lnTo>
                    <a:lnTo>
                      <a:pt x="70" y="17"/>
                    </a:lnTo>
                    <a:lnTo>
                      <a:pt x="61" y="10"/>
                    </a:lnTo>
                    <a:lnTo>
                      <a:pt x="52" y="6"/>
                    </a:lnTo>
                    <a:lnTo>
                      <a:pt x="42" y="3"/>
                    </a:lnTo>
                    <a:lnTo>
                      <a:pt x="31" y="0"/>
                    </a:lnTo>
                    <a:lnTo>
                      <a:pt x="21" y="0"/>
                    </a:lnTo>
                    <a:lnTo>
                      <a:pt x="10" y="3"/>
                    </a:lnTo>
                    <a:lnTo>
                      <a:pt x="0" y="7"/>
                    </a:lnTo>
                    <a:lnTo>
                      <a:pt x="5" y="1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73" name="Freeform 298"/>
              <p:cNvSpPr>
                <a:spLocks noChangeArrowheads="1"/>
              </p:cNvSpPr>
              <p:nvPr/>
            </p:nvSpPr>
            <p:spPr bwMode="auto">
              <a:xfrm>
                <a:off x="2332" y="4155"/>
                <a:ext cx="41" cy="51"/>
              </a:xfrm>
              <a:custGeom>
                <a:avLst/>
                <a:gdLst>
                  <a:gd name="T0" fmla="*/ 2562 w 44"/>
                  <a:gd name="T1" fmla="*/ 34471 h 49"/>
                  <a:gd name="T2" fmla="*/ 2102 w 44"/>
                  <a:gd name="T3" fmla="*/ 30708 h 49"/>
                  <a:gd name="T4" fmla="*/ 1614 w 44"/>
                  <a:gd name="T5" fmla="*/ 26922 h 49"/>
                  <a:gd name="T6" fmla="*/ 1323 w 44"/>
                  <a:gd name="T7" fmla="*/ 20740 h 49"/>
                  <a:gd name="T8" fmla="*/ 891 w 44"/>
                  <a:gd name="T9" fmla="*/ 16373 h 49"/>
                  <a:gd name="T10" fmla="*/ 642 w 44"/>
                  <a:gd name="T11" fmla="*/ 10298 h 49"/>
                  <a:gd name="T12" fmla="*/ 562 w 44"/>
                  <a:gd name="T13" fmla="*/ 7499 h 49"/>
                  <a:gd name="T14" fmla="*/ 526 w 44"/>
                  <a:gd name="T15" fmla="*/ 6916 h 49"/>
                  <a:gd name="T16" fmla="*/ 526 w 44"/>
                  <a:gd name="T17" fmla="*/ 6420 h 49"/>
                  <a:gd name="T18" fmla="*/ 526 w 44"/>
                  <a:gd name="T19" fmla="*/ 6916 h 49"/>
                  <a:gd name="T20" fmla="*/ 3 w 44"/>
                  <a:gd name="T21" fmla="*/ 0 h 49"/>
                  <a:gd name="T22" fmla="*/ 1 w 44"/>
                  <a:gd name="T23" fmla="*/ 3 h 49"/>
                  <a:gd name="T24" fmla="*/ 0 w 44"/>
                  <a:gd name="T25" fmla="*/ 6420 h 49"/>
                  <a:gd name="T26" fmla="*/ 0 w 44"/>
                  <a:gd name="T27" fmla="*/ 8090 h 49"/>
                  <a:gd name="T28" fmla="*/ 2 w 44"/>
                  <a:gd name="T29" fmla="*/ 10298 h 49"/>
                  <a:gd name="T30" fmla="*/ 5 w 44"/>
                  <a:gd name="T31" fmla="*/ 16373 h 49"/>
                  <a:gd name="T32" fmla="*/ 562 w 44"/>
                  <a:gd name="T33" fmla="*/ 20740 h 49"/>
                  <a:gd name="T34" fmla="*/ 835 w 44"/>
                  <a:gd name="T35" fmla="*/ 26922 h 49"/>
                  <a:gd name="T36" fmla="*/ 1367 w 44"/>
                  <a:gd name="T37" fmla="*/ 31459 h 49"/>
                  <a:gd name="T38" fmla="*/ 1780 w 44"/>
                  <a:gd name="T39" fmla="*/ 37270 h 49"/>
                  <a:gd name="T40" fmla="*/ 2318 w 44"/>
                  <a:gd name="T41" fmla="*/ 40344 h 49"/>
                  <a:gd name="T42" fmla="*/ 2562 w 44"/>
                  <a:gd name="T43" fmla="*/ 34471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
                  <a:gd name="T67" fmla="*/ 0 h 49"/>
                  <a:gd name="T68" fmla="*/ 44 w 44"/>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 h="49">
                    <a:moveTo>
                      <a:pt x="44" y="42"/>
                    </a:moveTo>
                    <a:lnTo>
                      <a:pt x="36" y="37"/>
                    </a:lnTo>
                    <a:lnTo>
                      <a:pt x="28" y="32"/>
                    </a:lnTo>
                    <a:lnTo>
                      <a:pt x="22" y="25"/>
                    </a:lnTo>
                    <a:lnTo>
                      <a:pt x="16" y="19"/>
                    </a:lnTo>
                    <a:lnTo>
                      <a:pt x="11" y="13"/>
                    </a:lnTo>
                    <a:lnTo>
                      <a:pt x="9" y="9"/>
                    </a:lnTo>
                    <a:lnTo>
                      <a:pt x="8" y="8"/>
                    </a:lnTo>
                    <a:lnTo>
                      <a:pt x="8" y="7"/>
                    </a:lnTo>
                    <a:lnTo>
                      <a:pt x="8" y="8"/>
                    </a:lnTo>
                    <a:lnTo>
                      <a:pt x="3" y="0"/>
                    </a:lnTo>
                    <a:lnTo>
                      <a:pt x="1" y="3"/>
                    </a:lnTo>
                    <a:lnTo>
                      <a:pt x="0" y="7"/>
                    </a:lnTo>
                    <a:lnTo>
                      <a:pt x="0" y="10"/>
                    </a:lnTo>
                    <a:lnTo>
                      <a:pt x="2" y="13"/>
                    </a:lnTo>
                    <a:lnTo>
                      <a:pt x="5" y="19"/>
                    </a:lnTo>
                    <a:lnTo>
                      <a:pt x="9" y="25"/>
                    </a:lnTo>
                    <a:lnTo>
                      <a:pt x="15" y="32"/>
                    </a:lnTo>
                    <a:lnTo>
                      <a:pt x="23" y="38"/>
                    </a:lnTo>
                    <a:lnTo>
                      <a:pt x="31" y="45"/>
                    </a:lnTo>
                    <a:lnTo>
                      <a:pt x="40" y="49"/>
                    </a:lnTo>
                    <a:lnTo>
                      <a:pt x="44" y="4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74" name="Freeform 299"/>
              <p:cNvSpPr>
                <a:spLocks noChangeArrowheads="1"/>
              </p:cNvSpPr>
              <p:nvPr/>
            </p:nvSpPr>
            <p:spPr bwMode="auto">
              <a:xfrm>
                <a:off x="2373" y="4213"/>
                <a:ext cx="50" cy="12"/>
              </a:xfrm>
              <a:custGeom>
                <a:avLst/>
                <a:gdLst>
                  <a:gd name="T0" fmla="*/ 1564 w 53"/>
                  <a:gd name="T1" fmla="*/ 1 h 17"/>
                  <a:gd name="T2" fmla="*/ 1443 w 53"/>
                  <a:gd name="T3" fmla="*/ 1 h 17"/>
                  <a:gd name="T4" fmla="*/ 1293 w 53"/>
                  <a:gd name="T5" fmla="*/ 1 h 17"/>
                  <a:gd name="T6" fmla="*/ 1106 w 53"/>
                  <a:gd name="T7" fmla="*/ 1 h 17"/>
                  <a:gd name="T8" fmla="*/ 929 w 53"/>
                  <a:gd name="T9" fmla="*/ 1 h 17"/>
                  <a:gd name="T10" fmla="*/ 706 w 53"/>
                  <a:gd name="T11" fmla="*/ 1 h 17"/>
                  <a:gd name="T12" fmla="*/ 508 w 53"/>
                  <a:gd name="T13" fmla="*/ 1 h 17"/>
                  <a:gd name="T14" fmla="*/ 325 w 53"/>
                  <a:gd name="T15" fmla="*/ 1 h 17"/>
                  <a:gd name="T16" fmla="*/ 4 w 53"/>
                  <a:gd name="T17" fmla="*/ 0 h 17"/>
                  <a:gd name="T18" fmla="*/ 0 w 53"/>
                  <a:gd name="T19" fmla="*/ 1 h 17"/>
                  <a:gd name="T20" fmla="*/ 7 w 53"/>
                  <a:gd name="T21" fmla="*/ 62 h 17"/>
                  <a:gd name="T22" fmla="*/ 455 w 53"/>
                  <a:gd name="T23" fmla="*/ 68 h 17"/>
                  <a:gd name="T24" fmla="*/ 667 w 53"/>
                  <a:gd name="T25" fmla="*/ 77 h 17"/>
                  <a:gd name="T26" fmla="*/ 889 w 53"/>
                  <a:gd name="T27" fmla="*/ 82 h 17"/>
                  <a:gd name="T28" fmla="*/ 1095 w 53"/>
                  <a:gd name="T29" fmla="*/ 82 h 17"/>
                  <a:gd name="T30" fmla="*/ 1293 w 53"/>
                  <a:gd name="T31" fmla="*/ 82 h 17"/>
                  <a:gd name="T32" fmla="*/ 1443 w 53"/>
                  <a:gd name="T33" fmla="*/ 82 h 17"/>
                  <a:gd name="T34" fmla="*/ 1539 w 53"/>
                  <a:gd name="T35" fmla="*/ 87 h 17"/>
                  <a:gd name="T36" fmla="*/ 1564 w 53"/>
                  <a:gd name="T37" fmla="*/ 1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7"/>
                  <a:gd name="T59" fmla="*/ 53 w 53"/>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7">
                    <a:moveTo>
                      <a:pt x="53" y="7"/>
                    </a:moveTo>
                    <a:lnTo>
                      <a:pt x="48" y="7"/>
                    </a:lnTo>
                    <a:lnTo>
                      <a:pt x="43" y="7"/>
                    </a:lnTo>
                    <a:lnTo>
                      <a:pt x="38" y="7"/>
                    </a:lnTo>
                    <a:lnTo>
                      <a:pt x="31" y="6"/>
                    </a:lnTo>
                    <a:lnTo>
                      <a:pt x="24" y="5"/>
                    </a:lnTo>
                    <a:lnTo>
                      <a:pt x="18" y="4"/>
                    </a:lnTo>
                    <a:lnTo>
                      <a:pt x="10" y="2"/>
                    </a:lnTo>
                    <a:lnTo>
                      <a:pt x="4" y="0"/>
                    </a:lnTo>
                    <a:lnTo>
                      <a:pt x="0" y="7"/>
                    </a:lnTo>
                    <a:lnTo>
                      <a:pt x="7" y="11"/>
                    </a:lnTo>
                    <a:lnTo>
                      <a:pt x="16" y="13"/>
                    </a:lnTo>
                    <a:lnTo>
                      <a:pt x="23" y="15"/>
                    </a:lnTo>
                    <a:lnTo>
                      <a:pt x="30" y="16"/>
                    </a:lnTo>
                    <a:lnTo>
                      <a:pt x="37" y="16"/>
                    </a:lnTo>
                    <a:lnTo>
                      <a:pt x="43" y="16"/>
                    </a:lnTo>
                    <a:lnTo>
                      <a:pt x="48" y="16"/>
                    </a:lnTo>
                    <a:lnTo>
                      <a:pt x="52" y="17"/>
                    </a:lnTo>
                    <a:lnTo>
                      <a:pt x="53"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75" name="Freeform 300"/>
              <p:cNvSpPr>
                <a:spLocks noChangeArrowheads="1"/>
              </p:cNvSpPr>
              <p:nvPr/>
            </p:nvSpPr>
            <p:spPr bwMode="auto">
              <a:xfrm>
                <a:off x="3466" y="4074"/>
                <a:ext cx="92" cy="51"/>
              </a:xfrm>
              <a:custGeom>
                <a:avLst/>
                <a:gdLst>
                  <a:gd name="T0" fmla="*/ 2005 w 94"/>
                  <a:gd name="T1" fmla="*/ 1882 h 57"/>
                  <a:gd name="T2" fmla="*/ 2111 w 94"/>
                  <a:gd name="T3" fmla="*/ 1821 h 57"/>
                  <a:gd name="T4" fmla="*/ 2151 w 94"/>
                  <a:gd name="T5" fmla="*/ 1789 h 57"/>
                  <a:gd name="T6" fmla="*/ 2151 w 94"/>
                  <a:gd name="T7" fmla="*/ 1673 h 57"/>
                  <a:gd name="T8" fmla="*/ 2111 w 94"/>
                  <a:gd name="T9" fmla="*/ 1483 h 57"/>
                  <a:gd name="T10" fmla="*/ 2005 w 94"/>
                  <a:gd name="T11" fmla="*/ 1296 h 57"/>
                  <a:gd name="T12" fmla="*/ 1909 w 94"/>
                  <a:gd name="T13" fmla="*/ 1123 h 57"/>
                  <a:gd name="T14" fmla="*/ 1807 w 94"/>
                  <a:gd name="T15" fmla="*/ 914 h 57"/>
                  <a:gd name="T16" fmla="*/ 1695 w 94"/>
                  <a:gd name="T17" fmla="*/ 699 h 57"/>
                  <a:gd name="T18" fmla="*/ 1472 w 94"/>
                  <a:gd name="T19" fmla="*/ 466 h 57"/>
                  <a:gd name="T20" fmla="*/ 1317 w 94"/>
                  <a:gd name="T21" fmla="*/ 308 h 57"/>
                  <a:gd name="T22" fmla="*/ 1134 w 94"/>
                  <a:gd name="T23" fmla="*/ 4 h 57"/>
                  <a:gd name="T24" fmla="*/ 912 w 94"/>
                  <a:gd name="T25" fmla="*/ 2 h 57"/>
                  <a:gd name="T26" fmla="*/ 702 w 94"/>
                  <a:gd name="T27" fmla="*/ 0 h 57"/>
                  <a:gd name="T28" fmla="*/ 447 w 94"/>
                  <a:gd name="T29" fmla="*/ 0 h 57"/>
                  <a:gd name="T30" fmla="*/ 268 w 94"/>
                  <a:gd name="T31" fmla="*/ 2 h 57"/>
                  <a:gd name="T32" fmla="*/ 2 w 94"/>
                  <a:gd name="T33" fmla="*/ 14 h 57"/>
                  <a:gd name="T34" fmla="*/ 1 w 94"/>
                  <a:gd name="T35" fmla="*/ 15 h 57"/>
                  <a:gd name="T36" fmla="*/ 0 w 94"/>
                  <a:gd name="T37" fmla="*/ 289 h 57"/>
                  <a:gd name="T38" fmla="*/ 1 w 94"/>
                  <a:gd name="T39" fmla="*/ 332 h 57"/>
                  <a:gd name="T40" fmla="*/ 1 w 94"/>
                  <a:gd name="T41" fmla="*/ 404 h 57"/>
                  <a:gd name="T42" fmla="*/ 4 w 94"/>
                  <a:gd name="T43" fmla="*/ 567 h 57"/>
                  <a:gd name="T44" fmla="*/ 9 w 94"/>
                  <a:gd name="T45" fmla="*/ 797 h 57"/>
                  <a:gd name="T46" fmla="*/ 313 w 94"/>
                  <a:gd name="T47" fmla="*/ 979 h 57"/>
                  <a:gd name="T48" fmla="*/ 473 w 94"/>
                  <a:gd name="T49" fmla="*/ 1208 h 57"/>
                  <a:gd name="T50" fmla="*/ 674 w 94"/>
                  <a:gd name="T51" fmla="*/ 1373 h 57"/>
                  <a:gd name="T52" fmla="*/ 865 w 94"/>
                  <a:gd name="T53" fmla="*/ 1573 h 57"/>
                  <a:gd name="T54" fmla="*/ 1023 w 94"/>
                  <a:gd name="T55" fmla="*/ 1673 h 57"/>
                  <a:gd name="T56" fmla="*/ 1195 w 94"/>
                  <a:gd name="T57" fmla="*/ 1702 h 57"/>
                  <a:gd name="T58" fmla="*/ 1390 w 94"/>
                  <a:gd name="T59" fmla="*/ 1789 h 57"/>
                  <a:gd name="T60" fmla="*/ 1541 w 94"/>
                  <a:gd name="T61" fmla="*/ 1789 h 57"/>
                  <a:gd name="T62" fmla="*/ 1711 w 94"/>
                  <a:gd name="T63" fmla="*/ 1821 h 57"/>
                  <a:gd name="T64" fmla="*/ 1807 w 94"/>
                  <a:gd name="T65" fmla="*/ 1821 h 57"/>
                  <a:gd name="T66" fmla="*/ 1909 w 94"/>
                  <a:gd name="T67" fmla="*/ 1821 h 57"/>
                  <a:gd name="T68" fmla="*/ 2005 w 94"/>
                  <a:gd name="T69" fmla="*/ 1882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8" y="57"/>
                    </a:moveTo>
                    <a:lnTo>
                      <a:pt x="92" y="56"/>
                    </a:lnTo>
                    <a:lnTo>
                      <a:pt x="94" y="54"/>
                    </a:lnTo>
                    <a:lnTo>
                      <a:pt x="94" y="50"/>
                    </a:lnTo>
                    <a:lnTo>
                      <a:pt x="92" y="46"/>
                    </a:lnTo>
                    <a:lnTo>
                      <a:pt x="88" y="40"/>
                    </a:lnTo>
                    <a:lnTo>
                      <a:pt x="84" y="34"/>
                    </a:lnTo>
                    <a:lnTo>
                      <a:pt x="79" y="28"/>
                    </a:lnTo>
                    <a:lnTo>
                      <a:pt x="73" y="21"/>
                    </a:lnTo>
                    <a:lnTo>
                      <a:pt x="65" y="15"/>
                    </a:lnTo>
                    <a:lnTo>
                      <a:pt x="58" y="9"/>
                    </a:lnTo>
                    <a:lnTo>
                      <a:pt x="48" y="5"/>
                    </a:lnTo>
                    <a:lnTo>
                      <a:pt x="40" y="2"/>
                    </a:lnTo>
                    <a:lnTo>
                      <a:pt x="30" y="0"/>
                    </a:lnTo>
                    <a:lnTo>
                      <a:pt x="21" y="0"/>
                    </a:lnTo>
                    <a:lnTo>
                      <a:pt x="11" y="2"/>
                    </a:lnTo>
                    <a:lnTo>
                      <a:pt x="2" y="6"/>
                    </a:lnTo>
                    <a:lnTo>
                      <a:pt x="1" y="7"/>
                    </a:lnTo>
                    <a:lnTo>
                      <a:pt x="0" y="8"/>
                    </a:lnTo>
                    <a:lnTo>
                      <a:pt x="1" y="10"/>
                    </a:lnTo>
                    <a:lnTo>
                      <a:pt x="1" y="13"/>
                    </a:lnTo>
                    <a:lnTo>
                      <a:pt x="4" y="18"/>
                    </a:lnTo>
                    <a:lnTo>
                      <a:pt x="9" y="24"/>
                    </a:lnTo>
                    <a:lnTo>
                      <a:pt x="14" y="30"/>
                    </a:lnTo>
                    <a:lnTo>
                      <a:pt x="22" y="37"/>
                    </a:lnTo>
                    <a:lnTo>
                      <a:pt x="29" y="42"/>
                    </a:lnTo>
                    <a:lnTo>
                      <a:pt x="38" y="48"/>
                    </a:lnTo>
                    <a:lnTo>
                      <a:pt x="45" y="50"/>
                    </a:lnTo>
                    <a:lnTo>
                      <a:pt x="52" y="52"/>
                    </a:lnTo>
                    <a:lnTo>
                      <a:pt x="60" y="54"/>
                    </a:lnTo>
                    <a:lnTo>
                      <a:pt x="66" y="54"/>
                    </a:lnTo>
                    <a:lnTo>
                      <a:pt x="74" y="56"/>
                    </a:lnTo>
                    <a:lnTo>
                      <a:pt x="79" y="56"/>
                    </a:lnTo>
                    <a:lnTo>
                      <a:pt x="84" y="56"/>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76" name="Freeform 301"/>
              <p:cNvSpPr>
                <a:spLocks noChangeArrowheads="1"/>
              </p:cNvSpPr>
              <p:nvPr/>
            </p:nvSpPr>
            <p:spPr bwMode="auto">
              <a:xfrm>
                <a:off x="3463" y="4071"/>
                <a:ext cx="99" cy="55"/>
              </a:xfrm>
              <a:custGeom>
                <a:avLst/>
                <a:gdLst>
                  <a:gd name="T0" fmla="*/ 6 w 100"/>
                  <a:gd name="T1" fmla="*/ 228 h 66"/>
                  <a:gd name="T2" fmla="*/ 532 w 100"/>
                  <a:gd name="T3" fmla="*/ 183 h 66"/>
                  <a:gd name="T4" fmla="*/ 891 w 100"/>
                  <a:gd name="T5" fmla="*/ 161 h 66"/>
                  <a:gd name="T6" fmla="*/ 1196 w 100"/>
                  <a:gd name="T7" fmla="*/ 161 h 66"/>
                  <a:gd name="T8" fmla="*/ 1602 w 100"/>
                  <a:gd name="T9" fmla="*/ 183 h 66"/>
                  <a:gd name="T10" fmla="*/ 1909 w 100"/>
                  <a:gd name="T11" fmla="*/ 228 h 66"/>
                  <a:gd name="T12" fmla="*/ 2240 w 100"/>
                  <a:gd name="T13" fmla="*/ 331 h 66"/>
                  <a:gd name="T14" fmla="*/ 2555 w 100"/>
                  <a:gd name="T15" fmla="*/ 408 h 66"/>
                  <a:gd name="T16" fmla="*/ 2794 w 100"/>
                  <a:gd name="T17" fmla="*/ 512 h 66"/>
                  <a:gd name="T18" fmla="*/ 3047 w 100"/>
                  <a:gd name="T19" fmla="*/ 610 h 66"/>
                  <a:gd name="T20" fmla="*/ 3226 w 100"/>
                  <a:gd name="T21" fmla="*/ 731 h 66"/>
                  <a:gd name="T22" fmla="*/ 3425 w 100"/>
                  <a:gd name="T23" fmla="*/ 816 h 66"/>
                  <a:gd name="T24" fmla="*/ 3488 w 100"/>
                  <a:gd name="T25" fmla="*/ 918 h 66"/>
                  <a:gd name="T26" fmla="*/ 3578 w 100"/>
                  <a:gd name="T27" fmla="*/ 978 h 66"/>
                  <a:gd name="T28" fmla="*/ 3578 w 100"/>
                  <a:gd name="T29" fmla="*/ 988 h 66"/>
                  <a:gd name="T30" fmla="*/ 3525 w 100"/>
                  <a:gd name="T31" fmla="*/ 988 h 66"/>
                  <a:gd name="T32" fmla="*/ 3488 w 100"/>
                  <a:gd name="T33" fmla="*/ 1143 h 66"/>
                  <a:gd name="T34" fmla="*/ 3786 w 100"/>
                  <a:gd name="T35" fmla="*/ 1133 h 66"/>
                  <a:gd name="T36" fmla="*/ 3920 w 100"/>
                  <a:gd name="T37" fmla="*/ 1062 h 66"/>
                  <a:gd name="T38" fmla="*/ 3920 w 100"/>
                  <a:gd name="T39" fmla="*/ 944 h 66"/>
                  <a:gd name="T40" fmla="*/ 3842 w 100"/>
                  <a:gd name="T41" fmla="*/ 844 h 66"/>
                  <a:gd name="T42" fmla="*/ 3733 w 100"/>
                  <a:gd name="T43" fmla="*/ 737 h 66"/>
                  <a:gd name="T44" fmla="*/ 3525 w 100"/>
                  <a:gd name="T45" fmla="*/ 631 h 66"/>
                  <a:gd name="T46" fmla="*/ 3300 w 100"/>
                  <a:gd name="T47" fmla="*/ 512 h 66"/>
                  <a:gd name="T48" fmla="*/ 3047 w 100"/>
                  <a:gd name="T49" fmla="*/ 408 h 66"/>
                  <a:gd name="T50" fmla="*/ 2719 w 100"/>
                  <a:gd name="T51" fmla="*/ 285 h 66"/>
                  <a:gd name="T52" fmla="*/ 2414 w 100"/>
                  <a:gd name="T53" fmla="*/ 170 h 66"/>
                  <a:gd name="T54" fmla="*/ 2029 w 100"/>
                  <a:gd name="T55" fmla="*/ 6 h 66"/>
                  <a:gd name="T56" fmla="*/ 1702 w 100"/>
                  <a:gd name="T57" fmla="*/ 2 h 66"/>
                  <a:gd name="T58" fmla="*/ 1246 w 100"/>
                  <a:gd name="T59" fmla="*/ 0 h 66"/>
                  <a:gd name="T60" fmla="*/ 842 w 100"/>
                  <a:gd name="T61" fmla="*/ 0 h 66"/>
                  <a:gd name="T62" fmla="*/ 446 w 100"/>
                  <a:gd name="T63" fmla="*/ 2 h 66"/>
                  <a:gd name="T64" fmla="*/ 0 w 100"/>
                  <a:gd name="T65" fmla="*/ 137 h 66"/>
                  <a:gd name="T66" fmla="*/ 6 w 100"/>
                  <a:gd name="T67" fmla="*/ 228 h 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0"/>
                  <a:gd name="T103" fmla="*/ 0 h 66"/>
                  <a:gd name="T104" fmla="*/ 100 w 100"/>
                  <a:gd name="T105" fmla="*/ 66 h 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0" h="66">
                    <a:moveTo>
                      <a:pt x="6" y="14"/>
                    </a:moveTo>
                    <a:lnTo>
                      <a:pt x="14" y="11"/>
                    </a:lnTo>
                    <a:lnTo>
                      <a:pt x="23" y="9"/>
                    </a:lnTo>
                    <a:lnTo>
                      <a:pt x="31" y="9"/>
                    </a:lnTo>
                    <a:lnTo>
                      <a:pt x="41" y="11"/>
                    </a:lnTo>
                    <a:lnTo>
                      <a:pt x="49" y="14"/>
                    </a:lnTo>
                    <a:lnTo>
                      <a:pt x="57" y="19"/>
                    </a:lnTo>
                    <a:lnTo>
                      <a:pt x="65" y="23"/>
                    </a:lnTo>
                    <a:lnTo>
                      <a:pt x="71" y="30"/>
                    </a:lnTo>
                    <a:lnTo>
                      <a:pt x="78" y="35"/>
                    </a:lnTo>
                    <a:lnTo>
                      <a:pt x="83" y="42"/>
                    </a:lnTo>
                    <a:lnTo>
                      <a:pt x="87" y="47"/>
                    </a:lnTo>
                    <a:lnTo>
                      <a:pt x="89" y="53"/>
                    </a:lnTo>
                    <a:lnTo>
                      <a:pt x="91" y="56"/>
                    </a:lnTo>
                    <a:lnTo>
                      <a:pt x="91" y="57"/>
                    </a:lnTo>
                    <a:lnTo>
                      <a:pt x="90" y="57"/>
                    </a:lnTo>
                    <a:lnTo>
                      <a:pt x="89" y="66"/>
                    </a:lnTo>
                    <a:lnTo>
                      <a:pt x="96" y="65"/>
                    </a:lnTo>
                    <a:lnTo>
                      <a:pt x="100" y="61"/>
                    </a:lnTo>
                    <a:lnTo>
                      <a:pt x="100" y="55"/>
                    </a:lnTo>
                    <a:lnTo>
                      <a:pt x="98" y="48"/>
                    </a:lnTo>
                    <a:lnTo>
                      <a:pt x="95" y="43"/>
                    </a:lnTo>
                    <a:lnTo>
                      <a:pt x="90" y="36"/>
                    </a:lnTo>
                    <a:lnTo>
                      <a:pt x="84" y="30"/>
                    </a:lnTo>
                    <a:lnTo>
                      <a:pt x="78" y="23"/>
                    </a:lnTo>
                    <a:lnTo>
                      <a:pt x="70" y="17"/>
                    </a:lnTo>
                    <a:lnTo>
                      <a:pt x="62" y="10"/>
                    </a:lnTo>
                    <a:lnTo>
                      <a:pt x="52" y="6"/>
                    </a:lnTo>
                    <a:lnTo>
                      <a:pt x="43" y="2"/>
                    </a:lnTo>
                    <a:lnTo>
                      <a:pt x="32" y="0"/>
                    </a:lnTo>
                    <a:lnTo>
                      <a:pt x="22" y="0"/>
                    </a:lnTo>
                    <a:lnTo>
                      <a:pt x="11" y="2"/>
                    </a:lnTo>
                    <a:lnTo>
                      <a:pt x="0" y="7"/>
                    </a:lnTo>
                    <a:lnTo>
                      <a:pt x="6"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77" name="Freeform 302"/>
              <p:cNvSpPr>
                <a:spLocks noChangeArrowheads="1"/>
              </p:cNvSpPr>
              <p:nvPr/>
            </p:nvSpPr>
            <p:spPr bwMode="auto">
              <a:xfrm>
                <a:off x="3459" y="4077"/>
                <a:ext cx="42" cy="48"/>
              </a:xfrm>
              <a:custGeom>
                <a:avLst/>
                <a:gdLst>
                  <a:gd name="T0" fmla="*/ 2354 w 45"/>
                  <a:gd name="T1" fmla="*/ 13011 h 49"/>
                  <a:gd name="T2" fmla="*/ 1939 w 45"/>
                  <a:gd name="T3" fmla="*/ 11744 h 49"/>
                  <a:gd name="T4" fmla="*/ 1599 w 45"/>
                  <a:gd name="T5" fmla="*/ 10299 h 49"/>
                  <a:gd name="T6" fmla="*/ 1235 w 45"/>
                  <a:gd name="T7" fmla="*/ 7929 h 49"/>
                  <a:gd name="T8" fmla="*/ 838 w 45"/>
                  <a:gd name="T9" fmla="*/ 6262 h 49"/>
                  <a:gd name="T10" fmla="*/ 648 w 45"/>
                  <a:gd name="T11" fmla="*/ 3937 h 49"/>
                  <a:gd name="T12" fmla="*/ 534 w 45"/>
                  <a:gd name="T13" fmla="*/ 2643 h 49"/>
                  <a:gd name="T14" fmla="*/ 534 w 45"/>
                  <a:gd name="T15" fmla="*/ 2459 h 49"/>
                  <a:gd name="T16" fmla="*/ 501 w 45"/>
                  <a:gd name="T17" fmla="*/ 82 h 49"/>
                  <a:gd name="T18" fmla="*/ 501 w 45"/>
                  <a:gd name="T19" fmla="*/ 2459 h 49"/>
                  <a:gd name="T20" fmla="*/ 3 w 45"/>
                  <a:gd name="T21" fmla="*/ 0 h 49"/>
                  <a:gd name="T22" fmla="*/ 1 w 45"/>
                  <a:gd name="T23" fmla="*/ 3 h 49"/>
                  <a:gd name="T24" fmla="*/ 0 w 45"/>
                  <a:gd name="T25" fmla="*/ 82 h 49"/>
                  <a:gd name="T26" fmla="*/ 0 w 45"/>
                  <a:gd name="T27" fmla="*/ 3096 h 49"/>
                  <a:gd name="T28" fmla="*/ 2 w 45"/>
                  <a:gd name="T29" fmla="*/ 3937 h 49"/>
                  <a:gd name="T30" fmla="*/ 6 w 45"/>
                  <a:gd name="T31" fmla="*/ 5807 h 49"/>
                  <a:gd name="T32" fmla="*/ 534 w 45"/>
                  <a:gd name="T33" fmla="*/ 7929 h 49"/>
                  <a:gd name="T34" fmla="*/ 787 w 45"/>
                  <a:gd name="T35" fmla="*/ 10299 h 49"/>
                  <a:gd name="T36" fmla="*/ 1316 w 45"/>
                  <a:gd name="T37" fmla="*/ 12028 h 49"/>
                  <a:gd name="T38" fmla="*/ 1704 w 45"/>
                  <a:gd name="T39" fmla="*/ 14256 h 49"/>
                  <a:gd name="T40" fmla="*/ 2115 w 45"/>
                  <a:gd name="T41" fmla="*/ 15430 h 49"/>
                  <a:gd name="T42" fmla="*/ 2354 w 45"/>
                  <a:gd name="T43" fmla="*/ 13011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
                  <a:gd name="T67" fmla="*/ 0 h 49"/>
                  <a:gd name="T68" fmla="*/ 45 w 45"/>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 h="49">
                    <a:moveTo>
                      <a:pt x="45" y="41"/>
                    </a:moveTo>
                    <a:lnTo>
                      <a:pt x="36" y="37"/>
                    </a:lnTo>
                    <a:lnTo>
                      <a:pt x="30" y="32"/>
                    </a:lnTo>
                    <a:lnTo>
                      <a:pt x="23" y="25"/>
                    </a:lnTo>
                    <a:lnTo>
                      <a:pt x="17" y="19"/>
                    </a:lnTo>
                    <a:lnTo>
                      <a:pt x="13" y="13"/>
                    </a:lnTo>
                    <a:lnTo>
                      <a:pt x="10" y="8"/>
                    </a:lnTo>
                    <a:lnTo>
                      <a:pt x="10" y="7"/>
                    </a:lnTo>
                    <a:lnTo>
                      <a:pt x="9" y="6"/>
                    </a:lnTo>
                    <a:lnTo>
                      <a:pt x="9" y="7"/>
                    </a:lnTo>
                    <a:lnTo>
                      <a:pt x="3" y="0"/>
                    </a:lnTo>
                    <a:lnTo>
                      <a:pt x="1" y="3"/>
                    </a:lnTo>
                    <a:lnTo>
                      <a:pt x="0" y="6"/>
                    </a:lnTo>
                    <a:lnTo>
                      <a:pt x="0" y="10"/>
                    </a:lnTo>
                    <a:lnTo>
                      <a:pt x="2" y="13"/>
                    </a:lnTo>
                    <a:lnTo>
                      <a:pt x="6" y="18"/>
                    </a:lnTo>
                    <a:lnTo>
                      <a:pt x="10" y="25"/>
                    </a:lnTo>
                    <a:lnTo>
                      <a:pt x="16" y="32"/>
                    </a:lnTo>
                    <a:lnTo>
                      <a:pt x="24" y="38"/>
                    </a:lnTo>
                    <a:lnTo>
                      <a:pt x="32" y="45"/>
                    </a:lnTo>
                    <a:lnTo>
                      <a:pt x="40" y="49"/>
                    </a:lnTo>
                    <a:lnTo>
                      <a:pt x="45"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78" name="Freeform 303"/>
              <p:cNvSpPr>
                <a:spLocks noChangeArrowheads="1"/>
              </p:cNvSpPr>
              <p:nvPr/>
            </p:nvSpPr>
            <p:spPr bwMode="auto">
              <a:xfrm>
                <a:off x="3502" y="4121"/>
                <a:ext cx="50" cy="14"/>
              </a:xfrm>
              <a:custGeom>
                <a:avLst/>
                <a:gdLst>
                  <a:gd name="T0" fmla="*/ 1564 w 53"/>
                  <a:gd name="T1" fmla="*/ 2383 h 18"/>
                  <a:gd name="T2" fmla="*/ 1458 w 53"/>
                  <a:gd name="T3" fmla="*/ 2146 h 18"/>
                  <a:gd name="T4" fmla="*/ 1366 w 53"/>
                  <a:gd name="T5" fmla="*/ 2146 h 18"/>
                  <a:gd name="T6" fmla="*/ 1157 w 53"/>
                  <a:gd name="T7" fmla="*/ 2146 h 18"/>
                  <a:gd name="T8" fmla="*/ 938 w 53"/>
                  <a:gd name="T9" fmla="*/ 1931 h 18"/>
                  <a:gd name="T10" fmla="*/ 746 w 53"/>
                  <a:gd name="T11" fmla="*/ 1931 h 18"/>
                  <a:gd name="T12" fmla="*/ 508 w 53"/>
                  <a:gd name="T13" fmla="*/ 1564 h 18"/>
                  <a:gd name="T14" fmla="*/ 344 w 53"/>
                  <a:gd name="T15" fmla="*/ 2 h 18"/>
                  <a:gd name="T16" fmla="*/ 5 w 53"/>
                  <a:gd name="T17" fmla="*/ 0 h 18"/>
                  <a:gd name="T18" fmla="*/ 0 w 53"/>
                  <a:gd name="T19" fmla="*/ 2146 h 18"/>
                  <a:gd name="T20" fmla="*/ 8 w 53"/>
                  <a:gd name="T21" fmla="*/ 2943 h 18"/>
                  <a:gd name="T22" fmla="*/ 455 w 53"/>
                  <a:gd name="T23" fmla="*/ 4037 h 18"/>
                  <a:gd name="T24" fmla="*/ 706 w 53"/>
                  <a:gd name="T25" fmla="*/ 4485 h 18"/>
                  <a:gd name="T26" fmla="*/ 929 w 53"/>
                  <a:gd name="T27" fmla="*/ 4675 h 18"/>
                  <a:gd name="T28" fmla="*/ 1157 w 53"/>
                  <a:gd name="T29" fmla="*/ 4675 h 18"/>
                  <a:gd name="T30" fmla="*/ 1306 w 53"/>
                  <a:gd name="T31" fmla="*/ 4675 h 18"/>
                  <a:gd name="T32" fmla="*/ 1458 w 53"/>
                  <a:gd name="T33" fmla="*/ 4675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5" y="8"/>
                    </a:lnTo>
                    <a:lnTo>
                      <a:pt x="39" y="8"/>
                    </a:lnTo>
                    <a:lnTo>
                      <a:pt x="32" y="7"/>
                    </a:lnTo>
                    <a:lnTo>
                      <a:pt x="25" y="7"/>
                    </a:lnTo>
                    <a:lnTo>
                      <a:pt x="18" y="5"/>
                    </a:lnTo>
                    <a:lnTo>
                      <a:pt x="11" y="3"/>
                    </a:lnTo>
                    <a:lnTo>
                      <a:pt x="5" y="0"/>
                    </a:lnTo>
                    <a:lnTo>
                      <a:pt x="0" y="8"/>
                    </a:lnTo>
                    <a:lnTo>
                      <a:pt x="8" y="11"/>
                    </a:lnTo>
                    <a:lnTo>
                      <a:pt x="16" y="14"/>
                    </a:lnTo>
                    <a:lnTo>
                      <a:pt x="24" y="16"/>
                    </a:lnTo>
                    <a:lnTo>
                      <a:pt x="31" y="17"/>
                    </a:lnTo>
                    <a:lnTo>
                      <a:pt x="39" y="17"/>
                    </a:lnTo>
                    <a:lnTo>
                      <a:pt x="44" y="17"/>
                    </a:lnTo>
                    <a:lnTo>
                      <a:pt x="49" y="17"/>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79" name="Freeform 304"/>
              <p:cNvSpPr>
                <a:spLocks noChangeArrowheads="1"/>
              </p:cNvSpPr>
              <p:nvPr/>
            </p:nvSpPr>
            <p:spPr bwMode="auto">
              <a:xfrm>
                <a:off x="1489" y="4072"/>
                <a:ext cx="92" cy="51"/>
              </a:xfrm>
              <a:custGeom>
                <a:avLst/>
                <a:gdLst>
                  <a:gd name="T0" fmla="*/ 3003 w 93"/>
                  <a:gd name="T1" fmla="*/ 0 h 58"/>
                  <a:gd name="T2" fmla="*/ 3082 w 93"/>
                  <a:gd name="T3" fmla="*/ 0 h 58"/>
                  <a:gd name="T4" fmla="*/ 3164 w 93"/>
                  <a:gd name="T5" fmla="*/ 3 h 58"/>
                  <a:gd name="T6" fmla="*/ 3164 w 93"/>
                  <a:gd name="T7" fmla="*/ 399 h 58"/>
                  <a:gd name="T8" fmla="*/ 3082 w 93"/>
                  <a:gd name="T9" fmla="*/ 557 h 58"/>
                  <a:gd name="T10" fmla="*/ 3036 w 93"/>
                  <a:gd name="T11" fmla="*/ 987 h 58"/>
                  <a:gd name="T12" fmla="*/ 2881 w 93"/>
                  <a:gd name="T13" fmla="*/ 1271 h 58"/>
                  <a:gd name="T14" fmla="*/ 2633 w 93"/>
                  <a:gd name="T15" fmla="*/ 1705 h 58"/>
                  <a:gd name="T16" fmla="*/ 2463 w 93"/>
                  <a:gd name="T17" fmla="*/ 2088 h 58"/>
                  <a:gd name="T18" fmla="*/ 2217 w 93"/>
                  <a:gd name="T19" fmla="*/ 2375 h 58"/>
                  <a:gd name="T20" fmla="*/ 1905 w 93"/>
                  <a:gd name="T21" fmla="*/ 2722 h 58"/>
                  <a:gd name="T22" fmla="*/ 1629 w 93"/>
                  <a:gd name="T23" fmla="*/ 2954 h 58"/>
                  <a:gd name="T24" fmla="*/ 1313 w 93"/>
                  <a:gd name="T25" fmla="*/ 3197 h 58"/>
                  <a:gd name="T26" fmla="*/ 1011 w 93"/>
                  <a:gd name="T27" fmla="*/ 3306 h 58"/>
                  <a:gd name="T28" fmla="*/ 635 w 93"/>
                  <a:gd name="T29" fmla="*/ 3306 h 58"/>
                  <a:gd name="T30" fmla="*/ 377 w 93"/>
                  <a:gd name="T31" fmla="*/ 3197 h 58"/>
                  <a:gd name="T32" fmla="*/ 1 w 93"/>
                  <a:gd name="T33" fmla="*/ 2944 h 58"/>
                  <a:gd name="T34" fmla="*/ 0 w 93"/>
                  <a:gd name="T35" fmla="*/ 2903 h 58"/>
                  <a:gd name="T36" fmla="*/ 0 w 93"/>
                  <a:gd name="T37" fmla="*/ 2807 h 58"/>
                  <a:gd name="T38" fmla="*/ 0 w 93"/>
                  <a:gd name="T39" fmla="*/ 2710 h 58"/>
                  <a:gd name="T40" fmla="*/ 1 w 93"/>
                  <a:gd name="T41" fmla="*/ 2507 h 58"/>
                  <a:gd name="T42" fmla="*/ 4 w 93"/>
                  <a:gd name="T43" fmla="*/ 2267 h 58"/>
                  <a:gd name="T44" fmla="*/ 8 w 93"/>
                  <a:gd name="T45" fmla="*/ 1852 h 58"/>
                  <a:gd name="T46" fmla="*/ 490 w 93"/>
                  <a:gd name="T47" fmla="*/ 1496 h 58"/>
                  <a:gd name="T48" fmla="*/ 704 w 93"/>
                  <a:gd name="T49" fmla="*/ 1167 h 58"/>
                  <a:gd name="T50" fmla="*/ 1011 w 93"/>
                  <a:gd name="T51" fmla="*/ 773 h 58"/>
                  <a:gd name="T52" fmla="*/ 1246 w 93"/>
                  <a:gd name="T53" fmla="*/ 509 h 58"/>
                  <a:gd name="T54" fmla="*/ 1468 w 93"/>
                  <a:gd name="T55" fmla="*/ 399 h 58"/>
                  <a:gd name="T56" fmla="*/ 1734 w 93"/>
                  <a:gd name="T57" fmla="*/ 4 h 58"/>
                  <a:gd name="T58" fmla="*/ 1997 w 93"/>
                  <a:gd name="T59" fmla="*/ 3 h 58"/>
                  <a:gd name="T60" fmla="*/ 2230 w 93"/>
                  <a:gd name="T61" fmla="*/ 2 h 58"/>
                  <a:gd name="T62" fmla="*/ 2463 w 93"/>
                  <a:gd name="T63" fmla="*/ 2 h 58"/>
                  <a:gd name="T64" fmla="*/ 2633 w 93"/>
                  <a:gd name="T65" fmla="*/ 0 h 58"/>
                  <a:gd name="T66" fmla="*/ 2881 w 93"/>
                  <a:gd name="T67" fmla="*/ 0 h 58"/>
                  <a:gd name="T68" fmla="*/ 3003 w 93"/>
                  <a:gd name="T69" fmla="*/ 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8"/>
                  <a:gd name="T107" fmla="*/ 93 w 9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8">
                    <a:moveTo>
                      <a:pt x="88" y="0"/>
                    </a:moveTo>
                    <a:lnTo>
                      <a:pt x="92" y="0"/>
                    </a:lnTo>
                    <a:lnTo>
                      <a:pt x="93" y="3"/>
                    </a:lnTo>
                    <a:lnTo>
                      <a:pt x="93" y="6"/>
                    </a:lnTo>
                    <a:lnTo>
                      <a:pt x="92" y="10"/>
                    </a:lnTo>
                    <a:lnTo>
                      <a:pt x="89" y="17"/>
                    </a:lnTo>
                    <a:lnTo>
                      <a:pt x="84" y="22"/>
                    </a:lnTo>
                    <a:lnTo>
                      <a:pt x="79" y="29"/>
                    </a:lnTo>
                    <a:lnTo>
                      <a:pt x="73" y="36"/>
                    </a:lnTo>
                    <a:lnTo>
                      <a:pt x="65" y="41"/>
                    </a:lnTo>
                    <a:lnTo>
                      <a:pt x="57" y="48"/>
                    </a:lnTo>
                    <a:lnTo>
                      <a:pt x="48" y="52"/>
                    </a:lnTo>
                    <a:lnTo>
                      <a:pt x="39" y="55"/>
                    </a:lnTo>
                    <a:lnTo>
                      <a:pt x="29" y="58"/>
                    </a:lnTo>
                    <a:lnTo>
                      <a:pt x="20" y="58"/>
                    </a:lnTo>
                    <a:lnTo>
                      <a:pt x="10" y="55"/>
                    </a:lnTo>
                    <a:lnTo>
                      <a:pt x="1" y="51"/>
                    </a:lnTo>
                    <a:lnTo>
                      <a:pt x="0" y="50"/>
                    </a:lnTo>
                    <a:lnTo>
                      <a:pt x="0" y="49"/>
                    </a:lnTo>
                    <a:lnTo>
                      <a:pt x="0" y="47"/>
                    </a:lnTo>
                    <a:lnTo>
                      <a:pt x="1" y="44"/>
                    </a:lnTo>
                    <a:lnTo>
                      <a:pt x="4" y="39"/>
                    </a:lnTo>
                    <a:lnTo>
                      <a:pt x="8" y="32"/>
                    </a:lnTo>
                    <a:lnTo>
                      <a:pt x="15" y="26"/>
                    </a:lnTo>
                    <a:lnTo>
                      <a:pt x="22" y="20"/>
                    </a:lnTo>
                    <a:lnTo>
                      <a:pt x="29" y="14"/>
                    </a:lnTo>
                    <a:lnTo>
                      <a:pt x="37" y="9"/>
                    </a:lnTo>
                    <a:lnTo>
                      <a:pt x="44" y="6"/>
                    </a:lnTo>
                    <a:lnTo>
                      <a:pt x="52" y="4"/>
                    </a:lnTo>
                    <a:lnTo>
                      <a:pt x="59" y="3"/>
                    </a:lnTo>
                    <a:lnTo>
                      <a:pt x="66" y="2"/>
                    </a:lnTo>
                    <a:lnTo>
                      <a:pt x="73" y="2"/>
                    </a:lnTo>
                    <a:lnTo>
                      <a:pt x="79" y="0"/>
                    </a:lnTo>
                    <a:lnTo>
                      <a:pt x="84"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80" name="Freeform 305"/>
              <p:cNvSpPr>
                <a:spLocks noChangeArrowheads="1"/>
              </p:cNvSpPr>
              <p:nvPr/>
            </p:nvSpPr>
            <p:spPr bwMode="auto">
              <a:xfrm>
                <a:off x="1489" y="4067"/>
                <a:ext cx="97" cy="55"/>
              </a:xfrm>
              <a:custGeom>
                <a:avLst/>
                <a:gdLst>
                  <a:gd name="T0" fmla="*/ 0 w 98"/>
                  <a:gd name="T1" fmla="*/ 1016 h 66"/>
                  <a:gd name="T2" fmla="*/ 448 w 98"/>
                  <a:gd name="T3" fmla="*/ 1122 h 66"/>
                  <a:gd name="T4" fmla="*/ 859 w 98"/>
                  <a:gd name="T5" fmla="*/ 1143 h 66"/>
                  <a:gd name="T6" fmla="*/ 1296 w 98"/>
                  <a:gd name="T7" fmla="*/ 1143 h 66"/>
                  <a:gd name="T8" fmla="*/ 1744 w 98"/>
                  <a:gd name="T9" fmla="*/ 1122 h 66"/>
                  <a:gd name="T10" fmla="*/ 2159 w 98"/>
                  <a:gd name="T11" fmla="*/ 1053 h 66"/>
                  <a:gd name="T12" fmla="*/ 2583 w 98"/>
                  <a:gd name="T13" fmla="*/ 944 h 66"/>
                  <a:gd name="T14" fmla="*/ 2907 w 98"/>
                  <a:gd name="T15" fmla="*/ 853 h 66"/>
                  <a:gd name="T16" fmla="*/ 3276 w 98"/>
                  <a:gd name="T17" fmla="*/ 737 h 66"/>
                  <a:gd name="T18" fmla="*/ 3494 w 98"/>
                  <a:gd name="T19" fmla="*/ 631 h 66"/>
                  <a:gd name="T20" fmla="*/ 3718 w 98"/>
                  <a:gd name="T21" fmla="*/ 512 h 66"/>
                  <a:gd name="T22" fmla="*/ 3955 w 98"/>
                  <a:gd name="T23" fmla="*/ 408 h 66"/>
                  <a:gd name="T24" fmla="*/ 4157 w 98"/>
                  <a:gd name="T25" fmla="*/ 265 h 66"/>
                  <a:gd name="T26" fmla="*/ 4162 w 98"/>
                  <a:gd name="T27" fmla="*/ 183 h 66"/>
                  <a:gd name="T28" fmla="*/ 4162 w 98"/>
                  <a:gd name="T29" fmla="*/ 6 h 66"/>
                  <a:gd name="T30" fmla="*/ 3955 w 98"/>
                  <a:gd name="T31" fmla="*/ 0 h 66"/>
                  <a:gd name="T32" fmla="*/ 3718 w 98"/>
                  <a:gd name="T33" fmla="*/ 0 h 66"/>
                  <a:gd name="T34" fmla="*/ 3785 w 98"/>
                  <a:gd name="T35" fmla="*/ 161 h 66"/>
                  <a:gd name="T36" fmla="*/ 3908 w 98"/>
                  <a:gd name="T37" fmla="*/ 161 h 66"/>
                  <a:gd name="T38" fmla="*/ 3785 w 98"/>
                  <a:gd name="T39" fmla="*/ 148 h 66"/>
                  <a:gd name="T40" fmla="*/ 3785 w 98"/>
                  <a:gd name="T41" fmla="*/ 161 h 66"/>
                  <a:gd name="T42" fmla="*/ 3718 w 98"/>
                  <a:gd name="T43" fmla="*/ 211 h 66"/>
                  <a:gd name="T44" fmla="*/ 3678 w 98"/>
                  <a:gd name="T45" fmla="*/ 307 h 66"/>
                  <a:gd name="T46" fmla="*/ 3480 w 98"/>
                  <a:gd name="T47" fmla="*/ 410 h 66"/>
                  <a:gd name="T48" fmla="*/ 3279 w 98"/>
                  <a:gd name="T49" fmla="*/ 512 h 66"/>
                  <a:gd name="T50" fmla="*/ 2986 w 98"/>
                  <a:gd name="T51" fmla="*/ 631 h 66"/>
                  <a:gd name="T52" fmla="*/ 2660 w 98"/>
                  <a:gd name="T53" fmla="*/ 731 h 66"/>
                  <a:gd name="T54" fmla="*/ 2353 w 98"/>
                  <a:gd name="T55" fmla="*/ 816 h 66"/>
                  <a:gd name="T56" fmla="*/ 1973 w 98"/>
                  <a:gd name="T57" fmla="*/ 908 h 66"/>
                  <a:gd name="T58" fmla="*/ 1647 w 98"/>
                  <a:gd name="T59" fmla="*/ 944 h 66"/>
                  <a:gd name="T60" fmla="*/ 1264 w 98"/>
                  <a:gd name="T61" fmla="*/ 988 h 66"/>
                  <a:gd name="T62" fmla="*/ 912 w 98"/>
                  <a:gd name="T63" fmla="*/ 988 h 66"/>
                  <a:gd name="T64" fmla="*/ 504 w 98"/>
                  <a:gd name="T65" fmla="*/ 944 h 66"/>
                  <a:gd name="T66" fmla="*/ 4 w 98"/>
                  <a:gd name="T67" fmla="*/ 878 h 66"/>
                  <a:gd name="T68" fmla="*/ 0 w 98"/>
                  <a:gd name="T69" fmla="*/ 1016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9"/>
                    </a:moveTo>
                    <a:lnTo>
                      <a:pt x="10" y="64"/>
                    </a:lnTo>
                    <a:lnTo>
                      <a:pt x="21" y="66"/>
                    </a:lnTo>
                    <a:lnTo>
                      <a:pt x="31" y="66"/>
                    </a:lnTo>
                    <a:lnTo>
                      <a:pt x="41" y="64"/>
                    </a:lnTo>
                    <a:lnTo>
                      <a:pt x="51" y="60"/>
                    </a:lnTo>
                    <a:lnTo>
                      <a:pt x="60" y="55"/>
                    </a:lnTo>
                    <a:lnTo>
                      <a:pt x="68" y="49"/>
                    </a:lnTo>
                    <a:lnTo>
                      <a:pt x="76" y="43"/>
                    </a:lnTo>
                    <a:lnTo>
                      <a:pt x="83" y="36"/>
                    </a:lnTo>
                    <a:lnTo>
                      <a:pt x="89" y="30"/>
                    </a:lnTo>
                    <a:lnTo>
                      <a:pt x="94" y="23"/>
                    </a:lnTo>
                    <a:lnTo>
                      <a:pt x="97" y="16"/>
                    </a:lnTo>
                    <a:lnTo>
                      <a:pt x="98" y="11"/>
                    </a:lnTo>
                    <a:lnTo>
                      <a:pt x="98" y="6"/>
                    </a:lnTo>
                    <a:lnTo>
                      <a:pt x="94" y="0"/>
                    </a:lnTo>
                    <a:lnTo>
                      <a:pt x="89" y="0"/>
                    </a:lnTo>
                    <a:lnTo>
                      <a:pt x="90" y="9"/>
                    </a:lnTo>
                    <a:lnTo>
                      <a:pt x="91" y="9"/>
                    </a:lnTo>
                    <a:lnTo>
                      <a:pt x="90" y="8"/>
                    </a:lnTo>
                    <a:lnTo>
                      <a:pt x="90" y="9"/>
                    </a:lnTo>
                    <a:lnTo>
                      <a:pt x="89" y="13"/>
                    </a:lnTo>
                    <a:lnTo>
                      <a:pt x="86" y="18"/>
                    </a:lnTo>
                    <a:lnTo>
                      <a:pt x="82" y="24"/>
                    </a:lnTo>
                    <a:lnTo>
                      <a:pt x="77" y="30"/>
                    </a:lnTo>
                    <a:lnTo>
                      <a:pt x="71" y="36"/>
                    </a:lnTo>
                    <a:lnTo>
                      <a:pt x="63" y="42"/>
                    </a:lnTo>
                    <a:lnTo>
                      <a:pt x="56" y="47"/>
                    </a:lnTo>
                    <a:lnTo>
                      <a:pt x="47" y="52"/>
                    </a:lnTo>
                    <a:lnTo>
                      <a:pt x="39" y="55"/>
                    </a:lnTo>
                    <a:lnTo>
                      <a:pt x="30" y="57"/>
                    </a:lnTo>
                    <a:lnTo>
                      <a:pt x="22" y="57"/>
                    </a:lnTo>
                    <a:lnTo>
                      <a:pt x="12" y="55"/>
                    </a:lnTo>
                    <a:lnTo>
                      <a:pt x="4" y="51"/>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81" name="Freeform 306"/>
              <p:cNvSpPr>
                <a:spLocks noChangeArrowheads="1"/>
              </p:cNvSpPr>
              <p:nvPr/>
            </p:nvSpPr>
            <p:spPr bwMode="auto">
              <a:xfrm>
                <a:off x="1484" y="4077"/>
                <a:ext cx="41" cy="50"/>
              </a:xfrm>
              <a:custGeom>
                <a:avLst/>
                <a:gdLst>
                  <a:gd name="T0" fmla="*/ 2399 w 44"/>
                  <a:gd name="T1" fmla="*/ 0 h 50"/>
                  <a:gd name="T2" fmla="*/ 1841 w 44"/>
                  <a:gd name="T3" fmla="*/ 82 h 50"/>
                  <a:gd name="T4" fmla="*/ 1415 w 44"/>
                  <a:gd name="T5" fmla="*/ 3501 h 50"/>
                  <a:gd name="T6" fmla="*/ 891 w 44"/>
                  <a:gd name="T7" fmla="*/ 5543 h 50"/>
                  <a:gd name="T8" fmla="*/ 601 w 44"/>
                  <a:gd name="T9" fmla="*/ 8131 h 50"/>
                  <a:gd name="T10" fmla="*/ 5 w 44"/>
                  <a:gd name="T11" fmla="*/ 10763 h 50"/>
                  <a:gd name="T12" fmla="*/ 2 w 44"/>
                  <a:gd name="T13" fmla="*/ 12263 h 50"/>
                  <a:gd name="T14" fmla="*/ 0 w 44"/>
                  <a:gd name="T15" fmla="*/ 13247 h 50"/>
                  <a:gd name="T16" fmla="*/ 0 w 44"/>
                  <a:gd name="T17" fmla="*/ 14647 h 50"/>
                  <a:gd name="T18" fmla="*/ 2 w 44"/>
                  <a:gd name="T19" fmla="*/ 15726 h 50"/>
                  <a:gd name="T20" fmla="*/ 4 w 44"/>
                  <a:gd name="T21" fmla="*/ 16688 h 50"/>
                  <a:gd name="T22" fmla="*/ 526 w 44"/>
                  <a:gd name="T23" fmla="*/ 13947 h 50"/>
                  <a:gd name="T24" fmla="*/ 562 w 44"/>
                  <a:gd name="T25" fmla="*/ 14315 h 50"/>
                  <a:gd name="T26" fmla="*/ 562 w 44"/>
                  <a:gd name="T27" fmla="*/ 14647 h 50"/>
                  <a:gd name="T28" fmla="*/ 562 w 44"/>
                  <a:gd name="T29" fmla="*/ 14315 h 50"/>
                  <a:gd name="T30" fmla="*/ 601 w 44"/>
                  <a:gd name="T31" fmla="*/ 13947 h 50"/>
                  <a:gd name="T32" fmla="*/ 685 w 44"/>
                  <a:gd name="T33" fmla="*/ 11966 h 50"/>
                  <a:gd name="T34" fmla="*/ 891 w 44"/>
                  <a:gd name="T35" fmla="*/ 10257 h 50"/>
                  <a:gd name="T36" fmla="*/ 1367 w 44"/>
                  <a:gd name="T37" fmla="*/ 7904 h 50"/>
                  <a:gd name="T38" fmla="*/ 1666 w 44"/>
                  <a:gd name="T39" fmla="*/ 5977 h 50"/>
                  <a:gd name="T40" fmla="*/ 2102 w 44"/>
                  <a:gd name="T41" fmla="*/ 4080 h 50"/>
                  <a:gd name="T42" fmla="*/ 2562 w 44"/>
                  <a:gd name="T43" fmla="*/ 2995 h 50"/>
                  <a:gd name="T44" fmla="*/ 2399 w 44"/>
                  <a:gd name="T45" fmla="*/ 0 h 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4"/>
                  <a:gd name="T70" fmla="*/ 0 h 50"/>
                  <a:gd name="T71" fmla="*/ 44 w 44"/>
                  <a:gd name="T72" fmla="*/ 50 h 5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4" h="50">
                    <a:moveTo>
                      <a:pt x="41" y="0"/>
                    </a:moveTo>
                    <a:lnTo>
                      <a:pt x="32" y="5"/>
                    </a:lnTo>
                    <a:lnTo>
                      <a:pt x="24" y="11"/>
                    </a:lnTo>
                    <a:lnTo>
                      <a:pt x="16" y="17"/>
                    </a:lnTo>
                    <a:lnTo>
                      <a:pt x="10" y="25"/>
                    </a:lnTo>
                    <a:lnTo>
                      <a:pt x="5" y="32"/>
                    </a:lnTo>
                    <a:lnTo>
                      <a:pt x="2" y="37"/>
                    </a:lnTo>
                    <a:lnTo>
                      <a:pt x="0" y="40"/>
                    </a:lnTo>
                    <a:lnTo>
                      <a:pt x="0" y="44"/>
                    </a:lnTo>
                    <a:lnTo>
                      <a:pt x="2" y="47"/>
                    </a:lnTo>
                    <a:lnTo>
                      <a:pt x="4" y="50"/>
                    </a:lnTo>
                    <a:lnTo>
                      <a:pt x="8" y="42"/>
                    </a:lnTo>
                    <a:lnTo>
                      <a:pt x="9" y="43"/>
                    </a:lnTo>
                    <a:lnTo>
                      <a:pt x="9" y="44"/>
                    </a:lnTo>
                    <a:lnTo>
                      <a:pt x="9" y="43"/>
                    </a:lnTo>
                    <a:lnTo>
                      <a:pt x="10" y="42"/>
                    </a:lnTo>
                    <a:lnTo>
                      <a:pt x="12" y="36"/>
                    </a:lnTo>
                    <a:lnTo>
                      <a:pt x="16" y="31"/>
                    </a:lnTo>
                    <a:lnTo>
                      <a:pt x="23" y="24"/>
                    </a:lnTo>
                    <a:lnTo>
                      <a:pt x="29" y="18"/>
                    </a:lnTo>
                    <a:lnTo>
                      <a:pt x="36" y="13"/>
                    </a:lnTo>
                    <a:lnTo>
                      <a:pt x="44" y="9"/>
                    </a:lnTo>
                    <a:lnTo>
                      <a:pt x="41"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82" name="Freeform 307"/>
              <p:cNvSpPr>
                <a:spLocks noChangeArrowheads="1"/>
              </p:cNvSpPr>
              <p:nvPr/>
            </p:nvSpPr>
            <p:spPr bwMode="auto">
              <a:xfrm>
                <a:off x="1528" y="4067"/>
                <a:ext cx="50" cy="14"/>
              </a:xfrm>
              <a:custGeom>
                <a:avLst/>
                <a:gdLst>
                  <a:gd name="T0" fmla="*/ 1539 w 53"/>
                  <a:gd name="T1" fmla="*/ 0 h 18"/>
                  <a:gd name="T2" fmla="*/ 1401 w 53"/>
                  <a:gd name="T3" fmla="*/ 0 h 18"/>
                  <a:gd name="T4" fmla="*/ 1293 w 53"/>
                  <a:gd name="T5" fmla="*/ 0 h 18"/>
                  <a:gd name="T6" fmla="*/ 1095 w 53"/>
                  <a:gd name="T7" fmla="*/ 1 h 18"/>
                  <a:gd name="T8" fmla="*/ 889 w 53"/>
                  <a:gd name="T9" fmla="*/ 1 h 18"/>
                  <a:gd name="T10" fmla="*/ 667 w 53"/>
                  <a:gd name="T11" fmla="*/ 2 h 18"/>
                  <a:gd name="T12" fmla="*/ 407 w 53"/>
                  <a:gd name="T13" fmla="*/ 2 h 18"/>
                  <a:gd name="T14" fmla="*/ 7 w 53"/>
                  <a:gd name="T15" fmla="*/ 1738 h 18"/>
                  <a:gd name="T16" fmla="*/ 0 w 53"/>
                  <a:gd name="T17" fmla="*/ 2383 h 18"/>
                  <a:gd name="T18" fmla="*/ 3 w 53"/>
                  <a:gd name="T19" fmla="*/ 4984 h 18"/>
                  <a:gd name="T20" fmla="*/ 325 w 53"/>
                  <a:gd name="T21" fmla="*/ 4037 h 18"/>
                  <a:gd name="T22" fmla="*/ 480 w 53"/>
                  <a:gd name="T23" fmla="*/ 3270 h 18"/>
                  <a:gd name="T24" fmla="*/ 706 w 53"/>
                  <a:gd name="T25" fmla="*/ 2943 h 18"/>
                  <a:gd name="T26" fmla="*/ 929 w 53"/>
                  <a:gd name="T27" fmla="*/ 2649 h 18"/>
                  <a:gd name="T28" fmla="*/ 1106 w 53"/>
                  <a:gd name="T29" fmla="*/ 2649 h 18"/>
                  <a:gd name="T30" fmla="*/ 1293 w 53"/>
                  <a:gd name="T31" fmla="*/ 2649 h 18"/>
                  <a:gd name="T32" fmla="*/ 1443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7" y="0"/>
                    </a:lnTo>
                    <a:lnTo>
                      <a:pt x="43" y="0"/>
                    </a:lnTo>
                    <a:lnTo>
                      <a:pt x="37" y="1"/>
                    </a:lnTo>
                    <a:lnTo>
                      <a:pt x="30" y="1"/>
                    </a:lnTo>
                    <a:lnTo>
                      <a:pt x="23" y="2"/>
                    </a:lnTo>
                    <a:lnTo>
                      <a:pt x="14" y="3"/>
                    </a:lnTo>
                    <a:lnTo>
                      <a:pt x="7" y="6"/>
                    </a:lnTo>
                    <a:lnTo>
                      <a:pt x="0" y="9"/>
                    </a:lnTo>
                    <a:lnTo>
                      <a:pt x="3" y="18"/>
                    </a:lnTo>
                    <a:lnTo>
                      <a:pt x="10" y="14"/>
                    </a:lnTo>
                    <a:lnTo>
                      <a:pt x="17" y="12"/>
                    </a:lnTo>
                    <a:lnTo>
                      <a:pt x="24" y="11"/>
                    </a:lnTo>
                    <a:lnTo>
                      <a:pt x="31" y="10"/>
                    </a:lnTo>
                    <a:lnTo>
                      <a:pt x="38" y="10"/>
                    </a:lnTo>
                    <a:lnTo>
                      <a:pt x="43" y="10"/>
                    </a:lnTo>
                    <a:lnTo>
                      <a:pt x="48"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83" name="Freeform 308"/>
              <p:cNvSpPr>
                <a:spLocks noChangeArrowheads="1"/>
              </p:cNvSpPr>
              <p:nvPr/>
            </p:nvSpPr>
            <p:spPr bwMode="auto">
              <a:xfrm>
                <a:off x="4806" y="4074"/>
                <a:ext cx="92" cy="51"/>
              </a:xfrm>
              <a:custGeom>
                <a:avLst/>
                <a:gdLst>
                  <a:gd name="T0" fmla="*/ 3003 w 93"/>
                  <a:gd name="T1" fmla="*/ 1882 h 57"/>
                  <a:gd name="T2" fmla="*/ 3082 w 93"/>
                  <a:gd name="T3" fmla="*/ 1821 h 57"/>
                  <a:gd name="T4" fmla="*/ 3164 w 93"/>
                  <a:gd name="T5" fmla="*/ 1789 h 57"/>
                  <a:gd name="T6" fmla="*/ 3164 w 93"/>
                  <a:gd name="T7" fmla="*/ 1673 h 57"/>
                  <a:gd name="T8" fmla="*/ 3082 w 93"/>
                  <a:gd name="T9" fmla="*/ 1483 h 57"/>
                  <a:gd name="T10" fmla="*/ 3036 w 93"/>
                  <a:gd name="T11" fmla="*/ 1296 h 57"/>
                  <a:gd name="T12" fmla="*/ 2882 w 93"/>
                  <a:gd name="T13" fmla="*/ 1123 h 57"/>
                  <a:gd name="T14" fmla="*/ 2733 w 93"/>
                  <a:gd name="T15" fmla="*/ 914 h 57"/>
                  <a:gd name="T16" fmla="*/ 2463 w 93"/>
                  <a:gd name="T17" fmla="*/ 699 h 57"/>
                  <a:gd name="T18" fmla="*/ 2230 w 93"/>
                  <a:gd name="T19" fmla="*/ 466 h 57"/>
                  <a:gd name="T20" fmla="*/ 1905 w 93"/>
                  <a:gd name="T21" fmla="*/ 308 h 57"/>
                  <a:gd name="T22" fmla="*/ 1645 w 93"/>
                  <a:gd name="T23" fmla="*/ 4 h 57"/>
                  <a:gd name="T24" fmla="*/ 1313 w 93"/>
                  <a:gd name="T25" fmla="*/ 2 h 57"/>
                  <a:gd name="T26" fmla="*/ 1019 w 93"/>
                  <a:gd name="T27" fmla="*/ 0 h 57"/>
                  <a:gd name="T28" fmla="*/ 635 w 93"/>
                  <a:gd name="T29" fmla="*/ 0 h 57"/>
                  <a:gd name="T30" fmla="*/ 398 w 93"/>
                  <a:gd name="T31" fmla="*/ 2 h 57"/>
                  <a:gd name="T32" fmla="*/ 1 w 93"/>
                  <a:gd name="T33" fmla="*/ 14 h 57"/>
                  <a:gd name="T34" fmla="*/ 0 w 93"/>
                  <a:gd name="T35" fmla="*/ 15 h 57"/>
                  <a:gd name="T36" fmla="*/ 0 w 93"/>
                  <a:gd name="T37" fmla="*/ 289 h 57"/>
                  <a:gd name="T38" fmla="*/ 0 w 93"/>
                  <a:gd name="T39" fmla="*/ 332 h 57"/>
                  <a:gd name="T40" fmla="*/ 1 w 93"/>
                  <a:gd name="T41" fmla="*/ 404 h 57"/>
                  <a:gd name="T42" fmla="*/ 4 w 93"/>
                  <a:gd name="T43" fmla="*/ 567 h 57"/>
                  <a:gd name="T44" fmla="*/ 9 w 93"/>
                  <a:gd name="T45" fmla="*/ 797 h 57"/>
                  <a:gd name="T46" fmla="*/ 490 w 93"/>
                  <a:gd name="T47" fmla="*/ 979 h 57"/>
                  <a:gd name="T48" fmla="*/ 704 w 93"/>
                  <a:gd name="T49" fmla="*/ 1208 h 57"/>
                  <a:gd name="T50" fmla="*/ 1019 w 93"/>
                  <a:gd name="T51" fmla="*/ 1373 h 57"/>
                  <a:gd name="T52" fmla="*/ 1246 w 93"/>
                  <a:gd name="T53" fmla="*/ 1573 h 57"/>
                  <a:gd name="T54" fmla="*/ 1537 w 93"/>
                  <a:gd name="T55" fmla="*/ 1673 h 57"/>
                  <a:gd name="T56" fmla="*/ 1734 w 93"/>
                  <a:gd name="T57" fmla="*/ 1702 h 57"/>
                  <a:gd name="T58" fmla="*/ 2008 w 93"/>
                  <a:gd name="T59" fmla="*/ 1789 h 57"/>
                  <a:gd name="T60" fmla="*/ 2251 w 93"/>
                  <a:gd name="T61" fmla="*/ 1789 h 57"/>
                  <a:gd name="T62" fmla="*/ 2463 w 93"/>
                  <a:gd name="T63" fmla="*/ 1821 h 57"/>
                  <a:gd name="T64" fmla="*/ 2733 w 93"/>
                  <a:gd name="T65" fmla="*/ 1821 h 57"/>
                  <a:gd name="T66" fmla="*/ 2882 w 93"/>
                  <a:gd name="T67" fmla="*/ 1821 h 57"/>
                  <a:gd name="T68" fmla="*/ 3003 w 93"/>
                  <a:gd name="T69" fmla="*/ 1882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57"/>
                    </a:moveTo>
                    <a:lnTo>
                      <a:pt x="92" y="56"/>
                    </a:lnTo>
                    <a:lnTo>
                      <a:pt x="93" y="54"/>
                    </a:lnTo>
                    <a:lnTo>
                      <a:pt x="93" y="50"/>
                    </a:lnTo>
                    <a:lnTo>
                      <a:pt x="92" y="46"/>
                    </a:lnTo>
                    <a:lnTo>
                      <a:pt x="89" y="40"/>
                    </a:lnTo>
                    <a:lnTo>
                      <a:pt x="85" y="34"/>
                    </a:lnTo>
                    <a:lnTo>
                      <a:pt x="80" y="28"/>
                    </a:lnTo>
                    <a:lnTo>
                      <a:pt x="73" y="21"/>
                    </a:lnTo>
                    <a:lnTo>
                      <a:pt x="66" y="15"/>
                    </a:lnTo>
                    <a:lnTo>
                      <a:pt x="57" y="9"/>
                    </a:lnTo>
                    <a:lnTo>
                      <a:pt x="49" y="5"/>
                    </a:lnTo>
                    <a:lnTo>
                      <a:pt x="39" y="2"/>
                    </a:lnTo>
                    <a:lnTo>
                      <a:pt x="30" y="0"/>
                    </a:lnTo>
                    <a:lnTo>
                      <a:pt x="20" y="0"/>
                    </a:lnTo>
                    <a:lnTo>
                      <a:pt x="11" y="2"/>
                    </a:lnTo>
                    <a:lnTo>
                      <a:pt x="1" y="6"/>
                    </a:lnTo>
                    <a:lnTo>
                      <a:pt x="0" y="7"/>
                    </a:lnTo>
                    <a:lnTo>
                      <a:pt x="0" y="8"/>
                    </a:lnTo>
                    <a:lnTo>
                      <a:pt x="0" y="10"/>
                    </a:lnTo>
                    <a:lnTo>
                      <a:pt x="1" y="13"/>
                    </a:lnTo>
                    <a:lnTo>
                      <a:pt x="4" y="18"/>
                    </a:lnTo>
                    <a:lnTo>
                      <a:pt x="9" y="24"/>
                    </a:lnTo>
                    <a:lnTo>
                      <a:pt x="15" y="30"/>
                    </a:lnTo>
                    <a:lnTo>
                      <a:pt x="22" y="37"/>
                    </a:lnTo>
                    <a:lnTo>
                      <a:pt x="30" y="42"/>
                    </a:lnTo>
                    <a:lnTo>
                      <a:pt x="37" y="48"/>
                    </a:lnTo>
                    <a:lnTo>
                      <a:pt x="45" y="50"/>
                    </a:lnTo>
                    <a:lnTo>
                      <a:pt x="52" y="52"/>
                    </a:lnTo>
                    <a:lnTo>
                      <a:pt x="60" y="54"/>
                    </a:lnTo>
                    <a:lnTo>
                      <a:pt x="67" y="54"/>
                    </a:lnTo>
                    <a:lnTo>
                      <a:pt x="73" y="56"/>
                    </a:lnTo>
                    <a:lnTo>
                      <a:pt x="80" y="56"/>
                    </a:lnTo>
                    <a:lnTo>
                      <a:pt x="85" y="56"/>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84" name="Freeform 309"/>
              <p:cNvSpPr>
                <a:spLocks noChangeArrowheads="1"/>
              </p:cNvSpPr>
              <p:nvPr/>
            </p:nvSpPr>
            <p:spPr bwMode="auto">
              <a:xfrm>
                <a:off x="4806" y="4071"/>
                <a:ext cx="99" cy="55"/>
              </a:xfrm>
              <a:custGeom>
                <a:avLst/>
                <a:gdLst>
                  <a:gd name="T0" fmla="*/ 4 w 99"/>
                  <a:gd name="T1" fmla="*/ 228 h 66"/>
                  <a:gd name="T2" fmla="*/ 759 w 99"/>
                  <a:gd name="T3" fmla="*/ 183 h 66"/>
                  <a:gd name="T4" fmla="*/ 1215 w 99"/>
                  <a:gd name="T5" fmla="*/ 161 h 66"/>
                  <a:gd name="T6" fmla="*/ 1727 w 99"/>
                  <a:gd name="T7" fmla="*/ 161 h 66"/>
                  <a:gd name="T8" fmla="*/ 2186 w 99"/>
                  <a:gd name="T9" fmla="*/ 183 h 66"/>
                  <a:gd name="T10" fmla="*/ 2692 w 99"/>
                  <a:gd name="T11" fmla="*/ 228 h 66"/>
                  <a:gd name="T12" fmla="*/ 3160 w 99"/>
                  <a:gd name="T13" fmla="*/ 331 h 66"/>
                  <a:gd name="T14" fmla="*/ 3612 w 99"/>
                  <a:gd name="T15" fmla="*/ 408 h 66"/>
                  <a:gd name="T16" fmla="*/ 3999 w 99"/>
                  <a:gd name="T17" fmla="*/ 512 h 66"/>
                  <a:gd name="T18" fmla="*/ 4358 w 99"/>
                  <a:gd name="T19" fmla="*/ 610 h 66"/>
                  <a:gd name="T20" fmla="*/ 4694 w 99"/>
                  <a:gd name="T21" fmla="*/ 731 h 66"/>
                  <a:gd name="T22" fmla="*/ 4903 w 99"/>
                  <a:gd name="T23" fmla="*/ 816 h 66"/>
                  <a:gd name="T24" fmla="*/ 5056 w 99"/>
                  <a:gd name="T25" fmla="*/ 918 h 66"/>
                  <a:gd name="T26" fmla="*/ 5059 w 99"/>
                  <a:gd name="T27" fmla="*/ 978 h 66"/>
                  <a:gd name="T28" fmla="*/ 5059 w 99"/>
                  <a:gd name="T29" fmla="*/ 988 h 66"/>
                  <a:gd name="T30" fmla="*/ 5141 w 99"/>
                  <a:gd name="T31" fmla="*/ 988 h 66"/>
                  <a:gd name="T32" fmla="*/ 5059 w 99"/>
                  <a:gd name="T33" fmla="*/ 988 h 66"/>
                  <a:gd name="T34" fmla="*/ 5056 w 99"/>
                  <a:gd name="T35" fmla="*/ 1143 h 66"/>
                  <a:gd name="T36" fmla="*/ 5363 w 99"/>
                  <a:gd name="T37" fmla="*/ 1133 h 66"/>
                  <a:gd name="T38" fmla="*/ 5601 w 99"/>
                  <a:gd name="T39" fmla="*/ 1062 h 66"/>
                  <a:gd name="T40" fmla="*/ 5601 w 99"/>
                  <a:gd name="T41" fmla="*/ 944 h 66"/>
                  <a:gd name="T42" fmla="*/ 5515 w 99"/>
                  <a:gd name="T43" fmla="*/ 844 h 66"/>
                  <a:gd name="T44" fmla="*/ 5363 w 99"/>
                  <a:gd name="T45" fmla="*/ 737 h 66"/>
                  <a:gd name="T46" fmla="*/ 5056 w 99"/>
                  <a:gd name="T47" fmla="*/ 631 h 66"/>
                  <a:gd name="T48" fmla="*/ 4767 w 99"/>
                  <a:gd name="T49" fmla="*/ 512 h 66"/>
                  <a:gd name="T50" fmla="*/ 4358 w 99"/>
                  <a:gd name="T51" fmla="*/ 408 h 66"/>
                  <a:gd name="T52" fmla="*/ 3874 w 99"/>
                  <a:gd name="T53" fmla="*/ 285 h 66"/>
                  <a:gd name="T54" fmla="*/ 3443 w 99"/>
                  <a:gd name="T55" fmla="*/ 170 h 66"/>
                  <a:gd name="T56" fmla="*/ 2932 w 99"/>
                  <a:gd name="T57" fmla="*/ 6 h 66"/>
                  <a:gd name="T58" fmla="*/ 2458 w 99"/>
                  <a:gd name="T59" fmla="*/ 2 h 66"/>
                  <a:gd name="T60" fmla="*/ 1781 w 99"/>
                  <a:gd name="T61" fmla="*/ 0 h 66"/>
                  <a:gd name="T62" fmla="*/ 1146 w 99"/>
                  <a:gd name="T63" fmla="*/ 0 h 66"/>
                  <a:gd name="T64" fmla="*/ 637 w 99"/>
                  <a:gd name="T65" fmla="*/ 2 h 66"/>
                  <a:gd name="T66" fmla="*/ 0 w 99"/>
                  <a:gd name="T67" fmla="*/ 137 h 66"/>
                  <a:gd name="T68" fmla="*/ 4 w 99"/>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4" y="14"/>
                    </a:moveTo>
                    <a:lnTo>
                      <a:pt x="14" y="11"/>
                    </a:lnTo>
                    <a:lnTo>
                      <a:pt x="22" y="9"/>
                    </a:lnTo>
                    <a:lnTo>
                      <a:pt x="31" y="9"/>
                    </a:lnTo>
                    <a:lnTo>
                      <a:pt x="39" y="11"/>
                    </a:lnTo>
                    <a:lnTo>
                      <a:pt x="48" y="14"/>
                    </a:lnTo>
                    <a:lnTo>
                      <a:pt x="56" y="19"/>
                    </a:lnTo>
                    <a:lnTo>
                      <a:pt x="64" y="23"/>
                    </a:lnTo>
                    <a:lnTo>
                      <a:pt x="71" y="30"/>
                    </a:lnTo>
                    <a:lnTo>
                      <a:pt x="77" y="35"/>
                    </a:lnTo>
                    <a:lnTo>
                      <a:pt x="83" y="42"/>
                    </a:lnTo>
                    <a:lnTo>
                      <a:pt x="87" y="47"/>
                    </a:lnTo>
                    <a:lnTo>
                      <a:pt x="89" y="53"/>
                    </a:lnTo>
                    <a:lnTo>
                      <a:pt x="90" y="56"/>
                    </a:lnTo>
                    <a:lnTo>
                      <a:pt x="90" y="57"/>
                    </a:lnTo>
                    <a:lnTo>
                      <a:pt x="91" y="57"/>
                    </a:lnTo>
                    <a:lnTo>
                      <a:pt x="90" y="57"/>
                    </a:lnTo>
                    <a:lnTo>
                      <a:pt x="89" y="66"/>
                    </a:lnTo>
                    <a:lnTo>
                      <a:pt x="94" y="65"/>
                    </a:lnTo>
                    <a:lnTo>
                      <a:pt x="99" y="61"/>
                    </a:lnTo>
                    <a:lnTo>
                      <a:pt x="99" y="55"/>
                    </a:lnTo>
                    <a:lnTo>
                      <a:pt x="98" y="48"/>
                    </a:lnTo>
                    <a:lnTo>
                      <a:pt x="94" y="43"/>
                    </a:lnTo>
                    <a:lnTo>
                      <a:pt x="89" y="36"/>
                    </a:lnTo>
                    <a:lnTo>
                      <a:pt x="84" y="30"/>
                    </a:lnTo>
                    <a:lnTo>
                      <a:pt x="77" y="23"/>
                    </a:lnTo>
                    <a:lnTo>
                      <a:pt x="69" y="17"/>
                    </a:lnTo>
                    <a:lnTo>
                      <a:pt x="61" y="10"/>
                    </a:lnTo>
                    <a:lnTo>
                      <a:pt x="52" y="6"/>
                    </a:lnTo>
                    <a:lnTo>
                      <a:pt x="43" y="2"/>
                    </a:lnTo>
                    <a:lnTo>
                      <a:pt x="32" y="0"/>
                    </a:lnTo>
                    <a:lnTo>
                      <a:pt x="21" y="0"/>
                    </a:lnTo>
                    <a:lnTo>
                      <a:pt x="11"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85" name="Freeform 310"/>
              <p:cNvSpPr>
                <a:spLocks noChangeArrowheads="1"/>
              </p:cNvSpPr>
              <p:nvPr/>
            </p:nvSpPr>
            <p:spPr bwMode="auto">
              <a:xfrm>
                <a:off x="4803" y="4077"/>
                <a:ext cx="39" cy="48"/>
              </a:xfrm>
              <a:custGeom>
                <a:avLst/>
                <a:gdLst>
                  <a:gd name="T0" fmla="*/ 508 w 43"/>
                  <a:gd name="T1" fmla="*/ 13011 h 49"/>
                  <a:gd name="T2" fmla="*/ 434 w 43"/>
                  <a:gd name="T3" fmla="*/ 11744 h 49"/>
                  <a:gd name="T4" fmla="*/ 338 w 43"/>
                  <a:gd name="T5" fmla="*/ 10299 h 49"/>
                  <a:gd name="T6" fmla="*/ 245 w 43"/>
                  <a:gd name="T7" fmla="*/ 7929 h 49"/>
                  <a:gd name="T8" fmla="*/ 189 w 43"/>
                  <a:gd name="T9" fmla="*/ 6262 h 49"/>
                  <a:gd name="T10" fmla="*/ 156 w 43"/>
                  <a:gd name="T11" fmla="*/ 3937 h 49"/>
                  <a:gd name="T12" fmla="*/ 5 w 43"/>
                  <a:gd name="T13" fmla="*/ 2643 h 49"/>
                  <a:gd name="T14" fmla="*/ 5 w 43"/>
                  <a:gd name="T15" fmla="*/ 2459 h 49"/>
                  <a:gd name="T16" fmla="*/ 5 w 43"/>
                  <a:gd name="T17" fmla="*/ 82 h 49"/>
                  <a:gd name="T18" fmla="*/ 5 w 43"/>
                  <a:gd name="T19" fmla="*/ 2459 h 49"/>
                  <a:gd name="T20" fmla="*/ 5 w 43"/>
                  <a:gd name="T21" fmla="*/ 2459 h 49"/>
                  <a:gd name="T22" fmla="*/ 3 w 43"/>
                  <a:gd name="T23" fmla="*/ 0 h 49"/>
                  <a:gd name="T24" fmla="*/ 1 w 43"/>
                  <a:gd name="T25" fmla="*/ 3 h 49"/>
                  <a:gd name="T26" fmla="*/ 0 w 43"/>
                  <a:gd name="T27" fmla="*/ 82 h 49"/>
                  <a:gd name="T28" fmla="*/ 0 w 43"/>
                  <a:gd name="T29" fmla="*/ 3096 h 49"/>
                  <a:gd name="T30" fmla="*/ 1 w 43"/>
                  <a:gd name="T31" fmla="*/ 3937 h 49"/>
                  <a:gd name="T32" fmla="*/ 4 w 43"/>
                  <a:gd name="T33" fmla="*/ 5807 h 49"/>
                  <a:gd name="T34" fmla="*/ 5 w 43"/>
                  <a:gd name="T35" fmla="*/ 7929 h 49"/>
                  <a:gd name="T36" fmla="*/ 189 w 43"/>
                  <a:gd name="T37" fmla="*/ 10299 h 49"/>
                  <a:gd name="T38" fmla="*/ 258 w 43"/>
                  <a:gd name="T39" fmla="*/ 12028 h 49"/>
                  <a:gd name="T40" fmla="*/ 387 w 43"/>
                  <a:gd name="T41" fmla="*/ 14256 h 49"/>
                  <a:gd name="T42" fmla="*/ 477 w 43"/>
                  <a:gd name="T43" fmla="*/ 15430 h 49"/>
                  <a:gd name="T44" fmla="*/ 508 w 43"/>
                  <a:gd name="T45" fmla="*/ 13011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49"/>
                  <a:gd name="T71" fmla="*/ 43 w 43"/>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49">
                    <a:moveTo>
                      <a:pt x="43" y="41"/>
                    </a:moveTo>
                    <a:lnTo>
                      <a:pt x="36" y="37"/>
                    </a:lnTo>
                    <a:lnTo>
                      <a:pt x="29" y="32"/>
                    </a:lnTo>
                    <a:lnTo>
                      <a:pt x="22" y="25"/>
                    </a:lnTo>
                    <a:lnTo>
                      <a:pt x="16" y="19"/>
                    </a:lnTo>
                    <a:lnTo>
                      <a:pt x="12" y="13"/>
                    </a:lnTo>
                    <a:lnTo>
                      <a:pt x="10" y="8"/>
                    </a:lnTo>
                    <a:lnTo>
                      <a:pt x="8" y="7"/>
                    </a:lnTo>
                    <a:lnTo>
                      <a:pt x="8" y="6"/>
                    </a:lnTo>
                    <a:lnTo>
                      <a:pt x="8" y="7"/>
                    </a:lnTo>
                    <a:lnTo>
                      <a:pt x="7" y="7"/>
                    </a:lnTo>
                    <a:lnTo>
                      <a:pt x="3" y="0"/>
                    </a:lnTo>
                    <a:lnTo>
                      <a:pt x="1" y="3"/>
                    </a:lnTo>
                    <a:lnTo>
                      <a:pt x="0" y="6"/>
                    </a:lnTo>
                    <a:lnTo>
                      <a:pt x="0" y="10"/>
                    </a:lnTo>
                    <a:lnTo>
                      <a:pt x="1" y="13"/>
                    </a:lnTo>
                    <a:lnTo>
                      <a:pt x="4" y="18"/>
                    </a:lnTo>
                    <a:lnTo>
                      <a:pt x="10" y="25"/>
                    </a:lnTo>
                    <a:lnTo>
                      <a:pt x="16" y="32"/>
                    </a:lnTo>
                    <a:lnTo>
                      <a:pt x="23" y="38"/>
                    </a:lnTo>
                    <a:lnTo>
                      <a:pt x="32" y="45"/>
                    </a:lnTo>
                    <a:lnTo>
                      <a:pt x="40" y="49"/>
                    </a:lnTo>
                    <a:lnTo>
                      <a:pt x="4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86" name="Freeform 311"/>
              <p:cNvSpPr>
                <a:spLocks noChangeArrowheads="1"/>
              </p:cNvSpPr>
              <p:nvPr/>
            </p:nvSpPr>
            <p:spPr bwMode="auto">
              <a:xfrm>
                <a:off x="4845" y="4121"/>
                <a:ext cx="50" cy="14"/>
              </a:xfrm>
              <a:custGeom>
                <a:avLst/>
                <a:gdLst>
                  <a:gd name="T0" fmla="*/ 1564 w 53"/>
                  <a:gd name="T1" fmla="*/ 2383 h 18"/>
                  <a:gd name="T2" fmla="*/ 1458 w 53"/>
                  <a:gd name="T3" fmla="*/ 2146 h 18"/>
                  <a:gd name="T4" fmla="*/ 1306 w 53"/>
                  <a:gd name="T5" fmla="*/ 2146 h 18"/>
                  <a:gd name="T6" fmla="*/ 1106 w 53"/>
                  <a:gd name="T7" fmla="*/ 2146 h 18"/>
                  <a:gd name="T8" fmla="*/ 938 w 53"/>
                  <a:gd name="T9" fmla="*/ 1931 h 18"/>
                  <a:gd name="T10" fmla="*/ 746 w 53"/>
                  <a:gd name="T11" fmla="*/ 1931 h 18"/>
                  <a:gd name="T12" fmla="*/ 480 w 53"/>
                  <a:gd name="T13" fmla="*/ 1564 h 18"/>
                  <a:gd name="T14" fmla="*/ 344 w 53"/>
                  <a:gd name="T15" fmla="*/ 2 h 18"/>
                  <a:gd name="T16" fmla="*/ 3 w 53"/>
                  <a:gd name="T17" fmla="*/ 0 h 18"/>
                  <a:gd name="T18" fmla="*/ 0 w 53"/>
                  <a:gd name="T19" fmla="*/ 2146 h 18"/>
                  <a:gd name="T20" fmla="*/ 8 w 53"/>
                  <a:gd name="T21" fmla="*/ 2943 h 18"/>
                  <a:gd name="T22" fmla="*/ 429 w 53"/>
                  <a:gd name="T23" fmla="*/ 4037 h 18"/>
                  <a:gd name="T24" fmla="*/ 706 w 53"/>
                  <a:gd name="T25" fmla="*/ 4485 h 18"/>
                  <a:gd name="T26" fmla="*/ 929 w 53"/>
                  <a:gd name="T27" fmla="*/ 4675 h 18"/>
                  <a:gd name="T28" fmla="*/ 1095 w 53"/>
                  <a:gd name="T29" fmla="*/ 4675 h 18"/>
                  <a:gd name="T30" fmla="*/ 1306 w 53"/>
                  <a:gd name="T31" fmla="*/ 4675 h 18"/>
                  <a:gd name="T32" fmla="*/ 1443 w 53"/>
                  <a:gd name="T33" fmla="*/ 4675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4" y="8"/>
                    </a:lnTo>
                    <a:lnTo>
                      <a:pt x="38" y="8"/>
                    </a:lnTo>
                    <a:lnTo>
                      <a:pt x="32" y="7"/>
                    </a:lnTo>
                    <a:lnTo>
                      <a:pt x="25" y="7"/>
                    </a:lnTo>
                    <a:lnTo>
                      <a:pt x="17" y="5"/>
                    </a:lnTo>
                    <a:lnTo>
                      <a:pt x="11" y="3"/>
                    </a:lnTo>
                    <a:lnTo>
                      <a:pt x="3" y="0"/>
                    </a:lnTo>
                    <a:lnTo>
                      <a:pt x="0" y="8"/>
                    </a:lnTo>
                    <a:lnTo>
                      <a:pt x="8" y="11"/>
                    </a:lnTo>
                    <a:lnTo>
                      <a:pt x="15" y="14"/>
                    </a:lnTo>
                    <a:lnTo>
                      <a:pt x="24" y="16"/>
                    </a:lnTo>
                    <a:lnTo>
                      <a:pt x="31" y="17"/>
                    </a:lnTo>
                    <a:lnTo>
                      <a:pt x="37" y="17"/>
                    </a:lnTo>
                    <a:lnTo>
                      <a:pt x="44" y="17"/>
                    </a:lnTo>
                    <a:lnTo>
                      <a:pt x="48" y="17"/>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87" name="Freeform 312"/>
              <p:cNvSpPr>
                <a:spLocks noChangeArrowheads="1"/>
              </p:cNvSpPr>
              <p:nvPr/>
            </p:nvSpPr>
            <p:spPr bwMode="auto">
              <a:xfrm>
                <a:off x="994" y="4076"/>
                <a:ext cx="92" cy="52"/>
              </a:xfrm>
              <a:custGeom>
                <a:avLst/>
                <a:gdLst>
                  <a:gd name="T0" fmla="*/ 2040 w 94"/>
                  <a:gd name="T1" fmla="*/ 0 h 57"/>
                  <a:gd name="T2" fmla="*/ 2111 w 94"/>
                  <a:gd name="T3" fmla="*/ 0 h 57"/>
                  <a:gd name="T4" fmla="*/ 2151 w 94"/>
                  <a:gd name="T5" fmla="*/ 2 h 57"/>
                  <a:gd name="T6" fmla="*/ 2151 w 94"/>
                  <a:gd name="T7" fmla="*/ 18 h 57"/>
                  <a:gd name="T8" fmla="*/ 2111 w 94"/>
                  <a:gd name="T9" fmla="*/ 832 h 57"/>
                  <a:gd name="T10" fmla="*/ 2040 w 94"/>
                  <a:gd name="T11" fmla="*/ 1383 h 57"/>
                  <a:gd name="T12" fmla="*/ 1984 w 94"/>
                  <a:gd name="T13" fmla="*/ 2106 h 57"/>
                  <a:gd name="T14" fmla="*/ 1807 w 94"/>
                  <a:gd name="T15" fmla="*/ 2710 h 57"/>
                  <a:gd name="T16" fmla="*/ 1695 w 94"/>
                  <a:gd name="T17" fmla="*/ 3467 h 57"/>
                  <a:gd name="T18" fmla="*/ 1541 w 94"/>
                  <a:gd name="T19" fmla="*/ 4011 h 57"/>
                  <a:gd name="T20" fmla="*/ 1317 w 94"/>
                  <a:gd name="T21" fmla="*/ 4485 h 57"/>
                  <a:gd name="T22" fmla="*/ 1136 w 94"/>
                  <a:gd name="T23" fmla="*/ 4925 h 57"/>
                  <a:gd name="T24" fmla="*/ 912 w 94"/>
                  <a:gd name="T25" fmla="*/ 5355 h 57"/>
                  <a:gd name="T26" fmla="*/ 716 w 94"/>
                  <a:gd name="T27" fmla="*/ 5617 h 57"/>
                  <a:gd name="T28" fmla="*/ 447 w 94"/>
                  <a:gd name="T29" fmla="*/ 5617 h 57"/>
                  <a:gd name="T30" fmla="*/ 282 w 94"/>
                  <a:gd name="T31" fmla="*/ 5355 h 57"/>
                  <a:gd name="T32" fmla="*/ 2 w 94"/>
                  <a:gd name="T33" fmla="*/ 4876 h 57"/>
                  <a:gd name="T34" fmla="*/ 1 w 94"/>
                  <a:gd name="T35" fmla="*/ 4855 h 57"/>
                  <a:gd name="T36" fmla="*/ 0 w 94"/>
                  <a:gd name="T37" fmla="*/ 4748 h 57"/>
                  <a:gd name="T38" fmla="*/ 1 w 94"/>
                  <a:gd name="T39" fmla="*/ 4485 h 57"/>
                  <a:gd name="T40" fmla="*/ 1 w 94"/>
                  <a:gd name="T41" fmla="*/ 4362 h 57"/>
                  <a:gd name="T42" fmla="*/ 4 w 94"/>
                  <a:gd name="T43" fmla="*/ 3771 h 57"/>
                  <a:gd name="T44" fmla="*/ 9 w 94"/>
                  <a:gd name="T45" fmla="*/ 3115 h 57"/>
                  <a:gd name="T46" fmla="*/ 329 w 94"/>
                  <a:gd name="T47" fmla="*/ 2476 h 57"/>
                  <a:gd name="T48" fmla="*/ 473 w 94"/>
                  <a:gd name="T49" fmla="*/ 1922 h 57"/>
                  <a:gd name="T50" fmla="*/ 702 w 94"/>
                  <a:gd name="T51" fmla="*/ 1170 h 57"/>
                  <a:gd name="T52" fmla="*/ 865 w 94"/>
                  <a:gd name="T53" fmla="*/ 767 h 57"/>
                  <a:gd name="T54" fmla="*/ 1023 w 94"/>
                  <a:gd name="T55" fmla="*/ 18 h 57"/>
                  <a:gd name="T56" fmla="*/ 1199 w 94"/>
                  <a:gd name="T57" fmla="*/ 3 h 57"/>
                  <a:gd name="T58" fmla="*/ 1390 w 94"/>
                  <a:gd name="T59" fmla="*/ 2 h 57"/>
                  <a:gd name="T60" fmla="*/ 1549 w 94"/>
                  <a:gd name="T61" fmla="*/ 1 h 57"/>
                  <a:gd name="T62" fmla="*/ 1711 w 94"/>
                  <a:gd name="T63" fmla="*/ 1 h 57"/>
                  <a:gd name="T64" fmla="*/ 1807 w 94"/>
                  <a:gd name="T65" fmla="*/ 0 h 57"/>
                  <a:gd name="T66" fmla="*/ 1984 w 94"/>
                  <a:gd name="T67" fmla="*/ 0 h 57"/>
                  <a:gd name="T68" fmla="*/ 2040 w 94"/>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9" y="0"/>
                    </a:moveTo>
                    <a:lnTo>
                      <a:pt x="92" y="0"/>
                    </a:lnTo>
                    <a:lnTo>
                      <a:pt x="94" y="2"/>
                    </a:lnTo>
                    <a:lnTo>
                      <a:pt x="94" y="5"/>
                    </a:lnTo>
                    <a:lnTo>
                      <a:pt x="92" y="9"/>
                    </a:lnTo>
                    <a:lnTo>
                      <a:pt x="89" y="15"/>
                    </a:lnTo>
                    <a:lnTo>
                      <a:pt x="85" y="22"/>
                    </a:lnTo>
                    <a:lnTo>
                      <a:pt x="79" y="28"/>
                    </a:lnTo>
                    <a:lnTo>
                      <a:pt x="73" y="35"/>
                    </a:lnTo>
                    <a:lnTo>
                      <a:pt x="66" y="40"/>
                    </a:lnTo>
                    <a:lnTo>
                      <a:pt x="58" y="46"/>
                    </a:lnTo>
                    <a:lnTo>
                      <a:pt x="49" y="51"/>
                    </a:lnTo>
                    <a:lnTo>
                      <a:pt x="40" y="55"/>
                    </a:lnTo>
                    <a:lnTo>
                      <a:pt x="31" y="57"/>
                    </a:lnTo>
                    <a:lnTo>
                      <a:pt x="21" y="57"/>
                    </a:lnTo>
                    <a:lnTo>
                      <a:pt x="12" y="55"/>
                    </a:lnTo>
                    <a:lnTo>
                      <a:pt x="2" y="50"/>
                    </a:lnTo>
                    <a:lnTo>
                      <a:pt x="1" y="49"/>
                    </a:lnTo>
                    <a:lnTo>
                      <a:pt x="0" y="48"/>
                    </a:lnTo>
                    <a:lnTo>
                      <a:pt x="1" y="46"/>
                    </a:lnTo>
                    <a:lnTo>
                      <a:pt x="1" y="44"/>
                    </a:lnTo>
                    <a:lnTo>
                      <a:pt x="4" y="38"/>
                    </a:lnTo>
                    <a:lnTo>
                      <a:pt x="9" y="31"/>
                    </a:lnTo>
                    <a:lnTo>
                      <a:pt x="15" y="25"/>
                    </a:lnTo>
                    <a:lnTo>
                      <a:pt x="22" y="19"/>
                    </a:lnTo>
                    <a:lnTo>
                      <a:pt x="30" y="13"/>
                    </a:lnTo>
                    <a:lnTo>
                      <a:pt x="38" y="8"/>
                    </a:lnTo>
                    <a:lnTo>
                      <a:pt x="45" y="5"/>
                    </a:lnTo>
                    <a:lnTo>
                      <a:pt x="53" y="3"/>
                    </a:lnTo>
                    <a:lnTo>
                      <a:pt x="60" y="2"/>
                    </a:lnTo>
                    <a:lnTo>
                      <a:pt x="68" y="1"/>
                    </a:lnTo>
                    <a:lnTo>
                      <a:pt x="74" y="1"/>
                    </a:lnTo>
                    <a:lnTo>
                      <a:pt x="79" y="0"/>
                    </a:lnTo>
                    <a:lnTo>
                      <a:pt x="85" y="0"/>
                    </a:lnTo>
                    <a:lnTo>
                      <a:pt x="8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88" name="Freeform 313"/>
              <p:cNvSpPr>
                <a:spLocks noChangeArrowheads="1"/>
              </p:cNvSpPr>
              <p:nvPr/>
            </p:nvSpPr>
            <p:spPr bwMode="auto">
              <a:xfrm>
                <a:off x="994" y="4071"/>
                <a:ext cx="97" cy="55"/>
              </a:xfrm>
              <a:custGeom>
                <a:avLst/>
                <a:gdLst>
                  <a:gd name="T0" fmla="*/ 0 w 98"/>
                  <a:gd name="T1" fmla="*/ 990 h 66"/>
                  <a:gd name="T2" fmla="*/ 425 w 98"/>
                  <a:gd name="T3" fmla="*/ 1122 h 66"/>
                  <a:gd name="T4" fmla="*/ 807 w 98"/>
                  <a:gd name="T5" fmla="*/ 1143 h 66"/>
                  <a:gd name="T6" fmla="*/ 1296 w 98"/>
                  <a:gd name="T7" fmla="*/ 1143 h 66"/>
                  <a:gd name="T8" fmla="*/ 1744 w 98"/>
                  <a:gd name="T9" fmla="*/ 1122 h 66"/>
                  <a:gd name="T10" fmla="*/ 2159 w 98"/>
                  <a:gd name="T11" fmla="*/ 1053 h 66"/>
                  <a:gd name="T12" fmla="*/ 2583 w 98"/>
                  <a:gd name="T13" fmla="*/ 944 h 66"/>
                  <a:gd name="T14" fmla="*/ 2911 w 98"/>
                  <a:gd name="T15" fmla="*/ 855 h 66"/>
                  <a:gd name="T16" fmla="*/ 3276 w 98"/>
                  <a:gd name="T17" fmla="*/ 737 h 66"/>
                  <a:gd name="T18" fmla="*/ 3480 w 98"/>
                  <a:gd name="T19" fmla="*/ 631 h 66"/>
                  <a:gd name="T20" fmla="*/ 3718 w 98"/>
                  <a:gd name="T21" fmla="*/ 512 h 66"/>
                  <a:gd name="T22" fmla="*/ 3934 w 98"/>
                  <a:gd name="T23" fmla="*/ 408 h 66"/>
                  <a:gd name="T24" fmla="*/ 4026 w 98"/>
                  <a:gd name="T25" fmla="*/ 285 h 66"/>
                  <a:gd name="T26" fmla="*/ 4162 w 98"/>
                  <a:gd name="T27" fmla="*/ 183 h 66"/>
                  <a:gd name="T28" fmla="*/ 4162 w 98"/>
                  <a:gd name="T29" fmla="*/ 6 h 66"/>
                  <a:gd name="T30" fmla="*/ 3955 w 98"/>
                  <a:gd name="T31" fmla="*/ 0 h 66"/>
                  <a:gd name="T32" fmla="*/ 3707 w 98"/>
                  <a:gd name="T33" fmla="*/ 0 h 66"/>
                  <a:gd name="T34" fmla="*/ 3718 w 98"/>
                  <a:gd name="T35" fmla="*/ 161 h 66"/>
                  <a:gd name="T36" fmla="*/ 3908 w 98"/>
                  <a:gd name="T37" fmla="*/ 161 h 66"/>
                  <a:gd name="T38" fmla="*/ 3785 w 98"/>
                  <a:gd name="T39" fmla="*/ 148 h 66"/>
                  <a:gd name="T40" fmla="*/ 3785 w 98"/>
                  <a:gd name="T41" fmla="*/ 161 h 66"/>
                  <a:gd name="T42" fmla="*/ 3707 w 98"/>
                  <a:gd name="T43" fmla="*/ 211 h 66"/>
                  <a:gd name="T44" fmla="*/ 3678 w 98"/>
                  <a:gd name="T45" fmla="*/ 307 h 66"/>
                  <a:gd name="T46" fmla="*/ 3473 w 98"/>
                  <a:gd name="T47" fmla="*/ 408 h 66"/>
                  <a:gd name="T48" fmla="*/ 3276 w 98"/>
                  <a:gd name="T49" fmla="*/ 512 h 66"/>
                  <a:gd name="T50" fmla="*/ 2937 w 98"/>
                  <a:gd name="T51" fmla="*/ 631 h 66"/>
                  <a:gd name="T52" fmla="*/ 2660 w 98"/>
                  <a:gd name="T53" fmla="*/ 731 h 66"/>
                  <a:gd name="T54" fmla="*/ 2353 w 98"/>
                  <a:gd name="T55" fmla="*/ 816 h 66"/>
                  <a:gd name="T56" fmla="*/ 2035 w 98"/>
                  <a:gd name="T57" fmla="*/ 908 h 66"/>
                  <a:gd name="T58" fmla="*/ 1647 w 98"/>
                  <a:gd name="T59" fmla="*/ 944 h 66"/>
                  <a:gd name="T60" fmla="*/ 1264 w 98"/>
                  <a:gd name="T61" fmla="*/ 978 h 66"/>
                  <a:gd name="T62" fmla="*/ 859 w 98"/>
                  <a:gd name="T63" fmla="*/ 988 h 66"/>
                  <a:gd name="T64" fmla="*/ 531 w 98"/>
                  <a:gd name="T65" fmla="*/ 944 h 66"/>
                  <a:gd name="T66" fmla="*/ 4 w 98"/>
                  <a:gd name="T67" fmla="*/ 878 h 66"/>
                  <a:gd name="T68" fmla="*/ 0 w 98"/>
                  <a:gd name="T69" fmla="*/ 99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8"/>
                    </a:moveTo>
                    <a:lnTo>
                      <a:pt x="9" y="64"/>
                    </a:lnTo>
                    <a:lnTo>
                      <a:pt x="20" y="66"/>
                    </a:lnTo>
                    <a:lnTo>
                      <a:pt x="31" y="66"/>
                    </a:lnTo>
                    <a:lnTo>
                      <a:pt x="41" y="64"/>
                    </a:lnTo>
                    <a:lnTo>
                      <a:pt x="51" y="60"/>
                    </a:lnTo>
                    <a:lnTo>
                      <a:pt x="60" y="55"/>
                    </a:lnTo>
                    <a:lnTo>
                      <a:pt x="69" y="50"/>
                    </a:lnTo>
                    <a:lnTo>
                      <a:pt x="76" y="43"/>
                    </a:lnTo>
                    <a:lnTo>
                      <a:pt x="82" y="36"/>
                    </a:lnTo>
                    <a:lnTo>
                      <a:pt x="89" y="30"/>
                    </a:lnTo>
                    <a:lnTo>
                      <a:pt x="93" y="23"/>
                    </a:lnTo>
                    <a:lnTo>
                      <a:pt x="96" y="17"/>
                    </a:lnTo>
                    <a:lnTo>
                      <a:pt x="98" y="11"/>
                    </a:lnTo>
                    <a:lnTo>
                      <a:pt x="98" y="6"/>
                    </a:lnTo>
                    <a:lnTo>
                      <a:pt x="94" y="0"/>
                    </a:lnTo>
                    <a:lnTo>
                      <a:pt x="88" y="0"/>
                    </a:lnTo>
                    <a:lnTo>
                      <a:pt x="89" y="9"/>
                    </a:lnTo>
                    <a:lnTo>
                      <a:pt x="91" y="9"/>
                    </a:lnTo>
                    <a:lnTo>
                      <a:pt x="90" y="8"/>
                    </a:lnTo>
                    <a:lnTo>
                      <a:pt x="90" y="9"/>
                    </a:lnTo>
                    <a:lnTo>
                      <a:pt x="88" y="13"/>
                    </a:lnTo>
                    <a:lnTo>
                      <a:pt x="86" y="18"/>
                    </a:lnTo>
                    <a:lnTo>
                      <a:pt x="81" y="23"/>
                    </a:lnTo>
                    <a:lnTo>
                      <a:pt x="76" y="30"/>
                    </a:lnTo>
                    <a:lnTo>
                      <a:pt x="70" y="36"/>
                    </a:lnTo>
                    <a:lnTo>
                      <a:pt x="63" y="42"/>
                    </a:lnTo>
                    <a:lnTo>
                      <a:pt x="56" y="47"/>
                    </a:lnTo>
                    <a:lnTo>
                      <a:pt x="48" y="52"/>
                    </a:lnTo>
                    <a:lnTo>
                      <a:pt x="39" y="55"/>
                    </a:lnTo>
                    <a:lnTo>
                      <a:pt x="30" y="56"/>
                    </a:lnTo>
                    <a:lnTo>
                      <a:pt x="21" y="57"/>
                    </a:lnTo>
                    <a:lnTo>
                      <a:pt x="13" y="55"/>
                    </a:lnTo>
                    <a:lnTo>
                      <a:pt x="4"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89" name="Freeform 314"/>
              <p:cNvSpPr>
                <a:spLocks noChangeArrowheads="1"/>
              </p:cNvSpPr>
              <p:nvPr/>
            </p:nvSpPr>
            <p:spPr bwMode="auto">
              <a:xfrm>
                <a:off x="990" y="4081"/>
                <a:ext cx="41" cy="48"/>
              </a:xfrm>
              <a:custGeom>
                <a:avLst/>
                <a:gdLst>
                  <a:gd name="T0" fmla="*/ 2318 w 44"/>
                  <a:gd name="T1" fmla="*/ 0 h 49"/>
                  <a:gd name="T2" fmla="*/ 1780 w 44"/>
                  <a:gd name="T3" fmla="*/ 73 h 49"/>
                  <a:gd name="T4" fmla="*/ 1367 w 44"/>
                  <a:gd name="T5" fmla="*/ 3367 h 49"/>
                  <a:gd name="T6" fmla="*/ 953 w 44"/>
                  <a:gd name="T7" fmla="*/ 5807 h 49"/>
                  <a:gd name="T8" fmla="*/ 601 w 44"/>
                  <a:gd name="T9" fmla="*/ 7522 h 49"/>
                  <a:gd name="T10" fmla="*/ 5 w 44"/>
                  <a:gd name="T11" fmla="*/ 10050 h 49"/>
                  <a:gd name="T12" fmla="*/ 2 w 44"/>
                  <a:gd name="T13" fmla="*/ 11744 h 49"/>
                  <a:gd name="T14" fmla="*/ 1 w 44"/>
                  <a:gd name="T15" fmla="*/ 13011 h 49"/>
                  <a:gd name="T16" fmla="*/ 0 w 44"/>
                  <a:gd name="T17" fmla="*/ 14075 h 49"/>
                  <a:gd name="T18" fmla="*/ 1 w 44"/>
                  <a:gd name="T19" fmla="*/ 14873 h 49"/>
                  <a:gd name="T20" fmla="*/ 4 w 44"/>
                  <a:gd name="T21" fmla="*/ 15430 h 49"/>
                  <a:gd name="T22" fmla="*/ 526 w 44"/>
                  <a:gd name="T23" fmla="*/ 13184 h 49"/>
                  <a:gd name="T24" fmla="*/ 526 w 44"/>
                  <a:gd name="T25" fmla="*/ 13754 h 49"/>
                  <a:gd name="T26" fmla="*/ 562 w 44"/>
                  <a:gd name="T27" fmla="*/ 13754 h 49"/>
                  <a:gd name="T28" fmla="*/ 562 w 44"/>
                  <a:gd name="T29" fmla="*/ 13184 h 49"/>
                  <a:gd name="T30" fmla="*/ 685 w 44"/>
                  <a:gd name="T31" fmla="*/ 11270 h 49"/>
                  <a:gd name="T32" fmla="*/ 953 w 44"/>
                  <a:gd name="T33" fmla="*/ 10050 h 49"/>
                  <a:gd name="T34" fmla="*/ 1323 w 44"/>
                  <a:gd name="T35" fmla="*/ 7522 h 49"/>
                  <a:gd name="T36" fmla="*/ 1666 w 44"/>
                  <a:gd name="T37" fmla="*/ 6262 h 49"/>
                  <a:gd name="T38" fmla="*/ 2170 w 44"/>
                  <a:gd name="T39" fmla="*/ 3937 h 49"/>
                  <a:gd name="T40" fmla="*/ 2562 w 44"/>
                  <a:gd name="T41" fmla="*/ 2868 h 49"/>
                  <a:gd name="T42" fmla="*/ 2318 w 44"/>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
                  <a:gd name="T67" fmla="*/ 0 h 49"/>
                  <a:gd name="T68" fmla="*/ 44 w 44"/>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 h="49">
                    <a:moveTo>
                      <a:pt x="40" y="0"/>
                    </a:moveTo>
                    <a:lnTo>
                      <a:pt x="31" y="5"/>
                    </a:lnTo>
                    <a:lnTo>
                      <a:pt x="23" y="11"/>
                    </a:lnTo>
                    <a:lnTo>
                      <a:pt x="17" y="18"/>
                    </a:lnTo>
                    <a:lnTo>
                      <a:pt x="10" y="24"/>
                    </a:lnTo>
                    <a:lnTo>
                      <a:pt x="5" y="31"/>
                    </a:lnTo>
                    <a:lnTo>
                      <a:pt x="2" y="37"/>
                    </a:lnTo>
                    <a:lnTo>
                      <a:pt x="1" y="41"/>
                    </a:lnTo>
                    <a:lnTo>
                      <a:pt x="0" y="44"/>
                    </a:lnTo>
                    <a:lnTo>
                      <a:pt x="1" y="47"/>
                    </a:lnTo>
                    <a:lnTo>
                      <a:pt x="4" y="49"/>
                    </a:lnTo>
                    <a:lnTo>
                      <a:pt x="8" y="42"/>
                    </a:lnTo>
                    <a:lnTo>
                      <a:pt x="8" y="43"/>
                    </a:lnTo>
                    <a:lnTo>
                      <a:pt x="9" y="43"/>
                    </a:lnTo>
                    <a:lnTo>
                      <a:pt x="9" y="42"/>
                    </a:lnTo>
                    <a:lnTo>
                      <a:pt x="12" y="36"/>
                    </a:lnTo>
                    <a:lnTo>
                      <a:pt x="17" y="31"/>
                    </a:lnTo>
                    <a:lnTo>
                      <a:pt x="22" y="24"/>
                    </a:lnTo>
                    <a:lnTo>
                      <a:pt x="29" y="19"/>
                    </a:lnTo>
                    <a:lnTo>
                      <a:pt x="37" y="13"/>
                    </a:lnTo>
                    <a:lnTo>
                      <a:pt x="44"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90" name="Freeform 315"/>
              <p:cNvSpPr>
                <a:spLocks noChangeArrowheads="1"/>
              </p:cNvSpPr>
              <p:nvPr/>
            </p:nvSpPr>
            <p:spPr bwMode="auto">
              <a:xfrm>
                <a:off x="1031" y="4071"/>
                <a:ext cx="50" cy="14"/>
              </a:xfrm>
              <a:custGeom>
                <a:avLst/>
                <a:gdLst>
                  <a:gd name="T0" fmla="*/ 1539 w 53"/>
                  <a:gd name="T1" fmla="*/ 0 h 18"/>
                  <a:gd name="T2" fmla="*/ 1458 w 53"/>
                  <a:gd name="T3" fmla="*/ 0 h 18"/>
                  <a:gd name="T4" fmla="*/ 1293 w 53"/>
                  <a:gd name="T5" fmla="*/ 0 h 18"/>
                  <a:gd name="T6" fmla="*/ 1106 w 53"/>
                  <a:gd name="T7" fmla="*/ 0 h 18"/>
                  <a:gd name="T8" fmla="*/ 929 w 53"/>
                  <a:gd name="T9" fmla="*/ 1 h 18"/>
                  <a:gd name="T10" fmla="*/ 667 w 53"/>
                  <a:gd name="T11" fmla="*/ 2 h 18"/>
                  <a:gd name="T12" fmla="*/ 455 w 53"/>
                  <a:gd name="T13" fmla="*/ 2 h 18"/>
                  <a:gd name="T14" fmla="*/ 7 w 53"/>
                  <a:gd name="T15" fmla="*/ 1738 h 18"/>
                  <a:gd name="T16" fmla="*/ 0 w 53"/>
                  <a:gd name="T17" fmla="*/ 2383 h 18"/>
                  <a:gd name="T18" fmla="*/ 4 w 53"/>
                  <a:gd name="T19" fmla="*/ 4984 h 18"/>
                  <a:gd name="T20" fmla="*/ 325 w 53"/>
                  <a:gd name="T21" fmla="*/ 4037 h 18"/>
                  <a:gd name="T22" fmla="*/ 508 w 53"/>
                  <a:gd name="T23" fmla="*/ 3270 h 18"/>
                  <a:gd name="T24" fmla="*/ 706 w 53"/>
                  <a:gd name="T25" fmla="*/ 2943 h 18"/>
                  <a:gd name="T26" fmla="*/ 938 w 53"/>
                  <a:gd name="T27" fmla="*/ 2649 h 18"/>
                  <a:gd name="T28" fmla="*/ 1106 w 53"/>
                  <a:gd name="T29" fmla="*/ 2649 h 18"/>
                  <a:gd name="T30" fmla="*/ 1306 w 53"/>
                  <a:gd name="T31" fmla="*/ 2649 h 18"/>
                  <a:gd name="T32" fmla="*/ 1458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9" y="0"/>
                    </a:lnTo>
                    <a:lnTo>
                      <a:pt x="43" y="0"/>
                    </a:lnTo>
                    <a:lnTo>
                      <a:pt x="38" y="0"/>
                    </a:lnTo>
                    <a:lnTo>
                      <a:pt x="31" y="1"/>
                    </a:lnTo>
                    <a:lnTo>
                      <a:pt x="23" y="2"/>
                    </a:lnTo>
                    <a:lnTo>
                      <a:pt x="16" y="4"/>
                    </a:lnTo>
                    <a:lnTo>
                      <a:pt x="7" y="6"/>
                    </a:lnTo>
                    <a:lnTo>
                      <a:pt x="0" y="9"/>
                    </a:lnTo>
                    <a:lnTo>
                      <a:pt x="4" y="18"/>
                    </a:lnTo>
                    <a:lnTo>
                      <a:pt x="10" y="14"/>
                    </a:lnTo>
                    <a:lnTo>
                      <a:pt x="18" y="12"/>
                    </a:lnTo>
                    <a:lnTo>
                      <a:pt x="24" y="11"/>
                    </a:lnTo>
                    <a:lnTo>
                      <a:pt x="32" y="10"/>
                    </a:lnTo>
                    <a:lnTo>
                      <a:pt x="38" y="10"/>
                    </a:lnTo>
                    <a:lnTo>
                      <a:pt x="44" y="10"/>
                    </a:lnTo>
                    <a:lnTo>
                      <a:pt x="49"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91" name="Freeform 316"/>
              <p:cNvSpPr>
                <a:spLocks noChangeArrowheads="1"/>
              </p:cNvSpPr>
              <p:nvPr/>
            </p:nvSpPr>
            <p:spPr bwMode="auto">
              <a:xfrm>
                <a:off x="4310" y="4072"/>
                <a:ext cx="94" cy="51"/>
              </a:xfrm>
              <a:custGeom>
                <a:avLst/>
                <a:gdLst>
                  <a:gd name="T0" fmla="*/ 2793 w 95"/>
                  <a:gd name="T1" fmla="*/ 1882 h 57"/>
                  <a:gd name="T2" fmla="*/ 2936 w 95"/>
                  <a:gd name="T3" fmla="*/ 1882 h 57"/>
                  <a:gd name="T4" fmla="*/ 2977 w 95"/>
                  <a:gd name="T5" fmla="*/ 1803 h 57"/>
                  <a:gd name="T6" fmla="*/ 2977 w 95"/>
                  <a:gd name="T7" fmla="*/ 1702 h 57"/>
                  <a:gd name="T8" fmla="*/ 2936 w 95"/>
                  <a:gd name="T9" fmla="*/ 1483 h 57"/>
                  <a:gd name="T10" fmla="*/ 2793 w 95"/>
                  <a:gd name="T11" fmla="*/ 1367 h 57"/>
                  <a:gd name="T12" fmla="*/ 2655 w 95"/>
                  <a:gd name="T13" fmla="*/ 1132 h 57"/>
                  <a:gd name="T14" fmla="*/ 2519 w 95"/>
                  <a:gd name="T15" fmla="*/ 923 h 57"/>
                  <a:gd name="T16" fmla="*/ 2275 w 95"/>
                  <a:gd name="T17" fmla="*/ 745 h 57"/>
                  <a:gd name="T18" fmla="*/ 2054 w 95"/>
                  <a:gd name="T19" fmla="*/ 493 h 57"/>
                  <a:gd name="T20" fmla="*/ 1850 w 95"/>
                  <a:gd name="T21" fmla="*/ 332 h 57"/>
                  <a:gd name="T22" fmla="*/ 1563 w 95"/>
                  <a:gd name="T23" fmla="*/ 14 h 57"/>
                  <a:gd name="T24" fmla="*/ 1273 w 95"/>
                  <a:gd name="T25" fmla="*/ 3 h 57"/>
                  <a:gd name="T26" fmla="*/ 985 w 95"/>
                  <a:gd name="T27" fmla="*/ 0 h 57"/>
                  <a:gd name="T28" fmla="*/ 654 w 95"/>
                  <a:gd name="T29" fmla="*/ 0 h 57"/>
                  <a:gd name="T30" fmla="*/ 393 w 95"/>
                  <a:gd name="T31" fmla="*/ 3 h 57"/>
                  <a:gd name="T32" fmla="*/ 3 w 95"/>
                  <a:gd name="T33" fmla="*/ 15 h 57"/>
                  <a:gd name="T34" fmla="*/ 2 w 95"/>
                  <a:gd name="T35" fmla="*/ 289 h 57"/>
                  <a:gd name="T36" fmla="*/ 0 w 95"/>
                  <a:gd name="T37" fmla="*/ 308 h 57"/>
                  <a:gd name="T38" fmla="*/ 2 w 95"/>
                  <a:gd name="T39" fmla="*/ 353 h 57"/>
                  <a:gd name="T40" fmla="*/ 2 w 95"/>
                  <a:gd name="T41" fmla="*/ 404 h 57"/>
                  <a:gd name="T42" fmla="*/ 5 w 95"/>
                  <a:gd name="T43" fmla="*/ 609 h 57"/>
                  <a:gd name="T44" fmla="*/ 354 w 95"/>
                  <a:gd name="T45" fmla="*/ 797 h 57"/>
                  <a:gd name="T46" fmla="*/ 457 w 95"/>
                  <a:gd name="T47" fmla="*/ 990 h 57"/>
                  <a:gd name="T48" fmla="*/ 688 w 95"/>
                  <a:gd name="T49" fmla="*/ 1277 h 57"/>
                  <a:gd name="T50" fmla="*/ 951 w 95"/>
                  <a:gd name="T51" fmla="*/ 1388 h 57"/>
                  <a:gd name="T52" fmla="*/ 1210 w 95"/>
                  <a:gd name="T53" fmla="*/ 1588 h 57"/>
                  <a:gd name="T54" fmla="*/ 1433 w 95"/>
                  <a:gd name="T55" fmla="*/ 1702 h 57"/>
                  <a:gd name="T56" fmla="*/ 1670 w 95"/>
                  <a:gd name="T57" fmla="*/ 1789 h 57"/>
                  <a:gd name="T58" fmla="*/ 1919 w 95"/>
                  <a:gd name="T59" fmla="*/ 1803 h 57"/>
                  <a:gd name="T60" fmla="*/ 2159 w 95"/>
                  <a:gd name="T61" fmla="*/ 1821 h 57"/>
                  <a:gd name="T62" fmla="*/ 2355 w 95"/>
                  <a:gd name="T63" fmla="*/ 1821 h 57"/>
                  <a:gd name="T64" fmla="*/ 2519 w 95"/>
                  <a:gd name="T65" fmla="*/ 1821 h 57"/>
                  <a:gd name="T66" fmla="*/ 2655 w 95"/>
                  <a:gd name="T67" fmla="*/ 1821 h 57"/>
                  <a:gd name="T68" fmla="*/ 2793 w 95"/>
                  <a:gd name="T69" fmla="*/ 1882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5"/>
                  <a:gd name="T106" fmla="*/ 0 h 57"/>
                  <a:gd name="T107" fmla="*/ 95 w 95"/>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5" h="57">
                    <a:moveTo>
                      <a:pt x="89" y="57"/>
                    </a:moveTo>
                    <a:lnTo>
                      <a:pt x="93" y="57"/>
                    </a:lnTo>
                    <a:lnTo>
                      <a:pt x="95" y="55"/>
                    </a:lnTo>
                    <a:lnTo>
                      <a:pt x="95" y="52"/>
                    </a:lnTo>
                    <a:lnTo>
                      <a:pt x="93" y="46"/>
                    </a:lnTo>
                    <a:lnTo>
                      <a:pt x="89" y="41"/>
                    </a:lnTo>
                    <a:lnTo>
                      <a:pt x="85" y="35"/>
                    </a:lnTo>
                    <a:lnTo>
                      <a:pt x="80" y="29"/>
                    </a:lnTo>
                    <a:lnTo>
                      <a:pt x="73" y="22"/>
                    </a:lnTo>
                    <a:lnTo>
                      <a:pt x="66" y="16"/>
                    </a:lnTo>
                    <a:lnTo>
                      <a:pt x="59" y="10"/>
                    </a:lnTo>
                    <a:lnTo>
                      <a:pt x="49" y="6"/>
                    </a:lnTo>
                    <a:lnTo>
                      <a:pt x="41" y="3"/>
                    </a:lnTo>
                    <a:lnTo>
                      <a:pt x="31" y="0"/>
                    </a:lnTo>
                    <a:lnTo>
                      <a:pt x="22" y="0"/>
                    </a:lnTo>
                    <a:lnTo>
                      <a:pt x="12" y="3"/>
                    </a:lnTo>
                    <a:lnTo>
                      <a:pt x="3" y="7"/>
                    </a:lnTo>
                    <a:lnTo>
                      <a:pt x="2" y="8"/>
                    </a:lnTo>
                    <a:lnTo>
                      <a:pt x="0" y="9"/>
                    </a:lnTo>
                    <a:lnTo>
                      <a:pt x="2" y="11"/>
                    </a:lnTo>
                    <a:lnTo>
                      <a:pt x="2" y="13"/>
                    </a:lnTo>
                    <a:lnTo>
                      <a:pt x="5" y="19"/>
                    </a:lnTo>
                    <a:lnTo>
                      <a:pt x="10" y="24"/>
                    </a:lnTo>
                    <a:lnTo>
                      <a:pt x="15" y="31"/>
                    </a:lnTo>
                    <a:lnTo>
                      <a:pt x="23" y="38"/>
                    </a:lnTo>
                    <a:lnTo>
                      <a:pt x="30" y="43"/>
                    </a:lnTo>
                    <a:lnTo>
                      <a:pt x="39" y="49"/>
                    </a:lnTo>
                    <a:lnTo>
                      <a:pt x="46" y="52"/>
                    </a:lnTo>
                    <a:lnTo>
                      <a:pt x="53" y="54"/>
                    </a:lnTo>
                    <a:lnTo>
                      <a:pt x="61" y="55"/>
                    </a:lnTo>
                    <a:lnTo>
                      <a:pt x="68" y="56"/>
                    </a:lnTo>
                    <a:lnTo>
                      <a:pt x="75" y="56"/>
                    </a:lnTo>
                    <a:lnTo>
                      <a:pt x="80" y="56"/>
                    </a:lnTo>
                    <a:lnTo>
                      <a:pt x="85" y="56"/>
                    </a:lnTo>
                    <a:lnTo>
                      <a:pt x="89"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92" name="Freeform 317"/>
              <p:cNvSpPr>
                <a:spLocks noChangeArrowheads="1"/>
              </p:cNvSpPr>
              <p:nvPr/>
            </p:nvSpPr>
            <p:spPr bwMode="auto">
              <a:xfrm>
                <a:off x="4310" y="4067"/>
                <a:ext cx="99" cy="55"/>
              </a:xfrm>
              <a:custGeom>
                <a:avLst/>
                <a:gdLst>
                  <a:gd name="T0" fmla="*/ 5 w 99"/>
                  <a:gd name="T1" fmla="*/ 228 h 66"/>
                  <a:gd name="T2" fmla="*/ 715 w 99"/>
                  <a:gd name="T3" fmla="*/ 183 h 66"/>
                  <a:gd name="T4" fmla="*/ 1215 w 99"/>
                  <a:gd name="T5" fmla="*/ 161 h 66"/>
                  <a:gd name="T6" fmla="*/ 1680 w 99"/>
                  <a:gd name="T7" fmla="*/ 161 h 66"/>
                  <a:gd name="T8" fmla="*/ 2254 w 99"/>
                  <a:gd name="T9" fmla="*/ 183 h 66"/>
                  <a:gd name="T10" fmla="*/ 2692 w 99"/>
                  <a:gd name="T11" fmla="*/ 228 h 66"/>
                  <a:gd name="T12" fmla="*/ 3211 w 99"/>
                  <a:gd name="T13" fmla="*/ 331 h 66"/>
                  <a:gd name="T14" fmla="*/ 3612 w 99"/>
                  <a:gd name="T15" fmla="*/ 410 h 66"/>
                  <a:gd name="T16" fmla="*/ 3935 w 99"/>
                  <a:gd name="T17" fmla="*/ 512 h 66"/>
                  <a:gd name="T18" fmla="*/ 4358 w 99"/>
                  <a:gd name="T19" fmla="*/ 631 h 66"/>
                  <a:gd name="T20" fmla="*/ 4623 w 99"/>
                  <a:gd name="T21" fmla="*/ 731 h 66"/>
                  <a:gd name="T22" fmla="*/ 4847 w 99"/>
                  <a:gd name="T23" fmla="*/ 816 h 66"/>
                  <a:gd name="T24" fmla="*/ 5056 w 99"/>
                  <a:gd name="T25" fmla="*/ 918 h 66"/>
                  <a:gd name="T26" fmla="*/ 5059 w 99"/>
                  <a:gd name="T27" fmla="*/ 978 h 66"/>
                  <a:gd name="T28" fmla="*/ 5059 w 99"/>
                  <a:gd name="T29" fmla="*/ 988 h 66"/>
                  <a:gd name="T30" fmla="*/ 5141 w 99"/>
                  <a:gd name="T31" fmla="*/ 988 h 66"/>
                  <a:gd name="T32" fmla="*/ 5056 w 99"/>
                  <a:gd name="T33" fmla="*/ 988 h 66"/>
                  <a:gd name="T34" fmla="*/ 4978 w 99"/>
                  <a:gd name="T35" fmla="*/ 1143 h 66"/>
                  <a:gd name="T36" fmla="*/ 5366 w 99"/>
                  <a:gd name="T37" fmla="*/ 1133 h 66"/>
                  <a:gd name="T38" fmla="*/ 5601 w 99"/>
                  <a:gd name="T39" fmla="*/ 1053 h 66"/>
                  <a:gd name="T40" fmla="*/ 5601 w 99"/>
                  <a:gd name="T41" fmla="*/ 944 h 66"/>
                  <a:gd name="T42" fmla="*/ 5453 w 99"/>
                  <a:gd name="T43" fmla="*/ 853 h 66"/>
                  <a:gd name="T44" fmla="*/ 5363 w 99"/>
                  <a:gd name="T45" fmla="*/ 737 h 66"/>
                  <a:gd name="T46" fmla="*/ 5056 w 99"/>
                  <a:gd name="T47" fmla="*/ 631 h 66"/>
                  <a:gd name="T48" fmla="*/ 4694 w 99"/>
                  <a:gd name="T49" fmla="*/ 512 h 66"/>
                  <a:gd name="T50" fmla="*/ 4358 w 99"/>
                  <a:gd name="T51" fmla="*/ 408 h 66"/>
                  <a:gd name="T52" fmla="*/ 3874 w 99"/>
                  <a:gd name="T53" fmla="*/ 265 h 66"/>
                  <a:gd name="T54" fmla="*/ 3443 w 99"/>
                  <a:gd name="T55" fmla="*/ 183 h 66"/>
                  <a:gd name="T56" fmla="*/ 2854 w 99"/>
                  <a:gd name="T57" fmla="*/ 3 h 66"/>
                  <a:gd name="T58" fmla="*/ 2391 w 99"/>
                  <a:gd name="T59" fmla="*/ 2 h 66"/>
                  <a:gd name="T60" fmla="*/ 1727 w 99"/>
                  <a:gd name="T61" fmla="*/ 0 h 66"/>
                  <a:gd name="T62" fmla="*/ 1146 w 99"/>
                  <a:gd name="T63" fmla="*/ 0 h 66"/>
                  <a:gd name="T64" fmla="*/ 601 w 99"/>
                  <a:gd name="T65" fmla="*/ 2 h 66"/>
                  <a:gd name="T66" fmla="*/ 0 w 99"/>
                  <a:gd name="T67" fmla="*/ 137 h 66"/>
                  <a:gd name="T68" fmla="*/ 5 w 99"/>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5" y="14"/>
                    </a:moveTo>
                    <a:lnTo>
                      <a:pt x="13" y="11"/>
                    </a:lnTo>
                    <a:lnTo>
                      <a:pt x="22" y="9"/>
                    </a:lnTo>
                    <a:lnTo>
                      <a:pt x="30" y="9"/>
                    </a:lnTo>
                    <a:lnTo>
                      <a:pt x="40" y="11"/>
                    </a:lnTo>
                    <a:lnTo>
                      <a:pt x="48" y="14"/>
                    </a:lnTo>
                    <a:lnTo>
                      <a:pt x="57" y="19"/>
                    </a:lnTo>
                    <a:lnTo>
                      <a:pt x="64" y="24"/>
                    </a:lnTo>
                    <a:lnTo>
                      <a:pt x="70" y="30"/>
                    </a:lnTo>
                    <a:lnTo>
                      <a:pt x="77" y="36"/>
                    </a:lnTo>
                    <a:lnTo>
                      <a:pt x="82" y="42"/>
                    </a:lnTo>
                    <a:lnTo>
                      <a:pt x="86" y="47"/>
                    </a:lnTo>
                    <a:lnTo>
                      <a:pt x="89" y="53"/>
                    </a:lnTo>
                    <a:lnTo>
                      <a:pt x="90" y="56"/>
                    </a:lnTo>
                    <a:lnTo>
                      <a:pt x="90" y="57"/>
                    </a:lnTo>
                    <a:lnTo>
                      <a:pt x="91" y="57"/>
                    </a:lnTo>
                    <a:lnTo>
                      <a:pt x="89" y="57"/>
                    </a:lnTo>
                    <a:lnTo>
                      <a:pt x="88" y="66"/>
                    </a:lnTo>
                    <a:lnTo>
                      <a:pt x="95" y="65"/>
                    </a:lnTo>
                    <a:lnTo>
                      <a:pt x="99" y="60"/>
                    </a:lnTo>
                    <a:lnTo>
                      <a:pt x="99" y="55"/>
                    </a:lnTo>
                    <a:lnTo>
                      <a:pt x="97" y="49"/>
                    </a:lnTo>
                    <a:lnTo>
                      <a:pt x="94" y="43"/>
                    </a:lnTo>
                    <a:lnTo>
                      <a:pt x="89" y="36"/>
                    </a:lnTo>
                    <a:lnTo>
                      <a:pt x="83" y="30"/>
                    </a:lnTo>
                    <a:lnTo>
                      <a:pt x="77" y="23"/>
                    </a:lnTo>
                    <a:lnTo>
                      <a:pt x="69" y="16"/>
                    </a:lnTo>
                    <a:lnTo>
                      <a:pt x="61" y="11"/>
                    </a:lnTo>
                    <a:lnTo>
                      <a:pt x="51" y="5"/>
                    </a:lnTo>
                    <a:lnTo>
                      <a:pt x="42" y="2"/>
                    </a:lnTo>
                    <a:lnTo>
                      <a:pt x="31" y="0"/>
                    </a:lnTo>
                    <a:lnTo>
                      <a:pt x="21" y="0"/>
                    </a:lnTo>
                    <a:lnTo>
                      <a:pt x="10" y="2"/>
                    </a:lnTo>
                    <a:lnTo>
                      <a:pt x="0" y="7"/>
                    </a:lnTo>
                    <a:lnTo>
                      <a:pt x="5"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93" name="Freeform 318"/>
              <p:cNvSpPr>
                <a:spLocks noChangeArrowheads="1"/>
              </p:cNvSpPr>
              <p:nvPr/>
            </p:nvSpPr>
            <p:spPr bwMode="auto">
              <a:xfrm>
                <a:off x="4306" y="4074"/>
                <a:ext cx="42" cy="48"/>
              </a:xfrm>
              <a:custGeom>
                <a:avLst/>
                <a:gdLst>
                  <a:gd name="T0" fmla="*/ 2354 w 45"/>
                  <a:gd name="T1" fmla="*/ 13011 h 49"/>
                  <a:gd name="T2" fmla="*/ 1939 w 45"/>
                  <a:gd name="T3" fmla="*/ 11744 h 49"/>
                  <a:gd name="T4" fmla="*/ 1599 w 45"/>
                  <a:gd name="T5" fmla="*/ 10050 h 49"/>
                  <a:gd name="T6" fmla="*/ 1157 w 45"/>
                  <a:gd name="T7" fmla="*/ 7929 h 49"/>
                  <a:gd name="T8" fmla="*/ 838 w 45"/>
                  <a:gd name="T9" fmla="*/ 6262 h 49"/>
                  <a:gd name="T10" fmla="*/ 648 w 45"/>
                  <a:gd name="T11" fmla="*/ 3937 h 49"/>
                  <a:gd name="T12" fmla="*/ 534 w 45"/>
                  <a:gd name="T13" fmla="*/ 2643 h 49"/>
                  <a:gd name="T14" fmla="*/ 534 w 45"/>
                  <a:gd name="T15" fmla="*/ 2459 h 49"/>
                  <a:gd name="T16" fmla="*/ 534 w 45"/>
                  <a:gd name="T17" fmla="*/ 82 h 49"/>
                  <a:gd name="T18" fmla="*/ 501 w 45"/>
                  <a:gd name="T19" fmla="*/ 2459 h 49"/>
                  <a:gd name="T20" fmla="*/ 4 w 45"/>
                  <a:gd name="T21" fmla="*/ 0 h 49"/>
                  <a:gd name="T22" fmla="*/ 1 w 45"/>
                  <a:gd name="T23" fmla="*/ 3 h 49"/>
                  <a:gd name="T24" fmla="*/ 0 w 45"/>
                  <a:gd name="T25" fmla="*/ 82 h 49"/>
                  <a:gd name="T26" fmla="*/ 1 w 45"/>
                  <a:gd name="T27" fmla="*/ 2868 h 49"/>
                  <a:gd name="T28" fmla="*/ 2 w 45"/>
                  <a:gd name="T29" fmla="*/ 3937 h 49"/>
                  <a:gd name="T30" fmla="*/ 6 w 45"/>
                  <a:gd name="T31" fmla="*/ 5807 h 49"/>
                  <a:gd name="T32" fmla="*/ 568 w 45"/>
                  <a:gd name="T33" fmla="*/ 7929 h 49"/>
                  <a:gd name="T34" fmla="*/ 838 w 45"/>
                  <a:gd name="T35" fmla="*/ 10050 h 49"/>
                  <a:gd name="T36" fmla="*/ 1316 w 45"/>
                  <a:gd name="T37" fmla="*/ 12028 h 49"/>
                  <a:gd name="T38" fmla="*/ 1704 w 45"/>
                  <a:gd name="T39" fmla="*/ 14256 h 49"/>
                  <a:gd name="T40" fmla="*/ 2115 w 45"/>
                  <a:gd name="T41" fmla="*/ 15430 h 49"/>
                  <a:gd name="T42" fmla="*/ 2354 w 45"/>
                  <a:gd name="T43" fmla="*/ 13011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
                  <a:gd name="T67" fmla="*/ 0 h 49"/>
                  <a:gd name="T68" fmla="*/ 45 w 45"/>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 h="49">
                    <a:moveTo>
                      <a:pt x="45" y="41"/>
                    </a:moveTo>
                    <a:lnTo>
                      <a:pt x="37" y="37"/>
                    </a:lnTo>
                    <a:lnTo>
                      <a:pt x="30" y="31"/>
                    </a:lnTo>
                    <a:lnTo>
                      <a:pt x="22" y="25"/>
                    </a:lnTo>
                    <a:lnTo>
                      <a:pt x="17" y="19"/>
                    </a:lnTo>
                    <a:lnTo>
                      <a:pt x="13" y="13"/>
                    </a:lnTo>
                    <a:lnTo>
                      <a:pt x="10" y="8"/>
                    </a:lnTo>
                    <a:lnTo>
                      <a:pt x="10" y="7"/>
                    </a:lnTo>
                    <a:lnTo>
                      <a:pt x="10" y="6"/>
                    </a:lnTo>
                    <a:lnTo>
                      <a:pt x="9" y="7"/>
                    </a:lnTo>
                    <a:lnTo>
                      <a:pt x="4" y="0"/>
                    </a:lnTo>
                    <a:lnTo>
                      <a:pt x="1" y="3"/>
                    </a:lnTo>
                    <a:lnTo>
                      <a:pt x="0" y="6"/>
                    </a:lnTo>
                    <a:lnTo>
                      <a:pt x="1" y="9"/>
                    </a:lnTo>
                    <a:lnTo>
                      <a:pt x="2" y="13"/>
                    </a:lnTo>
                    <a:lnTo>
                      <a:pt x="6" y="18"/>
                    </a:lnTo>
                    <a:lnTo>
                      <a:pt x="11" y="25"/>
                    </a:lnTo>
                    <a:lnTo>
                      <a:pt x="17" y="31"/>
                    </a:lnTo>
                    <a:lnTo>
                      <a:pt x="24" y="38"/>
                    </a:lnTo>
                    <a:lnTo>
                      <a:pt x="32" y="45"/>
                    </a:lnTo>
                    <a:lnTo>
                      <a:pt x="40" y="49"/>
                    </a:lnTo>
                    <a:lnTo>
                      <a:pt x="45"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94" name="Freeform 319"/>
              <p:cNvSpPr>
                <a:spLocks noChangeArrowheads="1"/>
              </p:cNvSpPr>
              <p:nvPr/>
            </p:nvSpPr>
            <p:spPr bwMode="auto">
              <a:xfrm>
                <a:off x="4348" y="4120"/>
                <a:ext cx="50" cy="14"/>
              </a:xfrm>
              <a:custGeom>
                <a:avLst/>
                <a:gdLst>
                  <a:gd name="T0" fmla="*/ 1564 w 53"/>
                  <a:gd name="T1" fmla="*/ 2383 h 18"/>
                  <a:gd name="T2" fmla="*/ 1458 w 53"/>
                  <a:gd name="T3" fmla="*/ 2146 h 18"/>
                  <a:gd name="T4" fmla="*/ 1366 w 53"/>
                  <a:gd name="T5" fmla="*/ 2146 h 18"/>
                  <a:gd name="T6" fmla="*/ 1157 w 53"/>
                  <a:gd name="T7" fmla="*/ 2146 h 18"/>
                  <a:gd name="T8" fmla="*/ 938 w 53"/>
                  <a:gd name="T9" fmla="*/ 1931 h 18"/>
                  <a:gd name="T10" fmla="*/ 746 w 53"/>
                  <a:gd name="T11" fmla="*/ 1931 h 18"/>
                  <a:gd name="T12" fmla="*/ 508 w 53"/>
                  <a:gd name="T13" fmla="*/ 1564 h 18"/>
                  <a:gd name="T14" fmla="*/ 344 w 53"/>
                  <a:gd name="T15" fmla="*/ 2 h 18"/>
                  <a:gd name="T16" fmla="*/ 5 w 53"/>
                  <a:gd name="T17" fmla="*/ 0 h 18"/>
                  <a:gd name="T18" fmla="*/ 0 w 53"/>
                  <a:gd name="T19" fmla="*/ 2146 h 18"/>
                  <a:gd name="T20" fmla="*/ 8 w 53"/>
                  <a:gd name="T21" fmla="*/ 2943 h 18"/>
                  <a:gd name="T22" fmla="*/ 455 w 53"/>
                  <a:gd name="T23" fmla="*/ 4207 h 18"/>
                  <a:gd name="T24" fmla="*/ 706 w 53"/>
                  <a:gd name="T25" fmla="*/ 4485 h 18"/>
                  <a:gd name="T26" fmla="*/ 929 w 53"/>
                  <a:gd name="T27" fmla="*/ 4675 h 18"/>
                  <a:gd name="T28" fmla="*/ 1157 w 53"/>
                  <a:gd name="T29" fmla="*/ 4675 h 18"/>
                  <a:gd name="T30" fmla="*/ 1306 w 53"/>
                  <a:gd name="T31" fmla="*/ 4675 h 18"/>
                  <a:gd name="T32" fmla="*/ 1458 w 53"/>
                  <a:gd name="T33" fmla="*/ 4984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5" y="8"/>
                    </a:lnTo>
                    <a:lnTo>
                      <a:pt x="39" y="8"/>
                    </a:lnTo>
                    <a:lnTo>
                      <a:pt x="32" y="7"/>
                    </a:lnTo>
                    <a:lnTo>
                      <a:pt x="25" y="7"/>
                    </a:lnTo>
                    <a:lnTo>
                      <a:pt x="18" y="5"/>
                    </a:lnTo>
                    <a:lnTo>
                      <a:pt x="11" y="4"/>
                    </a:lnTo>
                    <a:lnTo>
                      <a:pt x="5" y="0"/>
                    </a:lnTo>
                    <a:lnTo>
                      <a:pt x="0" y="8"/>
                    </a:lnTo>
                    <a:lnTo>
                      <a:pt x="8" y="11"/>
                    </a:lnTo>
                    <a:lnTo>
                      <a:pt x="16" y="15"/>
                    </a:lnTo>
                    <a:lnTo>
                      <a:pt x="24" y="16"/>
                    </a:lnTo>
                    <a:lnTo>
                      <a:pt x="31" y="17"/>
                    </a:lnTo>
                    <a:lnTo>
                      <a:pt x="39" y="17"/>
                    </a:lnTo>
                    <a:lnTo>
                      <a:pt x="44" y="17"/>
                    </a:lnTo>
                    <a:lnTo>
                      <a:pt x="49" y="18"/>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95" name="Freeform 320"/>
              <p:cNvSpPr>
                <a:spLocks noChangeArrowheads="1"/>
              </p:cNvSpPr>
              <p:nvPr/>
            </p:nvSpPr>
            <p:spPr bwMode="auto">
              <a:xfrm>
                <a:off x="1986" y="4076"/>
                <a:ext cx="93" cy="52"/>
              </a:xfrm>
              <a:custGeom>
                <a:avLst/>
                <a:gdLst>
                  <a:gd name="T0" fmla="*/ 2846 w 94"/>
                  <a:gd name="T1" fmla="*/ 0 h 57"/>
                  <a:gd name="T2" fmla="*/ 2991 w 94"/>
                  <a:gd name="T3" fmla="*/ 0 h 57"/>
                  <a:gd name="T4" fmla="*/ 3052 w 94"/>
                  <a:gd name="T5" fmla="*/ 2 h 57"/>
                  <a:gd name="T6" fmla="*/ 3052 w 94"/>
                  <a:gd name="T7" fmla="*/ 18 h 57"/>
                  <a:gd name="T8" fmla="*/ 2991 w 94"/>
                  <a:gd name="T9" fmla="*/ 832 h 57"/>
                  <a:gd name="T10" fmla="*/ 2898 w 94"/>
                  <a:gd name="T11" fmla="*/ 1383 h 57"/>
                  <a:gd name="T12" fmla="*/ 2703 w 94"/>
                  <a:gd name="T13" fmla="*/ 2106 h 57"/>
                  <a:gd name="T14" fmla="*/ 2560 w 94"/>
                  <a:gd name="T15" fmla="*/ 2710 h 57"/>
                  <a:gd name="T16" fmla="*/ 2315 w 94"/>
                  <a:gd name="T17" fmla="*/ 3467 h 57"/>
                  <a:gd name="T18" fmla="*/ 2087 w 94"/>
                  <a:gd name="T19" fmla="*/ 4011 h 57"/>
                  <a:gd name="T20" fmla="*/ 1876 w 94"/>
                  <a:gd name="T21" fmla="*/ 4485 h 57"/>
                  <a:gd name="T22" fmla="*/ 1606 w 94"/>
                  <a:gd name="T23" fmla="*/ 4925 h 57"/>
                  <a:gd name="T24" fmla="*/ 1302 w 94"/>
                  <a:gd name="T25" fmla="*/ 5355 h 57"/>
                  <a:gd name="T26" fmla="*/ 1004 w 94"/>
                  <a:gd name="T27" fmla="*/ 5617 h 57"/>
                  <a:gd name="T28" fmla="*/ 634 w 94"/>
                  <a:gd name="T29" fmla="*/ 5617 h 57"/>
                  <a:gd name="T30" fmla="*/ 378 w 94"/>
                  <a:gd name="T31" fmla="*/ 5355 h 57"/>
                  <a:gd name="T32" fmla="*/ 2 w 94"/>
                  <a:gd name="T33" fmla="*/ 4876 h 57"/>
                  <a:gd name="T34" fmla="*/ 1 w 94"/>
                  <a:gd name="T35" fmla="*/ 4855 h 57"/>
                  <a:gd name="T36" fmla="*/ 0 w 94"/>
                  <a:gd name="T37" fmla="*/ 4748 h 57"/>
                  <a:gd name="T38" fmla="*/ 1 w 94"/>
                  <a:gd name="T39" fmla="*/ 4485 h 57"/>
                  <a:gd name="T40" fmla="*/ 1 w 94"/>
                  <a:gd name="T41" fmla="*/ 4362 h 57"/>
                  <a:gd name="T42" fmla="*/ 4 w 94"/>
                  <a:gd name="T43" fmla="*/ 3771 h 57"/>
                  <a:gd name="T44" fmla="*/ 9 w 94"/>
                  <a:gd name="T45" fmla="*/ 3115 h 57"/>
                  <a:gd name="T46" fmla="*/ 440 w 94"/>
                  <a:gd name="T47" fmla="*/ 2476 h 57"/>
                  <a:gd name="T48" fmla="*/ 669 w 94"/>
                  <a:gd name="T49" fmla="*/ 1922 h 57"/>
                  <a:gd name="T50" fmla="*/ 959 w 94"/>
                  <a:gd name="T51" fmla="*/ 1170 h 57"/>
                  <a:gd name="T52" fmla="*/ 1236 w 94"/>
                  <a:gd name="T53" fmla="*/ 767 h 57"/>
                  <a:gd name="T54" fmla="*/ 1452 w 94"/>
                  <a:gd name="T55" fmla="*/ 18 h 57"/>
                  <a:gd name="T56" fmla="*/ 1691 w 94"/>
                  <a:gd name="T57" fmla="*/ 3 h 57"/>
                  <a:gd name="T58" fmla="*/ 1971 w 94"/>
                  <a:gd name="T59" fmla="*/ 2 h 57"/>
                  <a:gd name="T60" fmla="*/ 2191 w 94"/>
                  <a:gd name="T61" fmla="*/ 1 h 57"/>
                  <a:gd name="T62" fmla="*/ 2424 w 94"/>
                  <a:gd name="T63" fmla="*/ 1 h 57"/>
                  <a:gd name="T64" fmla="*/ 2566 w 94"/>
                  <a:gd name="T65" fmla="*/ 0 h 57"/>
                  <a:gd name="T66" fmla="*/ 2703 w 94"/>
                  <a:gd name="T67" fmla="*/ 0 h 57"/>
                  <a:gd name="T68" fmla="*/ 2846 w 94"/>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8" y="0"/>
                    </a:moveTo>
                    <a:lnTo>
                      <a:pt x="92" y="0"/>
                    </a:lnTo>
                    <a:lnTo>
                      <a:pt x="94" y="2"/>
                    </a:lnTo>
                    <a:lnTo>
                      <a:pt x="94" y="5"/>
                    </a:lnTo>
                    <a:lnTo>
                      <a:pt x="92" y="9"/>
                    </a:lnTo>
                    <a:lnTo>
                      <a:pt x="89" y="15"/>
                    </a:lnTo>
                    <a:lnTo>
                      <a:pt x="84" y="22"/>
                    </a:lnTo>
                    <a:lnTo>
                      <a:pt x="79" y="28"/>
                    </a:lnTo>
                    <a:lnTo>
                      <a:pt x="72" y="35"/>
                    </a:lnTo>
                    <a:lnTo>
                      <a:pt x="65" y="40"/>
                    </a:lnTo>
                    <a:lnTo>
                      <a:pt x="58" y="46"/>
                    </a:lnTo>
                    <a:lnTo>
                      <a:pt x="49" y="51"/>
                    </a:lnTo>
                    <a:lnTo>
                      <a:pt x="40" y="55"/>
                    </a:lnTo>
                    <a:lnTo>
                      <a:pt x="30" y="57"/>
                    </a:lnTo>
                    <a:lnTo>
                      <a:pt x="21" y="57"/>
                    </a:lnTo>
                    <a:lnTo>
                      <a:pt x="11" y="55"/>
                    </a:lnTo>
                    <a:lnTo>
                      <a:pt x="2" y="50"/>
                    </a:lnTo>
                    <a:lnTo>
                      <a:pt x="1" y="49"/>
                    </a:lnTo>
                    <a:lnTo>
                      <a:pt x="0" y="48"/>
                    </a:lnTo>
                    <a:lnTo>
                      <a:pt x="1" y="46"/>
                    </a:lnTo>
                    <a:lnTo>
                      <a:pt x="1" y="44"/>
                    </a:lnTo>
                    <a:lnTo>
                      <a:pt x="4" y="38"/>
                    </a:lnTo>
                    <a:lnTo>
                      <a:pt x="9" y="31"/>
                    </a:lnTo>
                    <a:lnTo>
                      <a:pt x="14" y="25"/>
                    </a:lnTo>
                    <a:lnTo>
                      <a:pt x="22" y="19"/>
                    </a:lnTo>
                    <a:lnTo>
                      <a:pt x="29" y="13"/>
                    </a:lnTo>
                    <a:lnTo>
                      <a:pt x="38" y="8"/>
                    </a:lnTo>
                    <a:lnTo>
                      <a:pt x="45" y="5"/>
                    </a:lnTo>
                    <a:lnTo>
                      <a:pt x="52" y="3"/>
                    </a:lnTo>
                    <a:lnTo>
                      <a:pt x="60" y="2"/>
                    </a:lnTo>
                    <a:lnTo>
                      <a:pt x="67" y="1"/>
                    </a:lnTo>
                    <a:lnTo>
                      <a:pt x="74" y="1"/>
                    </a:lnTo>
                    <a:lnTo>
                      <a:pt x="80" y="0"/>
                    </a:lnTo>
                    <a:lnTo>
                      <a:pt x="84"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96" name="Freeform 321"/>
              <p:cNvSpPr>
                <a:spLocks noChangeArrowheads="1"/>
              </p:cNvSpPr>
              <p:nvPr/>
            </p:nvSpPr>
            <p:spPr bwMode="auto">
              <a:xfrm>
                <a:off x="1986" y="4071"/>
                <a:ext cx="98" cy="55"/>
              </a:xfrm>
              <a:custGeom>
                <a:avLst/>
                <a:gdLst>
                  <a:gd name="T0" fmla="*/ 0 w 98"/>
                  <a:gd name="T1" fmla="*/ 990 h 66"/>
                  <a:gd name="T2" fmla="*/ 584 w 98"/>
                  <a:gd name="T3" fmla="*/ 1122 h 66"/>
                  <a:gd name="T4" fmla="*/ 1194 w 98"/>
                  <a:gd name="T5" fmla="*/ 1143 h 66"/>
                  <a:gd name="T6" fmla="*/ 1761 w 98"/>
                  <a:gd name="T7" fmla="*/ 1143 h 66"/>
                  <a:gd name="T8" fmla="*/ 2439 w 98"/>
                  <a:gd name="T9" fmla="*/ 1122 h 66"/>
                  <a:gd name="T10" fmla="*/ 2917 w 98"/>
                  <a:gd name="T11" fmla="*/ 1053 h 66"/>
                  <a:gd name="T12" fmla="*/ 3598 w 98"/>
                  <a:gd name="T13" fmla="*/ 944 h 66"/>
                  <a:gd name="T14" fmla="*/ 4050 w 98"/>
                  <a:gd name="T15" fmla="*/ 855 h 66"/>
                  <a:gd name="T16" fmla="*/ 4561 w 98"/>
                  <a:gd name="T17" fmla="*/ 737 h 66"/>
                  <a:gd name="T18" fmla="*/ 4853 w 98"/>
                  <a:gd name="T19" fmla="*/ 631 h 66"/>
                  <a:gd name="T20" fmla="*/ 5165 w 98"/>
                  <a:gd name="T21" fmla="*/ 512 h 66"/>
                  <a:gd name="T22" fmla="*/ 5482 w 98"/>
                  <a:gd name="T23" fmla="*/ 408 h 66"/>
                  <a:gd name="T24" fmla="*/ 5607 w 98"/>
                  <a:gd name="T25" fmla="*/ 285 h 66"/>
                  <a:gd name="T26" fmla="*/ 5799 w 98"/>
                  <a:gd name="T27" fmla="*/ 183 h 66"/>
                  <a:gd name="T28" fmla="*/ 5799 w 98"/>
                  <a:gd name="T29" fmla="*/ 6 h 66"/>
                  <a:gd name="T30" fmla="*/ 5501 w 98"/>
                  <a:gd name="T31" fmla="*/ 0 h 66"/>
                  <a:gd name="T32" fmla="*/ 5149 w 98"/>
                  <a:gd name="T33" fmla="*/ 0 h 66"/>
                  <a:gd name="T34" fmla="*/ 5165 w 98"/>
                  <a:gd name="T35" fmla="*/ 161 h 66"/>
                  <a:gd name="T36" fmla="*/ 5283 w 98"/>
                  <a:gd name="T37" fmla="*/ 161 h 66"/>
                  <a:gd name="T38" fmla="*/ 5183 w 98"/>
                  <a:gd name="T39" fmla="*/ 148 h 66"/>
                  <a:gd name="T40" fmla="*/ 5183 w 98"/>
                  <a:gd name="T41" fmla="*/ 161 h 66"/>
                  <a:gd name="T42" fmla="*/ 5165 w 98"/>
                  <a:gd name="T43" fmla="*/ 211 h 66"/>
                  <a:gd name="T44" fmla="*/ 4978 w 98"/>
                  <a:gd name="T45" fmla="*/ 307 h 66"/>
                  <a:gd name="T46" fmla="*/ 4841 w 98"/>
                  <a:gd name="T47" fmla="*/ 408 h 66"/>
                  <a:gd name="T48" fmla="*/ 4561 w 98"/>
                  <a:gd name="T49" fmla="*/ 512 h 66"/>
                  <a:gd name="T50" fmla="*/ 4086 w 98"/>
                  <a:gd name="T51" fmla="*/ 631 h 66"/>
                  <a:gd name="T52" fmla="*/ 3699 w 98"/>
                  <a:gd name="T53" fmla="*/ 731 h 66"/>
                  <a:gd name="T54" fmla="*/ 3285 w 98"/>
                  <a:gd name="T55" fmla="*/ 816 h 66"/>
                  <a:gd name="T56" fmla="*/ 2748 w 98"/>
                  <a:gd name="T57" fmla="*/ 908 h 66"/>
                  <a:gd name="T58" fmla="*/ 2298 w 98"/>
                  <a:gd name="T59" fmla="*/ 944 h 66"/>
                  <a:gd name="T60" fmla="*/ 1761 w 98"/>
                  <a:gd name="T61" fmla="*/ 978 h 66"/>
                  <a:gd name="T62" fmla="*/ 1194 w 98"/>
                  <a:gd name="T63" fmla="*/ 988 h 66"/>
                  <a:gd name="T64" fmla="*/ 700 w 98"/>
                  <a:gd name="T65" fmla="*/ 944 h 66"/>
                  <a:gd name="T66" fmla="*/ 4 w 98"/>
                  <a:gd name="T67" fmla="*/ 878 h 66"/>
                  <a:gd name="T68" fmla="*/ 0 w 98"/>
                  <a:gd name="T69" fmla="*/ 99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8"/>
                    </a:moveTo>
                    <a:lnTo>
                      <a:pt x="9" y="64"/>
                    </a:lnTo>
                    <a:lnTo>
                      <a:pt x="21" y="66"/>
                    </a:lnTo>
                    <a:lnTo>
                      <a:pt x="30" y="66"/>
                    </a:lnTo>
                    <a:lnTo>
                      <a:pt x="41" y="64"/>
                    </a:lnTo>
                    <a:lnTo>
                      <a:pt x="50" y="60"/>
                    </a:lnTo>
                    <a:lnTo>
                      <a:pt x="60" y="55"/>
                    </a:lnTo>
                    <a:lnTo>
                      <a:pt x="68" y="50"/>
                    </a:lnTo>
                    <a:lnTo>
                      <a:pt x="76" y="43"/>
                    </a:lnTo>
                    <a:lnTo>
                      <a:pt x="82" y="36"/>
                    </a:lnTo>
                    <a:lnTo>
                      <a:pt x="88" y="30"/>
                    </a:lnTo>
                    <a:lnTo>
                      <a:pt x="93" y="23"/>
                    </a:lnTo>
                    <a:lnTo>
                      <a:pt x="96" y="17"/>
                    </a:lnTo>
                    <a:lnTo>
                      <a:pt x="98" y="11"/>
                    </a:lnTo>
                    <a:lnTo>
                      <a:pt x="98" y="6"/>
                    </a:lnTo>
                    <a:lnTo>
                      <a:pt x="94" y="0"/>
                    </a:lnTo>
                    <a:lnTo>
                      <a:pt x="87" y="0"/>
                    </a:lnTo>
                    <a:lnTo>
                      <a:pt x="88" y="9"/>
                    </a:lnTo>
                    <a:lnTo>
                      <a:pt x="90" y="9"/>
                    </a:lnTo>
                    <a:lnTo>
                      <a:pt x="89" y="8"/>
                    </a:lnTo>
                    <a:lnTo>
                      <a:pt x="89" y="9"/>
                    </a:lnTo>
                    <a:lnTo>
                      <a:pt x="88" y="13"/>
                    </a:lnTo>
                    <a:lnTo>
                      <a:pt x="85" y="18"/>
                    </a:lnTo>
                    <a:lnTo>
                      <a:pt x="81" y="23"/>
                    </a:lnTo>
                    <a:lnTo>
                      <a:pt x="76" y="30"/>
                    </a:lnTo>
                    <a:lnTo>
                      <a:pt x="70" y="36"/>
                    </a:lnTo>
                    <a:lnTo>
                      <a:pt x="63" y="42"/>
                    </a:lnTo>
                    <a:lnTo>
                      <a:pt x="56" y="47"/>
                    </a:lnTo>
                    <a:lnTo>
                      <a:pt x="47" y="52"/>
                    </a:lnTo>
                    <a:lnTo>
                      <a:pt x="39" y="55"/>
                    </a:lnTo>
                    <a:lnTo>
                      <a:pt x="30" y="56"/>
                    </a:lnTo>
                    <a:lnTo>
                      <a:pt x="21" y="57"/>
                    </a:lnTo>
                    <a:lnTo>
                      <a:pt x="12" y="55"/>
                    </a:lnTo>
                    <a:lnTo>
                      <a:pt x="4"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97" name="Freeform 322"/>
              <p:cNvSpPr>
                <a:spLocks noChangeArrowheads="1"/>
              </p:cNvSpPr>
              <p:nvPr/>
            </p:nvSpPr>
            <p:spPr bwMode="auto">
              <a:xfrm>
                <a:off x="1981" y="4081"/>
                <a:ext cx="42" cy="48"/>
              </a:xfrm>
              <a:custGeom>
                <a:avLst/>
                <a:gdLst>
                  <a:gd name="T0" fmla="*/ 2115 w 45"/>
                  <a:gd name="T1" fmla="*/ 0 h 49"/>
                  <a:gd name="T2" fmla="*/ 1704 w 45"/>
                  <a:gd name="T3" fmla="*/ 73 h 49"/>
                  <a:gd name="T4" fmla="*/ 1317 w 45"/>
                  <a:gd name="T5" fmla="*/ 3367 h 49"/>
                  <a:gd name="T6" fmla="*/ 838 w 45"/>
                  <a:gd name="T7" fmla="*/ 5807 h 49"/>
                  <a:gd name="T8" fmla="*/ 568 w 45"/>
                  <a:gd name="T9" fmla="*/ 7522 h 49"/>
                  <a:gd name="T10" fmla="*/ 6 w 45"/>
                  <a:gd name="T11" fmla="*/ 10050 h 49"/>
                  <a:gd name="T12" fmla="*/ 2 w 45"/>
                  <a:gd name="T13" fmla="*/ 11744 h 49"/>
                  <a:gd name="T14" fmla="*/ 1 w 45"/>
                  <a:gd name="T15" fmla="*/ 13011 h 49"/>
                  <a:gd name="T16" fmla="*/ 0 w 45"/>
                  <a:gd name="T17" fmla="*/ 14075 h 49"/>
                  <a:gd name="T18" fmla="*/ 1 w 45"/>
                  <a:gd name="T19" fmla="*/ 14873 h 49"/>
                  <a:gd name="T20" fmla="*/ 5 w 45"/>
                  <a:gd name="T21" fmla="*/ 15430 h 49"/>
                  <a:gd name="T22" fmla="*/ 501 w 45"/>
                  <a:gd name="T23" fmla="*/ 13184 h 49"/>
                  <a:gd name="T24" fmla="*/ 501 w 45"/>
                  <a:gd name="T25" fmla="*/ 13754 h 49"/>
                  <a:gd name="T26" fmla="*/ 534 w 45"/>
                  <a:gd name="T27" fmla="*/ 13754 h 49"/>
                  <a:gd name="T28" fmla="*/ 534 w 45"/>
                  <a:gd name="T29" fmla="*/ 13184 h 49"/>
                  <a:gd name="T30" fmla="*/ 648 w 45"/>
                  <a:gd name="T31" fmla="*/ 11270 h 49"/>
                  <a:gd name="T32" fmla="*/ 838 w 45"/>
                  <a:gd name="T33" fmla="*/ 10050 h 49"/>
                  <a:gd name="T34" fmla="*/ 1157 w 45"/>
                  <a:gd name="T35" fmla="*/ 7522 h 49"/>
                  <a:gd name="T36" fmla="*/ 1599 w 45"/>
                  <a:gd name="T37" fmla="*/ 6262 h 49"/>
                  <a:gd name="T38" fmla="*/ 1939 w 45"/>
                  <a:gd name="T39" fmla="*/ 3937 h 49"/>
                  <a:gd name="T40" fmla="*/ 2354 w 45"/>
                  <a:gd name="T41" fmla="*/ 2868 h 49"/>
                  <a:gd name="T42" fmla="*/ 2115 w 45"/>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
                  <a:gd name="T67" fmla="*/ 0 h 49"/>
                  <a:gd name="T68" fmla="*/ 45 w 45"/>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 h="49">
                    <a:moveTo>
                      <a:pt x="40" y="0"/>
                    </a:moveTo>
                    <a:lnTo>
                      <a:pt x="32" y="5"/>
                    </a:lnTo>
                    <a:lnTo>
                      <a:pt x="25" y="11"/>
                    </a:lnTo>
                    <a:lnTo>
                      <a:pt x="17" y="18"/>
                    </a:lnTo>
                    <a:lnTo>
                      <a:pt x="11" y="24"/>
                    </a:lnTo>
                    <a:lnTo>
                      <a:pt x="6" y="31"/>
                    </a:lnTo>
                    <a:lnTo>
                      <a:pt x="2" y="37"/>
                    </a:lnTo>
                    <a:lnTo>
                      <a:pt x="1" y="41"/>
                    </a:lnTo>
                    <a:lnTo>
                      <a:pt x="0" y="44"/>
                    </a:lnTo>
                    <a:lnTo>
                      <a:pt x="1" y="47"/>
                    </a:lnTo>
                    <a:lnTo>
                      <a:pt x="5" y="49"/>
                    </a:lnTo>
                    <a:lnTo>
                      <a:pt x="9" y="42"/>
                    </a:lnTo>
                    <a:lnTo>
                      <a:pt x="9" y="43"/>
                    </a:lnTo>
                    <a:lnTo>
                      <a:pt x="10" y="43"/>
                    </a:lnTo>
                    <a:lnTo>
                      <a:pt x="10" y="42"/>
                    </a:lnTo>
                    <a:lnTo>
                      <a:pt x="13" y="36"/>
                    </a:lnTo>
                    <a:lnTo>
                      <a:pt x="17" y="31"/>
                    </a:lnTo>
                    <a:lnTo>
                      <a:pt x="22" y="24"/>
                    </a:lnTo>
                    <a:lnTo>
                      <a:pt x="30" y="19"/>
                    </a:lnTo>
                    <a:lnTo>
                      <a:pt x="37" y="13"/>
                    </a:lnTo>
                    <a:lnTo>
                      <a:pt x="45"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98" name="Freeform 323"/>
              <p:cNvSpPr>
                <a:spLocks noChangeArrowheads="1"/>
              </p:cNvSpPr>
              <p:nvPr/>
            </p:nvSpPr>
            <p:spPr bwMode="auto">
              <a:xfrm>
                <a:off x="2023" y="4071"/>
                <a:ext cx="50" cy="14"/>
              </a:xfrm>
              <a:custGeom>
                <a:avLst/>
                <a:gdLst>
                  <a:gd name="T0" fmla="*/ 1539 w 53"/>
                  <a:gd name="T1" fmla="*/ 0 h 18"/>
                  <a:gd name="T2" fmla="*/ 1458 w 53"/>
                  <a:gd name="T3" fmla="*/ 0 h 18"/>
                  <a:gd name="T4" fmla="*/ 1306 w 53"/>
                  <a:gd name="T5" fmla="*/ 0 h 18"/>
                  <a:gd name="T6" fmla="*/ 1157 w 53"/>
                  <a:gd name="T7" fmla="*/ 0 h 18"/>
                  <a:gd name="T8" fmla="*/ 929 w 53"/>
                  <a:gd name="T9" fmla="*/ 1 h 18"/>
                  <a:gd name="T10" fmla="*/ 706 w 53"/>
                  <a:gd name="T11" fmla="*/ 2 h 18"/>
                  <a:gd name="T12" fmla="*/ 455 w 53"/>
                  <a:gd name="T13" fmla="*/ 2 h 18"/>
                  <a:gd name="T14" fmla="*/ 8 w 53"/>
                  <a:gd name="T15" fmla="*/ 1738 h 18"/>
                  <a:gd name="T16" fmla="*/ 0 w 53"/>
                  <a:gd name="T17" fmla="*/ 2383 h 18"/>
                  <a:gd name="T18" fmla="*/ 5 w 53"/>
                  <a:gd name="T19" fmla="*/ 4984 h 18"/>
                  <a:gd name="T20" fmla="*/ 344 w 53"/>
                  <a:gd name="T21" fmla="*/ 4037 h 18"/>
                  <a:gd name="T22" fmla="*/ 508 w 53"/>
                  <a:gd name="T23" fmla="*/ 3270 h 18"/>
                  <a:gd name="T24" fmla="*/ 746 w 53"/>
                  <a:gd name="T25" fmla="*/ 2943 h 18"/>
                  <a:gd name="T26" fmla="*/ 938 w 53"/>
                  <a:gd name="T27" fmla="*/ 2649 h 18"/>
                  <a:gd name="T28" fmla="*/ 1157 w 53"/>
                  <a:gd name="T29" fmla="*/ 2649 h 18"/>
                  <a:gd name="T30" fmla="*/ 1366 w 53"/>
                  <a:gd name="T31" fmla="*/ 2649 h 18"/>
                  <a:gd name="T32" fmla="*/ 1458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9" y="0"/>
                    </a:lnTo>
                    <a:lnTo>
                      <a:pt x="44" y="0"/>
                    </a:lnTo>
                    <a:lnTo>
                      <a:pt x="39" y="0"/>
                    </a:lnTo>
                    <a:lnTo>
                      <a:pt x="31" y="1"/>
                    </a:lnTo>
                    <a:lnTo>
                      <a:pt x="24" y="2"/>
                    </a:lnTo>
                    <a:lnTo>
                      <a:pt x="16" y="4"/>
                    </a:lnTo>
                    <a:lnTo>
                      <a:pt x="8" y="6"/>
                    </a:lnTo>
                    <a:lnTo>
                      <a:pt x="0" y="9"/>
                    </a:lnTo>
                    <a:lnTo>
                      <a:pt x="5" y="18"/>
                    </a:lnTo>
                    <a:lnTo>
                      <a:pt x="11" y="14"/>
                    </a:lnTo>
                    <a:lnTo>
                      <a:pt x="18" y="12"/>
                    </a:lnTo>
                    <a:lnTo>
                      <a:pt x="25" y="11"/>
                    </a:lnTo>
                    <a:lnTo>
                      <a:pt x="32" y="10"/>
                    </a:lnTo>
                    <a:lnTo>
                      <a:pt x="39" y="10"/>
                    </a:lnTo>
                    <a:lnTo>
                      <a:pt x="45" y="10"/>
                    </a:lnTo>
                    <a:lnTo>
                      <a:pt x="49"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999" name="Freeform 324"/>
              <p:cNvSpPr>
                <a:spLocks noChangeArrowheads="1"/>
              </p:cNvSpPr>
              <p:nvPr/>
            </p:nvSpPr>
            <p:spPr bwMode="auto">
              <a:xfrm>
                <a:off x="2271" y="4076"/>
                <a:ext cx="92" cy="52"/>
              </a:xfrm>
              <a:custGeom>
                <a:avLst/>
                <a:gdLst>
                  <a:gd name="T0" fmla="*/ 3003 w 93"/>
                  <a:gd name="T1" fmla="*/ 0 h 57"/>
                  <a:gd name="T2" fmla="*/ 3082 w 93"/>
                  <a:gd name="T3" fmla="*/ 0 h 57"/>
                  <a:gd name="T4" fmla="*/ 3164 w 93"/>
                  <a:gd name="T5" fmla="*/ 2 h 57"/>
                  <a:gd name="T6" fmla="*/ 3164 w 93"/>
                  <a:gd name="T7" fmla="*/ 18 h 57"/>
                  <a:gd name="T8" fmla="*/ 3082 w 93"/>
                  <a:gd name="T9" fmla="*/ 832 h 57"/>
                  <a:gd name="T10" fmla="*/ 3036 w 93"/>
                  <a:gd name="T11" fmla="*/ 1383 h 57"/>
                  <a:gd name="T12" fmla="*/ 2882 w 93"/>
                  <a:gd name="T13" fmla="*/ 2106 h 57"/>
                  <a:gd name="T14" fmla="*/ 2733 w 93"/>
                  <a:gd name="T15" fmla="*/ 2710 h 57"/>
                  <a:gd name="T16" fmla="*/ 2463 w 93"/>
                  <a:gd name="T17" fmla="*/ 3467 h 57"/>
                  <a:gd name="T18" fmla="*/ 2230 w 93"/>
                  <a:gd name="T19" fmla="*/ 4011 h 57"/>
                  <a:gd name="T20" fmla="*/ 1905 w 93"/>
                  <a:gd name="T21" fmla="*/ 4485 h 57"/>
                  <a:gd name="T22" fmla="*/ 1645 w 93"/>
                  <a:gd name="T23" fmla="*/ 4925 h 57"/>
                  <a:gd name="T24" fmla="*/ 1313 w 93"/>
                  <a:gd name="T25" fmla="*/ 5355 h 57"/>
                  <a:gd name="T26" fmla="*/ 1019 w 93"/>
                  <a:gd name="T27" fmla="*/ 5617 h 57"/>
                  <a:gd name="T28" fmla="*/ 635 w 93"/>
                  <a:gd name="T29" fmla="*/ 5617 h 57"/>
                  <a:gd name="T30" fmla="*/ 398 w 93"/>
                  <a:gd name="T31" fmla="*/ 5355 h 57"/>
                  <a:gd name="T32" fmla="*/ 1 w 93"/>
                  <a:gd name="T33" fmla="*/ 4876 h 57"/>
                  <a:gd name="T34" fmla="*/ 0 w 93"/>
                  <a:gd name="T35" fmla="*/ 4855 h 57"/>
                  <a:gd name="T36" fmla="*/ 0 w 93"/>
                  <a:gd name="T37" fmla="*/ 4748 h 57"/>
                  <a:gd name="T38" fmla="*/ 0 w 93"/>
                  <a:gd name="T39" fmla="*/ 4485 h 57"/>
                  <a:gd name="T40" fmla="*/ 1 w 93"/>
                  <a:gd name="T41" fmla="*/ 4362 h 57"/>
                  <a:gd name="T42" fmla="*/ 5 w 93"/>
                  <a:gd name="T43" fmla="*/ 3771 h 57"/>
                  <a:gd name="T44" fmla="*/ 9 w 93"/>
                  <a:gd name="T45" fmla="*/ 3115 h 57"/>
                  <a:gd name="T46" fmla="*/ 490 w 93"/>
                  <a:gd name="T47" fmla="*/ 2476 h 57"/>
                  <a:gd name="T48" fmla="*/ 745 w 93"/>
                  <a:gd name="T49" fmla="*/ 1922 h 57"/>
                  <a:gd name="T50" fmla="*/ 1019 w 93"/>
                  <a:gd name="T51" fmla="*/ 1170 h 57"/>
                  <a:gd name="T52" fmla="*/ 1246 w 93"/>
                  <a:gd name="T53" fmla="*/ 767 h 57"/>
                  <a:gd name="T54" fmla="*/ 1537 w 93"/>
                  <a:gd name="T55" fmla="*/ 18 h 57"/>
                  <a:gd name="T56" fmla="*/ 1734 w 93"/>
                  <a:gd name="T57" fmla="*/ 3 h 57"/>
                  <a:gd name="T58" fmla="*/ 2008 w 93"/>
                  <a:gd name="T59" fmla="*/ 2 h 57"/>
                  <a:gd name="T60" fmla="*/ 2251 w 93"/>
                  <a:gd name="T61" fmla="*/ 1 h 57"/>
                  <a:gd name="T62" fmla="*/ 2463 w 93"/>
                  <a:gd name="T63" fmla="*/ 1 h 57"/>
                  <a:gd name="T64" fmla="*/ 2733 w 93"/>
                  <a:gd name="T65" fmla="*/ 0 h 57"/>
                  <a:gd name="T66" fmla="*/ 2882 w 93"/>
                  <a:gd name="T67" fmla="*/ 0 h 57"/>
                  <a:gd name="T68" fmla="*/ 3003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0"/>
                    </a:moveTo>
                    <a:lnTo>
                      <a:pt x="92" y="0"/>
                    </a:lnTo>
                    <a:lnTo>
                      <a:pt x="93" y="2"/>
                    </a:lnTo>
                    <a:lnTo>
                      <a:pt x="93" y="5"/>
                    </a:lnTo>
                    <a:lnTo>
                      <a:pt x="92" y="9"/>
                    </a:lnTo>
                    <a:lnTo>
                      <a:pt x="89" y="15"/>
                    </a:lnTo>
                    <a:lnTo>
                      <a:pt x="85" y="22"/>
                    </a:lnTo>
                    <a:lnTo>
                      <a:pt x="80" y="28"/>
                    </a:lnTo>
                    <a:lnTo>
                      <a:pt x="73" y="35"/>
                    </a:lnTo>
                    <a:lnTo>
                      <a:pt x="66" y="40"/>
                    </a:lnTo>
                    <a:lnTo>
                      <a:pt x="57" y="46"/>
                    </a:lnTo>
                    <a:lnTo>
                      <a:pt x="49" y="51"/>
                    </a:lnTo>
                    <a:lnTo>
                      <a:pt x="39" y="55"/>
                    </a:lnTo>
                    <a:lnTo>
                      <a:pt x="30" y="57"/>
                    </a:lnTo>
                    <a:lnTo>
                      <a:pt x="20" y="57"/>
                    </a:lnTo>
                    <a:lnTo>
                      <a:pt x="11" y="55"/>
                    </a:lnTo>
                    <a:lnTo>
                      <a:pt x="1" y="50"/>
                    </a:lnTo>
                    <a:lnTo>
                      <a:pt x="0" y="49"/>
                    </a:lnTo>
                    <a:lnTo>
                      <a:pt x="0" y="48"/>
                    </a:lnTo>
                    <a:lnTo>
                      <a:pt x="0" y="46"/>
                    </a:lnTo>
                    <a:lnTo>
                      <a:pt x="1" y="44"/>
                    </a:lnTo>
                    <a:lnTo>
                      <a:pt x="5" y="38"/>
                    </a:lnTo>
                    <a:lnTo>
                      <a:pt x="9" y="31"/>
                    </a:lnTo>
                    <a:lnTo>
                      <a:pt x="15" y="25"/>
                    </a:lnTo>
                    <a:lnTo>
                      <a:pt x="23" y="19"/>
                    </a:lnTo>
                    <a:lnTo>
                      <a:pt x="30" y="13"/>
                    </a:lnTo>
                    <a:lnTo>
                      <a:pt x="37" y="8"/>
                    </a:lnTo>
                    <a:lnTo>
                      <a:pt x="45" y="5"/>
                    </a:lnTo>
                    <a:lnTo>
                      <a:pt x="52" y="3"/>
                    </a:lnTo>
                    <a:lnTo>
                      <a:pt x="60" y="2"/>
                    </a:lnTo>
                    <a:lnTo>
                      <a:pt x="67" y="1"/>
                    </a:lnTo>
                    <a:lnTo>
                      <a:pt x="73" y="1"/>
                    </a:lnTo>
                    <a:lnTo>
                      <a:pt x="80" y="0"/>
                    </a:lnTo>
                    <a:lnTo>
                      <a:pt x="85"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00" name="Freeform 325"/>
              <p:cNvSpPr>
                <a:spLocks noChangeArrowheads="1"/>
              </p:cNvSpPr>
              <p:nvPr/>
            </p:nvSpPr>
            <p:spPr bwMode="auto">
              <a:xfrm>
                <a:off x="2268" y="4071"/>
                <a:ext cx="99" cy="55"/>
              </a:xfrm>
              <a:custGeom>
                <a:avLst/>
                <a:gdLst>
                  <a:gd name="T0" fmla="*/ 0 w 99"/>
                  <a:gd name="T1" fmla="*/ 990 h 66"/>
                  <a:gd name="T2" fmla="*/ 637 w 99"/>
                  <a:gd name="T3" fmla="*/ 1122 h 66"/>
                  <a:gd name="T4" fmla="*/ 1146 w 99"/>
                  <a:gd name="T5" fmla="*/ 1143 h 66"/>
                  <a:gd name="T6" fmla="*/ 1781 w 99"/>
                  <a:gd name="T7" fmla="*/ 1143 h 66"/>
                  <a:gd name="T8" fmla="*/ 2391 w 99"/>
                  <a:gd name="T9" fmla="*/ 1122 h 66"/>
                  <a:gd name="T10" fmla="*/ 2932 w 99"/>
                  <a:gd name="T11" fmla="*/ 1053 h 66"/>
                  <a:gd name="T12" fmla="*/ 3443 w 99"/>
                  <a:gd name="T13" fmla="*/ 944 h 66"/>
                  <a:gd name="T14" fmla="*/ 3874 w 99"/>
                  <a:gd name="T15" fmla="*/ 855 h 66"/>
                  <a:gd name="T16" fmla="*/ 4309 w 99"/>
                  <a:gd name="T17" fmla="*/ 737 h 66"/>
                  <a:gd name="T18" fmla="*/ 4767 w 99"/>
                  <a:gd name="T19" fmla="*/ 631 h 66"/>
                  <a:gd name="T20" fmla="*/ 5056 w 99"/>
                  <a:gd name="T21" fmla="*/ 512 h 66"/>
                  <a:gd name="T22" fmla="*/ 5280 w 99"/>
                  <a:gd name="T23" fmla="*/ 408 h 66"/>
                  <a:gd name="T24" fmla="*/ 5515 w 99"/>
                  <a:gd name="T25" fmla="*/ 285 h 66"/>
                  <a:gd name="T26" fmla="*/ 5601 w 99"/>
                  <a:gd name="T27" fmla="*/ 183 h 66"/>
                  <a:gd name="T28" fmla="*/ 5601 w 99"/>
                  <a:gd name="T29" fmla="*/ 6 h 66"/>
                  <a:gd name="T30" fmla="*/ 5363 w 99"/>
                  <a:gd name="T31" fmla="*/ 0 h 66"/>
                  <a:gd name="T32" fmla="*/ 5056 w 99"/>
                  <a:gd name="T33" fmla="*/ 0 h 66"/>
                  <a:gd name="T34" fmla="*/ 5059 w 99"/>
                  <a:gd name="T35" fmla="*/ 161 h 66"/>
                  <a:gd name="T36" fmla="*/ 5141 w 99"/>
                  <a:gd name="T37" fmla="*/ 161 h 66"/>
                  <a:gd name="T38" fmla="*/ 5059 w 99"/>
                  <a:gd name="T39" fmla="*/ 148 h 66"/>
                  <a:gd name="T40" fmla="*/ 5059 w 99"/>
                  <a:gd name="T41" fmla="*/ 161 h 66"/>
                  <a:gd name="T42" fmla="*/ 5056 w 99"/>
                  <a:gd name="T43" fmla="*/ 211 h 66"/>
                  <a:gd name="T44" fmla="*/ 4847 w 99"/>
                  <a:gd name="T45" fmla="*/ 307 h 66"/>
                  <a:gd name="T46" fmla="*/ 4694 w 99"/>
                  <a:gd name="T47" fmla="*/ 408 h 66"/>
                  <a:gd name="T48" fmla="*/ 4358 w 99"/>
                  <a:gd name="T49" fmla="*/ 512 h 66"/>
                  <a:gd name="T50" fmla="*/ 3999 w 99"/>
                  <a:gd name="T51" fmla="*/ 631 h 66"/>
                  <a:gd name="T52" fmla="*/ 3612 w 99"/>
                  <a:gd name="T53" fmla="*/ 731 h 66"/>
                  <a:gd name="T54" fmla="*/ 3160 w 99"/>
                  <a:gd name="T55" fmla="*/ 816 h 66"/>
                  <a:gd name="T56" fmla="*/ 2692 w 99"/>
                  <a:gd name="T57" fmla="*/ 908 h 66"/>
                  <a:gd name="T58" fmla="*/ 2186 w 99"/>
                  <a:gd name="T59" fmla="*/ 944 h 66"/>
                  <a:gd name="T60" fmla="*/ 1727 w 99"/>
                  <a:gd name="T61" fmla="*/ 978 h 66"/>
                  <a:gd name="T62" fmla="*/ 1215 w 99"/>
                  <a:gd name="T63" fmla="*/ 988 h 66"/>
                  <a:gd name="T64" fmla="*/ 715 w 99"/>
                  <a:gd name="T65" fmla="*/ 944 h 66"/>
                  <a:gd name="T66" fmla="*/ 4 w 99"/>
                  <a:gd name="T67" fmla="*/ 878 h 66"/>
                  <a:gd name="T68" fmla="*/ 0 w 99"/>
                  <a:gd name="T69" fmla="*/ 99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0" y="58"/>
                    </a:moveTo>
                    <a:lnTo>
                      <a:pt x="11" y="64"/>
                    </a:lnTo>
                    <a:lnTo>
                      <a:pt x="21" y="66"/>
                    </a:lnTo>
                    <a:lnTo>
                      <a:pt x="32" y="66"/>
                    </a:lnTo>
                    <a:lnTo>
                      <a:pt x="42" y="64"/>
                    </a:lnTo>
                    <a:lnTo>
                      <a:pt x="52" y="60"/>
                    </a:lnTo>
                    <a:lnTo>
                      <a:pt x="61" y="55"/>
                    </a:lnTo>
                    <a:lnTo>
                      <a:pt x="69" y="50"/>
                    </a:lnTo>
                    <a:lnTo>
                      <a:pt x="76" y="43"/>
                    </a:lnTo>
                    <a:lnTo>
                      <a:pt x="84" y="36"/>
                    </a:lnTo>
                    <a:lnTo>
                      <a:pt x="89" y="30"/>
                    </a:lnTo>
                    <a:lnTo>
                      <a:pt x="93" y="23"/>
                    </a:lnTo>
                    <a:lnTo>
                      <a:pt x="98" y="17"/>
                    </a:lnTo>
                    <a:lnTo>
                      <a:pt x="99" y="11"/>
                    </a:lnTo>
                    <a:lnTo>
                      <a:pt x="99" y="6"/>
                    </a:lnTo>
                    <a:lnTo>
                      <a:pt x="94" y="0"/>
                    </a:lnTo>
                    <a:lnTo>
                      <a:pt x="89" y="0"/>
                    </a:lnTo>
                    <a:lnTo>
                      <a:pt x="90" y="9"/>
                    </a:lnTo>
                    <a:lnTo>
                      <a:pt x="91" y="9"/>
                    </a:lnTo>
                    <a:lnTo>
                      <a:pt x="90" y="8"/>
                    </a:lnTo>
                    <a:lnTo>
                      <a:pt x="90" y="9"/>
                    </a:lnTo>
                    <a:lnTo>
                      <a:pt x="89" y="13"/>
                    </a:lnTo>
                    <a:lnTo>
                      <a:pt x="86" y="18"/>
                    </a:lnTo>
                    <a:lnTo>
                      <a:pt x="83" y="23"/>
                    </a:lnTo>
                    <a:lnTo>
                      <a:pt x="77" y="30"/>
                    </a:lnTo>
                    <a:lnTo>
                      <a:pt x="71" y="36"/>
                    </a:lnTo>
                    <a:lnTo>
                      <a:pt x="64" y="42"/>
                    </a:lnTo>
                    <a:lnTo>
                      <a:pt x="56" y="47"/>
                    </a:lnTo>
                    <a:lnTo>
                      <a:pt x="48" y="52"/>
                    </a:lnTo>
                    <a:lnTo>
                      <a:pt x="39" y="55"/>
                    </a:lnTo>
                    <a:lnTo>
                      <a:pt x="31" y="56"/>
                    </a:lnTo>
                    <a:lnTo>
                      <a:pt x="22" y="57"/>
                    </a:lnTo>
                    <a:lnTo>
                      <a:pt x="13" y="55"/>
                    </a:lnTo>
                    <a:lnTo>
                      <a:pt x="4"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01" name="Freeform 326"/>
              <p:cNvSpPr>
                <a:spLocks noChangeArrowheads="1"/>
              </p:cNvSpPr>
              <p:nvPr/>
            </p:nvSpPr>
            <p:spPr bwMode="auto">
              <a:xfrm>
                <a:off x="2266" y="4081"/>
                <a:ext cx="39" cy="48"/>
              </a:xfrm>
              <a:custGeom>
                <a:avLst/>
                <a:gdLst>
                  <a:gd name="T0" fmla="*/ 464 w 43"/>
                  <a:gd name="T1" fmla="*/ 0 h 49"/>
                  <a:gd name="T2" fmla="*/ 387 w 43"/>
                  <a:gd name="T3" fmla="*/ 73 h 49"/>
                  <a:gd name="T4" fmla="*/ 258 w 43"/>
                  <a:gd name="T5" fmla="*/ 3367 h 49"/>
                  <a:gd name="T6" fmla="*/ 189 w 43"/>
                  <a:gd name="T7" fmla="*/ 5807 h 49"/>
                  <a:gd name="T8" fmla="*/ 5 w 43"/>
                  <a:gd name="T9" fmla="*/ 7522 h 49"/>
                  <a:gd name="T10" fmla="*/ 4 w 43"/>
                  <a:gd name="T11" fmla="*/ 10050 h 49"/>
                  <a:gd name="T12" fmla="*/ 1 w 43"/>
                  <a:gd name="T13" fmla="*/ 11744 h 49"/>
                  <a:gd name="T14" fmla="*/ 0 w 43"/>
                  <a:gd name="T15" fmla="*/ 13011 h 49"/>
                  <a:gd name="T16" fmla="*/ 0 w 43"/>
                  <a:gd name="T17" fmla="*/ 14075 h 49"/>
                  <a:gd name="T18" fmla="*/ 1 w 43"/>
                  <a:gd name="T19" fmla="*/ 14873 h 49"/>
                  <a:gd name="T20" fmla="*/ 3 w 43"/>
                  <a:gd name="T21" fmla="*/ 15430 h 49"/>
                  <a:gd name="T22" fmla="*/ 5 w 43"/>
                  <a:gd name="T23" fmla="*/ 13184 h 49"/>
                  <a:gd name="T24" fmla="*/ 5 w 43"/>
                  <a:gd name="T25" fmla="*/ 13754 h 49"/>
                  <a:gd name="T26" fmla="*/ 5 w 43"/>
                  <a:gd name="T27" fmla="*/ 13184 h 49"/>
                  <a:gd name="T28" fmla="*/ 156 w 43"/>
                  <a:gd name="T29" fmla="*/ 11270 h 49"/>
                  <a:gd name="T30" fmla="*/ 189 w 43"/>
                  <a:gd name="T31" fmla="*/ 10050 h 49"/>
                  <a:gd name="T32" fmla="*/ 245 w 43"/>
                  <a:gd name="T33" fmla="*/ 7522 h 49"/>
                  <a:gd name="T34" fmla="*/ 338 w 43"/>
                  <a:gd name="T35" fmla="*/ 6262 h 49"/>
                  <a:gd name="T36" fmla="*/ 434 w 43"/>
                  <a:gd name="T37" fmla="*/ 3937 h 49"/>
                  <a:gd name="T38" fmla="*/ 508 w 43"/>
                  <a:gd name="T39" fmla="*/ 2868 h 49"/>
                  <a:gd name="T40" fmla="*/ 464 w 43"/>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49"/>
                  <a:gd name="T65" fmla="*/ 43 w 43"/>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49">
                    <a:moveTo>
                      <a:pt x="39" y="0"/>
                    </a:moveTo>
                    <a:lnTo>
                      <a:pt x="32" y="5"/>
                    </a:lnTo>
                    <a:lnTo>
                      <a:pt x="23" y="11"/>
                    </a:lnTo>
                    <a:lnTo>
                      <a:pt x="16" y="18"/>
                    </a:lnTo>
                    <a:lnTo>
                      <a:pt x="10" y="24"/>
                    </a:lnTo>
                    <a:lnTo>
                      <a:pt x="4" y="31"/>
                    </a:lnTo>
                    <a:lnTo>
                      <a:pt x="1" y="37"/>
                    </a:lnTo>
                    <a:lnTo>
                      <a:pt x="0" y="41"/>
                    </a:lnTo>
                    <a:lnTo>
                      <a:pt x="0" y="44"/>
                    </a:lnTo>
                    <a:lnTo>
                      <a:pt x="1" y="47"/>
                    </a:lnTo>
                    <a:lnTo>
                      <a:pt x="3" y="49"/>
                    </a:lnTo>
                    <a:lnTo>
                      <a:pt x="7" y="42"/>
                    </a:lnTo>
                    <a:lnTo>
                      <a:pt x="9" y="43"/>
                    </a:lnTo>
                    <a:lnTo>
                      <a:pt x="10" y="42"/>
                    </a:lnTo>
                    <a:lnTo>
                      <a:pt x="12" y="36"/>
                    </a:lnTo>
                    <a:lnTo>
                      <a:pt x="16" y="31"/>
                    </a:lnTo>
                    <a:lnTo>
                      <a:pt x="22" y="24"/>
                    </a:lnTo>
                    <a:lnTo>
                      <a:pt x="29" y="19"/>
                    </a:lnTo>
                    <a:lnTo>
                      <a:pt x="36" y="13"/>
                    </a:lnTo>
                    <a:lnTo>
                      <a:pt x="43" y="9"/>
                    </a:lnTo>
                    <a:lnTo>
                      <a:pt x="39"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02" name="Freeform 327"/>
              <p:cNvSpPr>
                <a:spLocks noChangeArrowheads="1"/>
              </p:cNvSpPr>
              <p:nvPr/>
            </p:nvSpPr>
            <p:spPr bwMode="auto">
              <a:xfrm>
                <a:off x="2307" y="4071"/>
                <a:ext cx="51" cy="14"/>
              </a:xfrm>
              <a:custGeom>
                <a:avLst/>
                <a:gdLst>
                  <a:gd name="T0" fmla="*/ 1501 w 54"/>
                  <a:gd name="T1" fmla="*/ 0 h 18"/>
                  <a:gd name="T2" fmla="*/ 1389 w 54"/>
                  <a:gd name="T3" fmla="*/ 0 h 18"/>
                  <a:gd name="T4" fmla="*/ 1277 w 54"/>
                  <a:gd name="T5" fmla="*/ 0 h 18"/>
                  <a:gd name="T6" fmla="*/ 1062 w 54"/>
                  <a:gd name="T7" fmla="*/ 0 h 18"/>
                  <a:gd name="T8" fmla="*/ 903 w 54"/>
                  <a:gd name="T9" fmla="*/ 1 h 18"/>
                  <a:gd name="T10" fmla="*/ 689 w 54"/>
                  <a:gd name="T11" fmla="*/ 2 h 18"/>
                  <a:gd name="T12" fmla="*/ 423 w 54"/>
                  <a:gd name="T13" fmla="*/ 2 h 18"/>
                  <a:gd name="T14" fmla="*/ 297 w 54"/>
                  <a:gd name="T15" fmla="*/ 1738 h 18"/>
                  <a:gd name="T16" fmla="*/ 0 w 54"/>
                  <a:gd name="T17" fmla="*/ 2383 h 18"/>
                  <a:gd name="T18" fmla="*/ 4 w 54"/>
                  <a:gd name="T19" fmla="*/ 4984 h 18"/>
                  <a:gd name="T20" fmla="*/ 341 w 54"/>
                  <a:gd name="T21" fmla="*/ 4037 h 18"/>
                  <a:gd name="T22" fmla="*/ 471 w 54"/>
                  <a:gd name="T23" fmla="*/ 3270 h 18"/>
                  <a:gd name="T24" fmla="*/ 726 w 54"/>
                  <a:gd name="T25" fmla="*/ 2943 h 18"/>
                  <a:gd name="T26" fmla="*/ 903 w 54"/>
                  <a:gd name="T27" fmla="*/ 2649 h 18"/>
                  <a:gd name="T28" fmla="*/ 1085 w 54"/>
                  <a:gd name="T29" fmla="*/ 2649 h 18"/>
                  <a:gd name="T30" fmla="*/ 1277 w 54"/>
                  <a:gd name="T31" fmla="*/ 2649 h 18"/>
                  <a:gd name="T32" fmla="*/ 1421 w 54"/>
                  <a:gd name="T33" fmla="*/ 2383 h 18"/>
                  <a:gd name="T34" fmla="*/ 1502 w 54"/>
                  <a:gd name="T35" fmla="*/ 2383 h 18"/>
                  <a:gd name="T36" fmla="*/ 1501 w 54"/>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3" y="0"/>
                    </a:moveTo>
                    <a:lnTo>
                      <a:pt x="49" y="0"/>
                    </a:lnTo>
                    <a:lnTo>
                      <a:pt x="45" y="0"/>
                    </a:lnTo>
                    <a:lnTo>
                      <a:pt x="38" y="0"/>
                    </a:lnTo>
                    <a:lnTo>
                      <a:pt x="32" y="1"/>
                    </a:lnTo>
                    <a:lnTo>
                      <a:pt x="25" y="2"/>
                    </a:lnTo>
                    <a:lnTo>
                      <a:pt x="16" y="4"/>
                    </a:lnTo>
                    <a:lnTo>
                      <a:pt x="9" y="6"/>
                    </a:lnTo>
                    <a:lnTo>
                      <a:pt x="0" y="9"/>
                    </a:lnTo>
                    <a:lnTo>
                      <a:pt x="4" y="18"/>
                    </a:lnTo>
                    <a:lnTo>
                      <a:pt x="12" y="14"/>
                    </a:lnTo>
                    <a:lnTo>
                      <a:pt x="18" y="12"/>
                    </a:lnTo>
                    <a:lnTo>
                      <a:pt x="26" y="11"/>
                    </a:lnTo>
                    <a:lnTo>
                      <a:pt x="32" y="10"/>
                    </a:lnTo>
                    <a:lnTo>
                      <a:pt x="39" y="10"/>
                    </a:lnTo>
                    <a:lnTo>
                      <a:pt x="45" y="10"/>
                    </a:lnTo>
                    <a:lnTo>
                      <a:pt x="50" y="9"/>
                    </a:lnTo>
                    <a:lnTo>
                      <a:pt x="54" y="9"/>
                    </a:lnTo>
                    <a:lnTo>
                      <a:pt x="53"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03" name="Freeform 328"/>
              <p:cNvSpPr>
                <a:spLocks noChangeArrowheads="1"/>
              </p:cNvSpPr>
              <p:nvPr/>
            </p:nvSpPr>
            <p:spPr bwMode="auto">
              <a:xfrm>
                <a:off x="3400" y="4155"/>
                <a:ext cx="92" cy="56"/>
              </a:xfrm>
              <a:custGeom>
                <a:avLst/>
                <a:gdLst>
                  <a:gd name="T0" fmla="*/ 4501 w 93"/>
                  <a:gd name="T1" fmla="*/ 0 h 57"/>
                  <a:gd name="T2" fmla="*/ 4676 w 93"/>
                  <a:gd name="T3" fmla="*/ 0 h 57"/>
                  <a:gd name="T4" fmla="*/ 4741 w 93"/>
                  <a:gd name="T5" fmla="*/ 2 h 57"/>
                  <a:gd name="T6" fmla="*/ 4741 w 93"/>
                  <a:gd name="T7" fmla="*/ 5 h 57"/>
                  <a:gd name="T8" fmla="*/ 4695 w 93"/>
                  <a:gd name="T9" fmla="*/ 1477 h 57"/>
                  <a:gd name="T10" fmla="*/ 4547 w 93"/>
                  <a:gd name="T11" fmla="*/ 2189 h 57"/>
                  <a:gd name="T12" fmla="*/ 4348 w 93"/>
                  <a:gd name="T13" fmla="*/ 3305 h 57"/>
                  <a:gd name="T14" fmla="*/ 4085 w 93"/>
                  <a:gd name="T15" fmla="*/ 4099 h 57"/>
                  <a:gd name="T16" fmla="*/ 3738 w 93"/>
                  <a:gd name="T17" fmla="*/ 5024 h 57"/>
                  <a:gd name="T18" fmla="*/ 3387 w 93"/>
                  <a:gd name="T19" fmla="*/ 6092 h 57"/>
                  <a:gd name="T20" fmla="*/ 2901 w 93"/>
                  <a:gd name="T21" fmla="*/ 6941 h 57"/>
                  <a:gd name="T22" fmla="*/ 2509 w 93"/>
                  <a:gd name="T23" fmla="*/ 7550 h 57"/>
                  <a:gd name="T24" fmla="*/ 1996 w 93"/>
                  <a:gd name="T25" fmla="*/ 8000 h 57"/>
                  <a:gd name="T26" fmla="*/ 1521 w 93"/>
                  <a:gd name="T27" fmla="*/ 8342 h 57"/>
                  <a:gd name="T28" fmla="*/ 980 w 93"/>
                  <a:gd name="T29" fmla="*/ 8342 h 57"/>
                  <a:gd name="T30" fmla="*/ 570 w 93"/>
                  <a:gd name="T31" fmla="*/ 8000 h 57"/>
                  <a:gd name="T32" fmla="*/ 1 w 93"/>
                  <a:gd name="T33" fmla="*/ 7423 h 57"/>
                  <a:gd name="T34" fmla="*/ 0 w 93"/>
                  <a:gd name="T35" fmla="*/ 7047 h 57"/>
                  <a:gd name="T36" fmla="*/ 0 w 93"/>
                  <a:gd name="T37" fmla="*/ 6981 h 57"/>
                  <a:gd name="T38" fmla="*/ 0 w 93"/>
                  <a:gd name="T39" fmla="*/ 6584 h 57"/>
                  <a:gd name="T40" fmla="*/ 1 w 93"/>
                  <a:gd name="T41" fmla="*/ 6493 h 57"/>
                  <a:gd name="T42" fmla="*/ 4 w 93"/>
                  <a:gd name="T43" fmla="*/ 5669 h 57"/>
                  <a:gd name="T44" fmla="*/ 496 w 93"/>
                  <a:gd name="T45" fmla="*/ 4647 h 57"/>
                  <a:gd name="T46" fmla="*/ 723 w 93"/>
                  <a:gd name="T47" fmla="*/ 3585 h 57"/>
                  <a:gd name="T48" fmla="*/ 1051 w 93"/>
                  <a:gd name="T49" fmla="*/ 2893 h 57"/>
                  <a:gd name="T50" fmla="*/ 1521 w 93"/>
                  <a:gd name="T51" fmla="*/ 1790 h 57"/>
                  <a:gd name="T52" fmla="*/ 1874 w 93"/>
                  <a:gd name="T53" fmla="*/ 1371 h 57"/>
                  <a:gd name="T54" fmla="*/ 2260 w 93"/>
                  <a:gd name="T55" fmla="*/ 5 h 57"/>
                  <a:gd name="T56" fmla="*/ 2667 w 93"/>
                  <a:gd name="T57" fmla="*/ 3 h 57"/>
                  <a:gd name="T58" fmla="*/ 3034 w 93"/>
                  <a:gd name="T59" fmla="*/ 2 h 57"/>
                  <a:gd name="T60" fmla="*/ 3436 w 93"/>
                  <a:gd name="T61" fmla="*/ 1 h 57"/>
                  <a:gd name="T62" fmla="*/ 3738 w 93"/>
                  <a:gd name="T63" fmla="*/ 1 h 57"/>
                  <a:gd name="T64" fmla="*/ 4085 w 93"/>
                  <a:gd name="T65" fmla="*/ 0 h 57"/>
                  <a:gd name="T66" fmla="*/ 4348 w 93"/>
                  <a:gd name="T67" fmla="*/ 0 h 57"/>
                  <a:gd name="T68" fmla="*/ 4501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0"/>
                    </a:moveTo>
                    <a:lnTo>
                      <a:pt x="91" y="0"/>
                    </a:lnTo>
                    <a:lnTo>
                      <a:pt x="93" y="2"/>
                    </a:lnTo>
                    <a:lnTo>
                      <a:pt x="93" y="5"/>
                    </a:lnTo>
                    <a:lnTo>
                      <a:pt x="92" y="10"/>
                    </a:lnTo>
                    <a:lnTo>
                      <a:pt x="89" y="16"/>
                    </a:lnTo>
                    <a:lnTo>
                      <a:pt x="85" y="22"/>
                    </a:lnTo>
                    <a:lnTo>
                      <a:pt x="80" y="29"/>
                    </a:lnTo>
                    <a:lnTo>
                      <a:pt x="73" y="35"/>
                    </a:lnTo>
                    <a:lnTo>
                      <a:pt x="66" y="42"/>
                    </a:lnTo>
                    <a:lnTo>
                      <a:pt x="57" y="47"/>
                    </a:lnTo>
                    <a:lnTo>
                      <a:pt x="49" y="52"/>
                    </a:lnTo>
                    <a:lnTo>
                      <a:pt x="39" y="55"/>
                    </a:lnTo>
                    <a:lnTo>
                      <a:pt x="30" y="57"/>
                    </a:lnTo>
                    <a:lnTo>
                      <a:pt x="20" y="57"/>
                    </a:lnTo>
                    <a:lnTo>
                      <a:pt x="11" y="55"/>
                    </a:lnTo>
                    <a:lnTo>
                      <a:pt x="1" y="50"/>
                    </a:lnTo>
                    <a:lnTo>
                      <a:pt x="0" y="49"/>
                    </a:lnTo>
                    <a:lnTo>
                      <a:pt x="0" y="48"/>
                    </a:lnTo>
                    <a:lnTo>
                      <a:pt x="0" y="46"/>
                    </a:lnTo>
                    <a:lnTo>
                      <a:pt x="1" y="44"/>
                    </a:lnTo>
                    <a:lnTo>
                      <a:pt x="4" y="38"/>
                    </a:lnTo>
                    <a:lnTo>
                      <a:pt x="9" y="32"/>
                    </a:lnTo>
                    <a:lnTo>
                      <a:pt x="15" y="25"/>
                    </a:lnTo>
                    <a:lnTo>
                      <a:pt x="21" y="20"/>
                    </a:lnTo>
                    <a:lnTo>
                      <a:pt x="30" y="13"/>
                    </a:lnTo>
                    <a:lnTo>
                      <a:pt x="37" y="9"/>
                    </a:lnTo>
                    <a:lnTo>
                      <a:pt x="45" y="5"/>
                    </a:lnTo>
                    <a:lnTo>
                      <a:pt x="52" y="3"/>
                    </a:lnTo>
                    <a:lnTo>
                      <a:pt x="59" y="2"/>
                    </a:lnTo>
                    <a:lnTo>
                      <a:pt x="67" y="1"/>
                    </a:lnTo>
                    <a:lnTo>
                      <a:pt x="73" y="1"/>
                    </a:lnTo>
                    <a:lnTo>
                      <a:pt x="80" y="0"/>
                    </a:lnTo>
                    <a:lnTo>
                      <a:pt x="85"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04" name="Freeform 329"/>
              <p:cNvSpPr>
                <a:spLocks noChangeArrowheads="1"/>
              </p:cNvSpPr>
              <p:nvPr/>
            </p:nvSpPr>
            <p:spPr bwMode="auto">
              <a:xfrm>
                <a:off x="3399" y="4150"/>
                <a:ext cx="98" cy="65"/>
              </a:xfrm>
              <a:custGeom>
                <a:avLst/>
                <a:gdLst>
                  <a:gd name="T0" fmla="*/ 0 w 98"/>
                  <a:gd name="T1" fmla="*/ 14077 h 65"/>
                  <a:gd name="T2" fmla="*/ 659 w 98"/>
                  <a:gd name="T3" fmla="*/ 15139 h 65"/>
                  <a:gd name="T4" fmla="*/ 1194 w 98"/>
                  <a:gd name="T5" fmla="*/ 15185 h 65"/>
                  <a:gd name="T6" fmla="*/ 1870 w 98"/>
                  <a:gd name="T7" fmla="*/ 15185 h 65"/>
                  <a:gd name="T8" fmla="*/ 2439 w 98"/>
                  <a:gd name="T9" fmla="*/ 15139 h 65"/>
                  <a:gd name="T10" fmla="*/ 3009 w 98"/>
                  <a:gd name="T11" fmla="*/ 14093 h 65"/>
                  <a:gd name="T12" fmla="*/ 3598 w 98"/>
                  <a:gd name="T13" fmla="*/ 12894 h 65"/>
                  <a:gd name="T14" fmla="*/ 4061 w 98"/>
                  <a:gd name="T15" fmla="*/ 11488 h 65"/>
                  <a:gd name="T16" fmla="*/ 4561 w 98"/>
                  <a:gd name="T17" fmla="*/ 9727 h 65"/>
                  <a:gd name="T18" fmla="*/ 4885 w 98"/>
                  <a:gd name="T19" fmla="*/ 8392 h 65"/>
                  <a:gd name="T20" fmla="*/ 5183 w 98"/>
                  <a:gd name="T21" fmla="*/ 6728 h 65"/>
                  <a:gd name="T22" fmla="*/ 5482 w 98"/>
                  <a:gd name="T23" fmla="*/ 5392 h 65"/>
                  <a:gd name="T24" fmla="*/ 5607 w 98"/>
                  <a:gd name="T25" fmla="*/ 3635 h 65"/>
                  <a:gd name="T26" fmla="*/ 5799 w 98"/>
                  <a:gd name="T27" fmla="*/ 2508 h 65"/>
                  <a:gd name="T28" fmla="*/ 5799 w 98"/>
                  <a:gd name="T29" fmla="*/ 5 h 65"/>
                  <a:gd name="T30" fmla="*/ 5501 w 98"/>
                  <a:gd name="T31" fmla="*/ 0 h 65"/>
                  <a:gd name="T32" fmla="*/ 5165 w 98"/>
                  <a:gd name="T33" fmla="*/ 0 h 65"/>
                  <a:gd name="T34" fmla="*/ 5283 w 98"/>
                  <a:gd name="T35" fmla="*/ 2001 h 65"/>
                  <a:gd name="T36" fmla="*/ 5451 w 98"/>
                  <a:gd name="T37" fmla="*/ 2001 h 65"/>
                  <a:gd name="T38" fmla="*/ 5283 w 98"/>
                  <a:gd name="T39" fmla="*/ 1840 h 65"/>
                  <a:gd name="T40" fmla="*/ 5283 w 98"/>
                  <a:gd name="T41" fmla="*/ 2001 h 65"/>
                  <a:gd name="T42" fmla="*/ 5183 w 98"/>
                  <a:gd name="T43" fmla="*/ 2910 h 65"/>
                  <a:gd name="T44" fmla="*/ 5138 w 98"/>
                  <a:gd name="T45" fmla="*/ 3931 h 65"/>
                  <a:gd name="T46" fmla="*/ 4868 w 98"/>
                  <a:gd name="T47" fmla="*/ 5689 h 65"/>
                  <a:gd name="T48" fmla="*/ 4573 w 98"/>
                  <a:gd name="T49" fmla="*/ 6728 h 65"/>
                  <a:gd name="T50" fmla="*/ 4167 w 98"/>
                  <a:gd name="T51" fmla="*/ 8392 h 65"/>
                  <a:gd name="T52" fmla="*/ 3817 w 98"/>
                  <a:gd name="T53" fmla="*/ 9722 h 65"/>
                  <a:gd name="T54" fmla="*/ 3285 w 98"/>
                  <a:gd name="T55" fmla="*/ 11268 h 65"/>
                  <a:gd name="T56" fmla="*/ 2835 w 98"/>
                  <a:gd name="T57" fmla="*/ 12155 h 65"/>
                  <a:gd name="T58" fmla="*/ 2298 w 98"/>
                  <a:gd name="T59" fmla="*/ 12894 h 65"/>
                  <a:gd name="T60" fmla="*/ 1813 w 98"/>
                  <a:gd name="T61" fmla="*/ 13332 h 65"/>
                  <a:gd name="T62" fmla="*/ 1269 w 98"/>
                  <a:gd name="T63" fmla="*/ 13332 h 65"/>
                  <a:gd name="T64" fmla="*/ 742 w 98"/>
                  <a:gd name="T65" fmla="*/ 12894 h 65"/>
                  <a:gd name="T66" fmla="*/ 4 w 98"/>
                  <a:gd name="T67" fmla="*/ 11966 h 65"/>
                  <a:gd name="T68" fmla="*/ 0 w 98"/>
                  <a:gd name="T69" fmla="*/ 14077 h 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5"/>
                  <a:gd name="T107" fmla="*/ 98 w 98"/>
                  <a:gd name="T108" fmla="*/ 65 h 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5">
                    <a:moveTo>
                      <a:pt x="0" y="59"/>
                    </a:moveTo>
                    <a:lnTo>
                      <a:pt x="11" y="63"/>
                    </a:lnTo>
                    <a:lnTo>
                      <a:pt x="21" y="65"/>
                    </a:lnTo>
                    <a:lnTo>
                      <a:pt x="32" y="65"/>
                    </a:lnTo>
                    <a:lnTo>
                      <a:pt x="41" y="63"/>
                    </a:lnTo>
                    <a:lnTo>
                      <a:pt x="51" y="60"/>
                    </a:lnTo>
                    <a:lnTo>
                      <a:pt x="60" y="54"/>
                    </a:lnTo>
                    <a:lnTo>
                      <a:pt x="69" y="49"/>
                    </a:lnTo>
                    <a:lnTo>
                      <a:pt x="76" y="42"/>
                    </a:lnTo>
                    <a:lnTo>
                      <a:pt x="84" y="36"/>
                    </a:lnTo>
                    <a:lnTo>
                      <a:pt x="89" y="29"/>
                    </a:lnTo>
                    <a:lnTo>
                      <a:pt x="93" y="23"/>
                    </a:lnTo>
                    <a:lnTo>
                      <a:pt x="96" y="16"/>
                    </a:lnTo>
                    <a:lnTo>
                      <a:pt x="98" y="11"/>
                    </a:lnTo>
                    <a:lnTo>
                      <a:pt x="98" y="5"/>
                    </a:lnTo>
                    <a:lnTo>
                      <a:pt x="94" y="0"/>
                    </a:lnTo>
                    <a:lnTo>
                      <a:pt x="88" y="0"/>
                    </a:lnTo>
                    <a:lnTo>
                      <a:pt x="90" y="8"/>
                    </a:lnTo>
                    <a:lnTo>
                      <a:pt x="91" y="8"/>
                    </a:lnTo>
                    <a:lnTo>
                      <a:pt x="90" y="7"/>
                    </a:lnTo>
                    <a:lnTo>
                      <a:pt x="90" y="8"/>
                    </a:lnTo>
                    <a:lnTo>
                      <a:pt x="89" y="13"/>
                    </a:lnTo>
                    <a:lnTo>
                      <a:pt x="86" y="17"/>
                    </a:lnTo>
                    <a:lnTo>
                      <a:pt x="83" y="24"/>
                    </a:lnTo>
                    <a:lnTo>
                      <a:pt x="77" y="29"/>
                    </a:lnTo>
                    <a:lnTo>
                      <a:pt x="71" y="36"/>
                    </a:lnTo>
                    <a:lnTo>
                      <a:pt x="64" y="41"/>
                    </a:lnTo>
                    <a:lnTo>
                      <a:pt x="56" y="47"/>
                    </a:lnTo>
                    <a:lnTo>
                      <a:pt x="48" y="51"/>
                    </a:lnTo>
                    <a:lnTo>
                      <a:pt x="39" y="54"/>
                    </a:lnTo>
                    <a:lnTo>
                      <a:pt x="31" y="57"/>
                    </a:lnTo>
                    <a:lnTo>
                      <a:pt x="22" y="57"/>
                    </a:lnTo>
                    <a:lnTo>
                      <a:pt x="13" y="54"/>
                    </a:lnTo>
                    <a:lnTo>
                      <a:pt x="4" y="50"/>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05" name="Freeform 330"/>
              <p:cNvSpPr>
                <a:spLocks noChangeArrowheads="1"/>
              </p:cNvSpPr>
              <p:nvPr/>
            </p:nvSpPr>
            <p:spPr bwMode="auto">
              <a:xfrm>
                <a:off x="3396" y="4159"/>
                <a:ext cx="39" cy="52"/>
              </a:xfrm>
              <a:custGeom>
                <a:avLst/>
                <a:gdLst>
                  <a:gd name="T0" fmla="*/ 464 w 43"/>
                  <a:gd name="T1" fmla="*/ 0 h 51"/>
                  <a:gd name="T2" fmla="*/ 370 w 43"/>
                  <a:gd name="T3" fmla="*/ 119 h 51"/>
                  <a:gd name="T4" fmla="*/ 258 w 43"/>
                  <a:gd name="T5" fmla="*/ 4214 h 51"/>
                  <a:gd name="T6" fmla="*/ 189 w 43"/>
                  <a:gd name="T7" fmla="*/ 7120 h 51"/>
                  <a:gd name="T8" fmla="*/ 5 w 43"/>
                  <a:gd name="T9" fmla="*/ 10394 h 51"/>
                  <a:gd name="T10" fmla="*/ 4 w 43"/>
                  <a:gd name="T11" fmla="*/ 13003 h 51"/>
                  <a:gd name="T12" fmla="*/ 1 w 43"/>
                  <a:gd name="T13" fmla="*/ 15125 h 51"/>
                  <a:gd name="T14" fmla="*/ 0 w 43"/>
                  <a:gd name="T15" fmla="*/ 16330 h 51"/>
                  <a:gd name="T16" fmla="*/ 0 w 43"/>
                  <a:gd name="T17" fmla="*/ 17605 h 51"/>
                  <a:gd name="T18" fmla="*/ 0 w 43"/>
                  <a:gd name="T19" fmla="*/ 19528 h 51"/>
                  <a:gd name="T20" fmla="*/ 3 w 43"/>
                  <a:gd name="T21" fmla="*/ 20481 h 51"/>
                  <a:gd name="T22" fmla="*/ 5 w 43"/>
                  <a:gd name="T23" fmla="*/ 17195 h 51"/>
                  <a:gd name="T24" fmla="*/ 5 w 43"/>
                  <a:gd name="T25" fmla="*/ 17486 h 51"/>
                  <a:gd name="T26" fmla="*/ 5 w 43"/>
                  <a:gd name="T27" fmla="*/ 17605 h 51"/>
                  <a:gd name="T28" fmla="*/ 5 w 43"/>
                  <a:gd name="T29" fmla="*/ 17486 h 51"/>
                  <a:gd name="T30" fmla="*/ 5 w 43"/>
                  <a:gd name="T31" fmla="*/ 17195 h 51"/>
                  <a:gd name="T32" fmla="*/ 156 w 43"/>
                  <a:gd name="T33" fmla="*/ 15046 h 51"/>
                  <a:gd name="T34" fmla="*/ 189 w 43"/>
                  <a:gd name="T35" fmla="*/ 12725 h 51"/>
                  <a:gd name="T36" fmla="*/ 245 w 43"/>
                  <a:gd name="T37" fmla="*/ 10135 h 51"/>
                  <a:gd name="T38" fmla="*/ 338 w 43"/>
                  <a:gd name="T39" fmla="*/ 7665 h 51"/>
                  <a:gd name="T40" fmla="*/ 434 w 43"/>
                  <a:gd name="T41" fmla="*/ 5271 h 51"/>
                  <a:gd name="T42" fmla="*/ 508 w 43"/>
                  <a:gd name="T43" fmla="*/ 3612 h 51"/>
                  <a:gd name="T44" fmla="*/ 464 w 43"/>
                  <a:gd name="T45" fmla="*/ 0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51"/>
                  <a:gd name="T71" fmla="*/ 43 w 43"/>
                  <a:gd name="T72" fmla="*/ 51 h 5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51">
                    <a:moveTo>
                      <a:pt x="39" y="0"/>
                    </a:moveTo>
                    <a:lnTo>
                      <a:pt x="31" y="6"/>
                    </a:lnTo>
                    <a:lnTo>
                      <a:pt x="23" y="11"/>
                    </a:lnTo>
                    <a:lnTo>
                      <a:pt x="16" y="18"/>
                    </a:lnTo>
                    <a:lnTo>
                      <a:pt x="9" y="26"/>
                    </a:lnTo>
                    <a:lnTo>
                      <a:pt x="4" y="32"/>
                    </a:lnTo>
                    <a:lnTo>
                      <a:pt x="1" y="38"/>
                    </a:lnTo>
                    <a:lnTo>
                      <a:pt x="0" y="41"/>
                    </a:lnTo>
                    <a:lnTo>
                      <a:pt x="0" y="44"/>
                    </a:lnTo>
                    <a:lnTo>
                      <a:pt x="0" y="48"/>
                    </a:lnTo>
                    <a:lnTo>
                      <a:pt x="3" y="51"/>
                    </a:lnTo>
                    <a:lnTo>
                      <a:pt x="7" y="42"/>
                    </a:lnTo>
                    <a:lnTo>
                      <a:pt x="8" y="43"/>
                    </a:lnTo>
                    <a:lnTo>
                      <a:pt x="8" y="44"/>
                    </a:lnTo>
                    <a:lnTo>
                      <a:pt x="8" y="43"/>
                    </a:lnTo>
                    <a:lnTo>
                      <a:pt x="8" y="42"/>
                    </a:lnTo>
                    <a:lnTo>
                      <a:pt x="12" y="37"/>
                    </a:lnTo>
                    <a:lnTo>
                      <a:pt x="16" y="31"/>
                    </a:lnTo>
                    <a:lnTo>
                      <a:pt x="22" y="25"/>
                    </a:lnTo>
                    <a:lnTo>
                      <a:pt x="29" y="19"/>
                    </a:lnTo>
                    <a:lnTo>
                      <a:pt x="36" y="14"/>
                    </a:lnTo>
                    <a:lnTo>
                      <a:pt x="43" y="9"/>
                    </a:lnTo>
                    <a:lnTo>
                      <a:pt x="39"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06" name="Freeform 331"/>
              <p:cNvSpPr>
                <a:spLocks noChangeArrowheads="1"/>
              </p:cNvSpPr>
              <p:nvPr/>
            </p:nvSpPr>
            <p:spPr bwMode="auto">
              <a:xfrm>
                <a:off x="3436" y="4150"/>
                <a:ext cx="51" cy="23"/>
              </a:xfrm>
              <a:custGeom>
                <a:avLst/>
                <a:gdLst>
                  <a:gd name="T0" fmla="*/ 1468 w 54"/>
                  <a:gd name="T1" fmla="*/ 0 h 17"/>
                  <a:gd name="T2" fmla="*/ 1389 w 54"/>
                  <a:gd name="T3" fmla="*/ 0 h 17"/>
                  <a:gd name="T4" fmla="*/ 1277 w 54"/>
                  <a:gd name="T5" fmla="*/ 0 h 17"/>
                  <a:gd name="T6" fmla="*/ 1062 w 54"/>
                  <a:gd name="T7" fmla="*/ 1187 h 17"/>
                  <a:gd name="T8" fmla="*/ 903 w 54"/>
                  <a:gd name="T9" fmla="*/ 1187 h 17"/>
                  <a:gd name="T10" fmla="*/ 668 w 54"/>
                  <a:gd name="T11" fmla="*/ 1836 h 17"/>
                  <a:gd name="T12" fmla="*/ 423 w 54"/>
                  <a:gd name="T13" fmla="*/ 2788 h 17"/>
                  <a:gd name="T14" fmla="*/ 297 w 54"/>
                  <a:gd name="T15" fmla="*/ 4264 h 17"/>
                  <a:gd name="T16" fmla="*/ 0 w 54"/>
                  <a:gd name="T17" fmla="*/ 6533 h 17"/>
                  <a:gd name="T18" fmla="*/ 4 w 54"/>
                  <a:gd name="T19" fmla="*/ 357865 h 17"/>
                  <a:gd name="T20" fmla="*/ 323 w 54"/>
                  <a:gd name="T21" fmla="*/ 301686 h 17"/>
                  <a:gd name="T22" fmla="*/ 471 w 54"/>
                  <a:gd name="T23" fmla="*/ 269008 h 17"/>
                  <a:gd name="T24" fmla="*/ 689 w 54"/>
                  <a:gd name="T25" fmla="*/ 254579 h 17"/>
                  <a:gd name="T26" fmla="*/ 903 w 54"/>
                  <a:gd name="T27" fmla="*/ 226961 h 17"/>
                  <a:gd name="T28" fmla="*/ 1062 w 54"/>
                  <a:gd name="T29" fmla="*/ 226961 h 17"/>
                  <a:gd name="T30" fmla="*/ 1277 w 54"/>
                  <a:gd name="T31" fmla="*/ 226961 h 17"/>
                  <a:gd name="T32" fmla="*/ 1421 w 54"/>
                  <a:gd name="T33" fmla="*/ 6533 h 17"/>
                  <a:gd name="T34" fmla="*/ 1502 w 54"/>
                  <a:gd name="T35" fmla="*/ 6533 h 17"/>
                  <a:gd name="T36" fmla="*/ 1468 w 54"/>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7"/>
                  <a:gd name="T59" fmla="*/ 54 w 5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7">
                    <a:moveTo>
                      <a:pt x="52" y="0"/>
                    </a:moveTo>
                    <a:lnTo>
                      <a:pt x="49" y="0"/>
                    </a:lnTo>
                    <a:lnTo>
                      <a:pt x="45" y="0"/>
                    </a:lnTo>
                    <a:lnTo>
                      <a:pt x="38" y="1"/>
                    </a:lnTo>
                    <a:lnTo>
                      <a:pt x="32" y="1"/>
                    </a:lnTo>
                    <a:lnTo>
                      <a:pt x="24" y="2"/>
                    </a:lnTo>
                    <a:lnTo>
                      <a:pt x="16" y="3"/>
                    </a:lnTo>
                    <a:lnTo>
                      <a:pt x="9" y="5"/>
                    </a:lnTo>
                    <a:lnTo>
                      <a:pt x="0" y="8"/>
                    </a:lnTo>
                    <a:lnTo>
                      <a:pt x="4" y="17"/>
                    </a:lnTo>
                    <a:lnTo>
                      <a:pt x="11" y="14"/>
                    </a:lnTo>
                    <a:lnTo>
                      <a:pt x="18" y="12"/>
                    </a:lnTo>
                    <a:lnTo>
                      <a:pt x="25" y="11"/>
                    </a:lnTo>
                    <a:lnTo>
                      <a:pt x="32" y="9"/>
                    </a:lnTo>
                    <a:lnTo>
                      <a:pt x="38" y="9"/>
                    </a:lnTo>
                    <a:lnTo>
                      <a:pt x="45" y="9"/>
                    </a:lnTo>
                    <a:lnTo>
                      <a:pt x="50" y="8"/>
                    </a:lnTo>
                    <a:lnTo>
                      <a:pt x="54" y="8"/>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07" name="Freeform 332"/>
              <p:cNvSpPr>
                <a:spLocks noChangeArrowheads="1"/>
              </p:cNvSpPr>
              <p:nvPr/>
            </p:nvSpPr>
            <p:spPr bwMode="auto">
              <a:xfrm>
                <a:off x="3469" y="4155"/>
                <a:ext cx="92" cy="56"/>
              </a:xfrm>
              <a:custGeom>
                <a:avLst/>
                <a:gdLst>
                  <a:gd name="T0" fmla="*/ 3003 w 93"/>
                  <a:gd name="T1" fmla="*/ 0 h 57"/>
                  <a:gd name="T2" fmla="*/ 3052 w 93"/>
                  <a:gd name="T3" fmla="*/ 0 h 57"/>
                  <a:gd name="T4" fmla="*/ 3164 w 93"/>
                  <a:gd name="T5" fmla="*/ 2 h 57"/>
                  <a:gd name="T6" fmla="*/ 3164 w 93"/>
                  <a:gd name="T7" fmla="*/ 5 h 57"/>
                  <a:gd name="T8" fmla="*/ 3082 w 93"/>
                  <a:gd name="T9" fmla="*/ 1477 h 57"/>
                  <a:gd name="T10" fmla="*/ 3036 w 93"/>
                  <a:gd name="T11" fmla="*/ 2189 h 57"/>
                  <a:gd name="T12" fmla="*/ 2881 w 93"/>
                  <a:gd name="T13" fmla="*/ 3305 h 57"/>
                  <a:gd name="T14" fmla="*/ 2633 w 93"/>
                  <a:gd name="T15" fmla="*/ 4099 h 57"/>
                  <a:gd name="T16" fmla="*/ 2463 w 93"/>
                  <a:gd name="T17" fmla="*/ 5024 h 57"/>
                  <a:gd name="T18" fmla="*/ 2217 w 93"/>
                  <a:gd name="T19" fmla="*/ 6092 h 57"/>
                  <a:gd name="T20" fmla="*/ 1905 w 93"/>
                  <a:gd name="T21" fmla="*/ 6941 h 57"/>
                  <a:gd name="T22" fmla="*/ 1629 w 93"/>
                  <a:gd name="T23" fmla="*/ 7550 h 57"/>
                  <a:gd name="T24" fmla="*/ 1313 w 93"/>
                  <a:gd name="T25" fmla="*/ 8000 h 57"/>
                  <a:gd name="T26" fmla="*/ 1011 w 93"/>
                  <a:gd name="T27" fmla="*/ 8342 h 57"/>
                  <a:gd name="T28" fmla="*/ 635 w 93"/>
                  <a:gd name="T29" fmla="*/ 8342 h 57"/>
                  <a:gd name="T30" fmla="*/ 377 w 93"/>
                  <a:gd name="T31" fmla="*/ 8000 h 57"/>
                  <a:gd name="T32" fmla="*/ 1 w 93"/>
                  <a:gd name="T33" fmla="*/ 7423 h 57"/>
                  <a:gd name="T34" fmla="*/ 0 w 93"/>
                  <a:gd name="T35" fmla="*/ 7047 h 57"/>
                  <a:gd name="T36" fmla="*/ 0 w 93"/>
                  <a:gd name="T37" fmla="*/ 6981 h 57"/>
                  <a:gd name="T38" fmla="*/ 0 w 93"/>
                  <a:gd name="T39" fmla="*/ 6584 h 57"/>
                  <a:gd name="T40" fmla="*/ 1 w 93"/>
                  <a:gd name="T41" fmla="*/ 6493 h 57"/>
                  <a:gd name="T42" fmla="*/ 4 w 93"/>
                  <a:gd name="T43" fmla="*/ 5669 h 57"/>
                  <a:gd name="T44" fmla="*/ 8 w 93"/>
                  <a:gd name="T45" fmla="*/ 4647 h 57"/>
                  <a:gd name="T46" fmla="*/ 490 w 93"/>
                  <a:gd name="T47" fmla="*/ 3585 h 57"/>
                  <a:gd name="T48" fmla="*/ 669 w 93"/>
                  <a:gd name="T49" fmla="*/ 2893 h 57"/>
                  <a:gd name="T50" fmla="*/ 1011 w 93"/>
                  <a:gd name="T51" fmla="*/ 1790 h 57"/>
                  <a:gd name="T52" fmla="*/ 1246 w 93"/>
                  <a:gd name="T53" fmla="*/ 1371 h 57"/>
                  <a:gd name="T54" fmla="*/ 1468 w 93"/>
                  <a:gd name="T55" fmla="*/ 5 h 57"/>
                  <a:gd name="T56" fmla="*/ 1734 w 93"/>
                  <a:gd name="T57" fmla="*/ 3 h 57"/>
                  <a:gd name="T58" fmla="*/ 1997 w 93"/>
                  <a:gd name="T59" fmla="*/ 2 h 57"/>
                  <a:gd name="T60" fmla="*/ 2230 w 93"/>
                  <a:gd name="T61" fmla="*/ 1 h 57"/>
                  <a:gd name="T62" fmla="*/ 2463 w 93"/>
                  <a:gd name="T63" fmla="*/ 1 h 57"/>
                  <a:gd name="T64" fmla="*/ 2633 w 93"/>
                  <a:gd name="T65" fmla="*/ 0 h 57"/>
                  <a:gd name="T66" fmla="*/ 2881 w 93"/>
                  <a:gd name="T67" fmla="*/ 0 h 57"/>
                  <a:gd name="T68" fmla="*/ 3003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0"/>
                    </a:moveTo>
                    <a:lnTo>
                      <a:pt x="91" y="0"/>
                    </a:lnTo>
                    <a:lnTo>
                      <a:pt x="93" y="2"/>
                    </a:lnTo>
                    <a:lnTo>
                      <a:pt x="93" y="5"/>
                    </a:lnTo>
                    <a:lnTo>
                      <a:pt x="92" y="10"/>
                    </a:lnTo>
                    <a:lnTo>
                      <a:pt x="89" y="16"/>
                    </a:lnTo>
                    <a:lnTo>
                      <a:pt x="84" y="22"/>
                    </a:lnTo>
                    <a:lnTo>
                      <a:pt x="79" y="29"/>
                    </a:lnTo>
                    <a:lnTo>
                      <a:pt x="73" y="35"/>
                    </a:lnTo>
                    <a:lnTo>
                      <a:pt x="65" y="42"/>
                    </a:lnTo>
                    <a:lnTo>
                      <a:pt x="57" y="47"/>
                    </a:lnTo>
                    <a:lnTo>
                      <a:pt x="48" y="52"/>
                    </a:lnTo>
                    <a:lnTo>
                      <a:pt x="39" y="55"/>
                    </a:lnTo>
                    <a:lnTo>
                      <a:pt x="29" y="57"/>
                    </a:lnTo>
                    <a:lnTo>
                      <a:pt x="20" y="57"/>
                    </a:lnTo>
                    <a:lnTo>
                      <a:pt x="10" y="55"/>
                    </a:lnTo>
                    <a:lnTo>
                      <a:pt x="1" y="50"/>
                    </a:lnTo>
                    <a:lnTo>
                      <a:pt x="0" y="49"/>
                    </a:lnTo>
                    <a:lnTo>
                      <a:pt x="0" y="48"/>
                    </a:lnTo>
                    <a:lnTo>
                      <a:pt x="0" y="46"/>
                    </a:lnTo>
                    <a:lnTo>
                      <a:pt x="1" y="44"/>
                    </a:lnTo>
                    <a:lnTo>
                      <a:pt x="4" y="38"/>
                    </a:lnTo>
                    <a:lnTo>
                      <a:pt x="8" y="32"/>
                    </a:lnTo>
                    <a:lnTo>
                      <a:pt x="15" y="25"/>
                    </a:lnTo>
                    <a:lnTo>
                      <a:pt x="21" y="20"/>
                    </a:lnTo>
                    <a:lnTo>
                      <a:pt x="29" y="13"/>
                    </a:lnTo>
                    <a:lnTo>
                      <a:pt x="37" y="9"/>
                    </a:lnTo>
                    <a:lnTo>
                      <a:pt x="44" y="5"/>
                    </a:lnTo>
                    <a:lnTo>
                      <a:pt x="52" y="3"/>
                    </a:lnTo>
                    <a:lnTo>
                      <a:pt x="59" y="2"/>
                    </a:lnTo>
                    <a:lnTo>
                      <a:pt x="66" y="1"/>
                    </a:lnTo>
                    <a:lnTo>
                      <a:pt x="73" y="1"/>
                    </a:lnTo>
                    <a:lnTo>
                      <a:pt x="79" y="0"/>
                    </a:lnTo>
                    <a:lnTo>
                      <a:pt x="84"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08" name="Freeform 333"/>
              <p:cNvSpPr>
                <a:spLocks noChangeArrowheads="1"/>
              </p:cNvSpPr>
              <p:nvPr/>
            </p:nvSpPr>
            <p:spPr bwMode="auto">
              <a:xfrm>
                <a:off x="3468" y="4150"/>
                <a:ext cx="98" cy="65"/>
              </a:xfrm>
              <a:custGeom>
                <a:avLst/>
                <a:gdLst>
                  <a:gd name="T0" fmla="*/ 0 w 98"/>
                  <a:gd name="T1" fmla="*/ 14077 h 65"/>
                  <a:gd name="T2" fmla="*/ 620 w 98"/>
                  <a:gd name="T3" fmla="*/ 15139 h 65"/>
                  <a:gd name="T4" fmla="*/ 1194 w 98"/>
                  <a:gd name="T5" fmla="*/ 15185 h 65"/>
                  <a:gd name="T6" fmla="*/ 1813 w 98"/>
                  <a:gd name="T7" fmla="*/ 15185 h 65"/>
                  <a:gd name="T8" fmla="*/ 2439 w 98"/>
                  <a:gd name="T9" fmla="*/ 15139 h 65"/>
                  <a:gd name="T10" fmla="*/ 2917 w 98"/>
                  <a:gd name="T11" fmla="*/ 14093 h 65"/>
                  <a:gd name="T12" fmla="*/ 3598 w 98"/>
                  <a:gd name="T13" fmla="*/ 12894 h 65"/>
                  <a:gd name="T14" fmla="*/ 4050 w 98"/>
                  <a:gd name="T15" fmla="*/ 11488 h 65"/>
                  <a:gd name="T16" fmla="*/ 4561 w 98"/>
                  <a:gd name="T17" fmla="*/ 9727 h 65"/>
                  <a:gd name="T18" fmla="*/ 4868 w 98"/>
                  <a:gd name="T19" fmla="*/ 8392 h 65"/>
                  <a:gd name="T20" fmla="*/ 5183 w 98"/>
                  <a:gd name="T21" fmla="*/ 6728 h 65"/>
                  <a:gd name="T22" fmla="*/ 5482 w 98"/>
                  <a:gd name="T23" fmla="*/ 5392 h 65"/>
                  <a:gd name="T24" fmla="*/ 5607 w 98"/>
                  <a:gd name="T25" fmla="*/ 3635 h 65"/>
                  <a:gd name="T26" fmla="*/ 5799 w 98"/>
                  <a:gd name="T27" fmla="*/ 2508 h 65"/>
                  <a:gd name="T28" fmla="*/ 5799 w 98"/>
                  <a:gd name="T29" fmla="*/ 5 h 65"/>
                  <a:gd name="T30" fmla="*/ 5501 w 98"/>
                  <a:gd name="T31" fmla="*/ 0 h 65"/>
                  <a:gd name="T32" fmla="*/ 5165 w 98"/>
                  <a:gd name="T33" fmla="*/ 0 h 65"/>
                  <a:gd name="T34" fmla="*/ 5283 w 98"/>
                  <a:gd name="T35" fmla="*/ 2001 h 65"/>
                  <a:gd name="T36" fmla="*/ 5451 w 98"/>
                  <a:gd name="T37" fmla="*/ 2001 h 65"/>
                  <a:gd name="T38" fmla="*/ 5283 w 98"/>
                  <a:gd name="T39" fmla="*/ 1840 h 65"/>
                  <a:gd name="T40" fmla="*/ 5283 w 98"/>
                  <a:gd name="T41" fmla="*/ 2001 h 65"/>
                  <a:gd name="T42" fmla="*/ 5183 w 98"/>
                  <a:gd name="T43" fmla="*/ 2910 h 65"/>
                  <a:gd name="T44" fmla="*/ 4978 w 98"/>
                  <a:gd name="T45" fmla="*/ 3931 h 65"/>
                  <a:gd name="T46" fmla="*/ 4841 w 98"/>
                  <a:gd name="T47" fmla="*/ 5689 h 65"/>
                  <a:gd name="T48" fmla="*/ 4573 w 98"/>
                  <a:gd name="T49" fmla="*/ 6728 h 65"/>
                  <a:gd name="T50" fmla="*/ 4167 w 98"/>
                  <a:gd name="T51" fmla="*/ 8392 h 65"/>
                  <a:gd name="T52" fmla="*/ 3699 w 98"/>
                  <a:gd name="T53" fmla="*/ 9722 h 65"/>
                  <a:gd name="T54" fmla="*/ 3285 w 98"/>
                  <a:gd name="T55" fmla="*/ 11268 h 65"/>
                  <a:gd name="T56" fmla="*/ 2748 w 98"/>
                  <a:gd name="T57" fmla="*/ 12155 h 65"/>
                  <a:gd name="T58" fmla="*/ 2298 w 98"/>
                  <a:gd name="T59" fmla="*/ 12894 h 65"/>
                  <a:gd name="T60" fmla="*/ 1761 w 98"/>
                  <a:gd name="T61" fmla="*/ 13332 h 65"/>
                  <a:gd name="T62" fmla="*/ 1269 w 98"/>
                  <a:gd name="T63" fmla="*/ 13332 h 65"/>
                  <a:gd name="T64" fmla="*/ 700 w 98"/>
                  <a:gd name="T65" fmla="*/ 12894 h 65"/>
                  <a:gd name="T66" fmla="*/ 4 w 98"/>
                  <a:gd name="T67" fmla="*/ 11966 h 65"/>
                  <a:gd name="T68" fmla="*/ 0 w 98"/>
                  <a:gd name="T69" fmla="*/ 14077 h 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5"/>
                  <a:gd name="T107" fmla="*/ 98 w 98"/>
                  <a:gd name="T108" fmla="*/ 65 h 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5">
                    <a:moveTo>
                      <a:pt x="0" y="59"/>
                    </a:moveTo>
                    <a:lnTo>
                      <a:pt x="10" y="63"/>
                    </a:lnTo>
                    <a:lnTo>
                      <a:pt x="21" y="65"/>
                    </a:lnTo>
                    <a:lnTo>
                      <a:pt x="31" y="65"/>
                    </a:lnTo>
                    <a:lnTo>
                      <a:pt x="41" y="63"/>
                    </a:lnTo>
                    <a:lnTo>
                      <a:pt x="50" y="60"/>
                    </a:lnTo>
                    <a:lnTo>
                      <a:pt x="60" y="54"/>
                    </a:lnTo>
                    <a:lnTo>
                      <a:pt x="68" y="49"/>
                    </a:lnTo>
                    <a:lnTo>
                      <a:pt x="76" y="42"/>
                    </a:lnTo>
                    <a:lnTo>
                      <a:pt x="83" y="36"/>
                    </a:lnTo>
                    <a:lnTo>
                      <a:pt x="89" y="29"/>
                    </a:lnTo>
                    <a:lnTo>
                      <a:pt x="93" y="23"/>
                    </a:lnTo>
                    <a:lnTo>
                      <a:pt x="96" y="16"/>
                    </a:lnTo>
                    <a:lnTo>
                      <a:pt x="98" y="11"/>
                    </a:lnTo>
                    <a:lnTo>
                      <a:pt x="98" y="5"/>
                    </a:lnTo>
                    <a:lnTo>
                      <a:pt x="94" y="0"/>
                    </a:lnTo>
                    <a:lnTo>
                      <a:pt x="88" y="0"/>
                    </a:lnTo>
                    <a:lnTo>
                      <a:pt x="90" y="8"/>
                    </a:lnTo>
                    <a:lnTo>
                      <a:pt x="91" y="8"/>
                    </a:lnTo>
                    <a:lnTo>
                      <a:pt x="90" y="7"/>
                    </a:lnTo>
                    <a:lnTo>
                      <a:pt x="90" y="8"/>
                    </a:lnTo>
                    <a:lnTo>
                      <a:pt x="89" y="13"/>
                    </a:lnTo>
                    <a:lnTo>
                      <a:pt x="85" y="17"/>
                    </a:lnTo>
                    <a:lnTo>
                      <a:pt x="81" y="24"/>
                    </a:lnTo>
                    <a:lnTo>
                      <a:pt x="77" y="29"/>
                    </a:lnTo>
                    <a:lnTo>
                      <a:pt x="71" y="36"/>
                    </a:lnTo>
                    <a:lnTo>
                      <a:pt x="63" y="41"/>
                    </a:lnTo>
                    <a:lnTo>
                      <a:pt x="56" y="47"/>
                    </a:lnTo>
                    <a:lnTo>
                      <a:pt x="47" y="51"/>
                    </a:lnTo>
                    <a:lnTo>
                      <a:pt x="39" y="54"/>
                    </a:lnTo>
                    <a:lnTo>
                      <a:pt x="30" y="57"/>
                    </a:lnTo>
                    <a:lnTo>
                      <a:pt x="22" y="57"/>
                    </a:lnTo>
                    <a:lnTo>
                      <a:pt x="12" y="54"/>
                    </a:lnTo>
                    <a:lnTo>
                      <a:pt x="4" y="50"/>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09" name="Freeform 334"/>
              <p:cNvSpPr>
                <a:spLocks noChangeArrowheads="1"/>
              </p:cNvSpPr>
              <p:nvPr/>
            </p:nvSpPr>
            <p:spPr bwMode="auto">
              <a:xfrm>
                <a:off x="3466" y="4159"/>
                <a:ext cx="39" cy="52"/>
              </a:xfrm>
              <a:custGeom>
                <a:avLst/>
                <a:gdLst>
                  <a:gd name="T0" fmla="*/ 464 w 43"/>
                  <a:gd name="T1" fmla="*/ 0 h 51"/>
                  <a:gd name="T2" fmla="*/ 353 w 43"/>
                  <a:gd name="T3" fmla="*/ 119 h 51"/>
                  <a:gd name="T4" fmla="*/ 258 w 43"/>
                  <a:gd name="T5" fmla="*/ 4214 h 51"/>
                  <a:gd name="T6" fmla="*/ 180 w 43"/>
                  <a:gd name="T7" fmla="*/ 7120 h 51"/>
                  <a:gd name="T8" fmla="*/ 5 w 43"/>
                  <a:gd name="T9" fmla="*/ 10394 h 51"/>
                  <a:gd name="T10" fmla="*/ 4 w 43"/>
                  <a:gd name="T11" fmla="*/ 13003 h 51"/>
                  <a:gd name="T12" fmla="*/ 1 w 43"/>
                  <a:gd name="T13" fmla="*/ 15125 h 51"/>
                  <a:gd name="T14" fmla="*/ 0 w 43"/>
                  <a:gd name="T15" fmla="*/ 16330 h 51"/>
                  <a:gd name="T16" fmla="*/ 0 w 43"/>
                  <a:gd name="T17" fmla="*/ 17605 h 51"/>
                  <a:gd name="T18" fmla="*/ 0 w 43"/>
                  <a:gd name="T19" fmla="*/ 19528 h 51"/>
                  <a:gd name="T20" fmla="*/ 3 w 43"/>
                  <a:gd name="T21" fmla="*/ 20481 h 51"/>
                  <a:gd name="T22" fmla="*/ 5 w 43"/>
                  <a:gd name="T23" fmla="*/ 17195 h 51"/>
                  <a:gd name="T24" fmla="*/ 5 w 43"/>
                  <a:gd name="T25" fmla="*/ 17486 h 51"/>
                  <a:gd name="T26" fmla="*/ 5 w 43"/>
                  <a:gd name="T27" fmla="*/ 17605 h 51"/>
                  <a:gd name="T28" fmla="*/ 5 w 43"/>
                  <a:gd name="T29" fmla="*/ 17486 h 51"/>
                  <a:gd name="T30" fmla="*/ 5 w 43"/>
                  <a:gd name="T31" fmla="*/ 17195 h 51"/>
                  <a:gd name="T32" fmla="*/ 149 w 43"/>
                  <a:gd name="T33" fmla="*/ 15046 h 51"/>
                  <a:gd name="T34" fmla="*/ 180 w 43"/>
                  <a:gd name="T35" fmla="*/ 12725 h 51"/>
                  <a:gd name="T36" fmla="*/ 245 w 43"/>
                  <a:gd name="T37" fmla="*/ 10135 h 51"/>
                  <a:gd name="T38" fmla="*/ 323 w 43"/>
                  <a:gd name="T39" fmla="*/ 7665 h 51"/>
                  <a:gd name="T40" fmla="*/ 424 w 43"/>
                  <a:gd name="T41" fmla="*/ 5271 h 51"/>
                  <a:gd name="T42" fmla="*/ 508 w 43"/>
                  <a:gd name="T43" fmla="*/ 3612 h 51"/>
                  <a:gd name="T44" fmla="*/ 464 w 43"/>
                  <a:gd name="T45" fmla="*/ 0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51"/>
                  <a:gd name="T71" fmla="*/ 43 w 43"/>
                  <a:gd name="T72" fmla="*/ 51 h 5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51">
                    <a:moveTo>
                      <a:pt x="39" y="0"/>
                    </a:moveTo>
                    <a:lnTo>
                      <a:pt x="30" y="6"/>
                    </a:lnTo>
                    <a:lnTo>
                      <a:pt x="23" y="11"/>
                    </a:lnTo>
                    <a:lnTo>
                      <a:pt x="15" y="18"/>
                    </a:lnTo>
                    <a:lnTo>
                      <a:pt x="9" y="26"/>
                    </a:lnTo>
                    <a:lnTo>
                      <a:pt x="4" y="32"/>
                    </a:lnTo>
                    <a:lnTo>
                      <a:pt x="1" y="38"/>
                    </a:lnTo>
                    <a:lnTo>
                      <a:pt x="0" y="41"/>
                    </a:lnTo>
                    <a:lnTo>
                      <a:pt x="0" y="44"/>
                    </a:lnTo>
                    <a:lnTo>
                      <a:pt x="0" y="48"/>
                    </a:lnTo>
                    <a:lnTo>
                      <a:pt x="3" y="51"/>
                    </a:lnTo>
                    <a:lnTo>
                      <a:pt x="7" y="42"/>
                    </a:lnTo>
                    <a:lnTo>
                      <a:pt x="8" y="43"/>
                    </a:lnTo>
                    <a:lnTo>
                      <a:pt x="8" y="44"/>
                    </a:lnTo>
                    <a:lnTo>
                      <a:pt x="8" y="43"/>
                    </a:lnTo>
                    <a:lnTo>
                      <a:pt x="8" y="42"/>
                    </a:lnTo>
                    <a:lnTo>
                      <a:pt x="11" y="37"/>
                    </a:lnTo>
                    <a:lnTo>
                      <a:pt x="15" y="31"/>
                    </a:lnTo>
                    <a:lnTo>
                      <a:pt x="22" y="25"/>
                    </a:lnTo>
                    <a:lnTo>
                      <a:pt x="28" y="19"/>
                    </a:lnTo>
                    <a:lnTo>
                      <a:pt x="35" y="14"/>
                    </a:lnTo>
                    <a:lnTo>
                      <a:pt x="43" y="9"/>
                    </a:lnTo>
                    <a:lnTo>
                      <a:pt x="39"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10" name="Freeform 335"/>
              <p:cNvSpPr>
                <a:spLocks noChangeArrowheads="1"/>
              </p:cNvSpPr>
              <p:nvPr/>
            </p:nvSpPr>
            <p:spPr bwMode="auto">
              <a:xfrm>
                <a:off x="3506" y="4150"/>
                <a:ext cx="51" cy="23"/>
              </a:xfrm>
              <a:custGeom>
                <a:avLst/>
                <a:gdLst>
                  <a:gd name="T0" fmla="*/ 1468 w 54"/>
                  <a:gd name="T1" fmla="*/ 0 h 17"/>
                  <a:gd name="T2" fmla="*/ 1347 w 54"/>
                  <a:gd name="T3" fmla="*/ 0 h 17"/>
                  <a:gd name="T4" fmla="*/ 1248 w 54"/>
                  <a:gd name="T5" fmla="*/ 0 h 17"/>
                  <a:gd name="T6" fmla="*/ 1062 w 54"/>
                  <a:gd name="T7" fmla="*/ 1187 h 17"/>
                  <a:gd name="T8" fmla="*/ 875 w 54"/>
                  <a:gd name="T9" fmla="*/ 1187 h 17"/>
                  <a:gd name="T10" fmla="*/ 668 w 54"/>
                  <a:gd name="T11" fmla="*/ 1836 h 17"/>
                  <a:gd name="T12" fmla="*/ 423 w 54"/>
                  <a:gd name="T13" fmla="*/ 2788 h 17"/>
                  <a:gd name="T14" fmla="*/ 8 w 54"/>
                  <a:gd name="T15" fmla="*/ 4264 h 17"/>
                  <a:gd name="T16" fmla="*/ 0 w 54"/>
                  <a:gd name="T17" fmla="*/ 6533 h 17"/>
                  <a:gd name="T18" fmla="*/ 4 w 54"/>
                  <a:gd name="T19" fmla="*/ 357865 h 17"/>
                  <a:gd name="T20" fmla="*/ 314 w 54"/>
                  <a:gd name="T21" fmla="*/ 301686 h 17"/>
                  <a:gd name="T22" fmla="*/ 471 w 54"/>
                  <a:gd name="T23" fmla="*/ 269008 h 17"/>
                  <a:gd name="T24" fmla="*/ 689 w 54"/>
                  <a:gd name="T25" fmla="*/ 254579 h 17"/>
                  <a:gd name="T26" fmla="*/ 875 w 54"/>
                  <a:gd name="T27" fmla="*/ 226961 h 17"/>
                  <a:gd name="T28" fmla="*/ 1062 w 54"/>
                  <a:gd name="T29" fmla="*/ 226961 h 17"/>
                  <a:gd name="T30" fmla="*/ 1248 w 54"/>
                  <a:gd name="T31" fmla="*/ 226961 h 17"/>
                  <a:gd name="T32" fmla="*/ 1389 w 54"/>
                  <a:gd name="T33" fmla="*/ 6533 h 17"/>
                  <a:gd name="T34" fmla="*/ 1502 w 54"/>
                  <a:gd name="T35" fmla="*/ 6533 h 17"/>
                  <a:gd name="T36" fmla="*/ 1468 w 54"/>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7"/>
                  <a:gd name="T59" fmla="*/ 54 w 5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7">
                    <a:moveTo>
                      <a:pt x="52" y="0"/>
                    </a:moveTo>
                    <a:lnTo>
                      <a:pt x="48" y="0"/>
                    </a:lnTo>
                    <a:lnTo>
                      <a:pt x="44" y="0"/>
                    </a:lnTo>
                    <a:lnTo>
                      <a:pt x="38" y="1"/>
                    </a:lnTo>
                    <a:lnTo>
                      <a:pt x="31" y="1"/>
                    </a:lnTo>
                    <a:lnTo>
                      <a:pt x="24" y="2"/>
                    </a:lnTo>
                    <a:lnTo>
                      <a:pt x="16" y="3"/>
                    </a:lnTo>
                    <a:lnTo>
                      <a:pt x="8" y="5"/>
                    </a:lnTo>
                    <a:lnTo>
                      <a:pt x="0" y="8"/>
                    </a:lnTo>
                    <a:lnTo>
                      <a:pt x="4" y="17"/>
                    </a:lnTo>
                    <a:lnTo>
                      <a:pt x="10" y="14"/>
                    </a:lnTo>
                    <a:lnTo>
                      <a:pt x="18" y="12"/>
                    </a:lnTo>
                    <a:lnTo>
                      <a:pt x="25" y="11"/>
                    </a:lnTo>
                    <a:lnTo>
                      <a:pt x="31" y="9"/>
                    </a:lnTo>
                    <a:lnTo>
                      <a:pt x="38" y="9"/>
                    </a:lnTo>
                    <a:lnTo>
                      <a:pt x="44" y="9"/>
                    </a:lnTo>
                    <a:lnTo>
                      <a:pt x="49" y="8"/>
                    </a:lnTo>
                    <a:lnTo>
                      <a:pt x="54" y="8"/>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11" name="Freeform 336"/>
              <p:cNvSpPr>
                <a:spLocks noChangeArrowheads="1"/>
              </p:cNvSpPr>
              <p:nvPr/>
            </p:nvSpPr>
            <p:spPr bwMode="auto">
              <a:xfrm>
                <a:off x="5304" y="4072"/>
                <a:ext cx="82" cy="51"/>
              </a:xfrm>
              <a:custGeom>
                <a:avLst/>
                <a:gdLst>
                  <a:gd name="T0" fmla="*/ 486 w 94"/>
                  <a:gd name="T1" fmla="*/ 1882 h 57"/>
                  <a:gd name="T2" fmla="*/ 502 w 94"/>
                  <a:gd name="T3" fmla="*/ 1882 h 57"/>
                  <a:gd name="T4" fmla="*/ 511 w 94"/>
                  <a:gd name="T5" fmla="*/ 1803 h 57"/>
                  <a:gd name="T6" fmla="*/ 511 w 94"/>
                  <a:gd name="T7" fmla="*/ 1702 h 57"/>
                  <a:gd name="T8" fmla="*/ 502 w 94"/>
                  <a:gd name="T9" fmla="*/ 1483 h 57"/>
                  <a:gd name="T10" fmla="*/ 497 w 94"/>
                  <a:gd name="T11" fmla="*/ 1367 h 57"/>
                  <a:gd name="T12" fmla="*/ 473 w 94"/>
                  <a:gd name="T13" fmla="*/ 1132 h 57"/>
                  <a:gd name="T14" fmla="*/ 429 w 94"/>
                  <a:gd name="T15" fmla="*/ 923 h 57"/>
                  <a:gd name="T16" fmla="*/ 403 w 94"/>
                  <a:gd name="T17" fmla="*/ 745 h 57"/>
                  <a:gd name="T18" fmla="*/ 366 w 94"/>
                  <a:gd name="T19" fmla="*/ 493 h 57"/>
                  <a:gd name="T20" fmla="*/ 314 w 94"/>
                  <a:gd name="T21" fmla="*/ 332 h 57"/>
                  <a:gd name="T22" fmla="*/ 270 w 94"/>
                  <a:gd name="T23" fmla="*/ 14 h 57"/>
                  <a:gd name="T24" fmla="*/ 217 w 94"/>
                  <a:gd name="T25" fmla="*/ 3 h 57"/>
                  <a:gd name="T26" fmla="*/ 170 w 94"/>
                  <a:gd name="T27" fmla="*/ 0 h 57"/>
                  <a:gd name="T28" fmla="*/ 106 w 94"/>
                  <a:gd name="T29" fmla="*/ 0 h 57"/>
                  <a:gd name="T30" fmla="*/ 66 w 94"/>
                  <a:gd name="T31" fmla="*/ 3 h 57"/>
                  <a:gd name="T32" fmla="*/ 2 w 94"/>
                  <a:gd name="T33" fmla="*/ 15 h 57"/>
                  <a:gd name="T34" fmla="*/ 1 w 94"/>
                  <a:gd name="T35" fmla="*/ 289 h 57"/>
                  <a:gd name="T36" fmla="*/ 0 w 94"/>
                  <a:gd name="T37" fmla="*/ 308 h 57"/>
                  <a:gd name="T38" fmla="*/ 1 w 94"/>
                  <a:gd name="T39" fmla="*/ 353 h 57"/>
                  <a:gd name="T40" fmla="*/ 1 w 94"/>
                  <a:gd name="T41" fmla="*/ 404 h 57"/>
                  <a:gd name="T42" fmla="*/ 3 w 94"/>
                  <a:gd name="T43" fmla="*/ 609 h 57"/>
                  <a:gd name="T44" fmla="*/ 60 w 94"/>
                  <a:gd name="T45" fmla="*/ 797 h 57"/>
                  <a:gd name="T46" fmla="*/ 79 w 94"/>
                  <a:gd name="T47" fmla="*/ 990 h 57"/>
                  <a:gd name="T48" fmla="*/ 112 w 94"/>
                  <a:gd name="T49" fmla="*/ 1277 h 57"/>
                  <a:gd name="T50" fmla="*/ 168 w 94"/>
                  <a:gd name="T51" fmla="*/ 1388 h 57"/>
                  <a:gd name="T52" fmla="*/ 207 w 94"/>
                  <a:gd name="T53" fmla="*/ 1588 h 57"/>
                  <a:gd name="T54" fmla="*/ 256 w 94"/>
                  <a:gd name="T55" fmla="*/ 1702 h 57"/>
                  <a:gd name="T56" fmla="*/ 284 w 94"/>
                  <a:gd name="T57" fmla="*/ 1789 h 57"/>
                  <a:gd name="T58" fmla="*/ 331 w 94"/>
                  <a:gd name="T59" fmla="*/ 1803 h 57"/>
                  <a:gd name="T60" fmla="*/ 368 w 94"/>
                  <a:gd name="T61" fmla="*/ 1821 h 57"/>
                  <a:gd name="T62" fmla="*/ 407 w 94"/>
                  <a:gd name="T63" fmla="*/ 1821 h 57"/>
                  <a:gd name="T64" fmla="*/ 429 w 94"/>
                  <a:gd name="T65" fmla="*/ 1821 h 57"/>
                  <a:gd name="T66" fmla="*/ 473 w 94"/>
                  <a:gd name="T67" fmla="*/ 1821 h 57"/>
                  <a:gd name="T68" fmla="*/ 486 w 94"/>
                  <a:gd name="T69" fmla="*/ 1882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9" y="57"/>
                    </a:moveTo>
                    <a:lnTo>
                      <a:pt x="92" y="57"/>
                    </a:lnTo>
                    <a:lnTo>
                      <a:pt x="94" y="55"/>
                    </a:lnTo>
                    <a:lnTo>
                      <a:pt x="94" y="52"/>
                    </a:lnTo>
                    <a:lnTo>
                      <a:pt x="92" y="46"/>
                    </a:lnTo>
                    <a:lnTo>
                      <a:pt x="90" y="41"/>
                    </a:lnTo>
                    <a:lnTo>
                      <a:pt x="85" y="35"/>
                    </a:lnTo>
                    <a:lnTo>
                      <a:pt x="79" y="29"/>
                    </a:lnTo>
                    <a:lnTo>
                      <a:pt x="73" y="22"/>
                    </a:lnTo>
                    <a:lnTo>
                      <a:pt x="66" y="16"/>
                    </a:lnTo>
                    <a:lnTo>
                      <a:pt x="58" y="10"/>
                    </a:lnTo>
                    <a:lnTo>
                      <a:pt x="50" y="6"/>
                    </a:lnTo>
                    <a:lnTo>
                      <a:pt x="40" y="3"/>
                    </a:lnTo>
                    <a:lnTo>
                      <a:pt x="31" y="0"/>
                    </a:lnTo>
                    <a:lnTo>
                      <a:pt x="21" y="0"/>
                    </a:lnTo>
                    <a:lnTo>
                      <a:pt x="12" y="3"/>
                    </a:lnTo>
                    <a:lnTo>
                      <a:pt x="2" y="7"/>
                    </a:lnTo>
                    <a:lnTo>
                      <a:pt x="1" y="8"/>
                    </a:lnTo>
                    <a:lnTo>
                      <a:pt x="0" y="9"/>
                    </a:lnTo>
                    <a:lnTo>
                      <a:pt x="1" y="11"/>
                    </a:lnTo>
                    <a:lnTo>
                      <a:pt x="1" y="13"/>
                    </a:lnTo>
                    <a:lnTo>
                      <a:pt x="4" y="19"/>
                    </a:lnTo>
                    <a:lnTo>
                      <a:pt x="10" y="24"/>
                    </a:lnTo>
                    <a:lnTo>
                      <a:pt x="15" y="31"/>
                    </a:lnTo>
                    <a:lnTo>
                      <a:pt x="22" y="38"/>
                    </a:lnTo>
                    <a:lnTo>
                      <a:pt x="30" y="43"/>
                    </a:lnTo>
                    <a:lnTo>
                      <a:pt x="38" y="49"/>
                    </a:lnTo>
                    <a:lnTo>
                      <a:pt x="46" y="52"/>
                    </a:lnTo>
                    <a:lnTo>
                      <a:pt x="53" y="54"/>
                    </a:lnTo>
                    <a:lnTo>
                      <a:pt x="60" y="55"/>
                    </a:lnTo>
                    <a:lnTo>
                      <a:pt x="68" y="56"/>
                    </a:lnTo>
                    <a:lnTo>
                      <a:pt x="74" y="56"/>
                    </a:lnTo>
                    <a:lnTo>
                      <a:pt x="80" y="56"/>
                    </a:lnTo>
                    <a:lnTo>
                      <a:pt x="85" y="56"/>
                    </a:lnTo>
                    <a:lnTo>
                      <a:pt x="89"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12" name="Freeform 337"/>
              <p:cNvSpPr>
                <a:spLocks noChangeArrowheads="1"/>
              </p:cNvSpPr>
              <p:nvPr/>
            </p:nvSpPr>
            <p:spPr bwMode="auto">
              <a:xfrm>
                <a:off x="5304" y="4067"/>
                <a:ext cx="87" cy="55"/>
              </a:xfrm>
              <a:custGeom>
                <a:avLst/>
                <a:gdLst>
                  <a:gd name="T0" fmla="*/ 4 w 98"/>
                  <a:gd name="T1" fmla="*/ 228 h 66"/>
                  <a:gd name="T2" fmla="*/ 137 w 98"/>
                  <a:gd name="T3" fmla="*/ 183 h 66"/>
                  <a:gd name="T4" fmla="*/ 219 w 98"/>
                  <a:gd name="T5" fmla="*/ 161 h 66"/>
                  <a:gd name="T6" fmla="*/ 334 w 98"/>
                  <a:gd name="T7" fmla="*/ 161 h 66"/>
                  <a:gd name="T8" fmla="*/ 423 w 98"/>
                  <a:gd name="T9" fmla="*/ 183 h 66"/>
                  <a:gd name="T10" fmla="*/ 521 w 98"/>
                  <a:gd name="T11" fmla="*/ 228 h 66"/>
                  <a:gd name="T12" fmla="*/ 605 w 98"/>
                  <a:gd name="T13" fmla="*/ 331 h 66"/>
                  <a:gd name="T14" fmla="*/ 701 w 98"/>
                  <a:gd name="T15" fmla="*/ 410 h 66"/>
                  <a:gd name="T16" fmla="*/ 766 w 98"/>
                  <a:gd name="T17" fmla="*/ 512 h 66"/>
                  <a:gd name="T18" fmla="*/ 839 w 98"/>
                  <a:gd name="T19" fmla="*/ 631 h 66"/>
                  <a:gd name="T20" fmla="*/ 892 w 98"/>
                  <a:gd name="T21" fmla="*/ 731 h 66"/>
                  <a:gd name="T22" fmla="*/ 945 w 98"/>
                  <a:gd name="T23" fmla="*/ 816 h 66"/>
                  <a:gd name="T24" fmla="*/ 954 w 98"/>
                  <a:gd name="T25" fmla="*/ 918 h 66"/>
                  <a:gd name="T26" fmla="*/ 971 w 98"/>
                  <a:gd name="T27" fmla="*/ 978 h 66"/>
                  <a:gd name="T28" fmla="*/ 971 w 98"/>
                  <a:gd name="T29" fmla="*/ 988 h 66"/>
                  <a:gd name="T30" fmla="*/ 1001 w 98"/>
                  <a:gd name="T31" fmla="*/ 988 h 66"/>
                  <a:gd name="T32" fmla="*/ 954 w 98"/>
                  <a:gd name="T33" fmla="*/ 988 h 66"/>
                  <a:gd name="T34" fmla="*/ 950 w 98"/>
                  <a:gd name="T35" fmla="*/ 1143 h 66"/>
                  <a:gd name="T36" fmla="*/ 1013 w 98"/>
                  <a:gd name="T37" fmla="*/ 1133 h 66"/>
                  <a:gd name="T38" fmla="*/ 1066 w 98"/>
                  <a:gd name="T39" fmla="*/ 1053 h 66"/>
                  <a:gd name="T40" fmla="*/ 1066 w 98"/>
                  <a:gd name="T41" fmla="*/ 944 h 66"/>
                  <a:gd name="T42" fmla="*/ 1032 w 98"/>
                  <a:gd name="T43" fmla="*/ 853 h 66"/>
                  <a:gd name="T44" fmla="*/ 1008 w 98"/>
                  <a:gd name="T45" fmla="*/ 737 h 66"/>
                  <a:gd name="T46" fmla="*/ 954 w 98"/>
                  <a:gd name="T47" fmla="*/ 631 h 66"/>
                  <a:gd name="T48" fmla="*/ 895 w 98"/>
                  <a:gd name="T49" fmla="*/ 512 h 66"/>
                  <a:gd name="T50" fmla="*/ 839 w 98"/>
                  <a:gd name="T51" fmla="*/ 408 h 66"/>
                  <a:gd name="T52" fmla="*/ 747 w 98"/>
                  <a:gd name="T53" fmla="*/ 265 h 66"/>
                  <a:gd name="T54" fmla="*/ 661 w 98"/>
                  <a:gd name="T55" fmla="*/ 183 h 66"/>
                  <a:gd name="T56" fmla="*/ 552 w 98"/>
                  <a:gd name="T57" fmla="*/ 3 h 66"/>
                  <a:gd name="T58" fmla="*/ 447 w 98"/>
                  <a:gd name="T59" fmla="*/ 2 h 66"/>
                  <a:gd name="T60" fmla="*/ 334 w 98"/>
                  <a:gd name="T61" fmla="*/ 0 h 66"/>
                  <a:gd name="T62" fmla="*/ 219 w 98"/>
                  <a:gd name="T63" fmla="*/ 0 h 66"/>
                  <a:gd name="T64" fmla="*/ 122 w 98"/>
                  <a:gd name="T65" fmla="*/ 2 h 66"/>
                  <a:gd name="T66" fmla="*/ 0 w 98"/>
                  <a:gd name="T67" fmla="*/ 137 h 66"/>
                  <a:gd name="T68" fmla="*/ 4 w 98"/>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4"/>
                    </a:moveTo>
                    <a:lnTo>
                      <a:pt x="13" y="11"/>
                    </a:lnTo>
                    <a:lnTo>
                      <a:pt x="21" y="9"/>
                    </a:lnTo>
                    <a:lnTo>
                      <a:pt x="31" y="9"/>
                    </a:lnTo>
                    <a:lnTo>
                      <a:pt x="39" y="11"/>
                    </a:lnTo>
                    <a:lnTo>
                      <a:pt x="48" y="14"/>
                    </a:lnTo>
                    <a:lnTo>
                      <a:pt x="56" y="19"/>
                    </a:lnTo>
                    <a:lnTo>
                      <a:pt x="64" y="24"/>
                    </a:lnTo>
                    <a:lnTo>
                      <a:pt x="71" y="30"/>
                    </a:lnTo>
                    <a:lnTo>
                      <a:pt x="76" y="36"/>
                    </a:lnTo>
                    <a:lnTo>
                      <a:pt x="82" y="42"/>
                    </a:lnTo>
                    <a:lnTo>
                      <a:pt x="86" y="47"/>
                    </a:lnTo>
                    <a:lnTo>
                      <a:pt x="89" y="53"/>
                    </a:lnTo>
                    <a:lnTo>
                      <a:pt x="90" y="56"/>
                    </a:lnTo>
                    <a:lnTo>
                      <a:pt x="90" y="57"/>
                    </a:lnTo>
                    <a:lnTo>
                      <a:pt x="91" y="57"/>
                    </a:lnTo>
                    <a:lnTo>
                      <a:pt x="89" y="57"/>
                    </a:lnTo>
                    <a:lnTo>
                      <a:pt x="88" y="66"/>
                    </a:lnTo>
                    <a:lnTo>
                      <a:pt x="94" y="65"/>
                    </a:lnTo>
                    <a:lnTo>
                      <a:pt x="98" y="60"/>
                    </a:lnTo>
                    <a:lnTo>
                      <a:pt x="98" y="55"/>
                    </a:lnTo>
                    <a:lnTo>
                      <a:pt x="96" y="49"/>
                    </a:lnTo>
                    <a:lnTo>
                      <a:pt x="93" y="43"/>
                    </a:lnTo>
                    <a:lnTo>
                      <a:pt x="89" y="36"/>
                    </a:lnTo>
                    <a:lnTo>
                      <a:pt x="83" y="30"/>
                    </a:lnTo>
                    <a:lnTo>
                      <a:pt x="76" y="23"/>
                    </a:lnTo>
                    <a:lnTo>
                      <a:pt x="69" y="16"/>
                    </a:lnTo>
                    <a:lnTo>
                      <a:pt x="60" y="11"/>
                    </a:lnTo>
                    <a:lnTo>
                      <a:pt x="51" y="5"/>
                    </a:lnTo>
                    <a:lnTo>
                      <a:pt x="41" y="2"/>
                    </a:lnTo>
                    <a:lnTo>
                      <a:pt x="31" y="0"/>
                    </a:lnTo>
                    <a:lnTo>
                      <a:pt x="21" y="0"/>
                    </a:lnTo>
                    <a:lnTo>
                      <a:pt x="11"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13" name="Freeform 338"/>
              <p:cNvSpPr>
                <a:spLocks noChangeArrowheads="1"/>
              </p:cNvSpPr>
              <p:nvPr/>
            </p:nvSpPr>
            <p:spPr bwMode="auto">
              <a:xfrm>
                <a:off x="5300" y="4074"/>
                <a:ext cx="41" cy="48"/>
              </a:xfrm>
              <a:custGeom>
                <a:avLst/>
                <a:gdLst>
                  <a:gd name="T0" fmla="*/ 2562 w 44"/>
                  <a:gd name="T1" fmla="*/ 13011 h 49"/>
                  <a:gd name="T2" fmla="*/ 2170 w 44"/>
                  <a:gd name="T3" fmla="*/ 11744 h 49"/>
                  <a:gd name="T4" fmla="*/ 1666 w 44"/>
                  <a:gd name="T5" fmla="*/ 10050 h 49"/>
                  <a:gd name="T6" fmla="*/ 1323 w 44"/>
                  <a:gd name="T7" fmla="*/ 7929 h 49"/>
                  <a:gd name="T8" fmla="*/ 953 w 44"/>
                  <a:gd name="T9" fmla="*/ 6262 h 49"/>
                  <a:gd name="T10" fmla="*/ 731 w 44"/>
                  <a:gd name="T11" fmla="*/ 3937 h 49"/>
                  <a:gd name="T12" fmla="*/ 562 w 44"/>
                  <a:gd name="T13" fmla="*/ 2643 h 49"/>
                  <a:gd name="T14" fmla="*/ 562 w 44"/>
                  <a:gd name="T15" fmla="*/ 2459 h 49"/>
                  <a:gd name="T16" fmla="*/ 562 w 44"/>
                  <a:gd name="T17" fmla="*/ 82 h 49"/>
                  <a:gd name="T18" fmla="*/ 526 w 44"/>
                  <a:gd name="T19" fmla="*/ 2459 h 49"/>
                  <a:gd name="T20" fmla="*/ 4 w 44"/>
                  <a:gd name="T21" fmla="*/ 0 h 49"/>
                  <a:gd name="T22" fmla="*/ 1 w 44"/>
                  <a:gd name="T23" fmla="*/ 3 h 49"/>
                  <a:gd name="T24" fmla="*/ 0 w 44"/>
                  <a:gd name="T25" fmla="*/ 82 h 49"/>
                  <a:gd name="T26" fmla="*/ 1 w 44"/>
                  <a:gd name="T27" fmla="*/ 2868 h 49"/>
                  <a:gd name="T28" fmla="*/ 2 w 44"/>
                  <a:gd name="T29" fmla="*/ 3937 h 49"/>
                  <a:gd name="T30" fmla="*/ 5 w 44"/>
                  <a:gd name="T31" fmla="*/ 5807 h 49"/>
                  <a:gd name="T32" fmla="*/ 601 w 44"/>
                  <a:gd name="T33" fmla="*/ 7929 h 49"/>
                  <a:gd name="T34" fmla="*/ 953 w 44"/>
                  <a:gd name="T35" fmla="*/ 10050 h 49"/>
                  <a:gd name="T36" fmla="*/ 1415 w 44"/>
                  <a:gd name="T37" fmla="*/ 12028 h 49"/>
                  <a:gd name="T38" fmla="*/ 1841 w 44"/>
                  <a:gd name="T39" fmla="*/ 14256 h 49"/>
                  <a:gd name="T40" fmla="*/ 2318 w 44"/>
                  <a:gd name="T41" fmla="*/ 15430 h 49"/>
                  <a:gd name="T42" fmla="*/ 2562 w 44"/>
                  <a:gd name="T43" fmla="*/ 13011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
                  <a:gd name="T67" fmla="*/ 0 h 49"/>
                  <a:gd name="T68" fmla="*/ 44 w 44"/>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 h="49">
                    <a:moveTo>
                      <a:pt x="44" y="41"/>
                    </a:moveTo>
                    <a:lnTo>
                      <a:pt x="37" y="37"/>
                    </a:lnTo>
                    <a:lnTo>
                      <a:pt x="29" y="31"/>
                    </a:lnTo>
                    <a:lnTo>
                      <a:pt x="22" y="25"/>
                    </a:lnTo>
                    <a:lnTo>
                      <a:pt x="17" y="19"/>
                    </a:lnTo>
                    <a:lnTo>
                      <a:pt x="13" y="13"/>
                    </a:lnTo>
                    <a:lnTo>
                      <a:pt x="9" y="8"/>
                    </a:lnTo>
                    <a:lnTo>
                      <a:pt x="9" y="7"/>
                    </a:lnTo>
                    <a:lnTo>
                      <a:pt x="9" y="6"/>
                    </a:lnTo>
                    <a:lnTo>
                      <a:pt x="8" y="7"/>
                    </a:lnTo>
                    <a:lnTo>
                      <a:pt x="4" y="0"/>
                    </a:lnTo>
                    <a:lnTo>
                      <a:pt x="1" y="3"/>
                    </a:lnTo>
                    <a:lnTo>
                      <a:pt x="0" y="6"/>
                    </a:lnTo>
                    <a:lnTo>
                      <a:pt x="1" y="9"/>
                    </a:lnTo>
                    <a:lnTo>
                      <a:pt x="2" y="13"/>
                    </a:lnTo>
                    <a:lnTo>
                      <a:pt x="5" y="18"/>
                    </a:lnTo>
                    <a:lnTo>
                      <a:pt x="10" y="25"/>
                    </a:lnTo>
                    <a:lnTo>
                      <a:pt x="17" y="31"/>
                    </a:lnTo>
                    <a:lnTo>
                      <a:pt x="24" y="38"/>
                    </a:lnTo>
                    <a:lnTo>
                      <a:pt x="32" y="45"/>
                    </a:lnTo>
                    <a:lnTo>
                      <a:pt x="40" y="49"/>
                    </a:lnTo>
                    <a:lnTo>
                      <a:pt x="44"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14" name="Freeform 339"/>
              <p:cNvSpPr>
                <a:spLocks noChangeArrowheads="1"/>
              </p:cNvSpPr>
              <p:nvPr/>
            </p:nvSpPr>
            <p:spPr bwMode="auto">
              <a:xfrm>
                <a:off x="5341" y="4120"/>
                <a:ext cx="44" cy="14"/>
              </a:xfrm>
              <a:custGeom>
                <a:avLst/>
                <a:gdLst>
                  <a:gd name="T0" fmla="*/ 208 w 53"/>
                  <a:gd name="T1" fmla="*/ 2383 h 18"/>
                  <a:gd name="T2" fmla="*/ 197 w 53"/>
                  <a:gd name="T3" fmla="*/ 2146 h 18"/>
                  <a:gd name="T4" fmla="*/ 173 w 53"/>
                  <a:gd name="T5" fmla="*/ 2146 h 18"/>
                  <a:gd name="T6" fmla="*/ 147 w 53"/>
                  <a:gd name="T7" fmla="*/ 2146 h 18"/>
                  <a:gd name="T8" fmla="*/ 125 w 53"/>
                  <a:gd name="T9" fmla="*/ 1931 h 18"/>
                  <a:gd name="T10" fmla="*/ 94 w 53"/>
                  <a:gd name="T11" fmla="*/ 1931 h 18"/>
                  <a:gd name="T12" fmla="*/ 67 w 53"/>
                  <a:gd name="T13" fmla="*/ 1564 h 18"/>
                  <a:gd name="T14" fmla="*/ 46 w 53"/>
                  <a:gd name="T15" fmla="*/ 2 h 18"/>
                  <a:gd name="T16" fmla="*/ 2 w 53"/>
                  <a:gd name="T17" fmla="*/ 0 h 18"/>
                  <a:gd name="T18" fmla="*/ 0 w 53"/>
                  <a:gd name="T19" fmla="*/ 2146 h 18"/>
                  <a:gd name="T20" fmla="*/ 2 w 53"/>
                  <a:gd name="T21" fmla="*/ 2943 h 18"/>
                  <a:gd name="T22" fmla="*/ 59 w 53"/>
                  <a:gd name="T23" fmla="*/ 4207 h 18"/>
                  <a:gd name="T24" fmla="*/ 89 w 53"/>
                  <a:gd name="T25" fmla="*/ 4485 h 18"/>
                  <a:gd name="T26" fmla="*/ 123 w 53"/>
                  <a:gd name="T27" fmla="*/ 4675 h 18"/>
                  <a:gd name="T28" fmla="*/ 147 w 53"/>
                  <a:gd name="T29" fmla="*/ 4675 h 18"/>
                  <a:gd name="T30" fmla="*/ 172 w 53"/>
                  <a:gd name="T31" fmla="*/ 4675 h 18"/>
                  <a:gd name="T32" fmla="*/ 193 w 53"/>
                  <a:gd name="T33" fmla="*/ 4984 h 18"/>
                  <a:gd name="T34" fmla="*/ 204 w 53"/>
                  <a:gd name="T35" fmla="*/ 4984 h 18"/>
                  <a:gd name="T36" fmla="*/ 208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50" y="8"/>
                    </a:lnTo>
                    <a:lnTo>
                      <a:pt x="44" y="8"/>
                    </a:lnTo>
                    <a:lnTo>
                      <a:pt x="38" y="8"/>
                    </a:lnTo>
                    <a:lnTo>
                      <a:pt x="32" y="7"/>
                    </a:lnTo>
                    <a:lnTo>
                      <a:pt x="24" y="7"/>
                    </a:lnTo>
                    <a:lnTo>
                      <a:pt x="18" y="5"/>
                    </a:lnTo>
                    <a:lnTo>
                      <a:pt x="11" y="4"/>
                    </a:lnTo>
                    <a:lnTo>
                      <a:pt x="4" y="0"/>
                    </a:lnTo>
                    <a:lnTo>
                      <a:pt x="0" y="8"/>
                    </a:lnTo>
                    <a:lnTo>
                      <a:pt x="7" y="11"/>
                    </a:lnTo>
                    <a:lnTo>
                      <a:pt x="16" y="15"/>
                    </a:lnTo>
                    <a:lnTo>
                      <a:pt x="23" y="16"/>
                    </a:lnTo>
                    <a:lnTo>
                      <a:pt x="31" y="17"/>
                    </a:lnTo>
                    <a:lnTo>
                      <a:pt x="38" y="17"/>
                    </a:lnTo>
                    <a:lnTo>
                      <a:pt x="43" y="17"/>
                    </a:lnTo>
                    <a:lnTo>
                      <a:pt x="49" y="18"/>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15" name="Freeform 340"/>
              <p:cNvSpPr>
                <a:spLocks noChangeArrowheads="1"/>
              </p:cNvSpPr>
              <p:nvPr/>
            </p:nvSpPr>
            <p:spPr bwMode="auto">
              <a:xfrm>
                <a:off x="356" y="4076"/>
                <a:ext cx="81" cy="52"/>
              </a:xfrm>
              <a:custGeom>
                <a:avLst/>
                <a:gdLst>
                  <a:gd name="T0" fmla="*/ 493 w 93"/>
                  <a:gd name="T1" fmla="*/ 0 h 57"/>
                  <a:gd name="T2" fmla="*/ 506 w 93"/>
                  <a:gd name="T3" fmla="*/ 0 h 57"/>
                  <a:gd name="T4" fmla="*/ 520 w 93"/>
                  <a:gd name="T5" fmla="*/ 2 h 57"/>
                  <a:gd name="T6" fmla="*/ 520 w 93"/>
                  <a:gd name="T7" fmla="*/ 18 h 57"/>
                  <a:gd name="T8" fmla="*/ 506 w 93"/>
                  <a:gd name="T9" fmla="*/ 832 h 57"/>
                  <a:gd name="T10" fmla="*/ 498 w 93"/>
                  <a:gd name="T11" fmla="*/ 1383 h 57"/>
                  <a:gd name="T12" fmla="*/ 473 w 93"/>
                  <a:gd name="T13" fmla="*/ 2106 h 57"/>
                  <a:gd name="T14" fmla="*/ 432 w 93"/>
                  <a:gd name="T15" fmla="*/ 2710 h 57"/>
                  <a:gd name="T16" fmla="*/ 404 w 93"/>
                  <a:gd name="T17" fmla="*/ 3467 h 57"/>
                  <a:gd name="T18" fmla="*/ 364 w 93"/>
                  <a:gd name="T19" fmla="*/ 4011 h 57"/>
                  <a:gd name="T20" fmla="*/ 314 w 93"/>
                  <a:gd name="T21" fmla="*/ 4485 h 57"/>
                  <a:gd name="T22" fmla="*/ 268 w 93"/>
                  <a:gd name="T23" fmla="*/ 4925 h 57"/>
                  <a:gd name="T24" fmla="*/ 216 w 93"/>
                  <a:gd name="T25" fmla="*/ 5355 h 57"/>
                  <a:gd name="T26" fmla="*/ 166 w 93"/>
                  <a:gd name="T27" fmla="*/ 5617 h 57"/>
                  <a:gd name="T28" fmla="*/ 105 w 93"/>
                  <a:gd name="T29" fmla="*/ 5617 h 57"/>
                  <a:gd name="T30" fmla="*/ 62 w 93"/>
                  <a:gd name="T31" fmla="*/ 5355 h 57"/>
                  <a:gd name="T32" fmla="*/ 1 w 93"/>
                  <a:gd name="T33" fmla="*/ 4876 h 57"/>
                  <a:gd name="T34" fmla="*/ 0 w 93"/>
                  <a:gd name="T35" fmla="*/ 4855 h 57"/>
                  <a:gd name="T36" fmla="*/ 0 w 93"/>
                  <a:gd name="T37" fmla="*/ 4748 h 57"/>
                  <a:gd name="T38" fmla="*/ 0 w 93"/>
                  <a:gd name="T39" fmla="*/ 4485 h 57"/>
                  <a:gd name="T40" fmla="*/ 1 w 93"/>
                  <a:gd name="T41" fmla="*/ 4362 h 57"/>
                  <a:gd name="T42" fmla="*/ 3 w 93"/>
                  <a:gd name="T43" fmla="*/ 3771 h 57"/>
                  <a:gd name="T44" fmla="*/ 3 w 93"/>
                  <a:gd name="T45" fmla="*/ 3115 h 57"/>
                  <a:gd name="T46" fmla="*/ 80 w 93"/>
                  <a:gd name="T47" fmla="*/ 2476 h 57"/>
                  <a:gd name="T48" fmla="*/ 115 w 93"/>
                  <a:gd name="T49" fmla="*/ 1922 h 57"/>
                  <a:gd name="T50" fmla="*/ 166 w 93"/>
                  <a:gd name="T51" fmla="*/ 1170 h 57"/>
                  <a:gd name="T52" fmla="*/ 204 w 93"/>
                  <a:gd name="T53" fmla="*/ 767 h 57"/>
                  <a:gd name="T54" fmla="*/ 242 w 93"/>
                  <a:gd name="T55" fmla="*/ 18 h 57"/>
                  <a:gd name="T56" fmla="*/ 285 w 93"/>
                  <a:gd name="T57" fmla="*/ 3 h 57"/>
                  <a:gd name="T58" fmla="*/ 327 w 93"/>
                  <a:gd name="T59" fmla="*/ 2 h 57"/>
                  <a:gd name="T60" fmla="*/ 368 w 93"/>
                  <a:gd name="T61" fmla="*/ 1 h 57"/>
                  <a:gd name="T62" fmla="*/ 404 w 93"/>
                  <a:gd name="T63" fmla="*/ 1 h 57"/>
                  <a:gd name="T64" fmla="*/ 432 w 93"/>
                  <a:gd name="T65" fmla="*/ 0 h 57"/>
                  <a:gd name="T66" fmla="*/ 473 w 93"/>
                  <a:gd name="T67" fmla="*/ 0 h 57"/>
                  <a:gd name="T68" fmla="*/ 493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0"/>
                    </a:moveTo>
                    <a:lnTo>
                      <a:pt x="92" y="0"/>
                    </a:lnTo>
                    <a:lnTo>
                      <a:pt x="93" y="2"/>
                    </a:lnTo>
                    <a:lnTo>
                      <a:pt x="93" y="5"/>
                    </a:lnTo>
                    <a:lnTo>
                      <a:pt x="92" y="9"/>
                    </a:lnTo>
                    <a:lnTo>
                      <a:pt x="89" y="15"/>
                    </a:lnTo>
                    <a:lnTo>
                      <a:pt x="84" y="22"/>
                    </a:lnTo>
                    <a:lnTo>
                      <a:pt x="79" y="28"/>
                    </a:lnTo>
                    <a:lnTo>
                      <a:pt x="73" y="35"/>
                    </a:lnTo>
                    <a:lnTo>
                      <a:pt x="65" y="40"/>
                    </a:lnTo>
                    <a:lnTo>
                      <a:pt x="57" y="46"/>
                    </a:lnTo>
                    <a:lnTo>
                      <a:pt x="48" y="51"/>
                    </a:lnTo>
                    <a:lnTo>
                      <a:pt x="39" y="55"/>
                    </a:lnTo>
                    <a:lnTo>
                      <a:pt x="29" y="57"/>
                    </a:lnTo>
                    <a:lnTo>
                      <a:pt x="20" y="57"/>
                    </a:lnTo>
                    <a:lnTo>
                      <a:pt x="10" y="55"/>
                    </a:lnTo>
                    <a:lnTo>
                      <a:pt x="1" y="50"/>
                    </a:lnTo>
                    <a:lnTo>
                      <a:pt x="0" y="49"/>
                    </a:lnTo>
                    <a:lnTo>
                      <a:pt x="0" y="48"/>
                    </a:lnTo>
                    <a:lnTo>
                      <a:pt x="0" y="46"/>
                    </a:lnTo>
                    <a:lnTo>
                      <a:pt x="1" y="44"/>
                    </a:lnTo>
                    <a:lnTo>
                      <a:pt x="4" y="38"/>
                    </a:lnTo>
                    <a:lnTo>
                      <a:pt x="8" y="31"/>
                    </a:lnTo>
                    <a:lnTo>
                      <a:pt x="15" y="25"/>
                    </a:lnTo>
                    <a:lnTo>
                      <a:pt x="22" y="19"/>
                    </a:lnTo>
                    <a:lnTo>
                      <a:pt x="29" y="13"/>
                    </a:lnTo>
                    <a:lnTo>
                      <a:pt x="37" y="8"/>
                    </a:lnTo>
                    <a:lnTo>
                      <a:pt x="44" y="5"/>
                    </a:lnTo>
                    <a:lnTo>
                      <a:pt x="52" y="3"/>
                    </a:lnTo>
                    <a:lnTo>
                      <a:pt x="59" y="2"/>
                    </a:lnTo>
                    <a:lnTo>
                      <a:pt x="66" y="1"/>
                    </a:lnTo>
                    <a:lnTo>
                      <a:pt x="73" y="1"/>
                    </a:lnTo>
                    <a:lnTo>
                      <a:pt x="79" y="0"/>
                    </a:lnTo>
                    <a:lnTo>
                      <a:pt x="84"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16" name="Freeform 341"/>
              <p:cNvSpPr>
                <a:spLocks noChangeArrowheads="1"/>
              </p:cNvSpPr>
              <p:nvPr/>
            </p:nvSpPr>
            <p:spPr bwMode="auto">
              <a:xfrm>
                <a:off x="355" y="4071"/>
                <a:ext cx="87" cy="55"/>
              </a:xfrm>
              <a:custGeom>
                <a:avLst/>
                <a:gdLst>
                  <a:gd name="T0" fmla="*/ 0 w 98"/>
                  <a:gd name="T1" fmla="*/ 990 h 66"/>
                  <a:gd name="T2" fmla="*/ 115 w 98"/>
                  <a:gd name="T3" fmla="*/ 1122 h 66"/>
                  <a:gd name="T4" fmla="*/ 219 w 98"/>
                  <a:gd name="T5" fmla="*/ 1143 h 66"/>
                  <a:gd name="T6" fmla="*/ 334 w 98"/>
                  <a:gd name="T7" fmla="*/ 1143 h 66"/>
                  <a:gd name="T8" fmla="*/ 447 w 98"/>
                  <a:gd name="T9" fmla="*/ 1122 h 66"/>
                  <a:gd name="T10" fmla="*/ 558 w 98"/>
                  <a:gd name="T11" fmla="*/ 1053 h 66"/>
                  <a:gd name="T12" fmla="*/ 661 w 98"/>
                  <a:gd name="T13" fmla="*/ 944 h 66"/>
                  <a:gd name="T14" fmla="*/ 745 w 98"/>
                  <a:gd name="T15" fmla="*/ 855 h 66"/>
                  <a:gd name="T16" fmla="*/ 839 w 98"/>
                  <a:gd name="T17" fmla="*/ 737 h 66"/>
                  <a:gd name="T18" fmla="*/ 895 w 98"/>
                  <a:gd name="T19" fmla="*/ 631 h 66"/>
                  <a:gd name="T20" fmla="*/ 954 w 98"/>
                  <a:gd name="T21" fmla="*/ 512 h 66"/>
                  <a:gd name="T22" fmla="*/ 1008 w 98"/>
                  <a:gd name="T23" fmla="*/ 408 h 66"/>
                  <a:gd name="T24" fmla="*/ 1064 w 98"/>
                  <a:gd name="T25" fmla="*/ 285 h 66"/>
                  <a:gd name="T26" fmla="*/ 1066 w 98"/>
                  <a:gd name="T27" fmla="*/ 183 h 66"/>
                  <a:gd name="T28" fmla="*/ 1066 w 98"/>
                  <a:gd name="T29" fmla="*/ 6 h 66"/>
                  <a:gd name="T30" fmla="*/ 1013 w 98"/>
                  <a:gd name="T31" fmla="*/ 0 h 66"/>
                  <a:gd name="T32" fmla="*/ 954 w 98"/>
                  <a:gd name="T33" fmla="*/ 0 h 66"/>
                  <a:gd name="T34" fmla="*/ 971 w 98"/>
                  <a:gd name="T35" fmla="*/ 161 h 66"/>
                  <a:gd name="T36" fmla="*/ 1001 w 98"/>
                  <a:gd name="T37" fmla="*/ 161 h 66"/>
                  <a:gd name="T38" fmla="*/ 971 w 98"/>
                  <a:gd name="T39" fmla="*/ 148 h 66"/>
                  <a:gd name="T40" fmla="*/ 971 w 98"/>
                  <a:gd name="T41" fmla="*/ 161 h 66"/>
                  <a:gd name="T42" fmla="*/ 954 w 98"/>
                  <a:gd name="T43" fmla="*/ 211 h 66"/>
                  <a:gd name="T44" fmla="*/ 916 w 98"/>
                  <a:gd name="T45" fmla="*/ 307 h 66"/>
                  <a:gd name="T46" fmla="*/ 892 w 98"/>
                  <a:gd name="T47" fmla="*/ 408 h 66"/>
                  <a:gd name="T48" fmla="*/ 840 w 98"/>
                  <a:gd name="T49" fmla="*/ 512 h 66"/>
                  <a:gd name="T50" fmla="*/ 766 w 98"/>
                  <a:gd name="T51" fmla="*/ 631 h 66"/>
                  <a:gd name="T52" fmla="*/ 680 w 98"/>
                  <a:gd name="T53" fmla="*/ 731 h 66"/>
                  <a:gd name="T54" fmla="*/ 605 w 98"/>
                  <a:gd name="T55" fmla="*/ 816 h 66"/>
                  <a:gd name="T56" fmla="*/ 505 w 98"/>
                  <a:gd name="T57" fmla="*/ 908 h 66"/>
                  <a:gd name="T58" fmla="*/ 423 w 98"/>
                  <a:gd name="T59" fmla="*/ 944 h 66"/>
                  <a:gd name="T60" fmla="*/ 324 w 98"/>
                  <a:gd name="T61" fmla="*/ 978 h 66"/>
                  <a:gd name="T62" fmla="*/ 233 w 98"/>
                  <a:gd name="T63" fmla="*/ 988 h 66"/>
                  <a:gd name="T64" fmla="*/ 128 w 98"/>
                  <a:gd name="T65" fmla="*/ 944 h 66"/>
                  <a:gd name="T66" fmla="*/ 4 w 98"/>
                  <a:gd name="T67" fmla="*/ 878 h 66"/>
                  <a:gd name="T68" fmla="*/ 0 w 98"/>
                  <a:gd name="T69" fmla="*/ 99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8"/>
                    </a:moveTo>
                    <a:lnTo>
                      <a:pt x="10" y="64"/>
                    </a:lnTo>
                    <a:lnTo>
                      <a:pt x="21" y="66"/>
                    </a:lnTo>
                    <a:lnTo>
                      <a:pt x="31" y="66"/>
                    </a:lnTo>
                    <a:lnTo>
                      <a:pt x="41" y="64"/>
                    </a:lnTo>
                    <a:lnTo>
                      <a:pt x="52" y="60"/>
                    </a:lnTo>
                    <a:lnTo>
                      <a:pt x="60" y="55"/>
                    </a:lnTo>
                    <a:lnTo>
                      <a:pt x="68" y="50"/>
                    </a:lnTo>
                    <a:lnTo>
                      <a:pt x="76" y="43"/>
                    </a:lnTo>
                    <a:lnTo>
                      <a:pt x="83" y="36"/>
                    </a:lnTo>
                    <a:lnTo>
                      <a:pt x="89" y="30"/>
                    </a:lnTo>
                    <a:lnTo>
                      <a:pt x="93" y="23"/>
                    </a:lnTo>
                    <a:lnTo>
                      <a:pt x="97" y="17"/>
                    </a:lnTo>
                    <a:lnTo>
                      <a:pt x="98" y="11"/>
                    </a:lnTo>
                    <a:lnTo>
                      <a:pt x="98" y="6"/>
                    </a:lnTo>
                    <a:lnTo>
                      <a:pt x="94" y="0"/>
                    </a:lnTo>
                    <a:lnTo>
                      <a:pt x="89" y="0"/>
                    </a:lnTo>
                    <a:lnTo>
                      <a:pt x="90" y="9"/>
                    </a:lnTo>
                    <a:lnTo>
                      <a:pt x="91" y="9"/>
                    </a:lnTo>
                    <a:lnTo>
                      <a:pt x="90" y="8"/>
                    </a:lnTo>
                    <a:lnTo>
                      <a:pt x="90" y="9"/>
                    </a:lnTo>
                    <a:lnTo>
                      <a:pt x="89" y="13"/>
                    </a:lnTo>
                    <a:lnTo>
                      <a:pt x="85" y="18"/>
                    </a:lnTo>
                    <a:lnTo>
                      <a:pt x="82" y="23"/>
                    </a:lnTo>
                    <a:lnTo>
                      <a:pt x="77" y="30"/>
                    </a:lnTo>
                    <a:lnTo>
                      <a:pt x="71" y="36"/>
                    </a:lnTo>
                    <a:lnTo>
                      <a:pt x="63" y="42"/>
                    </a:lnTo>
                    <a:lnTo>
                      <a:pt x="56" y="47"/>
                    </a:lnTo>
                    <a:lnTo>
                      <a:pt x="47" y="52"/>
                    </a:lnTo>
                    <a:lnTo>
                      <a:pt x="39" y="55"/>
                    </a:lnTo>
                    <a:lnTo>
                      <a:pt x="30" y="56"/>
                    </a:lnTo>
                    <a:lnTo>
                      <a:pt x="22" y="57"/>
                    </a:lnTo>
                    <a:lnTo>
                      <a:pt x="12" y="55"/>
                    </a:lnTo>
                    <a:lnTo>
                      <a:pt x="4"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17" name="Freeform 342"/>
              <p:cNvSpPr>
                <a:spLocks noChangeArrowheads="1"/>
              </p:cNvSpPr>
              <p:nvPr/>
            </p:nvSpPr>
            <p:spPr bwMode="auto">
              <a:xfrm>
                <a:off x="352" y="4081"/>
                <a:ext cx="39" cy="48"/>
              </a:xfrm>
              <a:custGeom>
                <a:avLst/>
                <a:gdLst>
                  <a:gd name="T0" fmla="*/ 477 w 43"/>
                  <a:gd name="T1" fmla="*/ 0 h 49"/>
                  <a:gd name="T2" fmla="*/ 370 w 43"/>
                  <a:gd name="T3" fmla="*/ 73 h 49"/>
                  <a:gd name="T4" fmla="*/ 258 w 43"/>
                  <a:gd name="T5" fmla="*/ 3367 h 49"/>
                  <a:gd name="T6" fmla="*/ 180 w 43"/>
                  <a:gd name="T7" fmla="*/ 5807 h 49"/>
                  <a:gd name="T8" fmla="*/ 5 w 43"/>
                  <a:gd name="T9" fmla="*/ 7522 h 49"/>
                  <a:gd name="T10" fmla="*/ 4 w 43"/>
                  <a:gd name="T11" fmla="*/ 10050 h 49"/>
                  <a:gd name="T12" fmla="*/ 1 w 43"/>
                  <a:gd name="T13" fmla="*/ 11744 h 49"/>
                  <a:gd name="T14" fmla="*/ 0 w 43"/>
                  <a:gd name="T15" fmla="*/ 13011 h 49"/>
                  <a:gd name="T16" fmla="*/ 0 w 43"/>
                  <a:gd name="T17" fmla="*/ 14075 h 49"/>
                  <a:gd name="T18" fmla="*/ 1 w 43"/>
                  <a:gd name="T19" fmla="*/ 14873 h 49"/>
                  <a:gd name="T20" fmla="*/ 3 w 43"/>
                  <a:gd name="T21" fmla="*/ 15430 h 49"/>
                  <a:gd name="T22" fmla="*/ 5 w 43"/>
                  <a:gd name="T23" fmla="*/ 13184 h 49"/>
                  <a:gd name="T24" fmla="*/ 5 w 43"/>
                  <a:gd name="T25" fmla="*/ 13754 h 49"/>
                  <a:gd name="T26" fmla="*/ 5 w 43"/>
                  <a:gd name="T27" fmla="*/ 13184 h 49"/>
                  <a:gd name="T28" fmla="*/ 149 w 43"/>
                  <a:gd name="T29" fmla="*/ 11270 h 49"/>
                  <a:gd name="T30" fmla="*/ 180 w 43"/>
                  <a:gd name="T31" fmla="*/ 10050 h 49"/>
                  <a:gd name="T32" fmla="*/ 245 w 43"/>
                  <a:gd name="T33" fmla="*/ 7522 h 49"/>
                  <a:gd name="T34" fmla="*/ 323 w 43"/>
                  <a:gd name="T35" fmla="*/ 6262 h 49"/>
                  <a:gd name="T36" fmla="*/ 434 w 43"/>
                  <a:gd name="T37" fmla="*/ 3937 h 49"/>
                  <a:gd name="T38" fmla="*/ 508 w 43"/>
                  <a:gd name="T39" fmla="*/ 2868 h 49"/>
                  <a:gd name="T40" fmla="*/ 477 w 43"/>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49"/>
                  <a:gd name="T65" fmla="*/ 43 w 43"/>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49">
                    <a:moveTo>
                      <a:pt x="40" y="0"/>
                    </a:moveTo>
                    <a:lnTo>
                      <a:pt x="31" y="5"/>
                    </a:lnTo>
                    <a:lnTo>
                      <a:pt x="23" y="11"/>
                    </a:lnTo>
                    <a:lnTo>
                      <a:pt x="15" y="18"/>
                    </a:lnTo>
                    <a:lnTo>
                      <a:pt x="9" y="24"/>
                    </a:lnTo>
                    <a:lnTo>
                      <a:pt x="4" y="31"/>
                    </a:lnTo>
                    <a:lnTo>
                      <a:pt x="1" y="37"/>
                    </a:lnTo>
                    <a:lnTo>
                      <a:pt x="0" y="41"/>
                    </a:lnTo>
                    <a:lnTo>
                      <a:pt x="0" y="44"/>
                    </a:lnTo>
                    <a:lnTo>
                      <a:pt x="1" y="47"/>
                    </a:lnTo>
                    <a:lnTo>
                      <a:pt x="3" y="49"/>
                    </a:lnTo>
                    <a:lnTo>
                      <a:pt x="7" y="42"/>
                    </a:lnTo>
                    <a:lnTo>
                      <a:pt x="8" y="43"/>
                    </a:lnTo>
                    <a:lnTo>
                      <a:pt x="9" y="42"/>
                    </a:lnTo>
                    <a:lnTo>
                      <a:pt x="11" y="36"/>
                    </a:lnTo>
                    <a:lnTo>
                      <a:pt x="15" y="31"/>
                    </a:lnTo>
                    <a:lnTo>
                      <a:pt x="22" y="24"/>
                    </a:lnTo>
                    <a:lnTo>
                      <a:pt x="28" y="19"/>
                    </a:lnTo>
                    <a:lnTo>
                      <a:pt x="36" y="13"/>
                    </a:lnTo>
                    <a:lnTo>
                      <a:pt x="43"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18" name="Freeform 343"/>
              <p:cNvSpPr>
                <a:spLocks noChangeArrowheads="1"/>
              </p:cNvSpPr>
              <p:nvPr/>
            </p:nvSpPr>
            <p:spPr bwMode="auto">
              <a:xfrm>
                <a:off x="405" y="4071"/>
                <a:ext cx="39" cy="14"/>
              </a:xfrm>
              <a:custGeom>
                <a:avLst/>
                <a:gdLst>
                  <a:gd name="T0" fmla="*/ 52 w 53"/>
                  <a:gd name="T1" fmla="*/ 0 h 18"/>
                  <a:gd name="T2" fmla="*/ 47 w 53"/>
                  <a:gd name="T3" fmla="*/ 0 h 18"/>
                  <a:gd name="T4" fmla="*/ 43 w 53"/>
                  <a:gd name="T5" fmla="*/ 0 h 18"/>
                  <a:gd name="T6" fmla="*/ 37 w 53"/>
                  <a:gd name="T7" fmla="*/ 0 h 18"/>
                  <a:gd name="T8" fmla="*/ 29 w 53"/>
                  <a:gd name="T9" fmla="*/ 1 h 18"/>
                  <a:gd name="T10" fmla="*/ 23 w 53"/>
                  <a:gd name="T11" fmla="*/ 2 h 18"/>
                  <a:gd name="T12" fmla="*/ 14 w 53"/>
                  <a:gd name="T13" fmla="*/ 2 h 18"/>
                  <a:gd name="T14" fmla="*/ 1 w 53"/>
                  <a:gd name="T15" fmla="*/ 1738 h 18"/>
                  <a:gd name="T16" fmla="*/ 0 w 53"/>
                  <a:gd name="T17" fmla="*/ 2383 h 18"/>
                  <a:gd name="T18" fmla="*/ 1 w 53"/>
                  <a:gd name="T19" fmla="*/ 4984 h 18"/>
                  <a:gd name="T20" fmla="*/ 11 w 53"/>
                  <a:gd name="T21" fmla="*/ 4037 h 18"/>
                  <a:gd name="T22" fmla="*/ 15 w 53"/>
                  <a:gd name="T23" fmla="*/ 3270 h 18"/>
                  <a:gd name="T24" fmla="*/ 24 w 53"/>
                  <a:gd name="T25" fmla="*/ 2943 h 18"/>
                  <a:gd name="T26" fmla="*/ 29 w 53"/>
                  <a:gd name="T27" fmla="*/ 2649 h 18"/>
                  <a:gd name="T28" fmla="*/ 37 w 53"/>
                  <a:gd name="T29" fmla="*/ 2649 h 18"/>
                  <a:gd name="T30" fmla="*/ 43 w 53"/>
                  <a:gd name="T31" fmla="*/ 2649 h 18"/>
                  <a:gd name="T32" fmla="*/ 49 w 53"/>
                  <a:gd name="T33" fmla="*/ 2383 h 18"/>
                  <a:gd name="T34" fmla="*/ 52 w 53"/>
                  <a:gd name="T35" fmla="*/ 2383 h 18"/>
                  <a:gd name="T36" fmla="*/ 52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7" y="0"/>
                    </a:lnTo>
                    <a:lnTo>
                      <a:pt x="43" y="0"/>
                    </a:lnTo>
                    <a:lnTo>
                      <a:pt x="37" y="0"/>
                    </a:lnTo>
                    <a:lnTo>
                      <a:pt x="30" y="1"/>
                    </a:lnTo>
                    <a:lnTo>
                      <a:pt x="23" y="2"/>
                    </a:lnTo>
                    <a:lnTo>
                      <a:pt x="15" y="4"/>
                    </a:lnTo>
                    <a:lnTo>
                      <a:pt x="7" y="6"/>
                    </a:lnTo>
                    <a:lnTo>
                      <a:pt x="0" y="9"/>
                    </a:lnTo>
                    <a:lnTo>
                      <a:pt x="3" y="18"/>
                    </a:lnTo>
                    <a:lnTo>
                      <a:pt x="10" y="14"/>
                    </a:lnTo>
                    <a:lnTo>
                      <a:pt x="17" y="12"/>
                    </a:lnTo>
                    <a:lnTo>
                      <a:pt x="24" y="11"/>
                    </a:lnTo>
                    <a:lnTo>
                      <a:pt x="30" y="10"/>
                    </a:lnTo>
                    <a:lnTo>
                      <a:pt x="38" y="10"/>
                    </a:lnTo>
                    <a:lnTo>
                      <a:pt x="43" y="10"/>
                    </a:lnTo>
                    <a:lnTo>
                      <a:pt x="48"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19" name="Freeform 344"/>
              <p:cNvSpPr>
                <a:spLocks noChangeArrowheads="1"/>
              </p:cNvSpPr>
              <p:nvPr/>
            </p:nvSpPr>
            <p:spPr bwMode="auto">
              <a:xfrm>
                <a:off x="3673" y="4072"/>
                <a:ext cx="92" cy="51"/>
              </a:xfrm>
              <a:custGeom>
                <a:avLst/>
                <a:gdLst>
                  <a:gd name="T0" fmla="*/ 3003 w 93"/>
                  <a:gd name="T1" fmla="*/ 1882 h 57"/>
                  <a:gd name="T2" fmla="*/ 3082 w 93"/>
                  <a:gd name="T3" fmla="*/ 1882 h 57"/>
                  <a:gd name="T4" fmla="*/ 3164 w 93"/>
                  <a:gd name="T5" fmla="*/ 1803 h 57"/>
                  <a:gd name="T6" fmla="*/ 3164 w 93"/>
                  <a:gd name="T7" fmla="*/ 1702 h 57"/>
                  <a:gd name="T8" fmla="*/ 3082 w 93"/>
                  <a:gd name="T9" fmla="*/ 1483 h 57"/>
                  <a:gd name="T10" fmla="*/ 3036 w 93"/>
                  <a:gd name="T11" fmla="*/ 1367 h 57"/>
                  <a:gd name="T12" fmla="*/ 2882 w 93"/>
                  <a:gd name="T13" fmla="*/ 1132 h 57"/>
                  <a:gd name="T14" fmla="*/ 2733 w 93"/>
                  <a:gd name="T15" fmla="*/ 923 h 57"/>
                  <a:gd name="T16" fmla="*/ 2463 w 93"/>
                  <a:gd name="T17" fmla="*/ 745 h 57"/>
                  <a:gd name="T18" fmla="*/ 2230 w 93"/>
                  <a:gd name="T19" fmla="*/ 493 h 57"/>
                  <a:gd name="T20" fmla="*/ 1905 w 93"/>
                  <a:gd name="T21" fmla="*/ 332 h 57"/>
                  <a:gd name="T22" fmla="*/ 1645 w 93"/>
                  <a:gd name="T23" fmla="*/ 14 h 57"/>
                  <a:gd name="T24" fmla="*/ 1313 w 93"/>
                  <a:gd name="T25" fmla="*/ 3 h 57"/>
                  <a:gd name="T26" fmla="*/ 1019 w 93"/>
                  <a:gd name="T27" fmla="*/ 0 h 57"/>
                  <a:gd name="T28" fmla="*/ 635 w 93"/>
                  <a:gd name="T29" fmla="*/ 0 h 57"/>
                  <a:gd name="T30" fmla="*/ 398 w 93"/>
                  <a:gd name="T31" fmla="*/ 3 h 57"/>
                  <a:gd name="T32" fmla="*/ 1 w 93"/>
                  <a:gd name="T33" fmla="*/ 15 h 57"/>
                  <a:gd name="T34" fmla="*/ 0 w 93"/>
                  <a:gd name="T35" fmla="*/ 289 h 57"/>
                  <a:gd name="T36" fmla="*/ 0 w 93"/>
                  <a:gd name="T37" fmla="*/ 308 h 57"/>
                  <a:gd name="T38" fmla="*/ 0 w 93"/>
                  <a:gd name="T39" fmla="*/ 353 h 57"/>
                  <a:gd name="T40" fmla="*/ 1 w 93"/>
                  <a:gd name="T41" fmla="*/ 404 h 57"/>
                  <a:gd name="T42" fmla="*/ 5 w 93"/>
                  <a:gd name="T43" fmla="*/ 609 h 57"/>
                  <a:gd name="T44" fmla="*/ 9 w 93"/>
                  <a:gd name="T45" fmla="*/ 797 h 57"/>
                  <a:gd name="T46" fmla="*/ 490 w 93"/>
                  <a:gd name="T47" fmla="*/ 990 h 57"/>
                  <a:gd name="T48" fmla="*/ 745 w 93"/>
                  <a:gd name="T49" fmla="*/ 1277 h 57"/>
                  <a:gd name="T50" fmla="*/ 1019 w 93"/>
                  <a:gd name="T51" fmla="*/ 1388 h 57"/>
                  <a:gd name="T52" fmla="*/ 1246 w 93"/>
                  <a:gd name="T53" fmla="*/ 1588 h 57"/>
                  <a:gd name="T54" fmla="*/ 1537 w 93"/>
                  <a:gd name="T55" fmla="*/ 1702 h 57"/>
                  <a:gd name="T56" fmla="*/ 1734 w 93"/>
                  <a:gd name="T57" fmla="*/ 1789 h 57"/>
                  <a:gd name="T58" fmla="*/ 2008 w 93"/>
                  <a:gd name="T59" fmla="*/ 1803 h 57"/>
                  <a:gd name="T60" fmla="*/ 2251 w 93"/>
                  <a:gd name="T61" fmla="*/ 1821 h 57"/>
                  <a:gd name="T62" fmla="*/ 2463 w 93"/>
                  <a:gd name="T63" fmla="*/ 1821 h 57"/>
                  <a:gd name="T64" fmla="*/ 2733 w 93"/>
                  <a:gd name="T65" fmla="*/ 1821 h 57"/>
                  <a:gd name="T66" fmla="*/ 2882 w 93"/>
                  <a:gd name="T67" fmla="*/ 1821 h 57"/>
                  <a:gd name="T68" fmla="*/ 3003 w 93"/>
                  <a:gd name="T69" fmla="*/ 1882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57"/>
                    </a:moveTo>
                    <a:lnTo>
                      <a:pt x="92" y="57"/>
                    </a:lnTo>
                    <a:lnTo>
                      <a:pt x="93" y="55"/>
                    </a:lnTo>
                    <a:lnTo>
                      <a:pt x="93" y="52"/>
                    </a:lnTo>
                    <a:lnTo>
                      <a:pt x="92" y="46"/>
                    </a:lnTo>
                    <a:lnTo>
                      <a:pt x="89" y="41"/>
                    </a:lnTo>
                    <a:lnTo>
                      <a:pt x="85" y="35"/>
                    </a:lnTo>
                    <a:lnTo>
                      <a:pt x="80" y="29"/>
                    </a:lnTo>
                    <a:lnTo>
                      <a:pt x="73" y="22"/>
                    </a:lnTo>
                    <a:lnTo>
                      <a:pt x="66" y="16"/>
                    </a:lnTo>
                    <a:lnTo>
                      <a:pt x="57" y="10"/>
                    </a:lnTo>
                    <a:lnTo>
                      <a:pt x="49" y="6"/>
                    </a:lnTo>
                    <a:lnTo>
                      <a:pt x="39" y="3"/>
                    </a:lnTo>
                    <a:lnTo>
                      <a:pt x="30" y="0"/>
                    </a:lnTo>
                    <a:lnTo>
                      <a:pt x="20" y="0"/>
                    </a:lnTo>
                    <a:lnTo>
                      <a:pt x="11" y="3"/>
                    </a:lnTo>
                    <a:lnTo>
                      <a:pt x="1" y="7"/>
                    </a:lnTo>
                    <a:lnTo>
                      <a:pt x="0" y="8"/>
                    </a:lnTo>
                    <a:lnTo>
                      <a:pt x="0" y="9"/>
                    </a:lnTo>
                    <a:lnTo>
                      <a:pt x="0" y="11"/>
                    </a:lnTo>
                    <a:lnTo>
                      <a:pt x="1" y="13"/>
                    </a:lnTo>
                    <a:lnTo>
                      <a:pt x="5" y="19"/>
                    </a:lnTo>
                    <a:lnTo>
                      <a:pt x="9" y="24"/>
                    </a:lnTo>
                    <a:lnTo>
                      <a:pt x="15" y="31"/>
                    </a:lnTo>
                    <a:lnTo>
                      <a:pt x="23" y="38"/>
                    </a:lnTo>
                    <a:lnTo>
                      <a:pt x="30" y="43"/>
                    </a:lnTo>
                    <a:lnTo>
                      <a:pt x="37" y="49"/>
                    </a:lnTo>
                    <a:lnTo>
                      <a:pt x="45" y="52"/>
                    </a:lnTo>
                    <a:lnTo>
                      <a:pt x="52" y="54"/>
                    </a:lnTo>
                    <a:lnTo>
                      <a:pt x="60" y="55"/>
                    </a:lnTo>
                    <a:lnTo>
                      <a:pt x="67" y="56"/>
                    </a:lnTo>
                    <a:lnTo>
                      <a:pt x="73" y="56"/>
                    </a:lnTo>
                    <a:lnTo>
                      <a:pt x="80" y="56"/>
                    </a:lnTo>
                    <a:lnTo>
                      <a:pt x="85" y="56"/>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20" name="Freeform 345"/>
              <p:cNvSpPr>
                <a:spLocks noChangeArrowheads="1"/>
              </p:cNvSpPr>
              <p:nvPr/>
            </p:nvSpPr>
            <p:spPr bwMode="auto">
              <a:xfrm>
                <a:off x="3672" y="4067"/>
                <a:ext cx="99" cy="55"/>
              </a:xfrm>
              <a:custGeom>
                <a:avLst/>
                <a:gdLst>
                  <a:gd name="T0" fmla="*/ 5 w 99"/>
                  <a:gd name="T1" fmla="*/ 228 h 66"/>
                  <a:gd name="T2" fmla="*/ 715 w 99"/>
                  <a:gd name="T3" fmla="*/ 183 h 66"/>
                  <a:gd name="T4" fmla="*/ 1288 w 99"/>
                  <a:gd name="T5" fmla="*/ 161 h 66"/>
                  <a:gd name="T6" fmla="*/ 1727 w 99"/>
                  <a:gd name="T7" fmla="*/ 161 h 66"/>
                  <a:gd name="T8" fmla="*/ 2186 w 99"/>
                  <a:gd name="T9" fmla="*/ 183 h 66"/>
                  <a:gd name="T10" fmla="*/ 2692 w 99"/>
                  <a:gd name="T11" fmla="*/ 228 h 66"/>
                  <a:gd name="T12" fmla="*/ 3160 w 99"/>
                  <a:gd name="T13" fmla="*/ 331 h 66"/>
                  <a:gd name="T14" fmla="*/ 3612 w 99"/>
                  <a:gd name="T15" fmla="*/ 410 h 66"/>
                  <a:gd name="T16" fmla="*/ 3999 w 99"/>
                  <a:gd name="T17" fmla="*/ 512 h 66"/>
                  <a:gd name="T18" fmla="*/ 4426 w 99"/>
                  <a:gd name="T19" fmla="*/ 631 h 66"/>
                  <a:gd name="T20" fmla="*/ 4694 w 99"/>
                  <a:gd name="T21" fmla="*/ 731 h 66"/>
                  <a:gd name="T22" fmla="*/ 4847 w 99"/>
                  <a:gd name="T23" fmla="*/ 816 h 66"/>
                  <a:gd name="T24" fmla="*/ 5056 w 99"/>
                  <a:gd name="T25" fmla="*/ 918 h 66"/>
                  <a:gd name="T26" fmla="*/ 5059 w 99"/>
                  <a:gd name="T27" fmla="*/ 978 h 66"/>
                  <a:gd name="T28" fmla="*/ 5059 w 99"/>
                  <a:gd name="T29" fmla="*/ 988 h 66"/>
                  <a:gd name="T30" fmla="*/ 5141 w 99"/>
                  <a:gd name="T31" fmla="*/ 988 h 66"/>
                  <a:gd name="T32" fmla="*/ 5059 w 99"/>
                  <a:gd name="T33" fmla="*/ 988 h 66"/>
                  <a:gd name="T34" fmla="*/ 5056 w 99"/>
                  <a:gd name="T35" fmla="*/ 1143 h 66"/>
                  <a:gd name="T36" fmla="*/ 5363 w 99"/>
                  <a:gd name="T37" fmla="*/ 1133 h 66"/>
                  <a:gd name="T38" fmla="*/ 5601 w 99"/>
                  <a:gd name="T39" fmla="*/ 1053 h 66"/>
                  <a:gd name="T40" fmla="*/ 5601 w 99"/>
                  <a:gd name="T41" fmla="*/ 944 h 66"/>
                  <a:gd name="T42" fmla="*/ 5515 w 99"/>
                  <a:gd name="T43" fmla="*/ 853 h 66"/>
                  <a:gd name="T44" fmla="*/ 5280 w 99"/>
                  <a:gd name="T45" fmla="*/ 737 h 66"/>
                  <a:gd name="T46" fmla="*/ 5056 w 99"/>
                  <a:gd name="T47" fmla="*/ 631 h 66"/>
                  <a:gd name="T48" fmla="*/ 4767 w 99"/>
                  <a:gd name="T49" fmla="*/ 512 h 66"/>
                  <a:gd name="T50" fmla="*/ 4309 w 99"/>
                  <a:gd name="T51" fmla="*/ 408 h 66"/>
                  <a:gd name="T52" fmla="*/ 3874 w 99"/>
                  <a:gd name="T53" fmla="*/ 265 h 66"/>
                  <a:gd name="T54" fmla="*/ 3443 w 99"/>
                  <a:gd name="T55" fmla="*/ 183 h 66"/>
                  <a:gd name="T56" fmla="*/ 2932 w 99"/>
                  <a:gd name="T57" fmla="*/ 3 h 66"/>
                  <a:gd name="T58" fmla="*/ 2391 w 99"/>
                  <a:gd name="T59" fmla="*/ 2 h 66"/>
                  <a:gd name="T60" fmla="*/ 1781 w 99"/>
                  <a:gd name="T61" fmla="*/ 0 h 66"/>
                  <a:gd name="T62" fmla="*/ 1146 w 99"/>
                  <a:gd name="T63" fmla="*/ 0 h 66"/>
                  <a:gd name="T64" fmla="*/ 637 w 99"/>
                  <a:gd name="T65" fmla="*/ 2 h 66"/>
                  <a:gd name="T66" fmla="*/ 0 w 99"/>
                  <a:gd name="T67" fmla="*/ 137 h 66"/>
                  <a:gd name="T68" fmla="*/ 5 w 99"/>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5" y="14"/>
                    </a:moveTo>
                    <a:lnTo>
                      <a:pt x="13" y="11"/>
                    </a:lnTo>
                    <a:lnTo>
                      <a:pt x="23" y="9"/>
                    </a:lnTo>
                    <a:lnTo>
                      <a:pt x="31" y="9"/>
                    </a:lnTo>
                    <a:lnTo>
                      <a:pt x="39" y="11"/>
                    </a:lnTo>
                    <a:lnTo>
                      <a:pt x="48" y="14"/>
                    </a:lnTo>
                    <a:lnTo>
                      <a:pt x="56" y="19"/>
                    </a:lnTo>
                    <a:lnTo>
                      <a:pt x="64" y="24"/>
                    </a:lnTo>
                    <a:lnTo>
                      <a:pt x="71" y="30"/>
                    </a:lnTo>
                    <a:lnTo>
                      <a:pt x="78" y="36"/>
                    </a:lnTo>
                    <a:lnTo>
                      <a:pt x="83" y="42"/>
                    </a:lnTo>
                    <a:lnTo>
                      <a:pt x="86" y="47"/>
                    </a:lnTo>
                    <a:lnTo>
                      <a:pt x="89" y="53"/>
                    </a:lnTo>
                    <a:lnTo>
                      <a:pt x="90" y="56"/>
                    </a:lnTo>
                    <a:lnTo>
                      <a:pt x="90" y="57"/>
                    </a:lnTo>
                    <a:lnTo>
                      <a:pt x="91" y="57"/>
                    </a:lnTo>
                    <a:lnTo>
                      <a:pt x="90" y="57"/>
                    </a:lnTo>
                    <a:lnTo>
                      <a:pt x="89" y="66"/>
                    </a:lnTo>
                    <a:lnTo>
                      <a:pt x="94" y="65"/>
                    </a:lnTo>
                    <a:lnTo>
                      <a:pt x="99" y="60"/>
                    </a:lnTo>
                    <a:lnTo>
                      <a:pt x="99" y="55"/>
                    </a:lnTo>
                    <a:lnTo>
                      <a:pt x="98" y="49"/>
                    </a:lnTo>
                    <a:lnTo>
                      <a:pt x="93" y="43"/>
                    </a:lnTo>
                    <a:lnTo>
                      <a:pt x="89" y="36"/>
                    </a:lnTo>
                    <a:lnTo>
                      <a:pt x="84" y="30"/>
                    </a:lnTo>
                    <a:lnTo>
                      <a:pt x="76" y="23"/>
                    </a:lnTo>
                    <a:lnTo>
                      <a:pt x="69" y="16"/>
                    </a:lnTo>
                    <a:lnTo>
                      <a:pt x="61" y="11"/>
                    </a:lnTo>
                    <a:lnTo>
                      <a:pt x="52" y="5"/>
                    </a:lnTo>
                    <a:lnTo>
                      <a:pt x="42" y="2"/>
                    </a:lnTo>
                    <a:lnTo>
                      <a:pt x="32" y="0"/>
                    </a:lnTo>
                    <a:lnTo>
                      <a:pt x="21" y="0"/>
                    </a:lnTo>
                    <a:lnTo>
                      <a:pt x="11" y="2"/>
                    </a:lnTo>
                    <a:lnTo>
                      <a:pt x="0" y="7"/>
                    </a:lnTo>
                    <a:lnTo>
                      <a:pt x="5"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21" name="Freeform 346"/>
              <p:cNvSpPr>
                <a:spLocks noChangeArrowheads="1"/>
              </p:cNvSpPr>
              <p:nvPr/>
            </p:nvSpPr>
            <p:spPr bwMode="auto">
              <a:xfrm>
                <a:off x="3669" y="4074"/>
                <a:ext cx="40" cy="48"/>
              </a:xfrm>
              <a:custGeom>
                <a:avLst/>
                <a:gdLst>
                  <a:gd name="T0" fmla="*/ 2700 w 43"/>
                  <a:gd name="T1" fmla="*/ 13011 h 49"/>
                  <a:gd name="T2" fmla="*/ 2351 w 43"/>
                  <a:gd name="T3" fmla="*/ 11744 h 49"/>
                  <a:gd name="T4" fmla="*/ 1803 w 43"/>
                  <a:gd name="T5" fmla="*/ 10050 h 49"/>
                  <a:gd name="T6" fmla="*/ 1466 w 43"/>
                  <a:gd name="T7" fmla="*/ 7929 h 49"/>
                  <a:gd name="T8" fmla="*/ 979 w 43"/>
                  <a:gd name="T9" fmla="*/ 6262 h 49"/>
                  <a:gd name="T10" fmla="*/ 746 w 43"/>
                  <a:gd name="T11" fmla="*/ 3937 h 49"/>
                  <a:gd name="T12" fmla="*/ 652 w 43"/>
                  <a:gd name="T13" fmla="*/ 2643 h 49"/>
                  <a:gd name="T14" fmla="*/ 610 w 43"/>
                  <a:gd name="T15" fmla="*/ 2459 h 49"/>
                  <a:gd name="T16" fmla="*/ 610 w 43"/>
                  <a:gd name="T17" fmla="*/ 82 h 49"/>
                  <a:gd name="T18" fmla="*/ 610 w 43"/>
                  <a:gd name="T19" fmla="*/ 2459 h 49"/>
                  <a:gd name="T20" fmla="*/ 571 w 43"/>
                  <a:gd name="T21" fmla="*/ 2459 h 49"/>
                  <a:gd name="T22" fmla="*/ 3 w 43"/>
                  <a:gd name="T23" fmla="*/ 0 h 49"/>
                  <a:gd name="T24" fmla="*/ 1 w 43"/>
                  <a:gd name="T25" fmla="*/ 3 h 49"/>
                  <a:gd name="T26" fmla="*/ 0 w 43"/>
                  <a:gd name="T27" fmla="*/ 82 h 49"/>
                  <a:gd name="T28" fmla="*/ 0 w 43"/>
                  <a:gd name="T29" fmla="*/ 2868 h 49"/>
                  <a:gd name="T30" fmla="*/ 1 w 43"/>
                  <a:gd name="T31" fmla="*/ 3937 h 49"/>
                  <a:gd name="T32" fmla="*/ 4 w 43"/>
                  <a:gd name="T33" fmla="*/ 5807 h 49"/>
                  <a:gd name="T34" fmla="*/ 652 w 43"/>
                  <a:gd name="T35" fmla="*/ 7929 h 49"/>
                  <a:gd name="T36" fmla="*/ 979 w 43"/>
                  <a:gd name="T37" fmla="*/ 10050 h 49"/>
                  <a:gd name="T38" fmla="*/ 1472 w 43"/>
                  <a:gd name="T39" fmla="*/ 12028 h 49"/>
                  <a:gd name="T40" fmla="*/ 2054 w 43"/>
                  <a:gd name="T41" fmla="*/ 14256 h 49"/>
                  <a:gd name="T42" fmla="*/ 2524 w 43"/>
                  <a:gd name="T43" fmla="*/ 15430 h 49"/>
                  <a:gd name="T44" fmla="*/ 2700 w 43"/>
                  <a:gd name="T45" fmla="*/ 13011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49"/>
                  <a:gd name="T71" fmla="*/ 43 w 43"/>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49">
                    <a:moveTo>
                      <a:pt x="43" y="41"/>
                    </a:moveTo>
                    <a:lnTo>
                      <a:pt x="36" y="37"/>
                    </a:lnTo>
                    <a:lnTo>
                      <a:pt x="29" y="31"/>
                    </a:lnTo>
                    <a:lnTo>
                      <a:pt x="22" y="25"/>
                    </a:lnTo>
                    <a:lnTo>
                      <a:pt x="16" y="19"/>
                    </a:lnTo>
                    <a:lnTo>
                      <a:pt x="12" y="13"/>
                    </a:lnTo>
                    <a:lnTo>
                      <a:pt x="10" y="8"/>
                    </a:lnTo>
                    <a:lnTo>
                      <a:pt x="9" y="7"/>
                    </a:lnTo>
                    <a:lnTo>
                      <a:pt x="9" y="6"/>
                    </a:lnTo>
                    <a:lnTo>
                      <a:pt x="9" y="7"/>
                    </a:lnTo>
                    <a:lnTo>
                      <a:pt x="8" y="7"/>
                    </a:lnTo>
                    <a:lnTo>
                      <a:pt x="3" y="0"/>
                    </a:lnTo>
                    <a:lnTo>
                      <a:pt x="1" y="3"/>
                    </a:lnTo>
                    <a:lnTo>
                      <a:pt x="0" y="6"/>
                    </a:lnTo>
                    <a:lnTo>
                      <a:pt x="0" y="9"/>
                    </a:lnTo>
                    <a:lnTo>
                      <a:pt x="1" y="13"/>
                    </a:lnTo>
                    <a:lnTo>
                      <a:pt x="4" y="18"/>
                    </a:lnTo>
                    <a:lnTo>
                      <a:pt x="10" y="25"/>
                    </a:lnTo>
                    <a:lnTo>
                      <a:pt x="16" y="31"/>
                    </a:lnTo>
                    <a:lnTo>
                      <a:pt x="23" y="38"/>
                    </a:lnTo>
                    <a:lnTo>
                      <a:pt x="32" y="45"/>
                    </a:lnTo>
                    <a:lnTo>
                      <a:pt x="40" y="49"/>
                    </a:lnTo>
                    <a:lnTo>
                      <a:pt x="4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22" name="Freeform 347"/>
              <p:cNvSpPr>
                <a:spLocks noChangeArrowheads="1"/>
              </p:cNvSpPr>
              <p:nvPr/>
            </p:nvSpPr>
            <p:spPr bwMode="auto">
              <a:xfrm>
                <a:off x="3711" y="4120"/>
                <a:ext cx="50" cy="14"/>
              </a:xfrm>
              <a:custGeom>
                <a:avLst/>
                <a:gdLst>
                  <a:gd name="T0" fmla="*/ 1564 w 53"/>
                  <a:gd name="T1" fmla="*/ 2383 h 18"/>
                  <a:gd name="T2" fmla="*/ 1458 w 53"/>
                  <a:gd name="T3" fmla="*/ 2146 h 18"/>
                  <a:gd name="T4" fmla="*/ 1306 w 53"/>
                  <a:gd name="T5" fmla="*/ 2146 h 18"/>
                  <a:gd name="T6" fmla="*/ 1106 w 53"/>
                  <a:gd name="T7" fmla="*/ 2146 h 18"/>
                  <a:gd name="T8" fmla="*/ 929 w 53"/>
                  <a:gd name="T9" fmla="*/ 1931 h 18"/>
                  <a:gd name="T10" fmla="*/ 746 w 53"/>
                  <a:gd name="T11" fmla="*/ 1931 h 18"/>
                  <a:gd name="T12" fmla="*/ 480 w 53"/>
                  <a:gd name="T13" fmla="*/ 1564 h 18"/>
                  <a:gd name="T14" fmla="*/ 344 w 53"/>
                  <a:gd name="T15" fmla="*/ 2 h 18"/>
                  <a:gd name="T16" fmla="*/ 3 w 53"/>
                  <a:gd name="T17" fmla="*/ 0 h 18"/>
                  <a:gd name="T18" fmla="*/ 0 w 53"/>
                  <a:gd name="T19" fmla="*/ 2146 h 18"/>
                  <a:gd name="T20" fmla="*/ 8 w 53"/>
                  <a:gd name="T21" fmla="*/ 2943 h 18"/>
                  <a:gd name="T22" fmla="*/ 429 w 53"/>
                  <a:gd name="T23" fmla="*/ 4207 h 18"/>
                  <a:gd name="T24" fmla="*/ 706 w 53"/>
                  <a:gd name="T25" fmla="*/ 4485 h 18"/>
                  <a:gd name="T26" fmla="*/ 929 w 53"/>
                  <a:gd name="T27" fmla="*/ 4675 h 18"/>
                  <a:gd name="T28" fmla="*/ 1095 w 53"/>
                  <a:gd name="T29" fmla="*/ 4675 h 18"/>
                  <a:gd name="T30" fmla="*/ 1306 w 53"/>
                  <a:gd name="T31" fmla="*/ 4675 h 18"/>
                  <a:gd name="T32" fmla="*/ 1443 w 53"/>
                  <a:gd name="T33" fmla="*/ 4984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4" y="8"/>
                    </a:lnTo>
                    <a:lnTo>
                      <a:pt x="38" y="8"/>
                    </a:lnTo>
                    <a:lnTo>
                      <a:pt x="31" y="7"/>
                    </a:lnTo>
                    <a:lnTo>
                      <a:pt x="25" y="7"/>
                    </a:lnTo>
                    <a:lnTo>
                      <a:pt x="17" y="5"/>
                    </a:lnTo>
                    <a:lnTo>
                      <a:pt x="11" y="4"/>
                    </a:lnTo>
                    <a:lnTo>
                      <a:pt x="3" y="0"/>
                    </a:lnTo>
                    <a:lnTo>
                      <a:pt x="0" y="8"/>
                    </a:lnTo>
                    <a:lnTo>
                      <a:pt x="8" y="11"/>
                    </a:lnTo>
                    <a:lnTo>
                      <a:pt x="15" y="15"/>
                    </a:lnTo>
                    <a:lnTo>
                      <a:pt x="24" y="16"/>
                    </a:lnTo>
                    <a:lnTo>
                      <a:pt x="31" y="17"/>
                    </a:lnTo>
                    <a:lnTo>
                      <a:pt x="37" y="17"/>
                    </a:lnTo>
                    <a:lnTo>
                      <a:pt x="44" y="17"/>
                    </a:lnTo>
                    <a:lnTo>
                      <a:pt x="48" y="18"/>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23" name="Freeform 348"/>
              <p:cNvSpPr>
                <a:spLocks noChangeArrowheads="1"/>
              </p:cNvSpPr>
              <p:nvPr/>
            </p:nvSpPr>
            <p:spPr bwMode="auto">
              <a:xfrm>
                <a:off x="2208" y="4150"/>
                <a:ext cx="83" cy="57"/>
              </a:xfrm>
              <a:custGeom>
                <a:avLst/>
                <a:gdLst>
                  <a:gd name="T0" fmla="*/ 478 w 95"/>
                  <a:gd name="T1" fmla="*/ 28403 h 57"/>
                  <a:gd name="T2" fmla="*/ 494 w 95"/>
                  <a:gd name="T3" fmla="*/ 27333 h 57"/>
                  <a:gd name="T4" fmla="*/ 509 w 95"/>
                  <a:gd name="T5" fmla="*/ 26808 h 57"/>
                  <a:gd name="T6" fmla="*/ 509 w 95"/>
                  <a:gd name="T7" fmla="*/ 24657 h 57"/>
                  <a:gd name="T8" fmla="*/ 494 w 95"/>
                  <a:gd name="T9" fmla="*/ 22682 h 57"/>
                  <a:gd name="T10" fmla="*/ 478 w 95"/>
                  <a:gd name="T11" fmla="*/ 20287 h 57"/>
                  <a:gd name="T12" fmla="*/ 453 w 95"/>
                  <a:gd name="T13" fmla="*/ 17142 h 57"/>
                  <a:gd name="T14" fmla="*/ 430 w 95"/>
                  <a:gd name="T15" fmla="*/ 13709 h 57"/>
                  <a:gd name="T16" fmla="*/ 389 w 95"/>
                  <a:gd name="T17" fmla="*/ 10647 h 57"/>
                  <a:gd name="T18" fmla="*/ 351 w 95"/>
                  <a:gd name="T19" fmla="*/ 6993 h 57"/>
                  <a:gd name="T20" fmla="*/ 311 w 95"/>
                  <a:gd name="T21" fmla="*/ 4209 h 57"/>
                  <a:gd name="T22" fmla="*/ 266 w 95"/>
                  <a:gd name="T23" fmla="*/ 88 h 57"/>
                  <a:gd name="T24" fmla="*/ 218 w 95"/>
                  <a:gd name="T25" fmla="*/ 2 h 57"/>
                  <a:gd name="T26" fmla="*/ 168 w 95"/>
                  <a:gd name="T27" fmla="*/ 0 h 57"/>
                  <a:gd name="T28" fmla="*/ 112 w 95"/>
                  <a:gd name="T29" fmla="*/ 0 h 57"/>
                  <a:gd name="T30" fmla="*/ 66 w 95"/>
                  <a:gd name="T31" fmla="*/ 2 h 57"/>
                  <a:gd name="T32" fmla="*/ 3 w 95"/>
                  <a:gd name="T33" fmla="*/ 3285 h 57"/>
                  <a:gd name="T34" fmla="*/ 1 w 95"/>
                  <a:gd name="T35" fmla="*/ 3548 h 57"/>
                  <a:gd name="T36" fmla="*/ 0 w 95"/>
                  <a:gd name="T37" fmla="*/ 3879 h 57"/>
                  <a:gd name="T38" fmla="*/ 0 w 95"/>
                  <a:gd name="T39" fmla="*/ 4994 h 57"/>
                  <a:gd name="T40" fmla="*/ 1 w 95"/>
                  <a:gd name="T41" fmla="*/ 5915 h 57"/>
                  <a:gd name="T42" fmla="*/ 3 w 95"/>
                  <a:gd name="T43" fmla="*/ 9002 h 57"/>
                  <a:gd name="T44" fmla="*/ 59 w 95"/>
                  <a:gd name="T45" fmla="*/ 11595 h 57"/>
                  <a:gd name="T46" fmla="*/ 78 w 95"/>
                  <a:gd name="T47" fmla="*/ 14919 h 57"/>
                  <a:gd name="T48" fmla="*/ 118 w 95"/>
                  <a:gd name="T49" fmla="*/ 18638 h 57"/>
                  <a:gd name="T50" fmla="*/ 163 w 95"/>
                  <a:gd name="T51" fmla="*/ 20834 h 57"/>
                  <a:gd name="T52" fmla="*/ 207 w 95"/>
                  <a:gd name="T53" fmla="*/ 24016 h 57"/>
                  <a:gd name="T54" fmla="*/ 245 w 95"/>
                  <a:gd name="T55" fmla="*/ 24657 h 57"/>
                  <a:gd name="T56" fmla="*/ 284 w 95"/>
                  <a:gd name="T57" fmla="*/ 26106 h 57"/>
                  <a:gd name="T58" fmla="*/ 329 w 95"/>
                  <a:gd name="T59" fmla="*/ 26808 h 57"/>
                  <a:gd name="T60" fmla="*/ 363 w 95"/>
                  <a:gd name="T61" fmla="*/ 26808 h 57"/>
                  <a:gd name="T62" fmla="*/ 396 w 95"/>
                  <a:gd name="T63" fmla="*/ 27333 h 57"/>
                  <a:gd name="T64" fmla="*/ 430 w 95"/>
                  <a:gd name="T65" fmla="*/ 27333 h 57"/>
                  <a:gd name="T66" fmla="*/ 453 w 95"/>
                  <a:gd name="T67" fmla="*/ 27333 h 57"/>
                  <a:gd name="T68" fmla="*/ 478 w 95"/>
                  <a:gd name="T69" fmla="*/ 28403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5"/>
                  <a:gd name="T106" fmla="*/ 0 h 57"/>
                  <a:gd name="T107" fmla="*/ 95 w 95"/>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5" h="57">
                    <a:moveTo>
                      <a:pt x="89" y="57"/>
                    </a:moveTo>
                    <a:lnTo>
                      <a:pt x="92" y="56"/>
                    </a:lnTo>
                    <a:lnTo>
                      <a:pt x="95" y="54"/>
                    </a:lnTo>
                    <a:lnTo>
                      <a:pt x="95" y="50"/>
                    </a:lnTo>
                    <a:lnTo>
                      <a:pt x="92" y="46"/>
                    </a:lnTo>
                    <a:lnTo>
                      <a:pt x="89" y="40"/>
                    </a:lnTo>
                    <a:lnTo>
                      <a:pt x="85" y="34"/>
                    </a:lnTo>
                    <a:lnTo>
                      <a:pt x="80" y="28"/>
                    </a:lnTo>
                    <a:lnTo>
                      <a:pt x="73" y="22"/>
                    </a:lnTo>
                    <a:lnTo>
                      <a:pt x="66" y="15"/>
                    </a:lnTo>
                    <a:lnTo>
                      <a:pt x="58" y="9"/>
                    </a:lnTo>
                    <a:lnTo>
                      <a:pt x="49" y="5"/>
                    </a:lnTo>
                    <a:lnTo>
                      <a:pt x="41" y="2"/>
                    </a:lnTo>
                    <a:lnTo>
                      <a:pt x="31" y="0"/>
                    </a:lnTo>
                    <a:lnTo>
                      <a:pt x="22" y="0"/>
                    </a:lnTo>
                    <a:lnTo>
                      <a:pt x="12" y="2"/>
                    </a:lnTo>
                    <a:lnTo>
                      <a:pt x="3" y="6"/>
                    </a:lnTo>
                    <a:lnTo>
                      <a:pt x="1" y="7"/>
                    </a:lnTo>
                    <a:lnTo>
                      <a:pt x="0" y="8"/>
                    </a:lnTo>
                    <a:lnTo>
                      <a:pt x="0" y="11"/>
                    </a:lnTo>
                    <a:lnTo>
                      <a:pt x="1" y="13"/>
                    </a:lnTo>
                    <a:lnTo>
                      <a:pt x="5" y="18"/>
                    </a:lnTo>
                    <a:lnTo>
                      <a:pt x="10" y="24"/>
                    </a:lnTo>
                    <a:lnTo>
                      <a:pt x="15" y="30"/>
                    </a:lnTo>
                    <a:lnTo>
                      <a:pt x="23" y="37"/>
                    </a:lnTo>
                    <a:lnTo>
                      <a:pt x="30" y="42"/>
                    </a:lnTo>
                    <a:lnTo>
                      <a:pt x="39" y="48"/>
                    </a:lnTo>
                    <a:lnTo>
                      <a:pt x="46" y="50"/>
                    </a:lnTo>
                    <a:lnTo>
                      <a:pt x="53" y="52"/>
                    </a:lnTo>
                    <a:lnTo>
                      <a:pt x="61" y="54"/>
                    </a:lnTo>
                    <a:lnTo>
                      <a:pt x="67" y="54"/>
                    </a:lnTo>
                    <a:lnTo>
                      <a:pt x="74" y="56"/>
                    </a:lnTo>
                    <a:lnTo>
                      <a:pt x="80" y="56"/>
                    </a:lnTo>
                    <a:lnTo>
                      <a:pt x="85" y="56"/>
                    </a:lnTo>
                    <a:lnTo>
                      <a:pt x="89"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24" name="Freeform 349"/>
              <p:cNvSpPr>
                <a:spLocks noChangeArrowheads="1"/>
              </p:cNvSpPr>
              <p:nvPr/>
            </p:nvSpPr>
            <p:spPr bwMode="auto">
              <a:xfrm>
                <a:off x="2206" y="4150"/>
                <a:ext cx="88" cy="66"/>
              </a:xfrm>
              <a:custGeom>
                <a:avLst/>
                <a:gdLst>
                  <a:gd name="T0" fmla="*/ 4 w 100"/>
                  <a:gd name="T1" fmla="*/ 2889 h 66"/>
                  <a:gd name="T2" fmla="*/ 99 w 100"/>
                  <a:gd name="T3" fmla="*/ 2321 h 66"/>
                  <a:gd name="T4" fmla="*/ 166 w 100"/>
                  <a:gd name="T5" fmla="*/ 2028 h 66"/>
                  <a:gd name="T6" fmla="*/ 223 w 100"/>
                  <a:gd name="T7" fmla="*/ 2028 h 66"/>
                  <a:gd name="T8" fmla="*/ 299 w 100"/>
                  <a:gd name="T9" fmla="*/ 2321 h 66"/>
                  <a:gd name="T10" fmla="*/ 357 w 100"/>
                  <a:gd name="T11" fmla="*/ 2889 h 66"/>
                  <a:gd name="T12" fmla="*/ 414 w 100"/>
                  <a:gd name="T13" fmla="*/ 4190 h 66"/>
                  <a:gd name="T14" fmla="*/ 477 w 100"/>
                  <a:gd name="T15" fmla="*/ 5177 h 66"/>
                  <a:gd name="T16" fmla="*/ 522 w 100"/>
                  <a:gd name="T17" fmla="*/ 6494 h 66"/>
                  <a:gd name="T18" fmla="*/ 571 w 100"/>
                  <a:gd name="T19" fmla="*/ 7737 h 66"/>
                  <a:gd name="T20" fmla="*/ 604 w 100"/>
                  <a:gd name="T21" fmla="*/ 9264 h 66"/>
                  <a:gd name="T22" fmla="*/ 640 w 100"/>
                  <a:gd name="T23" fmla="*/ 10353 h 66"/>
                  <a:gd name="T24" fmla="*/ 653 w 100"/>
                  <a:gd name="T25" fmla="*/ 11643 h 66"/>
                  <a:gd name="T26" fmla="*/ 670 w 100"/>
                  <a:gd name="T27" fmla="*/ 12397 h 66"/>
                  <a:gd name="T28" fmla="*/ 670 w 100"/>
                  <a:gd name="T29" fmla="*/ 12530 h 66"/>
                  <a:gd name="T30" fmla="*/ 659 w 100"/>
                  <a:gd name="T31" fmla="*/ 12530 h 66"/>
                  <a:gd name="T32" fmla="*/ 653 w 100"/>
                  <a:gd name="T33" fmla="*/ 14494 h 66"/>
                  <a:gd name="T34" fmla="*/ 700 w 100"/>
                  <a:gd name="T35" fmla="*/ 14361 h 66"/>
                  <a:gd name="T36" fmla="*/ 733 w 100"/>
                  <a:gd name="T37" fmla="*/ 13474 h 66"/>
                  <a:gd name="T38" fmla="*/ 733 w 100"/>
                  <a:gd name="T39" fmla="*/ 11968 h 66"/>
                  <a:gd name="T40" fmla="*/ 719 w 100"/>
                  <a:gd name="T41" fmla="*/ 10717 h 66"/>
                  <a:gd name="T42" fmla="*/ 700 w 100"/>
                  <a:gd name="T43" fmla="*/ 9339 h 66"/>
                  <a:gd name="T44" fmla="*/ 659 w 100"/>
                  <a:gd name="T45" fmla="*/ 7999 h 66"/>
                  <a:gd name="T46" fmla="*/ 617 w 100"/>
                  <a:gd name="T47" fmla="*/ 6494 h 66"/>
                  <a:gd name="T48" fmla="*/ 571 w 100"/>
                  <a:gd name="T49" fmla="*/ 5177 h 66"/>
                  <a:gd name="T50" fmla="*/ 508 w 100"/>
                  <a:gd name="T51" fmla="*/ 3608 h 66"/>
                  <a:gd name="T52" fmla="*/ 451 w 100"/>
                  <a:gd name="T53" fmla="*/ 2167 h 66"/>
                  <a:gd name="T54" fmla="*/ 380 w 100"/>
                  <a:gd name="T55" fmla="*/ 72 h 66"/>
                  <a:gd name="T56" fmla="*/ 319 w 100"/>
                  <a:gd name="T57" fmla="*/ 2 h 66"/>
                  <a:gd name="T58" fmla="*/ 233 w 100"/>
                  <a:gd name="T59" fmla="*/ 0 h 66"/>
                  <a:gd name="T60" fmla="*/ 158 w 100"/>
                  <a:gd name="T61" fmla="*/ 0 h 66"/>
                  <a:gd name="T62" fmla="*/ 84 w 100"/>
                  <a:gd name="T63" fmla="*/ 2 h 66"/>
                  <a:gd name="T64" fmla="*/ 0 w 100"/>
                  <a:gd name="T65" fmla="*/ 1730 h 66"/>
                  <a:gd name="T66" fmla="*/ 4 w 100"/>
                  <a:gd name="T67" fmla="*/ 2889 h 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0"/>
                  <a:gd name="T103" fmla="*/ 0 h 66"/>
                  <a:gd name="T104" fmla="*/ 100 w 100"/>
                  <a:gd name="T105" fmla="*/ 66 h 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0" h="66">
                    <a:moveTo>
                      <a:pt x="6" y="14"/>
                    </a:moveTo>
                    <a:lnTo>
                      <a:pt x="14" y="11"/>
                    </a:lnTo>
                    <a:lnTo>
                      <a:pt x="23" y="9"/>
                    </a:lnTo>
                    <a:lnTo>
                      <a:pt x="31" y="9"/>
                    </a:lnTo>
                    <a:lnTo>
                      <a:pt x="41" y="11"/>
                    </a:lnTo>
                    <a:lnTo>
                      <a:pt x="49" y="14"/>
                    </a:lnTo>
                    <a:lnTo>
                      <a:pt x="56" y="19"/>
                    </a:lnTo>
                    <a:lnTo>
                      <a:pt x="65" y="23"/>
                    </a:lnTo>
                    <a:lnTo>
                      <a:pt x="71" y="30"/>
                    </a:lnTo>
                    <a:lnTo>
                      <a:pt x="78" y="35"/>
                    </a:lnTo>
                    <a:lnTo>
                      <a:pt x="83" y="42"/>
                    </a:lnTo>
                    <a:lnTo>
                      <a:pt x="87" y="47"/>
                    </a:lnTo>
                    <a:lnTo>
                      <a:pt x="89" y="53"/>
                    </a:lnTo>
                    <a:lnTo>
                      <a:pt x="91" y="56"/>
                    </a:lnTo>
                    <a:lnTo>
                      <a:pt x="91" y="57"/>
                    </a:lnTo>
                    <a:lnTo>
                      <a:pt x="90" y="57"/>
                    </a:lnTo>
                    <a:lnTo>
                      <a:pt x="89" y="66"/>
                    </a:lnTo>
                    <a:lnTo>
                      <a:pt x="95" y="65"/>
                    </a:lnTo>
                    <a:lnTo>
                      <a:pt x="100" y="61"/>
                    </a:lnTo>
                    <a:lnTo>
                      <a:pt x="100" y="55"/>
                    </a:lnTo>
                    <a:lnTo>
                      <a:pt x="98" y="48"/>
                    </a:lnTo>
                    <a:lnTo>
                      <a:pt x="95" y="43"/>
                    </a:lnTo>
                    <a:lnTo>
                      <a:pt x="90" y="36"/>
                    </a:lnTo>
                    <a:lnTo>
                      <a:pt x="84" y="30"/>
                    </a:lnTo>
                    <a:lnTo>
                      <a:pt x="78" y="23"/>
                    </a:lnTo>
                    <a:lnTo>
                      <a:pt x="70" y="17"/>
                    </a:lnTo>
                    <a:lnTo>
                      <a:pt x="62" y="10"/>
                    </a:lnTo>
                    <a:lnTo>
                      <a:pt x="52" y="6"/>
                    </a:lnTo>
                    <a:lnTo>
                      <a:pt x="43" y="2"/>
                    </a:lnTo>
                    <a:lnTo>
                      <a:pt x="32" y="0"/>
                    </a:lnTo>
                    <a:lnTo>
                      <a:pt x="22" y="0"/>
                    </a:lnTo>
                    <a:lnTo>
                      <a:pt x="11" y="2"/>
                    </a:lnTo>
                    <a:lnTo>
                      <a:pt x="0" y="7"/>
                    </a:lnTo>
                    <a:lnTo>
                      <a:pt x="6"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25" name="Freeform 350"/>
              <p:cNvSpPr>
                <a:spLocks noChangeArrowheads="1"/>
              </p:cNvSpPr>
              <p:nvPr/>
            </p:nvSpPr>
            <p:spPr bwMode="auto">
              <a:xfrm>
                <a:off x="2192" y="4152"/>
                <a:ext cx="31" cy="52"/>
              </a:xfrm>
              <a:custGeom>
                <a:avLst/>
                <a:gdLst>
                  <a:gd name="T0" fmla="*/ 40 w 45"/>
                  <a:gd name="T1" fmla="*/ 39613 h 49"/>
                  <a:gd name="T2" fmla="*/ 33 w 45"/>
                  <a:gd name="T3" fmla="*/ 35755 h 49"/>
                  <a:gd name="T4" fmla="*/ 25 w 45"/>
                  <a:gd name="T5" fmla="*/ 31344 h 49"/>
                  <a:gd name="T6" fmla="*/ 19 w 45"/>
                  <a:gd name="T7" fmla="*/ 24149 h 49"/>
                  <a:gd name="T8" fmla="*/ 14 w 45"/>
                  <a:gd name="T9" fmla="*/ 17680 h 49"/>
                  <a:gd name="T10" fmla="*/ 11 w 45"/>
                  <a:gd name="T11" fmla="*/ 11990 h 49"/>
                  <a:gd name="T12" fmla="*/ 9 w 45"/>
                  <a:gd name="T13" fmla="*/ 8731 h 49"/>
                  <a:gd name="T14" fmla="*/ 9 w 45"/>
                  <a:gd name="T15" fmla="*/ 7474 h 49"/>
                  <a:gd name="T16" fmla="*/ 8 w 45"/>
                  <a:gd name="T17" fmla="*/ 258 h 49"/>
                  <a:gd name="T18" fmla="*/ 8 w 45"/>
                  <a:gd name="T19" fmla="*/ 7474 h 49"/>
                  <a:gd name="T20" fmla="*/ 1 w 45"/>
                  <a:gd name="T21" fmla="*/ 0 h 49"/>
                  <a:gd name="T22" fmla="*/ 1 w 45"/>
                  <a:gd name="T23" fmla="*/ 3 h 49"/>
                  <a:gd name="T24" fmla="*/ 0 w 45"/>
                  <a:gd name="T25" fmla="*/ 258 h 49"/>
                  <a:gd name="T26" fmla="*/ 0 w 45"/>
                  <a:gd name="T27" fmla="*/ 9419 h 49"/>
                  <a:gd name="T28" fmla="*/ 1 w 45"/>
                  <a:gd name="T29" fmla="*/ 11990 h 49"/>
                  <a:gd name="T30" fmla="*/ 1 w 45"/>
                  <a:gd name="T31" fmla="*/ 17680 h 49"/>
                  <a:gd name="T32" fmla="*/ 9 w 45"/>
                  <a:gd name="T33" fmla="*/ 24149 h 49"/>
                  <a:gd name="T34" fmla="*/ 13 w 45"/>
                  <a:gd name="T35" fmla="*/ 31344 h 49"/>
                  <a:gd name="T36" fmla="*/ 21 w 45"/>
                  <a:gd name="T37" fmla="*/ 36627 h 49"/>
                  <a:gd name="T38" fmla="*/ 29 w 45"/>
                  <a:gd name="T39" fmla="*/ 43397 h 49"/>
                  <a:gd name="T40" fmla="*/ 36 w 45"/>
                  <a:gd name="T41" fmla="*/ 46976 h 49"/>
                  <a:gd name="T42" fmla="*/ 40 w 45"/>
                  <a:gd name="T43" fmla="*/ 39613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
                  <a:gd name="T67" fmla="*/ 0 h 49"/>
                  <a:gd name="T68" fmla="*/ 45 w 45"/>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 h="49">
                    <a:moveTo>
                      <a:pt x="45" y="41"/>
                    </a:moveTo>
                    <a:lnTo>
                      <a:pt x="36" y="37"/>
                    </a:lnTo>
                    <a:lnTo>
                      <a:pt x="29" y="32"/>
                    </a:lnTo>
                    <a:lnTo>
                      <a:pt x="22" y="25"/>
                    </a:lnTo>
                    <a:lnTo>
                      <a:pt x="17" y="18"/>
                    </a:lnTo>
                    <a:lnTo>
                      <a:pt x="13" y="13"/>
                    </a:lnTo>
                    <a:lnTo>
                      <a:pt x="10" y="9"/>
                    </a:lnTo>
                    <a:lnTo>
                      <a:pt x="10" y="7"/>
                    </a:lnTo>
                    <a:lnTo>
                      <a:pt x="9" y="6"/>
                    </a:lnTo>
                    <a:lnTo>
                      <a:pt x="9" y="7"/>
                    </a:lnTo>
                    <a:lnTo>
                      <a:pt x="3" y="0"/>
                    </a:lnTo>
                    <a:lnTo>
                      <a:pt x="1" y="3"/>
                    </a:lnTo>
                    <a:lnTo>
                      <a:pt x="0" y="6"/>
                    </a:lnTo>
                    <a:lnTo>
                      <a:pt x="0" y="10"/>
                    </a:lnTo>
                    <a:lnTo>
                      <a:pt x="2" y="13"/>
                    </a:lnTo>
                    <a:lnTo>
                      <a:pt x="5" y="18"/>
                    </a:lnTo>
                    <a:lnTo>
                      <a:pt x="10" y="25"/>
                    </a:lnTo>
                    <a:lnTo>
                      <a:pt x="16" y="32"/>
                    </a:lnTo>
                    <a:lnTo>
                      <a:pt x="23" y="38"/>
                    </a:lnTo>
                    <a:lnTo>
                      <a:pt x="32" y="45"/>
                    </a:lnTo>
                    <a:lnTo>
                      <a:pt x="40" y="49"/>
                    </a:lnTo>
                    <a:lnTo>
                      <a:pt x="45"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26" name="Freeform 351"/>
              <p:cNvSpPr>
                <a:spLocks noChangeArrowheads="1"/>
              </p:cNvSpPr>
              <p:nvPr/>
            </p:nvSpPr>
            <p:spPr bwMode="auto">
              <a:xfrm>
                <a:off x="2234" y="4210"/>
                <a:ext cx="50" cy="14"/>
              </a:xfrm>
              <a:custGeom>
                <a:avLst/>
                <a:gdLst>
                  <a:gd name="T0" fmla="*/ 1564 w 53"/>
                  <a:gd name="T1" fmla="*/ 2383 h 18"/>
                  <a:gd name="T2" fmla="*/ 1458 w 53"/>
                  <a:gd name="T3" fmla="*/ 2146 h 18"/>
                  <a:gd name="T4" fmla="*/ 1366 w 53"/>
                  <a:gd name="T5" fmla="*/ 2146 h 18"/>
                  <a:gd name="T6" fmla="*/ 1106 w 53"/>
                  <a:gd name="T7" fmla="*/ 2146 h 18"/>
                  <a:gd name="T8" fmla="*/ 938 w 53"/>
                  <a:gd name="T9" fmla="*/ 1931 h 18"/>
                  <a:gd name="T10" fmla="*/ 746 w 53"/>
                  <a:gd name="T11" fmla="*/ 1931 h 18"/>
                  <a:gd name="T12" fmla="*/ 508 w 53"/>
                  <a:gd name="T13" fmla="*/ 1564 h 18"/>
                  <a:gd name="T14" fmla="*/ 344 w 53"/>
                  <a:gd name="T15" fmla="*/ 2 h 18"/>
                  <a:gd name="T16" fmla="*/ 5 w 53"/>
                  <a:gd name="T17" fmla="*/ 0 h 18"/>
                  <a:gd name="T18" fmla="*/ 0 w 53"/>
                  <a:gd name="T19" fmla="*/ 2146 h 18"/>
                  <a:gd name="T20" fmla="*/ 8 w 53"/>
                  <a:gd name="T21" fmla="*/ 2943 h 18"/>
                  <a:gd name="T22" fmla="*/ 455 w 53"/>
                  <a:gd name="T23" fmla="*/ 4037 h 18"/>
                  <a:gd name="T24" fmla="*/ 706 w 53"/>
                  <a:gd name="T25" fmla="*/ 4485 h 18"/>
                  <a:gd name="T26" fmla="*/ 929 w 53"/>
                  <a:gd name="T27" fmla="*/ 4675 h 18"/>
                  <a:gd name="T28" fmla="*/ 1106 w 53"/>
                  <a:gd name="T29" fmla="*/ 4675 h 18"/>
                  <a:gd name="T30" fmla="*/ 1306 w 53"/>
                  <a:gd name="T31" fmla="*/ 4675 h 18"/>
                  <a:gd name="T32" fmla="*/ 1458 w 53"/>
                  <a:gd name="T33" fmla="*/ 4675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5" y="8"/>
                    </a:lnTo>
                    <a:lnTo>
                      <a:pt x="38" y="8"/>
                    </a:lnTo>
                    <a:lnTo>
                      <a:pt x="32" y="7"/>
                    </a:lnTo>
                    <a:lnTo>
                      <a:pt x="25" y="7"/>
                    </a:lnTo>
                    <a:lnTo>
                      <a:pt x="18" y="5"/>
                    </a:lnTo>
                    <a:lnTo>
                      <a:pt x="11" y="3"/>
                    </a:lnTo>
                    <a:lnTo>
                      <a:pt x="5" y="0"/>
                    </a:lnTo>
                    <a:lnTo>
                      <a:pt x="0" y="8"/>
                    </a:lnTo>
                    <a:lnTo>
                      <a:pt x="8" y="11"/>
                    </a:lnTo>
                    <a:lnTo>
                      <a:pt x="16" y="14"/>
                    </a:lnTo>
                    <a:lnTo>
                      <a:pt x="24" y="16"/>
                    </a:lnTo>
                    <a:lnTo>
                      <a:pt x="31" y="17"/>
                    </a:lnTo>
                    <a:lnTo>
                      <a:pt x="38" y="17"/>
                    </a:lnTo>
                    <a:lnTo>
                      <a:pt x="44" y="17"/>
                    </a:lnTo>
                    <a:lnTo>
                      <a:pt x="49" y="17"/>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27" name="Freeform 352"/>
              <p:cNvSpPr>
                <a:spLocks noChangeArrowheads="1"/>
              </p:cNvSpPr>
              <p:nvPr/>
            </p:nvSpPr>
            <p:spPr bwMode="auto">
              <a:xfrm>
                <a:off x="3324" y="4072"/>
                <a:ext cx="93" cy="51"/>
              </a:xfrm>
              <a:custGeom>
                <a:avLst/>
                <a:gdLst>
                  <a:gd name="T0" fmla="*/ 2898 w 94"/>
                  <a:gd name="T1" fmla="*/ 1882 h 57"/>
                  <a:gd name="T2" fmla="*/ 2991 w 94"/>
                  <a:gd name="T3" fmla="*/ 1882 h 57"/>
                  <a:gd name="T4" fmla="*/ 3052 w 94"/>
                  <a:gd name="T5" fmla="*/ 1803 h 57"/>
                  <a:gd name="T6" fmla="*/ 3052 w 94"/>
                  <a:gd name="T7" fmla="*/ 1702 h 57"/>
                  <a:gd name="T8" fmla="*/ 2991 w 94"/>
                  <a:gd name="T9" fmla="*/ 1483 h 57"/>
                  <a:gd name="T10" fmla="*/ 2898 w 94"/>
                  <a:gd name="T11" fmla="*/ 1367 h 57"/>
                  <a:gd name="T12" fmla="*/ 2816 w 94"/>
                  <a:gd name="T13" fmla="*/ 1132 h 57"/>
                  <a:gd name="T14" fmla="*/ 2566 w 94"/>
                  <a:gd name="T15" fmla="*/ 923 h 57"/>
                  <a:gd name="T16" fmla="*/ 2411 w 94"/>
                  <a:gd name="T17" fmla="*/ 745 h 57"/>
                  <a:gd name="T18" fmla="*/ 2186 w 94"/>
                  <a:gd name="T19" fmla="*/ 493 h 57"/>
                  <a:gd name="T20" fmla="*/ 1876 w 94"/>
                  <a:gd name="T21" fmla="*/ 332 h 57"/>
                  <a:gd name="T22" fmla="*/ 1606 w 94"/>
                  <a:gd name="T23" fmla="*/ 14 h 57"/>
                  <a:gd name="T24" fmla="*/ 1302 w 94"/>
                  <a:gd name="T25" fmla="*/ 3 h 57"/>
                  <a:gd name="T26" fmla="*/ 1011 w 94"/>
                  <a:gd name="T27" fmla="*/ 0 h 57"/>
                  <a:gd name="T28" fmla="*/ 634 w 94"/>
                  <a:gd name="T29" fmla="*/ 0 h 57"/>
                  <a:gd name="T30" fmla="*/ 400 w 94"/>
                  <a:gd name="T31" fmla="*/ 3 h 57"/>
                  <a:gd name="T32" fmla="*/ 2 w 94"/>
                  <a:gd name="T33" fmla="*/ 15 h 57"/>
                  <a:gd name="T34" fmla="*/ 1 w 94"/>
                  <a:gd name="T35" fmla="*/ 289 h 57"/>
                  <a:gd name="T36" fmla="*/ 0 w 94"/>
                  <a:gd name="T37" fmla="*/ 308 h 57"/>
                  <a:gd name="T38" fmla="*/ 1 w 94"/>
                  <a:gd name="T39" fmla="*/ 353 h 57"/>
                  <a:gd name="T40" fmla="*/ 1 w 94"/>
                  <a:gd name="T41" fmla="*/ 404 h 57"/>
                  <a:gd name="T42" fmla="*/ 4 w 94"/>
                  <a:gd name="T43" fmla="*/ 609 h 57"/>
                  <a:gd name="T44" fmla="*/ 359 w 94"/>
                  <a:gd name="T45" fmla="*/ 797 h 57"/>
                  <a:gd name="T46" fmla="*/ 465 w 94"/>
                  <a:gd name="T47" fmla="*/ 990 h 57"/>
                  <a:gd name="T48" fmla="*/ 669 w 94"/>
                  <a:gd name="T49" fmla="*/ 1277 h 57"/>
                  <a:gd name="T50" fmla="*/ 1004 w 94"/>
                  <a:gd name="T51" fmla="*/ 1388 h 57"/>
                  <a:gd name="T52" fmla="*/ 1236 w 94"/>
                  <a:gd name="T53" fmla="*/ 1588 h 57"/>
                  <a:gd name="T54" fmla="*/ 1520 w 94"/>
                  <a:gd name="T55" fmla="*/ 1702 h 57"/>
                  <a:gd name="T56" fmla="*/ 1697 w 94"/>
                  <a:gd name="T57" fmla="*/ 1789 h 57"/>
                  <a:gd name="T58" fmla="*/ 1971 w 94"/>
                  <a:gd name="T59" fmla="*/ 1803 h 57"/>
                  <a:gd name="T60" fmla="*/ 2191 w 94"/>
                  <a:gd name="T61" fmla="*/ 1821 h 57"/>
                  <a:gd name="T62" fmla="*/ 2424 w 94"/>
                  <a:gd name="T63" fmla="*/ 1821 h 57"/>
                  <a:gd name="T64" fmla="*/ 2566 w 94"/>
                  <a:gd name="T65" fmla="*/ 1821 h 57"/>
                  <a:gd name="T66" fmla="*/ 2816 w 94"/>
                  <a:gd name="T67" fmla="*/ 1821 h 57"/>
                  <a:gd name="T68" fmla="*/ 2898 w 94"/>
                  <a:gd name="T69" fmla="*/ 1882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9" y="57"/>
                    </a:moveTo>
                    <a:lnTo>
                      <a:pt x="92" y="57"/>
                    </a:lnTo>
                    <a:lnTo>
                      <a:pt x="94" y="55"/>
                    </a:lnTo>
                    <a:lnTo>
                      <a:pt x="94" y="52"/>
                    </a:lnTo>
                    <a:lnTo>
                      <a:pt x="92" y="46"/>
                    </a:lnTo>
                    <a:lnTo>
                      <a:pt x="89" y="41"/>
                    </a:lnTo>
                    <a:lnTo>
                      <a:pt x="85" y="35"/>
                    </a:lnTo>
                    <a:lnTo>
                      <a:pt x="80" y="29"/>
                    </a:lnTo>
                    <a:lnTo>
                      <a:pt x="73" y="22"/>
                    </a:lnTo>
                    <a:lnTo>
                      <a:pt x="66" y="16"/>
                    </a:lnTo>
                    <a:lnTo>
                      <a:pt x="58" y="10"/>
                    </a:lnTo>
                    <a:lnTo>
                      <a:pt x="49" y="6"/>
                    </a:lnTo>
                    <a:lnTo>
                      <a:pt x="40" y="3"/>
                    </a:lnTo>
                    <a:lnTo>
                      <a:pt x="31" y="0"/>
                    </a:lnTo>
                    <a:lnTo>
                      <a:pt x="21" y="0"/>
                    </a:lnTo>
                    <a:lnTo>
                      <a:pt x="12" y="3"/>
                    </a:lnTo>
                    <a:lnTo>
                      <a:pt x="2" y="7"/>
                    </a:lnTo>
                    <a:lnTo>
                      <a:pt x="1" y="8"/>
                    </a:lnTo>
                    <a:lnTo>
                      <a:pt x="0" y="9"/>
                    </a:lnTo>
                    <a:lnTo>
                      <a:pt x="1" y="11"/>
                    </a:lnTo>
                    <a:lnTo>
                      <a:pt x="1" y="13"/>
                    </a:lnTo>
                    <a:lnTo>
                      <a:pt x="4" y="19"/>
                    </a:lnTo>
                    <a:lnTo>
                      <a:pt x="10" y="24"/>
                    </a:lnTo>
                    <a:lnTo>
                      <a:pt x="15" y="31"/>
                    </a:lnTo>
                    <a:lnTo>
                      <a:pt x="22" y="38"/>
                    </a:lnTo>
                    <a:lnTo>
                      <a:pt x="30" y="43"/>
                    </a:lnTo>
                    <a:lnTo>
                      <a:pt x="38" y="49"/>
                    </a:lnTo>
                    <a:lnTo>
                      <a:pt x="46" y="52"/>
                    </a:lnTo>
                    <a:lnTo>
                      <a:pt x="53" y="54"/>
                    </a:lnTo>
                    <a:lnTo>
                      <a:pt x="60" y="55"/>
                    </a:lnTo>
                    <a:lnTo>
                      <a:pt x="67" y="56"/>
                    </a:lnTo>
                    <a:lnTo>
                      <a:pt x="74" y="56"/>
                    </a:lnTo>
                    <a:lnTo>
                      <a:pt x="80" y="56"/>
                    </a:lnTo>
                    <a:lnTo>
                      <a:pt x="85" y="56"/>
                    </a:lnTo>
                    <a:lnTo>
                      <a:pt x="89"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28" name="Freeform 353"/>
              <p:cNvSpPr>
                <a:spLocks noChangeArrowheads="1"/>
              </p:cNvSpPr>
              <p:nvPr/>
            </p:nvSpPr>
            <p:spPr bwMode="auto">
              <a:xfrm>
                <a:off x="3323" y="4067"/>
                <a:ext cx="99" cy="55"/>
              </a:xfrm>
              <a:custGeom>
                <a:avLst/>
                <a:gdLst>
                  <a:gd name="T0" fmla="*/ 5 w 100"/>
                  <a:gd name="T1" fmla="*/ 228 h 66"/>
                  <a:gd name="T2" fmla="*/ 532 w 100"/>
                  <a:gd name="T3" fmla="*/ 183 h 66"/>
                  <a:gd name="T4" fmla="*/ 842 w 100"/>
                  <a:gd name="T5" fmla="*/ 161 h 66"/>
                  <a:gd name="T6" fmla="*/ 1196 w 100"/>
                  <a:gd name="T7" fmla="*/ 161 h 66"/>
                  <a:gd name="T8" fmla="*/ 1586 w 100"/>
                  <a:gd name="T9" fmla="*/ 183 h 66"/>
                  <a:gd name="T10" fmla="*/ 1909 w 100"/>
                  <a:gd name="T11" fmla="*/ 228 h 66"/>
                  <a:gd name="T12" fmla="*/ 2210 w 100"/>
                  <a:gd name="T13" fmla="*/ 331 h 66"/>
                  <a:gd name="T14" fmla="*/ 2555 w 100"/>
                  <a:gd name="T15" fmla="*/ 410 h 66"/>
                  <a:gd name="T16" fmla="*/ 2794 w 100"/>
                  <a:gd name="T17" fmla="*/ 512 h 66"/>
                  <a:gd name="T18" fmla="*/ 3045 w 100"/>
                  <a:gd name="T19" fmla="*/ 631 h 66"/>
                  <a:gd name="T20" fmla="*/ 3226 w 100"/>
                  <a:gd name="T21" fmla="*/ 731 h 66"/>
                  <a:gd name="T22" fmla="*/ 3425 w 100"/>
                  <a:gd name="T23" fmla="*/ 816 h 66"/>
                  <a:gd name="T24" fmla="*/ 3488 w 100"/>
                  <a:gd name="T25" fmla="*/ 918 h 66"/>
                  <a:gd name="T26" fmla="*/ 3578 w 100"/>
                  <a:gd name="T27" fmla="*/ 978 h 66"/>
                  <a:gd name="T28" fmla="*/ 3578 w 100"/>
                  <a:gd name="T29" fmla="*/ 988 h 66"/>
                  <a:gd name="T30" fmla="*/ 3525 w 100"/>
                  <a:gd name="T31" fmla="*/ 988 h 66"/>
                  <a:gd name="T32" fmla="*/ 3488 w 100"/>
                  <a:gd name="T33" fmla="*/ 1143 h 66"/>
                  <a:gd name="T34" fmla="*/ 3733 w 100"/>
                  <a:gd name="T35" fmla="*/ 1133 h 66"/>
                  <a:gd name="T36" fmla="*/ 3920 w 100"/>
                  <a:gd name="T37" fmla="*/ 1053 h 66"/>
                  <a:gd name="T38" fmla="*/ 3920 w 100"/>
                  <a:gd name="T39" fmla="*/ 944 h 66"/>
                  <a:gd name="T40" fmla="*/ 3824 w 100"/>
                  <a:gd name="T41" fmla="*/ 853 h 66"/>
                  <a:gd name="T42" fmla="*/ 3701 w 100"/>
                  <a:gd name="T43" fmla="*/ 737 h 66"/>
                  <a:gd name="T44" fmla="*/ 3525 w 100"/>
                  <a:gd name="T45" fmla="*/ 631 h 66"/>
                  <a:gd name="T46" fmla="*/ 3300 w 100"/>
                  <a:gd name="T47" fmla="*/ 512 h 66"/>
                  <a:gd name="T48" fmla="*/ 3045 w 100"/>
                  <a:gd name="T49" fmla="*/ 408 h 66"/>
                  <a:gd name="T50" fmla="*/ 2719 w 100"/>
                  <a:gd name="T51" fmla="*/ 265 h 66"/>
                  <a:gd name="T52" fmla="*/ 2413 w 100"/>
                  <a:gd name="T53" fmla="*/ 183 h 66"/>
                  <a:gd name="T54" fmla="*/ 2029 w 100"/>
                  <a:gd name="T55" fmla="*/ 3 h 66"/>
                  <a:gd name="T56" fmla="*/ 1672 w 100"/>
                  <a:gd name="T57" fmla="*/ 2 h 66"/>
                  <a:gd name="T58" fmla="*/ 1246 w 100"/>
                  <a:gd name="T59" fmla="*/ 0 h 66"/>
                  <a:gd name="T60" fmla="*/ 797 w 100"/>
                  <a:gd name="T61" fmla="*/ 0 h 66"/>
                  <a:gd name="T62" fmla="*/ 446 w 100"/>
                  <a:gd name="T63" fmla="*/ 2 h 66"/>
                  <a:gd name="T64" fmla="*/ 0 w 100"/>
                  <a:gd name="T65" fmla="*/ 137 h 66"/>
                  <a:gd name="T66" fmla="*/ 5 w 100"/>
                  <a:gd name="T67" fmla="*/ 228 h 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0"/>
                  <a:gd name="T103" fmla="*/ 0 h 66"/>
                  <a:gd name="T104" fmla="*/ 100 w 100"/>
                  <a:gd name="T105" fmla="*/ 66 h 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0" h="66">
                    <a:moveTo>
                      <a:pt x="5" y="14"/>
                    </a:moveTo>
                    <a:lnTo>
                      <a:pt x="14" y="11"/>
                    </a:lnTo>
                    <a:lnTo>
                      <a:pt x="22" y="9"/>
                    </a:lnTo>
                    <a:lnTo>
                      <a:pt x="31" y="9"/>
                    </a:lnTo>
                    <a:lnTo>
                      <a:pt x="40" y="11"/>
                    </a:lnTo>
                    <a:lnTo>
                      <a:pt x="49" y="14"/>
                    </a:lnTo>
                    <a:lnTo>
                      <a:pt x="56" y="19"/>
                    </a:lnTo>
                    <a:lnTo>
                      <a:pt x="65" y="24"/>
                    </a:lnTo>
                    <a:lnTo>
                      <a:pt x="71" y="30"/>
                    </a:lnTo>
                    <a:lnTo>
                      <a:pt x="77" y="36"/>
                    </a:lnTo>
                    <a:lnTo>
                      <a:pt x="83" y="42"/>
                    </a:lnTo>
                    <a:lnTo>
                      <a:pt x="87" y="47"/>
                    </a:lnTo>
                    <a:lnTo>
                      <a:pt x="89" y="53"/>
                    </a:lnTo>
                    <a:lnTo>
                      <a:pt x="91" y="56"/>
                    </a:lnTo>
                    <a:lnTo>
                      <a:pt x="91" y="57"/>
                    </a:lnTo>
                    <a:lnTo>
                      <a:pt x="90" y="57"/>
                    </a:lnTo>
                    <a:lnTo>
                      <a:pt x="89" y="66"/>
                    </a:lnTo>
                    <a:lnTo>
                      <a:pt x="95" y="65"/>
                    </a:lnTo>
                    <a:lnTo>
                      <a:pt x="100" y="60"/>
                    </a:lnTo>
                    <a:lnTo>
                      <a:pt x="100" y="55"/>
                    </a:lnTo>
                    <a:lnTo>
                      <a:pt x="97" y="49"/>
                    </a:lnTo>
                    <a:lnTo>
                      <a:pt x="94" y="43"/>
                    </a:lnTo>
                    <a:lnTo>
                      <a:pt x="90" y="36"/>
                    </a:lnTo>
                    <a:lnTo>
                      <a:pt x="84" y="30"/>
                    </a:lnTo>
                    <a:lnTo>
                      <a:pt x="77" y="23"/>
                    </a:lnTo>
                    <a:lnTo>
                      <a:pt x="70" y="16"/>
                    </a:lnTo>
                    <a:lnTo>
                      <a:pt x="61" y="11"/>
                    </a:lnTo>
                    <a:lnTo>
                      <a:pt x="52" y="5"/>
                    </a:lnTo>
                    <a:lnTo>
                      <a:pt x="42" y="2"/>
                    </a:lnTo>
                    <a:lnTo>
                      <a:pt x="32" y="0"/>
                    </a:lnTo>
                    <a:lnTo>
                      <a:pt x="21" y="0"/>
                    </a:lnTo>
                    <a:lnTo>
                      <a:pt x="11" y="2"/>
                    </a:lnTo>
                    <a:lnTo>
                      <a:pt x="0" y="7"/>
                    </a:lnTo>
                    <a:lnTo>
                      <a:pt x="5"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29" name="Freeform 354"/>
              <p:cNvSpPr>
                <a:spLocks noChangeArrowheads="1"/>
              </p:cNvSpPr>
              <p:nvPr/>
            </p:nvSpPr>
            <p:spPr bwMode="auto">
              <a:xfrm>
                <a:off x="3320" y="4074"/>
                <a:ext cx="41" cy="48"/>
              </a:xfrm>
              <a:custGeom>
                <a:avLst/>
                <a:gdLst>
                  <a:gd name="T0" fmla="*/ 2562 w 44"/>
                  <a:gd name="T1" fmla="*/ 13011 h 49"/>
                  <a:gd name="T2" fmla="*/ 2102 w 44"/>
                  <a:gd name="T3" fmla="*/ 11744 h 49"/>
                  <a:gd name="T4" fmla="*/ 1726 w 44"/>
                  <a:gd name="T5" fmla="*/ 10050 h 49"/>
                  <a:gd name="T6" fmla="*/ 1323 w 44"/>
                  <a:gd name="T7" fmla="*/ 7929 h 49"/>
                  <a:gd name="T8" fmla="*/ 953 w 44"/>
                  <a:gd name="T9" fmla="*/ 6262 h 49"/>
                  <a:gd name="T10" fmla="*/ 731 w 44"/>
                  <a:gd name="T11" fmla="*/ 3937 h 49"/>
                  <a:gd name="T12" fmla="*/ 562 w 44"/>
                  <a:gd name="T13" fmla="*/ 2643 h 49"/>
                  <a:gd name="T14" fmla="*/ 562 w 44"/>
                  <a:gd name="T15" fmla="*/ 2459 h 49"/>
                  <a:gd name="T16" fmla="*/ 526 w 44"/>
                  <a:gd name="T17" fmla="*/ 82 h 49"/>
                  <a:gd name="T18" fmla="*/ 526 w 44"/>
                  <a:gd name="T19" fmla="*/ 2459 h 49"/>
                  <a:gd name="T20" fmla="*/ 3 w 44"/>
                  <a:gd name="T21" fmla="*/ 0 h 49"/>
                  <a:gd name="T22" fmla="*/ 1 w 44"/>
                  <a:gd name="T23" fmla="*/ 3 h 49"/>
                  <a:gd name="T24" fmla="*/ 0 w 44"/>
                  <a:gd name="T25" fmla="*/ 82 h 49"/>
                  <a:gd name="T26" fmla="*/ 1 w 44"/>
                  <a:gd name="T27" fmla="*/ 2868 h 49"/>
                  <a:gd name="T28" fmla="*/ 2 w 44"/>
                  <a:gd name="T29" fmla="*/ 3937 h 49"/>
                  <a:gd name="T30" fmla="*/ 5 w 44"/>
                  <a:gd name="T31" fmla="*/ 5807 h 49"/>
                  <a:gd name="T32" fmla="*/ 642 w 44"/>
                  <a:gd name="T33" fmla="*/ 7929 h 49"/>
                  <a:gd name="T34" fmla="*/ 891 w 44"/>
                  <a:gd name="T35" fmla="*/ 10050 h 49"/>
                  <a:gd name="T36" fmla="*/ 1367 w 44"/>
                  <a:gd name="T37" fmla="*/ 12028 h 49"/>
                  <a:gd name="T38" fmla="*/ 1841 w 44"/>
                  <a:gd name="T39" fmla="*/ 14256 h 49"/>
                  <a:gd name="T40" fmla="*/ 2318 w 44"/>
                  <a:gd name="T41" fmla="*/ 15430 h 49"/>
                  <a:gd name="T42" fmla="*/ 2562 w 44"/>
                  <a:gd name="T43" fmla="*/ 13011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
                  <a:gd name="T67" fmla="*/ 0 h 49"/>
                  <a:gd name="T68" fmla="*/ 44 w 44"/>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 h="49">
                    <a:moveTo>
                      <a:pt x="44" y="41"/>
                    </a:moveTo>
                    <a:lnTo>
                      <a:pt x="36" y="37"/>
                    </a:lnTo>
                    <a:lnTo>
                      <a:pt x="30" y="31"/>
                    </a:lnTo>
                    <a:lnTo>
                      <a:pt x="22" y="25"/>
                    </a:lnTo>
                    <a:lnTo>
                      <a:pt x="17" y="19"/>
                    </a:lnTo>
                    <a:lnTo>
                      <a:pt x="13" y="13"/>
                    </a:lnTo>
                    <a:lnTo>
                      <a:pt x="9" y="8"/>
                    </a:lnTo>
                    <a:lnTo>
                      <a:pt x="9" y="7"/>
                    </a:lnTo>
                    <a:lnTo>
                      <a:pt x="8" y="6"/>
                    </a:lnTo>
                    <a:lnTo>
                      <a:pt x="8" y="7"/>
                    </a:lnTo>
                    <a:lnTo>
                      <a:pt x="3" y="0"/>
                    </a:lnTo>
                    <a:lnTo>
                      <a:pt x="1" y="3"/>
                    </a:lnTo>
                    <a:lnTo>
                      <a:pt x="0" y="6"/>
                    </a:lnTo>
                    <a:lnTo>
                      <a:pt x="1" y="9"/>
                    </a:lnTo>
                    <a:lnTo>
                      <a:pt x="2" y="13"/>
                    </a:lnTo>
                    <a:lnTo>
                      <a:pt x="5" y="18"/>
                    </a:lnTo>
                    <a:lnTo>
                      <a:pt x="11" y="25"/>
                    </a:lnTo>
                    <a:lnTo>
                      <a:pt x="16" y="31"/>
                    </a:lnTo>
                    <a:lnTo>
                      <a:pt x="23" y="38"/>
                    </a:lnTo>
                    <a:lnTo>
                      <a:pt x="32" y="45"/>
                    </a:lnTo>
                    <a:lnTo>
                      <a:pt x="40" y="49"/>
                    </a:lnTo>
                    <a:lnTo>
                      <a:pt x="44"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30" name="Freeform 355"/>
              <p:cNvSpPr>
                <a:spLocks noChangeArrowheads="1"/>
              </p:cNvSpPr>
              <p:nvPr/>
            </p:nvSpPr>
            <p:spPr bwMode="auto">
              <a:xfrm>
                <a:off x="3362" y="4120"/>
                <a:ext cx="50" cy="14"/>
              </a:xfrm>
              <a:custGeom>
                <a:avLst/>
                <a:gdLst>
                  <a:gd name="T0" fmla="*/ 1564 w 53"/>
                  <a:gd name="T1" fmla="*/ 2383 h 18"/>
                  <a:gd name="T2" fmla="*/ 1458 w 53"/>
                  <a:gd name="T3" fmla="*/ 2146 h 18"/>
                  <a:gd name="T4" fmla="*/ 1366 w 53"/>
                  <a:gd name="T5" fmla="*/ 2146 h 18"/>
                  <a:gd name="T6" fmla="*/ 1106 w 53"/>
                  <a:gd name="T7" fmla="*/ 2146 h 18"/>
                  <a:gd name="T8" fmla="*/ 938 w 53"/>
                  <a:gd name="T9" fmla="*/ 1931 h 18"/>
                  <a:gd name="T10" fmla="*/ 706 w 53"/>
                  <a:gd name="T11" fmla="*/ 1931 h 18"/>
                  <a:gd name="T12" fmla="*/ 508 w 53"/>
                  <a:gd name="T13" fmla="*/ 1564 h 18"/>
                  <a:gd name="T14" fmla="*/ 344 w 53"/>
                  <a:gd name="T15" fmla="*/ 2 h 18"/>
                  <a:gd name="T16" fmla="*/ 4 w 53"/>
                  <a:gd name="T17" fmla="*/ 0 h 18"/>
                  <a:gd name="T18" fmla="*/ 0 w 53"/>
                  <a:gd name="T19" fmla="*/ 2146 h 18"/>
                  <a:gd name="T20" fmla="*/ 8 w 53"/>
                  <a:gd name="T21" fmla="*/ 2943 h 18"/>
                  <a:gd name="T22" fmla="*/ 455 w 53"/>
                  <a:gd name="T23" fmla="*/ 4207 h 18"/>
                  <a:gd name="T24" fmla="*/ 667 w 53"/>
                  <a:gd name="T25" fmla="*/ 4485 h 18"/>
                  <a:gd name="T26" fmla="*/ 929 w 53"/>
                  <a:gd name="T27" fmla="*/ 4675 h 18"/>
                  <a:gd name="T28" fmla="*/ 1106 w 53"/>
                  <a:gd name="T29" fmla="*/ 4675 h 18"/>
                  <a:gd name="T30" fmla="*/ 1306 w 53"/>
                  <a:gd name="T31" fmla="*/ 4675 h 18"/>
                  <a:gd name="T32" fmla="*/ 1458 w 53"/>
                  <a:gd name="T33" fmla="*/ 4984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5" y="8"/>
                    </a:lnTo>
                    <a:lnTo>
                      <a:pt x="38" y="8"/>
                    </a:lnTo>
                    <a:lnTo>
                      <a:pt x="32" y="7"/>
                    </a:lnTo>
                    <a:lnTo>
                      <a:pt x="24" y="7"/>
                    </a:lnTo>
                    <a:lnTo>
                      <a:pt x="18" y="5"/>
                    </a:lnTo>
                    <a:lnTo>
                      <a:pt x="11" y="4"/>
                    </a:lnTo>
                    <a:lnTo>
                      <a:pt x="4" y="0"/>
                    </a:lnTo>
                    <a:lnTo>
                      <a:pt x="0" y="8"/>
                    </a:lnTo>
                    <a:lnTo>
                      <a:pt x="8" y="11"/>
                    </a:lnTo>
                    <a:lnTo>
                      <a:pt x="16" y="15"/>
                    </a:lnTo>
                    <a:lnTo>
                      <a:pt x="23" y="16"/>
                    </a:lnTo>
                    <a:lnTo>
                      <a:pt x="31" y="17"/>
                    </a:lnTo>
                    <a:lnTo>
                      <a:pt x="38" y="17"/>
                    </a:lnTo>
                    <a:lnTo>
                      <a:pt x="44" y="17"/>
                    </a:lnTo>
                    <a:lnTo>
                      <a:pt x="49" y="18"/>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31" name="Freeform 356"/>
              <p:cNvSpPr>
                <a:spLocks noChangeArrowheads="1"/>
              </p:cNvSpPr>
              <p:nvPr/>
            </p:nvSpPr>
            <p:spPr bwMode="auto">
              <a:xfrm>
                <a:off x="1349" y="4076"/>
                <a:ext cx="92" cy="52"/>
              </a:xfrm>
              <a:custGeom>
                <a:avLst/>
                <a:gdLst>
                  <a:gd name="T0" fmla="*/ 3003 w 93"/>
                  <a:gd name="T1" fmla="*/ 0 h 57"/>
                  <a:gd name="T2" fmla="*/ 3082 w 93"/>
                  <a:gd name="T3" fmla="*/ 0 h 57"/>
                  <a:gd name="T4" fmla="*/ 3164 w 93"/>
                  <a:gd name="T5" fmla="*/ 2 h 57"/>
                  <a:gd name="T6" fmla="*/ 3164 w 93"/>
                  <a:gd name="T7" fmla="*/ 18 h 57"/>
                  <a:gd name="T8" fmla="*/ 3082 w 93"/>
                  <a:gd name="T9" fmla="*/ 832 h 57"/>
                  <a:gd name="T10" fmla="*/ 3036 w 93"/>
                  <a:gd name="T11" fmla="*/ 1383 h 57"/>
                  <a:gd name="T12" fmla="*/ 2882 w 93"/>
                  <a:gd name="T13" fmla="*/ 2106 h 57"/>
                  <a:gd name="T14" fmla="*/ 2733 w 93"/>
                  <a:gd name="T15" fmla="*/ 2710 h 57"/>
                  <a:gd name="T16" fmla="*/ 2463 w 93"/>
                  <a:gd name="T17" fmla="*/ 3467 h 57"/>
                  <a:gd name="T18" fmla="*/ 2230 w 93"/>
                  <a:gd name="T19" fmla="*/ 4011 h 57"/>
                  <a:gd name="T20" fmla="*/ 1905 w 93"/>
                  <a:gd name="T21" fmla="*/ 4485 h 57"/>
                  <a:gd name="T22" fmla="*/ 1645 w 93"/>
                  <a:gd name="T23" fmla="*/ 4925 h 57"/>
                  <a:gd name="T24" fmla="*/ 1321 w 93"/>
                  <a:gd name="T25" fmla="*/ 5355 h 57"/>
                  <a:gd name="T26" fmla="*/ 1064 w 93"/>
                  <a:gd name="T27" fmla="*/ 5617 h 57"/>
                  <a:gd name="T28" fmla="*/ 635 w 93"/>
                  <a:gd name="T29" fmla="*/ 5617 h 57"/>
                  <a:gd name="T30" fmla="*/ 398 w 93"/>
                  <a:gd name="T31" fmla="*/ 5355 h 57"/>
                  <a:gd name="T32" fmla="*/ 1 w 93"/>
                  <a:gd name="T33" fmla="*/ 4876 h 57"/>
                  <a:gd name="T34" fmla="*/ 0 w 93"/>
                  <a:gd name="T35" fmla="*/ 4855 h 57"/>
                  <a:gd name="T36" fmla="*/ 0 w 93"/>
                  <a:gd name="T37" fmla="*/ 4748 h 57"/>
                  <a:gd name="T38" fmla="*/ 0 w 93"/>
                  <a:gd name="T39" fmla="*/ 4485 h 57"/>
                  <a:gd name="T40" fmla="*/ 1 w 93"/>
                  <a:gd name="T41" fmla="*/ 4362 h 57"/>
                  <a:gd name="T42" fmla="*/ 5 w 93"/>
                  <a:gd name="T43" fmla="*/ 3771 h 57"/>
                  <a:gd name="T44" fmla="*/ 9 w 93"/>
                  <a:gd name="T45" fmla="*/ 3115 h 57"/>
                  <a:gd name="T46" fmla="*/ 490 w 93"/>
                  <a:gd name="T47" fmla="*/ 2476 h 57"/>
                  <a:gd name="T48" fmla="*/ 745 w 93"/>
                  <a:gd name="T49" fmla="*/ 1922 h 57"/>
                  <a:gd name="T50" fmla="*/ 1019 w 93"/>
                  <a:gd name="T51" fmla="*/ 1170 h 57"/>
                  <a:gd name="T52" fmla="*/ 1246 w 93"/>
                  <a:gd name="T53" fmla="*/ 767 h 57"/>
                  <a:gd name="T54" fmla="*/ 1537 w 93"/>
                  <a:gd name="T55" fmla="*/ 18 h 57"/>
                  <a:gd name="T56" fmla="*/ 1734 w 93"/>
                  <a:gd name="T57" fmla="*/ 3 h 57"/>
                  <a:gd name="T58" fmla="*/ 2008 w 93"/>
                  <a:gd name="T59" fmla="*/ 2 h 57"/>
                  <a:gd name="T60" fmla="*/ 2251 w 93"/>
                  <a:gd name="T61" fmla="*/ 1 h 57"/>
                  <a:gd name="T62" fmla="*/ 2463 w 93"/>
                  <a:gd name="T63" fmla="*/ 1 h 57"/>
                  <a:gd name="T64" fmla="*/ 2733 w 93"/>
                  <a:gd name="T65" fmla="*/ 0 h 57"/>
                  <a:gd name="T66" fmla="*/ 2882 w 93"/>
                  <a:gd name="T67" fmla="*/ 0 h 57"/>
                  <a:gd name="T68" fmla="*/ 3003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0"/>
                    </a:moveTo>
                    <a:lnTo>
                      <a:pt x="92" y="0"/>
                    </a:lnTo>
                    <a:lnTo>
                      <a:pt x="93" y="2"/>
                    </a:lnTo>
                    <a:lnTo>
                      <a:pt x="93" y="5"/>
                    </a:lnTo>
                    <a:lnTo>
                      <a:pt x="92" y="9"/>
                    </a:lnTo>
                    <a:lnTo>
                      <a:pt x="89" y="15"/>
                    </a:lnTo>
                    <a:lnTo>
                      <a:pt x="85" y="22"/>
                    </a:lnTo>
                    <a:lnTo>
                      <a:pt x="80" y="28"/>
                    </a:lnTo>
                    <a:lnTo>
                      <a:pt x="73" y="35"/>
                    </a:lnTo>
                    <a:lnTo>
                      <a:pt x="66" y="40"/>
                    </a:lnTo>
                    <a:lnTo>
                      <a:pt x="57" y="46"/>
                    </a:lnTo>
                    <a:lnTo>
                      <a:pt x="49" y="51"/>
                    </a:lnTo>
                    <a:lnTo>
                      <a:pt x="40" y="55"/>
                    </a:lnTo>
                    <a:lnTo>
                      <a:pt x="31" y="57"/>
                    </a:lnTo>
                    <a:lnTo>
                      <a:pt x="20" y="57"/>
                    </a:lnTo>
                    <a:lnTo>
                      <a:pt x="11" y="55"/>
                    </a:lnTo>
                    <a:lnTo>
                      <a:pt x="1" y="50"/>
                    </a:lnTo>
                    <a:lnTo>
                      <a:pt x="0" y="49"/>
                    </a:lnTo>
                    <a:lnTo>
                      <a:pt x="0" y="48"/>
                    </a:lnTo>
                    <a:lnTo>
                      <a:pt x="0" y="46"/>
                    </a:lnTo>
                    <a:lnTo>
                      <a:pt x="1" y="44"/>
                    </a:lnTo>
                    <a:lnTo>
                      <a:pt x="5" y="38"/>
                    </a:lnTo>
                    <a:lnTo>
                      <a:pt x="9" y="31"/>
                    </a:lnTo>
                    <a:lnTo>
                      <a:pt x="15" y="25"/>
                    </a:lnTo>
                    <a:lnTo>
                      <a:pt x="23" y="19"/>
                    </a:lnTo>
                    <a:lnTo>
                      <a:pt x="30" y="13"/>
                    </a:lnTo>
                    <a:lnTo>
                      <a:pt x="37" y="8"/>
                    </a:lnTo>
                    <a:lnTo>
                      <a:pt x="45" y="5"/>
                    </a:lnTo>
                    <a:lnTo>
                      <a:pt x="52" y="3"/>
                    </a:lnTo>
                    <a:lnTo>
                      <a:pt x="60" y="2"/>
                    </a:lnTo>
                    <a:lnTo>
                      <a:pt x="67" y="1"/>
                    </a:lnTo>
                    <a:lnTo>
                      <a:pt x="73" y="1"/>
                    </a:lnTo>
                    <a:lnTo>
                      <a:pt x="80" y="0"/>
                    </a:lnTo>
                    <a:lnTo>
                      <a:pt x="85"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32" name="Freeform 357"/>
              <p:cNvSpPr>
                <a:spLocks noChangeArrowheads="1"/>
              </p:cNvSpPr>
              <p:nvPr/>
            </p:nvSpPr>
            <p:spPr bwMode="auto">
              <a:xfrm>
                <a:off x="1347" y="4071"/>
                <a:ext cx="99" cy="55"/>
              </a:xfrm>
              <a:custGeom>
                <a:avLst/>
                <a:gdLst>
                  <a:gd name="T0" fmla="*/ 0 w 99"/>
                  <a:gd name="T1" fmla="*/ 990 h 66"/>
                  <a:gd name="T2" fmla="*/ 637 w 99"/>
                  <a:gd name="T3" fmla="*/ 1122 h 66"/>
                  <a:gd name="T4" fmla="*/ 1146 w 99"/>
                  <a:gd name="T5" fmla="*/ 1143 h 66"/>
                  <a:gd name="T6" fmla="*/ 1781 w 99"/>
                  <a:gd name="T7" fmla="*/ 1143 h 66"/>
                  <a:gd name="T8" fmla="*/ 2458 w 99"/>
                  <a:gd name="T9" fmla="*/ 1122 h 66"/>
                  <a:gd name="T10" fmla="*/ 2932 w 99"/>
                  <a:gd name="T11" fmla="*/ 1053 h 66"/>
                  <a:gd name="T12" fmla="*/ 3443 w 99"/>
                  <a:gd name="T13" fmla="*/ 944 h 66"/>
                  <a:gd name="T14" fmla="*/ 3874 w 99"/>
                  <a:gd name="T15" fmla="*/ 855 h 66"/>
                  <a:gd name="T16" fmla="*/ 4426 w 99"/>
                  <a:gd name="T17" fmla="*/ 737 h 66"/>
                  <a:gd name="T18" fmla="*/ 4767 w 99"/>
                  <a:gd name="T19" fmla="*/ 631 h 66"/>
                  <a:gd name="T20" fmla="*/ 5056 w 99"/>
                  <a:gd name="T21" fmla="*/ 512 h 66"/>
                  <a:gd name="T22" fmla="*/ 5363 w 99"/>
                  <a:gd name="T23" fmla="*/ 408 h 66"/>
                  <a:gd name="T24" fmla="*/ 5515 w 99"/>
                  <a:gd name="T25" fmla="*/ 285 h 66"/>
                  <a:gd name="T26" fmla="*/ 5601 w 99"/>
                  <a:gd name="T27" fmla="*/ 183 h 66"/>
                  <a:gd name="T28" fmla="*/ 5601 w 99"/>
                  <a:gd name="T29" fmla="*/ 6 h 66"/>
                  <a:gd name="T30" fmla="*/ 5363 w 99"/>
                  <a:gd name="T31" fmla="*/ 0 h 66"/>
                  <a:gd name="T32" fmla="*/ 5056 w 99"/>
                  <a:gd name="T33" fmla="*/ 0 h 66"/>
                  <a:gd name="T34" fmla="*/ 5059 w 99"/>
                  <a:gd name="T35" fmla="*/ 161 h 66"/>
                  <a:gd name="T36" fmla="*/ 5141 w 99"/>
                  <a:gd name="T37" fmla="*/ 161 h 66"/>
                  <a:gd name="T38" fmla="*/ 5059 w 99"/>
                  <a:gd name="T39" fmla="*/ 148 h 66"/>
                  <a:gd name="T40" fmla="*/ 5059 w 99"/>
                  <a:gd name="T41" fmla="*/ 161 h 66"/>
                  <a:gd name="T42" fmla="*/ 5056 w 99"/>
                  <a:gd name="T43" fmla="*/ 211 h 66"/>
                  <a:gd name="T44" fmla="*/ 4903 w 99"/>
                  <a:gd name="T45" fmla="*/ 307 h 66"/>
                  <a:gd name="T46" fmla="*/ 4694 w 99"/>
                  <a:gd name="T47" fmla="*/ 408 h 66"/>
                  <a:gd name="T48" fmla="*/ 4426 w 99"/>
                  <a:gd name="T49" fmla="*/ 512 h 66"/>
                  <a:gd name="T50" fmla="*/ 3999 w 99"/>
                  <a:gd name="T51" fmla="*/ 631 h 66"/>
                  <a:gd name="T52" fmla="*/ 3612 w 99"/>
                  <a:gd name="T53" fmla="*/ 731 h 66"/>
                  <a:gd name="T54" fmla="*/ 3160 w 99"/>
                  <a:gd name="T55" fmla="*/ 816 h 66"/>
                  <a:gd name="T56" fmla="*/ 2692 w 99"/>
                  <a:gd name="T57" fmla="*/ 908 h 66"/>
                  <a:gd name="T58" fmla="*/ 2186 w 99"/>
                  <a:gd name="T59" fmla="*/ 944 h 66"/>
                  <a:gd name="T60" fmla="*/ 1727 w 99"/>
                  <a:gd name="T61" fmla="*/ 978 h 66"/>
                  <a:gd name="T62" fmla="*/ 1288 w 99"/>
                  <a:gd name="T63" fmla="*/ 988 h 66"/>
                  <a:gd name="T64" fmla="*/ 759 w 99"/>
                  <a:gd name="T65" fmla="*/ 944 h 66"/>
                  <a:gd name="T66" fmla="*/ 5 w 99"/>
                  <a:gd name="T67" fmla="*/ 878 h 66"/>
                  <a:gd name="T68" fmla="*/ 0 w 99"/>
                  <a:gd name="T69" fmla="*/ 99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0" y="58"/>
                    </a:moveTo>
                    <a:lnTo>
                      <a:pt x="11" y="64"/>
                    </a:lnTo>
                    <a:lnTo>
                      <a:pt x="21" y="66"/>
                    </a:lnTo>
                    <a:lnTo>
                      <a:pt x="32" y="66"/>
                    </a:lnTo>
                    <a:lnTo>
                      <a:pt x="43" y="64"/>
                    </a:lnTo>
                    <a:lnTo>
                      <a:pt x="52" y="60"/>
                    </a:lnTo>
                    <a:lnTo>
                      <a:pt x="61" y="55"/>
                    </a:lnTo>
                    <a:lnTo>
                      <a:pt x="69" y="50"/>
                    </a:lnTo>
                    <a:lnTo>
                      <a:pt x="78" y="43"/>
                    </a:lnTo>
                    <a:lnTo>
                      <a:pt x="84" y="36"/>
                    </a:lnTo>
                    <a:lnTo>
                      <a:pt x="89" y="30"/>
                    </a:lnTo>
                    <a:lnTo>
                      <a:pt x="94" y="23"/>
                    </a:lnTo>
                    <a:lnTo>
                      <a:pt x="98" y="17"/>
                    </a:lnTo>
                    <a:lnTo>
                      <a:pt x="99" y="11"/>
                    </a:lnTo>
                    <a:lnTo>
                      <a:pt x="99" y="6"/>
                    </a:lnTo>
                    <a:lnTo>
                      <a:pt x="94" y="0"/>
                    </a:lnTo>
                    <a:lnTo>
                      <a:pt x="89" y="0"/>
                    </a:lnTo>
                    <a:lnTo>
                      <a:pt x="90" y="9"/>
                    </a:lnTo>
                    <a:lnTo>
                      <a:pt x="91" y="9"/>
                    </a:lnTo>
                    <a:lnTo>
                      <a:pt x="90" y="8"/>
                    </a:lnTo>
                    <a:lnTo>
                      <a:pt x="90" y="9"/>
                    </a:lnTo>
                    <a:lnTo>
                      <a:pt x="89" y="13"/>
                    </a:lnTo>
                    <a:lnTo>
                      <a:pt x="87" y="18"/>
                    </a:lnTo>
                    <a:lnTo>
                      <a:pt x="83" y="23"/>
                    </a:lnTo>
                    <a:lnTo>
                      <a:pt x="78" y="30"/>
                    </a:lnTo>
                    <a:lnTo>
                      <a:pt x="71" y="36"/>
                    </a:lnTo>
                    <a:lnTo>
                      <a:pt x="64" y="42"/>
                    </a:lnTo>
                    <a:lnTo>
                      <a:pt x="56" y="47"/>
                    </a:lnTo>
                    <a:lnTo>
                      <a:pt x="48" y="52"/>
                    </a:lnTo>
                    <a:lnTo>
                      <a:pt x="39" y="55"/>
                    </a:lnTo>
                    <a:lnTo>
                      <a:pt x="31" y="56"/>
                    </a:lnTo>
                    <a:lnTo>
                      <a:pt x="23" y="57"/>
                    </a:lnTo>
                    <a:lnTo>
                      <a:pt x="14" y="55"/>
                    </a:lnTo>
                    <a:lnTo>
                      <a:pt x="5"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33" name="Freeform 358"/>
              <p:cNvSpPr>
                <a:spLocks noChangeArrowheads="1"/>
              </p:cNvSpPr>
              <p:nvPr/>
            </p:nvSpPr>
            <p:spPr bwMode="auto">
              <a:xfrm>
                <a:off x="1343" y="4081"/>
                <a:ext cx="41" cy="48"/>
              </a:xfrm>
              <a:custGeom>
                <a:avLst/>
                <a:gdLst>
                  <a:gd name="T0" fmla="*/ 2318 w 44"/>
                  <a:gd name="T1" fmla="*/ 0 h 49"/>
                  <a:gd name="T2" fmla="*/ 1841 w 44"/>
                  <a:gd name="T3" fmla="*/ 73 h 49"/>
                  <a:gd name="T4" fmla="*/ 1367 w 44"/>
                  <a:gd name="T5" fmla="*/ 3367 h 49"/>
                  <a:gd name="T6" fmla="*/ 891 w 44"/>
                  <a:gd name="T7" fmla="*/ 5807 h 49"/>
                  <a:gd name="T8" fmla="*/ 601 w 44"/>
                  <a:gd name="T9" fmla="*/ 7522 h 49"/>
                  <a:gd name="T10" fmla="*/ 4 w 44"/>
                  <a:gd name="T11" fmla="*/ 10050 h 49"/>
                  <a:gd name="T12" fmla="*/ 1 w 44"/>
                  <a:gd name="T13" fmla="*/ 11744 h 49"/>
                  <a:gd name="T14" fmla="*/ 0 w 44"/>
                  <a:gd name="T15" fmla="*/ 13011 h 49"/>
                  <a:gd name="T16" fmla="*/ 0 w 44"/>
                  <a:gd name="T17" fmla="*/ 14075 h 49"/>
                  <a:gd name="T18" fmla="*/ 1 w 44"/>
                  <a:gd name="T19" fmla="*/ 14873 h 49"/>
                  <a:gd name="T20" fmla="*/ 3 w 44"/>
                  <a:gd name="T21" fmla="*/ 15430 h 49"/>
                  <a:gd name="T22" fmla="*/ 526 w 44"/>
                  <a:gd name="T23" fmla="*/ 13184 h 49"/>
                  <a:gd name="T24" fmla="*/ 562 w 44"/>
                  <a:gd name="T25" fmla="*/ 13754 h 49"/>
                  <a:gd name="T26" fmla="*/ 601 w 44"/>
                  <a:gd name="T27" fmla="*/ 13184 h 49"/>
                  <a:gd name="T28" fmla="*/ 685 w 44"/>
                  <a:gd name="T29" fmla="*/ 11270 h 49"/>
                  <a:gd name="T30" fmla="*/ 891 w 44"/>
                  <a:gd name="T31" fmla="*/ 10050 h 49"/>
                  <a:gd name="T32" fmla="*/ 1323 w 44"/>
                  <a:gd name="T33" fmla="*/ 7522 h 49"/>
                  <a:gd name="T34" fmla="*/ 1666 w 44"/>
                  <a:gd name="T35" fmla="*/ 6262 h 49"/>
                  <a:gd name="T36" fmla="*/ 2102 w 44"/>
                  <a:gd name="T37" fmla="*/ 3937 h 49"/>
                  <a:gd name="T38" fmla="*/ 2562 w 44"/>
                  <a:gd name="T39" fmla="*/ 2868 h 49"/>
                  <a:gd name="T40" fmla="*/ 2318 w 44"/>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49"/>
                  <a:gd name="T65" fmla="*/ 44 w 44"/>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49">
                    <a:moveTo>
                      <a:pt x="40" y="0"/>
                    </a:moveTo>
                    <a:lnTo>
                      <a:pt x="32" y="5"/>
                    </a:lnTo>
                    <a:lnTo>
                      <a:pt x="23" y="11"/>
                    </a:lnTo>
                    <a:lnTo>
                      <a:pt x="16" y="18"/>
                    </a:lnTo>
                    <a:lnTo>
                      <a:pt x="10" y="24"/>
                    </a:lnTo>
                    <a:lnTo>
                      <a:pt x="4" y="31"/>
                    </a:lnTo>
                    <a:lnTo>
                      <a:pt x="1" y="37"/>
                    </a:lnTo>
                    <a:lnTo>
                      <a:pt x="0" y="41"/>
                    </a:lnTo>
                    <a:lnTo>
                      <a:pt x="0" y="44"/>
                    </a:lnTo>
                    <a:lnTo>
                      <a:pt x="1" y="47"/>
                    </a:lnTo>
                    <a:lnTo>
                      <a:pt x="3" y="49"/>
                    </a:lnTo>
                    <a:lnTo>
                      <a:pt x="8" y="42"/>
                    </a:lnTo>
                    <a:lnTo>
                      <a:pt x="9" y="43"/>
                    </a:lnTo>
                    <a:lnTo>
                      <a:pt x="10" y="42"/>
                    </a:lnTo>
                    <a:lnTo>
                      <a:pt x="12" y="36"/>
                    </a:lnTo>
                    <a:lnTo>
                      <a:pt x="16" y="31"/>
                    </a:lnTo>
                    <a:lnTo>
                      <a:pt x="22" y="24"/>
                    </a:lnTo>
                    <a:lnTo>
                      <a:pt x="29" y="19"/>
                    </a:lnTo>
                    <a:lnTo>
                      <a:pt x="36" y="13"/>
                    </a:lnTo>
                    <a:lnTo>
                      <a:pt x="44"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34" name="Freeform 359"/>
              <p:cNvSpPr>
                <a:spLocks noChangeArrowheads="1"/>
              </p:cNvSpPr>
              <p:nvPr/>
            </p:nvSpPr>
            <p:spPr bwMode="auto">
              <a:xfrm>
                <a:off x="1386" y="4071"/>
                <a:ext cx="50" cy="14"/>
              </a:xfrm>
              <a:custGeom>
                <a:avLst/>
                <a:gdLst>
                  <a:gd name="T0" fmla="*/ 1539 w 53"/>
                  <a:gd name="T1" fmla="*/ 0 h 18"/>
                  <a:gd name="T2" fmla="*/ 1458 w 53"/>
                  <a:gd name="T3" fmla="*/ 0 h 18"/>
                  <a:gd name="T4" fmla="*/ 1306 w 53"/>
                  <a:gd name="T5" fmla="*/ 0 h 18"/>
                  <a:gd name="T6" fmla="*/ 1095 w 53"/>
                  <a:gd name="T7" fmla="*/ 0 h 18"/>
                  <a:gd name="T8" fmla="*/ 929 w 53"/>
                  <a:gd name="T9" fmla="*/ 1 h 18"/>
                  <a:gd name="T10" fmla="*/ 706 w 53"/>
                  <a:gd name="T11" fmla="*/ 2 h 18"/>
                  <a:gd name="T12" fmla="*/ 429 w 53"/>
                  <a:gd name="T13" fmla="*/ 2 h 18"/>
                  <a:gd name="T14" fmla="*/ 8 w 53"/>
                  <a:gd name="T15" fmla="*/ 1738 h 18"/>
                  <a:gd name="T16" fmla="*/ 0 w 53"/>
                  <a:gd name="T17" fmla="*/ 2383 h 18"/>
                  <a:gd name="T18" fmla="*/ 4 w 53"/>
                  <a:gd name="T19" fmla="*/ 4984 h 18"/>
                  <a:gd name="T20" fmla="*/ 344 w 53"/>
                  <a:gd name="T21" fmla="*/ 4037 h 18"/>
                  <a:gd name="T22" fmla="*/ 480 w 53"/>
                  <a:gd name="T23" fmla="*/ 3270 h 18"/>
                  <a:gd name="T24" fmla="*/ 746 w 53"/>
                  <a:gd name="T25" fmla="*/ 2943 h 18"/>
                  <a:gd name="T26" fmla="*/ 938 w 53"/>
                  <a:gd name="T27" fmla="*/ 2649 h 18"/>
                  <a:gd name="T28" fmla="*/ 1106 w 53"/>
                  <a:gd name="T29" fmla="*/ 2649 h 18"/>
                  <a:gd name="T30" fmla="*/ 1306 w 53"/>
                  <a:gd name="T31" fmla="*/ 2649 h 18"/>
                  <a:gd name="T32" fmla="*/ 1458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9" y="0"/>
                    </a:lnTo>
                    <a:lnTo>
                      <a:pt x="44" y="0"/>
                    </a:lnTo>
                    <a:lnTo>
                      <a:pt x="37" y="0"/>
                    </a:lnTo>
                    <a:lnTo>
                      <a:pt x="31" y="1"/>
                    </a:lnTo>
                    <a:lnTo>
                      <a:pt x="24" y="2"/>
                    </a:lnTo>
                    <a:lnTo>
                      <a:pt x="15" y="4"/>
                    </a:lnTo>
                    <a:lnTo>
                      <a:pt x="8" y="6"/>
                    </a:lnTo>
                    <a:lnTo>
                      <a:pt x="0" y="9"/>
                    </a:lnTo>
                    <a:lnTo>
                      <a:pt x="4" y="18"/>
                    </a:lnTo>
                    <a:lnTo>
                      <a:pt x="11" y="14"/>
                    </a:lnTo>
                    <a:lnTo>
                      <a:pt x="17" y="12"/>
                    </a:lnTo>
                    <a:lnTo>
                      <a:pt x="25" y="11"/>
                    </a:lnTo>
                    <a:lnTo>
                      <a:pt x="32" y="10"/>
                    </a:lnTo>
                    <a:lnTo>
                      <a:pt x="38" y="10"/>
                    </a:lnTo>
                    <a:lnTo>
                      <a:pt x="44" y="10"/>
                    </a:lnTo>
                    <a:lnTo>
                      <a:pt x="49"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35" name="Freeform 360"/>
              <p:cNvSpPr>
                <a:spLocks noChangeArrowheads="1"/>
              </p:cNvSpPr>
              <p:nvPr/>
            </p:nvSpPr>
            <p:spPr bwMode="auto">
              <a:xfrm>
                <a:off x="4666" y="4072"/>
                <a:ext cx="92" cy="51"/>
              </a:xfrm>
              <a:custGeom>
                <a:avLst/>
                <a:gdLst>
                  <a:gd name="T0" fmla="*/ 3003 w 93"/>
                  <a:gd name="T1" fmla="*/ 1882 h 57"/>
                  <a:gd name="T2" fmla="*/ 3082 w 93"/>
                  <a:gd name="T3" fmla="*/ 1882 h 57"/>
                  <a:gd name="T4" fmla="*/ 3164 w 93"/>
                  <a:gd name="T5" fmla="*/ 1803 h 57"/>
                  <a:gd name="T6" fmla="*/ 3164 w 93"/>
                  <a:gd name="T7" fmla="*/ 1702 h 57"/>
                  <a:gd name="T8" fmla="*/ 3082 w 93"/>
                  <a:gd name="T9" fmla="*/ 1483 h 57"/>
                  <a:gd name="T10" fmla="*/ 3036 w 93"/>
                  <a:gd name="T11" fmla="*/ 1367 h 57"/>
                  <a:gd name="T12" fmla="*/ 2882 w 93"/>
                  <a:gd name="T13" fmla="*/ 1132 h 57"/>
                  <a:gd name="T14" fmla="*/ 2633 w 93"/>
                  <a:gd name="T15" fmla="*/ 923 h 57"/>
                  <a:gd name="T16" fmla="*/ 2463 w 93"/>
                  <a:gd name="T17" fmla="*/ 745 h 57"/>
                  <a:gd name="T18" fmla="*/ 2230 w 93"/>
                  <a:gd name="T19" fmla="*/ 493 h 57"/>
                  <a:gd name="T20" fmla="*/ 1905 w 93"/>
                  <a:gd name="T21" fmla="*/ 332 h 57"/>
                  <a:gd name="T22" fmla="*/ 1645 w 93"/>
                  <a:gd name="T23" fmla="*/ 14 h 57"/>
                  <a:gd name="T24" fmla="*/ 1313 w 93"/>
                  <a:gd name="T25" fmla="*/ 3 h 57"/>
                  <a:gd name="T26" fmla="*/ 1064 w 93"/>
                  <a:gd name="T27" fmla="*/ 0 h 57"/>
                  <a:gd name="T28" fmla="*/ 635 w 93"/>
                  <a:gd name="T29" fmla="*/ 0 h 57"/>
                  <a:gd name="T30" fmla="*/ 398 w 93"/>
                  <a:gd name="T31" fmla="*/ 3 h 57"/>
                  <a:gd name="T32" fmla="*/ 1 w 93"/>
                  <a:gd name="T33" fmla="*/ 15 h 57"/>
                  <a:gd name="T34" fmla="*/ 0 w 93"/>
                  <a:gd name="T35" fmla="*/ 289 h 57"/>
                  <a:gd name="T36" fmla="*/ 0 w 93"/>
                  <a:gd name="T37" fmla="*/ 308 h 57"/>
                  <a:gd name="T38" fmla="*/ 0 w 93"/>
                  <a:gd name="T39" fmla="*/ 353 h 57"/>
                  <a:gd name="T40" fmla="*/ 1 w 93"/>
                  <a:gd name="T41" fmla="*/ 404 h 57"/>
                  <a:gd name="T42" fmla="*/ 4 w 93"/>
                  <a:gd name="T43" fmla="*/ 609 h 57"/>
                  <a:gd name="T44" fmla="*/ 8 w 93"/>
                  <a:gd name="T45" fmla="*/ 797 h 57"/>
                  <a:gd name="T46" fmla="*/ 490 w 93"/>
                  <a:gd name="T47" fmla="*/ 990 h 57"/>
                  <a:gd name="T48" fmla="*/ 704 w 93"/>
                  <a:gd name="T49" fmla="*/ 1277 h 57"/>
                  <a:gd name="T50" fmla="*/ 1019 w 93"/>
                  <a:gd name="T51" fmla="*/ 1388 h 57"/>
                  <a:gd name="T52" fmla="*/ 1246 w 93"/>
                  <a:gd name="T53" fmla="*/ 1588 h 57"/>
                  <a:gd name="T54" fmla="*/ 1468 w 93"/>
                  <a:gd name="T55" fmla="*/ 1702 h 57"/>
                  <a:gd name="T56" fmla="*/ 1734 w 93"/>
                  <a:gd name="T57" fmla="*/ 1789 h 57"/>
                  <a:gd name="T58" fmla="*/ 1997 w 93"/>
                  <a:gd name="T59" fmla="*/ 1803 h 57"/>
                  <a:gd name="T60" fmla="*/ 2251 w 93"/>
                  <a:gd name="T61" fmla="*/ 1821 h 57"/>
                  <a:gd name="T62" fmla="*/ 2476 w 93"/>
                  <a:gd name="T63" fmla="*/ 1821 h 57"/>
                  <a:gd name="T64" fmla="*/ 2633 w 93"/>
                  <a:gd name="T65" fmla="*/ 1821 h 57"/>
                  <a:gd name="T66" fmla="*/ 2882 w 93"/>
                  <a:gd name="T67" fmla="*/ 1821 h 57"/>
                  <a:gd name="T68" fmla="*/ 3003 w 93"/>
                  <a:gd name="T69" fmla="*/ 1882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57"/>
                    </a:moveTo>
                    <a:lnTo>
                      <a:pt x="92" y="57"/>
                    </a:lnTo>
                    <a:lnTo>
                      <a:pt x="93" y="55"/>
                    </a:lnTo>
                    <a:lnTo>
                      <a:pt x="93" y="52"/>
                    </a:lnTo>
                    <a:lnTo>
                      <a:pt x="92" y="46"/>
                    </a:lnTo>
                    <a:lnTo>
                      <a:pt x="89" y="41"/>
                    </a:lnTo>
                    <a:lnTo>
                      <a:pt x="85" y="35"/>
                    </a:lnTo>
                    <a:lnTo>
                      <a:pt x="79" y="29"/>
                    </a:lnTo>
                    <a:lnTo>
                      <a:pt x="73" y="22"/>
                    </a:lnTo>
                    <a:lnTo>
                      <a:pt x="66" y="16"/>
                    </a:lnTo>
                    <a:lnTo>
                      <a:pt x="57" y="10"/>
                    </a:lnTo>
                    <a:lnTo>
                      <a:pt x="49" y="6"/>
                    </a:lnTo>
                    <a:lnTo>
                      <a:pt x="39" y="3"/>
                    </a:lnTo>
                    <a:lnTo>
                      <a:pt x="31" y="0"/>
                    </a:lnTo>
                    <a:lnTo>
                      <a:pt x="20" y="0"/>
                    </a:lnTo>
                    <a:lnTo>
                      <a:pt x="11" y="3"/>
                    </a:lnTo>
                    <a:lnTo>
                      <a:pt x="1" y="7"/>
                    </a:lnTo>
                    <a:lnTo>
                      <a:pt x="0" y="8"/>
                    </a:lnTo>
                    <a:lnTo>
                      <a:pt x="0" y="9"/>
                    </a:lnTo>
                    <a:lnTo>
                      <a:pt x="0" y="11"/>
                    </a:lnTo>
                    <a:lnTo>
                      <a:pt x="1" y="13"/>
                    </a:lnTo>
                    <a:lnTo>
                      <a:pt x="4" y="19"/>
                    </a:lnTo>
                    <a:lnTo>
                      <a:pt x="8" y="24"/>
                    </a:lnTo>
                    <a:lnTo>
                      <a:pt x="15" y="31"/>
                    </a:lnTo>
                    <a:lnTo>
                      <a:pt x="22" y="38"/>
                    </a:lnTo>
                    <a:lnTo>
                      <a:pt x="30" y="43"/>
                    </a:lnTo>
                    <a:lnTo>
                      <a:pt x="37" y="49"/>
                    </a:lnTo>
                    <a:lnTo>
                      <a:pt x="44" y="52"/>
                    </a:lnTo>
                    <a:lnTo>
                      <a:pt x="52" y="54"/>
                    </a:lnTo>
                    <a:lnTo>
                      <a:pt x="59" y="55"/>
                    </a:lnTo>
                    <a:lnTo>
                      <a:pt x="67" y="56"/>
                    </a:lnTo>
                    <a:lnTo>
                      <a:pt x="74" y="56"/>
                    </a:lnTo>
                    <a:lnTo>
                      <a:pt x="79" y="56"/>
                    </a:lnTo>
                    <a:lnTo>
                      <a:pt x="85" y="56"/>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36" name="Freeform 361"/>
              <p:cNvSpPr>
                <a:spLocks noChangeArrowheads="1"/>
              </p:cNvSpPr>
              <p:nvPr/>
            </p:nvSpPr>
            <p:spPr bwMode="auto">
              <a:xfrm>
                <a:off x="4665" y="4067"/>
                <a:ext cx="98" cy="55"/>
              </a:xfrm>
              <a:custGeom>
                <a:avLst/>
                <a:gdLst>
                  <a:gd name="T0" fmla="*/ 4 w 98"/>
                  <a:gd name="T1" fmla="*/ 228 h 66"/>
                  <a:gd name="T2" fmla="*/ 788 w 98"/>
                  <a:gd name="T3" fmla="*/ 183 h 66"/>
                  <a:gd name="T4" fmla="*/ 1269 w 98"/>
                  <a:gd name="T5" fmla="*/ 161 h 66"/>
                  <a:gd name="T6" fmla="*/ 1813 w 98"/>
                  <a:gd name="T7" fmla="*/ 161 h 66"/>
                  <a:gd name="T8" fmla="*/ 2298 w 98"/>
                  <a:gd name="T9" fmla="*/ 183 h 66"/>
                  <a:gd name="T10" fmla="*/ 2748 w 98"/>
                  <a:gd name="T11" fmla="*/ 228 h 66"/>
                  <a:gd name="T12" fmla="*/ 3285 w 98"/>
                  <a:gd name="T13" fmla="*/ 331 h 66"/>
                  <a:gd name="T14" fmla="*/ 3699 w 98"/>
                  <a:gd name="T15" fmla="*/ 410 h 66"/>
                  <a:gd name="T16" fmla="*/ 4167 w 98"/>
                  <a:gd name="T17" fmla="*/ 512 h 66"/>
                  <a:gd name="T18" fmla="*/ 4573 w 98"/>
                  <a:gd name="T19" fmla="*/ 631 h 66"/>
                  <a:gd name="T20" fmla="*/ 4853 w 98"/>
                  <a:gd name="T21" fmla="*/ 731 h 66"/>
                  <a:gd name="T22" fmla="*/ 5149 w 98"/>
                  <a:gd name="T23" fmla="*/ 816 h 66"/>
                  <a:gd name="T24" fmla="*/ 5183 w 98"/>
                  <a:gd name="T25" fmla="*/ 918 h 66"/>
                  <a:gd name="T26" fmla="*/ 5283 w 98"/>
                  <a:gd name="T27" fmla="*/ 978 h 66"/>
                  <a:gd name="T28" fmla="*/ 5283 w 98"/>
                  <a:gd name="T29" fmla="*/ 988 h 66"/>
                  <a:gd name="T30" fmla="*/ 5451 w 98"/>
                  <a:gd name="T31" fmla="*/ 988 h 66"/>
                  <a:gd name="T32" fmla="*/ 5283 w 98"/>
                  <a:gd name="T33" fmla="*/ 988 h 66"/>
                  <a:gd name="T34" fmla="*/ 5183 w 98"/>
                  <a:gd name="T35" fmla="*/ 1143 h 66"/>
                  <a:gd name="T36" fmla="*/ 5501 w 98"/>
                  <a:gd name="T37" fmla="*/ 1133 h 66"/>
                  <a:gd name="T38" fmla="*/ 5799 w 98"/>
                  <a:gd name="T39" fmla="*/ 1053 h 66"/>
                  <a:gd name="T40" fmla="*/ 5799 w 98"/>
                  <a:gd name="T41" fmla="*/ 944 h 66"/>
                  <a:gd name="T42" fmla="*/ 5786 w 98"/>
                  <a:gd name="T43" fmla="*/ 853 h 66"/>
                  <a:gd name="T44" fmla="*/ 5501 w 98"/>
                  <a:gd name="T45" fmla="*/ 737 h 66"/>
                  <a:gd name="T46" fmla="*/ 5183 w 98"/>
                  <a:gd name="T47" fmla="*/ 631 h 66"/>
                  <a:gd name="T48" fmla="*/ 4868 w 98"/>
                  <a:gd name="T49" fmla="*/ 512 h 66"/>
                  <a:gd name="T50" fmla="*/ 4573 w 98"/>
                  <a:gd name="T51" fmla="*/ 408 h 66"/>
                  <a:gd name="T52" fmla="*/ 4061 w 98"/>
                  <a:gd name="T53" fmla="*/ 265 h 66"/>
                  <a:gd name="T54" fmla="*/ 3598 w 98"/>
                  <a:gd name="T55" fmla="*/ 183 h 66"/>
                  <a:gd name="T56" fmla="*/ 3037 w 98"/>
                  <a:gd name="T57" fmla="*/ 3 h 66"/>
                  <a:gd name="T58" fmla="*/ 2518 w 98"/>
                  <a:gd name="T59" fmla="*/ 2 h 66"/>
                  <a:gd name="T60" fmla="*/ 1870 w 98"/>
                  <a:gd name="T61" fmla="*/ 0 h 66"/>
                  <a:gd name="T62" fmla="*/ 1194 w 98"/>
                  <a:gd name="T63" fmla="*/ 0 h 66"/>
                  <a:gd name="T64" fmla="*/ 620 w 98"/>
                  <a:gd name="T65" fmla="*/ 2 h 66"/>
                  <a:gd name="T66" fmla="*/ 0 w 98"/>
                  <a:gd name="T67" fmla="*/ 137 h 66"/>
                  <a:gd name="T68" fmla="*/ 4 w 98"/>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4"/>
                    </a:moveTo>
                    <a:lnTo>
                      <a:pt x="14" y="11"/>
                    </a:lnTo>
                    <a:lnTo>
                      <a:pt x="22" y="9"/>
                    </a:lnTo>
                    <a:lnTo>
                      <a:pt x="31" y="9"/>
                    </a:lnTo>
                    <a:lnTo>
                      <a:pt x="39" y="11"/>
                    </a:lnTo>
                    <a:lnTo>
                      <a:pt x="47" y="14"/>
                    </a:lnTo>
                    <a:lnTo>
                      <a:pt x="56" y="19"/>
                    </a:lnTo>
                    <a:lnTo>
                      <a:pt x="63" y="24"/>
                    </a:lnTo>
                    <a:lnTo>
                      <a:pt x="71" y="30"/>
                    </a:lnTo>
                    <a:lnTo>
                      <a:pt x="77" y="36"/>
                    </a:lnTo>
                    <a:lnTo>
                      <a:pt x="82" y="42"/>
                    </a:lnTo>
                    <a:lnTo>
                      <a:pt x="87" y="47"/>
                    </a:lnTo>
                    <a:lnTo>
                      <a:pt x="89" y="53"/>
                    </a:lnTo>
                    <a:lnTo>
                      <a:pt x="90" y="56"/>
                    </a:lnTo>
                    <a:lnTo>
                      <a:pt x="90" y="57"/>
                    </a:lnTo>
                    <a:lnTo>
                      <a:pt x="91" y="57"/>
                    </a:lnTo>
                    <a:lnTo>
                      <a:pt x="90" y="57"/>
                    </a:lnTo>
                    <a:lnTo>
                      <a:pt x="89" y="66"/>
                    </a:lnTo>
                    <a:lnTo>
                      <a:pt x="94" y="65"/>
                    </a:lnTo>
                    <a:lnTo>
                      <a:pt x="98" y="60"/>
                    </a:lnTo>
                    <a:lnTo>
                      <a:pt x="98" y="55"/>
                    </a:lnTo>
                    <a:lnTo>
                      <a:pt x="97" y="49"/>
                    </a:lnTo>
                    <a:lnTo>
                      <a:pt x="94" y="43"/>
                    </a:lnTo>
                    <a:lnTo>
                      <a:pt x="89" y="36"/>
                    </a:lnTo>
                    <a:lnTo>
                      <a:pt x="83" y="30"/>
                    </a:lnTo>
                    <a:lnTo>
                      <a:pt x="77" y="23"/>
                    </a:lnTo>
                    <a:lnTo>
                      <a:pt x="69" y="16"/>
                    </a:lnTo>
                    <a:lnTo>
                      <a:pt x="60" y="11"/>
                    </a:lnTo>
                    <a:lnTo>
                      <a:pt x="52" y="5"/>
                    </a:lnTo>
                    <a:lnTo>
                      <a:pt x="42" y="2"/>
                    </a:lnTo>
                    <a:lnTo>
                      <a:pt x="32" y="0"/>
                    </a:lnTo>
                    <a:lnTo>
                      <a:pt x="21" y="0"/>
                    </a:lnTo>
                    <a:lnTo>
                      <a:pt x="10"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37" name="Freeform 362"/>
              <p:cNvSpPr>
                <a:spLocks noChangeArrowheads="1"/>
              </p:cNvSpPr>
              <p:nvPr/>
            </p:nvSpPr>
            <p:spPr bwMode="auto">
              <a:xfrm>
                <a:off x="4661" y="4074"/>
                <a:ext cx="39" cy="48"/>
              </a:xfrm>
              <a:custGeom>
                <a:avLst/>
                <a:gdLst>
                  <a:gd name="T0" fmla="*/ 508 w 43"/>
                  <a:gd name="T1" fmla="*/ 13011 h 49"/>
                  <a:gd name="T2" fmla="*/ 434 w 43"/>
                  <a:gd name="T3" fmla="*/ 11744 h 49"/>
                  <a:gd name="T4" fmla="*/ 323 w 43"/>
                  <a:gd name="T5" fmla="*/ 10050 h 49"/>
                  <a:gd name="T6" fmla="*/ 245 w 43"/>
                  <a:gd name="T7" fmla="*/ 7929 h 49"/>
                  <a:gd name="T8" fmla="*/ 189 w 43"/>
                  <a:gd name="T9" fmla="*/ 6262 h 49"/>
                  <a:gd name="T10" fmla="*/ 149 w 43"/>
                  <a:gd name="T11" fmla="*/ 3937 h 49"/>
                  <a:gd name="T12" fmla="*/ 5 w 43"/>
                  <a:gd name="T13" fmla="*/ 2643 h 49"/>
                  <a:gd name="T14" fmla="*/ 5 w 43"/>
                  <a:gd name="T15" fmla="*/ 2459 h 49"/>
                  <a:gd name="T16" fmla="*/ 5 w 43"/>
                  <a:gd name="T17" fmla="*/ 82 h 49"/>
                  <a:gd name="T18" fmla="*/ 5 w 43"/>
                  <a:gd name="T19" fmla="*/ 2459 h 49"/>
                  <a:gd name="T20" fmla="*/ 5 w 43"/>
                  <a:gd name="T21" fmla="*/ 2459 h 49"/>
                  <a:gd name="T22" fmla="*/ 3 w 43"/>
                  <a:gd name="T23" fmla="*/ 0 h 49"/>
                  <a:gd name="T24" fmla="*/ 1 w 43"/>
                  <a:gd name="T25" fmla="*/ 3 h 49"/>
                  <a:gd name="T26" fmla="*/ 0 w 43"/>
                  <a:gd name="T27" fmla="*/ 82 h 49"/>
                  <a:gd name="T28" fmla="*/ 0 w 43"/>
                  <a:gd name="T29" fmla="*/ 2868 h 49"/>
                  <a:gd name="T30" fmla="*/ 1 w 43"/>
                  <a:gd name="T31" fmla="*/ 3937 h 49"/>
                  <a:gd name="T32" fmla="*/ 4 w 43"/>
                  <a:gd name="T33" fmla="*/ 5807 h 49"/>
                  <a:gd name="T34" fmla="*/ 5 w 43"/>
                  <a:gd name="T35" fmla="*/ 7929 h 49"/>
                  <a:gd name="T36" fmla="*/ 189 w 43"/>
                  <a:gd name="T37" fmla="*/ 10050 h 49"/>
                  <a:gd name="T38" fmla="*/ 258 w 43"/>
                  <a:gd name="T39" fmla="*/ 12028 h 49"/>
                  <a:gd name="T40" fmla="*/ 370 w 43"/>
                  <a:gd name="T41" fmla="*/ 14256 h 49"/>
                  <a:gd name="T42" fmla="*/ 477 w 43"/>
                  <a:gd name="T43" fmla="*/ 15430 h 49"/>
                  <a:gd name="T44" fmla="*/ 508 w 43"/>
                  <a:gd name="T45" fmla="*/ 13011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49"/>
                  <a:gd name="T71" fmla="*/ 43 w 43"/>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49">
                    <a:moveTo>
                      <a:pt x="43" y="41"/>
                    </a:moveTo>
                    <a:lnTo>
                      <a:pt x="36" y="37"/>
                    </a:lnTo>
                    <a:lnTo>
                      <a:pt x="28" y="31"/>
                    </a:lnTo>
                    <a:lnTo>
                      <a:pt x="22" y="25"/>
                    </a:lnTo>
                    <a:lnTo>
                      <a:pt x="16" y="19"/>
                    </a:lnTo>
                    <a:lnTo>
                      <a:pt x="11" y="13"/>
                    </a:lnTo>
                    <a:lnTo>
                      <a:pt x="9" y="8"/>
                    </a:lnTo>
                    <a:lnTo>
                      <a:pt x="8" y="7"/>
                    </a:lnTo>
                    <a:lnTo>
                      <a:pt x="8" y="6"/>
                    </a:lnTo>
                    <a:lnTo>
                      <a:pt x="8" y="7"/>
                    </a:lnTo>
                    <a:lnTo>
                      <a:pt x="7" y="7"/>
                    </a:lnTo>
                    <a:lnTo>
                      <a:pt x="3" y="0"/>
                    </a:lnTo>
                    <a:lnTo>
                      <a:pt x="1" y="3"/>
                    </a:lnTo>
                    <a:lnTo>
                      <a:pt x="0" y="6"/>
                    </a:lnTo>
                    <a:lnTo>
                      <a:pt x="0" y="9"/>
                    </a:lnTo>
                    <a:lnTo>
                      <a:pt x="1" y="13"/>
                    </a:lnTo>
                    <a:lnTo>
                      <a:pt x="4" y="18"/>
                    </a:lnTo>
                    <a:lnTo>
                      <a:pt x="9" y="25"/>
                    </a:lnTo>
                    <a:lnTo>
                      <a:pt x="16" y="31"/>
                    </a:lnTo>
                    <a:lnTo>
                      <a:pt x="23" y="38"/>
                    </a:lnTo>
                    <a:lnTo>
                      <a:pt x="31" y="45"/>
                    </a:lnTo>
                    <a:lnTo>
                      <a:pt x="40" y="49"/>
                    </a:lnTo>
                    <a:lnTo>
                      <a:pt x="4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38" name="Freeform 363"/>
              <p:cNvSpPr>
                <a:spLocks noChangeArrowheads="1"/>
              </p:cNvSpPr>
              <p:nvPr/>
            </p:nvSpPr>
            <p:spPr bwMode="auto">
              <a:xfrm>
                <a:off x="4704" y="4120"/>
                <a:ext cx="50" cy="14"/>
              </a:xfrm>
              <a:custGeom>
                <a:avLst/>
                <a:gdLst>
                  <a:gd name="T0" fmla="*/ 1564 w 53"/>
                  <a:gd name="T1" fmla="*/ 2383 h 18"/>
                  <a:gd name="T2" fmla="*/ 1458 w 53"/>
                  <a:gd name="T3" fmla="*/ 2146 h 18"/>
                  <a:gd name="T4" fmla="*/ 1293 w 53"/>
                  <a:gd name="T5" fmla="*/ 2146 h 18"/>
                  <a:gd name="T6" fmla="*/ 1106 w 53"/>
                  <a:gd name="T7" fmla="*/ 2146 h 18"/>
                  <a:gd name="T8" fmla="*/ 938 w 53"/>
                  <a:gd name="T9" fmla="*/ 1931 h 18"/>
                  <a:gd name="T10" fmla="*/ 706 w 53"/>
                  <a:gd name="T11" fmla="*/ 1931 h 18"/>
                  <a:gd name="T12" fmla="*/ 480 w 53"/>
                  <a:gd name="T13" fmla="*/ 1564 h 18"/>
                  <a:gd name="T14" fmla="*/ 325 w 53"/>
                  <a:gd name="T15" fmla="*/ 2 h 18"/>
                  <a:gd name="T16" fmla="*/ 3 w 53"/>
                  <a:gd name="T17" fmla="*/ 0 h 18"/>
                  <a:gd name="T18" fmla="*/ 0 w 53"/>
                  <a:gd name="T19" fmla="*/ 2146 h 18"/>
                  <a:gd name="T20" fmla="*/ 7 w 53"/>
                  <a:gd name="T21" fmla="*/ 2943 h 18"/>
                  <a:gd name="T22" fmla="*/ 429 w 53"/>
                  <a:gd name="T23" fmla="*/ 4207 h 18"/>
                  <a:gd name="T24" fmla="*/ 667 w 53"/>
                  <a:gd name="T25" fmla="*/ 4485 h 18"/>
                  <a:gd name="T26" fmla="*/ 929 w 53"/>
                  <a:gd name="T27" fmla="*/ 4675 h 18"/>
                  <a:gd name="T28" fmla="*/ 1095 w 53"/>
                  <a:gd name="T29" fmla="*/ 4675 h 18"/>
                  <a:gd name="T30" fmla="*/ 1293 w 53"/>
                  <a:gd name="T31" fmla="*/ 4675 h 18"/>
                  <a:gd name="T32" fmla="*/ 1458 w 53"/>
                  <a:gd name="T33" fmla="*/ 4984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3" y="8"/>
                    </a:lnTo>
                    <a:lnTo>
                      <a:pt x="38" y="8"/>
                    </a:lnTo>
                    <a:lnTo>
                      <a:pt x="32" y="7"/>
                    </a:lnTo>
                    <a:lnTo>
                      <a:pt x="24" y="7"/>
                    </a:lnTo>
                    <a:lnTo>
                      <a:pt x="17" y="5"/>
                    </a:lnTo>
                    <a:lnTo>
                      <a:pt x="10" y="4"/>
                    </a:lnTo>
                    <a:lnTo>
                      <a:pt x="3" y="0"/>
                    </a:lnTo>
                    <a:lnTo>
                      <a:pt x="0" y="8"/>
                    </a:lnTo>
                    <a:lnTo>
                      <a:pt x="7" y="11"/>
                    </a:lnTo>
                    <a:lnTo>
                      <a:pt x="15" y="15"/>
                    </a:lnTo>
                    <a:lnTo>
                      <a:pt x="23" y="16"/>
                    </a:lnTo>
                    <a:lnTo>
                      <a:pt x="31" y="17"/>
                    </a:lnTo>
                    <a:lnTo>
                      <a:pt x="37" y="17"/>
                    </a:lnTo>
                    <a:lnTo>
                      <a:pt x="43" y="17"/>
                    </a:lnTo>
                    <a:lnTo>
                      <a:pt x="49" y="18"/>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39" name="Freeform 364"/>
              <p:cNvSpPr>
                <a:spLocks noChangeArrowheads="1"/>
              </p:cNvSpPr>
              <p:nvPr/>
            </p:nvSpPr>
            <p:spPr bwMode="auto">
              <a:xfrm>
                <a:off x="867" y="4074"/>
                <a:ext cx="83" cy="51"/>
              </a:xfrm>
              <a:custGeom>
                <a:avLst/>
                <a:gdLst>
                  <a:gd name="T0" fmla="*/ 1057 w 94"/>
                  <a:gd name="T1" fmla="*/ 0 h 57"/>
                  <a:gd name="T2" fmla="*/ 1100 w 94"/>
                  <a:gd name="T3" fmla="*/ 0 h 57"/>
                  <a:gd name="T4" fmla="*/ 1109 w 94"/>
                  <a:gd name="T5" fmla="*/ 2 h 57"/>
                  <a:gd name="T6" fmla="*/ 1109 w 94"/>
                  <a:gd name="T7" fmla="*/ 4 h 57"/>
                  <a:gd name="T8" fmla="*/ 1100 w 94"/>
                  <a:gd name="T9" fmla="*/ 308 h 57"/>
                  <a:gd name="T10" fmla="*/ 1057 w 94"/>
                  <a:gd name="T11" fmla="*/ 466 h 57"/>
                  <a:gd name="T12" fmla="*/ 993 w 94"/>
                  <a:gd name="T13" fmla="*/ 699 h 57"/>
                  <a:gd name="T14" fmla="*/ 934 w 94"/>
                  <a:gd name="T15" fmla="*/ 914 h 57"/>
                  <a:gd name="T16" fmla="*/ 867 w 94"/>
                  <a:gd name="T17" fmla="*/ 1132 h 57"/>
                  <a:gd name="T18" fmla="*/ 764 w 94"/>
                  <a:gd name="T19" fmla="*/ 1296 h 57"/>
                  <a:gd name="T20" fmla="*/ 676 w 94"/>
                  <a:gd name="T21" fmla="*/ 1483 h 57"/>
                  <a:gd name="T22" fmla="*/ 562 w 94"/>
                  <a:gd name="T23" fmla="*/ 1686 h 57"/>
                  <a:gd name="T24" fmla="*/ 485 w 94"/>
                  <a:gd name="T25" fmla="*/ 1789 h 57"/>
                  <a:gd name="T26" fmla="*/ 356 w 94"/>
                  <a:gd name="T27" fmla="*/ 1882 h 57"/>
                  <a:gd name="T28" fmla="*/ 245 w 94"/>
                  <a:gd name="T29" fmla="*/ 1882 h 57"/>
                  <a:gd name="T30" fmla="*/ 132 w 94"/>
                  <a:gd name="T31" fmla="*/ 1789 h 57"/>
                  <a:gd name="T32" fmla="*/ 1 w 94"/>
                  <a:gd name="T33" fmla="*/ 1673 h 57"/>
                  <a:gd name="T34" fmla="*/ 1 w 94"/>
                  <a:gd name="T35" fmla="*/ 1588 h 57"/>
                  <a:gd name="T36" fmla="*/ 0 w 94"/>
                  <a:gd name="T37" fmla="*/ 1573 h 57"/>
                  <a:gd name="T38" fmla="*/ 0 w 94"/>
                  <a:gd name="T39" fmla="*/ 1483 h 57"/>
                  <a:gd name="T40" fmla="*/ 1 w 94"/>
                  <a:gd name="T41" fmla="*/ 1388 h 57"/>
                  <a:gd name="T42" fmla="*/ 4 w 94"/>
                  <a:gd name="T43" fmla="*/ 1277 h 57"/>
                  <a:gd name="T44" fmla="*/ 117 w 94"/>
                  <a:gd name="T45" fmla="*/ 990 h 57"/>
                  <a:gd name="T46" fmla="*/ 169 w 94"/>
                  <a:gd name="T47" fmla="*/ 808 h 57"/>
                  <a:gd name="T48" fmla="*/ 260 w 94"/>
                  <a:gd name="T49" fmla="*/ 609 h 57"/>
                  <a:gd name="T50" fmla="*/ 342 w 94"/>
                  <a:gd name="T51" fmla="*/ 404 h 57"/>
                  <a:gd name="T52" fmla="*/ 456 w 94"/>
                  <a:gd name="T53" fmla="*/ 289 h 57"/>
                  <a:gd name="T54" fmla="*/ 528 w 94"/>
                  <a:gd name="T55" fmla="*/ 4 h 57"/>
                  <a:gd name="T56" fmla="*/ 636 w 94"/>
                  <a:gd name="T57" fmla="*/ 3 h 57"/>
                  <a:gd name="T58" fmla="*/ 718 w 94"/>
                  <a:gd name="T59" fmla="*/ 2 h 57"/>
                  <a:gd name="T60" fmla="*/ 777 w 94"/>
                  <a:gd name="T61" fmla="*/ 1 h 57"/>
                  <a:gd name="T62" fmla="*/ 879 w 94"/>
                  <a:gd name="T63" fmla="*/ 1 h 57"/>
                  <a:gd name="T64" fmla="*/ 934 w 94"/>
                  <a:gd name="T65" fmla="*/ 0 h 57"/>
                  <a:gd name="T66" fmla="*/ 993 w 94"/>
                  <a:gd name="T67" fmla="*/ 0 h 57"/>
                  <a:gd name="T68" fmla="*/ 1057 w 94"/>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9" y="0"/>
                    </a:moveTo>
                    <a:lnTo>
                      <a:pt x="92" y="0"/>
                    </a:lnTo>
                    <a:lnTo>
                      <a:pt x="94" y="2"/>
                    </a:lnTo>
                    <a:lnTo>
                      <a:pt x="94" y="5"/>
                    </a:lnTo>
                    <a:lnTo>
                      <a:pt x="92" y="9"/>
                    </a:lnTo>
                    <a:lnTo>
                      <a:pt x="89" y="15"/>
                    </a:lnTo>
                    <a:lnTo>
                      <a:pt x="84" y="21"/>
                    </a:lnTo>
                    <a:lnTo>
                      <a:pt x="79" y="28"/>
                    </a:lnTo>
                    <a:lnTo>
                      <a:pt x="73" y="35"/>
                    </a:lnTo>
                    <a:lnTo>
                      <a:pt x="65" y="40"/>
                    </a:lnTo>
                    <a:lnTo>
                      <a:pt x="57" y="46"/>
                    </a:lnTo>
                    <a:lnTo>
                      <a:pt x="48" y="51"/>
                    </a:lnTo>
                    <a:lnTo>
                      <a:pt x="40" y="54"/>
                    </a:lnTo>
                    <a:lnTo>
                      <a:pt x="30" y="57"/>
                    </a:lnTo>
                    <a:lnTo>
                      <a:pt x="21" y="57"/>
                    </a:lnTo>
                    <a:lnTo>
                      <a:pt x="11" y="54"/>
                    </a:lnTo>
                    <a:lnTo>
                      <a:pt x="1" y="50"/>
                    </a:lnTo>
                    <a:lnTo>
                      <a:pt x="1" y="49"/>
                    </a:lnTo>
                    <a:lnTo>
                      <a:pt x="0" y="48"/>
                    </a:lnTo>
                    <a:lnTo>
                      <a:pt x="0" y="46"/>
                    </a:lnTo>
                    <a:lnTo>
                      <a:pt x="1" y="43"/>
                    </a:lnTo>
                    <a:lnTo>
                      <a:pt x="4" y="38"/>
                    </a:lnTo>
                    <a:lnTo>
                      <a:pt x="9" y="31"/>
                    </a:lnTo>
                    <a:lnTo>
                      <a:pt x="15" y="25"/>
                    </a:lnTo>
                    <a:lnTo>
                      <a:pt x="22" y="19"/>
                    </a:lnTo>
                    <a:lnTo>
                      <a:pt x="29" y="13"/>
                    </a:lnTo>
                    <a:lnTo>
                      <a:pt x="38" y="8"/>
                    </a:lnTo>
                    <a:lnTo>
                      <a:pt x="45" y="5"/>
                    </a:lnTo>
                    <a:lnTo>
                      <a:pt x="53" y="3"/>
                    </a:lnTo>
                    <a:lnTo>
                      <a:pt x="60" y="2"/>
                    </a:lnTo>
                    <a:lnTo>
                      <a:pt x="66" y="1"/>
                    </a:lnTo>
                    <a:lnTo>
                      <a:pt x="74" y="1"/>
                    </a:lnTo>
                    <a:lnTo>
                      <a:pt x="79" y="0"/>
                    </a:lnTo>
                    <a:lnTo>
                      <a:pt x="84" y="0"/>
                    </a:lnTo>
                    <a:lnTo>
                      <a:pt x="8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40" name="Freeform 365"/>
              <p:cNvSpPr>
                <a:spLocks noChangeArrowheads="1"/>
              </p:cNvSpPr>
              <p:nvPr/>
            </p:nvSpPr>
            <p:spPr bwMode="auto">
              <a:xfrm>
                <a:off x="866" y="4071"/>
                <a:ext cx="88" cy="55"/>
              </a:xfrm>
              <a:custGeom>
                <a:avLst/>
                <a:gdLst>
                  <a:gd name="T0" fmla="*/ 0 w 99"/>
                  <a:gd name="T1" fmla="*/ 990 h 66"/>
                  <a:gd name="T2" fmla="*/ 112 w 99"/>
                  <a:gd name="T3" fmla="*/ 1122 h 66"/>
                  <a:gd name="T4" fmla="*/ 215 w 99"/>
                  <a:gd name="T5" fmla="*/ 1143 h 66"/>
                  <a:gd name="T6" fmla="*/ 324 w 99"/>
                  <a:gd name="T7" fmla="*/ 1143 h 66"/>
                  <a:gd name="T8" fmla="*/ 447 w 99"/>
                  <a:gd name="T9" fmla="*/ 1122 h 66"/>
                  <a:gd name="T10" fmla="*/ 548 w 99"/>
                  <a:gd name="T11" fmla="*/ 1062 h 66"/>
                  <a:gd name="T12" fmla="*/ 644 w 99"/>
                  <a:gd name="T13" fmla="*/ 944 h 66"/>
                  <a:gd name="T14" fmla="*/ 736 w 99"/>
                  <a:gd name="T15" fmla="*/ 855 h 66"/>
                  <a:gd name="T16" fmla="*/ 815 w 99"/>
                  <a:gd name="T17" fmla="*/ 737 h 66"/>
                  <a:gd name="T18" fmla="*/ 879 w 99"/>
                  <a:gd name="T19" fmla="*/ 631 h 66"/>
                  <a:gd name="T20" fmla="*/ 947 w 99"/>
                  <a:gd name="T21" fmla="*/ 512 h 66"/>
                  <a:gd name="T22" fmla="*/ 1003 w 99"/>
                  <a:gd name="T23" fmla="*/ 408 h 66"/>
                  <a:gd name="T24" fmla="*/ 1020 w 99"/>
                  <a:gd name="T25" fmla="*/ 285 h 66"/>
                  <a:gd name="T26" fmla="*/ 1048 w 99"/>
                  <a:gd name="T27" fmla="*/ 183 h 66"/>
                  <a:gd name="T28" fmla="*/ 1048 w 99"/>
                  <a:gd name="T29" fmla="*/ 6 h 66"/>
                  <a:gd name="T30" fmla="*/ 1003 w 99"/>
                  <a:gd name="T31" fmla="*/ 0 h 66"/>
                  <a:gd name="T32" fmla="*/ 945 w 99"/>
                  <a:gd name="T33" fmla="*/ 0 h 66"/>
                  <a:gd name="T34" fmla="*/ 947 w 99"/>
                  <a:gd name="T35" fmla="*/ 161 h 66"/>
                  <a:gd name="T36" fmla="*/ 963 w 99"/>
                  <a:gd name="T37" fmla="*/ 161 h 66"/>
                  <a:gd name="T38" fmla="*/ 963 w 99"/>
                  <a:gd name="T39" fmla="*/ 148 h 66"/>
                  <a:gd name="T40" fmla="*/ 947 w 99"/>
                  <a:gd name="T41" fmla="*/ 161 h 66"/>
                  <a:gd name="T42" fmla="*/ 945 w 99"/>
                  <a:gd name="T43" fmla="*/ 211 h 66"/>
                  <a:gd name="T44" fmla="*/ 907 w 99"/>
                  <a:gd name="T45" fmla="*/ 307 h 66"/>
                  <a:gd name="T46" fmla="*/ 865 w 99"/>
                  <a:gd name="T47" fmla="*/ 408 h 66"/>
                  <a:gd name="T48" fmla="*/ 815 w 99"/>
                  <a:gd name="T49" fmla="*/ 512 h 66"/>
                  <a:gd name="T50" fmla="*/ 749 w 99"/>
                  <a:gd name="T51" fmla="*/ 631 h 66"/>
                  <a:gd name="T52" fmla="*/ 676 w 99"/>
                  <a:gd name="T53" fmla="*/ 731 h 66"/>
                  <a:gd name="T54" fmla="*/ 592 w 99"/>
                  <a:gd name="T55" fmla="*/ 816 h 66"/>
                  <a:gd name="T56" fmla="*/ 502 w 99"/>
                  <a:gd name="T57" fmla="*/ 908 h 66"/>
                  <a:gd name="T58" fmla="*/ 420 w 99"/>
                  <a:gd name="T59" fmla="*/ 944 h 66"/>
                  <a:gd name="T60" fmla="*/ 314 w 99"/>
                  <a:gd name="T61" fmla="*/ 978 h 66"/>
                  <a:gd name="T62" fmla="*/ 228 w 99"/>
                  <a:gd name="T63" fmla="*/ 988 h 66"/>
                  <a:gd name="T64" fmla="*/ 134 w 99"/>
                  <a:gd name="T65" fmla="*/ 944 h 66"/>
                  <a:gd name="T66" fmla="*/ 4 w 99"/>
                  <a:gd name="T67" fmla="*/ 878 h 66"/>
                  <a:gd name="T68" fmla="*/ 0 w 99"/>
                  <a:gd name="T69" fmla="*/ 99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0" y="58"/>
                    </a:moveTo>
                    <a:lnTo>
                      <a:pt x="10" y="64"/>
                    </a:lnTo>
                    <a:lnTo>
                      <a:pt x="21" y="66"/>
                    </a:lnTo>
                    <a:lnTo>
                      <a:pt x="31" y="66"/>
                    </a:lnTo>
                    <a:lnTo>
                      <a:pt x="42" y="64"/>
                    </a:lnTo>
                    <a:lnTo>
                      <a:pt x="52" y="61"/>
                    </a:lnTo>
                    <a:lnTo>
                      <a:pt x="61" y="55"/>
                    </a:lnTo>
                    <a:lnTo>
                      <a:pt x="70" y="50"/>
                    </a:lnTo>
                    <a:lnTo>
                      <a:pt x="77" y="43"/>
                    </a:lnTo>
                    <a:lnTo>
                      <a:pt x="83" y="36"/>
                    </a:lnTo>
                    <a:lnTo>
                      <a:pt x="90" y="30"/>
                    </a:lnTo>
                    <a:lnTo>
                      <a:pt x="94" y="23"/>
                    </a:lnTo>
                    <a:lnTo>
                      <a:pt x="97" y="17"/>
                    </a:lnTo>
                    <a:lnTo>
                      <a:pt x="99" y="11"/>
                    </a:lnTo>
                    <a:lnTo>
                      <a:pt x="99" y="6"/>
                    </a:lnTo>
                    <a:lnTo>
                      <a:pt x="94" y="0"/>
                    </a:lnTo>
                    <a:lnTo>
                      <a:pt x="89" y="0"/>
                    </a:lnTo>
                    <a:lnTo>
                      <a:pt x="90" y="9"/>
                    </a:lnTo>
                    <a:lnTo>
                      <a:pt x="91" y="9"/>
                    </a:lnTo>
                    <a:lnTo>
                      <a:pt x="91" y="8"/>
                    </a:lnTo>
                    <a:lnTo>
                      <a:pt x="90" y="9"/>
                    </a:lnTo>
                    <a:lnTo>
                      <a:pt x="89" y="13"/>
                    </a:lnTo>
                    <a:lnTo>
                      <a:pt x="86" y="18"/>
                    </a:lnTo>
                    <a:lnTo>
                      <a:pt x="82" y="23"/>
                    </a:lnTo>
                    <a:lnTo>
                      <a:pt x="77" y="30"/>
                    </a:lnTo>
                    <a:lnTo>
                      <a:pt x="71" y="36"/>
                    </a:lnTo>
                    <a:lnTo>
                      <a:pt x="64" y="42"/>
                    </a:lnTo>
                    <a:lnTo>
                      <a:pt x="56" y="47"/>
                    </a:lnTo>
                    <a:lnTo>
                      <a:pt x="48" y="52"/>
                    </a:lnTo>
                    <a:lnTo>
                      <a:pt x="40" y="55"/>
                    </a:lnTo>
                    <a:lnTo>
                      <a:pt x="30" y="56"/>
                    </a:lnTo>
                    <a:lnTo>
                      <a:pt x="22" y="57"/>
                    </a:lnTo>
                    <a:lnTo>
                      <a:pt x="13" y="55"/>
                    </a:lnTo>
                    <a:lnTo>
                      <a:pt x="5"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41" name="Freeform 366"/>
              <p:cNvSpPr>
                <a:spLocks noChangeArrowheads="1"/>
              </p:cNvSpPr>
              <p:nvPr/>
            </p:nvSpPr>
            <p:spPr bwMode="auto">
              <a:xfrm>
                <a:off x="862" y="4078"/>
                <a:ext cx="30" cy="49"/>
              </a:xfrm>
              <a:custGeom>
                <a:avLst/>
                <a:gdLst>
                  <a:gd name="T0" fmla="*/ 35 w 44"/>
                  <a:gd name="T1" fmla="*/ 0 h 49"/>
                  <a:gd name="T2" fmla="*/ 27 w 44"/>
                  <a:gd name="T3" fmla="*/ 89 h 49"/>
                  <a:gd name="T4" fmla="*/ 20 w 44"/>
                  <a:gd name="T5" fmla="*/ 3957 h 49"/>
                  <a:gd name="T6" fmla="*/ 12 w 44"/>
                  <a:gd name="T7" fmla="*/ 6303 h 49"/>
                  <a:gd name="T8" fmla="*/ 8 w 44"/>
                  <a:gd name="T9" fmla="*/ 9318 h 49"/>
                  <a:gd name="T10" fmla="*/ 1 w 44"/>
                  <a:gd name="T11" fmla="*/ 12103 h 49"/>
                  <a:gd name="T12" fmla="*/ 1 w 44"/>
                  <a:gd name="T13" fmla="*/ 13800 h 49"/>
                  <a:gd name="T14" fmla="*/ 0 w 44"/>
                  <a:gd name="T15" fmla="*/ 15288 h 49"/>
                  <a:gd name="T16" fmla="*/ 0 w 44"/>
                  <a:gd name="T17" fmla="*/ 16538 h 49"/>
                  <a:gd name="T18" fmla="*/ 1 w 44"/>
                  <a:gd name="T19" fmla="*/ 17477 h 49"/>
                  <a:gd name="T20" fmla="*/ 1 w 44"/>
                  <a:gd name="T21" fmla="*/ 18132 h 49"/>
                  <a:gd name="T22" fmla="*/ 8 w 44"/>
                  <a:gd name="T23" fmla="*/ 15492 h 49"/>
                  <a:gd name="T24" fmla="*/ 8 w 44"/>
                  <a:gd name="T25" fmla="*/ 16164 h 49"/>
                  <a:gd name="T26" fmla="*/ 8 w 44"/>
                  <a:gd name="T27" fmla="*/ 15492 h 49"/>
                  <a:gd name="T28" fmla="*/ 11 w 44"/>
                  <a:gd name="T29" fmla="*/ 13244 h 49"/>
                  <a:gd name="T30" fmla="*/ 14 w 44"/>
                  <a:gd name="T31" fmla="*/ 11809 h 49"/>
                  <a:gd name="T32" fmla="*/ 20 w 44"/>
                  <a:gd name="T33" fmla="*/ 8840 h 49"/>
                  <a:gd name="T34" fmla="*/ 25 w 44"/>
                  <a:gd name="T35" fmla="*/ 7359 h 49"/>
                  <a:gd name="T36" fmla="*/ 31 w 44"/>
                  <a:gd name="T37" fmla="*/ 4627 h 49"/>
                  <a:gd name="T38" fmla="*/ 39 w 44"/>
                  <a:gd name="T39" fmla="*/ 3370 h 49"/>
                  <a:gd name="T40" fmla="*/ 35 w 44"/>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49"/>
                  <a:gd name="T65" fmla="*/ 44 w 44"/>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49">
                    <a:moveTo>
                      <a:pt x="40" y="0"/>
                    </a:moveTo>
                    <a:lnTo>
                      <a:pt x="31" y="5"/>
                    </a:lnTo>
                    <a:lnTo>
                      <a:pt x="23" y="11"/>
                    </a:lnTo>
                    <a:lnTo>
                      <a:pt x="15" y="17"/>
                    </a:lnTo>
                    <a:lnTo>
                      <a:pt x="9" y="25"/>
                    </a:lnTo>
                    <a:lnTo>
                      <a:pt x="5" y="32"/>
                    </a:lnTo>
                    <a:lnTo>
                      <a:pt x="2" y="37"/>
                    </a:lnTo>
                    <a:lnTo>
                      <a:pt x="0" y="41"/>
                    </a:lnTo>
                    <a:lnTo>
                      <a:pt x="0" y="44"/>
                    </a:lnTo>
                    <a:lnTo>
                      <a:pt x="1" y="47"/>
                    </a:lnTo>
                    <a:lnTo>
                      <a:pt x="3" y="49"/>
                    </a:lnTo>
                    <a:lnTo>
                      <a:pt x="8" y="42"/>
                    </a:lnTo>
                    <a:lnTo>
                      <a:pt x="8" y="43"/>
                    </a:lnTo>
                    <a:lnTo>
                      <a:pt x="9" y="42"/>
                    </a:lnTo>
                    <a:lnTo>
                      <a:pt x="12" y="36"/>
                    </a:lnTo>
                    <a:lnTo>
                      <a:pt x="16" y="31"/>
                    </a:lnTo>
                    <a:lnTo>
                      <a:pt x="22" y="24"/>
                    </a:lnTo>
                    <a:lnTo>
                      <a:pt x="28" y="19"/>
                    </a:lnTo>
                    <a:lnTo>
                      <a:pt x="35" y="13"/>
                    </a:lnTo>
                    <a:lnTo>
                      <a:pt x="44"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42" name="Freeform 367"/>
              <p:cNvSpPr>
                <a:spLocks noChangeArrowheads="1"/>
              </p:cNvSpPr>
              <p:nvPr/>
            </p:nvSpPr>
            <p:spPr bwMode="auto">
              <a:xfrm>
                <a:off x="894" y="4071"/>
                <a:ext cx="50" cy="14"/>
              </a:xfrm>
              <a:custGeom>
                <a:avLst/>
                <a:gdLst>
                  <a:gd name="T0" fmla="*/ 1539 w 53"/>
                  <a:gd name="T1" fmla="*/ 0 h 18"/>
                  <a:gd name="T2" fmla="*/ 1443 w 53"/>
                  <a:gd name="T3" fmla="*/ 0 h 18"/>
                  <a:gd name="T4" fmla="*/ 1293 w 53"/>
                  <a:gd name="T5" fmla="*/ 0 h 18"/>
                  <a:gd name="T6" fmla="*/ 1106 w 53"/>
                  <a:gd name="T7" fmla="*/ 0 h 18"/>
                  <a:gd name="T8" fmla="*/ 889 w 53"/>
                  <a:gd name="T9" fmla="*/ 1 h 18"/>
                  <a:gd name="T10" fmla="*/ 667 w 53"/>
                  <a:gd name="T11" fmla="*/ 2 h 18"/>
                  <a:gd name="T12" fmla="*/ 455 w 53"/>
                  <a:gd name="T13" fmla="*/ 2 h 18"/>
                  <a:gd name="T14" fmla="*/ 7 w 53"/>
                  <a:gd name="T15" fmla="*/ 1738 h 18"/>
                  <a:gd name="T16" fmla="*/ 0 w 53"/>
                  <a:gd name="T17" fmla="*/ 2383 h 18"/>
                  <a:gd name="T18" fmla="*/ 4 w 53"/>
                  <a:gd name="T19" fmla="*/ 4984 h 18"/>
                  <a:gd name="T20" fmla="*/ 325 w 53"/>
                  <a:gd name="T21" fmla="*/ 4037 h 18"/>
                  <a:gd name="T22" fmla="*/ 508 w 53"/>
                  <a:gd name="T23" fmla="*/ 3270 h 18"/>
                  <a:gd name="T24" fmla="*/ 706 w 53"/>
                  <a:gd name="T25" fmla="*/ 2943 h 18"/>
                  <a:gd name="T26" fmla="*/ 929 w 53"/>
                  <a:gd name="T27" fmla="*/ 2649 h 18"/>
                  <a:gd name="T28" fmla="*/ 1106 w 53"/>
                  <a:gd name="T29" fmla="*/ 2649 h 18"/>
                  <a:gd name="T30" fmla="*/ 1293 w 53"/>
                  <a:gd name="T31" fmla="*/ 2649 h 18"/>
                  <a:gd name="T32" fmla="*/ 1443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8" y="0"/>
                    </a:lnTo>
                    <a:lnTo>
                      <a:pt x="43" y="0"/>
                    </a:lnTo>
                    <a:lnTo>
                      <a:pt x="38" y="0"/>
                    </a:lnTo>
                    <a:lnTo>
                      <a:pt x="30" y="1"/>
                    </a:lnTo>
                    <a:lnTo>
                      <a:pt x="23" y="2"/>
                    </a:lnTo>
                    <a:lnTo>
                      <a:pt x="16" y="3"/>
                    </a:lnTo>
                    <a:lnTo>
                      <a:pt x="7" y="6"/>
                    </a:lnTo>
                    <a:lnTo>
                      <a:pt x="0" y="9"/>
                    </a:lnTo>
                    <a:lnTo>
                      <a:pt x="4" y="18"/>
                    </a:lnTo>
                    <a:lnTo>
                      <a:pt x="10" y="14"/>
                    </a:lnTo>
                    <a:lnTo>
                      <a:pt x="18" y="12"/>
                    </a:lnTo>
                    <a:lnTo>
                      <a:pt x="24" y="11"/>
                    </a:lnTo>
                    <a:lnTo>
                      <a:pt x="31" y="10"/>
                    </a:lnTo>
                    <a:lnTo>
                      <a:pt x="38" y="10"/>
                    </a:lnTo>
                    <a:lnTo>
                      <a:pt x="43" y="10"/>
                    </a:lnTo>
                    <a:lnTo>
                      <a:pt x="48"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43" name="Freeform 368"/>
              <p:cNvSpPr>
                <a:spLocks noChangeArrowheads="1"/>
              </p:cNvSpPr>
              <p:nvPr/>
            </p:nvSpPr>
            <p:spPr bwMode="auto">
              <a:xfrm>
                <a:off x="4173" y="4072"/>
                <a:ext cx="94" cy="51"/>
              </a:xfrm>
              <a:custGeom>
                <a:avLst/>
                <a:gdLst>
                  <a:gd name="T0" fmla="*/ 6191 w 94"/>
                  <a:gd name="T1" fmla="*/ 3306 h 58"/>
                  <a:gd name="T2" fmla="*/ 6436 w 94"/>
                  <a:gd name="T3" fmla="*/ 3306 h 58"/>
                  <a:gd name="T4" fmla="*/ 6496 w 94"/>
                  <a:gd name="T5" fmla="*/ 3197 h 58"/>
                  <a:gd name="T6" fmla="*/ 6496 w 94"/>
                  <a:gd name="T7" fmla="*/ 2954 h 58"/>
                  <a:gd name="T8" fmla="*/ 6436 w 94"/>
                  <a:gd name="T9" fmla="*/ 2710 h 58"/>
                  <a:gd name="T10" fmla="*/ 6191 w 94"/>
                  <a:gd name="T11" fmla="*/ 2375 h 58"/>
                  <a:gd name="T12" fmla="*/ 5930 w 94"/>
                  <a:gd name="T13" fmla="*/ 2088 h 58"/>
                  <a:gd name="T14" fmla="*/ 5574 w 94"/>
                  <a:gd name="T15" fmla="*/ 1705 h 58"/>
                  <a:gd name="T16" fmla="*/ 5071 w 94"/>
                  <a:gd name="T17" fmla="*/ 1271 h 58"/>
                  <a:gd name="T18" fmla="*/ 4542 w 94"/>
                  <a:gd name="T19" fmla="*/ 910 h 58"/>
                  <a:gd name="T20" fmla="*/ 3959 w 94"/>
                  <a:gd name="T21" fmla="*/ 557 h 58"/>
                  <a:gd name="T22" fmla="*/ 3414 w 94"/>
                  <a:gd name="T23" fmla="*/ 399 h 58"/>
                  <a:gd name="T24" fmla="*/ 2901 w 94"/>
                  <a:gd name="T25" fmla="*/ 3 h 58"/>
                  <a:gd name="T26" fmla="*/ 2129 w 94"/>
                  <a:gd name="T27" fmla="*/ 0 h 58"/>
                  <a:gd name="T28" fmla="*/ 1435 w 94"/>
                  <a:gd name="T29" fmla="*/ 0 h 58"/>
                  <a:gd name="T30" fmla="*/ 822 w 94"/>
                  <a:gd name="T31" fmla="*/ 3 h 58"/>
                  <a:gd name="T32" fmla="*/ 1 w 94"/>
                  <a:gd name="T33" fmla="*/ 433 h 58"/>
                  <a:gd name="T34" fmla="*/ 1 w 94"/>
                  <a:gd name="T35" fmla="*/ 470 h 58"/>
                  <a:gd name="T36" fmla="*/ 0 w 94"/>
                  <a:gd name="T37" fmla="*/ 509 h 58"/>
                  <a:gd name="T38" fmla="*/ 0 w 94"/>
                  <a:gd name="T39" fmla="*/ 602 h 58"/>
                  <a:gd name="T40" fmla="*/ 1 w 94"/>
                  <a:gd name="T41" fmla="*/ 773 h 58"/>
                  <a:gd name="T42" fmla="*/ 5 w 94"/>
                  <a:gd name="T43" fmla="*/ 1131 h 58"/>
                  <a:gd name="T44" fmla="*/ 726 w 94"/>
                  <a:gd name="T45" fmla="*/ 1446 h 58"/>
                  <a:gd name="T46" fmla="*/ 991 w 94"/>
                  <a:gd name="T47" fmla="*/ 1794 h 58"/>
                  <a:gd name="T48" fmla="*/ 1624 w 94"/>
                  <a:gd name="T49" fmla="*/ 2186 h 58"/>
                  <a:gd name="T50" fmla="*/ 2079 w 94"/>
                  <a:gd name="T51" fmla="*/ 2494 h 58"/>
                  <a:gd name="T52" fmla="*/ 2665 w 94"/>
                  <a:gd name="T53" fmla="*/ 2807 h 58"/>
                  <a:gd name="T54" fmla="*/ 3209 w 94"/>
                  <a:gd name="T55" fmla="*/ 2944 h 58"/>
                  <a:gd name="T56" fmla="*/ 3716 w 94"/>
                  <a:gd name="T57" fmla="*/ 3046 h 58"/>
                  <a:gd name="T58" fmla="*/ 4211 w 94"/>
                  <a:gd name="T59" fmla="*/ 3197 h 58"/>
                  <a:gd name="T60" fmla="*/ 4651 w 94"/>
                  <a:gd name="T61" fmla="*/ 3213 h 58"/>
                  <a:gd name="T62" fmla="*/ 5141 w 94"/>
                  <a:gd name="T63" fmla="*/ 3213 h 58"/>
                  <a:gd name="T64" fmla="*/ 5574 w 94"/>
                  <a:gd name="T65" fmla="*/ 3213 h 58"/>
                  <a:gd name="T66" fmla="*/ 5930 w 94"/>
                  <a:gd name="T67" fmla="*/ 3213 h 58"/>
                  <a:gd name="T68" fmla="*/ 6191 w 94"/>
                  <a:gd name="T69" fmla="*/ 3306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8"/>
                  <a:gd name="T107" fmla="*/ 94 w 94"/>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8">
                    <a:moveTo>
                      <a:pt x="89" y="58"/>
                    </a:moveTo>
                    <a:lnTo>
                      <a:pt x="92" y="58"/>
                    </a:lnTo>
                    <a:lnTo>
                      <a:pt x="94" y="55"/>
                    </a:lnTo>
                    <a:lnTo>
                      <a:pt x="94" y="52"/>
                    </a:lnTo>
                    <a:lnTo>
                      <a:pt x="92" y="47"/>
                    </a:lnTo>
                    <a:lnTo>
                      <a:pt x="89" y="41"/>
                    </a:lnTo>
                    <a:lnTo>
                      <a:pt x="85" y="36"/>
                    </a:lnTo>
                    <a:lnTo>
                      <a:pt x="80" y="29"/>
                    </a:lnTo>
                    <a:lnTo>
                      <a:pt x="73" y="22"/>
                    </a:lnTo>
                    <a:lnTo>
                      <a:pt x="66" y="16"/>
                    </a:lnTo>
                    <a:lnTo>
                      <a:pt x="57" y="10"/>
                    </a:lnTo>
                    <a:lnTo>
                      <a:pt x="49" y="6"/>
                    </a:lnTo>
                    <a:lnTo>
                      <a:pt x="41" y="3"/>
                    </a:lnTo>
                    <a:lnTo>
                      <a:pt x="31" y="0"/>
                    </a:lnTo>
                    <a:lnTo>
                      <a:pt x="21" y="0"/>
                    </a:lnTo>
                    <a:lnTo>
                      <a:pt x="12" y="3"/>
                    </a:lnTo>
                    <a:lnTo>
                      <a:pt x="1" y="7"/>
                    </a:lnTo>
                    <a:lnTo>
                      <a:pt x="1" y="8"/>
                    </a:lnTo>
                    <a:lnTo>
                      <a:pt x="0" y="9"/>
                    </a:lnTo>
                    <a:lnTo>
                      <a:pt x="0" y="11"/>
                    </a:lnTo>
                    <a:lnTo>
                      <a:pt x="1" y="14"/>
                    </a:lnTo>
                    <a:lnTo>
                      <a:pt x="5" y="19"/>
                    </a:lnTo>
                    <a:lnTo>
                      <a:pt x="10" y="25"/>
                    </a:lnTo>
                    <a:lnTo>
                      <a:pt x="15" y="31"/>
                    </a:lnTo>
                    <a:lnTo>
                      <a:pt x="23" y="38"/>
                    </a:lnTo>
                    <a:lnTo>
                      <a:pt x="30" y="43"/>
                    </a:lnTo>
                    <a:lnTo>
                      <a:pt x="38" y="49"/>
                    </a:lnTo>
                    <a:lnTo>
                      <a:pt x="46" y="51"/>
                    </a:lnTo>
                    <a:lnTo>
                      <a:pt x="53" y="53"/>
                    </a:lnTo>
                    <a:lnTo>
                      <a:pt x="61" y="55"/>
                    </a:lnTo>
                    <a:lnTo>
                      <a:pt x="67" y="56"/>
                    </a:lnTo>
                    <a:lnTo>
                      <a:pt x="74" y="56"/>
                    </a:lnTo>
                    <a:lnTo>
                      <a:pt x="80" y="56"/>
                    </a:lnTo>
                    <a:lnTo>
                      <a:pt x="85" y="56"/>
                    </a:lnTo>
                    <a:lnTo>
                      <a:pt x="89" y="58"/>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44" name="Freeform 369"/>
              <p:cNvSpPr>
                <a:spLocks noChangeArrowheads="1"/>
              </p:cNvSpPr>
              <p:nvPr/>
            </p:nvSpPr>
            <p:spPr bwMode="auto">
              <a:xfrm>
                <a:off x="4172" y="4067"/>
                <a:ext cx="99" cy="55"/>
              </a:xfrm>
              <a:custGeom>
                <a:avLst/>
                <a:gdLst>
                  <a:gd name="T0" fmla="*/ 6 w 100"/>
                  <a:gd name="T1" fmla="*/ 228 h 66"/>
                  <a:gd name="T2" fmla="*/ 678 w 100"/>
                  <a:gd name="T3" fmla="*/ 183 h 66"/>
                  <a:gd name="T4" fmla="*/ 1081 w 100"/>
                  <a:gd name="T5" fmla="*/ 161 h 66"/>
                  <a:gd name="T6" fmla="*/ 1533 w 100"/>
                  <a:gd name="T7" fmla="*/ 161 h 66"/>
                  <a:gd name="T8" fmla="*/ 2022 w 100"/>
                  <a:gd name="T9" fmla="*/ 183 h 66"/>
                  <a:gd name="T10" fmla="*/ 2442 w 100"/>
                  <a:gd name="T11" fmla="*/ 228 h 66"/>
                  <a:gd name="T12" fmla="*/ 2830 w 100"/>
                  <a:gd name="T13" fmla="*/ 331 h 66"/>
                  <a:gd name="T14" fmla="*/ 3269 w 100"/>
                  <a:gd name="T15" fmla="*/ 410 h 66"/>
                  <a:gd name="T16" fmla="*/ 3573 w 100"/>
                  <a:gd name="T17" fmla="*/ 512 h 66"/>
                  <a:gd name="T18" fmla="*/ 3892 w 100"/>
                  <a:gd name="T19" fmla="*/ 631 h 66"/>
                  <a:gd name="T20" fmla="*/ 4126 w 100"/>
                  <a:gd name="T21" fmla="*/ 731 h 66"/>
                  <a:gd name="T22" fmla="*/ 4372 w 100"/>
                  <a:gd name="T23" fmla="*/ 816 h 66"/>
                  <a:gd name="T24" fmla="*/ 4474 w 100"/>
                  <a:gd name="T25" fmla="*/ 918 h 66"/>
                  <a:gd name="T26" fmla="*/ 4510 w 100"/>
                  <a:gd name="T27" fmla="*/ 978 h 66"/>
                  <a:gd name="T28" fmla="*/ 4569 w 100"/>
                  <a:gd name="T29" fmla="*/ 988 h 66"/>
                  <a:gd name="T30" fmla="*/ 4510 w 100"/>
                  <a:gd name="T31" fmla="*/ 988 h 66"/>
                  <a:gd name="T32" fmla="*/ 4474 w 100"/>
                  <a:gd name="T33" fmla="*/ 1143 h 66"/>
                  <a:gd name="T34" fmla="*/ 4744 w 100"/>
                  <a:gd name="T35" fmla="*/ 1133 h 66"/>
                  <a:gd name="T36" fmla="*/ 5029 w 100"/>
                  <a:gd name="T37" fmla="*/ 1053 h 66"/>
                  <a:gd name="T38" fmla="*/ 5029 w 100"/>
                  <a:gd name="T39" fmla="*/ 944 h 66"/>
                  <a:gd name="T40" fmla="*/ 4912 w 100"/>
                  <a:gd name="T41" fmla="*/ 853 h 66"/>
                  <a:gd name="T42" fmla="*/ 4744 w 100"/>
                  <a:gd name="T43" fmla="*/ 737 h 66"/>
                  <a:gd name="T44" fmla="*/ 4510 w 100"/>
                  <a:gd name="T45" fmla="*/ 631 h 66"/>
                  <a:gd name="T46" fmla="*/ 4221 w 100"/>
                  <a:gd name="T47" fmla="*/ 512 h 66"/>
                  <a:gd name="T48" fmla="*/ 3892 w 100"/>
                  <a:gd name="T49" fmla="*/ 408 h 66"/>
                  <a:gd name="T50" fmla="*/ 3466 w 100"/>
                  <a:gd name="T51" fmla="*/ 265 h 66"/>
                  <a:gd name="T52" fmla="*/ 3086 w 100"/>
                  <a:gd name="T53" fmla="*/ 183 h 66"/>
                  <a:gd name="T54" fmla="*/ 2589 w 100"/>
                  <a:gd name="T55" fmla="*/ 6 h 66"/>
                  <a:gd name="T56" fmla="*/ 2175 w 100"/>
                  <a:gd name="T57" fmla="*/ 2 h 66"/>
                  <a:gd name="T58" fmla="*/ 1602 w 100"/>
                  <a:gd name="T59" fmla="*/ 0 h 66"/>
                  <a:gd name="T60" fmla="*/ 1020 w 100"/>
                  <a:gd name="T61" fmla="*/ 0 h 66"/>
                  <a:gd name="T62" fmla="*/ 569 w 100"/>
                  <a:gd name="T63" fmla="*/ 2 h 66"/>
                  <a:gd name="T64" fmla="*/ 0 w 100"/>
                  <a:gd name="T65" fmla="*/ 137 h 66"/>
                  <a:gd name="T66" fmla="*/ 6 w 100"/>
                  <a:gd name="T67" fmla="*/ 228 h 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0"/>
                  <a:gd name="T103" fmla="*/ 0 h 66"/>
                  <a:gd name="T104" fmla="*/ 100 w 100"/>
                  <a:gd name="T105" fmla="*/ 66 h 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0" h="66">
                    <a:moveTo>
                      <a:pt x="6" y="14"/>
                    </a:moveTo>
                    <a:lnTo>
                      <a:pt x="14" y="11"/>
                    </a:lnTo>
                    <a:lnTo>
                      <a:pt x="22" y="9"/>
                    </a:lnTo>
                    <a:lnTo>
                      <a:pt x="31" y="9"/>
                    </a:lnTo>
                    <a:lnTo>
                      <a:pt x="40" y="11"/>
                    </a:lnTo>
                    <a:lnTo>
                      <a:pt x="49" y="14"/>
                    </a:lnTo>
                    <a:lnTo>
                      <a:pt x="56" y="19"/>
                    </a:lnTo>
                    <a:lnTo>
                      <a:pt x="65" y="24"/>
                    </a:lnTo>
                    <a:lnTo>
                      <a:pt x="71" y="30"/>
                    </a:lnTo>
                    <a:lnTo>
                      <a:pt x="77" y="36"/>
                    </a:lnTo>
                    <a:lnTo>
                      <a:pt x="83" y="42"/>
                    </a:lnTo>
                    <a:lnTo>
                      <a:pt x="87" y="47"/>
                    </a:lnTo>
                    <a:lnTo>
                      <a:pt x="89" y="53"/>
                    </a:lnTo>
                    <a:lnTo>
                      <a:pt x="90" y="56"/>
                    </a:lnTo>
                    <a:lnTo>
                      <a:pt x="91" y="57"/>
                    </a:lnTo>
                    <a:lnTo>
                      <a:pt x="90" y="57"/>
                    </a:lnTo>
                    <a:lnTo>
                      <a:pt x="89" y="66"/>
                    </a:lnTo>
                    <a:lnTo>
                      <a:pt x="94" y="65"/>
                    </a:lnTo>
                    <a:lnTo>
                      <a:pt x="100" y="60"/>
                    </a:lnTo>
                    <a:lnTo>
                      <a:pt x="100" y="55"/>
                    </a:lnTo>
                    <a:lnTo>
                      <a:pt x="98" y="49"/>
                    </a:lnTo>
                    <a:lnTo>
                      <a:pt x="94" y="43"/>
                    </a:lnTo>
                    <a:lnTo>
                      <a:pt x="90" y="36"/>
                    </a:lnTo>
                    <a:lnTo>
                      <a:pt x="84" y="30"/>
                    </a:lnTo>
                    <a:lnTo>
                      <a:pt x="77" y="23"/>
                    </a:lnTo>
                    <a:lnTo>
                      <a:pt x="70" y="16"/>
                    </a:lnTo>
                    <a:lnTo>
                      <a:pt x="62" y="11"/>
                    </a:lnTo>
                    <a:lnTo>
                      <a:pt x="52" y="6"/>
                    </a:lnTo>
                    <a:lnTo>
                      <a:pt x="43" y="2"/>
                    </a:lnTo>
                    <a:lnTo>
                      <a:pt x="32" y="0"/>
                    </a:lnTo>
                    <a:lnTo>
                      <a:pt x="21" y="0"/>
                    </a:lnTo>
                    <a:lnTo>
                      <a:pt x="11" y="2"/>
                    </a:lnTo>
                    <a:lnTo>
                      <a:pt x="0" y="7"/>
                    </a:lnTo>
                    <a:lnTo>
                      <a:pt x="6"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45" name="Freeform 370"/>
              <p:cNvSpPr>
                <a:spLocks noChangeArrowheads="1"/>
              </p:cNvSpPr>
              <p:nvPr/>
            </p:nvSpPr>
            <p:spPr bwMode="auto">
              <a:xfrm>
                <a:off x="4169" y="4076"/>
                <a:ext cx="42" cy="48"/>
              </a:xfrm>
              <a:custGeom>
                <a:avLst/>
                <a:gdLst>
                  <a:gd name="T0" fmla="*/ 2354 w 45"/>
                  <a:gd name="T1" fmla="*/ 13011 h 49"/>
                  <a:gd name="T2" fmla="*/ 1939 w 45"/>
                  <a:gd name="T3" fmla="*/ 11744 h 49"/>
                  <a:gd name="T4" fmla="*/ 1498 w 45"/>
                  <a:gd name="T5" fmla="*/ 10050 h 49"/>
                  <a:gd name="T6" fmla="*/ 1157 w 45"/>
                  <a:gd name="T7" fmla="*/ 7929 h 49"/>
                  <a:gd name="T8" fmla="*/ 838 w 45"/>
                  <a:gd name="T9" fmla="*/ 6262 h 49"/>
                  <a:gd name="T10" fmla="*/ 648 w 45"/>
                  <a:gd name="T11" fmla="*/ 3937 h 49"/>
                  <a:gd name="T12" fmla="*/ 534 w 45"/>
                  <a:gd name="T13" fmla="*/ 2643 h 49"/>
                  <a:gd name="T14" fmla="*/ 534 w 45"/>
                  <a:gd name="T15" fmla="*/ 2459 h 49"/>
                  <a:gd name="T16" fmla="*/ 501 w 45"/>
                  <a:gd name="T17" fmla="*/ 82 h 49"/>
                  <a:gd name="T18" fmla="*/ 501 w 45"/>
                  <a:gd name="T19" fmla="*/ 2459 h 49"/>
                  <a:gd name="T20" fmla="*/ 3 w 45"/>
                  <a:gd name="T21" fmla="*/ 0 h 49"/>
                  <a:gd name="T22" fmla="*/ 1 w 45"/>
                  <a:gd name="T23" fmla="*/ 3 h 49"/>
                  <a:gd name="T24" fmla="*/ 0 w 45"/>
                  <a:gd name="T25" fmla="*/ 82 h 49"/>
                  <a:gd name="T26" fmla="*/ 0 w 45"/>
                  <a:gd name="T27" fmla="*/ 2868 h 49"/>
                  <a:gd name="T28" fmla="*/ 2 w 45"/>
                  <a:gd name="T29" fmla="*/ 3937 h 49"/>
                  <a:gd name="T30" fmla="*/ 5 w 45"/>
                  <a:gd name="T31" fmla="*/ 5807 h 49"/>
                  <a:gd name="T32" fmla="*/ 534 w 45"/>
                  <a:gd name="T33" fmla="*/ 7929 h 49"/>
                  <a:gd name="T34" fmla="*/ 787 w 45"/>
                  <a:gd name="T35" fmla="*/ 10050 h 49"/>
                  <a:gd name="T36" fmla="*/ 1235 w 45"/>
                  <a:gd name="T37" fmla="*/ 12028 h 49"/>
                  <a:gd name="T38" fmla="*/ 1704 w 45"/>
                  <a:gd name="T39" fmla="*/ 14256 h 49"/>
                  <a:gd name="T40" fmla="*/ 2115 w 45"/>
                  <a:gd name="T41" fmla="*/ 15430 h 49"/>
                  <a:gd name="T42" fmla="*/ 2354 w 45"/>
                  <a:gd name="T43" fmla="*/ 13011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
                  <a:gd name="T67" fmla="*/ 0 h 49"/>
                  <a:gd name="T68" fmla="*/ 45 w 45"/>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 h="49">
                    <a:moveTo>
                      <a:pt x="45" y="41"/>
                    </a:moveTo>
                    <a:lnTo>
                      <a:pt x="36" y="37"/>
                    </a:lnTo>
                    <a:lnTo>
                      <a:pt x="29" y="31"/>
                    </a:lnTo>
                    <a:lnTo>
                      <a:pt x="22" y="25"/>
                    </a:lnTo>
                    <a:lnTo>
                      <a:pt x="17" y="19"/>
                    </a:lnTo>
                    <a:lnTo>
                      <a:pt x="13" y="13"/>
                    </a:lnTo>
                    <a:lnTo>
                      <a:pt x="10" y="8"/>
                    </a:lnTo>
                    <a:lnTo>
                      <a:pt x="10" y="7"/>
                    </a:lnTo>
                    <a:lnTo>
                      <a:pt x="9" y="6"/>
                    </a:lnTo>
                    <a:lnTo>
                      <a:pt x="9" y="7"/>
                    </a:lnTo>
                    <a:lnTo>
                      <a:pt x="3" y="0"/>
                    </a:lnTo>
                    <a:lnTo>
                      <a:pt x="1" y="3"/>
                    </a:lnTo>
                    <a:lnTo>
                      <a:pt x="0" y="6"/>
                    </a:lnTo>
                    <a:lnTo>
                      <a:pt x="0" y="9"/>
                    </a:lnTo>
                    <a:lnTo>
                      <a:pt x="2" y="13"/>
                    </a:lnTo>
                    <a:lnTo>
                      <a:pt x="5" y="18"/>
                    </a:lnTo>
                    <a:lnTo>
                      <a:pt x="10" y="25"/>
                    </a:lnTo>
                    <a:lnTo>
                      <a:pt x="16" y="31"/>
                    </a:lnTo>
                    <a:lnTo>
                      <a:pt x="23" y="38"/>
                    </a:lnTo>
                    <a:lnTo>
                      <a:pt x="32" y="45"/>
                    </a:lnTo>
                    <a:lnTo>
                      <a:pt x="40" y="49"/>
                    </a:lnTo>
                    <a:lnTo>
                      <a:pt x="45"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46" name="Freeform 371"/>
              <p:cNvSpPr>
                <a:spLocks noChangeArrowheads="1"/>
              </p:cNvSpPr>
              <p:nvPr/>
            </p:nvSpPr>
            <p:spPr bwMode="auto">
              <a:xfrm>
                <a:off x="4210" y="4120"/>
                <a:ext cx="50" cy="14"/>
              </a:xfrm>
              <a:custGeom>
                <a:avLst/>
                <a:gdLst>
                  <a:gd name="T0" fmla="*/ 1564 w 53"/>
                  <a:gd name="T1" fmla="*/ 2383 h 18"/>
                  <a:gd name="T2" fmla="*/ 1458 w 53"/>
                  <a:gd name="T3" fmla="*/ 2146 h 18"/>
                  <a:gd name="T4" fmla="*/ 1366 w 53"/>
                  <a:gd name="T5" fmla="*/ 2146 h 18"/>
                  <a:gd name="T6" fmla="*/ 1106 w 53"/>
                  <a:gd name="T7" fmla="*/ 2146 h 18"/>
                  <a:gd name="T8" fmla="*/ 938 w 53"/>
                  <a:gd name="T9" fmla="*/ 1931 h 18"/>
                  <a:gd name="T10" fmla="*/ 746 w 53"/>
                  <a:gd name="T11" fmla="*/ 1931 h 18"/>
                  <a:gd name="T12" fmla="*/ 508 w 53"/>
                  <a:gd name="T13" fmla="*/ 1564 h 18"/>
                  <a:gd name="T14" fmla="*/ 344 w 53"/>
                  <a:gd name="T15" fmla="*/ 2 h 18"/>
                  <a:gd name="T16" fmla="*/ 5 w 53"/>
                  <a:gd name="T17" fmla="*/ 0 h 18"/>
                  <a:gd name="T18" fmla="*/ 0 w 53"/>
                  <a:gd name="T19" fmla="*/ 2146 h 18"/>
                  <a:gd name="T20" fmla="*/ 8 w 53"/>
                  <a:gd name="T21" fmla="*/ 2943 h 18"/>
                  <a:gd name="T22" fmla="*/ 455 w 53"/>
                  <a:gd name="T23" fmla="*/ 4207 h 18"/>
                  <a:gd name="T24" fmla="*/ 706 w 53"/>
                  <a:gd name="T25" fmla="*/ 4485 h 18"/>
                  <a:gd name="T26" fmla="*/ 929 w 53"/>
                  <a:gd name="T27" fmla="*/ 4675 h 18"/>
                  <a:gd name="T28" fmla="*/ 1106 w 53"/>
                  <a:gd name="T29" fmla="*/ 4675 h 18"/>
                  <a:gd name="T30" fmla="*/ 1306 w 53"/>
                  <a:gd name="T31" fmla="*/ 4675 h 18"/>
                  <a:gd name="T32" fmla="*/ 1458 w 53"/>
                  <a:gd name="T33" fmla="*/ 4984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5" y="8"/>
                    </a:lnTo>
                    <a:lnTo>
                      <a:pt x="38" y="8"/>
                    </a:lnTo>
                    <a:lnTo>
                      <a:pt x="32" y="7"/>
                    </a:lnTo>
                    <a:lnTo>
                      <a:pt x="25" y="7"/>
                    </a:lnTo>
                    <a:lnTo>
                      <a:pt x="18" y="5"/>
                    </a:lnTo>
                    <a:lnTo>
                      <a:pt x="11" y="4"/>
                    </a:lnTo>
                    <a:lnTo>
                      <a:pt x="5" y="0"/>
                    </a:lnTo>
                    <a:lnTo>
                      <a:pt x="0" y="8"/>
                    </a:lnTo>
                    <a:lnTo>
                      <a:pt x="8" y="11"/>
                    </a:lnTo>
                    <a:lnTo>
                      <a:pt x="16" y="15"/>
                    </a:lnTo>
                    <a:lnTo>
                      <a:pt x="24" y="16"/>
                    </a:lnTo>
                    <a:lnTo>
                      <a:pt x="31" y="17"/>
                    </a:lnTo>
                    <a:lnTo>
                      <a:pt x="38" y="17"/>
                    </a:lnTo>
                    <a:lnTo>
                      <a:pt x="44" y="17"/>
                    </a:lnTo>
                    <a:lnTo>
                      <a:pt x="49" y="18"/>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47" name="Freeform 372"/>
              <p:cNvSpPr>
                <a:spLocks noChangeArrowheads="1"/>
              </p:cNvSpPr>
              <p:nvPr/>
            </p:nvSpPr>
            <p:spPr bwMode="auto">
              <a:xfrm>
                <a:off x="1847" y="4074"/>
                <a:ext cx="94" cy="51"/>
              </a:xfrm>
              <a:custGeom>
                <a:avLst/>
                <a:gdLst>
                  <a:gd name="T0" fmla="*/ 6191 w 94"/>
                  <a:gd name="T1" fmla="*/ 0 h 57"/>
                  <a:gd name="T2" fmla="*/ 6436 w 94"/>
                  <a:gd name="T3" fmla="*/ 0 h 57"/>
                  <a:gd name="T4" fmla="*/ 6496 w 94"/>
                  <a:gd name="T5" fmla="*/ 2 h 57"/>
                  <a:gd name="T6" fmla="*/ 6496 w 94"/>
                  <a:gd name="T7" fmla="*/ 4 h 57"/>
                  <a:gd name="T8" fmla="*/ 6436 w 94"/>
                  <a:gd name="T9" fmla="*/ 308 h 57"/>
                  <a:gd name="T10" fmla="*/ 6191 w 94"/>
                  <a:gd name="T11" fmla="*/ 466 h 57"/>
                  <a:gd name="T12" fmla="*/ 5930 w 94"/>
                  <a:gd name="T13" fmla="*/ 699 h 57"/>
                  <a:gd name="T14" fmla="*/ 5574 w 94"/>
                  <a:gd name="T15" fmla="*/ 914 h 57"/>
                  <a:gd name="T16" fmla="*/ 5071 w 94"/>
                  <a:gd name="T17" fmla="*/ 1132 h 57"/>
                  <a:gd name="T18" fmla="*/ 4542 w 94"/>
                  <a:gd name="T19" fmla="*/ 1296 h 57"/>
                  <a:gd name="T20" fmla="*/ 4109 w 94"/>
                  <a:gd name="T21" fmla="*/ 1483 h 57"/>
                  <a:gd name="T22" fmla="*/ 3414 w 94"/>
                  <a:gd name="T23" fmla="*/ 1686 h 57"/>
                  <a:gd name="T24" fmla="*/ 2901 w 94"/>
                  <a:gd name="T25" fmla="*/ 1789 h 57"/>
                  <a:gd name="T26" fmla="*/ 2129 w 94"/>
                  <a:gd name="T27" fmla="*/ 1882 h 57"/>
                  <a:gd name="T28" fmla="*/ 1435 w 94"/>
                  <a:gd name="T29" fmla="*/ 1882 h 57"/>
                  <a:gd name="T30" fmla="*/ 822 w 94"/>
                  <a:gd name="T31" fmla="*/ 1789 h 57"/>
                  <a:gd name="T32" fmla="*/ 2 w 94"/>
                  <a:gd name="T33" fmla="*/ 1673 h 57"/>
                  <a:gd name="T34" fmla="*/ 1 w 94"/>
                  <a:gd name="T35" fmla="*/ 1588 h 57"/>
                  <a:gd name="T36" fmla="*/ 0 w 94"/>
                  <a:gd name="T37" fmla="*/ 1573 h 57"/>
                  <a:gd name="T38" fmla="*/ 1 w 94"/>
                  <a:gd name="T39" fmla="*/ 1483 h 57"/>
                  <a:gd name="T40" fmla="*/ 1 w 94"/>
                  <a:gd name="T41" fmla="*/ 1388 h 57"/>
                  <a:gd name="T42" fmla="*/ 5 w 94"/>
                  <a:gd name="T43" fmla="*/ 1277 h 57"/>
                  <a:gd name="T44" fmla="*/ 726 w 94"/>
                  <a:gd name="T45" fmla="*/ 990 h 57"/>
                  <a:gd name="T46" fmla="*/ 991 w 94"/>
                  <a:gd name="T47" fmla="*/ 808 h 57"/>
                  <a:gd name="T48" fmla="*/ 1624 w 94"/>
                  <a:gd name="T49" fmla="*/ 609 h 57"/>
                  <a:gd name="T50" fmla="*/ 2079 w 94"/>
                  <a:gd name="T51" fmla="*/ 404 h 57"/>
                  <a:gd name="T52" fmla="*/ 2665 w 94"/>
                  <a:gd name="T53" fmla="*/ 289 h 57"/>
                  <a:gd name="T54" fmla="*/ 3209 w 94"/>
                  <a:gd name="T55" fmla="*/ 4 h 57"/>
                  <a:gd name="T56" fmla="*/ 3716 w 94"/>
                  <a:gd name="T57" fmla="*/ 3 h 57"/>
                  <a:gd name="T58" fmla="*/ 4211 w 94"/>
                  <a:gd name="T59" fmla="*/ 2 h 57"/>
                  <a:gd name="T60" fmla="*/ 4651 w 94"/>
                  <a:gd name="T61" fmla="*/ 1 h 57"/>
                  <a:gd name="T62" fmla="*/ 5141 w 94"/>
                  <a:gd name="T63" fmla="*/ 1 h 57"/>
                  <a:gd name="T64" fmla="*/ 5574 w 94"/>
                  <a:gd name="T65" fmla="*/ 0 h 57"/>
                  <a:gd name="T66" fmla="*/ 5930 w 94"/>
                  <a:gd name="T67" fmla="*/ 0 h 57"/>
                  <a:gd name="T68" fmla="*/ 6191 w 94"/>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9" y="0"/>
                    </a:moveTo>
                    <a:lnTo>
                      <a:pt x="92" y="0"/>
                    </a:lnTo>
                    <a:lnTo>
                      <a:pt x="94" y="2"/>
                    </a:lnTo>
                    <a:lnTo>
                      <a:pt x="94" y="5"/>
                    </a:lnTo>
                    <a:lnTo>
                      <a:pt x="92" y="9"/>
                    </a:lnTo>
                    <a:lnTo>
                      <a:pt x="89" y="15"/>
                    </a:lnTo>
                    <a:lnTo>
                      <a:pt x="85" y="21"/>
                    </a:lnTo>
                    <a:lnTo>
                      <a:pt x="80" y="28"/>
                    </a:lnTo>
                    <a:lnTo>
                      <a:pt x="73" y="35"/>
                    </a:lnTo>
                    <a:lnTo>
                      <a:pt x="66" y="40"/>
                    </a:lnTo>
                    <a:lnTo>
                      <a:pt x="59" y="46"/>
                    </a:lnTo>
                    <a:lnTo>
                      <a:pt x="49" y="51"/>
                    </a:lnTo>
                    <a:lnTo>
                      <a:pt x="41" y="54"/>
                    </a:lnTo>
                    <a:lnTo>
                      <a:pt x="31" y="57"/>
                    </a:lnTo>
                    <a:lnTo>
                      <a:pt x="21" y="57"/>
                    </a:lnTo>
                    <a:lnTo>
                      <a:pt x="12" y="54"/>
                    </a:lnTo>
                    <a:lnTo>
                      <a:pt x="2" y="50"/>
                    </a:lnTo>
                    <a:lnTo>
                      <a:pt x="1" y="49"/>
                    </a:lnTo>
                    <a:lnTo>
                      <a:pt x="0" y="48"/>
                    </a:lnTo>
                    <a:lnTo>
                      <a:pt x="1" y="46"/>
                    </a:lnTo>
                    <a:lnTo>
                      <a:pt x="1" y="43"/>
                    </a:lnTo>
                    <a:lnTo>
                      <a:pt x="5" y="38"/>
                    </a:lnTo>
                    <a:lnTo>
                      <a:pt x="10" y="31"/>
                    </a:lnTo>
                    <a:lnTo>
                      <a:pt x="15" y="25"/>
                    </a:lnTo>
                    <a:lnTo>
                      <a:pt x="23" y="19"/>
                    </a:lnTo>
                    <a:lnTo>
                      <a:pt x="30" y="13"/>
                    </a:lnTo>
                    <a:lnTo>
                      <a:pt x="38" y="8"/>
                    </a:lnTo>
                    <a:lnTo>
                      <a:pt x="46" y="5"/>
                    </a:lnTo>
                    <a:lnTo>
                      <a:pt x="53" y="3"/>
                    </a:lnTo>
                    <a:lnTo>
                      <a:pt x="61" y="2"/>
                    </a:lnTo>
                    <a:lnTo>
                      <a:pt x="67" y="1"/>
                    </a:lnTo>
                    <a:lnTo>
                      <a:pt x="74" y="1"/>
                    </a:lnTo>
                    <a:lnTo>
                      <a:pt x="80" y="0"/>
                    </a:lnTo>
                    <a:lnTo>
                      <a:pt x="85" y="0"/>
                    </a:lnTo>
                    <a:lnTo>
                      <a:pt x="8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48" name="Freeform 373"/>
              <p:cNvSpPr>
                <a:spLocks noChangeArrowheads="1"/>
              </p:cNvSpPr>
              <p:nvPr/>
            </p:nvSpPr>
            <p:spPr bwMode="auto">
              <a:xfrm>
                <a:off x="1847" y="4071"/>
                <a:ext cx="99" cy="55"/>
              </a:xfrm>
              <a:custGeom>
                <a:avLst/>
                <a:gdLst>
                  <a:gd name="T0" fmla="*/ 0 w 100"/>
                  <a:gd name="T1" fmla="*/ 990 h 66"/>
                  <a:gd name="T2" fmla="*/ 569 w 100"/>
                  <a:gd name="T3" fmla="*/ 1122 h 66"/>
                  <a:gd name="T4" fmla="*/ 1020 w 100"/>
                  <a:gd name="T5" fmla="*/ 1143 h 66"/>
                  <a:gd name="T6" fmla="*/ 1602 w 100"/>
                  <a:gd name="T7" fmla="*/ 1143 h 66"/>
                  <a:gd name="T8" fmla="*/ 2175 w 100"/>
                  <a:gd name="T9" fmla="*/ 1122 h 66"/>
                  <a:gd name="T10" fmla="*/ 2589 w 100"/>
                  <a:gd name="T11" fmla="*/ 1062 h 66"/>
                  <a:gd name="T12" fmla="*/ 3086 w 100"/>
                  <a:gd name="T13" fmla="*/ 944 h 66"/>
                  <a:gd name="T14" fmla="*/ 3466 w 100"/>
                  <a:gd name="T15" fmla="*/ 855 h 66"/>
                  <a:gd name="T16" fmla="*/ 3893 w 100"/>
                  <a:gd name="T17" fmla="*/ 737 h 66"/>
                  <a:gd name="T18" fmla="*/ 4221 w 100"/>
                  <a:gd name="T19" fmla="*/ 631 h 66"/>
                  <a:gd name="T20" fmla="*/ 4510 w 100"/>
                  <a:gd name="T21" fmla="*/ 512 h 66"/>
                  <a:gd name="T22" fmla="*/ 4744 w 100"/>
                  <a:gd name="T23" fmla="*/ 408 h 66"/>
                  <a:gd name="T24" fmla="*/ 4912 w 100"/>
                  <a:gd name="T25" fmla="*/ 285 h 66"/>
                  <a:gd name="T26" fmla="*/ 5029 w 100"/>
                  <a:gd name="T27" fmla="*/ 183 h 66"/>
                  <a:gd name="T28" fmla="*/ 5029 w 100"/>
                  <a:gd name="T29" fmla="*/ 6 h 66"/>
                  <a:gd name="T30" fmla="*/ 4782 w 100"/>
                  <a:gd name="T31" fmla="*/ 0 h 66"/>
                  <a:gd name="T32" fmla="*/ 4474 w 100"/>
                  <a:gd name="T33" fmla="*/ 0 h 66"/>
                  <a:gd name="T34" fmla="*/ 4510 w 100"/>
                  <a:gd name="T35" fmla="*/ 161 h 66"/>
                  <a:gd name="T36" fmla="*/ 4569 w 100"/>
                  <a:gd name="T37" fmla="*/ 161 h 66"/>
                  <a:gd name="T38" fmla="*/ 4569 w 100"/>
                  <a:gd name="T39" fmla="*/ 148 h 66"/>
                  <a:gd name="T40" fmla="*/ 4569 w 100"/>
                  <a:gd name="T41" fmla="*/ 161 h 66"/>
                  <a:gd name="T42" fmla="*/ 4474 w 100"/>
                  <a:gd name="T43" fmla="*/ 211 h 66"/>
                  <a:gd name="T44" fmla="*/ 4372 w 100"/>
                  <a:gd name="T45" fmla="*/ 307 h 66"/>
                  <a:gd name="T46" fmla="*/ 4126 w 100"/>
                  <a:gd name="T47" fmla="*/ 408 h 66"/>
                  <a:gd name="T48" fmla="*/ 3893 w 100"/>
                  <a:gd name="T49" fmla="*/ 512 h 66"/>
                  <a:gd name="T50" fmla="*/ 3573 w 100"/>
                  <a:gd name="T51" fmla="*/ 631 h 66"/>
                  <a:gd name="T52" fmla="*/ 3269 w 100"/>
                  <a:gd name="T53" fmla="*/ 731 h 66"/>
                  <a:gd name="T54" fmla="*/ 2830 w 100"/>
                  <a:gd name="T55" fmla="*/ 816 h 66"/>
                  <a:gd name="T56" fmla="*/ 2442 w 100"/>
                  <a:gd name="T57" fmla="*/ 908 h 66"/>
                  <a:gd name="T58" fmla="*/ 2022 w 100"/>
                  <a:gd name="T59" fmla="*/ 944 h 66"/>
                  <a:gd name="T60" fmla="*/ 1533 w 100"/>
                  <a:gd name="T61" fmla="*/ 978 h 66"/>
                  <a:gd name="T62" fmla="*/ 1081 w 100"/>
                  <a:gd name="T63" fmla="*/ 988 h 66"/>
                  <a:gd name="T64" fmla="*/ 678 w 100"/>
                  <a:gd name="T65" fmla="*/ 944 h 66"/>
                  <a:gd name="T66" fmla="*/ 6 w 100"/>
                  <a:gd name="T67" fmla="*/ 878 h 66"/>
                  <a:gd name="T68" fmla="*/ 0 w 100"/>
                  <a:gd name="T69" fmla="*/ 99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0"/>
                  <a:gd name="T106" fmla="*/ 0 h 66"/>
                  <a:gd name="T107" fmla="*/ 100 w 100"/>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0" h="66">
                    <a:moveTo>
                      <a:pt x="0" y="58"/>
                    </a:moveTo>
                    <a:lnTo>
                      <a:pt x="11" y="64"/>
                    </a:lnTo>
                    <a:lnTo>
                      <a:pt x="21" y="66"/>
                    </a:lnTo>
                    <a:lnTo>
                      <a:pt x="32" y="66"/>
                    </a:lnTo>
                    <a:lnTo>
                      <a:pt x="43" y="64"/>
                    </a:lnTo>
                    <a:lnTo>
                      <a:pt x="52" y="61"/>
                    </a:lnTo>
                    <a:lnTo>
                      <a:pt x="62" y="55"/>
                    </a:lnTo>
                    <a:lnTo>
                      <a:pt x="70" y="50"/>
                    </a:lnTo>
                    <a:lnTo>
                      <a:pt x="78" y="43"/>
                    </a:lnTo>
                    <a:lnTo>
                      <a:pt x="84" y="36"/>
                    </a:lnTo>
                    <a:lnTo>
                      <a:pt x="90" y="30"/>
                    </a:lnTo>
                    <a:lnTo>
                      <a:pt x="94" y="23"/>
                    </a:lnTo>
                    <a:lnTo>
                      <a:pt x="98" y="17"/>
                    </a:lnTo>
                    <a:lnTo>
                      <a:pt x="100" y="11"/>
                    </a:lnTo>
                    <a:lnTo>
                      <a:pt x="100" y="6"/>
                    </a:lnTo>
                    <a:lnTo>
                      <a:pt x="95" y="0"/>
                    </a:lnTo>
                    <a:lnTo>
                      <a:pt x="89" y="0"/>
                    </a:lnTo>
                    <a:lnTo>
                      <a:pt x="90" y="9"/>
                    </a:lnTo>
                    <a:lnTo>
                      <a:pt x="91" y="9"/>
                    </a:lnTo>
                    <a:lnTo>
                      <a:pt x="91" y="8"/>
                    </a:lnTo>
                    <a:lnTo>
                      <a:pt x="91" y="9"/>
                    </a:lnTo>
                    <a:lnTo>
                      <a:pt x="89" y="13"/>
                    </a:lnTo>
                    <a:lnTo>
                      <a:pt x="87" y="18"/>
                    </a:lnTo>
                    <a:lnTo>
                      <a:pt x="83" y="23"/>
                    </a:lnTo>
                    <a:lnTo>
                      <a:pt x="78" y="30"/>
                    </a:lnTo>
                    <a:lnTo>
                      <a:pt x="71" y="36"/>
                    </a:lnTo>
                    <a:lnTo>
                      <a:pt x="65" y="42"/>
                    </a:lnTo>
                    <a:lnTo>
                      <a:pt x="56" y="47"/>
                    </a:lnTo>
                    <a:lnTo>
                      <a:pt x="49" y="52"/>
                    </a:lnTo>
                    <a:lnTo>
                      <a:pt x="40" y="55"/>
                    </a:lnTo>
                    <a:lnTo>
                      <a:pt x="31" y="56"/>
                    </a:lnTo>
                    <a:lnTo>
                      <a:pt x="22" y="57"/>
                    </a:lnTo>
                    <a:lnTo>
                      <a:pt x="14" y="55"/>
                    </a:lnTo>
                    <a:lnTo>
                      <a:pt x="6"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49" name="Freeform 374"/>
              <p:cNvSpPr>
                <a:spLocks noChangeArrowheads="1"/>
              </p:cNvSpPr>
              <p:nvPr/>
            </p:nvSpPr>
            <p:spPr bwMode="auto">
              <a:xfrm>
                <a:off x="1845" y="4078"/>
                <a:ext cx="42" cy="49"/>
              </a:xfrm>
              <a:custGeom>
                <a:avLst/>
                <a:gdLst>
                  <a:gd name="T0" fmla="*/ 2115 w 45"/>
                  <a:gd name="T1" fmla="*/ 0 h 49"/>
                  <a:gd name="T2" fmla="*/ 1704 w 45"/>
                  <a:gd name="T3" fmla="*/ 89 h 49"/>
                  <a:gd name="T4" fmla="*/ 1235 w 45"/>
                  <a:gd name="T5" fmla="*/ 3957 h 49"/>
                  <a:gd name="T6" fmla="*/ 787 w 45"/>
                  <a:gd name="T7" fmla="*/ 6303 h 49"/>
                  <a:gd name="T8" fmla="*/ 568 w 45"/>
                  <a:gd name="T9" fmla="*/ 9318 h 49"/>
                  <a:gd name="T10" fmla="*/ 5 w 45"/>
                  <a:gd name="T11" fmla="*/ 12103 h 49"/>
                  <a:gd name="T12" fmla="*/ 2 w 45"/>
                  <a:gd name="T13" fmla="*/ 13800 h 49"/>
                  <a:gd name="T14" fmla="*/ 1 w 45"/>
                  <a:gd name="T15" fmla="*/ 15288 h 49"/>
                  <a:gd name="T16" fmla="*/ 0 w 45"/>
                  <a:gd name="T17" fmla="*/ 16538 h 49"/>
                  <a:gd name="T18" fmla="*/ 1 w 45"/>
                  <a:gd name="T19" fmla="*/ 17477 h 49"/>
                  <a:gd name="T20" fmla="*/ 3 w 45"/>
                  <a:gd name="T21" fmla="*/ 18132 h 49"/>
                  <a:gd name="T22" fmla="*/ 501 w 45"/>
                  <a:gd name="T23" fmla="*/ 15492 h 49"/>
                  <a:gd name="T24" fmla="*/ 501 w 45"/>
                  <a:gd name="T25" fmla="*/ 16164 h 49"/>
                  <a:gd name="T26" fmla="*/ 534 w 45"/>
                  <a:gd name="T27" fmla="*/ 16164 h 49"/>
                  <a:gd name="T28" fmla="*/ 534 w 45"/>
                  <a:gd name="T29" fmla="*/ 15492 h 49"/>
                  <a:gd name="T30" fmla="*/ 648 w 45"/>
                  <a:gd name="T31" fmla="*/ 13244 h 49"/>
                  <a:gd name="T32" fmla="*/ 838 w 45"/>
                  <a:gd name="T33" fmla="*/ 11809 h 49"/>
                  <a:gd name="T34" fmla="*/ 1157 w 45"/>
                  <a:gd name="T35" fmla="*/ 8840 h 49"/>
                  <a:gd name="T36" fmla="*/ 1599 w 45"/>
                  <a:gd name="T37" fmla="*/ 7359 h 49"/>
                  <a:gd name="T38" fmla="*/ 1939 w 45"/>
                  <a:gd name="T39" fmla="*/ 4627 h 49"/>
                  <a:gd name="T40" fmla="*/ 2354 w 45"/>
                  <a:gd name="T41" fmla="*/ 3370 h 49"/>
                  <a:gd name="T42" fmla="*/ 2115 w 45"/>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
                  <a:gd name="T67" fmla="*/ 0 h 49"/>
                  <a:gd name="T68" fmla="*/ 45 w 45"/>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 h="49">
                    <a:moveTo>
                      <a:pt x="40" y="0"/>
                    </a:moveTo>
                    <a:lnTo>
                      <a:pt x="32" y="5"/>
                    </a:lnTo>
                    <a:lnTo>
                      <a:pt x="23" y="11"/>
                    </a:lnTo>
                    <a:lnTo>
                      <a:pt x="16" y="17"/>
                    </a:lnTo>
                    <a:lnTo>
                      <a:pt x="11" y="25"/>
                    </a:lnTo>
                    <a:lnTo>
                      <a:pt x="5" y="32"/>
                    </a:lnTo>
                    <a:lnTo>
                      <a:pt x="2" y="37"/>
                    </a:lnTo>
                    <a:lnTo>
                      <a:pt x="1" y="41"/>
                    </a:lnTo>
                    <a:lnTo>
                      <a:pt x="0" y="44"/>
                    </a:lnTo>
                    <a:lnTo>
                      <a:pt x="1" y="47"/>
                    </a:lnTo>
                    <a:lnTo>
                      <a:pt x="3" y="49"/>
                    </a:lnTo>
                    <a:lnTo>
                      <a:pt x="9" y="42"/>
                    </a:lnTo>
                    <a:lnTo>
                      <a:pt x="9" y="43"/>
                    </a:lnTo>
                    <a:lnTo>
                      <a:pt x="10" y="43"/>
                    </a:lnTo>
                    <a:lnTo>
                      <a:pt x="10" y="42"/>
                    </a:lnTo>
                    <a:lnTo>
                      <a:pt x="13" y="36"/>
                    </a:lnTo>
                    <a:lnTo>
                      <a:pt x="17" y="31"/>
                    </a:lnTo>
                    <a:lnTo>
                      <a:pt x="22" y="24"/>
                    </a:lnTo>
                    <a:lnTo>
                      <a:pt x="30" y="19"/>
                    </a:lnTo>
                    <a:lnTo>
                      <a:pt x="36" y="13"/>
                    </a:lnTo>
                    <a:lnTo>
                      <a:pt x="45"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50" name="Freeform 375"/>
              <p:cNvSpPr>
                <a:spLocks noChangeArrowheads="1"/>
              </p:cNvSpPr>
              <p:nvPr/>
            </p:nvSpPr>
            <p:spPr bwMode="auto">
              <a:xfrm>
                <a:off x="1886" y="4071"/>
                <a:ext cx="50" cy="14"/>
              </a:xfrm>
              <a:custGeom>
                <a:avLst/>
                <a:gdLst>
                  <a:gd name="T0" fmla="*/ 1539 w 53"/>
                  <a:gd name="T1" fmla="*/ 0 h 18"/>
                  <a:gd name="T2" fmla="*/ 1458 w 53"/>
                  <a:gd name="T3" fmla="*/ 0 h 18"/>
                  <a:gd name="T4" fmla="*/ 1306 w 53"/>
                  <a:gd name="T5" fmla="*/ 0 h 18"/>
                  <a:gd name="T6" fmla="*/ 1106 w 53"/>
                  <a:gd name="T7" fmla="*/ 0 h 18"/>
                  <a:gd name="T8" fmla="*/ 929 w 53"/>
                  <a:gd name="T9" fmla="*/ 1 h 18"/>
                  <a:gd name="T10" fmla="*/ 706 w 53"/>
                  <a:gd name="T11" fmla="*/ 2 h 18"/>
                  <a:gd name="T12" fmla="*/ 455 w 53"/>
                  <a:gd name="T13" fmla="*/ 2 h 18"/>
                  <a:gd name="T14" fmla="*/ 8 w 53"/>
                  <a:gd name="T15" fmla="*/ 1738 h 18"/>
                  <a:gd name="T16" fmla="*/ 0 w 53"/>
                  <a:gd name="T17" fmla="*/ 2383 h 18"/>
                  <a:gd name="T18" fmla="*/ 5 w 53"/>
                  <a:gd name="T19" fmla="*/ 4984 h 18"/>
                  <a:gd name="T20" fmla="*/ 344 w 53"/>
                  <a:gd name="T21" fmla="*/ 4037 h 18"/>
                  <a:gd name="T22" fmla="*/ 508 w 53"/>
                  <a:gd name="T23" fmla="*/ 3270 h 18"/>
                  <a:gd name="T24" fmla="*/ 746 w 53"/>
                  <a:gd name="T25" fmla="*/ 2943 h 18"/>
                  <a:gd name="T26" fmla="*/ 938 w 53"/>
                  <a:gd name="T27" fmla="*/ 2649 h 18"/>
                  <a:gd name="T28" fmla="*/ 1106 w 53"/>
                  <a:gd name="T29" fmla="*/ 2649 h 18"/>
                  <a:gd name="T30" fmla="*/ 1366 w 53"/>
                  <a:gd name="T31" fmla="*/ 2649 h 18"/>
                  <a:gd name="T32" fmla="*/ 1458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9" y="0"/>
                    </a:lnTo>
                    <a:lnTo>
                      <a:pt x="44" y="0"/>
                    </a:lnTo>
                    <a:lnTo>
                      <a:pt x="38" y="0"/>
                    </a:lnTo>
                    <a:lnTo>
                      <a:pt x="31" y="1"/>
                    </a:lnTo>
                    <a:lnTo>
                      <a:pt x="24" y="2"/>
                    </a:lnTo>
                    <a:lnTo>
                      <a:pt x="16" y="3"/>
                    </a:lnTo>
                    <a:lnTo>
                      <a:pt x="8" y="6"/>
                    </a:lnTo>
                    <a:lnTo>
                      <a:pt x="0" y="9"/>
                    </a:lnTo>
                    <a:lnTo>
                      <a:pt x="5" y="18"/>
                    </a:lnTo>
                    <a:lnTo>
                      <a:pt x="11" y="14"/>
                    </a:lnTo>
                    <a:lnTo>
                      <a:pt x="18" y="12"/>
                    </a:lnTo>
                    <a:lnTo>
                      <a:pt x="25" y="11"/>
                    </a:lnTo>
                    <a:lnTo>
                      <a:pt x="32" y="10"/>
                    </a:lnTo>
                    <a:lnTo>
                      <a:pt x="38" y="10"/>
                    </a:lnTo>
                    <a:lnTo>
                      <a:pt x="45" y="10"/>
                    </a:lnTo>
                    <a:lnTo>
                      <a:pt x="49"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51" name="Freeform 376"/>
              <p:cNvSpPr>
                <a:spLocks noChangeArrowheads="1"/>
              </p:cNvSpPr>
              <p:nvPr/>
            </p:nvSpPr>
            <p:spPr bwMode="auto">
              <a:xfrm>
                <a:off x="5166" y="4072"/>
                <a:ext cx="92" cy="51"/>
              </a:xfrm>
              <a:custGeom>
                <a:avLst/>
                <a:gdLst>
                  <a:gd name="T0" fmla="*/ 2040 w 94"/>
                  <a:gd name="T1" fmla="*/ 3306 h 58"/>
                  <a:gd name="T2" fmla="*/ 2111 w 94"/>
                  <a:gd name="T3" fmla="*/ 3306 h 58"/>
                  <a:gd name="T4" fmla="*/ 2151 w 94"/>
                  <a:gd name="T5" fmla="*/ 3197 h 58"/>
                  <a:gd name="T6" fmla="*/ 2151 w 94"/>
                  <a:gd name="T7" fmla="*/ 2954 h 58"/>
                  <a:gd name="T8" fmla="*/ 2111 w 94"/>
                  <a:gd name="T9" fmla="*/ 2710 h 58"/>
                  <a:gd name="T10" fmla="*/ 2040 w 94"/>
                  <a:gd name="T11" fmla="*/ 2375 h 58"/>
                  <a:gd name="T12" fmla="*/ 1984 w 94"/>
                  <a:gd name="T13" fmla="*/ 2088 h 58"/>
                  <a:gd name="T14" fmla="*/ 1807 w 94"/>
                  <a:gd name="T15" fmla="*/ 1705 h 58"/>
                  <a:gd name="T16" fmla="*/ 1695 w 94"/>
                  <a:gd name="T17" fmla="*/ 1271 h 58"/>
                  <a:gd name="T18" fmla="*/ 1472 w 94"/>
                  <a:gd name="T19" fmla="*/ 910 h 58"/>
                  <a:gd name="T20" fmla="*/ 1317 w 94"/>
                  <a:gd name="T21" fmla="*/ 557 h 58"/>
                  <a:gd name="T22" fmla="*/ 1136 w 94"/>
                  <a:gd name="T23" fmla="*/ 399 h 58"/>
                  <a:gd name="T24" fmla="*/ 912 w 94"/>
                  <a:gd name="T25" fmla="*/ 3 h 58"/>
                  <a:gd name="T26" fmla="*/ 716 w 94"/>
                  <a:gd name="T27" fmla="*/ 0 h 58"/>
                  <a:gd name="T28" fmla="*/ 447 w 94"/>
                  <a:gd name="T29" fmla="*/ 0 h 58"/>
                  <a:gd name="T30" fmla="*/ 282 w 94"/>
                  <a:gd name="T31" fmla="*/ 3 h 58"/>
                  <a:gd name="T32" fmla="*/ 2 w 94"/>
                  <a:gd name="T33" fmla="*/ 433 h 58"/>
                  <a:gd name="T34" fmla="*/ 1 w 94"/>
                  <a:gd name="T35" fmla="*/ 470 h 58"/>
                  <a:gd name="T36" fmla="*/ 0 w 94"/>
                  <a:gd name="T37" fmla="*/ 509 h 58"/>
                  <a:gd name="T38" fmla="*/ 1 w 94"/>
                  <a:gd name="T39" fmla="*/ 602 h 58"/>
                  <a:gd name="T40" fmla="*/ 1 w 94"/>
                  <a:gd name="T41" fmla="*/ 773 h 58"/>
                  <a:gd name="T42" fmla="*/ 4 w 94"/>
                  <a:gd name="T43" fmla="*/ 1131 h 58"/>
                  <a:gd name="T44" fmla="*/ 9 w 94"/>
                  <a:gd name="T45" fmla="*/ 1446 h 58"/>
                  <a:gd name="T46" fmla="*/ 329 w 94"/>
                  <a:gd name="T47" fmla="*/ 1794 h 58"/>
                  <a:gd name="T48" fmla="*/ 473 w 94"/>
                  <a:gd name="T49" fmla="*/ 2186 h 58"/>
                  <a:gd name="T50" fmla="*/ 702 w 94"/>
                  <a:gd name="T51" fmla="*/ 2494 h 58"/>
                  <a:gd name="T52" fmla="*/ 865 w 94"/>
                  <a:gd name="T53" fmla="*/ 2807 h 58"/>
                  <a:gd name="T54" fmla="*/ 1023 w 94"/>
                  <a:gd name="T55" fmla="*/ 2944 h 58"/>
                  <a:gd name="T56" fmla="*/ 1199 w 94"/>
                  <a:gd name="T57" fmla="*/ 3046 h 58"/>
                  <a:gd name="T58" fmla="*/ 1390 w 94"/>
                  <a:gd name="T59" fmla="*/ 3197 h 58"/>
                  <a:gd name="T60" fmla="*/ 1549 w 94"/>
                  <a:gd name="T61" fmla="*/ 3213 h 58"/>
                  <a:gd name="T62" fmla="*/ 1711 w 94"/>
                  <a:gd name="T63" fmla="*/ 3213 h 58"/>
                  <a:gd name="T64" fmla="*/ 1807 w 94"/>
                  <a:gd name="T65" fmla="*/ 3213 h 58"/>
                  <a:gd name="T66" fmla="*/ 1984 w 94"/>
                  <a:gd name="T67" fmla="*/ 3213 h 58"/>
                  <a:gd name="T68" fmla="*/ 2040 w 94"/>
                  <a:gd name="T69" fmla="*/ 3306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8"/>
                  <a:gd name="T107" fmla="*/ 94 w 94"/>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8">
                    <a:moveTo>
                      <a:pt x="89" y="58"/>
                    </a:moveTo>
                    <a:lnTo>
                      <a:pt x="92" y="58"/>
                    </a:lnTo>
                    <a:lnTo>
                      <a:pt x="94" y="55"/>
                    </a:lnTo>
                    <a:lnTo>
                      <a:pt x="94" y="52"/>
                    </a:lnTo>
                    <a:lnTo>
                      <a:pt x="92" y="47"/>
                    </a:lnTo>
                    <a:lnTo>
                      <a:pt x="89" y="41"/>
                    </a:lnTo>
                    <a:lnTo>
                      <a:pt x="85" y="36"/>
                    </a:lnTo>
                    <a:lnTo>
                      <a:pt x="79" y="29"/>
                    </a:lnTo>
                    <a:lnTo>
                      <a:pt x="73" y="22"/>
                    </a:lnTo>
                    <a:lnTo>
                      <a:pt x="65" y="16"/>
                    </a:lnTo>
                    <a:lnTo>
                      <a:pt x="58" y="10"/>
                    </a:lnTo>
                    <a:lnTo>
                      <a:pt x="49" y="6"/>
                    </a:lnTo>
                    <a:lnTo>
                      <a:pt x="40" y="3"/>
                    </a:lnTo>
                    <a:lnTo>
                      <a:pt x="31" y="0"/>
                    </a:lnTo>
                    <a:lnTo>
                      <a:pt x="21" y="0"/>
                    </a:lnTo>
                    <a:lnTo>
                      <a:pt x="12" y="3"/>
                    </a:lnTo>
                    <a:lnTo>
                      <a:pt x="2" y="7"/>
                    </a:lnTo>
                    <a:lnTo>
                      <a:pt x="1" y="8"/>
                    </a:lnTo>
                    <a:lnTo>
                      <a:pt x="0" y="9"/>
                    </a:lnTo>
                    <a:lnTo>
                      <a:pt x="1" y="11"/>
                    </a:lnTo>
                    <a:lnTo>
                      <a:pt x="1" y="14"/>
                    </a:lnTo>
                    <a:lnTo>
                      <a:pt x="4" y="19"/>
                    </a:lnTo>
                    <a:lnTo>
                      <a:pt x="9" y="25"/>
                    </a:lnTo>
                    <a:lnTo>
                      <a:pt x="15" y="31"/>
                    </a:lnTo>
                    <a:lnTo>
                      <a:pt x="22" y="38"/>
                    </a:lnTo>
                    <a:lnTo>
                      <a:pt x="30" y="43"/>
                    </a:lnTo>
                    <a:lnTo>
                      <a:pt x="38" y="49"/>
                    </a:lnTo>
                    <a:lnTo>
                      <a:pt x="45" y="51"/>
                    </a:lnTo>
                    <a:lnTo>
                      <a:pt x="53" y="53"/>
                    </a:lnTo>
                    <a:lnTo>
                      <a:pt x="60" y="55"/>
                    </a:lnTo>
                    <a:lnTo>
                      <a:pt x="68" y="56"/>
                    </a:lnTo>
                    <a:lnTo>
                      <a:pt x="74" y="56"/>
                    </a:lnTo>
                    <a:lnTo>
                      <a:pt x="79" y="56"/>
                    </a:lnTo>
                    <a:lnTo>
                      <a:pt x="85" y="56"/>
                    </a:lnTo>
                    <a:lnTo>
                      <a:pt x="89" y="58"/>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52" name="Freeform 377"/>
              <p:cNvSpPr>
                <a:spLocks noChangeArrowheads="1"/>
              </p:cNvSpPr>
              <p:nvPr/>
            </p:nvSpPr>
            <p:spPr bwMode="auto">
              <a:xfrm>
                <a:off x="5165" y="4067"/>
                <a:ext cx="99" cy="55"/>
              </a:xfrm>
              <a:custGeom>
                <a:avLst/>
                <a:gdLst>
                  <a:gd name="T0" fmla="*/ 5 w 99"/>
                  <a:gd name="T1" fmla="*/ 228 h 66"/>
                  <a:gd name="T2" fmla="*/ 759 w 99"/>
                  <a:gd name="T3" fmla="*/ 183 h 66"/>
                  <a:gd name="T4" fmla="*/ 1215 w 99"/>
                  <a:gd name="T5" fmla="*/ 161 h 66"/>
                  <a:gd name="T6" fmla="*/ 1727 w 99"/>
                  <a:gd name="T7" fmla="*/ 161 h 66"/>
                  <a:gd name="T8" fmla="*/ 2254 w 99"/>
                  <a:gd name="T9" fmla="*/ 183 h 66"/>
                  <a:gd name="T10" fmla="*/ 2692 w 99"/>
                  <a:gd name="T11" fmla="*/ 228 h 66"/>
                  <a:gd name="T12" fmla="*/ 3160 w 99"/>
                  <a:gd name="T13" fmla="*/ 331 h 66"/>
                  <a:gd name="T14" fmla="*/ 3612 w 99"/>
                  <a:gd name="T15" fmla="*/ 410 h 66"/>
                  <a:gd name="T16" fmla="*/ 3999 w 99"/>
                  <a:gd name="T17" fmla="*/ 512 h 66"/>
                  <a:gd name="T18" fmla="*/ 4358 w 99"/>
                  <a:gd name="T19" fmla="*/ 631 h 66"/>
                  <a:gd name="T20" fmla="*/ 4623 w 99"/>
                  <a:gd name="T21" fmla="*/ 731 h 66"/>
                  <a:gd name="T22" fmla="*/ 4903 w 99"/>
                  <a:gd name="T23" fmla="*/ 816 h 66"/>
                  <a:gd name="T24" fmla="*/ 5056 w 99"/>
                  <a:gd name="T25" fmla="*/ 918 h 66"/>
                  <a:gd name="T26" fmla="*/ 5141 w 99"/>
                  <a:gd name="T27" fmla="*/ 978 h 66"/>
                  <a:gd name="T28" fmla="*/ 5141 w 99"/>
                  <a:gd name="T29" fmla="*/ 988 h 66"/>
                  <a:gd name="T30" fmla="*/ 5059 w 99"/>
                  <a:gd name="T31" fmla="*/ 988 h 66"/>
                  <a:gd name="T32" fmla="*/ 5056 w 99"/>
                  <a:gd name="T33" fmla="*/ 1143 h 66"/>
                  <a:gd name="T34" fmla="*/ 5366 w 99"/>
                  <a:gd name="T35" fmla="*/ 1133 h 66"/>
                  <a:gd name="T36" fmla="*/ 5601 w 99"/>
                  <a:gd name="T37" fmla="*/ 1053 h 66"/>
                  <a:gd name="T38" fmla="*/ 5601 w 99"/>
                  <a:gd name="T39" fmla="*/ 944 h 66"/>
                  <a:gd name="T40" fmla="*/ 5453 w 99"/>
                  <a:gd name="T41" fmla="*/ 853 h 66"/>
                  <a:gd name="T42" fmla="*/ 5363 w 99"/>
                  <a:gd name="T43" fmla="*/ 737 h 66"/>
                  <a:gd name="T44" fmla="*/ 5059 w 99"/>
                  <a:gd name="T45" fmla="*/ 631 h 66"/>
                  <a:gd name="T46" fmla="*/ 4694 w 99"/>
                  <a:gd name="T47" fmla="*/ 512 h 66"/>
                  <a:gd name="T48" fmla="*/ 4358 w 99"/>
                  <a:gd name="T49" fmla="*/ 408 h 66"/>
                  <a:gd name="T50" fmla="*/ 3935 w 99"/>
                  <a:gd name="T51" fmla="*/ 265 h 66"/>
                  <a:gd name="T52" fmla="*/ 3443 w 99"/>
                  <a:gd name="T53" fmla="*/ 183 h 66"/>
                  <a:gd name="T54" fmla="*/ 2932 w 99"/>
                  <a:gd name="T55" fmla="*/ 6 h 66"/>
                  <a:gd name="T56" fmla="*/ 2391 w 99"/>
                  <a:gd name="T57" fmla="*/ 2 h 66"/>
                  <a:gd name="T58" fmla="*/ 1781 w 99"/>
                  <a:gd name="T59" fmla="*/ 0 h 66"/>
                  <a:gd name="T60" fmla="*/ 1146 w 99"/>
                  <a:gd name="T61" fmla="*/ 0 h 66"/>
                  <a:gd name="T62" fmla="*/ 601 w 99"/>
                  <a:gd name="T63" fmla="*/ 2 h 66"/>
                  <a:gd name="T64" fmla="*/ 0 w 99"/>
                  <a:gd name="T65" fmla="*/ 137 h 66"/>
                  <a:gd name="T66" fmla="*/ 5 w 99"/>
                  <a:gd name="T67" fmla="*/ 228 h 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66"/>
                  <a:gd name="T104" fmla="*/ 99 w 99"/>
                  <a:gd name="T105" fmla="*/ 66 h 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66">
                    <a:moveTo>
                      <a:pt x="5" y="14"/>
                    </a:moveTo>
                    <a:lnTo>
                      <a:pt x="14" y="11"/>
                    </a:lnTo>
                    <a:lnTo>
                      <a:pt x="22" y="9"/>
                    </a:lnTo>
                    <a:lnTo>
                      <a:pt x="31" y="9"/>
                    </a:lnTo>
                    <a:lnTo>
                      <a:pt x="40" y="11"/>
                    </a:lnTo>
                    <a:lnTo>
                      <a:pt x="48" y="14"/>
                    </a:lnTo>
                    <a:lnTo>
                      <a:pt x="56" y="19"/>
                    </a:lnTo>
                    <a:lnTo>
                      <a:pt x="64" y="24"/>
                    </a:lnTo>
                    <a:lnTo>
                      <a:pt x="71" y="30"/>
                    </a:lnTo>
                    <a:lnTo>
                      <a:pt x="77" y="36"/>
                    </a:lnTo>
                    <a:lnTo>
                      <a:pt x="82" y="42"/>
                    </a:lnTo>
                    <a:lnTo>
                      <a:pt x="87" y="47"/>
                    </a:lnTo>
                    <a:lnTo>
                      <a:pt x="89" y="53"/>
                    </a:lnTo>
                    <a:lnTo>
                      <a:pt x="91" y="56"/>
                    </a:lnTo>
                    <a:lnTo>
                      <a:pt x="91" y="57"/>
                    </a:lnTo>
                    <a:lnTo>
                      <a:pt x="90" y="57"/>
                    </a:lnTo>
                    <a:lnTo>
                      <a:pt x="89" y="66"/>
                    </a:lnTo>
                    <a:lnTo>
                      <a:pt x="95" y="65"/>
                    </a:lnTo>
                    <a:lnTo>
                      <a:pt x="99" y="60"/>
                    </a:lnTo>
                    <a:lnTo>
                      <a:pt x="99" y="55"/>
                    </a:lnTo>
                    <a:lnTo>
                      <a:pt x="97" y="49"/>
                    </a:lnTo>
                    <a:lnTo>
                      <a:pt x="94" y="43"/>
                    </a:lnTo>
                    <a:lnTo>
                      <a:pt x="90" y="36"/>
                    </a:lnTo>
                    <a:lnTo>
                      <a:pt x="83" y="30"/>
                    </a:lnTo>
                    <a:lnTo>
                      <a:pt x="77" y="23"/>
                    </a:lnTo>
                    <a:lnTo>
                      <a:pt x="70" y="16"/>
                    </a:lnTo>
                    <a:lnTo>
                      <a:pt x="61" y="11"/>
                    </a:lnTo>
                    <a:lnTo>
                      <a:pt x="52" y="6"/>
                    </a:lnTo>
                    <a:lnTo>
                      <a:pt x="42" y="2"/>
                    </a:lnTo>
                    <a:lnTo>
                      <a:pt x="32" y="0"/>
                    </a:lnTo>
                    <a:lnTo>
                      <a:pt x="21" y="0"/>
                    </a:lnTo>
                    <a:lnTo>
                      <a:pt x="10" y="2"/>
                    </a:lnTo>
                    <a:lnTo>
                      <a:pt x="0" y="7"/>
                    </a:lnTo>
                    <a:lnTo>
                      <a:pt x="5"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53" name="Freeform 378"/>
              <p:cNvSpPr>
                <a:spLocks noChangeArrowheads="1"/>
              </p:cNvSpPr>
              <p:nvPr/>
            </p:nvSpPr>
            <p:spPr bwMode="auto">
              <a:xfrm>
                <a:off x="5161" y="4076"/>
                <a:ext cx="41" cy="48"/>
              </a:xfrm>
              <a:custGeom>
                <a:avLst/>
                <a:gdLst>
                  <a:gd name="T0" fmla="*/ 2562 w 44"/>
                  <a:gd name="T1" fmla="*/ 13011 h 49"/>
                  <a:gd name="T2" fmla="*/ 2102 w 44"/>
                  <a:gd name="T3" fmla="*/ 11744 h 49"/>
                  <a:gd name="T4" fmla="*/ 1666 w 44"/>
                  <a:gd name="T5" fmla="*/ 10050 h 49"/>
                  <a:gd name="T6" fmla="*/ 1323 w 44"/>
                  <a:gd name="T7" fmla="*/ 7929 h 49"/>
                  <a:gd name="T8" fmla="*/ 953 w 44"/>
                  <a:gd name="T9" fmla="*/ 6262 h 49"/>
                  <a:gd name="T10" fmla="*/ 685 w 44"/>
                  <a:gd name="T11" fmla="*/ 3937 h 49"/>
                  <a:gd name="T12" fmla="*/ 562 w 44"/>
                  <a:gd name="T13" fmla="*/ 2643 h 49"/>
                  <a:gd name="T14" fmla="*/ 562 w 44"/>
                  <a:gd name="T15" fmla="*/ 2459 h 49"/>
                  <a:gd name="T16" fmla="*/ 526 w 44"/>
                  <a:gd name="T17" fmla="*/ 82 h 49"/>
                  <a:gd name="T18" fmla="*/ 526 w 44"/>
                  <a:gd name="T19" fmla="*/ 2459 h 49"/>
                  <a:gd name="T20" fmla="*/ 3 w 44"/>
                  <a:gd name="T21" fmla="*/ 0 h 49"/>
                  <a:gd name="T22" fmla="*/ 1 w 44"/>
                  <a:gd name="T23" fmla="*/ 3 h 49"/>
                  <a:gd name="T24" fmla="*/ 0 w 44"/>
                  <a:gd name="T25" fmla="*/ 82 h 49"/>
                  <a:gd name="T26" fmla="*/ 1 w 44"/>
                  <a:gd name="T27" fmla="*/ 2868 h 49"/>
                  <a:gd name="T28" fmla="*/ 2 w 44"/>
                  <a:gd name="T29" fmla="*/ 3937 h 49"/>
                  <a:gd name="T30" fmla="*/ 5 w 44"/>
                  <a:gd name="T31" fmla="*/ 5807 h 49"/>
                  <a:gd name="T32" fmla="*/ 601 w 44"/>
                  <a:gd name="T33" fmla="*/ 7929 h 49"/>
                  <a:gd name="T34" fmla="*/ 891 w 44"/>
                  <a:gd name="T35" fmla="*/ 10050 h 49"/>
                  <a:gd name="T36" fmla="*/ 1367 w 44"/>
                  <a:gd name="T37" fmla="*/ 12028 h 49"/>
                  <a:gd name="T38" fmla="*/ 1780 w 44"/>
                  <a:gd name="T39" fmla="*/ 14256 h 49"/>
                  <a:gd name="T40" fmla="*/ 2318 w 44"/>
                  <a:gd name="T41" fmla="*/ 15430 h 49"/>
                  <a:gd name="T42" fmla="*/ 2562 w 44"/>
                  <a:gd name="T43" fmla="*/ 13011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
                  <a:gd name="T67" fmla="*/ 0 h 49"/>
                  <a:gd name="T68" fmla="*/ 44 w 44"/>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 h="49">
                    <a:moveTo>
                      <a:pt x="44" y="41"/>
                    </a:moveTo>
                    <a:lnTo>
                      <a:pt x="36" y="37"/>
                    </a:lnTo>
                    <a:lnTo>
                      <a:pt x="29" y="31"/>
                    </a:lnTo>
                    <a:lnTo>
                      <a:pt x="22" y="25"/>
                    </a:lnTo>
                    <a:lnTo>
                      <a:pt x="17" y="19"/>
                    </a:lnTo>
                    <a:lnTo>
                      <a:pt x="12" y="13"/>
                    </a:lnTo>
                    <a:lnTo>
                      <a:pt x="9" y="8"/>
                    </a:lnTo>
                    <a:lnTo>
                      <a:pt x="9" y="7"/>
                    </a:lnTo>
                    <a:lnTo>
                      <a:pt x="8" y="6"/>
                    </a:lnTo>
                    <a:lnTo>
                      <a:pt x="8" y="7"/>
                    </a:lnTo>
                    <a:lnTo>
                      <a:pt x="3" y="0"/>
                    </a:lnTo>
                    <a:lnTo>
                      <a:pt x="1" y="3"/>
                    </a:lnTo>
                    <a:lnTo>
                      <a:pt x="0" y="6"/>
                    </a:lnTo>
                    <a:lnTo>
                      <a:pt x="1" y="9"/>
                    </a:lnTo>
                    <a:lnTo>
                      <a:pt x="2" y="13"/>
                    </a:lnTo>
                    <a:lnTo>
                      <a:pt x="5" y="18"/>
                    </a:lnTo>
                    <a:lnTo>
                      <a:pt x="10" y="25"/>
                    </a:lnTo>
                    <a:lnTo>
                      <a:pt x="16" y="31"/>
                    </a:lnTo>
                    <a:lnTo>
                      <a:pt x="23" y="38"/>
                    </a:lnTo>
                    <a:lnTo>
                      <a:pt x="31" y="45"/>
                    </a:lnTo>
                    <a:lnTo>
                      <a:pt x="40" y="49"/>
                    </a:lnTo>
                    <a:lnTo>
                      <a:pt x="44"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54" name="Freeform 379"/>
              <p:cNvSpPr>
                <a:spLocks noChangeArrowheads="1"/>
              </p:cNvSpPr>
              <p:nvPr/>
            </p:nvSpPr>
            <p:spPr bwMode="auto">
              <a:xfrm>
                <a:off x="5204" y="4120"/>
                <a:ext cx="50" cy="14"/>
              </a:xfrm>
              <a:custGeom>
                <a:avLst/>
                <a:gdLst>
                  <a:gd name="T0" fmla="*/ 1564 w 53"/>
                  <a:gd name="T1" fmla="*/ 2383 h 18"/>
                  <a:gd name="T2" fmla="*/ 1458 w 53"/>
                  <a:gd name="T3" fmla="*/ 2146 h 18"/>
                  <a:gd name="T4" fmla="*/ 1306 w 53"/>
                  <a:gd name="T5" fmla="*/ 2146 h 18"/>
                  <a:gd name="T6" fmla="*/ 1106 w 53"/>
                  <a:gd name="T7" fmla="*/ 2146 h 18"/>
                  <a:gd name="T8" fmla="*/ 938 w 53"/>
                  <a:gd name="T9" fmla="*/ 1931 h 18"/>
                  <a:gd name="T10" fmla="*/ 706 w 53"/>
                  <a:gd name="T11" fmla="*/ 1931 h 18"/>
                  <a:gd name="T12" fmla="*/ 508 w 53"/>
                  <a:gd name="T13" fmla="*/ 1564 h 18"/>
                  <a:gd name="T14" fmla="*/ 325 w 53"/>
                  <a:gd name="T15" fmla="*/ 2 h 18"/>
                  <a:gd name="T16" fmla="*/ 4 w 53"/>
                  <a:gd name="T17" fmla="*/ 0 h 18"/>
                  <a:gd name="T18" fmla="*/ 0 w 53"/>
                  <a:gd name="T19" fmla="*/ 2146 h 18"/>
                  <a:gd name="T20" fmla="*/ 7 w 53"/>
                  <a:gd name="T21" fmla="*/ 2943 h 18"/>
                  <a:gd name="T22" fmla="*/ 455 w 53"/>
                  <a:gd name="T23" fmla="*/ 4207 h 18"/>
                  <a:gd name="T24" fmla="*/ 667 w 53"/>
                  <a:gd name="T25" fmla="*/ 4485 h 18"/>
                  <a:gd name="T26" fmla="*/ 929 w 53"/>
                  <a:gd name="T27" fmla="*/ 4675 h 18"/>
                  <a:gd name="T28" fmla="*/ 1106 w 53"/>
                  <a:gd name="T29" fmla="*/ 4675 h 18"/>
                  <a:gd name="T30" fmla="*/ 1293 w 53"/>
                  <a:gd name="T31" fmla="*/ 4675 h 18"/>
                  <a:gd name="T32" fmla="*/ 1458 w 53"/>
                  <a:gd name="T33" fmla="*/ 4984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4" y="8"/>
                    </a:lnTo>
                    <a:lnTo>
                      <a:pt x="38" y="8"/>
                    </a:lnTo>
                    <a:lnTo>
                      <a:pt x="32" y="7"/>
                    </a:lnTo>
                    <a:lnTo>
                      <a:pt x="24" y="7"/>
                    </a:lnTo>
                    <a:lnTo>
                      <a:pt x="18" y="5"/>
                    </a:lnTo>
                    <a:lnTo>
                      <a:pt x="10" y="4"/>
                    </a:lnTo>
                    <a:lnTo>
                      <a:pt x="4" y="0"/>
                    </a:lnTo>
                    <a:lnTo>
                      <a:pt x="0" y="8"/>
                    </a:lnTo>
                    <a:lnTo>
                      <a:pt x="7" y="11"/>
                    </a:lnTo>
                    <a:lnTo>
                      <a:pt x="16" y="15"/>
                    </a:lnTo>
                    <a:lnTo>
                      <a:pt x="23" y="16"/>
                    </a:lnTo>
                    <a:lnTo>
                      <a:pt x="31" y="17"/>
                    </a:lnTo>
                    <a:lnTo>
                      <a:pt x="38" y="17"/>
                    </a:lnTo>
                    <a:lnTo>
                      <a:pt x="43" y="17"/>
                    </a:lnTo>
                    <a:lnTo>
                      <a:pt x="49" y="18"/>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55" name="Freeform 380"/>
              <p:cNvSpPr>
                <a:spLocks noChangeArrowheads="1"/>
              </p:cNvSpPr>
              <p:nvPr/>
            </p:nvSpPr>
            <p:spPr bwMode="auto">
              <a:xfrm>
                <a:off x="637" y="4072"/>
                <a:ext cx="92" cy="51"/>
              </a:xfrm>
              <a:custGeom>
                <a:avLst/>
                <a:gdLst>
                  <a:gd name="T0" fmla="*/ 4501 w 93"/>
                  <a:gd name="T1" fmla="*/ 0 h 58"/>
                  <a:gd name="T2" fmla="*/ 4695 w 93"/>
                  <a:gd name="T3" fmla="*/ 0 h 58"/>
                  <a:gd name="T4" fmla="*/ 4741 w 93"/>
                  <a:gd name="T5" fmla="*/ 3 h 58"/>
                  <a:gd name="T6" fmla="*/ 4741 w 93"/>
                  <a:gd name="T7" fmla="*/ 399 h 58"/>
                  <a:gd name="T8" fmla="*/ 4695 w 93"/>
                  <a:gd name="T9" fmla="*/ 557 h 58"/>
                  <a:gd name="T10" fmla="*/ 4547 w 93"/>
                  <a:gd name="T11" fmla="*/ 987 h 58"/>
                  <a:gd name="T12" fmla="*/ 4348 w 93"/>
                  <a:gd name="T13" fmla="*/ 1271 h 58"/>
                  <a:gd name="T14" fmla="*/ 4085 w 93"/>
                  <a:gd name="T15" fmla="*/ 1705 h 58"/>
                  <a:gd name="T16" fmla="*/ 3738 w 93"/>
                  <a:gd name="T17" fmla="*/ 2088 h 58"/>
                  <a:gd name="T18" fmla="*/ 3387 w 93"/>
                  <a:gd name="T19" fmla="*/ 2459 h 58"/>
                  <a:gd name="T20" fmla="*/ 2901 w 93"/>
                  <a:gd name="T21" fmla="*/ 2722 h 58"/>
                  <a:gd name="T22" fmla="*/ 2509 w 93"/>
                  <a:gd name="T23" fmla="*/ 2954 h 58"/>
                  <a:gd name="T24" fmla="*/ 2079 w 93"/>
                  <a:gd name="T25" fmla="*/ 3197 h 58"/>
                  <a:gd name="T26" fmla="*/ 1521 w 93"/>
                  <a:gd name="T27" fmla="*/ 3306 h 58"/>
                  <a:gd name="T28" fmla="*/ 980 w 93"/>
                  <a:gd name="T29" fmla="*/ 3306 h 58"/>
                  <a:gd name="T30" fmla="*/ 570 w 93"/>
                  <a:gd name="T31" fmla="*/ 3197 h 58"/>
                  <a:gd name="T32" fmla="*/ 1 w 93"/>
                  <a:gd name="T33" fmla="*/ 2944 h 58"/>
                  <a:gd name="T34" fmla="*/ 0 w 93"/>
                  <a:gd name="T35" fmla="*/ 2903 h 58"/>
                  <a:gd name="T36" fmla="*/ 0 w 93"/>
                  <a:gd name="T37" fmla="*/ 2807 h 58"/>
                  <a:gd name="T38" fmla="*/ 0 w 93"/>
                  <a:gd name="T39" fmla="*/ 2710 h 58"/>
                  <a:gd name="T40" fmla="*/ 1 w 93"/>
                  <a:gd name="T41" fmla="*/ 2507 h 58"/>
                  <a:gd name="T42" fmla="*/ 5 w 93"/>
                  <a:gd name="T43" fmla="*/ 2267 h 58"/>
                  <a:gd name="T44" fmla="*/ 496 w 93"/>
                  <a:gd name="T45" fmla="*/ 1852 h 58"/>
                  <a:gd name="T46" fmla="*/ 723 w 93"/>
                  <a:gd name="T47" fmla="*/ 1496 h 58"/>
                  <a:gd name="T48" fmla="*/ 1184 w 93"/>
                  <a:gd name="T49" fmla="*/ 1167 h 58"/>
                  <a:gd name="T50" fmla="*/ 1521 w 93"/>
                  <a:gd name="T51" fmla="*/ 773 h 58"/>
                  <a:gd name="T52" fmla="*/ 1874 w 93"/>
                  <a:gd name="T53" fmla="*/ 509 h 58"/>
                  <a:gd name="T54" fmla="*/ 2260 w 93"/>
                  <a:gd name="T55" fmla="*/ 399 h 58"/>
                  <a:gd name="T56" fmla="*/ 2667 w 93"/>
                  <a:gd name="T57" fmla="*/ 4 h 58"/>
                  <a:gd name="T58" fmla="*/ 3059 w 93"/>
                  <a:gd name="T59" fmla="*/ 3 h 58"/>
                  <a:gd name="T60" fmla="*/ 3436 w 93"/>
                  <a:gd name="T61" fmla="*/ 2 h 58"/>
                  <a:gd name="T62" fmla="*/ 3738 w 93"/>
                  <a:gd name="T63" fmla="*/ 2 h 58"/>
                  <a:gd name="T64" fmla="*/ 4085 w 93"/>
                  <a:gd name="T65" fmla="*/ 0 h 58"/>
                  <a:gd name="T66" fmla="*/ 4348 w 93"/>
                  <a:gd name="T67" fmla="*/ 0 h 58"/>
                  <a:gd name="T68" fmla="*/ 4501 w 93"/>
                  <a:gd name="T69" fmla="*/ 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8"/>
                  <a:gd name="T107" fmla="*/ 93 w 9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8">
                    <a:moveTo>
                      <a:pt x="88" y="0"/>
                    </a:moveTo>
                    <a:lnTo>
                      <a:pt x="92" y="0"/>
                    </a:lnTo>
                    <a:lnTo>
                      <a:pt x="93" y="3"/>
                    </a:lnTo>
                    <a:lnTo>
                      <a:pt x="93" y="6"/>
                    </a:lnTo>
                    <a:lnTo>
                      <a:pt x="92" y="10"/>
                    </a:lnTo>
                    <a:lnTo>
                      <a:pt x="89" y="17"/>
                    </a:lnTo>
                    <a:lnTo>
                      <a:pt x="85" y="22"/>
                    </a:lnTo>
                    <a:lnTo>
                      <a:pt x="80" y="29"/>
                    </a:lnTo>
                    <a:lnTo>
                      <a:pt x="73" y="36"/>
                    </a:lnTo>
                    <a:lnTo>
                      <a:pt x="66" y="42"/>
                    </a:lnTo>
                    <a:lnTo>
                      <a:pt x="57" y="48"/>
                    </a:lnTo>
                    <a:lnTo>
                      <a:pt x="49" y="52"/>
                    </a:lnTo>
                    <a:lnTo>
                      <a:pt x="40" y="55"/>
                    </a:lnTo>
                    <a:lnTo>
                      <a:pt x="30" y="58"/>
                    </a:lnTo>
                    <a:lnTo>
                      <a:pt x="20" y="58"/>
                    </a:lnTo>
                    <a:lnTo>
                      <a:pt x="11" y="55"/>
                    </a:lnTo>
                    <a:lnTo>
                      <a:pt x="1" y="51"/>
                    </a:lnTo>
                    <a:lnTo>
                      <a:pt x="0" y="50"/>
                    </a:lnTo>
                    <a:lnTo>
                      <a:pt x="0" y="49"/>
                    </a:lnTo>
                    <a:lnTo>
                      <a:pt x="0" y="47"/>
                    </a:lnTo>
                    <a:lnTo>
                      <a:pt x="1" y="44"/>
                    </a:lnTo>
                    <a:lnTo>
                      <a:pt x="5" y="39"/>
                    </a:lnTo>
                    <a:lnTo>
                      <a:pt x="9" y="32"/>
                    </a:lnTo>
                    <a:lnTo>
                      <a:pt x="15" y="26"/>
                    </a:lnTo>
                    <a:lnTo>
                      <a:pt x="23" y="20"/>
                    </a:lnTo>
                    <a:lnTo>
                      <a:pt x="30" y="14"/>
                    </a:lnTo>
                    <a:lnTo>
                      <a:pt x="37" y="9"/>
                    </a:lnTo>
                    <a:lnTo>
                      <a:pt x="45" y="6"/>
                    </a:lnTo>
                    <a:lnTo>
                      <a:pt x="52" y="4"/>
                    </a:lnTo>
                    <a:lnTo>
                      <a:pt x="60" y="3"/>
                    </a:lnTo>
                    <a:lnTo>
                      <a:pt x="67" y="2"/>
                    </a:lnTo>
                    <a:lnTo>
                      <a:pt x="73" y="2"/>
                    </a:lnTo>
                    <a:lnTo>
                      <a:pt x="80" y="0"/>
                    </a:lnTo>
                    <a:lnTo>
                      <a:pt x="85"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56" name="Freeform 381"/>
              <p:cNvSpPr>
                <a:spLocks noChangeArrowheads="1"/>
              </p:cNvSpPr>
              <p:nvPr/>
            </p:nvSpPr>
            <p:spPr bwMode="auto">
              <a:xfrm>
                <a:off x="636" y="4067"/>
                <a:ext cx="99" cy="55"/>
              </a:xfrm>
              <a:custGeom>
                <a:avLst/>
                <a:gdLst>
                  <a:gd name="T0" fmla="*/ 0 w 99"/>
                  <a:gd name="T1" fmla="*/ 1016 h 66"/>
                  <a:gd name="T2" fmla="*/ 637 w 99"/>
                  <a:gd name="T3" fmla="*/ 1122 h 66"/>
                  <a:gd name="T4" fmla="*/ 1146 w 99"/>
                  <a:gd name="T5" fmla="*/ 1143 h 66"/>
                  <a:gd name="T6" fmla="*/ 1781 w 99"/>
                  <a:gd name="T7" fmla="*/ 1143 h 66"/>
                  <a:gd name="T8" fmla="*/ 2458 w 99"/>
                  <a:gd name="T9" fmla="*/ 1122 h 66"/>
                  <a:gd name="T10" fmla="*/ 2932 w 99"/>
                  <a:gd name="T11" fmla="*/ 1053 h 66"/>
                  <a:gd name="T12" fmla="*/ 3443 w 99"/>
                  <a:gd name="T13" fmla="*/ 944 h 66"/>
                  <a:gd name="T14" fmla="*/ 3874 w 99"/>
                  <a:gd name="T15" fmla="*/ 853 h 66"/>
                  <a:gd name="T16" fmla="*/ 4426 w 99"/>
                  <a:gd name="T17" fmla="*/ 737 h 66"/>
                  <a:gd name="T18" fmla="*/ 4767 w 99"/>
                  <a:gd name="T19" fmla="*/ 631 h 66"/>
                  <a:gd name="T20" fmla="*/ 5056 w 99"/>
                  <a:gd name="T21" fmla="*/ 512 h 66"/>
                  <a:gd name="T22" fmla="*/ 5363 w 99"/>
                  <a:gd name="T23" fmla="*/ 408 h 66"/>
                  <a:gd name="T24" fmla="*/ 5515 w 99"/>
                  <a:gd name="T25" fmla="*/ 265 h 66"/>
                  <a:gd name="T26" fmla="*/ 5601 w 99"/>
                  <a:gd name="T27" fmla="*/ 183 h 66"/>
                  <a:gd name="T28" fmla="*/ 5601 w 99"/>
                  <a:gd name="T29" fmla="*/ 6 h 66"/>
                  <a:gd name="T30" fmla="*/ 5363 w 99"/>
                  <a:gd name="T31" fmla="*/ 0 h 66"/>
                  <a:gd name="T32" fmla="*/ 5056 w 99"/>
                  <a:gd name="T33" fmla="*/ 0 h 66"/>
                  <a:gd name="T34" fmla="*/ 5059 w 99"/>
                  <a:gd name="T35" fmla="*/ 161 h 66"/>
                  <a:gd name="T36" fmla="*/ 5141 w 99"/>
                  <a:gd name="T37" fmla="*/ 161 h 66"/>
                  <a:gd name="T38" fmla="*/ 5059 w 99"/>
                  <a:gd name="T39" fmla="*/ 148 h 66"/>
                  <a:gd name="T40" fmla="*/ 5059 w 99"/>
                  <a:gd name="T41" fmla="*/ 161 h 66"/>
                  <a:gd name="T42" fmla="*/ 5056 w 99"/>
                  <a:gd name="T43" fmla="*/ 211 h 66"/>
                  <a:gd name="T44" fmla="*/ 4903 w 99"/>
                  <a:gd name="T45" fmla="*/ 307 h 66"/>
                  <a:gd name="T46" fmla="*/ 4694 w 99"/>
                  <a:gd name="T47" fmla="*/ 410 h 66"/>
                  <a:gd name="T48" fmla="*/ 4426 w 99"/>
                  <a:gd name="T49" fmla="*/ 512 h 66"/>
                  <a:gd name="T50" fmla="*/ 3999 w 99"/>
                  <a:gd name="T51" fmla="*/ 631 h 66"/>
                  <a:gd name="T52" fmla="*/ 3612 w 99"/>
                  <a:gd name="T53" fmla="*/ 731 h 66"/>
                  <a:gd name="T54" fmla="*/ 3160 w 99"/>
                  <a:gd name="T55" fmla="*/ 816 h 66"/>
                  <a:gd name="T56" fmla="*/ 2692 w 99"/>
                  <a:gd name="T57" fmla="*/ 908 h 66"/>
                  <a:gd name="T58" fmla="*/ 2186 w 99"/>
                  <a:gd name="T59" fmla="*/ 944 h 66"/>
                  <a:gd name="T60" fmla="*/ 1727 w 99"/>
                  <a:gd name="T61" fmla="*/ 988 h 66"/>
                  <a:gd name="T62" fmla="*/ 1288 w 99"/>
                  <a:gd name="T63" fmla="*/ 988 h 66"/>
                  <a:gd name="T64" fmla="*/ 759 w 99"/>
                  <a:gd name="T65" fmla="*/ 944 h 66"/>
                  <a:gd name="T66" fmla="*/ 5 w 99"/>
                  <a:gd name="T67" fmla="*/ 878 h 66"/>
                  <a:gd name="T68" fmla="*/ 0 w 99"/>
                  <a:gd name="T69" fmla="*/ 1016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0" y="59"/>
                    </a:moveTo>
                    <a:lnTo>
                      <a:pt x="11" y="64"/>
                    </a:lnTo>
                    <a:lnTo>
                      <a:pt x="21" y="66"/>
                    </a:lnTo>
                    <a:lnTo>
                      <a:pt x="32" y="66"/>
                    </a:lnTo>
                    <a:lnTo>
                      <a:pt x="43" y="64"/>
                    </a:lnTo>
                    <a:lnTo>
                      <a:pt x="52" y="60"/>
                    </a:lnTo>
                    <a:lnTo>
                      <a:pt x="61" y="55"/>
                    </a:lnTo>
                    <a:lnTo>
                      <a:pt x="69" y="49"/>
                    </a:lnTo>
                    <a:lnTo>
                      <a:pt x="78" y="43"/>
                    </a:lnTo>
                    <a:lnTo>
                      <a:pt x="84" y="36"/>
                    </a:lnTo>
                    <a:lnTo>
                      <a:pt x="89" y="30"/>
                    </a:lnTo>
                    <a:lnTo>
                      <a:pt x="94" y="23"/>
                    </a:lnTo>
                    <a:lnTo>
                      <a:pt x="98" y="16"/>
                    </a:lnTo>
                    <a:lnTo>
                      <a:pt x="99" y="11"/>
                    </a:lnTo>
                    <a:lnTo>
                      <a:pt x="99" y="6"/>
                    </a:lnTo>
                    <a:lnTo>
                      <a:pt x="94" y="0"/>
                    </a:lnTo>
                    <a:lnTo>
                      <a:pt x="89" y="0"/>
                    </a:lnTo>
                    <a:lnTo>
                      <a:pt x="90" y="9"/>
                    </a:lnTo>
                    <a:lnTo>
                      <a:pt x="91" y="9"/>
                    </a:lnTo>
                    <a:lnTo>
                      <a:pt x="90" y="8"/>
                    </a:lnTo>
                    <a:lnTo>
                      <a:pt x="90" y="9"/>
                    </a:lnTo>
                    <a:lnTo>
                      <a:pt x="89" y="13"/>
                    </a:lnTo>
                    <a:lnTo>
                      <a:pt x="87" y="18"/>
                    </a:lnTo>
                    <a:lnTo>
                      <a:pt x="83" y="24"/>
                    </a:lnTo>
                    <a:lnTo>
                      <a:pt x="78" y="30"/>
                    </a:lnTo>
                    <a:lnTo>
                      <a:pt x="71" y="36"/>
                    </a:lnTo>
                    <a:lnTo>
                      <a:pt x="64" y="42"/>
                    </a:lnTo>
                    <a:lnTo>
                      <a:pt x="56" y="47"/>
                    </a:lnTo>
                    <a:lnTo>
                      <a:pt x="48" y="52"/>
                    </a:lnTo>
                    <a:lnTo>
                      <a:pt x="39" y="55"/>
                    </a:lnTo>
                    <a:lnTo>
                      <a:pt x="31" y="57"/>
                    </a:lnTo>
                    <a:lnTo>
                      <a:pt x="23" y="57"/>
                    </a:lnTo>
                    <a:lnTo>
                      <a:pt x="14" y="55"/>
                    </a:lnTo>
                    <a:lnTo>
                      <a:pt x="5" y="51"/>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57" name="Freeform 382"/>
              <p:cNvSpPr>
                <a:spLocks noChangeArrowheads="1"/>
              </p:cNvSpPr>
              <p:nvPr/>
            </p:nvSpPr>
            <p:spPr bwMode="auto">
              <a:xfrm>
                <a:off x="632" y="4077"/>
                <a:ext cx="41" cy="50"/>
              </a:xfrm>
              <a:custGeom>
                <a:avLst/>
                <a:gdLst>
                  <a:gd name="T0" fmla="*/ 2318 w 44"/>
                  <a:gd name="T1" fmla="*/ 0 h 50"/>
                  <a:gd name="T2" fmla="*/ 1841 w 44"/>
                  <a:gd name="T3" fmla="*/ 82 h 50"/>
                  <a:gd name="T4" fmla="*/ 1367 w 44"/>
                  <a:gd name="T5" fmla="*/ 3501 h 50"/>
                  <a:gd name="T6" fmla="*/ 891 w 44"/>
                  <a:gd name="T7" fmla="*/ 5543 h 50"/>
                  <a:gd name="T8" fmla="*/ 601 w 44"/>
                  <a:gd name="T9" fmla="*/ 8131 h 50"/>
                  <a:gd name="T10" fmla="*/ 4 w 44"/>
                  <a:gd name="T11" fmla="*/ 10763 h 50"/>
                  <a:gd name="T12" fmla="*/ 1 w 44"/>
                  <a:gd name="T13" fmla="*/ 12263 h 50"/>
                  <a:gd name="T14" fmla="*/ 0 w 44"/>
                  <a:gd name="T15" fmla="*/ 13247 h 50"/>
                  <a:gd name="T16" fmla="*/ 0 w 44"/>
                  <a:gd name="T17" fmla="*/ 14647 h 50"/>
                  <a:gd name="T18" fmla="*/ 1 w 44"/>
                  <a:gd name="T19" fmla="*/ 15726 h 50"/>
                  <a:gd name="T20" fmla="*/ 3 w 44"/>
                  <a:gd name="T21" fmla="*/ 16688 h 50"/>
                  <a:gd name="T22" fmla="*/ 526 w 44"/>
                  <a:gd name="T23" fmla="*/ 13947 h 50"/>
                  <a:gd name="T24" fmla="*/ 562 w 44"/>
                  <a:gd name="T25" fmla="*/ 14315 h 50"/>
                  <a:gd name="T26" fmla="*/ 562 w 44"/>
                  <a:gd name="T27" fmla="*/ 14647 h 50"/>
                  <a:gd name="T28" fmla="*/ 562 w 44"/>
                  <a:gd name="T29" fmla="*/ 14315 h 50"/>
                  <a:gd name="T30" fmla="*/ 601 w 44"/>
                  <a:gd name="T31" fmla="*/ 13947 h 50"/>
                  <a:gd name="T32" fmla="*/ 685 w 44"/>
                  <a:gd name="T33" fmla="*/ 11966 h 50"/>
                  <a:gd name="T34" fmla="*/ 891 w 44"/>
                  <a:gd name="T35" fmla="*/ 10257 h 50"/>
                  <a:gd name="T36" fmla="*/ 1323 w 44"/>
                  <a:gd name="T37" fmla="*/ 7904 h 50"/>
                  <a:gd name="T38" fmla="*/ 1666 w 44"/>
                  <a:gd name="T39" fmla="*/ 5977 h 50"/>
                  <a:gd name="T40" fmla="*/ 2102 w 44"/>
                  <a:gd name="T41" fmla="*/ 4080 h 50"/>
                  <a:gd name="T42" fmla="*/ 2562 w 44"/>
                  <a:gd name="T43" fmla="*/ 2995 h 50"/>
                  <a:gd name="T44" fmla="*/ 2318 w 44"/>
                  <a:gd name="T45" fmla="*/ 0 h 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4"/>
                  <a:gd name="T70" fmla="*/ 0 h 50"/>
                  <a:gd name="T71" fmla="*/ 44 w 44"/>
                  <a:gd name="T72" fmla="*/ 50 h 5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4" h="50">
                    <a:moveTo>
                      <a:pt x="40" y="0"/>
                    </a:moveTo>
                    <a:lnTo>
                      <a:pt x="32" y="5"/>
                    </a:lnTo>
                    <a:lnTo>
                      <a:pt x="23" y="11"/>
                    </a:lnTo>
                    <a:lnTo>
                      <a:pt x="16" y="17"/>
                    </a:lnTo>
                    <a:lnTo>
                      <a:pt x="10" y="25"/>
                    </a:lnTo>
                    <a:lnTo>
                      <a:pt x="4" y="32"/>
                    </a:lnTo>
                    <a:lnTo>
                      <a:pt x="1" y="37"/>
                    </a:lnTo>
                    <a:lnTo>
                      <a:pt x="0" y="40"/>
                    </a:lnTo>
                    <a:lnTo>
                      <a:pt x="0" y="44"/>
                    </a:lnTo>
                    <a:lnTo>
                      <a:pt x="1" y="47"/>
                    </a:lnTo>
                    <a:lnTo>
                      <a:pt x="3" y="50"/>
                    </a:lnTo>
                    <a:lnTo>
                      <a:pt x="8" y="42"/>
                    </a:lnTo>
                    <a:lnTo>
                      <a:pt x="9" y="43"/>
                    </a:lnTo>
                    <a:lnTo>
                      <a:pt x="9" y="44"/>
                    </a:lnTo>
                    <a:lnTo>
                      <a:pt x="9" y="43"/>
                    </a:lnTo>
                    <a:lnTo>
                      <a:pt x="10" y="42"/>
                    </a:lnTo>
                    <a:lnTo>
                      <a:pt x="12" y="36"/>
                    </a:lnTo>
                    <a:lnTo>
                      <a:pt x="16" y="31"/>
                    </a:lnTo>
                    <a:lnTo>
                      <a:pt x="22" y="24"/>
                    </a:lnTo>
                    <a:lnTo>
                      <a:pt x="29" y="18"/>
                    </a:lnTo>
                    <a:lnTo>
                      <a:pt x="36" y="13"/>
                    </a:lnTo>
                    <a:lnTo>
                      <a:pt x="44"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58" name="Freeform 383"/>
              <p:cNvSpPr>
                <a:spLocks noChangeArrowheads="1"/>
              </p:cNvSpPr>
              <p:nvPr/>
            </p:nvSpPr>
            <p:spPr bwMode="auto">
              <a:xfrm>
                <a:off x="674" y="4067"/>
                <a:ext cx="50" cy="14"/>
              </a:xfrm>
              <a:custGeom>
                <a:avLst/>
                <a:gdLst>
                  <a:gd name="T0" fmla="*/ 1539 w 53"/>
                  <a:gd name="T1" fmla="*/ 0 h 18"/>
                  <a:gd name="T2" fmla="*/ 1443 w 53"/>
                  <a:gd name="T3" fmla="*/ 0 h 18"/>
                  <a:gd name="T4" fmla="*/ 1306 w 53"/>
                  <a:gd name="T5" fmla="*/ 0 h 18"/>
                  <a:gd name="T6" fmla="*/ 1095 w 53"/>
                  <a:gd name="T7" fmla="*/ 1 h 18"/>
                  <a:gd name="T8" fmla="*/ 929 w 53"/>
                  <a:gd name="T9" fmla="*/ 1 h 18"/>
                  <a:gd name="T10" fmla="*/ 706 w 53"/>
                  <a:gd name="T11" fmla="*/ 2 h 18"/>
                  <a:gd name="T12" fmla="*/ 429 w 53"/>
                  <a:gd name="T13" fmla="*/ 2 h 18"/>
                  <a:gd name="T14" fmla="*/ 8 w 53"/>
                  <a:gd name="T15" fmla="*/ 1738 h 18"/>
                  <a:gd name="T16" fmla="*/ 0 w 53"/>
                  <a:gd name="T17" fmla="*/ 2383 h 18"/>
                  <a:gd name="T18" fmla="*/ 4 w 53"/>
                  <a:gd name="T19" fmla="*/ 4984 h 18"/>
                  <a:gd name="T20" fmla="*/ 344 w 53"/>
                  <a:gd name="T21" fmla="*/ 4037 h 18"/>
                  <a:gd name="T22" fmla="*/ 480 w 53"/>
                  <a:gd name="T23" fmla="*/ 3270 h 18"/>
                  <a:gd name="T24" fmla="*/ 746 w 53"/>
                  <a:gd name="T25" fmla="*/ 2943 h 18"/>
                  <a:gd name="T26" fmla="*/ 938 w 53"/>
                  <a:gd name="T27" fmla="*/ 2649 h 18"/>
                  <a:gd name="T28" fmla="*/ 1106 w 53"/>
                  <a:gd name="T29" fmla="*/ 2649 h 18"/>
                  <a:gd name="T30" fmla="*/ 1306 w 53"/>
                  <a:gd name="T31" fmla="*/ 2649 h 18"/>
                  <a:gd name="T32" fmla="*/ 1458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8" y="0"/>
                    </a:lnTo>
                    <a:lnTo>
                      <a:pt x="44" y="0"/>
                    </a:lnTo>
                    <a:lnTo>
                      <a:pt x="37" y="1"/>
                    </a:lnTo>
                    <a:lnTo>
                      <a:pt x="31" y="1"/>
                    </a:lnTo>
                    <a:lnTo>
                      <a:pt x="24" y="2"/>
                    </a:lnTo>
                    <a:lnTo>
                      <a:pt x="15" y="3"/>
                    </a:lnTo>
                    <a:lnTo>
                      <a:pt x="8" y="6"/>
                    </a:lnTo>
                    <a:lnTo>
                      <a:pt x="0" y="9"/>
                    </a:lnTo>
                    <a:lnTo>
                      <a:pt x="4" y="18"/>
                    </a:lnTo>
                    <a:lnTo>
                      <a:pt x="11" y="14"/>
                    </a:lnTo>
                    <a:lnTo>
                      <a:pt x="17" y="12"/>
                    </a:lnTo>
                    <a:lnTo>
                      <a:pt x="25" y="11"/>
                    </a:lnTo>
                    <a:lnTo>
                      <a:pt x="32" y="10"/>
                    </a:lnTo>
                    <a:lnTo>
                      <a:pt x="38" y="10"/>
                    </a:lnTo>
                    <a:lnTo>
                      <a:pt x="44" y="10"/>
                    </a:lnTo>
                    <a:lnTo>
                      <a:pt x="49"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59" name="Freeform 384"/>
              <p:cNvSpPr>
                <a:spLocks noChangeArrowheads="1"/>
              </p:cNvSpPr>
              <p:nvPr/>
            </p:nvSpPr>
            <p:spPr bwMode="auto">
              <a:xfrm>
                <a:off x="3953" y="4074"/>
                <a:ext cx="81" cy="51"/>
              </a:xfrm>
              <a:custGeom>
                <a:avLst/>
                <a:gdLst>
                  <a:gd name="T0" fmla="*/ 493 w 93"/>
                  <a:gd name="T1" fmla="*/ 1882 h 57"/>
                  <a:gd name="T2" fmla="*/ 506 w 93"/>
                  <a:gd name="T3" fmla="*/ 1821 h 57"/>
                  <a:gd name="T4" fmla="*/ 520 w 93"/>
                  <a:gd name="T5" fmla="*/ 1789 h 57"/>
                  <a:gd name="T6" fmla="*/ 520 w 93"/>
                  <a:gd name="T7" fmla="*/ 1673 h 57"/>
                  <a:gd name="T8" fmla="*/ 506 w 93"/>
                  <a:gd name="T9" fmla="*/ 1483 h 57"/>
                  <a:gd name="T10" fmla="*/ 498 w 93"/>
                  <a:gd name="T11" fmla="*/ 1296 h 57"/>
                  <a:gd name="T12" fmla="*/ 474 w 93"/>
                  <a:gd name="T13" fmla="*/ 1123 h 57"/>
                  <a:gd name="T14" fmla="*/ 432 w 93"/>
                  <a:gd name="T15" fmla="*/ 914 h 57"/>
                  <a:gd name="T16" fmla="*/ 404 w 93"/>
                  <a:gd name="T17" fmla="*/ 699 h 57"/>
                  <a:gd name="T18" fmla="*/ 368 w 93"/>
                  <a:gd name="T19" fmla="*/ 466 h 57"/>
                  <a:gd name="T20" fmla="*/ 314 w 93"/>
                  <a:gd name="T21" fmla="*/ 308 h 57"/>
                  <a:gd name="T22" fmla="*/ 269 w 93"/>
                  <a:gd name="T23" fmla="*/ 4 h 57"/>
                  <a:gd name="T24" fmla="*/ 216 w 93"/>
                  <a:gd name="T25" fmla="*/ 2 h 57"/>
                  <a:gd name="T26" fmla="*/ 167 w 93"/>
                  <a:gd name="T27" fmla="*/ 0 h 57"/>
                  <a:gd name="T28" fmla="*/ 105 w 93"/>
                  <a:gd name="T29" fmla="*/ 0 h 57"/>
                  <a:gd name="T30" fmla="*/ 62 w 93"/>
                  <a:gd name="T31" fmla="*/ 2 h 57"/>
                  <a:gd name="T32" fmla="*/ 1 w 93"/>
                  <a:gd name="T33" fmla="*/ 14 h 57"/>
                  <a:gd name="T34" fmla="*/ 0 w 93"/>
                  <a:gd name="T35" fmla="*/ 15 h 57"/>
                  <a:gd name="T36" fmla="*/ 0 w 93"/>
                  <a:gd name="T37" fmla="*/ 289 h 57"/>
                  <a:gd name="T38" fmla="*/ 0 w 93"/>
                  <a:gd name="T39" fmla="*/ 332 h 57"/>
                  <a:gd name="T40" fmla="*/ 1 w 93"/>
                  <a:gd name="T41" fmla="*/ 404 h 57"/>
                  <a:gd name="T42" fmla="*/ 3 w 93"/>
                  <a:gd name="T43" fmla="*/ 567 h 57"/>
                  <a:gd name="T44" fmla="*/ 3 w 93"/>
                  <a:gd name="T45" fmla="*/ 797 h 57"/>
                  <a:gd name="T46" fmla="*/ 80 w 93"/>
                  <a:gd name="T47" fmla="*/ 979 h 57"/>
                  <a:gd name="T48" fmla="*/ 115 w 93"/>
                  <a:gd name="T49" fmla="*/ 1208 h 57"/>
                  <a:gd name="T50" fmla="*/ 167 w 93"/>
                  <a:gd name="T51" fmla="*/ 1373 h 57"/>
                  <a:gd name="T52" fmla="*/ 204 w 93"/>
                  <a:gd name="T53" fmla="*/ 1573 h 57"/>
                  <a:gd name="T54" fmla="*/ 242 w 93"/>
                  <a:gd name="T55" fmla="*/ 1673 h 57"/>
                  <a:gd name="T56" fmla="*/ 285 w 93"/>
                  <a:gd name="T57" fmla="*/ 1702 h 57"/>
                  <a:gd name="T58" fmla="*/ 327 w 93"/>
                  <a:gd name="T59" fmla="*/ 1789 h 57"/>
                  <a:gd name="T60" fmla="*/ 370 w 93"/>
                  <a:gd name="T61" fmla="*/ 1789 h 57"/>
                  <a:gd name="T62" fmla="*/ 404 w 93"/>
                  <a:gd name="T63" fmla="*/ 1821 h 57"/>
                  <a:gd name="T64" fmla="*/ 432 w 93"/>
                  <a:gd name="T65" fmla="*/ 1821 h 57"/>
                  <a:gd name="T66" fmla="*/ 474 w 93"/>
                  <a:gd name="T67" fmla="*/ 1821 h 57"/>
                  <a:gd name="T68" fmla="*/ 493 w 93"/>
                  <a:gd name="T69" fmla="*/ 1882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57"/>
                    </a:moveTo>
                    <a:lnTo>
                      <a:pt x="92" y="56"/>
                    </a:lnTo>
                    <a:lnTo>
                      <a:pt x="93" y="54"/>
                    </a:lnTo>
                    <a:lnTo>
                      <a:pt x="93" y="50"/>
                    </a:lnTo>
                    <a:lnTo>
                      <a:pt x="92" y="46"/>
                    </a:lnTo>
                    <a:lnTo>
                      <a:pt x="89" y="40"/>
                    </a:lnTo>
                    <a:lnTo>
                      <a:pt x="85" y="34"/>
                    </a:lnTo>
                    <a:lnTo>
                      <a:pt x="79" y="28"/>
                    </a:lnTo>
                    <a:lnTo>
                      <a:pt x="73" y="21"/>
                    </a:lnTo>
                    <a:lnTo>
                      <a:pt x="66" y="15"/>
                    </a:lnTo>
                    <a:lnTo>
                      <a:pt x="57" y="9"/>
                    </a:lnTo>
                    <a:lnTo>
                      <a:pt x="49" y="5"/>
                    </a:lnTo>
                    <a:lnTo>
                      <a:pt x="39" y="2"/>
                    </a:lnTo>
                    <a:lnTo>
                      <a:pt x="30" y="0"/>
                    </a:lnTo>
                    <a:lnTo>
                      <a:pt x="20" y="0"/>
                    </a:lnTo>
                    <a:lnTo>
                      <a:pt x="10" y="2"/>
                    </a:lnTo>
                    <a:lnTo>
                      <a:pt x="1" y="6"/>
                    </a:lnTo>
                    <a:lnTo>
                      <a:pt x="0" y="7"/>
                    </a:lnTo>
                    <a:lnTo>
                      <a:pt x="0" y="8"/>
                    </a:lnTo>
                    <a:lnTo>
                      <a:pt x="0" y="10"/>
                    </a:lnTo>
                    <a:lnTo>
                      <a:pt x="1" y="13"/>
                    </a:lnTo>
                    <a:lnTo>
                      <a:pt x="4" y="18"/>
                    </a:lnTo>
                    <a:lnTo>
                      <a:pt x="8" y="24"/>
                    </a:lnTo>
                    <a:lnTo>
                      <a:pt x="15" y="30"/>
                    </a:lnTo>
                    <a:lnTo>
                      <a:pt x="22" y="37"/>
                    </a:lnTo>
                    <a:lnTo>
                      <a:pt x="30" y="42"/>
                    </a:lnTo>
                    <a:lnTo>
                      <a:pt x="37" y="48"/>
                    </a:lnTo>
                    <a:lnTo>
                      <a:pt x="44" y="50"/>
                    </a:lnTo>
                    <a:lnTo>
                      <a:pt x="52" y="52"/>
                    </a:lnTo>
                    <a:lnTo>
                      <a:pt x="59" y="54"/>
                    </a:lnTo>
                    <a:lnTo>
                      <a:pt x="67" y="54"/>
                    </a:lnTo>
                    <a:lnTo>
                      <a:pt x="73" y="56"/>
                    </a:lnTo>
                    <a:lnTo>
                      <a:pt x="79" y="56"/>
                    </a:lnTo>
                    <a:lnTo>
                      <a:pt x="85" y="56"/>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60" name="Freeform 385"/>
              <p:cNvSpPr>
                <a:spLocks noChangeArrowheads="1"/>
              </p:cNvSpPr>
              <p:nvPr/>
            </p:nvSpPr>
            <p:spPr bwMode="auto">
              <a:xfrm>
                <a:off x="3952" y="4071"/>
                <a:ext cx="87" cy="55"/>
              </a:xfrm>
              <a:custGeom>
                <a:avLst/>
                <a:gdLst>
                  <a:gd name="T0" fmla="*/ 4 w 98"/>
                  <a:gd name="T1" fmla="*/ 228 h 66"/>
                  <a:gd name="T2" fmla="*/ 145 w 98"/>
                  <a:gd name="T3" fmla="*/ 183 h 66"/>
                  <a:gd name="T4" fmla="*/ 233 w 98"/>
                  <a:gd name="T5" fmla="*/ 161 h 66"/>
                  <a:gd name="T6" fmla="*/ 334 w 98"/>
                  <a:gd name="T7" fmla="*/ 161 h 66"/>
                  <a:gd name="T8" fmla="*/ 423 w 98"/>
                  <a:gd name="T9" fmla="*/ 183 h 66"/>
                  <a:gd name="T10" fmla="*/ 505 w 98"/>
                  <a:gd name="T11" fmla="*/ 228 h 66"/>
                  <a:gd name="T12" fmla="*/ 605 w 98"/>
                  <a:gd name="T13" fmla="*/ 331 h 66"/>
                  <a:gd name="T14" fmla="*/ 680 w 98"/>
                  <a:gd name="T15" fmla="*/ 408 h 66"/>
                  <a:gd name="T16" fmla="*/ 766 w 98"/>
                  <a:gd name="T17" fmla="*/ 512 h 66"/>
                  <a:gd name="T18" fmla="*/ 840 w 98"/>
                  <a:gd name="T19" fmla="*/ 610 h 66"/>
                  <a:gd name="T20" fmla="*/ 892 w 98"/>
                  <a:gd name="T21" fmla="*/ 731 h 66"/>
                  <a:gd name="T22" fmla="*/ 945 w 98"/>
                  <a:gd name="T23" fmla="*/ 816 h 66"/>
                  <a:gd name="T24" fmla="*/ 954 w 98"/>
                  <a:gd name="T25" fmla="*/ 918 h 66"/>
                  <a:gd name="T26" fmla="*/ 971 w 98"/>
                  <a:gd name="T27" fmla="*/ 978 h 66"/>
                  <a:gd name="T28" fmla="*/ 971 w 98"/>
                  <a:gd name="T29" fmla="*/ 988 h 66"/>
                  <a:gd name="T30" fmla="*/ 1001 w 98"/>
                  <a:gd name="T31" fmla="*/ 988 h 66"/>
                  <a:gd name="T32" fmla="*/ 971 w 98"/>
                  <a:gd name="T33" fmla="*/ 988 h 66"/>
                  <a:gd name="T34" fmla="*/ 954 w 98"/>
                  <a:gd name="T35" fmla="*/ 1143 h 66"/>
                  <a:gd name="T36" fmla="*/ 1013 w 98"/>
                  <a:gd name="T37" fmla="*/ 1133 h 66"/>
                  <a:gd name="T38" fmla="*/ 1066 w 98"/>
                  <a:gd name="T39" fmla="*/ 1062 h 66"/>
                  <a:gd name="T40" fmla="*/ 1066 w 98"/>
                  <a:gd name="T41" fmla="*/ 944 h 66"/>
                  <a:gd name="T42" fmla="*/ 1064 w 98"/>
                  <a:gd name="T43" fmla="*/ 844 h 66"/>
                  <a:gd name="T44" fmla="*/ 1013 w 98"/>
                  <a:gd name="T45" fmla="*/ 737 h 66"/>
                  <a:gd name="T46" fmla="*/ 954 w 98"/>
                  <a:gd name="T47" fmla="*/ 631 h 66"/>
                  <a:gd name="T48" fmla="*/ 895 w 98"/>
                  <a:gd name="T49" fmla="*/ 512 h 66"/>
                  <a:gd name="T50" fmla="*/ 840 w 98"/>
                  <a:gd name="T51" fmla="*/ 408 h 66"/>
                  <a:gd name="T52" fmla="*/ 747 w 98"/>
                  <a:gd name="T53" fmla="*/ 285 h 66"/>
                  <a:gd name="T54" fmla="*/ 661 w 98"/>
                  <a:gd name="T55" fmla="*/ 170 h 66"/>
                  <a:gd name="T56" fmla="*/ 558 w 98"/>
                  <a:gd name="T57" fmla="*/ 6 h 66"/>
                  <a:gd name="T58" fmla="*/ 463 w 98"/>
                  <a:gd name="T59" fmla="*/ 2 h 66"/>
                  <a:gd name="T60" fmla="*/ 344 w 98"/>
                  <a:gd name="T61" fmla="*/ 0 h 66"/>
                  <a:gd name="T62" fmla="*/ 219 w 98"/>
                  <a:gd name="T63" fmla="*/ 0 h 66"/>
                  <a:gd name="T64" fmla="*/ 115 w 98"/>
                  <a:gd name="T65" fmla="*/ 2 h 66"/>
                  <a:gd name="T66" fmla="*/ 0 w 98"/>
                  <a:gd name="T67" fmla="*/ 137 h 66"/>
                  <a:gd name="T68" fmla="*/ 4 w 98"/>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4"/>
                    </a:moveTo>
                    <a:lnTo>
                      <a:pt x="14" y="11"/>
                    </a:lnTo>
                    <a:lnTo>
                      <a:pt x="22" y="9"/>
                    </a:lnTo>
                    <a:lnTo>
                      <a:pt x="31" y="9"/>
                    </a:lnTo>
                    <a:lnTo>
                      <a:pt x="39" y="11"/>
                    </a:lnTo>
                    <a:lnTo>
                      <a:pt x="47" y="14"/>
                    </a:lnTo>
                    <a:lnTo>
                      <a:pt x="56" y="19"/>
                    </a:lnTo>
                    <a:lnTo>
                      <a:pt x="63" y="23"/>
                    </a:lnTo>
                    <a:lnTo>
                      <a:pt x="71" y="30"/>
                    </a:lnTo>
                    <a:lnTo>
                      <a:pt x="77" y="35"/>
                    </a:lnTo>
                    <a:lnTo>
                      <a:pt x="82" y="42"/>
                    </a:lnTo>
                    <a:lnTo>
                      <a:pt x="87" y="47"/>
                    </a:lnTo>
                    <a:lnTo>
                      <a:pt x="89" y="53"/>
                    </a:lnTo>
                    <a:lnTo>
                      <a:pt x="90" y="56"/>
                    </a:lnTo>
                    <a:lnTo>
                      <a:pt x="90" y="57"/>
                    </a:lnTo>
                    <a:lnTo>
                      <a:pt x="91" y="57"/>
                    </a:lnTo>
                    <a:lnTo>
                      <a:pt x="90" y="57"/>
                    </a:lnTo>
                    <a:lnTo>
                      <a:pt x="89" y="66"/>
                    </a:lnTo>
                    <a:lnTo>
                      <a:pt x="94" y="65"/>
                    </a:lnTo>
                    <a:lnTo>
                      <a:pt x="98" y="61"/>
                    </a:lnTo>
                    <a:lnTo>
                      <a:pt x="98" y="55"/>
                    </a:lnTo>
                    <a:lnTo>
                      <a:pt x="97" y="48"/>
                    </a:lnTo>
                    <a:lnTo>
                      <a:pt x="94" y="43"/>
                    </a:lnTo>
                    <a:lnTo>
                      <a:pt x="89" y="36"/>
                    </a:lnTo>
                    <a:lnTo>
                      <a:pt x="83" y="30"/>
                    </a:lnTo>
                    <a:lnTo>
                      <a:pt x="77" y="23"/>
                    </a:lnTo>
                    <a:lnTo>
                      <a:pt x="69" y="17"/>
                    </a:lnTo>
                    <a:lnTo>
                      <a:pt x="60" y="10"/>
                    </a:lnTo>
                    <a:lnTo>
                      <a:pt x="52" y="6"/>
                    </a:lnTo>
                    <a:lnTo>
                      <a:pt x="42" y="2"/>
                    </a:lnTo>
                    <a:lnTo>
                      <a:pt x="32" y="0"/>
                    </a:lnTo>
                    <a:lnTo>
                      <a:pt x="21" y="0"/>
                    </a:lnTo>
                    <a:lnTo>
                      <a:pt x="10"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61" name="Freeform 386"/>
              <p:cNvSpPr>
                <a:spLocks noChangeArrowheads="1"/>
              </p:cNvSpPr>
              <p:nvPr/>
            </p:nvSpPr>
            <p:spPr bwMode="auto">
              <a:xfrm>
                <a:off x="3949" y="4077"/>
                <a:ext cx="40" cy="48"/>
              </a:xfrm>
              <a:custGeom>
                <a:avLst/>
                <a:gdLst>
                  <a:gd name="T0" fmla="*/ 2700 w 43"/>
                  <a:gd name="T1" fmla="*/ 13011 h 49"/>
                  <a:gd name="T2" fmla="*/ 2351 w 43"/>
                  <a:gd name="T3" fmla="*/ 11744 h 49"/>
                  <a:gd name="T4" fmla="*/ 1794 w 43"/>
                  <a:gd name="T5" fmla="*/ 10299 h 49"/>
                  <a:gd name="T6" fmla="*/ 1466 w 43"/>
                  <a:gd name="T7" fmla="*/ 7929 h 49"/>
                  <a:gd name="T8" fmla="*/ 979 w 43"/>
                  <a:gd name="T9" fmla="*/ 6262 h 49"/>
                  <a:gd name="T10" fmla="*/ 699 w 43"/>
                  <a:gd name="T11" fmla="*/ 3937 h 49"/>
                  <a:gd name="T12" fmla="*/ 610 w 43"/>
                  <a:gd name="T13" fmla="*/ 2643 h 49"/>
                  <a:gd name="T14" fmla="*/ 571 w 43"/>
                  <a:gd name="T15" fmla="*/ 2459 h 49"/>
                  <a:gd name="T16" fmla="*/ 571 w 43"/>
                  <a:gd name="T17" fmla="*/ 82 h 49"/>
                  <a:gd name="T18" fmla="*/ 571 w 43"/>
                  <a:gd name="T19" fmla="*/ 2459 h 49"/>
                  <a:gd name="T20" fmla="*/ 7 w 43"/>
                  <a:gd name="T21" fmla="*/ 2459 h 49"/>
                  <a:gd name="T22" fmla="*/ 3 w 43"/>
                  <a:gd name="T23" fmla="*/ 0 h 49"/>
                  <a:gd name="T24" fmla="*/ 1 w 43"/>
                  <a:gd name="T25" fmla="*/ 3 h 49"/>
                  <a:gd name="T26" fmla="*/ 0 w 43"/>
                  <a:gd name="T27" fmla="*/ 82 h 49"/>
                  <a:gd name="T28" fmla="*/ 0 w 43"/>
                  <a:gd name="T29" fmla="*/ 3096 h 49"/>
                  <a:gd name="T30" fmla="*/ 1 w 43"/>
                  <a:gd name="T31" fmla="*/ 3937 h 49"/>
                  <a:gd name="T32" fmla="*/ 4 w 43"/>
                  <a:gd name="T33" fmla="*/ 5807 h 49"/>
                  <a:gd name="T34" fmla="*/ 610 w 43"/>
                  <a:gd name="T35" fmla="*/ 7929 h 49"/>
                  <a:gd name="T36" fmla="*/ 979 w 43"/>
                  <a:gd name="T37" fmla="*/ 10299 h 49"/>
                  <a:gd name="T38" fmla="*/ 1472 w 43"/>
                  <a:gd name="T39" fmla="*/ 12028 h 49"/>
                  <a:gd name="T40" fmla="*/ 1927 w 43"/>
                  <a:gd name="T41" fmla="*/ 14256 h 49"/>
                  <a:gd name="T42" fmla="*/ 2524 w 43"/>
                  <a:gd name="T43" fmla="*/ 15430 h 49"/>
                  <a:gd name="T44" fmla="*/ 2700 w 43"/>
                  <a:gd name="T45" fmla="*/ 13011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49"/>
                  <a:gd name="T71" fmla="*/ 43 w 43"/>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49">
                    <a:moveTo>
                      <a:pt x="43" y="41"/>
                    </a:moveTo>
                    <a:lnTo>
                      <a:pt x="36" y="37"/>
                    </a:lnTo>
                    <a:lnTo>
                      <a:pt x="28" y="32"/>
                    </a:lnTo>
                    <a:lnTo>
                      <a:pt x="22" y="25"/>
                    </a:lnTo>
                    <a:lnTo>
                      <a:pt x="16" y="19"/>
                    </a:lnTo>
                    <a:lnTo>
                      <a:pt x="11" y="13"/>
                    </a:lnTo>
                    <a:lnTo>
                      <a:pt x="9" y="8"/>
                    </a:lnTo>
                    <a:lnTo>
                      <a:pt x="8" y="7"/>
                    </a:lnTo>
                    <a:lnTo>
                      <a:pt x="8" y="6"/>
                    </a:lnTo>
                    <a:lnTo>
                      <a:pt x="8" y="7"/>
                    </a:lnTo>
                    <a:lnTo>
                      <a:pt x="7" y="7"/>
                    </a:lnTo>
                    <a:lnTo>
                      <a:pt x="3" y="0"/>
                    </a:lnTo>
                    <a:lnTo>
                      <a:pt x="1" y="3"/>
                    </a:lnTo>
                    <a:lnTo>
                      <a:pt x="0" y="6"/>
                    </a:lnTo>
                    <a:lnTo>
                      <a:pt x="0" y="10"/>
                    </a:lnTo>
                    <a:lnTo>
                      <a:pt x="1" y="13"/>
                    </a:lnTo>
                    <a:lnTo>
                      <a:pt x="4" y="18"/>
                    </a:lnTo>
                    <a:lnTo>
                      <a:pt x="9" y="25"/>
                    </a:lnTo>
                    <a:lnTo>
                      <a:pt x="16" y="32"/>
                    </a:lnTo>
                    <a:lnTo>
                      <a:pt x="23" y="38"/>
                    </a:lnTo>
                    <a:lnTo>
                      <a:pt x="31" y="45"/>
                    </a:lnTo>
                    <a:lnTo>
                      <a:pt x="40" y="49"/>
                    </a:lnTo>
                    <a:lnTo>
                      <a:pt x="4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62" name="Freeform 387"/>
              <p:cNvSpPr>
                <a:spLocks noChangeArrowheads="1"/>
              </p:cNvSpPr>
              <p:nvPr/>
            </p:nvSpPr>
            <p:spPr bwMode="auto">
              <a:xfrm>
                <a:off x="3991" y="4121"/>
                <a:ext cx="39" cy="14"/>
              </a:xfrm>
              <a:custGeom>
                <a:avLst/>
                <a:gdLst>
                  <a:gd name="T0" fmla="*/ 52 w 53"/>
                  <a:gd name="T1" fmla="*/ 2383 h 18"/>
                  <a:gd name="T2" fmla="*/ 49 w 53"/>
                  <a:gd name="T3" fmla="*/ 2146 h 18"/>
                  <a:gd name="T4" fmla="*/ 43 w 53"/>
                  <a:gd name="T5" fmla="*/ 2146 h 18"/>
                  <a:gd name="T6" fmla="*/ 37 w 53"/>
                  <a:gd name="T7" fmla="*/ 2146 h 18"/>
                  <a:gd name="T8" fmla="*/ 32 w 53"/>
                  <a:gd name="T9" fmla="*/ 1931 h 18"/>
                  <a:gd name="T10" fmla="*/ 24 w 53"/>
                  <a:gd name="T11" fmla="*/ 1931 h 18"/>
                  <a:gd name="T12" fmla="*/ 15 w 53"/>
                  <a:gd name="T13" fmla="*/ 1564 h 18"/>
                  <a:gd name="T14" fmla="*/ 11 w 53"/>
                  <a:gd name="T15" fmla="*/ 2 h 18"/>
                  <a:gd name="T16" fmla="*/ 1 w 53"/>
                  <a:gd name="T17" fmla="*/ 0 h 18"/>
                  <a:gd name="T18" fmla="*/ 0 w 53"/>
                  <a:gd name="T19" fmla="*/ 2146 h 18"/>
                  <a:gd name="T20" fmla="*/ 1 w 53"/>
                  <a:gd name="T21" fmla="*/ 2943 h 18"/>
                  <a:gd name="T22" fmla="*/ 14 w 53"/>
                  <a:gd name="T23" fmla="*/ 4037 h 18"/>
                  <a:gd name="T24" fmla="*/ 23 w 53"/>
                  <a:gd name="T25" fmla="*/ 4485 h 18"/>
                  <a:gd name="T26" fmla="*/ 32 w 53"/>
                  <a:gd name="T27" fmla="*/ 4675 h 18"/>
                  <a:gd name="T28" fmla="*/ 37 w 53"/>
                  <a:gd name="T29" fmla="*/ 4675 h 18"/>
                  <a:gd name="T30" fmla="*/ 43 w 53"/>
                  <a:gd name="T31" fmla="*/ 4675 h 18"/>
                  <a:gd name="T32" fmla="*/ 47 w 53"/>
                  <a:gd name="T33" fmla="*/ 4675 h 18"/>
                  <a:gd name="T34" fmla="*/ 52 w 53"/>
                  <a:gd name="T35" fmla="*/ 4984 h 18"/>
                  <a:gd name="T36" fmla="*/ 52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3" y="8"/>
                    </a:lnTo>
                    <a:lnTo>
                      <a:pt x="38" y="8"/>
                    </a:lnTo>
                    <a:lnTo>
                      <a:pt x="32" y="7"/>
                    </a:lnTo>
                    <a:lnTo>
                      <a:pt x="24" y="7"/>
                    </a:lnTo>
                    <a:lnTo>
                      <a:pt x="17" y="5"/>
                    </a:lnTo>
                    <a:lnTo>
                      <a:pt x="10" y="3"/>
                    </a:lnTo>
                    <a:lnTo>
                      <a:pt x="3" y="0"/>
                    </a:lnTo>
                    <a:lnTo>
                      <a:pt x="0" y="8"/>
                    </a:lnTo>
                    <a:lnTo>
                      <a:pt x="7" y="11"/>
                    </a:lnTo>
                    <a:lnTo>
                      <a:pt x="15" y="14"/>
                    </a:lnTo>
                    <a:lnTo>
                      <a:pt x="23" y="16"/>
                    </a:lnTo>
                    <a:lnTo>
                      <a:pt x="31" y="17"/>
                    </a:lnTo>
                    <a:lnTo>
                      <a:pt x="37" y="17"/>
                    </a:lnTo>
                    <a:lnTo>
                      <a:pt x="43" y="17"/>
                    </a:lnTo>
                    <a:lnTo>
                      <a:pt x="47" y="17"/>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63" name="Freeform 388"/>
              <p:cNvSpPr>
                <a:spLocks noChangeArrowheads="1"/>
              </p:cNvSpPr>
              <p:nvPr/>
            </p:nvSpPr>
            <p:spPr bwMode="auto">
              <a:xfrm>
                <a:off x="2476" y="4152"/>
                <a:ext cx="93" cy="57"/>
              </a:xfrm>
              <a:custGeom>
                <a:avLst/>
                <a:gdLst>
                  <a:gd name="T0" fmla="*/ 2898 w 94"/>
                  <a:gd name="T1" fmla="*/ 9586 h 57"/>
                  <a:gd name="T2" fmla="*/ 2991 w 94"/>
                  <a:gd name="T3" fmla="*/ 9277 h 57"/>
                  <a:gd name="T4" fmla="*/ 3052 w 94"/>
                  <a:gd name="T5" fmla="*/ 9193 h 57"/>
                  <a:gd name="T6" fmla="*/ 3052 w 94"/>
                  <a:gd name="T7" fmla="*/ 8528 h 57"/>
                  <a:gd name="T8" fmla="*/ 2991 w 94"/>
                  <a:gd name="T9" fmla="*/ 7564 h 57"/>
                  <a:gd name="T10" fmla="*/ 2898 w 94"/>
                  <a:gd name="T11" fmla="*/ 6604 h 57"/>
                  <a:gd name="T12" fmla="*/ 2816 w 94"/>
                  <a:gd name="T13" fmla="*/ 5726 h 57"/>
                  <a:gd name="T14" fmla="*/ 2560 w 94"/>
                  <a:gd name="T15" fmla="*/ 4392 h 57"/>
                  <a:gd name="T16" fmla="*/ 2411 w 94"/>
                  <a:gd name="T17" fmla="*/ 3797 h 57"/>
                  <a:gd name="T18" fmla="*/ 2186 w 94"/>
                  <a:gd name="T19" fmla="*/ 2375 h 57"/>
                  <a:gd name="T20" fmla="*/ 1876 w 94"/>
                  <a:gd name="T21" fmla="*/ 1697 h 57"/>
                  <a:gd name="T22" fmla="*/ 1606 w 94"/>
                  <a:gd name="T23" fmla="*/ 5 h 57"/>
                  <a:gd name="T24" fmla="*/ 1302 w 94"/>
                  <a:gd name="T25" fmla="*/ 2 h 57"/>
                  <a:gd name="T26" fmla="*/ 1011 w 94"/>
                  <a:gd name="T27" fmla="*/ 0 h 57"/>
                  <a:gd name="T28" fmla="*/ 634 w 94"/>
                  <a:gd name="T29" fmla="*/ 0 h 57"/>
                  <a:gd name="T30" fmla="*/ 400 w 94"/>
                  <a:gd name="T31" fmla="*/ 2 h 57"/>
                  <a:gd name="T32" fmla="*/ 2 w 94"/>
                  <a:gd name="T33" fmla="*/ 68 h 57"/>
                  <a:gd name="T34" fmla="*/ 1 w 94"/>
                  <a:gd name="T35" fmla="*/ 68 h 57"/>
                  <a:gd name="T36" fmla="*/ 0 w 94"/>
                  <a:gd name="T37" fmla="*/ 1575 h 57"/>
                  <a:gd name="T38" fmla="*/ 1 w 94"/>
                  <a:gd name="T39" fmla="*/ 1797 h 57"/>
                  <a:gd name="T40" fmla="*/ 1 w 94"/>
                  <a:gd name="T41" fmla="*/ 2058 h 57"/>
                  <a:gd name="T42" fmla="*/ 4 w 94"/>
                  <a:gd name="T43" fmla="*/ 2891 h 57"/>
                  <a:gd name="T44" fmla="*/ 359 w 94"/>
                  <a:gd name="T45" fmla="*/ 4061 h 57"/>
                  <a:gd name="T46" fmla="*/ 465 w 94"/>
                  <a:gd name="T47" fmla="*/ 5048 h 57"/>
                  <a:gd name="T48" fmla="*/ 669 w 94"/>
                  <a:gd name="T49" fmla="*/ 6165 h 57"/>
                  <a:gd name="T50" fmla="*/ 1004 w 94"/>
                  <a:gd name="T51" fmla="*/ 7078 h 57"/>
                  <a:gd name="T52" fmla="*/ 1236 w 94"/>
                  <a:gd name="T53" fmla="*/ 7976 h 57"/>
                  <a:gd name="T54" fmla="*/ 1452 w 94"/>
                  <a:gd name="T55" fmla="*/ 8528 h 57"/>
                  <a:gd name="T56" fmla="*/ 1697 w 94"/>
                  <a:gd name="T57" fmla="*/ 8675 h 57"/>
                  <a:gd name="T58" fmla="*/ 1971 w 94"/>
                  <a:gd name="T59" fmla="*/ 9193 h 57"/>
                  <a:gd name="T60" fmla="*/ 2191 w 94"/>
                  <a:gd name="T61" fmla="*/ 9193 h 57"/>
                  <a:gd name="T62" fmla="*/ 2424 w 94"/>
                  <a:gd name="T63" fmla="*/ 9277 h 57"/>
                  <a:gd name="T64" fmla="*/ 2560 w 94"/>
                  <a:gd name="T65" fmla="*/ 9277 h 57"/>
                  <a:gd name="T66" fmla="*/ 2816 w 94"/>
                  <a:gd name="T67" fmla="*/ 9277 h 57"/>
                  <a:gd name="T68" fmla="*/ 2898 w 94"/>
                  <a:gd name="T69" fmla="*/ 9586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9" y="57"/>
                    </a:moveTo>
                    <a:lnTo>
                      <a:pt x="92" y="56"/>
                    </a:lnTo>
                    <a:lnTo>
                      <a:pt x="94" y="55"/>
                    </a:lnTo>
                    <a:lnTo>
                      <a:pt x="94" y="50"/>
                    </a:lnTo>
                    <a:lnTo>
                      <a:pt x="92" y="46"/>
                    </a:lnTo>
                    <a:lnTo>
                      <a:pt x="89" y="40"/>
                    </a:lnTo>
                    <a:lnTo>
                      <a:pt x="85" y="34"/>
                    </a:lnTo>
                    <a:lnTo>
                      <a:pt x="79" y="27"/>
                    </a:lnTo>
                    <a:lnTo>
                      <a:pt x="73" y="22"/>
                    </a:lnTo>
                    <a:lnTo>
                      <a:pt x="66" y="15"/>
                    </a:lnTo>
                    <a:lnTo>
                      <a:pt x="58" y="10"/>
                    </a:lnTo>
                    <a:lnTo>
                      <a:pt x="49" y="5"/>
                    </a:lnTo>
                    <a:lnTo>
                      <a:pt x="40" y="2"/>
                    </a:lnTo>
                    <a:lnTo>
                      <a:pt x="31" y="0"/>
                    </a:lnTo>
                    <a:lnTo>
                      <a:pt x="21" y="0"/>
                    </a:lnTo>
                    <a:lnTo>
                      <a:pt x="12" y="2"/>
                    </a:lnTo>
                    <a:lnTo>
                      <a:pt x="2" y="6"/>
                    </a:lnTo>
                    <a:lnTo>
                      <a:pt x="1" y="6"/>
                    </a:lnTo>
                    <a:lnTo>
                      <a:pt x="0" y="9"/>
                    </a:lnTo>
                    <a:lnTo>
                      <a:pt x="1" y="11"/>
                    </a:lnTo>
                    <a:lnTo>
                      <a:pt x="1" y="13"/>
                    </a:lnTo>
                    <a:lnTo>
                      <a:pt x="4" y="18"/>
                    </a:lnTo>
                    <a:lnTo>
                      <a:pt x="10" y="24"/>
                    </a:lnTo>
                    <a:lnTo>
                      <a:pt x="15" y="31"/>
                    </a:lnTo>
                    <a:lnTo>
                      <a:pt x="22" y="37"/>
                    </a:lnTo>
                    <a:lnTo>
                      <a:pt x="30" y="43"/>
                    </a:lnTo>
                    <a:lnTo>
                      <a:pt x="38" y="47"/>
                    </a:lnTo>
                    <a:lnTo>
                      <a:pt x="45" y="50"/>
                    </a:lnTo>
                    <a:lnTo>
                      <a:pt x="53" y="52"/>
                    </a:lnTo>
                    <a:lnTo>
                      <a:pt x="60" y="55"/>
                    </a:lnTo>
                    <a:lnTo>
                      <a:pt x="67" y="55"/>
                    </a:lnTo>
                    <a:lnTo>
                      <a:pt x="74" y="56"/>
                    </a:lnTo>
                    <a:lnTo>
                      <a:pt x="79" y="56"/>
                    </a:lnTo>
                    <a:lnTo>
                      <a:pt x="85" y="56"/>
                    </a:lnTo>
                    <a:lnTo>
                      <a:pt x="89"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64" name="Freeform 389"/>
              <p:cNvSpPr>
                <a:spLocks noChangeArrowheads="1"/>
              </p:cNvSpPr>
              <p:nvPr/>
            </p:nvSpPr>
            <p:spPr bwMode="auto">
              <a:xfrm>
                <a:off x="2475" y="4150"/>
                <a:ext cx="99" cy="66"/>
              </a:xfrm>
              <a:custGeom>
                <a:avLst/>
                <a:gdLst>
                  <a:gd name="T0" fmla="*/ 5 w 99"/>
                  <a:gd name="T1" fmla="*/ 3132 h 66"/>
                  <a:gd name="T2" fmla="*/ 759 w 99"/>
                  <a:gd name="T3" fmla="*/ 2321 h 66"/>
                  <a:gd name="T4" fmla="*/ 1215 w 99"/>
                  <a:gd name="T5" fmla="*/ 2028 h 66"/>
                  <a:gd name="T6" fmla="*/ 1727 w 99"/>
                  <a:gd name="T7" fmla="*/ 2028 h 66"/>
                  <a:gd name="T8" fmla="*/ 2254 w 99"/>
                  <a:gd name="T9" fmla="*/ 2321 h 66"/>
                  <a:gd name="T10" fmla="*/ 2765 w 99"/>
                  <a:gd name="T11" fmla="*/ 3132 h 66"/>
                  <a:gd name="T12" fmla="*/ 3160 w 99"/>
                  <a:gd name="T13" fmla="*/ 4190 h 66"/>
                  <a:gd name="T14" fmla="*/ 3612 w 99"/>
                  <a:gd name="T15" fmla="*/ 5177 h 66"/>
                  <a:gd name="T16" fmla="*/ 3999 w 99"/>
                  <a:gd name="T17" fmla="*/ 6494 h 66"/>
                  <a:gd name="T18" fmla="*/ 4358 w 99"/>
                  <a:gd name="T19" fmla="*/ 7999 h 66"/>
                  <a:gd name="T20" fmla="*/ 4623 w 99"/>
                  <a:gd name="T21" fmla="*/ 9264 h 66"/>
                  <a:gd name="T22" fmla="*/ 4903 w 99"/>
                  <a:gd name="T23" fmla="*/ 10717 h 66"/>
                  <a:gd name="T24" fmla="*/ 5056 w 99"/>
                  <a:gd name="T25" fmla="*/ 11643 h 66"/>
                  <a:gd name="T26" fmla="*/ 5141 w 99"/>
                  <a:gd name="T27" fmla="*/ 12397 h 66"/>
                  <a:gd name="T28" fmla="*/ 5141 w 99"/>
                  <a:gd name="T29" fmla="*/ 12530 h 66"/>
                  <a:gd name="T30" fmla="*/ 5141 w 99"/>
                  <a:gd name="T31" fmla="*/ 12397 h 66"/>
                  <a:gd name="T32" fmla="*/ 5059 w 99"/>
                  <a:gd name="T33" fmla="*/ 12397 h 66"/>
                  <a:gd name="T34" fmla="*/ 5056 w 99"/>
                  <a:gd name="T35" fmla="*/ 14494 h 66"/>
                  <a:gd name="T36" fmla="*/ 5366 w 99"/>
                  <a:gd name="T37" fmla="*/ 14361 h 66"/>
                  <a:gd name="T38" fmla="*/ 5601 w 99"/>
                  <a:gd name="T39" fmla="*/ 13474 h 66"/>
                  <a:gd name="T40" fmla="*/ 5601 w 99"/>
                  <a:gd name="T41" fmla="*/ 11968 h 66"/>
                  <a:gd name="T42" fmla="*/ 5453 w 99"/>
                  <a:gd name="T43" fmla="*/ 10831 h 66"/>
                  <a:gd name="T44" fmla="*/ 5363 w 99"/>
                  <a:gd name="T45" fmla="*/ 9339 h 66"/>
                  <a:gd name="T46" fmla="*/ 5059 w 99"/>
                  <a:gd name="T47" fmla="*/ 8076 h 66"/>
                  <a:gd name="T48" fmla="*/ 4767 w 99"/>
                  <a:gd name="T49" fmla="*/ 6494 h 66"/>
                  <a:gd name="T50" fmla="*/ 4358 w 99"/>
                  <a:gd name="T51" fmla="*/ 4852 h 66"/>
                  <a:gd name="T52" fmla="*/ 3935 w 99"/>
                  <a:gd name="T53" fmla="*/ 3608 h 66"/>
                  <a:gd name="T54" fmla="*/ 3443 w 99"/>
                  <a:gd name="T55" fmla="*/ 2167 h 66"/>
                  <a:gd name="T56" fmla="*/ 2932 w 99"/>
                  <a:gd name="T57" fmla="*/ 72 h 66"/>
                  <a:gd name="T58" fmla="*/ 2391 w 99"/>
                  <a:gd name="T59" fmla="*/ 3 h 66"/>
                  <a:gd name="T60" fmla="*/ 1781 w 99"/>
                  <a:gd name="T61" fmla="*/ 0 h 66"/>
                  <a:gd name="T62" fmla="*/ 1146 w 99"/>
                  <a:gd name="T63" fmla="*/ 0 h 66"/>
                  <a:gd name="T64" fmla="*/ 637 w 99"/>
                  <a:gd name="T65" fmla="*/ 3 h 66"/>
                  <a:gd name="T66" fmla="*/ 0 w 99"/>
                  <a:gd name="T67" fmla="*/ 1730 h 66"/>
                  <a:gd name="T68" fmla="*/ 5 w 99"/>
                  <a:gd name="T69" fmla="*/ 3132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5" y="15"/>
                    </a:moveTo>
                    <a:lnTo>
                      <a:pt x="14" y="11"/>
                    </a:lnTo>
                    <a:lnTo>
                      <a:pt x="22" y="9"/>
                    </a:lnTo>
                    <a:lnTo>
                      <a:pt x="31" y="9"/>
                    </a:lnTo>
                    <a:lnTo>
                      <a:pt x="40" y="11"/>
                    </a:lnTo>
                    <a:lnTo>
                      <a:pt x="49" y="15"/>
                    </a:lnTo>
                    <a:lnTo>
                      <a:pt x="56" y="19"/>
                    </a:lnTo>
                    <a:lnTo>
                      <a:pt x="64" y="23"/>
                    </a:lnTo>
                    <a:lnTo>
                      <a:pt x="71" y="30"/>
                    </a:lnTo>
                    <a:lnTo>
                      <a:pt x="77" y="36"/>
                    </a:lnTo>
                    <a:lnTo>
                      <a:pt x="82" y="42"/>
                    </a:lnTo>
                    <a:lnTo>
                      <a:pt x="87" y="48"/>
                    </a:lnTo>
                    <a:lnTo>
                      <a:pt x="89" y="53"/>
                    </a:lnTo>
                    <a:lnTo>
                      <a:pt x="91" y="56"/>
                    </a:lnTo>
                    <a:lnTo>
                      <a:pt x="91" y="57"/>
                    </a:lnTo>
                    <a:lnTo>
                      <a:pt x="91" y="56"/>
                    </a:lnTo>
                    <a:lnTo>
                      <a:pt x="90" y="56"/>
                    </a:lnTo>
                    <a:lnTo>
                      <a:pt x="89" y="66"/>
                    </a:lnTo>
                    <a:lnTo>
                      <a:pt x="95" y="65"/>
                    </a:lnTo>
                    <a:lnTo>
                      <a:pt x="99" y="61"/>
                    </a:lnTo>
                    <a:lnTo>
                      <a:pt x="99" y="55"/>
                    </a:lnTo>
                    <a:lnTo>
                      <a:pt x="97" y="49"/>
                    </a:lnTo>
                    <a:lnTo>
                      <a:pt x="94" y="43"/>
                    </a:lnTo>
                    <a:lnTo>
                      <a:pt x="90" y="37"/>
                    </a:lnTo>
                    <a:lnTo>
                      <a:pt x="84" y="30"/>
                    </a:lnTo>
                    <a:lnTo>
                      <a:pt x="77" y="22"/>
                    </a:lnTo>
                    <a:lnTo>
                      <a:pt x="70" y="17"/>
                    </a:lnTo>
                    <a:lnTo>
                      <a:pt x="61" y="10"/>
                    </a:lnTo>
                    <a:lnTo>
                      <a:pt x="52" y="6"/>
                    </a:lnTo>
                    <a:lnTo>
                      <a:pt x="42" y="3"/>
                    </a:lnTo>
                    <a:lnTo>
                      <a:pt x="32" y="0"/>
                    </a:lnTo>
                    <a:lnTo>
                      <a:pt x="21" y="0"/>
                    </a:lnTo>
                    <a:lnTo>
                      <a:pt x="11" y="3"/>
                    </a:lnTo>
                    <a:lnTo>
                      <a:pt x="0" y="7"/>
                    </a:lnTo>
                    <a:lnTo>
                      <a:pt x="5" y="1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65" name="Freeform 390"/>
              <p:cNvSpPr>
                <a:spLocks noChangeArrowheads="1"/>
              </p:cNvSpPr>
              <p:nvPr/>
            </p:nvSpPr>
            <p:spPr bwMode="auto">
              <a:xfrm>
                <a:off x="2471" y="4155"/>
                <a:ext cx="41" cy="51"/>
              </a:xfrm>
              <a:custGeom>
                <a:avLst/>
                <a:gdLst>
                  <a:gd name="T0" fmla="*/ 2562 w 44"/>
                  <a:gd name="T1" fmla="*/ 34471 h 49"/>
                  <a:gd name="T2" fmla="*/ 2102 w 44"/>
                  <a:gd name="T3" fmla="*/ 30708 h 49"/>
                  <a:gd name="T4" fmla="*/ 1666 w 44"/>
                  <a:gd name="T5" fmla="*/ 26922 h 49"/>
                  <a:gd name="T6" fmla="*/ 1323 w 44"/>
                  <a:gd name="T7" fmla="*/ 20740 h 49"/>
                  <a:gd name="T8" fmla="*/ 953 w 44"/>
                  <a:gd name="T9" fmla="*/ 16373 h 49"/>
                  <a:gd name="T10" fmla="*/ 685 w 44"/>
                  <a:gd name="T11" fmla="*/ 10298 h 49"/>
                  <a:gd name="T12" fmla="*/ 562 w 44"/>
                  <a:gd name="T13" fmla="*/ 7499 h 49"/>
                  <a:gd name="T14" fmla="*/ 562 w 44"/>
                  <a:gd name="T15" fmla="*/ 6916 h 49"/>
                  <a:gd name="T16" fmla="*/ 526 w 44"/>
                  <a:gd name="T17" fmla="*/ 6420 h 49"/>
                  <a:gd name="T18" fmla="*/ 526 w 44"/>
                  <a:gd name="T19" fmla="*/ 6916 h 49"/>
                  <a:gd name="T20" fmla="*/ 3 w 44"/>
                  <a:gd name="T21" fmla="*/ 0 h 49"/>
                  <a:gd name="T22" fmla="*/ 1 w 44"/>
                  <a:gd name="T23" fmla="*/ 3 h 49"/>
                  <a:gd name="T24" fmla="*/ 0 w 44"/>
                  <a:gd name="T25" fmla="*/ 6420 h 49"/>
                  <a:gd name="T26" fmla="*/ 1 w 44"/>
                  <a:gd name="T27" fmla="*/ 8090 h 49"/>
                  <a:gd name="T28" fmla="*/ 2 w 44"/>
                  <a:gd name="T29" fmla="*/ 10298 h 49"/>
                  <a:gd name="T30" fmla="*/ 5 w 44"/>
                  <a:gd name="T31" fmla="*/ 16373 h 49"/>
                  <a:gd name="T32" fmla="*/ 601 w 44"/>
                  <a:gd name="T33" fmla="*/ 20740 h 49"/>
                  <a:gd name="T34" fmla="*/ 891 w 44"/>
                  <a:gd name="T35" fmla="*/ 26922 h 49"/>
                  <a:gd name="T36" fmla="*/ 1367 w 44"/>
                  <a:gd name="T37" fmla="*/ 31459 h 49"/>
                  <a:gd name="T38" fmla="*/ 1841 w 44"/>
                  <a:gd name="T39" fmla="*/ 37270 h 49"/>
                  <a:gd name="T40" fmla="*/ 2318 w 44"/>
                  <a:gd name="T41" fmla="*/ 40344 h 49"/>
                  <a:gd name="T42" fmla="*/ 2562 w 44"/>
                  <a:gd name="T43" fmla="*/ 34471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
                  <a:gd name="T67" fmla="*/ 0 h 49"/>
                  <a:gd name="T68" fmla="*/ 44 w 44"/>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 h="49">
                    <a:moveTo>
                      <a:pt x="44" y="42"/>
                    </a:moveTo>
                    <a:lnTo>
                      <a:pt x="36" y="37"/>
                    </a:lnTo>
                    <a:lnTo>
                      <a:pt x="29" y="32"/>
                    </a:lnTo>
                    <a:lnTo>
                      <a:pt x="22" y="25"/>
                    </a:lnTo>
                    <a:lnTo>
                      <a:pt x="17" y="19"/>
                    </a:lnTo>
                    <a:lnTo>
                      <a:pt x="12" y="13"/>
                    </a:lnTo>
                    <a:lnTo>
                      <a:pt x="9" y="9"/>
                    </a:lnTo>
                    <a:lnTo>
                      <a:pt x="9" y="8"/>
                    </a:lnTo>
                    <a:lnTo>
                      <a:pt x="8" y="7"/>
                    </a:lnTo>
                    <a:lnTo>
                      <a:pt x="8" y="8"/>
                    </a:lnTo>
                    <a:lnTo>
                      <a:pt x="3" y="0"/>
                    </a:lnTo>
                    <a:lnTo>
                      <a:pt x="1" y="3"/>
                    </a:lnTo>
                    <a:lnTo>
                      <a:pt x="0" y="7"/>
                    </a:lnTo>
                    <a:lnTo>
                      <a:pt x="1" y="10"/>
                    </a:lnTo>
                    <a:lnTo>
                      <a:pt x="2" y="13"/>
                    </a:lnTo>
                    <a:lnTo>
                      <a:pt x="5" y="19"/>
                    </a:lnTo>
                    <a:lnTo>
                      <a:pt x="10" y="25"/>
                    </a:lnTo>
                    <a:lnTo>
                      <a:pt x="16" y="32"/>
                    </a:lnTo>
                    <a:lnTo>
                      <a:pt x="23" y="38"/>
                    </a:lnTo>
                    <a:lnTo>
                      <a:pt x="32" y="45"/>
                    </a:lnTo>
                    <a:lnTo>
                      <a:pt x="40" y="49"/>
                    </a:lnTo>
                    <a:lnTo>
                      <a:pt x="44" y="4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66" name="Freeform 391"/>
              <p:cNvSpPr>
                <a:spLocks noChangeArrowheads="1"/>
              </p:cNvSpPr>
              <p:nvPr/>
            </p:nvSpPr>
            <p:spPr bwMode="auto">
              <a:xfrm>
                <a:off x="2514" y="4213"/>
                <a:ext cx="50" cy="12"/>
              </a:xfrm>
              <a:custGeom>
                <a:avLst/>
                <a:gdLst>
                  <a:gd name="T0" fmla="*/ 1564 w 53"/>
                  <a:gd name="T1" fmla="*/ 1 h 17"/>
                  <a:gd name="T2" fmla="*/ 1458 w 53"/>
                  <a:gd name="T3" fmla="*/ 1 h 17"/>
                  <a:gd name="T4" fmla="*/ 1306 w 53"/>
                  <a:gd name="T5" fmla="*/ 1 h 17"/>
                  <a:gd name="T6" fmla="*/ 1106 w 53"/>
                  <a:gd name="T7" fmla="*/ 1 h 17"/>
                  <a:gd name="T8" fmla="*/ 938 w 53"/>
                  <a:gd name="T9" fmla="*/ 1 h 17"/>
                  <a:gd name="T10" fmla="*/ 706 w 53"/>
                  <a:gd name="T11" fmla="*/ 1 h 17"/>
                  <a:gd name="T12" fmla="*/ 508 w 53"/>
                  <a:gd name="T13" fmla="*/ 1 h 17"/>
                  <a:gd name="T14" fmla="*/ 344 w 53"/>
                  <a:gd name="T15" fmla="*/ 1 h 17"/>
                  <a:gd name="T16" fmla="*/ 4 w 53"/>
                  <a:gd name="T17" fmla="*/ 0 h 17"/>
                  <a:gd name="T18" fmla="*/ 0 w 53"/>
                  <a:gd name="T19" fmla="*/ 1 h 17"/>
                  <a:gd name="T20" fmla="*/ 7 w 53"/>
                  <a:gd name="T21" fmla="*/ 62 h 17"/>
                  <a:gd name="T22" fmla="*/ 455 w 53"/>
                  <a:gd name="T23" fmla="*/ 68 h 17"/>
                  <a:gd name="T24" fmla="*/ 667 w 53"/>
                  <a:gd name="T25" fmla="*/ 77 h 17"/>
                  <a:gd name="T26" fmla="*/ 929 w 53"/>
                  <a:gd name="T27" fmla="*/ 82 h 17"/>
                  <a:gd name="T28" fmla="*/ 1106 w 53"/>
                  <a:gd name="T29" fmla="*/ 82 h 17"/>
                  <a:gd name="T30" fmla="*/ 1293 w 53"/>
                  <a:gd name="T31" fmla="*/ 82 h 17"/>
                  <a:gd name="T32" fmla="*/ 1458 w 53"/>
                  <a:gd name="T33" fmla="*/ 82 h 17"/>
                  <a:gd name="T34" fmla="*/ 1539 w 53"/>
                  <a:gd name="T35" fmla="*/ 87 h 17"/>
                  <a:gd name="T36" fmla="*/ 1564 w 53"/>
                  <a:gd name="T37" fmla="*/ 1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7"/>
                  <a:gd name="T59" fmla="*/ 53 w 53"/>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7">
                    <a:moveTo>
                      <a:pt x="53" y="7"/>
                    </a:moveTo>
                    <a:lnTo>
                      <a:pt x="49" y="7"/>
                    </a:lnTo>
                    <a:lnTo>
                      <a:pt x="44" y="7"/>
                    </a:lnTo>
                    <a:lnTo>
                      <a:pt x="38" y="7"/>
                    </a:lnTo>
                    <a:lnTo>
                      <a:pt x="32" y="6"/>
                    </a:lnTo>
                    <a:lnTo>
                      <a:pt x="24" y="5"/>
                    </a:lnTo>
                    <a:lnTo>
                      <a:pt x="18" y="4"/>
                    </a:lnTo>
                    <a:lnTo>
                      <a:pt x="11" y="2"/>
                    </a:lnTo>
                    <a:lnTo>
                      <a:pt x="4" y="0"/>
                    </a:lnTo>
                    <a:lnTo>
                      <a:pt x="0" y="7"/>
                    </a:lnTo>
                    <a:lnTo>
                      <a:pt x="7" y="11"/>
                    </a:lnTo>
                    <a:lnTo>
                      <a:pt x="16" y="13"/>
                    </a:lnTo>
                    <a:lnTo>
                      <a:pt x="23" y="15"/>
                    </a:lnTo>
                    <a:lnTo>
                      <a:pt x="31" y="16"/>
                    </a:lnTo>
                    <a:lnTo>
                      <a:pt x="38" y="16"/>
                    </a:lnTo>
                    <a:lnTo>
                      <a:pt x="43" y="16"/>
                    </a:lnTo>
                    <a:lnTo>
                      <a:pt x="49" y="16"/>
                    </a:lnTo>
                    <a:lnTo>
                      <a:pt x="52" y="17"/>
                    </a:lnTo>
                    <a:lnTo>
                      <a:pt x="53"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67" name="Freeform 392"/>
              <p:cNvSpPr>
                <a:spLocks noChangeArrowheads="1"/>
              </p:cNvSpPr>
              <p:nvPr/>
            </p:nvSpPr>
            <p:spPr bwMode="auto">
              <a:xfrm>
                <a:off x="1628" y="4072"/>
                <a:ext cx="92" cy="51"/>
              </a:xfrm>
              <a:custGeom>
                <a:avLst/>
                <a:gdLst>
                  <a:gd name="T0" fmla="*/ 3003 w 93"/>
                  <a:gd name="T1" fmla="*/ 0 h 58"/>
                  <a:gd name="T2" fmla="*/ 3082 w 93"/>
                  <a:gd name="T3" fmla="*/ 0 h 58"/>
                  <a:gd name="T4" fmla="*/ 3164 w 93"/>
                  <a:gd name="T5" fmla="*/ 3 h 58"/>
                  <a:gd name="T6" fmla="*/ 3164 w 93"/>
                  <a:gd name="T7" fmla="*/ 399 h 58"/>
                  <a:gd name="T8" fmla="*/ 3082 w 93"/>
                  <a:gd name="T9" fmla="*/ 557 h 58"/>
                  <a:gd name="T10" fmla="*/ 3036 w 93"/>
                  <a:gd name="T11" fmla="*/ 987 h 58"/>
                  <a:gd name="T12" fmla="*/ 2882 w 93"/>
                  <a:gd name="T13" fmla="*/ 1271 h 58"/>
                  <a:gd name="T14" fmla="*/ 2633 w 93"/>
                  <a:gd name="T15" fmla="*/ 1705 h 58"/>
                  <a:gd name="T16" fmla="*/ 2463 w 93"/>
                  <a:gd name="T17" fmla="*/ 2088 h 58"/>
                  <a:gd name="T18" fmla="*/ 2230 w 93"/>
                  <a:gd name="T19" fmla="*/ 2375 h 58"/>
                  <a:gd name="T20" fmla="*/ 1905 w 93"/>
                  <a:gd name="T21" fmla="*/ 2722 h 58"/>
                  <a:gd name="T22" fmla="*/ 1645 w 93"/>
                  <a:gd name="T23" fmla="*/ 2954 h 58"/>
                  <a:gd name="T24" fmla="*/ 1313 w 93"/>
                  <a:gd name="T25" fmla="*/ 3197 h 58"/>
                  <a:gd name="T26" fmla="*/ 1064 w 93"/>
                  <a:gd name="T27" fmla="*/ 3306 h 58"/>
                  <a:gd name="T28" fmla="*/ 635 w 93"/>
                  <a:gd name="T29" fmla="*/ 3306 h 58"/>
                  <a:gd name="T30" fmla="*/ 398 w 93"/>
                  <a:gd name="T31" fmla="*/ 3197 h 58"/>
                  <a:gd name="T32" fmla="*/ 1 w 93"/>
                  <a:gd name="T33" fmla="*/ 2944 h 58"/>
                  <a:gd name="T34" fmla="*/ 0 w 93"/>
                  <a:gd name="T35" fmla="*/ 2903 h 58"/>
                  <a:gd name="T36" fmla="*/ 0 w 93"/>
                  <a:gd name="T37" fmla="*/ 2807 h 58"/>
                  <a:gd name="T38" fmla="*/ 0 w 93"/>
                  <a:gd name="T39" fmla="*/ 2710 h 58"/>
                  <a:gd name="T40" fmla="*/ 1 w 93"/>
                  <a:gd name="T41" fmla="*/ 2507 h 58"/>
                  <a:gd name="T42" fmla="*/ 4 w 93"/>
                  <a:gd name="T43" fmla="*/ 2267 h 58"/>
                  <a:gd name="T44" fmla="*/ 8 w 93"/>
                  <a:gd name="T45" fmla="*/ 1852 h 58"/>
                  <a:gd name="T46" fmla="*/ 490 w 93"/>
                  <a:gd name="T47" fmla="*/ 1496 h 58"/>
                  <a:gd name="T48" fmla="*/ 704 w 93"/>
                  <a:gd name="T49" fmla="*/ 1167 h 58"/>
                  <a:gd name="T50" fmla="*/ 1019 w 93"/>
                  <a:gd name="T51" fmla="*/ 773 h 58"/>
                  <a:gd name="T52" fmla="*/ 1246 w 93"/>
                  <a:gd name="T53" fmla="*/ 509 h 58"/>
                  <a:gd name="T54" fmla="*/ 1468 w 93"/>
                  <a:gd name="T55" fmla="*/ 399 h 58"/>
                  <a:gd name="T56" fmla="*/ 1734 w 93"/>
                  <a:gd name="T57" fmla="*/ 4 h 58"/>
                  <a:gd name="T58" fmla="*/ 1997 w 93"/>
                  <a:gd name="T59" fmla="*/ 3 h 58"/>
                  <a:gd name="T60" fmla="*/ 2251 w 93"/>
                  <a:gd name="T61" fmla="*/ 2 h 58"/>
                  <a:gd name="T62" fmla="*/ 2476 w 93"/>
                  <a:gd name="T63" fmla="*/ 2 h 58"/>
                  <a:gd name="T64" fmla="*/ 2633 w 93"/>
                  <a:gd name="T65" fmla="*/ 0 h 58"/>
                  <a:gd name="T66" fmla="*/ 2882 w 93"/>
                  <a:gd name="T67" fmla="*/ 0 h 58"/>
                  <a:gd name="T68" fmla="*/ 3003 w 93"/>
                  <a:gd name="T69" fmla="*/ 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8"/>
                  <a:gd name="T107" fmla="*/ 93 w 9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8">
                    <a:moveTo>
                      <a:pt x="88" y="0"/>
                    </a:moveTo>
                    <a:lnTo>
                      <a:pt x="92" y="0"/>
                    </a:lnTo>
                    <a:lnTo>
                      <a:pt x="93" y="3"/>
                    </a:lnTo>
                    <a:lnTo>
                      <a:pt x="93" y="6"/>
                    </a:lnTo>
                    <a:lnTo>
                      <a:pt x="92" y="10"/>
                    </a:lnTo>
                    <a:lnTo>
                      <a:pt x="89" y="17"/>
                    </a:lnTo>
                    <a:lnTo>
                      <a:pt x="85" y="22"/>
                    </a:lnTo>
                    <a:lnTo>
                      <a:pt x="79" y="29"/>
                    </a:lnTo>
                    <a:lnTo>
                      <a:pt x="73" y="36"/>
                    </a:lnTo>
                    <a:lnTo>
                      <a:pt x="66" y="41"/>
                    </a:lnTo>
                    <a:lnTo>
                      <a:pt x="57" y="48"/>
                    </a:lnTo>
                    <a:lnTo>
                      <a:pt x="49" y="52"/>
                    </a:lnTo>
                    <a:lnTo>
                      <a:pt x="39" y="55"/>
                    </a:lnTo>
                    <a:lnTo>
                      <a:pt x="31" y="58"/>
                    </a:lnTo>
                    <a:lnTo>
                      <a:pt x="20" y="58"/>
                    </a:lnTo>
                    <a:lnTo>
                      <a:pt x="11" y="55"/>
                    </a:lnTo>
                    <a:lnTo>
                      <a:pt x="1" y="51"/>
                    </a:lnTo>
                    <a:lnTo>
                      <a:pt x="0" y="50"/>
                    </a:lnTo>
                    <a:lnTo>
                      <a:pt x="0" y="49"/>
                    </a:lnTo>
                    <a:lnTo>
                      <a:pt x="0" y="47"/>
                    </a:lnTo>
                    <a:lnTo>
                      <a:pt x="1" y="44"/>
                    </a:lnTo>
                    <a:lnTo>
                      <a:pt x="4" y="39"/>
                    </a:lnTo>
                    <a:lnTo>
                      <a:pt x="8" y="32"/>
                    </a:lnTo>
                    <a:lnTo>
                      <a:pt x="15" y="26"/>
                    </a:lnTo>
                    <a:lnTo>
                      <a:pt x="22" y="20"/>
                    </a:lnTo>
                    <a:lnTo>
                      <a:pt x="30" y="14"/>
                    </a:lnTo>
                    <a:lnTo>
                      <a:pt x="37" y="9"/>
                    </a:lnTo>
                    <a:lnTo>
                      <a:pt x="44" y="6"/>
                    </a:lnTo>
                    <a:lnTo>
                      <a:pt x="52" y="4"/>
                    </a:lnTo>
                    <a:lnTo>
                      <a:pt x="59" y="3"/>
                    </a:lnTo>
                    <a:lnTo>
                      <a:pt x="67" y="2"/>
                    </a:lnTo>
                    <a:lnTo>
                      <a:pt x="74" y="2"/>
                    </a:lnTo>
                    <a:lnTo>
                      <a:pt x="79" y="0"/>
                    </a:lnTo>
                    <a:lnTo>
                      <a:pt x="85"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68" name="Freeform 393"/>
              <p:cNvSpPr>
                <a:spLocks noChangeArrowheads="1"/>
              </p:cNvSpPr>
              <p:nvPr/>
            </p:nvSpPr>
            <p:spPr bwMode="auto">
              <a:xfrm>
                <a:off x="1628" y="4067"/>
                <a:ext cx="98" cy="55"/>
              </a:xfrm>
              <a:custGeom>
                <a:avLst/>
                <a:gdLst>
                  <a:gd name="T0" fmla="*/ 0 w 98"/>
                  <a:gd name="T1" fmla="*/ 1016 h 66"/>
                  <a:gd name="T2" fmla="*/ 620 w 98"/>
                  <a:gd name="T3" fmla="*/ 1122 h 66"/>
                  <a:gd name="T4" fmla="*/ 1194 w 98"/>
                  <a:gd name="T5" fmla="*/ 1143 h 66"/>
                  <a:gd name="T6" fmla="*/ 1870 w 98"/>
                  <a:gd name="T7" fmla="*/ 1143 h 66"/>
                  <a:gd name="T8" fmla="*/ 2518 w 98"/>
                  <a:gd name="T9" fmla="*/ 1122 h 66"/>
                  <a:gd name="T10" fmla="*/ 3037 w 98"/>
                  <a:gd name="T11" fmla="*/ 1053 h 66"/>
                  <a:gd name="T12" fmla="*/ 3598 w 98"/>
                  <a:gd name="T13" fmla="*/ 944 h 66"/>
                  <a:gd name="T14" fmla="*/ 4061 w 98"/>
                  <a:gd name="T15" fmla="*/ 853 h 66"/>
                  <a:gd name="T16" fmla="*/ 4573 w 98"/>
                  <a:gd name="T17" fmla="*/ 737 h 66"/>
                  <a:gd name="T18" fmla="*/ 4868 w 98"/>
                  <a:gd name="T19" fmla="*/ 631 h 66"/>
                  <a:gd name="T20" fmla="*/ 5183 w 98"/>
                  <a:gd name="T21" fmla="*/ 512 h 66"/>
                  <a:gd name="T22" fmla="*/ 5501 w 98"/>
                  <a:gd name="T23" fmla="*/ 408 h 66"/>
                  <a:gd name="T24" fmla="*/ 5786 w 98"/>
                  <a:gd name="T25" fmla="*/ 265 h 66"/>
                  <a:gd name="T26" fmla="*/ 5799 w 98"/>
                  <a:gd name="T27" fmla="*/ 183 h 66"/>
                  <a:gd name="T28" fmla="*/ 5799 w 98"/>
                  <a:gd name="T29" fmla="*/ 6 h 66"/>
                  <a:gd name="T30" fmla="*/ 5501 w 98"/>
                  <a:gd name="T31" fmla="*/ 0 h 66"/>
                  <a:gd name="T32" fmla="*/ 5183 w 98"/>
                  <a:gd name="T33" fmla="*/ 0 h 66"/>
                  <a:gd name="T34" fmla="*/ 5283 w 98"/>
                  <a:gd name="T35" fmla="*/ 161 h 66"/>
                  <a:gd name="T36" fmla="*/ 5451 w 98"/>
                  <a:gd name="T37" fmla="*/ 161 h 66"/>
                  <a:gd name="T38" fmla="*/ 5283 w 98"/>
                  <a:gd name="T39" fmla="*/ 148 h 66"/>
                  <a:gd name="T40" fmla="*/ 5283 w 98"/>
                  <a:gd name="T41" fmla="*/ 161 h 66"/>
                  <a:gd name="T42" fmla="*/ 5183 w 98"/>
                  <a:gd name="T43" fmla="*/ 211 h 66"/>
                  <a:gd name="T44" fmla="*/ 5149 w 98"/>
                  <a:gd name="T45" fmla="*/ 307 h 66"/>
                  <a:gd name="T46" fmla="*/ 4853 w 98"/>
                  <a:gd name="T47" fmla="*/ 410 h 66"/>
                  <a:gd name="T48" fmla="*/ 4573 w 98"/>
                  <a:gd name="T49" fmla="*/ 512 h 66"/>
                  <a:gd name="T50" fmla="*/ 4167 w 98"/>
                  <a:gd name="T51" fmla="*/ 631 h 66"/>
                  <a:gd name="T52" fmla="*/ 3699 w 98"/>
                  <a:gd name="T53" fmla="*/ 731 h 66"/>
                  <a:gd name="T54" fmla="*/ 3285 w 98"/>
                  <a:gd name="T55" fmla="*/ 816 h 66"/>
                  <a:gd name="T56" fmla="*/ 2748 w 98"/>
                  <a:gd name="T57" fmla="*/ 908 h 66"/>
                  <a:gd name="T58" fmla="*/ 2298 w 98"/>
                  <a:gd name="T59" fmla="*/ 944 h 66"/>
                  <a:gd name="T60" fmla="*/ 1813 w 98"/>
                  <a:gd name="T61" fmla="*/ 988 h 66"/>
                  <a:gd name="T62" fmla="*/ 1269 w 98"/>
                  <a:gd name="T63" fmla="*/ 988 h 66"/>
                  <a:gd name="T64" fmla="*/ 788 w 98"/>
                  <a:gd name="T65" fmla="*/ 944 h 66"/>
                  <a:gd name="T66" fmla="*/ 4 w 98"/>
                  <a:gd name="T67" fmla="*/ 878 h 66"/>
                  <a:gd name="T68" fmla="*/ 0 w 98"/>
                  <a:gd name="T69" fmla="*/ 1016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9"/>
                    </a:moveTo>
                    <a:lnTo>
                      <a:pt x="10" y="64"/>
                    </a:lnTo>
                    <a:lnTo>
                      <a:pt x="21" y="66"/>
                    </a:lnTo>
                    <a:lnTo>
                      <a:pt x="32" y="66"/>
                    </a:lnTo>
                    <a:lnTo>
                      <a:pt x="42" y="64"/>
                    </a:lnTo>
                    <a:lnTo>
                      <a:pt x="52" y="60"/>
                    </a:lnTo>
                    <a:lnTo>
                      <a:pt x="60" y="55"/>
                    </a:lnTo>
                    <a:lnTo>
                      <a:pt x="69" y="49"/>
                    </a:lnTo>
                    <a:lnTo>
                      <a:pt x="77" y="43"/>
                    </a:lnTo>
                    <a:lnTo>
                      <a:pt x="83" y="36"/>
                    </a:lnTo>
                    <a:lnTo>
                      <a:pt x="89" y="30"/>
                    </a:lnTo>
                    <a:lnTo>
                      <a:pt x="94" y="23"/>
                    </a:lnTo>
                    <a:lnTo>
                      <a:pt x="97" y="16"/>
                    </a:lnTo>
                    <a:lnTo>
                      <a:pt x="98" y="11"/>
                    </a:lnTo>
                    <a:lnTo>
                      <a:pt x="98" y="6"/>
                    </a:lnTo>
                    <a:lnTo>
                      <a:pt x="94" y="0"/>
                    </a:lnTo>
                    <a:lnTo>
                      <a:pt x="89" y="0"/>
                    </a:lnTo>
                    <a:lnTo>
                      <a:pt x="90" y="9"/>
                    </a:lnTo>
                    <a:lnTo>
                      <a:pt x="91" y="9"/>
                    </a:lnTo>
                    <a:lnTo>
                      <a:pt x="90" y="8"/>
                    </a:lnTo>
                    <a:lnTo>
                      <a:pt x="90" y="9"/>
                    </a:lnTo>
                    <a:lnTo>
                      <a:pt x="89" y="13"/>
                    </a:lnTo>
                    <a:lnTo>
                      <a:pt x="87" y="18"/>
                    </a:lnTo>
                    <a:lnTo>
                      <a:pt x="82" y="24"/>
                    </a:lnTo>
                    <a:lnTo>
                      <a:pt x="77" y="30"/>
                    </a:lnTo>
                    <a:lnTo>
                      <a:pt x="71" y="36"/>
                    </a:lnTo>
                    <a:lnTo>
                      <a:pt x="63" y="42"/>
                    </a:lnTo>
                    <a:lnTo>
                      <a:pt x="56" y="47"/>
                    </a:lnTo>
                    <a:lnTo>
                      <a:pt x="47" y="52"/>
                    </a:lnTo>
                    <a:lnTo>
                      <a:pt x="39" y="55"/>
                    </a:lnTo>
                    <a:lnTo>
                      <a:pt x="31" y="57"/>
                    </a:lnTo>
                    <a:lnTo>
                      <a:pt x="22" y="57"/>
                    </a:lnTo>
                    <a:lnTo>
                      <a:pt x="14" y="55"/>
                    </a:lnTo>
                    <a:lnTo>
                      <a:pt x="4" y="51"/>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69" name="Freeform 394"/>
              <p:cNvSpPr>
                <a:spLocks noChangeArrowheads="1"/>
              </p:cNvSpPr>
              <p:nvPr/>
            </p:nvSpPr>
            <p:spPr bwMode="auto">
              <a:xfrm>
                <a:off x="1625" y="4077"/>
                <a:ext cx="39" cy="50"/>
              </a:xfrm>
              <a:custGeom>
                <a:avLst/>
                <a:gdLst>
                  <a:gd name="T0" fmla="*/ 477 w 43"/>
                  <a:gd name="T1" fmla="*/ 0 h 50"/>
                  <a:gd name="T2" fmla="*/ 370 w 43"/>
                  <a:gd name="T3" fmla="*/ 82 h 50"/>
                  <a:gd name="T4" fmla="*/ 258 w 43"/>
                  <a:gd name="T5" fmla="*/ 3501 h 50"/>
                  <a:gd name="T6" fmla="*/ 189 w 43"/>
                  <a:gd name="T7" fmla="*/ 5543 h 50"/>
                  <a:gd name="T8" fmla="*/ 5 w 43"/>
                  <a:gd name="T9" fmla="*/ 8131 h 50"/>
                  <a:gd name="T10" fmla="*/ 5 w 43"/>
                  <a:gd name="T11" fmla="*/ 10763 h 50"/>
                  <a:gd name="T12" fmla="*/ 1 w 43"/>
                  <a:gd name="T13" fmla="*/ 12263 h 50"/>
                  <a:gd name="T14" fmla="*/ 0 w 43"/>
                  <a:gd name="T15" fmla="*/ 13247 h 50"/>
                  <a:gd name="T16" fmla="*/ 0 w 43"/>
                  <a:gd name="T17" fmla="*/ 14647 h 50"/>
                  <a:gd name="T18" fmla="*/ 1 w 43"/>
                  <a:gd name="T19" fmla="*/ 15726 h 50"/>
                  <a:gd name="T20" fmla="*/ 3 w 43"/>
                  <a:gd name="T21" fmla="*/ 16688 h 50"/>
                  <a:gd name="T22" fmla="*/ 5 w 43"/>
                  <a:gd name="T23" fmla="*/ 13947 h 50"/>
                  <a:gd name="T24" fmla="*/ 5 w 43"/>
                  <a:gd name="T25" fmla="*/ 14315 h 50"/>
                  <a:gd name="T26" fmla="*/ 5 w 43"/>
                  <a:gd name="T27" fmla="*/ 14647 h 50"/>
                  <a:gd name="T28" fmla="*/ 5 w 43"/>
                  <a:gd name="T29" fmla="*/ 14315 h 50"/>
                  <a:gd name="T30" fmla="*/ 5 w 43"/>
                  <a:gd name="T31" fmla="*/ 13947 h 50"/>
                  <a:gd name="T32" fmla="*/ 149 w 43"/>
                  <a:gd name="T33" fmla="*/ 11966 h 50"/>
                  <a:gd name="T34" fmla="*/ 189 w 43"/>
                  <a:gd name="T35" fmla="*/ 10257 h 50"/>
                  <a:gd name="T36" fmla="*/ 245 w 43"/>
                  <a:gd name="T37" fmla="*/ 7904 h 50"/>
                  <a:gd name="T38" fmla="*/ 323 w 43"/>
                  <a:gd name="T39" fmla="*/ 5977 h 50"/>
                  <a:gd name="T40" fmla="*/ 434 w 43"/>
                  <a:gd name="T41" fmla="*/ 4080 h 50"/>
                  <a:gd name="T42" fmla="*/ 508 w 43"/>
                  <a:gd name="T43" fmla="*/ 2995 h 50"/>
                  <a:gd name="T44" fmla="*/ 477 w 43"/>
                  <a:gd name="T45" fmla="*/ 0 h 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50"/>
                  <a:gd name="T71" fmla="*/ 43 w 43"/>
                  <a:gd name="T72" fmla="*/ 50 h 5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50">
                    <a:moveTo>
                      <a:pt x="40" y="0"/>
                    </a:moveTo>
                    <a:lnTo>
                      <a:pt x="31" y="5"/>
                    </a:lnTo>
                    <a:lnTo>
                      <a:pt x="23" y="11"/>
                    </a:lnTo>
                    <a:lnTo>
                      <a:pt x="16" y="17"/>
                    </a:lnTo>
                    <a:lnTo>
                      <a:pt x="9" y="25"/>
                    </a:lnTo>
                    <a:lnTo>
                      <a:pt x="5" y="32"/>
                    </a:lnTo>
                    <a:lnTo>
                      <a:pt x="1" y="37"/>
                    </a:lnTo>
                    <a:lnTo>
                      <a:pt x="0" y="40"/>
                    </a:lnTo>
                    <a:lnTo>
                      <a:pt x="0" y="44"/>
                    </a:lnTo>
                    <a:lnTo>
                      <a:pt x="1" y="47"/>
                    </a:lnTo>
                    <a:lnTo>
                      <a:pt x="3" y="50"/>
                    </a:lnTo>
                    <a:lnTo>
                      <a:pt x="7" y="42"/>
                    </a:lnTo>
                    <a:lnTo>
                      <a:pt x="8" y="43"/>
                    </a:lnTo>
                    <a:lnTo>
                      <a:pt x="8" y="44"/>
                    </a:lnTo>
                    <a:lnTo>
                      <a:pt x="8" y="43"/>
                    </a:lnTo>
                    <a:lnTo>
                      <a:pt x="9" y="42"/>
                    </a:lnTo>
                    <a:lnTo>
                      <a:pt x="11" y="36"/>
                    </a:lnTo>
                    <a:lnTo>
                      <a:pt x="16" y="31"/>
                    </a:lnTo>
                    <a:lnTo>
                      <a:pt x="22" y="24"/>
                    </a:lnTo>
                    <a:lnTo>
                      <a:pt x="28" y="18"/>
                    </a:lnTo>
                    <a:lnTo>
                      <a:pt x="36" y="13"/>
                    </a:lnTo>
                    <a:lnTo>
                      <a:pt x="43"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70" name="Freeform 395"/>
              <p:cNvSpPr>
                <a:spLocks noChangeArrowheads="1"/>
              </p:cNvSpPr>
              <p:nvPr/>
            </p:nvSpPr>
            <p:spPr bwMode="auto">
              <a:xfrm>
                <a:off x="1666" y="4067"/>
                <a:ext cx="50" cy="14"/>
              </a:xfrm>
              <a:custGeom>
                <a:avLst/>
                <a:gdLst>
                  <a:gd name="T0" fmla="*/ 1539 w 53"/>
                  <a:gd name="T1" fmla="*/ 0 h 18"/>
                  <a:gd name="T2" fmla="*/ 1458 w 53"/>
                  <a:gd name="T3" fmla="*/ 0 h 18"/>
                  <a:gd name="T4" fmla="*/ 1293 w 53"/>
                  <a:gd name="T5" fmla="*/ 0 h 18"/>
                  <a:gd name="T6" fmla="*/ 1095 w 53"/>
                  <a:gd name="T7" fmla="*/ 1 h 18"/>
                  <a:gd name="T8" fmla="*/ 929 w 53"/>
                  <a:gd name="T9" fmla="*/ 1 h 18"/>
                  <a:gd name="T10" fmla="*/ 667 w 53"/>
                  <a:gd name="T11" fmla="*/ 2 h 18"/>
                  <a:gd name="T12" fmla="*/ 429 w 53"/>
                  <a:gd name="T13" fmla="*/ 2 h 18"/>
                  <a:gd name="T14" fmla="*/ 7 w 53"/>
                  <a:gd name="T15" fmla="*/ 1738 h 18"/>
                  <a:gd name="T16" fmla="*/ 0 w 53"/>
                  <a:gd name="T17" fmla="*/ 2383 h 18"/>
                  <a:gd name="T18" fmla="*/ 3 w 53"/>
                  <a:gd name="T19" fmla="*/ 4984 h 18"/>
                  <a:gd name="T20" fmla="*/ 325 w 53"/>
                  <a:gd name="T21" fmla="*/ 4037 h 18"/>
                  <a:gd name="T22" fmla="*/ 480 w 53"/>
                  <a:gd name="T23" fmla="*/ 3270 h 18"/>
                  <a:gd name="T24" fmla="*/ 706 w 53"/>
                  <a:gd name="T25" fmla="*/ 2943 h 18"/>
                  <a:gd name="T26" fmla="*/ 938 w 53"/>
                  <a:gd name="T27" fmla="*/ 2649 h 18"/>
                  <a:gd name="T28" fmla="*/ 1106 w 53"/>
                  <a:gd name="T29" fmla="*/ 2649 h 18"/>
                  <a:gd name="T30" fmla="*/ 1293 w 53"/>
                  <a:gd name="T31" fmla="*/ 2649 h 18"/>
                  <a:gd name="T32" fmla="*/ 1458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9" y="0"/>
                    </a:lnTo>
                    <a:lnTo>
                      <a:pt x="43" y="0"/>
                    </a:lnTo>
                    <a:lnTo>
                      <a:pt x="37" y="1"/>
                    </a:lnTo>
                    <a:lnTo>
                      <a:pt x="31" y="1"/>
                    </a:lnTo>
                    <a:lnTo>
                      <a:pt x="23" y="2"/>
                    </a:lnTo>
                    <a:lnTo>
                      <a:pt x="15" y="3"/>
                    </a:lnTo>
                    <a:lnTo>
                      <a:pt x="7" y="6"/>
                    </a:lnTo>
                    <a:lnTo>
                      <a:pt x="0" y="9"/>
                    </a:lnTo>
                    <a:lnTo>
                      <a:pt x="3" y="18"/>
                    </a:lnTo>
                    <a:lnTo>
                      <a:pt x="10" y="14"/>
                    </a:lnTo>
                    <a:lnTo>
                      <a:pt x="17" y="12"/>
                    </a:lnTo>
                    <a:lnTo>
                      <a:pt x="24" y="11"/>
                    </a:lnTo>
                    <a:lnTo>
                      <a:pt x="32" y="10"/>
                    </a:lnTo>
                    <a:lnTo>
                      <a:pt x="38" y="10"/>
                    </a:lnTo>
                    <a:lnTo>
                      <a:pt x="43" y="10"/>
                    </a:lnTo>
                    <a:lnTo>
                      <a:pt x="49"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71" name="Freeform 396"/>
              <p:cNvSpPr>
                <a:spLocks noChangeArrowheads="1"/>
              </p:cNvSpPr>
              <p:nvPr/>
            </p:nvSpPr>
            <p:spPr bwMode="auto">
              <a:xfrm>
                <a:off x="4946" y="4074"/>
                <a:ext cx="94" cy="51"/>
              </a:xfrm>
              <a:custGeom>
                <a:avLst/>
                <a:gdLst>
                  <a:gd name="T0" fmla="*/ 6105 w 94"/>
                  <a:gd name="T1" fmla="*/ 1882 h 57"/>
                  <a:gd name="T2" fmla="*/ 6486 w 94"/>
                  <a:gd name="T3" fmla="*/ 1821 h 57"/>
                  <a:gd name="T4" fmla="*/ 6496 w 94"/>
                  <a:gd name="T5" fmla="*/ 1789 h 57"/>
                  <a:gd name="T6" fmla="*/ 6496 w 94"/>
                  <a:gd name="T7" fmla="*/ 1673 h 57"/>
                  <a:gd name="T8" fmla="*/ 6486 w 94"/>
                  <a:gd name="T9" fmla="*/ 1483 h 57"/>
                  <a:gd name="T10" fmla="*/ 6191 w 94"/>
                  <a:gd name="T11" fmla="*/ 1296 h 57"/>
                  <a:gd name="T12" fmla="*/ 5930 w 94"/>
                  <a:gd name="T13" fmla="*/ 1123 h 57"/>
                  <a:gd name="T14" fmla="*/ 5574 w 94"/>
                  <a:gd name="T15" fmla="*/ 914 h 57"/>
                  <a:gd name="T16" fmla="*/ 5071 w 94"/>
                  <a:gd name="T17" fmla="*/ 699 h 57"/>
                  <a:gd name="T18" fmla="*/ 4542 w 94"/>
                  <a:gd name="T19" fmla="*/ 466 h 57"/>
                  <a:gd name="T20" fmla="*/ 4014 w 94"/>
                  <a:gd name="T21" fmla="*/ 308 h 57"/>
                  <a:gd name="T22" fmla="*/ 3414 w 94"/>
                  <a:gd name="T23" fmla="*/ 4 h 57"/>
                  <a:gd name="T24" fmla="*/ 2836 w 94"/>
                  <a:gd name="T25" fmla="*/ 2 h 57"/>
                  <a:gd name="T26" fmla="*/ 2129 w 94"/>
                  <a:gd name="T27" fmla="*/ 0 h 57"/>
                  <a:gd name="T28" fmla="*/ 1435 w 94"/>
                  <a:gd name="T29" fmla="*/ 0 h 57"/>
                  <a:gd name="T30" fmla="*/ 772 w 94"/>
                  <a:gd name="T31" fmla="*/ 2 h 57"/>
                  <a:gd name="T32" fmla="*/ 2 w 94"/>
                  <a:gd name="T33" fmla="*/ 14 h 57"/>
                  <a:gd name="T34" fmla="*/ 0 w 94"/>
                  <a:gd name="T35" fmla="*/ 15 h 57"/>
                  <a:gd name="T36" fmla="*/ 0 w 94"/>
                  <a:gd name="T37" fmla="*/ 289 h 57"/>
                  <a:gd name="T38" fmla="*/ 0 w 94"/>
                  <a:gd name="T39" fmla="*/ 332 h 57"/>
                  <a:gd name="T40" fmla="*/ 2 w 94"/>
                  <a:gd name="T41" fmla="*/ 404 h 57"/>
                  <a:gd name="T42" fmla="*/ 5 w 94"/>
                  <a:gd name="T43" fmla="*/ 567 h 57"/>
                  <a:gd name="T44" fmla="*/ 682 w 94"/>
                  <a:gd name="T45" fmla="*/ 797 h 57"/>
                  <a:gd name="T46" fmla="*/ 991 w 94"/>
                  <a:gd name="T47" fmla="*/ 979 h 57"/>
                  <a:gd name="T48" fmla="*/ 1624 w 94"/>
                  <a:gd name="T49" fmla="*/ 1208 h 57"/>
                  <a:gd name="T50" fmla="*/ 2079 w 94"/>
                  <a:gd name="T51" fmla="*/ 1373 h 57"/>
                  <a:gd name="T52" fmla="*/ 2727 w 94"/>
                  <a:gd name="T53" fmla="*/ 1573 h 57"/>
                  <a:gd name="T54" fmla="*/ 3092 w 94"/>
                  <a:gd name="T55" fmla="*/ 1673 h 57"/>
                  <a:gd name="T56" fmla="*/ 3631 w 94"/>
                  <a:gd name="T57" fmla="*/ 1702 h 57"/>
                  <a:gd name="T58" fmla="*/ 4206 w 94"/>
                  <a:gd name="T59" fmla="*/ 1789 h 57"/>
                  <a:gd name="T60" fmla="*/ 4651 w 94"/>
                  <a:gd name="T61" fmla="*/ 1789 h 57"/>
                  <a:gd name="T62" fmla="*/ 5240 w 94"/>
                  <a:gd name="T63" fmla="*/ 1821 h 57"/>
                  <a:gd name="T64" fmla="*/ 5574 w 94"/>
                  <a:gd name="T65" fmla="*/ 1821 h 57"/>
                  <a:gd name="T66" fmla="*/ 5930 w 94"/>
                  <a:gd name="T67" fmla="*/ 1821 h 57"/>
                  <a:gd name="T68" fmla="*/ 6105 w 94"/>
                  <a:gd name="T69" fmla="*/ 1882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8" y="57"/>
                    </a:moveTo>
                    <a:lnTo>
                      <a:pt x="93" y="56"/>
                    </a:lnTo>
                    <a:lnTo>
                      <a:pt x="94" y="54"/>
                    </a:lnTo>
                    <a:lnTo>
                      <a:pt x="94" y="50"/>
                    </a:lnTo>
                    <a:lnTo>
                      <a:pt x="93" y="46"/>
                    </a:lnTo>
                    <a:lnTo>
                      <a:pt x="89" y="40"/>
                    </a:lnTo>
                    <a:lnTo>
                      <a:pt x="85" y="34"/>
                    </a:lnTo>
                    <a:lnTo>
                      <a:pt x="80" y="28"/>
                    </a:lnTo>
                    <a:lnTo>
                      <a:pt x="73" y="21"/>
                    </a:lnTo>
                    <a:lnTo>
                      <a:pt x="66" y="15"/>
                    </a:lnTo>
                    <a:lnTo>
                      <a:pt x="58" y="9"/>
                    </a:lnTo>
                    <a:lnTo>
                      <a:pt x="49" y="5"/>
                    </a:lnTo>
                    <a:lnTo>
                      <a:pt x="40" y="2"/>
                    </a:lnTo>
                    <a:lnTo>
                      <a:pt x="31" y="0"/>
                    </a:lnTo>
                    <a:lnTo>
                      <a:pt x="21" y="0"/>
                    </a:lnTo>
                    <a:lnTo>
                      <a:pt x="11" y="2"/>
                    </a:lnTo>
                    <a:lnTo>
                      <a:pt x="2" y="6"/>
                    </a:lnTo>
                    <a:lnTo>
                      <a:pt x="0" y="7"/>
                    </a:lnTo>
                    <a:lnTo>
                      <a:pt x="0" y="8"/>
                    </a:lnTo>
                    <a:lnTo>
                      <a:pt x="0" y="10"/>
                    </a:lnTo>
                    <a:lnTo>
                      <a:pt x="2" y="13"/>
                    </a:lnTo>
                    <a:lnTo>
                      <a:pt x="5" y="18"/>
                    </a:lnTo>
                    <a:lnTo>
                      <a:pt x="9" y="24"/>
                    </a:lnTo>
                    <a:lnTo>
                      <a:pt x="15" y="30"/>
                    </a:lnTo>
                    <a:lnTo>
                      <a:pt x="23" y="37"/>
                    </a:lnTo>
                    <a:lnTo>
                      <a:pt x="30" y="42"/>
                    </a:lnTo>
                    <a:lnTo>
                      <a:pt x="39" y="48"/>
                    </a:lnTo>
                    <a:lnTo>
                      <a:pt x="45" y="50"/>
                    </a:lnTo>
                    <a:lnTo>
                      <a:pt x="52" y="52"/>
                    </a:lnTo>
                    <a:lnTo>
                      <a:pt x="60" y="54"/>
                    </a:lnTo>
                    <a:lnTo>
                      <a:pt x="67" y="54"/>
                    </a:lnTo>
                    <a:lnTo>
                      <a:pt x="75" y="56"/>
                    </a:lnTo>
                    <a:lnTo>
                      <a:pt x="80" y="56"/>
                    </a:lnTo>
                    <a:lnTo>
                      <a:pt x="85" y="56"/>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72" name="Freeform 397"/>
              <p:cNvSpPr>
                <a:spLocks noChangeArrowheads="1"/>
              </p:cNvSpPr>
              <p:nvPr/>
            </p:nvSpPr>
            <p:spPr bwMode="auto">
              <a:xfrm>
                <a:off x="4945" y="4071"/>
                <a:ext cx="99" cy="55"/>
              </a:xfrm>
              <a:custGeom>
                <a:avLst/>
                <a:gdLst>
                  <a:gd name="T0" fmla="*/ 5 w 99"/>
                  <a:gd name="T1" fmla="*/ 228 h 66"/>
                  <a:gd name="T2" fmla="*/ 759 w 99"/>
                  <a:gd name="T3" fmla="*/ 183 h 66"/>
                  <a:gd name="T4" fmla="*/ 1288 w 99"/>
                  <a:gd name="T5" fmla="*/ 161 h 66"/>
                  <a:gd name="T6" fmla="*/ 1727 w 99"/>
                  <a:gd name="T7" fmla="*/ 161 h 66"/>
                  <a:gd name="T8" fmla="*/ 2254 w 99"/>
                  <a:gd name="T9" fmla="*/ 183 h 66"/>
                  <a:gd name="T10" fmla="*/ 2692 w 99"/>
                  <a:gd name="T11" fmla="*/ 228 h 66"/>
                  <a:gd name="T12" fmla="*/ 3211 w 99"/>
                  <a:gd name="T13" fmla="*/ 331 h 66"/>
                  <a:gd name="T14" fmla="*/ 3612 w 99"/>
                  <a:gd name="T15" fmla="*/ 408 h 66"/>
                  <a:gd name="T16" fmla="*/ 3999 w 99"/>
                  <a:gd name="T17" fmla="*/ 512 h 66"/>
                  <a:gd name="T18" fmla="*/ 4426 w 99"/>
                  <a:gd name="T19" fmla="*/ 610 h 66"/>
                  <a:gd name="T20" fmla="*/ 4694 w 99"/>
                  <a:gd name="T21" fmla="*/ 731 h 66"/>
                  <a:gd name="T22" fmla="*/ 4903 w 99"/>
                  <a:gd name="T23" fmla="*/ 816 h 66"/>
                  <a:gd name="T24" fmla="*/ 5056 w 99"/>
                  <a:gd name="T25" fmla="*/ 918 h 66"/>
                  <a:gd name="T26" fmla="*/ 5059 w 99"/>
                  <a:gd name="T27" fmla="*/ 978 h 66"/>
                  <a:gd name="T28" fmla="*/ 5059 w 99"/>
                  <a:gd name="T29" fmla="*/ 988 h 66"/>
                  <a:gd name="T30" fmla="*/ 5141 w 99"/>
                  <a:gd name="T31" fmla="*/ 988 h 66"/>
                  <a:gd name="T32" fmla="*/ 5059 w 99"/>
                  <a:gd name="T33" fmla="*/ 988 h 66"/>
                  <a:gd name="T34" fmla="*/ 5056 w 99"/>
                  <a:gd name="T35" fmla="*/ 1143 h 66"/>
                  <a:gd name="T36" fmla="*/ 5366 w 99"/>
                  <a:gd name="T37" fmla="*/ 1133 h 66"/>
                  <a:gd name="T38" fmla="*/ 5601 w 99"/>
                  <a:gd name="T39" fmla="*/ 1062 h 66"/>
                  <a:gd name="T40" fmla="*/ 5601 w 99"/>
                  <a:gd name="T41" fmla="*/ 944 h 66"/>
                  <a:gd name="T42" fmla="*/ 5515 w 99"/>
                  <a:gd name="T43" fmla="*/ 844 h 66"/>
                  <a:gd name="T44" fmla="*/ 5366 w 99"/>
                  <a:gd name="T45" fmla="*/ 737 h 66"/>
                  <a:gd name="T46" fmla="*/ 5056 w 99"/>
                  <a:gd name="T47" fmla="*/ 631 h 66"/>
                  <a:gd name="T48" fmla="*/ 4767 w 99"/>
                  <a:gd name="T49" fmla="*/ 512 h 66"/>
                  <a:gd name="T50" fmla="*/ 4426 w 99"/>
                  <a:gd name="T51" fmla="*/ 408 h 66"/>
                  <a:gd name="T52" fmla="*/ 3874 w 99"/>
                  <a:gd name="T53" fmla="*/ 285 h 66"/>
                  <a:gd name="T54" fmla="*/ 3443 w 99"/>
                  <a:gd name="T55" fmla="*/ 170 h 66"/>
                  <a:gd name="T56" fmla="*/ 2932 w 99"/>
                  <a:gd name="T57" fmla="*/ 6 h 66"/>
                  <a:gd name="T58" fmla="*/ 2458 w 99"/>
                  <a:gd name="T59" fmla="*/ 2 h 66"/>
                  <a:gd name="T60" fmla="*/ 1781 w 99"/>
                  <a:gd name="T61" fmla="*/ 0 h 66"/>
                  <a:gd name="T62" fmla="*/ 1215 w 99"/>
                  <a:gd name="T63" fmla="*/ 0 h 66"/>
                  <a:gd name="T64" fmla="*/ 637 w 99"/>
                  <a:gd name="T65" fmla="*/ 2 h 66"/>
                  <a:gd name="T66" fmla="*/ 0 w 99"/>
                  <a:gd name="T67" fmla="*/ 137 h 66"/>
                  <a:gd name="T68" fmla="*/ 5 w 99"/>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5" y="14"/>
                    </a:moveTo>
                    <a:lnTo>
                      <a:pt x="14" y="11"/>
                    </a:lnTo>
                    <a:lnTo>
                      <a:pt x="23" y="9"/>
                    </a:lnTo>
                    <a:lnTo>
                      <a:pt x="31" y="9"/>
                    </a:lnTo>
                    <a:lnTo>
                      <a:pt x="40" y="11"/>
                    </a:lnTo>
                    <a:lnTo>
                      <a:pt x="48" y="14"/>
                    </a:lnTo>
                    <a:lnTo>
                      <a:pt x="57" y="19"/>
                    </a:lnTo>
                    <a:lnTo>
                      <a:pt x="64" y="23"/>
                    </a:lnTo>
                    <a:lnTo>
                      <a:pt x="71" y="30"/>
                    </a:lnTo>
                    <a:lnTo>
                      <a:pt x="78" y="35"/>
                    </a:lnTo>
                    <a:lnTo>
                      <a:pt x="83" y="42"/>
                    </a:lnTo>
                    <a:lnTo>
                      <a:pt x="87" y="47"/>
                    </a:lnTo>
                    <a:lnTo>
                      <a:pt x="89" y="53"/>
                    </a:lnTo>
                    <a:lnTo>
                      <a:pt x="90" y="56"/>
                    </a:lnTo>
                    <a:lnTo>
                      <a:pt x="90" y="57"/>
                    </a:lnTo>
                    <a:lnTo>
                      <a:pt x="91" y="57"/>
                    </a:lnTo>
                    <a:lnTo>
                      <a:pt x="90" y="57"/>
                    </a:lnTo>
                    <a:lnTo>
                      <a:pt x="89" y="66"/>
                    </a:lnTo>
                    <a:lnTo>
                      <a:pt x="95" y="65"/>
                    </a:lnTo>
                    <a:lnTo>
                      <a:pt x="99" y="61"/>
                    </a:lnTo>
                    <a:lnTo>
                      <a:pt x="99" y="55"/>
                    </a:lnTo>
                    <a:lnTo>
                      <a:pt x="98" y="48"/>
                    </a:lnTo>
                    <a:lnTo>
                      <a:pt x="95" y="43"/>
                    </a:lnTo>
                    <a:lnTo>
                      <a:pt x="89" y="36"/>
                    </a:lnTo>
                    <a:lnTo>
                      <a:pt x="84" y="30"/>
                    </a:lnTo>
                    <a:lnTo>
                      <a:pt x="78" y="23"/>
                    </a:lnTo>
                    <a:lnTo>
                      <a:pt x="69" y="17"/>
                    </a:lnTo>
                    <a:lnTo>
                      <a:pt x="61" y="10"/>
                    </a:lnTo>
                    <a:lnTo>
                      <a:pt x="52" y="6"/>
                    </a:lnTo>
                    <a:lnTo>
                      <a:pt x="43" y="2"/>
                    </a:lnTo>
                    <a:lnTo>
                      <a:pt x="32" y="0"/>
                    </a:lnTo>
                    <a:lnTo>
                      <a:pt x="22" y="0"/>
                    </a:lnTo>
                    <a:lnTo>
                      <a:pt x="11" y="2"/>
                    </a:lnTo>
                    <a:lnTo>
                      <a:pt x="0" y="7"/>
                    </a:lnTo>
                    <a:lnTo>
                      <a:pt x="5"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73" name="Freeform 398"/>
              <p:cNvSpPr>
                <a:spLocks noChangeArrowheads="1"/>
              </p:cNvSpPr>
              <p:nvPr/>
            </p:nvSpPr>
            <p:spPr bwMode="auto">
              <a:xfrm>
                <a:off x="4941" y="4077"/>
                <a:ext cx="41" cy="48"/>
              </a:xfrm>
              <a:custGeom>
                <a:avLst/>
                <a:gdLst>
                  <a:gd name="T0" fmla="*/ 2562 w 44"/>
                  <a:gd name="T1" fmla="*/ 13011 h 49"/>
                  <a:gd name="T2" fmla="*/ 2102 w 44"/>
                  <a:gd name="T3" fmla="*/ 11744 h 49"/>
                  <a:gd name="T4" fmla="*/ 1666 w 44"/>
                  <a:gd name="T5" fmla="*/ 10299 h 49"/>
                  <a:gd name="T6" fmla="*/ 1323 w 44"/>
                  <a:gd name="T7" fmla="*/ 7929 h 49"/>
                  <a:gd name="T8" fmla="*/ 891 w 44"/>
                  <a:gd name="T9" fmla="*/ 6262 h 49"/>
                  <a:gd name="T10" fmla="*/ 685 w 44"/>
                  <a:gd name="T11" fmla="*/ 3937 h 49"/>
                  <a:gd name="T12" fmla="*/ 601 w 44"/>
                  <a:gd name="T13" fmla="*/ 2643 h 49"/>
                  <a:gd name="T14" fmla="*/ 562 w 44"/>
                  <a:gd name="T15" fmla="*/ 2459 h 49"/>
                  <a:gd name="T16" fmla="*/ 562 w 44"/>
                  <a:gd name="T17" fmla="*/ 82 h 49"/>
                  <a:gd name="T18" fmla="*/ 562 w 44"/>
                  <a:gd name="T19" fmla="*/ 2459 h 49"/>
                  <a:gd name="T20" fmla="*/ 526 w 44"/>
                  <a:gd name="T21" fmla="*/ 2459 h 49"/>
                  <a:gd name="T22" fmla="*/ 3 w 44"/>
                  <a:gd name="T23" fmla="*/ 0 h 49"/>
                  <a:gd name="T24" fmla="*/ 1 w 44"/>
                  <a:gd name="T25" fmla="*/ 3 h 49"/>
                  <a:gd name="T26" fmla="*/ 0 w 44"/>
                  <a:gd name="T27" fmla="*/ 82 h 49"/>
                  <a:gd name="T28" fmla="*/ 0 w 44"/>
                  <a:gd name="T29" fmla="*/ 3096 h 49"/>
                  <a:gd name="T30" fmla="*/ 1 w 44"/>
                  <a:gd name="T31" fmla="*/ 3937 h 49"/>
                  <a:gd name="T32" fmla="*/ 6 w 44"/>
                  <a:gd name="T33" fmla="*/ 5807 h 49"/>
                  <a:gd name="T34" fmla="*/ 601 w 44"/>
                  <a:gd name="T35" fmla="*/ 7929 h 49"/>
                  <a:gd name="T36" fmla="*/ 891 w 44"/>
                  <a:gd name="T37" fmla="*/ 10299 h 49"/>
                  <a:gd name="T38" fmla="*/ 1415 w 44"/>
                  <a:gd name="T39" fmla="*/ 12028 h 49"/>
                  <a:gd name="T40" fmla="*/ 1841 w 44"/>
                  <a:gd name="T41" fmla="*/ 14256 h 49"/>
                  <a:gd name="T42" fmla="*/ 2318 w 44"/>
                  <a:gd name="T43" fmla="*/ 15430 h 49"/>
                  <a:gd name="T44" fmla="*/ 2562 w 44"/>
                  <a:gd name="T45" fmla="*/ 13011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4"/>
                  <a:gd name="T70" fmla="*/ 0 h 49"/>
                  <a:gd name="T71" fmla="*/ 44 w 44"/>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4" h="49">
                    <a:moveTo>
                      <a:pt x="44" y="41"/>
                    </a:moveTo>
                    <a:lnTo>
                      <a:pt x="36" y="37"/>
                    </a:lnTo>
                    <a:lnTo>
                      <a:pt x="29" y="32"/>
                    </a:lnTo>
                    <a:lnTo>
                      <a:pt x="22" y="25"/>
                    </a:lnTo>
                    <a:lnTo>
                      <a:pt x="16" y="19"/>
                    </a:lnTo>
                    <a:lnTo>
                      <a:pt x="12" y="13"/>
                    </a:lnTo>
                    <a:lnTo>
                      <a:pt x="10" y="8"/>
                    </a:lnTo>
                    <a:lnTo>
                      <a:pt x="9" y="7"/>
                    </a:lnTo>
                    <a:lnTo>
                      <a:pt x="9" y="6"/>
                    </a:lnTo>
                    <a:lnTo>
                      <a:pt x="9" y="7"/>
                    </a:lnTo>
                    <a:lnTo>
                      <a:pt x="8" y="7"/>
                    </a:lnTo>
                    <a:lnTo>
                      <a:pt x="3" y="0"/>
                    </a:lnTo>
                    <a:lnTo>
                      <a:pt x="1" y="3"/>
                    </a:lnTo>
                    <a:lnTo>
                      <a:pt x="0" y="6"/>
                    </a:lnTo>
                    <a:lnTo>
                      <a:pt x="0" y="10"/>
                    </a:lnTo>
                    <a:lnTo>
                      <a:pt x="1" y="13"/>
                    </a:lnTo>
                    <a:lnTo>
                      <a:pt x="6" y="18"/>
                    </a:lnTo>
                    <a:lnTo>
                      <a:pt x="10" y="25"/>
                    </a:lnTo>
                    <a:lnTo>
                      <a:pt x="16" y="32"/>
                    </a:lnTo>
                    <a:lnTo>
                      <a:pt x="24" y="38"/>
                    </a:lnTo>
                    <a:lnTo>
                      <a:pt x="32" y="45"/>
                    </a:lnTo>
                    <a:lnTo>
                      <a:pt x="40" y="49"/>
                    </a:lnTo>
                    <a:lnTo>
                      <a:pt x="44"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74" name="Freeform 399"/>
              <p:cNvSpPr>
                <a:spLocks noChangeArrowheads="1"/>
              </p:cNvSpPr>
              <p:nvPr/>
            </p:nvSpPr>
            <p:spPr bwMode="auto">
              <a:xfrm>
                <a:off x="4984" y="4121"/>
                <a:ext cx="50" cy="14"/>
              </a:xfrm>
              <a:custGeom>
                <a:avLst/>
                <a:gdLst>
                  <a:gd name="T0" fmla="*/ 1564 w 53"/>
                  <a:gd name="T1" fmla="*/ 2383 h 18"/>
                  <a:gd name="T2" fmla="*/ 1458 w 53"/>
                  <a:gd name="T3" fmla="*/ 2146 h 18"/>
                  <a:gd name="T4" fmla="*/ 1306 w 53"/>
                  <a:gd name="T5" fmla="*/ 2146 h 18"/>
                  <a:gd name="T6" fmla="*/ 1157 w 53"/>
                  <a:gd name="T7" fmla="*/ 2146 h 18"/>
                  <a:gd name="T8" fmla="*/ 938 w 53"/>
                  <a:gd name="T9" fmla="*/ 1931 h 18"/>
                  <a:gd name="T10" fmla="*/ 746 w 53"/>
                  <a:gd name="T11" fmla="*/ 1931 h 18"/>
                  <a:gd name="T12" fmla="*/ 480 w 53"/>
                  <a:gd name="T13" fmla="*/ 1564 h 18"/>
                  <a:gd name="T14" fmla="*/ 344 w 53"/>
                  <a:gd name="T15" fmla="*/ 2 h 18"/>
                  <a:gd name="T16" fmla="*/ 4 w 53"/>
                  <a:gd name="T17" fmla="*/ 0 h 18"/>
                  <a:gd name="T18" fmla="*/ 0 w 53"/>
                  <a:gd name="T19" fmla="*/ 2146 h 18"/>
                  <a:gd name="T20" fmla="*/ 8 w 53"/>
                  <a:gd name="T21" fmla="*/ 2943 h 18"/>
                  <a:gd name="T22" fmla="*/ 429 w 53"/>
                  <a:gd name="T23" fmla="*/ 4037 h 18"/>
                  <a:gd name="T24" fmla="*/ 706 w 53"/>
                  <a:gd name="T25" fmla="*/ 4485 h 18"/>
                  <a:gd name="T26" fmla="*/ 929 w 53"/>
                  <a:gd name="T27" fmla="*/ 4675 h 18"/>
                  <a:gd name="T28" fmla="*/ 1095 w 53"/>
                  <a:gd name="T29" fmla="*/ 4675 h 18"/>
                  <a:gd name="T30" fmla="*/ 1306 w 53"/>
                  <a:gd name="T31" fmla="*/ 4675 h 18"/>
                  <a:gd name="T32" fmla="*/ 1458 w 53"/>
                  <a:gd name="T33" fmla="*/ 4675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4" y="8"/>
                    </a:lnTo>
                    <a:lnTo>
                      <a:pt x="39" y="8"/>
                    </a:lnTo>
                    <a:lnTo>
                      <a:pt x="32" y="7"/>
                    </a:lnTo>
                    <a:lnTo>
                      <a:pt x="25" y="7"/>
                    </a:lnTo>
                    <a:lnTo>
                      <a:pt x="17" y="5"/>
                    </a:lnTo>
                    <a:lnTo>
                      <a:pt x="11" y="3"/>
                    </a:lnTo>
                    <a:lnTo>
                      <a:pt x="4" y="0"/>
                    </a:lnTo>
                    <a:lnTo>
                      <a:pt x="0" y="8"/>
                    </a:lnTo>
                    <a:lnTo>
                      <a:pt x="8" y="11"/>
                    </a:lnTo>
                    <a:lnTo>
                      <a:pt x="15" y="14"/>
                    </a:lnTo>
                    <a:lnTo>
                      <a:pt x="24" y="16"/>
                    </a:lnTo>
                    <a:lnTo>
                      <a:pt x="31" y="17"/>
                    </a:lnTo>
                    <a:lnTo>
                      <a:pt x="37" y="17"/>
                    </a:lnTo>
                    <a:lnTo>
                      <a:pt x="44" y="17"/>
                    </a:lnTo>
                    <a:lnTo>
                      <a:pt x="49" y="17"/>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75" name="Freeform 400"/>
              <p:cNvSpPr>
                <a:spLocks noChangeArrowheads="1"/>
              </p:cNvSpPr>
              <p:nvPr/>
            </p:nvSpPr>
            <p:spPr bwMode="auto">
              <a:xfrm>
                <a:off x="1134" y="4077"/>
                <a:ext cx="94" cy="51"/>
              </a:xfrm>
              <a:custGeom>
                <a:avLst/>
                <a:gdLst>
                  <a:gd name="T0" fmla="*/ 6191 w 94"/>
                  <a:gd name="T1" fmla="*/ 0 h 57"/>
                  <a:gd name="T2" fmla="*/ 6436 w 94"/>
                  <a:gd name="T3" fmla="*/ 0 h 57"/>
                  <a:gd name="T4" fmla="*/ 6496 w 94"/>
                  <a:gd name="T5" fmla="*/ 2 h 57"/>
                  <a:gd name="T6" fmla="*/ 6496 w 94"/>
                  <a:gd name="T7" fmla="*/ 4 h 57"/>
                  <a:gd name="T8" fmla="*/ 6436 w 94"/>
                  <a:gd name="T9" fmla="*/ 332 h 57"/>
                  <a:gd name="T10" fmla="*/ 6191 w 94"/>
                  <a:gd name="T11" fmla="*/ 466 h 57"/>
                  <a:gd name="T12" fmla="*/ 5930 w 94"/>
                  <a:gd name="T13" fmla="*/ 745 h 57"/>
                  <a:gd name="T14" fmla="*/ 5574 w 94"/>
                  <a:gd name="T15" fmla="*/ 914 h 57"/>
                  <a:gd name="T16" fmla="*/ 5071 w 94"/>
                  <a:gd name="T17" fmla="*/ 1132 h 57"/>
                  <a:gd name="T18" fmla="*/ 4542 w 94"/>
                  <a:gd name="T19" fmla="*/ 1296 h 57"/>
                  <a:gd name="T20" fmla="*/ 4014 w 94"/>
                  <a:gd name="T21" fmla="*/ 1483 h 57"/>
                  <a:gd name="T22" fmla="*/ 3414 w 94"/>
                  <a:gd name="T23" fmla="*/ 1686 h 57"/>
                  <a:gd name="T24" fmla="*/ 2836 w 94"/>
                  <a:gd name="T25" fmla="*/ 1803 h 57"/>
                  <a:gd name="T26" fmla="*/ 2129 w 94"/>
                  <a:gd name="T27" fmla="*/ 1821 h 57"/>
                  <a:gd name="T28" fmla="*/ 1435 w 94"/>
                  <a:gd name="T29" fmla="*/ 1882 h 57"/>
                  <a:gd name="T30" fmla="*/ 822 w 94"/>
                  <a:gd name="T31" fmla="*/ 1803 h 57"/>
                  <a:gd name="T32" fmla="*/ 2 w 94"/>
                  <a:gd name="T33" fmla="*/ 1673 h 57"/>
                  <a:gd name="T34" fmla="*/ 1 w 94"/>
                  <a:gd name="T35" fmla="*/ 1588 h 57"/>
                  <a:gd name="T36" fmla="*/ 0 w 94"/>
                  <a:gd name="T37" fmla="*/ 1564 h 57"/>
                  <a:gd name="T38" fmla="*/ 1 w 94"/>
                  <a:gd name="T39" fmla="*/ 1483 h 57"/>
                  <a:gd name="T40" fmla="*/ 1 w 94"/>
                  <a:gd name="T41" fmla="*/ 1464 h 57"/>
                  <a:gd name="T42" fmla="*/ 4 w 94"/>
                  <a:gd name="T43" fmla="*/ 1277 h 57"/>
                  <a:gd name="T44" fmla="*/ 726 w 94"/>
                  <a:gd name="T45" fmla="*/ 1048 h 57"/>
                  <a:gd name="T46" fmla="*/ 991 w 94"/>
                  <a:gd name="T47" fmla="*/ 808 h 57"/>
                  <a:gd name="T48" fmla="*/ 1526 w 94"/>
                  <a:gd name="T49" fmla="*/ 609 h 57"/>
                  <a:gd name="T50" fmla="*/ 2079 w 94"/>
                  <a:gd name="T51" fmla="*/ 404 h 57"/>
                  <a:gd name="T52" fmla="*/ 2665 w 94"/>
                  <a:gd name="T53" fmla="*/ 289 h 57"/>
                  <a:gd name="T54" fmla="*/ 3209 w 94"/>
                  <a:gd name="T55" fmla="*/ 4 h 57"/>
                  <a:gd name="T56" fmla="*/ 3716 w 94"/>
                  <a:gd name="T57" fmla="*/ 3 h 57"/>
                  <a:gd name="T58" fmla="*/ 4211 w 94"/>
                  <a:gd name="T59" fmla="*/ 2 h 57"/>
                  <a:gd name="T60" fmla="*/ 4760 w 94"/>
                  <a:gd name="T61" fmla="*/ 1 h 57"/>
                  <a:gd name="T62" fmla="*/ 5141 w 94"/>
                  <a:gd name="T63" fmla="*/ 1 h 57"/>
                  <a:gd name="T64" fmla="*/ 5600 w 94"/>
                  <a:gd name="T65" fmla="*/ 0 h 57"/>
                  <a:gd name="T66" fmla="*/ 5930 w 94"/>
                  <a:gd name="T67" fmla="*/ 0 h 57"/>
                  <a:gd name="T68" fmla="*/ 6191 w 94"/>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9" y="0"/>
                    </a:moveTo>
                    <a:lnTo>
                      <a:pt x="92" y="0"/>
                    </a:lnTo>
                    <a:lnTo>
                      <a:pt x="94" y="2"/>
                    </a:lnTo>
                    <a:lnTo>
                      <a:pt x="94" y="5"/>
                    </a:lnTo>
                    <a:lnTo>
                      <a:pt x="92" y="10"/>
                    </a:lnTo>
                    <a:lnTo>
                      <a:pt x="89" y="15"/>
                    </a:lnTo>
                    <a:lnTo>
                      <a:pt x="85" y="22"/>
                    </a:lnTo>
                    <a:lnTo>
                      <a:pt x="80" y="28"/>
                    </a:lnTo>
                    <a:lnTo>
                      <a:pt x="73" y="35"/>
                    </a:lnTo>
                    <a:lnTo>
                      <a:pt x="66" y="40"/>
                    </a:lnTo>
                    <a:lnTo>
                      <a:pt x="58" y="46"/>
                    </a:lnTo>
                    <a:lnTo>
                      <a:pt x="49" y="51"/>
                    </a:lnTo>
                    <a:lnTo>
                      <a:pt x="40" y="55"/>
                    </a:lnTo>
                    <a:lnTo>
                      <a:pt x="31" y="56"/>
                    </a:lnTo>
                    <a:lnTo>
                      <a:pt x="21" y="57"/>
                    </a:lnTo>
                    <a:lnTo>
                      <a:pt x="12" y="55"/>
                    </a:lnTo>
                    <a:lnTo>
                      <a:pt x="2" y="50"/>
                    </a:lnTo>
                    <a:lnTo>
                      <a:pt x="1" y="49"/>
                    </a:lnTo>
                    <a:lnTo>
                      <a:pt x="0" y="47"/>
                    </a:lnTo>
                    <a:lnTo>
                      <a:pt x="1" y="46"/>
                    </a:lnTo>
                    <a:lnTo>
                      <a:pt x="1" y="44"/>
                    </a:lnTo>
                    <a:lnTo>
                      <a:pt x="4" y="38"/>
                    </a:lnTo>
                    <a:lnTo>
                      <a:pt x="10" y="32"/>
                    </a:lnTo>
                    <a:lnTo>
                      <a:pt x="15" y="25"/>
                    </a:lnTo>
                    <a:lnTo>
                      <a:pt x="22" y="19"/>
                    </a:lnTo>
                    <a:lnTo>
                      <a:pt x="30" y="13"/>
                    </a:lnTo>
                    <a:lnTo>
                      <a:pt x="38" y="8"/>
                    </a:lnTo>
                    <a:lnTo>
                      <a:pt x="46" y="5"/>
                    </a:lnTo>
                    <a:lnTo>
                      <a:pt x="53" y="3"/>
                    </a:lnTo>
                    <a:lnTo>
                      <a:pt x="61" y="2"/>
                    </a:lnTo>
                    <a:lnTo>
                      <a:pt x="68" y="1"/>
                    </a:lnTo>
                    <a:lnTo>
                      <a:pt x="74" y="1"/>
                    </a:lnTo>
                    <a:lnTo>
                      <a:pt x="81" y="0"/>
                    </a:lnTo>
                    <a:lnTo>
                      <a:pt x="85" y="0"/>
                    </a:lnTo>
                    <a:lnTo>
                      <a:pt x="8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76" name="Freeform 401"/>
              <p:cNvSpPr>
                <a:spLocks noChangeArrowheads="1"/>
              </p:cNvSpPr>
              <p:nvPr/>
            </p:nvSpPr>
            <p:spPr bwMode="auto">
              <a:xfrm>
                <a:off x="1134" y="4072"/>
                <a:ext cx="99" cy="55"/>
              </a:xfrm>
              <a:custGeom>
                <a:avLst/>
                <a:gdLst>
                  <a:gd name="T0" fmla="*/ 0 w 99"/>
                  <a:gd name="T1" fmla="*/ 1016 h 66"/>
                  <a:gd name="T2" fmla="*/ 601 w 99"/>
                  <a:gd name="T3" fmla="*/ 1122 h 66"/>
                  <a:gd name="T4" fmla="*/ 1080 w 99"/>
                  <a:gd name="T5" fmla="*/ 1143 h 66"/>
                  <a:gd name="T6" fmla="*/ 1727 w 99"/>
                  <a:gd name="T7" fmla="*/ 1143 h 66"/>
                  <a:gd name="T8" fmla="*/ 2318 w 99"/>
                  <a:gd name="T9" fmla="*/ 1122 h 66"/>
                  <a:gd name="T10" fmla="*/ 2854 w 99"/>
                  <a:gd name="T11" fmla="*/ 1053 h 66"/>
                  <a:gd name="T12" fmla="*/ 3443 w 99"/>
                  <a:gd name="T13" fmla="*/ 944 h 66"/>
                  <a:gd name="T14" fmla="*/ 3874 w 99"/>
                  <a:gd name="T15" fmla="*/ 855 h 66"/>
                  <a:gd name="T16" fmla="*/ 4309 w 99"/>
                  <a:gd name="T17" fmla="*/ 737 h 66"/>
                  <a:gd name="T18" fmla="*/ 4694 w 99"/>
                  <a:gd name="T19" fmla="*/ 637 h 66"/>
                  <a:gd name="T20" fmla="*/ 5056 w 99"/>
                  <a:gd name="T21" fmla="*/ 512 h 66"/>
                  <a:gd name="T22" fmla="*/ 5280 w 99"/>
                  <a:gd name="T23" fmla="*/ 408 h 66"/>
                  <a:gd name="T24" fmla="*/ 5395 w 99"/>
                  <a:gd name="T25" fmla="*/ 285 h 66"/>
                  <a:gd name="T26" fmla="*/ 5601 w 99"/>
                  <a:gd name="T27" fmla="*/ 183 h 66"/>
                  <a:gd name="T28" fmla="*/ 5601 w 99"/>
                  <a:gd name="T29" fmla="*/ 6 h 66"/>
                  <a:gd name="T30" fmla="*/ 5363 w 99"/>
                  <a:gd name="T31" fmla="*/ 0 h 66"/>
                  <a:gd name="T32" fmla="*/ 4978 w 99"/>
                  <a:gd name="T33" fmla="*/ 0 h 66"/>
                  <a:gd name="T34" fmla="*/ 5056 w 99"/>
                  <a:gd name="T35" fmla="*/ 161 h 66"/>
                  <a:gd name="T36" fmla="*/ 5141 w 99"/>
                  <a:gd name="T37" fmla="*/ 161 h 66"/>
                  <a:gd name="T38" fmla="*/ 5059 w 99"/>
                  <a:gd name="T39" fmla="*/ 148 h 66"/>
                  <a:gd name="T40" fmla="*/ 5059 w 99"/>
                  <a:gd name="T41" fmla="*/ 161 h 66"/>
                  <a:gd name="T42" fmla="*/ 5056 w 99"/>
                  <a:gd name="T43" fmla="*/ 211 h 66"/>
                  <a:gd name="T44" fmla="*/ 4847 w 99"/>
                  <a:gd name="T45" fmla="*/ 307 h 66"/>
                  <a:gd name="T46" fmla="*/ 4623 w 99"/>
                  <a:gd name="T47" fmla="*/ 408 h 66"/>
                  <a:gd name="T48" fmla="*/ 4309 w 99"/>
                  <a:gd name="T49" fmla="*/ 512 h 66"/>
                  <a:gd name="T50" fmla="*/ 3935 w 99"/>
                  <a:gd name="T51" fmla="*/ 637 h 66"/>
                  <a:gd name="T52" fmla="*/ 3612 w 99"/>
                  <a:gd name="T53" fmla="*/ 731 h 66"/>
                  <a:gd name="T54" fmla="*/ 3160 w 99"/>
                  <a:gd name="T55" fmla="*/ 844 h 66"/>
                  <a:gd name="T56" fmla="*/ 2692 w 99"/>
                  <a:gd name="T57" fmla="*/ 908 h 66"/>
                  <a:gd name="T58" fmla="*/ 2186 w 99"/>
                  <a:gd name="T59" fmla="*/ 944 h 66"/>
                  <a:gd name="T60" fmla="*/ 1680 w 99"/>
                  <a:gd name="T61" fmla="*/ 978 h 66"/>
                  <a:gd name="T62" fmla="*/ 1146 w 99"/>
                  <a:gd name="T63" fmla="*/ 978 h 66"/>
                  <a:gd name="T64" fmla="*/ 715 w 99"/>
                  <a:gd name="T65" fmla="*/ 944 h 66"/>
                  <a:gd name="T66" fmla="*/ 4 w 99"/>
                  <a:gd name="T67" fmla="*/ 878 h 66"/>
                  <a:gd name="T68" fmla="*/ 0 w 99"/>
                  <a:gd name="T69" fmla="*/ 1016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0" y="59"/>
                    </a:moveTo>
                    <a:lnTo>
                      <a:pt x="10" y="64"/>
                    </a:lnTo>
                    <a:lnTo>
                      <a:pt x="20" y="66"/>
                    </a:lnTo>
                    <a:lnTo>
                      <a:pt x="31" y="66"/>
                    </a:lnTo>
                    <a:lnTo>
                      <a:pt x="41" y="64"/>
                    </a:lnTo>
                    <a:lnTo>
                      <a:pt x="51" y="60"/>
                    </a:lnTo>
                    <a:lnTo>
                      <a:pt x="61" y="55"/>
                    </a:lnTo>
                    <a:lnTo>
                      <a:pt x="69" y="50"/>
                    </a:lnTo>
                    <a:lnTo>
                      <a:pt x="76" y="43"/>
                    </a:lnTo>
                    <a:lnTo>
                      <a:pt x="83" y="37"/>
                    </a:lnTo>
                    <a:lnTo>
                      <a:pt x="89" y="30"/>
                    </a:lnTo>
                    <a:lnTo>
                      <a:pt x="93" y="23"/>
                    </a:lnTo>
                    <a:lnTo>
                      <a:pt x="96" y="17"/>
                    </a:lnTo>
                    <a:lnTo>
                      <a:pt x="99" y="11"/>
                    </a:lnTo>
                    <a:lnTo>
                      <a:pt x="99" y="6"/>
                    </a:lnTo>
                    <a:lnTo>
                      <a:pt x="94" y="0"/>
                    </a:lnTo>
                    <a:lnTo>
                      <a:pt x="88" y="0"/>
                    </a:lnTo>
                    <a:lnTo>
                      <a:pt x="89" y="9"/>
                    </a:lnTo>
                    <a:lnTo>
                      <a:pt x="91" y="9"/>
                    </a:lnTo>
                    <a:lnTo>
                      <a:pt x="90" y="8"/>
                    </a:lnTo>
                    <a:lnTo>
                      <a:pt x="90" y="9"/>
                    </a:lnTo>
                    <a:lnTo>
                      <a:pt x="89" y="13"/>
                    </a:lnTo>
                    <a:lnTo>
                      <a:pt x="86" y="18"/>
                    </a:lnTo>
                    <a:lnTo>
                      <a:pt x="82" y="23"/>
                    </a:lnTo>
                    <a:lnTo>
                      <a:pt x="76" y="30"/>
                    </a:lnTo>
                    <a:lnTo>
                      <a:pt x="70" y="37"/>
                    </a:lnTo>
                    <a:lnTo>
                      <a:pt x="64" y="42"/>
                    </a:lnTo>
                    <a:lnTo>
                      <a:pt x="56" y="48"/>
                    </a:lnTo>
                    <a:lnTo>
                      <a:pt x="48" y="52"/>
                    </a:lnTo>
                    <a:lnTo>
                      <a:pt x="39" y="55"/>
                    </a:lnTo>
                    <a:lnTo>
                      <a:pt x="30" y="56"/>
                    </a:lnTo>
                    <a:lnTo>
                      <a:pt x="21" y="56"/>
                    </a:lnTo>
                    <a:lnTo>
                      <a:pt x="13" y="55"/>
                    </a:lnTo>
                    <a:lnTo>
                      <a:pt x="4" y="51"/>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77" name="Freeform 402"/>
              <p:cNvSpPr>
                <a:spLocks noChangeArrowheads="1"/>
              </p:cNvSpPr>
              <p:nvPr/>
            </p:nvSpPr>
            <p:spPr bwMode="auto">
              <a:xfrm>
                <a:off x="1130" y="4082"/>
                <a:ext cx="41" cy="49"/>
              </a:xfrm>
              <a:custGeom>
                <a:avLst/>
                <a:gdLst>
                  <a:gd name="T0" fmla="*/ 2318 w 44"/>
                  <a:gd name="T1" fmla="*/ 0 h 50"/>
                  <a:gd name="T2" fmla="*/ 1841 w 44"/>
                  <a:gd name="T3" fmla="*/ 75 h 50"/>
                  <a:gd name="T4" fmla="*/ 1367 w 44"/>
                  <a:gd name="T5" fmla="*/ 2989 h 50"/>
                  <a:gd name="T6" fmla="*/ 953 w 44"/>
                  <a:gd name="T7" fmla="*/ 5104 h 50"/>
                  <a:gd name="T8" fmla="*/ 642 w 44"/>
                  <a:gd name="T9" fmla="*/ 6748 h 50"/>
                  <a:gd name="T10" fmla="*/ 5 w 44"/>
                  <a:gd name="T11" fmla="*/ 8755 h 50"/>
                  <a:gd name="T12" fmla="*/ 2 w 44"/>
                  <a:gd name="T13" fmla="*/ 10468 h 50"/>
                  <a:gd name="T14" fmla="*/ 1 w 44"/>
                  <a:gd name="T15" fmla="*/ 11584 h 50"/>
                  <a:gd name="T16" fmla="*/ 0 w 44"/>
                  <a:gd name="T17" fmla="*/ 12505 h 50"/>
                  <a:gd name="T18" fmla="*/ 1 w 44"/>
                  <a:gd name="T19" fmla="*/ 13425 h 50"/>
                  <a:gd name="T20" fmla="*/ 4 w 44"/>
                  <a:gd name="T21" fmla="*/ 14245 h 50"/>
                  <a:gd name="T22" fmla="*/ 526 w 44"/>
                  <a:gd name="T23" fmla="*/ 11907 h 50"/>
                  <a:gd name="T24" fmla="*/ 526 w 44"/>
                  <a:gd name="T25" fmla="*/ 12222 h 50"/>
                  <a:gd name="T26" fmla="*/ 601 w 44"/>
                  <a:gd name="T27" fmla="*/ 12222 h 50"/>
                  <a:gd name="T28" fmla="*/ 601 w 44"/>
                  <a:gd name="T29" fmla="*/ 11907 h 50"/>
                  <a:gd name="T30" fmla="*/ 731 w 44"/>
                  <a:gd name="T31" fmla="*/ 10216 h 50"/>
                  <a:gd name="T32" fmla="*/ 953 w 44"/>
                  <a:gd name="T33" fmla="*/ 8755 h 50"/>
                  <a:gd name="T34" fmla="*/ 1323 w 44"/>
                  <a:gd name="T35" fmla="*/ 6748 h 50"/>
                  <a:gd name="T36" fmla="*/ 1726 w 44"/>
                  <a:gd name="T37" fmla="*/ 5536 h 50"/>
                  <a:gd name="T38" fmla="*/ 2170 w 44"/>
                  <a:gd name="T39" fmla="*/ 3482 h 50"/>
                  <a:gd name="T40" fmla="*/ 2562 w 44"/>
                  <a:gd name="T41" fmla="*/ 2558 h 50"/>
                  <a:gd name="T42" fmla="*/ 2318 w 44"/>
                  <a:gd name="T43" fmla="*/ 0 h 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
                  <a:gd name="T67" fmla="*/ 0 h 50"/>
                  <a:gd name="T68" fmla="*/ 44 w 44"/>
                  <a:gd name="T69" fmla="*/ 50 h 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 h="50">
                    <a:moveTo>
                      <a:pt x="40" y="0"/>
                    </a:moveTo>
                    <a:lnTo>
                      <a:pt x="32" y="6"/>
                    </a:lnTo>
                    <a:lnTo>
                      <a:pt x="23" y="11"/>
                    </a:lnTo>
                    <a:lnTo>
                      <a:pt x="17" y="18"/>
                    </a:lnTo>
                    <a:lnTo>
                      <a:pt x="11" y="24"/>
                    </a:lnTo>
                    <a:lnTo>
                      <a:pt x="5" y="31"/>
                    </a:lnTo>
                    <a:lnTo>
                      <a:pt x="2" y="37"/>
                    </a:lnTo>
                    <a:lnTo>
                      <a:pt x="1" y="41"/>
                    </a:lnTo>
                    <a:lnTo>
                      <a:pt x="0" y="44"/>
                    </a:lnTo>
                    <a:lnTo>
                      <a:pt x="1" y="47"/>
                    </a:lnTo>
                    <a:lnTo>
                      <a:pt x="4" y="50"/>
                    </a:lnTo>
                    <a:lnTo>
                      <a:pt x="8" y="42"/>
                    </a:lnTo>
                    <a:lnTo>
                      <a:pt x="8" y="43"/>
                    </a:lnTo>
                    <a:lnTo>
                      <a:pt x="10" y="43"/>
                    </a:lnTo>
                    <a:lnTo>
                      <a:pt x="10" y="42"/>
                    </a:lnTo>
                    <a:lnTo>
                      <a:pt x="13" y="36"/>
                    </a:lnTo>
                    <a:lnTo>
                      <a:pt x="17" y="31"/>
                    </a:lnTo>
                    <a:lnTo>
                      <a:pt x="22" y="24"/>
                    </a:lnTo>
                    <a:lnTo>
                      <a:pt x="30" y="19"/>
                    </a:lnTo>
                    <a:lnTo>
                      <a:pt x="37" y="13"/>
                    </a:lnTo>
                    <a:lnTo>
                      <a:pt x="44"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78" name="Freeform 403"/>
              <p:cNvSpPr>
                <a:spLocks noChangeArrowheads="1"/>
              </p:cNvSpPr>
              <p:nvPr/>
            </p:nvSpPr>
            <p:spPr bwMode="auto">
              <a:xfrm>
                <a:off x="1172" y="4072"/>
                <a:ext cx="50" cy="14"/>
              </a:xfrm>
              <a:custGeom>
                <a:avLst/>
                <a:gdLst>
                  <a:gd name="T0" fmla="*/ 1539 w 53"/>
                  <a:gd name="T1" fmla="*/ 0 h 18"/>
                  <a:gd name="T2" fmla="*/ 1458 w 53"/>
                  <a:gd name="T3" fmla="*/ 0 h 18"/>
                  <a:gd name="T4" fmla="*/ 1306 w 53"/>
                  <a:gd name="T5" fmla="*/ 0 h 18"/>
                  <a:gd name="T6" fmla="*/ 1106 w 53"/>
                  <a:gd name="T7" fmla="*/ 0 h 18"/>
                  <a:gd name="T8" fmla="*/ 929 w 53"/>
                  <a:gd name="T9" fmla="*/ 1 h 18"/>
                  <a:gd name="T10" fmla="*/ 667 w 53"/>
                  <a:gd name="T11" fmla="*/ 2 h 18"/>
                  <a:gd name="T12" fmla="*/ 455 w 53"/>
                  <a:gd name="T13" fmla="*/ 2 h 18"/>
                  <a:gd name="T14" fmla="*/ 8 w 53"/>
                  <a:gd name="T15" fmla="*/ 1738 h 18"/>
                  <a:gd name="T16" fmla="*/ 0 w 53"/>
                  <a:gd name="T17" fmla="*/ 2383 h 18"/>
                  <a:gd name="T18" fmla="*/ 4 w 53"/>
                  <a:gd name="T19" fmla="*/ 4984 h 18"/>
                  <a:gd name="T20" fmla="*/ 344 w 53"/>
                  <a:gd name="T21" fmla="*/ 4207 h 18"/>
                  <a:gd name="T22" fmla="*/ 508 w 53"/>
                  <a:gd name="T23" fmla="*/ 3270 h 18"/>
                  <a:gd name="T24" fmla="*/ 746 w 53"/>
                  <a:gd name="T25" fmla="*/ 2943 h 18"/>
                  <a:gd name="T26" fmla="*/ 938 w 53"/>
                  <a:gd name="T27" fmla="*/ 2649 h 18"/>
                  <a:gd name="T28" fmla="*/ 1106 w 53"/>
                  <a:gd name="T29" fmla="*/ 2649 h 18"/>
                  <a:gd name="T30" fmla="*/ 1366 w 53"/>
                  <a:gd name="T31" fmla="*/ 2383 h 18"/>
                  <a:gd name="T32" fmla="*/ 1458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9" y="0"/>
                    </a:lnTo>
                    <a:lnTo>
                      <a:pt x="44" y="0"/>
                    </a:lnTo>
                    <a:lnTo>
                      <a:pt x="38" y="0"/>
                    </a:lnTo>
                    <a:lnTo>
                      <a:pt x="31" y="1"/>
                    </a:lnTo>
                    <a:lnTo>
                      <a:pt x="23" y="3"/>
                    </a:lnTo>
                    <a:lnTo>
                      <a:pt x="16" y="4"/>
                    </a:lnTo>
                    <a:lnTo>
                      <a:pt x="8" y="6"/>
                    </a:lnTo>
                    <a:lnTo>
                      <a:pt x="0" y="9"/>
                    </a:lnTo>
                    <a:lnTo>
                      <a:pt x="4" y="18"/>
                    </a:lnTo>
                    <a:lnTo>
                      <a:pt x="11" y="15"/>
                    </a:lnTo>
                    <a:lnTo>
                      <a:pt x="18" y="12"/>
                    </a:lnTo>
                    <a:lnTo>
                      <a:pt x="25" y="11"/>
                    </a:lnTo>
                    <a:lnTo>
                      <a:pt x="32" y="10"/>
                    </a:lnTo>
                    <a:lnTo>
                      <a:pt x="38" y="10"/>
                    </a:lnTo>
                    <a:lnTo>
                      <a:pt x="45" y="9"/>
                    </a:lnTo>
                    <a:lnTo>
                      <a:pt x="49"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79" name="Freeform 404"/>
              <p:cNvSpPr>
                <a:spLocks noChangeArrowheads="1"/>
              </p:cNvSpPr>
              <p:nvPr/>
            </p:nvSpPr>
            <p:spPr bwMode="auto">
              <a:xfrm>
                <a:off x="4451" y="4071"/>
                <a:ext cx="82" cy="52"/>
              </a:xfrm>
              <a:custGeom>
                <a:avLst/>
                <a:gdLst>
                  <a:gd name="T0" fmla="*/ 486 w 94"/>
                  <a:gd name="T1" fmla="*/ 5617 h 57"/>
                  <a:gd name="T2" fmla="*/ 502 w 94"/>
                  <a:gd name="T3" fmla="*/ 5617 h 57"/>
                  <a:gd name="T4" fmla="*/ 511 w 94"/>
                  <a:gd name="T5" fmla="*/ 5355 h 57"/>
                  <a:gd name="T6" fmla="*/ 511 w 94"/>
                  <a:gd name="T7" fmla="*/ 5163 h 57"/>
                  <a:gd name="T8" fmla="*/ 502 w 94"/>
                  <a:gd name="T9" fmla="*/ 4485 h 57"/>
                  <a:gd name="T10" fmla="*/ 486 w 94"/>
                  <a:gd name="T11" fmla="*/ 4100 h 57"/>
                  <a:gd name="T12" fmla="*/ 453 w 94"/>
                  <a:gd name="T13" fmla="*/ 3467 h 57"/>
                  <a:gd name="T14" fmla="*/ 429 w 94"/>
                  <a:gd name="T15" fmla="*/ 2928 h 57"/>
                  <a:gd name="T16" fmla="*/ 403 w 94"/>
                  <a:gd name="T17" fmla="*/ 2106 h 57"/>
                  <a:gd name="T18" fmla="*/ 350 w 94"/>
                  <a:gd name="T19" fmla="*/ 1505 h 57"/>
                  <a:gd name="T20" fmla="*/ 314 w 94"/>
                  <a:gd name="T21" fmla="*/ 912 h 57"/>
                  <a:gd name="T22" fmla="*/ 268 w 94"/>
                  <a:gd name="T23" fmla="*/ 650 h 57"/>
                  <a:gd name="T24" fmla="*/ 217 w 94"/>
                  <a:gd name="T25" fmla="*/ 2 h 57"/>
                  <a:gd name="T26" fmla="*/ 168 w 94"/>
                  <a:gd name="T27" fmla="*/ 0 h 57"/>
                  <a:gd name="T28" fmla="*/ 106 w 94"/>
                  <a:gd name="T29" fmla="*/ 0 h 57"/>
                  <a:gd name="T30" fmla="*/ 64 w 94"/>
                  <a:gd name="T31" fmla="*/ 2 h 57"/>
                  <a:gd name="T32" fmla="*/ 2 w 94"/>
                  <a:gd name="T33" fmla="*/ 702 h 57"/>
                  <a:gd name="T34" fmla="*/ 1 w 94"/>
                  <a:gd name="T35" fmla="*/ 767 h 57"/>
                  <a:gd name="T36" fmla="*/ 0 w 94"/>
                  <a:gd name="T37" fmla="*/ 832 h 57"/>
                  <a:gd name="T38" fmla="*/ 1 w 94"/>
                  <a:gd name="T39" fmla="*/ 988 h 57"/>
                  <a:gd name="T40" fmla="*/ 1 w 94"/>
                  <a:gd name="T41" fmla="*/ 1170 h 57"/>
                  <a:gd name="T42" fmla="*/ 3 w 94"/>
                  <a:gd name="T43" fmla="*/ 1922 h 57"/>
                  <a:gd name="T44" fmla="*/ 3 w 94"/>
                  <a:gd name="T45" fmla="*/ 2293 h 57"/>
                  <a:gd name="T46" fmla="*/ 79 w 94"/>
                  <a:gd name="T47" fmla="*/ 3115 h 57"/>
                  <a:gd name="T48" fmla="*/ 112 w 94"/>
                  <a:gd name="T49" fmla="*/ 3771 h 57"/>
                  <a:gd name="T50" fmla="*/ 161 w 94"/>
                  <a:gd name="T51" fmla="*/ 4163 h 57"/>
                  <a:gd name="T52" fmla="*/ 207 w 94"/>
                  <a:gd name="T53" fmla="*/ 4855 h 57"/>
                  <a:gd name="T54" fmla="*/ 243 w 94"/>
                  <a:gd name="T55" fmla="*/ 5163 h 57"/>
                  <a:gd name="T56" fmla="*/ 284 w 94"/>
                  <a:gd name="T57" fmla="*/ 5301 h 57"/>
                  <a:gd name="T58" fmla="*/ 331 w 94"/>
                  <a:gd name="T59" fmla="*/ 5355 h 57"/>
                  <a:gd name="T60" fmla="*/ 367 w 94"/>
                  <a:gd name="T61" fmla="*/ 5405 h 57"/>
                  <a:gd name="T62" fmla="*/ 407 w 94"/>
                  <a:gd name="T63" fmla="*/ 5405 h 57"/>
                  <a:gd name="T64" fmla="*/ 429 w 94"/>
                  <a:gd name="T65" fmla="*/ 5405 h 57"/>
                  <a:gd name="T66" fmla="*/ 453 w 94"/>
                  <a:gd name="T67" fmla="*/ 5617 h 57"/>
                  <a:gd name="T68" fmla="*/ 486 w 94"/>
                  <a:gd name="T69" fmla="*/ 5617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9" y="57"/>
                    </a:moveTo>
                    <a:lnTo>
                      <a:pt x="92" y="57"/>
                    </a:lnTo>
                    <a:lnTo>
                      <a:pt x="94" y="55"/>
                    </a:lnTo>
                    <a:lnTo>
                      <a:pt x="94" y="52"/>
                    </a:lnTo>
                    <a:lnTo>
                      <a:pt x="92" y="46"/>
                    </a:lnTo>
                    <a:lnTo>
                      <a:pt x="89" y="41"/>
                    </a:lnTo>
                    <a:lnTo>
                      <a:pt x="84" y="35"/>
                    </a:lnTo>
                    <a:lnTo>
                      <a:pt x="79" y="29"/>
                    </a:lnTo>
                    <a:lnTo>
                      <a:pt x="73" y="22"/>
                    </a:lnTo>
                    <a:lnTo>
                      <a:pt x="65" y="16"/>
                    </a:lnTo>
                    <a:lnTo>
                      <a:pt x="58" y="10"/>
                    </a:lnTo>
                    <a:lnTo>
                      <a:pt x="48" y="6"/>
                    </a:lnTo>
                    <a:lnTo>
                      <a:pt x="40" y="2"/>
                    </a:lnTo>
                    <a:lnTo>
                      <a:pt x="30" y="0"/>
                    </a:lnTo>
                    <a:lnTo>
                      <a:pt x="21" y="0"/>
                    </a:lnTo>
                    <a:lnTo>
                      <a:pt x="11" y="2"/>
                    </a:lnTo>
                    <a:lnTo>
                      <a:pt x="2" y="7"/>
                    </a:lnTo>
                    <a:lnTo>
                      <a:pt x="1" y="8"/>
                    </a:lnTo>
                    <a:lnTo>
                      <a:pt x="0" y="9"/>
                    </a:lnTo>
                    <a:lnTo>
                      <a:pt x="1" y="11"/>
                    </a:lnTo>
                    <a:lnTo>
                      <a:pt x="1" y="13"/>
                    </a:lnTo>
                    <a:lnTo>
                      <a:pt x="4" y="19"/>
                    </a:lnTo>
                    <a:lnTo>
                      <a:pt x="9" y="24"/>
                    </a:lnTo>
                    <a:lnTo>
                      <a:pt x="15" y="31"/>
                    </a:lnTo>
                    <a:lnTo>
                      <a:pt x="22" y="38"/>
                    </a:lnTo>
                    <a:lnTo>
                      <a:pt x="29" y="43"/>
                    </a:lnTo>
                    <a:lnTo>
                      <a:pt x="38" y="49"/>
                    </a:lnTo>
                    <a:lnTo>
                      <a:pt x="45" y="52"/>
                    </a:lnTo>
                    <a:lnTo>
                      <a:pt x="53" y="54"/>
                    </a:lnTo>
                    <a:lnTo>
                      <a:pt x="60" y="55"/>
                    </a:lnTo>
                    <a:lnTo>
                      <a:pt x="67" y="56"/>
                    </a:lnTo>
                    <a:lnTo>
                      <a:pt x="74" y="56"/>
                    </a:lnTo>
                    <a:lnTo>
                      <a:pt x="80" y="56"/>
                    </a:lnTo>
                    <a:lnTo>
                      <a:pt x="84" y="57"/>
                    </a:lnTo>
                    <a:lnTo>
                      <a:pt x="89"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80" name="Freeform 405"/>
              <p:cNvSpPr>
                <a:spLocks noChangeArrowheads="1"/>
              </p:cNvSpPr>
              <p:nvPr/>
            </p:nvSpPr>
            <p:spPr bwMode="auto">
              <a:xfrm>
                <a:off x="4451" y="4067"/>
                <a:ext cx="87" cy="55"/>
              </a:xfrm>
              <a:custGeom>
                <a:avLst/>
                <a:gdLst>
                  <a:gd name="T0" fmla="*/ 4 w 98"/>
                  <a:gd name="T1" fmla="*/ 228 h 66"/>
                  <a:gd name="T2" fmla="*/ 128 w 98"/>
                  <a:gd name="T3" fmla="*/ 183 h 66"/>
                  <a:gd name="T4" fmla="*/ 219 w 98"/>
                  <a:gd name="T5" fmla="*/ 161 h 66"/>
                  <a:gd name="T6" fmla="*/ 324 w 98"/>
                  <a:gd name="T7" fmla="*/ 161 h 66"/>
                  <a:gd name="T8" fmla="*/ 423 w 98"/>
                  <a:gd name="T9" fmla="*/ 183 h 66"/>
                  <a:gd name="T10" fmla="*/ 505 w 98"/>
                  <a:gd name="T11" fmla="*/ 228 h 66"/>
                  <a:gd name="T12" fmla="*/ 605 w 98"/>
                  <a:gd name="T13" fmla="*/ 307 h 66"/>
                  <a:gd name="T14" fmla="*/ 680 w 98"/>
                  <a:gd name="T15" fmla="*/ 410 h 66"/>
                  <a:gd name="T16" fmla="*/ 751 w 98"/>
                  <a:gd name="T17" fmla="*/ 506 h 66"/>
                  <a:gd name="T18" fmla="*/ 839 w 98"/>
                  <a:gd name="T19" fmla="*/ 631 h 66"/>
                  <a:gd name="T20" fmla="*/ 889 w 98"/>
                  <a:gd name="T21" fmla="*/ 731 h 66"/>
                  <a:gd name="T22" fmla="*/ 916 w 98"/>
                  <a:gd name="T23" fmla="*/ 844 h 66"/>
                  <a:gd name="T24" fmla="*/ 954 w 98"/>
                  <a:gd name="T25" fmla="*/ 918 h 66"/>
                  <a:gd name="T26" fmla="*/ 971 w 98"/>
                  <a:gd name="T27" fmla="*/ 978 h 66"/>
                  <a:gd name="T28" fmla="*/ 971 w 98"/>
                  <a:gd name="T29" fmla="*/ 990 h 66"/>
                  <a:gd name="T30" fmla="*/ 1001 w 98"/>
                  <a:gd name="T31" fmla="*/ 988 h 66"/>
                  <a:gd name="T32" fmla="*/ 954 w 98"/>
                  <a:gd name="T33" fmla="*/ 988 h 66"/>
                  <a:gd name="T34" fmla="*/ 950 w 98"/>
                  <a:gd name="T35" fmla="*/ 1143 h 66"/>
                  <a:gd name="T36" fmla="*/ 1013 w 98"/>
                  <a:gd name="T37" fmla="*/ 1133 h 66"/>
                  <a:gd name="T38" fmla="*/ 1066 w 98"/>
                  <a:gd name="T39" fmla="*/ 1053 h 66"/>
                  <a:gd name="T40" fmla="*/ 1066 w 98"/>
                  <a:gd name="T41" fmla="*/ 944 h 66"/>
                  <a:gd name="T42" fmla="*/ 1032 w 98"/>
                  <a:gd name="T43" fmla="*/ 853 h 66"/>
                  <a:gd name="T44" fmla="*/ 1008 w 98"/>
                  <a:gd name="T45" fmla="*/ 737 h 66"/>
                  <a:gd name="T46" fmla="*/ 954 w 98"/>
                  <a:gd name="T47" fmla="*/ 631 h 66"/>
                  <a:gd name="T48" fmla="*/ 892 w 98"/>
                  <a:gd name="T49" fmla="*/ 506 h 66"/>
                  <a:gd name="T50" fmla="*/ 839 w 98"/>
                  <a:gd name="T51" fmla="*/ 408 h 66"/>
                  <a:gd name="T52" fmla="*/ 747 w 98"/>
                  <a:gd name="T53" fmla="*/ 265 h 66"/>
                  <a:gd name="T54" fmla="*/ 661 w 98"/>
                  <a:gd name="T55" fmla="*/ 183 h 66"/>
                  <a:gd name="T56" fmla="*/ 552 w 98"/>
                  <a:gd name="T57" fmla="*/ 3 h 66"/>
                  <a:gd name="T58" fmla="*/ 447 w 98"/>
                  <a:gd name="T59" fmla="*/ 2 h 66"/>
                  <a:gd name="T60" fmla="*/ 324 w 98"/>
                  <a:gd name="T61" fmla="*/ 0 h 66"/>
                  <a:gd name="T62" fmla="*/ 207 w 98"/>
                  <a:gd name="T63" fmla="*/ 0 h 66"/>
                  <a:gd name="T64" fmla="*/ 108 w 98"/>
                  <a:gd name="T65" fmla="*/ 2 h 66"/>
                  <a:gd name="T66" fmla="*/ 0 w 98"/>
                  <a:gd name="T67" fmla="*/ 6 h 66"/>
                  <a:gd name="T68" fmla="*/ 4 w 98"/>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4"/>
                    </a:moveTo>
                    <a:lnTo>
                      <a:pt x="12" y="11"/>
                    </a:lnTo>
                    <a:lnTo>
                      <a:pt x="21" y="9"/>
                    </a:lnTo>
                    <a:lnTo>
                      <a:pt x="30" y="9"/>
                    </a:lnTo>
                    <a:lnTo>
                      <a:pt x="39" y="11"/>
                    </a:lnTo>
                    <a:lnTo>
                      <a:pt x="47" y="14"/>
                    </a:lnTo>
                    <a:lnTo>
                      <a:pt x="56" y="18"/>
                    </a:lnTo>
                    <a:lnTo>
                      <a:pt x="63" y="24"/>
                    </a:lnTo>
                    <a:lnTo>
                      <a:pt x="70" y="29"/>
                    </a:lnTo>
                    <a:lnTo>
                      <a:pt x="76" y="36"/>
                    </a:lnTo>
                    <a:lnTo>
                      <a:pt x="81" y="42"/>
                    </a:lnTo>
                    <a:lnTo>
                      <a:pt x="85" y="48"/>
                    </a:lnTo>
                    <a:lnTo>
                      <a:pt x="89" y="53"/>
                    </a:lnTo>
                    <a:lnTo>
                      <a:pt x="90" y="56"/>
                    </a:lnTo>
                    <a:lnTo>
                      <a:pt x="90" y="58"/>
                    </a:lnTo>
                    <a:lnTo>
                      <a:pt x="91" y="57"/>
                    </a:lnTo>
                    <a:lnTo>
                      <a:pt x="89" y="57"/>
                    </a:lnTo>
                    <a:lnTo>
                      <a:pt x="88" y="66"/>
                    </a:lnTo>
                    <a:lnTo>
                      <a:pt x="94" y="65"/>
                    </a:lnTo>
                    <a:lnTo>
                      <a:pt x="98" y="60"/>
                    </a:lnTo>
                    <a:lnTo>
                      <a:pt x="98" y="55"/>
                    </a:lnTo>
                    <a:lnTo>
                      <a:pt x="96" y="49"/>
                    </a:lnTo>
                    <a:lnTo>
                      <a:pt x="93" y="43"/>
                    </a:lnTo>
                    <a:lnTo>
                      <a:pt x="89" y="36"/>
                    </a:lnTo>
                    <a:lnTo>
                      <a:pt x="82" y="29"/>
                    </a:lnTo>
                    <a:lnTo>
                      <a:pt x="76" y="23"/>
                    </a:lnTo>
                    <a:lnTo>
                      <a:pt x="69" y="16"/>
                    </a:lnTo>
                    <a:lnTo>
                      <a:pt x="60" y="11"/>
                    </a:lnTo>
                    <a:lnTo>
                      <a:pt x="51" y="5"/>
                    </a:lnTo>
                    <a:lnTo>
                      <a:pt x="41" y="2"/>
                    </a:lnTo>
                    <a:lnTo>
                      <a:pt x="30" y="0"/>
                    </a:lnTo>
                    <a:lnTo>
                      <a:pt x="20" y="0"/>
                    </a:lnTo>
                    <a:lnTo>
                      <a:pt x="9" y="2"/>
                    </a:lnTo>
                    <a:lnTo>
                      <a:pt x="0" y="6"/>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81" name="Freeform 406"/>
              <p:cNvSpPr>
                <a:spLocks noChangeArrowheads="1"/>
              </p:cNvSpPr>
              <p:nvPr/>
            </p:nvSpPr>
            <p:spPr bwMode="auto">
              <a:xfrm>
                <a:off x="4447" y="4072"/>
                <a:ext cx="34" cy="50"/>
              </a:xfrm>
              <a:custGeom>
                <a:avLst/>
                <a:gdLst>
                  <a:gd name="T0" fmla="*/ 141 w 44"/>
                  <a:gd name="T1" fmla="*/ 13947 h 50"/>
                  <a:gd name="T2" fmla="*/ 119 w 44"/>
                  <a:gd name="T3" fmla="*/ 12571 h 50"/>
                  <a:gd name="T4" fmla="*/ 91 w 44"/>
                  <a:gd name="T5" fmla="*/ 10763 h 50"/>
                  <a:gd name="T6" fmla="*/ 73 w 44"/>
                  <a:gd name="T7" fmla="*/ 8547 h 50"/>
                  <a:gd name="T8" fmla="*/ 49 w 44"/>
                  <a:gd name="T9" fmla="*/ 6797 h 50"/>
                  <a:gd name="T10" fmla="*/ 38 w 44"/>
                  <a:gd name="T11" fmla="*/ 4391 h 50"/>
                  <a:gd name="T12" fmla="*/ 30 w 44"/>
                  <a:gd name="T13" fmla="*/ 2995 h 50"/>
                  <a:gd name="T14" fmla="*/ 30 w 44"/>
                  <a:gd name="T15" fmla="*/ 2786 h 50"/>
                  <a:gd name="T16" fmla="*/ 30 w 44"/>
                  <a:gd name="T17" fmla="*/ 2578 h 50"/>
                  <a:gd name="T18" fmla="*/ 29 w 44"/>
                  <a:gd name="T19" fmla="*/ 2786 h 50"/>
                  <a:gd name="T20" fmla="*/ 2 w 44"/>
                  <a:gd name="T21" fmla="*/ 0 h 50"/>
                  <a:gd name="T22" fmla="*/ 1 w 44"/>
                  <a:gd name="T23" fmla="*/ 4 h 50"/>
                  <a:gd name="T24" fmla="*/ 0 w 44"/>
                  <a:gd name="T25" fmla="*/ 2578 h 50"/>
                  <a:gd name="T26" fmla="*/ 1 w 44"/>
                  <a:gd name="T27" fmla="*/ 3239 h 50"/>
                  <a:gd name="T28" fmla="*/ 2 w 44"/>
                  <a:gd name="T29" fmla="*/ 4391 h 50"/>
                  <a:gd name="T30" fmla="*/ 2 w 44"/>
                  <a:gd name="T31" fmla="*/ 6484 h 50"/>
                  <a:gd name="T32" fmla="*/ 33 w 44"/>
                  <a:gd name="T33" fmla="*/ 8547 h 50"/>
                  <a:gd name="T34" fmla="*/ 49 w 44"/>
                  <a:gd name="T35" fmla="*/ 10763 h 50"/>
                  <a:gd name="T36" fmla="*/ 75 w 44"/>
                  <a:gd name="T37" fmla="*/ 12920 h 50"/>
                  <a:gd name="T38" fmla="*/ 97 w 44"/>
                  <a:gd name="T39" fmla="*/ 15082 h 50"/>
                  <a:gd name="T40" fmla="*/ 127 w 44"/>
                  <a:gd name="T41" fmla="*/ 16688 h 50"/>
                  <a:gd name="T42" fmla="*/ 141 w 44"/>
                  <a:gd name="T43" fmla="*/ 13947 h 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
                  <a:gd name="T67" fmla="*/ 0 h 50"/>
                  <a:gd name="T68" fmla="*/ 44 w 44"/>
                  <a:gd name="T69" fmla="*/ 50 h 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 h="50">
                    <a:moveTo>
                      <a:pt x="44" y="42"/>
                    </a:moveTo>
                    <a:lnTo>
                      <a:pt x="37" y="38"/>
                    </a:lnTo>
                    <a:lnTo>
                      <a:pt x="29" y="32"/>
                    </a:lnTo>
                    <a:lnTo>
                      <a:pt x="22" y="26"/>
                    </a:lnTo>
                    <a:lnTo>
                      <a:pt x="16" y="20"/>
                    </a:lnTo>
                    <a:lnTo>
                      <a:pt x="12" y="14"/>
                    </a:lnTo>
                    <a:lnTo>
                      <a:pt x="9" y="9"/>
                    </a:lnTo>
                    <a:lnTo>
                      <a:pt x="9" y="8"/>
                    </a:lnTo>
                    <a:lnTo>
                      <a:pt x="9" y="7"/>
                    </a:lnTo>
                    <a:lnTo>
                      <a:pt x="8" y="8"/>
                    </a:lnTo>
                    <a:lnTo>
                      <a:pt x="4" y="0"/>
                    </a:lnTo>
                    <a:lnTo>
                      <a:pt x="1" y="4"/>
                    </a:lnTo>
                    <a:lnTo>
                      <a:pt x="0" y="7"/>
                    </a:lnTo>
                    <a:lnTo>
                      <a:pt x="1" y="10"/>
                    </a:lnTo>
                    <a:lnTo>
                      <a:pt x="2" y="14"/>
                    </a:lnTo>
                    <a:lnTo>
                      <a:pt x="5" y="19"/>
                    </a:lnTo>
                    <a:lnTo>
                      <a:pt x="10" y="26"/>
                    </a:lnTo>
                    <a:lnTo>
                      <a:pt x="16" y="32"/>
                    </a:lnTo>
                    <a:lnTo>
                      <a:pt x="23" y="39"/>
                    </a:lnTo>
                    <a:lnTo>
                      <a:pt x="31" y="45"/>
                    </a:lnTo>
                    <a:lnTo>
                      <a:pt x="40" y="50"/>
                    </a:lnTo>
                    <a:lnTo>
                      <a:pt x="44" y="4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82" name="Freeform 407"/>
              <p:cNvSpPr>
                <a:spLocks noChangeArrowheads="1"/>
              </p:cNvSpPr>
              <p:nvPr/>
            </p:nvSpPr>
            <p:spPr bwMode="auto">
              <a:xfrm>
                <a:off x="4489" y="4118"/>
                <a:ext cx="50" cy="14"/>
              </a:xfrm>
              <a:custGeom>
                <a:avLst/>
                <a:gdLst>
                  <a:gd name="T0" fmla="*/ 1564 w 53"/>
                  <a:gd name="T1" fmla="*/ 2383 h 18"/>
                  <a:gd name="T2" fmla="*/ 1443 w 53"/>
                  <a:gd name="T3" fmla="*/ 2146 h 18"/>
                  <a:gd name="T4" fmla="*/ 1306 w 53"/>
                  <a:gd name="T5" fmla="*/ 2146 h 18"/>
                  <a:gd name="T6" fmla="*/ 1106 w 53"/>
                  <a:gd name="T7" fmla="*/ 2146 h 18"/>
                  <a:gd name="T8" fmla="*/ 929 w 53"/>
                  <a:gd name="T9" fmla="*/ 2146 h 18"/>
                  <a:gd name="T10" fmla="*/ 706 w 53"/>
                  <a:gd name="T11" fmla="*/ 1931 h 18"/>
                  <a:gd name="T12" fmla="*/ 508 w 53"/>
                  <a:gd name="T13" fmla="*/ 1738 h 18"/>
                  <a:gd name="T14" fmla="*/ 325 w 53"/>
                  <a:gd name="T15" fmla="*/ 2 h 18"/>
                  <a:gd name="T16" fmla="*/ 4 w 53"/>
                  <a:gd name="T17" fmla="*/ 0 h 18"/>
                  <a:gd name="T18" fmla="*/ 0 w 53"/>
                  <a:gd name="T19" fmla="*/ 2146 h 18"/>
                  <a:gd name="T20" fmla="*/ 7 w 53"/>
                  <a:gd name="T21" fmla="*/ 2943 h 18"/>
                  <a:gd name="T22" fmla="*/ 455 w 53"/>
                  <a:gd name="T23" fmla="*/ 4037 h 18"/>
                  <a:gd name="T24" fmla="*/ 667 w 53"/>
                  <a:gd name="T25" fmla="*/ 4485 h 18"/>
                  <a:gd name="T26" fmla="*/ 889 w 53"/>
                  <a:gd name="T27" fmla="*/ 4675 h 18"/>
                  <a:gd name="T28" fmla="*/ 1106 w 53"/>
                  <a:gd name="T29" fmla="*/ 4675 h 18"/>
                  <a:gd name="T30" fmla="*/ 1293 w 53"/>
                  <a:gd name="T31" fmla="*/ 4675 h 18"/>
                  <a:gd name="T32" fmla="*/ 1443 w 53"/>
                  <a:gd name="T33" fmla="*/ 4984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8" y="8"/>
                    </a:lnTo>
                    <a:lnTo>
                      <a:pt x="44" y="8"/>
                    </a:lnTo>
                    <a:lnTo>
                      <a:pt x="38" y="8"/>
                    </a:lnTo>
                    <a:lnTo>
                      <a:pt x="31" y="8"/>
                    </a:lnTo>
                    <a:lnTo>
                      <a:pt x="24" y="7"/>
                    </a:lnTo>
                    <a:lnTo>
                      <a:pt x="18" y="6"/>
                    </a:lnTo>
                    <a:lnTo>
                      <a:pt x="10" y="3"/>
                    </a:lnTo>
                    <a:lnTo>
                      <a:pt x="4" y="0"/>
                    </a:lnTo>
                    <a:lnTo>
                      <a:pt x="0" y="8"/>
                    </a:lnTo>
                    <a:lnTo>
                      <a:pt x="7" y="11"/>
                    </a:lnTo>
                    <a:lnTo>
                      <a:pt x="16" y="14"/>
                    </a:lnTo>
                    <a:lnTo>
                      <a:pt x="23" y="16"/>
                    </a:lnTo>
                    <a:lnTo>
                      <a:pt x="30" y="17"/>
                    </a:lnTo>
                    <a:lnTo>
                      <a:pt x="38" y="17"/>
                    </a:lnTo>
                    <a:lnTo>
                      <a:pt x="43" y="17"/>
                    </a:lnTo>
                    <a:lnTo>
                      <a:pt x="48" y="18"/>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083" name="Freeform 408"/>
              <p:cNvSpPr>
                <a:spLocks noChangeArrowheads="1"/>
              </p:cNvSpPr>
              <p:nvPr/>
            </p:nvSpPr>
            <p:spPr bwMode="auto">
              <a:xfrm>
                <a:off x="2128" y="4077"/>
                <a:ext cx="92" cy="51"/>
              </a:xfrm>
              <a:custGeom>
                <a:avLst/>
                <a:gdLst>
                  <a:gd name="T0" fmla="*/ 4501 w 93"/>
                  <a:gd name="T1" fmla="*/ 0 h 57"/>
                  <a:gd name="T2" fmla="*/ 4676 w 93"/>
                  <a:gd name="T3" fmla="*/ 0 h 57"/>
                  <a:gd name="T4" fmla="*/ 4741 w 93"/>
                  <a:gd name="T5" fmla="*/ 2 h 57"/>
                  <a:gd name="T6" fmla="*/ 4741 w 93"/>
                  <a:gd name="T7" fmla="*/ 4 h 57"/>
                  <a:gd name="T8" fmla="*/ 4676 w 93"/>
                  <a:gd name="T9" fmla="*/ 332 h 57"/>
                  <a:gd name="T10" fmla="*/ 4547 w 93"/>
                  <a:gd name="T11" fmla="*/ 466 h 57"/>
                  <a:gd name="T12" fmla="*/ 4273 w 93"/>
                  <a:gd name="T13" fmla="*/ 745 h 57"/>
                  <a:gd name="T14" fmla="*/ 3964 w 93"/>
                  <a:gd name="T15" fmla="*/ 914 h 57"/>
                  <a:gd name="T16" fmla="*/ 3695 w 93"/>
                  <a:gd name="T17" fmla="*/ 1132 h 57"/>
                  <a:gd name="T18" fmla="*/ 3259 w 93"/>
                  <a:gd name="T19" fmla="*/ 1296 h 57"/>
                  <a:gd name="T20" fmla="*/ 2901 w 93"/>
                  <a:gd name="T21" fmla="*/ 1483 h 57"/>
                  <a:gd name="T22" fmla="*/ 2509 w 93"/>
                  <a:gd name="T23" fmla="*/ 1686 h 57"/>
                  <a:gd name="T24" fmla="*/ 1996 w 93"/>
                  <a:gd name="T25" fmla="*/ 1803 h 57"/>
                  <a:gd name="T26" fmla="*/ 1458 w 93"/>
                  <a:gd name="T27" fmla="*/ 1821 h 57"/>
                  <a:gd name="T28" fmla="*/ 980 w 93"/>
                  <a:gd name="T29" fmla="*/ 1882 h 57"/>
                  <a:gd name="T30" fmla="*/ 526 w 93"/>
                  <a:gd name="T31" fmla="*/ 1803 h 57"/>
                  <a:gd name="T32" fmla="*/ 1 w 93"/>
                  <a:gd name="T33" fmla="*/ 1673 h 57"/>
                  <a:gd name="T34" fmla="*/ 0 w 93"/>
                  <a:gd name="T35" fmla="*/ 1588 h 57"/>
                  <a:gd name="T36" fmla="*/ 0 w 93"/>
                  <a:gd name="T37" fmla="*/ 1564 h 57"/>
                  <a:gd name="T38" fmla="*/ 0 w 93"/>
                  <a:gd name="T39" fmla="*/ 1483 h 57"/>
                  <a:gd name="T40" fmla="*/ 0 w 93"/>
                  <a:gd name="T41" fmla="*/ 1464 h 57"/>
                  <a:gd name="T42" fmla="*/ 3 w 93"/>
                  <a:gd name="T43" fmla="*/ 1277 h 57"/>
                  <a:gd name="T44" fmla="*/ 464 w 93"/>
                  <a:gd name="T45" fmla="*/ 1048 h 57"/>
                  <a:gd name="T46" fmla="*/ 723 w 93"/>
                  <a:gd name="T47" fmla="*/ 808 h 57"/>
                  <a:gd name="T48" fmla="*/ 1051 w 93"/>
                  <a:gd name="T49" fmla="*/ 609 h 57"/>
                  <a:gd name="T50" fmla="*/ 1436 w 93"/>
                  <a:gd name="T51" fmla="*/ 404 h 57"/>
                  <a:gd name="T52" fmla="*/ 1874 w 93"/>
                  <a:gd name="T53" fmla="*/ 289 h 57"/>
                  <a:gd name="T54" fmla="*/ 2245 w 93"/>
                  <a:gd name="T55" fmla="*/ 4 h 57"/>
                  <a:gd name="T56" fmla="*/ 2667 w 93"/>
                  <a:gd name="T57" fmla="*/ 3 h 57"/>
                  <a:gd name="T58" fmla="*/ 3034 w 93"/>
                  <a:gd name="T59" fmla="*/ 2 h 57"/>
                  <a:gd name="T60" fmla="*/ 3387 w 93"/>
                  <a:gd name="T61" fmla="*/ 1 h 57"/>
                  <a:gd name="T62" fmla="*/ 3738 w 93"/>
                  <a:gd name="T63" fmla="*/ 1 h 57"/>
                  <a:gd name="T64" fmla="*/ 4011 w 93"/>
                  <a:gd name="T65" fmla="*/ 0 h 57"/>
                  <a:gd name="T66" fmla="*/ 4230 w 93"/>
                  <a:gd name="T67" fmla="*/ 0 h 57"/>
                  <a:gd name="T68" fmla="*/ 4501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0"/>
                    </a:moveTo>
                    <a:lnTo>
                      <a:pt x="91" y="0"/>
                    </a:lnTo>
                    <a:lnTo>
                      <a:pt x="93" y="2"/>
                    </a:lnTo>
                    <a:lnTo>
                      <a:pt x="93" y="5"/>
                    </a:lnTo>
                    <a:lnTo>
                      <a:pt x="91" y="10"/>
                    </a:lnTo>
                    <a:lnTo>
                      <a:pt x="89" y="15"/>
                    </a:lnTo>
                    <a:lnTo>
                      <a:pt x="84" y="22"/>
                    </a:lnTo>
                    <a:lnTo>
                      <a:pt x="78" y="28"/>
                    </a:lnTo>
                    <a:lnTo>
                      <a:pt x="72" y="35"/>
                    </a:lnTo>
                    <a:lnTo>
                      <a:pt x="64" y="40"/>
                    </a:lnTo>
                    <a:lnTo>
                      <a:pt x="57" y="46"/>
                    </a:lnTo>
                    <a:lnTo>
                      <a:pt x="49" y="51"/>
                    </a:lnTo>
                    <a:lnTo>
                      <a:pt x="39" y="55"/>
                    </a:lnTo>
                    <a:lnTo>
                      <a:pt x="29" y="56"/>
                    </a:lnTo>
                    <a:lnTo>
                      <a:pt x="20" y="57"/>
                    </a:lnTo>
                    <a:lnTo>
                      <a:pt x="10" y="55"/>
                    </a:lnTo>
                    <a:lnTo>
                      <a:pt x="1" y="50"/>
                    </a:lnTo>
                    <a:lnTo>
                      <a:pt x="0" y="49"/>
                    </a:lnTo>
                    <a:lnTo>
                      <a:pt x="0" y="47"/>
                    </a:lnTo>
                    <a:lnTo>
                      <a:pt x="0" y="46"/>
                    </a:lnTo>
                    <a:lnTo>
                      <a:pt x="0" y="44"/>
                    </a:lnTo>
                    <a:lnTo>
                      <a:pt x="3" y="38"/>
                    </a:lnTo>
                    <a:lnTo>
                      <a:pt x="8" y="32"/>
                    </a:lnTo>
                    <a:lnTo>
                      <a:pt x="15" y="25"/>
                    </a:lnTo>
                    <a:lnTo>
                      <a:pt x="21" y="19"/>
                    </a:lnTo>
                    <a:lnTo>
                      <a:pt x="28" y="13"/>
                    </a:lnTo>
                    <a:lnTo>
                      <a:pt x="37" y="8"/>
                    </a:lnTo>
                    <a:lnTo>
                      <a:pt x="44" y="5"/>
                    </a:lnTo>
                    <a:lnTo>
                      <a:pt x="52" y="3"/>
                    </a:lnTo>
                    <a:lnTo>
                      <a:pt x="59" y="2"/>
                    </a:lnTo>
                    <a:lnTo>
                      <a:pt x="66" y="1"/>
                    </a:lnTo>
                    <a:lnTo>
                      <a:pt x="73" y="1"/>
                    </a:lnTo>
                    <a:lnTo>
                      <a:pt x="79" y="0"/>
                    </a:lnTo>
                    <a:lnTo>
                      <a:pt x="83"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grpSp>
          <p:nvGrpSpPr>
            <p:cNvPr id="1034" name="Group 409"/>
            <p:cNvGrpSpPr>
              <a:grpSpLocks/>
            </p:cNvGrpSpPr>
            <p:nvPr/>
          </p:nvGrpSpPr>
          <p:grpSpPr bwMode="auto">
            <a:xfrm>
              <a:off x="281" y="3985"/>
              <a:ext cx="5261" cy="242"/>
              <a:chOff x="281" y="3985"/>
              <a:chExt cx="5261" cy="242"/>
            </a:xfrm>
          </p:grpSpPr>
          <p:sp>
            <p:nvSpPr>
              <p:cNvPr id="1685" name="Freeform 410"/>
              <p:cNvSpPr>
                <a:spLocks noChangeArrowheads="1"/>
              </p:cNvSpPr>
              <p:nvPr/>
            </p:nvSpPr>
            <p:spPr bwMode="auto">
              <a:xfrm>
                <a:off x="2126" y="4075"/>
                <a:ext cx="97" cy="56"/>
              </a:xfrm>
              <a:custGeom>
                <a:avLst/>
                <a:gdLst>
                  <a:gd name="T0" fmla="*/ 0 w 98"/>
                  <a:gd name="T1" fmla="*/ 1171 h 66"/>
                  <a:gd name="T2" fmla="*/ 448 w 98"/>
                  <a:gd name="T3" fmla="*/ 1292 h 66"/>
                  <a:gd name="T4" fmla="*/ 859 w 98"/>
                  <a:gd name="T5" fmla="*/ 1316 h 66"/>
                  <a:gd name="T6" fmla="*/ 1264 w 98"/>
                  <a:gd name="T7" fmla="*/ 1316 h 66"/>
                  <a:gd name="T8" fmla="*/ 1744 w 98"/>
                  <a:gd name="T9" fmla="*/ 1292 h 66"/>
                  <a:gd name="T10" fmla="*/ 2159 w 98"/>
                  <a:gd name="T11" fmla="*/ 1212 h 66"/>
                  <a:gd name="T12" fmla="*/ 2583 w 98"/>
                  <a:gd name="T13" fmla="*/ 1086 h 66"/>
                  <a:gd name="T14" fmla="*/ 2911 w 98"/>
                  <a:gd name="T15" fmla="*/ 984 h 66"/>
                  <a:gd name="T16" fmla="*/ 3276 w 98"/>
                  <a:gd name="T17" fmla="*/ 848 h 66"/>
                  <a:gd name="T18" fmla="*/ 3480 w 98"/>
                  <a:gd name="T19" fmla="*/ 733 h 66"/>
                  <a:gd name="T20" fmla="*/ 3718 w 98"/>
                  <a:gd name="T21" fmla="*/ 591 h 66"/>
                  <a:gd name="T22" fmla="*/ 3934 w 98"/>
                  <a:gd name="T23" fmla="*/ 469 h 66"/>
                  <a:gd name="T24" fmla="*/ 4026 w 98"/>
                  <a:gd name="T25" fmla="*/ 328 h 66"/>
                  <a:gd name="T26" fmla="*/ 4162 w 98"/>
                  <a:gd name="T27" fmla="*/ 211 h 66"/>
                  <a:gd name="T28" fmla="*/ 4162 w 98"/>
                  <a:gd name="T29" fmla="*/ 6 h 66"/>
                  <a:gd name="T30" fmla="*/ 3955 w 98"/>
                  <a:gd name="T31" fmla="*/ 0 h 66"/>
                  <a:gd name="T32" fmla="*/ 3707 w 98"/>
                  <a:gd name="T33" fmla="*/ 0 h 66"/>
                  <a:gd name="T34" fmla="*/ 3718 w 98"/>
                  <a:gd name="T35" fmla="*/ 183 h 66"/>
                  <a:gd name="T36" fmla="*/ 3908 w 98"/>
                  <a:gd name="T37" fmla="*/ 183 h 66"/>
                  <a:gd name="T38" fmla="*/ 3785 w 98"/>
                  <a:gd name="T39" fmla="*/ 169 h 66"/>
                  <a:gd name="T40" fmla="*/ 3785 w 98"/>
                  <a:gd name="T41" fmla="*/ 183 h 66"/>
                  <a:gd name="T42" fmla="*/ 3718 w 98"/>
                  <a:gd name="T43" fmla="*/ 243 h 66"/>
                  <a:gd name="T44" fmla="*/ 3565 w 98"/>
                  <a:gd name="T45" fmla="*/ 353 h 66"/>
                  <a:gd name="T46" fmla="*/ 3473 w 98"/>
                  <a:gd name="T47" fmla="*/ 469 h 66"/>
                  <a:gd name="T48" fmla="*/ 3276 w 98"/>
                  <a:gd name="T49" fmla="*/ 591 h 66"/>
                  <a:gd name="T50" fmla="*/ 2986 w 98"/>
                  <a:gd name="T51" fmla="*/ 733 h 66"/>
                  <a:gd name="T52" fmla="*/ 2660 w 98"/>
                  <a:gd name="T53" fmla="*/ 841 h 66"/>
                  <a:gd name="T54" fmla="*/ 2353 w 98"/>
                  <a:gd name="T55" fmla="*/ 973 h 66"/>
                  <a:gd name="T56" fmla="*/ 1973 w 98"/>
                  <a:gd name="T57" fmla="*/ 1046 h 66"/>
                  <a:gd name="T58" fmla="*/ 1647 w 98"/>
                  <a:gd name="T59" fmla="*/ 1086 h 66"/>
                  <a:gd name="T60" fmla="*/ 1264 w 98"/>
                  <a:gd name="T61" fmla="*/ 1124 h 66"/>
                  <a:gd name="T62" fmla="*/ 859 w 98"/>
                  <a:gd name="T63" fmla="*/ 1124 h 66"/>
                  <a:gd name="T64" fmla="*/ 504 w 98"/>
                  <a:gd name="T65" fmla="*/ 1086 h 66"/>
                  <a:gd name="T66" fmla="*/ 4 w 98"/>
                  <a:gd name="T67" fmla="*/ 1011 h 66"/>
                  <a:gd name="T68" fmla="*/ 0 w 98"/>
                  <a:gd name="T69" fmla="*/ 1171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9"/>
                    </a:moveTo>
                    <a:lnTo>
                      <a:pt x="10" y="64"/>
                    </a:lnTo>
                    <a:lnTo>
                      <a:pt x="21" y="66"/>
                    </a:lnTo>
                    <a:lnTo>
                      <a:pt x="30" y="66"/>
                    </a:lnTo>
                    <a:lnTo>
                      <a:pt x="41" y="64"/>
                    </a:lnTo>
                    <a:lnTo>
                      <a:pt x="51" y="60"/>
                    </a:lnTo>
                    <a:lnTo>
                      <a:pt x="60" y="55"/>
                    </a:lnTo>
                    <a:lnTo>
                      <a:pt x="69" y="50"/>
                    </a:lnTo>
                    <a:lnTo>
                      <a:pt x="76" y="43"/>
                    </a:lnTo>
                    <a:lnTo>
                      <a:pt x="82" y="37"/>
                    </a:lnTo>
                    <a:lnTo>
                      <a:pt x="89" y="30"/>
                    </a:lnTo>
                    <a:lnTo>
                      <a:pt x="93" y="23"/>
                    </a:lnTo>
                    <a:lnTo>
                      <a:pt x="96" y="17"/>
                    </a:lnTo>
                    <a:lnTo>
                      <a:pt x="98" y="11"/>
                    </a:lnTo>
                    <a:lnTo>
                      <a:pt x="98" y="6"/>
                    </a:lnTo>
                    <a:lnTo>
                      <a:pt x="94" y="0"/>
                    </a:lnTo>
                    <a:lnTo>
                      <a:pt x="88" y="0"/>
                    </a:lnTo>
                    <a:lnTo>
                      <a:pt x="89" y="9"/>
                    </a:lnTo>
                    <a:lnTo>
                      <a:pt x="91" y="9"/>
                    </a:lnTo>
                    <a:lnTo>
                      <a:pt x="90" y="8"/>
                    </a:lnTo>
                    <a:lnTo>
                      <a:pt x="90" y="9"/>
                    </a:lnTo>
                    <a:lnTo>
                      <a:pt x="89" y="13"/>
                    </a:lnTo>
                    <a:lnTo>
                      <a:pt x="85" y="18"/>
                    </a:lnTo>
                    <a:lnTo>
                      <a:pt x="81" y="23"/>
                    </a:lnTo>
                    <a:lnTo>
                      <a:pt x="76" y="30"/>
                    </a:lnTo>
                    <a:lnTo>
                      <a:pt x="71" y="37"/>
                    </a:lnTo>
                    <a:lnTo>
                      <a:pt x="63" y="42"/>
                    </a:lnTo>
                    <a:lnTo>
                      <a:pt x="56" y="48"/>
                    </a:lnTo>
                    <a:lnTo>
                      <a:pt x="47" y="52"/>
                    </a:lnTo>
                    <a:lnTo>
                      <a:pt x="39" y="55"/>
                    </a:lnTo>
                    <a:lnTo>
                      <a:pt x="30" y="56"/>
                    </a:lnTo>
                    <a:lnTo>
                      <a:pt x="21" y="56"/>
                    </a:lnTo>
                    <a:lnTo>
                      <a:pt x="12" y="55"/>
                    </a:lnTo>
                    <a:lnTo>
                      <a:pt x="4" y="51"/>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86" name="Freeform 411"/>
              <p:cNvSpPr>
                <a:spLocks noChangeArrowheads="1"/>
              </p:cNvSpPr>
              <p:nvPr/>
            </p:nvSpPr>
            <p:spPr bwMode="auto">
              <a:xfrm>
                <a:off x="2121" y="4085"/>
                <a:ext cx="41" cy="50"/>
              </a:xfrm>
              <a:custGeom>
                <a:avLst/>
                <a:gdLst>
                  <a:gd name="T0" fmla="*/ 2318 w 44"/>
                  <a:gd name="T1" fmla="*/ 0 h 50"/>
                  <a:gd name="T2" fmla="*/ 1780 w 44"/>
                  <a:gd name="T3" fmla="*/ 91 h 50"/>
                  <a:gd name="T4" fmla="*/ 1415 w 44"/>
                  <a:gd name="T5" fmla="*/ 3501 h 50"/>
                  <a:gd name="T6" fmla="*/ 891 w 44"/>
                  <a:gd name="T7" fmla="*/ 5977 h 50"/>
                  <a:gd name="T8" fmla="*/ 601 w 44"/>
                  <a:gd name="T9" fmla="*/ 7904 h 50"/>
                  <a:gd name="T10" fmla="*/ 5 w 44"/>
                  <a:gd name="T11" fmla="*/ 10257 h 50"/>
                  <a:gd name="T12" fmla="*/ 2 w 44"/>
                  <a:gd name="T13" fmla="*/ 12263 h 50"/>
                  <a:gd name="T14" fmla="*/ 1 w 44"/>
                  <a:gd name="T15" fmla="*/ 13566 h 50"/>
                  <a:gd name="T16" fmla="*/ 0 w 44"/>
                  <a:gd name="T17" fmla="*/ 14647 h 50"/>
                  <a:gd name="T18" fmla="*/ 1 w 44"/>
                  <a:gd name="T19" fmla="*/ 15726 h 50"/>
                  <a:gd name="T20" fmla="*/ 4 w 44"/>
                  <a:gd name="T21" fmla="*/ 16688 h 50"/>
                  <a:gd name="T22" fmla="*/ 526 w 44"/>
                  <a:gd name="T23" fmla="*/ 13947 h 50"/>
                  <a:gd name="T24" fmla="*/ 526 w 44"/>
                  <a:gd name="T25" fmla="*/ 14315 h 50"/>
                  <a:gd name="T26" fmla="*/ 562 w 44"/>
                  <a:gd name="T27" fmla="*/ 14315 h 50"/>
                  <a:gd name="T28" fmla="*/ 562 w 44"/>
                  <a:gd name="T29" fmla="*/ 13947 h 50"/>
                  <a:gd name="T30" fmla="*/ 685 w 44"/>
                  <a:gd name="T31" fmla="*/ 11966 h 50"/>
                  <a:gd name="T32" fmla="*/ 891 w 44"/>
                  <a:gd name="T33" fmla="*/ 10257 h 50"/>
                  <a:gd name="T34" fmla="*/ 1323 w 44"/>
                  <a:gd name="T35" fmla="*/ 7904 h 50"/>
                  <a:gd name="T36" fmla="*/ 1666 w 44"/>
                  <a:gd name="T37" fmla="*/ 6484 h 50"/>
                  <a:gd name="T38" fmla="*/ 2170 w 44"/>
                  <a:gd name="T39" fmla="*/ 4080 h 50"/>
                  <a:gd name="T40" fmla="*/ 2562 w 44"/>
                  <a:gd name="T41" fmla="*/ 2995 h 50"/>
                  <a:gd name="T42" fmla="*/ 2318 w 44"/>
                  <a:gd name="T43" fmla="*/ 0 h 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
                  <a:gd name="T67" fmla="*/ 0 h 50"/>
                  <a:gd name="T68" fmla="*/ 44 w 44"/>
                  <a:gd name="T69" fmla="*/ 50 h 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 h="50">
                    <a:moveTo>
                      <a:pt x="40" y="0"/>
                    </a:moveTo>
                    <a:lnTo>
                      <a:pt x="31" y="6"/>
                    </a:lnTo>
                    <a:lnTo>
                      <a:pt x="24" y="11"/>
                    </a:lnTo>
                    <a:lnTo>
                      <a:pt x="16" y="18"/>
                    </a:lnTo>
                    <a:lnTo>
                      <a:pt x="10" y="24"/>
                    </a:lnTo>
                    <a:lnTo>
                      <a:pt x="5" y="31"/>
                    </a:lnTo>
                    <a:lnTo>
                      <a:pt x="2" y="37"/>
                    </a:lnTo>
                    <a:lnTo>
                      <a:pt x="1" y="41"/>
                    </a:lnTo>
                    <a:lnTo>
                      <a:pt x="0" y="44"/>
                    </a:lnTo>
                    <a:lnTo>
                      <a:pt x="1" y="47"/>
                    </a:lnTo>
                    <a:lnTo>
                      <a:pt x="4" y="50"/>
                    </a:lnTo>
                    <a:lnTo>
                      <a:pt x="8" y="42"/>
                    </a:lnTo>
                    <a:lnTo>
                      <a:pt x="8" y="43"/>
                    </a:lnTo>
                    <a:lnTo>
                      <a:pt x="9" y="43"/>
                    </a:lnTo>
                    <a:lnTo>
                      <a:pt x="9" y="42"/>
                    </a:lnTo>
                    <a:lnTo>
                      <a:pt x="12" y="36"/>
                    </a:lnTo>
                    <a:lnTo>
                      <a:pt x="16" y="31"/>
                    </a:lnTo>
                    <a:lnTo>
                      <a:pt x="22" y="24"/>
                    </a:lnTo>
                    <a:lnTo>
                      <a:pt x="29" y="19"/>
                    </a:lnTo>
                    <a:lnTo>
                      <a:pt x="37" y="13"/>
                    </a:lnTo>
                    <a:lnTo>
                      <a:pt x="44"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87" name="Freeform 412"/>
              <p:cNvSpPr>
                <a:spLocks noChangeArrowheads="1"/>
              </p:cNvSpPr>
              <p:nvPr/>
            </p:nvSpPr>
            <p:spPr bwMode="auto">
              <a:xfrm>
                <a:off x="2165" y="4075"/>
                <a:ext cx="50" cy="14"/>
              </a:xfrm>
              <a:custGeom>
                <a:avLst/>
                <a:gdLst>
                  <a:gd name="T0" fmla="*/ 1539 w 53"/>
                  <a:gd name="T1" fmla="*/ 0 h 18"/>
                  <a:gd name="T2" fmla="*/ 1443 w 53"/>
                  <a:gd name="T3" fmla="*/ 0 h 18"/>
                  <a:gd name="T4" fmla="*/ 1293 w 53"/>
                  <a:gd name="T5" fmla="*/ 0 h 18"/>
                  <a:gd name="T6" fmla="*/ 1106 w 53"/>
                  <a:gd name="T7" fmla="*/ 0 h 18"/>
                  <a:gd name="T8" fmla="*/ 889 w 53"/>
                  <a:gd name="T9" fmla="*/ 1 h 18"/>
                  <a:gd name="T10" fmla="*/ 667 w 53"/>
                  <a:gd name="T11" fmla="*/ 2 h 18"/>
                  <a:gd name="T12" fmla="*/ 455 w 53"/>
                  <a:gd name="T13" fmla="*/ 2 h 18"/>
                  <a:gd name="T14" fmla="*/ 7 w 53"/>
                  <a:gd name="T15" fmla="*/ 1738 h 18"/>
                  <a:gd name="T16" fmla="*/ 0 w 53"/>
                  <a:gd name="T17" fmla="*/ 2383 h 18"/>
                  <a:gd name="T18" fmla="*/ 4 w 53"/>
                  <a:gd name="T19" fmla="*/ 4984 h 18"/>
                  <a:gd name="T20" fmla="*/ 325 w 53"/>
                  <a:gd name="T21" fmla="*/ 4207 h 18"/>
                  <a:gd name="T22" fmla="*/ 508 w 53"/>
                  <a:gd name="T23" fmla="*/ 3270 h 18"/>
                  <a:gd name="T24" fmla="*/ 746 w 53"/>
                  <a:gd name="T25" fmla="*/ 2943 h 18"/>
                  <a:gd name="T26" fmla="*/ 929 w 53"/>
                  <a:gd name="T27" fmla="*/ 2649 h 18"/>
                  <a:gd name="T28" fmla="*/ 1106 w 53"/>
                  <a:gd name="T29" fmla="*/ 2649 h 18"/>
                  <a:gd name="T30" fmla="*/ 1306 w 53"/>
                  <a:gd name="T31" fmla="*/ 2383 h 18"/>
                  <a:gd name="T32" fmla="*/ 1458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8" y="0"/>
                    </a:lnTo>
                    <a:lnTo>
                      <a:pt x="43" y="0"/>
                    </a:lnTo>
                    <a:lnTo>
                      <a:pt x="38" y="0"/>
                    </a:lnTo>
                    <a:lnTo>
                      <a:pt x="30" y="1"/>
                    </a:lnTo>
                    <a:lnTo>
                      <a:pt x="23" y="3"/>
                    </a:lnTo>
                    <a:lnTo>
                      <a:pt x="16" y="4"/>
                    </a:lnTo>
                    <a:lnTo>
                      <a:pt x="7" y="6"/>
                    </a:lnTo>
                    <a:lnTo>
                      <a:pt x="0" y="9"/>
                    </a:lnTo>
                    <a:lnTo>
                      <a:pt x="4" y="18"/>
                    </a:lnTo>
                    <a:lnTo>
                      <a:pt x="10" y="15"/>
                    </a:lnTo>
                    <a:lnTo>
                      <a:pt x="18" y="12"/>
                    </a:lnTo>
                    <a:lnTo>
                      <a:pt x="25" y="11"/>
                    </a:lnTo>
                    <a:lnTo>
                      <a:pt x="31" y="10"/>
                    </a:lnTo>
                    <a:lnTo>
                      <a:pt x="38" y="10"/>
                    </a:lnTo>
                    <a:lnTo>
                      <a:pt x="44" y="9"/>
                    </a:lnTo>
                    <a:lnTo>
                      <a:pt x="49"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88" name="Freeform 413"/>
              <p:cNvSpPr>
                <a:spLocks noChangeArrowheads="1"/>
              </p:cNvSpPr>
              <p:nvPr/>
            </p:nvSpPr>
            <p:spPr bwMode="auto">
              <a:xfrm>
                <a:off x="3256" y="4156"/>
                <a:ext cx="94" cy="58"/>
              </a:xfrm>
              <a:custGeom>
                <a:avLst/>
                <a:gdLst>
                  <a:gd name="T0" fmla="*/ 6191 w 94"/>
                  <a:gd name="T1" fmla="*/ 0 h 57"/>
                  <a:gd name="T2" fmla="*/ 6436 w 94"/>
                  <a:gd name="T3" fmla="*/ 0 h 57"/>
                  <a:gd name="T4" fmla="*/ 6496 w 94"/>
                  <a:gd name="T5" fmla="*/ 2 h 57"/>
                  <a:gd name="T6" fmla="*/ 6496 w 94"/>
                  <a:gd name="T7" fmla="*/ 3768 h 57"/>
                  <a:gd name="T8" fmla="*/ 6436 w 94"/>
                  <a:gd name="T9" fmla="*/ 5287 h 57"/>
                  <a:gd name="T10" fmla="*/ 6191 w 94"/>
                  <a:gd name="T11" fmla="*/ 8015 h 57"/>
                  <a:gd name="T12" fmla="*/ 5819 w 94"/>
                  <a:gd name="T13" fmla="*/ 12206 h 57"/>
                  <a:gd name="T14" fmla="*/ 5470 w 94"/>
                  <a:gd name="T15" fmla="*/ 16979 h 57"/>
                  <a:gd name="T16" fmla="*/ 5071 w 94"/>
                  <a:gd name="T17" fmla="*/ 20099 h 57"/>
                  <a:gd name="T18" fmla="*/ 4481 w 94"/>
                  <a:gd name="T19" fmla="*/ 23766 h 57"/>
                  <a:gd name="T20" fmla="*/ 4014 w 94"/>
                  <a:gd name="T21" fmla="*/ 26227 h 57"/>
                  <a:gd name="T22" fmla="*/ 3290 w 94"/>
                  <a:gd name="T23" fmla="*/ 29926 h 57"/>
                  <a:gd name="T24" fmla="*/ 2836 w 94"/>
                  <a:gd name="T25" fmla="*/ 31042 h 57"/>
                  <a:gd name="T26" fmla="*/ 2079 w 94"/>
                  <a:gd name="T27" fmla="*/ 32559 h 57"/>
                  <a:gd name="T28" fmla="*/ 1435 w 94"/>
                  <a:gd name="T29" fmla="*/ 32559 h 57"/>
                  <a:gd name="T30" fmla="*/ 772 w 94"/>
                  <a:gd name="T31" fmla="*/ 31042 h 57"/>
                  <a:gd name="T32" fmla="*/ 2 w 94"/>
                  <a:gd name="T33" fmla="*/ 28551 h 57"/>
                  <a:gd name="T34" fmla="*/ 1 w 94"/>
                  <a:gd name="T35" fmla="*/ 28148 h 57"/>
                  <a:gd name="T36" fmla="*/ 0 w 94"/>
                  <a:gd name="T37" fmla="*/ 27529 h 57"/>
                  <a:gd name="T38" fmla="*/ 1 w 94"/>
                  <a:gd name="T39" fmla="*/ 26000 h 57"/>
                  <a:gd name="T40" fmla="*/ 1 w 94"/>
                  <a:gd name="T41" fmla="*/ 25285 h 57"/>
                  <a:gd name="T42" fmla="*/ 4 w 94"/>
                  <a:gd name="T43" fmla="*/ 21867 h 57"/>
                  <a:gd name="T44" fmla="*/ 682 w 94"/>
                  <a:gd name="T45" fmla="*/ 18478 h 57"/>
                  <a:gd name="T46" fmla="*/ 931 w 94"/>
                  <a:gd name="T47" fmla="*/ 14352 h 57"/>
                  <a:gd name="T48" fmla="*/ 1526 w 94"/>
                  <a:gd name="T49" fmla="*/ 11216 h 57"/>
                  <a:gd name="T50" fmla="*/ 2001 w 94"/>
                  <a:gd name="T51" fmla="*/ 6781 h 57"/>
                  <a:gd name="T52" fmla="*/ 2665 w 94"/>
                  <a:gd name="T53" fmla="*/ 4825 h 57"/>
                  <a:gd name="T54" fmla="*/ 3092 w 94"/>
                  <a:gd name="T55" fmla="*/ 3768 h 57"/>
                  <a:gd name="T56" fmla="*/ 3716 w 94"/>
                  <a:gd name="T57" fmla="*/ 3 h 57"/>
                  <a:gd name="T58" fmla="*/ 4206 w 94"/>
                  <a:gd name="T59" fmla="*/ 2 h 57"/>
                  <a:gd name="T60" fmla="*/ 4651 w 94"/>
                  <a:gd name="T61" fmla="*/ 1 h 57"/>
                  <a:gd name="T62" fmla="*/ 5141 w 94"/>
                  <a:gd name="T63" fmla="*/ 1 h 57"/>
                  <a:gd name="T64" fmla="*/ 5470 w 94"/>
                  <a:gd name="T65" fmla="*/ 0 h 57"/>
                  <a:gd name="T66" fmla="*/ 5819 w 94"/>
                  <a:gd name="T67" fmla="*/ 0 h 57"/>
                  <a:gd name="T68" fmla="*/ 6191 w 94"/>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9" y="0"/>
                    </a:moveTo>
                    <a:lnTo>
                      <a:pt x="92" y="0"/>
                    </a:lnTo>
                    <a:lnTo>
                      <a:pt x="94" y="2"/>
                    </a:lnTo>
                    <a:lnTo>
                      <a:pt x="94" y="6"/>
                    </a:lnTo>
                    <a:lnTo>
                      <a:pt x="92" y="10"/>
                    </a:lnTo>
                    <a:lnTo>
                      <a:pt x="89" y="15"/>
                    </a:lnTo>
                    <a:lnTo>
                      <a:pt x="84" y="22"/>
                    </a:lnTo>
                    <a:lnTo>
                      <a:pt x="79" y="29"/>
                    </a:lnTo>
                    <a:lnTo>
                      <a:pt x="73" y="35"/>
                    </a:lnTo>
                    <a:lnTo>
                      <a:pt x="65" y="41"/>
                    </a:lnTo>
                    <a:lnTo>
                      <a:pt x="58" y="47"/>
                    </a:lnTo>
                    <a:lnTo>
                      <a:pt x="48" y="52"/>
                    </a:lnTo>
                    <a:lnTo>
                      <a:pt x="40" y="55"/>
                    </a:lnTo>
                    <a:lnTo>
                      <a:pt x="30" y="57"/>
                    </a:lnTo>
                    <a:lnTo>
                      <a:pt x="21" y="57"/>
                    </a:lnTo>
                    <a:lnTo>
                      <a:pt x="11" y="55"/>
                    </a:lnTo>
                    <a:lnTo>
                      <a:pt x="2" y="51"/>
                    </a:lnTo>
                    <a:lnTo>
                      <a:pt x="1" y="49"/>
                    </a:lnTo>
                    <a:lnTo>
                      <a:pt x="0" y="48"/>
                    </a:lnTo>
                    <a:lnTo>
                      <a:pt x="1" y="46"/>
                    </a:lnTo>
                    <a:lnTo>
                      <a:pt x="1" y="44"/>
                    </a:lnTo>
                    <a:lnTo>
                      <a:pt x="4" y="38"/>
                    </a:lnTo>
                    <a:lnTo>
                      <a:pt x="9" y="32"/>
                    </a:lnTo>
                    <a:lnTo>
                      <a:pt x="14" y="25"/>
                    </a:lnTo>
                    <a:lnTo>
                      <a:pt x="22" y="20"/>
                    </a:lnTo>
                    <a:lnTo>
                      <a:pt x="29" y="13"/>
                    </a:lnTo>
                    <a:lnTo>
                      <a:pt x="38" y="9"/>
                    </a:lnTo>
                    <a:lnTo>
                      <a:pt x="45" y="6"/>
                    </a:lnTo>
                    <a:lnTo>
                      <a:pt x="53" y="3"/>
                    </a:lnTo>
                    <a:lnTo>
                      <a:pt x="60" y="2"/>
                    </a:lnTo>
                    <a:lnTo>
                      <a:pt x="67" y="1"/>
                    </a:lnTo>
                    <a:lnTo>
                      <a:pt x="74" y="1"/>
                    </a:lnTo>
                    <a:lnTo>
                      <a:pt x="79" y="0"/>
                    </a:lnTo>
                    <a:lnTo>
                      <a:pt x="84" y="0"/>
                    </a:lnTo>
                    <a:lnTo>
                      <a:pt x="8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89" name="Freeform 414"/>
              <p:cNvSpPr>
                <a:spLocks noChangeArrowheads="1"/>
              </p:cNvSpPr>
              <p:nvPr/>
            </p:nvSpPr>
            <p:spPr bwMode="auto">
              <a:xfrm>
                <a:off x="3256" y="4152"/>
                <a:ext cx="98" cy="66"/>
              </a:xfrm>
              <a:custGeom>
                <a:avLst/>
                <a:gdLst>
                  <a:gd name="T0" fmla="*/ 0 w 98"/>
                  <a:gd name="T1" fmla="*/ 9205 h 66"/>
                  <a:gd name="T2" fmla="*/ 584 w 98"/>
                  <a:gd name="T3" fmla="*/ 9903 h 66"/>
                  <a:gd name="T4" fmla="*/ 1126 w 98"/>
                  <a:gd name="T5" fmla="*/ 10352 h 66"/>
                  <a:gd name="T6" fmla="*/ 1761 w 98"/>
                  <a:gd name="T7" fmla="*/ 10352 h 66"/>
                  <a:gd name="T8" fmla="*/ 2439 w 98"/>
                  <a:gd name="T9" fmla="*/ 9903 h 66"/>
                  <a:gd name="T10" fmla="*/ 2917 w 98"/>
                  <a:gd name="T11" fmla="*/ 9553 h 66"/>
                  <a:gd name="T12" fmla="*/ 3598 w 98"/>
                  <a:gd name="T13" fmla="*/ 8556 h 66"/>
                  <a:gd name="T14" fmla="*/ 4050 w 98"/>
                  <a:gd name="T15" fmla="*/ 7743 h 66"/>
                  <a:gd name="T16" fmla="*/ 4561 w 98"/>
                  <a:gd name="T17" fmla="*/ 6630 h 66"/>
                  <a:gd name="T18" fmla="*/ 4853 w 98"/>
                  <a:gd name="T19" fmla="*/ 5728 h 66"/>
                  <a:gd name="T20" fmla="*/ 5183 w 98"/>
                  <a:gd name="T21" fmla="*/ 4602 h 66"/>
                  <a:gd name="T22" fmla="*/ 5482 w 98"/>
                  <a:gd name="T23" fmla="*/ 3698 h 66"/>
                  <a:gd name="T24" fmla="*/ 5607 w 98"/>
                  <a:gd name="T25" fmla="*/ 2406 h 66"/>
                  <a:gd name="T26" fmla="*/ 5799 w 98"/>
                  <a:gd name="T27" fmla="*/ 1669 h 66"/>
                  <a:gd name="T28" fmla="*/ 5799 w 98"/>
                  <a:gd name="T29" fmla="*/ 5 h 66"/>
                  <a:gd name="T30" fmla="*/ 5501 w 98"/>
                  <a:gd name="T31" fmla="*/ 0 h 66"/>
                  <a:gd name="T32" fmla="*/ 5149 w 98"/>
                  <a:gd name="T33" fmla="*/ 0 h 66"/>
                  <a:gd name="T34" fmla="*/ 5183 w 98"/>
                  <a:gd name="T35" fmla="*/ 1328 h 66"/>
                  <a:gd name="T36" fmla="*/ 5283 w 98"/>
                  <a:gd name="T37" fmla="*/ 1328 h 66"/>
                  <a:gd name="T38" fmla="*/ 5283 w 98"/>
                  <a:gd name="T39" fmla="*/ 1234 h 66"/>
                  <a:gd name="T40" fmla="*/ 5283 w 98"/>
                  <a:gd name="T41" fmla="*/ 1328 h 66"/>
                  <a:gd name="T42" fmla="*/ 5149 w 98"/>
                  <a:gd name="T43" fmla="*/ 1919 h 66"/>
                  <a:gd name="T44" fmla="*/ 4978 w 98"/>
                  <a:gd name="T45" fmla="*/ 2588 h 66"/>
                  <a:gd name="T46" fmla="*/ 4841 w 98"/>
                  <a:gd name="T47" fmla="*/ 3718 h 66"/>
                  <a:gd name="T48" fmla="*/ 4561 w 98"/>
                  <a:gd name="T49" fmla="*/ 4602 h 66"/>
                  <a:gd name="T50" fmla="*/ 4061 w 98"/>
                  <a:gd name="T51" fmla="*/ 5728 h 66"/>
                  <a:gd name="T52" fmla="*/ 3699 w 98"/>
                  <a:gd name="T53" fmla="*/ 6389 h 66"/>
                  <a:gd name="T54" fmla="*/ 3285 w 98"/>
                  <a:gd name="T55" fmla="*/ 7411 h 66"/>
                  <a:gd name="T56" fmla="*/ 2748 w 98"/>
                  <a:gd name="T57" fmla="*/ 7954 h 66"/>
                  <a:gd name="T58" fmla="*/ 2298 w 98"/>
                  <a:gd name="T59" fmla="*/ 8556 h 66"/>
                  <a:gd name="T60" fmla="*/ 1708 w 98"/>
                  <a:gd name="T61" fmla="*/ 8879 h 66"/>
                  <a:gd name="T62" fmla="*/ 1194 w 98"/>
                  <a:gd name="T63" fmla="*/ 8955 h 66"/>
                  <a:gd name="T64" fmla="*/ 700 w 98"/>
                  <a:gd name="T65" fmla="*/ 8556 h 66"/>
                  <a:gd name="T66" fmla="*/ 4 w 98"/>
                  <a:gd name="T67" fmla="*/ 7752 h 66"/>
                  <a:gd name="T68" fmla="*/ 0 w 98"/>
                  <a:gd name="T69" fmla="*/ 9205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9"/>
                    </a:moveTo>
                    <a:lnTo>
                      <a:pt x="9" y="63"/>
                    </a:lnTo>
                    <a:lnTo>
                      <a:pt x="20" y="66"/>
                    </a:lnTo>
                    <a:lnTo>
                      <a:pt x="30" y="66"/>
                    </a:lnTo>
                    <a:lnTo>
                      <a:pt x="41" y="63"/>
                    </a:lnTo>
                    <a:lnTo>
                      <a:pt x="50" y="60"/>
                    </a:lnTo>
                    <a:lnTo>
                      <a:pt x="60" y="55"/>
                    </a:lnTo>
                    <a:lnTo>
                      <a:pt x="68" y="49"/>
                    </a:lnTo>
                    <a:lnTo>
                      <a:pt x="76" y="42"/>
                    </a:lnTo>
                    <a:lnTo>
                      <a:pt x="82" y="36"/>
                    </a:lnTo>
                    <a:lnTo>
                      <a:pt x="89" y="29"/>
                    </a:lnTo>
                    <a:lnTo>
                      <a:pt x="93" y="23"/>
                    </a:lnTo>
                    <a:lnTo>
                      <a:pt x="96" y="16"/>
                    </a:lnTo>
                    <a:lnTo>
                      <a:pt x="98" y="11"/>
                    </a:lnTo>
                    <a:lnTo>
                      <a:pt x="98" y="5"/>
                    </a:lnTo>
                    <a:lnTo>
                      <a:pt x="94" y="0"/>
                    </a:lnTo>
                    <a:lnTo>
                      <a:pt x="87" y="0"/>
                    </a:lnTo>
                    <a:lnTo>
                      <a:pt x="89" y="8"/>
                    </a:lnTo>
                    <a:lnTo>
                      <a:pt x="90" y="8"/>
                    </a:lnTo>
                    <a:lnTo>
                      <a:pt x="90" y="7"/>
                    </a:lnTo>
                    <a:lnTo>
                      <a:pt x="90" y="8"/>
                    </a:lnTo>
                    <a:lnTo>
                      <a:pt x="87" y="13"/>
                    </a:lnTo>
                    <a:lnTo>
                      <a:pt x="85" y="17"/>
                    </a:lnTo>
                    <a:lnTo>
                      <a:pt x="81" y="24"/>
                    </a:lnTo>
                    <a:lnTo>
                      <a:pt x="76" y="29"/>
                    </a:lnTo>
                    <a:lnTo>
                      <a:pt x="69" y="36"/>
                    </a:lnTo>
                    <a:lnTo>
                      <a:pt x="63" y="41"/>
                    </a:lnTo>
                    <a:lnTo>
                      <a:pt x="56" y="47"/>
                    </a:lnTo>
                    <a:lnTo>
                      <a:pt x="47" y="51"/>
                    </a:lnTo>
                    <a:lnTo>
                      <a:pt x="39" y="55"/>
                    </a:lnTo>
                    <a:lnTo>
                      <a:pt x="29" y="56"/>
                    </a:lnTo>
                    <a:lnTo>
                      <a:pt x="21" y="57"/>
                    </a:lnTo>
                    <a:lnTo>
                      <a:pt x="12" y="55"/>
                    </a:lnTo>
                    <a:lnTo>
                      <a:pt x="4" y="50"/>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90" name="Freeform 415"/>
              <p:cNvSpPr>
                <a:spLocks noChangeArrowheads="1"/>
              </p:cNvSpPr>
              <p:nvPr/>
            </p:nvSpPr>
            <p:spPr bwMode="auto">
              <a:xfrm>
                <a:off x="3251" y="4162"/>
                <a:ext cx="42" cy="52"/>
              </a:xfrm>
              <a:custGeom>
                <a:avLst/>
                <a:gdLst>
                  <a:gd name="T0" fmla="*/ 2205 w 45"/>
                  <a:gd name="T1" fmla="*/ 0 h 51"/>
                  <a:gd name="T2" fmla="*/ 1704 w 45"/>
                  <a:gd name="T3" fmla="*/ 119 h 51"/>
                  <a:gd name="T4" fmla="*/ 1316 w 45"/>
                  <a:gd name="T5" fmla="*/ 4214 h 51"/>
                  <a:gd name="T6" fmla="*/ 838 w 45"/>
                  <a:gd name="T7" fmla="*/ 7120 h 51"/>
                  <a:gd name="T8" fmla="*/ 568 w 45"/>
                  <a:gd name="T9" fmla="*/ 10394 h 51"/>
                  <a:gd name="T10" fmla="*/ 6 w 45"/>
                  <a:gd name="T11" fmla="*/ 13003 h 51"/>
                  <a:gd name="T12" fmla="*/ 3 w 45"/>
                  <a:gd name="T13" fmla="*/ 15125 h 51"/>
                  <a:gd name="T14" fmla="*/ 1 w 45"/>
                  <a:gd name="T15" fmla="*/ 16330 h 51"/>
                  <a:gd name="T16" fmla="*/ 0 w 45"/>
                  <a:gd name="T17" fmla="*/ 17605 h 51"/>
                  <a:gd name="T18" fmla="*/ 1 w 45"/>
                  <a:gd name="T19" fmla="*/ 19528 h 51"/>
                  <a:gd name="T20" fmla="*/ 5 w 45"/>
                  <a:gd name="T21" fmla="*/ 20481 h 51"/>
                  <a:gd name="T22" fmla="*/ 501 w 45"/>
                  <a:gd name="T23" fmla="*/ 17195 h 51"/>
                  <a:gd name="T24" fmla="*/ 501 w 45"/>
                  <a:gd name="T25" fmla="*/ 17486 h 51"/>
                  <a:gd name="T26" fmla="*/ 534 w 45"/>
                  <a:gd name="T27" fmla="*/ 17486 h 51"/>
                  <a:gd name="T28" fmla="*/ 534 w 45"/>
                  <a:gd name="T29" fmla="*/ 17195 h 51"/>
                  <a:gd name="T30" fmla="*/ 648 w 45"/>
                  <a:gd name="T31" fmla="*/ 15046 h 51"/>
                  <a:gd name="T32" fmla="*/ 838 w 45"/>
                  <a:gd name="T33" fmla="*/ 12725 h 51"/>
                  <a:gd name="T34" fmla="*/ 1235 w 45"/>
                  <a:gd name="T35" fmla="*/ 10135 h 51"/>
                  <a:gd name="T36" fmla="*/ 1599 w 45"/>
                  <a:gd name="T37" fmla="*/ 7665 h 51"/>
                  <a:gd name="T38" fmla="*/ 1939 w 45"/>
                  <a:gd name="T39" fmla="*/ 5271 h 51"/>
                  <a:gd name="T40" fmla="*/ 2354 w 45"/>
                  <a:gd name="T41" fmla="*/ 3612 h 51"/>
                  <a:gd name="T42" fmla="*/ 2205 w 45"/>
                  <a:gd name="T43" fmla="*/ 0 h 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
                  <a:gd name="T67" fmla="*/ 0 h 51"/>
                  <a:gd name="T68" fmla="*/ 45 w 45"/>
                  <a:gd name="T69" fmla="*/ 51 h 5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 h="51">
                    <a:moveTo>
                      <a:pt x="41" y="0"/>
                    </a:moveTo>
                    <a:lnTo>
                      <a:pt x="32" y="6"/>
                    </a:lnTo>
                    <a:lnTo>
                      <a:pt x="24" y="11"/>
                    </a:lnTo>
                    <a:lnTo>
                      <a:pt x="17" y="18"/>
                    </a:lnTo>
                    <a:lnTo>
                      <a:pt x="11" y="26"/>
                    </a:lnTo>
                    <a:lnTo>
                      <a:pt x="6" y="32"/>
                    </a:lnTo>
                    <a:lnTo>
                      <a:pt x="3" y="38"/>
                    </a:lnTo>
                    <a:lnTo>
                      <a:pt x="1" y="41"/>
                    </a:lnTo>
                    <a:lnTo>
                      <a:pt x="0" y="44"/>
                    </a:lnTo>
                    <a:lnTo>
                      <a:pt x="1" y="48"/>
                    </a:lnTo>
                    <a:lnTo>
                      <a:pt x="5" y="51"/>
                    </a:lnTo>
                    <a:lnTo>
                      <a:pt x="9" y="42"/>
                    </a:lnTo>
                    <a:lnTo>
                      <a:pt x="9" y="43"/>
                    </a:lnTo>
                    <a:lnTo>
                      <a:pt x="10" y="43"/>
                    </a:lnTo>
                    <a:lnTo>
                      <a:pt x="10" y="42"/>
                    </a:lnTo>
                    <a:lnTo>
                      <a:pt x="13" y="37"/>
                    </a:lnTo>
                    <a:lnTo>
                      <a:pt x="17" y="31"/>
                    </a:lnTo>
                    <a:lnTo>
                      <a:pt x="23" y="25"/>
                    </a:lnTo>
                    <a:lnTo>
                      <a:pt x="30" y="19"/>
                    </a:lnTo>
                    <a:lnTo>
                      <a:pt x="37" y="14"/>
                    </a:lnTo>
                    <a:lnTo>
                      <a:pt x="45" y="9"/>
                    </a:lnTo>
                    <a:lnTo>
                      <a:pt x="41"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91" name="Freeform 416"/>
              <p:cNvSpPr>
                <a:spLocks noChangeArrowheads="1"/>
              </p:cNvSpPr>
              <p:nvPr/>
            </p:nvSpPr>
            <p:spPr bwMode="auto">
              <a:xfrm>
                <a:off x="3294" y="4152"/>
                <a:ext cx="50" cy="23"/>
              </a:xfrm>
              <a:custGeom>
                <a:avLst/>
                <a:gdLst>
                  <a:gd name="T0" fmla="*/ 1525 w 53"/>
                  <a:gd name="T1" fmla="*/ 0 h 17"/>
                  <a:gd name="T2" fmla="*/ 1443 w 53"/>
                  <a:gd name="T3" fmla="*/ 0 h 17"/>
                  <a:gd name="T4" fmla="*/ 1293 w 53"/>
                  <a:gd name="T5" fmla="*/ 0 h 17"/>
                  <a:gd name="T6" fmla="*/ 1106 w 53"/>
                  <a:gd name="T7" fmla="*/ 1187 h 17"/>
                  <a:gd name="T8" fmla="*/ 889 w 53"/>
                  <a:gd name="T9" fmla="*/ 1187 h 17"/>
                  <a:gd name="T10" fmla="*/ 667 w 53"/>
                  <a:gd name="T11" fmla="*/ 1836 h 17"/>
                  <a:gd name="T12" fmla="*/ 429 w 53"/>
                  <a:gd name="T13" fmla="*/ 2788 h 17"/>
                  <a:gd name="T14" fmla="*/ 7 w 53"/>
                  <a:gd name="T15" fmla="*/ 4264 h 17"/>
                  <a:gd name="T16" fmla="*/ 0 w 53"/>
                  <a:gd name="T17" fmla="*/ 6533 h 17"/>
                  <a:gd name="T18" fmla="*/ 4 w 53"/>
                  <a:gd name="T19" fmla="*/ 357865 h 17"/>
                  <a:gd name="T20" fmla="*/ 325 w 53"/>
                  <a:gd name="T21" fmla="*/ 301686 h 17"/>
                  <a:gd name="T22" fmla="*/ 508 w 53"/>
                  <a:gd name="T23" fmla="*/ 269008 h 17"/>
                  <a:gd name="T24" fmla="*/ 706 w 53"/>
                  <a:gd name="T25" fmla="*/ 254579 h 17"/>
                  <a:gd name="T26" fmla="*/ 929 w 53"/>
                  <a:gd name="T27" fmla="*/ 240399 h 17"/>
                  <a:gd name="T28" fmla="*/ 1106 w 53"/>
                  <a:gd name="T29" fmla="*/ 240399 h 17"/>
                  <a:gd name="T30" fmla="*/ 1306 w 53"/>
                  <a:gd name="T31" fmla="*/ 240399 h 17"/>
                  <a:gd name="T32" fmla="*/ 1443 w 53"/>
                  <a:gd name="T33" fmla="*/ 6533 h 17"/>
                  <a:gd name="T34" fmla="*/ 1564 w 53"/>
                  <a:gd name="T35" fmla="*/ 6533 h 17"/>
                  <a:gd name="T36" fmla="*/ 1525 w 53"/>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7"/>
                  <a:gd name="T59" fmla="*/ 53 w 53"/>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7">
                    <a:moveTo>
                      <a:pt x="51" y="0"/>
                    </a:moveTo>
                    <a:lnTo>
                      <a:pt x="48" y="0"/>
                    </a:lnTo>
                    <a:lnTo>
                      <a:pt x="43" y="0"/>
                    </a:lnTo>
                    <a:lnTo>
                      <a:pt x="38" y="1"/>
                    </a:lnTo>
                    <a:lnTo>
                      <a:pt x="30" y="1"/>
                    </a:lnTo>
                    <a:lnTo>
                      <a:pt x="23" y="2"/>
                    </a:lnTo>
                    <a:lnTo>
                      <a:pt x="15" y="3"/>
                    </a:lnTo>
                    <a:lnTo>
                      <a:pt x="7" y="5"/>
                    </a:lnTo>
                    <a:lnTo>
                      <a:pt x="0" y="8"/>
                    </a:lnTo>
                    <a:lnTo>
                      <a:pt x="4" y="17"/>
                    </a:lnTo>
                    <a:lnTo>
                      <a:pt x="10" y="14"/>
                    </a:lnTo>
                    <a:lnTo>
                      <a:pt x="18" y="12"/>
                    </a:lnTo>
                    <a:lnTo>
                      <a:pt x="24" y="11"/>
                    </a:lnTo>
                    <a:lnTo>
                      <a:pt x="31" y="10"/>
                    </a:lnTo>
                    <a:lnTo>
                      <a:pt x="38" y="10"/>
                    </a:lnTo>
                    <a:lnTo>
                      <a:pt x="44" y="10"/>
                    </a:lnTo>
                    <a:lnTo>
                      <a:pt x="48" y="8"/>
                    </a:lnTo>
                    <a:lnTo>
                      <a:pt x="53" y="8"/>
                    </a:lnTo>
                    <a:lnTo>
                      <a:pt x="51"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92" name="Freeform 417"/>
              <p:cNvSpPr>
                <a:spLocks noChangeArrowheads="1"/>
              </p:cNvSpPr>
              <p:nvPr/>
            </p:nvSpPr>
            <p:spPr bwMode="auto">
              <a:xfrm>
                <a:off x="2410" y="4080"/>
                <a:ext cx="92" cy="52"/>
              </a:xfrm>
              <a:custGeom>
                <a:avLst/>
                <a:gdLst>
                  <a:gd name="T0" fmla="*/ 2925 w 93"/>
                  <a:gd name="T1" fmla="*/ 0 h 57"/>
                  <a:gd name="T2" fmla="*/ 3082 w 93"/>
                  <a:gd name="T3" fmla="*/ 0 h 57"/>
                  <a:gd name="T4" fmla="*/ 3164 w 93"/>
                  <a:gd name="T5" fmla="*/ 2 h 57"/>
                  <a:gd name="T6" fmla="*/ 3164 w 93"/>
                  <a:gd name="T7" fmla="*/ 5 h 57"/>
                  <a:gd name="T8" fmla="*/ 3082 w 93"/>
                  <a:gd name="T9" fmla="*/ 387 h 57"/>
                  <a:gd name="T10" fmla="*/ 3003 w 93"/>
                  <a:gd name="T11" fmla="*/ 542 h 57"/>
                  <a:gd name="T12" fmla="*/ 2881 w 93"/>
                  <a:gd name="T13" fmla="*/ 867 h 57"/>
                  <a:gd name="T14" fmla="*/ 2633 w 93"/>
                  <a:gd name="T15" fmla="*/ 1064 h 57"/>
                  <a:gd name="T16" fmla="*/ 2463 w 93"/>
                  <a:gd name="T17" fmla="*/ 1318 h 57"/>
                  <a:gd name="T18" fmla="*/ 2217 w 93"/>
                  <a:gd name="T19" fmla="*/ 1508 h 57"/>
                  <a:gd name="T20" fmla="*/ 1905 w 93"/>
                  <a:gd name="T21" fmla="*/ 1727 h 57"/>
                  <a:gd name="T22" fmla="*/ 1629 w 93"/>
                  <a:gd name="T23" fmla="*/ 1962 h 57"/>
                  <a:gd name="T24" fmla="*/ 1313 w 93"/>
                  <a:gd name="T25" fmla="*/ 2099 h 57"/>
                  <a:gd name="T26" fmla="*/ 1011 w 93"/>
                  <a:gd name="T27" fmla="*/ 2120 h 57"/>
                  <a:gd name="T28" fmla="*/ 635 w 93"/>
                  <a:gd name="T29" fmla="*/ 2189 h 57"/>
                  <a:gd name="T30" fmla="*/ 377 w 93"/>
                  <a:gd name="T31" fmla="*/ 2099 h 57"/>
                  <a:gd name="T32" fmla="*/ 1 w 93"/>
                  <a:gd name="T33" fmla="*/ 1949 h 57"/>
                  <a:gd name="T34" fmla="*/ 0 w 93"/>
                  <a:gd name="T35" fmla="*/ 1848 h 57"/>
                  <a:gd name="T36" fmla="*/ 0 w 93"/>
                  <a:gd name="T37" fmla="*/ 1821 h 57"/>
                  <a:gd name="T38" fmla="*/ 0 w 93"/>
                  <a:gd name="T39" fmla="*/ 1727 h 57"/>
                  <a:gd name="T40" fmla="*/ 1 w 93"/>
                  <a:gd name="T41" fmla="*/ 1703 h 57"/>
                  <a:gd name="T42" fmla="*/ 4 w 93"/>
                  <a:gd name="T43" fmla="*/ 1487 h 57"/>
                  <a:gd name="T44" fmla="*/ 8 w 93"/>
                  <a:gd name="T45" fmla="*/ 1220 h 57"/>
                  <a:gd name="T46" fmla="*/ 464 w 93"/>
                  <a:gd name="T47" fmla="*/ 941 h 57"/>
                  <a:gd name="T48" fmla="*/ 704 w 93"/>
                  <a:gd name="T49" fmla="*/ 709 h 57"/>
                  <a:gd name="T50" fmla="*/ 1011 w 93"/>
                  <a:gd name="T51" fmla="*/ 470 h 57"/>
                  <a:gd name="T52" fmla="*/ 1246 w 93"/>
                  <a:gd name="T53" fmla="*/ 336 h 57"/>
                  <a:gd name="T54" fmla="*/ 1468 w 93"/>
                  <a:gd name="T55" fmla="*/ 5 h 57"/>
                  <a:gd name="T56" fmla="*/ 1717 w 93"/>
                  <a:gd name="T57" fmla="*/ 3 h 57"/>
                  <a:gd name="T58" fmla="*/ 1997 w 93"/>
                  <a:gd name="T59" fmla="*/ 2 h 57"/>
                  <a:gd name="T60" fmla="*/ 2230 w 93"/>
                  <a:gd name="T61" fmla="*/ 1 h 57"/>
                  <a:gd name="T62" fmla="*/ 2463 w 93"/>
                  <a:gd name="T63" fmla="*/ 1 h 57"/>
                  <a:gd name="T64" fmla="*/ 2633 w 93"/>
                  <a:gd name="T65" fmla="*/ 0 h 57"/>
                  <a:gd name="T66" fmla="*/ 2881 w 93"/>
                  <a:gd name="T67" fmla="*/ 0 h 57"/>
                  <a:gd name="T68" fmla="*/ 2925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7" y="0"/>
                    </a:moveTo>
                    <a:lnTo>
                      <a:pt x="92" y="0"/>
                    </a:lnTo>
                    <a:lnTo>
                      <a:pt x="93" y="2"/>
                    </a:lnTo>
                    <a:lnTo>
                      <a:pt x="93" y="5"/>
                    </a:lnTo>
                    <a:lnTo>
                      <a:pt x="92" y="10"/>
                    </a:lnTo>
                    <a:lnTo>
                      <a:pt x="88" y="15"/>
                    </a:lnTo>
                    <a:lnTo>
                      <a:pt x="84" y="22"/>
                    </a:lnTo>
                    <a:lnTo>
                      <a:pt x="79" y="28"/>
                    </a:lnTo>
                    <a:lnTo>
                      <a:pt x="73" y="35"/>
                    </a:lnTo>
                    <a:lnTo>
                      <a:pt x="65" y="40"/>
                    </a:lnTo>
                    <a:lnTo>
                      <a:pt x="57" y="46"/>
                    </a:lnTo>
                    <a:lnTo>
                      <a:pt x="48" y="51"/>
                    </a:lnTo>
                    <a:lnTo>
                      <a:pt x="39" y="55"/>
                    </a:lnTo>
                    <a:lnTo>
                      <a:pt x="29" y="56"/>
                    </a:lnTo>
                    <a:lnTo>
                      <a:pt x="20" y="57"/>
                    </a:lnTo>
                    <a:lnTo>
                      <a:pt x="10" y="55"/>
                    </a:lnTo>
                    <a:lnTo>
                      <a:pt x="1" y="50"/>
                    </a:lnTo>
                    <a:lnTo>
                      <a:pt x="0" y="49"/>
                    </a:lnTo>
                    <a:lnTo>
                      <a:pt x="0" y="47"/>
                    </a:lnTo>
                    <a:lnTo>
                      <a:pt x="0" y="46"/>
                    </a:lnTo>
                    <a:lnTo>
                      <a:pt x="1" y="44"/>
                    </a:lnTo>
                    <a:lnTo>
                      <a:pt x="4" y="38"/>
                    </a:lnTo>
                    <a:lnTo>
                      <a:pt x="8" y="32"/>
                    </a:lnTo>
                    <a:lnTo>
                      <a:pt x="14" y="25"/>
                    </a:lnTo>
                    <a:lnTo>
                      <a:pt x="22" y="19"/>
                    </a:lnTo>
                    <a:lnTo>
                      <a:pt x="29" y="13"/>
                    </a:lnTo>
                    <a:lnTo>
                      <a:pt x="37" y="8"/>
                    </a:lnTo>
                    <a:lnTo>
                      <a:pt x="44" y="5"/>
                    </a:lnTo>
                    <a:lnTo>
                      <a:pt x="51" y="3"/>
                    </a:lnTo>
                    <a:lnTo>
                      <a:pt x="59" y="2"/>
                    </a:lnTo>
                    <a:lnTo>
                      <a:pt x="66" y="1"/>
                    </a:lnTo>
                    <a:lnTo>
                      <a:pt x="73" y="1"/>
                    </a:lnTo>
                    <a:lnTo>
                      <a:pt x="79" y="0"/>
                    </a:lnTo>
                    <a:lnTo>
                      <a:pt x="84" y="0"/>
                    </a:lnTo>
                    <a:lnTo>
                      <a:pt x="87"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93" name="Freeform 418"/>
              <p:cNvSpPr>
                <a:spLocks noChangeArrowheads="1"/>
              </p:cNvSpPr>
              <p:nvPr/>
            </p:nvSpPr>
            <p:spPr bwMode="auto">
              <a:xfrm>
                <a:off x="2410" y="4075"/>
                <a:ext cx="97" cy="56"/>
              </a:xfrm>
              <a:custGeom>
                <a:avLst/>
                <a:gdLst>
                  <a:gd name="T0" fmla="*/ 0 w 98"/>
                  <a:gd name="T1" fmla="*/ 1171 h 66"/>
                  <a:gd name="T2" fmla="*/ 448 w 98"/>
                  <a:gd name="T3" fmla="*/ 1292 h 66"/>
                  <a:gd name="T4" fmla="*/ 859 w 98"/>
                  <a:gd name="T5" fmla="*/ 1316 h 66"/>
                  <a:gd name="T6" fmla="*/ 1296 w 98"/>
                  <a:gd name="T7" fmla="*/ 1316 h 66"/>
                  <a:gd name="T8" fmla="*/ 1744 w 98"/>
                  <a:gd name="T9" fmla="*/ 1292 h 66"/>
                  <a:gd name="T10" fmla="*/ 2159 w 98"/>
                  <a:gd name="T11" fmla="*/ 1212 h 66"/>
                  <a:gd name="T12" fmla="*/ 2583 w 98"/>
                  <a:gd name="T13" fmla="*/ 1086 h 66"/>
                  <a:gd name="T14" fmla="*/ 2907 w 98"/>
                  <a:gd name="T15" fmla="*/ 984 h 66"/>
                  <a:gd name="T16" fmla="*/ 3276 w 98"/>
                  <a:gd name="T17" fmla="*/ 848 h 66"/>
                  <a:gd name="T18" fmla="*/ 3494 w 98"/>
                  <a:gd name="T19" fmla="*/ 733 h 66"/>
                  <a:gd name="T20" fmla="*/ 3707 w 98"/>
                  <a:gd name="T21" fmla="*/ 591 h 66"/>
                  <a:gd name="T22" fmla="*/ 3934 w 98"/>
                  <a:gd name="T23" fmla="*/ 469 h 66"/>
                  <a:gd name="T24" fmla="*/ 4157 w 98"/>
                  <a:gd name="T25" fmla="*/ 328 h 66"/>
                  <a:gd name="T26" fmla="*/ 4162 w 98"/>
                  <a:gd name="T27" fmla="*/ 211 h 66"/>
                  <a:gd name="T28" fmla="*/ 4162 w 98"/>
                  <a:gd name="T29" fmla="*/ 6 h 66"/>
                  <a:gd name="T30" fmla="*/ 3955 w 98"/>
                  <a:gd name="T31" fmla="*/ 0 h 66"/>
                  <a:gd name="T32" fmla="*/ 3707 w 98"/>
                  <a:gd name="T33" fmla="*/ 0 h 66"/>
                  <a:gd name="T34" fmla="*/ 3718 w 98"/>
                  <a:gd name="T35" fmla="*/ 183 h 66"/>
                  <a:gd name="T36" fmla="*/ 3908 w 98"/>
                  <a:gd name="T37" fmla="*/ 183 h 66"/>
                  <a:gd name="T38" fmla="*/ 3718 w 98"/>
                  <a:gd name="T39" fmla="*/ 169 h 66"/>
                  <a:gd name="T40" fmla="*/ 3718 w 98"/>
                  <a:gd name="T41" fmla="*/ 183 h 66"/>
                  <a:gd name="T42" fmla="*/ 3707 w 98"/>
                  <a:gd name="T43" fmla="*/ 243 h 66"/>
                  <a:gd name="T44" fmla="*/ 3565 w 98"/>
                  <a:gd name="T45" fmla="*/ 353 h 66"/>
                  <a:gd name="T46" fmla="*/ 3480 w 98"/>
                  <a:gd name="T47" fmla="*/ 469 h 66"/>
                  <a:gd name="T48" fmla="*/ 3279 w 98"/>
                  <a:gd name="T49" fmla="*/ 591 h 66"/>
                  <a:gd name="T50" fmla="*/ 2937 w 98"/>
                  <a:gd name="T51" fmla="*/ 733 h 66"/>
                  <a:gd name="T52" fmla="*/ 2660 w 98"/>
                  <a:gd name="T53" fmla="*/ 841 h 66"/>
                  <a:gd name="T54" fmla="*/ 2353 w 98"/>
                  <a:gd name="T55" fmla="*/ 973 h 66"/>
                  <a:gd name="T56" fmla="*/ 1973 w 98"/>
                  <a:gd name="T57" fmla="*/ 1046 h 66"/>
                  <a:gd name="T58" fmla="*/ 1647 w 98"/>
                  <a:gd name="T59" fmla="*/ 1086 h 66"/>
                  <a:gd name="T60" fmla="*/ 1264 w 98"/>
                  <a:gd name="T61" fmla="*/ 1124 h 66"/>
                  <a:gd name="T62" fmla="*/ 912 w 98"/>
                  <a:gd name="T63" fmla="*/ 1124 h 66"/>
                  <a:gd name="T64" fmla="*/ 504 w 98"/>
                  <a:gd name="T65" fmla="*/ 1086 h 66"/>
                  <a:gd name="T66" fmla="*/ 4 w 98"/>
                  <a:gd name="T67" fmla="*/ 1011 h 66"/>
                  <a:gd name="T68" fmla="*/ 0 w 98"/>
                  <a:gd name="T69" fmla="*/ 1171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9"/>
                    </a:moveTo>
                    <a:lnTo>
                      <a:pt x="10" y="64"/>
                    </a:lnTo>
                    <a:lnTo>
                      <a:pt x="21" y="66"/>
                    </a:lnTo>
                    <a:lnTo>
                      <a:pt x="31" y="66"/>
                    </a:lnTo>
                    <a:lnTo>
                      <a:pt x="41" y="64"/>
                    </a:lnTo>
                    <a:lnTo>
                      <a:pt x="51" y="60"/>
                    </a:lnTo>
                    <a:lnTo>
                      <a:pt x="60" y="55"/>
                    </a:lnTo>
                    <a:lnTo>
                      <a:pt x="68" y="50"/>
                    </a:lnTo>
                    <a:lnTo>
                      <a:pt x="76" y="43"/>
                    </a:lnTo>
                    <a:lnTo>
                      <a:pt x="83" y="37"/>
                    </a:lnTo>
                    <a:lnTo>
                      <a:pt x="88" y="30"/>
                    </a:lnTo>
                    <a:lnTo>
                      <a:pt x="93" y="23"/>
                    </a:lnTo>
                    <a:lnTo>
                      <a:pt x="97" y="17"/>
                    </a:lnTo>
                    <a:lnTo>
                      <a:pt x="98" y="11"/>
                    </a:lnTo>
                    <a:lnTo>
                      <a:pt x="98" y="6"/>
                    </a:lnTo>
                    <a:lnTo>
                      <a:pt x="94" y="0"/>
                    </a:lnTo>
                    <a:lnTo>
                      <a:pt x="88" y="0"/>
                    </a:lnTo>
                    <a:lnTo>
                      <a:pt x="89" y="9"/>
                    </a:lnTo>
                    <a:lnTo>
                      <a:pt x="91" y="9"/>
                    </a:lnTo>
                    <a:lnTo>
                      <a:pt x="89" y="8"/>
                    </a:lnTo>
                    <a:lnTo>
                      <a:pt x="89" y="9"/>
                    </a:lnTo>
                    <a:lnTo>
                      <a:pt x="88" y="13"/>
                    </a:lnTo>
                    <a:lnTo>
                      <a:pt x="85" y="18"/>
                    </a:lnTo>
                    <a:lnTo>
                      <a:pt x="82" y="23"/>
                    </a:lnTo>
                    <a:lnTo>
                      <a:pt x="77" y="30"/>
                    </a:lnTo>
                    <a:lnTo>
                      <a:pt x="70" y="37"/>
                    </a:lnTo>
                    <a:lnTo>
                      <a:pt x="63" y="42"/>
                    </a:lnTo>
                    <a:lnTo>
                      <a:pt x="56" y="48"/>
                    </a:lnTo>
                    <a:lnTo>
                      <a:pt x="47" y="52"/>
                    </a:lnTo>
                    <a:lnTo>
                      <a:pt x="39" y="55"/>
                    </a:lnTo>
                    <a:lnTo>
                      <a:pt x="30" y="56"/>
                    </a:lnTo>
                    <a:lnTo>
                      <a:pt x="22" y="56"/>
                    </a:lnTo>
                    <a:lnTo>
                      <a:pt x="12" y="55"/>
                    </a:lnTo>
                    <a:lnTo>
                      <a:pt x="4" y="51"/>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94" name="Freeform 419"/>
              <p:cNvSpPr>
                <a:spLocks noChangeArrowheads="1"/>
              </p:cNvSpPr>
              <p:nvPr/>
            </p:nvSpPr>
            <p:spPr bwMode="auto">
              <a:xfrm>
                <a:off x="2405" y="4085"/>
                <a:ext cx="41" cy="50"/>
              </a:xfrm>
              <a:custGeom>
                <a:avLst/>
                <a:gdLst>
                  <a:gd name="T0" fmla="*/ 2318 w 44"/>
                  <a:gd name="T1" fmla="*/ 0 h 50"/>
                  <a:gd name="T2" fmla="*/ 1841 w 44"/>
                  <a:gd name="T3" fmla="*/ 91 h 50"/>
                  <a:gd name="T4" fmla="*/ 1415 w 44"/>
                  <a:gd name="T5" fmla="*/ 3501 h 50"/>
                  <a:gd name="T6" fmla="*/ 891 w 44"/>
                  <a:gd name="T7" fmla="*/ 5977 h 50"/>
                  <a:gd name="T8" fmla="*/ 601 w 44"/>
                  <a:gd name="T9" fmla="*/ 7904 h 50"/>
                  <a:gd name="T10" fmla="*/ 5 w 44"/>
                  <a:gd name="T11" fmla="*/ 10257 h 50"/>
                  <a:gd name="T12" fmla="*/ 1 w 44"/>
                  <a:gd name="T13" fmla="*/ 12263 h 50"/>
                  <a:gd name="T14" fmla="*/ 0 w 44"/>
                  <a:gd name="T15" fmla="*/ 13566 h 50"/>
                  <a:gd name="T16" fmla="*/ 0 w 44"/>
                  <a:gd name="T17" fmla="*/ 14647 h 50"/>
                  <a:gd name="T18" fmla="*/ 1 w 44"/>
                  <a:gd name="T19" fmla="*/ 15726 h 50"/>
                  <a:gd name="T20" fmla="*/ 4 w 44"/>
                  <a:gd name="T21" fmla="*/ 16688 h 50"/>
                  <a:gd name="T22" fmla="*/ 526 w 44"/>
                  <a:gd name="T23" fmla="*/ 13947 h 50"/>
                  <a:gd name="T24" fmla="*/ 562 w 44"/>
                  <a:gd name="T25" fmla="*/ 14315 h 50"/>
                  <a:gd name="T26" fmla="*/ 601 w 44"/>
                  <a:gd name="T27" fmla="*/ 13947 h 50"/>
                  <a:gd name="T28" fmla="*/ 685 w 44"/>
                  <a:gd name="T29" fmla="*/ 11966 h 50"/>
                  <a:gd name="T30" fmla="*/ 891 w 44"/>
                  <a:gd name="T31" fmla="*/ 10257 h 50"/>
                  <a:gd name="T32" fmla="*/ 1367 w 44"/>
                  <a:gd name="T33" fmla="*/ 7904 h 50"/>
                  <a:gd name="T34" fmla="*/ 1666 w 44"/>
                  <a:gd name="T35" fmla="*/ 6484 h 50"/>
                  <a:gd name="T36" fmla="*/ 2102 w 44"/>
                  <a:gd name="T37" fmla="*/ 4080 h 50"/>
                  <a:gd name="T38" fmla="*/ 2562 w 44"/>
                  <a:gd name="T39" fmla="*/ 2995 h 50"/>
                  <a:gd name="T40" fmla="*/ 2318 w 44"/>
                  <a:gd name="T41" fmla="*/ 0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50"/>
                  <a:gd name="T65" fmla="*/ 44 w 44"/>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50">
                    <a:moveTo>
                      <a:pt x="40" y="0"/>
                    </a:moveTo>
                    <a:lnTo>
                      <a:pt x="32" y="6"/>
                    </a:lnTo>
                    <a:lnTo>
                      <a:pt x="24" y="11"/>
                    </a:lnTo>
                    <a:lnTo>
                      <a:pt x="16" y="18"/>
                    </a:lnTo>
                    <a:lnTo>
                      <a:pt x="10" y="24"/>
                    </a:lnTo>
                    <a:lnTo>
                      <a:pt x="5" y="31"/>
                    </a:lnTo>
                    <a:lnTo>
                      <a:pt x="1" y="37"/>
                    </a:lnTo>
                    <a:lnTo>
                      <a:pt x="0" y="41"/>
                    </a:lnTo>
                    <a:lnTo>
                      <a:pt x="0" y="44"/>
                    </a:lnTo>
                    <a:lnTo>
                      <a:pt x="1" y="47"/>
                    </a:lnTo>
                    <a:lnTo>
                      <a:pt x="4" y="50"/>
                    </a:lnTo>
                    <a:lnTo>
                      <a:pt x="8" y="42"/>
                    </a:lnTo>
                    <a:lnTo>
                      <a:pt x="9" y="43"/>
                    </a:lnTo>
                    <a:lnTo>
                      <a:pt x="10" y="42"/>
                    </a:lnTo>
                    <a:lnTo>
                      <a:pt x="12" y="36"/>
                    </a:lnTo>
                    <a:lnTo>
                      <a:pt x="16" y="31"/>
                    </a:lnTo>
                    <a:lnTo>
                      <a:pt x="23" y="24"/>
                    </a:lnTo>
                    <a:lnTo>
                      <a:pt x="29" y="19"/>
                    </a:lnTo>
                    <a:lnTo>
                      <a:pt x="36" y="13"/>
                    </a:lnTo>
                    <a:lnTo>
                      <a:pt x="44"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95" name="Freeform 420"/>
              <p:cNvSpPr>
                <a:spLocks noChangeArrowheads="1"/>
              </p:cNvSpPr>
              <p:nvPr/>
            </p:nvSpPr>
            <p:spPr bwMode="auto">
              <a:xfrm>
                <a:off x="2448" y="4075"/>
                <a:ext cx="50" cy="14"/>
              </a:xfrm>
              <a:custGeom>
                <a:avLst/>
                <a:gdLst>
                  <a:gd name="T0" fmla="*/ 1539 w 53"/>
                  <a:gd name="T1" fmla="*/ 0 h 18"/>
                  <a:gd name="T2" fmla="*/ 1443 w 53"/>
                  <a:gd name="T3" fmla="*/ 0 h 18"/>
                  <a:gd name="T4" fmla="*/ 1306 w 53"/>
                  <a:gd name="T5" fmla="*/ 0 h 18"/>
                  <a:gd name="T6" fmla="*/ 1106 w 53"/>
                  <a:gd name="T7" fmla="*/ 0 h 18"/>
                  <a:gd name="T8" fmla="*/ 929 w 53"/>
                  <a:gd name="T9" fmla="*/ 1 h 18"/>
                  <a:gd name="T10" fmla="*/ 706 w 53"/>
                  <a:gd name="T11" fmla="*/ 2 h 18"/>
                  <a:gd name="T12" fmla="*/ 429 w 53"/>
                  <a:gd name="T13" fmla="*/ 2 h 18"/>
                  <a:gd name="T14" fmla="*/ 8 w 53"/>
                  <a:gd name="T15" fmla="*/ 1738 h 18"/>
                  <a:gd name="T16" fmla="*/ 0 w 53"/>
                  <a:gd name="T17" fmla="*/ 2383 h 18"/>
                  <a:gd name="T18" fmla="*/ 4 w 53"/>
                  <a:gd name="T19" fmla="*/ 4984 h 18"/>
                  <a:gd name="T20" fmla="*/ 344 w 53"/>
                  <a:gd name="T21" fmla="*/ 4207 h 18"/>
                  <a:gd name="T22" fmla="*/ 480 w 53"/>
                  <a:gd name="T23" fmla="*/ 3270 h 18"/>
                  <a:gd name="T24" fmla="*/ 746 w 53"/>
                  <a:gd name="T25" fmla="*/ 2943 h 18"/>
                  <a:gd name="T26" fmla="*/ 929 w 53"/>
                  <a:gd name="T27" fmla="*/ 2649 h 18"/>
                  <a:gd name="T28" fmla="*/ 1157 w 53"/>
                  <a:gd name="T29" fmla="*/ 2649 h 18"/>
                  <a:gd name="T30" fmla="*/ 1306 w 53"/>
                  <a:gd name="T31" fmla="*/ 2383 h 18"/>
                  <a:gd name="T32" fmla="*/ 1458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8" y="0"/>
                    </a:lnTo>
                    <a:lnTo>
                      <a:pt x="44" y="0"/>
                    </a:lnTo>
                    <a:lnTo>
                      <a:pt x="38" y="0"/>
                    </a:lnTo>
                    <a:lnTo>
                      <a:pt x="31" y="1"/>
                    </a:lnTo>
                    <a:lnTo>
                      <a:pt x="24" y="3"/>
                    </a:lnTo>
                    <a:lnTo>
                      <a:pt x="15" y="4"/>
                    </a:lnTo>
                    <a:lnTo>
                      <a:pt x="8" y="6"/>
                    </a:lnTo>
                    <a:lnTo>
                      <a:pt x="0" y="9"/>
                    </a:lnTo>
                    <a:lnTo>
                      <a:pt x="4" y="18"/>
                    </a:lnTo>
                    <a:lnTo>
                      <a:pt x="11" y="15"/>
                    </a:lnTo>
                    <a:lnTo>
                      <a:pt x="17" y="12"/>
                    </a:lnTo>
                    <a:lnTo>
                      <a:pt x="25" y="11"/>
                    </a:lnTo>
                    <a:lnTo>
                      <a:pt x="31" y="10"/>
                    </a:lnTo>
                    <a:lnTo>
                      <a:pt x="39" y="10"/>
                    </a:lnTo>
                    <a:lnTo>
                      <a:pt x="44" y="9"/>
                    </a:lnTo>
                    <a:lnTo>
                      <a:pt x="49"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96" name="Freeform 421"/>
              <p:cNvSpPr>
                <a:spLocks noChangeArrowheads="1"/>
              </p:cNvSpPr>
              <p:nvPr/>
            </p:nvSpPr>
            <p:spPr bwMode="auto">
              <a:xfrm>
                <a:off x="2476" y="4080"/>
                <a:ext cx="92" cy="52"/>
              </a:xfrm>
              <a:custGeom>
                <a:avLst/>
                <a:gdLst>
                  <a:gd name="T0" fmla="*/ 3003 w 93"/>
                  <a:gd name="T1" fmla="*/ 0 h 57"/>
                  <a:gd name="T2" fmla="*/ 3082 w 93"/>
                  <a:gd name="T3" fmla="*/ 0 h 57"/>
                  <a:gd name="T4" fmla="*/ 3164 w 93"/>
                  <a:gd name="T5" fmla="*/ 2 h 57"/>
                  <a:gd name="T6" fmla="*/ 3164 w 93"/>
                  <a:gd name="T7" fmla="*/ 5 h 57"/>
                  <a:gd name="T8" fmla="*/ 3082 w 93"/>
                  <a:gd name="T9" fmla="*/ 387 h 57"/>
                  <a:gd name="T10" fmla="*/ 3036 w 93"/>
                  <a:gd name="T11" fmla="*/ 542 h 57"/>
                  <a:gd name="T12" fmla="*/ 2882 w 93"/>
                  <a:gd name="T13" fmla="*/ 867 h 57"/>
                  <a:gd name="T14" fmla="*/ 2633 w 93"/>
                  <a:gd name="T15" fmla="*/ 1064 h 57"/>
                  <a:gd name="T16" fmla="*/ 2463 w 93"/>
                  <a:gd name="T17" fmla="*/ 1318 h 57"/>
                  <a:gd name="T18" fmla="*/ 2230 w 93"/>
                  <a:gd name="T19" fmla="*/ 1508 h 57"/>
                  <a:gd name="T20" fmla="*/ 1905 w 93"/>
                  <a:gd name="T21" fmla="*/ 1727 h 57"/>
                  <a:gd name="T22" fmla="*/ 1645 w 93"/>
                  <a:gd name="T23" fmla="*/ 1962 h 57"/>
                  <a:gd name="T24" fmla="*/ 1313 w 93"/>
                  <a:gd name="T25" fmla="*/ 2099 h 57"/>
                  <a:gd name="T26" fmla="*/ 1064 w 93"/>
                  <a:gd name="T27" fmla="*/ 2120 h 57"/>
                  <a:gd name="T28" fmla="*/ 635 w 93"/>
                  <a:gd name="T29" fmla="*/ 2189 h 57"/>
                  <a:gd name="T30" fmla="*/ 398 w 93"/>
                  <a:gd name="T31" fmla="*/ 2099 h 57"/>
                  <a:gd name="T32" fmla="*/ 1 w 93"/>
                  <a:gd name="T33" fmla="*/ 1949 h 57"/>
                  <a:gd name="T34" fmla="*/ 0 w 93"/>
                  <a:gd name="T35" fmla="*/ 1848 h 57"/>
                  <a:gd name="T36" fmla="*/ 0 w 93"/>
                  <a:gd name="T37" fmla="*/ 1821 h 57"/>
                  <a:gd name="T38" fmla="*/ 0 w 93"/>
                  <a:gd name="T39" fmla="*/ 1727 h 57"/>
                  <a:gd name="T40" fmla="*/ 1 w 93"/>
                  <a:gd name="T41" fmla="*/ 1703 h 57"/>
                  <a:gd name="T42" fmla="*/ 4 w 93"/>
                  <a:gd name="T43" fmla="*/ 1487 h 57"/>
                  <a:gd name="T44" fmla="*/ 9 w 93"/>
                  <a:gd name="T45" fmla="*/ 1220 h 57"/>
                  <a:gd name="T46" fmla="*/ 490 w 93"/>
                  <a:gd name="T47" fmla="*/ 941 h 57"/>
                  <a:gd name="T48" fmla="*/ 704 w 93"/>
                  <a:gd name="T49" fmla="*/ 709 h 57"/>
                  <a:gd name="T50" fmla="*/ 1019 w 93"/>
                  <a:gd name="T51" fmla="*/ 470 h 57"/>
                  <a:gd name="T52" fmla="*/ 1246 w 93"/>
                  <a:gd name="T53" fmla="*/ 336 h 57"/>
                  <a:gd name="T54" fmla="*/ 1468 w 93"/>
                  <a:gd name="T55" fmla="*/ 5 h 57"/>
                  <a:gd name="T56" fmla="*/ 1734 w 93"/>
                  <a:gd name="T57" fmla="*/ 3 h 57"/>
                  <a:gd name="T58" fmla="*/ 1997 w 93"/>
                  <a:gd name="T59" fmla="*/ 2 h 57"/>
                  <a:gd name="T60" fmla="*/ 2251 w 93"/>
                  <a:gd name="T61" fmla="*/ 1 h 57"/>
                  <a:gd name="T62" fmla="*/ 2463 w 93"/>
                  <a:gd name="T63" fmla="*/ 1 h 57"/>
                  <a:gd name="T64" fmla="*/ 2633 w 93"/>
                  <a:gd name="T65" fmla="*/ 0 h 57"/>
                  <a:gd name="T66" fmla="*/ 2882 w 93"/>
                  <a:gd name="T67" fmla="*/ 0 h 57"/>
                  <a:gd name="T68" fmla="*/ 3003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0"/>
                    </a:moveTo>
                    <a:lnTo>
                      <a:pt x="92" y="0"/>
                    </a:lnTo>
                    <a:lnTo>
                      <a:pt x="93" y="2"/>
                    </a:lnTo>
                    <a:lnTo>
                      <a:pt x="93" y="5"/>
                    </a:lnTo>
                    <a:lnTo>
                      <a:pt x="92" y="10"/>
                    </a:lnTo>
                    <a:lnTo>
                      <a:pt x="89" y="15"/>
                    </a:lnTo>
                    <a:lnTo>
                      <a:pt x="85" y="22"/>
                    </a:lnTo>
                    <a:lnTo>
                      <a:pt x="79" y="28"/>
                    </a:lnTo>
                    <a:lnTo>
                      <a:pt x="73" y="35"/>
                    </a:lnTo>
                    <a:lnTo>
                      <a:pt x="66" y="40"/>
                    </a:lnTo>
                    <a:lnTo>
                      <a:pt x="57" y="46"/>
                    </a:lnTo>
                    <a:lnTo>
                      <a:pt x="49" y="51"/>
                    </a:lnTo>
                    <a:lnTo>
                      <a:pt x="39" y="55"/>
                    </a:lnTo>
                    <a:lnTo>
                      <a:pt x="31" y="56"/>
                    </a:lnTo>
                    <a:lnTo>
                      <a:pt x="20" y="57"/>
                    </a:lnTo>
                    <a:lnTo>
                      <a:pt x="11" y="55"/>
                    </a:lnTo>
                    <a:lnTo>
                      <a:pt x="1" y="50"/>
                    </a:lnTo>
                    <a:lnTo>
                      <a:pt x="0" y="49"/>
                    </a:lnTo>
                    <a:lnTo>
                      <a:pt x="0" y="47"/>
                    </a:lnTo>
                    <a:lnTo>
                      <a:pt x="0" y="46"/>
                    </a:lnTo>
                    <a:lnTo>
                      <a:pt x="1" y="44"/>
                    </a:lnTo>
                    <a:lnTo>
                      <a:pt x="4" y="38"/>
                    </a:lnTo>
                    <a:lnTo>
                      <a:pt x="9" y="32"/>
                    </a:lnTo>
                    <a:lnTo>
                      <a:pt x="15" y="25"/>
                    </a:lnTo>
                    <a:lnTo>
                      <a:pt x="22" y="19"/>
                    </a:lnTo>
                    <a:lnTo>
                      <a:pt x="30" y="13"/>
                    </a:lnTo>
                    <a:lnTo>
                      <a:pt x="37" y="8"/>
                    </a:lnTo>
                    <a:lnTo>
                      <a:pt x="44" y="5"/>
                    </a:lnTo>
                    <a:lnTo>
                      <a:pt x="52" y="3"/>
                    </a:lnTo>
                    <a:lnTo>
                      <a:pt x="59" y="2"/>
                    </a:lnTo>
                    <a:lnTo>
                      <a:pt x="67" y="1"/>
                    </a:lnTo>
                    <a:lnTo>
                      <a:pt x="73" y="1"/>
                    </a:lnTo>
                    <a:lnTo>
                      <a:pt x="79" y="0"/>
                    </a:lnTo>
                    <a:lnTo>
                      <a:pt x="85"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97" name="Freeform 422"/>
              <p:cNvSpPr>
                <a:spLocks noChangeArrowheads="1"/>
              </p:cNvSpPr>
              <p:nvPr/>
            </p:nvSpPr>
            <p:spPr bwMode="auto">
              <a:xfrm>
                <a:off x="2476" y="4075"/>
                <a:ext cx="97" cy="56"/>
              </a:xfrm>
              <a:custGeom>
                <a:avLst/>
                <a:gdLst>
                  <a:gd name="T0" fmla="*/ 0 w 98"/>
                  <a:gd name="T1" fmla="*/ 1171 h 66"/>
                  <a:gd name="T2" fmla="*/ 477 w 98"/>
                  <a:gd name="T3" fmla="*/ 1292 h 66"/>
                  <a:gd name="T4" fmla="*/ 859 w 98"/>
                  <a:gd name="T5" fmla="*/ 1316 h 66"/>
                  <a:gd name="T6" fmla="*/ 1350 w 98"/>
                  <a:gd name="T7" fmla="*/ 1316 h 66"/>
                  <a:gd name="T8" fmla="*/ 1808 w 98"/>
                  <a:gd name="T9" fmla="*/ 1292 h 66"/>
                  <a:gd name="T10" fmla="*/ 2182 w 98"/>
                  <a:gd name="T11" fmla="*/ 1212 h 66"/>
                  <a:gd name="T12" fmla="*/ 2583 w 98"/>
                  <a:gd name="T13" fmla="*/ 1086 h 66"/>
                  <a:gd name="T14" fmla="*/ 2911 w 98"/>
                  <a:gd name="T15" fmla="*/ 984 h 66"/>
                  <a:gd name="T16" fmla="*/ 3279 w 98"/>
                  <a:gd name="T17" fmla="*/ 848 h 66"/>
                  <a:gd name="T18" fmla="*/ 3501 w 98"/>
                  <a:gd name="T19" fmla="*/ 733 h 66"/>
                  <a:gd name="T20" fmla="*/ 3718 w 98"/>
                  <a:gd name="T21" fmla="*/ 591 h 66"/>
                  <a:gd name="T22" fmla="*/ 3955 w 98"/>
                  <a:gd name="T23" fmla="*/ 469 h 66"/>
                  <a:gd name="T24" fmla="*/ 4157 w 98"/>
                  <a:gd name="T25" fmla="*/ 328 h 66"/>
                  <a:gd name="T26" fmla="*/ 4162 w 98"/>
                  <a:gd name="T27" fmla="*/ 211 h 66"/>
                  <a:gd name="T28" fmla="*/ 4162 w 98"/>
                  <a:gd name="T29" fmla="*/ 6 h 66"/>
                  <a:gd name="T30" fmla="*/ 3955 w 98"/>
                  <a:gd name="T31" fmla="*/ 0 h 66"/>
                  <a:gd name="T32" fmla="*/ 3718 w 98"/>
                  <a:gd name="T33" fmla="*/ 0 h 66"/>
                  <a:gd name="T34" fmla="*/ 3785 w 98"/>
                  <a:gd name="T35" fmla="*/ 183 h 66"/>
                  <a:gd name="T36" fmla="*/ 3908 w 98"/>
                  <a:gd name="T37" fmla="*/ 183 h 66"/>
                  <a:gd name="T38" fmla="*/ 3785 w 98"/>
                  <a:gd name="T39" fmla="*/ 169 h 66"/>
                  <a:gd name="T40" fmla="*/ 3785 w 98"/>
                  <a:gd name="T41" fmla="*/ 183 h 66"/>
                  <a:gd name="T42" fmla="*/ 3718 w 98"/>
                  <a:gd name="T43" fmla="*/ 243 h 66"/>
                  <a:gd name="T44" fmla="*/ 3698 w 98"/>
                  <a:gd name="T45" fmla="*/ 353 h 66"/>
                  <a:gd name="T46" fmla="*/ 3494 w 98"/>
                  <a:gd name="T47" fmla="*/ 469 h 66"/>
                  <a:gd name="T48" fmla="*/ 3279 w 98"/>
                  <a:gd name="T49" fmla="*/ 591 h 66"/>
                  <a:gd name="T50" fmla="*/ 2986 w 98"/>
                  <a:gd name="T51" fmla="*/ 733 h 66"/>
                  <a:gd name="T52" fmla="*/ 2660 w 98"/>
                  <a:gd name="T53" fmla="*/ 841 h 66"/>
                  <a:gd name="T54" fmla="*/ 2353 w 98"/>
                  <a:gd name="T55" fmla="*/ 973 h 66"/>
                  <a:gd name="T56" fmla="*/ 2035 w 98"/>
                  <a:gd name="T57" fmla="*/ 1046 h 66"/>
                  <a:gd name="T58" fmla="*/ 1647 w 98"/>
                  <a:gd name="T59" fmla="*/ 1086 h 66"/>
                  <a:gd name="T60" fmla="*/ 1296 w 98"/>
                  <a:gd name="T61" fmla="*/ 1124 h 66"/>
                  <a:gd name="T62" fmla="*/ 912 w 98"/>
                  <a:gd name="T63" fmla="*/ 1124 h 66"/>
                  <a:gd name="T64" fmla="*/ 568 w 98"/>
                  <a:gd name="T65" fmla="*/ 1086 h 66"/>
                  <a:gd name="T66" fmla="*/ 4 w 98"/>
                  <a:gd name="T67" fmla="*/ 1011 h 66"/>
                  <a:gd name="T68" fmla="*/ 0 w 98"/>
                  <a:gd name="T69" fmla="*/ 1171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9"/>
                    </a:moveTo>
                    <a:lnTo>
                      <a:pt x="11" y="64"/>
                    </a:lnTo>
                    <a:lnTo>
                      <a:pt x="21" y="66"/>
                    </a:lnTo>
                    <a:lnTo>
                      <a:pt x="32" y="66"/>
                    </a:lnTo>
                    <a:lnTo>
                      <a:pt x="42" y="64"/>
                    </a:lnTo>
                    <a:lnTo>
                      <a:pt x="52" y="60"/>
                    </a:lnTo>
                    <a:lnTo>
                      <a:pt x="60" y="55"/>
                    </a:lnTo>
                    <a:lnTo>
                      <a:pt x="69" y="50"/>
                    </a:lnTo>
                    <a:lnTo>
                      <a:pt x="77" y="43"/>
                    </a:lnTo>
                    <a:lnTo>
                      <a:pt x="84" y="37"/>
                    </a:lnTo>
                    <a:lnTo>
                      <a:pt x="89" y="30"/>
                    </a:lnTo>
                    <a:lnTo>
                      <a:pt x="94" y="23"/>
                    </a:lnTo>
                    <a:lnTo>
                      <a:pt x="97" y="17"/>
                    </a:lnTo>
                    <a:lnTo>
                      <a:pt x="98" y="11"/>
                    </a:lnTo>
                    <a:lnTo>
                      <a:pt x="98" y="6"/>
                    </a:lnTo>
                    <a:lnTo>
                      <a:pt x="94" y="0"/>
                    </a:lnTo>
                    <a:lnTo>
                      <a:pt x="89" y="0"/>
                    </a:lnTo>
                    <a:lnTo>
                      <a:pt x="90" y="9"/>
                    </a:lnTo>
                    <a:lnTo>
                      <a:pt x="91" y="9"/>
                    </a:lnTo>
                    <a:lnTo>
                      <a:pt x="90" y="8"/>
                    </a:lnTo>
                    <a:lnTo>
                      <a:pt x="90" y="9"/>
                    </a:lnTo>
                    <a:lnTo>
                      <a:pt x="89" y="13"/>
                    </a:lnTo>
                    <a:lnTo>
                      <a:pt x="87" y="18"/>
                    </a:lnTo>
                    <a:lnTo>
                      <a:pt x="83" y="23"/>
                    </a:lnTo>
                    <a:lnTo>
                      <a:pt x="77" y="30"/>
                    </a:lnTo>
                    <a:lnTo>
                      <a:pt x="71" y="37"/>
                    </a:lnTo>
                    <a:lnTo>
                      <a:pt x="63" y="42"/>
                    </a:lnTo>
                    <a:lnTo>
                      <a:pt x="56" y="48"/>
                    </a:lnTo>
                    <a:lnTo>
                      <a:pt x="48" y="52"/>
                    </a:lnTo>
                    <a:lnTo>
                      <a:pt x="39" y="55"/>
                    </a:lnTo>
                    <a:lnTo>
                      <a:pt x="31" y="56"/>
                    </a:lnTo>
                    <a:lnTo>
                      <a:pt x="22" y="56"/>
                    </a:lnTo>
                    <a:lnTo>
                      <a:pt x="14" y="55"/>
                    </a:lnTo>
                    <a:lnTo>
                      <a:pt x="4" y="51"/>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98" name="Freeform 423"/>
              <p:cNvSpPr>
                <a:spLocks noChangeArrowheads="1"/>
              </p:cNvSpPr>
              <p:nvPr/>
            </p:nvSpPr>
            <p:spPr bwMode="auto">
              <a:xfrm>
                <a:off x="2471" y="4085"/>
                <a:ext cx="40" cy="50"/>
              </a:xfrm>
              <a:custGeom>
                <a:avLst/>
                <a:gdLst>
                  <a:gd name="T0" fmla="*/ 2524 w 43"/>
                  <a:gd name="T1" fmla="*/ 0 h 50"/>
                  <a:gd name="T2" fmla="*/ 2054 w 43"/>
                  <a:gd name="T3" fmla="*/ 91 h 50"/>
                  <a:gd name="T4" fmla="*/ 1472 w 43"/>
                  <a:gd name="T5" fmla="*/ 3501 h 50"/>
                  <a:gd name="T6" fmla="*/ 979 w 43"/>
                  <a:gd name="T7" fmla="*/ 5977 h 50"/>
                  <a:gd name="T8" fmla="*/ 610 w 43"/>
                  <a:gd name="T9" fmla="*/ 7904 h 50"/>
                  <a:gd name="T10" fmla="*/ 4 w 43"/>
                  <a:gd name="T11" fmla="*/ 10257 h 50"/>
                  <a:gd name="T12" fmla="*/ 1 w 43"/>
                  <a:gd name="T13" fmla="*/ 12263 h 50"/>
                  <a:gd name="T14" fmla="*/ 0 w 43"/>
                  <a:gd name="T15" fmla="*/ 13566 h 50"/>
                  <a:gd name="T16" fmla="*/ 0 w 43"/>
                  <a:gd name="T17" fmla="*/ 14647 h 50"/>
                  <a:gd name="T18" fmla="*/ 1 w 43"/>
                  <a:gd name="T19" fmla="*/ 15726 h 50"/>
                  <a:gd name="T20" fmla="*/ 3 w 43"/>
                  <a:gd name="T21" fmla="*/ 16688 h 50"/>
                  <a:gd name="T22" fmla="*/ 7 w 43"/>
                  <a:gd name="T23" fmla="*/ 13947 h 50"/>
                  <a:gd name="T24" fmla="*/ 571 w 43"/>
                  <a:gd name="T25" fmla="*/ 14315 h 50"/>
                  <a:gd name="T26" fmla="*/ 610 w 43"/>
                  <a:gd name="T27" fmla="*/ 13947 h 50"/>
                  <a:gd name="T28" fmla="*/ 699 w 43"/>
                  <a:gd name="T29" fmla="*/ 11966 h 50"/>
                  <a:gd name="T30" fmla="*/ 979 w 43"/>
                  <a:gd name="T31" fmla="*/ 10257 h 50"/>
                  <a:gd name="T32" fmla="*/ 1466 w 43"/>
                  <a:gd name="T33" fmla="*/ 7904 h 50"/>
                  <a:gd name="T34" fmla="*/ 1794 w 43"/>
                  <a:gd name="T35" fmla="*/ 6484 h 50"/>
                  <a:gd name="T36" fmla="*/ 2351 w 43"/>
                  <a:gd name="T37" fmla="*/ 4080 h 50"/>
                  <a:gd name="T38" fmla="*/ 2700 w 43"/>
                  <a:gd name="T39" fmla="*/ 2995 h 50"/>
                  <a:gd name="T40" fmla="*/ 2524 w 43"/>
                  <a:gd name="T41" fmla="*/ 0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50"/>
                  <a:gd name="T65" fmla="*/ 43 w 43"/>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50">
                    <a:moveTo>
                      <a:pt x="40" y="0"/>
                    </a:moveTo>
                    <a:lnTo>
                      <a:pt x="32" y="6"/>
                    </a:lnTo>
                    <a:lnTo>
                      <a:pt x="23" y="11"/>
                    </a:lnTo>
                    <a:lnTo>
                      <a:pt x="16" y="18"/>
                    </a:lnTo>
                    <a:lnTo>
                      <a:pt x="9" y="24"/>
                    </a:lnTo>
                    <a:lnTo>
                      <a:pt x="4" y="31"/>
                    </a:lnTo>
                    <a:lnTo>
                      <a:pt x="1" y="37"/>
                    </a:lnTo>
                    <a:lnTo>
                      <a:pt x="0" y="41"/>
                    </a:lnTo>
                    <a:lnTo>
                      <a:pt x="0" y="44"/>
                    </a:lnTo>
                    <a:lnTo>
                      <a:pt x="1" y="47"/>
                    </a:lnTo>
                    <a:lnTo>
                      <a:pt x="3" y="50"/>
                    </a:lnTo>
                    <a:lnTo>
                      <a:pt x="7" y="42"/>
                    </a:lnTo>
                    <a:lnTo>
                      <a:pt x="8" y="43"/>
                    </a:lnTo>
                    <a:lnTo>
                      <a:pt x="9" y="42"/>
                    </a:lnTo>
                    <a:lnTo>
                      <a:pt x="11" y="36"/>
                    </a:lnTo>
                    <a:lnTo>
                      <a:pt x="16" y="31"/>
                    </a:lnTo>
                    <a:lnTo>
                      <a:pt x="22" y="24"/>
                    </a:lnTo>
                    <a:lnTo>
                      <a:pt x="28" y="19"/>
                    </a:lnTo>
                    <a:lnTo>
                      <a:pt x="36" y="13"/>
                    </a:lnTo>
                    <a:lnTo>
                      <a:pt x="43"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99" name="Freeform 424"/>
              <p:cNvSpPr>
                <a:spLocks noChangeArrowheads="1"/>
              </p:cNvSpPr>
              <p:nvPr/>
            </p:nvSpPr>
            <p:spPr bwMode="auto">
              <a:xfrm>
                <a:off x="2514" y="4075"/>
                <a:ext cx="50" cy="14"/>
              </a:xfrm>
              <a:custGeom>
                <a:avLst/>
                <a:gdLst>
                  <a:gd name="T0" fmla="*/ 1539 w 53"/>
                  <a:gd name="T1" fmla="*/ 0 h 18"/>
                  <a:gd name="T2" fmla="*/ 1458 w 53"/>
                  <a:gd name="T3" fmla="*/ 0 h 18"/>
                  <a:gd name="T4" fmla="*/ 1293 w 53"/>
                  <a:gd name="T5" fmla="*/ 0 h 18"/>
                  <a:gd name="T6" fmla="*/ 1095 w 53"/>
                  <a:gd name="T7" fmla="*/ 0 h 18"/>
                  <a:gd name="T8" fmla="*/ 929 w 53"/>
                  <a:gd name="T9" fmla="*/ 1 h 18"/>
                  <a:gd name="T10" fmla="*/ 667 w 53"/>
                  <a:gd name="T11" fmla="*/ 2 h 18"/>
                  <a:gd name="T12" fmla="*/ 429 w 53"/>
                  <a:gd name="T13" fmla="*/ 2 h 18"/>
                  <a:gd name="T14" fmla="*/ 7 w 53"/>
                  <a:gd name="T15" fmla="*/ 1738 h 18"/>
                  <a:gd name="T16" fmla="*/ 0 w 53"/>
                  <a:gd name="T17" fmla="*/ 2383 h 18"/>
                  <a:gd name="T18" fmla="*/ 3 w 53"/>
                  <a:gd name="T19" fmla="*/ 4984 h 18"/>
                  <a:gd name="T20" fmla="*/ 344 w 53"/>
                  <a:gd name="T21" fmla="*/ 4207 h 18"/>
                  <a:gd name="T22" fmla="*/ 480 w 53"/>
                  <a:gd name="T23" fmla="*/ 3270 h 18"/>
                  <a:gd name="T24" fmla="*/ 706 w 53"/>
                  <a:gd name="T25" fmla="*/ 2943 h 18"/>
                  <a:gd name="T26" fmla="*/ 938 w 53"/>
                  <a:gd name="T27" fmla="*/ 2649 h 18"/>
                  <a:gd name="T28" fmla="*/ 1106 w 53"/>
                  <a:gd name="T29" fmla="*/ 2649 h 18"/>
                  <a:gd name="T30" fmla="*/ 1293 w 53"/>
                  <a:gd name="T31" fmla="*/ 2383 h 18"/>
                  <a:gd name="T32" fmla="*/ 1458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9" y="0"/>
                    </a:lnTo>
                    <a:lnTo>
                      <a:pt x="43" y="0"/>
                    </a:lnTo>
                    <a:lnTo>
                      <a:pt x="37" y="0"/>
                    </a:lnTo>
                    <a:lnTo>
                      <a:pt x="31" y="1"/>
                    </a:lnTo>
                    <a:lnTo>
                      <a:pt x="23" y="3"/>
                    </a:lnTo>
                    <a:lnTo>
                      <a:pt x="15" y="4"/>
                    </a:lnTo>
                    <a:lnTo>
                      <a:pt x="7" y="6"/>
                    </a:lnTo>
                    <a:lnTo>
                      <a:pt x="0" y="9"/>
                    </a:lnTo>
                    <a:lnTo>
                      <a:pt x="3" y="18"/>
                    </a:lnTo>
                    <a:lnTo>
                      <a:pt x="11" y="15"/>
                    </a:lnTo>
                    <a:lnTo>
                      <a:pt x="17" y="12"/>
                    </a:lnTo>
                    <a:lnTo>
                      <a:pt x="24" y="11"/>
                    </a:lnTo>
                    <a:lnTo>
                      <a:pt x="32" y="10"/>
                    </a:lnTo>
                    <a:lnTo>
                      <a:pt x="38" y="10"/>
                    </a:lnTo>
                    <a:lnTo>
                      <a:pt x="43" y="9"/>
                    </a:lnTo>
                    <a:lnTo>
                      <a:pt x="49"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00" name="Freeform 425"/>
              <p:cNvSpPr>
                <a:spLocks noChangeArrowheads="1"/>
              </p:cNvSpPr>
              <p:nvPr/>
            </p:nvSpPr>
            <p:spPr bwMode="auto">
              <a:xfrm>
                <a:off x="2536" y="4085"/>
                <a:ext cx="50" cy="52"/>
              </a:xfrm>
              <a:custGeom>
                <a:avLst/>
                <a:gdLst>
                  <a:gd name="T0" fmla="*/ 1235 w 53"/>
                  <a:gd name="T1" fmla="*/ 2402 h 54"/>
                  <a:gd name="T2" fmla="*/ 1157 w 53"/>
                  <a:gd name="T3" fmla="*/ 2589 h 54"/>
                  <a:gd name="T4" fmla="*/ 1095 w 53"/>
                  <a:gd name="T5" fmla="*/ 2773 h 54"/>
                  <a:gd name="T6" fmla="*/ 1036 w 53"/>
                  <a:gd name="T7" fmla="*/ 3201 h 54"/>
                  <a:gd name="T8" fmla="*/ 982 w 53"/>
                  <a:gd name="T9" fmla="*/ 3693 h 54"/>
                  <a:gd name="T10" fmla="*/ 938 w 53"/>
                  <a:gd name="T11" fmla="*/ 4207 h 54"/>
                  <a:gd name="T12" fmla="*/ 929 w 53"/>
                  <a:gd name="T13" fmla="*/ 4575 h 54"/>
                  <a:gd name="T14" fmla="*/ 889 w 53"/>
                  <a:gd name="T15" fmla="*/ 4924 h 54"/>
                  <a:gd name="T16" fmla="*/ 889 w 53"/>
                  <a:gd name="T17" fmla="*/ 5212 h 54"/>
                  <a:gd name="T18" fmla="*/ 929 w 53"/>
                  <a:gd name="T19" fmla="*/ 5285 h 54"/>
                  <a:gd name="T20" fmla="*/ 929 w 53"/>
                  <a:gd name="T21" fmla="*/ 5593 h 54"/>
                  <a:gd name="T22" fmla="*/ 889 w 53"/>
                  <a:gd name="T23" fmla="*/ 6018 h 54"/>
                  <a:gd name="T24" fmla="*/ 878 w 53"/>
                  <a:gd name="T25" fmla="*/ 6095 h 54"/>
                  <a:gd name="T26" fmla="*/ 746 w 53"/>
                  <a:gd name="T27" fmla="*/ 6149 h 54"/>
                  <a:gd name="T28" fmla="*/ 566 w 53"/>
                  <a:gd name="T29" fmla="*/ 6460 h 54"/>
                  <a:gd name="T30" fmla="*/ 429 w 53"/>
                  <a:gd name="T31" fmla="*/ 6550 h 54"/>
                  <a:gd name="T32" fmla="*/ 325 w 53"/>
                  <a:gd name="T33" fmla="*/ 6460 h 54"/>
                  <a:gd name="T34" fmla="*/ 4 w 53"/>
                  <a:gd name="T35" fmla="*/ 6143 h 54"/>
                  <a:gd name="T36" fmla="*/ 1 w 53"/>
                  <a:gd name="T37" fmla="*/ 6018 h 54"/>
                  <a:gd name="T38" fmla="*/ 0 w 53"/>
                  <a:gd name="T39" fmla="*/ 5593 h 54"/>
                  <a:gd name="T40" fmla="*/ 1 w 53"/>
                  <a:gd name="T41" fmla="*/ 5285 h 54"/>
                  <a:gd name="T42" fmla="*/ 3 w 53"/>
                  <a:gd name="T43" fmla="*/ 4924 h 54"/>
                  <a:gd name="T44" fmla="*/ 6 w 53"/>
                  <a:gd name="T45" fmla="*/ 4575 h 54"/>
                  <a:gd name="T46" fmla="*/ 308 w 53"/>
                  <a:gd name="T47" fmla="*/ 4207 h 54"/>
                  <a:gd name="T48" fmla="*/ 385 w 53"/>
                  <a:gd name="T49" fmla="*/ 3693 h 54"/>
                  <a:gd name="T50" fmla="*/ 480 w 53"/>
                  <a:gd name="T51" fmla="*/ 3201 h 54"/>
                  <a:gd name="T52" fmla="*/ 598 w 53"/>
                  <a:gd name="T53" fmla="*/ 2741 h 54"/>
                  <a:gd name="T54" fmla="*/ 746 w 53"/>
                  <a:gd name="T55" fmla="*/ 2402 h 54"/>
                  <a:gd name="T56" fmla="*/ 832 w 53"/>
                  <a:gd name="T57" fmla="*/ 2087 h 54"/>
                  <a:gd name="T58" fmla="*/ 878 w 53"/>
                  <a:gd name="T59" fmla="*/ 1573 h 54"/>
                  <a:gd name="T60" fmla="*/ 889 w 53"/>
                  <a:gd name="T61" fmla="*/ 1361 h 54"/>
                  <a:gd name="T62" fmla="*/ 938 w 53"/>
                  <a:gd name="T63" fmla="*/ 1095 h 54"/>
                  <a:gd name="T64" fmla="*/ 991 w 53"/>
                  <a:gd name="T65" fmla="*/ 942 h 54"/>
                  <a:gd name="T66" fmla="*/ 1046 w 53"/>
                  <a:gd name="T67" fmla="*/ 5 h 54"/>
                  <a:gd name="T68" fmla="*/ 1157 w 53"/>
                  <a:gd name="T69" fmla="*/ 3 h 54"/>
                  <a:gd name="T70" fmla="*/ 1379 w 53"/>
                  <a:gd name="T71" fmla="*/ 1 h 54"/>
                  <a:gd name="T72" fmla="*/ 1479 w 53"/>
                  <a:gd name="T73" fmla="*/ 0 h 54"/>
                  <a:gd name="T74" fmla="*/ 1564 w 53"/>
                  <a:gd name="T75" fmla="*/ 2 h 54"/>
                  <a:gd name="T76" fmla="*/ 1564 w 53"/>
                  <a:gd name="T77" fmla="*/ 42 h 54"/>
                  <a:gd name="T78" fmla="*/ 1564 w 53"/>
                  <a:gd name="T79" fmla="*/ 1095 h 54"/>
                  <a:gd name="T80" fmla="*/ 1525 w 53"/>
                  <a:gd name="T81" fmla="*/ 1464 h 54"/>
                  <a:gd name="T82" fmla="*/ 1401 w 53"/>
                  <a:gd name="T83" fmla="*/ 1945 h 54"/>
                  <a:gd name="T84" fmla="*/ 1235 w 53"/>
                  <a:gd name="T85" fmla="*/ 2402 h 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3"/>
                  <a:gd name="T130" fmla="*/ 0 h 54"/>
                  <a:gd name="T131" fmla="*/ 53 w 53"/>
                  <a:gd name="T132" fmla="*/ 54 h 5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3" h="54">
                    <a:moveTo>
                      <a:pt x="42" y="20"/>
                    </a:moveTo>
                    <a:lnTo>
                      <a:pt x="39" y="21"/>
                    </a:lnTo>
                    <a:lnTo>
                      <a:pt x="37" y="23"/>
                    </a:lnTo>
                    <a:lnTo>
                      <a:pt x="35" y="27"/>
                    </a:lnTo>
                    <a:lnTo>
                      <a:pt x="33" y="31"/>
                    </a:lnTo>
                    <a:lnTo>
                      <a:pt x="32" y="34"/>
                    </a:lnTo>
                    <a:lnTo>
                      <a:pt x="31" y="38"/>
                    </a:lnTo>
                    <a:lnTo>
                      <a:pt x="30" y="41"/>
                    </a:lnTo>
                    <a:lnTo>
                      <a:pt x="30" y="43"/>
                    </a:lnTo>
                    <a:lnTo>
                      <a:pt x="31" y="44"/>
                    </a:lnTo>
                    <a:lnTo>
                      <a:pt x="31" y="46"/>
                    </a:lnTo>
                    <a:lnTo>
                      <a:pt x="30" y="49"/>
                    </a:lnTo>
                    <a:lnTo>
                      <a:pt x="29" y="50"/>
                    </a:lnTo>
                    <a:lnTo>
                      <a:pt x="25" y="52"/>
                    </a:lnTo>
                    <a:lnTo>
                      <a:pt x="20" y="53"/>
                    </a:lnTo>
                    <a:lnTo>
                      <a:pt x="15" y="54"/>
                    </a:lnTo>
                    <a:lnTo>
                      <a:pt x="10" y="53"/>
                    </a:lnTo>
                    <a:lnTo>
                      <a:pt x="4" y="51"/>
                    </a:lnTo>
                    <a:lnTo>
                      <a:pt x="1" y="49"/>
                    </a:lnTo>
                    <a:lnTo>
                      <a:pt x="0" y="46"/>
                    </a:lnTo>
                    <a:lnTo>
                      <a:pt x="1" y="44"/>
                    </a:lnTo>
                    <a:lnTo>
                      <a:pt x="3" y="41"/>
                    </a:lnTo>
                    <a:lnTo>
                      <a:pt x="6" y="38"/>
                    </a:lnTo>
                    <a:lnTo>
                      <a:pt x="9" y="34"/>
                    </a:lnTo>
                    <a:lnTo>
                      <a:pt x="13" y="31"/>
                    </a:lnTo>
                    <a:lnTo>
                      <a:pt x="17" y="27"/>
                    </a:lnTo>
                    <a:lnTo>
                      <a:pt x="21" y="22"/>
                    </a:lnTo>
                    <a:lnTo>
                      <a:pt x="25" y="20"/>
                    </a:lnTo>
                    <a:lnTo>
                      <a:pt x="27" y="18"/>
                    </a:lnTo>
                    <a:lnTo>
                      <a:pt x="29" y="14"/>
                    </a:lnTo>
                    <a:lnTo>
                      <a:pt x="30" y="12"/>
                    </a:lnTo>
                    <a:lnTo>
                      <a:pt x="32" y="9"/>
                    </a:lnTo>
                    <a:lnTo>
                      <a:pt x="34" y="7"/>
                    </a:lnTo>
                    <a:lnTo>
                      <a:pt x="36" y="5"/>
                    </a:lnTo>
                    <a:lnTo>
                      <a:pt x="39" y="3"/>
                    </a:lnTo>
                    <a:lnTo>
                      <a:pt x="46" y="1"/>
                    </a:lnTo>
                    <a:lnTo>
                      <a:pt x="50" y="0"/>
                    </a:lnTo>
                    <a:lnTo>
                      <a:pt x="53" y="2"/>
                    </a:lnTo>
                    <a:lnTo>
                      <a:pt x="53" y="6"/>
                    </a:lnTo>
                    <a:lnTo>
                      <a:pt x="53" y="9"/>
                    </a:lnTo>
                    <a:lnTo>
                      <a:pt x="51" y="13"/>
                    </a:lnTo>
                    <a:lnTo>
                      <a:pt x="47" y="17"/>
                    </a:lnTo>
                    <a:lnTo>
                      <a:pt x="42" y="2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01" name="Freeform 426"/>
              <p:cNvSpPr>
                <a:spLocks noChangeArrowheads="1"/>
              </p:cNvSpPr>
              <p:nvPr/>
            </p:nvSpPr>
            <p:spPr bwMode="auto">
              <a:xfrm>
                <a:off x="2565" y="4102"/>
                <a:ext cx="12" cy="24"/>
              </a:xfrm>
              <a:custGeom>
                <a:avLst/>
                <a:gdLst>
                  <a:gd name="T0" fmla="*/ 1 w 17"/>
                  <a:gd name="T1" fmla="*/ 1056 h 28"/>
                  <a:gd name="T2" fmla="*/ 55 w 17"/>
                  <a:gd name="T3" fmla="*/ 985 h 28"/>
                  <a:gd name="T4" fmla="*/ 59 w 17"/>
                  <a:gd name="T5" fmla="*/ 858 h 28"/>
                  <a:gd name="T6" fmla="*/ 62 w 17"/>
                  <a:gd name="T7" fmla="*/ 698 h 28"/>
                  <a:gd name="T8" fmla="*/ 65 w 17"/>
                  <a:gd name="T9" fmla="*/ 530 h 28"/>
                  <a:gd name="T10" fmla="*/ 73 w 17"/>
                  <a:gd name="T11" fmla="*/ 461 h 28"/>
                  <a:gd name="T12" fmla="*/ 82 w 17"/>
                  <a:gd name="T13" fmla="*/ 375 h 28"/>
                  <a:gd name="T14" fmla="*/ 87 w 17"/>
                  <a:gd name="T15" fmla="*/ 375 h 28"/>
                  <a:gd name="T16" fmla="*/ 68 w 17"/>
                  <a:gd name="T17" fmla="*/ 0 h 28"/>
                  <a:gd name="T18" fmla="*/ 59 w 17"/>
                  <a:gd name="T19" fmla="*/ 2 h 28"/>
                  <a:gd name="T20" fmla="*/ 1 w 17"/>
                  <a:gd name="T21" fmla="*/ 3 h 28"/>
                  <a:gd name="T22" fmla="*/ 1 w 17"/>
                  <a:gd name="T23" fmla="*/ 375 h 28"/>
                  <a:gd name="T24" fmla="*/ 1 w 17"/>
                  <a:gd name="T25" fmla="*/ 530 h 28"/>
                  <a:gd name="T26" fmla="*/ 1 w 17"/>
                  <a:gd name="T27" fmla="*/ 698 h 28"/>
                  <a:gd name="T28" fmla="*/ 1 w 17"/>
                  <a:gd name="T29" fmla="*/ 858 h 28"/>
                  <a:gd name="T30" fmla="*/ 0 w 17"/>
                  <a:gd name="T31" fmla="*/ 1056 h 28"/>
                  <a:gd name="T32" fmla="*/ 1 w 17"/>
                  <a:gd name="T33" fmla="*/ 1166 h 28"/>
                  <a:gd name="T34" fmla="*/ 1 w 17"/>
                  <a:gd name="T35" fmla="*/ 1056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28"/>
                  <a:gd name="T56" fmla="*/ 17 w 17"/>
                  <a:gd name="T57" fmla="*/ 28 h 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28">
                    <a:moveTo>
                      <a:pt x="8" y="25"/>
                    </a:moveTo>
                    <a:lnTo>
                      <a:pt x="9" y="23"/>
                    </a:lnTo>
                    <a:lnTo>
                      <a:pt x="10" y="20"/>
                    </a:lnTo>
                    <a:lnTo>
                      <a:pt x="11" y="17"/>
                    </a:lnTo>
                    <a:lnTo>
                      <a:pt x="12" y="13"/>
                    </a:lnTo>
                    <a:lnTo>
                      <a:pt x="14" y="11"/>
                    </a:lnTo>
                    <a:lnTo>
                      <a:pt x="16" y="8"/>
                    </a:lnTo>
                    <a:lnTo>
                      <a:pt x="17" y="8"/>
                    </a:lnTo>
                    <a:lnTo>
                      <a:pt x="13" y="0"/>
                    </a:lnTo>
                    <a:lnTo>
                      <a:pt x="10" y="2"/>
                    </a:lnTo>
                    <a:lnTo>
                      <a:pt x="7" y="5"/>
                    </a:lnTo>
                    <a:lnTo>
                      <a:pt x="5" y="8"/>
                    </a:lnTo>
                    <a:lnTo>
                      <a:pt x="3" y="13"/>
                    </a:lnTo>
                    <a:lnTo>
                      <a:pt x="2" y="17"/>
                    </a:lnTo>
                    <a:lnTo>
                      <a:pt x="1" y="20"/>
                    </a:lnTo>
                    <a:lnTo>
                      <a:pt x="0" y="25"/>
                    </a:lnTo>
                    <a:lnTo>
                      <a:pt x="1" y="28"/>
                    </a:lnTo>
                    <a:lnTo>
                      <a:pt x="8" y="2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02" name="Freeform 427"/>
              <p:cNvSpPr>
                <a:spLocks noChangeArrowheads="1"/>
              </p:cNvSpPr>
              <p:nvPr/>
            </p:nvSpPr>
            <p:spPr bwMode="auto">
              <a:xfrm>
                <a:off x="2533" y="4129"/>
                <a:ext cx="34" cy="12"/>
              </a:xfrm>
              <a:custGeom>
                <a:avLst/>
                <a:gdLst>
                  <a:gd name="T0" fmla="*/ 0 w 38"/>
                  <a:gd name="T1" fmla="*/ 59 h 17"/>
                  <a:gd name="T2" fmla="*/ 4 w 38"/>
                  <a:gd name="T3" fmla="*/ 73 h 17"/>
                  <a:gd name="T4" fmla="*/ 205 w 38"/>
                  <a:gd name="T5" fmla="*/ 82 h 17"/>
                  <a:gd name="T6" fmla="*/ 279 w 38"/>
                  <a:gd name="T7" fmla="*/ 87 h 17"/>
                  <a:gd name="T8" fmla="*/ 379 w 38"/>
                  <a:gd name="T9" fmla="*/ 82 h 17"/>
                  <a:gd name="T10" fmla="*/ 498 w 38"/>
                  <a:gd name="T11" fmla="*/ 77 h 17"/>
                  <a:gd name="T12" fmla="*/ 552 w 38"/>
                  <a:gd name="T13" fmla="*/ 65 h 17"/>
                  <a:gd name="T14" fmla="*/ 602 w 38"/>
                  <a:gd name="T15" fmla="*/ 59 h 17"/>
                  <a:gd name="T16" fmla="*/ 612 w 38"/>
                  <a:gd name="T17" fmla="*/ 1 h 17"/>
                  <a:gd name="T18" fmla="*/ 612 w 38"/>
                  <a:gd name="T19" fmla="*/ 1 h 17"/>
                  <a:gd name="T20" fmla="*/ 602 w 38"/>
                  <a:gd name="T21" fmla="*/ 0 h 17"/>
                  <a:gd name="T22" fmla="*/ 498 w 38"/>
                  <a:gd name="T23" fmla="*/ 1 h 17"/>
                  <a:gd name="T24" fmla="*/ 498 w 38"/>
                  <a:gd name="T25" fmla="*/ 1 h 17"/>
                  <a:gd name="T26" fmla="*/ 498 w 38"/>
                  <a:gd name="T27" fmla="*/ 1 h 17"/>
                  <a:gd name="T28" fmla="*/ 444 w 38"/>
                  <a:gd name="T29" fmla="*/ 1 h 17"/>
                  <a:gd name="T30" fmla="*/ 343 w 38"/>
                  <a:gd name="T31" fmla="*/ 1 h 17"/>
                  <a:gd name="T32" fmla="*/ 279 w 38"/>
                  <a:gd name="T33" fmla="*/ 1 h 17"/>
                  <a:gd name="T34" fmla="*/ 227 w 38"/>
                  <a:gd name="T35" fmla="*/ 1 h 17"/>
                  <a:gd name="T36" fmla="*/ 186 w 38"/>
                  <a:gd name="T37" fmla="*/ 1 h 17"/>
                  <a:gd name="T38" fmla="*/ 4 w 38"/>
                  <a:gd name="T39" fmla="*/ 1 h 17"/>
                  <a:gd name="T40" fmla="*/ 0 w 38"/>
                  <a:gd name="T41" fmla="*/ 59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
                  <a:gd name="T64" fmla="*/ 0 h 17"/>
                  <a:gd name="T65" fmla="*/ 38 w 38"/>
                  <a:gd name="T66" fmla="*/ 17 h 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 h="17">
                    <a:moveTo>
                      <a:pt x="0" y="10"/>
                    </a:moveTo>
                    <a:lnTo>
                      <a:pt x="5" y="14"/>
                    </a:lnTo>
                    <a:lnTo>
                      <a:pt x="12" y="16"/>
                    </a:lnTo>
                    <a:lnTo>
                      <a:pt x="18" y="17"/>
                    </a:lnTo>
                    <a:lnTo>
                      <a:pt x="24" y="16"/>
                    </a:lnTo>
                    <a:lnTo>
                      <a:pt x="30" y="15"/>
                    </a:lnTo>
                    <a:lnTo>
                      <a:pt x="34" y="12"/>
                    </a:lnTo>
                    <a:lnTo>
                      <a:pt x="37" y="10"/>
                    </a:lnTo>
                    <a:lnTo>
                      <a:pt x="38" y="6"/>
                    </a:lnTo>
                    <a:lnTo>
                      <a:pt x="38" y="3"/>
                    </a:lnTo>
                    <a:lnTo>
                      <a:pt x="37" y="0"/>
                    </a:lnTo>
                    <a:lnTo>
                      <a:pt x="30" y="3"/>
                    </a:lnTo>
                    <a:lnTo>
                      <a:pt x="30" y="4"/>
                    </a:lnTo>
                    <a:lnTo>
                      <a:pt x="30" y="5"/>
                    </a:lnTo>
                    <a:lnTo>
                      <a:pt x="27" y="6"/>
                    </a:lnTo>
                    <a:lnTo>
                      <a:pt x="22" y="8"/>
                    </a:lnTo>
                    <a:lnTo>
                      <a:pt x="18" y="8"/>
                    </a:lnTo>
                    <a:lnTo>
                      <a:pt x="14" y="8"/>
                    </a:lnTo>
                    <a:lnTo>
                      <a:pt x="10" y="6"/>
                    </a:lnTo>
                    <a:lnTo>
                      <a:pt x="7" y="4"/>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03" name="Freeform 428"/>
              <p:cNvSpPr>
                <a:spLocks noChangeArrowheads="1"/>
              </p:cNvSpPr>
              <p:nvPr/>
            </p:nvSpPr>
            <p:spPr bwMode="auto">
              <a:xfrm>
                <a:off x="2531" y="4105"/>
                <a:ext cx="25" cy="31"/>
              </a:xfrm>
              <a:custGeom>
                <a:avLst/>
                <a:gdLst>
                  <a:gd name="T0" fmla="*/ 888 w 29"/>
                  <a:gd name="T1" fmla="*/ 0 h 32"/>
                  <a:gd name="T2" fmla="*/ 637 w 29"/>
                  <a:gd name="T3" fmla="*/ 102 h 32"/>
                  <a:gd name="T4" fmla="*/ 488 w 29"/>
                  <a:gd name="T5" fmla="*/ 7424 h 32"/>
                  <a:gd name="T6" fmla="*/ 399 w 29"/>
                  <a:gd name="T7" fmla="*/ 9742 h 32"/>
                  <a:gd name="T8" fmla="*/ 3 w 29"/>
                  <a:gd name="T9" fmla="*/ 13968 h 32"/>
                  <a:gd name="T10" fmla="*/ 3 w 29"/>
                  <a:gd name="T11" fmla="*/ 16692 h 32"/>
                  <a:gd name="T12" fmla="*/ 1 w 29"/>
                  <a:gd name="T13" fmla="*/ 19591 h 32"/>
                  <a:gd name="T14" fmla="*/ 0 w 29"/>
                  <a:gd name="T15" fmla="*/ 23469 h 32"/>
                  <a:gd name="T16" fmla="*/ 1 w 29"/>
                  <a:gd name="T17" fmla="*/ 28021 h 32"/>
                  <a:gd name="T18" fmla="*/ 327 w 29"/>
                  <a:gd name="T19" fmla="*/ 21846 h 32"/>
                  <a:gd name="T20" fmla="*/ 327 w 29"/>
                  <a:gd name="T21" fmla="*/ 23469 h 32"/>
                  <a:gd name="T22" fmla="*/ 374 w 29"/>
                  <a:gd name="T23" fmla="*/ 23469 h 32"/>
                  <a:gd name="T24" fmla="*/ 399 w 29"/>
                  <a:gd name="T25" fmla="*/ 21425 h 32"/>
                  <a:gd name="T26" fmla="*/ 457 w 29"/>
                  <a:gd name="T27" fmla="*/ 18242 h 32"/>
                  <a:gd name="T28" fmla="*/ 558 w 29"/>
                  <a:gd name="T29" fmla="*/ 16381 h 32"/>
                  <a:gd name="T30" fmla="*/ 727 w 29"/>
                  <a:gd name="T31" fmla="*/ 12752 h 32"/>
                  <a:gd name="T32" fmla="*/ 889 w 29"/>
                  <a:gd name="T33" fmla="*/ 8880 h 32"/>
                  <a:gd name="T34" fmla="*/ 1085 w 29"/>
                  <a:gd name="T35" fmla="*/ 5665 h 32"/>
                  <a:gd name="T36" fmla="*/ 888 w 29"/>
                  <a:gd name="T37" fmla="*/ 0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2"/>
                  <a:gd name="T59" fmla="*/ 29 w 29"/>
                  <a:gd name="T60" fmla="*/ 32 h 3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2">
                    <a:moveTo>
                      <a:pt x="23" y="0"/>
                    </a:moveTo>
                    <a:lnTo>
                      <a:pt x="18" y="4"/>
                    </a:lnTo>
                    <a:lnTo>
                      <a:pt x="14" y="9"/>
                    </a:lnTo>
                    <a:lnTo>
                      <a:pt x="11" y="12"/>
                    </a:lnTo>
                    <a:lnTo>
                      <a:pt x="6" y="16"/>
                    </a:lnTo>
                    <a:lnTo>
                      <a:pt x="3" y="20"/>
                    </a:lnTo>
                    <a:lnTo>
                      <a:pt x="1" y="23"/>
                    </a:lnTo>
                    <a:lnTo>
                      <a:pt x="0" y="27"/>
                    </a:lnTo>
                    <a:lnTo>
                      <a:pt x="1" y="32"/>
                    </a:lnTo>
                    <a:lnTo>
                      <a:pt x="8" y="26"/>
                    </a:lnTo>
                    <a:lnTo>
                      <a:pt x="8" y="27"/>
                    </a:lnTo>
                    <a:lnTo>
                      <a:pt x="10" y="27"/>
                    </a:lnTo>
                    <a:lnTo>
                      <a:pt x="11" y="25"/>
                    </a:lnTo>
                    <a:lnTo>
                      <a:pt x="13" y="22"/>
                    </a:lnTo>
                    <a:lnTo>
                      <a:pt x="16" y="19"/>
                    </a:lnTo>
                    <a:lnTo>
                      <a:pt x="20" y="15"/>
                    </a:lnTo>
                    <a:lnTo>
                      <a:pt x="24" y="11"/>
                    </a:lnTo>
                    <a:lnTo>
                      <a:pt x="29" y="6"/>
                    </a:lnTo>
                    <a:lnTo>
                      <a:pt x="23"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04" name="Freeform 429"/>
              <p:cNvSpPr>
                <a:spLocks noChangeArrowheads="1"/>
              </p:cNvSpPr>
              <p:nvPr/>
            </p:nvSpPr>
            <p:spPr bwMode="auto">
              <a:xfrm>
                <a:off x="2558" y="4085"/>
                <a:ext cx="18" cy="23"/>
              </a:xfrm>
              <a:custGeom>
                <a:avLst/>
                <a:gdLst>
                  <a:gd name="T0" fmla="*/ 67 w 23"/>
                  <a:gd name="T1" fmla="*/ 0 h 26"/>
                  <a:gd name="T2" fmla="*/ 58 w 23"/>
                  <a:gd name="T3" fmla="*/ 2 h 26"/>
                  <a:gd name="T4" fmla="*/ 52 w 23"/>
                  <a:gd name="T5" fmla="*/ 4 h 26"/>
                  <a:gd name="T6" fmla="*/ 2 w 23"/>
                  <a:gd name="T7" fmla="*/ 1627 h 26"/>
                  <a:gd name="T8" fmla="*/ 2 w 23"/>
                  <a:gd name="T9" fmla="*/ 1904 h 26"/>
                  <a:gd name="T10" fmla="*/ 2 w 23"/>
                  <a:gd name="T11" fmla="*/ 2377 h 26"/>
                  <a:gd name="T12" fmla="*/ 2 w 23"/>
                  <a:gd name="T13" fmla="*/ 2754 h 26"/>
                  <a:gd name="T14" fmla="*/ 2 w 23"/>
                  <a:gd name="T15" fmla="*/ 3447 h 26"/>
                  <a:gd name="T16" fmla="*/ 0 w 23"/>
                  <a:gd name="T17" fmla="*/ 4005 h 26"/>
                  <a:gd name="T18" fmla="*/ 2 w 23"/>
                  <a:gd name="T19" fmla="*/ 4993 h 26"/>
                  <a:gd name="T20" fmla="*/ 2 w 23"/>
                  <a:gd name="T21" fmla="*/ 4648 h 26"/>
                  <a:gd name="T22" fmla="*/ 2 w 23"/>
                  <a:gd name="T23" fmla="*/ 4085 h 26"/>
                  <a:gd name="T24" fmla="*/ 54 w 23"/>
                  <a:gd name="T25" fmla="*/ 3721 h 26"/>
                  <a:gd name="T26" fmla="*/ 58 w 23"/>
                  <a:gd name="T27" fmla="*/ 2754 h 26"/>
                  <a:gd name="T28" fmla="*/ 60 w 23"/>
                  <a:gd name="T29" fmla="*/ 2377 h 26"/>
                  <a:gd name="T30" fmla="*/ 67 w 23"/>
                  <a:gd name="T31" fmla="*/ 2043 h 26"/>
                  <a:gd name="T32" fmla="*/ 72 w 23"/>
                  <a:gd name="T33" fmla="*/ 1904 h 26"/>
                  <a:gd name="T34" fmla="*/ 82 w 23"/>
                  <a:gd name="T35" fmla="*/ 1753 h 26"/>
                  <a:gd name="T36" fmla="*/ 67 w 23"/>
                  <a:gd name="T37" fmla="*/ 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
                  <a:gd name="T58" fmla="*/ 0 h 26"/>
                  <a:gd name="T59" fmla="*/ 23 w 23"/>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 h="26">
                    <a:moveTo>
                      <a:pt x="18" y="0"/>
                    </a:moveTo>
                    <a:lnTo>
                      <a:pt x="15" y="2"/>
                    </a:lnTo>
                    <a:lnTo>
                      <a:pt x="12" y="4"/>
                    </a:lnTo>
                    <a:lnTo>
                      <a:pt x="10" y="8"/>
                    </a:lnTo>
                    <a:lnTo>
                      <a:pt x="8" y="10"/>
                    </a:lnTo>
                    <a:lnTo>
                      <a:pt x="6" y="13"/>
                    </a:lnTo>
                    <a:lnTo>
                      <a:pt x="3" y="15"/>
                    </a:lnTo>
                    <a:lnTo>
                      <a:pt x="2" y="18"/>
                    </a:lnTo>
                    <a:lnTo>
                      <a:pt x="0" y="20"/>
                    </a:lnTo>
                    <a:lnTo>
                      <a:pt x="6" y="26"/>
                    </a:lnTo>
                    <a:lnTo>
                      <a:pt x="9" y="24"/>
                    </a:lnTo>
                    <a:lnTo>
                      <a:pt x="11" y="21"/>
                    </a:lnTo>
                    <a:lnTo>
                      <a:pt x="13" y="19"/>
                    </a:lnTo>
                    <a:lnTo>
                      <a:pt x="15" y="15"/>
                    </a:lnTo>
                    <a:lnTo>
                      <a:pt x="16" y="13"/>
                    </a:lnTo>
                    <a:lnTo>
                      <a:pt x="18" y="11"/>
                    </a:lnTo>
                    <a:lnTo>
                      <a:pt x="20" y="10"/>
                    </a:lnTo>
                    <a:lnTo>
                      <a:pt x="23" y="9"/>
                    </a:lnTo>
                    <a:lnTo>
                      <a:pt x="18"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05" name="Freeform 430"/>
              <p:cNvSpPr>
                <a:spLocks noChangeArrowheads="1"/>
              </p:cNvSpPr>
              <p:nvPr/>
            </p:nvSpPr>
            <p:spPr bwMode="auto">
              <a:xfrm>
                <a:off x="2575" y="4080"/>
                <a:ext cx="16" cy="24"/>
              </a:xfrm>
              <a:custGeom>
                <a:avLst/>
                <a:gdLst>
                  <a:gd name="T0" fmla="*/ 2 w 21"/>
                  <a:gd name="T1" fmla="*/ 1166 h 28"/>
                  <a:gd name="T2" fmla="*/ 56 w 21"/>
                  <a:gd name="T3" fmla="*/ 1016 h 28"/>
                  <a:gd name="T4" fmla="*/ 70 w 21"/>
                  <a:gd name="T5" fmla="*/ 858 h 28"/>
                  <a:gd name="T6" fmla="*/ 81 w 21"/>
                  <a:gd name="T7" fmla="*/ 608 h 28"/>
                  <a:gd name="T8" fmla="*/ 85 w 21"/>
                  <a:gd name="T9" fmla="*/ 430 h 28"/>
                  <a:gd name="T10" fmla="*/ 77 w 21"/>
                  <a:gd name="T11" fmla="*/ 3 h 28"/>
                  <a:gd name="T12" fmla="*/ 61 w 21"/>
                  <a:gd name="T13" fmla="*/ 0 h 28"/>
                  <a:gd name="T14" fmla="*/ 2 w 21"/>
                  <a:gd name="T15" fmla="*/ 1 h 28"/>
                  <a:gd name="T16" fmla="*/ 0 w 21"/>
                  <a:gd name="T17" fmla="*/ 3 h 28"/>
                  <a:gd name="T18" fmla="*/ 2 w 21"/>
                  <a:gd name="T19" fmla="*/ 494 h 28"/>
                  <a:gd name="T20" fmla="*/ 2 w 21"/>
                  <a:gd name="T21" fmla="*/ 430 h 28"/>
                  <a:gd name="T22" fmla="*/ 56 w 21"/>
                  <a:gd name="T23" fmla="*/ 403 h 28"/>
                  <a:gd name="T24" fmla="*/ 56 w 21"/>
                  <a:gd name="T25" fmla="*/ 430 h 28"/>
                  <a:gd name="T26" fmla="*/ 56 w 21"/>
                  <a:gd name="T27" fmla="*/ 494 h 28"/>
                  <a:gd name="T28" fmla="*/ 2 w 21"/>
                  <a:gd name="T29" fmla="*/ 567 h 28"/>
                  <a:gd name="T30" fmla="*/ 2 w 21"/>
                  <a:gd name="T31" fmla="*/ 698 h 28"/>
                  <a:gd name="T32" fmla="*/ 2 w 21"/>
                  <a:gd name="T33" fmla="*/ 858 h 28"/>
                  <a:gd name="T34" fmla="*/ 2 w 21"/>
                  <a:gd name="T35" fmla="*/ 1166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
                  <a:gd name="T55" fmla="*/ 0 h 28"/>
                  <a:gd name="T56" fmla="*/ 21 w 21"/>
                  <a:gd name="T57" fmla="*/ 28 h 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 h="28">
                    <a:moveTo>
                      <a:pt x="6" y="28"/>
                    </a:moveTo>
                    <a:lnTo>
                      <a:pt x="12" y="24"/>
                    </a:lnTo>
                    <a:lnTo>
                      <a:pt x="17" y="20"/>
                    </a:lnTo>
                    <a:lnTo>
                      <a:pt x="20" y="15"/>
                    </a:lnTo>
                    <a:lnTo>
                      <a:pt x="21" y="10"/>
                    </a:lnTo>
                    <a:lnTo>
                      <a:pt x="19" y="3"/>
                    </a:lnTo>
                    <a:lnTo>
                      <a:pt x="14" y="0"/>
                    </a:lnTo>
                    <a:lnTo>
                      <a:pt x="8" y="1"/>
                    </a:lnTo>
                    <a:lnTo>
                      <a:pt x="0" y="3"/>
                    </a:lnTo>
                    <a:lnTo>
                      <a:pt x="5" y="12"/>
                    </a:lnTo>
                    <a:lnTo>
                      <a:pt x="10" y="10"/>
                    </a:lnTo>
                    <a:lnTo>
                      <a:pt x="12" y="9"/>
                    </a:lnTo>
                    <a:lnTo>
                      <a:pt x="12" y="10"/>
                    </a:lnTo>
                    <a:lnTo>
                      <a:pt x="12" y="12"/>
                    </a:lnTo>
                    <a:lnTo>
                      <a:pt x="10" y="14"/>
                    </a:lnTo>
                    <a:lnTo>
                      <a:pt x="8" y="17"/>
                    </a:lnTo>
                    <a:lnTo>
                      <a:pt x="2" y="20"/>
                    </a:lnTo>
                    <a:lnTo>
                      <a:pt x="6" y="2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06" name="Freeform 431"/>
              <p:cNvSpPr>
                <a:spLocks noChangeArrowheads="1"/>
              </p:cNvSpPr>
              <p:nvPr/>
            </p:nvSpPr>
            <p:spPr bwMode="auto">
              <a:xfrm>
                <a:off x="2570" y="4092"/>
                <a:ext cx="94" cy="55"/>
              </a:xfrm>
              <a:custGeom>
                <a:avLst/>
                <a:gdLst>
                  <a:gd name="T0" fmla="*/ 2892 w 95"/>
                  <a:gd name="T1" fmla="*/ 0 h 66"/>
                  <a:gd name="T2" fmla="*/ 2941 w 95"/>
                  <a:gd name="T3" fmla="*/ 0 h 66"/>
                  <a:gd name="T4" fmla="*/ 2977 w 95"/>
                  <a:gd name="T5" fmla="*/ 1 h 66"/>
                  <a:gd name="T6" fmla="*/ 2977 w 95"/>
                  <a:gd name="T7" fmla="*/ 3 h 66"/>
                  <a:gd name="T8" fmla="*/ 2941 w 95"/>
                  <a:gd name="T9" fmla="*/ 3 h 66"/>
                  <a:gd name="T10" fmla="*/ 2845 w 95"/>
                  <a:gd name="T11" fmla="*/ 129 h 66"/>
                  <a:gd name="T12" fmla="*/ 2703 w 95"/>
                  <a:gd name="T13" fmla="*/ 201 h 66"/>
                  <a:gd name="T14" fmla="*/ 2439 w 95"/>
                  <a:gd name="T15" fmla="*/ 311 h 66"/>
                  <a:gd name="T16" fmla="*/ 2202 w 95"/>
                  <a:gd name="T17" fmla="*/ 416 h 66"/>
                  <a:gd name="T18" fmla="*/ 1850 w 95"/>
                  <a:gd name="T19" fmla="*/ 519 h 66"/>
                  <a:gd name="T20" fmla="*/ 1563 w 95"/>
                  <a:gd name="T21" fmla="*/ 601 h 66"/>
                  <a:gd name="T22" fmla="*/ 1166 w 95"/>
                  <a:gd name="T23" fmla="*/ 694 h 66"/>
                  <a:gd name="T24" fmla="*/ 937 w 95"/>
                  <a:gd name="T25" fmla="*/ 748 h 66"/>
                  <a:gd name="T26" fmla="*/ 561 w 95"/>
                  <a:gd name="T27" fmla="*/ 798 h 66"/>
                  <a:gd name="T28" fmla="*/ 393 w 95"/>
                  <a:gd name="T29" fmla="*/ 803 h 66"/>
                  <a:gd name="T30" fmla="*/ 7 w 95"/>
                  <a:gd name="T31" fmla="*/ 803 h 66"/>
                  <a:gd name="T32" fmla="*/ 5 w 95"/>
                  <a:gd name="T33" fmla="*/ 789 h 66"/>
                  <a:gd name="T34" fmla="*/ 3 w 95"/>
                  <a:gd name="T35" fmla="*/ 748 h 66"/>
                  <a:gd name="T36" fmla="*/ 1 w 95"/>
                  <a:gd name="T37" fmla="*/ 714 h 66"/>
                  <a:gd name="T38" fmla="*/ 0 w 95"/>
                  <a:gd name="T39" fmla="*/ 665 h 66"/>
                  <a:gd name="T40" fmla="*/ 0 w 95"/>
                  <a:gd name="T41" fmla="*/ 601 h 66"/>
                  <a:gd name="T42" fmla="*/ 0 w 95"/>
                  <a:gd name="T43" fmla="*/ 534 h 66"/>
                  <a:gd name="T44" fmla="*/ 2 w 95"/>
                  <a:gd name="T45" fmla="*/ 444 h 66"/>
                  <a:gd name="T46" fmla="*/ 2 w 95"/>
                  <a:gd name="T47" fmla="*/ 388 h 66"/>
                  <a:gd name="T48" fmla="*/ 3 w 95"/>
                  <a:gd name="T49" fmla="*/ 311 h 66"/>
                  <a:gd name="T50" fmla="*/ 5 w 95"/>
                  <a:gd name="T51" fmla="*/ 250 h 66"/>
                  <a:gd name="T52" fmla="*/ 7 w 95"/>
                  <a:gd name="T53" fmla="*/ 161 h 66"/>
                  <a:gd name="T54" fmla="*/ 373 w 95"/>
                  <a:gd name="T55" fmla="*/ 113 h 66"/>
                  <a:gd name="T56" fmla="*/ 481 w 95"/>
                  <a:gd name="T57" fmla="*/ 3 h 66"/>
                  <a:gd name="T58" fmla="*/ 531 w 95"/>
                  <a:gd name="T59" fmla="*/ 3 h 66"/>
                  <a:gd name="T60" fmla="*/ 619 w 95"/>
                  <a:gd name="T61" fmla="*/ 3 h 66"/>
                  <a:gd name="T62" fmla="*/ 723 w 95"/>
                  <a:gd name="T63" fmla="*/ 3 h 66"/>
                  <a:gd name="T64" fmla="*/ 937 w 95"/>
                  <a:gd name="T65" fmla="*/ 3 h 66"/>
                  <a:gd name="T66" fmla="*/ 1149 w 95"/>
                  <a:gd name="T67" fmla="*/ 3 h 66"/>
                  <a:gd name="T68" fmla="*/ 1486 w 95"/>
                  <a:gd name="T69" fmla="*/ 3 h 66"/>
                  <a:gd name="T70" fmla="*/ 1757 w 95"/>
                  <a:gd name="T71" fmla="*/ 3 h 66"/>
                  <a:gd name="T72" fmla="*/ 2054 w 95"/>
                  <a:gd name="T73" fmla="*/ 3 h 66"/>
                  <a:gd name="T74" fmla="*/ 2316 w 95"/>
                  <a:gd name="T75" fmla="*/ 2 h 66"/>
                  <a:gd name="T76" fmla="*/ 2610 w 95"/>
                  <a:gd name="T77" fmla="*/ 1 h 66"/>
                  <a:gd name="T78" fmla="*/ 2789 w 95"/>
                  <a:gd name="T79" fmla="*/ 0 h 66"/>
                  <a:gd name="T80" fmla="*/ 2892 w 95"/>
                  <a:gd name="T81" fmla="*/ 0 h 6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5"/>
                  <a:gd name="T124" fmla="*/ 0 h 66"/>
                  <a:gd name="T125" fmla="*/ 95 w 95"/>
                  <a:gd name="T126" fmla="*/ 66 h 6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5" h="66">
                    <a:moveTo>
                      <a:pt x="92" y="0"/>
                    </a:moveTo>
                    <a:lnTo>
                      <a:pt x="94" y="0"/>
                    </a:lnTo>
                    <a:lnTo>
                      <a:pt x="95" y="1"/>
                    </a:lnTo>
                    <a:lnTo>
                      <a:pt x="95" y="3"/>
                    </a:lnTo>
                    <a:lnTo>
                      <a:pt x="94" y="5"/>
                    </a:lnTo>
                    <a:lnTo>
                      <a:pt x="91" y="11"/>
                    </a:lnTo>
                    <a:lnTo>
                      <a:pt x="86" y="17"/>
                    </a:lnTo>
                    <a:lnTo>
                      <a:pt x="78" y="26"/>
                    </a:lnTo>
                    <a:lnTo>
                      <a:pt x="70" y="34"/>
                    </a:lnTo>
                    <a:lnTo>
                      <a:pt x="59" y="43"/>
                    </a:lnTo>
                    <a:lnTo>
                      <a:pt x="49" y="50"/>
                    </a:lnTo>
                    <a:lnTo>
                      <a:pt x="38" y="57"/>
                    </a:lnTo>
                    <a:lnTo>
                      <a:pt x="29" y="61"/>
                    </a:lnTo>
                    <a:lnTo>
                      <a:pt x="19" y="65"/>
                    </a:lnTo>
                    <a:lnTo>
                      <a:pt x="12" y="66"/>
                    </a:lnTo>
                    <a:lnTo>
                      <a:pt x="7" y="66"/>
                    </a:lnTo>
                    <a:lnTo>
                      <a:pt x="5" y="64"/>
                    </a:lnTo>
                    <a:lnTo>
                      <a:pt x="3" y="61"/>
                    </a:lnTo>
                    <a:lnTo>
                      <a:pt x="1" y="59"/>
                    </a:lnTo>
                    <a:lnTo>
                      <a:pt x="0" y="55"/>
                    </a:lnTo>
                    <a:lnTo>
                      <a:pt x="0" y="49"/>
                    </a:lnTo>
                    <a:lnTo>
                      <a:pt x="0" y="44"/>
                    </a:lnTo>
                    <a:lnTo>
                      <a:pt x="2" y="36"/>
                    </a:lnTo>
                    <a:lnTo>
                      <a:pt x="2" y="32"/>
                    </a:lnTo>
                    <a:lnTo>
                      <a:pt x="3" y="26"/>
                    </a:lnTo>
                    <a:lnTo>
                      <a:pt x="5" y="20"/>
                    </a:lnTo>
                    <a:lnTo>
                      <a:pt x="7" y="14"/>
                    </a:lnTo>
                    <a:lnTo>
                      <a:pt x="11" y="9"/>
                    </a:lnTo>
                    <a:lnTo>
                      <a:pt x="16" y="4"/>
                    </a:lnTo>
                    <a:lnTo>
                      <a:pt x="18" y="3"/>
                    </a:lnTo>
                    <a:lnTo>
                      <a:pt x="21" y="3"/>
                    </a:lnTo>
                    <a:lnTo>
                      <a:pt x="24" y="3"/>
                    </a:lnTo>
                    <a:lnTo>
                      <a:pt x="29" y="4"/>
                    </a:lnTo>
                    <a:lnTo>
                      <a:pt x="37" y="5"/>
                    </a:lnTo>
                    <a:lnTo>
                      <a:pt x="47" y="5"/>
                    </a:lnTo>
                    <a:lnTo>
                      <a:pt x="56" y="5"/>
                    </a:lnTo>
                    <a:lnTo>
                      <a:pt x="66" y="4"/>
                    </a:lnTo>
                    <a:lnTo>
                      <a:pt x="74" y="2"/>
                    </a:lnTo>
                    <a:lnTo>
                      <a:pt x="83" y="1"/>
                    </a:lnTo>
                    <a:lnTo>
                      <a:pt x="88" y="0"/>
                    </a:lnTo>
                    <a:lnTo>
                      <a:pt x="92"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07" name="Freeform 432"/>
              <p:cNvSpPr>
                <a:spLocks noChangeArrowheads="1"/>
              </p:cNvSpPr>
              <p:nvPr/>
            </p:nvSpPr>
            <p:spPr bwMode="auto">
              <a:xfrm>
                <a:off x="2570" y="4087"/>
                <a:ext cx="102" cy="67"/>
              </a:xfrm>
              <a:custGeom>
                <a:avLst/>
                <a:gdLst>
                  <a:gd name="T0" fmla="*/ 2 w 103"/>
                  <a:gd name="T1" fmla="*/ 1449 h 76"/>
                  <a:gd name="T2" fmla="*/ 0 w 103"/>
                  <a:gd name="T3" fmla="*/ 1749 h 76"/>
                  <a:gd name="T4" fmla="*/ 0 w 103"/>
                  <a:gd name="T5" fmla="*/ 1964 h 76"/>
                  <a:gd name="T6" fmla="*/ 0 w 103"/>
                  <a:gd name="T7" fmla="*/ 2210 h 76"/>
                  <a:gd name="T8" fmla="*/ 1 w 103"/>
                  <a:gd name="T9" fmla="*/ 2370 h 76"/>
                  <a:gd name="T10" fmla="*/ 3 w 103"/>
                  <a:gd name="T11" fmla="*/ 2555 h 76"/>
                  <a:gd name="T12" fmla="*/ 6 w 103"/>
                  <a:gd name="T13" fmla="*/ 2661 h 76"/>
                  <a:gd name="T14" fmla="*/ 486 w 103"/>
                  <a:gd name="T15" fmla="*/ 2695 h 76"/>
                  <a:gd name="T16" fmla="*/ 681 w 103"/>
                  <a:gd name="T17" fmla="*/ 2695 h 76"/>
                  <a:gd name="T18" fmla="*/ 1071 w 103"/>
                  <a:gd name="T19" fmla="*/ 2695 h 76"/>
                  <a:gd name="T20" fmla="*/ 1505 w 103"/>
                  <a:gd name="T21" fmla="*/ 2572 h 76"/>
                  <a:gd name="T22" fmla="*/ 1996 w 103"/>
                  <a:gd name="T23" fmla="*/ 2370 h 76"/>
                  <a:gd name="T24" fmla="*/ 2503 w 103"/>
                  <a:gd name="T25" fmla="*/ 2146 h 76"/>
                  <a:gd name="T26" fmla="*/ 2968 w 103"/>
                  <a:gd name="T27" fmla="*/ 1844 h 76"/>
                  <a:gd name="T28" fmla="*/ 3406 w 103"/>
                  <a:gd name="T29" fmla="*/ 1518 h 76"/>
                  <a:gd name="T30" fmla="*/ 3814 w 103"/>
                  <a:gd name="T31" fmla="*/ 1292 h 76"/>
                  <a:gd name="T32" fmla="*/ 4168 w 103"/>
                  <a:gd name="T33" fmla="*/ 953 h 76"/>
                  <a:gd name="T34" fmla="*/ 4450 w 103"/>
                  <a:gd name="T35" fmla="*/ 704 h 76"/>
                  <a:gd name="T36" fmla="*/ 4524 w 103"/>
                  <a:gd name="T37" fmla="*/ 479 h 76"/>
                  <a:gd name="T38" fmla="*/ 4633 w 103"/>
                  <a:gd name="T39" fmla="*/ 328 h 76"/>
                  <a:gd name="T40" fmla="*/ 4524 w 103"/>
                  <a:gd name="T41" fmla="*/ 4 h 76"/>
                  <a:gd name="T42" fmla="*/ 4484 w 103"/>
                  <a:gd name="T43" fmla="*/ 1 h 76"/>
                  <a:gd name="T44" fmla="*/ 4274 w 103"/>
                  <a:gd name="T45" fmla="*/ 0 h 76"/>
                  <a:gd name="T46" fmla="*/ 4274 w 103"/>
                  <a:gd name="T47" fmla="*/ 354 h 76"/>
                  <a:gd name="T48" fmla="*/ 4270 w 103"/>
                  <a:gd name="T49" fmla="*/ 328 h 76"/>
                  <a:gd name="T50" fmla="*/ 4270 w 103"/>
                  <a:gd name="T51" fmla="*/ 304 h 76"/>
                  <a:gd name="T52" fmla="*/ 4270 w 103"/>
                  <a:gd name="T53" fmla="*/ 328 h 76"/>
                  <a:gd name="T54" fmla="*/ 4136 w 103"/>
                  <a:gd name="T55" fmla="*/ 518 h 76"/>
                  <a:gd name="T56" fmla="*/ 3908 w 103"/>
                  <a:gd name="T57" fmla="*/ 758 h 76"/>
                  <a:gd name="T58" fmla="*/ 3548 w 103"/>
                  <a:gd name="T59" fmla="*/ 1027 h 76"/>
                  <a:gd name="T60" fmla="*/ 3167 w 103"/>
                  <a:gd name="T61" fmla="*/ 1307 h 76"/>
                  <a:gd name="T62" fmla="*/ 2717 w 103"/>
                  <a:gd name="T63" fmla="*/ 1562 h 76"/>
                  <a:gd name="T64" fmla="*/ 2254 w 103"/>
                  <a:gd name="T65" fmla="*/ 1844 h 76"/>
                  <a:gd name="T66" fmla="*/ 1783 w 103"/>
                  <a:gd name="T67" fmla="*/ 2116 h 76"/>
                  <a:gd name="T68" fmla="*/ 1343 w 103"/>
                  <a:gd name="T69" fmla="*/ 2286 h 76"/>
                  <a:gd name="T70" fmla="*/ 957 w 103"/>
                  <a:gd name="T71" fmla="*/ 2370 h 76"/>
                  <a:gd name="T72" fmla="*/ 645 w 103"/>
                  <a:gd name="T73" fmla="*/ 2384 h 76"/>
                  <a:gd name="T74" fmla="*/ 610 w 103"/>
                  <a:gd name="T75" fmla="*/ 2384 h 76"/>
                  <a:gd name="T76" fmla="*/ 515 w 103"/>
                  <a:gd name="T77" fmla="*/ 2370 h 76"/>
                  <a:gd name="T78" fmla="*/ 486 w 103"/>
                  <a:gd name="T79" fmla="*/ 2317 h 76"/>
                  <a:gd name="T80" fmla="*/ 458 w 103"/>
                  <a:gd name="T81" fmla="*/ 2223 h 76"/>
                  <a:gd name="T82" fmla="*/ 8 w 103"/>
                  <a:gd name="T83" fmla="*/ 2146 h 76"/>
                  <a:gd name="T84" fmla="*/ 8 w 103"/>
                  <a:gd name="T85" fmla="*/ 1964 h 76"/>
                  <a:gd name="T86" fmla="*/ 8 w 103"/>
                  <a:gd name="T87" fmla="*/ 1768 h 76"/>
                  <a:gd name="T88" fmla="*/ 486 w 103"/>
                  <a:gd name="T89" fmla="*/ 1518 h 76"/>
                  <a:gd name="T90" fmla="*/ 2 w 103"/>
                  <a:gd name="T91" fmla="*/ 1449 h 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3"/>
                  <a:gd name="T139" fmla="*/ 0 h 76"/>
                  <a:gd name="T140" fmla="*/ 103 w 103"/>
                  <a:gd name="T141" fmla="*/ 76 h 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3" h="76">
                    <a:moveTo>
                      <a:pt x="2" y="41"/>
                    </a:moveTo>
                    <a:lnTo>
                      <a:pt x="0" y="49"/>
                    </a:lnTo>
                    <a:lnTo>
                      <a:pt x="0" y="55"/>
                    </a:lnTo>
                    <a:lnTo>
                      <a:pt x="0" y="62"/>
                    </a:lnTo>
                    <a:lnTo>
                      <a:pt x="1" y="66"/>
                    </a:lnTo>
                    <a:lnTo>
                      <a:pt x="3" y="71"/>
                    </a:lnTo>
                    <a:lnTo>
                      <a:pt x="6" y="74"/>
                    </a:lnTo>
                    <a:lnTo>
                      <a:pt x="10" y="76"/>
                    </a:lnTo>
                    <a:lnTo>
                      <a:pt x="16" y="76"/>
                    </a:lnTo>
                    <a:lnTo>
                      <a:pt x="24" y="76"/>
                    </a:lnTo>
                    <a:lnTo>
                      <a:pt x="34" y="72"/>
                    </a:lnTo>
                    <a:lnTo>
                      <a:pt x="44" y="66"/>
                    </a:lnTo>
                    <a:lnTo>
                      <a:pt x="56" y="60"/>
                    </a:lnTo>
                    <a:lnTo>
                      <a:pt x="66" y="52"/>
                    </a:lnTo>
                    <a:lnTo>
                      <a:pt x="76" y="43"/>
                    </a:lnTo>
                    <a:lnTo>
                      <a:pt x="85" y="36"/>
                    </a:lnTo>
                    <a:lnTo>
                      <a:pt x="93" y="27"/>
                    </a:lnTo>
                    <a:lnTo>
                      <a:pt x="99" y="19"/>
                    </a:lnTo>
                    <a:lnTo>
                      <a:pt x="102" y="14"/>
                    </a:lnTo>
                    <a:lnTo>
                      <a:pt x="103" y="9"/>
                    </a:lnTo>
                    <a:lnTo>
                      <a:pt x="102" y="5"/>
                    </a:lnTo>
                    <a:lnTo>
                      <a:pt x="100" y="1"/>
                    </a:lnTo>
                    <a:lnTo>
                      <a:pt x="96" y="0"/>
                    </a:lnTo>
                    <a:lnTo>
                      <a:pt x="96" y="10"/>
                    </a:lnTo>
                    <a:lnTo>
                      <a:pt x="95" y="9"/>
                    </a:lnTo>
                    <a:lnTo>
                      <a:pt x="95" y="8"/>
                    </a:lnTo>
                    <a:lnTo>
                      <a:pt x="95" y="9"/>
                    </a:lnTo>
                    <a:lnTo>
                      <a:pt x="92" y="15"/>
                    </a:lnTo>
                    <a:lnTo>
                      <a:pt x="87" y="21"/>
                    </a:lnTo>
                    <a:lnTo>
                      <a:pt x="79" y="29"/>
                    </a:lnTo>
                    <a:lnTo>
                      <a:pt x="71" y="37"/>
                    </a:lnTo>
                    <a:lnTo>
                      <a:pt x="61" y="44"/>
                    </a:lnTo>
                    <a:lnTo>
                      <a:pt x="51" y="52"/>
                    </a:lnTo>
                    <a:lnTo>
                      <a:pt x="40" y="59"/>
                    </a:lnTo>
                    <a:lnTo>
                      <a:pt x="30" y="64"/>
                    </a:lnTo>
                    <a:lnTo>
                      <a:pt x="22" y="66"/>
                    </a:lnTo>
                    <a:lnTo>
                      <a:pt x="15" y="67"/>
                    </a:lnTo>
                    <a:lnTo>
                      <a:pt x="14" y="67"/>
                    </a:lnTo>
                    <a:lnTo>
                      <a:pt x="11" y="66"/>
                    </a:lnTo>
                    <a:lnTo>
                      <a:pt x="10" y="65"/>
                    </a:lnTo>
                    <a:lnTo>
                      <a:pt x="9" y="63"/>
                    </a:lnTo>
                    <a:lnTo>
                      <a:pt x="8" y="60"/>
                    </a:lnTo>
                    <a:lnTo>
                      <a:pt x="8" y="55"/>
                    </a:lnTo>
                    <a:lnTo>
                      <a:pt x="8" y="50"/>
                    </a:lnTo>
                    <a:lnTo>
                      <a:pt x="10" y="43"/>
                    </a:lnTo>
                    <a:lnTo>
                      <a:pt x="2"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08" name="Freeform 433"/>
              <p:cNvSpPr>
                <a:spLocks noChangeArrowheads="1"/>
              </p:cNvSpPr>
              <p:nvPr/>
            </p:nvSpPr>
            <p:spPr bwMode="auto">
              <a:xfrm>
                <a:off x="2570" y="4092"/>
                <a:ext cx="28" cy="36"/>
              </a:xfrm>
              <a:custGeom>
                <a:avLst/>
                <a:gdLst>
                  <a:gd name="T0" fmla="*/ 840 w 32"/>
                  <a:gd name="T1" fmla="*/ 1 h 38"/>
                  <a:gd name="T2" fmla="*/ 728 w 32"/>
                  <a:gd name="T3" fmla="*/ 0 h 38"/>
                  <a:gd name="T4" fmla="*/ 608 w 32"/>
                  <a:gd name="T5" fmla="*/ 0 h 38"/>
                  <a:gd name="T6" fmla="*/ 476 w 32"/>
                  <a:gd name="T7" fmla="*/ 0 h 38"/>
                  <a:gd name="T8" fmla="*/ 374 w 32"/>
                  <a:gd name="T9" fmla="*/ 2 h 38"/>
                  <a:gd name="T10" fmla="*/ 261 w 32"/>
                  <a:gd name="T11" fmla="*/ 6 h 38"/>
                  <a:gd name="T12" fmla="*/ 4 w 32"/>
                  <a:gd name="T13" fmla="*/ 1670 h 38"/>
                  <a:gd name="T14" fmla="*/ 3 w 32"/>
                  <a:gd name="T15" fmla="*/ 2741 h 38"/>
                  <a:gd name="T16" fmla="*/ 1 w 32"/>
                  <a:gd name="T17" fmla="*/ 3444 h 38"/>
                  <a:gd name="T18" fmla="*/ 0 w 32"/>
                  <a:gd name="T19" fmla="*/ 4323 h 38"/>
                  <a:gd name="T20" fmla="*/ 0 w 32"/>
                  <a:gd name="T21" fmla="*/ 4839 h 38"/>
                  <a:gd name="T22" fmla="*/ 244 w 32"/>
                  <a:gd name="T23" fmla="*/ 5032 h 38"/>
                  <a:gd name="T24" fmla="*/ 244 w 32"/>
                  <a:gd name="T25" fmla="*/ 4542 h 38"/>
                  <a:gd name="T26" fmla="*/ 261 w 32"/>
                  <a:gd name="T27" fmla="*/ 3714 h 38"/>
                  <a:gd name="T28" fmla="*/ 312 w 32"/>
                  <a:gd name="T29" fmla="*/ 3067 h 38"/>
                  <a:gd name="T30" fmla="*/ 352 w 32"/>
                  <a:gd name="T31" fmla="*/ 2262 h 38"/>
                  <a:gd name="T32" fmla="*/ 396 w 32"/>
                  <a:gd name="T33" fmla="*/ 1670 h 38"/>
                  <a:gd name="T34" fmla="*/ 506 w 32"/>
                  <a:gd name="T35" fmla="*/ 1330 h 38"/>
                  <a:gd name="T36" fmla="*/ 537 w 32"/>
                  <a:gd name="T37" fmla="*/ 1233 h 38"/>
                  <a:gd name="T38" fmla="*/ 608 w 32"/>
                  <a:gd name="T39" fmla="*/ 1233 h 38"/>
                  <a:gd name="T40" fmla="*/ 703 w 32"/>
                  <a:gd name="T41" fmla="*/ 1233 h 38"/>
                  <a:gd name="T42" fmla="*/ 791 w 32"/>
                  <a:gd name="T43" fmla="*/ 1330 h 38"/>
                  <a:gd name="T44" fmla="*/ 840 w 32"/>
                  <a:gd name="T45" fmla="*/ 1 h 3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38"/>
                  <a:gd name="T71" fmla="*/ 32 w 32"/>
                  <a:gd name="T72" fmla="*/ 38 h 3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38">
                    <a:moveTo>
                      <a:pt x="32" y="1"/>
                    </a:moveTo>
                    <a:lnTo>
                      <a:pt x="27" y="0"/>
                    </a:lnTo>
                    <a:lnTo>
                      <a:pt x="23" y="0"/>
                    </a:lnTo>
                    <a:lnTo>
                      <a:pt x="19" y="0"/>
                    </a:lnTo>
                    <a:lnTo>
                      <a:pt x="15" y="2"/>
                    </a:lnTo>
                    <a:lnTo>
                      <a:pt x="9" y="6"/>
                    </a:lnTo>
                    <a:lnTo>
                      <a:pt x="5" y="13"/>
                    </a:lnTo>
                    <a:lnTo>
                      <a:pt x="3" y="20"/>
                    </a:lnTo>
                    <a:lnTo>
                      <a:pt x="1" y="26"/>
                    </a:lnTo>
                    <a:lnTo>
                      <a:pt x="0" y="32"/>
                    </a:lnTo>
                    <a:lnTo>
                      <a:pt x="0" y="36"/>
                    </a:lnTo>
                    <a:lnTo>
                      <a:pt x="8" y="38"/>
                    </a:lnTo>
                    <a:lnTo>
                      <a:pt x="8" y="34"/>
                    </a:lnTo>
                    <a:lnTo>
                      <a:pt x="9" y="28"/>
                    </a:lnTo>
                    <a:lnTo>
                      <a:pt x="12" y="23"/>
                    </a:lnTo>
                    <a:lnTo>
                      <a:pt x="14" y="17"/>
                    </a:lnTo>
                    <a:lnTo>
                      <a:pt x="16" y="13"/>
                    </a:lnTo>
                    <a:lnTo>
                      <a:pt x="20" y="10"/>
                    </a:lnTo>
                    <a:lnTo>
                      <a:pt x="21" y="9"/>
                    </a:lnTo>
                    <a:lnTo>
                      <a:pt x="23" y="9"/>
                    </a:lnTo>
                    <a:lnTo>
                      <a:pt x="26" y="9"/>
                    </a:lnTo>
                    <a:lnTo>
                      <a:pt x="30" y="10"/>
                    </a:lnTo>
                    <a:lnTo>
                      <a:pt x="32" y="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09" name="Freeform 434"/>
              <p:cNvSpPr>
                <a:spLocks noChangeArrowheads="1"/>
              </p:cNvSpPr>
              <p:nvPr/>
            </p:nvSpPr>
            <p:spPr bwMode="auto">
              <a:xfrm>
                <a:off x="2602" y="4087"/>
                <a:ext cx="62" cy="11"/>
              </a:xfrm>
              <a:custGeom>
                <a:avLst/>
                <a:gdLst>
                  <a:gd name="T0" fmla="*/ 3262 w 64"/>
                  <a:gd name="T1" fmla="*/ 0 h 16"/>
                  <a:gd name="T2" fmla="*/ 3070 w 64"/>
                  <a:gd name="T3" fmla="*/ 1 h 16"/>
                  <a:gd name="T4" fmla="*/ 2714 w 64"/>
                  <a:gd name="T5" fmla="*/ 1 h 16"/>
                  <a:gd name="T6" fmla="*/ 2403 w 64"/>
                  <a:gd name="T7" fmla="*/ 1 h 16"/>
                  <a:gd name="T8" fmla="*/ 1889 w 64"/>
                  <a:gd name="T9" fmla="*/ 1 h 16"/>
                  <a:gd name="T10" fmla="*/ 1396 w 64"/>
                  <a:gd name="T11" fmla="*/ 1 h 16"/>
                  <a:gd name="T12" fmla="*/ 858 w 64"/>
                  <a:gd name="T13" fmla="*/ 1 h 16"/>
                  <a:gd name="T14" fmla="*/ 498 w 64"/>
                  <a:gd name="T15" fmla="*/ 1 h 16"/>
                  <a:gd name="T16" fmla="*/ 2 w 64"/>
                  <a:gd name="T17" fmla="*/ 1 h 16"/>
                  <a:gd name="T18" fmla="*/ 0 w 64"/>
                  <a:gd name="T19" fmla="*/ 83 h 16"/>
                  <a:gd name="T20" fmla="*/ 467 w 64"/>
                  <a:gd name="T21" fmla="*/ 88 h 16"/>
                  <a:gd name="T22" fmla="*/ 914 w 64"/>
                  <a:gd name="T23" fmla="*/ 88 h 16"/>
                  <a:gd name="T24" fmla="*/ 1427 w 64"/>
                  <a:gd name="T25" fmla="*/ 88 h 16"/>
                  <a:gd name="T26" fmla="*/ 1933 w 64"/>
                  <a:gd name="T27" fmla="*/ 83 h 16"/>
                  <a:gd name="T28" fmla="*/ 2404 w 64"/>
                  <a:gd name="T29" fmla="*/ 69 h 16"/>
                  <a:gd name="T30" fmla="*/ 2882 w 64"/>
                  <a:gd name="T31" fmla="*/ 65 h 16"/>
                  <a:gd name="T32" fmla="*/ 3140 w 64"/>
                  <a:gd name="T33" fmla="*/ 61 h 16"/>
                  <a:gd name="T34" fmla="*/ 3262 w 64"/>
                  <a:gd name="T35" fmla="*/ 61 h 16"/>
                  <a:gd name="T36" fmla="*/ 3262 w 64"/>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4"/>
                  <a:gd name="T58" fmla="*/ 0 h 16"/>
                  <a:gd name="T59" fmla="*/ 64 w 64"/>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4" h="16">
                    <a:moveTo>
                      <a:pt x="64" y="0"/>
                    </a:moveTo>
                    <a:lnTo>
                      <a:pt x="60" y="1"/>
                    </a:lnTo>
                    <a:lnTo>
                      <a:pt x="53" y="3"/>
                    </a:lnTo>
                    <a:lnTo>
                      <a:pt x="46" y="4"/>
                    </a:lnTo>
                    <a:lnTo>
                      <a:pt x="37" y="5"/>
                    </a:lnTo>
                    <a:lnTo>
                      <a:pt x="27" y="7"/>
                    </a:lnTo>
                    <a:lnTo>
                      <a:pt x="18" y="7"/>
                    </a:lnTo>
                    <a:lnTo>
                      <a:pt x="9" y="7"/>
                    </a:lnTo>
                    <a:lnTo>
                      <a:pt x="2" y="6"/>
                    </a:lnTo>
                    <a:lnTo>
                      <a:pt x="0" y="15"/>
                    </a:lnTo>
                    <a:lnTo>
                      <a:pt x="8" y="16"/>
                    </a:lnTo>
                    <a:lnTo>
                      <a:pt x="19" y="16"/>
                    </a:lnTo>
                    <a:lnTo>
                      <a:pt x="28" y="16"/>
                    </a:lnTo>
                    <a:lnTo>
                      <a:pt x="38" y="15"/>
                    </a:lnTo>
                    <a:lnTo>
                      <a:pt x="47" y="12"/>
                    </a:lnTo>
                    <a:lnTo>
                      <a:pt x="55" y="11"/>
                    </a:lnTo>
                    <a:lnTo>
                      <a:pt x="61" y="10"/>
                    </a:lnTo>
                    <a:lnTo>
                      <a:pt x="64" y="10"/>
                    </a:lnTo>
                    <a:lnTo>
                      <a:pt x="64"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10" name="Freeform 435"/>
              <p:cNvSpPr>
                <a:spLocks noChangeArrowheads="1"/>
              </p:cNvSpPr>
              <p:nvPr/>
            </p:nvSpPr>
            <p:spPr bwMode="auto">
              <a:xfrm>
                <a:off x="3119" y="4090"/>
                <a:ext cx="93" cy="50"/>
              </a:xfrm>
              <a:custGeom>
                <a:avLst/>
                <a:gdLst>
                  <a:gd name="T0" fmla="*/ 1 w 105"/>
                  <a:gd name="T1" fmla="*/ 2 h 50"/>
                  <a:gd name="T2" fmla="*/ 0 w 105"/>
                  <a:gd name="T3" fmla="*/ 1 h 50"/>
                  <a:gd name="T4" fmla="*/ 0 w 105"/>
                  <a:gd name="T5" fmla="*/ 1 h 50"/>
                  <a:gd name="T6" fmla="*/ 0 w 105"/>
                  <a:gd name="T7" fmla="*/ 2 h 50"/>
                  <a:gd name="T8" fmla="*/ 0 w 105"/>
                  <a:gd name="T9" fmla="*/ 3 h 50"/>
                  <a:gd name="T10" fmla="*/ 2 w 105"/>
                  <a:gd name="T11" fmla="*/ 82 h 50"/>
                  <a:gd name="T12" fmla="*/ 4 w 105"/>
                  <a:gd name="T13" fmla="*/ 2995 h 50"/>
                  <a:gd name="T14" fmla="*/ 100 w 105"/>
                  <a:gd name="T15" fmla="*/ 6797 h 50"/>
                  <a:gd name="T16" fmla="*/ 207 w 105"/>
                  <a:gd name="T17" fmla="*/ 11073 h 50"/>
                  <a:gd name="T18" fmla="*/ 258 w 105"/>
                  <a:gd name="T19" fmla="*/ 12571 h 50"/>
                  <a:gd name="T20" fmla="*/ 326 w 105"/>
                  <a:gd name="T21" fmla="*/ 13947 h 50"/>
                  <a:gd name="T22" fmla="*/ 385 w 105"/>
                  <a:gd name="T23" fmla="*/ 15726 h 50"/>
                  <a:gd name="T24" fmla="*/ 455 w 105"/>
                  <a:gd name="T25" fmla="*/ 16289 h 50"/>
                  <a:gd name="T26" fmla="*/ 519 w 105"/>
                  <a:gd name="T27" fmla="*/ 16688 h 50"/>
                  <a:gd name="T28" fmla="*/ 582 w 105"/>
                  <a:gd name="T29" fmla="*/ 16289 h 50"/>
                  <a:gd name="T30" fmla="*/ 615 w 105"/>
                  <a:gd name="T31" fmla="*/ 15847 h 50"/>
                  <a:gd name="T32" fmla="*/ 635 w 105"/>
                  <a:gd name="T33" fmla="*/ 15471 h 50"/>
                  <a:gd name="T34" fmla="*/ 660 w 105"/>
                  <a:gd name="T35" fmla="*/ 14647 h 50"/>
                  <a:gd name="T36" fmla="*/ 694 w 105"/>
                  <a:gd name="T37" fmla="*/ 13247 h 50"/>
                  <a:gd name="T38" fmla="*/ 699 w 105"/>
                  <a:gd name="T39" fmla="*/ 12920 h 50"/>
                  <a:gd name="T40" fmla="*/ 699 w 105"/>
                  <a:gd name="T41" fmla="*/ 12571 h 50"/>
                  <a:gd name="T42" fmla="*/ 699 w 105"/>
                  <a:gd name="T43" fmla="*/ 11966 h 50"/>
                  <a:gd name="T44" fmla="*/ 694 w 105"/>
                  <a:gd name="T45" fmla="*/ 11371 h 50"/>
                  <a:gd name="T46" fmla="*/ 686 w 105"/>
                  <a:gd name="T47" fmla="*/ 9242 h 50"/>
                  <a:gd name="T48" fmla="*/ 635 w 105"/>
                  <a:gd name="T49" fmla="*/ 7346 h 50"/>
                  <a:gd name="T50" fmla="*/ 590 w 105"/>
                  <a:gd name="T51" fmla="*/ 5139 h 50"/>
                  <a:gd name="T52" fmla="*/ 556 w 105"/>
                  <a:gd name="T53" fmla="*/ 3501 h 50"/>
                  <a:gd name="T54" fmla="*/ 494 w 105"/>
                  <a:gd name="T55" fmla="*/ 82 h 50"/>
                  <a:gd name="T56" fmla="*/ 444 w 105"/>
                  <a:gd name="T57" fmla="*/ 2 h 50"/>
                  <a:gd name="T58" fmla="*/ 380 w 105"/>
                  <a:gd name="T59" fmla="*/ 0 h 50"/>
                  <a:gd name="T60" fmla="*/ 326 w 105"/>
                  <a:gd name="T61" fmla="*/ 0 h 50"/>
                  <a:gd name="T62" fmla="*/ 258 w 105"/>
                  <a:gd name="T63" fmla="*/ 0 h 50"/>
                  <a:gd name="T64" fmla="*/ 203 w 105"/>
                  <a:gd name="T65" fmla="*/ 1 h 50"/>
                  <a:gd name="T66" fmla="*/ 125 w 105"/>
                  <a:gd name="T67" fmla="*/ 2 h 50"/>
                  <a:gd name="T68" fmla="*/ 80 w 105"/>
                  <a:gd name="T69" fmla="*/ 2 h 50"/>
                  <a:gd name="T70" fmla="*/ 4 w 105"/>
                  <a:gd name="T71" fmla="*/ 2 h 50"/>
                  <a:gd name="T72" fmla="*/ 1 w 105"/>
                  <a:gd name="T73" fmla="*/ 2 h 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5"/>
                  <a:gd name="T112" fmla="*/ 0 h 50"/>
                  <a:gd name="T113" fmla="*/ 105 w 105"/>
                  <a:gd name="T114" fmla="*/ 50 h 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5" h="50">
                    <a:moveTo>
                      <a:pt x="1" y="2"/>
                    </a:moveTo>
                    <a:lnTo>
                      <a:pt x="0" y="1"/>
                    </a:lnTo>
                    <a:lnTo>
                      <a:pt x="0" y="2"/>
                    </a:lnTo>
                    <a:lnTo>
                      <a:pt x="0" y="3"/>
                    </a:lnTo>
                    <a:lnTo>
                      <a:pt x="2" y="5"/>
                    </a:lnTo>
                    <a:lnTo>
                      <a:pt x="5" y="9"/>
                    </a:lnTo>
                    <a:lnTo>
                      <a:pt x="16" y="20"/>
                    </a:lnTo>
                    <a:lnTo>
                      <a:pt x="31" y="33"/>
                    </a:lnTo>
                    <a:lnTo>
                      <a:pt x="39" y="38"/>
                    </a:lnTo>
                    <a:lnTo>
                      <a:pt x="49" y="42"/>
                    </a:lnTo>
                    <a:lnTo>
                      <a:pt x="58" y="47"/>
                    </a:lnTo>
                    <a:lnTo>
                      <a:pt x="68" y="49"/>
                    </a:lnTo>
                    <a:lnTo>
                      <a:pt x="77" y="50"/>
                    </a:lnTo>
                    <a:lnTo>
                      <a:pt x="87" y="49"/>
                    </a:lnTo>
                    <a:lnTo>
                      <a:pt x="91" y="48"/>
                    </a:lnTo>
                    <a:lnTo>
                      <a:pt x="95" y="46"/>
                    </a:lnTo>
                    <a:lnTo>
                      <a:pt x="99" y="44"/>
                    </a:lnTo>
                    <a:lnTo>
                      <a:pt x="104" y="40"/>
                    </a:lnTo>
                    <a:lnTo>
                      <a:pt x="105" y="39"/>
                    </a:lnTo>
                    <a:lnTo>
                      <a:pt x="105" y="38"/>
                    </a:lnTo>
                    <a:lnTo>
                      <a:pt x="105" y="36"/>
                    </a:lnTo>
                    <a:lnTo>
                      <a:pt x="104" y="34"/>
                    </a:lnTo>
                    <a:lnTo>
                      <a:pt x="101" y="28"/>
                    </a:lnTo>
                    <a:lnTo>
                      <a:pt x="95" y="22"/>
                    </a:lnTo>
                    <a:lnTo>
                      <a:pt x="89" y="16"/>
                    </a:lnTo>
                    <a:lnTo>
                      <a:pt x="83" y="11"/>
                    </a:lnTo>
                    <a:lnTo>
                      <a:pt x="74" y="5"/>
                    </a:lnTo>
                    <a:lnTo>
                      <a:pt x="66" y="2"/>
                    </a:lnTo>
                    <a:lnTo>
                      <a:pt x="57" y="0"/>
                    </a:lnTo>
                    <a:lnTo>
                      <a:pt x="49" y="0"/>
                    </a:lnTo>
                    <a:lnTo>
                      <a:pt x="39" y="0"/>
                    </a:lnTo>
                    <a:lnTo>
                      <a:pt x="30" y="1"/>
                    </a:lnTo>
                    <a:lnTo>
                      <a:pt x="20" y="2"/>
                    </a:lnTo>
                    <a:lnTo>
                      <a:pt x="12" y="2"/>
                    </a:lnTo>
                    <a:lnTo>
                      <a:pt x="5" y="2"/>
                    </a:lnTo>
                    <a:lnTo>
                      <a:pt x="1" y="2"/>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11" name="Freeform 436"/>
              <p:cNvSpPr>
                <a:spLocks noChangeArrowheads="1"/>
              </p:cNvSpPr>
              <p:nvPr/>
            </p:nvSpPr>
            <p:spPr bwMode="auto">
              <a:xfrm>
                <a:off x="3103" y="4085"/>
                <a:ext cx="101" cy="52"/>
              </a:xfrm>
              <a:custGeom>
                <a:avLst/>
                <a:gdLst>
                  <a:gd name="T0" fmla="*/ 1220 w 112"/>
                  <a:gd name="T1" fmla="*/ 2765 h 58"/>
                  <a:gd name="T2" fmla="*/ 1175 w 112"/>
                  <a:gd name="T3" fmla="*/ 2917 h 58"/>
                  <a:gd name="T4" fmla="*/ 1128 w 112"/>
                  <a:gd name="T5" fmla="*/ 3113 h 58"/>
                  <a:gd name="T6" fmla="*/ 1105 w 112"/>
                  <a:gd name="T7" fmla="*/ 3169 h 58"/>
                  <a:gd name="T8" fmla="*/ 1051 w 112"/>
                  <a:gd name="T9" fmla="*/ 3267 h 58"/>
                  <a:gd name="T10" fmla="*/ 940 w 112"/>
                  <a:gd name="T11" fmla="*/ 3380 h 58"/>
                  <a:gd name="T12" fmla="*/ 867 w 112"/>
                  <a:gd name="T13" fmla="*/ 3267 h 58"/>
                  <a:gd name="T14" fmla="*/ 738 w 112"/>
                  <a:gd name="T15" fmla="*/ 3113 h 58"/>
                  <a:gd name="T16" fmla="*/ 656 w 112"/>
                  <a:gd name="T17" fmla="*/ 2903 h 58"/>
                  <a:gd name="T18" fmla="*/ 534 w 112"/>
                  <a:gd name="T19" fmla="*/ 2545 h 58"/>
                  <a:gd name="T20" fmla="*/ 455 w 112"/>
                  <a:gd name="T21" fmla="*/ 2156 h 58"/>
                  <a:gd name="T22" fmla="*/ 290 w 112"/>
                  <a:gd name="T23" fmla="*/ 1427 h 58"/>
                  <a:gd name="T24" fmla="*/ 149 w 112"/>
                  <a:gd name="T25" fmla="*/ 647 h 58"/>
                  <a:gd name="T26" fmla="*/ 124 w 112"/>
                  <a:gd name="T27" fmla="*/ 503 h 58"/>
                  <a:gd name="T28" fmla="*/ 109 w 112"/>
                  <a:gd name="T29" fmla="*/ 15 h 58"/>
                  <a:gd name="T30" fmla="*/ 115 w 112"/>
                  <a:gd name="T31" fmla="*/ 463 h 58"/>
                  <a:gd name="T32" fmla="*/ 5 w 112"/>
                  <a:gd name="T33" fmla="*/ 594 h 58"/>
                  <a:gd name="T34" fmla="*/ 5 w 112"/>
                  <a:gd name="T35" fmla="*/ 594 h 58"/>
                  <a:gd name="T36" fmla="*/ 109 w 112"/>
                  <a:gd name="T37" fmla="*/ 1 h 58"/>
                  <a:gd name="T38" fmla="*/ 5 w 112"/>
                  <a:gd name="T39" fmla="*/ 0 h 58"/>
                  <a:gd name="T40" fmla="*/ 2 w 112"/>
                  <a:gd name="T41" fmla="*/ 1 h 58"/>
                  <a:gd name="T42" fmla="*/ 0 w 112"/>
                  <a:gd name="T43" fmla="*/ 463 h 58"/>
                  <a:gd name="T44" fmla="*/ 1 w 112"/>
                  <a:gd name="T45" fmla="*/ 594 h 58"/>
                  <a:gd name="T46" fmla="*/ 3 w 112"/>
                  <a:gd name="T47" fmla="*/ 763 h 58"/>
                  <a:gd name="T48" fmla="*/ 5 w 112"/>
                  <a:gd name="T49" fmla="*/ 1148 h 58"/>
                  <a:gd name="T50" fmla="*/ 201 w 112"/>
                  <a:gd name="T51" fmla="*/ 1894 h 58"/>
                  <a:gd name="T52" fmla="*/ 393 w 112"/>
                  <a:gd name="T53" fmla="*/ 2677 h 58"/>
                  <a:gd name="T54" fmla="*/ 492 w 112"/>
                  <a:gd name="T55" fmla="*/ 3113 h 58"/>
                  <a:gd name="T56" fmla="*/ 602 w 112"/>
                  <a:gd name="T57" fmla="*/ 3428 h 58"/>
                  <a:gd name="T58" fmla="*/ 721 w 112"/>
                  <a:gd name="T59" fmla="*/ 3723 h 58"/>
                  <a:gd name="T60" fmla="*/ 832 w 112"/>
                  <a:gd name="T61" fmla="*/ 3741 h 58"/>
                  <a:gd name="T62" fmla="*/ 940 w 112"/>
                  <a:gd name="T63" fmla="*/ 3850 h 58"/>
                  <a:gd name="T64" fmla="*/ 1061 w 112"/>
                  <a:gd name="T65" fmla="*/ 3741 h 58"/>
                  <a:gd name="T66" fmla="*/ 1116 w 112"/>
                  <a:gd name="T67" fmla="*/ 3740 h 58"/>
                  <a:gd name="T68" fmla="*/ 1175 w 112"/>
                  <a:gd name="T69" fmla="*/ 3673 h 58"/>
                  <a:gd name="T70" fmla="*/ 1244 w 112"/>
                  <a:gd name="T71" fmla="*/ 3438 h 58"/>
                  <a:gd name="T72" fmla="*/ 1282 w 112"/>
                  <a:gd name="T73" fmla="*/ 3169 h 58"/>
                  <a:gd name="T74" fmla="*/ 1220 w 112"/>
                  <a:gd name="T75" fmla="*/ 2765 h 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2"/>
                  <a:gd name="T115" fmla="*/ 0 h 58"/>
                  <a:gd name="T116" fmla="*/ 112 w 112"/>
                  <a:gd name="T117" fmla="*/ 58 h 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2" h="58">
                    <a:moveTo>
                      <a:pt x="106" y="41"/>
                    </a:moveTo>
                    <a:lnTo>
                      <a:pt x="102" y="44"/>
                    </a:lnTo>
                    <a:lnTo>
                      <a:pt x="98" y="46"/>
                    </a:lnTo>
                    <a:lnTo>
                      <a:pt x="95" y="48"/>
                    </a:lnTo>
                    <a:lnTo>
                      <a:pt x="91" y="49"/>
                    </a:lnTo>
                    <a:lnTo>
                      <a:pt x="82" y="50"/>
                    </a:lnTo>
                    <a:lnTo>
                      <a:pt x="74" y="49"/>
                    </a:lnTo>
                    <a:lnTo>
                      <a:pt x="64" y="46"/>
                    </a:lnTo>
                    <a:lnTo>
                      <a:pt x="56" y="43"/>
                    </a:lnTo>
                    <a:lnTo>
                      <a:pt x="46" y="38"/>
                    </a:lnTo>
                    <a:lnTo>
                      <a:pt x="39" y="32"/>
                    </a:lnTo>
                    <a:lnTo>
                      <a:pt x="24" y="21"/>
                    </a:lnTo>
                    <a:lnTo>
                      <a:pt x="13" y="10"/>
                    </a:lnTo>
                    <a:lnTo>
                      <a:pt x="10" y="7"/>
                    </a:lnTo>
                    <a:lnTo>
                      <a:pt x="8" y="5"/>
                    </a:lnTo>
                    <a:lnTo>
                      <a:pt x="9" y="6"/>
                    </a:lnTo>
                    <a:lnTo>
                      <a:pt x="7" y="9"/>
                    </a:lnTo>
                    <a:lnTo>
                      <a:pt x="5" y="9"/>
                    </a:lnTo>
                    <a:lnTo>
                      <a:pt x="8" y="1"/>
                    </a:lnTo>
                    <a:lnTo>
                      <a:pt x="6" y="0"/>
                    </a:lnTo>
                    <a:lnTo>
                      <a:pt x="2" y="1"/>
                    </a:lnTo>
                    <a:lnTo>
                      <a:pt x="0" y="6"/>
                    </a:lnTo>
                    <a:lnTo>
                      <a:pt x="1" y="9"/>
                    </a:lnTo>
                    <a:lnTo>
                      <a:pt x="3" y="12"/>
                    </a:lnTo>
                    <a:lnTo>
                      <a:pt x="7" y="17"/>
                    </a:lnTo>
                    <a:lnTo>
                      <a:pt x="18" y="28"/>
                    </a:lnTo>
                    <a:lnTo>
                      <a:pt x="34" y="40"/>
                    </a:lnTo>
                    <a:lnTo>
                      <a:pt x="42" y="46"/>
                    </a:lnTo>
                    <a:lnTo>
                      <a:pt x="52" y="51"/>
                    </a:lnTo>
                    <a:lnTo>
                      <a:pt x="62" y="55"/>
                    </a:lnTo>
                    <a:lnTo>
                      <a:pt x="72" y="57"/>
                    </a:lnTo>
                    <a:lnTo>
                      <a:pt x="82" y="58"/>
                    </a:lnTo>
                    <a:lnTo>
                      <a:pt x="92" y="57"/>
                    </a:lnTo>
                    <a:lnTo>
                      <a:pt x="97" y="56"/>
                    </a:lnTo>
                    <a:lnTo>
                      <a:pt x="102" y="54"/>
                    </a:lnTo>
                    <a:lnTo>
                      <a:pt x="107" y="52"/>
                    </a:lnTo>
                    <a:lnTo>
                      <a:pt x="112" y="48"/>
                    </a:lnTo>
                    <a:lnTo>
                      <a:pt x="106"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12" name="Freeform 437"/>
              <p:cNvSpPr>
                <a:spLocks noChangeArrowheads="1"/>
              </p:cNvSpPr>
              <p:nvPr/>
            </p:nvSpPr>
            <p:spPr bwMode="auto">
              <a:xfrm>
                <a:off x="3177" y="4087"/>
                <a:ext cx="41" cy="47"/>
              </a:xfrm>
              <a:custGeom>
                <a:avLst/>
                <a:gdLst>
                  <a:gd name="T0" fmla="*/ 0 w 44"/>
                  <a:gd name="T1" fmla="*/ 4196 h 47"/>
                  <a:gd name="T2" fmla="*/ 7 w 44"/>
                  <a:gd name="T3" fmla="*/ 5360 h 47"/>
                  <a:gd name="T4" fmla="*/ 781 w 44"/>
                  <a:gd name="T5" fmla="*/ 8051 h 47"/>
                  <a:gd name="T6" fmla="*/ 1323 w 44"/>
                  <a:gd name="T7" fmla="*/ 10287 h 47"/>
                  <a:gd name="T8" fmla="*/ 1560 w 44"/>
                  <a:gd name="T9" fmla="*/ 13177 h 47"/>
                  <a:gd name="T10" fmla="*/ 1780 w 44"/>
                  <a:gd name="T11" fmla="*/ 15504 h 47"/>
                  <a:gd name="T12" fmla="*/ 1968 w 44"/>
                  <a:gd name="T13" fmla="*/ 18240 h 47"/>
                  <a:gd name="T14" fmla="*/ 2102 w 44"/>
                  <a:gd name="T15" fmla="*/ 19232 h 47"/>
                  <a:gd name="T16" fmla="*/ 2102 w 44"/>
                  <a:gd name="T17" fmla="*/ 19383 h 47"/>
                  <a:gd name="T18" fmla="*/ 2102 w 44"/>
                  <a:gd name="T19" fmla="*/ 19232 h 47"/>
                  <a:gd name="T20" fmla="*/ 2457 w 44"/>
                  <a:gd name="T21" fmla="*/ 22639 h 47"/>
                  <a:gd name="T22" fmla="*/ 2562 w 44"/>
                  <a:gd name="T23" fmla="*/ 20864 h 47"/>
                  <a:gd name="T24" fmla="*/ 2562 w 44"/>
                  <a:gd name="T25" fmla="*/ 19232 h 47"/>
                  <a:gd name="T26" fmla="*/ 2562 w 44"/>
                  <a:gd name="T27" fmla="*/ 17857 h 47"/>
                  <a:gd name="T28" fmla="*/ 2457 w 44"/>
                  <a:gd name="T29" fmla="*/ 16336 h 47"/>
                  <a:gd name="T30" fmla="*/ 2300 w 44"/>
                  <a:gd name="T31" fmla="*/ 13177 h 47"/>
                  <a:gd name="T32" fmla="*/ 1902 w 44"/>
                  <a:gd name="T33" fmla="*/ 10287 h 47"/>
                  <a:gd name="T34" fmla="*/ 1560 w 44"/>
                  <a:gd name="T35" fmla="*/ 7413 h 47"/>
                  <a:gd name="T36" fmla="*/ 1160 w 44"/>
                  <a:gd name="T37" fmla="*/ 4196 h 47"/>
                  <a:gd name="T38" fmla="*/ 642 w 44"/>
                  <a:gd name="T39" fmla="*/ 91 h 47"/>
                  <a:gd name="T40" fmla="*/ 3 w 44"/>
                  <a:gd name="T41" fmla="*/ 0 h 47"/>
                  <a:gd name="T42" fmla="*/ 0 w 44"/>
                  <a:gd name="T43" fmla="*/ 4196 h 4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
                  <a:gd name="T67" fmla="*/ 0 h 47"/>
                  <a:gd name="T68" fmla="*/ 44 w 44"/>
                  <a:gd name="T69" fmla="*/ 47 h 4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 h="47">
                    <a:moveTo>
                      <a:pt x="0" y="9"/>
                    </a:moveTo>
                    <a:lnTo>
                      <a:pt x="7" y="12"/>
                    </a:lnTo>
                    <a:lnTo>
                      <a:pt x="14" y="17"/>
                    </a:lnTo>
                    <a:lnTo>
                      <a:pt x="22" y="22"/>
                    </a:lnTo>
                    <a:lnTo>
                      <a:pt x="27" y="28"/>
                    </a:lnTo>
                    <a:lnTo>
                      <a:pt x="31" y="33"/>
                    </a:lnTo>
                    <a:lnTo>
                      <a:pt x="34" y="39"/>
                    </a:lnTo>
                    <a:lnTo>
                      <a:pt x="36" y="40"/>
                    </a:lnTo>
                    <a:lnTo>
                      <a:pt x="36" y="41"/>
                    </a:lnTo>
                    <a:lnTo>
                      <a:pt x="36" y="40"/>
                    </a:lnTo>
                    <a:lnTo>
                      <a:pt x="42" y="47"/>
                    </a:lnTo>
                    <a:lnTo>
                      <a:pt x="44" y="43"/>
                    </a:lnTo>
                    <a:lnTo>
                      <a:pt x="44" y="40"/>
                    </a:lnTo>
                    <a:lnTo>
                      <a:pt x="44" y="38"/>
                    </a:lnTo>
                    <a:lnTo>
                      <a:pt x="42" y="34"/>
                    </a:lnTo>
                    <a:lnTo>
                      <a:pt x="39" y="28"/>
                    </a:lnTo>
                    <a:lnTo>
                      <a:pt x="33" y="22"/>
                    </a:lnTo>
                    <a:lnTo>
                      <a:pt x="27" y="16"/>
                    </a:lnTo>
                    <a:lnTo>
                      <a:pt x="20" y="9"/>
                    </a:lnTo>
                    <a:lnTo>
                      <a:pt x="11" y="5"/>
                    </a:lnTo>
                    <a:lnTo>
                      <a:pt x="3"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13" name="Freeform 438"/>
              <p:cNvSpPr>
                <a:spLocks noChangeArrowheads="1"/>
              </p:cNvSpPr>
              <p:nvPr/>
            </p:nvSpPr>
            <p:spPr bwMode="auto">
              <a:xfrm>
                <a:off x="3119" y="4085"/>
                <a:ext cx="55" cy="8"/>
              </a:xfrm>
              <a:custGeom>
                <a:avLst/>
                <a:gdLst>
                  <a:gd name="T0" fmla="*/ 0 w 68"/>
                  <a:gd name="T1" fmla="*/ 81 h 13"/>
                  <a:gd name="T2" fmla="*/ 2 w 68"/>
                  <a:gd name="T3" fmla="*/ 95 h 13"/>
                  <a:gd name="T4" fmla="*/ 40 w 68"/>
                  <a:gd name="T5" fmla="*/ 88 h 13"/>
                  <a:gd name="T6" fmla="*/ 61 w 68"/>
                  <a:gd name="T7" fmla="*/ 88 h 13"/>
                  <a:gd name="T8" fmla="*/ 95 w 68"/>
                  <a:gd name="T9" fmla="*/ 81 h 13"/>
                  <a:gd name="T10" fmla="*/ 128 w 68"/>
                  <a:gd name="T11" fmla="*/ 76 h 13"/>
                  <a:gd name="T12" fmla="*/ 160 w 68"/>
                  <a:gd name="T13" fmla="*/ 76 h 13"/>
                  <a:gd name="T14" fmla="*/ 186 w 68"/>
                  <a:gd name="T15" fmla="*/ 76 h 13"/>
                  <a:gd name="T16" fmla="*/ 214 w 68"/>
                  <a:gd name="T17" fmla="*/ 88 h 13"/>
                  <a:gd name="T18" fmla="*/ 220 w 68"/>
                  <a:gd name="T19" fmla="*/ 1 h 13"/>
                  <a:gd name="T20" fmla="*/ 190 w 68"/>
                  <a:gd name="T21" fmla="*/ 1 h 13"/>
                  <a:gd name="T22" fmla="*/ 160 w 68"/>
                  <a:gd name="T23" fmla="*/ 0 h 13"/>
                  <a:gd name="T24" fmla="*/ 121 w 68"/>
                  <a:gd name="T25" fmla="*/ 1 h 13"/>
                  <a:gd name="T26" fmla="*/ 95 w 68"/>
                  <a:gd name="T27" fmla="*/ 1 h 13"/>
                  <a:gd name="T28" fmla="*/ 61 w 68"/>
                  <a:gd name="T29" fmla="*/ 1 h 13"/>
                  <a:gd name="T30" fmla="*/ 40 w 68"/>
                  <a:gd name="T31" fmla="*/ 1 h 13"/>
                  <a:gd name="T32" fmla="*/ 2 w 68"/>
                  <a:gd name="T33" fmla="*/ 1 h 13"/>
                  <a:gd name="T34" fmla="*/ 2 w 68"/>
                  <a:gd name="T35" fmla="*/ 1 h 13"/>
                  <a:gd name="T36" fmla="*/ 0 w 68"/>
                  <a:gd name="T37" fmla="*/ 81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8"/>
                  <a:gd name="T58" fmla="*/ 0 h 13"/>
                  <a:gd name="T59" fmla="*/ 68 w 68"/>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8" h="13">
                    <a:moveTo>
                      <a:pt x="0" y="11"/>
                    </a:moveTo>
                    <a:lnTo>
                      <a:pt x="5" y="13"/>
                    </a:lnTo>
                    <a:lnTo>
                      <a:pt x="13" y="12"/>
                    </a:lnTo>
                    <a:lnTo>
                      <a:pt x="20" y="12"/>
                    </a:lnTo>
                    <a:lnTo>
                      <a:pt x="30" y="11"/>
                    </a:lnTo>
                    <a:lnTo>
                      <a:pt x="39" y="10"/>
                    </a:lnTo>
                    <a:lnTo>
                      <a:pt x="49" y="10"/>
                    </a:lnTo>
                    <a:lnTo>
                      <a:pt x="57" y="10"/>
                    </a:lnTo>
                    <a:lnTo>
                      <a:pt x="65" y="12"/>
                    </a:lnTo>
                    <a:lnTo>
                      <a:pt x="68" y="3"/>
                    </a:lnTo>
                    <a:lnTo>
                      <a:pt x="58" y="1"/>
                    </a:lnTo>
                    <a:lnTo>
                      <a:pt x="49" y="0"/>
                    </a:lnTo>
                    <a:lnTo>
                      <a:pt x="38" y="1"/>
                    </a:lnTo>
                    <a:lnTo>
                      <a:pt x="29" y="2"/>
                    </a:lnTo>
                    <a:lnTo>
                      <a:pt x="20" y="2"/>
                    </a:lnTo>
                    <a:lnTo>
                      <a:pt x="12" y="3"/>
                    </a:lnTo>
                    <a:lnTo>
                      <a:pt x="6" y="3"/>
                    </a:lnTo>
                    <a:lnTo>
                      <a:pt x="3" y="3"/>
                    </a:lnTo>
                    <a:lnTo>
                      <a:pt x="0" y="1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14" name="Freeform 439"/>
              <p:cNvSpPr>
                <a:spLocks noChangeArrowheads="1"/>
              </p:cNvSpPr>
              <p:nvPr/>
            </p:nvSpPr>
            <p:spPr bwMode="auto">
              <a:xfrm>
                <a:off x="2592" y="4036"/>
                <a:ext cx="97" cy="52"/>
              </a:xfrm>
              <a:custGeom>
                <a:avLst/>
                <a:gdLst>
                  <a:gd name="T0" fmla="*/ 1827 w 103"/>
                  <a:gd name="T1" fmla="*/ 5271 h 51"/>
                  <a:gd name="T2" fmla="*/ 1870 w 103"/>
                  <a:gd name="T3" fmla="*/ 5680 h 51"/>
                  <a:gd name="T4" fmla="*/ 1870 w 103"/>
                  <a:gd name="T5" fmla="*/ 7120 h 51"/>
                  <a:gd name="T6" fmla="*/ 1811 w 103"/>
                  <a:gd name="T7" fmla="*/ 9407 h 51"/>
                  <a:gd name="T8" fmla="*/ 1766 w 103"/>
                  <a:gd name="T9" fmla="*/ 11210 h 51"/>
                  <a:gd name="T10" fmla="*/ 1683 w 103"/>
                  <a:gd name="T11" fmla="*/ 13720 h 51"/>
                  <a:gd name="T12" fmla="*/ 1591 w 103"/>
                  <a:gd name="T13" fmla="*/ 15125 h 51"/>
                  <a:gd name="T14" fmla="*/ 1455 w 103"/>
                  <a:gd name="T15" fmla="*/ 17195 h 51"/>
                  <a:gd name="T16" fmla="*/ 1374 w 103"/>
                  <a:gd name="T17" fmla="*/ 18549 h 51"/>
                  <a:gd name="T18" fmla="*/ 1228 w 103"/>
                  <a:gd name="T19" fmla="*/ 19528 h 51"/>
                  <a:gd name="T20" fmla="*/ 1078 w 103"/>
                  <a:gd name="T21" fmla="*/ 20014 h 51"/>
                  <a:gd name="T22" fmla="*/ 954 w 103"/>
                  <a:gd name="T23" fmla="*/ 20350 h 51"/>
                  <a:gd name="T24" fmla="*/ 805 w 103"/>
                  <a:gd name="T25" fmla="*/ 20481 h 51"/>
                  <a:gd name="T26" fmla="*/ 642 w 103"/>
                  <a:gd name="T27" fmla="*/ 20350 h 51"/>
                  <a:gd name="T28" fmla="*/ 525 w 103"/>
                  <a:gd name="T29" fmla="*/ 20014 h 51"/>
                  <a:gd name="T30" fmla="*/ 346 w 103"/>
                  <a:gd name="T31" fmla="*/ 18985 h 51"/>
                  <a:gd name="T32" fmla="*/ 247 w 103"/>
                  <a:gd name="T33" fmla="*/ 17486 h 51"/>
                  <a:gd name="T34" fmla="*/ 207 w 103"/>
                  <a:gd name="T35" fmla="*/ 16330 h 51"/>
                  <a:gd name="T36" fmla="*/ 7 w 103"/>
                  <a:gd name="T37" fmla="*/ 15946 h 51"/>
                  <a:gd name="T38" fmla="*/ 4 w 103"/>
                  <a:gd name="T39" fmla="*/ 15046 h 51"/>
                  <a:gd name="T40" fmla="*/ 2 w 103"/>
                  <a:gd name="T41" fmla="*/ 14052 h 51"/>
                  <a:gd name="T42" fmla="*/ 1 w 103"/>
                  <a:gd name="T43" fmla="*/ 12725 h 51"/>
                  <a:gd name="T44" fmla="*/ 0 w 103"/>
                  <a:gd name="T45" fmla="*/ 11816 h 51"/>
                  <a:gd name="T46" fmla="*/ 1 w 103"/>
                  <a:gd name="T47" fmla="*/ 10394 h 51"/>
                  <a:gd name="T48" fmla="*/ 2 w 103"/>
                  <a:gd name="T49" fmla="*/ 9407 h 51"/>
                  <a:gd name="T50" fmla="*/ 5 w 103"/>
                  <a:gd name="T51" fmla="*/ 7665 h 51"/>
                  <a:gd name="T52" fmla="*/ 185 w 103"/>
                  <a:gd name="T53" fmla="*/ 6133 h 51"/>
                  <a:gd name="T54" fmla="*/ 261 w 103"/>
                  <a:gd name="T55" fmla="*/ 4521 h 51"/>
                  <a:gd name="T56" fmla="*/ 346 w 103"/>
                  <a:gd name="T57" fmla="*/ 3380 h 51"/>
                  <a:gd name="T58" fmla="*/ 495 w 103"/>
                  <a:gd name="T59" fmla="*/ 18 h 51"/>
                  <a:gd name="T60" fmla="*/ 623 w 103"/>
                  <a:gd name="T61" fmla="*/ 3 h 51"/>
                  <a:gd name="T62" fmla="*/ 782 w 103"/>
                  <a:gd name="T63" fmla="*/ 1 h 51"/>
                  <a:gd name="T64" fmla="*/ 925 w 103"/>
                  <a:gd name="T65" fmla="*/ 0 h 51"/>
                  <a:gd name="T66" fmla="*/ 1070 w 103"/>
                  <a:gd name="T67" fmla="*/ 1 h 51"/>
                  <a:gd name="T68" fmla="*/ 1226 w 103"/>
                  <a:gd name="T69" fmla="*/ 2 h 51"/>
                  <a:gd name="T70" fmla="*/ 1354 w 103"/>
                  <a:gd name="T71" fmla="*/ 3 h 51"/>
                  <a:gd name="T72" fmla="*/ 1455 w 103"/>
                  <a:gd name="T73" fmla="*/ 119 h 51"/>
                  <a:gd name="T74" fmla="*/ 1591 w 103"/>
                  <a:gd name="T75" fmla="*/ 3380 h 51"/>
                  <a:gd name="T76" fmla="*/ 1683 w 103"/>
                  <a:gd name="T77" fmla="*/ 4214 h 51"/>
                  <a:gd name="T78" fmla="*/ 1781 w 103"/>
                  <a:gd name="T79" fmla="*/ 4884 h 51"/>
                  <a:gd name="T80" fmla="*/ 1827 w 103"/>
                  <a:gd name="T81" fmla="*/ 5271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3"/>
                  <a:gd name="T124" fmla="*/ 0 h 51"/>
                  <a:gd name="T125" fmla="*/ 103 w 103"/>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3" h="51">
                    <a:moveTo>
                      <a:pt x="102" y="14"/>
                    </a:moveTo>
                    <a:lnTo>
                      <a:pt x="103" y="15"/>
                    </a:lnTo>
                    <a:lnTo>
                      <a:pt x="103" y="18"/>
                    </a:lnTo>
                    <a:lnTo>
                      <a:pt x="100" y="23"/>
                    </a:lnTo>
                    <a:lnTo>
                      <a:pt x="97" y="28"/>
                    </a:lnTo>
                    <a:lnTo>
                      <a:pt x="93" y="33"/>
                    </a:lnTo>
                    <a:lnTo>
                      <a:pt x="88" y="38"/>
                    </a:lnTo>
                    <a:lnTo>
                      <a:pt x="81" y="42"/>
                    </a:lnTo>
                    <a:lnTo>
                      <a:pt x="76" y="45"/>
                    </a:lnTo>
                    <a:lnTo>
                      <a:pt x="69" y="48"/>
                    </a:lnTo>
                    <a:lnTo>
                      <a:pt x="60" y="49"/>
                    </a:lnTo>
                    <a:lnTo>
                      <a:pt x="53" y="50"/>
                    </a:lnTo>
                    <a:lnTo>
                      <a:pt x="44" y="51"/>
                    </a:lnTo>
                    <a:lnTo>
                      <a:pt x="36" y="50"/>
                    </a:lnTo>
                    <a:lnTo>
                      <a:pt x="29" y="49"/>
                    </a:lnTo>
                    <a:lnTo>
                      <a:pt x="20" y="47"/>
                    </a:lnTo>
                    <a:lnTo>
                      <a:pt x="14" y="43"/>
                    </a:lnTo>
                    <a:lnTo>
                      <a:pt x="11" y="41"/>
                    </a:lnTo>
                    <a:lnTo>
                      <a:pt x="7" y="39"/>
                    </a:lnTo>
                    <a:lnTo>
                      <a:pt x="4" y="37"/>
                    </a:lnTo>
                    <a:lnTo>
                      <a:pt x="2" y="35"/>
                    </a:lnTo>
                    <a:lnTo>
                      <a:pt x="1" y="31"/>
                    </a:lnTo>
                    <a:lnTo>
                      <a:pt x="0" y="29"/>
                    </a:lnTo>
                    <a:lnTo>
                      <a:pt x="1" y="26"/>
                    </a:lnTo>
                    <a:lnTo>
                      <a:pt x="2" y="23"/>
                    </a:lnTo>
                    <a:lnTo>
                      <a:pt x="5" y="19"/>
                    </a:lnTo>
                    <a:lnTo>
                      <a:pt x="9" y="16"/>
                    </a:lnTo>
                    <a:lnTo>
                      <a:pt x="15" y="12"/>
                    </a:lnTo>
                    <a:lnTo>
                      <a:pt x="20" y="8"/>
                    </a:lnTo>
                    <a:lnTo>
                      <a:pt x="27" y="5"/>
                    </a:lnTo>
                    <a:lnTo>
                      <a:pt x="35" y="3"/>
                    </a:lnTo>
                    <a:lnTo>
                      <a:pt x="43" y="1"/>
                    </a:lnTo>
                    <a:lnTo>
                      <a:pt x="52" y="0"/>
                    </a:lnTo>
                    <a:lnTo>
                      <a:pt x="59" y="1"/>
                    </a:lnTo>
                    <a:lnTo>
                      <a:pt x="68" y="2"/>
                    </a:lnTo>
                    <a:lnTo>
                      <a:pt x="75" y="3"/>
                    </a:lnTo>
                    <a:lnTo>
                      <a:pt x="81" y="6"/>
                    </a:lnTo>
                    <a:lnTo>
                      <a:pt x="88" y="8"/>
                    </a:lnTo>
                    <a:lnTo>
                      <a:pt x="93" y="11"/>
                    </a:lnTo>
                    <a:lnTo>
                      <a:pt x="98" y="13"/>
                    </a:lnTo>
                    <a:lnTo>
                      <a:pt x="102" y="14"/>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15" name="Freeform 440"/>
              <p:cNvSpPr>
                <a:spLocks noChangeArrowheads="1"/>
              </p:cNvSpPr>
              <p:nvPr/>
            </p:nvSpPr>
            <p:spPr bwMode="auto">
              <a:xfrm>
                <a:off x="2681" y="4050"/>
                <a:ext cx="17" cy="39"/>
              </a:xfrm>
              <a:custGeom>
                <a:avLst/>
                <a:gdLst>
                  <a:gd name="T0" fmla="*/ 1 w 32"/>
                  <a:gd name="T1" fmla="*/ 9477 h 40"/>
                  <a:gd name="T2" fmla="*/ 1 w 32"/>
                  <a:gd name="T3" fmla="*/ 8806 h 40"/>
                  <a:gd name="T4" fmla="*/ 1 w 32"/>
                  <a:gd name="T5" fmla="*/ 7626 h 40"/>
                  <a:gd name="T6" fmla="*/ 1 w 32"/>
                  <a:gd name="T7" fmla="*/ 6199 h 40"/>
                  <a:gd name="T8" fmla="*/ 1 w 32"/>
                  <a:gd name="T9" fmla="*/ 5000 h 40"/>
                  <a:gd name="T10" fmla="*/ 2 w 32"/>
                  <a:gd name="T11" fmla="*/ 3685 h 40"/>
                  <a:gd name="T12" fmla="*/ 2 w 32"/>
                  <a:gd name="T13" fmla="*/ 2399 h 40"/>
                  <a:gd name="T14" fmla="*/ 2 w 32"/>
                  <a:gd name="T15" fmla="*/ 78 h 40"/>
                  <a:gd name="T16" fmla="*/ 2 w 32"/>
                  <a:gd name="T17" fmla="*/ 0 h 40"/>
                  <a:gd name="T18" fmla="*/ 1 w 32"/>
                  <a:gd name="T19" fmla="*/ 2211 h 40"/>
                  <a:gd name="T20" fmla="*/ 1 w 32"/>
                  <a:gd name="T21" fmla="*/ 1917 h 40"/>
                  <a:gd name="T22" fmla="*/ 1 w 32"/>
                  <a:gd name="T23" fmla="*/ 2075 h 40"/>
                  <a:gd name="T24" fmla="*/ 1 w 32"/>
                  <a:gd name="T25" fmla="*/ 2567 h 40"/>
                  <a:gd name="T26" fmla="*/ 1 w 32"/>
                  <a:gd name="T27" fmla="*/ 3685 h 40"/>
                  <a:gd name="T28" fmla="*/ 1 w 32"/>
                  <a:gd name="T29" fmla="*/ 5000 h 40"/>
                  <a:gd name="T30" fmla="*/ 1 w 32"/>
                  <a:gd name="T31" fmla="*/ 6123 h 40"/>
                  <a:gd name="T32" fmla="*/ 1 w 32"/>
                  <a:gd name="T33" fmla="*/ 6664 h 40"/>
                  <a:gd name="T34" fmla="*/ 0 w 32"/>
                  <a:gd name="T35" fmla="*/ 7163 h 40"/>
                  <a:gd name="T36" fmla="*/ 1 w 32"/>
                  <a:gd name="T37" fmla="*/ 9477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
                  <a:gd name="T58" fmla="*/ 0 h 40"/>
                  <a:gd name="T59" fmla="*/ 32 w 32"/>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 h="40">
                    <a:moveTo>
                      <a:pt x="2" y="40"/>
                    </a:moveTo>
                    <a:lnTo>
                      <a:pt x="10" y="37"/>
                    </a:lnTo>
                    <a:lnTo>
                      <a:pt x="15" y="32"/>
                    </a:lnTo>
                    <a:lnTo>
                      <a:pt x="21" y="27"/>
                    </a:lnTo>
                    <a:lnTo>
                      <a:pt x="25" y="21"/>
                    </a:lnTo>
                    <a:lnTo>
                      <a:pt x="29" y="16"/>
                    </a:lnTo>
                    <a:lnTo>
                      <a:pt x="32" y="10"/>
                    </a:lnTo>
                    <a:lnTo>
                      <a:pt x="32" y="6"/>
                    </a:lnTo>
                    <a:lnTo>
                      <a:pt x="28" y="0"/>
                    </a:lnTo>
                    <a:lnTo>
                      <a:pt x="25" y="9"/>
                    </a:lnTo>
                    <a:lnTo>
                      <a:pt x="23" y="7"/>
                    </a:lnTo>
                    <a:lnTo>
                      <a:pt x="23" y="8"/>
                    </a:lnTo>
                    <a:lnTo>
                      <a:pt x="21" y="11"/>
                    </a:lnTo>
                    <a:lnTo>
                      <a:pt x="18" y="16"/>
                    </a:lnTo>
                    <a:lnTo>
                      <a:pt x="15" y="21"/>
                    </a:lnTo>
                    <a:lnTo>
                      <a:pt x="10" y="26"/>
                    </a:lnTo>
                    <a:lnTo>
                      <a:pt x="4" y="29"/>
                    </a:lnTo>
                    <a:lnTo>
                      <a:pt x="0" y="31"/>
                    </a:lnTo>
                    <a:lnTo>
                      <a:pt x="2"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16" name="Freeform 441"/>
              <p:cNvSpPr>
                <a:spLocks noChangeArrowheads="1"/>
              </p:cNvSpPr>
              <p:nvPr/>
            </p:nvSpPr>
            <p:spPr bwMode="auto">
              <a:xfrm>
                <a:off x="2604" y="4085"/>
                <a:ext cx="63" cy="11"/>
              </a:xfrm>
              <a:custGeom>
                <a:avLst/>
                <a:gdLst>
                  <a:gd name="T0" fmla="*/ 0 w 65"/>
                  <a:gd name="T1" fmla="*/ 54 h 16"/>
                  <a:gd name="T2" fmla="*/ 7 w 65"/>
                  <a:gd name="T3" fmla="*/ 65 h 16"/>
                  <a:gd name="T4" fmla="*/ 697 w 65"/>
                  <a:gd name="T5" fmla="*/ 74 h 16"/>
                  <a:gd name="T6" fmla="*/ 1195 w 65"/>
                  <a:gd name="T7" fmla="*/ 78 h 16"/>
                  <a:gd name="T8" fmla="*/ 1547 w 65"/>
                  <a:gd name="T9" fmla="*/ 88 h 16"/>
                  <a:gd name="T10" fmla="*/ 2043 w 65"/>
                  <a:gd name="T11" fmla="*/ 78 h 16"/>
                  <a:gd name="T12" fmla="*/ 2391 w 65"/>
                  <a:gd name="T13" fmla="*/ 74 h 16"/>
                  <a:gd name="T14" fmla="*/ 2858 w 65"/>
                  <a:gd name="T15" fmla="*/ 69 h 16"/>
                  <a:gd name="T16" fmla="*/ 3166 w 65"/>
                  <a:gd name="T17" fmla="*/ 57 h 16"/>
                  <a:gd name="T18" fmla="*/ 3102 w 65"/>
                  <a:gd name="T19" fmla="*/ 0 h 16"/>
                  <a:gd name="T20" fmla="*/ 2754 w 65"/>
                  <a:gd name="T21" fmla="*/ 1 h 16"/>
                  <a:gd name="T22" fmla="*/ 2349 w 65"/>
                  <a:gd name="T23" fmla="*/ 1 h 16"/>
                  <a:gd name="T24" fmla="*/ 1966 w 65"/>
                  <a:gd name="T25" fmla="*/ 1 h 16"/>
                  <a:gd name="T26" fmla="*/ 1547 w 65"/>
                  <a:gd name="T27" fmla="*/ 1 h 16"/>
                  <a:gd name="T28" fmla="*/ 1195 w 65"/>
                  <a:gd name="T29" fmla="*/ 1 h 16"/>
                  <a:gd name="T30" fmla="*/ 787 w 65"/>
                  <a:gd name="T31" fmla="*/ 1 h 16"/>
                  <a:gd name="T32" fmla="*/ 517 w 65"/>
                  <a:gd name="T33" fmla="*/ 1 h 16"/>
                  <a:gd name="T34" fmla="*/ 4 w 65"/>
                  <a:gd name="T35" fmla="*/ 0 h 16"/>
                  <a:gd name="T36" fmla="*/ 0 w 65"/>
                  <a:gd name="T37" fmla="*/ 54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5"/>
                  <a:gd name="T58" fmla="*/ 0 h 16"/>
                  <a:gd name="T59" fmla="*/ 65 w 65"/>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5" h="16">
                    <a:moveTo>
                      <a:pt x="0" y="8"/>
                    </a:moveTo>
                    <a:lnTo>
                      <a:pt x="7" y="11"/>
                    </a:lnTo>
                    <a:lnTo>
                      <a:pt x="15" y="13"/>
                    </a:lnTo>
                    <a:lnTo>
                      <a:pt x="24" y="14"/>
                    </a:lnTo>
                    <a:lnTo>
                      <a:pt x="32" y="16"/>
                    </a:lnTo>
                    <a:lnTo>
                      <a:pt x="41" y="14"/>
                    </a:lnTo>
                    <a:lnTo>
                      <a:pt x="49" y="13"/>
                    </a:lnTo>
                    <a:lnTo>
                      <a:pt x="58" y="12"/>
                    </a:lnTo>
                    <a:lnTo>
                      <a:pt x="65" y="9"/>
                    </a:lnTo>
                    <a:lnTo>
                      <a:pt x="63" y="0"/>
                    </a:lnTo>
                    <a:lnTo>
                      <a:pt x="56" y="2"/>
                    </a:lnTo>
                    <a:lnTo>
                      <a:pt x="48" y="5"/>
                    </a:lnTo>
                    <a:lnTo>
                      <a:pt x="40" y="6"/>
                    </a:lnTo>
                    <a:lnTo>
                      <a:pt x="32" y="6"/>
                    </a:lnTo>
                    <a:lnTo>
                      <a:pt x="24" y="6"/>
                    </a:lnTo>
                    <a:lnTo>
                      <a:pt x="17" y="5"/>
                    </a:lnTo>
                    <a:lnTo>
                      <a:pt x="10" y="2"/>
                    </a:lnTo>
                    <a:lnTo>
                      <a:pt x="4"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17" name="Freeform 442"/>
              <p:cNvSpPr>
                <a:spLocks noChangeArrowheads="1"/>
              </p:cNvSpPr>
              <p:nvPr/>
            </p:nvSpPr>
            <p:spPr bwMode="auto">
              <a:xfrm>
                <a:off x="2587" y="4063"/>
                <a:ext cx="15" cy="27"/>
              </a:xfrm>
              <a:custGeom>
                <a:avLst/>
                <a:gdLst>
                  <a:gd name="T0" fmla="*/ 2 w 20"/>
                  <a:gd name="T1" fmla="*/ 0 h 29"/>
                  <a:gd name="T2" fmla="*/ 1 w 20"/>
                  <a:gd name="T3" fmla="*/ 59 h 29"/>
                  <a:gd name="T4" fmla="*/ 0 w 20"/>
                  <a:gd name="T5" fmla="*/ 1545 h 29"/>
                  <a:gd name="T6" fmla="*/ 1 w 20"/>
                  <a:gd name="T7" fmla="*/ 2149 h 29"/>
                  <a:gd name="T8" fmla="*/ 2 w 20"/>
                  <a:gd name="T9" fmla="*/ 2632 h 29"/>
                  <a:gd name="T10" fmla="*/ 2 w 20"/>
                  <a:gd name="T11" fmla="*/ 3211 h 29"/>
                  <a:gd name="T12" fmla="*/ 2 w 20"/>
                  <a:gd name="T13" fmla="*/ 3666 h 29"/>
                  <a:gd name="T14" fmla="*/ 56 w 20"/>
                  <a:gd name="T15" fmla="*/ 4192 h 29"/>
                  <a:gd name="T16" fmla="*/ 70 w 20"/>
                  <a:gd name="T17" fmla="*/ 4466 h 29"/>
                  <a:gd name="T18" fmla="*/ 85 w 20"/>
                  <a:gd name="T19" fmla="*/ 3211 h 29"/>
                  <a:gd name="T20" fmla="*/ 74 w 20"/>
                  <a:gd name="T21" fmla="*/ 2808 h 29"/>
                  <a:gd name="T22" fmla="*/ 60 w 20"/>
                  <a:gd name="T23" fmla="*/ 2464 h 29"/>
                  <a:gd name="T24" fmla="*/ 56 w 20"/>
                  <a:gd name="T25" fmla="*/ 2149 h 29"/>
                  <a:gd name="T26" fmla="*/ 45 w 20"/>
                  <a:gd name="T27" fmla="*/ 1760 h 29"/>
                  <a:gd name="T28" fmla="*/ 2 w 20"/>
                  <a:gd name="T29" fmla="*/ 1654 h 29"/>
                  <a:gd name="T30" fmla="*/ 2 w 20"/>
                  <a:gd name="T31" fmla="*/ 1443 h 29"/>
                  <a:gd name="T32" fmla="*/ 2 w 20"/>
                  <a:gd name="T33" fmla="*/ 1350 h 29"/>
                  <a:gd name="T34" fmla="*/ 45 w 20"/>
                  <a:gd name="T35" fmla="*/ 64 h 29"/>
                  <a:gd name="T36" fmla="*/ 2 w 20"/>
                  <a:gd name="T37" fmla="*/ 0 h 2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
                  <a:gd name="T58" fmla="*/ 0 h 29"/>
                  <a:gd name="T59" fmla="*/ 20 w 20"/>
                  <a:gd name="T60" fmla="*/ 29 h 2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 h="29">
                    <a:moveTo>
                      <a:pt x="3" y="0"/>
                    </a:moveTo>
                    <a:lnTo>
                      <a:pt x="1" y="5"/>
                    </a:lnTo>
                    <a:lnTo>
                      <a:pt x="0" y="10"/>
                    </a:lnTo>
                    <a:lnTo>
                      <a:pt x="1" y="15"/>
                    </a:lnTo>
                    <a:lnTo>
                      <a:pt x="3" y="18"/>
                    </a:lnTo>
                    <a:lnTo>
                      <a:pt x="5" y="21"/>
                    </a:lnTo>
                    <a:lnTo>
                      <a:pt x="8" y="24"/>
                    </a:lnTo>
                    <a:lnTo>
                      <a:pt x="11" y="27"/>
                    </a:lnTo>
                    <a:lnTo>
                      <a:pt x="16" y="29"/>
                    </a:lnTo>
                    <a:lnTo>
                      <a:pt x="20" y="21"/>
                    </a:lnTo>
                    <a:lnTo>
                      <a:pt x="17" y="19"/>
                    </a:lnTo>
                    <a:lnTo>
                      <a:pt x="13" y="17"/>
                    </a:lnTo>
                    <a:lnTo>
                      <a:pt x="11" y="15"/>
                    </a:lnTo>
                    <a:lnTo>
                      <a:pt x="10" y="12"/>
                    </a:lnTo>
                    <a:lnTo>
                      <a:pt x="9" y="11"/>
                    </a:lnTo>
                    <a:lnTo>
                      <a:pt x="9" y="9"/>
                    </a:lnTo>
                    <a:lnTo>
                      <a:pt x="9" y="8"/>
                    </a:lnTo>
                    <a:lnTo>
                      <a:pt x="10" y="6"/>
                    </a:lnTo>
                    <a:lnTo>
                      <a:pt x="3"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18" name="Freeform 443"/>
              <p:cNvSpPr>
                <a:spLocks noChangeArrowheads="1"/>
              </p:cNvSpPr>
              <p:nvPr/>
            </p:nvSpPr>
            <p:spPr bwMode="auto">
              <a:xfrm>
                <a:off x="2590" y="4036"/>
                <a:ext cx="50" cy="40"/>
              </a:xfrm>
              <a:custGeom>
                <a:avLst/>
                <a:gdLst>
                  <a:gd name="T0" fmla="*/ 1564 w 53"/>
                  <a:gd name="T1" fmla="*/ 0 h 30"/>
                  <a:gd name="T2" fmla="*/ 1293 w 53"/>
                  <a:gd name="T3" fmla="*/ 27 h 30"/>
                  <a:gd name="T4" fmla="*/ 1036 w 53"/>
                  <a:gd name="T5" fmla="*/ 769 h 30"/>
                  <a:gd name="T6" fmla="*/ 787 w 53"/>
                  <a:gd name="T7" fmla="*/ 778527 h 30"/>
                  <a:gd name="T8" fmla="*/ 535 w 53"/>
                  <a:gd name="T9" fmla="*/ 1037132 h 30"/>
                  <a:gd name="T10" fmla="*/ 385 w 53"/>
                  <a:gd name="T11" fmla="*/ 1518580 h 30"/>
                  <a:gd name="T12" fmla="*/ 7 w 53"/>
                  <a:gd name="T13" fmla="*/ 2019148 h 30"/>
                  <a:gd name="T14" fmla="*/ 3 w 53"/>
                  <a:gd name="T15" fmla="*/ 2443200 h 30"/>
                  <a:gd name="T16" fmla="*/ 0 w 53"/>
                  <a:gd name="T17" fmla="*/ 2772273 h 30"/>
                  <a:gd name="T18" fmla="*/ 7 w 53"/>
                  <a:gd name="T19" fmla="*/ 3413108 h 30"/>
                  <a:gd name="T20" fmla="*/ 308 w 53"/>
                  <a:gd name="T21" fmla="*/ 3254256 h 30"/>
                  <a:gd name="T22" fmla="*/ 385 w 53"/>
                  <a:gd name="T23" fmla="*/ 2772273 h 30"/>
                  <a:gd name="T24" fmla="*/ 508 w 53"/>
                  <a:gd name="T25" fmla="*/ 2443200 h 30"/>
                  <a:gd name="T26" fmla="*/ 667 w 53"/>
                  <a:gd name="T27" fmla="*/ 2087681 h 30"/>
                  <a:gd name="T28" fmla="*/ 889 w 53"/>
                  <a:gd name="T29" fmla="*/ 1671596 h 30"/>
                  <a:gd name="T30" fmla="*/ 1095 w 53"/>
                  <a:gd name="T31" fmla="*/ 1379024 h 30"/>
                  <a:gd name="T32" fmla="*/ 1306 w 53"/>
                  <a:gd name="T33" fmla="*/ 1142812 h 30"/>
                  <a:gd name="T34" fmla="*/ 1564 w 53"/>
                  <a:gd name="T35" fmla="*/ 1142812 h 30"/>
                  <a:gd name="T36" fmla="*/ 1564 w 53"/>
                  <a:gd name="T37" fmla="*/ 0 h 3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30"/>
                  <a:gd name="T59" fmla="*/ 53 w 53"/>
                  <a:gd name="T60" fmla="*/ 30 h 3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30">
                    <a:moveTo>
                      <a:pt x="53" y="0"/>
                    </a:moveTo>
                    <a:lnTo>
                      <a:pt x="43" y="1"/>
                    </a:lnTo>
                    <a:lnTo>
                      <a:pt x="35" y="3"/>
                    </a:lnTo>
                    <a:lnTo>
                      <a:pt x="26" y="6"/>
                    </a:lnTo>
                    <a:lnTo>
                      <a:pt x="19" y="9"/>
                    </a:lnTo>
                    <a:lnTo>
                      <a:pt x="13" y="13"/>
                    </a:lnTo>
                    <a:lnTo>
                      <a:pt x="7" y="17"/>
                    </a:lnTo>
                    <a:lnTo>
                      <a:pt x="3" y="21"/>
                    </a:lnTo>
                    <a:lnTo>
                      <a:pt x="0" y="24"/>
                    </a:lnTo>
                    <a:lnTo>
                      <a:pt x="7" y="30"/>
                    </a:lnTo>
                    <a:lnTo>
                      <a:pt x="9" y="28"/>
                    </a:lnTo>
                    <a:lnTo>
                      <a:pt x="13" y="24"/>
                    </a:lnTo>
                    <a:lnTo>
                      <a:pt x="18" y="21"/>
                    </a:lnTo>
                    <a:lnTo>
                      <a:pt x="23" y="18"/>
                    </a:lnTo>
                    <a:lnTo>
                      <a:pt x="30" y="14"/>
                    </a:lnTo>
                    <a:lnTo>
                      <a:pt x="37" y="12"/>
                    </a:lnTo>
                    <a:lnTo>
                      <a:pt x="44" y="10"/>
                    </a:lnTo>
                    <a:lnTo>
                      <a:pt x="53" y="10"/>
                    </a:lnTo>
                    <a:lnTo>
                      <a:pt x="53"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19" name="Freeform 444"/>
              <p:cNvSpPr>
                <a:spLocks noChangeArrowheads="1"/>
              </p:cNvSpPr>
              <p:nvPr/>
            </p:nvSpPr>
            <p:spPr bwMode="auto">
              <a:xfrm>
                <a:off x="2646" y="4036"/>
                <a:ext cx="42" cy="31"/>
              </a:xfrm>
              <a:custGeom>
                <a:avLst/>
                <a:gdLst>
                  <a:gd name="T0" fmla="*/ 210 w 51"/>
                  <a:gd name="T1" fmla="*/ 672538 h 23"/>
                  <a:gd name="T2" fmla="*/ 192 w 51"/>
                  <a:gd name="T3" fmla="*/ 618780 h 23"/>
                  <a:gd name="T4" fmla="*/ 182 w 51"/>
                  <a:gd name="T5" fmla="*/ 523300 h 23"/>
                  <a:gd name="T6" fmla="*/ 153 w 51"/>
                  <a:gd name="T7" fmla="*/ 443083 h 23"/>
                  <a:gd name="T8" fmla="*/ 128 w 51"/>
                  <a:gd name="T9" fmla="*/ 374644 h 23"/>
                  <a:gd name="T10" fmla="*/ 96 w 51"/>
                  <a:gd name="T11" fmla="*/ 1263 h 23"/>
                  <a:gd name="T12" fmla="*/ 65 w 51"/>
                  <a:gd name="T13" fmla="*/ 879 h 23"/>
                  <a:gd name="T14" fmla="*/ 2 w 51"/>
                  <a:gd name="T15" fmla="*/ 27 h 23"/>
                  <a:gd name="T16" fmla="*/ 0 w 51"/>
                  <a:gd name="T17" fmla="*/ 0 h 23"/>
                  <a:gd name="T18" fmla="*/ 0 w 51"/>
                  <a:gd name="T19" fmla="*/ 481309 h 23"/>
                  <a:gd name="T20" fmla="*/ 2 w 51"/>
                  <a:gd name="T21" fmla="*/ 481309 h 23"/>
                  <a:gd name="T22" fmla="*/ 58 w 51"/>
                  <a:gd name="T23" fmla="*/ 523300 h 23"/>
                  <a:gd name="T24" fmla="*/ 86 w 51"/>
                  <a:gd name="T25" fmla="*/ 618780 h 23"/>
                  <a:gd name="T26" fmla="*/ 115 w 51"/>
                  <a:gd name="T27" fmla="*/ 794425 h 23"/>
                  <a:gd name="T28" fmla="*/ 144 w 51"/>
                  <a:gd name="T29" fmla="*/ 938614 h 23"/>
                  <a:gd name="T30" fmla="*/ 162 w 51"/>
                  <a:gd name="T31" fmla="*/ 1020277 h 23"/>
                  <a:gd name="T32" fmla="*/ 182 w 51"/>
                  <a:gd name="T33" fmla="*/ 1109255 h 23"/>
                  <a:gd name="T34" fmla="*/ 198 w 51"/>
                  <a:gd name="T35" fmla="*/ 1186041 h 23"/>
                  <a:gd name="T36" fmla="*/ 210 w 51"/>
                  <a:gd name="T37" fmla="*/ 672538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1"/>
                  <a:gd name="T58" fmla="*/ 0 h 23"/>
                  <a:gd name="T59" fmla="*/ 51 w 51"/>
                  <a:gd name="T60" fmla="*/ 23 h 2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1" h="23">
                    <a:moveTo>
                      <a:pt x="51" y="14"/>
                    </a:moveTo>
                    <a:lnTo>
                      <a:pt x="47" y="13"/>
                    </a:lnTo>
                    <a:lnTo>
                      <a:pt x="43" y="11"/>
                    </a:lnTo>
                    <a:lnTo>
                      <a:pt x="38" y="9"/>
                    </a:lnTo>
                    <a:lnTo>
                      <a:pt x="32" y="7"/>
                    </a:lnTo>
                    <a:lnTo>
                      <a:pt x="24" y="3"/>
                    </a:lnTo>
                    <a:lnTo>
                      <a:pt x="17" y="2"/>
                    </a:lnTo>
                    <a:lnTo>
                      <a:pt x="8" y="1"/>
                    </a:lnTo>
                    <a:lnTo>
                      <a:pt x="0" y="0"/>
                    </a:lnTo>
                    <a:lnTo>
                      <a:pt x="0" y="10"/>
                    </a:lnTo>
                    <a:lnTo>
                      <a:pt x="7" y="10"/>
                    </a:lnTo>
                    <a:lnTo>
                      <a:pt x="15" y="11"/>
                    </a:lnTo>
                    <a:lnTo>
                      <a:pt x="22" y="13"/>
                    </a:lnTo>
                    <a:lnTo>
                      <a:pt x="28" y="16"/>
                    </a:lnTo>
                    <a:lnTo>
                      <a:pt x="35" y="18"/>
                    </a:lnTo>
                    <a:lnTo>
                      <a:pt x="40" y="20"/>
                    </a:lnTo>
                    <a:lnTo>
                      <a:pt x="44" y="22"/>
                    </a:lnTo>
                    <a:lnTo>
                      <a:pt x="48" y="23"/>
                    </a:lnTo>
                    <a:lnTo>
                      <a:pt x="51"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20" name="Freeform 445"/>
              <p:cNvSpPr>
                <a:spLocks noChangeArrowheads="1"/>
              </p:cNvSpPr>
              <p:nvPr/>
            </p:nvSpPr>
            <p:spPr bwMode="auto">
              <a:xfrm>
                <a:off x="3054" y="4036"/>
                <a:ext cx="91" cy="52"/>
              </a:xfrm>
              <a:custGeom>
                <a:avLst/>
                <a:gdLst>
                  <a:gd name="T0" fmla="*/ 1 w 103"/>
                  <a:gd name="T1" fmla="*/ 50795 h 46"/>
                  <a:gd name="T2" fmla="*/ 0 w 103"/>
                  <a:gd name="T3" fmla="*/ 55229 h 46"/>
                  <a:gd name="T4" fmla="*/ 0 w 103"/>
                  <a:gd name="T5" fmla="*/ 70550 h 46"/>
                  <a:gd name="T6" fmla="*/ 2 w 103"/>
                  <a:gd name="T7" fmla="*/ 90902 h 46"/>
                  <a:gd name="T8" fmla="*/ 4 w 103"/>
                  <a:gd name="T9" fmla="*/ 114605 h 46"/>
                  <a:gd name="T10" fmla="*/ 74 w 103"/>
                  <a:gd name="T11" fmla="*/ 135423 h 46"/>
                  <a:gd name="T12" fmla="*/ 99 w 103"/>
                  <a:gd name="T13" fmla="*/ 149758 h 46"/>
                  <a:gd name="T14" fmla="*/ 132 w 103"/>
                  <a:gd name="T15" fmla="*/ 163410 h 46"/>
                  <a:gd name="T16" fmla="*/ 192 w 103"/>
                  <a:gd name="T17" fmla="*/ 174050 h 46"/>
                  <a:gd name="T18" fmla="*/ 233 w 103"/>
                  <a:gd name="T19" fmla="*/ 176955 h 46"/>
                  <a:gd name="T20" fmla="*/ 300 w 103"/>
                  <a:gd name="T21" fmla="*/ 176955 h 46"/>
                  <a:gd name="T22" fmla="*/ 347 w 103"/>
                  <a:gd name="T23" fmla="*/ 176955 h 46"/>
                  <a:gd name="T24" fmla="*/ 398 w 103"/>
                  <a:gd name="T25" fmla="*/ 176955 h 46"/>
                  <a:gd name="T26" fmla="*/ 463 w 103"/>
                  <a:gd name="T27" fmla="*/ 174050 h 46"/>
                  <a:gd name="T28" fmla="*/ 515 w 103"/>
                  <a:gd name="T29" fmla="*/ 174050 h 46"/>
                  <a:gd name="T30" fmla="*/ 573 w 103"/>
                  <a:gd name="T31" fmla="*/ 163410 h 46"/>
                  <a:gd name="T32" fmla="*/ 613 w 103"/>
                  <a:gd name="T33" fmla="*/ 163410 h 46"/>
                  <a:gd name="T34" fmla="*/ 646 w 103"/>
                  <a:gd name="T35" fmla="*/ 163410 h 46"/>
                  <a:gd name="T36" fmla="*/ 678 w 103"/>
                  <a:gd name="T37" fmla="*/ 160076 h 46"/>
                  <a:gd name="T38" fmla="*/ 688 w 103"/>
                  <a:gd name="T39" fmla="*/ 149758 h 46"/>
                  <a:gd name="T40" fmla="*/ 700 w 103"/>
                  <a:gd name="T41" fmla="*/ 137663 h 46"/>
                  <a:gd name="T42" fmla="*/ 701 w 103"/>
                  <a:gd name="T43" fmla="*/ 126872 h 46"/>
                  <a:gd name="T44" fmla="*/ 717 w 103"/>
                  <a:gd name="T45" fmla="*/ 114605 h 46"/>
                  <a:gd name="T46" fmla="*/ 701 w 103"/>
                  <a:gd name="T47" fmla="*/ 98712 h 46"/>
                  <a:gd name="T48" fmla="*/ 700 w 103"/>
                  <a:gd name="T49" fmla="*/ 89415 h 46"/>
                  <a:gd name="T50" fmla="*/ 684 w 103"/>
                  <a:gd name="T51" fmla="*/ 75772 h 46"/>
                  <a:gd name="T52" fmla="*/ 646 w 103"/>
                  <a:gd name="T53" fmla="*/ 59909 h 46"/>
                  <a:gd name="T54" fmla="*/ 611 w 103"/>
                  <a:gd name="T55" fmla="*/ 42971 h 46"/>
                  <a:gd name="T56" fmla="*/ 577 w 103"/>
                  <a:gd name="T57" fmla="*/ 30957 h 46"/>
                  <a:gd name="T58" fmla="*/ 519 w 103"/>
                  <a:gd name="T59" fmla="*/ 723 h 46"/>
                  <a:gd name="T60" fmla="*/ 471 w 103"/>
                  <a:gd name="T61" fmla="*/ 67 h 46"/>
                  <a:gd name="T62" fmla="*/ 412 w 103"/>
                  <a:gd name="T63" fmla="*/ 1 h 46"/>
                  <a:gd name="T64" fmla="*/ 349 w 103"/>
                  <a:gd name="T65" fmla="*/ 0 h 46"/>
                  <a:gd name="T66" fmla="*/ 300 w 103"/>
                  <a:gd name="T67" fmla="*/ 1 h 46"/>
                  <a:gd name="T68" fmla="*/ 239 w 103"/>
                  <a:gd name="T69" fmla="*/ 2 h 46"/>
                  <a:gd name="T70" fmla="*/ 198 w 103"/>
                  <a:gd name="T71" fmla="*/ 67 h 46"/>
                  <a:gd name="T72" fmla="*/ 140 w 103"/>
                  <a:gd name="T73" fmla="*/ 26206 h 46"/>
                  <a:gd name="T74" fmla="*/ 99 w 103"/>
                  <a:gd name="T75" fmla="*/ 30957 h 46"/>
                  <a:gd name="T76" fmla="*/ 74 w 103"/>
                  <a:gd name="T77" fmla="*/ 39597 h 46"/>
                  <a:gd name="T78" fmla="*/ 4 w 103"/>
                  <a:gd name="T79" fmla="*/ 46636 h 46"/>
                  <a:gd name="T80" fmla="*/ 1 w 103"/>
                  <a:gd name="T81" fmla="*/ 50795 h 4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3"/>
                  <a:gd name="T124" fmla="*/ 0 h 46"/>
                  <a:gd name="T125" fmla="*/ 103 w 103"/>
                  <a:gd name="T126" fmla="*/ 46 h 4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3" h="46">
                    <a:moveTo>
                      <a:pt x="1" y="14"/>
                    </a:moveTo>
                    <a:lnTo>
                      <a:pt x="0" y="15"/>
                    </a:lnTo>
                    <a:lnTo>
                      <a:pt x="0" y="18"/>
                    </a:lnTo>
                    <a:lnTo>
                      <a:pt x="2" y="24"/>
                    </a:lnTo>
                    <a:lnTo>
                      <a:pt x="6" y="29"/>
                    </a:lnTo>
                    <a:lnTo>
                      <a:pt x="10" y="35"/>
                    </a:lnTo>
                    <a:lnTo>
                      <a:pt x="15" y="39"/>
                    </a:lnTo>
                    <a:lnTo>
                      <a:pt x="20" y="43"/>
                    </a:lnTo>
                    <a:lnTo>
                      <a:pt x="27" y="45"/>
                    </a:lnTo>
                    <a:lnTo>
                      <a:pt x="34" y="46"/>
                    </a:lnTo>
                    <a:lnTo>
                      <a:pt x="43" y="46"/>
                    </a:lnTo>
                    <a:lnTo>
                      <a:pt x="50" y="46"/>
                    </a:lnTo>
                    <a:lnTo>
                      <a:pt x="58" y="46"/>
                    </a:lnTo>
                    <a:lnTo>
                      <a:pt x="67" y="45"/>
                    </a:lnTo>
                    <a:lnTo>
                      <a:pt x="74" y="45"/>
                    </a:lnTo>
                    <a:lnTo>
                      <a:pt x="82" y="43"/>
                    </a:lnTo>
                    <a:lnTo>
                      <a:pt x="89" y="43"/>
                    </a:lnTo>
                    <a:lnTo>
                      <a:pt x="93" y="43"/>
                    </a:lnTo>
                    <a:lnTo>
                      <a:pt x="97" y="41"/>
                    </a:lnTo>
                    <a:lnTo>
                      <a:pt x="99" y="39"/>
                    </a:lnTo>
                    <a:lnTo>
                      <a:pt x="101" y="36"/>
                    </a:lnTo>
                    <a:lnTo>
                      <a:pt x="102" y="33"/>
                    </a:lnTo>
                    <a:lnTo>
                      <a:pt x="103" y="29"/>
                    </a:lnTo>
                    <a:lnTo>
                      <a:pt x="102" y="26"/>
                    </a:lnTo>
                    <a:lnTo>
                      <a:pt x="101" y="23"/>
                    </a:lnTo>
                    <a:lnTo>
                      <a:pt x="98" y="19"/>
                    </a:lnTo>
                    <a:lnTo>
                      <a:pt x="93" y="16"/>
                    </a:lnTo>
                    <a:lnTo>
                      <a:pt x="88" y="12"/>
                    </a:lnTo>
                    <a:lnTo>
                      <a:pt x="83" y="8"/>
                    </a:lnTo>
                    <a:lnTo>
                      <a:pt x="75" y="5"/>
                    </a:lnTo>
                    <a:lnTo>
                      <a:pt x="68" y="3"/>
                    </a:lnTo>
                    <a:lnTo>
                      <a:pt x="59" y="1"/>
                    </a:lnTo>
                    <a:lnTo>
                      <a:pt x="51" y="0"/>
                    </a:lnTo>
                    <a:lnTo>
                      <a:pt x="43" y="1"/>
                    </a:lnTo>
                    <a:lnTo>
                      <a:pt x="35" y="2"/>
                    </a:lnTo>
                    <a:lnTo>
                      <a:pt x="28" y="3"/>
                    </a:lnTo>
                    <a:lnTo>
                      <a:pt x="21" y="6"/>
                    </a:lnTo>
                    <a:lnTo>
                      <a:pt x="15" y="8"/>
                    </a:lnTo>
                    <a:lnTo>
                      <a:pt x="10" y="11"/>
                    </a:lnTo>
                    <a:lnTo>
                      <a:pt x="4" y="13"/>
                    </a:lnTo>
                    <a:lnTo>
                      <a:pt x="1" y="14"/>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21" name="Freeform 446"/>
              <p:cNvSpPr>
                <a:spLocks noChangeArrowheads="1"/>
              </p:cNvSpPr>
              <p:nvPr/>
            </p:nvSpPr>
            <p:spPr bwMode="auto">
              <a:xfrm>
                <a:off x="3050" y="4050"/>
                <a:ext cx="27" cy="40"/>
              </a:xfrm>
              <a:custGeom>
                <a:avLst/>
                <a:gdLst>
                  <a:gd name="T0" fmla="*/ 909 w 31"/>
                  <a:gd name="T1" fmla="*/ 6424 h 41"/>
                  <a:gd name="T2" fmla="*/ 788 w 31"/>
                  <a:gd name="T3" fmla="*/ 6192 h 41"/>
                  <a:gd name="T4" fmla="*/ 613 w 31"/>
                  <a:gd name="T5" fmla="*/ 5587 h 41"/>
                  <a:gd name="T6" fmla="*/ 478 w 31"/>
                  <a:gd name="T7" fmla="*/ 4665 h 41"/>
                  <a:gd name="T8" fmla="*/ 397 w 31"/>
                  <a:gd name="T9" fmla="*/ 3412 h 41"/>
                  <a:gd name="T10" fmla="*/ 327 w 31"/>
                  <a:gd name="T11" fmla="*/ 2573 h 41"/>
                  <a:gd name="T12" fmla="*/ 272 w 31"/>
                  <a:gd name="T13" fmla="*/ 1802 h 41"/>
                  <a:gd name="T14" fmla="*/ 272 w 31"/>
                  <a:gd name="T15" fmla="*/ 1688 h 41"/>
                  <a:gd name="T16" fmla="*/ 3 w 31"/>
                  <a:gd name="T17" fmla="*/ 1951 h 41"/>
                  <a:gd name="T18" fmla="*/ 3 w 31"/>
                  <a:gd name="T19" fmla="*/ 0 h 41"/>
                  <a:gd name="T20" fmla="*/ 0 w 31"/>
                  <a:gd name="T21" fmla="*/ 74 h 41"/>
                  <a:gd name="T22" fmla="*/ 0 w 31"/>
                  <a:gd name="T23" fmla="*/ 2229 h 41"/>
                  <a:gd name="T24" fmla="*/ 2 w 31"/>
                  <a:gd name="T25" fmla="*/ 3412 h 41"/>
                  <a:gd name="T26" fmla="*/ 3 w 31"/>
                  <a:gd name="T27" fmla="*/ 4665 h 41"/>
                  <a:gd name="T28" fmla="*/ 327 w 31"/>
                  <a:gd name="T29" fmla="*/ 5993 h 41"/>
                  <a:gd name="T30" fmla="*/ 449 w 31"/>
                  <a:gd name="T31" fmla="*/ 7107 h 41"/>
                  <a:gd name="T32" fmla="*/ 696 w 31"/>
                  <a:gd name="T33" fmla="*/ 7944 h 41"/>
                  <a:gd name="T34" fmla="*/ 894 w 31"/>
                  <a:gd name="T35" fmla="*/ 8536 h 41"/>
                  <a:gd name="T36" fmla="*/ 909 w 31"/>
                  <a:gd name="T37" fmla="*/ 6424 h 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1"/>
                  <a:gd name="T59" fmla="*/ 31 w 31"/>
                  <a:gd name="T60" fmla="*/ 41 h 4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1">
                    <a:moveTo>
                      <a:pt x="31" y="31"/>
                    </a:moveTo>
                    <a:lnTo>
                      <a:pt x="26" y="30"/>
                    </a:lnTo>
                    <a:lnTo>
                      <a:pt x="21" y="27"/>
                    </a:lnTo>
                    <a:lnTo>
                      <a:pt x="17" y="22"/>
                    </a:lnTo>
                    <a:lnTo>
                      <a:pt x="14" y="17"/>
                    </a:lnTo>
                    <a:lnTo>
                      <a:pt x="11" y="13"/>
                    </a:lnTo>
                    <a:lnTo>
                      <a:pt x="8" y="8"/>
                    </a:lnTo>
                    <a:lnTo>
                      <a:pt x="8" y="7"/>
                    </a:lnTo>
                    <a:lnTo>
                      <a:pt x="6" y="9"/>
                    </a:lnTo>
                    <a:lnTo>
                      <a:pt x="4" y="0"/>
                    </a:lnTo>
                    <a:lnTo>
                      <a:pt x="0" y="6"/>
                    </a:lnTo>
                    <a:lnTo>
                      <a:pt x="0" y="11"/>
                    </a:lnTo>
                    <a:lnTo>
                      <a:pt x="2" y="17"/>
                    </a:lnTo>
                    <a:lnTo>
                      <a:pt x="6" y="22"/>
                    </a:lnTo>
                    <a:lnTo>
                      <a:pt x="11" y="29"/>
                    </a:lnTo>
                    <a:lnTo>
                      <a:pt x="16" y="34"/>
                    </a:lnTo>
                    <a:lnTo>
                      <a:pt x="23" y="38"/>
                    </a:lnTo>
                    <a:lnTo>
                      <a:pt x="30" y="41"/>
                    </a:lnTo>
                    <a:lnTo>
                      <a:pt x="31" y="3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22" name="Freeform 447"/>
              <p:cNvSpPr>
                <a:spLocks noChangeArrowheads="1"/>
              </p:cNvSpPr>
              <p:nvPr/>
            </p:nvSpPr>
            <p:spPr bwMode="auto">
              <a:xfrm>
                <a:off x="3082" y="4085"/>
                <a:ext cx="50" cy="6"/>
              </a:xfrm>
              <a:custGeom>
                <a:avLst/>
                <a:gdLst>
                  <a:gd name="T0" fmla="*/ 220 w 63"/>
                  <a:gd name="T1" fmla="*/ 0 h 11"/>
                  <a:gd name="T2" fmla="*/ 199 w 63"/>
                  <a:gd name="T3" fmla="*/ 0 h 11"/>
                  <a:gd name="T4" fmla="*/ 167 w 63"/>
                  <a:gd name="T5" fmla="*/ 1 h 11"/>
                  <a:gd name="T6" fmla="*/ 146 w 63"/>
                  <a:gd name="T7" fmla="*/ 1 h 11"/>
                  <a:gd name="T8" fmla="*/ 109 w 63"/>
                  <a:gd name="T9" fmla="*/ 1 h 11"/>
                  <a:gd name="T10" fmla="*/ 87 w 63"/>
                  <a:gd name="T11" fmla="*/ 1 h 11"/>
                  <a:gd name="T12" fmla="*/ 56 w 63"/>
                  <a:gd name="T13" fmla="*/ 1 h 11"/>
                  <a:gd name="T14" fmla="*/ 32 w 63"/>
                  <a:gd name="T15" fmla="*/ 1 h 11"/>
                  <a:gd name="T16" fmla="*/ 1 w 63"/>
                  <a:gd name="T17" fmla="*/ 1 h 11"/>
                  <a:gd name="T18" fmla="*/ 0 w 63"/>
                  <a:gd name="T19" fmla="*/ 92 h 11"/>
                  <a:gd name="T20" fmla="*/ 32 w 63"/>
                  <a:gd name="T21" fmla="*/ 92 h 11"/>
                  <a:gd name="T22" fmla="*/ 56 w 63"/>
                  <a:gd name="T23" fmla="*/ 92 h 11"/>
                  <a:gd name="T24" fmla="*/ 87 w 63"/>
                  <a:gd name="T25" fmla="*/ 92 h 11"/>
                  <a:gd name="T26" fmla="*/ 109 w 63"/>
                  <a:gd name="T27" fmla="*/ 92 h 11"/>
                  <a:gd name="T28" fmla="*/ 146 w 63"/>
                  <a:gd name="T29" fmla="*/ 85 h 11"/>
                  <a:gd name="T30" fmla="*/ 168 w 63"/>
                  <a:gd name="T31" fmla="*/ 85 h 11"/>
                  <a:gd name="T32" fmla="*/ 202 w 63"/>
                  <a:gd name="T33" fmla="*/ 85 h 11"/>
                  <a:gd name="T34" fmla="*/ 220 w 63"/>
                  <a:gd name="T35" fmla="*/ 77 h 11"/>
                  <a:gd name="T36" fmla="*/ 220 w 63"/>
                  <a:gd name="T37" fmla="*/ 0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
                  <a:gd name="T58" fmla="*/ 0 h 11"/>
                  <a:gd name="T59" fmla="*/ 63 w 63"/>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 h="11">
                    <a:moveTo>
                      <a:pt x="63" y="0"/>
                    </a:moveTo>
                    <a:lnTo>
                      <a:pt x="56" y="0"/>
                    </a:lnTo>
                    <a:lnTo>
                      <a:pt x="48" y="1"/>
                    </a:lnTo>
                    <a:lnTo>
                      <a:pt x="41" y="1"/>
                    </a:lnTo>
                    <a:lnTo>
                      <a:pt x="32" y="2"/>
                    </a:lnTo>
                    <a:lnTo>
                      <a:pt x="24" y="2"/>
                    </a:lnTo>
                    <a:lnTo>
                      <a:pt x="17" y="2"/>
                    </a:lnTo>
                    <a:lnTo>
                      <a:pt x="8" y="2"/>
                    </a:lnTo>
                    <a:lnTo>
                      <a:pt x="1" y="1"/>
                    </a:lnTo>
                    <a:lnTo>
                      <a:pt x="0" y="11"/>
                    </a:lnTo>
                    <a:lnTo>
                      <a:pt x="8" y="11"/>
                    </a:lnTo>
                    <a:lnTo>
                      <a:pt x="17" y="11"/>
                    </a:lnTo>
                    <a:lnTo>
                      <a:pt x="24" y="11"/>
                    </a:lnTo>
                    <a:lnTo>
                      <a:pt x="32" y="11"/>
                    </a:lnTo>
                    <a:lnTo>
                      <a:pt x="41" y="10"/>
                    </a:lnTo>
                    <a:lnTo>
                      <a:pt x="49" y="10"/>
                    </a:lnTo>
                    <a:lnTo>
                      <a:pt x="57" y="10"/>
                    </a:lnTo>
                    <a:lnTo>
                      <a:pt x="63" y="9"/>
                    </a:lnTo>
                    <a:lnTo>
                      <a:pt x="63"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23" name="Freeform 448"/>
              <p:cNvSpPr>
                <a:spLocks noChangeArrowheads="1"/>
              </p:cNvSpPr>
              <p:nvPr/>
            </p:nvSpPr>
            <p:spPr bwMode="auto">
              <a:xfrm>
                <a:off x="3148" y="4063"/>
                <a:ext cx="13" cy="27"/>
              </a:xfrm>
              <a:custGeom>
                <a:avLst/>
                <a:gdLst>
                  <a:gd name="T0" fmla="*/ 1 w 18"/>
                  <a:gd name="T1" fmla="*/ 64 h 29"/>
                  <a:gd name="T2" fmla="*/ 52 w 18"/>
                  <a:gd name="T3" fmla="*/ 1350 h 29"/>
                  <a:gd name="T4" fmla="*/ 52 w 18"/>
                  <a:gd name="T5" fmla="*/ 1545 h 29"/>
                  <a:gd name="T6" fmla="*/ 52 w 18"/>
                  <a:gd name="T7" fmla="*/ 1760 h 29"/>
                  <a:gd name="T8" fmla="*/ 1 w 18"/>
                  <a:gd name="T9" fmla="*/ 2149 h 29"/>
                  <a:gd name="T10" fmla="*/ 1 w 18"/>
                  <a:gd name="T11" fmla="*/ 2464 h 29"/>
                  <a:gd name="T12" fmla="*/ 1 w 18"/>
                  <a:gd name="T13" fmla="*/ 2808 h 29"/>
                  <a:gd name="T14" fmla="*/ 1 w 18"/>
                  <a:gd name="T15" fmla="*/ 3008 h 29"/>
                  <a:gd name="T16" fmla="*/ 0 w 18"/>
                  <a:gd name="T17" fmla="*/ 3008 h 29"/>
                  <a:gd name="T18" fmla="*/ 0 w 18"/>
                  <a:gd name="T19" fmla="*/ 4466 h 29"/>
                  <a:gd name="T20" fmla="*/ 1 w 18"/>
                  <a:gd name="T21" fmla="*/ 4466 h 29"/>
                  <a:gd name="T22" fmla="*/ 56 w 18"/>
                  <a:gd name="T23" fmla="*/ 4192 h 29"/>
                  <a:gd name="T24" fmla="*/ 65 w 18"/>
                  <a:gd name="T25" fmla="*/ 3664 h 29"/>
                  <a:gd name="T26" fmla="*/ 76 w 18"/>
                  <a:gd name="T27" fmla="*/ 2808 h 29"/>
                  <a:gd name="T28" fmla="*/ 81 w 18"/>
                  <a:gd name="T29" fmla="*/ 2149 h 29"/>
                  <a:gd name="T30" fmla="*/ 85 w 18"/>
                  <a:gd name="T31" fmla="*/ 1545 h 29"/>
                  <a:gd name="T32" fmla="*/ 81 w 18"/>
                  <a:gd name="T33" fmla="*/ 64 h 29"/>
                  <a:gd name="T34" fmla="*/ 72 w 18"/>
                  <a:gd name="T35" fmla="*/ 0 h 29"/>
                  <a:gd name="T36" fmla="*/ 1 w 18"/>
                  <a:gd name="T37" fmla="*/ 64 h 2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29"/>
                  <a:gd name="T59" fmla="*/ 18 w 18"/>
                  <a:gd name="T60" fmla="*/ 29 h 2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29">
                    <a:moveTo>
                      <a:pt x="8" y="6"/>
                    </a:moveTo>
                    <a:lnTo>
                      <a:pt x="9" y="8"/>
                    </a:lnTo>
                    <a:lnTo>
                      <a:pt x="9" y="10"/>
                    </a:lnTo>
                    <a:lnTo>
                      <a:pt x="9" y="12"/>
                    </a:lnTo>
                    <a:lnTo>
                      <a:pt x="8" y="15"/>
                    </a:lnTo>
                    <a:lnTo>
                      <a:pt x="6" y="17"/>
                    </a:lnTo>
                    <a:lnTo>
                      <a:pt x="4" y="19"/>
                    </a:lnTo>
                    <a:lnTo>
                      <a:pt x="2" y="20"/>
                    </a:lnTo>
                    <a:lnTo>
                      <a:pt x="0" y="20"/>
                    </a:lnTo>
                    <a:lnTo>
                      <a:pt x="0" y="29"/>
                    </a:lnTo>
                    <a:lnTo>
                      <a:pt x="5" y="29"/>
                    </a:lnTo>
                    <a:lnTo>
                      <a:pt x="10" y="27"/>
                    </a:lnTo>
                    <a:lnTo>
                      <a:pt x="13" y="23"/>
                    </a:lnTo>
                    <a:lnTo>
                      <a:pt x="16" y="19"/>
                    </a:lnTo>
                    <a:lnTo>
                      <a:pt x="17" y="15"/>
                    </a:lnTo>
                    <a:lnTo>
                      <a:pt x="18" y="10"/>
                    </a:lnTo>
                    <a:lnTo>
                      <a:pt x="17" y="6"/>
                    </a:lnTo>
                    <a:lnTo>
                      <a:pt x="15" y="0"/>
                    </a:lnTo>
                    <a:lnTo>
                      <a:pt x="8" y="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24" name="Freeform 449"/>
              <p:cNvSpPr>
                <a:spLocks noChangeArrowheads="1"/>
              </p:cNvSpPr>
              <p:nvPr/>
            </p:nvSpPr>
            <p:spPr bwMode="auto">
              <a:xfrm>
                <a:off x="3119" y="4036"/>
                <a:ext cx="39" cy="40"/>
              </a:xfrm>
              <a:custGeom>
                <a:avLst/>
                <a:gdLst>
                  <a:gd name="T0" fmla="*/ 0 w 53"/>
                  <a:gd name="T1" fmla="*/ 1142812 h 30"/>
                  <a:gd name="T2" fmla="*/ 1 w 53"/>
                  <a:gd name="T3" fmla="*/ 1142812 h 30"/>
                  <a:gd name="T4" fmla="*/ 15 w 53"/>
                  <a:gd name="T5" fmla="*/ 1379024 h 30"/>
                  <a:gd name="T6" fmla="*/ 23 w 53"/>
                  <a:gd name="T7" fmla="*/ 1671596 h 30"/>
                  <a:gd name="T8" fmla="*/ 29 w 53"/>
                  <a:gd name="T9" fmla="*/ 2087681 h 30"/>
                  <a:gd name="T10" fmla="*/ 35 w 53"/>
                  <a:gd name="T11" fmla="*/ 2443200 h 30"/>
                  <a:gd name="T12" fmla="*/ 40 w 53"/>
                  <a:gd name="T13" fmla="*/ 2772273 h 30"/>
                  <a:gd name="T14" fmla="*/ 43 w 53"/>
                  <a:gd name="T15" fmla="*/ 3254256 h 30"/>
                  <a:gd name="T16" fmla="*/ 46 w 53"/>
                  <a:gd name="T17" fmla="*/ 3413108 h 30"/>
                  <a:gd name="T18" fmla="*/ 52 w 53"/>
                  <a:gd name="T19" fmla="*/ 2772273 h 30"/>
                  <a:gd name="T20" fmla="*/ 50 w 53"/>
                  <a:gd name="T21" fmla="*/ 2443200 h 30"/>
                  <a:gd name="T22" fmla="*/ 46 w 53"/>
                  <a:gd name="T23" fmla="*/ 2019148 h 30"/>
                  <a:gd name="T24" fmla="*/ 39 w 53"/>
                  <a:gd name="T25" fmla="*/ 1518580 h 30"/>
                  <a:gd name="T26" fmla="*/ 33 w 53"/>
                  <a:gd name="T27" fmla="*/ 1037132 h 30"/>
                  <a:gd name="T28" fmla="*/ 26 w 53"/>
                  <a:gd name="T29" fmla="*/ 778527 h 30"/>
                  <a:gd name="T30" fmla="*/ 18 w 53"/>
                  <a:gd name="T31" fmla="*/ 769 h 30"/>
                  <a:gd name="T32" fmla="*/ 11 w 53"/>
                  <a:gd name="T33" fmla="*/ 27 h 30"/>
                  <a:gd name="T34" fmla="*/ 0 w 53"/>
                  <a:gd name="T35" fmla="*/ 0 h 30"/>
                  <a:gd name="T36" fmla="*/ 0 w 53"/>
                  <a:gd name="T37" fmla="*/ 1142812 h 3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30"/>
                  <a:gd name="T59" fmla="*/ 53 w 53"/>
                  <a:gd name="T60" fmla="*/ 30 h 3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30">
                    <a:moveTo>
                      <a:pt x="0" y="10"/>
                    </a:moveTo>
                    <a:lnTo>
                      <a:pt x="7" y="10"/>
                    </a:lnTo>
                    <a:lnTo>
                      <a:pt x="16" y="12"/>
                    </a:lnTo>
                    <a:lnTo>
                      <a:pt x="23" y="14"/>
                    </a:lnTo>
                    <a:lnTo>
                      <a:pt x="30" y="18"/>
                    </a:lnTo>
                    <a:lnTo>
                      <a:pt x="35" y="21"/>
                    </a:lnTo>
                    <a:lnTo>
                      <a:pt x="40" y="24"/>
                    </a:lnTo>
                    <a:lnTo>
                      <a:pt x="43" y="28"/>
                    </a:lnTo>
                    <a:lnTo>
                      <a:pt x="46" y="30"/>
                    </a:lnTo>
                    <a:lnTo>
                      <a:pt x="53" y="24"/>
                    </a:lnTo>
                    <a:lnTo>
                      <a:pt x="50" y="21"/>
                    </a:lnTo>
                    <a:lnTo>
                      <a:pt x="46" y="17"/>
                    </a:lnTo>
                    <a:lnTo>
                      <a:pt x="39" y="13"/>
                    </a:lnTo>
                    <a:lnTo>
                      <a:pt x="33" y="9"/>
                    </a:lnTo>
                    <a:lnTo>
                      <a:pt x="26" y="6"/>
                    </a:lnTo>
                    <a:lnTo>
                      <a:pt x="18" y="3"/>
                    </a:lnTo>
                    <a:lnTo>
                      <a:pt x="10" y="1"/>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25" name="Freeform 450"/>
              <p:cNvSpPr>
                <a:spLocks noChangeArrowheads="1"/>
              </p:cNvSpPr>
              <p:nvPr/>
            </p:nvSpPr>
            <p:spPr bwMode="auto">
              <a:xfrm>
                <a:off x="3054" y="4036"/>
                <a:ext cx="48" cy="31"/>
              </a:xfrm>
              <a:custGeom>
                <a:avLst/>
                <a:gdLst>
                  <a:gd name="T0" fmla="*/ 2 w 51"/>
                  <a:gd name="T1" fmla="*/ 1186041 h 23"/>
                  <a:gd name="T2" fmla="*/ 7 w 51"/>
                  <a:gd name="T3" fmla="*/ 1109255 h 23"/>
                  <a:gd name="T4" fmla="*/ 378 w 51"/>
                  <a:gd name="T5" fmla="*/ 1020277 h 23"/>
                  <a:gd name="T6" fmla="*/ 504 w 51"/>
                  <a:gd name="T7" fmla="*/ 938614 h 23"/>
                  <a:gd name="T8" fmla="*/ 710 w 51"/>
                  <a:gd name="T9" fmla="*/ 794425 h 23"/>
                  <a:gd name="T10" fmla="*/ 999 w 51"/>
                  <a:gd name="T11" fmla="*/ 618780 h 23"/>
                  <a:gd name="T12" fmla="*/ 1185 w 51"/>
                  <a:gd name="T13" fmla="*/ 523300 h 23"/>
                  <a:gd name="T14" fmla="*/ 1489 w 51"/>
                  <a:gd name="T15" fmla="*/ 481309 h 23"/>
                  <a:gd name="T16" fmla="*/ 1724 w 51"/>
                  <a:gd name="T17" fmla="*/ 481309 h 23"/>
                  <a:gd name="T18" fmla="*/ 1724 w 51"/>
                  <a:gd name="T19" fmla="*/ 0 h 23"/>
                  <a:gd name="T20" fmla="*/ 1487 w 51"/>
                  <a:gd name="T21" fmla="*/ 27 h 23"/>
                  <a:gd name="T22" fmla="*/ 1120 w 51"/>
                  <a:gd name="T23" fmla="*/ 879 h 23"/>
                  <a:gd name="T24" fmla="*/ 942 w 51"/>
                  <a:gd name="T25" fmla="*/ 1263 h 23"/>
                  <a:gd name="T26" fmla="*/ 597 w 51"/>
                  <a:gd name="T27" fmla="*/ 374644 h 23"/>
                  <a:gd name="T28" fmla="*/ 424 w 51"/>
                  <a:gd name="T29" fmla="*/ 443083 h 23"/>
                  <a:gd name="T30" fmla="*/ 8 w 51"/>
                  <a:gd name="T31" fmla="*/ 523300 h 23"/>
                  <a:gd name="T32" fmla="*/ 3 w 51"/>
                  <a:gd name="T33" fmla="*/ 618780 h 23"/>
                  <a:gd name="T34" fmla="*/ 0 w 51"/>
                  <a:gd name="T35" fmla="*/ 672538 h 23"/>
                  <a:gd name="T36" fmla="*/ 2 w 51"/>
                  <a:gd name="T37" fmla="*/ 1186041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1"/>
                  <a:gd name="T58" fmla="*/ 0 h 23"/>
                  <a:gd name="T59" fmla="*/ 51 w 51"/>
                  <a:gd name="T60" fmla="*/ 23 h 2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1" h="23">
                    <a:moveTo>
                      <a:pt x="2" y="23"/>
                    </a:moveTo>
                    <a:lnTo>
                      <a:pt x="7" y="22"/>
                    </a:lnTo>
                    <a:lnTo>
                      <a:pt x="11" y="20"/>
                    </a:lnTo>
                    <a:lnTo>
                      <a:pt x="16" y="18"/>
                    </a:lnTo>
                    <a:lnTo>
                      <a:pt x="22" y="16"/>
                    </a:lnTo>
                    <a:lnTo>
                      <a:pt x="29" y="13"/>
                    </a:lnTo>
                    <a:lnTo>
                      <a:pt x="36" y="11"/>
                    </a:lnTo>
                    <a:lnTo>
                      <a:pt x="44" y="10"/>
                    </a:lnTo>
                    <a:lnTo>
                      <a:pt x="51" y="10"/>
                    </a:lnTo>
                    <a:lnTo>
                      <a:pt x="51" y="0"/>
                    </a:lnTo>
                    <a:lnTo>
                      <a:pt x="43" y="1"/>
                    </a:lnTo>
                    <a:lnTo>
                      <a:pt x="34" y="2"/>
                    </a:lnTo>
                    <a:lnTo>
                      <a:pt x="27" y="3"/>
                    </a:lnTo>
                    <a:lnTo>
                      <a:pt x="19" y="7"/>
                    </a:lnTo>
                    <a:lnTo>
                      <a:pt x="13" y="9"/>
                    </a:lnTo>
                    <a:lnTo>
                      <a:pt x="8" y="11"/>
                    </a:lnTo>
                    <a:lnTo>
                      <a:pt x="3" y="13"/>
                    </a:lnTo>
                    <a:lnTo>
                      <a:pt x="0" y="14"/>
                    </a:lnTo>
                    <a:lnTo>
                      <a:pt x="2" y="2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26" name="Freeform 451"/>
              <p:cNvSpPr>
                <a:spLocks noChangeArrowheads="1"/>
              </p:cNvSpPr>
              <p:nvPr/>
            </p:nvSpPr>
            <p:spPr bwMode="auto">
              <a:xfrm>
                <a:off x="2629" y="4012"/>
                <a:ext cx="98" cy="51"/>
              </a:xfrm>
              <a:custGeom>
                <a:avLst/>
                <a:gdLst>
                  <a:gd name="T0" fmla="*/ 3 w 108"/>
                  <a:gd name="T1" fmla="*/ 138689 h 41"/>
                  <a:gd name="T2" fmla="*/ 2 w 108"/>
                  <a:gd name="T3" fmla="*/ 129479 h 41"/>
                  <a:gd name="T4" fmla="*/ 1 w 108"/>
                  <a:gd name="T5" fmla="*/ 120498 h 41"/>
                  <a:gd name="T6" fmla="*/ 0 w 108"/>
                  <a:gd name="T7" fmla="*/ 112175 h 41"/>
                  <a:gd name="T8" fmla="*/ 1 w 108"/>
                  <a:gd name="T9" fmla="*/ 104953 h 41"/>
                  <a:gd name="T10" fmla="*/ 3 w 108"/>
                  <a:gd name="T11" fmla="*/ 79100 h 41"/>
                  <a:gd name="T12" fmla="*/ 5 w 108"/>
                  <a:gd name="T13" fmla="*/ 64188 h 41"/>
                  <a:gd name="T14" fmla="*/ 227 w 108"/>
                  <a:gd name="T15" fmla="*/ 51893 h 41"/>
                  <a:gd name="T16" fmla="*/ 351 w 108"/>
                  <a:gd name="T17" fmla="*/ 337 h 41"/>
                  <a:gd name="T18" fmla="*/ 536 w 108"/>
                  <a:gd name="T19" fmla="*/ 158 h 41"/>
                  <a:gd name="T20" fmla="*/ 701 w 108"/>
                  <a:gd name="T21" fmla="*/ 0 h 41"/>
                  <a:gd name="T22" fmla="*/ 854 w 108"/>
                  <a:gd name="T23" fmla="*/ 0 h 41"/>
                  <a:gd name="T24" fmla="*/ 1032 w 108"/>
                  <a:gd name="T25" fmla="*/ 0 h 41"/>
                  <a:gd name="T26" fmla="*/ 1213 w 108"/>
                  <a:gd name="T27" fmla="*/ 1 h 41"/>
                  <a:gd name="T28" fmla="*/ 1356 w 108"/>
                  <a:gd name="T29" fmla="*/ 208 h 41"/>
                  <a:gd name="T30" fmla="*/ 1537 w 108"/>
                  <a:gd name="T31" fmla="*/ 51893 h 41"/>
                  <a:gd name="T32" fmla="*/ 1658 w 108"/>
                  <a:gd name="T33" fmla="*/ 73311 h 41"/>
                  <a:gd name="T34" fmla="*/ 1712 w 108"/>
                  <a:gd name="T35" fmla="*/ 97888 h 41"/>
                  <a:gd name="T36" fmla="*/ 1769 w 108"/>
                  <a:gd name="T37" fmla="*/ 129479 h 41"/>
                  <a:gd name="T38" fmla="*/ 1824 w 108"/>
                  <a:gd name="T39" fmla="*/ 153964 h 41"/>
                  <a:gd name="T40" fmla="*/ 1856 w 108"/>
                  <a:gd name="T41" fmla="*/ 184265 h 41"/>
                  <a:gd name="T42" fmla="*/ 1856 w 108"/>
                  <a:gd name="T43" fmla="*/ 203917 h 41"/>
                  <a:gd name="T44" fmla="*/ 1816 w 108"/>
                  <a:gd name="T45" fmla="*/ 218534 h 41"/>
                  <a:gd name="T46" fmla="*/ 1690 w 108"/>
                  <a:gd name="T47" fmla="*/ 244327 h 41"/>
                  <a:gd name="T48" fmla="*/ 1587 w 108"/>
                  <a:gd name="T49" fmla="*/ 254112 h 41"/>
                  <a:gd name="T50" fmla="*/ 1444 w 108"/>
                  <a:gd name="T51" fmla="*/ 262526 h 41"/>
                  <a:gd name="T52" fmla="*/ 1274 w 108"/>
                  <a:gd name="T53" fmla="*/ 262526 h 41"/>
                  <a:gd name="T54" fmla="*/ 1140 w 108"/>
                  <a:gd name="T55" fmla="*/ 262526 h 41"/>
                  <a:gd name="T56" fmla="*/ 974 w 108"/>
                  <a:gd name="T57" fmla="*/ 252031 h 41"/>
                  <a:gd name="T58" fmla="*/ 854 w 108"/>
                  <a:gd name="T59" fmla="*/ 234155 h 41"/>
                  <a:gd name="T60" fmla="*/ 707 w 108"/>
                  <a:gd name="T61" fmla="*/ 212610 h 41"/>
                  <a:gd name="T62" fmla="*/ 571 w 108"/>
                  <a:gd name="T63" fmla="*/ 197598 h 41"/>
                  <a:gd name="T64" fmla="*/ 443 w 108"/>
                  <a:gd name="T65" fmla="*/ 184265 h 41"/>
                  <a:gd name="T66" fmla="*/ 289 w 108"/>
                  <a:gd name="T67" fmla="*/ 171817 h 41"/>
                  <a:gd name="T68" fmla="*/ 199 w 108"/>
                  <a:gd name="T69" fmla="*/ 153964 h 41"/>
                  <a:gd name="T70" fmla="*/ 5 w 108"/>
                  <a:gd name="T71" fmla="*/ 149209 h 41"/>
                  <a:gd name="T72" fmla="*/ 3 w 108"/>
                  <a:gd name="T73" fmla="*/ 138689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41"/>
                  <a:gd name="T113" fmla="*/ 108 w 108"/>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41">
                    <a:moveTo>
                      <a:pt x="3" y="21"/>
                    </a:moveTo>
                    <a:lnTo>
                      <a:pt x="2" y="20"/>
                    </a:lnTo>
                    <a:lnTo>
                      <a:pt x="1" y="19"/>
                    </a:lnTo>
                    <a:lnTo>
                      <a:pt x="0" y="18"/>
                    </a:lnTo>
                    <a:lnTo>
                      <a:pt x="1" y="17"/>
                    </a:lnTo>
                    <a:lnTo>
                      <a:pt x="3" y="13"/>
                    </a:lnTo>
                    <a:lnTo>
                      <a:pt x="7" y="10"/>
                    </a:lnTo>
                    <a:lnTo>
                      <a:pt x="14" y="7"/>
                    </a:lnTo>
                    <a:lnTo>
                      <a:pt x="21" y="5"/>
                    </a:lnTo>
                    <a:lnTo>
                      <a:pt x="31" y="2"/>
                    </a:lnTo>
                    <a:lnTo>
                      <a:pt x="40" y="0"/>
                    </a:lnTo>
                    <a:lnTo>
                      <a:pt x="50" y="0"/>
                    </a:lnTo>
                    <a:lnTo>
                      <a:pt x="60" y="0"/>
                    </a:lnTo>
                    <a:lnTo>
                      <a:pt x="70" y="1"/>
                    </a:lnTo>
                    <a:lnTo>
                      <a:pt x="79" y="3"/>
                    </a:lnTo>
                    <a:lnTo>
                      <a:pt x="89" y="7"/>
                    </a:lnTo>
                    <a:lnTo>
                      <a:pt x="96" y="12"/>
                    </a:lnTo>
                    <a:lnTo>
                      <a:pt x="100" y="16"/>
                    </a:lnTo>
                    <a:lnTo>
                      <a:pt x="103" y="20"/>
                    </a:lnTo>
                    <a:lnTo>
                      <a:pt x="106" y="24"/>
                    </a:lnTo>
                    <a:lnTo>
                      <a:pt x="108" y="29"/>
                    </a:lnTo>
                    <a:lnTo>
                      <a:pt x="108" y="32"/>
                    </a:lnTo>
                    <a:lnTo>
                      <a:pt x="105" y="34"/>
                    </a:lnTo>
                    <a:lnTo>
                      <a:pt x="98" y="38"/>
                    </a:lnTo>
                    <a:lnTo>
                      <a:pt x="92" y="40"/>
                    </a:lnTo>
                    <a:lnTo>
                      <a:pt x="84" y="41"/>
                    </a:lnTo>
                    <a:lnTo>
                      <a:pt x="74" y="41"/>
                    </a:lnTo>
                    <a:lnTo>
                      <a:pt x="66" y="41"/>
                    </a:lnTo>
                    <a:lnTo>
                      <a:pt x="57" y="39"/>
                    </a:lnTo>
                    <a:lnTo>
                      <a:pt x="50" y="36"/>
                    </a:lnTo>
                    <a:lnTo>
                      <a:pt x="41" y="33"/>
                    </a:lnTo>
                    <a:lnTo>
                      <a:pt x="33" y="31"/>
                    </a:lnTo>
                    <a:lnTo>
                      <a:pt x="25" y="29"/>
                    </a:lnTo>
                    <a:lnTo>
                      <a:pt x="18" y="27"/>
                    </a:lnTo>
                    <a:lnTo>
                      <a:pt x="12" y="24"/>
                    </a:lnTo>
                    <a:lnTo>
                      <a:pt x="6" y="23"/>
                    </a:lnTo>
                    <a:lnTo>
                      <a:pt x="3" y="21"/>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27" name="Freeform 452"/>
              <p:cNvSpPr>
                <a:spLocks noChangeArrowheads="1"/>
              </p:cNvSpPr>
              <p:nvPr/>
            </p:nvSpPr>
            <p:spPr bwMode="auto">
              <a:xfrm>
                <a:off x="2626" y="4007"/>
                <a:ext cx="104" cy="33"/>
              </a:xfrm>
              <a:custGeom>
                <a:avLst/>
                <a:gdLst>
                  <a:gd name="T0" fmla="*/ 1141 w 116"/>
                  <a:gd name="T1" fmla="*/ 6271 h 35"/>
                  <a:gd name="T2" fmla="*/ 1131 w 116"/>
                  <a:gd name="T3" fmla="*/ 5148 h 35"/>
                  <a:gd name="T4" fmla="*/ 1096 w 116"/>
                  <a:gd name="T5" fmla="*/ 4157 h 35"/>
                  <a:gd name="T6" fmla="*/ 1070 w 116"/>
                  <a:gd name="T7" fmla="*/ 3411 h 35"/>
                  <a:gd name="T8" fmla="*/ 1016 w 116"/>
                  <a:gd name="T9" fmla="*/ 2456 h 35"/>
                  <a:gd name="T10" fmla="*/ 949 w 116"/>
                  <a:gd name="T11" fmla="*/ 1500 h 35"/>
                  <a:gd name="T12" fmla="*/ 843 w 116"/>
                  <a:gd name="T13" fmla="*/ 3 h 35"/>
                  <a:gd name="T14" fmla="*/ 752 w 116"/>
                  <a:gd name="T15" fmla="*/ 1 h 35"/>
                  <a:gd name="T16" fmla="*/ 631 w 116"/>
                  <a:gd name="T17" fmla="*/ 0 h 35"/>
                  <a:gd name="T18" fmla="*/ 531 w 116"/>
                  <a:gd name="T19" fmla="*/ 0 h 35"/>
                  <a:gd name="T20" fmla="*/ 429 w 116"/>
                  <a:gd name="T21" fmla="*/ 0 h 35"/>
                  <a:gd name="T22" fmla="*/ 330 w 116"/>
                  <a:gd name="T23" fmla="*/ 2 h 35"/>
                  <a:gd name="T24" fmla="*/ 239 w 116"/>
                  <a:gd name="T25" fmla="*/ 4 h 35"/>
                  <a:gd name="T26" fmla="*/ 160 w 116"/>
                  <a:gd name="T27" fmla="*/ 1500 h 35"/>
                  <a:gd name="T28" fmla="*/ 100 w 116"/>
                  <a:gd name="T29" fmla="*/ 1920 h 35"/>
                  <a:gd name="T30" fmla="*/ 4 w 116"/>
                  <a:gd name="T31" fmla="*/ 2666 h 35"/>
                  <a:gd name="T32" fmla="*/ 1 w 116"/>
                  <a:gd name="T33" fmla="*/ 3411 h 35"/>
                  <a:gd name="T34" fmla="*/ 0 w 116"/>
                  <a:gd name="T35" fmla="*/ 4366 h 35"/>
                  <a:gd name="T36" fmla="*/ 1 w 116"/>
                  <a:gd name="T37" fmla="*/ 4901 h 35"/>
                  <a:gd name="T38" fmla="*/ 3 w 116"/>
                  <a:gd name="T39" fmla="*/ 5319 h 35"/>
                  <a:gd name="T40" fmla="*/ 4 w 116"/>
                  <a:gd name="T41" fmla="*/ 5775 h 35"/>
                  <a:gd name="T42" fmla="*/ 100 w 116"/>
                  <a:gd name="T43" fmla="*/ 4366 h 35"/>
                  <a:gd name="T44" fmla="*/ 4 w 116"/>
                  <a:gd name="T45" fmla="*/ 4157 h 35"/>
                  <a:gd name="T46" fmla="*/ 4 w 116"/>
                  <a:gd name="T47" fmla="*/ 4366 h 35"/>
                  <a:gd name="T48" fmla="*/ 100 w 116"/>
                  <a:gd name="T49" fmla="*/ 4366 h 35"/>
                  <a:gd name="T50" fmla="*/ 4 w 116"/>
                  <a:gd name="T51" fmla="*/ 4513 h 35"/>
                  <a:gd name="T52" fmla="*/ 105 w 116"/>
                  <a:gd name="T53" fmla="*/ 4157 h 35"/>
                  <a:gd name="T54" fmla="*/ 135 w 116"/>
                  <a:gd name="T55" fmla="*/ 3704 h 35"/>
                  <a:gd name="T56" fmla="*/ 190 w 116"/>
                  <a:gd name="T57" fmla="*/ 2896 h 35"/>
                  <a:gd name="T58" fmla="*/ 269 w 116"/>
                  <a:gd name="T59" fmla="*/ 2456 h 35"/>
                  <a:gd name="T60" fmla="*/ 340 w 116"/>
                  <a:gd name="T61" fmla="*/ 2082 h 35"/>
                  <a:gd name="T62" fmla="*/ 441 w 116"/>
                  <a:gd name="T63" fmla="*/ 1920 h 35"/>
                  <a:gd name="T64" fmla="*/ 531 w 116"/>
                  <a:gd name="T65" fmla="*/ 1767 h 35"/>
                  <a:gd name="T66" fmla="*/ 628 w 116"/>
                  <a:gd name="T67" fmla="*/ 1767 h 35"/>
                  <a:gd name="T68" fmla="*/ 727 w 116"/>
                  <a:gd name="T69" fmla="*/ 1920 h 35"/>
                  <a:gd name="T70" fmla="*/ 804 w 116"/>
                  <a:gd name="T71" fmla="*/ 2262 h 35"/>
                  <a:gd name="T72" fmla="*/ 898 w 116"/>
                  <a:gd name="T73" fmla="*/ 2896 h 35"/>
                  <a:gd name="T74" fmla="*/ 959 w 116"/>
                  <a:gd name="T75" fmla="*/ 4157 h 35"/>
                  <a:gd name="T76" fmla="*/ 1006 w 116"/>
                  <a:gd name="T77" fmla="*/ 4513 h 35"/>
                  <a:gd name="T78" fmla="*/ 1016 w 116"/>
                  <a:gd name="T79" fmla="*/ 5148 h 35"/>
                  <a:gd name="T80" fmla="*/ 1050 w 116"/>
                  <a:gd name="T81" fmla="*/ 6271 h 35"/>
                  <a:gd name="T82" fmla="*/ 1070 w 116"/>
                  <a:gd name="T83" fmla="*/ 7005 h 35"/>
                  <a:gd name="T84" fmla="*/ 1141 w 116"/>
                  <a:gd name="T85" fmla="*/ 6271 h 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6"/>
                  <a:gd name="T130" fmla="*/ 0 h 35"/>
                  <a:gd name="T131" fmla="*/ 116 w 116"/>
                  <a:gd name="T132" fmla="*/ 35 h 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6" h="35">
                    <a:moveTo>
                      <a:pt x="116" y="31"/>
                    </a:moveTo>
                    <a:lnTo>
                      <a:pt x="114" y="26"/>
                    </a:lnTo>
                    <a:lnTo>
                      <a:pt x="111" y="21"/>
                    </a:lnTo>
                    <a:lnTo>
                      <a:pt x="108" y="17"/>
                    </a:lnTo>
                    <a:lnTo>
                      <a:pt x="103" y="13"/>
                    </a:lnTo>
                    <a:lnTo>
                      <a:pt x="95" y="7"/>
                    </a:lnTo>
                    <a:lnTo>
                      <a:pt x="85" y="3"/>
                    </a:lnTo>
                    <a:lnTo>
                      <a:pt x="75" y="1"/>
                    </a:lnTo>
                    <a:lnTo>
                      <a:pt x="64" y="0"/>
                    </a:lnTo>
                    <a:lnTo>
                      <a:pt x="54" y="0"/>
                    </a:lnTo>
                    <a:lnTo>
                      <a:pt x="43" y="0"/>
                    </a:lnTo>
                    <a:lnTo>
                      <a:pt x="34" y="2"/>
                    </a:lnTo>
                    <a:lnTo>
                      <a:pt x="24" y="4"/>
                    </a:lnTo>
                    <a:lnTo>
                      <a:pt x="17" y="7"/>
                    </a:lnTo>
                    <a:lnTo>
                      <a:pt x="9" y="10"/>
                    </a:lnTo>
                    <a:lnTo>
                      <a:pt x="4" y="14"/>
                    </a:lnTo>
                    <a:lnTo>
                      <a:pt x="1" y="17"/>
                    </a:lnTo>
                    <a:lnTo>
                      <a:pt x="0" y="22"/>
                    </a:lnTo>
                    <a:lnTo>
                      <a:pt x="1" y="25"/>
                    </a:lnTo>
                    <a:lnTo>
                      <a:pt x="3" y="27"/>
                    </a:lnTo>
                    <a:lnTo>
                      <a:pt x="5" y="29"/>
                    </a:lnTo>
                    <a:lnTo>
                      <a:pt x="9" y="22"/>
                    </a:lnTo>
                    <a:lnTo>
                      <a:pt x="8" y="21"/>
                    </a:lnTo>
                    <a:lnTo>
                      <a:pt x="8" y="22"/>
                    </a:lnTo>
                    <a:lnTo>
                      <a:pt x="9" y="22"/>
                    </a:lnTo>
                    <a:lnTo>
                      <a:pt x="8" y="23"/>
                    </a:lnTo>
                    <a:lnTo>
                      <a:pt x="10" y="21"/>
                    </a:lnTo>
                    <a:lnTo>
                      <a:pt x="14" y="18"/>
                    </a:lnTo>
                    <a:lnTo>
                      <a:pt x="20" y="15"/>
                    </a:lnTo>
                    <a:lnTo>
                      <a:pt x="27" y="13"/>
                    </a:lnTo>
                    <a:lnTo>
                      <a:pt x="35" y="11"/>
                    </a:lnTo>
                    <a:lnTo>
                      <a:pt x="44" y="10"/>
                    </a:lnTo>
                    <a:lnTo>
                      <a:pt x="54" y="9"/>
                    </a:lnTo>
                    <a:lnTo>
                      <a:pt x="63" y="9"/>
                    </a:lnTo>
                    <a:lnTo>
                      <a:pt x="74" y="10"/>
                    </a:lnTo>
                    <a:lnTo>
                      <a:pt x="82" y="12"/>
                    </a:lnTo>
                    <a:lnTo>
                      <a:pt x="91" y="15"/>
                    </a:lnTo>
                    <a:lnTo>
                      <a:pt x="98" y="21"/>
                    </a:lnTo>
                    <a:lnTo>
                      <a:pt x="101" y="23"/>
                    </a:lnTo>
                    <a:lnTo>
                      <a:pt x="103" y="26"/>
                    </a:lnTo>
                    <a:lnTo>
                      <a:pt x="106" y="31"/>
                    </a:lnTo>
                    <a:lnTo>
                      <a:pt x="108" y="35"/>
                    </a:lnTo>
                    <a:lnTo>
                      <a:pt x="116" y="3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28" name="Freeform 453"/>
              <p:cNvSpPr>
                <a:spLocks noChangeArrowheads="1"/>
              </p:cNvSpPr>
              <p:nvPr/>
            </p:nvSpPr>
            <p:spPr bwMode="auto">
              <a:xfrm>
                <a:off x="2695" y="4036"/>
                <a:ext cx="45" cy="27"/>
              </a:xfrm>
              <a:custGeom>
                <a:avLst/>
                <a:gdLst>
                  <a:gd name="T0" fmla="*/ 0 w 56"/>
                  <a:gd name="T1" fmla="*/ 6078665 h 19"/>
                  <a:gd name="T2" fmla="*/ 2 w 56"/>
                  <a:gd name="T3" fmla="*/ 6718392 h 19"/>
                  <a:gd name="T4" fmla="*/ 31 w 56"/>
                  <a:gd name="T5" fmla="*/ 7101243 h 19"/>
                  <a:gd name="T6" fmla="*/ 55 w 56"/>
                  <a:gd name="T7" fmla="*/ 6718392 h 19"/>
                  <a:gd name="T8" fmla="*/ 70 w 56"/>
                  <a:gd name="T9" fmla="*/ 6424605 h 19"/>
                  <a:gd name="T10" fmla="*/ 82 w 56"/>
                  <a:gd name="T11" fmla="*/ 5812053 h 19"/>
                  <a:gd name="T12" fmla="*/ 96 w 56"/>
                  <a:gd name="T13" fmla="*/ 4304785 h 19"/>
                  <a:gd name="T14" fmla="*/ 101 w 56"/>
                  <a:gd name="T15" fmla="*/ 2609912 h 19"/>
                  <a:gd name="T16" fmla="*/ 105 w 56"/>
                  <a:gd name="T17" fmla="*/ 0 h 19"/>
                  <a:gd name="T18" fmla="*/ 91 w 56"/>
                  <a:gd name="T19" fmla="*/ 4375 h 19"/>
                  <a:gd name="T20" fmla="*/ 91 w 56"/>
                  <a:gd name="T21" fmla="*/ 2419 h 19"/>
                  <a:gd name="T22" fmla="*/ 87 w 56"/>
                  <a:gd name="T23" fmla="*/ 4375 h 19"/>
                  <a:gd name="T24" fmla="*/ 77 w 56"/>
                  <a:gd name="T25" fmla="*/ 2360712 h 19"/>
                  <a:gd name="T26" fmla="*/ 66 w 56"/>
                  <a:gd name="T27" fmla="*/ 2884997 h 19"/>
                  <a:gd name="T28" fmla="*/ 49 w 56"/>
                  <a:gd name="T29" fmla="*/ 3187918 h 19"/>
                  <a:gd name="T30" fmla="*/ 31 w 56"/>
                  <a:gd name="T31" fmla="*/ 3187918 h 19"/>
                  <a:gd name="T32" fmla="*/ 23 w 56"/>
                  <a:gd name="T33" fmla="*/ 3187918 h 19"/>
                  <a:gd name="T34" fmla="*/ 2 w 56"/>
                  <a:gd name="T35" fmla="*/ 2609912 h 19"/>
                  <a:gd name="T36" fmla="*/ 0 w 56"/>
                  <a:gd name="T37" fmla="*/ 6078665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19"/>
                  <a:gd name="T59" fmla="*/ 56 w 5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19">
                    <a:moveTo>
                      <a:pt x="0" y="16"/>
                    </a:moveTo>
                    <a:lnTo>
                      <a:pt x="9" y="18"/>
                    </a:lnTo>
                    <a:lnTo>
                      <a:pt x="18" y="19"/>
                    </a:lnTo>
                    <a:lnTo>
                      <a:pt x="28" y="18"/>
                    </a:lnTo>
                    <a:lnTo>
                      <a:pt x="37" y="17"/>
                    </a:lnTo>
                    <a:lnTo>
                      <a:pt x="44" y="15"/>
                    </a:lnTo>
                    <a:lnTo>
                      <a:pt x="51" y="12"/>
                    </a:lnTo>
                    <a:lnTo>
                      <a:pt x="55" y="7"/>
                    </a:lnTo>
                    <a:lnTo>
                      <a:pt x="56" y="0"/>
                    </a:lnTo>
                    <a:lnTo>
                      <a:pt x="48" y="4"/>
                    </a:lnTo>
                    <a:lnTo>
                      <a:pt x="48" y="2"/>
                    </a:lnTo>
                    <a:lnTo>
                      <a:pt x="46" y="4"/>
                    </a:lnTo>
                    <a:lnTo>
                      <a:pt x="41" y="6"/>
                    </a:lnTo>
                    <a:lnTo>
                      <a:pt x="35" y="8"/>
                    </a:lnTo>
                    <a:lnTo>
                      <a:pt x="26" y="9"/>
                    </a:lnTo>
                    <a:lnTo>
                      <a:pt x="18" y="9"/>
                    </a:lnTo>
                    <a:lnTo>
                      <a:pt x="11" y="9"/>
                    </a:lnTo>
                    <a:lnTo>
                      <a:pt x="2" y="7"/>
                    </a:lnTo>
                    <a:lnTo>
                      <a:pt x="0" y="1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29" name="Freeform 454"/>
              <p:cNvSpPr>
                <a:spLocks noChangeArrowheads="1"/>
              </p:cNvSpPr>
              <p:nvPr/>
            </p:nvSpPr>
            <p:spPr bwMode="auto">
              <a:xfrm>
                <a:off x="2631" y="4032"/>
                <a:ext cx="54" cy="33"/>
              </a:xfrm>
              <a:custGeom>
                <a:avLst/>
                <a:gdLst>
                  <a:gd name="T0" fmla="*/ 0 w 57"/>
                  <a:gd name="T1" fmla="*/ 179707 h 25"/>
                  <a:gd name="T2" fmla="*/ 4 w 57"/>
                  <a:gd name="T3" fmla="*/ 226236 h 25"/>
                  <a:gd name="T4" fmla="*/ 267 w 57"/>
                  <a:gd name="T5" fmla="*/ 244352 h 25"/>
                  <a:gd name="T6" fmla="*/ 364 w 57"/>
                  <a:gd name="T7" fmla="*/ 285127 h 25"/>
                  <a:gd name="T8" fmla="*/ 520 w 57"/>
                  <a:gd name="T9" fmla="*/ 332635 h 25"/>
                  <a:gd name="T10" fmla="*/ 745 w 57"/>
                  <a:gd name="T11" fmla="*/ 387844 h 25"/>
                  <a:gd name="T12" fmla="*/ 913 w 57"/>
                  <a:gd name="T13" fmla="*/ 474511 h 25"/>
                  <a:gd name="T14" fmla="*/ 1123 w 57"/>
                  <a:gd name="T15" fmla="*/ 528058 h 25"/>
                  <a:gd name="T16" fmla="*/ 1308 w 57"/>
                  <a:gd name="T17" fmla="*/ 570322 h 25"/>
                  <a:gd name="T18" fmla="*/ 1330 w 57"/>
                  <a:gd name="T19" fmla="*/ 359097 h 25"/>
                  <a:gd name="T20" fmla="*/ 1199 w 57"/>
                  <a:gd name="T21" fmla="*/ 307839 h 25"/>
                  <a:gd name="T22" fmla="*/ 963 w 57"/>
                  <a:gd name="T23" fmla="*/ 244352 h 25"/>
                  <a:gd name="T24" fmla="*/ 783 w 57"/>
                  <a:gd name="T25" fmla="*/ 209594 h 25"/>
                  <a:gd name="T26" fmla="*/ 575 w 57"/>
                  <a:gd name="T27" fmla="*/ 1459 h 25"/>
                  <a:gd name="T28" fmla="*/ 402 w 57"/>
                  <a:gd name="T29" fmla="*/ 1036 h 25"/>
                  <a:gd name="T30" fmla="*/ 297 w 57"/>
                  <a:gd name="T31" fmla="*/ 524 h 25"/>
                  <a:gd name="T32" fmla="*/ 7 w 57"/>
                  <a:gd name="T33" fmla="*/ 26 h 25"/>
                  <a:gd name="T34" fmla="*/ 4 w 57"/>
                  <a:gd name="T35" fmla="*/ 0 h 25"/>
                  <a:gd name="T36" fmla="*/ 0 w 57"/>
                  <a:gd name="T37" fmla="*/ 179707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25"/>
                  <a:gd name="T59" fmla="*/ 57 w 57"/>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25">
                    <a:moveTo>
                      <a:pt x="0" y="7"/>
                    </a:moveTo>
                    <a:lnTo>
                      <a:pt x="4" y="10"/>
                    </a:lnTo>
                    <a:lnTo>
                      <a:pt x="10" y="11"/>
                    </a:lnTo>
                    <a:lnTo>
                      <a:pt x="16" y="13"/>
                    </a:lnTo>
                    <a:lnTo>
                      <a:pt x="23" y="15"/>
                    </a:lnTo>
                    <a:lnTo>
                      <a:pt x="31" y="17"/>
                    </a:lnTo>
                    <a:lnTo>
                      <a:pt x="39" y="20"/>
                    </a:lnTo>
                    <a:lnTo>
                      <a:pt x="47" y="23"/>
                    </a:lnTo>
                    <a:lnTo>
                      <a:pt x="55" y="25"/>
                    </a:lnTo>
                    <a:lnTo>
                      <a:pt x="57" y="16"/>
                    </a:lnTo>
                    <a:lnTo>
                      <a:pt x="50" y="14"/>
                    </a:lnTo>
                    <a:lnTo>
                      <a:pt x="41" y="11"/>
                    </a:lnTo>
                    <a:lnTo>
                      <a:pt x="33" y="9"/>
                    </a:lnTo>
                    <a:lnTo>
                      <a:pt x="25" y="6"/>
                    </a:lnTo>
                    <a:lnTo>
                      <a:pt x="18" y="4"/>
                    </a:lnTo>
                    <a:lnTo>
                      <a:pt x="12" y="2"/>
                    </a:lnTo>
                    <a:lnTo>
                      <a:pt x="7" y="1"/>
                    </a:lnTo>
                    <a:lnTo>
                      <a:pt x="4" y="0"/>
                    </a:lnTo>
                    <a:lnTo>
                      <a:pt x="0"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30" name="Freeform 455"/>
              <p:cNvSpPr>
                <a:spLocks noChangeArrowheads="1"/>
              </p:cNvSpPr>
              <p:nvPr/>
            </p:nvSpPr>
            <p:spPr bwMode="auto">
              <a:xfrm>
                <a:off x="3012" y="4012"/>
                <a:ext cx="106" cy="51"/>
              </a:xfrm>
              <a:custGeom>
                <a:avLst/>
                <a:gdLst>
                  <a:gd name="T0" fmla="*/ 3283 w 107"/>
                  <a:gd name="T1" fmla="*/ 138689 h 41"/>
                  <a:gd name="T2" fmla="*/ 3285 w 107"/>
                  <a:gd name="T3" fmla="*/ 129479 h 41"/>
                  <a:gd name="T4" fmla="*/ 3296 w 107"/>
                  <a:gd name="T5" fmla="*/ 120498 h 41"/>
                  <a:gd name="T6" fmla="*/ 3296 w 107"/>
                  <a:gd name="T7" fmla="*/ 112175 h 41"/>
                  <a:gd name="T8" fmla="*/ 3296 w 107"/>
                  <a:gd name="T9" fmla="*/ 104953 h 41"/>
                  <a:gd name="T10" fmla="*/ 3283 w 107"/>
                  <a:gd name="T11" fmla="*/ 79100 h 41"/>
                  <a:gd name="T12" fmla="*/ 3101 w 107"/>
                  <a:gd name="T13" fmla="*/ 64188 h 41"/>
                  <a:gd name="T14" fmla="*/ 2947 w 107"/>
                  <a:gd name="T15" fmla="*/ 51893 h 41"/>
                  <a:gd name="T16" fmla="*/ 2649 w 107"/>
                  <a:gd name="T17" fmla="*/ 337 h 41"/>
                  <a:gd name="T18" fmla="*/ 2380 w 107"/>
                  <a:gd name="T19" fmla="*/ 158 h 41"/>
                  <a:gd name="T20" fmla="*/ 2118 w 107"/>
                  <a:gd name="T21" fmla="*/ 0 h 41"/>
                  <a:gd name="T22" fmla="*/ 1799 w 107"/>
                  <a:gd name="T23" fmla="*/ 0 h 41"/>
                  <a:gd name="T24" fmla="*/ 1472 w 107"/>
                  <a:gd name="T25" fmla="*/ 0 h 41"/>
                  <a:gd name="T26" fmla="*/ 1164 w 107"/>
                  <a:gd name="T27" fmla="*/ 1 h 41"/>
                  <a:gd name="T28" fmla="*/ 858 w 107"/>
                  <a:gd name="T29" fmla="*/ 208 h 41"/>
                  <a:gd name="T30" fmla="*/ 559 w 107"/>
                  <a:gd name="T31" fmla="*/ 51893 h 41"/>
                  <a:gd name="T32" fmla="*/ 377 w 107"/>
                  <a:gd name="T33" fmla="*/ 73311 h 41"/>
                  <a:gd name="T34" fmla="*/ 7 w 107"/>
                  <a:gd name="T35" fmla="*/ 97888 h 41"/>
                  <a:gd name="T36" fmla="*/ 4 w 107"/>
                  <a:gd name="T37" fmla="*/ 129479 h 41"/>
                  <a:gd name="T38" fmla="*/ 2 w 107"/>
                  <a:gd name="T39" fmla="*/ 153964 h 41"/>
                  <a:gd name="T40" fmla="*/ 0 w 107"/>
                  <a:gd name="T41" fmla="*/ 184265 h 41"/>
                  <a:gd name="T42" fmla="*/ 0 w 107"/>
                  <a:gd name="T43" fmla="*/ 203917 h 41"/>
                  <a:gd name="T44" fmla="*/ 3 w 107"/>
                  <a:gd name="T45" fmla="*/ 218534 h 41"/>
                  <a:gd name="T46" fmla="*/ 8 w 107"/>
                  <a:gd name="T47" fmla="*/ 244327 h 41"/>
                  <a:gd name="T48" fmla="*/ 474 w 107"/>
                  <a:gd name="T49" fmla="*/ 254112 h 41"/>
                  <a:gd name="T50" fmla="*/ 727 w 107"/>
                  <a:gd name="T51" fmla="*/ 262526 h 41"/>
                  <a:gd name="T52" fmla="*/ 1012 w 107"/>
                  <a:gd name="T53" fmla="*/ 262526 h 41"/>
                  <a:gd name="T54" fmla="*/ 1296 w 107"/>
                  <a:gd name="T55" fmla="*/ 262526 h 41"/>
                  <a:gd name="T56" fmla="*/ 1557 w 107"/>
                  <a:gd name="T57" fmla="*/ 252031 h 41"/>
                  <a:gd name="T58" fmla="*/ 1799 w 107"/>
                  <a:gd name="T59" fmla="*/ 234155 h 41"/>
                  <a:gd name="T60" fmla="*/ 2048 w 107"/>
                  <a:gd name="T61" fmla="*/ 212610 h 41"/>
                  <a:gd name="T62" fmla="*/ 2276 w 107"/>
                  <a:gd name="T63" fmla="*/ 197598 h 41"/>
                  <a:gd name="T64" fmla="*/ 2538 w 107"/>
                  <a:gd name="T65" fmla="*/ 184265 h 41"/>
                  <a:gd name="T66" fmla="*/ 2788 w 107"/>
                  <a:gd name="T67" fmla="*/ 171817 h 41"/>
                  <a:gd name="T68" fmla="*/ 2960 w 107"/>
                  <a:gd name="T69" fmla="*/ 153964 h 41"/>
                  <a:gd name="T70" fmla="*/ 3124 w 107"/>
                  <a:gd name="T71" fmla="*/ 149209 h 41"/>
                  <a:gd name="T72" fmla="*/ 3283 w 107"/>
                  <a:gd name="T73" fmla="*/ 138689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7"/>
                  <a:gd name="T112" fmla="*/ 0 h 41"/>
                  <a:gd name="T113" fmla="*/ 107 w 107"/>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7" h="41">
                    <a:moveTo>
                      <a:pt x="105" y="21"/>
                    </a:moveTo>
                    <a:lnTo>
                      <a:pt x="106" y="20"/>
                    </a:lnTo>
                    <a:lnTo>
                      <a:pt x="107" y="19"/>
                    </a:lnTo>
                    <a:lnTo>
                      <a:pt x="107" y="18"/>
                    </a:lnTo>
                    <a:lnTo>
                      <a:pt x="107" y="17"/>
                    </a:lnTo>
                    <a:lnTo>
                      <a:pt x="105" y="13"/>
                    </a:lnTo>
                    <a:lnTo>
                      <a:pt x="99" y="10"/>
                    </a:lnTo>
                    <a:lnTo>
                      <a:pt x="94" y="7"/>
                    </a:lnTo>
                    <a:lnTo>
                      <a:pt x="86" y="5"/>
                    </a:lnTo>
                    <a:lnTo>
                      <a:pt x="77" y="2"/>
                    </a:lnTo>
                    <a:lnTo>
                      <a:pt x="68" y="0"/>
                    </a:lnTo>
                    <a:lnTo>
                      <a:pt x="58" y="0"/>
                    </a:lnTo>
                    <a:lnTo>
                      <a:pt x="48" y="0"/>
                    </a:lnTo>
                    <a:lnTo>
                      <a:pt x="38" y="1"/>
                    </a:lnTo>
                    <a:lnTo>
                      <a:pt x="27" y="3"/>
                    </a:lnTo>
                    <a:lnTo>
                      <a:pt x="19" y="7"/>
                    </a:lnTo>
                    <a:lnTo>
                      <a:pt x="12" y="12"/>
                    </a:lnTo>
                    <a:lnTo>
                      <a:pt x="7" y="16"/>
                    </a:lnTo>
                    <a:lnTo>
                      <a:pt x="4" y="20"/>
                    </a:lnTo>
                    <a:lnTo>
                      <a:pt x="2" y="24"/>
                    </a:lnTo>
                    <a:lnTo>
                      <a:pt x="0" y="29"/>
                    </a:lnTo>
                    <a:lnTo>
                      <a:pt x="0" y="32"/>
                    </a:lnTo>
                    <a:lnTo>
                      <a:pt x="3" y="34"/>
                    </a:lnTo>
                    <a:lnTo>
                      <a:pt x="8" y="38"/>
                    </a:lnTo>
                    <a:lnTo>
                      <a:pt x="16" y="40"/>
                    </a:lnTo>
                    <a:lnTo>
                      <a:pt x="24" y="41"/>
                    </a:lnTo>
                    <a:lnTo>
                      <a:pt x="33" y="41"/>
                    </a:lnTo>
                    <a:lnTo>
                      <a:pt x="42" y="41"/>
                    </a:lnTo>
                    <a:lnTo>
                      <a:pt x="51" y="39"/>
                    </a:lnTo>
                    <a:lnTo>
                      <a:pt x="58" y="36"/>
                    </a:lnTo>
                    <a:lnTo>
                      <a:pt x="67" y="33"/>
                    </a:lnTo>
                    <a:lnTo>
                      <a:pt x="74" y="31"/>
                    </a:lnTo>
                    <a:lnTo>
                      <a:pt x="82" y="29"/>
                    </a:lnTo>
                    <a:lnTo>
                      <a:pt x="90" y="27"/>
                    </a:lnTo>
                    <a:lnTo>
                      <a:pt x="96" y="24"/>
                    </a:lnTo>
                    <a:lnTo>
                      <a:pt x="101" y="23"/>
                    </a:lnTo>
                    <a:lnTo>
                      <a:pt x="105" y="21"/>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31" name="Freeform 456"/>
              <p:cNvSpPr>
                <a:spLocks noChangeArrowheads="1"/>
              </p:cNvSpPr>
              <p:nvPr/>
            </p:nvSpPr>
            <p:spPr bwMode="auto">
              <a:xfrm>
                <a:off x="3007" y="4007"/>
                <a:ext cx="116" cy="33"/>
              </a:xfrm>
              <a:custGeom>
                <a:avLst/>
                <a:gdLst>
                  <a:gd name="T0" fmla="*/ 8 w 116"/>
                  <a:gd name="T1" fmla="*/ 7005 h 35"/>
                  <a:gd name="T2" fmla="*/ 447 w 116"/>
                  <a:gd name="T3" fmla="*/ 6271 h 35"/>
                  <a:gd name="T4" fmla="*/ 532 w 116"/>
                  <a:gd name="T5" fmla="*/ 5148 h 35"/>
                  <a:gd name="T6" fmla="*/ 642 w 116"/>
                  <a:gd name="T7" fmla="*/ 4513 h 35"/>
                  <a:gd name="T8" fmla="*/ 760 w 116"/>
                  <a:gd name="T9" fmla="*/ 4157 h 35"/>
                  <a:gd name="T10" fmla="*/ 1140 w 116"/>
                  <a:gd name="T11" fmla="*/ 2896 h 35"/>
                  <a:gd name="T12" fmla="*/ 1483 w 116"/>
                  <a:gd name="T13" fmla="*/ 2262 h 35"/>
                  <a:gd name="T14" fmla="*/ 1874 w 116"/>
                  <a:gd name="T15" fmla="*/ 1920 h 35"/>
                  <a:gd name="T16" fmla="*/ 2298 w 116"/>
                  <a:gd name="T17" fmla="*/ 1767 h 35"/>
                  <a:gd name="T18" fmla="*/ 2741 w 116"/>
                  <a:gd name="T19" fmla="*/ 1767 h 35"/>
                  <a:gd name="T20" fmla="*/ 3185 w 116"/>
                  <a:gd name="T21" fmla="*/ 1920 h 35"/>
                  <a:gd name="T22" fmla="*/ 3571 w 116"/>
                  <a:gd name="T23" fmla="*/ 2082 h 35"/>
                  <a:gd name="T24" fmla="*/ 3950 w 116"/>
                  <a:gd name="T25" fmla="*/ 2456 h 35"/>
                  <a:gd name="T26" fmla="*/ 4271 w 116"/>
                  <a:gd name="T27" fmla="*/ 2896 h 35"/>
                  <a:gd name="T28" fmla="*/ 4518 w 116"/>
                  <a:gd name="T29" fmla="*/ 3704 h 35"/>
                  <a:gd name="T30" fmla="*/ 4638 w 116"/>
                  <a:gd name="T31" fmla="*/ 4157 h 35"/>
                  <a:gd name="T32" fmla="*/ 4804 w 116"/>
                  <a:gd name="T33" fmla="*/ 4513 h 35"/>
                  <a:gd name="T34" fmla="*/ 4792 w 116"/>
                  <a:gd name="T35" fmla="*/ 4366 h 35"/>
                  <a:gd name="T36" fmla="*/ 4792 w 116"/>
                  <a:gd name="T37" fmla="*/ 4157 h 35"/>
                  <a:gd name="T38" fmla="*/ 4792 w 116"/>
                  <a:gd name="T39" fmla="*/ 4366 h 35"/>
                  <a:gd name="T40" fmla="*/ 4923 w 116"/>
                  <a:gd name="T41" fmla="*/ 5775 h 35"/>
                  <a:gd name="T42" fmla="*/ 5080 w 116"/>
                  <a:gd name="T43" fmla="*/ 5319 h 35"/>
                  <a:gd name="T44" fmla="*/ 5086 w 116"/>
                  <a:gd name="T45" fmla="*/ 4901 h 35"/>
                  <a:gd name="T46" fmla="*/ 5129 w 116"/>
                  <a:gd name="T47" fmla="*/ 4366 h 35"/>
                  <a:gd name="T48" fmla="*/ 5086 w 116"/>
                  <a:gd name="T49" fmla="*/ 3411 h 35"/>
                  <a:gd name="T50" fmla="*/ 4923 w 116"/>
                  <a:gd name="T51" fmla="*/ 2666 h 35"/>
                  <a:gd name="T52" fmla="*/ 4638 w 116"/>
                  <a:gd name="T53" fmla="*/ 1920 h 35"/>
                  <a:gd name="T54" fmla="*/ 4388 w 116"/>
                  <a:gd name="T55" fmla="*/ 1500 h 35"/>
                  <a:gd name="T56" fmla="*/ 4060 w 116"/>
                  <a:gd name="T57" fmla="*/ 4 h 35"/>
                  <a:gd name="T58" fmla="*/ 3609 w 116"/>
                  <a:gd name="T59" fmla="*/ 2 h 35"/>
                  <a:gd name="T60" fmla="*/ 3214 w 116"/>
                  <a:gd name="T61" fmla="*/ 0 h 35"/>
                  <a:gd name="T62" fmla="*/ 2741 w 116"/>
                  <a:gd name="T63" fmla="*/ 0 h 35"/>
                  <a:gd name="T64" fmla="*/ 2298 w 116"/>
                  <a:gd name="T65" fmla="*/ 0 h 35"/>
                  <a:gd name="T66" fmla="*/ 1819 w 116"/>
                  <a:gd name="T67" fmla="*/ 1 h 35"/>
                  <a:gd name="T68" fmla="*/ 1320 w 116"/>
                  <a:gd name="T69" fmla="*/ 3 h 35"/>
                  <a:gd name="T70" fmla="*/ 907 w 116"/>
                  <a:gd name="T71" fmla="*/ 1500 h 35"/>
                  <a:gd name="T72" fmla="*/ 532 w 116"/>
                  <a:gd name="T73" fmla="*/ 2456 h 35"/>
                  <a:gd name="T74" fmla="*/ 8 w 116"/>
                  <a:gd name="T75" fmla="*/ 3411 h 35"/>
                  <a:gd name="T76" fmla="*/ 5 w 116"/>
                  <a:gd name="T77" fmla="*/ 4157 h 35"/>
                  <a:gd name="T78" fmla="*/ 2 w 116"/>
                  <a:gd name="T79" fmla="*/ 5148 h 35"/>
                  <a:gd name="T80" fmla="*/ 0 w 116"/>
                  <a:gd name="T81" fmla="*/ 6271 h 35"/>
                  <a:gd name="T82" fmla="*/ 8 w 116"/>
                  <a:gd name="T83" fmla="*/ 7005 h 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6"/>
                  <a:gd name="T127" fmla="*/ 0 h 35"/>
                  <a:gd name="T128" fmla="*/ 116 w 116"/>
                  <a:gd name="T129" fmla="*/ 35 h 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6" h="35">
                    <a:moveTo>
                      <a:pt x="8" y="35"/>
                    </a:moveTo>
                    <a:lnTo>
                      <a:pt x="9" y="31"/>
                    </a:lnTo>
                    <a:lnTo>
                      <a:pt x="12" y="26"/>
                    </a:lnTo>
                    <a:lnTo>
                      <a:pt x="15" y="23"/>
                    </a:lnTo>
                    <a:lnTo>
                      <a:pt x="18" y="21"/>
                    </a:lnTo>
                    <a:lnTo>
                      <a:pt x="25" y="15"/>
                    </a:lnTo>
                    <a:lnTo>
                      <a:pt x="34" y="12"/>
                    </a:lnTo>
                    <a:lnTo>
                      <a:pt x="42" y="10"/>
                    </a:lnTo>
                    <a:lnTo>
                      <a:pt x="52" y="9"/>
                    </a:lnTo>
                    <a:lnTo>
                      <a:pt x="62" y="9"/>
                    </a:lnTo>
                    <a:lnTo>
                      <a:pt x="72" y="10"/>
                    </a:lnTo>
                    <a:lnTo>
                      <a:pt x="80" y="11"/>
                    </a:lnTo>
                    <a:lnTo>
                      <a:pt x="89" y="13"/>
                    </a:lnTo>
                    <a:lnTo>
                      <a:pt x="96" y="15"/>
                    </a:lnTo>
                    <a:lnTo>
                      <a:pt x="101" y="18"/>
                    </a:lnTo>
                    <a:lnTo>
                      <a:pt x="105" y="21"/>
                    </a:lnTo>
                    <a:lnTo>
                      <a:pt x="108" y="23"/>
                    </a:lnTo>
                    <a:lnTo>
                      <a:pt x="107" y="22"/>
                    </a:lnTo>
                    <a:lnTo>
                      <a:pt x="107" y="21"/>
                    </a:lnTo>
                    <a:lnTo>
                      <a:pt x="107" y="22"/>
                    </a:lnTo>
                    <a:lnTo>
                      <a:pt x="111" y="29"/>
                    </a:lnTo>
                    <a:lnTo>
                      <a:pt x="113" y="27"/>
                    </a:lnTo>
                    <a:lnTo>
                      <a:pt x="115" y="25"/>
                    </a:lnTo>
                    <a:lnTo>
                      <a:pt x="116" y="22"/>
                    </a:lnTo>
                    <a:lnTo>
                      <a:pt x="115" y="17"/>
                    </a:lnTo>
                    <a:lnTo>
                      <a:pt x="111" y="14"/>
                    </a:lnTo>
                    <a:lnTo>
                      <a:pt x="105" y="10"/>
                    </a:lnTo>
                    <a:lnTo>
                      <a:pt x="99" y="7"/>
                    </a:lnTo>
                    <a:lnTo>
                      <a:pt x="92" y="4"/>
                    </a:lnTo>
                    <a:lnTo>
                      <a:pt x="82" y="2"/>
                    </a:lnTo>
                    <a:lnTo>
                      <a:pt x="73" y="0"/>
                    </a:lnTo>
                    <a:lnTo>
                      <a:pt x="62" y="0"/>
                    </a:lnTo>
                    <a:lnTo>
                      <a:pt x="52" y="0"/>
                    </a:lnTo>
                    <a:lnTo>
                      <a:pt x="41" y="1"/>
                    </a:lnTo>
                    <a:lnTo>
                      <a:pt x="30" y="3"/>
                    </a:lnTo>
                    <a:lnTo>
                      <a:pt x="21" y="7"/>
                    </a:lnTo>
                    <a:lnTo>
                      <a:pt x="12" y="13"/>
                    </a:lnTo>
                    <a:lnTo>
                      <a:pt x="8" y="17"/>
                    </a:lnTo>
                    <a:lnTo>
                      <a:pt x="5" y="21"/>
                    </a:lnTo>
                    <a:lnTo>
                      <a:pt x="2" y="26"/>
                    </a:lnTo>
                    <a:lnTo>
                      <a:pt x="0" y="31"/>
                    </a:lnTo>
                    <a:lnTo>
                      <a:pt x="8" y="3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32" name="Freeform 457"/>
              <p:cNvSpPr>
                <a:spLocks noChangeArrowheads="1"/>
              </p:cNvSpPr>
              <p:nvPr/>
            </p:nvSpPr>
            <p:spPr bwMode="auto">
              <a:xfrm>
                <a:off x="3007" y="4036"/>
                <a:ext cx="53" cy="27"/>
              </a:xfrm>
              <a:custGeom>
                <a:avLst/>
                <a:gdLst>
                  <a:gd name="T0" fmla="*/ 1353 w 56"/>
                  <a:gd name="T1" fmla="*/ 2609912 h 19"/>
                  <a:gd name="T2" fmla="*/ 1144 w 56"/>
                  <a:gd name="T3" fmla="*/ 3187918 h 19"/>
                  <a:gd name="T4" fmla="*/ 928 w 56"/>
                  <a:gd name="T5" fmla="*/ 3187918 h 19"/>
                  <a:gd name="T6" fmla="*/ 722 w 56"/>
                  <a:gd name="T7" fmla="*/ 3187918 h 19"/>
                  <a:gd name="T8" fmla="*/ 502 w 56"/>
                  <a:gd name="T9" fmla="*/ 2884997 h 19"/>
                  <a:gd name="T10" fmla="*/ 367 w 56"/>
                  <a:gd name="T11" fmla="*/ 2360712 h 19"/>
                  <a:gd name="T12" fmla="*/ 9 w 56"/>
                  <a:gd name="T13" fmla="*/ 4375 h 19"/>
                  <a:gd name="T14" fmla="*/ 8 w 56"/>
                  <a:gd name="T15" fmla="*/ 2419 h 19"/>
                  <a:gd name="T16" fmla="*/ 8 w 56"/>
                  <a:gd name="T17" fmla="*/ 4375 h 19"/>
                  <a:gd name="T18" fmla="*/ 0 w 56"/>
                  <a:gd name="T19" fmla="*/ 0 h 19"/>
                  <a:gd name="T20" fmla="*/ 1 w 56"/>
                  <a:gd name="T21" fmla="*/ 2609912 h 19"/>
                  <a:gd name="T22" fmla="*/ 5 w 56"/>
                  <a:gd name="T23" fmla="*/ 4304785 h 19"/>
                  <a:gd name="T24" fmla="*/ 297 w 56"/>
                  <a:gd name="T25" fmla="*/ 5812053 h 19"/>
                  <a:gd name="T26" fmla="*/ 451 w 56"/>
                  <a:gd name="T27" fmla="*/ 6424605 h 19"/>
                  <a:gd name="T28" fmla="*/ 722 w 56"/>
                  <a:gd name="T29" fmla="*/ 6718392 h 19"/>
                  <a:gd name="T30" fmla="*/ 928 w 56"/>
                  <a:gd name="T31" fmla="*/ 7101243 h 19"/>
                  <a:gd name="T32" fmla="*/ 1157 w 56"/>
                  <a:gd name="T33" fmla="*/ 6718392 h 19"/>
                  <a:gd name="T34" fmla="*/ 1410 w 56"/>
                  <a:gd name="T35" fmla="*/ 6078665 h 19"/>
                  <a:gd name="T36" fmla="*/ 1353 w 56"/>
                  <a:gd name="T37" fmla="*/ 2609912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19"/>
                  <a:gd name="T59" fmla="*/ 56 w 5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19">
                    <a:moveTo>
                      <a:pt x="54" y="7"/>
                    </a:moveTo>
                    <a:lnTo>
                      <a:pt x="45" y="9"/>
                    </a:lnTo>
                    <a:lnTo>
                      <a:pt x="37" y="9"/>
                    </a:lnTo>
                    <a:lnTo>
                      <a:pt x="28" y="9"/>
                    </a:lnTo>
                    <a:lnTo>
                      <a:pt x="21" y="8"/>
                    </a:lnTo>
                    <a:lnTo>
                      <a:pt x="15" y="6"/>
                    </a:lnTo>
                    <a:lnTo>
                      <a:pt x="9" y="4"/>
                    </a:lnTo>
                    <a:lnTo>
                      <a:pt x="8" y="2"/>
                    </a:lnTo>
                    <a:lnTo>
                      <a:pt x="8" y="4"/>
                    </a:lnTo>
                    <a:lnTo>
                      <a:pt x="0" y="0"/>
                    </a:lnTo>
                    <a:lnTo>
                      <a:pt x="1" y="7"/>
                    </a:lnTo>
                    <a:lnTo>
                      <a:pt x="5" y="12"/>
                    </a:lnTo>
                    <a:lnTo>
                      <a:pt x="11" y="15"/>
                    </a:lnTo>
                    <a:lnTo>
                      <a:pt x="19" y="17"/>
                    </a:lnTo>
                    <a:lnTo>
                      <a:pt x="28" y="18"/>
                    </a:lnTo>
                    <a:lnTo>
                      <a:pt x="37" y="19"/>
                    </a:lnTo>
                    <a:lnTo>
                      <a:pt x="46" y="18"/>
                    </a:lnTo>
                    <a:lnTo>
                      <a:pt x="56" y="16"/>
                    </a:lnTo>
                    <a:lnTo>
                      <a:pt x="54"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33" name="Freeform 458"/>
              <p:cNvSpPr>
                <a:spLocks noChangeArrowheads="1"/>
              </p:cNvSpPr>
              <p:nvPr/>
            </p:nvSpPr>
            <p:spPr bwMode="auto">
              <a:xfrm>
                <a:off x="3063" y="4032"/>
                <a:ext cx="55" cy="33"/>
              </a:xfrm>
              <a:custGeom>
                <a:avLst/>
                <a:gdLst>
                  <a:gd name="T0" fmla="*/ 4432 w 57"/>
                  <a:gd name="T1" fmla="*/ 0 h 25"/>
                  <a:gd name="T2" fmla="*/ 4016 w 57"/>
                  <a:gd name="T3" fmla="*/ 26 h 25"/>
                  <a:gd name="T4" fmla="*/ 3707 w 57"/>
                  <a:gd name="T5" fmla="*/ 524 h 25"/>
                  <a:gd name="T6" fmla="*/ 3238 w 57"/>
                  <a:gd name="T7" fmla="*/ 1036 h 25"/>
                  <a:gd name="T8" fmla="*/ 2497 w 57"/>
                  <a:gd name="T9" fmla="*/ 1459 h 25"/>
                  <a:gd name="T10" fmla="*/ 1904 w 57"/>
                  <a:gd name="T11" fmla="*/ 209594 h 25"/>
                  <a:gd name="T12" fmla="*/ 1251 w 57"/>
                  <a:gd name="T13" fmla="*/ 244352 h 25"/>
                  <a:gd name="T14" fmla="*/ 7 w 57"/>
                  <a:gd name="T15" fmla="*/ 307839 h 25"/>
                  <a:gd name="T16" fmla="*/ 0 w 57"/>
                  <a:gd name="T17" fmla="*/ 359097 h 25"/>
                  <a:gd name="T18" fmla="*/ 2 w 57"/>
                  <a:gd name="T19" fmla="*/ 570322 h 25"/>
                  <a:gd name="T20" fmla="*/ 781 w 57"/>
                  <a:gd name="T21" fmla="*/ 528058 h 25"/>
                  <a:gd name="T22" fmla="*/ 1436 w 57"/>
                  <a:gd name="T23" fmla="*/ 474511 h 25"/>
                  <a:gd name="T24" fmla="*/ 2156 w 57"/>
                  <a:gd name="T25" fmla="*/ 387844 h 25"/>
                  <a:gd name="T26" fmla="*/ 2826 w 57"/>
                  <a:gd name="T27" fmla="*/ 332635 h 25"/>
                  <a:gd name="T28" fmla="*/ 3450 w 57"/>
                  <a:gd name="T29" fmla="*/ 285127 h 25"/>
                  <a:gd name="T30" fmla="*/ 3951 w 57"/>
                  <a:gd name="T31" fmla="*/ 244352 h 25"/>
                  <a:gd name="T32" fmla="*/ 4432 w 57"/>
                  <a:gd name="T33" fmla="*/ 226236 h 25"/>
                  <a:gd name="T34" fmla="*/ 4743 w 57"/>
                  <a:gd name="T35" fmla="*/ 179707 h 25"/>
                  <a:gd name="T36" fmla="*/ 4432 w 57"/>
                  <a:gd name="T37" fmla="*/ 0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25"/>
                  <a:gd name="T59" fmla="*/ 57 w 57"/>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25">
                    <a:moveTo>
                      <a:pt x="53" y="0"/>
                    </a:moveTo>
                    <a:lnTo>
                      <a:pt x="49" y="1"/>
                    </a:lnTo>
                    <a:lnTo>
                      <a:pt x="45" y="2"/>
                    </a:lnTo>
                    <a:lnTo>
                      <a:pt x="39" y="4"/>
                    </a:lnTo>
                    <a:lnTo>
                      <a:pt x="31" y="6"/>
                    </a:lnTo>
                    <a:lnTo>
                      <a:pt x="23" y="9"/>
                    </a:lnTo>
                    <a:lnTo>
                      <a:pt x="16" y="11"/>
                    </a:lnTo>
                    <a:lnTo>
                      <a:pt x="7" y="14"/>
                    </a:lnTo>
                    <a:lnTo>
                      <a:pt x="0" y="16"/>
                    </a:lnTo>
                    <a:lnTo>
                      <a:pt x="2" y="25"/>
                    </a:lnTo>
                    <a:lnTo>
                      <a:pt x="9" y="23"/>
                    </a:lnTo>
                    <a:lnTo>
                      <a:pt x="18" y="20"/>
                    </a:lnTo>
                    <a:lnTo>
                      <a:pt x="26" y="17"/>
                    </a:lnTo>
                    <a:lnTo>
                      <a:pt x="34" y="15"/>
                    </a:lnTo>
                    <a:lnTo>
                      <a:pt x="41" y="13"/>
                    </a:lnTo>
                    <a:lnTo>
                      <a:pt x="47" y="11"/>
                    </a:lnTo>
                    <a:lnTo>
                      <a:pt x="53" y="10"/>
                    </a:lnTo>
                    <a:lnTo>
                      <a:pt x="57" y="7"/>
                    </a:lnTo>
                    <a:lnTo>
                      <a:pt x="53"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34" name="Freeform 459"/>
              <p:cNvSpPr>
                <a:spLocks noChangeArrowheads="1"/>
              </p:cNvSpPr>
              <p:nvPr/>
            </p:nvSpPr>
            <p:spPr bwMode="auto">
              <a:xfrm>
                <a:off x="2695" y="3992"/>
                <a:ext cx="92" cy="52"/>
              </a:xfrm>
              <a:custGeom>
                <a:avLst/>
                <a:gdLst>
                  <a:gd name="T0" fmla="*/ 3 w 97"/>
                  <a:gd name="T1" fmla="*/ 4521 h 51"/>
                  <a:gd name="T2" fmla="*/ 1 w 97"/>
                  <a:gd name="T3" fmla="*/ 4214 h 51"/>
                  <a:gd name="T4" fmla="*/ 0 w 97"/>
                  <a:gd name="T5" fmla="*/ 4214 h 51"/>
                  <a:gd name="T6" fmla="*/ 0 w 97"/>
                  <a:gd name="T7" fmla="*/ 3899 h 51"/>
                  <a:gd name="T8" fmla="*/ 0 w 97"/>
                  <a:gd name="T9" fmla="*/ 3380 h 51"/>
                  <a:gd name="T10" fmla="*/ 3 w 97"/>
                  <a:gd name="T11" fmla="*/ 119 h 51"/>
                  <a:gd name="T12" fmla="*/ 8 w 97"/>
                  <a:gd name="T13" fmla="*/ 4 h 51"/>
                  <a:gd name="T14" fmla="*/ 367 w 97"/>
                  <a:gd name="T15" fmla="*/ 2 h 51"/>
                  <a:gd name="T16" fmla="*/ 557 w 97"/>
                  <a:gd name="T17" fmla="*/ 1 h 51"/>
                  <a:gd name="T18" fmla="*/ 809 w 97"/>
                  <a:gd name="T19" fmla="*/ 0 h 51"/>
                  <a:gd name="T20" fmla="*/ 1075 w 97"/>
                  <a:gd name="T21" fmla="*/ 0 h 51"/>
                  <a:gd name="T22" fmla="*/ 1332 w 97"/>
                  <a:gd name="T23" fmla="*/ 1 h 51"/>
                  <a:gd name="T24" fmla="*/ 1562 w 97"/>
                  <a:gd name="T25" fmla="*/ 2 h 51"/>
                  <a:gd name="T26" fmla="*/ 1846 w 97"/>
                  <a:gd name="T27" fmla="*/ 18 h 51"/>
                  <a:gd name="T28" fmla="*/ 2023 w 97"/>
                  <a:gd name="T29" fmla="*/ 3380 h 51"/>
                  <a:gd name="T30" fmla="*/ 2237 w 97"/>
                  <a:gd name="T31" fmla="*/ 5271 h 51"/>
                  <a:gd name="T32" fmla="*/ 2375 w 97"/>
                  <a:gd name="T33" fmla="*/ 8270 h 51"/>
                  <a:gd name="T34" fmla="*/ 2399 w 97"/>
                  <a:gd name="T35" fmla="*/ 10135 h 51"/>
                  <a:gd name="T36" fmla="*/ 2493 w 97"/>
                  <a:gd name="T37" fmla="*/ 11816 h 51"/>
                  <a:gd name="T38" fmla="*/ 2496 w 97"/>
                  <a:gd name="T39" fmla="*/ 13945 h 51"/>
                  <a:gd name="T40" fmla="*/ 2496 w 97"/>
                  <a:gd name="T41" fmla="*/ 15946 h 51"/>
                  <a:gd name="T42" fmla="*/ 2423 w 97"/>
                  <a:gd name="T43" fmla="*/ 17195 h 51"/>
                  <a:gd name="T44" fmla="*/ 2375 w 97"/>
                  <a:gd name="T45" fmla="*/ 18549 h 51"/>
                  <a:gd name="T46" fmla="*/ 2237 w 97"/>
                  <a:gd name="T47" fmla="*/ 19528 h 51"/>
                  <a:gd name="T48" fmla="*/ 2023 w 97"/>
                  <a:gd name="T49" fmla="*/ 20350 h 51"/>
                  <a:gd name="T50" fmla="*/ 1871 w 97"/>
                  <a:gd name="T51" fmla="*/ 20481 h 51"/>
                  <a:gd name="T52" fmla="*/ 1690 w 97"/>
                  <a:gd name="T53" fmla="*/ 20481 h 51"/>
                  <a:gd name="T54" fmla="*/ 1638 w 97"/>
                  <a:gd name="T55" fmla="*/ 20481 h 51"/>
                  <a:gd name="T56" fmla="*/ 1544 w 97"/>
                  <a:gd name="T57" fmla="*/ 20014 h 51"/>
                  <a:gd name="T58" fmla="*/ 1452 w 97"/>
                  <a:gd name="T59" fmla="*/ 19528 h 51"/>
                  <a:gd name="T60" fmla="*/ 1387 w 97"/>
                  <a:gd name="T61" fmla="*/ 18549 h 51"/>
                  <a:gd name="T62" fmla="*/ 1230 w 97"/>
                  <a:gd name="T63" fmla="*/ 15125 h 51"/>
                  <a:gd name="T64" fmla="*/ 1028 w 97"/>
                  <a:gd name="T65" fmla="*/ 12725 h 51"/>
                  <a:gd name="T66" fmla="*/ 846 w 97"/>
                  <a:gd name="T67" fmla="*/ 10394 h 51"/>
                  <a:gd name="T68" fmla="*/ 628 w 97"/>
                  <a:gd name="T69" fmla="*/ 8926 h 51"/>
                  <a:gd name="T70" fmla="*/ 439 w 97"/>
                  <a:gd name="T71" fmla="*/ 7120 h 51"/>
                  <a:gd name="T72" fmla="*/ 289 w 97"/>
                  <a:gd name="T73" fmla="*/ 5680 h 51"/>
                  <a:gd name="T74" fmla="*/ 6 w 97"/>
                  <a:gd name="T75" fmla="*/ 5271 h 51"/>
                  <a:gd name="T76" fmla="*/ 3 w 97"/>
                  <a:gd name="T77" fmla="*/ 4521 h 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7"/>
                  <a:gd name="T118" fmla="*/ 0 h 51"/>
                  <a:gd name="T119" fmla="*/ 97 w 97"/>
                  <a:gd name="T120" fmla="*/ 51 h 5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7" h="51">
                    <a:moveTo>
                      <a:pt x="3" y="12"/>
                    </a:moveTo>
                    <a:lnTo>
                      <a:pt x="1" y="11"/>
                    </a:lnTo>
                    <a:lnTo>
                      <a:pt x="0" y="11"/>
                    </a:lnTo>
                    <a:lnTo>
                      <a:pt x="0" y="10"/>
                    </a:lnTo>
                    <a:lnTo>
                      <a:pt x="0" y="8"/>
                    </a:lnTo>
                    <a:lnTo>
                      <a:pt x="3" y="6"/>
                    </a:lnTo>
                    <a:lnTo>
                      <a:pt x="8" y="4"/>
                    </a:lnTo>
                    <a:lnTo>
                      <a:pt x="15" y="2"/>
                    </a:lnTo>
                    <a:lnTo>
                      <a:pt x="22" y="1"/>
                    </a:lnTo>
                    <a:lnTo>
                      <a:pt x="32" y="0"/>
                    </a:lnTo>
                    <a:lnTo>
                      <a:pt x="41" y="0"/>
                    </a:lnTo>
                    <a:lnTo>
                      <a:pt x="52" y="1"/>
                    </a:lnTo>
                    <a:lnTo>
                      <a:pt x="61" y="2"/>
                    </a:lnTo>
                    <a:lnTo>
                      <a:pt x="71" y="5"/>
                    </a:lnTo>
                    <a:lnTo>
                      <a:pt x="79" y="8"/>
                    </a:lnTo>
                    <a:lnTo>
                      <a:pt x="87" y="14"/>
                    </a:lnTo>
                    <a:lnTo>
                      <a:pt x="92" y="20"/>
                    </a:lnTo>
                    <a:lnTo>
                      <a:pt x="94" y="25"/>
                    </a:lnTo>
                    <a:lnTo>
                      <a:pt x="96" y="29"/>
                    </a:lnTo>
                    <a:lnTo>
                      <a:pt x="97" y="34"/>
                    </a:lnTo>
                    <a:lnTo>
                      <a:pt x="97" y="39"/>
                    </a:lnTo>
                    <a:lnTo>
                      <a:pt x="95" y="42"/>
                    </a:lnTo>
                    <a:lnTo>
                      <a:pt x="92" y="45"/>
                    </a:lnTo>
                    <a:lnTo>
                      <a:pt x="87" y="48"/>
                    </a:lnTo>
                    <a:lnTo>
                      <a:pt x="79" y="50"/>
                    </a:lnTo>
                    <a:lnTo>
                      <a:pt x="73" y="51"/>
                    </a:lnTo>
                    <a:lnTo>
                      <a:pt x="66" y="51"/>
                    </a:lnTo>
                    <a:lnTo>
                      <a:pt x="63" y="51"/>
                    </a:lnTo>
                    <a:lnTo>
                      <a:pt x="59" y="49"/>
                    </a:lnTo>
                    <a:lnTo>
                      <a:pt x="56" y="48"/>
                    </a:lnTo>
                    <a:lnTo>
                      <a:pt x="54" y="45"/>
                    </a:lnTo>
                    <a:lnTo>
                      <a:pt x="48" y="38"/>
                    </a:lnTo>
                    <a:lnTo>
                      <a:pt x="40" y="31"/>
                    </a:lnTo>
                    <a:lnTo>
                      <a:pt x="33" y="26"/>
                    </a:lnTo>
                    <a:lnTo>
                      <a:pt x="24" y="22"/>
                    </a:lnTo>
                    <a:lnTo>
                      <a:pt x="18" y="18"/>
                    </a:lnTo>
                    <a:lnTo>
                      <a:pt x="11" y="15"/>
                    </a:lnTo>
                    <a:lnTo>
                      <a:pt x="6" y="14"/>
                    </a:lnTo>
                    <a:lnTo>
                      <a:pt x="3" y="12"/>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35" name="Freeform 460"/>
              <p:cNvSpPr>
                <a:spLocks noChangeArrowheads="1"/>
              </p:cNvSpPr>
              <p:nvPr/>
            </p:nvSpPr>
            <p:spPr bwMode="auto">
              <a:xfrm>
                <a:off x="2695" y="3987"/>
                <a:ext cx="96" cy="43"/>
              </a:xfrm>
              <a:custGeom>
                <a:avLst/>
                <a:gdLst>
                  <a:gd name="T0" fmla="*/ 757 w 107"/>
                  <a:gd name="T1" fmla="*/ 6413 h 44"/>
                  <a:gd name="T2" fmla="*/ 757 w 107"/>
                  <a:gd name="T3" fmla="*/ 5756 h 44"/>
                  <a:gd name="T4" fmla="*/ 755 w 107"/>
                  <a:gd name="T5" fmla="*/ 4781 h 44"/>
                  <a:gd name="T6" fmla="*/ 729 w 107"/>
                  <a:gd name="T7" fmla="*/ 4046 h 44"/>
                  <a:gd name="T8" fmla="*/ 718 w 107"/>
                  <a:gd name="T9" fmla="*/ 3433 h 44"/>
                  <a:gd name="T10" fmla="*/ 677 w 107"/>
                  <a:gd name="T11" fmla="*/ 2235 h 44"/>
                  <a:gd name="T12" fmla="*/ 617 w 107"/>
                  <a:gd name="T13" fmla="*/ 1504 h 44"/>
                  <a:gd name="T14" fmla="*/ 553 w 107"/>
                  <a:gd name="T15" fmla="*/ 64 h 44"/>
                  <a:gd name="T16" fmla="*/ 485 w 107"/>
                  <a:gd name="T17" fmla="*/ 2 h 44"/>
                  <a:gd name="T18" fmla="*/ 399 w 107"/>
                  <a:gd name="T19" fmla="*/ 1 h 44"/>
                  <a:gd name="T20" fmla="*/ 331 w 107"/>
                  <a:gd name="T21" fmla="*/ 0 h 44"/>
                  <a:gd name="T22" fmla="*/ 257 w 107"/>
                  <a:gd name="T23" fmla="*/ 0 h 44"/>
                  <a:gd name="T24" fmla="*/ 197 w 107"/>
                  <a:gd name="T25" fmla="*/ 1 h 44"/>
                  <a:gd name="T26" fmla="*/ 127 w 107"/>
                  <a:gd name="T27" fmla="*/ 2 h 44"/>
                  <a:gd name="T28" fmla="*/ 83 w 107"/>
                  <a:gd name="T29" fmla="*/ 5 h 44"/>
                  <a:gd name="T30" fmla="*/ 4 w 107"/>
                  <a:gd name="T31" fmla="*/ 68 h 44"/>
                  <a:gd name="T32" fmla="*/ 2 w 107"/>
                  <a:gd name="T33" fmla="*/ 1504 h 44"/>
                  <a:gd name="T34" fmla="*/ 0 w 107"/>
                  <a:gd name="T35" fmla="*/ 1816 h 44"/>
                  <a:gd name="T36" fmla="*/ 1 w 107"/>
                  <a:gd name="T37" fmla="*/ 2567 h 44"/>
                  <a:gd name="T38" fmla="*/ 4 w 107"/>
                  <a:gd name="T39" fmla="*/ 2920 h 44"/>
                  <a:gd name="T40" fmla="*/ 4 w 107"/>
                  <a:gd name="T41" fmla="*/ 3115 h 44"/>
                  <a:gd name="T42" fmla="*/ 75 w 107"/>
                  <a:gd name="T43" fmla="*/ 1816 h 44"/>
                  <a:gd name="T44" fmla="*/ 4 w 107"/>
                  <a:gd name="T45" fmla="*/ 1705 h 44"/>
                  <a:gd name="T46" fmla="*/ 75 w 107"/>
                  <a:gd name="T47" fmla="*/ 2080 h 44"/>
                  <a:gd name="T48" fmla="*/ 4 w 107"/>
                  <a:gd name="T49" fmla="*/ 2383 h 44"/>
                  <a:gd name="T50" fmla="*/ 79 w 107"/>
                  <a:gd name="T51" fmla="*/ 2080 h 44"/>
                  <a:gd name="T52" fmla="*/ 98 w 107"/>
                  <a:gd name="T53" fmla="*/ 1816 h 44"/>
                  <a:gd name="T54" fmla="*/ 134 w 107"/>
                  <a:gd name="T55" fmla="*/ 1593 h 44"/>
                  <a:gd name="T56" fmla="*/ 203 w 107"/>
                  <a:gd name="T57" fmla="*/ 1504 h 44"/>
                  <a:gd name="T58" fmla="*/ 257 w 107"/>
                  <a:gd name="T59" fmla="*/ 1396 h 44"/>
                  <a:gd name="T60" fmla="*/ 331 w 107"/>
                  <a:gd name="T61" fmla="*/ 1396 h 44"/>
                  <a:gd name="T62" fmla="*/ 394 w 107"/>
                  <a:gd name="T63" fmla="*/ 1504 h 44"/>
                  <a:gd name="T64" fmla="*/ 465 w 107"/>
                  <a:gd name="T65" fmla="*/ 1593 h 44"/>
                  <a:gd name="T66" fmla="*/ 524 w 107"/>
                  <a:gd name="T67" fmla="*/ 2080 h 44"/>
                  <a:gd name="T68" fmla="*/ 583 w 107"/>
                  <a:gd name="T69" fmla="*/ 2567 h 44"/>
                  <a:gd name="T70" fmla="*/ 640 w 107"/>
                  <a:gd name="T71" fmla="*/ 3336 h 44"/>
                  <a:gd name="T72" fmla="*/ 677 w 107"/>
                  <a:gd name="T73" fmla="*/ 4176 h 44"/>
                  <a:gd name="T74" fmla="*/ 679 w 107"/>
                  <a:gd name="T75" fmla="*/ 4616 h 44"/>
                  <a:gd name="T76" fmla="*/ 686 w 107"/>
                  <a:gd name="T77" fmla="*/ 5094 h 44"/>
                  <a:gd name="T78" fmla="*/ 686 w 107"/>
                  <a:gd name="T79" fmla="*/ 5819 h 44"/>
                  <a:gd name="T80" fmla="*/ 689 w 107"/>
                  <a:gd name="T81" fmla="*/ 6413 h 44"/>
                  <a:gd name="T82" fmla="*/ 757 w 107"/>
                  <a:gd name="T83" fmla="*/ 6413 h 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7"/>
                  <a:gd name="T127" fmla="*/ 0 h 44"/>
                  <a:gd name="T128" fmla="*/ 107 w 107"/>
                  <a:gd name="T129" fmla="*/ 44 h 4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7" h="44">
                    <a:moveTo>
                      <a:pt x="107" y="44"/>
                    </a:moveTo>
                    <a:lnTo>
                      <a:pt x="107" y="39"/>
                    </a:lnTo>
                    <a:lnTo>
                      <a:pt x="106" y="33"/>
                    </a:lnTo>
                    <a:lnTo>
                      <a:pt x="103" y="28"/>
                    </a:lnTo>
                    <a:lnTo>
                      <a:pt x="101" y="23"/>
                    </a:lnTo>
                    <a:lnTo>
                      <a:pt x="95" y="16"/>
                    </a:lnTo>
                    <a:lnTo>
                      <a:pt x="87" y="10"/>
                    </a:lnTo>
                    <a:lnTo>
                      <a:pt x="78" y="6"/>
                    </a:lnTo>
                    <a:lnTo>
                      <a:pt x="68" y="2"/>
                    </a:lnTo>
                    <a:lnTo>
                      <a:pt x="57" y="1"/>
                    </a:lnTo>
                    <a:lnTo>
                      <a:pt x="46" y="0"/>
                    </a:lnTo>
                    <a:lnTo>
                      <a:pt x="37" y="0"/>
                    </a:lnTo>
                    <a:lnTo>
                      <a:pt x="27" y="1"/>
                    </a:lnTo>
                    <a:lnTo>
                      <a:pt x="19" y="2"/>
                    </a:lnTo>
                    <a:lnTo>
                      <a:pt x="11" y="5"/>
                    </a:lnTo>
                    <a:lnTo>
                      <a:pt x="6" y="7"/>
                    </a:lnTo>
                    <a:lnTo>
                      <a:pt x="2" y="10"/>
                    </a:lnTo>
                    <a:lnTo>
                      <a:pt x="0" y="13"/>
                    </a:lnTo>
                    <a:lnTo>
                      <a:pt x="1" y="18"/>
                    </a:lnTo>
                    <a:lnTo>
                      <a:pt x="4" y="20"/>
                    </a:lnTo>
                    <a:lnTo>
                      <a:pt x="6" y="21"/>
                    </a:lnTo>
                    <a:lnTo>
                      <a:pt x="9" y="13"/>
                    </a:lnTo>
                    <a:lnTo>
                      <a:pt x="8" y="12"/>
                    </a:lnTo>
                    <a:lnTo>
                      <a:pt x="9" y="15"/>
                    </a:lnTo>
                    <a:lnTo>
                      <a:pt x="8" y="17"/>
                    </a:lnTo>
                    <a:lnTo>
                      <a:pt x="10" y="15"/>
                    </a:lnTo>
                    <a:lnTo>
                      <a:pt x="14" y="13"/>
                    </a:lnTo>
                    <a:lnTo>
                      <a:pt x="20" y="11"/>
                    </a:lnTo>
                    <a:lnTo>
                      <a:pt x="28" y="10"/>
                    </a:lnTo>
                    <a:lnTo>
                      <a:pt x="37" y="9"/>
                    </a:lnTo>
                    <a:lnTo>
                      <a:pt x="46" y="9"/>
                    </a:lnTo>
                    <a:lnTo>
                      <a:pt x="56" y="10"/>
                    </a:lnTo>
                    <a:lnTo>
                      <a:pt x="65" y="11"/>
                    </a:lnTo>
                    <a:lnTo>
                      <a:pt x="75" y="15"/>
                    </a:lnTo>
                    <a:lnTo>
                      <a:pt x="82" y="18"/>
                    </a:lnTo>
                    <a:lnTo>
                      <a:pt x="89" y="22"/>
                    </a:lnTo>
                    <a:lnTo>
                      <a:pt x="94" y="29"/>
                    </a:lnTo>
                    <a:lnTo>
                      <a:pt x="96" y="32"/>
                    </a:lnTo>
                    <a:lnTo>
                      <a:pt x="97" y="35"/>
                    </a:lnTo>
                    <a:lnTo>
                      <a:pt x="97" y="40"/>
                    </a:lnTo>
                    <a:lnTo>
                      <a:pt x="98" y="44"/>
                    </a:lnTo>
                    <a:lnTo>
                      <a:pt x="107" y="4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36" name="Freeform 461"/>
              <p:cNvSpPr>
                <a:spLocks noChangeArrowheads="1"/>
              </p:cNvSpPr>
              <p:nvPr/>
            </p:nvSpPr>
            <p:spPr bwMode="auto">
              <a:xfrm>
                <a:off x="2741" y="4036"/>
                <a:ext cx="49" cy="26"/>
              </a:xfrm>
              <a:custGeom>
                <a:avLst/>
                <a:gdLst>
                  <a:gd name="T0" fmla="*/ 0 w 52"/>
                  <a:gd name="T1" fmla="*/ 5980417 h 18"/>
                  <a:gd name="T2" fmla="*/ 3 w 52"/>
                  <a:gd name="T3" fmla="*/ 8204658 h 18"/>
                  <a:gd name="T4" fmla="*/ 7 w 52"/>
                  <a:gd name="T5" fmla="*/ 10127586 h 18"/>
                  <a:gd name="T6" fmla="*/ 352 w 52"/>
                  <a:gd name="T7" fmla="*/ 11728385 h 18"/>
                  <a:gd name="T8" fmla="*/ 493 w 52"/>
                  <a:gd name="T9" fmla="*/ 11728385 h 18"/>
                  <a:gd name="T10" fmla="*/ 730 w 52"/>
                  <a:gd name="T11" fmla="*/ 12503000 h 18"/>
                  <a:gd name="T12" fmla="*/ 978 w 52"/>
                  <a:gd name="T13" fmla="*/ 11253574 h 18"/>
                  <a:gd name="T14" fmla="*/ 1209 w 52"/>
                  <a:gd name="T15" fmla="*/ 9115681 h 18"/>
                  <a:gd name="T16" fmla="*/ 1429 w 52"/>
                  <a:gd name="T17" fmla="*/ 6645438 h 18"/>
                  <a:gd name="T18" fmla="*/ 1531 w 52"/>
                  <a:gd name="T19" fmla="*/ 4843634 h 18"/>
                  <a:gd name="T20" fmla="*/ 1651 w 52"/>
                  <a:gd name="T21" fmla="*/ 0 h 18"/>
                  <a:gd name="T22" fmla="*/ 1371 w 52"/>
                  <a:gd name="T23" fmla="*/ 0 h 18"/>
                  <a:gd name="T24" fmla="*/ 1352 w 52"/>
                  <a:gd name="T25" fmla="*/ 0 h 18"/>
                  <a:gd name="T26" fmla="*/ 1279 w 52"/>
                  <a:gd name="T27" fmla="*/ 3311 h 18"/>
                  <a:gd name="T28" fmla="*/ 1095 w 52"/>
                  <a:gd name="T29" fmla="*/ 3923423 h 18"/>
                  <a:gd name="T30" fmla="*/ 913 w 52"/>
                  <a:gd name="T31" fmla="*/ 4843634 h 18"/>
                  <a:gd name="T32" fmla="*/ 689 w 52"/>
                  <a:gd name="T33" fmla="*/ 5382758 h 18"/>
                  <a:gd name="T34" fmla="*/ 493 w 52"/>
                  <a:gd name="T35" fmla="*/ 5382758 h 18"/>
                  <a:gd name="T36" fmla="*/ 441 w 52"/>
                  <a:gd name="T37" fmla="*/ 5382758 h 18"/>
                  <a:gd name="T38" fmla="*/ 372 w 52"/>
                  <a:gd name="T39" fmla="*/ 4843634 h 18"/>
                  <a:gd name="T40" fmla="*/ 333 w 52"/>
                  <a:gd name="T41" fmla="*/ 3923423 h 18"/>
                  <a:gd name="T42" fmla="*/ 7 w 52"/>
                  <a:gd name="T43" fmla="*/ 5154 h 18"/>
                  <a:gd name="T44" fmla="*/ 0 w 52"/>
                  <a:gd name="T45" fmla="*/ 5980417 h 1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2"/>
                  <a:gd name="T70" fmla="*/ 0 h 18"/>
                  <a:gd name="T71" fmla="*/ 52 w 52"/>
                  <a:gd name="T72" fmla="*/ 18 h 1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2" h="18">
                    <a:moveTo>
                      <a:pt x="0" y="9"/>
                    </a:moveTo>
                    <a:lnTo>
                      <a:pt x="3" y="12"/>
                    </a:lnTo>
                    <a:lnTo>
                      <a:pt x="7" y="14"/>
                    </a:lnTo>
                    <a:lnTo>
                      <a:pt x="10" y="17"/>
                    </a:lnTo>
                    <a:lnTo>
                      <a:pt x="16" y="17"/>
                    </a:lnTo>
                    <a:lnTo>
                      <a:pt x="23" y="18"/>
                    </a:lnTo>
                    <a:lnTo>
                      <a:pt x="31" y="16"/>
                    </a:lnTo>
                    <a:lnTo>
                      <a:pt x="38" y="13"/>
                    </a:lnTo>
                    <a:lnTo>
                      <a:pt x="44" y="10"/>
                    </a:lnTo>
                    <a:lnTo>
                      <a:pt x="48" y="7"/>
                    </a:lnTo>
                    <a:lnTo>
                      <a:pt x="52" y="0"/>
                    </a:lnTo>
                    <a:lnTo>
                      <a:pt x="43" y="0"/>
                    </a:lnTo>
                    <a:lnTo>
                      <a:pt x="42" y="0"/>
                    </a:lnTo>
                    <a:lnTo>
                      <a:pt x="40" y="2"/>
                    </a:lnTo>
                    <a:lnTo>
                      <a:pt x="35" y="5"/>
                    </a:lnTo>
                    <a:lnTo>
                      <a:pt x="28" y="7"/>
                    </a:lnTo>
                    <a:lnTo>
                      <a:pt x="22" y="8"/>
                    </a:lnTo>
                    <a:lnTo>
                      <a:pt x="16" y="8"/>
                    </a:lnTo>
                    <a:lnTo>
                      <a:pt x="14" y="8"/>
                    </a:lnTo>
                    <a:lnTo>
                      <a:pt x="11" y="7"/>
                    </a:lnTo>
                    <a:lnTo>
                      <a:pt x="9" y="5"/>
                    </a:lnTo>
                    <a:lnTo>
                      <a:pt x="7" y="3"/>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37" name="Freeform 462"/>
              <p:cNvSpPr>
                <a:spLocks noChangeArrowheads="1"/>
              </p:cNvSpPr>
              <p:nvPr/>
            </p:nvSpPr>
            <p:spPr bwMode="auto">
              <a:xfrm>
                <a:off x="2695" y="4002"/>
                <a:ext cx="48" cy="39"/>
              </a:xfrm>
              <a:custGeom>
                <a:avLst/>
                <a:gdLst>
                  <a:gd name="T0" fmla="*/ 0 w 56"/>
                  <a:gd name="T1" fmla="*/ 2075 h 40"/>
                  <a:gd name="T2" fmla="*/ 3 w 56"/>
                  <a:gd name="T3" fmla="*/ 2211 h 40"/>
                  <a:gd name="T4" fmla="*/ 3 w 56"/>
                  <a:gd name="T5" fmla="*/ 2567 h 40"/>
                  <a:gd name="T6" fmla="*/ 76 w 56"/>
                  <a:gd name="T7" fmla="*/ 3436 h 40"/>
                  <a:gd name="T8" fmla="*/ 104 w 56"/>
                  <a:gd name="T9" fmla="*/ 4298 h 40"/>
                  <a:gd name="T10" fmla="*/ 157 w 56"/>
                  <a:gd name="T11" fmla="*/ 5296 h 40"/>
                  <a:gd name="T12" fmla="*/ 185 w 56"/>
                  <a:gd name="T13" fmla="*/ 6199 h 40"/>
                  <a:gd name="T14" fmla="*/ 228 w 56"/>
                  <a:gd name="T15" fmla="*/ 7704 h 40"/>
                  <a:gd name="T16" fmla="*/ 254 w 56"/>
                  <a:gd name="T17" fmla="*/ 9477 h 40"/>
                  <a:gd name="T18" fmla="*/ 292 w 56"/>
                  <a:gd name="T19" fmla="*/ 8184 h 40"/>
                  <a:gd name="T20" fmla="*/ 264 w 56"/>
                  <a:gd name="T21" fmla="*/ 6199 h 40"/>
                  <a:gd name="T22" fmla="*/ 213 w 56"/>
                  <a:gd name="T23" fmla="*/ 4939 h 40"/>
                  <a:gd name="T24" fmla="*/ 176 w 56"/>
                  <a:gd name="T25" fmla="*/ 3436 h 40"/>
                  <a:gd name="T26" fmla="*/ 135 w 56"/>
                  <a:gd name="T27" fmla="*/ 2399 h 40"/>
                  <a:gd name="T28" fmla="*/ 89 w 56"/>
                  <a:gd name="T29" fmla="*/ 78 h 40"/>
                  <a:gd name="T30" fmla="*/ 64 w 56"/>
                  <a:gd name="T31" fmla="*/ 4 h 40"/>
                  <a:gd name="T32" fmla="*/ 3 w 56"/>
                  <a:gd name="T33" fmla="*/ 2 h 40"/>
                  <a:gd name="T34" fmla="*/ 3 w 56"/>
                  <a:gd name="T35" fmla="*/ 0 h 40"/>
                  <a:gd name="T36" fmla="*/ 0 w 56"/>
                  <a:gd name="T37" fmla="*/ 2075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40"/>
                  <a:gd name="T59" fmla="*/ 56 w 56"/>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40">
                    <a:moveTo>
                      <a:pt x="0" y="8"/>
                    </a:moveTo>
                    <a:lnTo>
                      <a:pt x="3" y="9"/>
                    </a:lnTo>
                    <a:lnTo>
                      <a:pt x="9" y="11"/>
                    </a:lnTo>
                    <a:lnTo>
                      <a:pt x="15" y="15"/>
                    </a:lnTo>
                    <a:lnTo>
                      <a:pt x="21" y="18"/>
                    </a:lnTo>
                    <a:lnTo>
                      <a:pt x="29" y="22"/>
                    </a:lnTo>
                    <a:lnTo>
                      <a:pt x="36" y="27"/>
                    </a:lnTo>
                    <a:lnTo>
                      <a:pt x="44" y="33"/>
                    </a:lnTo>
                    <a:lnTo>
                      <a:pt x="49" y="40"/>
                    </a:lnTo>
                    <a:lnTo>
                      <a:pt x="56" y="34"/>
                    </a:lnTo>
                    <a:lnTo>
                      <a:pt x="50" y="27"/>
                    </a:lnTo>
                    <a:lnTo>
                      <a:pt x="41" y="20"/>
                    </a:lnTo>
                    <a:lnTo>
                      <a:pt x="34" y="15"/>
                    </a:lnTo>
                    <a:lnTo>
                      <a:pt x="26" y="10"/>
                    </a:lnTo>
                    <a:lnTo>
                      <a:pt x="18" y="6"/>
                    </a:lnTo>
                    <a:lnTo>
                      <a:pt x="12" y="4"/>
                    </a:lnTo>
                    <a:lnTo>
                      <a:pt x="7" y="2"/>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38" name="Freeform 463"/>
              <p:cNvSpPr>
                <a:spLocks noChangeArrowheads="1"/>
              </p:cNvSpPr>
              <p:nvPr/>
            </p:nvSpPr>
            <p:spPr bwMode="auto">
              <a:xfrm>
                <a:off x="2962" y="3992"/>
                <a:ext cx="98" cy="52"/>
              </a:xfrm>
              <a:custGeom>
                <a:avLst/>
                <a:gdLst>
                  <a:gd name="T0" fmla="*/ 5582 w 98"/>
                  <a:gd name="T1" fmla="*/ 4521 h 51"/>
                  <a:gd name="T2" fmla="*/ 5786 w 98"/>
                  <a:gd name="T3" fmla="*/ 4214 h 51"/>
                  <a:gd name="T4" fmla="*/ 5799 w 98"/>
                  <a:gd name="T5" fmla="*/ 4214 h 51"/>
                  <a:gd name="T6" fmla="*/ 5799 w 98"/>
                  <a:gd name="T7" fmla="*/ 3899 h 51"/>
                  <a:gd name="T8" fmla="*/ 5799 w 98"/>
                  <a:gd name="T9" fmla="*/ 3380 h 51"/>
                  <a:gd name="T10" fmla="*/ 5582 w 98"/>
                  <a:gd name="T11" fmla="*/ 119 h 51"/>
                  <a:gd name="T12" fmla="*/ 5283 w 98"/>
                  <a:gd name="T13" fmla="*/ 4 h 51"/>
                  <a:gd name="T14" fmla="*/ 4868 w 98"/>
                  <a:gd name="T15" fmla="*/ 2 h 51"/>
                  <a:gd name="T16" fmla="*/ 4561 w 98"/>
                  <a:gd name="T17" fmla="*/ 1 h 51"/>
                  <a:gd name="T18" fmla="*/ 3851 w 98"/>
                  <a:gd name="T19" fmla="*/ 0 h 51"/>
                  <a:gd name="T20" fmla="*/ 3285 w 98"/>
                  <a:gd name="T21" fmla="*/ 0 h 51"/>
                  <a:gd name="T22" fmla="*/ 2696 w 98"/>
                  <a:gd name="T23" fmla="*/ 1 h 51"/>
                  <a:gd name="T24" fmla="*/ 2107 w 98"/>
                  <a:gd name="T25" fmla="*/ 2 h 51"/>
                  <a:gd name="T26" fmla="*/ 1609 w 98"/>
                  <a:gd name="T27" fmla="*/ 18 h 51"/>
                  <a:gd name="T28" fmla="*/ 1001 w 98"/>
                  <a:gd name="T29" fmla="*/ 3380 h 51"/>
                  <a:gd name="T30" fmla="*/ 659 w 98"/>
                  <a:gd name="T31" fmla="*/ 5271 h 51"/>
                  <a:gd name="T32" fmla="*/ 5 w 98"/>
                  <a:gd name="T33" fmla="*/ 8270 h 51"/>
                  <a:gd name="T34" fmla="*/ 3 w 98"/>
                  <a:gd name="T35" fmla="*/ 10135 h 51"/>
                  <a:gd name="T36" fmla="*/ 1 w 98"/>
                  <a:gd name="T37" fmla="*/ 11816 h 51"/>
                  <a:gd name="T38" fmla="*/ 0 w 98"/>
                  <a:gd name="T39" fmla="*/ 13945 h 51"/>
                  <a:gd name="T40" fmla="*/ 0 w 98"/>
                  <a:gd name="T41" fmla="*/ 15946 h 51"/>
                  <a:gd name="T42" fmla="*/ 1 w 98"/>
                  <a:gd name="T43" fmla="*/ 17195 h 51"/>
                  <a:gd name="T44" fmla="*/ 6 w 98"/>
                  <a:gd name="T45" fmla="*/ 18549 h 51"/>
                  <a:gd name="T46" fmla="*/ 659 w 98"/>
                  <a:gd name="T47" fmla="*/ 19528 h 51"/>
                  <a:gd name="T48" fmla="*/ 942 w 98"/>
                  <a:gd name="T49" fmla="*/ 20350 h 51"/>
                  <a:gd name="T50" fmla="*/ 1516 w 98"/>
                  <a:gd name="T51" fmla="*/ 20481 h 51"/>
                  <a:gd name="T52" fmla="*/ 1870 w 98"/>
                  <a:gd name="T53" fmla="*/ 20481 h 51"/>
                  <a:gd name="T54" fmla="*/ 2042 w 98"/>
                  <a:gd name="T55" fmla="*/ 20481 h 51"/>
                  <a:gd name="T56" fmla="*/ 2235 w 98"/>
                  <a:gd name="T57" fmla="*/ 20014 h 51"/>
                  <a:gd name="T58" fmla="*/ 2518 w 98"/>
                  <a:gd name="T59" fmla="*/ 19528 h 51"/>
                  <a:gd name="T60" fmla="*/ 2589 w 98"/>
                  <a:gd name="T61" fmla="*/ 18549 h 51"/>
                  <a:gd name="T62" fmla="*/ 2917 w 98"/>
                  <a:gd name="T63" fmla="*/ 15125 h 51"/>
                  <a:gd name="T64" fmla="*/ 3421 w 98"/>
                  <a:gd name="T65" fmla="*/ 12725 h 51"/>
                  <a:gd name="T66" fmla="*/ 3826 w 98"/>
                  <a:gd name="T67" fmla="*/ 10394 h 51"/>
                  <a:gd name="T68" fmla="*/ 4299 w 98"/>
                  <a:gd name="T69" fmla="*/ 8926 h 51"/>
                  <a:gd name="T70" fmla="*/ 4691 w 98"/>
                  <a:gd name="T71" fmla="*/ 7120 h 51"/>
                  <a:gd name="T72" fmla="*/ 5138 w 98"/>
                  <a:gd name="T73" fmla="*/ 5680 h 51"/>
                  <a:gd name="T74" fmla="*/ 5451 w 98"/>
                  <a:gd name="T75" fmla="*/ 5271 h 51"/>
                  <a:gd name="T76" fmla="*/ 5582 w 98"/>
                  <a:gd name="T77" fmla="*/ 4521 h 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8"/>
                  <a:gd name="T118" fmla="*/ 0 h 51"/>
                  <a:gd name="T119" fmla="*/ 98 w 98"/>
                  <a:gd name="T120" fmla="*/ 51 h 5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8" h="51">
                    <a:moveTo>
                      <a:pt x="95" y="12"/>
                    </a:moveTo>
                    <a:lnTo>
                      <a:pt x="97" y="11"/>
                    </a:lnTo>
                    <a:lnTo>
                      <a:pt x="98" y="11"/>
                    </a:lnTo>
                    <a:lnTo>
                      <a:pt x="98" y="10"/>
                    </a:lnTo>
                    <a:lnTo>
                      <a:pt x="98" y="8"/>
                    </a:lnTo>
                    <a:lnTo>
                      <a:pt x="95" y="6"/>
                    </a:lnTo>
                    <a:lnTo>
                      <a:pt x="90" y="4"/>
                    </a:lnTo>
                    <a:lnTo>
                      <a:pt x="83" y="2"/>
                    </a:lnTo>
                    <a:lnTo>
                      <a:pt x="76" y="1"/>
                    </a:lnTo>
                    <a:lnTo>
                      <a:pt x="66" y="0"/>
                    </a:lnTo>
                    <a:lnTo>
                      <a:pt x="56" y="0"/>
                    </a:lnTo>
                    <a:lnTo>
                      <a:pt x="46" y="1"/>
                    </a:lnTo>
                    <a:lnTo>
                      <a:pt x="36" y="2"/>
                    </a:lnTo>
                    <a:lnTo>
                      <a:pt x="27" y="5"/>
                    </a:lnTo>
                    <a:lnTo>
                      <a:pt x="18" y="8"/>
                    </a:lnTo>
                    <a:lnTo>
                      <a:pt x="11" y="14"/>
                    </a:lnTo>
                    <a:lnTo>
                      <a:pt x="5" y="20"/>
                    </a:lnTo>
                    <a:lnTo>
                      <a:pt x="3" y="25"/>
                    </a:lnTo>
                    <a:lnTo>
                      <a:pt x="1" y="29"/>
                    </a:lnTo>
                    <a:lnTo>
                      <a:pt x="0" y="34"/>
                    </a:lnTo>
                    <a:lnTo>
                      <a:pt x="0" y="39"/>
                    </a:lnTo>
                    <a:lnTo>
                      <a:pt x="1" y="42"/>
                    </a:lnTo>
                    <a:lnTo>
                      <a:pt x="6" y="45"/>
                    </a:lnTo>
                    <a:lnTo>
                      <a:pt x="11" y="48"/>
                    </a:lnTo>
                    <a:lnTo>
                      <a:pt x="17" y="50"/>
                    </a:lnTo>
                    <a:lnTo>
                      <a:pt x="25" y="51"/>
                    </a:lnTo>
                    <a:lnTo>
                      <a:pt x="32" y="51"/>
                    </a:lnTo>
                    <a:lnTo>
                      <a:pt x="35" y="51"/>
                    </a:lnTo>
                    <a:lnTo>
                      <a:pt x="38" y="49"/>
                    </a:lnTo>
                    <a:lnTo>
                      <a:pt x="42" y="48"/>
                    </a:lnTo>
                    <a:lnTo>
                      <a:pt x="44" y="45"/>
                    </a:lnTo>
                    <a:lnTo>
                      <a:pt x="50" y="38"/>
                    </a:lnTo>
                    <a:lnTo>
                      <a:pt x="58" y="31"/>
                    </a:lnTo>
                    <a:lnTo>
                      <a:pt x="65" y="26"/>
                    </a:lnTo>
                    <a:lnTo>
                      <a:pt x="72" y="22"/>
                    </a:lnTo>
                    <a:lnTo>
                      <a:pt x="80" y="18"/>
                    </a:lnTo>
                    <a:lnTo>
                      <a:pt x="86" y="15"/>
                    </a:lnTo>
                    <a:lnTo>
                      <a:pt x="91" y="14"/>
                    </a:lnTo>
                    <a:lnTo>
                      <a:pt x="95" y="12"/>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39" name="Freeform 464"/>
              <p:cNvSpPr>
                <a:spLocks noChangeArrowheads="1"/>
              </p:cNvSpPr>
              <p:nvPr/>
            </p:nvSpPr>
            <p:spPr bwMode="auto">
              <a:xfrm>
                <a:off x="2958" y="3987"/>
                <a:ext cx="106" cy="43"/>
              </a:xfrm>
              <a:custGeom>
                <a:avLst/>
                <a:gdLst>
                  <a:gd name="T0" fmla="*/ 449 w 106"/>
                  <a:gd name="T1" fmla="*/ 6413 h 44"/>
                  <a:gd name="T2" fmla="*/ 449 w 106"/>
                  <a:gd name="T3" fmla="*/ 5819 h 44"/>
                  <a:gd name="T4" fmla="*/ 474 w 106"/>
                  <a:gd name="T5" fmla="*/ 5094 h 44"/>
                  <a:gd name="T6" fmla="*/ 501 w 106"/>
                  <a:gd name="T7" fmla="*/ 4616 h 44"/>
                  <a:gd name="T8" fmla="*/ 560 w 106"/>
                  <a:gd name="T9" fmla="*/ 4176 h 44"/>
                  <a:gd name="T10" fmla="*/ 737 w 106"/>
                  <a:gd name="T11" fmla="*/ 3336 h 44"/>
                  <a:gd name="T12" fmla="*/ 1026 w 106"/>
                  <a:gd name="T13" fmla="*/ 2567 h 44"/>
                  <a:gd name="T14" fmla="*/ 1366 w 106"/>
                  <a:gd name="T15" fmla="*/ 2080 h 44"/>
                  <a:gd name="T16" fmla="*/ 1780 w 106"/>
                  <a:gd name="T17" fmla="*/ 1593 h 44"/>
                  <a:gd name="T18" fmla="*/ 2218 w 106"/>
                  <a:gd name="T19" fmla="*/ 1504 h 44"/>
                  <a:gd name="T20" fmla="*/ 2616 w 106"/>
                  <a:gd name="T21" fmla="*/ 1396 h 44"/>
                  <a:gd name="T22" fmla="*/ 2995 w 106"/>
                  <a:gd name="T23" fmla="*/ 1396 h 44"/>
                  <a:gd name="T24" fmla="*/ 3345 w 106"/>
                  <a:gd name="T25" fmla="*/ 1504 h 44"/>
                  <a:gd name="T26" fmla="*/ 3711 w 106"/>
                  <a:gd name="T27" fmla="*/ 1593 h 44"/>
                  <a:gd name="T28" fmla="*/ 3946 w 106"/>
                  <a:gd name="T29" fmla="*/ 1816 h 44"/>
                  <a:gd name="T30" fmla="*/ 4143 w 106"/>
                  <a:gd name="T31" fmla="*/ 2080 h 44"/>
                  <a:gd name="T32" fmla="*/ 4326 w 106"/>
                  <a:gd name="T33" fmla="*/ 2383 h 44"/>
                  <a:gd name="T34" fmla="*/ 4168 w 106"/>
                  <a:gd name="T35" fmla="*/ 2080 h 44"/>
                  <a:gd name="T36" fmla="*/ 4168 w 106"/>
                  <a:gd name="T37" fmla="*/ 1705 h 44"/>
                  <a:gd name="T38" fmla="*/ 4326 w 106"/>
                  <a:gd name="T39" fmla="*/ 1705 h 44"/>
                  <a:gd name="T40" fmla="*/ 4168 w 106"/>
                  <a:gd name="T41" fmla="*/ 1816 h 44"/>
                  <a:gd name="T42" fmla="*/ 4377 w 106"/>
                  <a:gd name="T43" fmla="*/ 3115 h 44"/>
                  <a:gd name="T44" fmla="*/ 4515 w 106"/>
                  <a:gd name="T45" fmla="*/ 2920 h 44"/>
                  <a:gd name="T46" fmla="*/ 4570 w 106"/>
                  <a:gd name="T47" fmla="*/ 2567 h 44"/>
                  <a:gd name="T48" fmla="*/ 4582 w 106"/>
                  <a:gd name="T49" fmla="*/ 1816 h 44"/>
                  <a:gd name="T50" fmla="*/ 4570 w 106"/>
                  <a:gd name="T51" fmla="*/ 1504 h 44"/>
                  <a:gd name="T52" fmla="*/ 4377 w 106"/>
                  <a:gd name="T53" fmla="*/ 68 h 44"/>
                  <a:gd name="T54" fmla="*/ 4104 w 106"/>
                  <a:gd name="T55" fmla="*/ 5 h 44"/>
                  <a:gd name="T56" fmla="*/ 3847 w 106"/>
                  <a:gd name="T57" fmla="*/ 2 h 44"/>
                  <a:gd name="T58" fmla="*/ 3480 w 106"/>
                  <a:gd name="T59" fmla="*/ 1 h 44"/>
                  <a:gd name="T60" fmla="*/ 2995 w 106"/>
                  <a:gd name="T61" fmla="*/ 0 h 44"/>
                  <a:gd name="T62" fmla="*/ 2616 w 106"/>
                  <a:gd name="T63" fmla="*/ 0 h 44"/>
                  <a:gd name="T64" fmla="*/ 2153 w 106"/>
                  <a:gd name="T65" fmla="*/ 1 h 44"/>
                  <a:gd name="T66" fmla="*/ 1684 w 106"/>
                  <a:gd name="T67" fmla="*/ 2 h 44"/>
                  <a:gd name="T68" fmla="*/ 1278 w 106"/>
                  <a:gd name="T69" fmla="*/ 64 h 44"/>
                  <a:gd name="T70" fmla="*/ 823 w 106"/>
                  <a:gd name="T71" fmla="*/ 1504 h 44"/>
                  <a:gd name="T72" fmla="*/ 530 w 106"/>
                  <a:gd name="T73" fmla="*/ 2235 h 44"/>
                  <a:gd name="T74" fmla="*/ 5 w 106"/>
                  <a:gd name="T75" fmla="*/ 3433 h 44"/>
                  <a:gd name="T76" fmla="*/ 3 w 106"/>
                  <a:gd name="T77" fmla="*/ 4046 h 44"/>
                  <a:gd name="T78" fmla="*/ 1 w 106"/>
                  <a:gd name="T79" fmla="*/ 4781 h 44"/>
                  <a:gd name="T80" fmla="*/ 0 w 106"/>
                  <a:gd name="T81" fmla="*/ 5756 h 44"/>
                  <a:gd name="T82" fmla="*/ 0 w 106"/>
                  <a:gd name="T83" fmla="*/ 6413 h 44"/>
                  <a:gd name="T84" fmla="*/ 449 w 106"/>
                  <a:gd name="T85" fmla="*/ 6413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44"/>
                  <a:gd name="T131" fmla="*/ 106 w 106"/>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44">
                    <a:moveTo>
                      <a:pt x="9" y="44"/>
                    </a:moveTo>
                    <a:lnTo>
                      <a:pt x="9" y="40"/>
                    </a:lnTo>
                    <a:lnTo>
                      <a:pt x="10" y="35"/>
                    </a:lnTo>
                    <a:lnTo>
                      <a:pt x="11" y="32"/>
                    </a:lnTo>
                    <a:lnTo>
                      <a:pt x="13" y="29"/>
                    </a:lnTo>
                    <a:lnTo>
                      <a:pt x="18" y="22"/>
                    </a:lnTo>
                    <a:lnTo>
                      <a:pt x="24" y="18"/>
                    </a:lnTo>
                    <a:lnTo>
                      <a:pt x="32" y="15"/>
                    </a:lnTo>
                    <a:lnTo>
                      <a:pt x="41" y="11"/>
                    </a:lnTo>
                    <a:lnTo>
                      <a:pt x="51" y="10"/>
                    </a:lnTo>
                    <a:lnTo>
                      <a:pt x="60" y="9"/>
                    </a:lnTo>
                    <a:lnTo>
                      <a:pt x="70" y="9"/>
                    </a:lnTo>
                    <a:lnTo>
                      <a:pt x="78" y="10"/>
                    </a:lnTo>
                    <a:lnTo>
                      <a:pt x="86" y="11"/>
                    </a:lnTo>
                    <a:lnTo>
                      <a:pt x="92" y="13"/>
                    </a:lnTo>
                    <a:lnTo>
                      <a:pt x="96" y="15"/>
                    </a:lnTo>
                    <a:lnTo>
                      <a:pt x="99" y="17"/>
                    </a:lnTo>
                    <a:lnTo>
                      <a:pt x="97" y="15"/>
                    </a:lnTo>
                    <a:lnTo>
                      <a:pt x="97" y="12"/>
                    </a:lnTo>
                    <a:lnTo>
                      <a:pt x="99" y="12"/>
                    </a:lnTo>
                    <a:lnTo>
                      <a:pt x="97" y="13"/>
                    </a:lnTo>
                    <a:lnTo>
                      <a:pt x="101" y="21"/>
                    </a:lnTo>
                    <a:lnTo>
                      <a:pt x="103" y="20"/>
                    </a:lnTo>
                    <a:lnTo>
                      <a:pt x="105" y="18"/>
                    </a:lnTo>
                    <a:lnTo>
                      <a:pt x="106" y="13"/>
                    </a:lnTo>
                    <a:lnTo>
                      <a:pt x="105" y="10"/>
                    </a:lnTo>
                    <a:lnTo>
                      <a:pt x="101" y="7"/>
                    </a:lnTo>
                    <a:lnTo>
                      <a:pt x="95" y="5"/>
                    </a:lnTo>
                    <a:lnTo>
                      <a:pt x="88" y="2"/>
                    </a:lnTo>
                    <a:lnTo>
                      <a:pt x="80" y="1"/>
                    </a:lnTo>
                    <a:lnTo>
                      <a:pt x="70" y="0"/>
                    </a:lnTo>
                    <a:lnTo>
                      <a:pt x="60" y="0"/>
                    </a:lnTo>
                    <a:lnTo>
                      <a:pt x="50" y="1"/>
                    </a:lnTo>
                    <a:lnTo>
                      <a:pt x="39" y="2"/>
                    </a:lnTo>
                    <a:lnTo>
                      <a:pt x="29" y="6"/>
                    </a:lnTo>
                    <a:lnTo>
                      <a:pt x="20" y="10"/>
                    </a:lnTo>
                    <a:lnTo>
                      <a:pt x="12" y="16"/>
                    </a:lnTo>
                    <a:lnTo>
                      <a:pt x="5" y="23"/>
                    </a:lnTo>
                    <a:lnTo>
                      <a:pt x="3" y="28"/>
                    </a:lnTo>
                    <a:lnTo>
                      <a:pt x="1" y="33"/>
                    </a:lnTo>
                    <a:lnTo>
                      <a:pt x="0" y="39"/>
                    </a:lnTo>
                    <a:lnTo>
                      <a:pt x="0" y="44"/>
                    </a:lnTo>
                    <a:lnTo>
                      <a:pt x="9" y="4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40" name="Freeform 466"/>
              <p:cNvSpPr>
                <a:spLocks noChangeArrowheads="1"/>
              </p:cNvSpPr>
              <p:nvPr/>
            </p:nvSpPr>
            <p:spPr bwMode="auto">
              <a:xfrm>
                <a:off x="3004" y="4002"/>
                <a:ext cx="53" cy="39"/>
              </a:xfrm>
              <a:custGeom>
                <a:avLst/>
                <a:gdLst>
                  <a:gd name="T0" fmla="*/ 1289 w 56"/>
                  <a:gd name="T1" fmla="*/ 0 h 40"/>
                  <a:gd name="T2" fmla="*/ 1224 w 56"/>
                  <a:gd name="T3" fmla="*/ 2 h 40"/>
                  <a:gd name="T4" fmla="*/ 1099 w 56"/>
                  <a:gd name="T5" fmla="*/ 4 h 40"/>
                  <a:gd name="T6" fmla="*/ 939 w 56"/>
                  <a:gd name="T7" fmla="*/ 78 h 40"/>
                  <a:gd name="T8" fmla="*/ 761 w 56"/>
                  <a:gd name="T9" fmla="*/ 2399 h 40"/>
                  <a:gd name="T10" fmla="*/ 529 w 56"/>
                  <a:gd name="T11" fmla="*/ 3436 h 40"/>
                  <a:gd name="T12" fmla="*/ 330 w 56"/>
                  <a:gd name="T13" fmla="*/ 4939 h 40"/>
                  <a:gd name="T14" fmla="*/ 6 w 56"/>
                  <a:gd name="T15" fmla="*/ 6199 h 40"/>
                  <a:gd name="T16" fmla="*/ 0 w 56"/>
                  <a:gd name="T17" fmla="*/ 8184 h 40"/>
                  <a:gd name="T18" fmla="*/ 6 w 56"/>
                  <a:gd name="T19" fmla="*/ 9477 h 40"/>
                  <a:gd name="T20" fmla="*/ 313 w 56"/>
                  <a:gd name="T21" fmla="*/ 7704 h 40"/>
                  <a:gd name="T22" fmla="*/ 451 w 56"/>
                  <a:gd name="T23" fmla="*/ 6199 h 40"/>
                  <a:gd name="T24" fmla="*/ 651 w 56"/>
                  <a:gd name="T25" fmla="*/ 5296 h 40"/>
                  <a:gd name="T26" fmla="*/ 836 w 56"/>
                  <a:gd name="T27" fmla="*/ 4298 h 40"/>
                  <a:gd name="T28" fmla="*/ 1029 w 56"/>
                  <a:gd name="T29" fmla="*/ 3436 h 40"/>
                  <a:gd name="T30" fmla="*/ 1206 w 56"/>
                  <a:gd name="T31" fmla="*/ 2567 h 40"/>
                  <a:gd name="T32" fmla="*/ 1289 w 56"/>
                  <a:gd name="T33" fmla="*/ 2211 h 40"/>
                  <a:gd name="T34" fmla="*/ 1410 w 56"/>
                  <a:gd name="T35" fmla="*/ 2075 h 40"/>
                  <a:gd name="T36" fmla="*/ 1289 w 56"/>
                  <a:gd name="T37" fmla="*/ 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40"/>
                  <a:gd name="T59" fmla="*/ 56 w 56"/>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40">
                    <a:moveTo>
                      <a:pt x="52" y="0"/>
                    </a:moveTo>
                    <a:lnTo>
                      <a:pt x="49" y="2"/>
                    </a:lnTo>
                    <a:lnTo>
                      <a:pt x="44" y="4"/>
                    </a:lnTo>
                    <a:lnTo>
                      <a:pt x="38" y="6"/>
                    </a:lnTo>
                    <a:lnTo>
                      <a:pt x="30" y="10"/>
                    </a:lnTo>
                    <a:lnTo>
                      <a:pt x="22" y="15"/>
                    </a:lnTo>
                    <a:lnTo>
                      <a:pt x="13" y="20"/>
                    </a:lnTo>
                    <a:lnTo>
                      <a:pt x="6" y="27"/>
                    </a:lnTo>
                    <a:lnTo>
                      <a:pt x="0" y="34"/>
                    </a:lnTo>
                    <a:lnTo>
                      <a:pt x="6" y="40"/>
                    </a:lnTo>
                    <a:lnTo>
                      <a:pt x="12" y="33"/>
                    </a:lnTo>
                    <a:lnTo>
                      <a:pt x="19" y="27"/>
                    </a:lnTo>
                    <a:lnTo>
                      <a:pt x="26" y="22"/>
                    </a:lnTo>
                    <a:lnTo>
                      <a:pt x="33" y="18"/>
                    </a:lnTo>
                    <a:lnTo>
                      <a:pt x="41" y="15"/>
                    </a:lnTo>
                    <a:lnTo>
                      <a:pt x="47" y="11"/>
                    </a:lnTo>
                    <a:lnTo>
                      <a:pt x="52" y="9"/>
                    </a:lnTo>
                    <a:lnTo>
                      <a:pt x="56" y="8"/>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41" name="Freeform 467"/>
              <p:cNvSpPr>
                <a:spLocks noChangeArrowheads="1"/>
              </p:cNvSpPr>
              <p:nvPr/>
            </p:nvSpPr>
            <p:spPr bwMode="auto">
              <a:xfrm>
                <a:off x="2762" y="3989"/>
                <a:ext cx="67" cy="56"/>
              </a:xfrm>
              <a:custGeom>
                <a:avLst/>
                <a:gdLst>
                  <a:gd name="T0" fmla="*/ 3 w 69"/>
                  <a:gd name="T1" fmla="*/ 1884 h 56"/>
                  <a:gd name="T2" fmla="*/ 0 w 69"/>
                  <a:gd name="T3" fmla="*/ 1631 h 56"/>
                  <a:gd name="T4" fmla="*/ 0 w 69"/>
                  <a:gd name="T5" fmla="*/ 74 h 56"/>
                  <a:gd name="T6" fmla="*/ 1 w 69"/>
                  <a:gd name="T7" fmla="*/ 4 h 56"/>
                  <a:gd name="T8" fmla="*/ 5 w 69"/>
                  <a:gd name="T9" fmla="*/ 3 h 56"/>
                  <a:gd name="T10" fmla="*/ 408 w 69"/>
                  <a:gd name="T11" fmla="*/ 2 h 56"/>
                  <a:gd name="T12" fmla="*/ 605 w 69"/>
                  <a:gd name="T13" fmla="*/ 0 h 56"/>
                  <a:gd name="T14" fmla="*/ 899 w 69"/>
                  <a:gd name="T15" fmla="*/ 0 h 56"/>
                  <a:gd name="T16" fmla="*/ 1197 w 69"/>
                  <a:gd name="T17" fmla="*/ 0 h 56"/>
                  <a:gd name="T18" fmla="*/ 1492 w 69"/>
                  <a:gd name="T19" fmla="*/ 3 h 56"/>
                  <a:gd name="T20" fmla="*/ 1774 w 69"/>
                  <a:gd name="T21" fmla="*/ 5 h 56"/>
                  <a:gd name="T22" fmla="*/ 2094 w 69"/>
                  <a:gd name="T23" fmla="*/ 1631 h 56"/>
                  <a:gd name="T24" fmla="*/ 2343 w 69"/>
                  <a:gd name="T25" fmla="*/ 2313 h 56"/>
                  <a:gd name="T26" fmla="*/ 2535 w 69"/>
                  <a:gd name="T27" fmla="*/ 3251 h 56"/>
                  <a:gd name="T28" fmla="*/ 2683 w 69"/>
                  <a:gd name="T29" fmla="*/ 4720 h 56"/>
                  <a:gd name="T30" fmla="*/ 2693 w 69"/>
                  <a:gd name="T31" fmla="*/ 5424 h 56"/>
                  <a:gd name="T32" fmla="*/ 2693 w 69"/>
                  <a:gd name="T33" fmla="*/ 6215 h 56"/>
                  <a:gd name="T34" fmla="*/ 2693 w 69"/>
                  <a:gd name="T35" fmla="*/ 7123 h 56"/>
                  <a:gd name="T36" fmla="*/ 2683 w 69"/>
                  <a:gd name="T37" fmla="*/ 7956 h 56"/>
                  <a:gd name="T38" fmla="*/ 2545 w 69"/>
                  <a:gd name="T39" fmla="*/ 9107 h 56"/>
                  <a:gd name="T40" fmla="*/ 2479 w 69"/>
                  <a:gd name="T41" fmla="*/ 9767 h 56"/>
                  <a:gd name="T42" fmla="*/ 2225 w 69"/>
                  <a:gd name="T43" fmla="*/ 10328 h 56"/>
                  <a:gd name="T44" fmla="*/ 2032 w 69"/>
                  <a:gd name="T45" fmla="*/ 10328 h 56"/>
                  <a:gd name="T46" fmla="*/ 1774 w 69"/>
                  <a:gd name="T47" fmla="*/ 10077 h 56"/>
                  <a:gd name="T48" fmla="*/ 1579 w 69"/>
                  <a:gd name="T49" fmla="*/ 9650 h 56"/>
                  <a:gd name="T50" fmla="*/ 1340 w 69"/>
                  <a:gd name="T51" fmla="*/ 8189 h 56"/>
                  <a:gd name="T52" fmla="*/ 1197 w 69"/>
                  <a:gd name="T53" fmla="*/ 6906 h 56"/>
                  <a:gd name="T54" fmla="*/ 1068 w 69"/>
                  <a:gd name="T55" fmla="*/ 5424 h 56"/>
                  <a:gd name="T56" fmla="*/ 899 w 69"/>
                  <a:gd name="T57" fmla="*/ 4264 h 56"/>
                  <a:gd name="T58" fmla="*/ 758 w 69"/>
                  <a:gd name="T59" fmla="*/ 3469 h 56"/>
                  <a:gd name="T60" fmla="*/ 605 w 69"/>
                  <a:gd name="T61" fmla="*/ 2821 h 56"/>
                  <a:gd name="T62" fmla="*/ 509 w 69"/>
                  <a:gd name="T63" fmla="*/ 2458 h 56"/>
                  <a:gd name="T64" fmla="*/ 408 w 69"/>
                  <a:gd name="T65" fmla="*/ 2313 h 56"/>
                  <a:gd name="T66" fmla="*/ 6 w 69"/>
                  <a:gd name="T67" fmla="*/ 2022 h 56"/>
                  <a:gd name="T68" fmla="*/ 3 w 69"/>
                  <a:gd name="T69" fmla="*/ 1884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9"/>
                  <a:gd name="T106" fmla="*/ 0 h 56"/>
                  <a:gd name="T107" fmla="*/ 69 w 69"/>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9" h="56">
                    <a:moveTo>
                      <a:pt x="3" y="10"/>
                    </a:moveTo>
                    <a:lnTo>
                      <a:pt x="0" y="8"/>
                    </a:lnTo>
                    <a:lnTo>
                      <a:pt x="0" y="6"/>
                    </a:lnTo>
                    <a:lnTo>
                      <a:pt x="1" y="4"/>
                    </a:lnTo>
                    <a:lnTo>
                      <a:pt x="5" y="3"/>
                    </a:lnTo>
                    <a:lnTo>
                      <a:pt x="9" y="2"/>
                    </a:lnTo>
                    <a:lnTo>
                      <a:pt x="16" y="0"/>
                    </a:lnTo>
                    <a:lnTo>
                      <a:pt x="23" y="0"/>
                    </a:lnTo>
                    <a:lnTo>
                      <a:pt x="31" y="0"/>
                    </a:lnTo>
                    <a:lnTo>
                      <a:pt x="38" y="3"/>
                    </a:lnTo>
                    <a:lnTo>
                      <a:pt x="45" y="5"/>
                    </a:lnTo>
                    <a:lnTo>
                      <a:pt x="53" y="8"/>
                    </a:lnTo>
                    <a:lnTo>
                      <a:pt x="59" y="13"/>
                    </a:lnTo>
                    <a:lnTo>
                      <a:pt x="64" y="18"/>
                    </a:lnTo>
                    <a:lnTo>
                      <a:pt x="68" y="26"/>
                    </a:lnTo>
                    <a:lnTo>
                      <a:pt x="69" y="30"/>
                    </a:lnTo>
                    <a:lnTo>
                      <a:pt x="69" y="34"/>
                    </a:lnTo>
                    <a:lnTo>
                      <a:pt x="69" y="39"/>
                    </a:lnTo>
                    <a:lnTo>
                      <a:pt x="68" y="44"/>
                    </a:lnTo>
                    <a:lnTo>
                      <a:pt x="65" y="50"/>
                    </a:lnTo>
                    <a:lnTo>
                      <a:pt x="62" y="54"/>
                    </a:lnTo>
                    <a:lnTo>
                      <a:pt x="57" y="56"/>
                    </a:lnTo>
                    <a:lnTo>
                      <a:pt x="52" y="56"/>
                    </a:lnTo>
                    <a:lnTo>
                      <a:pt x="45" y="55"/>
                    </a:lnTo>
                    <a:lnTo>
                      <a:pt x="40" y="52"/>
                    </a:lnTo>
                    <a:lnTo>
                      <a:pt x="35" y="45"/>
                    </a:lnTo>
                    <a:lnTo>
                      <a:pt x="31" y="38"/>
                    </a:lnTo>
                    <a:lnTo>
                      <a:pt x="27" y="30"/>
                    </a:lnTo>
                    <a:lnTo>
                      <a:pt x="23" y="23"/>
                    </a:lnTo>
                    <a:lnTo>
                      <a:pt x="20" y="19"/>
                    </a:lnTo>
                    <a:lnTo>
                      <a:pt x="16" y="16"/>
                    </a:lnTo>
                    <a:lnTo>
                      <a:pt x="13" y="14"/>
                    </a:lnTo>
                    <a:lnTo>
                      <a:pt x="9" y="13"/>
                    </a:lnTo>
                    <a:lnTo>
                      <a:pt x="6" y="11"/>
                    </a:lnTo>
                    <a:lnTo>
                      <a:pt x="3" y="1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42" name="Freeform 468"/>
              <p:cNvSpPr>
                <a:spLocks noChangeArrowheads="1"/>
              </p:cNvSpPr>
              <p:nvPr/>
            </p:nvSpPr>
            <p:spPr bwMode="auto">
              <a:xfrm>
                <a:off x="2757" y="3985"/>
                <a:ext cx="76" cy="49"/>
              </a:xfrm>
              <a:custGeom>
                <a:avLst/>
                <a:gdLst>
                  <a:gd name="T0" fmla="*/ 5223 w 77"/>
                  <a:gd name="T1" fmla="*/ 18132 h 49"/>
                  <a:gd name="T2" fmla="*/ 5288 w 77"/>
                  <a:gd name="T3" fmla="*/ 16538 h 49"/>
                  <a:gd name="T4" fmla="*/ 5288 w 77"/>
                  <a:gd name="T5" fmla="*/ 14134 h 49"/>
                  <a:gd name="T6" fmla="*/ 5288 w 77"/>
                  <a:gd name="T7" fmla="*/ 12253 h 49"/>
                  <a:gd name="T8" fmla="*/ 5223 w 77"/>
                  <a:gd name="T9" fmla="*/ 10094 h 49"/>
                  <a:gd name="T10" fmla="*/ 4964 w 77"/>
                  <a:gd name="T11" fmla="*/ 7577 h 49"/>
                  <a:gd name="T12" fmla="*/ 4529 w 77"/>
                  <a:gd name="T13" fmla="*/ 4627 h 49"/>
                  <a:gd name="T14" fmla="*/ 4060 w 77"/>
                  <a:gd name="T15" fmla="*/ 3106 h 49"/>
                  <a:gd name="T16" fmla="*/ 3522 w 77"/>
                  <a:gd name="T17" fmla="*/ 4 h 49"/>
                  <a:gd name="T18" fmla="*/ 2963 w 77"/>
                  <a:gd name="T19" fmla="*/ 2 h 49"/>
                  <a:gd name="T20" fmla="*/ 2453 w 77"/>
                  <a:gd name="T21" fmla="*/ 0 h 49"/>
                  <a:gd name="T22" fmla="*/ 1877 w 77"/>
                  <a:gd name="T23" fmla="*/ 0 h 49"/>
                  <a:gd name="T24" fmla="*/ 1309 w 77"/>
                  <a:gd name="T25" fmla="*/ 0 h 49"/>
                  <a:gd name="T26" fmla="*/ 843 w 77"/>
                  <a:gd name="T27" fmla="*/ 1 h 49"/>
                  <a:gd name="T28" fmla="*/ 7 w 77"/>
                  <a:gd name="T29" fmla="*/ 2 h 49"/>
                  <a:gd name="T30" fmla="*/ 3 w 77"/>
                  <a:gd name="T31" fmla="*/ 4 h 49"/>
                  <a:gd name="T32" fmla="*/ 0 w 77"/>
                  <a:gd name="T33" fmla="*/ 3370 h 49"/>
                  <a:gd name="T34" fmla="*/ 1 w 77"/>
                  <a:gd name="T35" fmla="*/ 5391 h 49"/>
                  <a:gd name="T36" fmla="*/ 6 w 77"/>
                  <a:gd name="T37" fmla="*/ 7359 h 49"/>
                  <a:gd name="T38" fmla="*/ 654 w 77"/>
                  <a:gd name="T39" fmla="*/ 3639 h 49"/>
                  <a:gd name="T40" fmla="*/ 7 w 77"/>
                  <a:gd name="T41" fmla="*/ 3370 h 49"/>
                  <a:gd name="T42" fmla="*/ 616 w 77"/>
                  <a:gd name="T43" fmla="*/ 3957 h 49"/>
                  <a:gd name="T44" fmla="*/ 616 w 77"/>
                  <a:gd name="T45" fmla="*/ 4262 h 49"/>
                  <a:gd name="T46" fmla="*/ 697 w 77"/>
                  <a:gd name="T47" fmla="*/ 3957 h 49"/>
                  <a:gd name="T48" fmla="*/ 898 w 77"/>
                  <a:gd name="T49" fmla="*/ 3639 h 49"/>
                  <a:gd name="T50" fmla="*/ 1395 w 77"/>
                  <a:gd name="T51" fmla="*/ 3370 h 49"/>
                  <a:gd name="T52" fmla="*/ 1877 w 77"/>
                  <a:gd name="T53" fmla="*/ 3370 h 49"/>
                  <a:gd name="T54" fmla="*/ 2416 w 77"/>
                  <a:gd name="T55" fmla="*/ 3639 h 49"/>
                  <a:gd name="T56" fmla="*/ 2816 w 77"/>
                  <a:gd name="T57" fmla="*/ 3957 h 49"/>
                  <a:gd name="T58" fmla="*/ 3307 w 77"/>
                  <a:gd name="T59" fmla="*/ 4627 h 49"/>
                  <a:gd name="T60" fmla="*/ 3812 w 77"/>
                  <a:gd name="T61" fmla="*/ 5391 h 49"/>
                  <a:gd name="T62" fmla="*/ 4110 w 77"/>
                  <a:gd name="T63" fmla="*/ 7577 h 49"/>
                  <a:gd name="T64" fmla="*/ 4376 w 77"/>
                  <a:gd name="T65" fmla="*/ 8840 h 49"/>
                  <a:gd name="T66" fmla="*/ 4604 w 77"/>
                  <a:gd name="T67" fmla="*/ 11809 h 49"/>
                  <a:gd name="T68" fmla="*/ 4662 w 77"/>
                  <a:gd name="T69" fmla="*/ 12771 h 49"/>
                  <a:gd name="T70" fmla="*/ 4662 w 77"/>
                  <a:gd name="T71" fmla="*/ 14134 h 49"/>
                  <a:gd name="T72" fmla="*/ 4662 w 77"/>
                  <a:gd name="T73" fmla="*/ 16164 h 49"/>
                  <a:gd name="T74" fmla="*/ 4604 w 77"/>
                  <a:gd name="T75" fmla="*/ 17477 h 49"/>
                  <a:gd name="T76" fmla="*/ 5223 w 77"/>
                  <a:gd name="T77" fmla="*/ 18132 h 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7"/>
                  <a:gd name="T118" fmla="*/ 0 h 49"/>
                  <a:gd name="T119" fmla="*/ 77 w 77"/>
                  <a:gd name="T120" fmla="*/ 49 h 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7" h="49">
                    <a:moveTo>
                      <a:pt x="76" y="49"/>
                    </a:moveTo>
                    <a:lnTo>
                      <a:pt x="77" y="44"/>
                    </a:lnTo>
                    <a:lnTo>
                      <a:pt x="77" y="38"/>
                    </a:lnTo>
                    <a:lnTo>
                      <a:pt x="77" y="33"/>
                    </a:lnTo>
                    <a:lnTo>
                      <a:pt x="76" y="27"/>
                    </a:lnTo>
                    <a:lnTo>
                      <a:pt x="72" y="20"/>
                    </a:lnTo>
                    <a:lnTo>
                      <a:pt x="66" y="13"/>
                    </a:lnTo>
                    <a:lnTo>
                      <a:pt x="59" y="8"/>
                    </a:lnTo>
                    <a:lnTo>
                      <a:pt x="51" y="4"/>
                    </a:lnTo>
                    <a:lnTo>
                      <a:pt x="43" y="2"/>
                    </a:lnTo>
                    <a:lnTo>
                      <a:pt x="36" y="0"/>
                    </a:lnTo>
                    <a:lnTo>
                      <a:pt x="27" y="0"/>
                    </a:lnTo>
                    <a:lnTo>
                      <a:pt x="20" y="0"/>
                    </a:lnTo>
                    <a:lnTo>
                      <a:pt x="13" y="1"/>
                    </a:lnTo>
                    <a:lnTo>
                      <a:pt x="7" y="2"/>
                    </a:lnTo>
                    <a:lnTo>
                      <a:pt x="3" y="4"/>
                    </a:lnTo>
                    <a:lnTo>
                      <a:pt x="0" y="9"/>
                    </a:lnTo>
                    <a:lnTo>
                      <a:pt x="1" y="15"/>
                    </a:lnTo>
                    <a:lnTo>
                      <a:pt x="6" y="19"/>
                    </a:lnTo>
                    <a:lnTo>
                      <a:pt x="9" y="10"/>
                    </a:lnTo>
                    <a:lnTo>
                      <a:pt x="7" y="9"/>
                    </a:lnTo>
                    <a:lnTo>
                      <a:pt x="8" y="11"/>
                    </a:lnTo>
                    <a:lnTo>
                      <a:pt x="8" y="12"/>
                    </a:lnTo>
                    <a:lnTo>
                      <a:pt x="10" y="11"/>
                    </a:lnTo>
                    <a:lnTo>
                      <a:pt x="14" y="10"/>
                    </a:lnTo>
                    <a:lnTo>
                      <a:pt x="21" y="9"/>
                    </a:lnTo>
                    <a:lnTo>
                      <a:pt x="27" y="9"/>
                    </a:lnTo>
                    <a:lnTo>
                      <a:pt x="35" y="10"/>
                    </a:lnTo>
                    <a:lnTo>
                      <a:pt x="41" y="11"/>
                    </a:lnTo>
                    <a:lnTo>
                      <a:pt x="48" y="13"/>
                    </a:lnTo>
                    <a:lnTo>
                      <a:pt x="55" y="15"/>
                    </a:lnTo>
                    <a:lnTo>
                      <a:pt x="60" y="20"/>
                    </a:lnTo>
                    <a:lnTo>
                      <a:pt x="64" y="24"/>
                    </a:lnTo>
                    <a:lnTo>
                      <a:pt x="67" y="31"/>
                    </a:lnTo>
                    <a:lnTo>
                      <a:pt x="68" y="34"/>
                    </a:lnTo>
                    <a:lnTo>
                      <a:pt x="68" y="38"/>
                    </a:lnTo>
                    <a:lnTo>
                      <a:pt x="68" y="43"/>
                    </a:lnTo>
                    <a:lnTo>
                      <a:pt x="67" y="47"/>
                    </a:lnTo>
                    <a:lnTo>
                      <a:pt x="76" y="4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43" name="Freeform 469"/>
              <p:cNvSpPr>
                <a:spLocks noChangeArrowheads="1"/>
              </p:cNvSpPr>
              <p:nvPr/>
            </p:nvSpPr>
            <p:spPr bwMode="auto">
              <a:xfrm>
                <a:off x="2790" y="4030"/>
                <a:ext cx="43" cy="33"/>
              </a:xfrm>
              <a:custGeom>
                <a:avLst/>
                <a:gdLst>
                  <a:gd name="T0" fmla="*/ 0 w 46"/>
                  <a:gd name="T1" fmla="*/ 739 h 25"/>
                  <a:gd name="T2" fmla="*/ 5 w 46"/>
                  <a:gd name="T3" fmla="*/ 285127 h 25"/>
                  <a:gd name="T4" fmla="*/ 557 w 46"/>
                  <a:gd name="T5" fmla="*/ 452480 h 25"/>
                  <a:gd name="T6" fmla="*/ 828 w 46"/>
                  <a:gd name="T7" fmla="*/ 553608 h 25"/>
                  <a:gd name="T8" fmla="*/ 1292 w 46"/>
                  <a:gd name="T9" fmla="*/ 570322 h 25"/>
                  <a:gd name="T10" fmla="*/ 1561 w 46"/>
                  <a:gd name="T11" fmla="*/ 570322 h 25"/>
                  <a:gd name="T12" fmla="*/ 1887 w 46"/>
                  <a:gd name="T13" fmla="*/ 512534 h 25"/>
                  <a:gd name="T14" fmla="*/ 2143 w 46"/>
                  <a:gd name="T15" fmla="*/ 359097 h 25"/>
                  <a:gd name="T16" fmla="*/ 2282 w 46"/>
                  <a:gd name="T17" fmla="*/ 209594 h 25"/>
                  <a:gd name="T18" fmla="*/ 1856 w 46"/>
                  <a:gd name="T19" fmla="*/ 179707 h 25"/>
                  <a:gd name="T20" fmla="*/ 1772 w 46"/>
                  <a:gd name="T21" fmla="*/ 263740 h 25"/>
                  <a:gd name="T22" fmla="*/ 1663 w 46"/>
                  <a:gd name="T23" fmla="*/ 307839 h 25"/>
                  <a:gd name="T24" fmla="*/ 1466 w 46"/>
                  <a:gd name="T25" fmla="*/ 359097 h 25"/>
                  <a:gd name="T26" fmla="*/ 1292 w 46"/>
                  <a:gd name="T27" fmla="*/ 359097 h 25"/>
                  <a:gd name="T28" fmla="*/ 1001 w 46"/>
                  <a:gd name="T29" fmla="*/ 332635 h 25"/>
                  <a:gd name="T30" fmla="*/ 730 w 46"/>
                  <a:gd name="T31" fmla="*/ 263740 h 25"/>
                  <a:gd name="T32" fmla="*/ 567 w 46"/>
                  <a:gd name="T33" fmla="*/ 179707 h 25"/>
                  <a:gd name="T34" fmla="*/ 492 w 46"/>
                  <a:gd name="T35" fmla="*/ 0 h 25"/>
                  <a:gd name="T36" fmla="*/ 0 w 46"/>
                  <a:gd name="T37" fmla="*/ 739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6"/>
                  <a:gd name="T58" fmla="*/ 0 h 25"/>
                  <a:gd name="T59" fmla="*/ 46 w 46"/>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6" h="25">
                    <a:moveTo>
                      <a:pt x="0" y="3"/>
                    </a:moveTo>
                    <a:lnTo>
                      <a:pt x="5" y="13"/>
                    </a:lnTo>
                    <a:lnTo>
                      <a:pt x="11" y="19"/>
                    </a:lnTo>
                    <a:lnTo>
                      <a:pt x="18" y="24"/>
                    </a:lnTo>
                    <a:lnTo>
                      <a:pt x="26" y="25"/>
                    </a:lnTo>
                    <a:lnTo>
                      <a:pt x="32" y="25"/>
                    </a:lnTo>
                    <a:lnTo>
                      <a:pt x="38" y="22"/>
                    </a:lnTo>
                    <a:lnTo>
                      <a:pt x="44" y="16"/>
                    </a:lnTo>
                    <a:lnTo>
                      <a:pt x="46" y="9"/>
                    </a:lnTo>
                    <a:lnTo>
                      <a:pt x="37" y="7"/>
                    </a:lnTo>
                    <a:lnTo>
                      <a:pt x="36" y="12"/>
                    </a:lnTo>
                    <a:lnTo>
                      <a:pt x="34" y="14"/>
                    </a:lnTo>
                    <a:lnTo>
                      <a:pt x="30" y="16"/>
                    </a:lnTo>
                    <a:lnTo>
                      <a:pt x="26" y="16"/>
                    </a:lnTo>
                    <a:lnTo>
                      <a:pt x="21" y="15"/>
                    </a:lnTo>
                    <a:lnTo>
                      <a:pt x="16" y="12"/>
                    </a:lnTo>
                    <a:lnTo>
                      <a:pt x="12" y="7"/>
                    </a:lnTo>
                    <a:lnTo>
                      <a:pt x="9" y="0"/>
                    </a:lnTo>
                    <a:lnTo>
                      <a:pt x="0"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44" name="Freeform 470"/>
              <p:cNvSpPr>
                <a:spLocks noChangeArrowheads="1"/>
              </p:cNvSpPr>
              <p:nvPr/>
            </p:nvSpPr>
            <p:spPr bwMode="auto">
              <a:xfrm>
                <a:off x="2763" y="3996"/>
                <a:ext cx="29" cy="32"/>
              </a:xfrm>
              <a:custGeom>
                <a:avLst/>
                <a:gdLst>
                  <a:gd name="T0" fmla="*/ 0 w 33"/>
                  <a:gd name="T1" fmla="*/ 6089 h 33"/>
                  <a:gd name="T2" fmla="*/ 2 w 33"/>
                  <a:gd name="T3" fmla="*/ 6089 h 33"/>
                  <a:gd name="T4" fmla="*/ 4 w 33"/>
                  <a:gd name="T5" fmla="*/ 6660 h 33"/>
                  <a:gd name="T6" fmla="*/ 4 w 33"/>
                  <a:gd name="T7" fmla="*/ 7926 h 33"/>
                  <a:gd name="T8" fmla="*/ 294 w 33"/>
                  <a:gd name="T9" fmla="*/ 8656 h 33"/>
                  <a:gd name="T10" fmla="*/ 352 w 33"/>
                  <a:gd name="T11" fmla="*/ 11213 h 33"/>
                  <a:gd name="T12" fmla="*/ 419 w 33"/>
                  <a:gd name="T13" fmla="*/ 14181 h 33"/>
                  <a:gd name="T14" fmla="*/ 500 w 33"/>
                  <a:gd name="T15" fmla="*/ 18408 h 33"/>
                  <a:gd name="T16" fmla="*/ 596 w 33"/>
                  <a:gd name="T17" fmla="*/ 23376 h 33"/>
                  <a:gd name="T18" fmla="*/ 800 w 33"/>
                  <a:gd name="T19" fmla="*/ 21439 h 33"/>
                  <a:gd name="T20" fmla="*/ 711 w 33"/>
                  <a:gd name="T21" fmla="*/ 15486 h 33"/>
                  <a:gd name="T22" fmla="*/ 633 w 33"/>
                  <a:gd name="T23" fmla="*/ 10278 h 33"/>
                  <a:gd name="T24" fmla="*/ 500 w 33"/>
                  <a:gd name="T25" fmla="*/ 6660 h 33"/>
                  <a:gd name="T26" fmla="*/ 395 w 33"/>
                  <a:gd name="T27" fmla="*/ 5136 h 33"/>
                  <a:gd name="T28" fmla="*/ 312 w 33"/>
                  <a:gd name="T29" fmla="*/ 3 h 33"/>
                  <a:gd name="T30" fmla="*/ 4 w 33"/>
                  <a:gd name="T31" fmla="*/ 2 h 33"/>
                  <a:gd name="T32" fmla="*/ 4 w 33"/>
                  <a:gd name="T33" fmla="*/ 1 h 33"/>
                  <a:gd name="T34" fmla="*/ 3 w 33"/>
                  <a:gd name="T35" fmla="*/ 0 h 33"/>
                  <a:gd name="T36" fmla="*/ 0 w 33"/>
                  <a:gd name="T37" fmla="*/ 6089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
                  <a:gd name="T58" fmla="*/ 0 h 33"/>
                  <a:gd name="T59" fmla="*/ 33 w 33"/>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 h="33">
                    <a:moveTo>
                      <a:pt x="0" y="9"/>
                    </a:moveTo>
                    <a:lnTo>
                      <a:pt x="2" y="9"/>
                    </a:lnTo>
                    <a:lnTo>
                      <a:pt x="5" y="10"/>
                    </a:lnTo>
                    <a:lnTo>
                      <a:pt x="8" y="12"/>
                    </a:lnTo>
                    <a:lnTo>
                      <a:pt x="12" y="13"/>
                    </a:lnTo>
                    <a:lnTo>
                      <a:pt x="15" y="16"/>
                    </a:lnTo>
                    <a:lnTo>
                      <a:pt x="18" y="20"/>
                    </a:lnTo>
                    <a:lnTo>
                      <a:pt x="21" y="26"/>
                    </a:lnTo>
                    <a:lnTo>
                      <a:pt x="24" y="33"/>
                    </a:lnTo>
                    <a:lnTo>
                      <a:pt x="33" y="30"/>
                    </a:lnTo>
                    <a:lnTo>
                      <a:pt x="29" y="22"/>
                    </a:lnTo>
                    <a:lnTo>
                      <a:pt x="25" y="15"/>
                    </a:lnTo>
                    <a:lnTo>
                      <a:pt x="21" y="10"/>
                    </a:lnTo>
                    <a:lnTo>
                      <a:pt x="17" y="7"/>
                    </a:lnTo>
                    <a:lnTo>
                      <a:pt x="13" y="3"/>
                    </a:lnTo>
                    <a:lnTo>
                      <a:pt x="8" y="2"/>
                    </a:lnTo>
                    <a:lnTo>
                      <a:pt x="5" y="1"/>
                    </a:lnTo>
                    <a:lnTo>
                      <a:pt x="3"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45" name="Freeform 471"/>
              <p:cNvSpPr>
                <a:spLocks noChangeArrowheads="1"/>
              </p:cNvSpPr>
              <p:nvPr/>
            </p:nvSpPr>
            <p:spPr bwMode="auto">
              <a:xfrm>
                <a:off x="2923" y="3989"/>
                <a:ext cx="64" cy="56"/>
              </a:xfrm>
              <a:custGeom>
                <a:avLst/>
                <a:gdLst>
                  <a:gd name="T0" fmla="*/ 2915 w 66"/>
                  <a:gd name="T1" fmla="*/ 1884 h 56"/>
                  <a:gd name="T2" fmla="*/ 3042 w 66"/>
                  <a:gd name="T3" fmla="*/ 1631 h 56"/>
                  <a:gd name="T4" fmla="*/ 3042 w 66"/>
                  <a:gd name="T5" fmla="*/ 74 h 56"/>
                  <a:gd name="T6" fmla="*/ 2994 w 66"/>
                  <a:gd name="T7" fmla="*/ 4 h 56"/>
                  <a:gd name="T8" fmla="*/ 2869 w 66"/>
                  <a:gd name="T9" fmla="*/ 3 h 56"/>
                  <a:gd name="T10" fmla="*/ 2591 w 66"/>
                  <a:gd name="T11" fmla="*/ 2 h 56"/>
                  <a:gd name="T12" fmla="*/ 2342 w 66"/>
                  <a:gd name="T13" fmla="*/ 0 h 56"/>
                  <a:gd name="T14" fmla="*/ 2049 w 66"/>
                  <a:gd name="T15" fmla="*/ 0 h 56"/>
                  <a:gd name="T16" fmla="*/ 1691 w 66"/>
                  <a:gd name="T17" fmla="*/ 0 h 56"/>
                  <a:gd name="T18" fmla="*/ 1378 w 66"/>
                  <a:gd name="T19" fmla="*/ 2 h 56"/>
                  <a:gd name="T20" fmla="*/ 1056 w 66"/>
                  <a:gd name="T21" fmla="*/ 4 h 56"/>
                  <a:gd name="T22" fmla="*/ 700 w 66"/>
                  <a:gd name="T23" fmla="*/ 1526 h 56"/>
                  <a:gd name="T24" fmla="*/ 493 w 66"/>
                  <a:gd name="T25" fmla="*/ 2022 h 56"/>
                  <a:gd name="T26" fmla="*/ 6 w 66"/>
                  <a:gd name="T27" fmla="*/ 3251 h 56"/>
                  <a:gd name="T28" fmla="*/ 2 w 66"/>
                  <a:gd name="T29" fmla="*/ 4577 h 56"/>
                  <a:gd name="T30" fmla="*/ 1 w 66"/>
                  <a:gd name="T31" fmla="*/ 5237 h 56"/>
                  <a:gd name="T32" fmla="*/ 0 w 66"/>
                  <a:gd name="T33" fmla="*/ 6011 h 56"/>
                  <a:gd name="T34" fmla="*/ 1 w 66"/>
                  <a:gd name="T35" fmla="*/ 7123 h 56"/>
                  <a:gd name="T36" fmla="*/ 1 w 66"/>
                  <a:gd name="T37" fmla="*/ 7956 h 56"/>
                  <a:gd name="T38" fmla="*/ 4 w 66"/>
                  <a:gd name="T39" fmla="*/ 9107 h 56"/>
                  <a:gd name="T40" fmla="*/ 7 w 66"/>
                  <a:gd name="T41" fmla="*/ 9761 h 56"/>
                  <a:gd name="T42" fmla="*/ 523 w 66"/>
                  <a:gd name="T43" fmla="*/ 10077 h 56"/>
                  <a:gd name="T44" fmla="*/ 700 w 66"/>
                  <a:gd name="T45" fmla="*/ 10328 h 56"/>
                  <a:gd name="T46" fmla="*/ 996 w 66"/>
                  <a:gd name="T47" fmla="*/ 10077 h 56"/>
                  <a:gd name="T48" fmla="*/ 1259 w 66"/>
                  <a:gd name="T49" fmla="*/ 9401 h 56"/>
                  <a:gd name="T50" fmla="*/ 1416 w 66"/>
                  <a:gd name="T51" fmla="*/ 8189 h 56"/>
                  <a:gd name="T52" fmla="*/ 1594 w 66"/>
                  <a:gd name="T53" fmla="*/ 6906 h 56"/>
                  <a:gd name="T54" fmla="*/ 1743 w 66"/>
                  <a:gd name="T55" fmla="*/ 5424 h 56"/>
                  <a:gd name="T56" fmla="*/ 2017 w 66"/>
                  <a:gd name="T57" fmla="*/ 4264 h 56"/>
                  <a:gd name="T58" fmla="*/ 2138 w 66"/>
                  <a:gd name="T59" fmla="*/ 3469 h 56"/>
                  <a:gd name="T60" fmla="*/ 2304 w 66"/>
                  <a:gd name="T61" fmla="*/ 2821 h 56"/>
                  <a:gd name="T62" fmla="*/ 2444 w 66"/>
                  <a:gd name="T63" fmla="*/ 2458 h 56"/>
                  <a:gd name="T64" fmla="*/ 2591 w 66"/>
                  <a:gd name="T65" fmla="*/ 2313 h 56"/>
                  <a:gd name="T66" fmla="*/ 2793 w 66"/>
                  <a:gd name="T67" fmla="*/ 2022 h 56"/>
                  <a:gd name="T68" fmla="*/ 2915 w 66"/>
                  <a:gd name="T69" fmla="*/ 1884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56"/>
                  <a:gd name="T107" fmla="*/ 66 w 66"/>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56">
                    <a:moveTo>
                      <a:pt x="63" y="10"/>
                    </a:moveTo>
                    <a:lnTo>
                      <a:pt x="66" y="8"/>
                    </a:lnTo>
                    <a:lnTo>
                      <a:pt x="66" y="6"/>
                    </a:lnTo>
                    <a:lnTo>
                      <a:pt x="65" y="4"/>
                    </a:lnTo>
                    <a:lnTo>
                      <a:pt x="62" y="3"/>
                    </a:lnTo>
                    <a:lnTo>
                      <a:pt x="56" y="2"/>
                    </a:lnTo>
                    <a:lnTo>
                      <a:pt x="51" y="0"/>
                    </a:lnTo>
                    <a:lnTo>
                      <a:pt x="44" y="0"/>
                    </a:lnTo>
                    <a:lnTo>
                      <a:pt x="37" y="0"/>
                    </a:lnTo>
                    <a:lnTo>
                      <a:pt x="30" y="2"/>
                    </a:lnTo>
                    <a:lnTo>
                      <a:pt x="23" y="4"/>
                    </a:lnTo>
                    <a:lnTo>
                      <a:pt x="16" y="7"/>
                    </a:lnTo>
                    <a:lnTo>
                      <a:pt x="10" y="11"/>
                    </a:lnTo>
                    <a:lnTo>
                      <a:pt x="6" y="18"/>
                    </a:lnTo>
                    <a:lnTo>
                      <a:pt x="2" y="25"/>
                    </a:lnTo>
                    <a:lnTo>
                      <a:pt x="1" y="29"/>
                    </a:lnTo>
                    <a:lnTo>
                      <a:pt x="0" y="33"/>
                    </a:lnTo>
                    <a:lnTo>
                      <a:pt x="1" y="39"/>
                    </a:lnTo>
                    <a:lnTo>
                      <a:pt x="1" y="44"/>
                    </a:lnTo>
                    <a:lnTo>
                      <a:pt x="4" y="50"/>
                    </a:lnTo>
                    <a:lnTo>
                      <a:pt x="7" y="53"/>
                    </a:lnTo>
                    <a:lnTo>
                      <a:pt x="11" y="55"/>
                    </a:lnTo>
                    <a:lnTo>
                      <a:pt x="16" y="56"/>
                    </a:lnTo>
                    <a:lnTo>
                      <a:pt x="22" y="55"/>
                    </a:lnTo>
                    <a:lnTo>
                      <a:pt x="27" y="51"/>
                    </a:lnTo>
                    <a:lnTo>
                      <a:pt x="31" y="45"/>
                    </a:lnTo>
                    <a:lnTo>
                      <a:pt x="35" y="38"/>
                    </a:lnTo>
                    <a:lnTo>
                      <a:pt x="38" y="30"/>
                    </a:lnTo>
                    <a:lnTo>
                      <a:pt x="43" y="23"/>
                    </a:lnTo>
                    <a:lnTo>
                      <a:pt x="46" y="19"/>
                    </a:lnTo>
                    <a:lnTo>
                      <a:pt x="50" y="16"/>
                    </a:lnTo>
                    <a:lnTo>
                      <a:pt x="53" y="14"/>
                    </a:lnTo>
                    <a:lnTo>
                      <a:pt x="56" y="13"/>
                    </a:lnTo>
                    <a:lnTo>
                      <a:pt x="60" y="11"/>
                    </a:lnTo>
                    <a:lnTo>
                      <a:pt x="63" y="1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46" name="Freeform 472"/>
              <p:cNvSpPr>
                <a:spLocks noChangeArrowheads="1"/>
              </p:cNvSpPr>
              <p:nvPr/>
            </p:nvSpPr>
            <p:spPr bwMode="auto">
              <a:xfrm>
                <a:off x="2919" y="3985"/>
                <a:ext cx="72" cy="48"/>
              </a:xfrm>
              <a:custGeom>
                <a:avLst/>
                <a:gdLst>
                  <a:gd name="T0" fmla="*/ 339 w 74"/>
                  <a:gd name="T1" fmla="*/ 19686 h 48"/>
                  <a:gd name="T2" fmla="*/ 339 w 74"/>
                  <a:gd name="T3" fmla="*/ 17747 h 48"/>
                  <a:gd name="T4" fmla="*/ 339 w 74"/>
                  <a:gd name="T5" fmla="*/ 15481 h 48"/>
                  <a:gd name="T6" fmla="*/ 339 w 74"/>
                  <a:gd name="T7" fmla="*/ 14290 h 48"/>
                  <a:gd name="T8" fmla="*/ 357 w 74"/>
                  <a:gd name="T9" fmla="*/ 13177 h 48"/>
                  <a:gd name="T10" fmla="*/ 397 w 74"/>
                  <a:gd name="T11" fmla="*/ 10054 h 48"/>
                  <a:gd name="T12" fmla="*/ 489 w 74"/>
                  <a:gd name="T13" fmla="*/ 8590 h 48"/>
                  <a:gd name="T14" fmla="*/ 637 w 74"/>
                  <a:gd name="T15" fmla="*/ 6205 h 48"/>
                  <a:gd name="T16" fmla="*/ 873 w 74"/>
                  <a:gd name="T17" fmla="*/ 4881 h 48"/>
                  <a:gd name="T18" fmla="*/ 1077 w 74"/>
                  <a:gd name="T19" fmla="*/ 4169 h 48"/>
                  <a:gd name="T20" fmla="*/ 1262 w 74"/>
                  <a:gd name="T21" fmla="*/ 3844 h 48"/>
                  <a:gd name="T22" fmla="*/ 1479 w 74"/>
                  <a:gd name="T23" fmla="*/ 3844 h 48"/>
                  <a:gd name="T24" fmla="*/ 1642 w 74"/>
                  <a:gd name="T25" fmla="*/ 3844 h 48"/>
                  <a:gd name="T26" fmla="*/ 1823 w 74"/>
                  <a:gd name="T27" fmla="*/ 4169 h 48"/>
                  <a:gd name="T28" fmla="*/ 1975 w 74"/>
                  <a:gd name="T29" fmla="*/ 4516 h 48"/>
                  <a:gd name="T30" fmla="*/ 2029 w 74"/>
                  <a:gd name="T31" fmla="*/ 4881 h 48"/>
                  <a:gd name="T32" fmla="*/ 2029 w 74"/>
                  <a:gd name="T33" fmla="*/ 4516 h 48"/>
                  <a:gd name="T34" fmla="*/ 2082 w 74"/>
                  <a:gd name="T35" fmla="*/ 3844 h 48"/>
                  <a:gd name="T36" fmla="*/ 2027 w 74"/>
                  <a:gd name="T37" fmla="*/ 4169 h 48"/>
                  <a:gd name="T38" fmla="*/ 2120 w 74"/>
                  <a:gd name="T39" fmla="*/ 8158 h 48"/>
                  <a:gd name="T40" fmla="*/ 2235 w 74"/>
                  <a:gd name="T41" fmla="*/ 6205 h 48"/>
                  <a:gd name="T42" fmla="*/ 2254 w 74"/>
                  <a:gd name="T43" fmla="*/ 3844 h 48"/>
                  <a:gd name="T44" fmla="*/ 2196 w 74"/>
                  <a:gd name="T45" fmla="*/ 4 h 48"/>
                  <a:gd name="T46" fmla="*/ 2082 w 74"/>
                  <a:gd name="T47" fmla="*/ 2 h 48"/>
                  <a:gd name="T48" fmla="*/ 1874 w 74"/>
                  <a:gd name="T49" fmla="*/ 1 h 48"/>
                  <a:gd name="T50" fmla="*/ 1687 w 74"/>
                  <a:gd name="T51" fmla="*/ 0 h 48"/>
                  <a:gd name="T52" fmla="*/ 1479 w 74"/>
                  <a:gd name="T53" fmla="*/ 0 h 48"/>
                  <a:gd name="T54" fmla="*/ 1199 w 74"/>
                  <a:gd name="T55" fmla="*/ 0 h 48"/>
                  <a:gd name="T56" fmla="*/ 1022 w 74"/>
                  <a:gd name="T57" fmla="*/ 1 h 48"/>
                  <a:gd name="T58" fmla="*/ 709 w 74"/>
                  <a:gd name="T59" fmla="*/ 4 h 48"/>
                  <a:gd name="T60" fmla="*/ 517 w 74"/>
                  <a:gd name="T61" fmla="*/ 3560 h 48"/>
                  <a:gd name="T62" fmla="*/ 357 w 74"/>
                  <a:gd name="T63" fmla="*/ 4881 h 48"/>
                  <a:gd name="T64" fmla="*/ 5 w 74"/>
                  <a:gd name="T65" fmla="*/ 8590 h 48"/>
                  <a:gd name="T66" fmla="*/ 2 w 74"/>
                  <a:gd name="T67" fmla="*/ 11242 h 48"/>
                  <a:gd name="T68" fmla="*/ 1 w 74"/>
                  <a:gd name="T69" fmla="*/ 13867 h 48"/>
                  <a:gd name="T70" fmla="*/ 0 w 74"/>
                  <a:gd name="T71" fmla="*/ 15481 h 48"/>
                  <a:gd name="T72" fmla="*/ 0 w 74"/>
                  <a:gd name="T73" fmla="*/ 18176 h 48"/>
                  <a:gd name="T74" fmla="*/ 1 w 74"/>
                  <a:gd name="T75" fmla="*/ 20683 h 48"/>
                  <a:gd name="T76" fmla="*/ 339 w 74"/>
                  <a:gd name="T77" fmla="*/ 19686 h 4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48"/>
                  <a:gd name="T119" fmla="*/ 74 w 74"/>
                  <a:gd name="T120" fmla="*/ 48 h 4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48">
                    <a:moveTo>
                      <a:pt x="10" y="47"/>
                    </a:moveTo>
                    <a:lnTo>
                      <a:pt x="10" y="42"/>
                    </a:lnTo>
                    <a:lnTo>
                      <a:pt x="10" y="37"/>
                    </a:lnTo>
                    <a:lnTo>
                      <a:pt x="10" y="34"/>
                    </a:lnTo>
                    <a:lnTo>
                      <a:pt x="11" y="31"/>
                    </a:lnTo>
                    <a:lnTo>
                      <a:pt x="13" y="24"/>
                    </a:lnTo>
                    <a:lnTo>
                      <a:pt x="17" y="20"/>
                    </a:lnTo>
                    <a:lnTo>
                      <a:pt x="22" y="15"/>
                    </a:lnTo>
                    <a:lnTo>
                      <a:pt x="28" y="12"/>
                    </a:lnTo>
                    <a:lnTo>
                      <a:pt x="35" y="10"/>
                    </a:lnTo>
                    <a:lnTo>
                      <a:pt x="41" y="9"/>
                    </a:lnTo>
                    <a:lnTo>
                      <a:pt x="48" y="9"/>
                    </a:lnTo>
                    <a:lnTo>
                      <a:pt x="54" y="9"/>
                    </a:lnTo>
                    <a:lnTo>
                      <a:pt x="59" y="10"/>
                    </a:lnTo>
                    <a:lnTo>
                      <a:pt x="64" y="11"/>
                    </a:lnTo>
                    <a:lnTo>
                      <a:pt x="66" y="12"/>
                    </a:lnTo>
                    <a:lnTo>
                      <a:pt x="66" y="11"/>
                    </a:lnTo>
                    <a:lnTo>
                      <a:pt x="67" y="9"/>
                    </a:lnTo>
                    <a:lnTo>
                      <a:pt x="65" y="10"/>
                    </a:lnTo>
                    <a:lnTo>
                      <a:pt x="68" y="19"/>
                    </a:lnTo>
                    <a:lnTo>
                      <a:pt x="72" y="15"/>
                    </a:lnTo>
                    <a:lnTo>
                      <a:pt x="74" y="9"/>
                    </a:lnTo>
                    <a:lnTo>
                      <a:pt x="71" y="4"/>
                    </a:lnTo>
                    <a:lnTo>
                      <a:pt x="67" y="2"/>
                    </a:lnTo>
                    <a:lnTo>
                      <a:pt x="61" y="1"/>
                    </a:lnTo>
                    <a:lnTo>
                      <a:pt x="55" y="0"/>
                    </a:lnTo>
                    <a:lnTo>
                      <a:pt x="48" y="0"/>
                    </a:lnTo>
                    <a:lnTo>
                      <a:pt x="40" y="0"/>
                    </a:lnTo>
                    <a:lnTo>
                      <a:pt x="33" y="1"/>
                    </a:lnTo>
                    <a:lnTo>
                      <a:pt x="24" y="4"/>
                    </a:lnTo>
                    <a:lnTo>
                      <a:pt x="18" y="8"/>
                    </a:lnTo>
                    <a:lnTo>
                      <a:pt x="11" y="12"/>
                    </a:lnTo>
                    <a:lnTo>
                      <a:pt x="5" y="20"/>
                    </a:lnTo>
                    <a:lnTo>
                      <a:pt x="2" y="27"/>
                    </a:lnTo>
                    <a:lnTo>
                      <a:pt x="1" y="32"/>
                    </a:lnTo>
                    <a:lnTo>
                      <a:pt x="0" y="37"/>
                    </a:lnTo>
                    <a:lnTo>
                      <a:pt x="0" y="43"/>
                    </a:lnTo>
                    <a:lnTo>
                      <a:pt x="1" y="48"/>
                    </a:lnTo>
                    <a:lnTo>
                      <a:pt x="10"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47" name="Freeform 473"/>
              <p:cNvSpPr>
                <a:spLocks noChangeArrowheads="1"/>
              </p:cNvSpPr>
              <p:nvPr/>
            </p:nvSpPr>
            <p:spPr bwMode="auto">
              <a:xfrm>
                <a:off x="2919" y="4030"/>
                <a:ext cx="40" cy="33"/>
              </a:xfrm>
              <a:custGeom>
                <a:avLst/>
                <a:gdLst>
                  <a:gd name="T0" fmla="*/ 2198 w 43"/>
                  <a:gd name="T1" fmla="*/ 0 h 25"/>
                  <a:gd name="T2" fmla="*/ 1927 w 43"/>
                  <a:gd name="T3" fmla="*/ 179707 h 25"/>
                  <a:gd name="T4" fmla="*/ 1684 w 43"/>
                  <a:gd name="T5" fmla="*/ 263740 h 25"/>
                  <a:gd name="T6" fmla="*/ 1466 w 43"/>
                  <a:gd name="T7" fmla="*/ 332635 h 25"/>
                  <a:gd name="T8" fmla="*/ 1197 w 43"/>
                  <a:gd name="T9" fmla="*/ 359097 h 25"/>
                  <a:gd name="T10" fmla="*/ 914 w 43"/>
                  <a:gd name="T11" fmla="*/ 332635 h 25"/>
                  <a:gd name="T12" fmla="*/ 800 w 43"/>
                  <a:gd name="T13" fmla="*/ 307839 h 25"/>
                  <a:gd name="T14" fmla="*/ 699 w 43"/>
                  <a:gd name="T15" fmla="*/ 244352 h 25"/>
                  <a:gd name="T16" fmla="*/ 610 w 43"/>
                  <a:gd name="T17" fmla="*/ 179707 h 25"/>
                  <a:gd name="T18" fmla="*/ 0 w 43"/>
                  <a:gd name="T19" fmla="*/ 194109 h 25"/>
                  <a:gd name="T20" fmla="*/ 2 w 43"/>
                  <a:gd name="T21" fmla="*/ 359097 h 25"/>
                  <a:gd name="T22" fmla="*/ 7 w 43"/>
                  <a:gd name="T23" fmla="*/ 474511 h 25"/>
                  <a:gd name="T24" fmla="*/ 800 w 43"/>
                  <a:gd name="T25" fmla="*/ 553608 h 25"/>
                  <a:gd name="T26" fmla="*/ 1197 w 43"/>
                  <a:gd name="T27" fmla="*/ 570322 h 25"/>
                  <a:gd name="T28" fmla="*/ 1679 w 43"/>
                  <a:gd name="T29" fmla="*/ 528058 h 25"/>
                  <a:gd name="T30" fmla="*/ 2054 w 43"/>
                  <a:gd name="T31" fmla="*/ 452480 h 25"/>
                  <a:gd name="T32" fmla="*/ 2420 w 43"/>
                  <a:gd name="T33" fmla="*/ 285127 h 25"/>
                  <a:gd name="T34" fmla="*/ 2700 w 43"/>
                  <a:gd name="T35" fmla="*/ 739 h 25"/>
                  <a:gd name="T36" fmla="*/ 2198 w 43"/>
                  <a:gd name="T37" fmla="*/ 0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25"/>
                  <a:gd name="T59" fmla="*/ 43 w 43"/>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25">
                    <a:moveTo>
                      <a:pt x="34" y="0"/>
                    </a:moveTo>
                    <a:lnTo>
                      <a:pt x="31" y="7"/>
                    </a:lnTo>
                    <a:lnTo>
                      <a:pt x="27" y="12"/>
                    </a:lnTo>
                    <a:lnTo>
                      <a:pt x="22" y="15"/>
                    </a:lnTo>
                    <a:lnTo>
                      <a:pt x="19" y="16"/>
                    </a:lnTo>
                    <a:lnTo>
                      <a:pt x="15" y="15"/>
                    </a:lnTo>
                    <a:lnTo>
                      <a:pt x="13" y="14"/>
                    </a:lnTo>
                    <a:lnTo>
                      <a:pt x="11" y="11"/>
                    </a:lnTo>
                    <a:lnTo>
                      <a:pt x="9" y="7"/>
                    </a:lnTo>
                    <a:lnTo>
                      <a:pt x="0" y="8"/>
                    </a:lnTo>
                    <a:lnTo>
                      <a:pt x="2" y="16"/>
                    </a:lnTo>
                    <a:lnTo>
                      <a:pt x="7" y="20"/>
                    </a:lnTo>
                    <a:lnTo>
                      <a:pt x="13" y="24"/>
                    </a:lnTo>
                    <a:lnTo>
                      <a:pt x="19" y="25"/>
                    </a:lnTo>
                    <a:lnTo>
                      <a:pt x="26" y="23"/>
                    </a:lnTo>
                    <a:lnTo>
                      <a:pt x="32" y="19"/>
                    </a:lnTo>
                    <a:lnTo>
                      <a:pt x="38" y="13"/>
                    </a:lnTo>
                    <a:lnTo>
                      <a:pt x="43" y="3"/>
                    </a:lnTo>
                    <a:lnTo>
                      <a:pt x="34"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48" name="Freeform 474"/>
              <p:cNvSpPr>
                <a:spLocks noChangeArrowheads="1"/>
              </p:cNvSpPr>
              <p:nvPr/>
            </p:nvSpPr>
            <p:spPr bwMode="auto">
              <a:xfrm>
                <a:off x="2956" y="3996"/>
                <a:ext cx="29" cy="32"/>
              </a:xfrm>
              <a:custGeom>
                <a:avLst/>
                <a:gdLst>
                  <a:gd name="T0" fmla="*/ 734 w 33"/>
                  <a:gd name="T1" fmla="*/ 0 h 33"/>
                  <a:gd name="T2" fmla="*/ 692 w 33"/>
                  <a:gd name="T3" fmla="*/ 1 h 33"/>
                  <a:gd name="T4" fmla="*/ 596 w 33"/>
                  <a:gd name="T5" fmla="*/ 2 h 33"/>
                  <a:gd name="T6" fmla="*/ 472 w 33"/>
                  <a:gd name="T7" fmla="*/ 3 h 33"/>
                  <a:gd name="T8" fmla="*/ 373 w 33"/>
                  <a:gd name="T9" fmla="*/ 5136 h 33"/>
                  <a:gd name="T10" fmla="*/ 294 w 33"/>
                  <a:gd name="T11" fmla="*/ 6660 h 33"/>
                  <a:gd name="T12" fmla="*/ 4 w 33"/>
                  <a:gd name="T13" fmla="*/ 10278 h 33"/>
                  <a:gd name="T14" fmla="*/ 4 w 33"/>
                  <a:gd name="T15" fmla="*/ 15486 h 33"/>
                  <a:gd name="T16" fmla="*/ 0 w 33"/>
                  <a:gd name="T17" fmla="*/ 21439 h 33"/>
                  <a:gd name="T18" fmla="*/ 248 w 33"/>
                  <a:gd name="T19" fmla="*/ 23376 h 33"/>
                  <a:gd name="T20" fmla="*/ 294 w 33"/>
                  <a:gd name="T21" fmla="*/ 18408 h 33"/>
                  <a:gd name="T22" fmla="*/ 352 w 33"/>
                  <a:gd name="T23" fmla="*/ 14181 h 33"/>
                  <a:gd name="T24" fmla="*/ 419 w 33"/>
                  <a:gd name="T25" fmla="*/ 11213 h 33"/>
                  <a:gd name="T26" fmla="*/ 500 w 33"/>
                  <a:gd name="T27" fmla="*/ 8656 h 33"/>
                  <a:gd name="T28" fmla="*/ 596 w 33"/>
                  <a:gd name="T29" fmla="*/ 7926 h 33"/>
                  <a:gd name="T30" fmla="*/ 692 w 33"/>
                  <a:gd name="T31" fmla="*/ 6660 h 33"/>
                  <a:gd name="T32" fmla="*/ 755 w 33"/>
                  <a:gd name="T33" fmla="*/ 6089 h 33"/>
                  <a:gd name="T34" fmla="*/ 800 w 33"/>
                  <a:gd name="T35" fmla="*/ 6089 h 33"/>
                  <a:gd name="T36" fmla="*/ 734 w 33"/>
                  <a:gd name="T37" fmla="*/ 0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
                  <a:gd name="T58" fmla="*/ 0 h 33"/>
                  <a:gd name="T59" fmla="*/ 33 w 33"/>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 h="33">
                    <a:moveTo>
                      <a:pt x="30" y="0"/>
                    </a:moveTo>
                    <a:lnTo>
                      <a:pt x="28" y="1"/>
                    </a:lnTo>
                    <a:lnTo>
                      <a:pt x="24" y="2"/>
                    </a:lnTo>
                    <a:lnTo>
                      <a:pt x="20" y="3"/>
                    </a:lnTo>
                    <a:lnTo>
                      <a:pt x="16" y="7"/>
                    </a:lnTo>
                    <a:lnTo>
                      <a:pt x="12" y="10"/>
                    </a:lnTo>
                    <a:lnTo>
                      <a:pt x="7" y="15"/>
                    </a:lnTo>
                    <a:lnTo>
                      <a:pt x="4" y="22"/>
                    </a:lnTo>
                    <a:lnTo>
                      <a:pt x="0" y="30"/>
                    </a:lnTo>
                    <a:lnTo>
                      <a:pt x="9" y="33"/>
                    </a:lnTo>
                    <a:lnTo>
                      <a:pt x="12" y="26"/>
                    </a:lnTo>
                    <a:lnTo>
                      <a:pt x="15" y="20"/>
                    </a:lnTo>
                    <a:lnTo>
                      <a:pt x="18" y="16"/>
                    </a:lnTo>
                    <a:lnTo>
                      <a:pt x="21" y="13"/>
                    </a:lnTo>
                    <a:lnTo>
                      <a:pt x="24" y="12"/>
                    </a:lnTo>
                    <a:lnTo>
                      <a:pt x="28" y="10"/>
                    </a:lnTo>
                    <a:lnTo>
                      <a:pt x="31" y="9"/>
                    </a:lnTo>
                    <a:lnTo>
                      <a:pt x="33" y="9"/>
                    </a:lnTo>
                    <a:lnTo>
                      <a:pt x="3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49" name="Freeform 475"/>
              <p:cNvSpPr>
                <a:spLocks noChangeArrowheads="1"/>
              </p:cNvSpPr>
              <p:nvPr/>
            </p:nvSpPr>
            <p:spPr bwMode="auto">
              <a:xfrm>
                <a:off x="2891" y="4007"/>
                <a:ext cx="58" cy="79"/>
              </a:xfrm>
              <a:custGeom>
                <a:avLst/>
                <a:gdLst>
                  <a:gd name="T0" fmla="*/ 2276 w 60"/>
                  <a:gd name="T1" fmla="*/ 5 h 76"/>
                  <a:gd name="T2" fmla="*/ 2427 w 60"/>
                  <a:gd name="T3" fmla="*/ 3 h 76"/>
                  <a:gd name="T4" fmla="*/ 2427 w 60"/>
                  <a:gd name="T5" fmla="*/ 1 h 76"/>
                  <a:gd name="T6" fmla="*/ 2426 w 60"/>
                  <a:gd name="T7" fmla="*/ 0 h 76"/>
                  <a:gd name="T8" fmla="*/ 2134 w 60"/>
                  <a:gd name="T9" fmla="*/ 0 h 76"/>
                  <a:gd name="T10" fmla="*/ 1650 w 60"/>
                  <a:gd name="T11" fmla="*/ 3 h 76"/>
                  <a:gd name="T12" fmla="*/ 866 w 60"/>
                  <a:gd name="T13" fmla="*/ 3615 h 76"/>
                  <a:gd name="T14" fmla="*/ 669 w 60"/>
                  <a:gd name="T15" fmla="*/ 4938 h 76"/>
                  <a:gd name="T16" fmla="*/ 6 w 60"/>
                  <a:gd name="T17" fmla="*/ 7198 h 76"/>
                  <a:gd name="T18" fmla="*/ 3 w 60"/>
                  <a:gd name="T19" fmla="*/ 9055 h 76"/>
                  <a:gd name="T20" fmla="*/ 1 w 60"/>
                  <a:gd name="T21" fmla="*/ 11491 h 76"/>
                  <a:gd name="T22" fmla="*/ 0 w 60"/>
                  <a:gd name="T23" fmla="*/ 14263 h 76"/>
                  <a:gd name="T24" fmla="*/ 1 w 60"/>
                  <a:gd name="T25" fmla="*/ 16811 h 76"/>
                  <a:gd name="T26" fmla="*/ 3 w 60"/>
                  <a:gd name="T27" fmla="*/ 20119 h 76"/>
                  <a:gd name="T28" fmla="*/ 588 w 60"/>
                  <a:gd name="T29" fmla="*/ 22776 h 76"/>
                  <a:gd name="T30" fmla="*/ 714 w 60"/>
                  <a:gd name="T31" fmla="*/ 24441 h 76"/>
                  <a:gd name="T32" fmla="*/ 1051 w 60"/>
                  <a:gd name="T33" fmla="*/ 25280 h 76"/>
                  <a:gd name="T34" fmla="*/ 1450 w 60"/>
                  <a:gd name="T35" fmla="*/ 25613 h 76"/>
                  <a:gd name="T36" fmla="*/ 1760 w 60"/>
                  <a:gd name="T37" fmla="*/ 25613 h 76"/>
                  <a:gd name="T38" fmla="*/ 2134 w 60"/>
                  <a:gd name="T39" fmla="*/ 25280 h 76"/>
                  <a:gd name="T40" fmla="*/ 2592 w 60"/>
                  <a:gd name="T41" fmla="*/ 24441 h 76"/>
                  <a:gd name="T42" fmla="*/ 2946 w 60"/>
                  <a:gd name="T43" fmla="*/ 23432 h 76"/>
                  <a:gd name="T44" fmla="*/ 3211 w 60"/>
                  <a:gd name="T45" fmla="*/ 22501 h 76"/>
                  <a:gd name="T46" fmla="*/ 3577 w 60"/>
                  <a:gd name="T47" fmla="*/ 21000 h 76"/>
                  <a:gd name="T48" fmla="*/ 3814 w 60"/>
                  <a:gd name="T49" fmla="*/ 19581 h 76"/>
                  <a:gd name="T50" fmla="*/ 3901 w 60"/>
                  <a:gd name="T51" fmla="*/ 18122 h 76"/>
                  <a:gd name="T52" fmla="*/ 4064 w 60"/>
                  <a:gd name="T53" fmla="*/ 16811 h 76"/>
                  <a:gd name="T54" fmla="*/ 3901 w 60"/>
                  <a:gd name="T55" fmla="*/ 15577 h 76"/>
                  <a:gd name="T56" fmla="*/ 3814 w 60"/>
                  <a:gd name="T57" fmla="*/ 14424 h 76"/>
                  <a:gd name="T58" fmla="*/ 3354 w 60"/>
                  <a:gd name="T59" fmla="*/ 13392 h 76"/>
                  <a:gd name="T60" fmla="*/ 2946 w 60"/>
                  <a:gd name="T61" fmla="*/ 12738 h 76"/>
                  <a:gd name="T62" fmla="*/ 2589 w 60"/>
                  <a:gd name="T63" fmla="*/ 12271 h 76"/>
                  <a:gd name="T64" fmla="*/ 2135 w 60"/>
                  <a:gd name="T65" fmla="*/ 11370 h 76"/>
                  <a:gd name="T66" fmla="*/ 2002 w 60"/>
                  <a:gd name="T67" fmla="*/ 9435 h 76"/>
                  <a:gd name="T68" fmla="*/ 1876 w 60"/>
                  <a:gd name="T69" fmla="*/ 8077 h 76"/>
                  <a:gd name="T70" fmla="*/ 1876 w 60"/>
                  <a:gd name="T71" fmla="*/ 6192 h 76"/>
                  <a:gd name="T72" fmla="*/ 2002 w 60"/>
                  <a:gd name="T73" fmla="*/ 4549 h 76"/>
                  <a:gd name="T74" fmla="*/ 2134 w 60"/>
                  <a:gd name="T75" fmla="*/ 3364 h 76"/>
                  <a:gd name="T76" fmla="*/ 2276 w 60"/>
                  <a:gd name="T77" fmla="*/ 5 h 7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0"/>
                  <a:gd name="T118" fmla="*/ 0 h 76"/>
                  <a:gd name="T119" fmla="*/ 60 w 60"/>
                  <a:gd name="T120" fmla="*/ 76 h 7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0" h="76">
                    <a:moveTo>
                      <a:pt x="34" y="5"/>
                    </a:moveTo>
                    <a:lnTo>
                      <a:pt x="37" y="3"/>
                    </a:lnTo>
                    <a:lnTo>
                      <a:pt x="37" y="1"/>
                    </a:lnTo>
                    <a:lnTo>
                      <a:pt x="36" y="0"/>
                    </a:lnTo>
                    <a:lnTo>
                      <a:pt x="32" y="0"/>
                    </a:lnTo>
                    <a:lnTo>
                      <a:pt x="25" y="3"/>
                    </a:lnTo>
                    <a:lnTo>
                      <a:pt x="14" y="11"/>
                    </a:lnTo>
                    <a:lnTo>
                      <a:pt x="10" y="15"/>
                    </a:lnTo>
                    <a:lnTo>
                      <a:pt x="6" y="21"/>
                    </a:lnTo>
                    <a:lnTo>
                      <a:pt x="3" y="27"/>
                    </a:lnTo>
                    <a:lnTo>
                      <a:pt x="1" y="34"/>
                    </a:lnTo>
                    <a:lnTo>
                      <a:pt x="0" y="42"/>
                    </a:lnTo>
                    <a:lnTo>
                      <a:pt x="1" y="50"/>
                    </a:lnTo>
                    <a:lnTo>
                      <a:pt x="3" y="59"/>
                    </a:lnTo>
                    <a:lnTo>
                      <a:pt x="8" y="68"/>
                    </a:lnTo>
                    <a:lnTo>
                      <a:pt x="11" y="72"/>
                    </a:lnTo>
                    <a:lnTo>
                      <a:pt x="17" y="74"/>
                    </a:lnTo>
                    <a:lnTo>
                      <a:pt x="22" y="76"/>
                    </a:lnTo>
                    <a:lnTo>
                      <a:pt x="27" y="76"/>
                    </a:lnTo>
                    <a:lnTo>
                      <a:pt x="32" y="74"/>
                    </a:lnTo>
                    <a:lnTo>
                      <a:pt x="39" y="72"/>
                    </a:lnTo>
                    <a:lnTo>
                      <a:pt x="44" y="69"/>
                    </a:lnTo>
                    <a:lnTo>
                      <a:pt x="49" y="66"/>
                    </a:lnTo>
                    <a:lnTo>
                      <a:pt x="54" y="62"/>
                    </a:lnTo>
                    <a:lnTo>
                      <a:pt x="57" y="58"/>
                    </a:lnTo>
                    <a:lnTo>
                      <a:pt x="59" y="54"/>
                    </a:lnTo>
                    <a:lnTo>
                      <a:pt x="60" y="50"/>
                    </a:lnTo>
                    <a:lnTo>
                      <a:pt x="59" y="46"/>
                    </a:lnTo>
                    <a:lnTo>
                      <a:pt x="57" y="43"/>
                    </a:lnTo>
                    <a:lnTo>
                      <a:pt x="51" y="40"/>
                    </a:lnTo>
                    <a:lnTo>
                      <a:pt x="44" y="38"/>
                    </a:lnTo>
                    <a:lnTo>
                      <a:pt x="38" y="36"/>
                    </a:lnTo>
                    <a:lnTo>
                      <a:pt x="33" y="33"/>
                    </a:lnTo>
                    <a:lnTo>
                      <a:pt x="30" y="28"/>
                    </a:lnTo>
                    <a:lnTo>
                      <a:pt x="29" y="24"/>
                    </a:lnTo>
                    <a:lnTo>
                      <a:pt x="29" y="18"/>
                    </a:lnTo>
                    <a:lnTo>
                      <a:pt x="30" y="14"/>
                    </a:lnTo>
                    <a:lnTo>
                      <a:pt x="32" y="10"/>
                    </a:lnTo>
                    <a:lnTo>
                      <a:pt x="34" y="5"/>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50" name="Freeform 476"/>
              <p:cNvSpPr>
                <a:spLocks noChangeArrowheads="1"/>
              </p:cNvSpPr>
              <p:nvPr/>
            </p:nvSpPr>
            <p:spPr bwMode="auto">
              <a:xfrm>
                <a:off x="2885" y="4002"/>
                <a:ext cx="43" cy="79"/>
              </a:xfrm>
              <a:custGeom>
                <a:avLst/>
                <a:gdLst>
                  <a:gd name="T0" fmla="*/ 730 w 46"/>
                  <a:gd name="T1" fmla="*/ 24277 h 76"/>
                  <a:gd name="T2" fmla="*/ 567 w 46"/>
                  <a:gd name="T3" fmla="*/ 21000 h 76"/>
                  <a:gd name="T4" fmla="*/ 523 w 46"/>
                  <a:gd name="T5" fmla="*/ 18122 h 76"/>
                  <a:gd name="T6" fmla="*/ 492 w 46"/>
                  <a:gd name="T7" fmla="*/ 16011 h 76"/>
                  <a:gd name="T8" fmla="*/ 523 w 46"/>
                  <a:gd name="T9" fmla="*/ 13392 h 76"/>
                  <a:gd name="T10" fmla="*/ 567 w 46"/>
                  <a:gd name="T11" fmla="*/ 11491 h 76"/>
                  <a:gd name="T12" fmla="*/ 685 w 46"/>
                  <a:gd name="T13" fmla="*/ 9770 h 76"/>
                  <a:gd name="T14" fmla="*/ 828 w 46"/>
                  <a:gd name="T15" fmla="*/ 7783 h 76"/>
                  <a:gd name="T16" fmla="*/ 1138 w 46"/>
                  <a:gd name="T17" fmla="*/ 6684 h 76"/>
                  <a:gd name="T18" fmla="*/ 1561 w 46"/>
                  <a:gd name="T19" fmla="*/ 3915 h 76"/>
                  <a:gd name="T20" fmla="*/ 1976 w 46"/>
                  <a:gd name="T21" fmla="*/ 3114 h 76"/>
                  <a:gd name="T22" fmla="*/ 1887 w 46"/>
                  <a:gd name="T23" fmla="*/ 2892 h 76"/>
                  <a:gd name="T24" fmla="*/ 1856 w 46"/>
                  <a:gd name="T25" fmla="*/ 101 h 76"/>
                  <a:gd name="T26" fmla="*/ 1772 w 46"/>
                  <a:gd name="T27" fmla="*/ 2892 h 76"/>
                  <a:gd name="T28" fmla="*/ 2143 w 46"/>
                  <a:gd name="T29" fmla="*/ 4549 h 76"/>
                  <a:gd name="T30" fmla="*/ 2282 w 46"/>
                  <a:gd name="T31" fmla="*/ 3114 h 76"/>
                  <a:gd name="T32" fmla="*/ 2282 w 46"/>
                  <a:gd name="T33" fmla="*/ 4 h 76"/>
                  <a:gd name="T34" fmla="*/ 2011 w 46"/>
                  <a:gd name="T35" fmla="*/ 0 h 76"/>
                  <a:gd name="T36" fmla="*/ 1772 w 46"/>
                  <a:gd name="T37" fmla="*/ 0 h 76"/>
                  <a:gd name="T38" fmla="*/ 1375 w 46"/>
                  <a:gd name="T39" fmla="*/ 5 h 76"/>
                  <a:gd name="T40" fmla="*/ 779 w 46"/>
                  <a:gd name="T41" fmla="*/ 3915 h 76"/>
                  <a:gd name="T42" fmla="*/ 567 w 46"/>
                  <a:gd name="T43" fmla="*/ 5755 h 76"/>
                  <a:gd name="T44" fmla="*/ 439 w 46"/>
                  <a:gd name="T45" fmla="*/ 7783 h 76"/>
                  <a:gd name="T46" fmla="*/ 4 w 46"/>
                  <a:gd name="T47" fmla="*/ 10153 h 76"/>
                  <a:gd name="T48" fmla="*/ 1 w 46"/>
                  <a:gd name="T49" fmla="*/ 12738 h 76"/>
                  <a:gd name="T50" fmla="*/ 0 w 46"/>
                  <a:gd name="T51" fmla="*/ 16011 h 76"/>
                  <a:gd name="T52" fmla="*/ 1 w 46"/>
                  <a:gd name="T53" fmla="*/ 18905 h 76"/>
                  <a:gd name="T54" fmla="*/ 4 w 46"/>
                  <a:gd name="T55" fmla="*/ 22501 h 76"/>
                  <a:gd name="T56" fmla="*/ 523 w 46"/>
                  <a:gd name="T57" fmla="*/ 25613 h 76"/>
                  <a:gd name="T58" fmla="*/ 730 w 46"/>
                  <a:gd name="T59" fmla="*/ 24277 h 7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76"/>
                  <a:gd name="T92" fmla="*/ 46 w 46"/>
                  <a:gd name="T93" fmla="*/ 76 h 7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76">
                    <a:moveTo>
                      <a:pt x="16" y="71"/>
                    </a:moveTo>
                    <a:lnTo>
                      <a:pt x="12" y="62"/>
                    </a:lnTo>
                    <a:lnTo>
                      <a:pt x="10" y="54"/>
                    </a:lnTo>
                    <a:lnTo>
                      <a:pt x="9" y="47"/>
                    </a:lnTo>
                    <a:lnTo>
                      <a:pt x="10" y="40"/>
                    </a:lnTo>
                    <a:lnTo>
                      <a:pt x="12" y="34"/>
                    </a:lnTo>
                    <a:lnTo>
                      <a:pt x="15" y="29"/>
                    </a:lnTo>
                    <a:lnTo>
                      <a:pt x="18" y="23"/>
                    </a:lnTo>
                    <a:lnTo>
                      <a:pt x="23" y="19"/>
                    </a:lnTo>
                    <a:lnTo>
                      <a:pt x="32" y="12"/>
                    </a:lnTo>
                    <a:lnTo>
                      <a:pt x="39" y="9"/>
                    </a:lnTo>
                    <a:lnTo>
                      <a:pt x="38" y="8"/>
                    </a:lnTo>
                    <a:lnTo>
                      <a:pt x="37" y="6"/>
                    </a:lnTo>
                    <a:lnTo>
                      <a:pt x="36" y="8"/>
                    </a:lnTo>
                    <a:lnTo>
                      <a:pt x="44" y="14"/>
                    </a:lnTo>
                    <a:lnTo>
                      <a:pt x="46" y="9"/>
                    </a:lnTo>
                    <a:lnTo>
                      <a:pt x="46" y="4"/>
                    </a:lnTo>
                    <a:lnTo>
                      <a:pt x="41" y="0"/>
                    </a:lnTo>
                    <a:lnTo>
                      <a:pt x="36" y="0"/>
                    </a:lnTo>
                    <a:lnTo>
                      <a:pt x="28" y="5"/>
                    </a:lnTo>
                    <a:lnTo>
                      <a:pt x="17" y="12"/>
                    </a:lnTo>
                    <a:lnTo>
                      <a:pt x="12" y="17"/>
                    </a:lnTo>
                    <a:lnTo>
                      <a:pt x="8" y="23"/>
                    </a:lnTo>
                    <a:lnTo>
                      <a:pt x="4" y="30"/>
                    </a:lnTo>
                    <a:lnTo>
                      <a:pt x="1" y="38"/>
                    </a:lnTo>
                    <a:lnTo>
                      <a:pt x="0" y="47"/>
                    </a:lnTo>
                    <a:lnTo>
                      <a:pt x="1" y="56"/>
                    </a:lnTo>
                    <a:lnTo>
                      <a:pt x="4" y="66"/>
                    </a:lnTo>
                    <a:lnTo>
                      <a:pt x="10" y="76"/>
                    </a:lnTo>
                    <a:lnTo>
                      <a:pt x="16" y="7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51" name="Freeform 477"/>
              <p:cNvSpPr>
                <a:spLocks noChangeArrowheads="1"/>
              </p:cNvSpPr>
              <p:nvPr/>
            </p:nvSpPr>
            <p:spPr bwMode="auto">
              <a:xfrm>
                <a:off x="2896" y="4036"/>
                <a:ext cx="57" cy="52"/>
              </a:xfrm>
              <a:custGeom>
                <a:avLst/>
                <a:gdLst>
                  <a:gd name="T0" fmla="*/ 2823 w 59"/>
                  <a:gd name="T1" fmla="*/ 12072 h 46"/>
                  <a:gd name="T2" fmla="*/ 3220 w 59"/>
                  <a:gd name="T3" fmla="*/ 13519 h 46"/>
                  <a:gd name="T4" fmla="*/ 3499 w 59"/>
                  <a:gd name="T5" fmla="*/ 14459 h 46"/>
                  <a:gd name="T6" fmla="*/ 3577 w 59"/>
                  <a:gd name="T7" fmla="*/ 15541 h 46"/>
                  <a:gd name="T8" fmla="*/ 3670 w 59"/>
                  <a:gd name="T9" fmla="*/ 17607 h 46"/>
                  <a:gd name="T10" fmla="*/ 3577 w 59"/>
                  <a:gd name="T11" fmla="*/ 22544 h 46"/>
                  <a:gd name="T12" fmla="*/ 3499 w 59"/>
                  <a:gd name="T13" fmla="*/ 25881 h 46"/>
                  <a:gd name="T14" fmla="*/ 3220 w 59"/>
                  <a:gd name="T15" fmla="*/ 30799 h 46"/>
                  <a:gd name="T16" fmla="*/ 2938 w 59"/>
                  <a:gd name="T17" fmla="*/ 33289 h 46"/>
                  <a:gd name="T18" fmla="*/ 2693 w 59"/>
                  <a:gd name="T19" fmla="*/ 37927 h 46"/>
                  <a:gd name="T20" fmla="*/ 2260 w 59"/>
                  <a:gd name="T21" fmla="*/ 40366 h 46"/>
                  <a:gd name="T22" fmla="*/ 1857 w 59"/>
                  <a:gd name="T23" fmla="*/ 42905 h 46"/>
                  <a:gd name="T24" fmla="*/ 1494 w 59"/>
                  <a:gd name="T25" fmla="*/ 44980 h 46"/>
                  <a:gd name="T26" fmla="*/ 1148 w 59"/>
                  <a:gd name="T27" fmla="*/ 44980 h 46"/>
                  <a:gd name="T28" fmla="*/ 883 w 59"/>
                  <a:gd name="T29" fmla="*/ 42905 h 46"/>
                  <a:gd name="T30" fmla="*/ 679 w 59"/>
                  <a:gd name="T31" fmla="*/ 42262 h 46"/>
                  <a:gd name="T32" fmla="*/ 6 w 59"/>
                  <a:gd name="T33" fmla="*/ 37927 h 46"/>
                  <a:gd name="T34" fmla="*/ 0 w 59"/>
                  <a:gd name="T35" fmla="*/ 44980 h 46"/>
                  <a:gd name="T36" fmla="*/ 4 w 59"/>
                  <a:gd name="T37" fmla="*/ 51159 h 46"/>
                  <a:gd name="T38" fmla="*/ 679 w 59"/>
                  <a:gd name="T39" fmla="*/ 54502 h 46"/>
                  <a:gd name="T40" fmla="*/ 1076 w 59"/>
                  <a:gd name="T41" fmla="*/ 55208 h 46"/>
                  <a:gd name="T42" fmla="*/ 1594 w 59"/>
                  <a:gd name="T43" fmla="*/ 55208 h 46"/>
                  <a:gd name="T44" fmla="*/ 2071 w 59"/>
                  <a:gd name="T45" fmla="*/ 54502 h 46"/>
                  <a:gd name="T46" fmla="*/ 2521 w 59"/>
                  <a:gd name="T47" fmla="*/ 51867 h 46"/>
                  <a:gd name="T48" fmla="*/ 2938 w 59"/>
                  <a:gd name="T49" fmla="*/ 48102 h 46"/>
                  <a:gd name="T50" fmla="*/ 3278 w 59"/>
                  <a:gd name="T51" fmla="*/ 42905 h 46"/>
                  <a:gd name="T52" fmla="*/ 3737 w 59"/>
                  <a:gd name="T53" fmla="*/ 37927 h 46"/>
                  <a:gd name="T54" fmla="*/ 3983 w 59"/>
                  <a:gd name="T55" fmla="*/ 32910 h 46"/>
                  <a:gd name="T56" fmla="*/ 4184 w 59"/>
                  <a:gd name="T57" fmla="*/ 25881 h 46"/>
                  <a:gd name="T58" fmla="*/ 4254 w 59"/>
                  <a:gd name="T59" fmla="*/ 17607 h 46"/>
                  <a:gd name="T60" fmla="*/ 4184 w 59"/>
                  <a:gd name="T61" fmla="*/ 13519 h 46"/>
                  <a:gd name="T62" fmla="*/ 3919 w 59"/>
                  <a:gd name="T63" fmla="*/ 99 h 46"/>
                  <a:gd name="T64" fmla="*/ 3499 w 59"/>
                  <a:gd name="T65" fmla="*/ 2 h 46"/>
                  <a:gd name="T66" fmla="*/ 2875 w 59"/>
                  <a:gd name="T67" fmla="*/ 0 h 46"/>
                  <a:gd name="T68" fmla="*/ 2823 w 59"/>
                  <a:gd name="T69" fmla="*/ 12072 h 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9"/>
                  <a:gd name="T106" fmla="*/ 0 h 46"/>
                  <a:gd name="T107" fmla="*/ 59 w 59"/>
                  <a:gd name="T108" fmla="*/ 46 h 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9" h="46">
                    <a:moveTo>
                      <a:pt x="39" y="9"/>
                    </a:moveTo>
                    <a:lnTo>
                      <a:pt x="45" y="11"/>
                    </a:lnTo>
                    <a:lnTo>
                      <a:pt x="49" y="13"/>
                    </a:lnTo>
                    <a:lnTo>
                      <a:pt x="50" y="14"/>
                    </a:lnTo>
                    <a:lnTo>
                      <a:pt x="51" y="16"/>
                    </a:lnTo>
                    <a:lnTo>
                      <a:pt x="50" y="19"/>
                    </a:lnTo>
                    <a:lnTo>
                      <a:pt x="49" y="22"/>
                    </a:lnTo>
                    <a:lnTo>
                      <a:pt x="45" y="25"/>
                    </a:lnTo>
                    <a:lnTo>
                      <a:pt x="41" y="28"/>
                    </a:lnTo>
                    <a:lnTo>
                      <a:pt x="37" y="32"/>
                    </a:lnTo>
                    <a:lnTo>
                      <a:pt x="32" y="34"/>
                    </a:lnTo>
                    <a:lnTo>
                      <a:pt x="26" y="36"/>
                    </a:lnTo>
                    <a:lnTo>
                      <a:pt x="21" y="37"/>
                    </a:lnTo>
                    <a:lnTo>
                      <a:pt x="17" y="37"/>
                    </a:lnTo>
                    <a:lnTo>
                      <a:pt x="13" y="36"/>
                    </a:lnTo>
                    <a:lnTo>
                      <a:pt x="9" y="35"/>
                    </a:lnTo>
                    <a:lnTo>
                      <a:pt x="6" y="32"/>
                    </a:lnTo>
                    <a:lnTo>
                      <a:pt x="0" y="37"/>
                    </a:lnTo>
                    <a:lnTo>
                      <a:pt x="4" y="42"/>
                    </a:lnTo>
                    <a:lnTo>
                      <a:pt x="9" y="45"/>
                    </a:lnTo>
                    <a:lnTo>
                      <a:pt x="16" y="46"/>
                    </a:lnTo>
                    <a:lnTo>
                      <a:pt x="22" y="46"/>
                    </a:lnTo>
                    <a:lnTo>
                      <a:pt x="29" y="45"/>
                    </a:lnTo>
                    <a:lnTo>
                      <a:pt x="35" y="43"/>
                    </a:lnTo>
                    <a:lnTo>
                      <a:pt x="41" y="39"/>
                    </a:lnTo>
                    <a:lnTo>
                      <a:pt x="46" y="36"/>
                    </a:lnTo>
                    <a:lnTo>
                      <a:pt x="52" y="32"/>
                    </a:lnTo>
                    <a:lnTo>
                      <a:pt x="55" y="27"/>
                    </a:lnTo>
                    <a:lnTo>
                      <a:pt x="58" y="22"/>
                    </a:lnTo>
                    <a:lnTo>
                      <a:pt x="59" y="16"/>
                    </a:lnTo>
                    <a:lnTo>
                      <a:pt x="58" y="11"/>
                    </a:lnTo>
                    <a:lnTo>
                      <a:pt x="54" y="5"/>
                    </a:lnTo>
                    <a:lnTo>
                      <a:pt x="49" y="2"/>
                    </a:lnTo>
                    <a:lnTo>
                      <a:pt x="40" y="0"/>
                    </a:lnTo>
                    <a:lnTo>
                      <a:pt x="39"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52" name="Freeform 478"/>
              <p:cNvSpPr>
                <a:spLocks noChangeArrowheads="1"/>
              </p:cNvSpPr>
              <p:nvPr/>
            </p:nvSpPr>
            <p:spPr bwMode="auto">
              <a:xfrm>
                <a:off x="2916" y="4010"/>
                <a:ext cx="15" cy="50"/>
              </a:xfrm>
              <a:custGeom>
                <a:avLst/>
                <a:gdLst>
                  <a:gd name="T0" fmla="*/ 2 w 20"/>
                  <a:gd name="T1" fmla="*/ 0 h 40"/>
                  <a:gd name="T2" fmla="*/ 2 w 20"/>
                  <a:gd name="T3" fmla="*/ 344 h 40"/>
                  <a:gd name="T4" fmla="*/ 1 w 20"/>
                  <a:gd name="T5" fmla="*/ 73299 h 40"/>
                  <a:gd name="T6" fmla="*/ 0 w 20"/>
                  <a:gd name="T7" fmla="*/ 113810 h 40"/>
                  <a:gd name="T8" fmla="*/ 0 w 20"/>
                  <a:gd name="T9" fmla="*/ 165416 h 40"/>
                  <a:gd name="T10" fmla="*/ 2 w 20"/>
                  <a:gd name="T11" fmla="*/ 218263 h 40"/>
                  <a:gd name="T12" fmla="*/ 2 w 20"/>
                  <a:gd name="T13" fmla="*/ 255148 h 40"/>
                  <a:gd name="T14" fmla="*/ 56 w 20"/>
                  <a:gd name="T15" fmla="*/ 291610 h 40"/>
                  <a:gd name="T16" fmla="*/ 80 w 20"/>
                  <a:gd name="T17" fmla="*/ 313756 h 40"/>
                  <a:gd name="T18" fmla="*/ 85 w 20"/>
                  <a:gd name="T19" fmla="*/ 237111 h 40"/>
                  <a:gd name="T20" fmla="*/ 67 w 20"/>
                  <a:gd name="T21" fmla="*/ 220545 h 40"/>
                  <a:gd name="T22" fmla="*/ 58 w 20"/>
                  <a:gd name="T23" fmla="*/ 202701 h 40"/>
                  <a:gd name="T24" fmla="*/ 2 w 20"/>
                  <a:gd name="T25" fmla="*/ 178064 h 40"/>
                  <a:gd name="T26" fmla="*/ 2 w 20"/>
                  <a:gd name="T27" fmla="*/ 163538 h 40"/>
                  <a:gd name="T28" fmla="*/ 2 w 20"/>
                  <a:gd name="T29" fmla="*/ 131806 h 40"/>
                  <a:gd name="T30" fmla="*/ 2 w 20"/>
                  <a:gd name="T31" fmla="*/ 91658 h 40"/>
                  <a:gd name="T32" fmla="*/ 58 w 20"/>
                  <a:gd name="T33" fmla="*/ 73299 h 40"/>
                  <a:gd name="T34" fmla="*/ 64 w 20"/>
                  <a:gd name="T35" fmla="*/ 2625 h 40"/>
                  <a:gd name="T36" fmla="*/ 2 w 20"/>
                  <a:gd name="T37" fmla="*/ 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
                  <a:gd name="T58" fmla="*/ 0 h 40"/>
                  <a:gd name="T59" fmla="*/ 20 w 20"/>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 h="40">
                    <a:moveTo>
                      <a:pt x="6" y="0"/>
                    </a:moveTo>
                    <a:lnTo>
                      <a:pt x="4" y="4"/>
                    </a:lnTo>
                    <a:lnTo>
                      <a:pt x="1" y="9"/>
                    </a:lnTo>
                    <a:lnTo>
                      <a:pt x="0" y="15"/>
                    </a:lnTo>
                    <a:lnTo>
                      <a:pt x="0" y="21"/>
                    </a:lnTo>
                    <a:lnTo>
                      <a:pt x="2" y="28"/>
                    </a:lnTo>
                    <a:lnTo>
                      <a:pt x="5" y="33"/>
                    </a:lnTo>
                    <a:lnTo>
                      <a:pt x="11" y="37"/>
                    </a:lnTo>
                    <a:lnTo>
                      <a:pt x="19" y="40"/>
                    </a:lnTo>
                    <a:lnTo>
                      <a:pt x="20" y="31"/>
                    </a:lnTo>
                    <a:lnTo>
                      <a:pt x="15" y="29"/>
                    </a:lnTo>
                    <a:lnTo>
                      <a:pt x="12" y="26"/>
                    </a:lnTo>
                    <a:lnTo>
                      <a:pt x="9" y="23"/>
                    </a:lnTo>
                    <a:lnTo>
                      <a:pt x="8" y="20"/>
                    </a:lnTo>
                    <a:lnTo>
                      <a:pt x="8" y="17"/>
                    </a:lnTo>
                    <a:lnTo>
                      <a:pt x="9" y="12"/>
                    </a:lnTo>
                    <a:lnTo>
                      <a:pt x="12" y="9"/>
                    </a:lnTo>
                    <a:lnTo>
                      <a:pt x="14" y="6"/>
                    </a:lnTo>
                    <a:lnTo>
                      <a:pt x="6"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53" name="Freeform 479"/>
              <p:cNvSpPr>
                <a:spLocks noChangeArrowheads="1"/>
              </p:cNvSpPr>
              <p:nvPr/>
            </p:nvSpPr>
            <p:spPr bwMode="auto">
              <a:xfrm>
                <a:off x="2862" y="4036"/>
                <a:ext cx="34" cy="68"/>
              </a:xfrm>
              <a:custGeom>
                <a:avLst/>
                <a:gdLst>
                  <a:gd name="T0" fmla="*/ 516 w 38"/>
                  <a:gd name="T1" fmla="*/ 5 h 67"/>
                  <a:gd name="T2" fmla="*/ 516 w 38"/>
                  <a:gd name="T3" fmla="*/ 2 h 67"/>
                  <a:gd name="T4" fmla="*/ 498 w 38"/>
                  <a:gd name="T5" fmla="*/ 1 h 67"/>
                  <a:gd name="T6" fmla="*/ 490 w 38"/>
                  <a:gd name="T7" fmla="*/ 0 h 67"/>
                  <a:gd name="T8" fmla="*/ 466 w 38"/>
                  <a:gd name="T9" fmla="*/ 0 h 67"/>
                  <a:gd name="T10" fmla="*/ 343 w 38"/>
                  <a:gd name="T11" fmla="*/ 1 h 67"/>
                  <a:gd name="T12" fmla="*/ 265 w 38"/>
                  <a:gd name="T13" fmla="*/ 5 h 67"/>
                  <a:gd name="T14" fmla="*/ 205 w 38"/>
                  <a:gd name="T15" fmla="*/ 2204 h 67"/>
                  <a:gd name="T16" fmla="*/ 4 w 38"/>
                  <a:gd name="T17" fmla="*/ 4233 h 67"/>
                  <a:gd name="T18" fmla="*/ 4 w 38"/>
                  <a:gd name="T19" fmla="*/ 5553 h 67"/>
                  <a:gd name="T20" fmla="*/ 2 w 38"/>
                  <a:gd name="T21" fmla="*/ 6883 h 67"/>
                  <a:gd name="T22" fmla="*/ 1 w 38"/>
                  <a:gd name="T23" fmla="*/ 8197 h 67"/>
                  <a:gd name="T24" fmla="*/ 0 w 38"/>
                  <a:gd name="T25" fmla="*/ 9990 h 67"/>
                  <a:gd name="T26" fmla="*/ 0 w 38"/>
                  <a:gd name="T27" fmla="*/ 11462 h 67"/>
                  <a:gd name="T28" fmla="*/ 2 w 38"/>
                  <a:gd name="T29" fmla="*/ 12345 h 67"/>
                  <a:gd name="T30" fmla="*/ 4 w 38"/>
                  <a:gd name="T31" fmla="*/ 13265 h 67"/>
                  <a:gd name="T32" fmla="*/ 4 w 38"/>
                  <a:gd name="T33" fmla="*/ 14238 h 67"/>
                  <a:gd name="T34" fmla="*/ 195 w 38"/>
                  <a:gd name="T35" fmla="*/ 14578 h 67"/>
                  <a:gd name="T36" fmla="*/ 240 w 38"/>
                  <a:gd name="T37" fmla="*/ 15199 h 67"/>
                  <a:gd name="T38" fmla="*/ 279 w 38"/>
                  <a:gd name="T39" fmla="*/ 15199 h 67"/>
                  <a:gd name="T40" fmla="*/ 343 w 38"/>
                  <a:gd name="T41" fmla="*/ 15296 h 67"/>
                  <a:gd name="T42" fmla="*/ 421 w 38"/>
                  <a:gd name="T43" fmla="*/ 15199 h 67"/>
                  <a:gd name="T44" fmla="*/ 516 w 38"/>
                  <a:gd name="T45" fmla="*/ 14704 h 67"/>
                  <a:gd name="T46" fmla="*/ 552 w 38"/>
                  <a:gd name="T47" fmla="*/ 14238 h 67"/>
                  <a:gd name="T48" fmla="*/ 582 w 38"/>
                  <a:gd name="T49" fmla="*/ 13318 h 67"/>
                  <a:gd name="T50" fmla="*/ 612 w 38"/>
                  <a:gd name="T51" fmla="*/ 12385 h 67"/>
                  <a:gd name="T52" fmla="*/ 612 w 38"/>
                  <a:gd name="T53" fmla="*/ 11535 h 67"/>
                  <a:gd name="T54" fmla="*/ 612 w 38"/>
                  <a:gd name="T55" fmla="*/ 9990 h 67"/>
                  <a:gd name="T56" fmla="*/ 582 w 38"/>
                  <a:gd name="T57" fmla="*/ 8814 h 67"/>
                  <a:gd name="T58" fmla="*/ 552 w 38"/>
                  <a:gd name="T59" fmla="*/ 7948 h 67"/>
                  <a:gd name="T60" fmla="*/ 544 w 38"/>
                  <a:gd name="T61" fmla="*/ 6959 h 67"/>
                  <a:gd name="T62" fmla="*/ 525 w 38"/>
                  <a:gd name="T63" fmla="*/ 6035 h 67"/>
                  <a:gd name="T64" fmla="*/ 516 w 38"/>
                  <a:gd name="T65" fmla="*/ 5234 h 67"/>
                  <a:gd name="T66" fmla="*/ 498 w 38"/>
                  <a:gd name="T67" fmla="*/ 4233 h 67"/>
                  <a:gd name="T68" fmla="*/ 498 w 38"/>
                  <a:gd name="T69" fmla="*/ 2941 h 67"/>
                  <a:gd name="T70" fmla="*/ 498 w 38"/>
                  <a:gd name="T71" fmla="*/ 2204 h 67"/>
                  <a:gd name="T72" fmla="*/ 516 w 38"/>
                  <a:gd name="T73" fmla="*/ 5 h 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67"/>
                  <a:gd name="T113" fmla="*/ 38 w 38"/>
                  <a:gd name="T114" fmla="*/ 67 h 6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67">
                    <a:moveTo>
                      <a:pt x="31" y="5"/>
                    </a:moveTo>
                    <a:lnTo>
                      <a:pt x="31" y="2"/>
                    </a:lnTo>
                    <a:lnTo>
                      <a:pt x="30" y="1"/>
                    </a:lnTo>
                    <a:lnTo>
                      <a:pt x="29" y="0"/>
                    </a:lnTo>
                    <a:lnTo>
                      <a:pt x="28" y="0"/>
                    </a:lnTo>
                    <a:lnTo>
                      <a:pt x="22" y="1"/>
                    </a:lnTo>
                    <a:lnTo>
                      <a:pt x="17" y="5"/>
                    </a:lnTo>
                    <a:lnTo>
                      <a:pt x="12" y="10"/>
                    </a:lnTo>
                    <a:lnTo>
                      <a:pt x="6" y="19"/>
                    </a:lnTo>
                    <a:lnTo>
                      <a:pt x="4" y="24"/>
                    </a:lnTo>
                    <a:lnTo>
                      <a:pt x="2" y="30"/>
                    </a:lnTo>
                    <a:lnTo>
                      <a:pt x="1" y="36"/>
                    </a:lnTo>
                    <a:lnTo>
                      <a:pt x="0" y="44"/>
                    </a:lnTo>
                    <a:lnTo>
                      <a:pt x="0" y="50"/>
                    </a:lnTo>
                    <a:lnTo>
                      <a:pt x="2" y="54"/>
                    </a:lnTo>
                    <a:lnTo>
                      <a:pt x="4" y="58"/>
                    </a:lnTo>
                    <a:lnTo>
                      <a:pt x="7" y="62"/>
                    </a:lnTo>
                    <a:lnTo>
                      <a:pt x="11" y="64"/>
                    </a:lnTo>
                    <a:lnTo>
                      <a:pt x="15" y="66"/>
                    </a:lnTo>
                    <a:lnTo>
                      <a:pt x="18" y="66"/>
                    </a:lnTo>
                    <a:lnTo>
                      <a:pt x="22" y="67"/>
                    </a:lnTo>
                    <a:lnTo>
                      <a:pt x="26" y="66"/>
                    </a:lnTo>
                    <a:lnTo>
                      <a:pt x="31" y="65"/>
                    </a:lnTo>
                    <a:lnTo>
                      <a:pt x="34" y="62"/>
                    </a:lnTo>
                    <a:lnTo>
                      <a:pt x="36" y="59"/>
                    </a:lnTo>
                    <a:lnTo>
                      <a:pt x="38" y="55"/>
                    </a:lnTo>
                    <a:lnTo>
                      <a:pt x="38" y="51"/>
                    </a:lnTo>
                    <a:lnTo>
                      <a:pt x="38" y="44"/>
                    </a:lnTo>
                    <a:lnTo>
                      <a:pt x="36" y="39"/>
                    </a:lnTo>
                    <a:lnTo>
                      <a:pt x="34" y="34"/>
                    </a:lnTo>
                    <a:lnTo>
                      <a:pt x="33" y="31"/>
                    </a:lnTo>
                    <a:lnTo>
                      <a:pt x="32" y="27"/>
                    </a:lnTo>
                    <a:lnTo>
                      <a:pt x="31" y="23"/>
                    </a:lnTo>
                    <a:lnTo>
                      <a:pt x="30" y="19"/>
                    </a:lnTo>
                    <a:lnTo>
                      <a:pt x="30" y="14"/>
                    </a:lnTo>
                    <a:lnTo>
                      <a:pt x="30" y="10"/>
                    </a:lnTo>
                    <a:lnTo>
                      <a:pt x="31" y="5"/>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54" name="Freeform 480"/>
              <p:cNvSpPr>
                <a:spLocks noChangeArrowheads="1"/>
              </p:cNvSpPr>
              <p:nvPr/>
            </p:nvSpPr>
            <p:spPr bwMode="auto">
              <a:xfrm>
                <a:off x="2857" y="4032"/>
                <a:ext cx="35" cy="52"/>
              </a:xfrm>
              <a:custGeom>
                <a:avLst/>
                <a:gdLst>
                  <a:gd name="T0" fmla="*/ 4 w 39"/>
                  <a:gd name="T1" fmla="*/ 46976 h 49"/>
                  <a:gd name="T2" fmla="*/ 4 w 39"/>
                  <a:gd name="T3" fmla="*/ 40134 h 49"/>
                  <a:gd name="T4" fmla="*/ 171 w 39"/>
                  <a:gd name="T5" fmla="*/ 33862 h 49"/>
                  <a:gd name="T6" fmla="*/ 188 w 39"/>
                  <a:gd name="T7" fmla="*/ 28251 h 49"/>
                  <a:gd name="T8" fmla="*/ 219 w 39"/>
                  <a:gd name="T9" fmla="*/ 24149 h 49"/>
                  <a:gd name="T10" fmla="*/ 268 w 39"/>
                  <a:gd name="T11" fmla="*/ 16332 h 49"/>
                  <a:gd name="T12" fmla="*/ 343 w 39"/>
                  <a:gd name="T13" fmla="*/ 11035 h 49"/>
                  <a:gd name="T14" fmla="*/ 420 w 39"/>
                  <a:gd name="T15" fmla="*/ 9419 h 49"/>
                  <a:gd name="T16" fmla="*/ 487 w 39"/>
                  <a:gd name="T17" fmla="*/ 8731 h 49"/>
                  <a:gd name="T18" fmla="*/ 463 w 39"/>
                  <a:gd name="T19" fmla="*/ 8731 h 49"/>
                  <a:gd name="T20" fmla="*/ 463 w 39"/>
                  <a:gd name="T21" fmla="*/ 7474 h 49"/>
                  <a:gd name="T22" fmla="*/ 593 w 39"/>
                  <a:gd name="T23" fmla="*/ 9419 h 49"/>
                  <a:gd name="T24" fmla="*/ 593 w 39"/>
                  <a:gd name="T25" fmla="*/ 258 h 49"/>
                  <a:gd name="T26" fmla="*/ 566 w 39"/>
                  <a:gd name="T27" fmla="*/ 3 h 49"/>
                  <a:gd name="T28" fmla="*/ 537 w 39"/>
                  <a:gd name="T29" fmla="*/ 1 h 49"/>
                  <a:gd name="T30" fmla="*/ 463 w 39"/>
                  <a:gd name="T31" fmla="*/ 0 h 49"/>
                  <a:gd name="T32" fmla="*/ 362 w 39"/>
                  <a:gd name="T33" fmla="*/ 1 h 49"/>
                  <a:gd name="T34" fmla="*/ 268 w 39"/>
                  <a:gd name="T35" fmla="*/ 233 h 49"/>
                  <a:gd name="T36" fmla="*/ 188 w 39"/>
                  <a:gd name="T37" fmla="*/ 11035 h 49"/>
                  <a:gd name="T38" fmla="*/ 4 w 39"/>
                  <a:gd name="T39" fmla="*/ 20603 h 49"/>
                  <a:gd name="T40" fmla="*/ 4 w 39"/>
                  <a:gd name="T41" fmla="*/ 24751 h 49"/>
                  <a:gd name="T42" fmla="*/ 2 w 39"/>
                  <a:gd name="T43" fmla="*/ 31744 h 49"/>
                  <a:gd name="T44" fmla="*/ 1 w 39"/>
                  <a:gd name="T45" fmla="*/ 38669 h 49"/>
                  <a:gd name="T46" fmla="*/ 0 w 39"/>
                  <a:gd name="T47" fmla="*/ 46355 h 49"/>
                  <a:gd name="T48" fmla="*/ 4 w 39"/>
                  <a:gd name="T49" fmla="*/ 46976 h 4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9"/>
                  <a:gd name="T76" fmla="*/ 0 h 49"/>
                  <a:gd name="T77" fmla="*/ 39 w 39"/>
                  <a:gd name="T78" fmla="*/ 49 h 4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9" h="49">
                    <a:moveTo>
                      <a:pt x="8" y="49"/>
                    </a:moveTo>
                    <a:lnTo>
                      <a:pt x="9" y="42"/>
                    </a:lnTo>
                    <a:lnTo>
                      <a:pt x="10" y="35"/>
                    </a:lnTo>
                    <a:lnTo>
                      <a:pt x="12" y="29"/>
                    </a:lnTo>
                    <a:lnTo>
                      <a:pt x="15" y="25"/>
                    </a:lnTo>
                    <a:lnTo>
                      <a:pt x="19" y="17"/>
                    </a:lnTo>
                    <a:lnTo>
                      <a:pt x="24" y="12"/>
                    </a:lnTo>
                    <a:lnTo>
                      <a:pt x="28" y="10"/>
                    </a:lnTo>
                    <a:lnTo>
                      <a:pt x="32" y="9"/>
                    </a:lnTo>
                    <a:lnTo>
                      <a:pt x="30" y="9"/>
                    </a:lnTo>
                    <a:lnTo>
                      <a:pt x="30" y="7"/>
                    </a:lnTo>
                    <a:lnTo>
                      <a:pt x="39" y="10"/>
                    </a:lnTo>
                    <a:lnTo>
                      <a:pt x="39" y="6"/>
                    </a:lnTo>
                    <a:lnTo>
                      <a:pt x="38" y="3"/>
                    </a:lnTo>
                    <a:lnTo>
                      <a:pt x="35" y="1"/>
                    </a:lnTo>
                    <a:lnTo>
                      <a:pt x="30" y="0"/>
                    </a:lnTo>
                    <a:lnTo>
                      <a:pt x="25" y="1"/>
                    </a:lnTo>
                    <a:lnTo>
                      <a:pt x="19" y="5"/>
                    </a:lnTo>
                    <a:lnTo>
                      <a:pt x="12" y="12"/>
                    </a:lnTo>
                    <a:lnTo>
                      <a:pt x="6" y="21"/>
                    </a:lnTo>
                    <a:lnTo>
                      <a:pt x="4" y="26"/>
                    </a:lnTo>
                    <a:lnTo>
                      <a:pt x="2" y="33"/>
                    </a:lnTo>
                    <a:lnTo>
                      <a:pt x="1" y="40"/>
                    </a:lnTo>
                    <a:lnTo>
                      <a:pt x="0" y="48"/>
                    </a:lnTo>
                    <a:lnTo>
                      <a:pt x="8" y="4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55" name="Freeform 481"/>
              <p:cNvSpPr>
                <a:spLocks noChangeArrowheads="1"/>
              </p:cNvSpPr>
              <p:nvPr/>
            </p:nvSpPr>
            <p:spPr bwMode="auto">
              <a:xfrm>
                <a:off x="2857" y="4075"/>
                <a:ext cx="43" cy="34"/>
              </a:xfrm>
              <a:custGeom>
                <a:avLst/>
                <a:gdLst>
                  <a:gd name="T0" fmla="*/ 1772 w 46"/>
                  <a:gd name="T1" fmla="*/ 4 h 36"/>
                  <a:gd name="T2" fmla="*/ 1887 w 46"/>
                  <a:gd name="T3" fmla="*/ 1536 h 36"/>
                  <a:gd name="T4" fmla="*/ 1887 w 46"/>
                  <a:gd name="T5" fmla="*/ 2483 h 36"/>
                  <a:gd name="T6" fmla="*/ 1856 w 46"/>
                  <a:gd name="T7" fmla="*/ 3158 h 36"/>
                  <a:gd name="T8" fmla="*/ 1772 w 46"/>
                  <a:gd name="T9" fmla="*/ 3422 h 36"/>
                  <a:gd name="T10" fmla="*/ 1742 w 46"/>
                  <a:gd name="T11" fmla="*/ 3707 h 36"/>
                  <a:gd name="T12" fmla="*/ 1635 w 46"/>
                  <a:gd name="T13" fmla="*/ 4265 h 36"/>
                  <a:gd name="T14" fmla="*/ 1441 w 46"/>
                  <a:gd name="T15" fmla="*/ 4348 h 36"/>
                  <a:gd name="T16" fmla="*/ 1292 w 46"/>
                  <a:gd name="T17" fmla="*/ 4348 h 36"/>
                  <a:gd name="T18" fmla="*/ 1138 w 46"/>
                  <a:gd name="T19" fmla="*/ 4348 h 36"/>
                  <a:gd name="T20" fmla="*/ 986 w 46"/>
                  <a:gd name="T21" fmla="*/ 4348 h 36"/>
                  <a:gd name="T22" fmla="*/ 779 w 46"/>
                  <a:gd name="T23" fmla="*/ 3938 h 36"/>
                  <a:gd name="T24" fmla="*/ 643 w 46"/>
                  <a:gd name="T25" fmla="*/ 3707 h 36"/>
                  <a:gd name="T26" fmla="*/ 557 w 46"/>
                  <a:gd name="T27" fmla="*/ 3356 h 36"/>
                  <a:gd name="T28" fmla="*/ 523 w 46"/>
                  <a:gd name="T29" fmla="*/ 2915 h 36"/>
                  <a:gd name="T30" fmla="*/ 492 w 46"/>
                  <a:gd name="T31" fmla="*/ 2292 h 36"/>
                  <a:gd name="T32" fmla="*/ 439 w 46"/>
                  <a:gd name="T33" fmla="*/ 1536 h 36"/>
                  <a:gd name="T34" fmla="*/ 0 w 46"/>
                  <a:gd name="T35" fmla="*/ 1419 h 36"/>
                  <a:gd name="T36" fmla="*/ 0 w 46"/>
                  <a:gd name="T37" fmla="*/ 2483 h 36"/>
                  <a:gd name="T38" fmla="*/ 2 w 46"/>
                  <a:gd name="T39" fmla="*/ 3422 h 36"/>
                  <a:gd name="T40" fmla="*/ 5 w 46"/>
                  <a:gd name="T41" fmla="*/ 4265 h 36"/>
                  <a:gd name="T42" fmla="*/ 439 w 46"/>
                  <a:gd name="T43" fmla="*/ 5006 h 36"/>
                  <a:gd name="T44" fmla="*/ 567 w 46"/>
                  <a:gd name="T45" fmla="*/ 5528 h 36"/>
                  <a:gd name="T46" fmla="*/ 779 w 46"/>
                  <a:gd name="T47" fmla="*/ 5876 h 36"/>
                  <a:gd name="T48" fmla="*/ 1068 w 46"/>
                  <a:gd name="T49" fmla="*/ 6220 h 36"/>
                  <a:gd name="T50" fmla="*/ 1353 w 46"/>
                  <a:gd name="T51" fmla="*/ 6220 h 36"/>
                  <a:gd name="T52" fmla="*/ 1561 w 46"/>
                  <a:gd name="T53" fmla="*/ 5876 h 36"/>
                  <a:gd name="T54" fmla="*/ 1856 w 46"/>
                  <a:gd name="T55" fmla="*/ 5528 h 36"/>
                  <a:gd name="T56" fmla="*/ 2010 w 46"/>
                  <a:gd name="T57" fmla="*/ 5105 h 36"/>
                  <a:gd name="T58" fmla="*/ 2143 w 46"/>
                  <a:gd name="T59" fmla="*/ 4348 h 36"/>
                  <a:gd name="T60" fmla="*/ 2282 w 46"/>
                  <a:gd name="T61" fmla="*/ 3422 h 36"/>
                  <a:gd name="T62" fmla="*/ 2282 w 46"/>
                  <a:gd name="T63" fmla="*/ 2483 h 36"/>
                  <a:gd name="T64" fmla="*/ 2282 w 46"/>
                  <a:gd name="T65" fmla="*/ 1419 h 36"/>
                  <a:gd name="T66" fmla="*/ 2143 w 46"/>
                  <a:gd name="T67" fmla="*/ 0 h 36"/>
                  <a:gd name="T68" fmla="*/ 1772 w 46"/>
                  <a:gd name="T69" fmla="*/ 4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36"/>
                  <a:gd name="T107" fmla="*/ 46 w 46"/>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36">
                    <a:moveTo>
                      <a:pt x="36" y="4"/>
                    </a:moveTo>
                    <a:lnTo>
                      <a:pt x="38" y="9"/>
                    </a:lnTo>
                    <a:lnTo>
                      <a:pt x="38" y="15"/>
                    </a:lnTo>
                    <a:lnTo>
                      <a:pt x="37" y="18"/>
                    </a:lnTo>
                    <a:lnTo>
                      <a:pt x="36" y="20"/>
                    </a:lnTo>
                    <a:lnTo>
                      <a:pt x="35" y="22"/>
                    </a:lnTo>
                    <a:lnTo>
                      <a:pt x="33" y="25"/>
                    </a:lnTo>
                    <a:lnTo>
                      <a:pt x="29" y="26"/>
                    </a:lnTo>
                    <a:lnTo>
                      <a:pt x="26" y="26"/>
                    </a:lnTo>
                    <a:lnTo>
                      <a:pt x="23" y="26"/>
                    </a:lnTo>
                    <a:lnTo>
                      <a:pt x="20" y="26"/>
                    </a:lnTo>
                    <a:lnTo>
                      <a:pt x="17" y="23"/>
                    </a:lnTo>
                    <a:lnTo>
                      <a:pt x="14" y="22"/>
                    </a:lnTo>
                    <a:lnTo>
                      <a:pt x="11" y="19"/>
                    </a:lnTo>
                    <a:lnTo>
                      <a:pt x="10" y="17"/>
                    </a:lnTo>
                    <a:lnTo>
                      <a:pt x="9" y="14"/>
                    </a:lnTo>
                    <a:lnTo>
                      <a:pt x="8" y="9"/>
                    </a:lnTo>
                    <a:lnTo>
                      <a:pt x="0" y="8"/>
                    </a:lnTo>
                    <a:lnTo>
                      <a:pt x="0" y="15"/>
                    </a:lnTo>
                    <a:lnTo>
                      <a:pt x="2" y="20"/>
                    </a:lnTo>
                    <a:lnTo>
                      <a:pt x="5" y="25"/>
                    </a:lnTo>
                    <a:lnTo>
                      <a:pt x="8" y="29"/>
                    </a:lnTo>
                    <a:lnTo>
                      <a:pt x="12" y="32"/>
                    </a:lnTo>
                    <a:lnTo>
                      <a:pt x="17" y="34"/>
                    </a:lnTo>
                    <a:lnTo>
                      <a:pt x="22" y="36"/>
                    </a:lnTo>
                    <a:lnTo>
                      <a:pt x="27" y="36"/>
                    </a:lnTo>
                    <a:lnTo>
                      <a:pt x="32" y="34"/>
                    </a:lnTo>
                    <a:lnTo>
                      <a:pt x="37" y="32"/>
                    </a:lnTo>
                    <a:lnTo>
                      <a:pt x="40" y="30"/>
                    </a:lnTo>
                    <a:lnTo>
                      <a:pt x="44" y="26"/>
                    </a:lnTo>
                    <a:lnTo>
                      <a:pt x="46" y="20"/>
                    </a:lnTo>
                    <a:lnTo>
                      <a:pt x="46" y="15"/>
                    </a:lnTo>
                    <a:lnTo>
                      <a:pt x="46" y="8"/>
                    </a:lnTo>
                    <a:lnTo>
                      <a:pt x="44" y="0"/>
                    </a:lnTo>
                    <a:lnTo>
                      <a:pt x="36"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56" name="Freeform 482"/>
              <p:cNvSpPr>
                <a:spLocks noChangeArrowheads="1"/>
              </p:cNvSpPr>
              <p:nvPr/>
            </p:nvSpPr>
            <p:spPr bwMode="auto">
              <a:xfrm>
                <a:off x="2887" y="4036"/>
                <a:ext cx="10" cy="46"/>
              </a:xfrm>
              <a:custGeom>
                <a:avLst/>
                <a:gdLst>
                  <a:gd name="T0" fmla="*/ 1 w 15"/>
                  <a:gd name="T1" fmla="*/ 0 h 37"/>
                  <a:gd name="T2" fmla="*/ 0 w 15"/>
                  <a:gd name="T3" fmla="*/ 53822 h 37"/>
                  <a:gd name="T4" fmla="*/ 0 w 15"/>
                  <a:gd name="T5" fmla="*/ 73452 h 37"/>
                  <a:gd name="T6" fmla="*/ 0 w 15"/>
                  <a:gd name="T7" fmla="*/ 117259 h 37"/>
                  <a:gd name="T8" fmla="*/ 1 w 15"/>
                  <a:gd name="T9" fmla="*/ 148202 h 37"/>
                  <a:gd name="T10" fmla="*/ 1 w 15"/>
                  <a:gd name="T11" fmla="*/ 182978 h 37"/>
                  <a:gd name="T12" fmla="*/ 1 w 15"/>
                  <a:gd name="T13" fmla="*/ 202493 h 37"/>
                  <a:gd name="T14" fmla="*/ 1 w 15"/>
                  <a:gd name="T15" fmla="*/ 232537 h 37"/>
                  <a:gd name="T16" fmla="*/ 1 w 15"/>
                  <a:gd name="T17" fmla="*/ 255859 h 37"/>
                  <a:gd name="T18" fmla="*/ 89 w 15"/>
                  <a:gd name="T19" fmla="*/ 232537 h 37"/>
                  <a:gd name="T20" fmla="*/ 79 w 15"/>
                  <a:gd name="T21" fmla="*/ 213915 h 37"/>
                  <a:gd name="T22" fmla="*/ 74 w 15"/>
                  <a:gd name="T23" fmla="*/ 182978 h 37"/>
                  <a:gd name="T24" fmla="*/ 69 w 15"/>
                  <a:gd name="T25" fmla="*/ 156586 h 37"/>
                  <a:gd name="T26" fmla="*/ 65 w 15"/>
                  <a:gd name="T27" fmla="*/ 137064 h 37"/>
                  <a:gd name="T28" fmla="*/ 65 w 15"/>
                  <a:gd name="T29" fmla="*/ 108515 h 37"/>
                  <a:gd name="T30" fmla="*/ 61 w 15"/>
                  <a:gd name="T31" fmla="*/ 73452 h 37"/>
                  <a:gd name="T32" fmla="*/ 61 w 15"/>
                  <a:gd name="T33" fmla="*/ 53822 h 37"/>
                  <a:gd name="T34" fmla="*/ 65 w 15"/>
                  <a:gd name="T35" fmla="*/ 208 h 37"/>
                  <a:gd name="T36" fmla="*/ 1 w 15"/>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
                  <a:gd name="T58" fmla="*/ 0 h 37"/>
                  <a:gd name="T59" fmla="*/ 15 w 15"/>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 h="37">
                    <a:moveTo>
                      <a:pt x="1" y="0"/>
                    </a:moveTo>
                    <a:lnTo>
                      <a:pt x="0" y="7"/>
                    </a:lnTo>
                    <a:lnTo>
                      <a:pt x="0" y="11"/>
                    </a:lnTo>
                    <a:lnTo>
                      <a:pt x="0" y="17"/>
                    </a:lnTo>
                    <a:lnTo>
                      <a:pt x="1" y="21"/>
                    </a:lnTo>
                    <a:lnTo>
                      <a:pt x="3" y="26"/>
                    </a:lnTo>
                    <a:lnTo>
                      <a:pt x="4" y="29"/>
                    </a:lnTo>
                    <a:lnTo>
                      <a:pt x="6" y="33"/>
                    </a:lnTo>
                    <a:lnTo>
                      <a:pt x="7" y="37"/>
                    </a:lnTo>
                    <a:lnTo>
                      <a:pt x="15" y="33"/>
                    </a:lnTo>
                    <a:lnTo>
                      <a:pt x="13" y="30"/>
                    </a:lnTo>
                    <a:lnTo>
                      <a:pt x="12" y="26"/>
                    </a:lnTo>
                    <a:lnTo>
                      <a:pt x="11" y="22"/>
                    </a:lnTo>
                    <a:lnTo>
                      <a:pt x="10" y="19"/>
                    </a:lnTo>
                    <a:lnTo>
                      <a:pt x="10" y="16"/>
                    </a:lnTo>
                    <a:lnTo>
                      <a:pt x="9" y="11"/>
                    </a:lnTo>
                    <a:lnTo>
                      <a:pt x="9" y="7"/>
                    </a:lnTo>
                    <a:lnTo>
                      <a:pt x="10" y="3"/>
                    </a:lnTo>
                    <a:lnTo>
                      <a:pt x="1"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57" name="Freeform 483"/>
              <p:cNvSpPr>
                <a:spLocks noChangeArrowheads="1"/>
              </p:cNvSpPr>
              <p:nvPr/>
            </p:nvSpPr>
            <p:spPr bwMode="auto">
              <a:xfrm>
                <a:off x="2824" y="4050"/>
                <a:ext cx="37" cy="52"/>
              </a:xfrm>
              <a:custGeom>
                <a:avLst/>
                <a:gdLst>
                  <a:gd name="T0" fmla="*/ 513 w 41"/>
                  <a:gd name="T1" fmla="*/ 3 h 62"/>
                  <a:gd name="T2" fmla="*/ 536 w 41"/>
                  <a:gd name="T3" fmla="*/ 3 h 62"/>
                  <a:gd name="T4" fmla="*/ 538 w 41"/>
                  <a:gd name="T5" fmla="*/ 2 h 62"/>
                  <a:gd name="T6" fmla="*/ 536 w 41"/>
                  <a:gd name="T7" fmla="*/ 0 h 62"/>
                  <a:gd name="T8" fmla="*/ 513 w 41"/>
                  <a:gd name="T9" fmla="*/ 0 h 62"/>
                  <a:gd name="T10" fmla="*/ 445 w 41"/>
                  <a:gd name="T11" fmla="*/ 0 h 62"/>
                  <a:gd name="T12" fmla="*/ 335 w 41"/>
                  <a:gd name="T13" fmla="*/ 3 h 62"/>
                  <a:gd name="T14" fmla="*/ 252 w 41"/>
                  <a:gd name="T15" fmla="*/ 7 h 62"/>
                  <a:gd name="T16" fmla="*/ 207 w 41"/>
                  <a:gd name="T17" fmla="*/ 213 h 62"/>
                  <a:gd name="T18" fmla="*/ 171 w 41"/>
                  <a:gd name="T19" fmla="*/ 289 h 62"/>
                  <a:gd name="T20" fmla="*/ 5 w 41"/>
                  <a:gd name="T21" fmla="*/ 396 h 62"/>
                  <a:gd name="T22" fmla="*/ 5 w 41"/>
                  <a:gd name="T23" fmla="*/ 533 h 62"/>
                  <a:gd name="T24" fmla="*/ 2 w 41"/>
                  <a:gd name="T25" fmla="*/ 683 h 62"/>
                  <a:gd name="T26" fmla="*/ 1 w 41"/>
                  <a:gd name="T27" fmla="*/ 861 h 62"/>
                  <a:gd name="T28" fmla="*/ 0 w 41"/>
                  <a:gd name="T29" fmla="*/ 1069 h 62"/>
                  <a:gd name="T30" fmla="*/ 0 w 41"/>
                  <a:gd name="T31" fmla="*/ 1156 h 62"/>
                  <a:gd name="T32" fmla="*/ 2 w 41"/>
                  <a:gd name="T33" fmla="*/ 1202 h 62"/>
                  <a:gd name="T34" fmla="*/ 4 w 41"/>
                  <a:gd name="T35" fmla="*/ 1265 h 62"/>
                  <a:gd name="T36" fmla="*/ 5 w 41"/>
                  <a:gd name="T37" fmla="*/ 1349 h 62"/>
                  <a:gd name="T38" fmla="*/ 189 w 41"/>
                  <a:gd name="T39" fmla="*/ 1427 h 62"/>
                  <a:gd name="T40" fmla="*/ 263 w 41"/>
                  <a:gd name="T41" fmla="*/ 1479 h 62"/>
                  <a:gd name="T42" fmla="*/ 304 w 41"/>
                  <a:gd name="T43" fmla="*/ 1479 h 62"/>
                  <a:gd name="T44" fmla="*/ 385 w 41"/>
                  <a:gd name="T45" fmla="*/ 1479 h 62"/>
                  <a:gd name="T46" fmla="*/ 442 w 41"/>
                  <a:gd name="T47" fmla="*/ 1479 h 62"/>
                  <a:gd name="T48" fmla="*/ 463 w 41"/>
                  <a:gd name="T49" fmla="*/ 1427 h 62"/>
                  <a:gd name="T50" fmla="*/ 486 w 41"/>
                  <a:gd name="T51" fmla="*/ 1403 h 62"/>
                  <a:gd name="T52" fmla="*/ 488 w 41"/>
                  <a:gd name="T53" fmla="*/ 1298 h 62"/>
                  <a:gd name="T54" fmla="*/ 488 w 41"/>
                  <a:gd name="T55" fmla="*/ 1250 h 62"/>
                  <a:gd name="T56" fmla="*/ 486 w 41"/>
                  <a:gd name="T57" fmla="*/ 1171 h 62"/>
                  <a:gd name="T58" fmla="*/ 463 w 41"/>
                  <a:gd name="T59" fmla="*/ 1002 h 62"/>
                  <a:gd name="T60" fmla="*/ 445 w 41"/>
                  <a:gd name="T61" fmla="*/ 860 h 62"/>
                  <a:gd name="T62" fmla="*/ 442 w 41"/>
                  <a:gd name="T63" fmla="*/ 683 h 62"/>
                  <a:gd name="T64" fmla="*/ 442 w 41"/>
                  <a:gd name="T65" fmla="*/ 533 h 62"/>
                  <a:gd name="T66" fmla="*/ 445 w 41"/>
                  <a:gd name="T67" fmla="*/ 396 h 62"/>
                  <a:gd name="T68" fmla="*/ 463 w 41"/>
                  <a:gd name="T69" fmla="*/ 289 h 62"/>
                  <a:gd name="T70" fmla="*/ 486 w 41"/>
                  <a:gd name="T71" fmla="*/ 196 h 62"/>
                  <a:gd name="T72" fmla="*/ 513 w 41"/>
                  <a:gd name="T73" fmla="*/ 3 h 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
                  <a:gd name="T112" fmla="*/ 0 h 62"/>
                  <a:gd name="T113" fmla="*/ 41 w 41"/>
                  <a:gd name="T114" fmla="*/ 62 h 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 h="62">
                    <a:moveTo>
                      <a:pt x="39" y="5"/>
                    </a:moveTo>
                    <a:lnTo>
                      <a:pt x="40" y="4"/>
                    </a:lnTo>
                    <a:lnTo>
                      <a:pt x="41" y="2"/>
                    </a:lnTo>
                    <a:lnTo>
                      <a:pt x="40" y="0"/>
                    </a:lnTo>
                    <a:lnTo>
                      <a:pt x="39" y="0"/>
                    </a:lnTo>
                    <a:lnTo>
                      <a:pt x="33" y="0"/>
                    </a:lnTo>
                    <a:lnTo>
                      <a:pt x="26" y="4"/>
                    </a:lnTo>
                    <a:lnTo>
                      <a:pt x="20" y="6"/>
                    </a:lnTo>
                    <a:lnTo>
                      <a:pt x="16" y="9"/>
                    </a:lnTo>
                    <a:lnTo>
                      <a:pt x="12" y="13"/>
                    </a:lnTo>
                    <a:lnTo>
                      <a:pt x="9" y="17"/>
                    </a:lnTo>
                    <a:lnTo>
                      <a:pt x="5" y="22"/>
                    </a:lnTo>
                    <a:lnTo>
                      <a:pt x="2" y="29"/>
                    </a:lnTo>
                    <a:lnTo>
                      <a:pt x="1" y="37"/>
                    </a:lnTo>
                    <a:lnTo>
                      <a:pt x="0" y="44"/>
                    </a:lnTo>
                    <a:lnTo>
                      <a:pt x="0" y="48"/>
                    </a:lnTo>
                    <a:lnTo>
                      <a:pt x="2" y="51"/>
                    </a:lnTo>
                    <a:lnTo>
                      <a:pt x="4" y="53"/>
                    </a:lnTo>
                    <a:lnTo>
                      <a:pt x="7" y="56"/>
                    </a:lnTo>
                    <a:lnTo>
                      <a:pt x="14" y="60"/>
                    </a:lnTo>
                    <a:lnTo>
                      <a:pt x="21" y="62"/>
                    </a:lnTo>
                    <a:lnTo>
                      <a:pt x="24" y="62"/>
                    </a:lnTo>
                    <a:lnTo>
                      <a:pt x="29" y="62"/>
                    </a:lnTo>
                    <a:lnTo>
                      <a:pt x="32" y="62"/>
                    </a:lnTo>
                    <a:lnTo>
                      <a:pt x="34" y="60"/>
                    </a:lnTo>
                    <a:lnTo>
                      <a:pt x="36" y="59"/>
                    </a:lnTo>
                    <a:lnTo>
                      <a:pt x="37" y="55"/>
                    </a:lnTo>
                    <a:lnTo>
                      <a:pt x="37" y="52"/>
                    </a:lnTo>
                    <a:lnTo>
                      <a:pt x="36" y="49"/>
                    </a:lnTo>
                    <a:lnTo>
                      <a:pt x="34" y="42"/>
                    </a:lnTo>
                    <a:lnTo>
                      <a:pt x="33" y="36"/>
                    </a:lnTo>
                    <a:lnTo>
                      <a:pt x="32" y="29"/>
                    </a:lnTo>
                    <a:lnTo>
                      <a:pt x="32" y="22"/>
                    </a:lnTo>
                    <a:lnTo>
                      <a:pt x="33" y="17"/>
                    </a:lnTo>
                    <a:lnTo>
                      <a:pt x="34" y="13"/>
                    </a:lnTo>
                    <a:lnTo>
                      <a:pt x="36" y="8"/>
                    </a:lnTo>
                    <a:lnTo>
                      <a:pt x="39" y="5"/>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58" name="Freeform 484"/>
              <p:cNvSpPr>
                <a:spLocks noChangeArrowheads="1"/>
              </p:cNvSpPr>
              <p:nvPr/>
            </p:nvSpPr>
            <p:spPr bwMode="auto">
              <a:xfrm>
                <a:off x="2819" y="4036"/>
                <a:ext cx="47" cy="52"/>
              </a:xfrm>
              <a:custGeom>
                <a:avLst/>
                <a:gdLst>
                  <a:gd name="T0" fmla="*/ 8 w 50"/>
                  <a:gd name="T1" fmla="*/ 74514 h 48"/>
                  <a:gd name="T2" fmla="*/ 368 w 50"/>
                  <a:gd name="T3" fmla="*/ 63917 h 48"/>
                  <a:gd name="T4" fmla="*/ 414 w 50"/>
                  <a:gd name="T5" fmla="*/ 54062 h 48"/>
                  <a:gd name="T6" fmla="*/ 464 w 50"/>
                  <a:gd name="T7" fmla="*/ 43872 h 48"/>
                  <a:gd name="T8" fmla="*/ 554 w 50"/>
                  <a:gd name="T9" fmla="*/ 36216 h 48"/>
                  <a:gd name="T10" fmla="*/ 659 w 50"/>
                  <a:gd name="T11" fmla="*/ 30926 h 48"/>
                  <a:gd name="T12" fmla="*/ 833 w 50"/>
                  <a:gd name="T13" fmla="*/ 26275 h 48"/>
                  <a:gd name="T14" fmla="*/ 993 w 50"/>
                  <a:gd name="T15" fmla="*/ 19143 h 48"/>
                  <a:gd name="T16" fmla="*/ 1114 w 50"/>
                  <a:gd name="T17" fmla="*/ 16264 h 48"/>
                  <a:gd name="T18" fmla="*/ 1387 w 50"/>
                  <a:gd name="T19" fmla="*/ 13854 h 48"/>
                  <a:gd name="T20" fmla="*/ 1582 w 50"/>
                  <a:gd name="T21" fmla="*/ 13854 h 48"/>
                  <a:gd name="T22" fmla="*/ 1558 w 50"/>
                  <a:gd name="T23" fmla="*/ 13854 h 48"/>
                  <a:gd name="T24" fmla="*/ 1492 w 50"/>
                  <a:gd name="T25" fmla="*/ 10908 h 48"/>
                  <a:gd name="T26" fmla="*/ 1492 w 50"/>
                  <a:gd name="T27" fmla="*/ 46 h 48"/>
                  <a:gd name="T28" fmla="*/ 1470 w 50"/>
                  <a:gd name="T29" fmla="*/ 10908 h 48"/>
                  <a:gd name="T30" fmla="*/ 1652 w 50"/>
                  <a:gd name="T31" fmla="*/ 19143 h 48"/>
                  <a:gd name="T32" fmla="*/ 1777 w 50"/>
                  <a:gd name="T33" fmla="*/ 15014 h 48"/>
                  <a:gd name="T34" fmla="*/ 1832 w 50"/>
                  <a:gd name="T35" fmla="*/ 10908 h 48"/>
                  <a:gd name="T36" fmla="*/ 1750 w 50"/>
                  <a:gd name="T37" fmla="*/ 1 h 48"/>
                  <a:gd name="T38" fmla="*/ 1582 w 50"/>
                  <a:gd name="T39" fmla="*/ 0 h 48"/>
                  <a:gd name="T40" fmla="*/ 1308 w 50"/>
                  <a:gd name="T41" fmla="*/ 0 h 48"/>
                  <a:gd name="T42" fmla="*/ 993 w 50"/>
                  <a:gd name="T43" fmla="*/ 37 h 48"/>
                  <a:gd name="T44" fmla="*/ 787 w 50"/>
                  <a:gd name="T45" fmla="*/ 10908 h 48"/>
                  <a:gd name="T46" fmla="*/ 622 w 50"/>
                  <a:gd name="T47" fmla="*/ 13854 h 48"/>
                  <a:gd name="T48" fmla="*/ 464 w 50"/>
                  <a:gd name="T49" fmla="*/ 19143 h 48"/>
                  <a:gd name="T50" fmla="*/ 8 w 50"/>
                  <a:gd name="T51" fmla="*/ 29382 h 48"/>
                  <a:gd name="T52" fmla="*/ 5 w 50"/>
                  <a:gd name="T53" fmla="*/ 37430 h 48"/>
                  <a:gd name="T54" fmla="*/ 2 w 50"/>
                  <a:gd name="T55" fmla="*/ 49945 h 48"/>
                  <a:gd name="T56" fmla="*/ 0 w 50"/>
                  <a:gd name="T57" fmla="*/ 60437 h 48"/>
                  <a:gd name="T58" fmla="*/ 0 w 50"/>
                  <a:gd name="T59" fmla="*/ 74514 h 48"/>
                  <a:gd name="T60" fmla="*/ 8 w 50"/>
                  <a:gd name="T61" fmla="*/ 74514 h 4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0"/>
                  <a:gd name="T94" fmla="*/ 0 h 48"/>
                  <a:gd name="T95" fmla="*/ 50 w 50"/>
                  <a:gd name="T96" fmla="*/ 48 h 4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0" h="48">
                    <a:moveTo>
                      <a:pt x="8" y="48"/>
                    </a:moveTo>
                    <a:lnTo>
                      <a:pt x="9" y="42"/>
                    </a:lnTo>
                    <a:lnTo>
                      <a:pt x="11" y="35"/>
                    </a:lnTo>
                    <a:lnTo>
                      <a:pt x="13" y="29"/>
                    </a:lnTo>
                    <a:lnTo>
                      <a:pt x="16" y="24"/>
                    </a:lnTo>
                    <a:lnTo>
                      <a:pt x="19" y="20"/>
                    </a:lnTo>
                    <a:lnTo>
                      <a:pt x="23" y="17"/>
                    </a:lnTo>
                    <a:lnTo>
                      <a:pt x="27" y="13"/>
                    </a:lnTo>
                    <a:lnTo>
                      <a:pt x="31" y="11"/>
                    </a:lnTo>
                    <a:lnTo>
                      <a:pt x="38" y="9"/>
                    </a:lnTo>
                    <a:lnTo>
                      <a:pt x="43" y="9"/>
                    </a:lnTo>
                    <a:lnTo>
                      <a:pt x="42" y="9"/>
                    </a:lnTo>
                    <a:lnTo>
                      <a:pt x="41" y="6"/>
                    </a:lnTo>
                    <a:lnTo>
                      <a:pt x="41" y="4"/>
                    </a:lnTo>
                    <a:lnTo>
                      <a:pt x="40" y="6"/>
                    </a:lnTo>
                    <a:lnTo>
                      <a:pt x="45" y="13"/>
                    </a:lnTo>
                    <a:lnTo>
                      <a:pt x="49" y="10"/>
                    </a:lnTo>
                    <a:lnTo>
                      <a:pt x="50" y="6"/>
                    </a:lnTo>
                    <a:lnTo>
                      <a:pt x="48" y="1"/>
                    </a:lnTo>
                    <a:lnTo>
                      <a:pt x="43" y="0"/>
                    </a:lnTo>
                    <a:lnTo>
                      <a:pt x="36" y="0"/>
                    </a:lnTo>
                    <a:lnTo>
                      <a:pt x="27" y="3"/>
                    </a:lnTo>
                    <a:lnTo>
                      <a:pt x="22" y="6"/>
                    </a:lnTo>
                    <a:lnTo>
                      <a:pt x="18" y="9"/>
                    </a:lnTo>
                    <a:lnTo>
                      <a:pt x="13" y="13"/>
                    </a:lnTo>
                    <a:lnTo>
                      <a:pt x="8" y="19"/>
                    </a:lnTo>
                    <a:lnTo>
                      <a:pt x="5" y="25"/>
                    </a:lnTo>
                    <a:lnTo>
                      <a:pt x="2" y="32"/>
                    </a:lnTo>
                    <a:lnTo>
                      <a:pt x="0" y="40"/>
                    </a:lnTo>
                    <a:lnTo>
                      <a:pt x="0" y="48"/>
                    </a:lnTo>
                    <a:lnTo>
                      <a:pt x="8" y="4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59" name="Freeform 485"/>
              <p:cNvSpPr>
                <a:spLocks noChangeArrowheads="1"/>
              </p:cNvSpPr>
              <p:nvPr/>
            </p:nvSpPr>
            <p:spPr bwMode="auto">
              <a:xfrm>
                <a:off x="2819" y="4099"/>
                <a:ext cx="42" cy="19"/>
              </a:xfrm>
              <a:custGeom>
                <a:avLst/>
                <a:gdLst>
                  <a:gd name="T0" fmla="*/ 1939 w 45"/>
                  <a:gd name="T1" fmla="*/ 610 h 23"/>
                  <a:gd name="T2" fmla="*/ 1939 w 45"/>
                  <a:gd name="T3" fmla="*/ 783 h 23"/>
                  <a:gd name="T4" fmla="*/ 1939 w 45"/>
                  <a:gd name="T5" fmla="*/ 850 h 23"/>
                  <a:gd name="T6" fmla="*/ 1939 w 45"/>
                  <a:gd name="T7" fmla="*/ 925 h 23"/>
                  <a:gd name="T8" fmla="*/ 1939 w 45"/>
                  <a:gd name="T9" fmla="*/ 1005 h 23"/>
                  <a:gd name="T10" fmla="*/ 1817 w 45"/>
                  <a:gd name="T11" fmla="*/ 1188 h 23"/>
                  <a:gd name="T12" fmla="*/ 1704 w 45"/>
                  <a:gd name="T13" fmla="*/ 1188 h 23"/>
                  <a:gd name="T14" fmla="*/ 1497 w 45"/>
                  <a:gd name="T15" fmla="*/ 1188 h 23"/>
                  <a:gd name="T16" fmla="*/ 1405 w 45"/>
                  <a:gd name="T17" fmla="*/ 1188 h 23"/>
                  <a:gd name="T18" fmla="*/ 954 w 45"/>
                  <a:gd name="T19" fmla="*/ 925 h 23"/>
                  <a:gd name="T20" fmla="*/ 648 w 45"/>
                  <a:gd name="T21" fmla="*/ 720 h 23"/>
                  <a:gd name="T22" fmla="*/ 608 w 45"/>
                  <a:gd name="T23" fmla="*/ 663 h 23"/>
                  <a:gd name="T24" fmla="*/ 501 w 45"/>
                  <a:gd name="T25" fmla="*/ 2 h 23"/>
                  <a:gd name="T26" fmla="*/ 469 w 45"/>
                  <a:gd name="T27" fmla="*/ 2 h 23"/>
                  <a:gd name="T28" fmla="*/ 469 w 45"/>
                  <a:gd name="T29" fmla="*/ 0 h 23"/>
                  <a:gd name="T30" fmla="*/ 0 w 45"/>
                  <a:gd name="T31" fmla="*/ 0 h 23"/>
                  <a:gd name="T32" fmla="*/ 0 w 45"/>
                  <a:gd name="T33" fmla="*/ 610 h 23"/>
                  <a:gd name="T34" fmla="*/ 2 w 45"/>
                  <a:gd name="T35" fmla="*/ 783 h 23"/>
                  <a:gd name="T36" fmla="*/ 5 w 45"/>
                  <a:gd name="T37" fmla="*/ 1005 h 23"/>
                  <a:gd name="T38" fmla="*/ 469 w 45"/>
                  <a:gd name="T39" fmla="*/ 1403 h 23"/>
                  <a:gd name="T40" fmla="*/ 787 w 45"/>
                  <a:gd name="T41" fmla="*/ 1801 h 23"/>
                  <a:gd name="T42" fmla="*/ 1316 w 45"/>
                  <a:gd name="T43" fmla="*/ 1959 h 23"/>
                  <a:gd name="T44" fmla="*/ 1497 w 45"/>
                  <a:gd name="T45" fmla="*/ 2093 h 23"/>
                  <a:gd name="T46" fmla="*/ 1705 w 45"/>
                  <a:gd name="T47" fmla="*/ 1959 h 23"/>
                  <a:gd name="T48" fmla="*/ 1939 w 45"/>
                  <a:gd name="T49" fmla="*/ 1959 h 23"/>
                  <a:gd name="T50" fmla="*/ 2115 w 45"/>
                  <a:gd name="T51" fmla="*/ 1801 h 23"/>
                  <a:gd name="T52" fmla="*/ 2256 w 45"/>
                  <a:gd name="T53" fmla="*/ 1525 h 23"/>
                  <a:gd name="T54" fmla="*/ 2354 w 45"/>
                  <a:gd name="T55" fmla="*/ 1005 h 23"/>
                  <a:gd name="T56" fmla="*/ 2354 w 45"/>
                  <a:gd name="T57" fmla="*/ 720 h 23"/>
                  <a:gd name="T58" fmla="*/ 2353 w 45"/>
                  <a:gd name="T59" fmla="*/ 2 h 23"/>
                  <a:gd name="T60" fmla="*/ 1939 w 45"/>
                  <a:gd name="T61" fmla="*/ 610 h 2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5"/>
                  <a:gd name="T94" fmla="*/ 0 h 23"/>
                  <a:gd name="T95" fmla="*/ 45 w 45"/>
                  <a:gd name="T96" fmla="*/ 23 h 2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5" h="23">
                    <a:moveTo>
                      <a:pt x="36" y="6"/>
                    </a:moveTo>
                    <a:lnTo>
                      <a:pt x="37" y="9"/>
                    </a:lnTo>
                    <a:lnTo>
                      <a:pt x="37" y="10"/>
                    </a:lnTo>
                    <a:lnTo>
                      <a:pt x="36" y="11"/>
                    </a:lnTo>
                    <a:lnTo>
                      <a:pt x="36" y="12"/>
                    </a:lnTo>
                    <a:lnTo>
                      <a:pt x="34" y="14"/>
                    </a:lnTo>
                    <a:lnTo>
                      <a:pt x="32" y="14"/>
                    </a:lnTo>
                    <a:lnTo>
                      <a:pt x="28" y="14"/>
                    </a:lnTo>
                    <a:lnTo>
                      <a:pt x="26" y="14"/>
                    </a:lnTo>
                    <a:lnTo>
                      <a:pt x="19" y="11"/>
                    </a:lnTo>
                    <a:lnTo>
                      <a:pt x="13" y="8"/>
                    </a:lnTo>
                    <a:lnTo>
                      <a:pt x="12" y="7"/>
                    </a:lnTo>
                    <a:lnTo>
                      <a:pt x="9" y="5"/>
                    </a:lnTo>
                    <a:lnTo>
                      <a:pt x="8" y="3"/>
                    </a:lnTo>
                    <a:lnTo>
                      <a:pt x="8" y="0"/>
                    </a:lnTo>
                    <a:lnTo>
                      <a:pt x="0" y="0"/>
                    </a:lnTo>
                    <a:lnTo>
                      <a:pt x="0" y="6"/>
                    </a:lnTo>
                    <a:lnTo>
                      <a:pt x="2" y="9"/>
                    </a:lnTo>
                    <a:lnTo>
                      <a:pt x="5" y="12"/>
                    </a:lnTo>
                    <a:lnTo>
                      <a:pt x="8" y="16"/>
                    </a:lnTo>
                    <a:lnTo>
                      <a:pt x="16" y="20"/>
                    </a:lnTo>
                    <a:lnTo>
                      <a:pt x="24" y="22"/>
                    </a:lnTo>
                    <a:lnTo>
                      <a:pt x="28" y="23"/>
                    </a:lnTo>
                    <a:lnTo>
                      <a:pt x="33" y="22"/>
                    </a:lnTo>
                    <a:lnTo>
                      <a:pt x="37" y="22"/>
                    </a:lnTo>
                    <a:lnTo>
                      <a:pt x="40" y="20"/>
                    </a:lnTo>
                    <a:lnTo>
                      <a:pt x="43" y="17"/>
                    </a:lnTo>
                    <a:lnTo>
                      <a:pt x="45" y="12"/>
                    </a:lnTo>
                    <a:lnTo>
                      <a:pt x="45" y="8"/>
                    </a:lnTo>
                    <a:lnTo>
                      <a:pt x="44" y="3"/>
                    </a:lnTo>
                    <a:lnTo>
                      <a:pt x="36" y="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60" name="Freeform 486"/>
              <p:cNvSpPr>
                <a:spLocks noChangeArrowheads="1"/>
              </p:cNvSpPr>
              <p:nvPr/>
            </p:nvSpPr>
            <p:spPr bwMode="auto">
              <a:xfrm>
                <a:off x="2855" y="4054"/>
                <a:ext cx="8" cy="48"/>
              </a:xfrm>
              <a:custGeom>
                <a:avLst/>
                <a:gdLst>
                  <a:gd name="T0" fmla="*/ 65 w 13"/>
                  <a:gd name="T1" fmla="*/ 0 h 48"/>
                  <a:gd name="T2" fmla="*/ 1 w 13"/>
                  <a:gd name="T3" fmla="*/ 4 h 48"/>
                  <a:gd name="T4" fmla="*/ 1 w 13"/>
                  <a:gd name="T5" fmla="*/ 3560 h 48"/>
                  <a:gd name="T6" fmla="*/ 1 w 13"/>
                  <a:gd name="T7" fmla="*/ 5733 h 48"/>
                  <a:gd name="T8" fmla="*/ 0 w 13"/>
                  <a:gd name="T9" fmla="*/ 8590 h 48"/>
                  <a:gd name="T10" fmla="*/ 0 w 13"/>
                  <a:gd name="T11" fmla="*/ 11242 h 48"/>
                  <a:gd name="T12" fmla="*/ 1 w 13"/>
                  <a:gd name="T13" fmla="*/ 14290 h 48"/>
                  <a:gd name="T14" fmla="*/ 1 w 13"/>
                  <a:gd name="T15" fmla="*/ 17613 h 48"/>
                  <a:gd name="T16" fmla="*/ 1 w 13"/>
                  <a:gd name="T17" fmla="*/ 20683 h 48"/>
                  <a:gd name="T18" fmla="*/ 88 w 13"/>
                  <a:gd name="T19" fmla="*/ 19122 h 48"/>
                  <a:gd name="T20" fmla="*/ 76 w 13"/>
                  <a:gd name="T21" fmla="*/ 16401 h 48"/>
                  <a:gd name="T22" fmla="*/ 70 w 13"/>
                  <a:gd name="T23" fmla="*/ 13867 h 48"/>
                  <a:gd name="T24" fmla="*/ 65 w 13"/>
                  <a:gd name="T25" fmla="*/ 11242 h 48"/>
                  <a:gd name="T26" fmla="*/ 65 w 13"/>
                  <a:gd name="T27" fmla="*/ 9304 h 48"/>
                  <a:gd name="T28" fmla="*/ 70 w 13"/>
                  <a:gd name="T29" fmla="*/ 6725 h 48"/>
                  <a:gd name="T30" fmla="*/ 76 w 13"/>
                  <a:gd name="T31" fmla="*/ 4881 h 48"/>
                  <a:gd name="T32" fmla="*/ 81 w 13"/>
                  <a:gd name="T33" fmla="*/ 3560 h 48"/>
                  <a:gd name="T34" fmla="*/ 95 w 13"/>
                  <a:gd name="T35" fmla="*/ 3276 h 48"/>
                  <a:gd name="T36" fmla="*/ 65 w 13"/>
                  <a:gd name="T37" fmla="*/ 0 h 4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
                  <a:gd name="T58" fmla="*/ 0 h 48"/>
                  <a:gd name="T59" fmla="*/ 13 w 13"/>
                  <a:gd name="T60" fmla="*/ 48 h 4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 h="48">
                    <a:moveTo>
                      <a:pt x="8" y="0"/>
                    </a:moveTo>
                    <a:lnTo>
                      <a:pt x="5" y="4"/>
                    </a:lnTo>
                    <a:lnTo>
                      <a:pt x="2" y="8"/>
                    </a:lnTo>
                    <a:lnTo>
                      <a:pt x="1" y="14"/>
                    </a:lnTo>
                    <a:lnTo>
                      <a:pt x="0" y="20"/>
                    </a:lnTo>
                    <a:lnTo>
                      <a:pt x="0" y="27"/>
                    </a:lnTo>
                    <a:lnTo>
                      <a:pt x="1" y="34"/>
                    </a:lnTo>
                    <a:lnTo>
                      <a:pt x="2" y="41"/>
                    </a:lnTo>
                    <a:lnTo>
                      <a:pt x="4" y="48"/>
                    </a:lnTo>
                    <a:lnTo>
                      <a:pt x="12" y="45"/>
                    </a:lnTo>
                    <a:lnTo>
                      <a:pt x="10" y="39"/>
                    </a:lnTo>
                    <a:lnTo>
                      <a:pt x="9" y="32"/>
                    </a:lnTo>
                    <a:lnTo>
                      <a:pt x="8" y="27"/>
                    </a:lnTo>
                    <a:lnTo>
                      <a:pt x="8" y="22"/>
                    </a:lnTo>
                    <a:lnTo>
                      <a:pt x="9" y="16"/>
                    </a:lnTo>
                    <a:lnTo>
                      <a:pt x="10" y="12"/>
                    </a:lnTo>
                    <a:lnTo>
                      <a:pt x="11" y="8"/>
                    </a:lnTo>
                    <a:lnTo>
                      <a:pt x="13" y="7"/>
                    </a:lnTo>
                    <a:lnTo>
                      <a:pt x="8"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61" name="Freeform 487"/>
              <p:cNvSpPr>
                <a:spLocks noChangeArrowheads="1"/>
              </p:cNvSpPr>
              <p:nvPr/>
            </p:nvSpPr>
            <p:spPr bwMode="auto">
              <a:xfrm>
                <a:off x="2795" y="4068"/>
                <a:ext cx="34" cy="52"/>
              </a:xfrm>
              <a:custGeom>
                <a:avLst/>
                <a:gdLst>
                  <a:gd name="T0" fmla="*/ 602 w 38"/>
                  <a:gd name="T1" fmla="*/ 13 h 58"/>
                  <a:gd name="T2" fmla="*/ 612 w 38"/>
                  <a:gd name="T3" fmla="*/ 3 h 58"/>
                  <a:gd name="T4" fmla="*/ 612 w 38"/>
                  <a:gd name="T5" fmla="*/ 1 h 58"/>
                  <a:gd name="T6" fmla="*/ 612 w 38"/>
                  <a:gd name="T7" fmla="*/ 0 h 58"/>
                  <a:gd name="T8" fmla="*/ 582 w 38"/>
                  <a:gd name="T9" fmla="*/ 0 h 58"/>
                  <a:gd name="T10" fmla="*/ 490 w 38"/>
                  <a:gd name="T11" fmla="*/ 0 h 58"/>
                  <a:gd name="T12" fmla="*/ 343 w 38"/>
                  <a:gd name="T13" fmla="*/ 2 h 58"/>
                  <a:gd name="T14" fmla="*/ 279 w 38"/>
                  <a:gd name="T15" fmla="*/ 4 h 58"/>
                  <a:gd name="T16" fmla="*/ 217 w 38"/>
                  <a:gd name="T17" fmla="*/ 365 h 58"/>
                  <a:gd name="T18" fmla="*/ 186 w 38"/>
                  <a:gd name="T19" fmla="*/ 558 h 58"/>
                  <a:gd name="T20" fmla="*/ 4 w 38"/>
                  <a:gd name="T21" fmla="*/ 776 h 58"/>
                  <a:gd name="T22" fmla="*/ 3 w 38"/>
                  <a:gd name="T23" fmla="*/ 1128 h 58"/>
                  <a:gd name="T24" fmla="*/ 1 w 38"/>
                  <a:gd name="T25" fmla="*/ 1445 h 58"/>
                  <a:gd name="T26" fmla="*/ 0 w 38"/>
                  <a:gd name="T27" fmla="*/ 1791 h 58"/>
                  <a:gd name="T28" fmla="*/ 0 w 38"/>
                  <a:gd name="T29" fmla="*/ 2291 h 58"/>
                  <a:gd name="T30" fmla="*/ 0 w 38"/>
                  <a:gd name="T31" fmla="*/ 2457 h 58"/>
                  <a:gd name="T32" fmla="*/ 1 w 38"/>
                  <a:gd name="T33" fmla="*/ 2578 h 58"/>
                  <a:gd name="T34" fmla="*/ 3 w 38"/>
                  <a:gd name="T35" fmla="*/ 2708 h 58"/>
                  <a:gd name="T36" fmla="*/ 4 w 38"/>
                  <a:gd name="T37" fmla="*/ 2942 h 58"/>
                  <a:gd name="T38" fmla="*/ 195 w 38"/>
                  <a:gd name="T39" fmla="*/ 2954 h 58"/>
                  <a:gd name="T40" fmla="*/ 293 w 38"/>
                  <a:gd name="T41" fmla="*/ 3042 h 58"/>
                  <a:gd name="T42" fmla="*/ 343 w 38"/>
                  <a:gd name="T43" fmla="*/ 3042 h 58"/>
                  <a:gd name="T44" fmla="*/ 399 w 38"/>
                  <a:gd name="T45" fmla="*/ 2954 h 58"/>
                  <a:gd name="T46" fmla="*/ 466 w 38"/>
                  <a:gd name="T47" fmla="*/ 2953 h 58"/>
                  <a:gd name="T48" fmla="*/ 498 w 38"/>
                  <a:gd name="T49" fmla="*/ 2899 h 58"/>
                  <a:gd name="T50" fmla="*/ 525 w 38"/>
                  <a:gd name="T51" fmla="*/ 2708 h 58"/>
                  <a:gd name="T52" fmla="*/ 544 w 38"/>
                  <a:gd name="T53" fmla="*/ 2503 h 58"/>
                  <a:gd name="T54" fmla="*/ 544 w 38"/>
                  <a:gd name="T55" fmla="*/ 2372 h 58"/>
                  <a:gd name="T56" fmla="*/ 525 w 38"/>
                  <a:gd name="T57" fmla="*/ 2114 h 58"/>
                  <a:gd name="T58" fmla="*/ 516 w 38"/>
                  <a:gd name="T59" fmla="*/ 1791 h 58"/>
                  <a:gd name="T60" fmla="*/ 498 w 38"/>
                  <a:gd name="T61" fmla="*/ 1445 h 58"/>
                  <a:gd name="T62" fmla="*/ 498 w 38"/>
                  <a:gd name="T63" fmla="*/ 1225 h 58"/>
                  <a:gd name="T64" fmla="*/ 516 w 38"/>
                  <a:gd name="T65" fmla="*/ 909 h 58"/>
                  <a:gd name="T66" fmla="*/ 516 w 38"/>
                  <a:gd name="T67" fmla="*/ 714 h 58"/>
                  <a:gd name="T68" fmla="*/ 544 w 38"/>
                  <a:gd name="T69" fmla="*/ 558 h 58"/>
                  <a:gd name="T70" fmla="*/ 552 w 38"/>
                  <a:gd name="T71" fmla="*/ 400 h 58"/>
                  <a:gd name="T72" fmla="*/ 602 w 38"/>
                  <a:gd name="T73" fmla="*/ 13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58"/>
                  <a:gd name="T113" fmla="*/ 38 w 3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58">
                    <a:moveTo>
                      <a:pt x="37" y="5"/>
                    </a:moveTo>
                    <a:lnTo>
                      <a:pt x="38" y="3"/>
                    </a:lnTo>
                    <a:lnTo>
                      <a:pt x="38" y="1"/>
                    </a:lnTo>
                    <a:lnTo>
                      <a:pt x="38" y="0"/>
                    </a:lnTo>
                    <a:lnTo>
                      <a:pt x="36" y="0"/>
                    </a:lnTo>
                    <a:lnTo>
                      <a:pt x="29" y="0"/>
                    </a:lnTo>
                    <a:lnTo>
                      <a:pt x="22" y="2"/>
                    </a:lnTo>
                    <a:lnTo>
                      <a:pt x="18" y="4"/>
                    </a:lnTo>
                    <a:lnTo>
                      <a:pt x="13" y="6"/>
                    </a:lnTo>
                    <a:lnTo>
                      <a:pt x="10" y="11"/>
                    </a:lnTo>
                    <a:lnTo>
                      <a:pt x="6" y="15"/>
                    </a:lnTo>
                    <a:lnTo>
                      <a:pt x="3" y="21"/>
                    </a:lnTo>
                    <a:lnTo>
                      <a:pt x="1" y="27"/>
                    </a:lnTo>
                    <a:lnTo>
                      <a:pt x="0" y="34"/>
                    </a:lnTo>
                    <a:lnTo>
                      <a:pt x="0" y="43"/>
                    </a:lnTo>
                    <a:lnTo>
                      <a:pt x="0" y="46"/>
                    </a:lnTo>
                    <a:lnTo>
                      <a:pt x="1" y="49"/>
                    </a:lnTo>
                    <a:lnTo>
                      <a:pt x="3" y="51"/>
                    </a:lnTo>
                    <a:lnTo>
                      <a:pt x="6" y="55"/>
                    </a:lnTo>
                    <a:lnTo>
                      <a:pt x="11" y="57"/>
                    </a:lnTo>
                    <a:lnTo>
                      <a:pt x="19" y="58"/>
                    </a:lnTo>
                    <a:lnTo>
                      <a:pt x="22" y="58"/>
                    </a:lnTo>
                    <a:lnTo>
                      <a:pt x="25" y="57"/>
                    </a:lnTo>
                    <a:lnTo>
                      <a:pt x="28" y="56"/>
                    </a:lnTo>
                    <a:lnTo>
                      <a:pt x="30" y="54"/>
                    </a:lnTo>
                    <a:lnTo>
                      <a:pt x="32" y="51"/>
                    </a:lnTo>
                    <a:lnTo>
                      <a:pt x="33" y="48"/>
                    </a:lnTo>
                    <a:lnTo>
                      <a:pt x="33" y="45"/>
                    </a:lnTo>
                    <a:lnTo>
                      <a:pt x="32" y="40"/>
                    </a:lnTo>
                    <a:lnTo>
                      <a:pt x="31" y="34"/>
                    </a:lnTo>
                    <a:lnTo>
                      <a:pt x="30" y="27"/>
                    </a:lnTo>
                    <a:lnTo>
                      <a:pt x="30" y="23"/>
                    </a:lnTo>
                    <a:lnTo>
                      <a:pt x="31" y="17"/>
                    </a:lnTo>
                    <a:lnTo>
                      <a:pt x="31" y="14"/>
                    </a:lnTo>
                    <a:lnTo>
                      <a:pt x="33" y="11"/>
                    </a:lnTo>
                    <a:lnTo>
                      <a:pt x="34" y="7"/>
                    </a:lnTo>
                    <a:lnTo>
                      <a:pt x="37" y="5"/>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62" name="Freeform 488"/>
              <p:cNvSpPr>
                <a:spLocks noChangeArrowheads="1"/>
              </p:cNvSpPr>
              <p:nvPr/>
            </p:nvSpPr>
            <p:spPr bwMode="auto">
              <a:xfrm>
                <a:off x="2790" y="4063"/>
                <a:ext cx="44" cy="49"/>
              </a:xfrm>
              <a:custGeom>
                <a:avLst/>
                <a:gdLst>
                  <a:gd name="T0" fmla="*/ 447 w 47"/>
                  <a:gd name="T1" fmla="*/ 18132 h 49"/>
                  <a:gd name="T2" fmla="*/ 447 w 47"/>
                  <a:gd name="T3" fmla="*/ 15288 h 49"/>
                  <a:gd name="T4" fmla="*/ 475 w 47"/>
                  <a:gd name="T5" fmla="*/ 12771 h 49"/>
                  <a:gd name="T6" fmla="*/ 537 w 47"/>
                  <a:gd name="T7" fmla="*/ 10906 h 49"/>
                  <a:gd name="T8" fmla="*/ 648 w 47"/>
                  <a:gd name="T9" fmla="*/ 8632 h 49"/>
                  <a:gd name="T10" fmla="*/ 780 w 47"/>
                  <a:gd name="T11" fmla="*/ 7577 h 49"/>
                  <a:gd name="T12" fmla="*/ 940 w 47"/>
                  <a:gd name="T13" fmla="*/ 6303 h 49"/>
                  <a:gd name="T14" fmla="*/ 1157 w 47"/>
                  <a:gd name="T15" fmla="*/ 4627 h 49"/>
                  <a:gd name="T16" fmla="*/ 1279 w 47"/>
                  <a:gd name="T17" fmla="*/ 4262 h 49"/>
                  <a:gd name="T18" fmla="*/ 1577 w 47"/>
                  <a:gd name="T19" fmla="*/ 3639 h 49"/>
                  <a:gd name="T20" fmla="*/ 1785 w 47"/>
                  <a:gd name="T21" fmla="*/ 3639 h 49"/>
                  <a:gd name="T22" fmla="*/ 1744 w 47"/>
                  <a:gd name="T23" fmla="*/ 3106 h 49"/>
                  <a:gd name="T24" fmla="*/ 1744 w 47"/>
                  <a:gd name="T25" fmla="*/ 2888 h 49"/>
                  <a:gd name="T26" fmla="*/ 1744 w 47"/>
                  <a:gd name="T27" fmla="*/ 3106 h 49"/>
                  <a:gd name="T28" fmla="*/ 2023 w 47"/>
                  <a:gd name="T29" fmla="*/ 5391 h 49"/>
                  <a:gd name="T30" fmla="*/ 2149 w 47"/>
                  <a:gd name="T31" fmla="*/ 3957 h 49"/>
                  <a:gd name="T32" fmla="*/ 2149 w 47"/>
                  <a:gd name="T33" fmla="*/ 2888 h 49"/>
                  <a:gd name="T34" fmla="*/ 2023 w 47"/>
                  <a:gd name="T35" fmla="*/ 2 h 49"/>
                  <a:gd name="T36" fmla="*/ 1898 w 47"/>
                  <a:gd name="T37" fmla="*/ 0 h 49"/>
                  <a:gd name="T38" fmla="*/ 1541 w 47"/>
                  <a:gd name="T39" fmla="*/ 0 h 49"/>
                  <a:gd name="T40" fmla="*/ 1157 w 47"/>
                  <a:gd name="T41" fmla="*/ 4 h 49"/>
                  <a:gd name="T42" fmla="*/ 884 w 47"/>
                  <a:gd name="T43" fmla="*/ 98 h 49"/>
                  <a:gd name="T44" fmla="*/ 690 w 47"/>
                  <a:gd name="T45" fmla="*/ 3370 h 49"/>
                  <a:gd name="T46" fmla="*/ 506 w 47"/>
                  <a:gd name="T47" fmla="*/ 4627 h 49"/>
                  <a:gd name="T48" fmla="*/ 419 w 47"/>
                  <a:gd name="T49" fmla="*/ 7359 h 49"/>
                  <a:gd name="T50" fmla="*/ 5 w 47"/>
                  <a:gd name="T51" fmla="*/ 8840 h 49"/>
                  <a:gd name="T52" fmla="*/ 1 w 47"/>
                  <a:gd name="T53" fmla="*/ 11809 h 49"/>
                  <a:gd name="T54" fmla="*/ 0 w 47"/>
                  <a:gd name="T55" fmla="*/ 14929 h 49"/>
                  <a:gd name="T56" fmla="*/ 0 w 47"/>
                  <a:gd name="T57" fmla="*/ 18132 h 49"/>
                  <a:gd name="T58" fmla="*/ 447 w 47"/>
                  <a:gd name="T59" fmla="*/ 18132 h 4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49"/>
                  <a:gd name="T92" fmla="*/ 47 w 47"/>
                  <a:gd name="T93" fmla="*/ 49 h 4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49">
                    <a:moveTo>
                      <a:pt x="9" y="49"/>
                    </a:moveTo>
                    <a:lnTo>
                      <a:pt x="9" y="41"/>
                    </a:lnTo>
                    <a:lnTo>
                      <a:pt x="10" y="34"/>
                    </a:lnTo>
                    <a:lnTo>
                      <a:pt x="12" y="29"/>
                    </a:lnTo>
                    <a:lnTo>
                      <a:pt x="15" y="23"/>
                    </a:lnTo>
                    <a:lnTo>
                      <a:pt x="18" y="20"/>
                    </a:lnTo>
                    <a:lnTo>
                      <a:pt x="21" y="17"/>
                    </a:lnTo>
                    <a:lnTo>
                      <a:pt x="25" y="13"/>
                    </a:lnTo>
                    <a:lnTo>
                      <a:pt x="28" y="12"/>
                    </a:lnTo>
                    <a:lnTo>
                      <a:pt x="35" y="10"/>
                    </a:lnTo>
                    <a:lnTo>
                      <a:pt x="39" y="10"/>
                    </a:lnTo>
                    <a:lnTo>
                      <a:pt x="38" y="8"/>
                    </a:lnTo>
                    <a:lnTo>
                      <a:pt x="38" y="7"/>
                    </a:lnTo>
                    <a:lnTo>
                      <a:pt x="38" y="8"/>
                    </a:lnTo>
                    <a:lnTo>
                      <a:pt x="45" y="15"/>
                    </a:lnTo>
                    <a:lnTo>
                      <a:pt x="47" y="11"/>
                    </a:lnTo>
                    <a:lnTo>
                      <a:pt x="47" y="7"/>
                    </a:lnTo>
                    <a:lnTo>
                      <a:pt x="45" y="2"/>
                    </a:lnTo>
                    <a:lnTo>
                      <a:pt x="41" y="0"/>
                    </a:lnTo>
                    <a:lnTo>
                      <a:pt x="34" y="0"/>
                    </a:lnTo>
                    <a:lnTo>
                      <a:pt x="25" y="4"/>
                    </a:lnTo>
                    <a:lnTo>
                      <a:pt x="20" y="6"/>
                    </a:lnTo>
                    <a:lnTo>
                      <a:pt x="16" y="9"/>
                    </a:lnTo>
                    <a:lnTo>
                      <a:pt x="11" y="13"/>
                    </a:lnTo>
                    <a:lnTo>
                      <a:pt x="8" y="19"/>
                    </a:lnTo>
                    <a:lnTo>
                      <a:pt x="5" y="24"/>
                    </a:lnTo>
                    <a:lnTo>
                      <a:pt x="1" y="31"/>
                    </a:lnTo>
                    <a:lnTo>
                      <a:pt x="0" y="40"/>
                    </a:lnTo>
                    <a:lnTo>
                      <a:pt x="0" y="49"/>
                    </a:lnTo>
                    <a:lnTo>
                      <a:pt x="9" y="4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63" name="Freeform 489"/>
              <p:cNvSpPr>
                <a:spLocks noChangeArrowheads="1"/>
              </p:cNvSpPr>
              <p:nvPr/>
            </p:nvSpPr>
            <p:spPr bwMode="auto">
              <a:xfrm>
                <a:off x="2790" y="4110"/>
                <a:ext cx="39" cy="19"/>
              </a:xfrm>
              <a:custGeom>
                <a:avLst/>
                <a:gdLst>
                  <a:gd name="T0" fmla="*/ 405 w 43"/>
                  <a:gd name="T1" fmla="*/ 2 h 23"/>
                  <a:gd name="T2" fmla="*/ 415 w 43"/>
                  <a:gd name="T3" fmla="*/ 610 h 23"/>
                  <a:gd name="T4" fmla="*/ 415 w 43"/>
                  <a:gd name="T5" fmla="*/ 720 h 23"/>
                  <a:gd name="T6" fmla="*/ 405 w 43"/>
                  <a:gd name="T7" fmla="*/ 850 h 23"/>
                  <a:gd name="T8" fmla="*/ 387 w 43"/>
                  <a:gd name="T9" fmla="*/ 925 h 23"/>
                  <a:gd name="T10" fmla="*/ 353 w 43"/>
                  <a:gd name="T11" fmla="*/ 1005 h 23"/>
                  <a:gd name="T12" fmla="*/ 338 w 43"/>
                  <a:gd name="T13" fmla="*/ 1093 h 23"/>
                  <a:gd name="T14" fmla="*/ 295 w 43"/>
                  <a:gd name="T15" fmla="*/ 1291 h 23"/>
                  <a:gd name="T16" fmla="*/ 269 w 43"/>
                  <a:gd name="T17" fmla="*/ 1291 h 23"/>
                  <a:gd name="T18" fmla="*/ 206 w 43"/>
                  <a:gd name="T19" fmla="*/ 1093 h 23"/>
                  <a:gd name="T20" fmla="*/ 163 w 43"/>
                  <a:gd name="T21" fmla="*/ 925 h 23"/>
                  <a:gd name="T22" fmla="*/ 149 w 43"/>
                  <a:gd name="T23" fmla="*/ 850 h 23"/>
                  <a:gd name="T24" fmla="*/ 5 w 43"/>
                  <a:gd name="T25" fmla="*/ 720 h 23"/>
                  <a:gd name="T26" fmla="*/ 5 w 43"/>
                  <a:gd name="T27" fmla="*/ 610 h 23"/>
                  <a:gd name="T28" fmla="*/ 5 w 43"/>
                  <a:gd name="T29" fmla="*/ 2 h 23"/>
                  <a:gd name="T30" fmla="*/ 0 w 43"/>
                  <a:gd name="T31" fmla="*/ 2 h 23"/>
                  <a:gd name="T32" fmla="*/ 0 w 43"/>
                  <a:gd name="T33" fmla="*/ 720 h 23"/>
                  <a:gd name="T34" fmla="*/ 2 w 43"/>
                  <a:gd name="T35" fmla="*/ 1005 h 23"/>
                  <a:gd name="T36" fmla="*/ 5 w 43"/>
                  <a:gd name="T37" fmla="*/ 1403 h 23"/>
                  <a:gd name="T38" fmla="*/ 5 w 43"/>
                  <a:gd name="T39" fmla="*/ 1772 h 23"/>
                  <a:gd name="T40" fmla="*/ 180 w 43"/>
                  <a:gd name="T41" fmla="*/ 1959 h 23"/>
                  <a:gd name="T42" fmla="*/ 269 w 43"/>
                  <a:gd name="T43" fmla="*/ 2093 h 23"/>
                  <a:gd name="T44" fmla="*/ 323 w 43"/>
                  <a:gd name="T45" fmla="*/ 2093 h 23"/>
                  <a:gd name="T46" fmla="*/ 370 w 43"/>
                  <a:gd name="T47" fmla="*/ 1959 h 23"/>
                  <a:gd name="T48" fmla="*/ 424 w 43"/>
                  <a:gd name="T49" fmla="*/ 1926 h 23"/>
                  <a:gd name="T50" fmla="*/ 454 w 43"/>
                  <a:gd name="T51" fmla="*/ 1658 h 23"/>
                  <a:gd name="T52" fmla="*/ 485 w 43"/>
                  <a:gd name="T53" fmla="*/ 1291 h 23"/>
                  <a:gd name="T54" fmla="*/ 508 w 43"/>
                  <a:gd name="T55" fmla="*/ 850 h 23"/>
                  <a:gd name="T56" fmla="*/ 508 w 43"/>
                  <a:gd name="T57" fmla="*/ 610 h 23"/>
                  <a:gd name="T58" fmla="*/ 499 w 43"/>
                  <a:gd name="T59" fmla="*/ 0 h 23"/>
                  <a:gd name="T60" fmla="*/ 405 w 43"/>
                  <a:gd name="T61" fmla="*/ 2 h 2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3"/>
                  <a:gd name="T94" fmla="*/ 0 h 23"/>
                  <a:gd name="T95" fmla="*/ 43 w 43"/>
                  <a:gd name="T96" fmla="*/ 23 h 2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3" h="23">
                    <a:moveTo>
                      <a:pt x="33" y="2"/>
                    </a:moveTo>
                    <a:lnTo>
                      <a:pt x="34" y="6"/>
                    </a:lnTo>
                    <a:lnTo>
                      <a:pt x="34" y="8"/>
                    </a:lnTo>
                    <a:lnTo>
                      <a:pt x="33" y="10"/>
                    </a:lnTo>
                    <a:lnTo>
                      <a:pt x="32" y="11"/>
                    </a:lnTo>
                    <a:lnTo>
                      <a:pt x="30" y="12"/>
                    </a:lnTo>
                    <a:lnTo>
                      <a:pt x="29" y="13"/>
                    </a:lnTo>
                    <a:lnTo>
                      <a:pt x="26" y="15"/>
                    </a:lnTo>
                    <a:lnTo>
                      <a:pt x="24" y="15"/>
                    </a:lnTo>
                    <a:lnTo>
                      <a:pt x="18" y="13"/>
                    </a:lnTo>
                    <a:lnTo>
                      <a:pt x="13" y="11"/>
                    </a:lnTo>
                    <a:lnTo>
                      <a:pt x="11" y="10"/>
                    </a:lnTo>
                    <a:lnTo>
                      <a:pt x="10" y="8"/>
                    </a:lnTo>
                    <a:lnTo>
                      <a:pt x="9" y="6"/>
                    </a:lnTo>
                    <a:lnTo>
                      <a:pt x="9" y="4"/>
                    </a:lnTo>
                    <a:lnTo>
                      <a:pt x="0" y="4"/>
                    </a:lnTo>
                    <a:lnTo>
                      <a:pt x="0" y="8"/>
                    </a:lnTo>
                    <a:lnTo>
                      <a:pt x="2" y="12"/>
                    </a:lnTo>
                    <a:lnTo>
                      <a:pt x="5" y="16"/>
                    </a:lnTo>
                    <a:lnTo>
                      <a:pt x="9" y="19"/>
                    </a:lnTo>
                    <a:lnTo>
                      <a:pt x="15" y="22"/>
                    </a:lnTo>
                    <a:lnTo>
                      <a:pt x="24" y="23"/>
                    </a:lnTo>
                    <a:lnTo>
                      <a:pt x="28" y="23"/>
                    </a:lnTo>
                    <a:lnTo>
                      <a:pt x="31" y="22"/>
                    </a:lnTo>
                    <a:lnTo>
                      <a:pt x="35" y="21"/>
                    </a:lnTo>
                    <a:lnTo>
                      <a:pt x="38" y="18"/>
                    </a:lnTo>
                    <a:lnTo>
                      <a:pt x="41" y="15"/>
                    </a:lnTo>
                    <a:lnTo>
                      <a:pt x="43" y="10"/>
                    </a:lnTo>
                    <a:lnTo>
                      <a:pt x="43" y="6"/>
                    </a:lnTo>
                    <a:lnTo>
                      <a:pt x="42" y="0"/>
                    </a:lnTo>
                    <a:lnTo>
                      <a:pt x="33" y="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64" name="Freeform 490"/>
              <p:cNvSpPr>
                <a:spLocks noChangeArrowheads="1"/>
              </p:cNvSpPr>
              <p:nvPr/>
            </p:nvSpPr>
            <p:spPr bwMode="auto">
              <a:xfrm>
                <a:off x="2821" y="4071"/>
                <a:ext cx="9" cy="38"/>
              </a:xfrm>
              <a:custGeom>
                <a:avLst/>
                <a:gdLst>
                  <a:gd name="T0" fmla="*/ 59 w 14"/>
                  <a:gd name="T1" fmla="*/ 0 h 39"/>
                  <a:gd name="T2" fmla="*/ 1 w 14"/>
                  <a:gd name="T3" fmla="*/ 3 h 39"/>
                  <a:gd name="T4" fmla="*/ 1 w 14"/>
                  <a:gd name="T5" fmla="*/ 2092 h 39"/>
                  <a:gd name="T6" fmla="*/ 1 w 14"/>
                  <a:gd name="T7" fmla="*/ 2864 h 39"/>
                  <a:gd name="T8" fmla="*/ 1 w 14"/>
                  <a:gd name="T9" fmla="*/ 3838 h 39"/>
                  <a:gd name="T10" fmla="*/ 0 w 14"/>
                  <a:gd name="T11" fmla="*/ 5695 h 39"/>
                  <a:gd name="T12" fmla="*/ 0 w 14"/>
                  <a:gd name="T13" fmla="*/ 6971 h 39"/>
                  <a:gd name="T14" fmla="*/ 1 w 14"/>
                  <a:gd name="T15" fmla="*/ 8717 h 39"/>
                  <a:gd name="T16" fmla="*/ 1 w 14"/>
                  <a:gd name="T17" fmla="*/ 10279 h 39"/>
                  <a:gd name="T18" fmla="*/ 77 w 14"/>
                  <a:gd name="T19" fmla="*/ 10115 h 39"/>
                  <a:gd name="T20" fmla="*/ 72 w 14"/>
                  <a:gd name="T21" fmla="*/ 8208 h 39"/>
                  <a:gd name="T22" fmla="*/ 72 w 14"/>
                  <a:gd name="T23" fmla="*/ 6588 h 39"/>
                  <a:gd name="T24" fmla="*/ 72 w 14"/>
                  <a:gd name="T25" fmla="*/ 5695 h 39"/>
                  <a:gd name="T26" fmla="*/ 72 w 14"/>
                  <a:gd name="T27" fmla="*/ 4141 h 39"/>
                  <a:gd name="T28" fmla="*/ 72 w 14"/>
                  <a:gd name="T29" fmla="*/ 3306 h 39"/>
                  <a:gd name="T30" fmla="*/ 77 w 14"/>
                  <a:gd name="T31" fmla="*/ 2656 h 39"/>
                  <a:gd name="T32" fmla="*/ 82 w 14"/>
                  <a:gd name="T33" fmla="*/ 2270 h 39"/>
                  <a:gd name="T34" fmla="*/ 95 w 14"/>
                  <a:gd name="T35" fmla="*/ 2092 h 39"/>
                  <a:gd name="T36" fmla="*/ 59 w 14"/>
                  <a:gd name="T37" fmla="*/ 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
                  <a:gd name="T58" fmla="*/ 0 h 39"/>
                  <a:gd name="T59" fmla="*/ 14 w 14"/>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 h="39">
                    <a:moveTo>
                      <a:pt x="7" y="0"/>
                    </a:moveTo>
                    <a:lnTo>
                      <a:pt x="4" y="3"/>
                    </a:lnTo>
                    <a:lnTo>
                      <a:pt x="3" y="7"/>
                    </a:lnTo>
                    <a:lnTo>
                      <a:pt x="1" y="11"/>
                    </a:lnTo>
                    <a:lnTo>
                      <a:pt x="1" y="15"/>
                    </a:lnTo>
                    <a:lnTo>
                      <a:pt x="0" y="21"/>
                    </a:lnTo>
                    <a:lnTo>
                      <a:pt x="0" y="26"/>
                    </a:lnTo>
                    <a:lnTo>
                      <a:pt x="1" y="32"/>
                    </a:lnTo>
                    <a:lnTo>
                      <a:pt x="2" y="39"/>
                    </a:lnTo>
                    <a:lnTo>
                      <a:pt x="11" y="37"/>
                    </a:lnTo>
                    <a:lnTo>
                      <a:pt x="10" y="31"/>
                    </a:lnTo>
                    <a:lnTo>
                      <a:pt x="10" y="25"/>
                    </a:lnTo>
                    <a:lnTo>
                      <a:pt x="10" y="21"/>
                    </a:lnTo>
                    <a:lnTo>
                      <a:pt x="10" y="16"/>
                    </a:lnTo>
                    <a:lnTo>
                      <a:pt x="10" y="13"/>
                    </a:lnTo>
                    <a:lnTo>
                      <a:pt x="11" y="10"/>
                    </a:lnTo>
                    <a:lnTo>
                      <a:pt x="12" y="8"/>
                    </a:lnTo>
                    <a:lnTo>
                      <a:pt x="14" y="7"/>
                    </a:lnTo>
                    <a:lnTo>
                      <a:pt x="7"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65" name="Freeform 491"/>
              <p:cNvSpPr>
                <a:spLocks noChangeArrowheads="1"/>
              </p:cNvSpPr>
              <p:nvPr/>
            </p:nvSpPr>
            <p:spPr bwMode="auto">
              <a:xfrm>
                <a:off x="2755" y="4063"/>
                <a:ext cx="50" cy="59"/>
              </a:xfrm>
              <a:custGeom>
                <a:avLst/>
                <a:gdLst>
                  <a:gd name="T0" fmla="*/ 1539 w 53"/>
                  <a:gd name="T1" fmla="*/ 164 h 69"/>
                  <a:gd name="T2" fmla="*/ 1564 w 53"/>
                  <a:gd name="T3" fmla="*/ 142 h 69"/>
                  <a:gd name="T4" fmla="*/ 1564 w 53"/>
                  <a:gd name="T5" fmla="*/ 3 h 69"/>
                  <a:gd name="T6" fmla="*/ 1539 w 53"/>
                  <a:gd name="T7" fmla="*/ 3 h 69"/>
                  <a:gd name="T8" fmla="*/ 1458 w 53"/>
                  <a:gd name="T9" fmla="*/ 2 h 69"/>
                  <a:gd name="T10" fmla="*/ 1379 w 53"/>
                  <a:gd name="T11" fmla="*/ 0 h 69"/>
                  <a:gd name="T12" fmla="*/ 1235 w 53"/>
                  <a:gd name="T13" fmla="*/ 0 h 69"/>
                  <a:gd name="T14" fmla="*/ 1095 w 53"/>
                  <a:gd name="T15" fmla="*/ 0 h 69"/>
                  <a:gd name="T16" fmla="*/ 929 w 53"/>
                  <a:gd name="T17" fmla="*/ 2 h 69"/>
                  <a:gd name="T18" fmla="*/ 787 w 53"/>
                  <a:gd name="T19" fmla="*/ 3 h 69"/>
                  <a:gd name="T20" fmla="*/ 598 w 53"/>
                  <a:gd name="T21" fmla="*/ 6 h 69"/>
                  <a:gd name="T22" fmla="*/ 429 w 53"/>
                  <a:gd name="T23" fmla="*/ 164 h 69"/>
                  <a:gd name="T24" fmla="*/ 344 w 53"/>
                  <a:gd name="T25" fmla="*/ 234 h 69"/>
                  <a:gd name="T26" fmla="*/ 7 w 53"/>
                  <a:gd name="T27" fmla="*/ 332 h 69"/>
                  <a:gd name="T28" fmla="*/ 4 w 53"/>
                  <a:gd name="T29" fmla="*/ 456 h 69"/>
                  <a:gd name="T30" fmla="*/ 1 w 53"/>
                  <a:gd name="T31" fmla="*/ 584 h 69"/>
                  <a:gd name="T32" fmla="*/ 0 w 53"/>
                  <a:gd name="T33" fmla="*/ 752 h 69"/>
                  <a:gd name="T34" fmla="*/ 1 w 53"/>
                  <a:gd name="T35" fmla="*/ 858 h 69"/>
                  <a:gd name="T36" fmla="*/ 2 w 53"/>
                  <a:gd name="T37" fmla="*/ 921 h 69"/>
                  <a:gd name="T38" fmla="*/ 4 w 53"/>
                  <a:gd name="T39" fmla="*/ 986 h 69"/>
                  <a:gd name="T40" fmla="*/ 6 w 53"/>
                  <a:gd name="T41" fmla="*/ 1057 h 69"/>
                  <a:gd name="T42" fmla="*/ 363 w 53"/>
                  <a:gd name="T43" fmla="*/ 1137 h 69"/>
                  <a:gd name="T44" fmla="*/ 566 w 53"/>
                  <a:gd name="T45" fmla="*/ 1178 h 69"/>
                  <a:gd name="T46" fmla="*/ 667 w 53"/>
                  <a:gd name="T47" fmla="*/ 1218 h 69"/>
                  <a:gd name="T48" fmla="*/ 832 w 53"/>
                  <a:gd name="T49" fmla="*/ 1218 h 69"/>
                  <a:gd name="T50" fmla="*/ 889 w 53"/>
                  <a:gd name="T51" fmla="*/ 1178 h 69"/>
                  <a:gd name="T52" fmla="*/ 938 w 53"/>
                  <a:gd name="T53" fmla="*/ 1142 h 69"/>
                  <a:gd name="T54" fmla="*/ 991 w 53"/>
                  <a:gd name="T55" fmla="*/ 1133 h 69"/>
                  <a:gd name="T56" fmla="*/ 1036 w 53"/>
                  <a:gd name="T57" fmla="*/ 1060 h 69"/>
                  <a:gd name="T58" fmla="*/ 1095 w 53"/>
                  <a:gd name="T59" fmla="*/ 951 h 69"/>
                  <a:gd name="T60" fmla="*/ 1036 w 53"/>
                  <a:gd name="T61" fmla="*/ 862 h 69"/>
                  <a:gd name="T62" fmla="*/ 991 w 53"/>
                  <a:gd name="T63" fmla="*/ 746 h 69"/>
                  <a:gd name="T64" fmla="*/ 1036 w 53"/>
                  <a:gd name="T65" fmla="*/ 646 h 69"/>
                  <a:gd name="T66" fmla="*/ 1106 w 53"/>
                  <a:gd name="T67" fmla="*/ 507 h 69"/>
                  <a:gd name="T68" fmla="*/ 1224 w 53"/>
                  <a:gd name="T69" fmla="*/ 411 h 69"/>
                  <a:gd name="T70" fmla="*/ 1306 w 53"/>
                  <a:gd name="T71" fmla="*/ 332 h 69"/>
                  <a:gd name="T72" fmla="*/ 1401 w 53"/>
                  <a:gd name="T73" fmla="*/ 252 h 69"/>
                  <a:gd name="T74" fmla="*/ 1479 w 53"/>
                  <a:gd name="T75" fmla="*/ 189 h 69"/>
                  <a:gd name="T76" fmla="*/ 1539 w 53"/>
                  <a:gd name="T77" fmla="*/ 164 h 6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
                  <a:gd name="T118" fmla="*/ 0 h 69"/>
                  <a:gd name="T119" fmla="*/ 53 w 53"/>
                  <a:gd name="T120" fmla="*/ 69 h 6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 h="69">
                    <a:moveTo>
                      <a:pt x="52" y="9"/>
                    </a:moveTo>
                    <a:lnTo>
                      <a:pt x="53" y="7"/>
                    </a:lnTo>
                    <a:lnTo>
                      <a:pt x="53" y="5"/>
                    </a:lnTo>
                    <a:lnTo>
                      <a:pt x="52" y="3"/>
                    </a:lnTo>
                    <a:lnTo>
                      <a:pt x="49" y="2"/>
                    </a:lnTo>
                    <a:lnTo>
                      <a:pt x="46" y="0"/>
                    </a:lnTo>
                    <a:lnTo>
                      <a:pt x="42" y="0"/>
                    </a:lnTo>
                    <a:lnTo>
                      <a:pt x="37" y="0"/>
                    </a:lnTo>
                    <a:lnTo>
                      <a:pt x="31" y="2"/>
                    </a:lnTo>
                    <a:lnTo>
                      <a:pt x="26" y="4"/>
                    </a:lnTo>
                    <a:lnTo>
                      <a:pt x="21" y="6"/>
                    </a:lnTo>
                    <a:lnTo>
                      <a:pt x="15" y="9"/>
                    </a:lnTo>
                    <a:lnTo>
                      <a:pt x="11" y="14"/>
                    </a:lnTo>
                    <a:lnTo>
                      <a:pt x="7" y="19"/>
                    </a:lnTo>
                    <a:lnTo>
                      <a:pt x="4" y="26"/>
                    </a:lnTo>
                    <a:lnTo>
                      <a:pt x="1" y="33"/>
                    </a:lnTo>
                    <a:lnTo>
                      <a:pt x="0" y="43"/>
                    </a:lnTo>
                    <a:lnTo>
                      <a:pt x="1" y="48"/>
                    </a:lnTo>
                    <a:lnTo>
                      <a:pt x="2" y="52"/>
                    </a:lnTo>
                    <a:lnTo>
                      <a:pt x="4" y="55"/>
                    </a:lnTo>
                    <a:lnTo>
                      <a:pt x="6" y="59"/>
                    </a:lnTo>
                    <a:lnTo>
                      <a:pt x="12" y="64"/>
                    </a:lnTo>
                    <a:lnTo>
                      <a:pt x="20" y="67"/>
                    </a:lnTo>
                    <a:lnTo>
                      <a:pt x="23" y="69"/>
                    </a:lnTo>
                    <a:lnTo>
                      <a:pt x="27" y="69"/>
                    </a:lnTo>
                    <a:lnTo>
                      <a:pt x="30" y="67"/>
                    </a:lnTo>
                    <a:lnTo>
                      <a:pt x="32" y="65"/>
                    </a:lnTo>
                    <a:lnTo>
                      <a:pt x="34" y="63"/>
                    </a:lnTo>
                    <a:lnTo>
                      <a:pt x="35" y="60"/>
                    </a:lnTo>
                    <a:lnTo>
                      <a:pt x="37" y="54"/>
                    </a:lnTo>
                    <a:lnTo>
                      <a:pt x="35" y="49"/>
                    </a:lnTo>
                    <a:lnTo>
                      <a:pt x="34" y="42"/>
                    </a:lnTo>
                    <a:lnTo>
                      <a:pt x="35" y="36"/>
                    </a:lnTo>
                    <a:lnTo>
                      <a:pt x="38" y="29"/>
                    </a:lnTo>
                    <a:lnTo>
                      <a:pt x="41" y="23"/>
                    </a:lnTo>
                    <a:lnTo>
                      <a:pt x="44" y="19"/>
                    </a:lnTo>
                    <a:lnTo>
                      <a:pt x="47" y="15"/>
                    </a:lnTo>
                    <a:lnTo>
                      <a:pt x="50" y="11"/>
                    </a:lnTo>
                    <a:lnTo>
                      <a:pt x="52" y="9"/>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66" name="Freeform 492"/>
              <p:cNvSpPr>
                <a:spLocks noChangeArrowheads="1"/>
              </p:cNvSpPr>
              <p:nvPr/>
            </p:nvSpPr>
            <p:spPr bwMode="auto">
              <a:xfrm>
                <a:off x="2750" y="4060"/>
                <a:ext cx="61" cy="47"/>
              </a:xfrm>
              <a:custGeom>
                <a:avLst/>
                <a:gdLst>
                  <a:gd name="T0" fmla="*/ 568 w 63"/>
                  <a:gd name="T1" fmla="*/ 22639 h 47"/>
                  <a:gd name="T2" fmla="*/ 605 w 63"/>
                  <a:gd name="T3" fmla="*/ 17857 h 47"/>
                  <a:gd name="T4" fmla="*/ 644 w 63"/>
                  <a:gd name="T5" fmla="*/ 15199 h 47"/>
                  <a:gd name="T6" fmla="*/ 776 w 63"/>
                  <a:gd name="T7" fmla="*/ 12135 h 47"/>
                  <a:gd name="T8" fmla="*/ 991 w 63"/>
                  <a:gd name="T9" fmla="*/ 10038 h 47"/>
                  <a:gd name="T10" fmla="*/ 1349 w 63"/>
                  <a:gd name="T11" fmla="*/ 8748 h 47"/>
                  <a:gd name="T12" fmla="*/ 1526 w 63"/>
                  <a:gd name="T13" fmla="*/ 6287 h 47"/>
                  <a:gd name="T14" fmla="*/ 1804 w 63"/>
                  <a:gd name="T15" fmla="*/ 5360 h 47"/>
                  <a:gd name="T16" fmla="*/ 2038 w 63"/>
                  <a:gd name="T17" fmla="*/ 4552 h 47"/>
                  <a:gd name="T18" fmla="*/ 2348 w 63"/>
                  <a:gd name="T19" fmla="*/ 4196 h 47"/>
                  <a:gd name="T20" fmla="*/ 2608 w 63"/>
                  <a:gd name="T21" fmla="*/ 4196 h 47"/>
                  <a:gd name="T22" fmla="*/ 2773 w 63"/>
                  <a:gd name="T23" fmla="*/ 4196 h 47"/>
                  <a:gd name="T24" fmla="*/ 2948 w 63"/>
                  <a:gd name="T25" fmla="*/ 4552 h 47"/>
                  <a:gd name="T26" fmla="*/ 2981 w 63"/>
                  <a:gd name="T27" fmla="*/ 4946 h 47"/>
                  <a:gd name="T28" fmla="*/ 2981 w 63"/>
                  <a:gd name="T29" fmla="*/ 4552 h 47"/>
                  <a:gd name="T30" fmla="*/ 3371 w 63"/>
                  <a:gd name="T31" fmla="*/ 8051 h 47"/>
                  <a:gd name="T32" fmla="*/ 3467 w 63"/>
                  <a:gd name="T33" fmla="*/ 5360 h 47"/>
                  <a:gd name="T34" fmla="*/ 3467 w 63"/>
                  <a:gd name="T35" fmla="*/ 3578 h 47"/>
                  <a:gd name="T36" fmla="*/ 3335 w 63"/>
                  <a:gd name="T37" fmla="*/ 3 h 47"/>
                  <a:gd name="T38" fmla="*/ 3137 w 63"/>
                  <a:gd name="T39" fmla="*/ 1 h 47"/>
                  <a:gd name="T40" fmla="*/ 2803 w 63"/>
                  <a:gd name="T41" fmla="*/ 0 h 47"/>
                  <a:gd name="T42" fmla="*/ 2608 w 63"/>
                  <a:gd name="T43" fmla="*/ 0 h 47"/>
                  <a:gd name="T44" fmla="*/ 2331 w 63"/>
                  <a:gd name="T45" fmla="*/ 0 h 47"/>
                  <a:gd name="T46" fmla="*/ 1917 w 63"/>
                  <a:gd name="T47" fmla="*/ 1 h 47"/>
                  <a:gd name="T48" fmla="*/ 1622 w 63"/>
                  <a:gd name="T49" fmla="*/ 3 h 47"/>
                  <a:gd name="T50" fmla="*/ 1349 w 63"/>
                  <a:gd name="T51" fmla="*/ 3578 h 47"/>
                  <a:gd name="T52" fmla="*/ 931 w 63"/>
                  <a:gd name="T53" fmla="*/ 4552 h 47"/>
                  <a:gd name="T54" fmla="*/ 685 w 63"/>
                  <a:gd name="T55" fmla="*/ 6824 h 47"/>
                  <a:gd name="T56" fmla="*/ 503 w 63"/>
                  <a:gd name="T57" fmla="*/ 10038 h 47"/>
                  <a:gd name="T58" fmla="*/ 5 w 63"/>
                  <a:gd name="T59" fmla="*/ 13885 h 47"/>
                  <a:gd name="T60" fmla="*/ 1 w 63"/>
                  <a:gd name="T61" fmla="*/ 17717 h 47"/>
                  <a:gd name="T62" fmla="*/ 0 w 63"/>
                  <a:gd name="T63" fmla="*/ 21486 h 47"/>
                  <a:gd name="T64" fmla="*/ 568 w 63"/>
                  <a:gd name="T65" fmla="*/ 22639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47"/>
                  <a:gd name="T101" fmla="*/ 63 w 63"/>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47">
                    <a:moveTo>
                      <a:pt x="10" y="47"/>
                    </a:moveTo>
                    <a:lnTo>
                      <a:pt x="11" y="38"/>
                    </a:lnTo>
                    <a:lnTo>
                      <a:pt x="12" y="32"/>
                    </a:lnTo>
                    <a:lnTo>
                      <a:pt x="15" y="26"/>
                    </a:lnTo>
                    <a:lnTo>
                      <a:pt x="19" y="21"/>
                    </a:lnTo>
                    <a:lnTo>
                      <a:pt x="24" y="18"/>
                    </a:lnTo>
                    <a:lnTo>
                      <a:pt x="28" y="14"/>
                    </a:lnTo>
                    <a:lnTo>
                      <a:pt x="33" y="12"/>
                    </a:lnTo>
                    <a:lnTo>
                      <a:pt x="37" y="10"/>
                    </a:lnTo>
                    <a:lnTo>
                      <a:pt x="43" y="9"/>
                    </a:lnTo>
                    <a:lnTo>
                      <a:pt x="47" y="9"/>
                    </a:lnTo>
                    <a:lnTo>
                      <a:pt x="50" y="9"/>
                    </a:lnTo>
                    <a:lnTo>
                      <a:pt x="53" y="10"/>
                    </a:lnTo>
                    <a:lnTo>
                      <a:pt x="54" y="11"/>
                    </a:lnTo>
                    <a:lnTo>
                      <a:pt x="54" y="10"/>
                    </a:lnTo>
                    <a:lnTo>
                      <a:pt x="61" y="17"/>
                    </a:lnTo>
                    <a:lnTo>
                      <a:pt x="63" y="12"/>
                    </a:lnTo>
                    <a:lnTo>
                      <a:pt x="63" y="7"/>
                    </a:lnTo>
                    <a:lnTo>
                      <a:pt x="60" y="3"/>
                    </a:lnTo>
                    <a:lnTo>
                      <a:pt x="56" y="1"/>
                    </a:lnTo>
                    <a:lnTo>
                      <a:pt x="51" y="0"/>
                    </a:lnTo>
                    <a:lnTo>
                      <a:pt x="47" y="0"/>
                    </a:lnTo>
                    <a:lnTo>
                      <a:pt x="42" y="0"/>
                    </a:lnTo>
                    <a:lnTo>
                      <a:pt x="35" y="1"/>
                    </a:lnTo>
                    <a:lnTo>
                      <a:pt x="30" y="3"/>
                    </a:lnTo>
                    <a:lnTo>
                      <a:pt x="24" y="7"/>
                    </a:lnTo>
                    <a:lnTo>
                      <a:pt x="18" y="10"/>
                    </a:lnTo>
                    <a:lnTo>
                      <a:pt x="13" y="15"/>
                    </a:lnTo>
                    <a:lnTo>
                      <a:pt x="8" y="21"/>
                    </a:lnTo>
                    <a:lnTo>
                      <a:pt x="5" y="29"/>
                    </a:lnTo>
                    <a:lnTo>
                      <a:pt x="1" y="37"/>
                    </a:lnTo>
                    <a:lnTo>
                      <a:pt x="0" y="46"/>
                    </a:lnTo>
                    <a:lnTo>
                      <a:pt x="10"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67" name="Freeform 493"/>
              <p:cNvSpPr>
                <a:spLocks noChangeArrowheads="1"/>
              </p:cNvSpPr>
              <p:nvPr/>
            </p:nvSpPr>
            <p:spPr bwMode="auto">
              <a:xfrm>
                <a:off x="2750" y="4107"/>
                <a:ext cx="43" cy="28"/>
              </a:xfrm>
              <a:custGeom>
                <a:avLst/>
                <a:gdLst>
                  <a:gd name="T0" fmla="*/ 1772 w 46"/>
                  <a:gd name="T1" fmla="*/ 359 h 31"/>
                  <a:gd name="T2" fmla="*/ 1772 w 46"/>
                  <a:gd name="T3" fmla="*/ 492 h 31"/>
                  <a:gd name="T4" fmla="*/ 1772 w 46"/>
                  <a:gd name="T5" fmla="*/ 632 h 31"/>
                  <a:gd name="T6" fmla="*/ 1742 w 46"/>
                  <a:gd name="T7" fmla="*/ 717 h 31"/>
                  <a:gd name="T8" fmla="*/ 1663 w 46"/>
                  <a:gd name="T9" fmla="*/ 763 h 31"/>
                  <a:gd name="T10" fmla="*/ 1635 w 46"/>
                  <a:gd name="T11" fmla="*/ 812 h 31"/>
                  <a:gd name="T12" fmla="*/ 1535 w 46"/>
                  <a:gd name="T13" fmla="*/ 864 h 31"/>
                  <a:gd name="T14" fmla="*/ 1441 w 46"/>
                  <a:gd name="T15" fmla="*/ 864 h 31"/>
                  <a:gd name="T16" fmla="*/ 1292 w 46"/>
                  <a:gd name="T17" fmla="*/ 864 h 31"/>
                  <a:gd name="T18" fmla="*/ 925 w 46"/>
                  <a:gd name="T19" fmla="*/ 717 h 31"/>
                  <a:gd name="T20" fmla="*/ 643 w 46"/>
                  <a:gd name="T21" fmla="*/ 492 h 31"/>
                  <a:gd name="T22" fmla="*/ 567 w 46"/>
                  <a:gd name="T23" fmla="*/ 434 h 31"/>
                  <a:gd name="T24" fmla="*/ 557 w 46"/>
                  <a:gd name="T25" fmla="*/ 359 h 31"/>
                  <a:gd name="T26" fmla="*/ 523 w 46"/>
                  <a:gd name="T27" fmla="*/ 5 h 31"/>
                  <a:gd name="T28" fmla="*/ 523 w 46"/>
                  <a:gd name="T29" fmla="*/ 1 h 31"/>
                  <a:gd name="T30" fmla="*/ 0 w 46"/>
                  <a:gd name="T31" fmla="*/ 0 h 31"/>
                  <a:gd name="T32" fmla="*/ 1 w 46"/>
                  <a:gd name="T33" fmla="*/ 5 h 31"/>
                  <a:gd name="T34" fmla="*/ 2 w 46"/>
                  <a:gd name="T35" fmla="*/ 434 h 31"/>
                  <a:gd name="T36" fmla="*/ 5 w 46"/>
                  <a:gd name="T37" fmla="*/ 594 h 31"/>
                  <a:gd name="T38" fmla="*/ 439 w 46"/>
                  <a:gd name="T39" fmla="*/ 763 h 31"/>
                  <a:gd name="T40" fmla="*/ 685 w 46"/>
                  <a:gd name="T41" fmla="*/ 1063 h 31"/>
                  <a:gd name="T42" fmla="*/ 1212 w 46"/>
                  <a:gd name="T43" fmla="*/ 1182 h 31"/>
                  <a:gd name="T44" fmla="*/ 1375 w 46"/>
                  <a:gd name="T45" fmla="*/ 1205 h 31"/>
                  <a:gd name="T46" fmla="*/ 1561 w 46"/>
                  <a:gd name="T47" fmla="*/ 1205 h 31"/>
                  <a:gd name="T48" fmla="*/ 1772 w 46"/>
                  <a:gd name="T49" fmla="*/ 1182 h 31"/>
                  <a:gd name="T50" fmla="*/ 2010 w 46"/>
                  <a:gd name="T51" fmla="*/ 1110 h 31"/>
                  <a:gd name="T52" fmla="*/ 2143 w 46"/>
                  <a:gd name="T53" fmla="*/ 920 h 31"/>
                  <a:gd name="T54" fmla="*/ 2243 w 46"/>
                  <a:gd name="T55" fmla="*/ 717 h 31"/>
                  <a:gd name="T56" fmla="*/ 2282 w 46"/>
                  <a:gd name="T57" fmla="*/ 462 h 31"/>
                  <a:gd name="T58" fmla="*/ 2243 w 46"/>
                  <a:gd name="T59" fmla="*/ 5 h 31"/>
                  <a:gd name="T60" fmla="*/ 1772 w 46"/>
                  <a:gd name="T61" fmla="*/ 359 h 3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6"/>
                  <a:gd name="T94" fmla="*/ 0 h 31"/>
                  <a:gd name="T95" fmla="*/ 46 w 46"/>
                  <a:gd name="T96" fmla="*/ 31 h 3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6" h="31">
                    <a:moveTo>
                      <a:pt x="36" y="8"/>
                    </a:moveTo>
                    <a:lnTo>
                      <a:pt x="36" y="13"/>
                    </a:lnTo>
                    <a:lnTo>
                      <a:pt x="36" y="17"/>
                    </a:lnTo>
                    <a:lnTo>
                      <a:pt x="35" y="19"/>
                    </a:lnTo>
                    <a:lnTo>
                      <a:pt x="34" y="20"/>
                    </a:lnTo>
                    <a:lnTo>
                      <a:pt x="33" y="21"/>
                    </a:lnTo>
                    <a:lnTo>
                      <a:pt x="31" y="22"/>
                    </a:lnTo>
                    <a:lnTo>
                      <a:pt x="29" y="22"/>
                    </a:lnTo>
                    <a:lnTo>
                      <a:pt x="26" y="22"/>
                    </a:lnTo>
                    <a:lnTo>
                      <a:pt x="19" y="19"/>
                    </a:lnTo>
                    <a:lnTo>
                      <a:pt x="14" y="13"/>
                    </a:lnTo>
                    <a:lnTo>
                      <a:pt x="12" y="11"/>
                    </a:lnTo>
                    <a:lnTo>
                      <a:pt x="11" y="8"/>
                    </a:lnTo>
                    <a:lnTo>
                      <a:pt x="10" y="5"/>
                    </a:lnTo>
                    <a:lnTo>
                      <a:pt x="10" y="1"/>
                    </a:lnTo>
                    <a:lnTo>
                      <a:pt x="0" y="0"/>
                    </a:lnTo>
                    <a:lnTo>
                      <a:pt x="1" y="6"/>
                    </a:lnTo>
                    <a:lnTo>
                      <a:pt x="2" y="11"/>
                    </a:lnTo>
                    <a:lnTo>
                      <a:pt x="5" y="16"/>
                    </a:lnTo>
                    <a:lnTo>
                      <a:pt x="8" y="20"/>
                    </a:lnTo>
                    <a:lnTo>
                      <a:pt x="15" y="27"/>
                    </a:lnTo>
                    <a:lnTo>
                      <a:pt x="24" y="30"/>
                    </a:lnTo>
                    <a:lnTo>
                      <a:pt x="28" y="31"/>
                    </a:lnTo>
                    <a:lnTo>
                      <a:pt x="32" y="31"/>
                    </a:lnTo>
                    <a:lnTo>
                      <a:pt x="36" y="30"/>
                    </a:lnTo>
                    <a:lnTo>
                      <a:pt x="40" y="28"/>
                    </a:lnTo>
                    <a:lnTo>
                      <a:pt x="44" y="23"/>
                    </a:lnTo>
                    <a:lnTo>
                      <a:pt x="45" y="19"/>
                    </a:lnTo>
                    <a:lnTo>
                      <a:pt x="46" y="12"/>
                    </a:lnTo>
                    <a:lnTo>
                      <a:pt x="45" y="6"/>
                    </a:lnTo>
                    <a:lnTo>
                      <a:pt x="36"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68" name="Freeform 494"/>
              <p:cNvSpPr>
                <a:spLocks noChangeArrowheads="1"/>
              </p:cNvSpPr>
              <p:nvPr/>
            </p:nvSpPr>
            <p:spPr bwMode="auto">
              <a:xfrm>
                <a:off x="2787" y="4071"/>
                <a:ext cx="21" cy="43"/>
              </a:xfrm>
              <a:custGeom>
                <a:avLst/>
                <a:gdLst>
                  <a:gd name="T0" fmla="*/ 65 w 26"/>
                  <a:gd name="T1" fmla="*/ 0 h 44"/>
                  <a:gd name="T2" fmla="*/ 60 w 26"/>
                  <a:gd name="T3" fmla="*/ 3 h 44"/>
                  <a:gd name="T4" fmla="*/ 53 w 26"/>
                  <a:gd name="T5" fmla="*/ 68 h 44"/>
                  <a:gd name="T6" fmla="*/ 2 w 26"/>
                  <a:gd name="T7" fmla="*/ 1504 h 44"/>
                  <a:gd name="T8" fmla="*/ 2 w 26"/>
                  <a:gd name="T9" fmla="*/ 2080 h 44"/>
                  <a:gd name="T10" fmla="*/ 2 w 26"/>
                  <a:gd name="T11" fmla="*/ 3336 h 44"/>
                  <a:gd name="T12" fmla="*/ 1 w 26"/>
                  <a:gd name="T13" fmla="*/ 4046 h 44"/>
                  <a:gd name="T14" fmla="*/ 0 w 26"/>
                  <a:gd name="T15" fmla="*/ 5252 h 44"/>
                  <a:gd name="T16" fmla="*/ 1 w 26"/>
                  <a:gd name="T17" fmla="*/ 6413 h 44"/>
                  <a:gd name="T18" fmla="*/ 2 w 26"/>
                  <a:gd name="T19" fmla="*/ 6139 h 44"/>
                  <a:gd name="T20" fmla="*/ 2 w 26"/>
                  <a:gd name="T21" fmla="*/ 5252 h 44"/>
                  <a:gd name="T22" fmla="*/ 2 w 26"/>
                  <a:gd name="T23" fmla="*/ 4468 h 44"/>
                  <a:gd name="T24" fmla="*/ 3 w 26"/>
                  <a:gd name="T25" fmla="*/ 3669 h 44"/>
                  <a:gd name="T26" fmla="*/ 53 w 26"/>
                  <a:gd name="T27" fmla="*/ 2920 h 44"/>
                  <a:gd name="T28" fmla="*/ 60 w 26"/>
                  <a:gd name="T29" fmla="*/ 2235 h 44"/>
                  <a:gd name="T30" fmla="*/ 67 w 26"/>
                  <a:gd name="T31" fmla="*/ 1705 h 44"/>
                  <a:gd name="T32" fmla="*/ 76 w 26"/>
                  <a:gd name="T33" fmla="*/ 1396 h 44"/>
                  <a:gd name="T34" fmla="*/ 85 w 26"/>
                  <a:gd name="T35" fmla="*/ 68 h 44"/>
                  <a:gd name="T36" fmla="*/ 65 w 26"/>
                  <a:gd name="T37" fmla="*/ 0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
                  <a:gd name="T58" fmla="*/ 0 h 44"/>
                  <a:gd name="T59" fmla="*/ 26 w 26"/>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 h="44">
                    <a:moveTo>
                      <a:pt x="19" y="0"/>
                    </a:moveTo>
                    <a:lnTo>
                      <a:pt x="17" y="3"/>
                    </a:lnTo>
                    <a:lnTo>
                      <a:pt x="14" y="7"/>
                    </a:lnTo>
                    <a:lnTo>
                      <a:pt x="11" y="10"/>
                    </a:lnTo>
                    <a:lnTo>
                      <a:pt x="7" y="15"/>
                    </a:lnTo>
                    <a:lnTo>
                      <a:pt x="3" y="22"/>
                    </a:lnTo>
                    <a:lnTo>
                      <a:pt x="1" y="28"/>
                    </a:lnTo>
                    <a:lnTo>
                      <a:pt x="0" y="36"/>
                    </a:lnTo>
                    <a:lnTo>
                      <a:pt x="1" y="44"/>
                    </a:lnTo>
                    <a:lnTo>
                      <a:pt x="10" y="42"/>
                    </a:lnTo>
                    <a:lnTo>
                      <a:pt x="10" y="36"/>
                    </a:lnTo>
                    <a:lnTo>
                      <a:pt x="10" y="31"/>
                    </a:lnTo>
                    <a:lnTo>
                      <a:pt x="12" y="25"/>
                    </a:lnTo>
                    <a:lnTo>
                      <a:pt x="14" y="20"/>
                    </a:lnTo>
                    <a:lnTo>
                      <a:pt x="17" y="16"/>
                    </a:lnTo>
                    <a:lnTo>
                      <a:pt x="20" y="12"/>
                    </a:lnTo>
                    <a:lnTo>
                      <a:pt x="23" y="9"/>
                    </a:lnTo>
                    <a:lnTo>
                      <a:pt x="26" y="7"/>
                    </a:lnTo>
                    <a:lnTo>
                      <a:pt x="19"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69" name="Freeform 495"/>
              <p:cNvSpPr>
                <a:spLocks noChangeArrowheads="1"/>
              </p:cNvSpPr>
              <p:nvPr/>
            </p:nvSpPr>
            <p:spPr bwMode="auto">
              <a:xfrm>
                <a:off x="2713" y="4071"/>
                <a:ext cx="47" cy="56"/>
              </a:xfrm>
              <a:custGeom>
                <a:avLst/>
                <a:gdLst>
                  <a:gd name="T0" fmla="*/ 1750 w 50"/>
                  <a:gd name="T1" fmla="*/ 305 h 66"/>
                  <a:gd name="T2" fmla="*/ 1777 w 50"/>
                  <a:gd name="T3" fmla="*/ 243 h 66"/>
                  <a:gd name="T4" fmla="*/ 1832 w 50"/>
                  <a:gd name="T5" fmla="*/ 211 h 66"/>
                  <a:gd name="T6" fmla="*/ 1777 w 50"/>
                  <a:gd name="T7" fmla="*/ 183 h 66"/>
                  <a:gd name="T8" fmla="*/ 1750 w 50"/>
                  <a:gd name="T9" fmla="*/ 3 h 66"/>
                  <a:gd name="T10" fmla="*/ 1652 w 50"/>
                  <a:gd name="T11" fmla="*/ 3 h 66"/>
                  <a:gd name="T12" fmla="*/ 1582 w 50"/>
                  <a:gd name="T13" fmla="*/ 2 h 66"/>
                  <a:gd name="T14" fmla="*/ 1387 w 50"/>
                  <a:gd name="T15" fmla="*/ 1 h 66"/>
                  <a:gd name="T16" fmla="*/ 1234 w 50"/>
                  <a:gd name="T17" fmla="*/ 0 h 66"/>
                  <a:gd name="T18" fmla="*/ 1099 w 50"/>
                  <a:gd name="T19" fmla="*/ 0 h 66"/>
                  <a:gd name="T20" fmla="*/ 978 w 50"/>
                  <a:gd name="T21" fmla="*/ 1 h 66"/>
                  <a:gd name="T22" fmla="*/ 741 w 50"/>
                  <a:gd name="T23" fmla="*/ 3 h 66"/>
                  <a:gd name="T24" fmla="*/ 554 w 50"/>
                  <a:gd name="T25" fmla="*/ 6 h 66"/>
                  <a:gd name="T26" fmla="*/ 438 w 50"/>
                  <a:gd name="T27" fmla="*/ 211 h 66"/>
                  <a:gd name="T28" fmla="*/ 8 w 50"/>
                  <a:gd name="T29" fmla="*/ 305 h 66"/>
                  <a:gd name="T30" fmla="*/ 5 w 50"/>
                  <a:gd name="T31" fmla="*/ 469 h 66"/>
                  <a:gd name="T32" fmla="*/ 1 w 50"/>
                  <a:gd name="T33" fmla="*/ 634 h 66"/>
                  <a:gd name="T34" fmla="*/ 0 w 50"/>
                  <a:gd name="T35" fmla="*/ 754 h 66"/>
                  <a:gd name="T36" fmla="*/ 0 w 50"/>
                  <a:gd name="T37" fmla="*/ 875 h 66"/>
                  <a:gd name="T38" fmla="*/ 1 w 50"/>
                  <a:gd name="T39" fmla="*/ 973 h 66"/>
                  <a:gd name="T40" fmla="*/ 5 w 50"/>
                  <a:gd name="T41" fmla="*/ 1056 h 66"/>
                  <a:gd name="T42" fmla="*/ 8 w 50"/>
                  <a:gd name="T43" fmla="*/ 1138 h 66"/>
                  <a:gd name="T44" fmla="*/ 414 w 50"/>
                  <a:gd name="T45" fmla="*/ 1171 h 66"/>
                  <a:gd name="T46" fmla="*/ 523 w 50"/>
                  <a:gd name="T47" fmla="*/ 1227 h 66"/>
                  <a:gd name="T48" fmla="*/ 659 w 50"/>
                  <a:gd name="T49" fmla="*/ 1304 h 66"/>
                  <a:gd name="T50" fmla="*/ 883 w 50"/>
                  <a:gd name="T51" fmla="*/ 1316 h 66"/>
                  <a:gd name="T52" fmla="*/ 1036 w 50"/>
                  <a:gd name="T53" fmla="*/ 1316 h 66"/>
                  <a:gd name="T54" fmla="*/ 1165 w 50"/>
                  <a:gd name="T55" fmla="*/ 1304 h 66"/>
                  <a:gd name="T56" fmla="*/ 1253 w 50"/>
                  <a:gd name="T57" fmla="*/ 1292 h 66"/>
                  <a:gd name="T58" fmla="*/ 1387 w 50"/>
                  <a:gd name="T59" fmla="*/ 1224 h 66"/>
                  <a:gd name="T60" fmla="*/ 1492 w 50"/>
                  <a:gd name="T61" fmla="*/ 1140 h 66"/>
                  <a:gd name="T62" fmla="*/ 1558 w 50"/>
                  <a:gd name="T63" fmla="*/ 1059 h 66"/>
                  <a:gd name="T64" fmla="*/ 1558 w 50"/>
                  <a:gd name="T65" fmla="*/ 973 h 66"/>
                  <a:gd name="T66" fmla="*/ 1492 w 50"/>
                  <a:gd name="T67" fmla="*/ 841 h 66"/>
                  <a:gd name="T68" fmla="*/ 1492 w 50"/>
                  <a:gd name="T69" fmla="*/ 727 h 66"/>
                  <a:gd name="T70" fmla="*/ 1492 w 50"/>
                  <a:gd name="T71" fmla="*/ 627 h 66"/>
                  <a:gd name="T72" fmla="*/ 1558 w 50"/>
                  <a:gd name="T73" fmla="*/ 544 h 66"/>
                  <a:gd name="T74" fmla="*/ 1582 w 50"/>
                  <a:gd name="T75" fmla="*/ 473 h 66"/>
                  <a:gd name="T76" fmla="*/ 1631 w 50"/>
                  <a:gd name="T77" fmla="*/ 436 h 66"/>
                  <a:gd name="T78" fmla="*/ 1676 w 50"/>
                  <a:gd name="T79" fmla="*/ 353 h 66"/>
                  <a:gd name="T80" fmla="*/ 1750 w 50"/>
                  <a:gd name="T81" fmla="*/ 305 h 6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0"/>
                  <a:gd name="T124" fmla="*/ 0 h 66"/>
                  <a:gd name="T125" fmla="*/ 50 w 50"/>
                  <a:gd name="T126" fmla="*/ 66 h 6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0" h="66">
                    <a:moveTo>
                      <a:pt x="48" y="16"/>
                    </a:moveTo>
                    <a:lnTo>
                      <a:pt x="49" y="13"/>
                    </a:lnTo>
                    <a:lnTo>
                      <a:pt x="50" y="11"/>
                    </a:lnTo>
                    <a:lnTo>
                      <a:pt x="49" y="9"/>
                    </a:lnTo>
                    <a:lnTo>
                      <a:pt x="48" y="5"/>
                    </a:lnTo>
                    <a:lnTo>
                      <a:pt x="45" y="3"/>
                    </a:lnTo>
                    <a:lnTo>
                      <a:pt x="43" y="2"/>
                    </a:lnTo>
                    <a:lnTo>
                      <a:pt x="38" y="1"/>
                    </a:lnTo>
                    <a:lnTo>
                      <a:pt x="34" y="0"/>
                    </a:lnTo>
                    <a:lnTo>
                      <a:pt x="30" y="0"/>
                    </a:lnTo>
                    <a:lnTo>
                      <a:pt x="26" y="1"/>
                    </a:lnTo>
                    <a:lnTo>
                      <a:pt x="21" y="3"/>
                    </a:lnTo>
                    <a:lnTo>
                      <a:pt x="16" y="6"/>
                    </a:lnTo>
                    <a:lnTo>
                      <a:pt x="12" y="11"/>
                    </a:lnTo>
                    <a:lnTo>
                      <a:pt x="8" y="16"/>
                    </a:lnTo>
                    <a:lnTo>
                      <a:pt x="5" y="23"/>
                    </a:lnTo>
                    <a:lnTo>
                      <a:pt x="1" y="32"/>
                    </a:lnTo>
                    <a:lnTo>
                      <a:pt x="0" y="38"/>
                    </a:lnTo>
                    <a:lnTo>
                      <a:pt x="0" y="44"/>
                    </a:lnTo>
                    <a:lnTo>
                      <a:pt x="1" y="48"/>
                    </a:lnTo>
                    <a:lnTo>
                      <a:pt x="5" y="53"/>
                    </a:lnTo>
                    <a:lnTo>
                      <a:pt x="8" y="57"/>
                    </a:lnTo>
                    <a:lnTo>
                      <a:pt x="11" y="59"/>
                    </a:lnTo>
                    <a:lnTo>
                      <a:pt x="15" y="62"/>
                    </a:lnTo>
                    <a:lnTo>
                      <a:pt x="19" y="65"/>
                    </a:lnTo>
                    <a:lnTo>
                      <a:pt x="24" y="66"/>
                    </a:lnTo>
                    <a:lnTo>
                      <a:pt x="28" y="66"/>
                    </a:lnTo>
                    <a:lnTo>
                      <a:pt x="32" y="65"/>
                    </a:lnTo>
                    <a:lnTo>
                      <a:pt x="35" y="64"/>
                    </a:lnTo>
                    <a:lnTo>
                      <a:pt x="38" y="61"/>
                    </a:lnTo>
                    <a:lnTo>
                      <a:pt x="41" y="58"/>
                    </a:lnTo>
                    <a:lnTo>
                      <a:pt x="42" y="54"/>
                    </a:lnTo>
                    <a:lnTo>
                      <a:pt x="42" y="48"/>
                    </a:lnTo>
                    <a:lnTo>
                      <a:pt x="41" y="42"/>
                    </a:lnTo>
                    <a:lnTo>
                      <a:pt x="41" y="36"/>
                    </a:lnTo>
                    <a:lnTo>
                      <a:pt x="41" y="31"/>
                    </a:lnTo>
                    <a:lnTo>
                      <a:pt x="42" y="27"/>
                    </a:lnTo>
                    <a:lnTo>
                      <a:pt x="43" y="24"/>
                    </a:lnTo>
                    <a:lnTo>
                      <a:pt x="44" y="21"/>
                    </a:lnTo>
                    <a:lnTo>
                      <a:pt x="46" y="18"/>
                    </a:lnTo>
                    <a:lnTo>
                      <a:pt x="48" y="1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70" name="Freeform 496"/>
              <p:cNvSpPr>
                <a:spLocks noChangeArrowheads="1"/>
              </p:cNvSpPr>
              <p:nvPr/>
            </p:nvSpPr>
            <p:spPr bwMode="auto">
              <a:xfrm>
                <a:off x="2708" y="4063"/>
                <a:ext cx="55" cy="38"/>
              </a:xfrm>
              <a:custGeom>
                <a:avLst/>
                <a:gdLst>
                  <a:gd name="T0" fmla="*/ 781 w 57"/>
                  <a:gd name="T1" fmla="*/ 10279 h 39"/>
                  <a:gd name="T2" fmla="*/ 955 w 57"/>
                  <a:gd name="T3" fmla="*/ 8096 h 39"/>
                  <a:gd name="T4" fmla="*/ 1170 w 57"/>
                  <a:gd name="T5" fmla="*/ 6125 h 39"/>
                  <a:gd name="T6" fmla="*/ 1436 w 57"/>
                  <a:gd name="T7" fmla="*/ 5176 h 39"/>
                  <a:gd name="T8" fmla="*/ 1882 w 57"/>
                  <a:gd name="T9" fmla="*/ 3838 h 39"/>
                  <a:gd name="T10" fmla="*/ 2181 w 57"/>
                  <a:gd name="T11" fmla="*/ 3306 h 39"/>
                  <a:gd name="T12" fmla="*/ 2468 w 57"/>
                  <a:gd name="T13" fmla="*/ 2656 h 39"/>
                  <a:gd name="T14" fmla="*/ 2826 w 57"/>
                  <a:gd name="T15" fmla="*/ 2459 h 39"/>
                  <a:gd name="T16" fmla="*/ 3062 w 57"/>
                  <a:gd name="T17" fmla="*/ 2459 h 39"/>
                  <a:gd name="T18" fmla="*/ 3277 w 57"/>
                  <a:gd name="T19" fmla="*/ 2656 h 39"/>
                  <a:gd name="T20" fmla="*/ 3694 w 57"/>
                  <a:gd name="T21" fmla="*/ 2864 h 39"/>
                  <a:gd name="T22" fmla="*/ 3753 w 57"/>
                  <a:gd name="T23" fmla="*/ 3306 h 39"/>
                  <a:gd name="T24" fmla="*/ 3968 w 57"/>
                  <a:gd name="T25" fmla="*/ 3563 h 39"/>
                  <a:gd name="T26" fmla="*/ 3968 w 57"/>
                  <a:gd name="T27" fmla="*/ 3838 h 39"/>
                  <a:gd name="T28" fmla="*/ 4016 w 57"/>
                  <a:gd name="T29" fmla="*/ 4141 h 39"/>
                  <a:gd name="T30" fmla="*/ 3968 w 57"/>
                  <a:gd name="T31" fmla="*/ 4453 h 39"/>
                  <a:gd name="T32" fmla="*/ 3968 w 57"/>
                  <a:gd name="T33" fmla="*/ 4792 h 39"/>
                  <a:gd name="T34" fmla="*/ 4525 w 57"/>
                  <a:gd name="T35" fmla="*/ 6588 h 39"/>
                  <a:gd name="T36" fmla="*/ 4600 w 57"/>
                  <a:gd name="T37" fmla="*/ 5582 h 39"/>
                  <a:gd name="T38" fmla="*/ 4743 w 57"/>
                  <a:gd name="T39" fmla="*/ 4141 h 39"/>
                  <a:gd name="T40" fmla="*/ 4600 w 57"/>
                  <a:gd name="T41" fmla="*/ 2864 h 39"/>
                  <a:gd name="T42" fmla="*/ 4525 w 57"/>
                  <a:gd name="T43" fmla="*/ 2270 h 39"/>
                  <a:gd name="T44" fmla="*/ 4248 w 57"/>
                  <a:gd name="T45" fmla="*/ 76 h 39"/>
                  <a:gd name="T46" fmla="*/ 3951 w 57"/>
                  <a:gd name="T47" fmla="*/ 3 h 39"/>
                  <a:gd name="T48" fmla="*/ 3465 w 57"/>
                  <a:gd name="T49" fmla="*/ 2 h 39"/>
                  <a:gd name="T50" fmla="*/ 3224 w 57"/>
                  <a:gd name="T51" fmla="*/ 0 h 39"/>
                  <a:gd name="T52" fmla="*/ 2673 w 57"/>
                  <a:gd name="T53" fmla="*/ 0 h 39"/>
                  <a:gd name="T54" fmla="*/ 2307 w 57"/>
                  <a:gd name="T55" fmla="*/ 2 h 39"/>
                  <a:gd name="T56" fmla="*/ 1882 w 57"/>
                  <a:gd name="T57" fmla="*/ 4 h 39"/>
                  <a:gd name="T58" fmla="*/ 1341 w 57"/>
                  <a:gd name="T59" fmla="*/ 2270 h 39"/>
                  <a:gd name="T60" fmla="*/ 955 w 57"/>
                  <a:gd name="T61" fmla="*/ 3306 h 39"/>
                  <a:gd name="T62" fmla="*/ 729 w 57"/>
                  <a:gd name="T63" fmla="*/ 5176 h 39"/>
                  <a:gd name="T64" fmla="*/ 3 w 57"/>
                  <a:gd name="T65" fmla="*/ 7083 h 39"/>
                  <a:gd name="T66" fmla="*/ 0 w 57"/>
                  <a:gd name="T67" fmla="*/ 9531 h 39"/>
                  <a:gd name="T68" fmla="*/ 781 w 57"/>
                  <a:gd name="T69" fmla="*/ 10279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7"/>
                  <a:gd name="T106" fmla="*/ 0 h 39"/>
                  <a:gd name="T107" fmla="*/ 57 w 57"/>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7" h="39">
                    <a:moveTo>
                      <a:pt x="9" y="39"/>
                    </a:moveTo>
                    <a:lnTo>
                      <a:pt x="12" y="30"/>
                    </a:lnTo>
                    <a:lnTo>
                      <a:pt x="15" y="23"/>
                    </a:lnTo>
                    <a:lnTo>
                      <a:pt x="18" y="19"/>
                    </a:lnTo>
                    <a:lnTo>
                      <a:pt x="22" y="15"/>
                    </a:lnTo>
                    <a:lnTo>
                      <a:pt x="27" y="13"/>
                    </a:lnTo>
                    <a:lnTo>
                      <a:pt x="30" y="10"/>
                    </a:lnTo>
                    <a:lnTo>
                      <a:pt x="34" y="9"/>
                    </a:lnTo>
                    <a:lnTo>
                      <a:pt x="37" y="9"/>
                    </a:lnTo>
                    <a:lnTo>
                      <a:pt x="40" y="10"/>
                    </a:lnTo>
                    <a:lnTo>
                      <a:pt x="44" y="11"/>
                    </a:lnTo>
                    <a:lnTo>
                      <a:pt x="46" y="13"/>
                    </a:lnTo>
                    <a:lnTo>
                      <a:pt x="48" y="14"/>
                    </a:lnTo>
                    <a:lnTo>
                      <a:pt x="48" y="15"/>
                    </a:lnTo>
                    <a:lnTo>
                      <a:pt x="49" y="16"/>
                    </a:lnTo>
                    <a:lnTo>
                      <a:pt x="48" y="17"/>
                    </a:lnTo>
                    <a:lnTo>
                      <a:pt x="48" y="18"/>
                    </a:lnTo>
                    <a:lnTo>
                      <a:pt x="54" y="25"/>
                    </a:lnTo>
                    <a:lnTo>
                      <a:pt x="56" y="20"/>
                    </a:lnTo>
                    <a:lnTo>
                      <a:pt x="57" y="16"/>
                    </a:lnTo>
                    <a:lnTo>
                      <a:pt x="56" y="11"/>
                    </a:lnTo>
                    <a:lnTo>
                      <a:pt x="54" y="8"/>
                    </a:lnTo>
                    <a:lnTo>
                      <a:pt x="51" y="5"/>
                    </a:lnTo>
                    <a:lnTo>
                      <a:pt x="47" y="3"/>
                    </a:lnTo>
                    <a:lnTo>
                      <a:pt x="42" y="2"/>
                    </a:lnTo>
                    <a:lnTo>
                      <a:pt x="38" y="0"/>
                    </a:lnTo>
                    <a:lnTo>
                      <a:pt x="33" y="0"/>
                    </a:lnTo>
                    <a:lnTo>
                      <a:pt x="28" y="2"/>
                    </a:lnTo>
                    <a:lnTo>
                      <a:pt x="22" y="4"/>
                    </a:lnTo>
                    <a:lnTo>
                      <a:pt x="17" y="8"/>
                    </a:lnTo>
                    <a:lnTo>
                      <a:pt x="12" y="13"/>
                    </a:lnTo>
                    <a:lnTo>
                      <a:pt x="8" y="19"/>
                    </a:lnTo>
                    <a:lnTo>
                      <a:pt x="3" y="27"/>
                    </a:lnTo>
                    <a:lnTo>
                      <a:pt x="0" y="36"/>
                    </a:lnTo>
                    <a:lnTo>
                      <a:pt x="9" y="3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71" name="Freeform 497"/>
              <p:cNvSpPr>
                <a:spLocks noChangeArrowheads="1"/>
              </p:cNvSpPr>
              <p:nvPr/>
            </p:nvSpPr>
            <p:spPr bwMode="auto">
              <a:xfrm>
                <a:off x="2708" y="4102"/>
                <a:ext cx="47" cy="38"/>
              </a:xfrm>
              <a:custGeom>
                <a:avLst/>
                <a:gdLst>
                  <a:gd name="T0" fmla="*/ 1492 w 50"/>
                  <a:gd name="T1" fmla="*/ 4792 h 39"/>
                  <a:gd name="T2" fmla="*/ 1492 w 50"/>
                  <a:gd name="T3" fmla="*/ 6125 h 39"/>
                  <a:gd name="T4" fmla="*/ 1470 w 50"/>
                  <a:gd name="T5" fmla="*/ 6971 h 39"/>
                  <a:gd name="T6" fmla="*/ 1407 w 50"/>
                  <a:gd name="T7" fmla="*/ 7083 h 39"/>
                  <a:gd name="T8" fmla="*/ 1327 w 50"/>
                  <a:gd name="T9" fmla="*/ 7647 h 39"/>
                  <a:gd name="T10" fmla="*/ 1253 w 50"/>
                  <a:gd name="T11" fmla="*/ 7647 h 39"/>
                  <a:gd name="T12" fmla="*/ 1165 w 50"/>
                  <a:gd name="T13" fmla="*/ 8096 h 39"/>
                  <a:gd name="T14" fmla="*/ 1052 w 50"/>
                  <a:gd name="T15" fmla="*/ 7647 h 39"/>
                  <a:gd name="T16" fmla="*/ 883 w 50"/>
                  <a:gd name="T17" fmla="*/ 7647 h 39"/>
                  <a:gd name="T18" fmla="*/ 741 w 50"/>
                  <a:gd name="T19" fmla="*/ 7083 h 39"/>
                  <a:gd name="T20" fmla="*/ 588 w 50"/>
                  <a:gd name="T21" fmla="*/ 6588 h 39"/>
                  <a:gd name="T22" fmla="*/ 523 w 50"/>
                  <a:gd name="T23" fmla="*/ 6125 h 39"/>
                  <a:gd name="T24" fmla="*/ 438 w 50"/>
                  <a:gd name="T25" fmla="*/ 5176 h 39"/>
                  <a:gd name="T26" fmla="*/ 390 w 50"/>
                  <a:gd name="T27" fmla="*/ 3838 h 39"/>
                  <a:gd name="T28" fmla="*/ 368 w 50"/>
                  <a:gd name="T29" fmla="*/ 3080 h 39"/>
                  <a:gd name="T30" fmla="*/ 368 w 50"/>
                  <a:gd name="T31" fmla="*/ 2092 h 39"/>
                  <a:gd name="T32" fmla="*/ 390 w 50"/>
                  <a:gd name="T33" fmla="*/ 3 h 39"/>
                  <a:gd name="T34" fmla="*/ 1 w 50"/>
                  <a:gd name="T35" fmla="*/ 0 h 39"/>
                  <a:gd name="T36" fmla="*/ 0 w 50"/>
                  <a:gd name="T37" fmla="*/ 85 h 39"/>
                  <a:gd name="T38" fmla="*/ 0 w 50"/>
                  <a:gd name="T39" fmla="*/ 3306 h 39"/>
                  <a:gd name="T40" fmla="*/ 2 w 50"/>
                  <a:gd name="T41" fmla="*/ 5176 h 39"/>
                  <a:gd name="T42" fmla="*/ 4 w 50"/>
                  <a:gd name="T43" fmla="*/ 6470 h 39"/>
                  <a:gd name="T44" fmla="*/ 368 w 50"/>
                  <a:gd name="T45" fmla="*/ 7520 h 39"/>
                  <a:gd name="T46" fmla="*/ 464 w 50"/>
                  <a:gd name="T47" fmla="*/ 8833 h 39"/>
                  <a:gd name="T48" fmla="*/ 588 w 50"/>
                  <a:gd name="T49" fmla="*/ 9531 h 39"/>
                  <a:gd name="T50" fmla="*/ 787 w 50"/>
                  <a:gd name="T51" fmla="*/ 10115 h 39"/>
                  <a:gd name="T52" fmla="*/ 993 w 50"/>
                  <a:gd name="T53" fmla="*/ 10279 h 39"/>
                  <a:gd name="T54" fmla="*/ 1165 w 50"/>
                  <a:gd name="T55" fmla="*/ 10279 h 39"/>
                  <a:gd name="T56" fmla="*/ 1327 w 50"/>
                  <a:gd name="T57" fmla="*/ 10254 h 39"/>
                  <a:gd name="T58" fmla="*/ 1492 w 50"/>
                  <a:gd name="T59" fmla="*/ 10115 h 39"/>
                  <a:gd name="T60" fmla="*/ 1676 w 50"/>
                  <a:gd name="T61" fmla="*/ 9403 h 39"/>
                  <a:gd name="T62" fmla="*/ 1777 w 50"/>
                  <a:gd name="T63" fmla="*/ 7647 h 39"/>
                  <a:gd name="T64" fmla="*/ 1832 w 50"/>
                  <a:gd name="T65" fmla="*/ 6470 h 39"/>
                  <a:gd name="T66" fmla="*/ 1832 w 50"/>
                  <a:gd name="T67" fmla="*/ 4453 h 39"/>
                  <a:gd name="T68" fmla="*/ 1492 w 50"/>
                  <a:gd name="T69" fmla="*/ 4792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39"/>
                  <a:gd name="T107" fmla="*/ 50 w 50"/>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39">
                    <a:moveTo>
                      <a:pt x="41" y="18"/>
                    </a:moveTo>
                    <a:lnTo>
                      <a:pt x="41" y="23"/>
                    </a:lnTo>
                    <a:lnTo>
                      <a:pt x="40" y="26"/>
                    </a:lnTo>
                    <a:lnTo>
                      <a:pt x="39" y="27"/>
                    </a:lnTo>
                    <a:lnTo>
                      <a:pt x="37" y="29"/>
                    </a:lnTo>
                    <a:lnTo>
                      <a:pt x="35" y="29"/>
                    </a:lnTo>
                    <a:lnTo>
                      <a:pt x="32" y="30"/>
                    </a:lnTo>
                    <a:lnTo>
                      <a:pt x="29" y="29"/>
                    </a:lnTo>
                    <a:lnTo>
                      <a:pt x="24" y="29"/>
                    </a:lnTo>
                    <a:lnTo>
                      <a:pt x="21" y="27"/>
                    </a:lnTo>
                    <a:lnTo>
                      <a:pt x="17" y="25"/>
                    </a:lnTo>
                    <a:lnTo>
                      <a:pt x="15" y="23"/>
                    </a:lnTo>
                    <a:lnTo>
                      <a:pt x="12" y="19"/>
                    </a:lnTo>
                    <a:lnTo>
                      <a:pt x="10" y="15"/>
                    </a:lnTo>
                    <a:lnTo>
                      <a:pt x="9" y="12"/>
                    </a:lnTo>
                    <a:lnTo>
                      <a:pt x="9" y="7"/>
                    </a:lnTo>
                    <a:lnTo>
                      <a:pt x="10" y="3"/>
                    </a:lnTo>
                    <a:lnTo>
                      <a:pt x="1" y="0"/>
                    </a:lnTo>
                    <a:lnTo>
                      <a:pt x="0" y="6"/>
                    </a:lnTo>
                    <a:lnTo>
                      <a:pt x="0" y="13"/>
                    </a:lnTo>
                    <a:lnTo>
                      <a:pt x="2" y="19"/>
                    </a:lnTo>
                    <a:lnTo>
                      <a:pt x="4" y="24"/>
                    </a:lnTo>
                    <a:lnTo>
                      <a:pt x="9" y="28"/>
                    </a:lnTo>
                    <a:lnTo>
                      <a:pt x="13" y="33"/>
                    </a:lnTo>
                    <a:lnTo>
                      <a:pt x="17" y="36"/>
                    </a:lnTo>
                    <a:lnTo>
                      <a:pt x="22" y="37"/>
                    </a:lnTo>
                    <a:lnTo>
                      <a:pt x="27" y="39"/>
                    </a:lnTo>
                    <a:lnTo>
                      <a:pt x="32" y="39"/>
                    </a:lnTo>
                    <a:lnTo>
                      <a:pt x="37" y="38"/>
                    </a:lnTo>
                    <a:lnTo>
                      <a:pt x="41" y="37"/>
                    </a:lnTo>
                    <a:lnTo>
                      <a:pt x="46" y="34"/>
                    </a:lnTo>
                    <a:lnTo>
                      <a:pt x="49" y="29"/>
                    </a:lnTo>
                    <a:lnTo>
                      <a:pt x="50" y="24"/>
                    </a:lnTo>
                    <a:lnTo>
                      <a:pt x="50" y="17"/>
                    </a:lnTo>
                    <a:lnTo>
                      <a:pt x="41" y="1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72" name="Freeform 498"/>
              <p:cNvSpPr>
                <a:spLocks noChangeArrowheads="1"/>
              </p:cNvSpPr>
              <p:nvPr/>
            </p:nvSpPr>
            <p:spPr bwMode="auto">
              <a:xfrm>
                <a:off x="2750" y="4085"/>
                <a:ext cx="10" cy="34"/>
              </a:xfrm>
              <a:custGeom>
                <a:avLst/>
                <a:gdLst>
                  <a:gd name="T0" fmla="*/ 61 w 15"/>
                  <a:gd name="T1" fmla="*/ 0 h 36"/>
                  <a:gd name="T2" fmla="*/ 1 w 15"/>
                  <a:gd name="T3" fmla="*/ 2 h 36"/>
                  <a:gd name="T4" fmla="*/ 1 w 15"/>
                  <a:gd name="T5" fmla="*/ 5 h 36"/>
                  <a:gd name="T6" fmla="*/ 1 w 15"/>
                  <a:gd name="T7" fmla="*/ 1536 h 36"/>
                  <a:gd name="T8" fmla="*/ 1 w 15"/>
                  <a:gd name="T9" fmla="*/ 2116 h 36"/>
                  <a:gd name="T10" fmla="*/ 0 w 15"/>
                  <a:gd name="T11" fmla="*/ 3158 h 36"/>
                  <a:gd name="T12" fmla="*/ 0 w 15"/>
                  <a:gd name="T13" fmla="*/ 3938 h 36"/>
                  <a:gd name="T14" fmla="*/ 0 w 15"/>
                  <a:gd name="T15" fmla="*/ 5006 h 36"/>
                  <a:gd name="T16" fmla="*/ 1 w 15"/>
                  <a:gd name="T17" fmla="*/ 6220 h 36"/>
                  <a:gd name="T18" fmla="*/ 65 w 15"/>
                  <a:gd name="T19" fmla="*/ 5990 h 36"/>
                  <a:gd name="T20" fmla="*/ 61 w 15"/>
                  <a:gd name="T21" fmla="*/ 5006 h 36"/>
                  <a:gd name="T22" fmla="*/ 61 w 15"/>
                  <a:gd name="T23" fmla="*/ 3938 h 36"/>
                  <a:gd name="T24" fmla="*/ 61 w 15"/>
                  <a:gd name="T25" fmla="*/ 3356 h 36"/>
                  <a:gd name="T26" fmla="*/ 65 w 15"/>
                  <a:gd name="T27" fmla="*/ 2483 h 36"/>
                  <a:gd name="T28" fmla="*/ 69 w 15"/>
                  <a:gd name="T29" fmla="*/ 1952 h 36"/>
                  <a:gd name="T30" fmla="*/ 74 w 15"/>
                  <a:gd name="T31" fmla="*/ 1664 h 36"/>
                  <a:gd name="T32" fmla="*/ 79 w 15"/>
                  <a:gd name="T33" fmla="*/ 1419 h 36"/>
                  <a:gd name="T34" fmla="*/ 89 w 15"/>
                  <a:gd name="T35" fmla="*/ 1309 h 36"/>
                  <a:gd name="T36" fmla="*/ 61 w 15"/>
                  <a:gd name="T37" fmla="*/ 0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
                  <a:gd name="T58" fmla="*/ 0 h 36"/>
                  <a:gd name="T59" fmla="*/ 15 w 15"/>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 h="36">
                    <a:moveTo>
                      <a:pt x="9" y="0"/>
                    </a:moveTo>
                    <a:lnTo>
                      <a:pt x="7" y="2"/>
                    </a:lnTo>
                    <a:lnTo>
                      <a:pt x="5" y="5"/>
                    </a:lnTo>
                    <a:lnTo>
                      <a:pt x="2" y="9"/>
                    </a:lnTo>
                    <a:lnTo>
                      <a:pt x="1" y="13"/>
                    </a:lnTo>
                    <a:lnTo>
                      <a:pt x="0" y="18"/>
                    </a:lnTo>
                    <a:lnTo>
                      <a:pt x="0" y="23"/>
                    </a:lnTo>
                    <a:lnTo>
                      <a:pt x="0" y="29"/>
                    </a:lnTo>
                    <a:lnTo>
                      <a:pt x="1" y="36"/>
                    </a:lnTo>
                    <a:lnTo>
                      <a:pt x="10" y="35"/>
                    </a:lnTo>
                    <a:lnTo>
                      <a:pt x="9" y="29"/>
                    </a:lnTo>
                    <a:lnTo>
                      <a:pt x="9" y="23"/>
                    </a:lnTo>
                    <a:lnTo>
                      <a:pt x="9" y="19"/>
                    </a:lnTo>
                    <a:lnTo>
                      <a:pt x="10" y="15"/>
                    </a:lnTo>
                    <a:lnTo>
                      <a:pt x="11" y="12"/>
                    </a:lnTo>
                    <a:lnTo>
                      <a:pt x="12" y="10"/>
                    </a:lnTo>
                    <a:lnTo>
                      <a:pt x="13" y="8"/>
                    </a:lnTo>
                    <a:lnTo>
                      <a:pt x="15" y="7"/>
                    </a:lnTo>
                    <a:lnTo>
                      <a:pt x="9"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73" name="Freeform 499"/>
              <p:cNvSpPr>
                <a:spLocks noChangeArrowheads="1"/>
              </p:cNvSpPr>
              <p:nvPr/>
            </p:nvSpPr>
            <p:spPr bwMode="auto">
              <a:xfrm>
                <a:off x="2686" y="4075"/>
                <a:ext cx="32" cy="52"/>
              </a:xfrm>
              <a:custGeom>
                <a:avLst/>
                <a:gdLst>
                  <a:gd name="T0" fmla="*/ 42 w 46"/>
                  <a:gd name="T1" fmla="*/ 271 h 60"/>
                  <a:gd name="T2" fmla="*/ 42 w 46"/>
                  <a:gd name="T3" fmla="*/ 271 h 60"/>
                  <a:gd name="T4" fmla="*/ 42 w 46"/>
                  <a:gd name="T5" fmla="*/ 9 h 60"/>
                  <a:gd name="T6" fmla="*/ 42 w 46"/>
                  <a:gd name="T7" fmla="*/ 3 h 60"/>
                  <a:gd name="T8" fmla="*/ 42 w 46"/>
                  <a:gd name="T9" fmla="*/ 3 h 60"/>
                  <a:gd name="T10" fmla="*/ 38 w 46"/>
                  <a:gd name="T11" fmla="*/ 2 h 60"/>
                  <a:gd name="T12" fmla="*/ 31 w 46"/>
                  <a:gd name="T13" fmla="*/ 0 h 60"/>
                  <a:gd name="T14" fmla="*/ 27 w 46"/>
                  <a:gd name="T15" fmla="*/ 0 h 60"/>
                  <a:gd name="T16" fmla="*/ 24 w 46"/>
                  <a:gd name="T17" fmla="*/ 2 h 60"/>
                  <a:gd name="T18" fmla="*/ 19 w 46"/>
                  <a:gd name="T19" fmla="*/ 3 h 60"/>
                  <a:gd name="T20" fmla="*/ 13 w 46"/>
                  <a:gd name="T21" fmla="*/ 271 h 60"/>
                  <a:gd name="T22" fmla="*/ 12 w 46"/>
                  <a:gd name="T23" fmla="*/ 342 h 60"/>
                  <a:gd name="T24" fmla="*/ 9 w 46"/>
                  <a:gd name="T25" fmla="*/ 512 h 60"/>
                  <a:gd name="T26" fmla="*/ 1 w 46"/>
                  <a:gd name="T27" fmla="*/ 713 h 60"/>
                  <a:gd name="T28" fmla="*/ 1 w 46"/>
                  <a:gd name="T29" fmla="*/ 973 h 60"/>
                  <a:gd name="T30" fmla="*/ 0 w 46"/>
                  <a:gd name="T31" fmla="*/ 1153 h 60"/>
                  <a:gd name="T32" fmla="*/ 0 w 46"/>
                  <a:gd name="T33" fmla="*/ 1355 h 60"/>
                  <a:gd name="T34" fmla="*/ 1 w 46"/>
                  <a:gd name="T35" fmla="*/ 1542 h 60"/>
                  <a:gd name="T36" fmla="*/ 1 w 46"/>
                  <a:gd name="T37" fmla="*/ 1673 h 60"/>
                  <a:gd name="T38" fmla="*/ 9 w 46"/>
                  <a:gd name="T39" fmla="*/ 1846 h 60"/>
                  <a:gd name="T40" fmla="*/ 12 w 46"/>
                  <a:gd name="T41" fmla="*/ 1964 h 60"/>
                  <a:gd name="T42" fmla="*/ 15 w 46"/>
                  <a:gd name="T43" fmla="*/ 2021 h 60"/>
                  <a:gd name="T44" fmla="*/ 22 w 46"/>
                  <a:gd name="T45" fmla="*/ 2148 h 60"/>
                  <a:gd name="T46" fmla="*/ 26 w 46"/>
                  <a:gd name="T47" fmla="*/ 2167 h 60"/>
                  <a:gd name="T48" fmla="*/ 29 w 46"/>
                  <a:gd name="T49" fmla="*/ 2191 h 60"/>
                  <a:gd name="T50" fmla="*/ 33 w 46"/>
                  <a:gd name="T51" fmla="*/ 2191 h 60"/>
                  <a:gd name="T52" fmla="*/ 38 w 46"/>
                  <a:gd name="T53" fmla="*/ 2167 h 60"/>
                  <a:gd name="T54" fmla="*/ 39 w 46"/>
                  <a:gd name="T55" fmla="*/ 2122 h 60"/>
                  <a:gd name="T56" fmla="*/ 40 w 46"/>
                  <a:gd name="T57" fmla="*/ 1964 h 60"/>
                  <a:gd name="T58" fmla="*/ 39 w 46"/>
                  <a:gd name="T59" fmla="*/ 1846 h 60"/>
                  <a:gd name="T60" fmla="*/ 38 w 46"/>
                  <a:gd name="T61" fmla="*/ 1668 h 60"/>
                  <a:gd name="T62" fmla="*/ 31 w 46"/>
                  <a:gd name="T63" fmla="*/ 1421 h 60"/>
                  <a:gd name="T64" fmla="*/ 31 w 46"/>
                  <a:gd name="T65" fmla="*/ 1153 h 60"/>
                  <a:gd name="T66" fmla="*/ 29 w 46"/>
                  <a:gd name="T67" fmla="*/ 973 h 60"/>
                  <a:gd name="T68" fmla="*/ 31 w 46"/>
                  <a:gd name="T69" fmla="*/ 713 h 60"/>
                  <a:gd name="T70" fmla="*/ 33 w 46"/>
                  <a:gd name="T71" fmla="*/ 556 h 60"/>
                  <a:gd name="T72" fmla="*/ 38 w 46"/>
                  <a:gd name="T73" fmla="*/ 374 h 60"/>
                  <a:gd name="T74" fmla="*/ 39 w 46"/>
                  <a:gd name="T75" fmla="*/ 318 h 60"/>
                  <a:gd name="T76" fmla="*/ 42 w 46"/>
                  <a:gd name="T77" fmla="*/ 271 h 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6"/>
                  <a:gd name="T118" fmla="*/ 0 h 60"/>
                  <a:gd name="T119" fmla="*/ 46 w 46"/>
                  <a:gd name="T120" fmla="*/ 60 h 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6" h="60">
                    <a:moveTo>
                      <a:pt x="45" y="6"/>
                    </a:moveTo>
                    <a:lnTo>
                      <a:pt x="46" y="6"/>
                    </a:lnTo>
                    <a:lnTo>
                      <a:pt x="46" y="5"/>
                    </a:lnTo>
                    <a:lnTo>
                      <a:pt x="46" y="4"/>
                    </a:lnTo>
                    <a:lnTo>
                      <a:pt x="45" y="3"/>
                    </a:lnTo>
                    <a:lnTo>
                      <a:pt x="40" y="2"/>
                    </a:lnTo>
                    <a:lnTo>
                      <a:pt x="33" y="0"/>
                    </a:lnTo>
                    <a:lnTo>
                      <a:pt x="29" y="0"/>
                    </a:lnTo>
                    <a:lnTo>
                      <a:pt x="25" y="2"/>
                    </a:lnTo>
                    <a:lnTo>
                      <a:pt x="21" y="4"/>
                    </a:lnTo>
                    <a:lnTo>
                      <a:pt x="16" y="6"/>
                    </a:lnTo>
                    <a:lnTo>
                      <a:pt x="13" y="9"/>
                    </a:lnTo>
                    <a:lnTo>
                      <a:pt x="9" y="14"/>
                    </a:lnTo>
                    <a:lnTo>
                      <a:pt x="5" y="19"/>
                    </a:lnTo>
                    <a:lnTo>
                      <a:pt x="2" y="26"/>
                    </a:lnTo>
                    <a:lnTo>
                      <a:pt x="0" y="31"/>
                    </a:lnTo>
                    <a:lnTo>
                      <a:pt x="0" y="37"/>
                    </a:lnTo>
                    <a:lnTo>
                      <a:pt x="2" y="41"/>
                    </a:lnTo>
                    <a:lnTo>
                      <a:pt x="5" y="45"/>
                    </a:lnTo>
                    <a:lnTo>
                      <a:pt x="9" y="50"/>
                    </a:lnTo>
                    <a:lnTo>
                      <a:pt x="13" y="53"/>
                    </a:lnTo>
                    <a:lnTo>
                      <a:pt x="17" y="55"/>
                    </a:lnTo>
                    <a:lnTo>
                      <a:pt x="23" y="58"/>
                    </a:lnTo>
                    <a:lnTo>
                      <a:pt x="28" y="59"/>
                    </a:lnTo>
                    <a:lnTo>
                      <a:pt x="32" y="60"/>
                    </a:lnTo>
                    <a:lnTo>
                      <a:pt x="36" y="60"/>
                    </a:lnTo>
                    <a:lnTo>
                      <a:pt x="40" y="59"/>
                    </a:lnTo>
                    <a:lnTo>
                      <a:pt x="42" y="56"/>
                    </a:lnTo>
                    <a:lnTo>
                      <a:pt x="43" y="53"/>
                    </a:lnTo>
                    <a:lnTo>
                      <a:pt x="42" y="50"/>
                    </a:lnTo>
                    <a:lnTo>
                      <a:pt x="39" y="44"/>
                    </a:lnTo>
                    <a:lnTo>
                      <a:pt x="34" y="38"/>
                    </a:lnTo>
                    <a:lnTo>
                      <a:pt x="33" y="31"/>
                    </a:lnTo>
                    <a:lnTo>
                      <a:pt x="32" y="26"/>
                    </a:lnTo>
                    <a:lnTo>
                      <a:pt x="33" y="19"/>
                    </a:lnTo>
                    <a:lnTo>
                      <a:pt x="35" y="15"/>
                    </a:lnTo>
                    <a:lnTo>
                      <a:pt x="39" y="10"/>
                    </a:lnTo>
                    <a:lnTo>
                      <a:pt x="42" y="8"/>
                    </a:lnTo>
                    <a:lnTo>
                      <a:pt x="45" y="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74" name="Freeform 500"/>
              <p:cNvSpPr>
                <a:spLocks noChangeArrowheads="1"/>
              </p:cNvSpPr>
              <p:nvPr/>
            </p:nvSpPr>
            <p:spPr bwMode="auto">
              <a:xfrm>
                <a:off x="2686" y="4073"/>
                <a:ext cx="40" cy="29"/>
              </a:xfrm>
              <a:custGeom>
                <a:avLst/>
                <a:gdLst>
                  <a:gd name="T0" fmla="*/ 11 w 54"/>
                  <a:gd name="T1" fmla="*/ 1101 h 32"/>
                  <a:gd name="T2" fmla="*/ 12 w 54"/>
                  <a:gd name="T3" fmla="*/ 898 h 32"/>
                  <a:gd name="T4" fmla="*/ 15 w 54"/>
                  <a:gd name="T5" fmla="*/ 705 h 32"/>
                  <a:gd name="T6" fmla="*/ 16 w 54"/>
                  <a:gd name="T7" fmla="*/ 520 h 32"/>
                  <a:gd name="T8" fmla="*/ 22 w 54"/>
                  <a:gd name="T9" fmla="*/ 434 h 32"/>
                  <a:gd name="T10" fmla="*/ 26 w 54"/>
                  <a:gd name="T11" fmla="*/ 408 h 32"/>
                  <a:gd name="T12" fmla="*/ 30 w 54"/>
                  <a:gd name="T13" fmla="*/ 363 h 32"/>
                  <a:gd name="T14" fmla="*/ 33 w 54"/>
                  <a:gd name="T15" fmla="*/ 363 h 32"/>
                  <a:gd name="T16" fmla="*/ 36 w 54"/>
                  <a:gd name="T17" fmla="*/ 341 h 32"/>
                  <a:gd name="T18" fmla="*/ 42 w 54"/>
                  <a:gd name="T19" fmla="*/ 363 h 32"/>
                  <a:gd name="T20" fmla="*/ 47 w 54"/>
                  <a:gd name="T21" fmla="*/ 385 h 32"/>
                  <a:gd name="T22" fmla="*/ 46 w 54"/>
                  <a:gd name="T23" fmla="*/ 363 h 32"/>
                  <a:gd name="T24" fmla="*/ 48 w 54"/>
                  <a:gd name="T25" fmla="*/ 5 h 32"/>
                  <a:gd name="T26" fmla="*/ 48 w 54"/>
                  <a:gd name="T27" fmla="*/ 5 h 32"/>
                  <a:gd name="T28" fmla="*/ 50 w 54"/>
                  <a:gd name="T29" fmla="*/ 460 h 32"/>
                  <a:gd name="T30" fmla="*/ 53 w 54"/>
                  <a:gd name="T31" fmla="*/ 434 h 32"/>
                  <a:gd name="T32" fmla="*/ 54 w 54"/>
                  <a:gd name="T33" fmla="*/ 320 h 32"/>
                  <a:gd name="T34" fmla="*/ 53 w 54"/>
                  <a:gd name="T35" fmla="*/ 4 h 32"/>
                  <a:gd name="T36" fmla="*/ 50 w 54"/>
                  <a:gd name="T37" fmla="*/ 2 h 32"/>
                  <a:gd name="T38" fmla="*/ 44 w 54"/>
                  <a:gd name="T39" fmla="*/ 1 h 32"/>
                  <a:gd name="T40" fmla="*/ 36 w 54"/>
                  <a:gd name="T41" fmla="*/ 0 h 32"/>
                  <a:gd name="T42" fmla="*/ 33 w 54"/>
                  <a:gd name="T43" fmla="*/ 0 h 32"/>
                  <a:gd name="T44" fmla="*/ 27 w 54"/>
                  <a:gd name="T45" fmla="*/ 1 h 32"/>
                  <a:gd name="T46" fmla="*/ 22 w 54"/>
                  <a:gd name="T47" fmla="*/ 3 h 32"/>
                  <a:gd name="T48" fmla="*/ 16 w 54"/>
                  <a:gd name="T49" fmla="*/ 5 h 32"/>
                  <a:gd name="T50" fmla="*/ 13 w 54"/>
                  <a:gd name="T51" fmla="*/ 363 h 32"/>
                  <a:gd name="T52" fmla="*/ 11 w 54"/>
                  <a:gd name="T53" fmla="*/ 460 h 32"/>
                  <a:gd name="T54" fmla="*/ 1 w 54"/>
                  <a:gd name="T55" fmla="*/ 705 h 32"/>
                  <a:gd name="T56" fmla="*/ 0 w 54"/>
                  <a:gd name="T57" fmla="*/ 954 h 32"/>
                  <a:gd name="T58" fmla="*/ 11 w 54"/>
                  <a:gd name="T59" fmla="*/ 1101 h 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4"/>
                  <a:gd name="T91" fmla="*/ 0 h 32"/>
                  <a:gd name="T92" fmla="*/ 54 w 54"/>
                  <a:gd name="T93" fmla="*/ 32 h 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4" h="32">
                    <a:moveTo>
                      <a:pt x="9" y="32"/>
                    </a:moveTo>
                    <a:lnTo>
                      <a:pt x="12" y="25"/>
                    </a:lnTo>
                    <a:lnTo>
                      <a:pt x="15" y="21"/>
                    </a:lnTo>
                    <a:lnTo>
                      <a:pt x="18" y="16"/>
                    </a:lnTo>
                    <a:lnTo>
                      <a:pt x="23" y="13"/>
                    </a:lnTo>
                    <a:lnTo>
                      <a:pt x="26" y="12"/>
                    </a:lnTo>
                    <a:lnTo>
                      <a:pt x="30" y="10"/>
                    </a:lnTo>
                    <a:lnTo>
                      <a:pt x="33" y="10"/>
                    </a:lnTo>
                    <a:lnTo>
                      <a:pt x="36" y="9"/>
                    </a:lnTo>
                    <a:lnTo>
                      <a:pt x="42" y="10"/>
                    </a:lnTo>
                    <a:lnTo>
                      <a:pt x="46" y="11"/>
                    </a:lnTo>
                    <a:lnTo>
                      <a:pt x="45" y="10"/>
                    </a:lnTo>
                    <a:lnTo>
                      <a:pt x="47" y="7"/>
                    </a:lnTo>
                    <a:lnTo>
                      <a:pt x="47" y="6"/>
                    </a:lnTo>
                    <a:lnTo>
                      <a:pt x="49" y="14"/>
                    </a:lnTo>
                    <a:lnTo>
                      <a:pt x="52" y="13"/>
                    </a:lnTo>
                    <a:lnTo>
                      <a:pt x="54" y="8"/>
                    </a:lnTo>
                    <a:lnTo>
                      <a:pt x="52" y="4"/>
                    </a:lnTo>
                    <a:lnTo>
                      <a:pt x="49" y="2"/>
                    </a:lnTo>
                    <a:lnTo>
                      <a:pt x="44" y="1"/>
                    </a:lnTo>
                    <a:lnTo>
                      <a:pt x="36" y="0"/>
                    </a:lnTo>
                    <a:lnTo>
                      <a:pt x="32" y="0"/>
                    </a:lnTo>
                    <a:lnTo>
                      <a:pt x="27" y="1"/>
                    </a:lnTo>
                    <a:lnTo>
                      <a:pt x="23" y="3"/>
                    </a:lnTo>
                    <a:lnTo>
                      <a:pt x="17" y="7"/>
                    </a:lnTo>
                    <a:lnTo>
                      <a:pt x="13" y="10"/>
                    </a:lnTo>
                    <a:lnTo>
                      <a:pt x="9" y="14"/>
                    </a:lnTo>
                    <a:lnTo>
                      <a:pt x="5" y="21"/>
                    </a:lnTo>
                    <a:lnTo>
                      <a:pt x="0" y="27"/>
                    </a:lnTo>
                    <a:lnTo>
                      <a:pt x="9" y="3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75" name="Freeform 501"/>
              <p:cNvSpPr>
                <a:spLocks noChangeArrowheads="1"/>
              </p:cNvSpPr>
              <p:nvPr/>
            </p:nvSpPr>
            <p:spPr bwMode="auto">
              <a:xfrm>
                <a:off x="2683" y="4100"/>
                <a:ext cx="38" cy="40"/>
              </a:xfrm>
              <a:custGeom>
                <a:avLst/>
                <a:gdLst>
                  <a:gd name="T0" fmla="*/ 40 w 52"/>
                  <a:gd name="T1" fmla="*/ 5200 h 41"/>
                  <a:gd name="T2" fmla="*/ 42 w 52"/>
                  <a:gd name="T3" fmla="*/ 5993 h 41"/>
                  <a:gd name="T4" fmla="*/ 42 w 52"/>
                  <a:gd name="T5" fmla="*/ 6424 h 41"/>
                  <a:gd name="T6" fmla="*/ 40 w 52"/>
                  <a:gd name="T7" fmla="*/ 6631 h 41"/>
                  <a:gd name="T8" fmla="*/ 37 w 52"/>
                  <a:gd name="T9" fmla="*/ 6631 h 41"/>
                  <a:gd name="T10" fmla="*/ 34 w 52"/>
                  <a:gd name="T11" fmla="*/ 6424 h 41"/>
                  <a:gd name="T12" fmla="*/ 29 w 52"/>
                  <a:gd name="T13" fmla="*/ 6192 h 41"/>
                  <a:gd name="T14" fmla="*/ 26 w 52"/>
                  <a:gd name="T15" fmla="*/ 5757 h 41"/>
                  <a:gd name="T16" fmla="*/ 19 w 52"/>
                  <a:gd name="T17" fmla="*/ 5373 h 41"/>
                  <a:gd name="T18" fmla="*/ 15 w 52"/>
                  <a:gd name="T19" fmla="*/ 4665 h 41"/>
                  <a:gd name="T20" fmla="*/ 13 w 52"/>
                  <a:gd name="T21" fmla="*/ 3915 h 41"/>
                  <a:gd name="T22" fmla="*/ 12 w 52"/>
                  <a:gd name="T23" fmla="*/ 3183 h 41"/>
                  <a:gd name="T24" fmla="*/ 11 w 52"/>
                  <a:gd name="T25" fmla="*/ 2573 h 41"/>
                  <a:gd name="T26" fmla="*/ 11 w 52"/>
                  <a:gd name="T27" fmla="*/ 1951 h 41"/>
                  <a:gd name="T28" fmla="*/ 12 w 52"/>
                  <a:gd name="T29" fmla="*/ 5 h 41"/>
                  <a:gd name="T30" fmla="*/ 1 w 52"/>
                  <a:gd name="T31" fmla="*/ 0 h 41"/>
                  <a:gd name="T32" fmla="*/ 0 w 52"/>
                  <a:gd name="T33" fmla="*/ 1688 h 41"/>
                  <a:gd name="T34" fmla="*/ 1 w 52"/>
                  <a:gd name="T35" fmla="*/ 2745 h 41"/>
                  <a:gd name="T36" fmla="*/ 1 w 52"/>
                  <a:gd name="T37" fmla="*/ 4210 h 41"/>
                  <a:gd name="T38" fmla="*/ 1 w 52"/>
                  <a:gd name="T39" fmla="*/ 5373 h 41"/>
                  <a:gd name="T40" fmla="*/ 12 w 52"/>
                  <a:gd name="T41" fmla="*/ 6192 h 41"/>
                  <a:gd name="T42" fmla="*/ 15 w 52"/>
                  <a:gd name="T43" fmla="*/ 6913 h 41"/>
                  <a:gd name="T44" fmla="*/ 21 w 52"/>
                  <a:gd name="T45" fmla="*/ 7696 h 41"/>
                  <a:gd name="T46" fmla="*/ 27 w 52"/>
                  <a:gd name="T47" fmla="*/ 8194 h 41"/>
                  <a:gd name="T48" fmla="*/ 33 w 52"/>
                  <a:gd name="T49" fmla="*/ 8263 h 41"/>
                  <a:gd name="T50" fmla="*/ 37 w 52"/>
                  <a:gd name="T51" fmla="*/ 8536 h 41"/>
                  <a:gd name="T52" fmla="*/ 42 w 52"/>
                  <a:gd name="T53" fmla="*/ 8536 h 41"/>
                  <a:gd name="T54" fmla="*/ 48 w 52"/>
                  <a:gd name="T55" fmla="*/ 8263 h 41"/>
                  <a:gd name="T56" fmla="*/ 50 w 52"/>
                  <a:gd name="T57" fmla="*/ 7615 h 41"/>
                  <a:gd name="T58" fmla="*/ 51 w 52"/>
                  <a:gd name="T59" fmla="*/ 6192 h 41"/>
                  <a:gd name="T60" fmla="*/ 50 w 52"/>
                  <a:gd name="T61" fmla="*/ 5200 h 41"/>
                  <a:gd name="T62" fmla="*/ 48 w 52"/>
                  <a:gd name="T63" fmla="*/ 3915 h 41"/>
                  <a:gd name="T64" fmla="*/ 40 w 52"/>
                  <a:gd name="T65" fmla="*/ 5200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41"/>
                  <a:gd name="T101" fmla="*/ 52 w 52"/>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41">
                    <a:moveTo>
                      <a:pt x="40" y="25"/>
                    </a:moveTo>
                    <a:lnTo>
                      <a:pt x="42" y="29"/>
                    </a:lnTo>
                    <a:lnTo>
                      <a:pt x="42" y="31"/>
                    </a:lnTo>
                    <a:lnTo>
                      <a:pt x="40" y="32"/>
                    </a:lnTo>
                    <a:lnTo>
                      <a:pt x="37" y="32"/>
                    </a:lnTo>
                    <a:lnTo>
                      <a:pt x="34" y="31"/>
                    </a:lnTo>
                    <a:lnTo>
                      <a:pt x="29" y="30"/>
                    </a:lnTo>
                    <a:lnTo>
                      <a:pt x="25" y="28"/>
                    </a:lnTo>
                    <a:lnTo>
                      <a:pt x="20" y="26"/>
                    </a:lnTo>
                    <a:lnTo>
                      <a:pt x="16" y="22"/>
                    </a:lnTo>
                    <a:lnTo>
                      <a:pt x="13" y="19"/>
                    </a:lnTo>
                    <a:lnTo>
                      <a:pt x="11" y="16"/>
                    </a:lnTo>
                    <a:lnTo>
                      <a:pt x="10" y="13"/>
                    </a:lnTo>
                    <a:lnTo>
                      <a:pt x="10" y="9"/>
                    </a:lnTo>
                    <a:lnTo>
                      <a:pt x="11" y="5"/>
                    </a:lnTo>
                    <a:lnTo>
                      <a:pt x="2" y="0"/>
                    </a:lnTo>
                    <a:lnTo>
                      <a:pt x="0" y="7"/>
                    </a:lnTo>
                    <a:lnTo>
                      <a:pt x="1" y="14"/>
                    </a:lnTo>
                    <a:lnTo>
                      <a:pt x="3" y="20"/>
                    </a:lnTo>
                    <a:lnTo>
                      <a:pt x="7" y="26"/>
                    </a:lnTo>
                    <a:lnTo>
                      <a:pt x="11" y="30"/>
                    </a:lnTo>
                    <a:lnTo>
                      <a:pt x="15" y="33"/>
                    </a:lnTo>
                    <a:lnTo>
                      <a:pt x="21" y="37"/>
                    </a:lnTo>
                    <a:lnTo>
                      <a:pt x="27" y="39"/>
                    </a:lnTo>
                    <a:lnTo>
                      <a:pt x="32" y="40"/>
                    </a:lnTo>
                    <a:lnTo>
                      <a:pt x="37" y="41"/>
                    </a:lnTo>
                    <a:lnTo>
                      <a:pt x="42" y="41"/>
                    </a:lnTo>
                    <a:lnTo>
                      <a:pt x="47" y="40"/>
                    </a:lnTo>
                    <a:lnTo>
                      <a:pt x="50" y="36"/>
                    </a:lnTo>
                    <a:lnTo>
                      <a:pt x="52" y="30"/>
                    </a:lnTo>
                    <a:lnTo>
                      <a:pt x="50" y="25"/>
                    </a:lnTo>
                    <a:lnTo>
                      <a:pt x="47" y="19"/>
                    </a:lnTo>
                    <a:lnTo>
                      <a:pt x="40" y="2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76" name="Freeform 502"/>
              <p:cNvSpPr>
                <a:spLocks noChangeArrowheads="1"/>
              </p:cNvSpPr>
              <p:nvPr/>
            </p:nvSpPr>
            <p:spPr bwMode="auto">
              <a:xfrm>
                <a:off x="2706" y="4078"/>
                <a:ext cx="13" cy="46"/>
              </a:xfrm>
              <a:custGeom>
                <a:avLst/>
                <a:gdLst>
                  <a:gd name="T0" fmla="*/ 76 w 18"/>
                  <a:gd name="T1" fmla="*/ 0 h 46"/>
                  <a:gd name="T2" fmla="*/ 61 w 18"/>
                  <a:gd name="T3" fmla="*/ 2 h 46"/>
                  <a:gd name="T4" fmla="*/ 1 w 18"/>
                  <a:gd name="T5" fmla="*/ 100 h 46"/>
                  <a:gd name="T6" fmla="*/ 1 w 18"/>
                  <a:gd name="T7" fmla="*/ 5144 h 46"/>
                  <a:gd name="T8" fmla="*/ 1 w 18"/>
                  <a:gd name="T9" fmla="*/ 8434 h 46"/>
                  <a:gd name="T10" fmla="*/ 0 w 18"/>
                  <a:gd name="T11" fmla="*/ 12587 h 46"/>
                  <a:gd name="T12" fmla="*/ 1 w 18"/>
                  <a:gd name="T13" fmla="*/ 16412 h 46"/>
                  <a:gd name="T14" fmla="*/ 1 w 18"/>
                  <a:gd name="T15" fmla="*/ 20750 h 46"/>
                  <a:gd name="T16" fmla="*/ 1 w 18"/>
                  <a:gd name="T17" fmla="*/ 24909 h 46"/>
                  <a:gd name="T18" fmla="*/ 69 w 18"/>
                  <a:gd name="T19" fmla="*/ 21166 h 46"/>
                  <a:gd name="T20" fmla="*/ 59 w 18"/>
                  <a:gd name="T21" fmla="*/ 19065 h 46"/>
                  <a:gd name="T22" fmla="*/ 52 w 18"/>
                  <a:gd name="T23" fmla="*/ 16135 h 46"/>
                  <a:gd name="T24" fmla="*/ 1 w 18"/>
                  <a:gd name="T25" fmla="*/ 12800 h 46"/>
                  <a:gd name="T26" fmla="*/ 52 w 18"/>
                  <a:gd name="T27" fmla="*/ 9933 h 46"/>
                  <a:gd name="T28" fmla="*/ 61 w 18"/>
                  <a:gd name="T29" fmla="*/ 7772 h 46"/>
                  <a:gd name="T30" fmla="*/ 69 w 18"/>
                  <a:gd name="T31" fmla="*/ 6049 h 46"/>
                  <a:gd name="T32" fmla="*/ 76 w 18"/>
                  <a:gd name="T33" fmla="*/ 4732 h 46"/>
                  <a:gd name="T34" fmla="*/ 85 w 18"/>
                  <a:gd name="T35" fmla="*/ 4360 h 46"/>
                  <a:gd name="T36" fmla="*/ 76 w 18"/>
                  <a:gd name="T37" fmla="*/ 0 h 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46"/>
                  <a:gd name="T59" fmla="*/ 18 w 18"/>
                  <a:gd name="T60" fmla="*/ 46 h 4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46">
                    <a:moveTo>
                      <a:pt x="16" y="0"/>
                    </a:moveTo>
                    <a:lnTo>
                      <a:pt x="12" y="2"/>
                    </a:lnTo>
                    <a:lnTo>
                      <a:pt x="7" y="5"/>
                    </a:lnTo>
                    <a:lnTo>
                      <a:pt x="3" y="10"/>
                    </a:lnTo>
                    <a:lnTo>
                      <a:pt x="1" y="16"/>
                    </a:lnTo>
                    <a:lnTo>
                      <a:pt x="0" y="23"/>
                    </a:lnTo>
                    <a:lnTo>
                      <a:pt x="1" y="30"/>
                    </a:lnTo>
                    <a:lnTo>
                      <a:pt x="3" y="38"/>
                    </a:lnTo>
                    <a:lnTo>
                      <a:pt x="7" y="46"/>
                    </a:lnTo>
                    <a:lnTo>
                      <a:pt x="14" y="40"/>
                    </a:lnTo>
                    <a:lnTo>
                      <a:pt x="11" y="35"/>
                    </a:lnTo>
                    <a:lnTo>
                      <a:pt x="9" y="29"/>
                    </a:lnTo>
                    <a:lnTo>
                      <a:pt x="8" y="24"/>
                    </a:lnTo>
                    <a:lnTo>
                      <a:pt x="9" y="18"/>
                    </a:lnTo>
                    <a:lnTo>
                      <a:pt x="12" y="15"/>
                    </a:lnTo>
                    <a:lnTo>
                      <a:pt x="14" y="12"/>
                    </a:lnTo>
                    <a:lnTo>
                      <a:pt x="16" y="9"/>
                    </a:lnTo>
                    <a:lnTo>
                      <a:pt x="18" y="8"/>
                    </a:lnTo>
                    <a:lnTo>
                      <a:pt x="16"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77" name="Freeform 503"/>
              <p:cNvSpPr>
                <a:spLocks noChangeArrowheads="1"/>
              </p:cNvSpPr>
              <p:nvPr/>
            </p:nvSpPr>
            <p:spPr bwMode="auto">
              <a:xfrm>
                <a:off x="3075" y="4092"/>
                <a:ext cx="62" cy="57"/>
              </a:xfrm>
              <a:custGeom>
                <a:avLst/>
                <a:gdLst>
                  <a:gd name="T0" fmla="*/ 64 w 75"/>
                  <a:gd name="T1" fmla="*/ 1 h 68"/>
                  <a:gd name="T2" fmla="*/ 47 w 75"/>
                  <a:gd name="T3" fmla="*/ 0 h 68"/>
                  <a:gd name="T4" fmla="*/ 39 w 75"/>
                  <a:gd name="T5" fmla="*/ 0 h 68"/>
                  <a:gd name="T6" fmla="*/ 2 w 75"/>
                  <a:gd name="T7" fmla="*/ 1 h 68"/>
                  <a:gd name="T8" fmla="*/ 2 w 75"/>
                  <a:gd name="T9" fmla="*/ 2 h 68"/>
                  <a:gd name="T10" fmla="*/ 1 w 75"/>
                  <a:gd name="T11" fmla="*/ 3 h 68"/>
                  <a:gd name="T12" fmla="*/ 0 w 75"/>
                  <a:gd name="T13" fmla="*/ 106 h 68"/>
                  <a:gd name="T14" fmla="*/ 1 w 75"/>
                  <a:gd name="T15" fmla="*/ 148 h 68"/>
                  <a:gd name="T16" fmla="*/ 2 w 75"/>
                  <a:gd name="T17" fmla="*/ 245 h 68"/>
                  <a:gd name="T18" fmla="*/ 2 w 75"/>
                  <a:gd name="T19" fmla="*/ 272 h 68"/>
                  <a:gd name="T20" fmla="*/ 2 w 75"/>
                  <a:gd name="T21" fmla="*/ 315 h 68"/>
                  <a:gd name="T22" fmla="*/ 2 w 75"/>
                  <a:gd name="T23" fmla="*/ 373 h 68"/>
                  <a:gd name="T24" fmla="*/ 2 w 75"/>
                  <a:gd name="T25" fmla="*/ 430 h 68"/>
                  <a:gd name="T26" fmla="*/ 2 w 75"/>
                  <a:gd name="T27" fmla="*/ 480 h 68"/>
                  <a:gd name="T28" fmla="*/ 2 w 75"/>
                  <a:gd name="T29" fmla="*/ 554 h 68"/>
                  <a:gd name="T30" fmla="*/ 2 w 75"/>
                  <a:gd name="T31" fmla="*/ 593 h 68"/>
                  <a:gd name="T32" fmla="*/ 2 w 75"/>
                  <a:gd name="T33" fmla="*/ 658 h 68"/>
                  <a:gd name="T34" fmla="*/ 42 w 75"/>
                  <a:gd name="T35" fmla="*/ 707 h 68"/>
                  <a:gd name="T36" fmla="*/ 64 w 75"/>
                  <a:gd name="T37" fmla="*/ 749 h 68"/>
                  <a:gd name="T38" fmla="*/ 88 w 75"/>
                  <a:gd name="T39" fmla="*/ 778 h 68"/>
                  <a:gd name="T40" fmla="*/ 107 w 75"/>
                  <a:gd name="T41" fmla="*/ 778 h 68"/>
                  <a:gd name="T42" fmla="*/ 126 w 75"/>
                  <a:gd name="T43" fmla="*/ 778 h 68"/>
                  <a:gd name="T44" fmla="*/ 147 w 75"/>
                  <a:gd name="T45" fmla="*/ 759 h 68"/>
                  <a:gd name="T46" fmla="*/ 164 w 75"/>
                  <a:gd name="T47" fmla="*/ 736 h 68"/>
                  <a:gd name="T48" fmla="*/ 180 w 75"/>
                  <a:gd name="T49" fmla="*/ 686 h 68"/>
                  <a:gd name="T50" fmla="*/ 200 w 75"/>
                  <a:gd name="T51" fmla="*/ 658 h 68"/>
                  <a:gd name="T52" fmla="*/ 210 w 75"/>
                  <a:gd name="T53" fmla="*/ 628 h 68"/>
                  <a:gd name="T54" fmla="*/ 212 w 75"/>
                  <a:gd name="T55" fmla="*/ 586 h 68"/>
                  <a:gd name="T56" fmla="*/ 222 w 75"/>
                  <a:gd name="T57" fmla="*/ 554 h 68"/>
                  <a:gd name="T58" fmla="*/ 222 w 75"/>
                  <a:gd name="T59" fmla="*/ 515 h 68"/>
                  <a:gd name="T60" fmla="*/ 222 w 75"/>
                  <a:gd name="T61" fmla="*/ 480 h 68"/>
                  <a:gd name="T62" fmla="*/ 221 w 75"/>
                  <a:gd name="T63" fmla="*/ 446 h 68"/>
                  <a:gd name="T64" fmla="*/ 211 w 75"/>
                  <a:gd name="T65" fmla="*/ 418 h 68"/>
                  <a:gd name="T66" fmla="*/ 192 w 75"/>
                  <a:gd name="T67" fmla="*/ 401 h 68"/>
                  <a:gd name="T68" fmla="*/ 179 w 75"/>
                  <a:gd name="T69" fmla="*/ 346 h 68"/>
                  <a:gd name="T70" fmla="*/ 155 w 75"/>
                  <a:gd name="T71" fmla="*/ 282 h 68"/>
                  <a:gd name="T72" fmla="*/ 139 w 75"/>
                  <a:gd name="T73" fmla="*/ 228 h 68"/>
                  <a:gd name="T74" fmla="*/ 112 w 75"/>
                  <a:gd name="T75" fmla="*/ 139 h 68"/>
                  <a:gd name="T76" fmla="*/ 97 w 75"/>
                  <a:gd name="T77" fmla="*/ 91 h 68"/>
                  <a:gd name="T78" fmla="*/ 79 w 75"/>
                  <a:gd name="T79" fmla="*/ 3 h 68"/>
                  <a:gd name="T80" fmla="*/ 64 w 75"/>
                  <a:gd name="T81" fmla="*/ 1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5"/>
                  <a:gd name="T124" fmla="*/ 0 h 68"/>
                  <a:gd name="T125" fmla="*/ 75 w 75"/>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5" h="68">
                    <a:moveTo>
                      <a:pt x="23" y="1"/>
                    </a:moveTo>
                    <a:lnTo>
                      <a:pt x="17" y="0"/>
                    </a:lnTo>
                    <a:lnTo>
                      <a:pt x="13" y="0"/>
                    </a:lnTo>
                    <a:lnTo>
                      <a:pt x="8" y="1"/>
                    </a:lnTo>
                    <a:lnTo>
                      <a:pt x="5" y="2"/>
                    </a:lnTo>
                    <a:lnTo>
                      <a:pt x="1" y="5"/>
                    </a:lnTo>
                    <a:lnTo>
                      <a:pt x="0" y="9"/>
                    </a:lnTo>
                    <a:lnTo>
                      <a:pt x="1" y="14"/>
                    </a:lnTo>
                    <a:lnTo>
                      <a:pt x="6" y="21"/>
                    </a:lnTo>
                    <a:lnTo>
                      <a:pt x="8" y="24"/>
                    </a:lnTo>
                    <a:lnTo>
                      <a:pt x="8" y="28"/>
                    </a:lnTo>
                    <a:lnTo>
                      <a:pt x="7" y="33"/>
                    </a:lnTo>
                    <a:lnTo>
                      <a:pt x="5" y="38"/>
                    </a:lnTo>
                    <a:lnTo>
                      <a:pt x="4" y="43"/>
                    </a:lnTo>
                    <a:lnTo>
                      <a:pt x="4" y="48"/>
                    </a:lnTo>
                    <a:lnTo>
                      <a:pt x="6" y="52"/>
                    </a:lnTo>
                    <a:lnTo>
                      <a:pt x="9" y="58"/>
                    </a:lnTo>
                    <a:lnTo>
                      <a:pt x="15" y="62"/>
                    </a:lnTo>
                    <a:lnTo>
                      <a:pt x="23" y="66"/>
                    </a:lnTo>
                    <a:lnTo>
                      <a:pt x="29" y="68"/>
                    </a:lnTo>
                    <a:lnTo>
                      <a:pt x="36" y="68"/>
                    </a:lnTo>
                    <a:lnTo>
                      <a:pt x="43" y="68"/>
                    </a:lnTo>
                    <a:lnTo>
                      <a:pt x="49" y="67"/>
                    </a:lnTo>
                    <a:lnTo>
                      <a:pt x="55" y="65"/>
                    </a:lnTo>
                    <a:lnTo>
                      <a:pt x="61" y="61"/>
                    </a:lnTo>
                    <a:lnTo>
                      <a:pt x="66" y="58"/>
                    </a:lnTo>
                    <a:lnTo>
                      <a:pt x="69" y="55"/>
                    </a:lnTo>
                    <a:lnTo>
                      <a:pt x="72" y="51"/>
                    </a:lnTo>
                    <a:lnTo>
                      <a:pt x="74" y="48"/>
                    </a:lnTo>
                    <a:lnTo>
                      <a:pt x="75" y="45"/>
                    </a:lnTo>
                    <a:lnTo>
                      <a:pt x="75" y="42"/>
                    </a:lnTo>
                    <a:lnTo>
                      <a:pt x="73" y="39"/>
                    </a:lnTo>
                    <a:lnTo>
                      <a:pt x="70" y="37"/>
                    </a:lnTo>
                    <a:lnTo>
                      <a:pt x="65" y="35"/>
                    </a:lnTo>
                    <a:lnTo>
                      <a:pt x="60" y="31"/>
                    </a:lnTo>
                    <a:lnTo>
                      <a:pt x="52" y="25"/>
                    </a:lnTo>
                    <a:lnTo>
                      <a:pt x="46" y="20"/>
                    </a:lnTo>
                    <a:lnTo>
                      <a:pt x="38" y="13"/>
                    </a:lnTo>
                    <a:lnTo>
                      <a:pt x="32" y="7"/>
                    </a:lnTo>
                    <a:lnTo>
                      <a:pt x="27" y="3"/>
                    </a:lnTo>
                    <a:lnTo>
                      <a:pt x="23" y="1"/>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78" name="Freeform 504"/>
              <p:cNvSpPr>
                <a:spLocks noChangeArrowheads="1"/>
              </p:cNvSpPr>
              <p:nvPr/>
            </p:nvSpPr>
            <p:spPr bwMode="auto">
              <a:xfrm>
                <a:off x="3071" y="4087"/>
                <a:ext cx="24" cy="25"/>
              </a:xfrm>
              <a:custGeom>
                <a:avLst/>
                <a:gdLst>
                  <a:gd name="T0" fmla="*/ 530 w 28"/>
                  <a:gd name="T1" fmla="*/ 3046 h 28"/>
                  <a:gd name="T2" fmla="*/ 430 w 28"/>
                  <a:gd name="T3" fmla="*/ 2244 h 28"/>
                  <a:gd name="T4" fmla="*/ 403 w 28"/>
                  <a:gd name="T5" fmla="*/ 1827 h 28"/>
                  <a:gd name="T6" fmla="*/ 430 w 28"/>
                  <a:gd name="T7" fmla="*/ 1588 h 28"/>
                  <a:gd name="T8" fmla="*/ 461 w 28"/>
                  <a:gd name="T9" fmla="*/ 1492 h 28"/>
                  <a:gd name="T10" fmla="*/ 530 w 28"/>
                  <a:gd name="T11" fmla="*/ 1395 h 28"/>
                  <a:gd name="T12" fmla="*/ 698 w 28"/>
                  <a:gd name="T13" fmla="*/ 1294 h 28"/>
                  <a:gd name="T14" fmla="*/ 920 w 28"/>
                  <a:gd name="T15" fmla="*/ 1294 h 28"/>
                  <a:gd name="T16" fmla="*/ 1016 w 28"/>
                  <a:gd name="T17" fmla="*/ 1395 h 28"/>
                  <a:gd name="T18" fmla="*/ 1166 w 28"/>
                  <a:gd name="T19" fmla="*/ 1 h 28"/>
                  <a:gd name="T20" fmla="*/ 948 w 28"/>
                  <a:gd name="T21" fmla="*/ 0 h 28"/>
                  <a:gd name="T22" fmla="*/ 698 w 28"/>
                  <a:gd name="T23" fmla="*/ 0 h 28"/>
                  <a:gd name="T24" fmla="*/ 461 w 28"/>
                  <a:gd name="T25" fmla="*/ 1 h 28"/>
                  <a:gd name="T26" fmla="*/ 3 w 28"/>
                  <a:gd name="T27" fmla="*/ 4 h 28"/>
                  <a:gd name="T28" fmla="*/ 2 w 28"/>
                  <a:gd name="T29" fmla="*/ 1216 h 28"/>
                  <a:gd name="T30" fmla="*/ 0 w 28"/>
                  <a:gd name="T31" fmla="*/ 1946 h 28"/>
                  <a:gd name="T32" fmla="*/ 2 w 28"/>
                  <a:gd name="T33" fmla="*/ 2966 h 28"/>
                  <a:gd name="T34" fmla="*/ 3 w 28"/>
                  <a:gd name="T35" fmla="*/ 3744 h 28"/>
                  <a:gd name="T36" fmla="*/ 530 w 28"/>
                  <a:gd name="T37" fmla="*/ 3046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28"/>
                  <a:gd name="T59" fmla="*/ 28 w 28"/>
                  <a:gd name="T60" fmla="*/ 28 h 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28">
                    <a:moveTo>
                      <a:pt x="13" y="22"/>
                    </a:moveTo>
                    <a:lnTo>
                      <a:pt x="10" y="17"/>
                    </a:lnTo>
                    <a:lnTo>
                      <a:pt x="9" y="14"/>
                    </a:lnTo>
                    <a:lnTo>
                      <a:pt x="10" y="12"/>
                    </a:lnTo>
                    <a:lnTo>
                      <a:pt x="11" y="11"/>
                    </a:lnTo>
                    <a:lnTo>
                      <a:pt x="13" y="10"/>
                    </a:lnTo>
                    <a:lnTo>
                      <a:pt x="17" y="9"/>
                    </a:lnTo>
                    <a:lnTo>
                      <a:pt x="21" y="9"/>
                    </a:lnTo>
                    <a:lnTo>
                      <a:pt x="24" y="10"/>
                    </a:lnTo>
                    <a:lnTo>
                      <a:pt x="28" y="1"/>
                    </a:lnTo>
                    <a:lnTo>
                      <a:pt x="22" y="0"/>
                    </a:lnTo>
                    <a:lnTo>
                      <a:pt x="17" y="0"/>
                    </a:lnTo>
                    <a:lnTo>
                      <a:pt x="11" y="1"/>
                    </a:lnTo>
                    <a:lnTo>
                      <a:pt x="5" y="4"/>
                    </a:lnTo>
                    <a:lnTo>
                      <a:pt x="2" y="8"/>
                    </a:lnTo>
                    <a:lnTo>
                      <a:pt x="0" y="15"/>
                    </a:lnTo>
                    <a:lnTo>
                      <a:pt x="2" y="21"/>
                    </a:lnTo>
                    <a:lnTo>
                      <a:pt x="6" y="28"/>
                    </a:lnTo>
                    <a:lnTo>
                      <a:pt x="13" y="2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79" name="Freeform 505"/>
              <p:cNvSpPr>
                <a:spLocks noChangeArrowheads="1"/>
              </p:cNvSpPr>
              <p:nvPr/>
            </p:nvSpPr>
            <p:spPr bwMode="auto">
              <a:xfrm>
                <a:off x="3074" y="4112"/>
                <a:ext cx="8" cy="43"/>
              </a:xfrm>
              <a:custGeom>
                <a:avLst/>
                <a:gdLst>
                  <a:gd name="T0" fmla="*/ 95 w 13"/>
                  <a:gd name="T1" fmla="*/ 5623 h 44"/>
                  <a:gd name="T2" fmla="*/ 76 w 13"/>
                  <a:gd name="T3" fmla="*/ 4781 h 44"/>
                  <a:gd name="T4" fmla="*/ 70 w 13"/>
                  <a:gd name="T5" fmla="*/ 4330 h 44"/>
                  <a:gd name="T6" fmla="*/ 70 w 13"/>
                  <a:gd name="T7" fmla="*/ 3916 h 44"/>
                  <a:gd name="T8" fmla="*/ 76 w 13"/>
                  <a:gd name="T9" fmla="*/ 3336 h 44"/>
                  <a:gd name="T10" fmla="*/ 88 w 13"/>
                  <a:gd name="T11" fmla="*/ 2383 h 44"/>
                  <a:gd name="T12" fmla="*/ 95 w 13"/>
                  <a:gd name="T13" fmla="*/ 1593 h 44"/>
                  <a:gd name="T14" fmla="*/ 95 w 13"/>
                  <a:gd name="T15" fmla="*/ 64 h 44"/>
                  <a:gd name="T16" fmla="*/ 76 w 13"/>
                  <a:gd name="T17" fmla="*/ 0 h 44"/>
                  <a:gd name="T18" fmla="*/ 1 w 13"/>
                  <a:gd name="T19" fmla="*/ 64 h 44"/>
                  <a:gd name="T20" fmla="*/ 1 w 13"/>
                  <a:gd name="T21" fmla="*/ 1297 h 44"/>
                  <a:gd name="T22" fmla="*/ 1 w 13"/>
                  <a:gd name="T23" fmla="*/ 1504 h 44"/>
                  <a:gd name="T24" fmla="*/ 1 w 13"/>
                  <a:gd name="T25" fmla="*/ 2080 h 44"/>
                  <a:gd name="T26" fmla="*/ 1 w 13"/>
                  <a:gd name="T27" fmla="*/ 2920 h 44"/>
                  <a:gd name="T28" fmla="*/ 0 w 13"/>
                  <a:gd name="T29" fmla="*/ 3793 h 44"/>
                  <a:gd name="T30" fmla="*/ 0 w 13"/>
                  <a:gd name="T31" fmla="*/ 4468 h 44"/>
                  <a:gd name="T32" fmla="*/ 1 w 13"/>
                  <a:gd name="T33" fmla="*/ 5623 h 44"/>
                  <a:gd name="T34" fmla="*/ 60 w 13"/>
                  <a:gd name="T35" fmla="*/ 6413 h 44"/>
                  <a:gd name="T36" fmla="*/ 95 w 13"/>
                  <a:gd name="T37" fmla="*/ 5623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
                  <a:gd name="T58" fmla="*/ 0 h 44"/>
                  <a:gd name="T59" fmla="*/ 13 w 13"/>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 h="44">
                    <a:moveTo>
                      <a:pt x="13" y="38"/>
                    </a:moveTo>
                    <a:lnTo>
                      <a:pt x="10" y="33"/>
                    </a:lnTo>
                    <a:lnTo>
                      <a:pt x="9" y="30"/>
                    </a:lnTo>
                    <a:lnTo>
                      <a:pt x="9" y="27"/>
                    </a:lnTo>
                    <a:lnTo>
                      <a:pt x="10" y="22"/>
                    </a:lnTo>
                    <a:lnTo>
                      <a:pt x="12" y="17"/>
                    </a:lnTo>
                    <a:lnTo>
                      <a:pt x="13" y="11"/>
                    </a:lnTo>
                    <a:lnTo>
                      <a:pt x="13" y="6"/>
                    </a:lnTo>
                    <a:lnTo>
                      <a:pt x="10" y="0"/>
                    </a:lnTo>
                    <a:lnTo>
                      <a:pt x="3" y="6"/>
                    </a:lnTo>
                    <a:lnTo>
                      <a:pt x="5" y="8"/>
                    </a:lnTo>
                    <a:lnTo>
                      <a:pt x="5" y="10"/>
                    </a:lnTo>
                    <a:lnTo>
                      <a:pt x="3" y="15"/>
                    </a:lnTo>
                    <a:lnTo>
                      <a:pt x="1" y="20"/>
                    </a:lnTo>
                    <a:lnTo>
                      <a:pt x="0" y="26"/>
                    </a:lnTo>
                    <a:lnTo>
                      <a:pt x="0" y="31"/>
                    </a:lnTo>
                    <a:lnTo>
                      <a:pt x="2" y="38"/>
                    </a:lnTo>
                    <a:lnTo>
                      <a:pt x="7" y="44"/>
                    </a:lnTo>
                    <a:lnTo>
                      <a:pt x="13" y="3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80" name="Freeform 506"/>
              <p:cNvSpPr>
                <a:spLocks noChangeArrowheads="1"/>
              </p:cNvSpPr>
              <p:nvPr/>
            </p:nvSpPr>
            <p:spPr bwMode="auto">
              <a:xfrm>
                <a:off x="3082" y="4128"/>
                <a:ext cx="61" cy="39"/>
              </a:xfrm>
              <a:custGeom>
                <a:avLst/>
                <a:gdLst>
                  <a:gd name="T0" fmla="*/ 189 w 74"/>
                  <a:gd name="T1" fmla="*/ 2211 h 40"/>
                  <a:gd name="T2" fmla="*/ 194 w 74"/>
                  <a:gd name="T3" fmla="*/ 2399 h 40"/>
                  <a:gd name="T4" fmla="*/ 199 w 74"/>
                  <a:gd name="T5" fmla="*/ 2567 h 40"/>
                  <a:gd name="T6" fmla="*/ 194 w 74"/>
                  <a:gd name="T7" fmla="*/ 2985 h 40"/>
                  <a:gd name="T8" fmla="*/ 189 w 74"/>
                  <a:gd name="T9" fmla="*/ 3436 h 40"/>
                  <a:gd name="T10" fmla="*/ 184 w 74"/>
                  <a:gd name="T11" fmla="*/ 4298 h 40"/>
                  <a:gd name="T12" fmla="*/ 170 w 74"/>
                  <a:gd name="T13" fmla="*/ 5296 h 40"/>
                  <a:gd name="T14" fmla="*/ 161 w 74"/>
                  <a:gd name="T15" fmla="*/ 5759 h 40"/>
                  <a:gd name="T16" fmla="*/ 145 w 74"/>
                  <a:gd name="T17" fmla="*/ 6199 h 40"/>
                  <a:gd name="T18" fmla="*/ 124 w 74"/>
                  <a:gd name="T19" fmla="*/ 6664 h 40"/>
                  <a:gd name="T20" fmla="*/ 106 w 74"/>
                  <a:gd name="T21" fmla="*/ 7075 h 40"/>
                  <a:gd name="T22" fmla="*/ 91 w 74"/>
                  <a:gd name="T23" fmla="*/ 7075 h 40"/>
                  <a:gd name="T24" fmla="*/ 69 w 74"/>
                  <a:gd name="T25" fmla="*/ 7075 h 40"/>
                  <a:gd name="T26" fmla="*/ 51 w 74"/>
                  <a:gd name="T27" fmla="*/ 6594 h 40"/>
                  <a:gd name="T28" fmla="*/ 35 w 74"/>
                  <a:gd name="T29" fmla="*/ 6123 h 40"/>
                  <a:gd name="T30" fmla="*/ 2 w 74"/>
                  <a:gd name="T31" fmla="*/ 5296 h 40"/>
                  <a:gd name="T32" fmla="*/ 0 w 74"/>
                  <a:gd name="T33" fmla="*/ 6594 h 40"/>
                  <a:gd name="T34" fmla="*/ 2 w 74"/>
                  <a:gd name="T35" fmla="*/ 8184 h 40"/>
                  <a:gd name="T36" fmla="*/ 40 w 74"/>
                  <a:gd name="T37" fmla="*/ 8806 h 40"/>
                  <a:gd name="T38" fmla="*/ 63 w 74"/>
                  <a:gd name="T39" fmla="*/ 9040 h 40"/>
                  <a:gd name="T40" fmla="*/ 91 w 74"/>
                  <a:gd name="T41" fmla="*/ 9477 h 40"/>
                  <a:gd name="T42" fmla="*/ 111 w 74"/>
                  <a:gd name="T43" fmla="*/ 9040 h 40"/>
                  <a:gd name="T44" fmla="*/ 130 w 74"/>
                  <a:gd name="T45" fmla="*/ 8913 h 40"/>
                  <a:gd name="T46" fmla="*/ 153 w 74"/>
                  <a:gd name="T47" fmla="*/ 8406 h 40"/>
                  <a:gd name="T48" fmla="*/ 170 w 74"/>
                  <a:gd name="T49" fmla="*/ 7704 h 40"/>
                  <a:gd name="T50" fmla="*/ 189 w 74"/>
                  <a:gd name="T51" fmla="*/ 6664 h 40"/>
                  <a:gd name="T52" fmla="*/ 199 w 74"/>
                  <a:gd name="T53" fmla="*/ 5759 h 40"/>
                  <a:gd name="T54" fmla="*/ 215 w 74"/>
                  <a:gd name="T55" fmla="*/ 5000 h 40"/>
                  <a:gd name="T56" fmla="*/ 220 w 74"/>
                  <a:gd name="T57" fmla="*/ 3685 h 40"/>
                  <a:gd name="T58" fmla="*/ 220 w 74"/>
                  <a:gd name="T59" fmla="*/ 2768 h 40"/>
                  <a:gd name="T60" fmla="*/ 220 w 74"/>
                  <a:gd name="T61" fmla="*/ 78 h 40"/>
                  <a:gd name="T62" fmla="*/ 209 w 74"/>
                  <a:gd name="T63" fmla="*/ 2 h 40"/>
                  <a:gd name="T64" fmla="*/ 199 w 74"/>
                  <a:gd name="T65" fmla="*/ 0 h 40"/>
                  <a:gd name="T66" fmla="*/ 189 w 74"/>
                  <a:gd name="T67" fmla="*/ 2211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40"/>
                  <a:gd name="T104" fmla="*/ 74 w 74"/>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40">
                    <a:moveTo>
                      <a:pt x="63" y="9"/>
                    </a:moveTo>
                    <a:lnTo>
                      <a:pt x="64" y="10"/>
                    </a:lnTo>
                    <a:lnTo>
                      <a:pt x="65" y="11"/>
                    </a:lnTo>
                    <a:lnTo>
                      <a:pt x="64" y="13"/>
                    </a:lnTo>
                    <a:lnTo>
                      <a:pt x="63" y="15"/>
                    </a:lnTo>
                    <a:lnTo>
                      <a:pt x="61" y="18"/>
                    </a:lnTo>
                    <a:lnTo>
                      <a:pt x="57" y="22"/>
                    </a:lnTo>
                    <a:lnTo>
                      <a:pt x="53" y="25"/>
                    </a:lnTo>
                    <a:lnTo>
                      <a:pt x="47" y="27"/>
                    </a:lnTo>
                    <a:lnTo>
                      <a:pt x="42" y="29"/>
                    </a:lnTo>
                    <a:lnTo>
                      <a:pt x="36" y="30"/>
                    </a:lnTo>
                    <a:lnTo>
                      <a:pt x="30" y="30"/>
                    </a:lnTo>
                    <a:lnTo>
                      <a:pt x="24" y="30"/>
                    </a:lnTo>
                    <a:lnTo>
                      <a:pt x="18" y="28"/>
                    </a:lnTo>
                    <a:lnTo>
                      <a:pt x="11" y="26"/>
                    </a:lnTo>
                    <a:lnTo>
                      <a:pt x="6" y="22"/>
                    </a:lnTo>
                    <a:lnTo>
                      <a:pt x="0" y="28"/>
                    </a:lnTo>
                    <a:lnTo>
                      <a:pt x="7" y="34"/>
                    </a:lnTo>
                    <a:lnTo>
                      <a:pt x="14" y="37"/>
                    </a:lnTo>
                    <a:lnTo>
                      <a:pt x="22" y="39"/>
                    </a:lnTo>
                    <a:lnTo>
                      <a:pt x="30" y="40"/>
                    </a:lnTo>
                    <a:lnTo>
                      <a:pt x="38" y="39"/>
                    </a:lnTo>
                    <a:lnTo>
                      <a:pt x="44" y="38"/>
                    </a:lnTo>
                    <a:lnTo>
                      <a:pt x="50" y="36"/>
                    </a:lnTo>
                    <a:lnTo>
                      <a:pt x="57" y="33"/>
                    </a:lnTo>
                    <a:lnTo>
                      <a:pt x="62" y="29"/>
                    </a:lnTo>
                    <a:lnTo>
                      <a:pt x="66" y="25"/>
                    </a:lnTo>
                    <a:lnTo>
                      <a:pt x="71" y="21"/>
                    </a:lnTo>
                    <a:lnTo>
                      <a:pt x="73" y="16"/>
                    </a:lnTo>
                    <a:lnTo>
                      <a:pt x="74" y="12"/>
                    </a:lnTo>
                    <a:lnTo>
                      <a:pt x="74" y="6"/>
                    </a:lnTo>
                    <a:lnTo>
                      <a:pt x="69" y="2"/>
                    </a:lnTo>
                    <a:lnTo>
                      <a:pt x="65" y="0"/>
                    </a:lnTo>
                    <a:lnTo>
                      <a:pt x="6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81" name="Freeform 507"/>
              <p:cNvSpPr>
                <a:spLocks noChangeArrowheads="1"/>
              </p:cNvSpPr>
              <p:nvPr/>
            </p:nvSpPr>
            <p:spPr bwMode="auto">
              <a:xfrm>
                <a:off x="3096" y="4087"/>
                <a:ext cx="37" cy="46"/>
              </a:xfrm>
              <a:custGeom>
                <a:avLst/>
                <a:gdLst>
                  <a:gd name="T0" fmla="*/ 0 w 51"/>
                  <a:gd name="T1" fmla="*/ 4732 h 46"/>
                  <a:gd name="T2" fmla="*/ 1 w 51"/>
                  <a:gd name="T3" fmla="*/ 5574 h 46"/>
                  <a:gd name="T4" fmla="*/ 10 w 51"/>
                  <a:gd name="T5" fmla="*/ 8434 h 46"/>
                  <a:gd name="T6" fmla="*/ 14 w 51"/>
                  <a:gd name="T7" fmla="*/ 10839 h 46"/>
                  <a:gd name="T8" fmla="*/ 22 w 51"/>
                  <a:gd name="T9" fmla="*/ 14847 h 46"/>
                  <a:gd name="T10" fmla="*/ 28 w 51"/>
                  <a:gd name="T11" fmla="*/ 17564 h 46"/>
                  <a:gd name="T12" fmla="*/ 34 w 51"/>
                  <a:gd name="T13" fmla="*/ 20750 h 46"/>
                  <a:gd name="T14" fmla="*/ 43 w 51"/>
                  <a:gd name="T15" fmla="*/ 23004 h 46"/>
                  <a:gd name="T16" fmla="*/ 49 w 51"/>
                  <a:gd name="T17" fmla="*/ 24909 h 46"/>
                  <a:gd name="T18" fmla="*/ 50 w 51"/>
                  <a:gd name="T19" fmla="*/ 19472 h 46"/>
                  <a:gd name="T20" fmla="*/ 46 w 51"/>
                  <a:gd name="T21" fmla="*/ 19065 h 46"/>
                  <a:gd name="T22" fmla="*/ 41 w 51"/>
                  <a:gd name="T23" fmla="*/ 16461 h 46"/>
                  <a:gd name="T24" fmla="*/ 34 w 51"/>
                  <a:gd name="T25" fmla="*/ 13897 h 46"/>
                  <a:gd name="T26" fmla="*/ 28 w 51"/>
                  <a:gd name="T27" fmla="*/ 10669 h 46"/>
                  <a:gd name="T28" fmla="*/ 20 w 51"/>
                  <a:gd name="T29" fmla="*/ 7151 h 46"/>
                  <a:gd name="T30" fmla="*/ 13 w 51"/>
                  <a:gd name="T31" fmla="*/ 4360 h 46"/>
                  <a:gd name="T32" fmla="*/ 10 w 51"/>
                  <a:gd name="T33" fmla="*/ 4 h 46"/>
                  <a:gd name="T34" fmla="*/ 1 w 51"/>
                  <a:gd name="T35" fmla="*/ 0 h 46"/>
                  <a:gd name="T36" fmla="*/ 0 w 51"/>
                  <a:gd name="T37" fmla="*/ 4732 h 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1"/>
                  <a:gd name="T58" fmla="*/ 0 h 46"/>
                  <a:gd name="T59" fmla="*/ 51 w 51"/>
                  <a:gd name="T60" fmla="*/ 46 h 4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1" h="46">
                    <a:moveTo>
                      <a:pt x="0" y="9"/>
                    </a:moveTo>
                    <a:lnTo>
                      <a:pt x="4" y="11"/>
                    </a:lnTo>
                    <a:lnTo>
                      <a:pt x="9" y="16"/>
                    </a:lnTo>
                    <a:lnTo>
                      <a:pt x="15" y="20"/>
                    </a:lnTo>
                    <a:lnTo>
                      <a:pt x="23" y="27"/>
                    </a:lnTo>
                    <a:lnTo>
                      <a:pt x="30" y="32"/>
                    </a:lnTo>
                    <a:lnTo>
                      <a:pt x="36" y="38"/>
                    </a:lnTo>
                    <a:lnTo>
                      <a:pt x="43" y="43"/>
                    </a:lnTo>
                    <a:lnTo>
                      <a:pt x="49" y="46"/>
                    </a:lnTo>
                    <a:lnTo>
                      <a:pt x="51" y="37"/>
                    </a:lnTo>
                    <a:lnTo>
                      <a:pt x="47" y="35"/>
                    </a:lnTo>
                    <a:lnTo>
                      <a:pt x="42" y="31"/>
                    </a:lnTo>
                    <a:lnTo>
                      <a:pt x="35" y="26"/>
                    </a:lnTo>
                    <a:lnTo>
                      <a:pt x="28" y="19"/>
                    </a:lnTo>
                    <a:lnTo>
                      <a:pt x="22" y="14"/>
                    </a:lnTo>
                    <a:lnTo>
                      <a:pt x="14" y="8"/>
                    </a:lnTo>
                    <a:lnTo>
                      <a:pt x="9" y="4"/>
                    </a:lnTo>
                    <a:lnTo>
                      <a:pt x="4"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82" name="Freeform 508"/>
              <p:cNvSpPr>
                <a:spLocks noChangeArrowheads="1"/>
              </p:cNvSpPr>
              <p:nvPr/>
            </p:nvSpPr>
            <p:spPr bwMode="auto">
              <a:xfrm>
                <a:off x="3024" y="4092"/>
                <a:ext cx="55" cy="55"/>
              </a:xfrm>
              <a:custGeom>
                <a:avLst/>
                <a:gdLst>
                  <a:gd name="T0" fmla="*/ 4248 w 57"/>
                  <a:gd name="T1" fmla="*/ 3 h 66"/>
                  <a:gd name="T2" fmla="*/ 4525 w 57"/>
                  <a:gd name="T3" fmla="*/ 3 h 66"/>
                  <a:gd name="T4" fmla="*/ 4525 w 57"/>
                  <a:gd name="T5" fmla="*/ 2 h 66"/>
                  <a:gd name="T6" fmla="*/ 4432 w 57"/>
                  <a:gd name="T7" fmla="*/ 1 h 66"/>
                  <a:gd name="T8" fmla="*/ 4230 w 57"/>
                  <a:gd name="T9" fmla="*/ 1 h 66"/>
                  <a:gd name="T10" fmla="*/ 3506 w 57"/>
                  <a:gd name="T11" fmla="*/ 0 h 66"/>
                  <a:gd name="T12" fmla="*/ 2673 w 57"/>
                  <a:gd name="T13" fmla="*/ 2 h 66"/>
                  <a:gd name="T14" fmla="*/ 2307 w 57"/>
                  <a:gd name="T15" fmla="*/ 3 h 66"/>
                  <a:gd name="T16" fmla="*/ 1904 w 57"/>
                  <a:gd name="T17" fmla="*/ 5 h 66"/>
                  <a:gd name="T18" fmla="*/ 1436 w 57"/>
                  <a:gd name="T19" fmla="*/ 120 h 66"/>
                  <a:gd name="T20" fmla="*/ 955 w 57"/>
                  <a:gd name="T21" fmla="*/ 161 h 66"/>
                  <a:gd name="T22" fmla="*/ 729 w 57"/>
                  <a:gd name="T23" fmla="*/ 250 h 66"/>
                  <a:gd name="T24" fmla="*/ 5 w 57"/>
                  <a:gd name="T25" fmla="*/ 308 h 66"/>
                  <a:gd name="T26" fmla="*/ 2 w 57"/>
                  <a:gd name="T27" fmla="*/ 413 h 66"/>
                  <a:gd name="T28" fmla="*/ 0 w 57"/>
                  <a:gd name="T29" fmla="*/ 495 h 66"/>
                  <a:gd name="T30" fmla="*/ 1 w 57"/>
                  <a:gd name="T31" fmla="*/ 553 h 66"/>
                  <a:gd name="T32" fmla="*/ 2 w 57"/>
                  <a:gd name="T33" fmla="*/ 595 h 66"/>
                  <a:gd name="T34" fmla="*/ 5 w 57"/>
                  <a:gd name="T35" fmla="*/ 617 h 66"/>
                  <a:gd name="T36" fmla="*/ 781 w 57"/>
                  <a:gd name="T37" fmla="*/ 665 h 66"/>
                  <a:gd name="T38" fmla="*/ 1643 w 57"/>
                  <a:gd name="T39" fmla="*/ 741 h 66"/>
                  <a:gd name="T40" fmla="*/ 2642 w 57"/>
                  <a:gd name="T41" fmla="*/ 798 h 66"/>
                  <a:gd name="T42" fmla="*/ 3224 w 57"/>
                  <a:gd name="T43" fmla="*/ 803 h 66"/>
                  <a:gd name="T44" fmla="*/ 3694 w 57"/>
                  <a:gd name="T45" fmla="*/ 803 h 66"/>
                  <a:gd name="T46" fmla="*/ 3968 w 57"/>
                  <a:gd name="T47" fmla="*/ 803 h 66"/>
                  <a:gd name="T48" fmla="*/ 4432 w 57"/>
                  <a:gd name="T49" fmla="*/ 798 h 66"/>
                  <a:gd name="T50" fmla="*/ 4545 w 57"/>
                  <a:gd name="T51" fmla="*/ 789 h 66"/>
                  <a:gd name="T52" fmla="*/ 4743 w 57"/>
                  <a:gd name="T53" fmla="*/ 748 h 66"/>
                  <a:gd name="T54" fmla="*/ 4600 w 57"/>
                  <a:gd name="T55" fmla="*/ 695 h 66"/>
                  <a:gd name="T56" fmla="*/ 4525 w 57"/>
                  <a:gd name="T57" fmla="*/ 648 h 66"/>
                  <a:gd name="T58" fmla="*/ 4432 w 57"/>
                  <a:gd name="T59" fmla="*/ 601 h 66"/>
                  <a:gd name="T60" fmla="*/ 4432 w 57"/>
                  <a:gd name="T61" fmla="*/ 575 h 66"/>
                  <a:gd name="T62" fmla="*/ 4432 w 57"/>
                  <a:gd name="T63" fmla="*/ 534 h 66"/>
                  <a:gd name="T64" fmla="*/ 4525 w 57"/>
                  <a:gd name="T65" fmla="*/ 495 h 66"/>
                  <a:gd name="T66" fmla="*/ 4545 w 57"/>
                  <a:gd name="T67" fmla="*/ 444 h 66"/>
                  <a:gd name="T68" fmla="*/ 4600 w 57"/>
                  <a:gd name="T69" fmla="*/ 413 h 66"/>
                  <a:gd name="T70" fmla="*/ 4743 w 57"/>
                  <a:gd name="T71" fmla="*/ 360 h 66"/>
                  <a:gd name="T72" fmla="*/ 4743 w 57"/>
                  <a:gd name="T73" fmla="*/ 311 h 66"/>
                  <a:gd name="T74" fmla="*/ 4743 w 57"/>
                  <a:gd name="T75" fmla="*/ 269 h 66"/>
                  <a:gd name="T76" fmla="*/ 4600 w 57"/>
                  <a:gd name="T77" fmla="*/ 232 h 66"/>
                  <a:gd name="T78" fmla="*/ 4545 w 57"/>
                  <a:gd name="T79" fmla="*/ 173 h 66"/>
                  <a:gd name="T80" fmla="*/ 4525 w 57"/>
                  <a:gd name="T81" fmla="*/ 149 h 66"/>
                  <a:gd name="T82" fmla="*/ 4248 w 57"/>
                  <a:gd name="T83" fmla="*/ 129 h 66"/>
                  <a:gd name="T84" fmla="*/ 4248 w 57"/>
                  <a:gd name="T85" fmla="*/ 113 h 66"/>
                  <a:gd name="T86" fmla="*/ 4230 w 57"/>
                  <a:gd name="T87" fmla="*/ 5 h 66"/>
                  <a:gd name="T88" fmla="*/ 4248 w 57"/>
                  <a:gd name="T89" fmla="*/ 3 h 6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66"/>
                  <a:gd name="T137" fmla="*/ 57 w 57"/>
                  <a:gd name="T138" fmla="*/ 66 h 6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66">
                    <a:moveTo>
                      <a:pt x="51" y="5"/>
                    </a:moveTo>
                    <a:lnTo>
                      <a:pt x="54" y="4"/>
                    </a:lnTo>
                    <a:lnTo>
                      <a:pt x="54" y="2"/>
                    </a:lnTo>
                    <a:lnTo>
                      <a:pt x="53" y="1"/>
                    </a:lnTo>
                    <a:lnTo>
                      <a:pt x="50" y="1"/>
                    </a:lnTo>
                    <a:lnTo>
                      <a:pt x="43" y="0"/>
                    </a:lnTo>
                    <a:lnTo>
                      <a:pt x="33" y="2"/>
                    </a:lnTo>
                    <a:lnTo>
                      <a:pt x="28" y="4"/>
                    </a:lnTo>
                    <a:lnTo>
                      <a:pt x="23" y="6"/>
                    </a:lnTo>
                    <a:lnTo>
                      <a:pt x="18" y="10"/>
                    </a:lnTo>
                    <a:lnTo>
                      <a:pt x="12" y="14"/>
                    </a:lnTo>
                    <a:lnTo>
                      <a:pt x="8" y="20"/>
                    </a:lnTo>
                    <a:lnTo>
                      <a:pt x="5" y="25"/>
                    </a:lnTo>
                    <a:lnTo>
                      <a:pt x="2" y="33"/>
                    </a:lnTo>
                    <a:lnTo>
                      <a:pt x="0" y="41"/>
                    </a:lnTo>
                    <a:lnTo>
                      <a:pt x="1" y="45"/>
                    </a:lnTo>
                    <a:lnTo>
                      <a:pt x="2" y="48"/>
                    </a:lnTo>
                    <a:lnTo>
                      <a:pt x="5" y="51"/>
                    </a:lnTo>
                    <a:lnTo>
                      <a:pt x="9" y="55"/>
                    </a:lnTo>
                    <a:lnTo>
                      <a:pt x="20" y="60"/>
                    </a:lnTo>
                    <a:lnTo>
                      <a:pt x="32" y="65"/>
                    </a:lnTo>
                    <a:lnTo>
                      <a:pt x="38" y="66"/>
                    </a:lnTo>
                    <a:lnTo>
                      <a:pt x="44" y="66"/>
                    </a:lnTo>
                    <a:lnTo>
                      <a:pt x="48" y="66"/>
                    </a:lnTo>
                    <a:lnTo>
                      <a:pt x="53" y="65"/>
                    </a:lnTo>
                    <a:lnTo>
                      <a:pt x="55" y="64"/>
                    </a:lnTo>
                    <a:lnTo>
                      <a:pt x="57" y="61"/>
                    </a:lnTo>
                    <a:lnTo>
                      <a:pt x="56" y="58"/>
                    </a:lnTo>
                    <a:lnTo>
                      <a:pt x="54" y="54"/>
                    </a:lnTo>
                    <a:lnTo>
                      <a:pt x="53" y="50"/>
                    </a:lnTo>
                    <a:lnTo>
                      <a:pt x="53" y="47"/>
                    </a:lnTo>
                    <a:lnTo>
                      <a:pt x="53" y="44"/>
                    </a:lnTo>
                    <a:lnTo>
                      <a:pt x="54" y="41"/>
                    </a:lnTo>
                    <a:lnTo>
                      <a:pt x="55" y="36"/>
                    </a:lnTo>
                    <a:lnTo>
                      <a:pt x="56" y="33"/>
                    </a:lnTo>
                    <a:lnTo>
                      <a:pt x="57" y="30"/>
                    </a:lnTo>
                    <a:lnTo>
                      <a:pt x="57" y="26"/>
                    </a:lnTo>
                    <a:lnTo>
                      <a:pt x="57" y="22"/>
                    </a:lnTo>
                    <a:lnTo>
                      <a:pt x="56" y="19"/>
                    </a:lnTo>
                    <a:lnTo>
                      <a:pt x="55" y="15"/>
                    </a:lnTo>
                    <a:lnTo>
                      <a:pt x="54" y="13"/>
                    </a:lnTo>
                    <a:lnTo>
                      <a:pt x="51" y="11"/>
                    </a:lnTo>
                    <a:lnTo>
                      <a:pt x="51" y="9"/>
                    </a:lnTo>
                    <a:lnTo>
                      <a:pt x="50" y="6"/>
                    </a:lnTo>
                    <a:lnTo>
                      <a:pt x="51" y="5"/>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83" name="Freeform 509"/>
              <p:cNvSpPr>
                <a:spLocks noChangeArrowheads="1"/>
              </p:cNvSpPr>
              <p:nvPr/>
            </p:nvSpPr>
            <p:spPr bwMode="auto">
              <a:xfrm>
                <a:off x="3019" y="4087"/>
                <a:ext cx="61" cy="47"/>
              </a:xfrm>
              <a:custGeom>
                <a:avLst/>
                <a:gdLst>
                  <a:gd name="T0" fmla="*/ 536 w 63"/>
                  <a:gd name="T1" fmla="*/ 22639 h 47"/>
                  <a:gd name="T2" fmla="*/ 605 w 63"/>
                  <a:gd name="T3" fmla="*/ 18240 h 47"/>
                  <a:gd name="T4" fmla="*/ 685 w 63"/>
                  <a:gd name="T5" fmla="*/ 15199 h 47"/>
                  <a:gd name="T6" fmla="*/ 824 w 63"/>
                  <a:gd name="T7" fmla="*/ 12797 h 47"/>
                  <a:gd name="T8" fmla="*/ 1121 w 63"/>
                  <a:gd name="T9" fmla="*/ 10287 h 47"/>
                  <a:gd name="T10" fmla="*/ 1409 w 63"/>
                  <a:gd name="T11" fmla="*/ 9238 h 47"/>
                  <a:gd name="T12" fmla="*/ 1622 w 63"/>
                  <a:gd name="T13" fmla="*/ 7413 h 47"/>
                  <a:gd name="T14" fmla="*/ 1837 w 63"/>
                  <a:gd name="T15" fmla="*/ 6287 h 47"/>
                  <a:gd name="T16" fmla="*/ 2209 w 63"/>
                  <a:gd name="T17" fmla="*/ 4946 h 47"/>
                  <a:gd name="T18" fmla="*/ 2637 w 63"/>
                  <a:gd name="T19" fmla="*/ 4196 h 47"/>
                  <a:gd name="T20" fmla="*/ 2981 w 63"/>
                  <a:gd name="T21" fmla="*/ 4552 h 47"/>
                  <a:gd name="T22" fmla="*/ 3004 w 63"/>
                  <a:gd name="T23" fmla="*/ 4552 h 47"/>
                  <a:gd name="T24" fmla="*/ 2981 w 63"/>
                  <a:gd name="T25" fmla="*/ 4196 h 47"/>
                  <a:gd name="T26" fmla="*/ 2981 w 63"/>
                  <a:gd name="T27" fmla="*/ 3277 h 47"/>
                  <a:gd name="T28" fmla="*/ 2981 w 63"/>
                  <a:gd name="T29" fmla="*/ 3578 h 47"/>
                  <a:gd name="T30" fmla="*/ 3258 w 63"/>
                  <a:gd name="T31" fmla="*/ 6824 h 47"/>
                  <a:gd name="T32" fmla="*/ 3396 w 63"/>
                  <a:gd name="T33" fmla="*/ 4946 h 47"/>
                  <a:gd name="T34" fmla="*/ 3467 w 63"/>
                  <a:gd name="T35" fmla="*/ 3277 h 47"/>
                  <a:gd name="T36" fmla="*/ 3335 w 63"/>
                  <a:gd name="T37" fmla="*/ 3 h 47"/>
                  <a:gd name="T38" fmla="*/ 3004 w 63"/>
                  <a:gd name="T39" fmla="*/ 0 h 47"/>
                  <a:gd name="T40" fmla="*/ 2637 w 63"/>
                  <a:gd name="T41" fmla="*/ 0 h 47"/>
                  <a:gd name="T42" fmla="*/ 2038 w 63"/>
                  <a:gd name="T43" fmla="*/ 3 h 47"/>
                  <a:gd name="T44" fmla="*/ 1696 w 63"/>
                  <a:gd name="T45" fmla="*/ 91 h 47"/>
                  <a:gd name="T46" fmla="*/ 1434 w 63"/>
                  <a:gd name="T47" fmla="*/ 3862 h 47"/>
                  <a:gd name="T48" fmla="*/ 991 w 63"/>
                  <a:gd name="T49" fmla="*/ 4946 h 47"/>
                  <a:gd name="T50" fmla="*/ 729 w 63"/>
                  <a:gd name="T51" fmla="*/ 7413 h 47"/>
                  <a:gd name="T52" fmla="*/ 568 w 63"/>
                  <a:gd name="T53" fmla="*/ 10038 h 47"/>
                  <a:gd name="T54" fmla="*/ 6 w 63"/>
                  <a:gd name="T55" fmla="*/ 13177 h 47"/>
                  <a:gd name="T56" fmla="*/ 3 w 63"/>
                  <a:gd name="T57" fmla="*/ 16818 h 47"/>
                  <a:gd name="T58" fmla="*/ 0 w 63"/>
                  <a:gd name="T59" fmla="*/ 21026 h 47"/>
                  <a:gd name="T60" fmla="*/ 536 w 63"/>
                  <a:gd name="T61" fmla="*/ 22639 h 4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3"/>
                  <a:gd name="T94" fmla="*/ 0 h 47"/>
                  <a:gd name="T95" fmla="*/ 63 w 63"/>
                  <a:gd name="T96" fmla="*/ 47 h 4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3" h="47">
                    <a:moveTo>
                      <a:pt x="9" y="47"/>
                    </a:moveTo>
                    <a:lnTo>
                      <a:pt x="11" y="39"/>
                    </a:lnTo>
                    <a:lnTo>
                      <a:pt x="13" y="32"/>
                    </a:lnTo>
                    <a:lnTo>
                      <a:pt x="16" y="27"/>
                    </a:lnTo>
                    <a:lnTo>
                      <a:pt x="21" y="22"/>
                    </a:lnTo>
                    <a:lnTo>
                      <a:pt x="25" y="19"/>
                    </a:lnTo>
                    <a:lnTo>
                      <a:pt x="30" y="16"/>
                    </a:lnTo>
                    <a:lnTo>
                      <a:pt x="34" y="14"/>
                    </a:lnTo>
                    <a:lnTo>
                      <a:pt x="40" y="11"/>
                    </a:lnTo>
                    <a:lnTo>
                      <a:pt x="48" y="9"/>
                    </a:lnTo>
                    <a:lnTo>
                      <a:pt x="54" y="10"/>
                    </a:lnTo>
                    <a:lnTo>
                      <a:pt x="55" y="10"/>
                    </a:lnTo>
                    <a:lnTo>
                      <a:pt x="54" y="9"/>
                    </a:lnTo>
                    <a:lnTo>
                      <a:pt x="54" y="6"/>
                    </a:lnTo>
                    <a:lnTo>
                      <a:pt x="54" y="7"/>
                    </a:lnTo>
                    <a:lnTo>
                      <a:pt x="59" y="15"/>
                    </a:lnTo>
                    <a:lnTo>
                      <a:pt x="62" y="11"/>
                    </a:lnTo>
                    <a:lnTo>
                      <a:pt x="63" y="6"/>
                    </a:lnTo>
                    <a:lnTo>
                      <a:pt x="60" y="3"/>
                    </a:lnTo>
                    <a:lnTo>
                      <a:pt x="55" y="0"/>
                    </a:lnTo>
                    <a:lnTo>
                      <a:pt x="48" y="0"/>
                    </a:lnTo>
                    <a:lnTo>
                      <a:pt x="37" y="3"/>
                    </a:lnTo>
                    <a:lnTo>
                      <a:pt x="31" y="5"/>
                    </a:lnTo>
                    <a:lnTo>
                      <a:pt x="26" y="8"/>
                    </a:lnTo>
                    <a:lnTo>
                      <a:pt x="19" y="11"/>
                    </a:lnTo>
                    <a:lnTo>
                      <a:pt x="14" y="16"/>
                    </a:lnTo>
                    <a:lnTo>
                      <a:pt x="10" y="21"/>
                    </a:lnTo>
                    <a:lnTo>
                      <a:pt x="6" y="28"/>
                    </a:lnTo>
                    <a:lnTo>
                      <a:pt x="3" y="36"/>
                    </a:lnTo>
                    <a:lnTo>
                      <a:pt x="0" y="44"/>
                    </a:lnTo>
                    <a:lnTo>
                      <a:pt x="9"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84" name="Freeform 510"/>
              <p:cNvSpPr>
                <a:spLocks noChangeArrowheads="1"/>
              </p:cNvSpPr>
              <p:nvPr/>
            </p:nvSpPr>
            <p:spPr bwMode="auto">
              <a:xfrm>
                <a:off x="3019" y="4135"/>
                <a:ext cx="64" cy="29"/>
              </a:xfrm>
              <a:custGeom>
                <a:avLst/>
                <a:gdLst>
                  <a:gd name="T0" fmla="*/ 2550 w 66"/>
                  <a:gd name="T1" fmla="*/ 6888 h 31"/>
                  <a:gd name="T2" fmla="*/ 2704 w 66"/>
                  <a:gd name="T3" fmla="*/ 7556 h 31"/>
                  <a:gd name="T4" fmla="*/ 2704 w 66"/>
                  <a:gd name="T5" fmla="*/ 7992 h 31"/>
                  <a:gd name="T6" fmla="*/ 2591 w 66"/>
                  <a:gd name="T7" fmla="*/ 7992 h 31"/>
                  <a:gd name="T8" fmla="*/ 2444 w 66"/>
                  <a:gd name="T9" fmla="*/ 8286 h 31"/>
                  <a:gd name="T10" fmla="*/ 2267 w 66"/>
                  <a:gd name="T11" fmla="*/ 8286 h 31"/>
                  <a:gd name="T12" fmla="*/ 2049 w 66"/>
                  <a:gd name="T13" fmla="*/ 7992 h 31"/>
                  <a:gd name="T14" fmla="*/ 1743 w 66"/>
                  <a:gd name="T15" fmla="*/ 7992 h 31"/>
                  <a:gd name="T16" fmla="*/ 1259 w 66"/>
                  <a:gd name="T17" fmla="*/ 6643 h 31"/>
                  <a:gd name="T18" fmla="*/ 700 w 66"/>
                  <a:gd name="T19" fmla="*/ 3958 h 31"/>
                  <a:gd name="T20" fmla="*/ 587 w 66"/>
                  <a:gd name="T21" fmla="*/ 3291 h 31"/>
                  <a:gd name="T22" fmla="*/ 523 w 66"/>
                  <a:gd name="T23" fmla="*/ 2493 h 31"/>
                  <a:gd name="T24" fmla="*/ 493 w 66"/>
                  <a:gd name="T25" fmla="*/ 4 h 31"/>
                  <a:gd name="T26" fmla="*/ 465 w 66"/>
                  <a:gd name="T27" fmla="*/ 3 h 31"/>
                  <a:gd name="T28" fmla="*/ 0 w 66"/>
                  <a:gd name="T29" fmla="*/ 0 h 31"/>
                  <a:gd name="T30" fmla="*/ 1 w 66"/>
                  <a:gd name="T31" fmla="*/ 2735 h 31"/>
                  <a:gd name="T32" fmla="*/ 4 w 66"/>
                  <a:gd name="T33" fmla="*/ 3958 h 31"/>
                  <a:gd name="T34" fmla="*/ 8 w 66"/>
                  <a:gd name="T35" fmla="*/ 6280 h 31"/>
                  <a:gd name="T36" fmla="*/ 553 w 66"/>
                  <a:gd name="T37" fmla="*/ 7556 h 31"/>
                  <a:gd name="T38" fmla="*/ 1119 w 66"/>
                  <a:gd name="T39" fmla="*/ 9968 h 31"/>
                  <a:gd name="T40" fmla="*/ 1645 w 66"/>
                  <a:gd name="T41" fmla="*/ 11564 h 31"/>
                  <a:gd name="T42" fmla="*/ 2017 w 66"/>
                  <a:gd name="T43" fmla="*/ 11862 h 31"/>
                  <a:gd name="T44" fmla="*/ 2207 w 66"/>
                  <a:gd name="T45" fmla="*/ 11862 h 31"/>
                  <a:gd name="T46" fmla="*/ 2444 w 66"/>
                  <a:gd name="T47" fmla="*/ 11862 h 31"/>
                  <a:gd name="T48" fmla="*/ 2748 w 66"/>
                  <a:gd name="T49" fmla="*/ 11564 h 31"/>
                  <a:gd name="T50" fmla="*/ 2915 w 66"/>
                  <a:gd name="T51" fmla="*/ 10816 h 31"/>
                  <a:gd name="T52" fmla="*/ 3042 w 66"/>
                  <a:gd name="T53" fmla="*/ 8765 h 31"/>
                  <a:gd name="T54" fmla="*/ 2994 w 66"/>
                  <a:gd name="T55" fmla="*/ 6888 h 31"/>
                  <a:gd name="T56" fmla="*/ 2915 w 66"/>
                  <a:gd name="T57" fmla="*/ 4340 h 31"/>
                  <a:gd name="T58" fmla="*/ 2550 w 66"/>
                  <a:gd name="T59" fmla="*/ 6888 h 3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6"/>
                  <a:gd name="T91" fmla="*/ 0 h 31"/>
                  <a:gd name="T92" fmla="*/ 66 w 66"/>
                  <a:gd name="T93" fmla="*/ 31 h 3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6" h="31">
                    <a:moveTo>
                      <a:pt x="55" y="18"/>
                    </a:moveTo>
                    <a:lnTo>
                      <a:pt x="58" y="20"/>
                    </a:lnTo>
                    <a:lnTo>
                      <a:pt x="58" y="21"/>
                    </a:lnTo>
                    <a:lnTo>
                      <a:pt x="56" y="21"/>
                    </a:lnTo>
                    <a:lnTo>
                      <a:pt x="53" y="22"/>
                    </a:lnTo>
                    <a:lnTo>
                      <a:pt x="49" y="22"/>
                    </a:lnTo>
                    <a:lnTo>
                      <a:pt x="44" y="21"/>
                    </a:lnTo>
                    <a:lnTo>
                      <a:pt x="38" y="21"/>
                    </a:lnTo>
                    <a:lnTo>
                      <a:pt x="27" y="17"/>
                    </a:lnTo>
                    <a:lnTo>
                      <a:pt x="16" y="11"/>
                    </a:lnTo>
                    <a:lnTo>
                      <a:pt x="13" y="9"/>
                    </a:lnTo>
                    <a:lnTo>
                      <a:pt x="11" y="6"/>
                    </a:lnTo>
                    <a:lnTo>
                      <a:pt x="10" y="4"/>
                    </a:lnTo>
                    <a:lnTo>
                      <a:pt x="9" y="3"/>
                    </a:lnTo>
                    <a:lnTo>
                      <a:pt x="0" y="0"/>
                    </a:lnTo>
                    <a:lnTo>
                      <a:pt x="1" y="7"/>
                    </a:lnTo>
                    <a:lnTo>
                      <a:pt x="4" y="11"/>
                    </a:lnTo>
                    <a:lnTo>
                      <a:pt x="8" y="16"/>
                    </a:lnTo>
                    <a:lnTo>
                      <a:pt x="12" y="20"/>
                    </a:lnTo>
                    <a:lnTo>
                      <a:pt x="24" y="26"/>
                    </a:lnTo>
                    <a:lnTo>
                      <a:pt x="36" y="30"/>
                    </a:lnTo>
                    <a:lnTo>
                      <a:pt x="43" y="31"/>
                    </a:lnTo>
                    <a:lnTo>
                      <a:pt x="48" y="31"/>
                    </a:lnTo>
                    <a:lnTo>
                      <a:pt x="53" y="31"/>
                    </a:lnTo>
                    <a:lnTo>
                      <a:pt x="59" y="30"/>
                    </a:lnTo>
                    <a:lnTo>
                      <a:pt x="63" y="28"/>
                    </a:lnTo>
                    <a:lnTo>
                      <a:pt x="66" y="23"/>
                    </a:lnTo>
                    <a:lnTo>
                      <a:pt x="65" y="18"/>
                    </a:lnTo>
                    <a:lnTo>
                      <a:pt x="63" y="12"/>
                    </a:lnTo>
                    <a:lnTo>
                      <a:pt x="55" y="1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85" name="Freeform 511"/>
              <p:cNvSpPr>
                <a:spLocks noChangeArrowheads="1"/>
              </p:cNvSpPr>
              <p:nvPr/>
            </p:nvSpPr>
            <p:spPr bwMode="auto">
              <a:xfrm>
                <a:off x="3074" y="4120"/>
                <a:ext cx="8" cy="29"/>
              </a:xfrm>
              <a:custGeom>
                <a:avLst/>
                <a:gdLst>
                  <a:gd name="T0" fmla="*/ 1 w 13"/>
                  <a:gd name="T1" fmla="*/ 0 h 31"/>
                  <a:gd name="T2" fmla="*/ 1 w 13"/>
                  <a:gd name="T3" fmla="*/ 2 h 31"/>
                  <a:gd name="T4" fmla="*/ 1 w 13"/>
                  <a:gd name="T5" fmla="*/ 56 h 31"/>
                  <a:gd name="T6" fmla="*/ 1 w 13"/>
                  <a:gd name="T7" fmla="*/ 1092 h 31"/>
                  <a:gd name="T8" fmla="*/ 1 w 13"/>
                  <a:gd name="T9" fmla="*/ 1415 h 31"/>
                  <a:gd name="T10" fmla="*/ 0 w 13"/>
                  <a:gd name="T11" fmla="*/ 1808 h 31"/>
                  <a:gd name="T12" fmla="*/ 0 w 13"/>
                  <a:gd name="T13" fmla="*/ 2316 h 31"/>
                  <a:gd name="T14" fmla="*/ 0 w 13"/>
                  <a:gd name="T15" fmla="*/ 3037 h 31"/>
                  <a:gd name="T16" fmla="*/ 1 w 13"/>
                  <a:gd name="T17" fmla="*/ 3421 h 31"/>
                  <a:gd name="T18" fmla="*/ 76 w 13"/>
                  <a:gd name="T19" fmla="*/ 2843 h 31"/>
                  <a:gd name="T20" fmla="*/ 70 w 13"/>
                  <a:gd name="T21" fmla="*/ 2616 h 31"/>
                  <a:gd name="T22" fmla="*/ 70 w 13"/>
                  <a:gd name="T23" fmla="*/ 2316 h 31"/>
                  <a:gd name="T24" fmla="*/ 70 w 13"/>
                  <a:gd name="T25" fmla="*/ 2046 h 31"/>
                  <a:gd name="T26" fmla="*/ 76 w 13"/>
                  <a:gd name="T27" fmla="*/ 1702 h 31"/>
                  <a:gd name="T28" fmla="*/ 81 w 13"/>
                  <a:gd name="T29" fmla="*/ 1327 h 31"/>
                  <a:gd name="T30" fmla="*/ 88 w 13"/>
                  <a:gd name="T31" fmla="*/ 1022 h 31"/>
                  <a:gd name="T32" fmla="*/ 95 w 13"/>
                  <a:gd name="T33" fmla="*/ 5 h 31"/>
                  <a:gd name="T34" fmla="*/ 95 w 13"/>
                  <a:gd name="T35" fmla="*/ 0 h 31"/>
                  <a:gd name="T36" fmla="*/ 1 w 13"/>
                  <a:gd name="T37" fmla="*/ 0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
                  <a:gd name="T58" fmla="*/ 0 h 31"/>
                  <a:gd name="T59" fmla="*/ 13 w 13"/>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 h="31">
                    <a:moveTo>
                      <a:pt x="5" y="0"/>
                    </a:moveTo>
                    <a:lnTo>
                      <a:pt x="5" y="2"/>
                    </a:lnTo>
                    <a:lnTo>
                      <a:pt x="3" y="6"/>
                    </a:lnTo>
                    <a:lnTo>
                      <a:pt x="2" y="9"/>
                    </a:lnTo>
                    <a:lnTo>
                      <a:pt x="1" y="13"/>
                    </a:lnTo>
                    <a:lnTo>
                      <a:pt x="0" y="17"/>
                    </a:lnTo>
                    <a:lnTo>
                      <a:pt x="0" y="21"/>
                    </a:lnTo>
                    <a:lnTo>
                      <a:pt x="0" y="27"/>
                    </a:lnTo>
                    <a:lnTo>
                      <a:pt x="2" y="31"/>
                    </a:lnTo>
                    <a:lnTo>
                      <a:pt x="10" y="25"/>
                    </a:lnTo>
                    <a:lnTo>
                      <a:pt x="9" y="23"/>
                    </a:lnTo>
                    <a:lnTo>
                      <a:pt x="9" y="21"/>
                    </a:lnTo>
                    <a:lnTo>
                      <a:pt x="9" y="19"/>
                    </a:lnTo>
                    <a:lnTo>
                      <a:pt x="10" y="16"/>
                    </a:lnTo>
                    <a:lnTo>
                      <a:pt x="11" y="12"/>
                    </a:lnTo>
                    <a:lnTo>
                      <a:pt x="12" y="8"/>
                    </a:lnTo>
                    <a:lnTo>
                      <a:pt x="13" y="5"/>
                    </a:lnTo>
                    <a:lnTo>
                      <a:pt x="13" y="0"/>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86" name="Freeform 512"/>
              <p:cNvSpPr>
                <a:spLocks noChangeArrowheads="1"/>
              </p:cNvSpPr>
              <p:nvPr/>
            </p:nvSpPr>
            <p:spPr bwMode="auto">
              <a:xfrm>
                <a:off x="3072" y="4095"/>
                <a:ext cx="10" cy="21"/>
              </a:xfrm>
              <a:custGeom>
                <a:avLst/>
                <a:gdLst>
                  <a:gd name="T0" fmla="*/ 1 w 15"/>
                  <a:gd name="T1" fmla="*/ 0 h 24"/>
                  <a:gd name="T2" fmla="*/ 0 w 15"/>
                  <a:gd name="T3" fmla="*/ 4 h 24"/>
                  <a:gd name="T4" fmla="*/ 1 w 15"/>
                  <a:gd name="T5" fmla="*/ 926 h 24"/>
                  <a:gd name="T6" fmla="*/ 1 w 15"/>
                  <a:gd name="T7" fmla="*/ 1177 h 24"/>
                  <a:gd name="T8" fmla="*/ 1 w 15"/>
                  <a:gd name="T9" fmla="*/ 1382 h 24"/>
                  <a:gd name="T10" fmla="*/ 1 w 15"/>
                  <a:gd name="T11" fmla="*/ 1621 h 24"/>
                  <a:gd name="T12" fmla="*/ 1 w 15"/>
                  <a:gd name="T13" fmla="*/ 2062 h 24"/>
                  <a:gd name="T14" fmla="*/ 1 w 15"/>
                  <a:gd name="T15" fmla="*/ 2305 h 24"/>
                  <a:gd name="T16" fmla="*/ 1 w 15"/>
                  <a:gd name="T17" fmla="*/ 2620 h 24"/>
                  <a:gd name="T18" fmla="*/ 89 w 15"/>
                  <a:gd name="T19" fmla="*/ 2620 h 24"/>
                  <a:gd name="T20" fmla="*/ 89 w 15"/>
                  <a:gd name="T21" fmla="*/ 2233 h 24"/>
                  <a:gd name="T22" fmla="*/ 83 w 15"/>
                  <a:gd name="T23" fmla="*/ 1621 h 24"/>
                  <a:gd name="T24" fmla="*/ 79 w 15"/>
                  <a:gd name="T25" fmla="*/ 1275 h 24"/>
                  <a:gd name="T26" fmla="*/ 69 w 15"/>
                  <a:gd name="T27" fmla="*/ 1003 h 24"/>
                  <a:gd name="T28" fmla="*/ 65 w 15"/>
                  <a:gd name="T29" fmla="*/ 855 h 24"/>
                  <a:gd name="T30" fmla="*/ 65 w 15"/>
                  <a:gd name="T31" fmla="*/ 4 h 24"/>
                  <a:gd name="T32" fmla="*/ 61 w 15"/>
                  <a:gd name="T33" fmla="*/ 789 h 24"/>
                  <a:gd name="T34" fmla="*/ 57 w 15"/>
                  <a:gd name="T35" fmla="*/ 926 h 24"/>
                  <a:gd name="T36" fmla="*/ 1 w 15"/>
                  <a:gd name="T37" fmla="*/ 0 h 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
                  <a:gd name="T58" fmla="*/ 0 h 24"/>
                  <a:gd name="T59" fmla="*/ 15 w 15"/>
                  <a:gd name="T60" fmla="*/ 24 h 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 h="24">
                    <a:moveTo>
                      <a:pt x="3" y="0"/>
                    </a:moveTo>
                    <a:lnTo>
                      <a:pt x="0" y="4"/>
                    </a:lnTo>
                    <a:lnTo>
                      <a:pt x="1" y="8"/>
                    </a:lnTo>
                    <a:lnTo>
                      <a:pt x="2" y="11"/>
                    </a:lnTo>
                    <a:lnTo>
                      <a:pt x="3" y="13"/>
                    </a:lnTo>
                    <a:lnTo>
                      <a:pt x="4" y="15"/>
                    </a:lnTo>
                    <a:lnTo>
                      <a:pt x="5" y="18"/>
                    </a:lnTo>
                    <a:lnTo>
                      <a:pt x="7" y="21"/>
                    </a:lnTo>
                    <a:lnTo>
                      <a:pt x="7" y="24"/>
                    </a:lnTo>
                    <a:lnTo>
                      <a:pt x="15" y="24"/>
                    </a:lnTo>
                    <a:lnTo>
                      <a:pt x="15" y="20"/>
                    </a:lnTo>
                    <a:lnTo>
                      <a:pt x="14" y="15"/>
                    </a:lnTo>
                    <a:lnTo>
                      <a:pt x="13" y="12"/>
                    </a:lnTo>
                    <a:lnTo>
                      <a:pt x="11" y="9"/>
                    </a:lnTo>
                    <a:lnTo>
                      <a:pt x="10" y="7"/>
                    </a:lnTo>
                    <a:lnTo>
                      <a:pt x="10" y="4"/>
                    </a:lnTo>
                    <a:lnTo>
                      <a:pt x="9" y="6"/>
                    </a:lnTo>
                    <a:lnTo>
                      <a:pt x="8" y="8"/>
                    </a:lnTo>
                    <a:lnTo>
                      <a:pt x="3"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87" name="Freeform 513"/>
              <p:cNvSpPr>
                <a:spLocks noChangeArrowheads="1"/>
              </p:cNvSpPr>
              <p:nvPr/>
            </p:nvSpPr>
            <p:spPr bwMode="auto">
              <a:xfrm>
                <a:off x="3022" y="4151"/>
                <a:ext cx="62" cy="52"/>
              </a:xfrm>
              <a:custGeom>
                <a:avLst/>
                <a:gdLst>
                  <a:gd name="T0" fmla="*/ 3256 w 64"/>
                  <a:gd name="T1" fmla="*/ 172 h 50"/>
                  <a:gd name="T2" fmla="*/ 3262 w 64"/>
                  <a:gd name="T3" fmla="*/ 6073 h 50"/>
                  <a:gd name="T4" fmla="*/ 3262 w 64"/>
                  <a:gd name="T5" fmla="*/ 8242 h 50"/>
                  <a:gd name="T6" fmla="*/ 3256 w 64"/>
                  <a:gd name="T7" fmla="*/ 12743 h 50"/>
                  <a:gd name="T8" fmla="*/ 3140 w 64"/>
                  <a:gd name="T9" fmla="*/ 15241 h 50"/>
                  <a:gd name="T10" fmla="*/ 3063 w 64"/>
                  <a:gd name="T11" fmla="*/ 19225 h 50"/>
                  <a:gd name="T12" fmla="*/ 2714 w 64"/>
                  <a:gd name="T13" fmla="*/ 22443 h 50"/>
                  <a:gd name="T14" fmla="*/ 2464 w 64"/>
                  <a:gd name="T15" fmla="*/ 26844 h 50"/>
                  <a:gd name="T16" fmla="*/ 2129 w 64"/>
                  <a:gd name="T17" fmla="*/ 30541 h 50"/>
                  <a:gd name="T18" fmla="*/ 1933 w 64"/>
                  <a:gd name="T19" fmla="*/ 31287 h 50"/>
                  <a:gd name="T20" fmla="*/ 1673 w 64"/>
                  <a:gd name="T21" fmla="*/ 31287 h 50"/>
                  <a:gd name="T22" fmla="*/ 1481 w 64"/>
                  <a:gd name="T23" fmla="*/ 29710 h 50"/>
                  <a:gd name="T24" fmla="*/ 1237 w 64"/>
                  <a:gd name="T25" fmla="*/ 28281 h 50"/>
                  <a:gd name="T26" fmla="*/ 717 w 64"/>
                  <a:gd name="T27" fmla="*/ 21806 h 50"/>
                  <a:gd name="T28" fmla="*/ 7 w 64"/>
                  <a:gd name="T29" fmla="*/ 14820 h 50"/>
                  <a:gd name="T30" fmla="*/ 2 w 64"/>
                  <a:gd name="T31" fmla="*/ 7078 h 50"/>
                  <a:gd name="T32" fmla="*/ 0 w 64"/>
                  <a:gd name="T33" fmla="*/ 26 h 50"/>
                  <a:gd name="T34" fmla="*/ 1 w 64"/>
                  <a:gd name="T35" fmla="*/ 1 h 50"/>
                  <a:gd name="T36" fmla="*/ 2 w 64"/>
                  <a:gd name="T37" fmla="*/ 0 h 50"/>
                  <a:gd name="T38" fmla="*/ 6 w 64"/>
                  <a:gd name="T39" fmla="*/ 1 h 50"/>
                  <a:gd name="T40" fmla="*/ 529 w 64"/>
                  <a:gd name="T41" fmla="*/ 26 h 50"/>
                  <a:gd name="T42" fmla="*/ 858 w 64"/>
                  <a:gd name="T43" fmla="*/ 4829 h 50"/>
                  <a:gd name="T44" fmla="*/ 1348 w 64"/>
                  <a:gd name="T45" fmla="*/ 6073 h 50"/>
                  <a:gd name="T46" fmla="*/ 1711 w 64"/>
                  <a:gd name="T47" fmla="*/ 6073 h 50"/>
                  <a:gd name="T48" fmla="*/ 2262 w 64"/>
                  <a:gd name="T49" fmla="*/ 5607 h 50"/>
                  <a:gd name="T50" fmla="*/ 2554 w 64"/>
                  <a:gd name="T51" fmla="*/ 4829 h 50"/>
                  <a:gd name="T52" fmla="*/ 2954 w 64"/>
                  <a:gd name="T53" fmla="*/ 172 h 50"/>
                  <a:gd name="T54" fmla="*/ 3140 w 64"/>
                  <a:gd name="T55" fmla="*/ 156 h 50"/>
                  <a:gd name="T56" fmla="*/ 3256 w 64"/>
                  <a:gd name="T57" fmla="*/ 172 h 5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50"/>
                  <a:gd name="T89" fmla="*/ 64 w 64"/>
                  <a:gd name="T90" fmla="*/ 50 h 5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50">
                    <a:moveTo>
                      <a:pt x="63" y="6"/>
                    </a:moveTo>
                    <a:lnTo>
                      <a:pt x="64" y="10"/>
                    </a:lnTo>
                    <a:lnTo>
                      <a:pt x="64" y="14"/>
                    </a:lnTo>
                    <a:lnTo>
                      <a:pt x="63" y="20"/>
                    </a:lnTo>
                    <a:lnTo>
                      <a:pt x="61" y="25"/>
                    </a:lnTo>
                    <a:lnTo>
                      <a:pt x="58" y="31"/>
                    </a:lnTo>
                    <a:lnTo>
                      <a:pt x="53" y="36"/>
                    </a:lnTo>
                    <a:lnTo>
                      <a:pt x="48" y="43"/>
                    </a:lnTo>
                    <a:lnTo>
                      <a:pt x="41" y="49"/>
                    </a:lnTo>
                    <a:lnTo>
                      <a:pt x="38" y="50"/>
                    </a:lnTo>
                    <a:lnTo>
                      <a:pt x="33" y="50"/>
                    </a:lnTo>
                    <a:lnTo>
                      <a:pt x="29" y="48"/>
                    </a:lnTo>
                    <a:lnTo>
                      <a:pt x="24" y="45"/>
                    </a:lnTo>
                    <a:lnTo>
                      <a:pt x="15" y="35"/>
                    </a:lnTo>
                    <a:lnTo>
                      <a:pt x="7" y="24"/>
                    </a:lnTo>
                    <a:lnTo>
                      <a:pt x="2" y="12"/>
                    </a:lnTo>
                    <a:lnTo>
                      <a:pt x="0" y="4"/>
                    </a:lnTo>
                    <a:lnTo>
                      <a:pt x="1" y="1"/>
                    </a:lnTo>
                    <a:lnTo>
                      <a:pt x="2" y="0"/>
                    </a:lnTo>
                    <a:lnTo>
                      <a:pt x="6" y="1"/>
                    </a:lnTo>
                    <a:lnTo>
                      <a:pt x="10" y="4"/>
                    </a:lnTo>
                    <a:lnTo>
                      <a:pt x="18" y="7"/>
                    </a:lnTo>
                    <a:lnTo>
                      <a:pt x="26" y="10"/>
                    </a:lnTo>
                    <a:lnTo>
                      <a:pt x="34" y="10"/>
                    </a:lnTo>
                    <a:lnTo>
                      <a:pt x="43" y="9"/>
                    </a:lnTo>
                    <a:lnTo>
                      <a:pt x="50" y="7"/>
                    </a:lnTo>
                    <a:lnTo>
                      <a:pt x="57" y="6"/>
                    </a:lnTo>
                    <a:lnTo>
                      <a:pt x="61" y="5"/>
                    </a:lnTo>
                    <a:lnTo>
                      <a:pt x="63" y="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88" name="Freeform 514"/>
              <p:cNvSpPr>
                <a:spLocks noChangeArrowheads="1"/>
              </p:cNvSpPr>
              <p:nvPr/>
            </p:nvSpPr>
            <p:spPr bwMode="auto">
              <a:xfrm>
                <a:off x="3063" y="4151"/>
                <a:ext cx="25" cy="52"/>
              </a:xfrm>
              <a:custGeom>
                <a:avLst/>
                <a:gdLst>
                  <a:gd name="T0" fmla="*/ 3 w 29"/>
                  <a:gd name="T1" fmla="*/ 74514 h 48"/>
                  <a:gd name="T2" fmla="*/ 427 w 29"/>
                  <a:gd name="T3" fmla="*/ 63917 h 48"/>
                  <a:gd name="T4" fmla="*/ 637 w 29"/>
                  <a:gd name="T5" fmla="*/ 54062 h 48"/>
                  <a:gd name="T6" fmla="*/ 888 w 29"/>
                  <a:gd name="T7" fmla="*/ 43872 h 48"/>
                  <a:gd name="T8" fmla="*/ 951 w 29"/>
                  <a:gd name="T9" fmla="*/ 34510 h 48"/>
                  <a:gd name="T10" fmla="*/ 1016 w 29"/>
                  <a:gd name="T11" fmla="*/ 26275 h 48"/>
                  <a:gd name="T12" fmla="*/ 1085 w 29"/>
                  <a:gd name="T13" fmla="*/ 16264 h 48"/>
                  <a:gd name="T14" fmla="*/ 1085 w 29"/>
                  <a:gd name="T15" fmla="*/ 334 h 48"/>
                  <a:gd name="T16" fmla="*/ 1016 w 29"/>
                  <a:gd name="T17" fmla="*/ 0 h 48"/>
                  <a:gd name="T18" fmla="*/ 727 w 29"/>
                  <a:gd name="T19" fmla="*/ 37 h 48"/>
                  <a:gd name="T20" fmla="*/ 778 w 29"/>
                  <a:gd name="T21" fmla="*/ 11805 h 48"/>
                  <a:gd name="T22" fmla="*/ 778 w 29"/>
                  <a:gd name="T23" fmla="*/ 15014 h 48"/>
                  <a:gd name="T24" fmla="*/ 727 w 29"/>
                  <a:gd name="T25" fmla="*/ 20669 h 48"/>
                  <a:gd name="T26" fmla="*/ 637 w 29"/>
                  <a:gd name="T27" fmla="*/ 29382 h 48"/>
                  <a:gd name="T28" fmla="*/ 558 w 29"/>
                  <a:gd name="T29" fmla="*/ 36216 h 48"/>
                  <a:gd name="T30" fmla="*/ 399 w 29"/>
                  <a:gd name="T31" fmla="*/ 46090 h 48"/>
                  <a:gd name="T32" fmla="*/ 3 w 29"/>
                  <a:gd name="T33" fmla="*/ 54062 h 48"/>
                  <a:gd name="T34" fmla="*/ 0 w 29"/>
                  <a:gd name="T35" fmla="*/ 63461 h 48"/>
                  <a:gd name="T36" fmla="*/ 3 w 29"/>
                  <a:gd name="T37" fmla="*/ 74514 h 4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48"/>
                  <a:gd name="T59" fmla="*/ 29 w 29"/>
                  <a:gd name="T60" fmla="*/ 48 h 4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48">
                    <a:moveTo>
                      <a:pt x="5" y="48"/>
                    </a:moveTo>
                    <a:lnTo>
                      <a:pt x="12" y="42"/>
                    </a:lnTo>
                    <a:lnTo>
                      <a:pt x="18" y="35"/>
                    </a:lnTo>
                    <a:lnTo>
                      <a:pt x="23" y="29"/>
                    </a:lnTo>
                    <a:lnTo>
                      <a:pt x="26" y="23"/>
                    </a:lnTo>
                    <a:lnTo>
                      <a:pt x="28" y="17"/>
                    </a:lnTo>
                    <a:lnTo>
                      <a:pt x="29" y="11"/>
                    </a:lnTo>
                    <a:lnTo>
                      <a:pt x="29" y="5"/>
                    </a:lnTo>
                    <a:lnTo>
                      <a:pt x="28" y="0"/>
                    </a:lnTo>
                    <a:lnTo>
                      <a:pt x="20" y="3"/>
                    </a:lnTo>
                    <a:lnTo>
                      <a:pt x="21" y="7"/>
                    </a:lnTo>
                    <a:lnTo>
                      <a:pt x="21" y="10"/>
                    </a:lnTo>
                    <a:lnTo>
                      <a:pt x="20" y="14"/>
                    </a:lnTo>
                    <a:lnTo>
                      <a:pt x="18" y="19"/>
                    </a:lnTo>
                    <a:lnTo>
                      <a:pt x="16" y="24"/>
                    </a:lnTo>
                    <a:lnTo>
                      <a:pt x="11" y="30"/>
                    </a:lnTo>
                    <a:lnTo>
                      <a:pt x="6" y="35"/>
                    </a:lnTo>
                    <a:lnTo>
                      <a:pt x="0" y="41"/>
                    </a:lnTo>
                    <a:lnTo>
                      <a:pt x="5" y="4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89" name="Freeform 515"/>
              <p:cNvSpPr>
                <a:spLocks noChangeArrowheads="1"/>
              </p:cNvSpPr>
              <p:nvPr/>
            </p:nvSpPr>
            <p:spPr bwMode="auto">
              <a:xfrm>
                <a:off x="3018" y="4147"/>
                <a:ext cx="46" cy="61"/>
              </a:xfrm>
              <a:custGeom>
                <a:avLst/>
                <a:gdLst>
                  <a:gd name="T0" fmla="*/ 667 w 49"/>
                  <a:gd name="T1" fmla="*/ 100 h 60"/>
                  <a:gd name="T2" fmla="*/ 467 w 49"/>
                  <a:gd name="T3" fmla="*/ 1 h 60"/>
                  <a:gd name="T4" fmla="*/ 7 w 49"/>
                  <a:gd name="T5" fmla="*/ 0 h 60"/>
                  <a:gd name="T6" fmla="*/ 1 w 49"/>
                  <a:gd name="T7" fmla="*/ 4 h 60"/>
                  <a:gd name="T8" fmla="*/ 0 w 49"/>
                  <a:gd name="T9" fmla="*/ 3901 h 60"/>
                  <a:gd name="T10" fmla="*/ 2 w 49"/>
                  <a:gd name="T11" fmla="*/ 8138 h 60"/>
                  <a:gd name="T12" fmla="*/ 389 w 49"/>
                  <a:gd name="T13" fmla="*/ 13138 h 60"/>
                  <a:gd name="T14" fmla="*/ 628 w 49"/>
                  <a:gd name="T15" fmla="*/ 18121 h 60"/>
                  <a:gd name="T16" fmla="*/ 1043 w 49"/>
                  <a:gd name="T17" fmla="*/ 22374 h 60"/>
                  <a:gd name="T18" fmla="*/ 1245 w 49"/>
                  <a:gd name="T19" fmla="*/ 24244 h 60"/>
                  <a:gd name="T20" fmla="*/ 1443 w 49"/>
                  <a:gd name="T21" fmla="*/ 24962 h 60"/>
                  <a:gd name="T22" fmla="*/ 1693 w 49"/>
                  <a:gd name="T23" fmla="*/ 24962 h 60"/>
                  <a:gd name="T24" fmla="*/ 1907 w 49"/>
                  <a:gd name="T25" fmla="*/ 24244 h 60"/>
                  <a:gd name="T26" fmla="*/ 1724 w 49"/>
                  <a:gd name="T27" fmla="*/ 21035 h 60"/>
                  <a:gd name="T28" fmla="*/ 1677 w 49"/>
                  <a:gd name="T29" fmla="*/ 21260 h 60"/>
                  <a:gd name="T30" fmla="*/ 1531 w 49"/>
                  <a:gd name="T31" fmla="*/ 21260 h 60"/>
                  <a:gd name="T32" fmla="*/ 1403 w 49"/>
                  <a:gd name="T33" fmla="*/ 20651 h 60"/>
                  <a:gd name="T34" fmla="*/ 1245 w 49"/>
                  <a:gd name="T35" fmla="*/ 19616 h 60"/>
                  <a:gd name="T36" fmla="*/ 952 w 49"/>
                  <a:gd name="T37" fmla="*/ 16199 h 60"/>
                  <a:gd name="T38" fmla="*/ 590 w 49"/>
                  <a:gd name="T39" fmla="*/ 11087 h 60"/>
                  <a:gd name="T40" fmla="*/ 439 w 49"/>
                  <a:gd name="T41" fmla="*/ 6864 h 60"/>
                  <a:gd name="T42" fmla="*/ 389 w 49"/>
                  <a:gd name="T43" fmla="*/ 3622 h 60"/>
                  <a:gd name="T44" fmla="*/ 389 w 49"/>
                  <a:gd name="T45" fmla="*/ 3901 h 60"/>
                  <a:gd name="T46" fmla="*/ 8 w 49"/>
                  <a:gd name="T47" fmla="*/ 3901 h 60"/>
                  <a:gd name="T48" fmla="*/ 389 w 49"/>
                  <a:gd name="T49" fmla="*/ 4260 h 60"/>
                  <a:gd name="T50" fmla="*/ 494 w 49"/>
                  <a:gd name="T51" fmla="*/ 4972 h 60"/>
                  <a:gd name="T52" fmla="*/ 667 w 49"/>
                  <a:gd name="T53" fmla="*/ 100 h 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9"/>
                  <a:gd name="T82" fmla="*/ 0 h 60"/>
                  <a:gd name="T83" fmla="*/ 49 w 49"/>
                  <a:gd name="T84" fmla="*/ 60 h 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9" h="60">
                    <a:moveTo>
                      <a:pt x="18" y="5"/>
                    </a:moveTo>
                    <a:lnTo>
                      <a:pt x="12" y="1"/>
                    </a:lnTo>
                    <a:lnTo>
                      <a:pt x="7" y="0"/>
                    </a:lnTo>
                    <a:lnTo>
                      <a:pt x="1" y="4"/>
                    </a:lnTo>
                    <a:lnTo>
                      <a:pt x="0" y="9"/>
                    </a:lnTo>
                    <a:lnTo>
                      <a:pt x="2" y="19"/>
                    </a:lnTo>
                    <a:lnTo>
                      <a:pt x="9" y="31"/>
                    </a:lnTo>
                    <a:lnTo>
                      <a:pt x="17" y="43"/>
                    </a:lnTo>
                    <a:lnTo>
                      <a:pt x="26" y="53"/>
                    </a:lnTo>
                    <a:lnTo>
                      <a:pt x="32" y="57"/>
                    </a:lnTo>
                    <a:lnTo>
                      <a:pt x="37" y="60"/>
                    </a:lnTo>
                    <a:lnTo>
                      <a:pt x="43" y="60"/>
                    </a:lnTo>
                    <a:lnTo>
                      <a:pt x="49" y="57"/>
                    </a:lnTo>
                    <a:lnTo>
                      <a:pt x="44" y="50"/>
                    </a:lnTo>
                    <a:lnTo>
                      <a:pt x="42" y="51"/>
                    </a:lnTo>
                    <a:lnTo>
                      <a:pt x="39" y="51"/>
                    </a:lnTo>
                    <a:lnTo>
                      <a:pt x="36" y="49"/>
                    </a:lnTo>
                    <a:lnTo>
                      <a:pt x="32" y="47"/>
                    </a:lnTo>
                    <a:lnTo>
                      <a:pt x="24" y="38"/>
                    </a:lnTo>
                    <a:lnTo>
                      <a:pt x="16" y="26"/>
                    </a:lnTo>
                    <a:lnTo>
                      <a:pt x="11" y="16"/>
                    </a:lnTo>
                    <a:lnTo>
                      <a:pt x="9" y="8"/>
                    </a:lnTo>
                    <a:lnTo>
                      <a:pt x="9" y="9"/>
                    </a:lnTo>
                    <a:lnTo>
                      <a:pt x="8" y="9"/>
                    </a:lnTo>
                    <a:lnTo>
                      <a:pt x="9" y="10"/>
                    </a:lnTo>
                    <a:lnTo>
                      <a:pt x="13" y="12"/>
                    </a:lnTo>
                    <a:lnTo>
                      <a:pt x="18" y="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90" name="Freeform 516"/>
              <p:cNvSpPr>
                <a:spLocks noChangeArrowheads="1"/>
              </p:cNvSpPr>
              <p:nvPr/>
            </p:nvSpPr>
            <p:spPr bwMode="auto">
              <a:xfrm>
                <a:off x="3031" y="4151"/>
                <a:ext cx="56" cy="9"/>
              </a:xfrm>
              <a:custGeom>
                <a:avLst/>
                <a:gdLst>
                  <a:gd name="T0" fmla="*/ 1253 w 59"/>
                  <a:gd name="T1" fmla="*/ 1 h 14"/>
                  <a:gd name="T2" fmla="*/ 1135 w 59"/>
                  <a:gd name="T3" fmla="*/ 1 h 14"/>
                  <a:gd name="T4" fmla="*/ 1028 w 59"/>
                  <a:gd name="T5" fmla="*/ 1 h 14"/>
                  <a:gd name="T6" fmla="*/ 886 w 59"/>
                  <a:gd name="T7" fmla="*/ 1 h 14"/>
                  <a:gd name="T8" fmla="*/ 747 w 59"/>
                  <a:gd name="T9" fmla="*/ 1 h 14"/>
                  <a:gd name="T10" fmla="*/ 540 w 59"/>
                  <a:gd name="T11" fmla="*/ 1 h 14"/>
                  <a:gd name="T12" fmla="*/ 382 w 59"/>
                  <a:gd name="T13" fmla="*/ 1 h 14"/>
                  <a:gd name="T14" fmla="*/ 269 w 59"/>
                  <a:gd name="T15" fmla="*/ 1 h 14"/>
                  <a:gd name="T16" fmla="*/ 5 w 59"/>
                  <a:gd name="T17" fmla="*/ 0 h 14"/>
                  <a:gd name="T18" fmla="*/ 0 w 59"/>
                  <a:gd name="T19" fmla="*/ 59 h 14"/>
                  <a:gd name="T20" fmla="*/ 8 w 59"/>
                  <a:gd name="T21" fmla="*/ 82 h 14"/>
                  <a:gd name="T22" fmla="*/ 364 w 59"/>
                  <a:gd name="T23" fmla="*/ 95 h 14"/>
                  <a:gd name="T24" fmla="*/ 540 w 59"/>
                  <a:gd name="T25" fmla="*/ 95 h 14"/>
                  <a:gd name="T26" fmla="*/ 764 w 59"/>
                  <a:gd name="T27" fmla="*/ 88 h 14"/>
                  <a:gd name="T28" fmla="*/ 910 w 59"/>
                  <a:gd name="T29" fmla="*/ 82 h 14"/>
                  <a:gd name="T30" fmla="*/ 1080 w 59"/>
                  <a:gd name="T31" fmla="*/ 77 h 14"/>
                  <a:gd name="T32" fmla="*/ 1135 w 59"/>
                  <a:gd name="T33" fmla="*/ 77 h 14"/>
                  <a:gd name="T34" fmla="*/ 1109 w 59"/>
                  <a:gd name="T35" fmla="*/ 59 h 14"/>
                  <a:gd name="T36" fmla="*/ 1253 w 59"/>
                  <a:gd name="T37" fmla="*/ 1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9"/>
                  <a:gd name="T58" fmla="*/ 0 h 14"/>
                  <a:gd name="T59" fmla="*/ 59 w 59"/>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9" h="14">
                    <a:moveTo>
                      <a:pt x="59" y="4"/>
                    </a:moveTo>
                    <a:lnTo>
                      <a:pt x="53" y="1"/>
                    </a:lnTo>
                    <a:lnTo>
                      <a:pt x="48" y="2"/>
                    </a:lnTo>
                    <a:lnTo>
                      <a:pt x="42" y="3"/>
                    </a:lnTo>
                    <a:lnTo>
                      <a:pt x="35" y="4"/>
                    </a:lnTo>
                    <a:lnTo>
                      <a:pt x="26" y="5"/>
                    </a:lnTo>
                    <a:lnTo>
                      <a:pt x="19" y="5"/>
                    </a:lnTo>
                    <a:lnTo>
                      <a:pt x="12" y="3"/>
                    </a:lnTo>
                    <a:lnTo>
                      <a:pt x="5" y="0"/>
                    </a:lnTo>
                    <a:lnTo>
                      <a:pt x="0" y="7"/>
                    </a:lnTo>
                    <a:lnTo>
                      <a:pt x="8" y="12"/>
                    </a:lnTo>
                    <a:lnTo>
                      <a:pt x="18" y="14"/>
                    </a:lnTo>
                    <a:lnTo>
                      <a:pt x="26" y="14"/>
                    </a:lnTo>
                    <a:lnTo>
                      <a:pt x="36" y="13"/>
                    </a:lnTo>
                    <a:lnTo>
                      <a:pt x="43" y="12"/>
                    </a:lnTo>
                    <a:lnTo>
                      <a:pt x="50" y="11"/>
                    </a:lnTo>
                    <a:lnTo>
                      <a:pt x="53" y="11"/>
                    </a:lnTo>
                    <a:lnTo>
                      <a:pt x="51" y="7"/>
                    </a:lnTo>
                    <a:lnTo>
                      <a:pt x="59"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91" name="Freeform 517"/>
              <p:cNvSpPr>
                <a:spLocks noChangeArrowheads="1"/>
              </p:cNvSpPr>
              <p:nvPr/>
            </p:nvSpPr>
            <p:spPr bwMode="auto">
              <a:xfrm>
                <a:off x="2980" y="4080"/>
                <a:ext cx="70" cy="54"/>
              </a:xfrm>
              <a:custGeom>
                <a:avLst/>
                <a:gdLst>
                  <a:gd name="T0" fmla="*/ 2369 w 72"/>
                  <a:gd name="T1" fmla="*/ 284 h 64"/>
                  <a:gd name="T2" fmla="*/ 2399 w 72"/>
                  <a:gd name="T3" fmla="*/ 262 h 64"/>
                  <a:gd name="T4" fmla="*/ 2399 w 72"/>
                  <a:gd name="T5" fmla="*/ 224 h 64"/>
                  <a:gd name="T6" fmla="*/ 2395 w 72"/>
                  <a:gd name="T7" fmla="*/ 180 h 64"/>
                  <a:gd name="T8" fmla="*/ 2333 w 72"/>
                  <a:gd name="T9" fmla="*/ 7 h 64"/>
                  <a:gd name="T10" fmla="*/ 2211 w 72"/>
                  <a:gd name="T11" fmla="*/ 3 h 64"/>
                  <a:gd name="T12" fmla="*/ 2042 w 72"/>
                  <a:gd name="T13" fmla="*/ 2 h 64"/>
                  <a:gd name="T14" fmla="*/ 1809 w 72"/>
                  <a:gd name="T15" fmla="*/ 1 h 64"/>
                  <a:gd name="T16" fmla="*/ 1644 w 72"/>
                  <a:gd name="T17" fmla="*/ 0 h 64"/>
                  <a:gd name="T18" fmla="*/ 1397 w 72"/>
                  <a:gd name="T19" fmla="*/ 0 h 64"/>
                  <a:gd name="T20" fmla="*/ 1156 w 72"/>
                  <a:gd name="T21" fmla="*/ 1 h 64"/>
                  <a:gd name="T22" fmla="*/ 983 w 72"/>
                  <a:gd name="T23" fmla="*/ 2 h 64"/>
                  <a:gd name="T24" fmla="*/ 730 w 72"/>
                  <a:gd name="T25" fmla="*/ 3 h 64"/>
                  <a:gd name="T26" fmla="*/ 501 w 72"/>
                  <a:gd name="T27" fmla="*/ 180 h 64"/>
                  <a:gd name="T28" fmla="*/ 363 w 72"/>
                  <a:gd name="T29" fmla="*/ 262 h 64"/>
                  <a:gd name="T30" fmla="*/ 6 w 72"/>
                  <a:gd name="T31" fmla="*/ 413 h 64"/>
                  <a:gd name="T32" fmla="*/ 1 w 72"/>
                  <a:gd name="T33" fmla="*/ 600 h 64"/>
                  <a:gd name="T34" fmla="*/ 0 w 72"/>
                  <a:gd name="T35" fmla="*/ 725 h 64"/>
                  <a:gd name="T36" fmla="*/ 0 w 72"/>
                  <a:gd name="T37" fmla="*/ 802 h 64"/>
                  <a:gd name="T38" fmla="*/ 1 w 72"/>
                  <a:gd name="T39" fmla="*/ 872 h 64"/>
                  <a:gd name="T40" fmla="*/ 4 w 72"/>
                  <a:gd name="T41" fmla="*/ 1006 h 64"/>
                  <a:gd name="T42" fmla="*/ 6 w 72"/>
                  <a:gd name="T43" fmla="*/ 1083 h 64"/>
                  <a:gd name="T44" fmla="*/ 342 w 72"/>
                  <a:gd name="T45" fmla="*/ 1180 h 64"/>
                  <a:gd name="T46" fmla="*/ 426 w 72"/>
                  <a:gd name="T47" fmla="*/ 1259 h 64"/>
                  <a:gd name="T48" fmla="*/ 528 w 72"/>
                  <a:gd name="T49" fmla="*/ 1302 h 64"/>
                  <a:gd name="T50" fmla="*/ 622 w 72"/>
                  <a:gd name="T51" fmla="*/ 1346 h 64"/>
                  <a:gd name="T52" fmla="*/ 813 w 72"/>
                  <a:gd name="T53" fmla="*/ 1373 h 64"/>
                  <a:gd name="T54" fmla="*/ 983 w 72"/>
                  <a:gd name="T55" fmla="*/ 1373 h 64"/>
                  <a:gd name="T56" fmla="*/ 1096 w 72"/>
                  <a:gd name="T57" fmla="*/ 1373 h 64"/>
                  <a:gd name="T58" fmla="*/ 1187 w 72"/>
                  <a:gd name="T59" fmla="*/ 1346 h 64"/>
                  <a:gd name="T60" fmla="*/ 1324 w 72"/>
                  <a:gd name="T61" fmla="*/ 1302 h 64"/>
                  <a:gd name="T62" fmla="*/ 1397 w 72"/>
                  <a:gd name="T63" fmla="*/ 1207 h 64"/>
                  <a:gd name="T64" fmla="*/ 1435 w 72"/>
                  <a:gd name="T65" fmla="*/ 1083 h 64"/>
                  <a:gd name="T66" fmla="*/ 1515 w 72"/>
                  <a:gd name="T67" fmla="*/ 932 h 64"/>
                  <a:gd name="T68" fmla="*/ 1599 w 72"/>
                  <a:gd name="T69" fmla="*/ 802 h 64"/>
                  <a:gd name="T70" fmla="*/ 1714 w 72"/>
                  <a:gd name="T71" fmla="*/ 646 h 64"/>
                  <a:gd name="T72" fmla="*/ 1831 w 72"/>
                  <a:gd name="T73" fmla="*/ 557 h 64"/>
                  <a:gd name="T74" fmla="*/ 2015 w 72"/>
                  <a:gd name="T75" fmla="*/ 478 h 64"/>
                  <a:gd name="T76" fmla="*/ 2155 w 72"/>
                  <a:gd name="T77" fmla="*/ 381 h 64"/>
                  <a:gd name="T78" fmla="*/ 2267 w 72"/>
                  <a:gd name="T79" fmla="*/ 329 h 64"/>
                  <a:gd name="T80" fmla="*/ 2369 w 72"/>
                  <a:gd name="T81" fmla="*/ 284 h 6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2"/>
                  <a:gd name="T124" fmla="*/ 0 h 64"/>
                  <a:gd name="T125" fmla="*/ 72 w 72"/>
                  <a:gd name="T126" fmla="*/ 64 h 6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2" h="64">
                    <a:moveTo>
                      <a:pt x="70" y="14"/>
                    </a:moveTo>
                    <a:lnTo>
                      <a:pt x="72" y="13"/>
                    </a:lnTo>
                    <a:lnTo>
                      <a:pt x="72" y="11"/>
                    </a:lnTo>
                    <a:lnTo>
                      <a:pt x="71" y="8"/>
                    </a:lnTo>
                    <a:lnTo>
                      <a:pt x="69" y="6"/>
                    </a:lnTo>
                    <a:lnTo>
                      <a:pt x="65" y="4"/>
                    </a:lnTo>
                    <a:lnTo>
                      <a:pt x="61" y="2"/>
                    </a:lnTo>
                    <a:lnTo>
                      <a:pt x="54" y="1"/>
                    </a:lnTo>
                    <a:lnTo>
                      <a:pt x="49" y="0"/>
                    </a:lnTo>
                    <a:lnTo>
                      <a:pt x="42" y="0"/>
                    </a:lnTo>
                    <a:lnTo>
                      <a:pt x="35" y="1"/>
                    </a:lnTo>
                    <a:lnTo>
                      <a:pt x="29" y="2"/>
                    </a:lnTo>
                    <a:lnTo>
                      <a:pt x="23" y="4"/>
                    </a:lnTo>
                    <a:lnTo>
                      <a:pt x="16" y="8"/>
                    </a:lnTo>
                    <a:lnTo>
                      <a:pt x="10" y="13"/>
                    </a:lnTo>
                    <a:lnTo>
                      <a:pt x="6" y="19"/>
                    </a:lnTo>
                    <a:lnTo>
                      <a:pt x="1" y="28"/>
                    </a:lnTo>
                    <a:lnTo>
                      <a:pt x="0" y="33"/>
                    </a:lnTo>
                    <a:lnTo>
                      <a:pt x="0" y="37"/>
                    </a:lnTo>
                    <a:lnTo>
                      <a:pt x="1" y="41"/>
                    </a:lnTo>
                    <a:lnTo>
                      <a:pt x="4" y="46"/>
                    </a:lnTo>
                    <a:lnTo>
                      <a:pt x="6" y="50"/>
                    </a:lnTo>
                    <a:lnTo>
                      <a:pt x="9" y="55"/>
                    </a:lnTo>
                    <a:lnTo>
                      <a:pt x="13" y="58"/>
                    </a:lnTo>
                    <a:lnTo>
                      <a:pt x="17" y="60"/>
                    </a:lnTo>
                    <a:lnTo>
                      <a:pt x="20" y="62"/>
                    </a:lnTo>
                    <a:lnTo>
                      <a:pt x="25" y="64"/>
                    </a:lnTo>
                    <a:lnTo>
                      <a:pt x="29" y="64"/>
                    </a:lnTo>
                    <a:lnTo>
                      <a:pt x="33" y="64"/>
                    </a:lnTo>
                    <a:lnTo>
                      <a:pt x="36" y="62"/>
                    </a:lnTo>
                    <a:lnTo>
                      <a:pt x="40" y="60"/>
                    </a:lnTo>
                    <a:lnTo>
                      <a:pt x="42" y="56"/>
                    </a:lnTo>
                    <a:lnTo>
                      <a:pt x="43" y="50"/>
                    </a:lnTo>
                    <a:lnTo>
                      <a:pt x="45" y="43"/>
                    </a:lnTo>
                    <a:lnTo>
                      <a:pt x="47" y="37"/>
                    </a:lnTo>
                    <a:lnTo>
                      <a:pt x="51" y="30"/>
                    </a:lnTo>
                    <a:lnTo>
                      <a:pt x="55" y="26"/>
                    </a:lnTo>
                    <a:lnTo>
                      <a:pt x="60" y="22"/>
                    </a:lnTo>
                    <a:lnTo>
                      <a:pt x="64" y="18"/>
                    </a:lnTo>
                    <a:lnTo>
                      <a:pt x="67" y="16"/>
                    </a:lnTo>
                    <a:lnTo>
                      <a:pt x="70" y="14"/>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92" name="Freeform 518"/>
              <p:cNvSpPr>
                <a:spLocks noChangeArrowheads="1"/>
              </p:cNvSpPr>
              <p:nvPr/>
            </p:nvSpPr>
            <p:spPr bwMode="auto">
              <a:xfrm>
                <a:off x="2978" y="4075"/>
                <a:ext cx="79" cy="32"/>
              </a:xfrm>
              <a:custGeom>
                <a:avLst/>
                <a:gdLst>
                  <a:gd name="T0" fmla="*/ 565 w 80"/>
                  <a:gd name="T1" fmla="*/ 7929 h 34"/>
                  <a:gd name="T2" fmla="*/ 675 w 80"/>
                  <a:gd name="T3" fmla="*/ 6371 h 34"/>
                  <a:gd name="T4" fmla="*/ 861 w 80"/>
                  <a:gd name="T5" fmla="*/ 4916 h 34"/>
                  <a:gd name="T6" fmla="*/ 1166 w 80"/>
                  <a:gd name="T7" fmla="*/ 4151 h 34"/>
                  <a:gd name="T8" fmla="*/ 1579 w 80"/>
                  <a:gd name="T9" fmla="*/ 2958 h 34"/>
                  <a:gd name="T10" fmla="*/ 1893 w 80"/>
                  <a:gd name="T11" fmla="*/ 2499 h 34"/>
                  <a:gd name="T12" fmla="*/ 2271 w 80"/>
                  <a:gd name="T13" fmla="*/ 2296 h 34"/>
                  <a:gd name="T14" fmla="*/ 2719 w 80"/>
                  <a:gd name="T15" fmla="*/ 2110 h 34"/>
                  <a:gd name="T16" fmla="*/ 2962 w 80"/>
                  <a:gd name="T17" fmla="*/ 2110 h 34"/>
                  <a:gd name="T18" fmla="*/ 3344 w 80"/>
                  <a:gd name="T19" fmla="*/ 2296 h 34"/>
                  <a:gd name="T20" fmla="*/ 3682 w 80"/>
                  <a:gd name="T21" fmla="*/ 2499 h 34"/>
                  <a:gd name="T22" fmla="*/ 3913 w 80"/>
                  <a:gd name="T23" fmla="*/ 2958 h 34"/>
                  <a:gd name="T24" fmla="*/ 4010 w 80"/>
                  <a:gd name="T25" fmla="*/ 3505 h 34"/>
                  <a:gd name="T26" fmla="*/ 4160 w 80"/>
                  <a:gd name="T27" fmla="*/ 4151 h 34"/>
                  <a:gd name="T28" fmla="*/ 4160 w 80"/>
                  <a:gd name="T29" fmla="*/ 3814 h 34"/>
                  <a:gd name="T30" fmla="*/ 4420 w 80"/>
                  <a:gd name="T31" fmla="*/ 5350 h 34"/>
                  <a:gd name="T32" fmla="*/ 4696 w 80"/>
                  <a:gd name="T33" fmla="*/ 4542 h 34"/>
                  <a:gd name="T34" fmla="*/ 4696 w 80"/>
                  <a:gd name="T35" fmla="*/ 3505 h 34"/>
                  <a:gd name="T36" fmla="*/ 4473 w 80"/>
                  <a:gd name="T37" fmla="*/ 2296 h 34"/>
                  <a:gd name="T38" fmla="*/ 4417 w 80"/>
                  <a:gd name="T39" fmla="*/ 1782 h 34"/>
                  <a:gd name="T40" fmla="*/ 4157 w 80"/>
                  <a:gd name="T41" fmla="*/ 5 h 34"/>
                  <a:gd name="T42" fmla="*/ 3773 w 80"/>
                  <a:gd name="T43" fmla="*/ 3 h 34"/>
                  <a:gd name="T44" fmla="*/ 3466 w 80"/>
                  <a:gd name="T45" fmla="*/ 1 h 34"/>
                  <a:gd name="T46" fmla="*/ 3069 w 80"/>
                  <a:gd name="T47" fmla="*/ 0 h 34"/>
                  <a:gd name="T48" fmla="*/ 2623 w 80"/>
                  <a:gd name="T49" fmla="*/ 0 h 34"/>
                  <a:gd name="T50" fmla="*/ 2138 w 80"/>
                  <a:gd name="T51" fmla="*/ 1 h 34"/>
                  <a:gd name="T52" fmla="*/ 1781 w 80"/>
                  <a:gd name="T53" fmla="*/ 3 h 34"/>
                  <a:gd name="T54" fmla="*/ 1316 w 80"/>
                  <a:gd name="T55" fmla="*/ 1638 h 34"/>
                  <a:gd name="T56" fmla="*/ 861 w 80"/>
                  <a:gd name="T57" fmla="*/ 2110 h 34"/>
                  <a:gd name="T58" fmla="*/ 598 w 80"/>
                  <a:gd name="T59" fmla="*/ 3814 h 34"/>
                  <a:gd name="T60" fmla="*/ 4 w 80"/>
                  <a:gd name="T61" fmla="*/ 4943 h 34"/>
                  <a:gd name="T62" fmla="*/ 0 w 80"/>
                  <a:gd name="T63" fmla="*/ 7288 h 34"/>
                  <a:gd name="T64" fmla="*/ 565 w 80"/>
                  <a:gd name="T65" fmla="*/ 7929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0"/>
                  <a:gd name="T100" fmla="*/ 0 h 34"/>
                  <a:gd name="T101" fmla="*/ 80 w 80"/>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0" h="34">
                    <a:moveTo>
                      <a:pt x="9" y="34"/>
                    </a:moveTo>
                    <a:lnTo>
                      <a:pt x="12" y="28"/>
                    </a:lnTo>
                    <a:lnTo>
                      <a:pt x="16" y="21"/>
                    </a:lnTo>
                    <a:lnTo>
                      <a:pt x="21" y="17"/>
                    </a:lnTo>
                    <a:lnTo>
                      <a:pt x="27" y="13"/>
                    </a:lnTo>
                    <a:lnTo>
                      <a:pt x="33" y="11"/>
                    </a:lnTo>
                    <a:lnTo>
                      <a:pt x="39" y="10"/>
                    </a:lnTo>
                    <a:lnTo>
                      <a:pt x="46" y="9"/>
                    </a:lnTo>
                    <a:lnTo>
                      <a:pt x="51" y="9"/>
                    </a:lnTo>
                    <a:lnTo>
                      <a:pt x="57" y="10"/>
                    </a:lnTo>
                    <a:lnTo>
                      <a:pt x="62" y="11"/>
                    </a:lnTo>
                    <a:lnTo>
                      <a:pt x="66" y="13"/>
                    </a:lnTo>
                    <a:lnTo>
                      <a:pt x="69" y="15"/>
                    </a:lnTo>
                    <a:lnTo>
                      <a:pt x="71" y="17"/>
                    </a:lnTo>
                    <a:lnTo>
                      <a:pt x="71" y="16"/>
                    </a:lnTo>
                    <a:lnTo>
                      <a:pt x="75" y="23"/>
                    </a:lnTo>
                    <a:lnTo>
                      <a:pt x="80" y="20"/>
                    </a:lnTo>
                    <a:lnTo>
                      <a:pt x="80" y="15"/>
                    </a:lnTo>
                    <a:lnTo>
                      <a:pt x="77" y="10"/>
                    </a:lnTo>
                    <a:lnTo>
                      <a:pt x="74" y="7"/>
                    </a:lnTo>
                    <a:lnTo>
                      <a:pt x="70" y="5"/>
                    </a:lnTo>
                    <a:lnTo>
                      <a:pt x="65" y="3"/>
                    </a:lnTo>
                    <a:lnTo>
                      <a:pt x="58" y="1"/>
                    </a:lnTo>
                    <a:lnTo>
                      <a:pt x="52" y="0"/>
                    </a:lnTo>
                    <a:lnTo>
                      <a:pt x="45" y="0"/>
                    </a:lnTo>
                    <a:lnTo>
                      <a:pt x="37" y="1"/>
                    </a:lnTo>
                    <a:lnTo>
                      <a:pt x="31" y="3"/>
                    </a:lnTo>
                    <a:lnTo>
                      <a:pt x="23" y="6"/>
                    </a:lnTo>
                    <a:lnTo>
                      <a:pt x="16" y="9"/>
                    </a:lnTo>
                    <a:lnTo>
                      <a:pt x="10" y="16"/>
                    </a:lnTo>
                    <a:lnTo>
                      <a:pt x="4" y="22"/>
                    </a:lnTo>
                    <a:lnTo>
                      <a:pt x="0" y="31"/>
                    </a:lnTo>
                    <a:lnTo>
                      <a:pt x="9" y="3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93" name="Freeform 519"/>
              <p:cNvSpPr>
                <a:spLocks noChangeArrowheads="1"/>
              </p:cNvSpPr>
              <p:nvPr/>
            </p:nvSpPr>
            <p:spPr bwMode="auto">
              <a:xfrm>
                <a:off x="2977" y="4107"/>
                <a:ext cx="48" cy="42"/>
              </a:xfrm>
              <a:custGeom>
                <a:avLst/>
                <a:gdLst>
                  <a:gd name="T0" fmla="*/ 1408 w 51"/>
                  <a:gd name="T1" fmla="*/ 3781 h 43"/>
                  <a:gd name="T2" fmla="*/ 1406 w 51"/>
                  <a:gd name="T3" fmla="*/ 4580 h 43"/>
                  <a:gd name="T4" fmla="*/ 1327 w 51"/>
                  <a:gd name="T5" fmla="*/ 4943 h 43"/>
                  <a:gd name="T6" fmla="*/ 1255 w 51"/>
                  <a:gd name="T7" fmla="*/ 5274 h 43"/>
                  <a:gd name="T8" fmla="*/ 1185 w 51"/>
                  <a:gd name="T9" fmla="*/ 5628 h 43"/>
                  <a:gd name="T10" fmla="*/ 1118 w 51"/>
                  <a:gd name="T11" fmla="*/ 5628 h 43"/>
                  <a:gd name="T12" fmla="*/ 999 w 51"/>
                  <a:gd name="T13" fmla="*/ 5628 h 43"/>
                  <a:gd name="T14" fmla="*/ 942 w 51"/>
                  <a:gd name="T15" fmla="*/ 5274 h 43"/>
                  <a:gd name="T16" fmla="*/ 750 w 51"/>
                  <a:gd name="T17" fmla="*/ 4943 h 43"/>
                  <a:gd name="T18" fmla="*/ 597 w 51"/>
                  <a:gd name="T19" fmla="*/ 4580 h 43"/>
                  <a:gd name="T20" fmla="*/ 504 w 51"/>
                  <a:gd name="T21" fmla="*/ 4046 h 43"/>
                  <a:gd name="T22" fmla="*/ 448 w 51"/>
                  <a:gd name="T23" fmla="*/ 3756 h 43"/>
                  <a:gd name="T24" fmla="*/ 378 w 51"/>
                  <a:gd name="T25" fmla="*/ 2862 h 43"/>
                  <a:gd name="T26" fmla="*/ 358 w 51"/>
                  <a:gd name="T27" fmla="*/ 2192 h 43"/>
                  <a:gd name="T28" fmla="*/ 338 w 51"/>
                  <a:gd name="T29" fmla="*/ 1678 h 43"/>
                  <a:gd name="T30" fmla="*/ 338 w 51"/>
                  <a:gd name="T31" fmla="*/ 74 h 43"/>
                  <a:gd name="T32" fmla="*/ 358 w 51"/>
                  <a:gd name="T33" fmla="*/ 3 h 43"/>
                  <a:gd name="T34" fmla="*/ 1 w 51"/>
                  <a:gd name="T35" fmla="*/ 0 h 43"/>
                  <a:gd name="T36" fmla="*/ 0 w 51"/>
                  <a:gd name="T37" fmla="*/ 66 h 43"/>
                  <a:gd name="T38" fmla="*/ 0 w 51"/>
                  <a:gd name="T39" fmla="*/ 1784 h 43"/>
                  <a:gd name="T40" fmla="*/ 1 w 51"/>
                  <a:gd name="T41" fmla="*/ 2686 h 43"/>
                  <a:gd name="T42" fmla="*/ 3 w 51"/>
                  <a:gd name="T43" fmla="*/ 3756 h 43"/>
                  <a:gd name="T44" fmla="*/ 6 w 51"/>
                  <a:gd name="T45" fmla="*/ 4580 h 43"/>
                  <a:gd name="T46" fmla="*/ 358 w 51"/>
                  <a:gd name="T47" fmla="*/ 4943 h 43"/>
                  <a:gd name="T48" fmla="*/ 448 w 51"/>
                  <a:gd name="T49" fmla="*/ 5653 h 43"/>
                  <a:gd name="T50" fmla="*/ 565 w 51"/>
                  <a:gd name="T51" fmla="*/ 6202 h 43"/>
                  <a:gd name="T52" fmla="*/ 750 w 51"/>
                  <a:gd name="T53" fmla="*/ 6644 h 43"/>
                  <a:gd name="T54" fmla="*/ 942 w 51"/>
                  <a:gd name="T55" fmla="*/ 6924 h 43"/>
                  <a:gd name="T56" fmla="*/ 1118 w 51"/>
                  <a:gd name="T57" fmla="*/ 6924 h 43"/>
                  <a:gd name="T58" fmla="*/ 1255 w 51"/>
                  <a:gd name="T59" fmla="*/ 6924 h 43"/>
                  <a:gd name="T60" fmla="*/ 1408 w 51"/>
                  <a:gd name="T61" fmla="*/ 6644 h 43"/>
                  <a:gd name="T62" fmla="*/ 1577 w 51"/>
                  <a:gd name="T63" fmla="*/ 6008 h 43"/>
                  <a:gd name="T64" fmla="*/ 1671 w 51"/>
                  <a:gd name="T65" fmla="*/ 4943 h 43"/>
                  <a:gd name="T66" fmla="*/ 1724 w 51"/>
                  <a:gd name="T67" fmla="*/ 4018 h 43"/>
                  <a:gd name="T68" fmla="*/ 1408 w 51"/>
                  <a:gd name="T69" fmla="*/ 3781 h 4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1"/>
                  <a:gd name="T106" fmla="*/ 0 h 43"/>
                  <a:gd name="T107" fmla="*/ 51 w 51"/>
                  <a:gd name="T108" fmla="*/ 43 h 4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1" h="43">
                    <a:moveTo>
                      <a:pt x="42" y="23"/>
                    </a:moveTo>
                    <a:lnTo>
                      <a:pt x="41" y="28"/>
                    </a:lnTo>
                    <a:lnTo>
                      <a:pt x="39" y="31"/>
                    </a:lnTo>
                    <a:lnTo>
                      <a:pt x="38" y="33"/>
                    </a:lnTo>
                    <a:lnTo>
                      <a:pt x="36" y="34"/>
                    </a:lnTo>
                    <a:lnTo>
                      <a:pt x="33" y="34"/>
                    </a:lnTo>
                    <a:lnTo>
                      <a:pt x="30" y="34"/>
                    </a:lnTo>
                    <a:lnTo>
                      <a:pt x="27" y="33"/>
                    </a:lnTo>
                    <a:lnTo>
                      <a:pt x="23" y="31"/>
                    </a:lnTo>
                    <a:lnTo>
                      <a:pt x="19" y="28"/>
                    </a:lnTo>
                    <a:lnTo>
                      <a:pt x="16" y="25"/>
                    </a:lnTo>
                    <a:lnTo>
                      <a:pt x="14" y="22"/>
                    </a:lnTo>
                    <a:lnTo>
                      <a:pt x="11" y="18"/>
                    </a:lnTo>
                    <a:lnTo>
                      <a:pt x="10" y="14"/>
                    </a:lnTo>
                    <a:lnTo>
                      <a:pt x="9" y="10"/>
                    </a:lnTo>
                    <a:lnTo>
                      <a:pt x="9" y="7"/>
                    </a:lnTo>
                    <a:lnTo>
                      <a:pt x="10" y="3"/>
                    </a:lnTo>
                    <a:lnTo>
                      <a:pt x="1" y="0"/>
                    </a:lnTo>
                    <a:lnTo>
                      <a:pt x="0" y="6"/>
                    </a:lnTo>
                    <a:lnTo>
                      <a:pt x="0" y="11"/>
                    </a:lnTo>
                    <a:lnTo>
                      <a:pt x="1" y="17"/>
                    </a:lnTo>
                    <a:lnTo>
                      <a:pt x="3" y="22"/>
                    </a:lnTo>
                    <a:lnTo>
                      <a:pt x="6" y="28"/>
                    </a:lnTo>
                    <a:lnTo>
                      <a:pt x="10" y="31"/>
                    </a:lnTo>
                    <a:lnTo>
                      <a:pt x="14" y="35"/>
                    </a:lnTo>
                    <a:lnTo>
                      <a:pt x="18" y="38"/>
                    </a:lnTo>
                    <a:lnTo>
                      <a:pt x="23" y="41"/>
                    </a:lnTo>
                    <a:lnTo>
                      <a:pt x="28" y="43"/>
                    </a:lnTo>
                    <a:lnTo>
                      <a:pt x="33" y="43"/>
                    </a:lnTo>
                    <a:lnTo>
                      <a:pt x="38" y="43"/>
                    </a:lnTo>
                    <a:lnTo>
                      <a:pt x="42" y="41"/>
                    </a:lnTo>
                    <a:lnTo>
                      <a:pt x="47" y="36"/>
                    </a:lnTo>
                    <a:lnTo>
                      <a:pt x="50" y="31"/>
                    </a:lnTo>
                    <a:lnTo>
                      <a:pt x="51" y="24"/>
                    </a:lnTo>
                    <a:lnTo>
                      <a:pt x="42" y="2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94" name="Freeform 520"/>
              <p:cNvSpPr>
                <a:spLocks noChangeArrowheads="1"/>
              </p:cNvSpPr>
              <p:nvPr/>
            </p:nvSpPr>
            <p:spPr bwMode="auto">
              <a:xfrm>
                <a:off x="3021" y="4090"/>
                <a:ext cx="30" cy="38"/>
              </a:xfrm>
              <a:custGeom>
                <a:avLst/>
                <a:gdLst>
                  <a:gd name="T0" fmla="*/ 662 w 34"/>
                  <a:gd name="T1" fmla="*/ 0 h 39"/>
                  <a:gd name="T2" fmla="*/ 625 w 34"/>
                  <a:gd name="T3" fmla="*/ 1 h 39"/>
                  <a:gd name="T4" fmla="*/ 498 w 34"/>
                  <a:gd name="T5" fmla="*/ 4 h 39"/>
                  <a:gd name="T6" fmla="*/ 374 w 34"/>
                  <a:gd name="T7" fmla="*/ 2092 h 39"/>
                  <a:gd name="T8" fmla="*/ 297 w 34"/>
                  <a:gd name="T9" fmla="*/ 3080 h 39"/>
                  <a:gd name="T10" fmla="*/ 236 w 34"/>
                  <a:gd name="T11" fmla="*/ 4453 h 39"/>
                  <a:gd name="T12" fmla="*/ 4 w 34"/>
                  <a:gd name="T13" fmla="*/ 6470 h 39"/>
                  <a:gd name="T14" fmla="*/ 3 w 34"/>
                  <a:gd name="T15" fmla="*/ 8096 h 39"/>
                  <a:gd name="T16" fmla="*/ 0 w 34"/>
                  <a:gd name="T17" fmla="*/ 10254 h 39"/>
                  <a:gd name="T18" fmla="*/ 224 w 34"/>
                  <a:gd name="T19" fmla="*/ 10279 h 39"/>
                  <a:gd name="T20" fmla="*/ 250 w 34"/>
                  <a:gd name="T21" fmla="*/ 9403 h 39"/>
                  <a:gd name="T22" fmla="*/ 281 w 34"/>
                  <a:gd name="T23" fmla="*/ 7520 h 39"/>
                  <a:gd name="T24" fmla="*/ 334 w 34"/>
                  <a:gd name="T25" fmla="*/ 6125 h 39"/>
                  <a:gd name="T26" fmla="*/ 443 w 34"/>
                  <a:gd name="T27" fmla="*/ 4792 h 39"/>
                  <a:gd name="T28" fmla="*/ 558 w 34"/>
                  <a:gd name="T29" fmla="*/ 3563 h 39"/>
                  <a:gd name="T30" fmla="*/ 626 w 34"/>
                  <a:gd name="T31" fmla="*/ 3080 h 39"/>
                  <a:gd name="T32" fmla="*/ 700 w 34"/>
                  <a:gd name="T33" fmla="*/ 2270 h 39"/>
                  <a:gd name="T34" fmla="*/ 741 w 34"/>
                  <a:gd name="T35" fmla="*/ 2092 h 39"/>
                  <a:gd name="T36" fmla="*/ 662 w 34"/>
                  <a:gd name="T37" fmla="*/ 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
                  <a:gd name="T58" fmla="*/ 0 h 39"/>
                  <a:gd name="T59" fmla="*/ 34 w 34"/>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 h="39">
                    <a:moveTo>
                      <a:pt x="30" y="0"/>
                    </a:moveTo>
                    <a:lnTo>
                      <a:pt x="27" y="1"/>
                    </a:lnTo>
                    <a:lnTo>
                      <a:pt x="23" y="4"/>
                    </a:lnTo>
                    <a:lnTo>
                      <a:pt x="18" y="7"/>
                    </a:lnTo>
                    <a:lnTo>
                      <a:pt x="14" y="12"/>
                    </a:lnTo>
                    <a:lnTo>
                      <a:pt x="10" y="17"/>
                    </a:lnTo>
                    <a:lnTo>
                      <a:pt x="6" y="24"/>
                    </a:lnTo>
                    <a:lnTo>
                      <a:pt x="3" y="30"/>
                    </a:lnTo>
                    <a:lnTo>
                      <a:pt x="0" y="38"/>
                    </a:lnTo>
                    <a:lnTo>
                      <a:pt x="9" y="39"/>
                    </a:lnTo>
                    <a:lnTo>
                      <a:pt x="11" y="34"/>
                    </a:lnTo>
                    <a:lnTo>
                      <a:pt x="13" y="28"/>
                    </a:lnTo>
                    <a:lnTo>
                      <a:pt x="16" y="23"/>
                    </a:lnTo>
                    <a:lnTo>
                      <a:pt x="21" y="18"/>
                    </a:lnTo>
                    <a:lnTo>
                      <a:pt x="25" y="14"/>
                    </a:lnTo>
                    <a:lnTo>
                      <a:pt x="28" y="12"/>
                    </a:lnTo>
                    <a:lnTo>
                      <a:pt x="32" y="8"/>
                    </a:lnTo>
                    <a:lnTo>
                      <a:pt x="34" y="7"/>
                    </a:lnTo>
                    <a:lnTo>
                      <a:pt x="3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95" name="Freeform 521"/>
              <p:cNvSpPr>
                <a:spLocks noChangeArrowheads="1"/>
              </p:cNvSpPr>
              <p:nvPr/>
            </p:nvSpPr>
            <p:spPr bwMode="auto">
              <a:xfrm>
                <a:off x="2941" y="4063"/>
                <a:ext cx="64" cy="55"/>
              </a:xfrm>
              <a:custGeom>
                <a:avLst/>
                <a:gdLst>
                  <a:gd name="T0" fmla="*/ 2915 w 66"/>
                  <a:gd name="T1" fmla="*/ 187 h 66"/>
                  <a:gd name="T2" fmla="*/ 2994 w 66"/>
                  <a:gd name="T3" fmla="*/ 173 h 66"/>
                  <a:gd name="T4" fmla="*/ 3042 w 66"/>
                  <a:gd name="T5" fmla="*/ 161 h 66"/>
                  <a:gd name="T6" fmla="*/ 3042 w 66"/>
                  <a:gd name="T7" fmla="*/ 129 h 66"/>
                  <a:gd name="T8" fmla="*/ 2994 w 66"/>
                  <a:gd name="T9" fmla="*/ 113 h 66"/>
                  <a:gd name="T10" fmla="*/ 2824 w 66"/>
                  <a:gd name="T11" fmla="*/ 5 h 66"/>
                  <a:gd name="T12" fmla="*/ 2405 w 66"/>
                  <a:gd name="T13" fmla="*/ 3 h 66"/>
                  <a:gd name="T14" fmla="*/ 2207 w 66"/>
                  <a:gd name="T15" fmla="*/ 2 h 66"/>
                  <a:gd name="T16" fmla="*/ 2017 w 66"/>
                  <a:gd name="T17" fmla="*/ 0 h 66"/>
                  <a:gd name="T18" fmla="*/ 1645 w 66"/>
                  <a:gd name="T19" fmla="*/ 2 h 66"/>
                  <a:gd name="T20" fmla="*/ 1416 w 66"/>
                  <a:gd name="T21" fmla="*/ 3 h 66"/>
                  <a:gd name="T22" fmla="*/ 1188 w 66"/>
                  <a:gd name="T23" fmla="*/ 3 h 66"/>
                  <a:gd name="T24" fmla="*/ 788 w 66"/>
                  <a:gd name="T25" fmla="*/ 113 h 66"/>
                  <a:gd name="T26" fmla="*/ 553 w 66"/>
                  <a:gd name="T27" fmla="*/ 173 h 66"/>
                  <a:gd name="T28" fmla="*/ 7 w 66"/>
                  <a:gd name="T29" fmla="*/ 266 h 66"/>
                  <a:gd name="T30" fmla="*/ 4 w 66"/>
                  <a:gd name="T31" fmla="*/ 311 h 66"/>
                  <a:gd name="T32" fmla="*/ 1 w 66"/>
                  <a:gd name="T33" fmla="*/ 388 h 66"/>
                  <a:gd name="T34" fmla="*/ 0 w 66"/>
                  <a:gd name="T35" fmla="*/ 461 h 66"/>
                  <a:gd name="T36" fmla="*/ 1 w 66"/>
                  <a:gd name="T37" fmla="*/ 519 h 66"/>
                  <a:gd name="T38" fmla="*/ 4 w 66"/>
                  <a:gd name="T39" fmla="*/ 601 h 66"/>
                  <a:gd name="T40" fmla="*/ 6 w 66"/>
                  <a:gd name="T41" fmla="*/ 645 h 66"/>
                  <a:gd name="T42" fmla="*/ 465 w 66"/>
                  <a:gd name="T43" fmla="*/ 695 h 66"/>
                  <a:gd name="T44" fmla="*/ 553 w 66"/>
                  <a:gd name="T45" fmla="*/ 748 h 66"/>
                  <a:gd name="T46" fmla="*/ 700 w 66"/>
                  <a:gd name="T47" fmla="*/ 789 h 66"/>
                  <a:gd name="T48" fmla="*/ 885 w 66"/>
                  <a:gd name="T49" fmla="*/ 798 h 66"/>
                  <a:gd name="T50" fmla="*/ 1188 w 66"/>
                  <a:gd name="T51" fmla="*/ 803 h 66"/>
                  <a:gd name="T52" fmla="*/ 1336 w 66"/>
                  <a:gd name="T53" fmla="*/ 803 h 66"/>
                  <a:gd name="T54" fmla="*/ 1460 w 66"/>
                  <a:gd name="T55" fmla="*/ 789 h 66"/>
                  <a:gd name="T56" fmla="*/ 1594 w 66"/>
                  <a:gd name="T57" fmla="*/ 741 h 66"/>
                  <a:gd name="T58" fmla="*/ 1691 w 66"/>
                  <a:gd name="T59" fmla="*/ 665 h 66"/>
                  <a:gd name="T60" fmla="*/ 1793 w 66"/>
                  <a:gd name="T61" fmla="*/ 595 h 66"/>
                  <a:gd name="T62" fmla="*/ 1903 w 66"/>
                  <a:gd name="T63" fmla="*/ 482 h 66"/>
                  <a:gd name="T64" fmla="*/ 2017 w 66"/>
                  <a:gd name="T65" fmla="*/ 416 h 66"/>
                  <a:gd name="T66" fmla="*/ 2138 w 66"/>
                  <a:gd name="T67" fmla="*/ 357 h 66"/>
                  <a:gd name="T68" fmla="*/ 2267 w 66"/>
                  <a:gd name="T69" fmla="*/ 308 h 66"/>
                  <a:gd name="T70" fmla="*/ 2405 w 66"/>
                  <a:gd name="T71" fmla="*/ 266 h 66"/>
                  <a:gd name="T72" fmla="*/ 2591 w 66"/>
                  <a:gd name="T73" fmla="*/ 232 h 66"/>
                  <a:gd name="T74" fmla="*/ 2793 w 66"/>
                  <a:gd name="T75" fmla="*/ 201 h 66"/>
                  <a:gd name="T76" fmla="*/ 2915 w 66"/>
                  <a:gd name="T77" fmla="*/ 187 h 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6"/>
                  <a:gd name="T118" fmla="*/ 0 h 66"/>
                  <a:gd name="T119" fmla="*/ 66 w 66"/>
                  <a:gd name="T120" fmla="*/ 66 h 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6" h="66">
                    <a:moveTo>
                      <a:pt x="63" y="16"/>
                    </a:moveTo>
                    <a:lnTo>
                      <a:pt x="65" y="15"/>
                    </a:lnTo>
                    <a:lnTo>
                      <a:pt x="66" y="14"/>
                    </a:lnTo>
                    <a:lnTo>
                      <a:pt x="66" y="11"/>
                    </a:lnTo>
                    <a:lnTo>
                      <a:pt x="65" y="9"/>
                    </a:lnTo>
                    <a:lnTo>
                      <a:pt x="61" y="6"/>
                    </a:lnTo>
                    <a:lnTo>
                      <a:pt x="52" y="3"/>
                    </a:lnTo>
                    <a:lnTo>
                      <a:pt x="48" y="2"/>
                    </a:lnTo>
                    <a:lnTo>
                      <a:pt x="43" y="0"/>
                    </a:lnTo>
                    <a:lnTo>
                      <a:pt x="36" y="2"/>
                    </a:lnTo>
                    <a:lnTo>
                      <a:pt x="31" y="3"/>
                    </a:lnTo>
                    <a:lnTo>
                      <a:pt x="25" y="5"/>
                    </a:lnTo>
                    <a:lnTo>
                      <a:pt x="18" y="9"/>
                    </a:lnTo>
                    <a:lnTo>
                      <a:pt x="12" y="15"/>
                    </a:lnTo>
                    <a:lnTo>
                      <a:pt x="7" y="21"/>
                    </a:lnTo>
                    <a:lnTo>
                      <a:pt x="4" y="26"/>
                    </a:lnTo>
                    <a:lnTo>
                      <a:pt x="1" y="32"/>
                    </a:lnTo>
                    <a:lnTo>
                      <a:pt x="0" y="38"/>
                    </a:lnTo>
                    <a:lnTo>
                      <a:pt x="1" y="43"/>
                    </a:lnTo>
                    <a:lnTo>
                      <a:pt x="4" y="49"/>
                    </a:lnTo>
                    <a:lnTo>
                      <a:pt x="6" y="53"/>
                    </a:lnTo>
                    <a:lnTo>
                      <a:pt x="9" y="58"/>
                    </a:lnTo>
                    <a:lnTo>
                      <a:pt x="12" y="61"/>
                    </a:lnTo>
                    <a:lnTo>
                      <a:pt x="16" y="64"/>
                    </a:lnTo>
                    <a:lnTo>
                      <a:pt x="20" y="65"/>
                    </a:lnTo>
                    <a:lnTo>
                      <a:pt x="25" y="66"/>
                    </a:lnTo>
                    <a:lnTo>
                      <a:pt x="29" y="66"/>
                    </a:lnTo>
                    <a:lnTo>
                      <a:pt x="32" y="64"/>
                    </a:lnTo>
                    <a:lnTo>
                      <a:pt x="35" y="60"/>
                    </a:lnTo>
                    <a:lnTo>
                      <a:pt x="37" y="55"/>
                    </a:lnTo>
                    <a:lnTo>
                      <a:pt x="39" y="48"/>
                    </a:lnTo>
                    <a:lnTo>
                      <a:pt x="41" y="40"/>
                    </a:lnTo>
                    <a:lnTo>
                      <a:pt x="43" y="34"/>
                    </a:lnTo>
                    <a:lnTo>
                      <a:pt x="46" y="29"/>
                    </a:lnTo>
                    <a:lnTo>
                      <a:pt x="49" y="25"/>
                    </a:lnTo>
                    <a:lnTo>
                      <a:pt x="52" y="21"/>
                    </a:lnTo>
                    <a:lnTo>
                      <a:pt x="56" y="19"/>
                    </a:lnTo>
                    <a:lnTo>
                      <a:pt x="60" y="17"/>
                    </a:lnTo>
                    <a:lnTo>
                      <a:pt x="63" y="1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96" name="Freeform 522"/>
              <p:cNvSpPr>
                <a:spLocks noChangeArrowheads="1"/>
              </p:cNvSpPr>
              <p:nvPr/>
            </p:nvSpPr>
            <p:spPr bwMode="auto">
              <a:xfrm>
                <a:off x="2946" y="4060"/>
                <a:ext cx="64" cy="23"/>
              </a:xfrm>
              <a:custGeom>
                <a:avLst/>
                <a:gdLst>
                  <a:gd name="T0" fmla="*/ 6 w 66"/>
                  <a:gd name="T1" fmla="*/ 1284 h 27"/>
                  <a:gd name="T2" fmla="*/ 523 w 66"/>
                  <a:gd name="T3" fmla="*/ 1097 h 27"/>
                  <a:gd name="T4" fmla="*/ 788 w 66"/>
                  <a:gd name="T5" fmla="*/ 778 h 27"/>
                  <a:gd name="T6" fmla="*/ 1056 w 66"/>
                  <a:gd name="T7" fmla="*/ 585 h 27"/>
                  <a:gd name="T8" fmla="*/ 1298 w 66"/>
                  <a:gd name="T9" fmla="*/ 507 h 27"/>
                  <a:gd name="T10" fmla="*/ 1503 w 66"/>
                  <a:gd name="T11" fmla="*/ 472 h 27"/>
                  <a:gd name="T12" fmla="*/ 1793 w 66"/>
                  <a:gd name="T13" fmla="*/ 472 h 27"/>
                  <a:gd name="T14" fmla="*/ 2017 w 66"/>
                  <a:gd name="T15" fmla="*/ 472 h 27"/>
                  <a:gd name="T16" fmla="*/ 2172 w 66"/>
                  <a:gd name="T17" fmla="*/ 507 h 27"/>
                  <a:gd name="T18" fmla="*/ 2550 w 66"/>
                  <a:gd name="T19" fmla="*/ 585 h 27"/>
                  <a:gd name="T20" fmla="*/ 2704 w 66"/>
                  <a:gd name="T21" fmla="*/ 778 h 27"/>
                  <a:gd name="T22" fmla="*/ 2748 w 66"/>
                  <a:gd name="T23" fmla="*/ 674 h 27"/>
                  <a:gd name="T24" fmla="*/ 2704 w 66"/>
                  <a:gd name="T25" fmla="*/ 674 h 27"/>
                  <a:gd name="T26" fmla="*/ 2748 w 66"/>
                  <a:gd name="T27" fmla="*/ 1195 h 27"/>
                  <a:gd name="T28" fmla="*/ 2915 w 66"/>
                  <a:gd name="T29" fmla="*/ 1113 h 27"/>
                  <a:gd name="T30" fmla="*/ 3042 w 66"/>
                  <a:gd name="T31" fmla="*/ 964 h 27"/>
                  <a:gd name="T32" fmla="*/ 3042 w 66"/>
                  <a:gd name="T33" fmla="*/ 628 h 27"/>
                  <a:gd name="T34" fmla="*/ 2963 w 66"/>
                  <a:gd name="T35" fmla="*/ 507 h 27"/>
                  <a:gd name="T36" fmla="*/ 2748 w 66"/>
                  <a:gd name="T37" fmla="*/ 3 h 27"/>
                  <a:gd name="T38" fmla="*/ 2304 w 66"/>
                  <a:gd name="T39" fmla="*/ 2 h 27"/>
                  <a:gd name="T40" fmla="*/ 2049 w 66"/>
                  <a:gd name="T41" fmla="*/ 1 h 27"/>
                  <a:gd name="T42" fmla="*/ 1793 w 66"/>
                  <a:gd name="T43" fmla="*/ 0 h 27"/>
                  <a:gd name="T44" fmla="*/ 1460 w 66"/>
                  <a:gd name="T45" fmla="*/ 1 h 27"/>
                  <a:gd name="T46" fmla="*/ 1188 w 66"/>
                  <a:gd name="T47" fmla="*/ 2 h 27"/>
                  <a:gd name="T48" fmla="*/ 834 w 66"/>
                  <a:gd name="T49" fmla="*/ 3 h 27"/>
                  <a:gd name="T50" fmla="*/ 553 w 66"/>
                  <a:gd name="T51" fmla="*/ 439 h 27"/>
                  <a:gd name="T52" fmla="*/ 6 w 66"/>
                  <a:gd name="T53" fmla="*/ 674 h 27"/>
                  <a:gd name="T54" fmla="*/ 0 w 66"/>
                  <a:gd name="T55" fmla="*/ 1097 h 27"/>
                  <a:gd name="T56" fmla="*/ 6 w 66"/>
                  <a:gd name="T57" fmla="*/ 1284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6"/>
                  <a:gd name="T88" fmla="*/ 0 h 27"/>
                  <a:gd name="T89" fmla="*/ 66 w 66"/>
                  <a:gd name="T90" fmla="*/ 27 h 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6" h="27">
                    <a:moveTo>
                      <a:pt x="6" y="27"/>
                    </a:moveTo>
                    <a:lnTo>
                      <a:pt x="11" y="22"/>
                    </a:lnTo>
                    <a:lnTo>
                      <a:pt x="18" y="17"/>
                    </a:lnTo>
                    <a:lnTo>
                      <a:pt x="23" y="13"/>
                    </a:lnTo>
                    <a:lnTo>
                      <a:pt x="28" y="11"/>
                    </a:lnTo>
                    <a:lnTo>
                      <a:pt x="33" y="10"/>
                    </a:lnTo>
                    <a:lnTo>
                      <a:pt x="39" y="10"/>
                    </a:lnTo>
                    <a:lnTo>
                      <a:pt x="43" y="10"/>
                    </a:lnTo>
                    <a:lnTo>
                      <a:pt x="47" y="11"/>
                    </a:lnTo>
                    <a:lnTo>
                      <a:pt x="55" y="13"/>
                    </a:lnTo>
                    <a:lnTo>
                      <a:pt x="58" y="17"/>
                    </a:lnTo>
                    <a:lnTo>
                      <a:pt x="59" y="15"/>
                    </a:lnTo>
                    <a:lnTo>
                      <a:pt x="58" y="15"/>
                    </a:lnTo>
                    <a:lnTo>
                      <a:pt x="59" y="25"/>
                    </a:lnTo>
                    <a:lnTo>
                      <a:pt x="63" y="23"/>
                    </a:lnTo>
                    <a:lnTo>
                      <a:pt x="66" y="20"/>
                    </a:lnTo>
                    <a:lnTo>
                      <a:pt x="66" y="14"/>
                    </a:lnTo>
                    <a:lnTo>
                      <a:pt x="64" y="11"/>
                    </a:lnTo>
                    <a:lnTo>
                      <a:pt x="59" y="6"/>
                    </a:lnTo>
                    <a:lnTo>
                      <a:pt x="50" y="2"/>
                    </a:lnTo>
                    <a:lnTo>
                      <a:pt x="44" y="1"/>
                    </a:lnTo>
                    <a:lnTo>
                      <a:pt x="39" y="0"/>
                    </a:lnTo>
                    <a:lnTo>
                      <a:pt x="32" y="1"/>
                    </a:lnTo>
                    <a:lnTo>
                      <a:pt x="25" y="2"/>
                    </a:lnTo>
                    <a:lnTo>
                      <a:pt x="19" y="6"/>
                    </a:lnTo>
                    <a:lnTo>
                      <a:pt x="12" y="9"/>
                    </a:lnTo>
                    <a:lnTo>
                      <a:pt x="6" y="15"/>
                    </a:lnTo>
                    <a:lnTo>
                      <a:pt x="0" y="22"/>
                    </a:lnTo>
                    <a:lnTo>
                      <a:pt x="6" y="2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97" name="Freeform 523"/>
              <p:cNvSpPr>
                <a:spLocks noChangeArrowheads="1"/>
              </p:cNvSpPr>
              <p:nvPr/>
            </p:nvSpPr>
            <p:spPr bwMode="auto">
              <a:xfrm>
                <a:off x="2938" y="4085"/>
                <a:ext cx="45" cy="52"/>
              </a:xfrm>
              <a:custGeom>
                <a:avLst/>
                <a:gdLst>
                  <a:gd name="T0" fmla="*/ 1626 w 48"/>
                  <a:gd name="T1" fmla="*/ 5050 h 53"/>
                  <a:gd name="T2" fmla="*/ 1530 w 48"/>
                  <a:gd name="T3" fmla="*/ 6278 h 53"/>
                  <a:gd name="T4" fmla="*/ 1441 w 48"/>
                  <a:gd name="T5" fmla="*/ 7104 h 53"/>
                  <a:gd name="T6" fmla="*/ 1356 w 48"/>
                  <a:gd name="T7" fmla="*/ 7599 h 53"/>
                  <a:gd name="T8" fmla="*/ 1276 w 48"/>
                  <a:gd name="T9" fmla="*/ 7785 h 53"/>
                  <a:gd name="T10" fmla="*/ 1200 w 48"/>
                  <a:gd name="T11" fmla="*/ 7785 h 53"/>
                  <a:gd name="T12" fmla="*/ 1129 w 48"/>
                  <a:gd name="T13" fmla="*/ 7642 h 53"/>
                  <a:gd name="T14" fmla="*/ 941 w 48"/>
                  <a:gd name="T15" fmla="*/ 7599 h 53"/>
                  <a:gd name="T16" fmla="*/ 785 w 48"/>
                  <a:gd name="T17" fmla="*/ 7104 h 53"/>
                  <a:gd name="T18" fmla="*/ 654 w 48"/>
                  <a:gd name="T19" fmla="*/ 6560 h 53"/>
                  <a:gd name="T20" fmla="*/ 546 w 48"/>
                  <a:gd name="T21" fmla="*/ 5833 h 53"/>
                  <a:gd name="T22" fmla="*/ 483 w 48"/>
                  <a:gd name="T23" fmla="*/ 5050 h 53"/>
                  <a:gd name="T24" fmla="*/ 456 w 48"/>
                  <a:gd name="T25" fmla="*/ 4282 h 53"/>
                  <a:gd name="T26" fmla="*/ 456 w 48"/>
                  <a:gd name="T27" fmla="*/ 3681 h 53"/>
                  <a:gd name="T28" fmla="*/ 456 w 48"/>
                  <a:gd name="T29" fmla="*/ 2383 h 53"/>
                  <a:gd name="T30" fmla="*/ 483 w 48"/>
                  <a:gd name="T31" fmla="*/ 1786 h 53"/>
                  <a:gd name="T32" fmla="*/ 579 w 48"/>
                  <a:gd name="T33" fmla="*/ 5 h 53"/>
                  <a:gd name="T34" fmla="*/ 402 w 48"/>
                  <a:gd name="T35" fmla="*/ 0 h 53"/>
                  <a:gd name="T36" fmla="*/ 3 w 48"/>
                  <a:gd name="T37" fmla="*/ 1432 h 53"/>
                  <a:gd name="T38" fmla="*/ 1 w 48"/>
                  <a:gd name="T39" fmla="*/ 2210 h 53"/>
                  <a:gd name="T40" fmla="*/ 0 w 48"/>
                  <a:gd name="T41" fmla="*/ 3681 h 53"/>
                  <a:gd name="T42" fmla="*/ 1 w 48"/>
                  <a:gd name="T43" fmla="*/ 4595 h 53"/>
                  <a:gd name="T44" fmla="*/ 3 w 48"/>
                  <a:gd name="T45" fmla="*/ 5709 h 53"/>
                  <a:gd name="T46" fmla="*/ 5 w 48"/>
                  <a:gd name="T47" fmla="*/ 6606 h 53"/>
                  <a:gd name="T48" fmla="*/ 456 w 48"/>
                  <a:gd name="T49" fmla="*/ 7642 h 53"/>
                  <a:gd name="T50" fmla="*/ 579 w 48"/>
                  <a:gd name="T51" fmla="*/ 8228 h 53"/>
                  <a:gd name="T52" fmla="*/ 738 w 48"/>
                  <a:gd name="T53" fmla="*/ 8842 h 53"/>
                  <a:gd name="T54" fmla="*/ 999 w 48"/>
                  <a:gd name="T55" fmla="*/ 9436 h 53"/>
                  <a:gd name="T56" fmla="*/ 1200 w 48"/>
                  <a:gd name="T57" fmla="*/ 9512 h 53"/>
                  <a:gd name="T58" fmla="*/ 1438 w 48"/>
                  <a:gd name="T59" fmla="*/ 9436 h 53"/>
                  <a:gd name="T60" fmla="*/ 1626 w 48"/>
                  <a:gd name="T61" fmla="*/ 8842 h 53"/>
                  <a:gd name="T62" fmla="*/ 1791 w 48"/>
                  <a:gd name="T63" fmla="*/ 8173 h 53"/>
                  <a:gd name="T64" fmla="*/ 1947 w 48"/>
                  <a:gd name="T65" fmla="*/ 6743 h 53"/>
                  <a:gd name="T66" fmla="*/ 2021 w 48"/>
                  <a:gd name="T67" fmla="*/ 5422 h 53"/>
                  <a:gd name="T68" fmla="*/ 1626 w 48"/>
                  <a:gd name="T69" fmla="*/ 5050 h 5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8"/>
                  <a:gd name="T106" fmla="*/ 0 h 53"/>
                  <a:gd name="T107" fmla="*/ 48 w 48"/>
                  <a:gd name="T108" fmla="*/ 53 h 5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8" h="53">
                    <a:moveTo>
                      <a:pt x="39" y="29"/>
                    </a:moveTo>
                    <a:lnTo>
                      <a:pt x="37" y="35"/>
                    </a:lnTo>
                    <a:lnTo>
                      <a:pt x="35" y="40"/>
                    </a:lnTo>
                    <a:lnTo>
                      <a:pt x="33" y="42"/>
                    </a:lnTo>
                    <a:lnTo>
                      <a:pt x="31" y="44"/>
                    </a:lnTo>
                    <a:lnTo>
                      <a:pt x="29" y="44"/>
                    </a:lnTo>
                    <a:lnTo>
                      <a:pt x="26" y="43"/>
                    </a:lnTo>
                    <a:lnTo>
                      <a:pt x="22" y="42"/>
                    </a:lnTo>
                    <a:lnTo>
                      <a:pt x="19" y="40"/>
                    </a:lnTo>
                    <a:lnTo>
                      <a:pt x="16" y="36"/>
                    </a:lnTo>
                    <a:lnTo>
                      <a:pt x="13" y="33"/>
                    </a:lnTo>
                    <a:lnTo>
                      <a:pt x="11" y="29"/>
                    </a:lnTo>
                    <a:lnTo>
                      <a:pt x="10" y="24"/>
                    </a:lnTo>
                    <a:lnTo>
                      <a:pt x="10" y="20"/>
                    </a:lnTo>
                    <a:lnTo>
                      <a:pt x="10" y="14"/>
                    </a:lnTo>
                    <a:lnTo>
                      <a:pt x="11" y="10"/>
                    </a:lnTo>
                    <a:lnTo>
                      <a:pt x="14" y="5"/>
                    </a:lnTo>
                    <a:lnTo>
                      <a:pt x="8" y="0"/>
                    </a:lnTo>
                    <a:lnTo>
                      <a:pt x="3" y="7"/>
                    </a:lnTo>
                    <a:lnTo>
                      <a:pt x="1" y="13"/>
                    </a:lnTo>
                    <a:lnTo>
                      <a:pt x="0" y="20"/>
                    </a:lnTo>
                    <a:lnTo>
                      <a:pt x="1" y="26"/>
                    </a:lnTo>
                    <a:lnTo>
                      <a:pt x="3" y="32"/>
                    </a:lnTo>
                    <a:lnTo>
                      <a:pt x="5" y="37"/>
                    </a:lnTo>
                    <a:lnTo>
                      <a:pt x="10" y="43"/>
                    </a:lnTo>
                    <a:lnTo>
                      <a:pt x="14" y="46"/>
                    </a:lnTo>
                    <a:lnTo>
                      <a:pt x="18" y="49"/>
                    </a:lnTo>
                    <a:lnTo>
                      <a:pt x="23" y="52"/>
                    </a:lnTo>
                    <a:lnTo>
                      <a:pt x="29" y="53"/>
                    </a:lnTo>
                    <a:lnTo>
                      <a:pt x="34" y="52"/>
                    </a:lnTo>
                    <a:lnTo>
                      <a:pt x="39" y="49"/>
                    </a:lnTo>
                    <a:lnTo>
                      <a:pt x="42" y="45"/>
                    </a:lnTo>
                    <a:lnTo>
                      <a:pt x="46" y="38"/>
                    </a:lnTo>
                    <a:lnTo>
                      <a:pt x="48" y="31"/>
                    </a:lnTo>
                    <a:lnTo>
                      <a:pt x="39" y="2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98" name="Freeform 524"/>
              <p:cNvSpPr>
                <a:spLocks noChangeArrowheads="1"/>
              </p:cNvSpPr>
              <p:nvPr/>
            </p:nvSpPr>
            <p:spPr bwMode="auto">
              <a:xfrm>
                <a:off x="2979" y="4075"/>
                <a:ext cx="24" cy="37"/>
              </a:xfrm>
              <a:custGeom>
                <a:avLst/>
                <a:gdLst>
                  <a:gd name="T0" fmla="*/ 1131 w 28"/>
                  <a:gd name="T1" fmla="*/ 0 h 38"/>
                  <a:gd name="T2" fmla="*/ 948 w 28"/>
                  <a:gd name="T3" fmla="*/ 2 h 38"/>
                  <a:gd name="T4" fmla="*/ 801 w 28"/>
                  <a:gd name="T5" fmla="*/ 4 h 38"/>
                  <a:gd name="T6" fmla="*/ 608 w 28"/>
                  <a:gd name="T7" fmla="*/ 2454 h 38"/>
                  <a:gd name="T8" fmla="*/ 461 w 28"/>
                  <a:gd name="T9" fmla="*/ 3071 h 38"/>
                  <a:gd name="T10" fmla="*/ 375 w 28"/>
                  <a:gd name="T11" fmla="*/ 4859 h 38"/>
                  <a:gd name="T12" fmla="*/ 3 w 28"/>
                  <a:gd name="T13" fmla="*/ 6580 h 38"/>
                  <a:gd name="T14" fmla="*/ 1 w 28"/>
                  <a:gd name="T15" fmla="*/ 8615 h 38"/>
                  <a:gd name="T16" fmla="*/ 0 w 28"/>
                  <a:gd name="T17" fmla="*/ 11219 h 38"/>
                  <a:gd name="T18" fmla="*/ 403 w 28"/>
                  <a:gd name="T19" fmla="*/ 11643 h 38"/>
                  <a:gd name="T20" fmla="*/ 430 w 28"/>
                  <a:gd name="T21" fmla="*/ 9624 h 38"/>
                  <a:gd name="T22" fmla="*/ 494 w 28"/>
                  <a:gd name="T23" fmla="*/ 7687 h 38"/>
                  <a:gd name="T24" fmla="*/ 608 w 28"/>
                  <a:gd name="T25" fmla="*/ 6367 h 38"/>
                  <a:gd name="T26" fmla="*/ 698 w 28"/>
                  <a:gd name="T27" fmla="*/ 5248 h 38"/>
                  <a:gd name="T28" fmla="*/ 858 w 28"/>
                  <a:gd name="T29" fmla="*/ 4177 h 38"/>
                  <a:gd name="T30" fmla="*/ 1016 w 28"/>
                  <a:gd name="T31" fmla="*/ 3313 h 38"/>
                  <a:gd name="T32" fmla="*/ 1089 w 28"/>
                  <a:gd name="T33" fmla="*/ 3071 h 38"/>
                  <a:gd name="T34" fmla="*/ 1166 w 28"/>
                  <a:gd name="T35" fmla="*/ 3071 h 38"/>
                  <a:gd name="T36" fmla="*/ 1131 w 28"/>
                  <a:gd name="T37" fmla="*/ 0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38"/>
                  <a:gd name="T59" fmla="*/ 28 w 28"/>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38">
                    <a:moveTo>
                      <a:pt x="27" y="0"/>
                    </a:moveTo>
                    <a:lnTo>
                      <a:pt x="22" y="2"/>
                    </a:lnTo>
                    <a:lnTo>
                      <a:pt x="19" y="4"/>
                    </a:lnTo>
                    <a:lnTo>
                      <a:pt x="15" y="7"/>
                    </a:lnTo>
                    <a:lnTo>
                      <a:pt x="11" y="10"/>
                    </a:lnTo>
                    <a:lnTo>
                      <a:pt x="8" y="16"/>
                    </a:lnTo>
                    <a:lnTo>
                      <a:pt x="4" y="21"/>
                    </a:lnTo>
                    <a:lnTo>
                      <a:pt x="1" y="28"/>
                    </a:lnTo>
                    <a:lnTo>
                      <a:pt x="0" y="36"/>
                    </a:lnTo>
                    <a:lnTo>
                      <a:pt x="9" y="38"/>
                    </a:lnTo>
                    <a:lnTo>
                      <a:pt x="10" y="31"/>
                    </a:lnTo>
                    <a:lnTo>
                      <a:pt x="12" y="25"/>
                    </a:lnTo>
                    <a:lnTo>
                      <a:pt x="15" y="20"/>
                    </a:lnTo>
                    <a:lnTo>
                      <a:pt x="17" y="17"/>
                    </a:lnTo>
                    <a:lnTo>
                      <a:pt x="20" y="14"/>
                    </a:lnTo>
                    <a:lnTo>
                      <a:pt x="24" y="11"/>
                    </a:lnTo>
                    <a:lnTo>
                      <a:pt x="26" y="10"/>
                    </a:lnTo>
                    <a:lnTo>
                      <a:pt x="28" y="10"/>
                    </a:lnTo>
                    <a:lnTo>
                      <a:pt x="27"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799" name="Freeform 525"/>
              <p:cNvSpPr>
                <a:spLocks noChangeArrowheads="1"/>
              </p:cNvSpPr>
              <p:nvPr/>
            </p:nvSpPr>
            <p:spPr bwMode="auto">
              <a:xfrm>
                <a:off x="2902" y="4036"/>
                <a:ext cx="66" cy="61"/>
              </a:xfrm>
              <a:custGeom>
                <a:avLst/>
                <a:gdLst>
                  <a:gd name="T0" fmla="*/ 2709 w 68"/>
                  <a:gd name="T1" fmla="*/ 4303 h 61"/>
                  <a:gd name="T2" fmla="*/ 2795 w 68"/>
                  <a:gd name="T3" fmla="*/ 4303 h 61"/>
                  <a:gd name="T4" fmla="*/ 2795 w 68"/>
                  <a:gd name="T5" fmla="*/ 3990 h 61"/>
                  <a:gd name="T6" fmla="*/ 2764 w 68"/>
                  <a:gd name="T7" fmla="*/ 3155 h 61"/>
                  <a:gd name="T8" fmla="*/ 2709 w 68"/>
                  <a:gd name="T9" fmla="*/ 2903 h 61"/>
                  <a:gd name="T10" fmla="*/ 2557 w 68"/>
                  <a:gd name="T11" fmla="*/ 2133 h 61"/>
                  <a:gd name="T12" fmla="*/ 2224 w 68"/>
                  <a:gd name="T13" fmla="*/ 64 h 61"/>
                  <a:gd name="T14" fmla="*/ 1982 w 68"/>
                  <a:gd name="T15" fmla="*/ 2 h 61"/>
                  <a:gd name="T16" fmla="*/ 1816 w 68"/>
                  <a:gd name="T17" fmla="*/ 0 h 61"/>
                  <a:gd name="T18" fmla="*/ 1713 w 68"/>
                  <a:gd name="T19" fmla="*/ 0 h 61"/>
                  <a:gd name="T20" fmla="*/ 1618 w 68"/>
                  <a:gd name="T21" fmla="*/ 1 h 61"/>
                  <a:gd name="T22" fmla="*/ 1713 w 68"/>
                  <a:gd name="T23" fmla="*/ 2 h 61"/>
                  <a:gd name="T24" fmla="*/ 1814 w 68"/>
                  <a:gd name="T25" fmla="*/ 5 h 61"/>
                  <a:gd name="T26" fmla="*/ 1919 w 68"/>
                  <a:gd name="T27" fmla="*/ 1971 h 61"/>
                  <a:gd name="T28" fmla="*/ 1921 w 68"/>
                  <a:gd name="T29" fmla="*/ 2683 h 61"/>
                  <a:gd name="T30" fmla="*/ 1982 w 68"/>
                  <a:gd name="T31" fmla="*/ 3676 h 61"/>
                  <a:gd name="T32" fmla="*/ 1921 w 68"/>
                  <a:gd name="T33" fmla="*/ 4671 h 61"/>
                  <a:gd name="T34" fmla="*/ 1919 w 68"/>
                  <a:gd name="T35" fmla="*/ 5102 h 61"/>
                  <a:gd name="T36" fmla="*/ 1814 w 68"/>
                  <a:gd name="T37" fmla="*/ 5521 h 61"/>
                  <a:gd name="T38" fmla="*/ 1618 w 68"/>
                  <a:gd name="T39" fmla="*/ 6463 h 61"/>
                  <a:gd name="T40" fmla="*/ 1445 w 68"/>
                  <a:gd name="T41" fmla="*/ 6992 h 61"/>
                  <a:gd name="T42" fmla="*/ 1216 w 68"/>
                  <a:gd name="T43" fmla="*/ 7570 h 61"/>
                  <a:gd name="T44" fmla="*/ 772 w 68"/>
                  <a:gd name="T45" fmla="*/ 8188 h 61"/>
                  <a:gd name="T46" fmla="*/ 487 w 68"/>
                  <a:gd name="T47" fmla="*/ 8858 h 61"/>
                  <a:gd name="T48" fmla="*/ 4 w 68"/>
                  <a:gd name="T49" fmla="*/ 9458 h 61"/>
                  <a:gd name="T50" fmla="*/ 2 w 68"/>
                  <a:gd name="T51" fmla="*/ 9458 h 61"/>
                  <a:gd name="T52" fmla="*/ 0 w 68"/>
                  <a:gd name="T53" fmla="*/ 9582 h 61"/>
                  <a:gd name="T54" fmla="*/ 0 w 68"/>
                  <a:gd name="T55" fmla="*/ 10233 h 61"/>
                  <a:gd name="T56" fmla="*/ 1 w 68"/>
                  <a:gd name="T57" fmla="*/ 10370 h 61"/>
                  <a:gd name="T58" fmla="*/ 6 w 68"/>
                  <a:gd name="T59" fmla="*/ 11614 h 61"/>
                  <a:gd name="T60" fmla="*/ 462 w 68"/>
                  <a:gd name="T61" fmla="*/ 12565 h 61"/>
                  <a:gd name="T62" fmla="*/ 688 w 68"/>
                  <a:gd name="T63" fmla="*/ 13570 h 61"/>
                  <a:gd name="T64" fmla="*/ 1085 w 68"/>
                  <a:gd name="T65" fmla="*/ 14208 h 61"/>
                  <a:gd name="T66" fmla="*/ 1216 w 68"/>
                  <a:gd name="T67" fmla="*/ 14208 h 61"/>
                  <a:gd name="T68" fmla="*/ 1289 w 68"/>
                  <a:gd name="T69" fmla="*/ 13969 h 61"/>
                  <a:gd name="T70" fmla="*/ 1364 w 68"/>
                  <a:gd name="T71" fmla="*/ 13570 h 61"/>
                  <a:gd name="T72" fmla="*/ 1445 w 68"/>
                  <a:gd name="T73" fmla="*/ 13133 h 61"/>
                  <a:gd name="T74" fmla="*/ 1617 w 68"/>
                  <a:gd name="T75" fmla="*/ 11195 h 61"/>
                  <a:gd name="T76" fmla="*/ 1814 w 68"/>
                  <a:gd name="T77" fmla="*/ 9584 h 61"/>
                  <a:gd name="T78" fmla="*/ 1921 w 68"/>
                  <a:gd name="T79" fmla="*/ 8188 h 61"/>
                  <a:gd name="T80" fmla="*/ 2098 w 68"/>
                  <a:gd name="T81" fmla="*/ 6992 h 61"/>
                  <a:gd name="T82" fmla="*/ 2280 w 68"/>
                  <a:gd name="T83" fmla="*/ 5895 h 61"/>
                  <a:gd name="T84" fmla="*/ 2417 w 68"/>
                  <a:gd name="T85" fmla="*/ 5102 h 61"/>
                  <a:gd name="T86" fmla="*/ 2611 w 68"/>
                  <a:gd name="T87" fmla="*/ 4671 h 61"/>
                  <a:gd name="T88" fmla="*/ 2709 w 68"/>
                  <a:gd name="T89" fmla="*/ 4303 h 6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8"/>
                  <a:gd name="T136" fmla="*/ 0 h 61"/>
                  <a:gd name="T137" fmla="*/ 68 w 68"/>
                  <a:gd name="T138" fmla="*/ 61 h 6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8" h="61">
                    <a:moveTo>
                      <a:pt x="66" y="18"/>
                    </a:moveTo>
                    <a:lnTo>
                      <a:pt x="68" y="18"/>
                    </a:lnTo>
                    <a:lnTo>
                      <a:pt x="68" y="17"/>
                    </a:lnTo>
                    <a:lnTo>
                      <a:pt x="67" y="14"/>
                    </a:lnTo>
                    <a:lnTo>
                      <a:pt x="66" y="13"/>
                    </a:lnTo>
                    <a:lnTo>
                      <a:pt x="61" y="9"/>
                    </a:lnTo>
                    <a:lnTo>
                      <a:pt x="54" y="6"/>
                    </a:lnTo>
                    <a:lnTo>
                      <a:pt x="48" y="2"/>
                    </a:lnTo>
                    <a:lnTo>
                      <a:pt x="44" y="0"/>
                    </a:lnTo>
                    <a:lnTo>
                      <a:pt x="41" y="0"/>
                    </a:lnTo>
                    <a:lnTo>
                      <a:pt x="40" y="1"/>
                    </a:lnTo>
                    <a:lnTo>
                      <a:pt x="41" y="2"/>
                    </a:lnTo>
                    <a:lnTo>
                      <a:pt x="43" y="5"/>
                    </a:lnTo>
                    <a:lnTo>
                      <a:pt x="46" y="8"/>
                    </a:lnTo>
                    <a:lnTo>
                      <a:pt x="47" y="12"/>
                    </a:lnTo>
                    <a:lnTo>
                      <a:pt x="48" y="16"/>
                    </a:lnTo>
                    <a:lnTo>
                      <a:pt x="47" y="19"/>
                    </a:lnTo>
                    <a:lnTo>
                      <a:pt x="46" y="22"/>
                    </a:lnTo>
                    <a:lnTo>
                      <a:pt x="43" y="24"/>
                    </a:lnTo>
                    <a:lnTo>
                      <a:pt x="40" y="28"/>
                    </a:lnTo>
                    <a:lnTo>
                      <a:pt x="36" y="30"/>
                    </a:lnTo>
                    <a:lnTo>
                      <a:pt x="29" y="33"/>
                    </a:lnTo>
                    <a:lnTo>
                      <a:pt x="20" y="36"/>
                    </a:lnTo>
                    <a:lnTo>
                      <a:pt x="12" y="39"/>
                    </a:lnTo>
                    <a:lnTo>
                      <a:pt x="4" y="40"/>
                    </a:lnTo>
                    <a:lnTo>
                      <a:pt x="2" y="40"/>
                    </a:lnTo>
                    <a:lnTo>
                      <a:pt x="0" y="41"/>
                    </a:lnTo>
                    <a:lnTo>
                      <a:pt x="0" y="43"/>
                    </a:lnTo>
                    <a:lnTo>
                      <a:pt x="1" y="45"/>
                    </a:lnTo>
                    <a:lnTo>
                      <a:pt x="6" y="50"/>
                    </a:lnTo>
                    <a:lnTo>
                      <a:pt x="11" y="54"/>
                    </a:lnTo>
                    <a:lnTo>
                      <a:pt x="18" y="58"/>
                    </a:lnTo>
                    <a:lnTo>
                      <a:pt x="26" y="61"/>
                    </a:lnTo>
                    <a:lnTo>
                      <a:pt x="29" y="61"/>
                    </a:lnTo>
                    <a:lnTo>
                      <a:pt x="32" y="59"/>
                    </a:lnTo>
                    <a:lnTo>
                      <a:pt x="34" y="58"/>
                    </a:lnTo>
                    <a:lnTo>
                      <a:pt x="36" y="56"/>
                    </a:lnTo>
                    <a:lnTo>
                      <a:pt x="39" y="48"/>
                    </a:lnTo>
                    <a:lnTo>
                      <a:pt x="43" y="42"/>
                    </a:lnTo>
                    <a:lnTo>
                      <a:pt x="47" y="36"/>
                    </a:lnTo>
                    <a:lnTo>
                      <a:pt x="51" y="30"/>
                    </a:lnTo>
                    <a:lnTo>
                      <a:pt x="55" y="25"/>
                    </a:lnTo>
                    <a:lnTo>
                      <a:pt x="59" y="22"/>
                    </a:lnTo>
                    <a:lnTo>
                      <a:pt x="63" y="19"/>
                    </a:lnTo>
                    <a:lnTo>
                      <a:pt x="66" y="18"/>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00" name="Freeform 526"/>
              <p:cNvSpPr>
                <a:spLocks noChangeArrowheads="1"/>
              </p:cNvSpPr>
              <p:nvPr/>
            </p:nvSpPr>
            <p:spPr bwMode="auto">
              <a:xfrm>
                <a:off x="2939" y="4036"/>
                <a:ext cx="32" cy="34"/>
              </a:xfrm>
              <a:custGeom>
                <a:avLst/>
                <a:gdLst>
                  <a:gd name="T0" fmla="*/ 204 w 36"/>
                  <a:gd name="T1" fmla="*/ 1147 h 26"/>
                  <a:gd name="T2" fmla="*/ 193 w 36"/>
                  <a:gd name="T3" fmla="*/ 910 h 26"/>
                  <a:gd name="T4" fmla="*/ 204 w 36"/>
                  <a:gd name="T5" fmla="*/ 1147 h 26"/>
                  <a:gd name="T6" fmla="*/ 4 w 36"/>
                  <a:gd name="T7" fmla="*/ 150867 h 26"/>
                  <a:gd name="T8" fmla="*/ 4 w 36"/>
                  <a:gd name="T9" fmla="*/ 150867 h 26"/>
                  <a:gd name="T10" fmla="*/ 216 w 36"/>
                  <a:gd name="T11" fmla="*/ 174833 h 26"/>
                  <a:gd name="T12" fmla="*/ 282 w 36"/>
                  <a:gd name="T13" fmla="*/ 202707 h 26"/>
                  <a:gd name="T14" fmla="*/ 389 w 36"/>
                  <a:gd name="T15" fmla="*/ 272688 h 26"/>
                  <a:gd name="T16" fmla="*/ 510 w 36"/>
                  <a:gd name="T17" fmla="*/ 345957 h 26"/>
                  <a:gd name="T18" fmla="*/ 539 w 36"/>
                  <a:gd name="T19" fmla="*/ 366825 h 26"/>
                  <a:gd name="T20" fmla="*/ 539 w 36"/>
                  <a:gd name="T21" fmla="*/ 345957 h 26"/>
                  <a:gd name="T22" fmla="*/ 553 w 36"/>
                  <a:gd name="T23" fmla="*/ 272688 h 26"/>
                  <a:gd name="T24" fmla="*/ 570 w 36"/>
                  <a:gd name="T25" fmla="*/ 272688 h 26"/>
                  <a:gd name="T26" fmla="*/ 585 w 36"/>
                  <a:gd name="T27" fmla="*/ 425220 h 26"/>
                  <a:gd name="T28" fmla="*/ 633 w 36"/>
                  <a:gd name="T29" fmla="*/ 401237 h 26"/>
                  <a:gd name="T30" fmla="*/ 670 w 36"/>
                  <a:gd name="T31" fmla="*/ 340596 h 26"/>
                  <a:gd name="T32" fmla="*/ 652 w 36"/>
                  <a:gd name="T33" fmla="*/ 253231 h 26"/>
                  <a:gd name="T34" fmla="*/ 616 w 36"/>
                  <a:gd name="T35" fmla="*/ 218369 h 26"/>
                  <a:gd name="T36" fmla="*/ 539 w 36"/>
                  <a:gd name="T37" fmla="*/ 162363 h 26"/>
                  <a:gd name="T38" fmla="*/ 350 w 36"/>
                  <a:gd name="T39" fmla="*/ 1147 h 26"/>
                  <a:gd name="T40" fmla="*/ 252 w 36"/>
                  <a:gd name="T41" fmla="*/ 473 h 26"/>
                  <a:gd name="T42" fmla="*/ 193 w 36"/>
                  <a:gd name="T43" fmla="*/ 0 h 26"/>
                  <a:gd name="T44" fmla="*/ 4 w 36"/>
                  <a:gd name="T45" fmla="*/ 0 h 26"/>
                  <a:gd name="T46" fmla="*/ 0 w 36"/>
                  <a:gd name="T47" fmla="*/ 910 h 26"/>
                  <a:gd name="T48" fmla="*/ 1 w 36"/>
                  <a:gd name="T49" fmla="*/ 150867 h 26"/>
                  <a:gd name="T50" fmla="*/ 3 w 36"/>
                  <a:gd name="T51" fmla="*/ 188285 h 26"/>
                  <a:gd name="T52" fmla="*/ 204 w 36"/>
                  <a:gd name="T53" fmla="*/ 1147 h 2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6"/>
                  <a:gd name="T82" fmla="*/ 0 h 26"/>
                  <a:gd name="T83" fmla="*/ 36 w 36"/>
                  <a:gd name="T84" fmla="*/ 26 h 2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6" h="26">
                    <a:moveTo>
                      <a:pt x="10" y="5"/>
                    </a:moveTo>
                    <a:lnTo>
                      <a:pt x="9" y="4"/>
                    </a:lnTo>
                    <a:lnTo>
                      <a:pt x="10" y="5"/>
                    </a:lnTo>
                    <a:lnTo>
                      <a:pt x="7" y="9"/>
                    </a:lnTo>
                    <a:lnTo>
                      <a:pt x="5" y="9"/>
                    </a:lnTo>
                    <a:lnTo>
                      <a:pt x="11" y="11"/>
                    </a:lnTo>
                    <a:lnTo>
                      <a:pt x="16" y="13"/>
                    </a:lnTo>
                    <a:lnTo>
                      <a:pt x="22" y="17"/>
                    </a:lnTo>
                    <a:lnTo>
                      <a:pt x="27" y="21"/>
                    </a:lnTo>
                    <a:lnTo>
                      <a:pt x="28" y="22"/>
                    </a:lnTo>
                    <a:lnTo>
                      <a:pt x="28" y="21"/>
                    </a:lnTo>
                    <a:lnTo>
                      <a:pt x="29" y="17"/>
                    </a:lnTo>
                    <a:lnTo>
                      <a:pt x="30" y="17"/>
                    </a:lnTo>
                    <a:lnTo>
                      <a:pt x="31" y="26"/>
                    </a:lnTo>
                    <a:lnTo>
                      <a:pt x="34" y="25"/>
                    </a:lnTo>
                    <a:lnTo>
                      <a:pt x="36" y="20"/>
                    </a:lnTo>
                    <a:lnTo>
                      <a:pt x="35" y="16"/>
                    </a:lnTo>
                    <a:lnTo>
                      <a:pt x="33" y="14"/>
                    </a:lnTo>
                    <a:lnTo>
                      <a:pt x="28" y="10"/>
                    </a:lnTo>
                    <a:lnTo>
                      <a:pt x="20" y="5"/>
                    </a:lnTo>
                    <a:lnTo>
                      <a:pt x="14" y="2"/>
                    </a:lnTo>
                    <a:lnTo>
                      <a:pt x="9" y="0"/>
                    </a:lnTo>
                    <a:lnTo>
                      <a:pt x="4" y="0"/>
                    </a:lnTo>
                    <a:lnTo>
                      <a:pt x="0" y="4"/>
                    </a:lnTo>
                    <a:lnTo>
                      <a:pt x="1" y="9"/>
                    </a:lnTo>
                    <a:lnTo>
                      <a:pt x="3" y="12"/>
                    </a:lnTo>
                    <a:lnTo>
                      <a:pt x="10" y="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01" name="Freeform 527"/>
              <p:cNvSpPr>
                <a:spLocks noChangeArrowheads="1"/>
              </p:cNvSpPr>
              <p:nvPr/>
            </p:nvSpPr>
            <p:spPr bwMode="auto">
              <a:xfrm>
                <a:off x="2907" y="4049"/>
                <a:ext cx="45" cy="42"/>
              </a:xfrm>
              <a:custGeom>
                <a:avLst/>
                <a:gdLst>
                  <a:gd name="T0" fmla="*/ 0 w 48"/>
                  <a:gd name="T1" fmla="*/ 6924 h 43"/>
                  <a:gd name="T2" fmla="*/ 428 w 48"/>
                  <a:gd name="T3" fmla="*/ 6880 h 43"/>
                  <a:gd name="T4" fmla="*/ 695 w 48"/>
                  <a:gd name="T5" fmla="*/ 6463 h 43"/>
                  <a:gd name="T6" fmla="*/ 1131 w 48"/>
                  <a:gd name="T7" fmla="*/ 6008 h 43"/>
                  <a:gd name="T8" fmla="*/ 1438 w 48"/>
                  <a:gd name="T9" fmla="*/ 5252 h 43"/>
                  <a:gd name="T10" fmla="*/ 1626 w 48"/>
                  <a:gd name="T11" fmla="*/ 4906 h 43"/>
                  <a:gd name="T12" fmla="*/ 1791 w 48"/>
                  <a:gd name="T13" fmla="*/ 4329 h 43"/>
                  <a:gd name="T14" fmla="*/ 1903 w 48"/>
                  <a:gd name="T15" fmla="*/ 3781 h 43"/>
                  <a:gd name="T16" fmla="*/ 1949 w 48"/>
                  <a:gd name="T17" fmla="*/ 3064 h 43"/>
                  <a:gd name="T18" fmla="*/ 2021 w 48"/>
                  <a:gd name="T19" fmla="*/ 2335 h 43"/>
                  <a:gd name="T20" fmla="*/ 1949 w 48"/>
                  <a:gd name="T21" fmla="*/ 1678 h 43"/>
                  <a:gd name="T22" fmla="*/ 1903 w 48"/>
                  <a:gd name="T23" fmla="*/ 5 h 43"/>
                  <a:gd name="T24" fmla="*/ 1791 w 48"/>
                  <a:gd name="T25" fmla="*/ 0 h 43"/>
                  <a:gd name="T26" fmla="*/ 1441 w 48"/>
                  <a:gd name="T27" fmla="*/ 74 h 43"/>
                  <a:gd name="T28" fmla="*/ 1530 w 48"/>
                  <a:gd name="T29" fmla="*/ 1678 h 43"/>
                  <a:gd name="T30" fmla="*/ 1626 w 48"/>
                  <a:gd name="T31" fmla="*/ 1919 h 43"/>
                  <a:gd name="T32" fmla="*/ 1626 w 48"/>
                  <a:gd name="T33" fmla="*/ 2335 h 43"/>
                  <a:gd name="T34" fmla="*/ 1626 w 48"/>
                  <a:gd name="T35" fmla="*/ 2686 h 43"/>
                  <a:gd name="T36" fmla="*/ 1530 w 48"/>
                  <a:gd name="T37" fmla="*/ 2862 h 43"/>
                  <a:gd name="T38" fmla="*/ 1441 w 48"/>
                  <a:gd name="T39" fmla="*/ 3272 h 43"/>
                  <a:gd name="T40" fmla="*/ 1356 w 48"/>
                  <a:gd name="T41" fmla="*/ 3756 h 43"/>
                  <a:gd name="T42" fmla="*/ 1273 w 48"/>
                  <a:gd name="T43" fmla="*/ 4018 h 43"/>
                  <a:gd name="T44" fmla="*/ 999 w 48"/>
                  <a:gd name="T45" fmla="*/ 4629 h 43"/>
                  <a:gd name="T46" fmla="*/ 615 w 48"/>
                  <a:gd name="T47" fmla="*/ 4943 h 43"/>
                  <a:gd name="T48" fmla="*/ 7 w 48"/>
                  <a:gd name="T49" fmla="*/ 5274 h 43"/>
                  <a:gd name="T50" fmla="*/ 0 w 48"/>
                  <a:gd name="T51" fmla="*/ 5628 h 43"/>
                  <a:gd name="T52" fmla="*/ 0 w 48"/>
                  <a:gd name="T53" fmla="*/ 6924 h 4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8"/>
                  <a:gd name="T82" fmla="*/ 0 h 43"/>
                  <a:gd name="T83" fmla="*/ 48 w 48"/>
                  <a:gd name="T84" fmla="*/ 43 h 4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8" h="43">
                    <a:moveTo>
                      <a:pt x="0" y="43"/>
                    </a:moveTo>
                    <a:lnTo>
                      <a:pt x="9" y="42"/>
                    </a:lnTo>
                    <a:lnTo>
                      <a:pt x="17" y="40"/>
                    </a:lnTo>
                    <a:lnTo>
                      <a:pt x="27" y="36"/>
                    </a:lnTo>
                    <a:lnTo>
                      <a:pt x="34" y="32"/>
                    </a:lnTo>
                    <a:lnTo>
                      <a:pt x="39" y="30"/>
                    </a:lnTo>
                    <a:lnTo>
                      <a:pt x="42" y="27"/>
                    </a:lnTo>
                    <a:lnTo>
                      <a:pt x="45" y="23"/>
                    </a:lnTo>
                    <a:lnTo>
                      <a:pt x="47" y="19"/>
                    </a:lnTo>
                    <a:lnTo>
                      <a:pt x="48" y="15"/>
                    </a:lnTo>
                    <a:lnTo>
                      <a:pt x="47" y="10"/>
                    </a:lnTo>
                    <a:lnTo>
                      <a:pt x="45" y="5"/>
                    </a:lnTo>
                    <a:lnTo>
                      <a:pt x="42" y="0"/>
                    </a:lnTo>
                    <a:lnTo>
                      <a:pt x="35" y="7"/>
                    </a:lnTo>
                    <a:lnTo>
                      <a:pt x="37" y="10"/>
                    </a:lnTo>
                    <a:lnTo>
                      <a:pt x="39" y="12"/>
                    </a:lnTo>
                    <a:lnTo>
                      <a:pt x="39" y="15"/>
                    </a:lnTo>
                    <a:lnTo>
                      <a:pt x="39" y="17"/>
                    </a:lnTo>
                    <a:lnTo>
                      <a:pt x="37" y="18"/>
                    </a:lnTo>
                    <a:lnTo>
                      <a:pt x="35" y="20"/>
                    </a:lnTo>
                    <a:lnTo>
                      <a:pt x="33" y="22"/>
                    </a:lnTo>
                    <a:lnTo>
                      <a:pt x="30" y="24"/>
                    </a:lnTo>
                    <a:lnTo>
                      <a:pt x="23" y="29"/>
                    </a:lnTo>
                    <a:lnTo>
                      <a:pt x="15" y="31"/>
                    </a:lnTo>
                    <a:lnTo>
                      <a:pt x="7" y="33"/>
                    </a:lnTo>
                    <a:lnTo>
                      <a:pt x="0" y="34"/>
                    </a:lnTo>
                    <a:lnTo>
                      <a:pt x="0" y="4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02" name="Freeform 528"/>
              <p:cNvSpPr>
                <a:spLocks noChangeArrowheads="1"/>
              </p:cNvSpPr>
              <p:nvPr/>
            </p:nvSpPr>
            <p:spPr bwMode="auto">
              <a:xfrm>
                <a:off x="2899" y="4085"/>
                <a:ext cx="40" cy="27"/>
              </a:xfrm>
              <a:custGeom>
                <a:avLst/>
                <a:gdLst>
                  <a:gd name="T0" fmla="*/ 2351 w 43"/>
                  <a:gd name="T1" fmla="*/ 796 h 30"/>
                  <a:gd name="T2" fmla="*/ 2206 w 43"/>
                  <a:gd name="T3" fmla="*/ 849 h 30"/>
                  <a:gd name="T4" fmla="*/ 2198 w 43"/>
                  <a:gd name="T5" fmla="*/ 849 h 30"/>
                  <a:gd name="T6" fmla="*/ 2061 w 43"/>
                  <a:gd name="T7" fmla="*/ 905 h 30"/>
                  <a:gd name="T8" fmla="*/ 1927 w 43"/>
                  <a:gd name="T9" fmla="*/ 905 h 30"/>
                  <a:gd name="T10" fmla="*/ 1569 w 43"/>
                  <a:gd name="T11" fmla="*/ 796 h 30"/>
                  <a:gd name="T12" fmla="*/ 1047 w 43"/>
                  <a:gd name="T13" fmla="*/ 655 h 30"/>
                  <a:gd name="T14" fmla="*/ 746 w 43"/>
                  <a:gd name="T15" fmla="*/ 475 h 30"/>
                  <a:gd name="T16" fmla="*/ 571 w 43"/>
                  <a:gd name="T17" fmla="*/ 5 h 30"/>
                  <a:gd name="T18" fmla="*/ 571 w 43"/>
                  <a:gd name="T19" fmla="*/ 392 h 30"/>
                  <a:gd name="T20" fmla="*/ 7 w 43"/>
                  <a:gd name="T21" fmla="*/ 418 h 30"/>
                  <a:gd name="T22" fmla="*/ 571 w 43"/>
                  <a:gd name="T23" fmla="*/ 418 h 30"/>
                  <a:gd name="T24" fmla="*/ 571 w 43"/>
                  <a:gd name="T25" fmla="*/ 0 h 30"/>
                  <a:gd name="T26" fmla="*/ 4 w 43"/>
                  <a:gd name="T27" fmla="*/ 1 h 30"/>
                  <a:gd name="T28" fmla="*/ 1 w 43"/>
                  <a:gd name="T29" fmla="*/ 4 h 30"/>
                  <a:gd name="T30" fmla="*/ 0 w 43"/>
                  <a:gd name="T31" fmla="*/ 418 h 30"/>
                  <a:gd name="T32" fmla="*/ 2 w 43"/>
                  <a:gd name="T33" fmla="*/ 507 h 30"/>
                  <a:gd name="T34" fmla="*/ 6 w 43"/>
                  <a:gd name="T35" fmla="*/ 746 h 30"/>
                  <a:gd name="T36" fmla="*/ 800 w 43"/>
                  <a:gd name="T37" fmla="*/ 1031 h 30"/>
                  <a:gd name="T38" fmla="*/ 1370 w 43"/>
                  <a:gd name="T39" fmla="*/ 1250 h 30"/>
                  <a:gd name="T40" fmla="*/ 1803 w 43"/>
                  <a:gd name="T41" fmla="*/ 1332 h 30"/>
                  <a:gd name="T42" fmla="*/ 2061 w 43"/>
                  <a:gd name="T43" fmla="*/ 1332 h 30"/>
                  <a:gd name="T44" fmla="*/ 2360 w 43"/>
                  <a:gd name="T45" fmla="*/ 1250 h 30"/>
                  <a:gd name="T46" fmla="*/ 2589 w 43"/>
                  <a:gd name="T47" fmla="*/ 1171 h 30"/>
                  <a:gd name="T48" fmla="*/ 2700 w 43"/>
                  <a:gd name="T49" fmla="*/ 967 h 30"/>
                  <a:gd name="T50" fmla="*/ 2351 w 43"/>
                  <a:gd name="T51" fmla="*/ 796 h 3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
                  <a:gd name="T79" fmla="*/ 0 h 30"/>
                  <a:gd name="T80" fmla="*/ 43 w 43"/>
                  <a:gd name="T81" fmla="*/ 30 h 3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 h="30">
                    <a:moveTo>
                      <a:pt x="36" y="19"/>
                    </a:moveTo>
                    <a:lnTo>
                      <a:pt x="35" y="20"/>
                    </a:lnTo>
                    <a:lnTo>
                      <a:pt x="34" y="20"/>
                    </a:lnTo>
                    <a:lnTo>
                      <a:pt x="33" y="21"/>
                    </a:lnTo>
                    <a:lnTo>
                      <a:pt x="31" y="21"/>
                    </a:lnTo>
                    <a:lnTo>
                      <a:pt x="24" y="19"/>
                    </a:lnTo>
                    <a:lnTo>
                      <a:pt x="17" y="16"/>
                    </a:lnTo>
                    <a:lnTo>
                      <a:pt x="12" y="11"/>
                    </a:lnTo>
                    <a:lnTo>
                      <a:pt x="8" y="7"/>
                    </a:lnTo>
                    <a:lnTo>
                      <a:pt x="8" y="8"/>
                    </a:lnTo>
                    <a:lnTo>
                      <a:pt x="7" y="9"/>
                    </a:lnTo>
                    <a:lnTo>
                      <a:pt x="8" y="9"/>
                    </a:lnTo>
                    <a:lnTo>
                      <a:pt x="8" y="0"/>
                    </a:lnTo>
                    <a:lnTo>
                      <a:pt x="4" y="1"/>
                    </a:lnTo>
                    <a:lnTo>
                      <a:pt x="1" y="4"/>
                    </a:lnTo>
                    <a:lnTo>
                      <a:pt x="0" y="9"/>
                    </a:lnTo>
                    <a:lnTo>
                      <a:pt x="2" y="12"/>
                    </a:lnTo>
                    <a:lnTo>
                      <a:pt x="6" y="18"/>
                    </a:lnTo>
                    <a:lnTo>
                      <a:pt x="13" y="23"/>
                    </a:lnTo>
                    <a:lnTo>
                      <a:pt x="21" y="28"/>
                    </a:lnTo>
                    <a:lnTo>
                      <a:pt x="29" y="30"/>
                    </a:lnTo>
                    <a:lnTo>
                      <a:pt x="33" y="30"/>
                    </a:lnTo>
                    <a:lnTo>
                      <a:pt x="37" y="29"/>
                    </a:lnTo>
                    <a:lnTo>
                      <a:pt x="41" y="27"/>
                    </a:lnTo>
                    <a:lnTo>
                      <a:pt x="43" y="22"/>
                    </a:lnTo>
                    <a:lnTo>
                      <a:pt x="36" y="1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03" name="Freeform 529"/>
              <p:cNvSpPr>
                <a:spLocks noChangeArrowheads="1"/>
              </p:cNvSpPr>
              <p:nvPr/>
            </p:nvSpPr>
            <p:spPr bwMode="auto">
              <a:xfrm>
                <a:off x="2935" y="4063"/>
                <a:ext cx="31" cy="43"/>
              </a:xfrm>
              <a:custGeom>
                <a:avLst/>
                <a:gdLst>
                  <a:gd name="T0" fmla="*/ 701 w 35"/>
                  <a:gd name="T1" fmla="*/ 0 h 44"/>
                  <a:gd name="T2" fmla="*/ 601 w 35"/>
                  <a:gd name="T3" fmla="*/ 3 h 44"/>
                  <a:gd name="T4" fmla="*/ 481 w 35"/>
                  <a:gd name="T5" fmla="*/ 5 h 44"/>
                  <a:gd name="T6" fmla="*/ 385 w 35"/>
                  <a:gd name="T7" fmla="*/ 1396 h 44"/>
                  <a:gd name="T8" fmla="*/ 307 w 35"/>
                  <a:gd name="T9" fmla="*/ 2080 h 44"/>
                  <a:gd name="T10" fmla="*/ 246 w 35"/>
                  <a:gd name="T11" fmla="*/ 2920 h 44"/>
                  <a:gd name="T12" fmla="*/ 4 w 35"/>
                  <a:gd name="T13" fmla="*/ 3916 h 44"/>
                  <a:gd name="T14" fmla="*/ 3 w 35"/>
                  <a:gd name="T15" fmla="*/ 4781 h 44"/>
                  <a:gd name="T16" fmla="*/ 0 w 35"/>
                  <a:gd name="T17" fmla="*/ 6002 h 44"/>
                  <a:gd name="T18" fmla="*/ 4 w 35"/>
                  <a:gd name="T19" fmla="*/ 6413 h 44"/>
                  <a:gd name="T20" fmla="*/ 234 w 35"/>
                  <a:gd name="T21" fmla="*/ 5623 h 44"/>
                  <a:gd name="T22" fmla="*/ 291 w 35"/>
                  <a:gd name="T23" fmla="*/ 4468 h 44"/>
                  <a:gd name="T24" fmla="*/ 363 w 35"/>
                  <a:gd name="T25" fmla="*/ 3793 h 44"/>
                  <a:gd name="T26" fmla="*/ 430 w 35"/>
                  <a:gd name="T27" fmla="*/ 2920 h 44"/>
                  <a:gd name="T28" fmla="*/ 537 w 35"/>
                  <a:gd name="T29" fmla="*/ 2235 h 44"/>
                  <a:gd name="T30" fmla="*/ 635 w 35"/>
                  <a:gd name="T31" fmla="*/ 1705 h 44"/>
                  <a:gd name="T32" fmla="*/ 671 w 35"/>
                  <a:gd name="T33" fmla="*/ 1504 h 44"/>
                  <a:gd name="T34" fmla="*/ 709 w 35"/>
                  <a:gd name="T35" fmla="*/ 1396 h 44"/>
                  <a:gd name="T36" fmla="*/ 701 w 35"/>
                  <a:gd name="T37" fmla="*/ 0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5"/>
                  <a:gd name="T58" fmla="*/ 0 h 44"/>
                  <a:gd name="T59" fmla="*/ 35 w 35"/>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5" h="44">
                    <a:moveTo>
                      <a:pt x="34" y="0"/>
                    </a:moveTo>
                    <a:lnTo>
                      <a:pt x="29" y="3"/>
                    </a:lnTo>
                    <a:lnTo>
                      <a:pt x="24" y="5"/>
                    </a:lnTo>
                    <a:lnTo>
                      <a:pt x="20" y="9"/>
                    </a:lnTo>
                    <a:lnTo>
                      <a:pt x="16" y="15"/>
                    </a:lnTo>
                    <a:lnTo>
                      <a:pt x="12" y="20"/>
                    </a:lnTo>
                    <a:lnTo>
                      <a:pt x="7" y="27"/>
                    </a:lnTo>
                    <a:lnTo>
                      <a:pt x="3" y="33"/>
                    </a:lnTo>
                    <a:lnTo>
                      <a:pt x="0" y="41"/>
                    </a:lnTo>
                    <a:lnTo>
                      <a:pt x="7" y="44"/>
                    </a:lnTo>
                    <a:lnTo>
                      <a:pt x="11" y="38"/>
                    </a:lnTo>
                    <a:lnTo>
                      <a:pt x="15" y="31"/>
                    </a:lnTo>
                    <a:lnTo>
                      <a:pt x="19" y="26"/>
                    </a:lnTo>
                    <a:lnTo>
                      <a:pt x="22" y="20"/>
                    </a:lnTo>
                    <a:lnTo>
                      <a:pt x="26" y="16"/>
                    </a:lnTo>
                    <a:lnTo>
                      <a:pt x="31" y="12"/>
                    </a:lnTo>
                    <a:lnTo>
                      <a:pt x="33" y="10"/>
                    </a:lnTo>
                    <a:lnTo>
                      <a:pt x="35" y="9"/>
                    </a:lnTo>
                    <a:lnTo>
                      <a:pt x="34"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04" name="Freeform 530"/>
              <p:cNvSpPr>
                <a:spLocks noChangeArrowheads="1"/>
              </p:cNvSpPr>
              <p:nvPr/>
            </p:nvSpPr>
            <p:spPr bwMode="auto">
              <a:xfrm>
                <a:off x="2648" y="4105"/>
                <a:ext cx="29" cy="34"/>
              </a:xfrm>
              <a:custGeom>
                <a:avLst/>
                <a:gdLst>
                  <a:gd name="T0" fmla="*/ 500 w 33"/>
                  <a:gd name="T1" fmla="*/ 2 h 36"/>
                  <a:gd name="T2" fmla="*/ 4 w 33"/>
                  <a:gd name="T3" fmla="*/ 3158 h 36"/>
                  <a:gd name="T4" fmla="*/ 1 w 33"/>
                  <a:gd name="T5" fmla="*/ 3938 h 36"/>
                  <a:gd name="T6" fmla="*/ 0 w 33"/>
                  <a:gd name="T7" fmla="*/ 4348 h 36"/>
                  <a:gd name="T8" fmla="*/ 0 w 33"/>
                  <a:gd name="T9" fmla="*/ 5006 h 36"/>
                  <a:gd name="T10" fmla="*/ 1 w 33"/>
                  <a:gd name="T11" fmla="*/ 5528 h 36"/>
                  <a:gd name="T12" fmla="*/ 4 w 33"/>
                  <a:gd name="T13" fmla="*/ 5876 h 36"/>
                  <a:gd name="T14" fmla="*/ 4 w 33"/>
                  <a:gd name="T15" fmla="*/ 5990 h 36"/>
                  <a:gd name="T16" fmla="*/ 294 w 33"/>
                  <a:gd name="T17" fmla="*/ 6220 h 36"/>
                  <a:gd name="T18" fmla="*/ 373 w 33"/>
                  <a:gd name="T19" fmla="*/ 6220 h 36"/>
                  <a:gd name="T20" fmla="*/ 472 w 33"/>
                  <a:gd name="T21" fmla="*/ 6220 h 36"/>
                  <a:gd name="T22" fmla="*/ 596 w 33"/>
                  <a:gd name="T23" fmla="*/ 5990 h 36"/>
                  <a:gd name="T24" fmla="*/ 671 w 33"/>
                  <a:gd name="T25" fmla="*/ 5876 h 36"/>
                  <a:gd name="T26" fmla="*/ 755 w 33"/>
                  <a:gd name="T27" fmla="*/ 5528 h 36"/>
                  <a:gd name="T28" fmla="*/ 800 w 33"/>
                  <a:gd name="T29" fmla="*/ 5006 h 36"/>
                  <a:gd name="T30" fmla="*/ 800 w 33"/>
                  <a:gd name="T31" fmla="*/ 4348 h 36"/>
                  <a:gd name="T32" fmla="*/ 800 w 33"/>
                  <a:gd name="T33" fmla="*/ 4017 h 36"/>
                  <a:gd name="T34" fmla="*/ 734 w 33"/>
                  <a:gd name="T35" fmla="*/ 3422 h 36"/>
                  <a:gd name="T36" fmla="*/ 633 w 33"/>
                  <a:gd name="T37" fmla="*/ 2292 h 36"/>
                  <a:gd name="T38" fmla="*/ 529 w 33"/>
                  <a:gd name="T39" fmla="*/ 1536 h 36"/>
                  <a:gd name="T40" fmla="*/ 500 w 33"/>
                  <a:gd name="T41" fmla="*/ 5 h 36"/>
                  <a:gd name="T42" fmla="*/ 500 w 33"/>
                  <a:gd name="T43" fmla="*/ 2 h 36"/>
                  <a:gd name="T44" fmla="*/ 529 w 33"/>
                  <a:gd name="T45" fmla="*/ 0 h 36"/>
                  <a:gd name="T46" fmla="*/ 529 w 33"/>
                  <a:gd name="T47" fmla="*/ 0 h 36"/>
                  <a:gd name="T48" fmla="*/ 529 w 33"/>
                  <a:gd name="T49" fmla="*/ 0 h 36"/>
                  <a:gd name="T50" fmla="*/ 500 w 33"/>
                  <a:gd name="T51" fmla="*/ 2 h 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
                  <a:gd name="T79" fmla="*/ 0 h 36"/>
                  <a:gd name="T80" fmla="*/ 33 w 33"/>
                  <a:gd name="T81" fmla="*/ 36 h 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 h="36">
                    <a:moveTo>
                      <a:pt x="21" y="2"/>
                    </a:moveTo>
                    <a:lnTo>
                      <a:pt x="4" y="18"/>
                    </a:lnTo>
                    <a:lnTo>
                      <a:pt x="1" y="23"/>
                    </a:lnTo>
                    <a:lnTo>
                      <a:pt x="0" y="26"/>
                    </a:lnTo>
                    <a:lnTo>
                      <a:pt x="0" y="29"/>
                    </a:lnTo>
                    <a:lnTo>
                      <a:pt x="1" y="32"/>
                    </a:lnTo>
                    <a:lnTo>
                      <a:pt x="4" y="34"/>
                    </a:lnTo>
                    <a:lnTo>
                      <a:pt x="7" y="35"/>
                    </a:lnTo>
                    <a:lnTo>
                      <a:pt x="12" y="36"/>
                    </a:lnTo>
                    <a:lnTo>
                      <a:pt x="16" y="36"/>
                    </a:lnTo>
                    <a:lnTo>
                      <a:pt x="20" y="36"/>
                    </a:lnTo>
                    <a:lnTo>
                      <a:pt x="24" y="35"/>
                    </a:lnTo>
                    <a:lnTo>
                      <a:pt x="27" y="34"/>
                    </a:lnTo>
                    <a:lnTo>
                      <a:pt x="31" y="32"/>
                    </a:lnTo>
                    <a:lnTo>
                      <a:pt x="33" y="29"/>
                    </a:lnTo>
                    <a:lnTo>
                      <a:pt x="33" y="26"/>
                    </a:lnTo>
                    <a:lnTo>
                      <a:pt x="33" y="24"/>
                    </a:lnTo>
                    <a:lnTo>
                      <a:pt x="30" y="20"/>
                    </a:lnTo>
                    <a:lnTo>
                      <a:pt x="25" y="14"/>
                    </a:lnTo>
                    <a:lnTo>
                      <a:pt x="22" y="9"/>
                    </a:lnTo>
                    <a:lnTo>
                      <a:pt x="21" y="5"/>
                    </a:lnTo>
                    <a:lnTo>
                      <a:pt x="21" y="2"/>
                    </a:lnTo>
                    <a:lnTo>
                      <a:pt x="22" y="0"/>
                    </a:lnTo>
                    <a:lnTo>
                      <a:pt x="21" y="2"/>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05" name="Freeform 531"/>
              <p:cNvSpPr>
                <a:spLocks noChangeArrowheads="1"/>
              </p:cNvSpPr>
              <p:nvPr/>
            </p:nvSpPr>
            <p:spPr bwMode="auto">
              <a:xfrm>
                <a:off x="2648" y="4102"/>
                <a:ext cx="18" cy="19"/>
              </a:xfrm>
              <a:custGeom>
                <a:avLst/>
                <a:gdLst>
                  <a:gd name="T0" fmla="*/ 2 w 23"/>
                  <a:gd name="T1" fmla="*/ 2093 h 23"/>
                  <a:gd name="T2" fmla="*/ 82 w 23"/>
                  <a:gd name="T3" fmla="*/ 610 h 23"/>
                  <a:gd name="T4" fmla="*/ 63 w 23"/>
                  <a:gd name="T5" fmla="*/ 0 h 23"/>
                  <a:gd name="T6" fmla="*/ 0 w 23"/>
                  <a:gd name="T7" fmla="*/ 1403 h 23"/>
                  <a:gd name="T8" fmla="*/ 2 w 23"/>
                  <a:gd name="T9" fmla="*/ 2093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6" y="23"/>
                    </a:moveTo>
                    <a:lnTo>
                      <a:pt x="23" y="6"/>
                    </a:lnTo>
                    <a:lnTo>
                      <a:pt x="17" y="0"/>
                    </a:lnTo>
                    <a:lnTo>
                      <a:pt x="0" y="16"/>
                    </a:lnTo>
                    <a:lnTo>
                      <a:pt x="6" y="2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06" name="Freeform 532"/>
              <p:cNvSpPr>
                <a:spLocks noChangeArrowheads="1"/>
              </p:cNvSpPr>
              <p:nvPr/>
            </p:nvSpPr>
            <p:spPr bwMode="auto">
              <a:xfrm>
                <a:off x="2643" y="4119"/>
                <a:ext cx="38" cy="21"/>
              </a:xfrm>
              <a:custGeom>
                <a:avLst/>
                <a:gdLst>
                  <a:gd name="T0" fmla="*/ 381 w 42"/>
                  <a:gd name="T1" fmla="*/ 535 h 25"/>
                  <a:gd name="T2" fmla="*/ 429 w 42"/>
                  <a:gd name="T3" fmla="*/ 624 h 25"/>
                  <a:gd name="T4" fmla="*/ 429 w 42"/>
                  <a:gd name="T5" fmla="*/ 728 h 25"/>
                  <a:gd name="T6" fmla="*/ 399 w 42"/>
                  <a:gd name="T7" fmla="*/ 786 h 25"/>
                  <a:gd name="T8" fmla="*/ 363 w 42"/>
                  <a:gd name="T9" fmla="*/ 848 h 25"/>
                  <a:gd name="T10" fmla="*/ 331 w 42"/>
                  <a:gd name="T11" fmla="*/ 990 h 25"/>
                  <a:gd name="T12" fmla="*/ 276 w 42"/>
                  <a:gd name="T13" fmla="*/ 990 h 25"/>
                  <a:gd name="T14" fmla="*/ 239 w 42"/>
                  <a:gd name="T15" fmla="*/ 1069 h 25"/>
                  <a:gd name="T16" fmla="*/ 200 w 42"/>
                  <a:gd name="T17" fmla="*/ 1069 h 25"/>
                  <a:gd name="T18" fmla="*/ 166 w 42"/>
                  <a:gd name="T19" fmla="*/ 990 h 25"/>
                  <a:gd name="T20" fmla="*/ 5 w 42"/>
                  <a:gd name="T21" fmla="*/ 848 h 25"/>
                  <a:gd name="T22" fmla="*/ 5 w 42"/>
                  <a:gd name="T23" fmla="*/ 786 h 25"/>
                  <a:gd name="T24" fmla="*/ 5 w 42"/>
                  <a:gd name="T25" fmla="*/ 728 h 25"/>
                  <a:gd name="T26" fmla="*/ 5 w 42"/>
                  <a:gd name="T27" fmla="*/ 624 h 25"/>
                  <a:gd name="T28" fmla="*/ 159 w 42"/>
                  <a:gd name="T29" fmla="*/ 496 h 25"/>
                  <a:gd name="T30" fmla="*/ 5 w 42"/>
                  <a:gd name="T31" fmla="*/ 0 h 25"/>
                  <a:gd name="T32" fmla="*/ 1 w 42"/>
                  <a:gd name="T33" fmla="*/ 3 h 25"/>
                  <a:gd name="T34" fmla="*/ 0 w 42"/>
                  <a:gd name="T35" fmla="*/ 674 h 25"/>
                  <a:gd name="T36" fmla="*/ 0 w 42"/>
                  <a:gd name="T37" fmla="*/ 990 h 25"/>
                  <a:gd name="T38" fmla="*/ 2 w 42"/>
                  <a:gd name="T39" fmla="*/ 1308 h 25"/>
                  <a:gd name="T40" fmla="*/ 5 w 42"/>
                  <a:gd name="T41" fmla="*/ 1454 h 25"/>
                  <a:gd name="T42" fmla="*/ 5 w 42"/>
                  <a:gd name="T43" fmla="*/ 1525 h 25"/>
                  <a:gd name="T44" fmla="*/ 190 w 42"/>
                  <a:gd name="T45" fmla="*/ 1572 h 25"/>
                  <a:gd name="T46" fmla="*/ 239 w 42"/>
                  <a:gd name="T47" fmla="*/ 1572 h 25"/>
                  <a:gd name="T48" fmla="*/ 288 w 42"/>
                  <a:gd name="T49" fmla="*/ 1572 h 25"/>
                  <a:gd name="T50" fmla="*/ 363 w 42"/>
                  <a:gd name="T51" fmla="*/ 1525 h 25"/>
                  <a:gd name="T52" fmla="*/ 438 w 42"/>
                  <a:gd name="T53" fmla="*/ 1411 h 25"/>
                  <a:gd name="T54" fmla="*/ 480 w 42"/>
                  <a:gd name="T55" fmla="*/ 1308 h 25"/>
                  <a:gd name="T56" fmla="*/ 503 w 42"/>
                  <a:gd name="T57" fmla="*/ 1069 h 25"/>
                  <a:gd name="T58" fmla="*/ 528 w 42"/>
                  <a:gd name="T59" fmla="*/ 674 h 25"/>
                  <a:gd name="T60" fmla="*/ 503 w 42"/>
                  <a:gd name="T61" fmla="*/ 496 h 25"/>
                  <a:gd name="T62" fmla="*/ 470 w 42"/>
                  <a:gd name="T63" fmla="*/ 1 h 25"/>
                  <a:gd name="T64" fmla="*/ 381 w 42"/>
                  <a:gd name="T65" fmla="*/ 535 h 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25"/>
                  <a:gd name="T101" fmla="*/ 42 w 42"/>
                  <a:gd name="T102" fmla="*/ 25 h 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25">
                    <a:moveTo>
                      <a:pt x="30" y="8"/>
                    </a:moveTo>
                    <a:lnTo>
                      <a:pt x="33" y="10"/>
                    </a:lnTo>
                    <a:lnTo>
                      <a:pt x="33" y="12"/>
                    </a:lnTo>
                    <a:lnTo>
                      <a:pt x="31" y="13"/>
                    </a:lnTo>
                    <a:lnTo>
                      <a:pt x="29" y="14"/>
                    </a:lnTo>
                    <a:lnTo>
                      <a:pt x="27" y="16"/>
                    </a:lnTo>
                    <a:lnTo>
                      <a:pt x="23" y="16"/>
                    </a:lnTo>
                    <a:lnTo>
                      <a:pt x="20" y="17"/>
                    </a:lnTo>
                    <a:lnTo>
                      <a:pt x="16" y="17"/>
                    </a:lnTo>
                    <a:lnTo>
                      <a:pt x="12" y="16"/>
                    </a:lnTo>
                    <a:lnTo>
                      <a:pt x="10" y="14"/>
                    </a:lnTo>
                    <a:lnTo>
                      <a:pt x="8" y="13"/>
                    </a:lnTo>
                    <a:lnTo>
                      <a:pt x="8" y="12"/>
                    </a:lnTo>
                    <a:lnTo>
                      <a:pt x="8" y="10"/>
                    </a:lnTo>
                    <a:lnTo>
                      <a:pt x="11" y="7"/>
                    </a:lnTo>
                    <a:lnTo>
                      <a:pt x="5" y="0"/>
                    </a:lnTo>
                    <a:lnTo>
                      <a:pt x="1" y="6"/>
                    </a:lnTo>
                    <a:lnTo>
                      <a:pt x="0" y="11"/>
                    </a:lnTo>
                    <a:lnTo>
                      <a:pt x="0" y="16"/>
                    </a:lnTo>
                    <a:lnTo>
                      <a:pt x="2" y="20"/>
                    </a:lnTo>
                    <a:lnTo>
                      <a:pt x="6" y="23"/>
                    </a:lnTo>
                    <a:lnTo>
                      <a:pt x="10" y="24"/>
                    </a:lnTo>
                    <a:lnTo>
                      <a:pt x="15" y="25"/>
                    </a:lnTo>
                    <a:lnTo>
                      <a:pt x="20" y="25"/>
                    </a:lnTo>
                    <a:lnTo>
                      <a:pt x="24" y="25"/>
                    </a:lnTo>
                    <a:lnTo>
                      <a:pt x="29" y="24"/>
                    </a:lnTo>
                    <a:lnTo>
                      <a:pt x="34" y="22"/>
                    </a:lnTo>
                    <a:lnTo>
                      <a:pt x="38" y="20"/>
                    </a:lnTo>
                    <a:lnTo>
                      <a:pt x="40" y="17"/>
                    </a:lnTo>
                    <a:lnTo>
                      <a:pt x="42" y="11"/>
                    </a:lnTo>
                    <a:lnTo>
                      <a:pt x="40" y="7"/>
                    </a:lnTo>
                    <a:lnTo>
                      <a:pt x="37" y="1"/>
                    </a:lnTo>
                    <a:lnTo>
                      <a:pt x="3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07" name="Freeform 533"/>
              <p:cNvSpPr>
                <a:spLocks noChangeArrowheads="1"/>
              </p:cNvSpPr>
              <p:nvPr/>
            </p:nvSpPr>
            <p:spPr bwMode="auto">
              <a:xfrm>
                <a:off x="2676" y="4099"/>
                <a:ext cx="11" cy="25"/>
              </a:xfrm>
              <a:custGeom>
                <a:avLst/>
                <a:gdLst>
                  <a:gd name="T0" fmla="*/ 1 w 16"/>
                  <a:gd name="T1" fmla="*/ 1395 h 28"/>
                  <a:gd name="T2" fmla="*/ 54 w 16"/>
                  <a:gd name="T3" fmla="*/ 1216 h 28"/>
                  <a:gd name="T4" fmla="*/ 1 w 16"/>
                  <a:gd name="T5" fmla="*/ 0 h 28"/>
                  <a:gd name="T6" fmla="*/ 1 w 16"/>
                  <a:gd name="T7" fmla="*/ 4 h 28"/>
                  <a:gd name="T8" fmla="*/ 0 w 16"/>
                  <a:gd name="T9" fmla="*/ 1136 h 28"/>
                  <a:gd name="T10" fmla="*/ 0 w 16"/>
                  <a:gd name="T11" fmla="*/ 1395 h 28"/>
                  <a:gd name="T12" fmla="*/ 1 w 16"/>
                  <a:gd name="T13" fmla="*/ 2091 h 28"/>
                  <a:gd name="T14" fmla="*/ 1 w 16"/>
                  <a:gd name="T15" fmla="*/ 2966 h 28"/>
                  <a:gd name="T16" fmla="*/ 57 w 16"/>
                  <a:gd name="T17" fmla="*/ 3744 h 28"/>
                  <a:gd name="T18" fmla="*/ 88 w 16"/>
                  <a:gd name="T19" fmla="*/ 2966 h 28"/>
                  <a:gd name="T20" fmla="*/ 69 w 16"/>
                  <a:gd name="T21" fmla="*/ 2091 h 28"/>
                  <a:gd name="T22" fmla="*/ 57 w 16"/>
                  <a:gd name="T23" fmla="*/ 1588 h 28"/>
                  <a:gd name="T24" fmla="*/ 54 w 16"/>
                  <a:gd name="T25" fmla="*/ 1294 h 28"/>
                  <a:gd name="T26" fmla="*/ 54 w 16"/>
                  <a:gd name="T27" fmla="*/ 1136 h 28"/>
                  <a:gd name="T28" fmla="*/ 54 w 16"/>
                  <a:gd name="T29" fmla="*/ 1216 h 28"/>
                  <a:gd name="T30" fmla="*/ 1 w 16"/>
                  <a:gd name="T31" fmla="*/ 3 h 28"/>
                  <a:gd name="T32" fmla="*/ 1 w 16"/>
                  <a:gd name="T33" fmla="*/ 4 h 28"/>
                  <a:gd name="T34" fmla="*/ 1 w 16"/>
                  <a:gd name="T35" fmla="*/ 1395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28"/>
                  <a:gd name="T56" fmla="*/ 16 w 16"/>
                  <a:gd name="T57" fmla="*/ 28 h 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28">
                    <a:moveTo>
                      <a:pt x="7" y="10"/>
                    </a:moveTo>
                    <a:lnTo>
                      <a:pt x="8" y="8"/>
                    </a:lnTo>
                    <a:lnTo>
                      <a:pt x="3" y="0"/>
                    </a:lnTo>
                    <a:lnTo>
                      <a:pt x="1" y="4"/>
                    </a:lnTo>
                    <a:lnTo>
                      <a:pt x="0" y="7"/>
                    </a:lnTo>
                    <a:lnTo>
                      <a:pt x="0" y="10"/>
                    </a:lnTo>
                    <a:lnTo>
                      <a:pt x="1" y="16"/>
                    </a:lnTo>
                    <a:lnTo>
                      <a:pt x="4" y="21"/>
                    </a:lnTo>
                    <a:lnTo>
                      <a:pt x="9" y="28"/>
                    </a:lnTo>
                    <a:lnTo>
                      <a:pt x="16" y="21"/>
                    </a:lnTo>
                    <a:lnTo>
                      <a:pt x="12" y="16"/>
                    </a:lnTo>
                    <a:lnTo>
                      <a:pt x="9" y="12"/>
                    </a:lnTo>
                    <a:lnTo>
                      <a:pt x="8" y="9"/>
                    </a:lnTo>
                    <a:lnTo>
                      <a:pt x="8" y="7"/>
                    </a:lnTo>
                    <a:lnTo>
                      <a:pt x="8" y="8"/>
                    </a:lnTo>
                    <a:lnTo>
                      <a:pt x="2" y="3"/>
                    </a:lnTo>
                    <a:lnTo>
                      <a:pt x="1" y="4"/>
                    </a:lnTo>
                    <a:lnTo>
                      <a:pt x="7"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08" name="Freeform 534"/>
              <p:cNvSpPr>
                <a:spLocks noChangeArrowheads="1"/>
              </p:cNvSpPr>
              <p:nvPr/>
            </p:nvSpPr>
            <p:spPr bwMode="auto">
              <a:xfrm>
                <a:off x="2828" y="4004"/>
                <a:ext cx="39" cy="52"/>
              </a:xfrm>
              <a:custGeom>
                <a:avLst/>
                <a:gdLst>
                  <a:gd name="T0" fmla="*/ 2 w 42"/>
                  <a:gd name="T1" fmla="*/ 268711 h 45"/>
                  <a:gd name="T2" fmla="*/ 0 w 42"/>
                  <a:gd name="T3" fmla="*/ 259542 h 45"/>
                  <a:gd name="T4" fmla="*/ 0 w 42"/>
                  <a:gd name="T5" fmla="*/ 254272 h 45"/>
                  <a:gd name="T6" fmla="*/ 1 w 42"/>
                  <a:gd name="T7" fmla="*/ 238314 h 45"/>
                  <a:gd name="T8" fmla="*/ 2 w 42"/>
                  <a:gd name="T9" fmla="*/ 233426 h 45"/>
                  <a:gd name="T10" fmla="*/ 3 w 42"/>
                  <a:gd name="T11" fmla="*/ 216231 h 45"/>
                  <a:gd name="T12" fmla="*/ 5 w 42"/>
                  <a:gd name="T13" fmla="*/ 198855 h 45"/>
                  <a:gd name="T14" fmla="*/ 11 w 42"/>
                  <a:gd name="T15" fmla="*/ 184634 h 45"/>
                  <a:gd name="T16" fmla="*/ 11 w 42"/>
                  <a:gd name="T17" fmla="*/ 169314 h 45"/>
                  <a:gd name="T18" fmla="*/ 623 w 42"/>
                  <a:gd name="T19" fmla="*/ 155569 h 45"/>
                  <a:gd name="T20" fmla="*/ 623 w 42"/>
                  <a:gd name="T21" fmla="*/ 141165 h 45"/>
                  <a:gd name="T22" fmla="*/ 623 w 42"/>
                  <a:gd name="T23" fmla="*/ 119036 h 45"/>
                  <a:gd name="T24" fmla="*/ 623 w 42"/>
                  <a:gd name="T25" fmla="*/ 100517 h 45"/>
                  <a:gd name="T26" fmla="*/ 623 w 42"/>
                  <a:gd name="T27" fmla="*/ 77934 h 45"/>
                  <a:gd name="T28" fmla="*/ 11 w 42"/>
                  <a:gd name="T29" fmla="*/ 55190 h 45"/>
                  <a:gd name="T30" fmla="*/ 6 w 42"/>
                  <a:gd name="T31" fmla="*/ 46399 h 45"/>
                  <a:gd name="T32" fmla="*/ 5 w 42"/>
                  <a:gd name="T33" fmla="*/ 1050 h 45"/>
                  <a:gd name="T34" fmla="*/ 3 w 42"/>
                  <a:gd name="T35" fmla="*/ 94 h 45"/>
                  <a:gd name="T36" fmla="*/ 3 w 42"/>
                  <a:gd name="T37" fmla="*/ 1 h 45"/>
                  <a:gd name="T38" fmla="*/ 5 w 42"/>
                  <a:gd name="T39" fmla="*/ 0 h 45"/>
                  <a:gd name="T40" fmla="*/ 11 w 42"/>
                  <a:gd name="T41" fmla="*/ 0 h 45"/>
                  <a:gd name="T42" fmla="*/ 880 w 42"/>
                  <a:gd name="T43" fmla="*/ 0 h 45"/>
                  <a:gd name="T44" fmla="*/ 1427 w 42"/>
                  <a:gd name="T45" fmla="*/ 70 h 45"/>
                  <a:gd name="T46" fmla="*/ 2011 w 42"/>
                  <a:gd name="T47" fmla="*/ 1050 h 45"/>
                  <a:gd name="T48" fmla="*/ 2473 w 42"/>
                  <a:gd name="T49" fmla="*/ 60073 h 45"/>
                  <a:gd name="T50" fmla="*/ 2650 w 42"/>
                  <a:gd name="T51" fmla="*/ 92343 h 45"/>
                  <a:gd name="T52" fmla="*/ 2767 w 42"/>
                  <a:gd name="T53" fmla="*/ 110612 h 45"/>
                  <a:gd name="T54" fmla="*/ 2932 w 42"/>
                  <a:gd name="T55" fmla="*/ 141165 h 45"/>
                  <a:gd name="T56" fmla="*/ 2932 w 42"/>
                  <a:gd name="T57" fmla="*/ 167337 h 45"/>
                  <a:gd name="T58" fmla="*/ 2767 w 42"/>
                  <a:gd name="T59" fmla="*/ 182376 h 45"/>
                  <a:gd name="T60" fmla="*/ 2737 w 42"/>
                  <a:gd name="T61" fmla="*/ 197161 h 45"/>
                  <a:gd name="T62" fmla="*/ 2583 w 42"/>
                  <a:gd name="T63" fmla="*/ 198855 h 45"/>
                  <a:gd name="T64" fmla="*/ 2473 w 42"/>
                  <a:gd name="T65" fmla="*/ 214449 h 45"/>
                  <a:gd name="T66" fmla="*/ 2308 w 42"/>
                  <a:gd name="T67" fmla="*/ 216231 h 45"/>
                  <a:gd name="T68" fmla="*/ 2155 w 42"/>
                  <a:gd name="T69" fmla="*/ 216231 h 45"/>
                  <a:gd name="T70" fmla="*/ 2011 w 42"/>
                  <a:gd name="T71" fmla="*/ 219058 h 45"/>
                  <a:gd name="T72" fmla="*/ 1939 w 42"/>
                  <a:gd name="T73" fmla="*/ 233426 h 45"/>
                  <a:gd name="T74" fmla="*/ 1811 w 42"/>
                  <a:gd name="T75" fmla="*/ 238314 h 45"/>
                  <a:gd name="T76" fmla="*/ 1689 w 42"/>
                  <a:gd name="T77" fmla="*/ 254272 h 45"/>
                  <a:gd name="T78" fmla="*/ 1332 w 42"/>
                  <a:gd name="T79" fmla="*/ 259542 h 45"/>
                  <a:gd name="T80" fmla="*/ 1083 w 42"/>
                  <a:gd name="T81" fmla="*/ 268711 h 45"/>
                  <a:gd name="T82" fmla="*/ 823 w 42"/>
                  <a:gd name="T83" fmla="*/ 279258 h 45"/>
                  <a:gd name="T84" fmla="*/ 623 w 42"/>
                  <a:gd name="T85" fmla="*/ 279258 h 45"/>
                  <a:gd name="T86" fmla="*/ 5 w 42"/>
                  <a:gd name="T87" fmla="*/ 279258 h 45"/>
                  <a:gd name="T88" fmla="*/ 2 w 42"/>
                  <a:gd name="T89" fmla="*/ 268711 h 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2"/>
                  <a:gd name="T136" fmla="*/ 0 h 45"/>
                  <a:gd name="T137" fmla="*/ 42 w 42"/>
                  <a:gd name="T138" fmla="*/ 45 h 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2" h="45">
                    <a:moveTo>
                      <a:pt x="2" y="43"/>
                    </a:moveTo>
                    <a:lnTo>
                      <a:pt x="0" y="42"/>
                    </a:lnTo>
                    <a:lnTo>
                      <a:pt x="0" y="40"/>
                    </a:lnTo>
                    <a:lnTo>
                      <a:pt x="1" y="39"/>
                    </a:lnTo>
                    <a:lnTo>
                      <a:pt x="2" y="37"/>
                    </a:lnTo>
                    <a:lnTo>
                      <a:pt x="3" y="35"/>
                    </a:lnTo>
                    <a:lnTo>
                      <a:pt x="5" y="32"/>
                    </a:lnTo>
                    <a:lnTo>
                      <a:pt x="7" y="30"/>
                    </a:lnTo>
                    <a:lnTo>
                      <a:pt x="7" y="28"/>
                    </a:lnTo>
                    <a:lnTo>
                      <a:pt x="8" y="26"/>
                    </a:lnTo>
                    <a:lnTo>
                      <a:pt x="8" y="23"/>
                    </a:lnTo>
                    <a:lnTo>
                      <a:pt x="8" y="19"/>
                    </a:lnTo>
                    <a:lnTo>
                      <a:pt x="8" y="16"/>
                    </a:lnTo>
                    <a:lnTo>
                      <a:pt x="8" y="13"/>
                    </a:lnTo>
                    <a:lnTo>
                      <a:pt x="7" y="9"/>
                    </a:lnTo>
                    <a:lnTo>
                      <a:pt x="6" y="7"/>
                    </a:lnTo>
                    <a:lnTo>
                      <a:pt x="5" y="5"/>
                    </a:lnTo>
                    <a:lnTo>
                      <a:pt x="3" y="3"/>
                    </a:lnTo>
                    <a:lnTo>
                      <a:pt x="3" y="1"/>
                    </a:lnTo>
                    <a:lnTo>
                      <a:pt x="5" y="0"/>
                    </a:lnTo>
                    <a:lnTo>
                      <a:pt x="7" y="0"/>
                    </a:lnTo>
                    <a:lnTo>
                      <a:pt x="13" y="0"/>
                    </a:lnTo>
                    <a:lnTo>
                      <a:pt x="20" y="2"/>
                    </a:lnTo>
                    <a:lnTo>
                      <a:pt x="29" y="5"/>
                    </a:lnTo>
                    <a:lnTo>
                      <a:pt x="35" y="10"/>
                    </a:lnTo>
                    <a:lnTo>
                      <a:pt x="38" y="15"/>
                    </a:lnTo>
                    <a:lnTo>
                      <a:pt x="40" y="18"/>
                    </a:lnTo>
                    <a:lnTo>
                      <a:pt x="42" y="23"/>
                    </a:lnTo>
                    <a:lnTo>
                      <a:pt x="42" y="27"/>
                    </a:lnTo>
                    <a:lnTo>
                      <a:pt x="40" y="29"/>
                    </a:lnTo>
                    <a:lnTo>
                      <a:pt x="39" y="31"/>
                    </a:lnTo>
                    <a:lnTo>
                      <a:pt x="37" y="32"/>
                    </a:lnTo>
                    <a:lnTo>
                      <a:pt x="35" y="34"/>
                    </a:lnTo>
                    <a:lnTo>
                      <a:pt x="33" y="35"/>
                    </a:lnTo>
                    <a:lnTo>
                      <a:pt x="31" y="35"/>
                    </a:lnTo>
                    <a:lnTo>
                      <a:pt x="29" y="36"/>
                    </a:lnTo>
                    <a:lnTo>
                      <a:pt x="28" y="37"/>
                    </a:lnTo>
                    <a:lnTo>
                      <a:pt x="26" y="39"/>
                    </a:lnTo>
                    <a:lnTo>
                      <a:pt x="24" y="40"/>
                    </a:lnTo>
                    <a:lnTo>
                      <a:pt x="19" y="42"/>
                    </a:lnTo>
                    <a:lnTo>
                      <a:pt x="16" y="43"/>
                    </a:lnTo>
                    <a:lnTo>
                      <a:pt x="12" y="45"/>
                    </a:lnTo>
                    <a:lnTo>
                      <a:pt x="8" y="45"/>
                    </a:lnTo>
                    <a:lnTo>
                      <a:pt x="5" y="45"/>
                    </a:lnTo>
                    <a:lnTo>
                      <a:pt x="2" y="43"/>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09" name="Freeform 535"/>
              <p:cNvSpPr>
                <a:spLocks noChangeArrowheads="1"/>
              </p:cNvSpPr>
              <p:nvPr/>
            </p:nvSpPr>
            <p:spPr bwMode="auto">
              <a:xfrm>
                <a:off x="2823" y="4034"/>
                <a:ext cx="10" cy="28"/>
              </a:xfrm>
              <a:custGeom>
                <a:avLst/>
                <a:gdLst>
                  <a:gd name="T0" fmla="*/ 1 w 15"/>
                  <a:gd name="T1" fmla="*/ 0 h 20"/>
                  <a:gd name="T2" fmla="*/ 1 w 15"/>
                  <a:gd name="T3" fmla="*/ 1361 h 20"/>
                  <a:gd name="T4" fmla="*/ 1 w 15"/>
                  <a:gd name="T5" fmla="*/ 3062 h 20"/>
                  <a:gd name="T6" fmla="*/ 1 w 15"/>
                  <a:gd name="T7" fmla="*/ 1231693 h 20"/>
                  <a:gd name="T8" fmla="*/ 1 w 15"/>
                  <a:gd name="T9" fmla="*/ 1639515 h 20"/>
                  <a:gd name="T10" fmla="*/ 1 w 15"/>
                  <a:gd name="T11" fmla="*/ 1983022 h 20"/>
                  <a:gd name="T12" fmla="*/ 0 w 15"/>
                  <a:gd name="T13" fmla="*/ 2638811 h 20"/>
                  <a:gd name="T14" fmla="*/ 1 w 15"/>
                  <a:gd name="T15" fmla="*/ 3511829 h 20"/>
                  <a:gd name="T16" fmla="*/ 1 w 15"/>
                  <a:gd name="T17" fmla="*/ 4249559 h 20"/>
                  <a:gd name="T18" fmla="*/ 61 w 15"/>
                  <a:gd name="T19" fmla="*/ 2638811 h 20"/>
                  <a:gd name="T20" fmla="*/ 61 w 15"/>
                  <a:gd name="T21" fmla="*/ 2901965 h 20"/>
                  <a:gd name="T22" fmla="*/ 65 w 15"/>
                  <a:gd name="T23" fmla="*/ 2638811 h 20"/>
                  <a:gd name="T24" fmla="*/ 65 w 15"/>
                  <a:gd name="T25" fmla="*/ 2398619 h 20"/>
                  <a:gd name="T26" fmla="*/ 69 w 15"/>
                  <a:gd name="T27" fmla="*/ 1983022 h 20"/>
                  <a:gd name="T28" fmla="*/ 79 w 15"/>
                  <a:gd name="T29" fmla="*/ 1639515 h 20"/>
                  <a:gd name="T30" fmla="*/ 83 w 15"/>
                  <a:gd name="T31" fmla="*/ 1231693 h 20"/>
                  <a:gd name="T32" fmla="*/ 89 w 15"/>
                  <a:gd name="T33" fmla="*/ 2044 h 20"/>
                  <a:gd name="T34" fmla="*/ 1 w 15"/>
                  <a:gd name="T35" fmla="*/ 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20"/>
                  <a:gd name="T56" fmla="*/ 15 w 15"/>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20">
                    <a:moveTo>
                      <a:pt x="6" y="0"/>
                    </a:moveTo>
                    <a:lnTo>
                      <a:pt x="6" y="1"/>
                    </a:lnTo>
                    <a:lnTo>
                      <a:pt x="5" y="3"/>
                    </a:lnTo>
                    <a:lnTo>
                      <a:pt x="4" y="5"/>
                    </a:lnTo>
                    <a:lnTo>
                      <a:pt x="2" y="8"/>
                    </a:lnTo>
                    <a:lnTo>
                      <a:pt x="1" y="10"/>
                    </a:lnTo>
                    <a:lnTo>
                      <a:pt x="0" y="13"/>
                    </a:lnTo>
                    <a:lnTo>
                      <a:pt x="1" y="16"/>
                    </a:lnTo>
                    <a:lnTo>
                      <a:pt x="3" y="20"/>
                    </a:lnTo>
                    <a:lnTo>
                      <a:pt x="9" y="13"/>
                    </a:lnTo>
                    <a:lnTo>
                      <a:pt x="9" y="14"/>
                    </a:lnTo>
                    <a:lnTo>
                      <a:pt x="10" y="13"/>
                    </a:lnTo>
                    <a:lnTo>
                      <a:pt x="10" y="12"/>
                    </a:lnTo>
                    <a:lnTo>
                      <a:pt x="11" y="10"/>
                    </a:lnTo>
                    <a:lnTo>
                      <a:pt x="13" y="8"/>
                    </a:lnTo>
                    <a:lnTo>
                      <a:pt x="14" y="5"/>
                    </a:lnTo>
                    <a:lnTo>
                      <a:pt x="15" y="2"/>
                    </a:lnTo>
                    <a:lnTo>
                      <a:pt x="6"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10" name="Freeform 536"/>
              <p:cNvSpPr>
                <a:spLocks noChangeArrowheads="1"/>
              </p:cNvSpPr>
              <p:nvPr/>
            </p:nvSpPr>
            <p:spPr bwMode="auto">
              <a:xfrm>
                <a:off x="2828" y="4007"/>
                <a:ext cx="7" cy="22"/>
              </a:xfrm>
              <a:custGeom>
                <a:avLst/>
                <a:gdLst>
                  <a:gd name="T0" fmla="*/ 0 w 12"/>
                  <a:gd name="T1" fmla="*/ 3 h 26"/>
                  <a:gd name="T2" fmla="*/ 1 w 12"/>
                  <a:gd name="T3" fmla="*/ 3 h 26"/>
                  <a:gd name="T4" fmla="*/ 1 w 12"/>
                  <a:gd name="T5" fmla="*/ 506 h 26"/>
                  <a:gd name="T6" fmla="*/ 1 w 12"/>
                  <a:gd name="T7" fmla="*/ 589 h 26"/>
                  <a:gd name="T8" fmla="*/ 1 w 12"/>
                  <a:gd name="T9" fmla="*/ 734 h 26"/>
                  <a:gd name="T10" fmla="*/ 1 w 12"/>
                  <a:gd name="T11" fmla="*/ 851 h 26"/>
                  <a:gd name="T12" fmla="*/ 1 w 12"/>
                  <a:gd name="T13" fmla="*/ 1145 h 26"/>
                  <a:gd name="T14" fmla="*/ 1 w 12"/>
                  <a:gd name="T15" fmla="*/ 1234 h 26"/>
                  <a:gd name="T16" fmla="*/ 1 w 12"/>
                  <a:gd name="T17" fmla="*/ 1328 h 26"/>
                  <a:gd name="T18" fmla="*/ 90 w 12"/>
                  <a:gd name="T19" fmla="*/ 1431 h 26"/>
                  <a:gd name="T20" fmla="*/ 97 w 12"/>
                  <a:gd name="T21" fmla="*/ 1254 h 26"/>
                  <a:gd name="T22" fmla="*/ 97 w 12"/>
                  <a:gd name="T23" fmla="*/ 1145 h 26"/>
                  <a:gd name="T24" fmla="*/ 97 w 12"/>
                  <a:gd name="T25" fmla="*/ 851 h 26"/>
                  <a:gd name="T26" fmla="*/ 97 w 12"/>
                  <a:gd name="T27" fmla="*/ 682 h 26"/>
                  <a:gd name="T28" fmla="*/ 97 w 12"/>
                  <a:gd name="T29" fmla="*/ 506 h 26"/>
                  <a:gd name="T30" fmla="*/ 90 w 12"/>
                  <a:gd name="T31" fmla="*/ 3 h 26"/>
                  <a:gd name="T32" fmla="*/ 83 w 12"/>
                  <a:gd name="T33" fmla="*/ 2 h 26"/>
                  <a:gd name="T34" fmla="*/ 71 w 12"/>
                  <a:gd name="T35" fmla="*/ 0 h 26"/>
                  <a:gd name="T36" fmla="*/ 0 w 12"/>
                  <a:gd name="T37" fmla="*/ 3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
                  <a:gd name="T58" fmla="*/ 0 h 26"/>
                  <a:gd name="T59" fmla="*/ 12 w 12"/>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 h="26">
                    <a:moveTo>
                      <a:pt x="0" y="4"/>
                    </a:moveTo>
                    <a:lnTo>
                      <a:pt x="1" y="6"/>
                    </a:lnTo>
                    <a:lnTo>
                      <a:pt x="2" y="9"/>
                    </a:lnTo>
                    <a:lnTo>
                      <a:pt x="2" y="11"/>
                    </a:lnTo>
                    <a:lnTo>
                      <a:pt x="3" y="14"/>
                    </a:lnTo>
                    <a:lnTo>
                      <a:pt x="3" y="16"/>
                    </a:lnTo>
                    <a:lnTo>
                      <a:pt x="3" y="20"/>
                    </a:lnTo>
                    <a:lnTo>
                      <a:pt x="3" y="22"/>
                    </a:lnTo>
                    <a:lnTo>
                      <a:pt x="2" y="24"/>
                    </a:lnTo>
                    <a:lnTo>
                      <a:pt x="11" y="26"/>
                    </a:lnTo>
                    <a:lnTo>
                      <a:pt x="12" y="23"/>
                    </a:lnTo>
                    <a:lnTo>
                      <a:pt x="12" y="20"/>
                    </a:lnTo>
                    <a:lnTo>
                      <a:pt x="12" y="16"/>
                    </a:lnTo>
                    <a:lnTo>
                      <a:pt x="12" y="13"/>
                    </a:lnTo>
                    <a:lnTo>
                      <a:pt x="12" y="9"/>
                    </a:lnTo>
                    <a:lnTo>
                      <a:pt x="11" y="5"/>
                    </a:lnTo>
                    <a:lnTo>
                      <a:pt x="10" y="2"/>
                    </a:lnTo>
                    <a:lnTo>
                      <a:pt x="8" y="0"/>
                    </a:lnTo>
                    <a:lnTo>
                      <a:pt x="0"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11" name="Freeform 537"/>
              <p:cNvSpPr>
                <a:spLocks noChangeArrowheads="1"/>
              </p:cNvSpPr>
              <p:nvPr/>
            </p:nvSpPr>
            <p:spPr bwMode="auto">
              <a:xfrm>
                <a:off x="2826" y="3996"/>
                <a:ext cx="44" cy="32"/>
              </a:xfrm>
              <a:custGeom>
                <a:avLst/>
                <a:gdLst>
                  <a:gd name="T0" fmla="*/ 2149 w 47"/>
                  <a:gd name="T1" fmla="*/ 7929 h 34"/>
                  <a:gd name="T2" fmla="*/ 2149 w 47"/>
                  <a:gd name="T3" fmla="*/ 6334 h 34"/>
                  <a:gd name="T4" fmla="*/ 2101 w 47"/>
                  <a:gd name="T5" fmla="*/ 5350 h 34"/>
                  <a:gd name="T6" fmla="*/ 1974 w 47"/>
                  <a:gd name="T7" fmla="*/ 4174 h 34"/>
                  <a:gd name="T8" fmla="*/ 1785 w 47"/>
                  <a:gd name="T9" fmla="*/ 2958 h 34"/>
                  <a:gd name="T10" fmla="*/ 1448 w 47"/>
                  <a:gd name="T11" fmla="*/ 1940 h 34"/>
                  <a:gd name="T12" fmla="*/ 1063 w 47"/>
                  <a:gd name="T13" fmla="*/ 3 h 34"/>
                  <a:gd name="T14" fmla="*/ 648 w 47"/>
                  <a:gd name="T15" fmla="*/ 1 h 34"/>
                  <a:gd name="T16" fmla="*/ 419 w 47"/>
                  <a:gd name="T17" fmla="*/ 0 h 34"/>
                  <a:gd name="T18" fmla="*/ 4 w 47"/>
                  <a:gd name="T19" fmla="*/ 1 h 34"/>
                  <a:gd name="T20" fmla="*/ 1 w 47"/>
                  <a:gd name="T21" fmla="*/ 4 h 34"/>
                  <a:gd name="T22" fmla="*/ 0 w 47"/>
                  <a:gd name="T23" fmla="*/ 2110 h 34"/>
                  <a:gd name="T24" fmla="*/ 1 w 47"/>
                  <a:gd name="T25" fmla="*/ 2958 h 34"/>
                  <a:gd name="T26" fmla="*/ 447 w 47"/>
                  <a:gd name="T27" fmla="*/ 2110 h 34"/>
                  <a:gd name="T28" fmla="*/ 447 w 47"/>
                  <a:gd name="T29" fmla="*/ 1940 h 34"/>
                  <a:gd name="T30" fmla="*/ 447 w 47"/>
                  <a:gd name="T31" fmla="*/ 2110 h 34"/>
                  <a:gd name="T32" fmla="*/ 419 w 47"/>
                  <a:gd name="T33" fmla="*/ 2296 h 34"/>
                  <a:gd name="T34" fmla="*/ 447 w 47"/>
                  <a:gd name="T35" fmla="*/ 2296 h 34"/>
                  <a:gd name="T36" fmla="*/ 609 w 47"/>
                  <a:gd name="T37" fmla="*/ 2296 h 34"/>
                  <a:gd name="T38" fmla="*/ 884 w 47"/>
                  <a:gd name="T39" fmla="*/ 2718 h 34"/>
                  <a:gd name="T40" fmla="*/ 1279 w 47"/>
                  <a:gd name="T41" fmla="*/ 3505 h 34"/>
                  <a:gd name="T42" fmla="*/ 1541 w 47"/>
                  <a:gd name="T43" fmla="*/ 4542 h 34"/>
                  <a:gd name="T44" fmla="*/ 1639 w 47"/>
                  <a:gd name="T45" fmla="*/ 5350 h 34"/>
                  <a:gd name="T46" fmla="*/ 1678 w 47"/>
                  <a:gd name="T47" fmla="*/ 5854 h 34"/>
                  <a:gd name="T48" fmla="*/ 1744 w 47"/>
                  <a:gd name="T49" fmla="*/ 6934 h 34"/>
                  <a:gd name="T50" fmla="*/ 1744 w 47"/>
                  <a:gd name="T51" fmla="*/ 7544 h 34"/>
                  <a:gd name="T52" fmla="*/ 2149 w 47"/>
                  <a:gd name="T53" fmla="*/ 7929 h 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7"/>
                  <a:gd name="T82" fmla="*/ 0 h 34"/>
                  <a:gd name="T83" fmla="*/ 47 w 47"/>
                  <a:gd name="T84" fmla="*/ 34 h 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7" h="34">
                    <a:moveTo>
                      <a:pt x="47" y="34"/>
                    </a:moveTo>
                    <a:lnTo>
                      <a:pt x="47" y="27"/>
                    </a:lnTo>
                    <a:lnTo>
                      <a:pt x="46" y="23"/>
                    </a:lnTo>
                    <a:lnTo>
                      <a:pt x="43" y="18"/>
                    </a:lnTo>
                    <a:lnTo>
                      <a:pt x="39" y="13"/>
                    </a:lnTo>
                    <a:lnTo>
                      <a:pt x="32" y="8"/>
                    </a:lnTo>
                    <a:lnTo>
                      <a:pt x="23" y="3"/>
                    </a:lnTo>
                    <a:lnTo>
                      <a:pt x="15" y="1"/>
                    </a:lnTo>
                    <a:lnTo>
                      <a:pt x="8" y="0"/>
                    </a:lnTo>
                    <a:lnTo>
                      <a:pt x="4" y="1"/>
                    </a:lnTo>
                    <a:lnTo>
                      <a:pt x="1" y="4"/>
                    </a:lnTo>
                    <a:lnTo>
                      <a:pt x="0" y="9"/>
                    </a:lnTo>
                    <a:lnTo>
                      <a:pt x="1" y="13"/>
                    </a:lnTo>
                    <a:lnTo>
                      <a:pt x="9" y="9"/>
                    </a:lnTo>
                    <a:lnTo>
                      <a:pt x="9" y="8"/>
                    </a:lnTo>
                    <a:lnTo>
                      <a:pt x="9" y="9"/>
                    </a:lnTo>
                    <a:lnTo>
                      <a:pt x="8" y="10"/>
                    </a:lnTo>
                    <a:lnTo>
                      <a:pt x="9" y="10"/>
                    </a:lnTo>
                    <a:lnTo>
                      <a:pt x="14" y="10"/>
                    </a:lnTo>
                    <a:lnTo>
                      <a:pt x="20" y="12"/>
                    </a:lnTo>
                    <a:lnTo>
                      <a:pt x="28" y="15"/>
                    </a:lnTo>
                    <a:lnTo>
                      <a:pt x="34" y="20"/>
                    </a:lnTo>
                    <a:lnTo>
                      <a:pt x="36" y="23"/>
                    </a:lnTo>
                    <a:lnTo>
                      <a:pt x="37" y="26"/>
                    </a:lnTo>
                    <a:lnTo>
                      <a:pt x="38" y="30"/>
                    </a:lnTo>
                    <a:lnTo>
                      <a:pt x="38" y="33"/>
                    </a:lnTo>
                    <a:lnTo>
                      <a:pt x="47" y="3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12" name="Freeform 538"/>
              <p:cNvSpPr>
                <a:spLocks noChangeArrowheads="1"/>
              </p:cNvSpPr>
              <p:nvPr/>
            </p:nvSpPr>
            <p:spPr bwMode="auto">
              <a:xfrm>
                <a:off x="2853" y="4034"/>
                <a:ext cx="16" cy="20"/>
              </a:xfrm>
              <a:custGeom>
                <a:avLst/>
                <a:gdLst>
                  <a:gd name="T0" fmla="*/ 2 w 21"/>
                  <a:gd name="T1" fmla="*/ 5608928 h 13"/>
                  <a:gd name="T2" fmla="*/ 2 w 21"/>
                  <a:gd name="T3" fmla="*/ 5206715 h 13"/>
                  <a:gd name="T4" fmla="*/ 2 w 21"/>
                  <a:gd name="T5" fmla="*/ 4833988 h 13"/>
                  <a:gd name="T6" fmla="*/ 56 w 21"/>
                  <a:gd name="T7" fmla="*/ 4833988 h 13"/>
                  <a:gd name="T8" fmla="*/ 61 w 21"/>
                  <a:gd name="T9" fmla="*/ 4488469 h 13"/>
                  <a:gd name="T10" fmla="*/ 74 w 21"/>
                  <a:gd name="T11" fmla="*/ 3872135 h 13"/>
                  <a:gd name="T12" fmla="*/ 81 w 21"/>
                  <a:gd name="T13" fmla="*/ 25771 h 13"/>
                  <a:gd name="T14" fmla="*/ 85 w 21"/>
                  <a:gd name="T15" fmla="*/ 6343 h 13"/>
                  <a:gd name="T16" fmla="*/ 56 w 21"/>
                  <a:gd name="T17" fmla="*/ 0 h 13"/>
                  <a:gd name="T18" fmla="*/ 56 w 21"/>
                  <a:gd name="T19" fmla="*/ 6343 h 13"/>
                  <a:gd name="T20" fmla="*/ 53 w 21"/>
                  <a:gd name="T21" fmla="*/ 6343 h 13"/>
                  <a:gd name="T22" fmla="*/ 2 w 21"/>
                  <a:gd name="T23" fmla="*/ 10738 h 13"/>
                  <a:gd name="T24" fmla="*/ 2 w 21"/>
                  <a:gd name="T25" fmla="*/ 18177 h 13"/>
                  <a:gd name="T26" fmla="*/ 2 w 21"/>
                  <a:gd name="T27" fmla="*/ 18177 h 13"/>
                  <a:gd name="T28" fmla="*/ 2 w 21"/>
                  <a:gd name="T29" fmla="*/ 25771 h 13"/>
                  <a:gd name="T30" fmla="*/ 0 w 21"/>
                  <a:gd name="T31" fmla="*/ 3872135 h 13"/>
                  <a:gd name="T32" fmla="*/ 2 w 21"/>
                  <a:gd name="T33" fmla="*/ 5608928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3"/>
                  <a:gd name="T53" fmla="*/ 21 w 2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3">
                    <a:moveTo>
                      <a:pt x="6" y="13"/>
                    </a:moveTo>
                    <a:lnTo>
                      <a:pt x="8" y="12"/>
                    </a:lnTo>
                    <a:lnTo>
                      <a:pt x="9" y="11"/>
                    </a:lnTo>
                    <a:lnTo>
                      <a:pt x="12" y="11"/>
                    </a:lnTo>
                    <a:lnTo>
                      <a:pt x="14" y="10"/>
                    </a:lnTo>
                    <a:lnTo>
                      <a:pt x="18" y="8"/>
                    </a:lnTo>
                    <a:lnTo>
                      <a:pt x="20" y="4"/>
                    </a:lnTo>
                    <a:lnTo>
                      <a:pt x="21" y="1"/>
                    </a:lnTo>
                    <a:lnTo>
                      <a:pt x="12" y="0"/>
                    </a:lnTo>
                    <a:lnTo>
                      <a:pt x="12" y="1"/>
                    </a:lnTo>
                    <a:lnTo>
                      <a:pt x="11" y="1"/>
                    </a:lnTo>
                    <a:lnTo>
                      <a:pt x="9" y="2"/>
                    </a:lnTo>
                    <a:lnTo>
                      <a:pt x="7" y="3"/>
                    </a:lnTo>
                    <a:lnTo>
                      <a:pt x="5" y="3"/>
                    </a:lnTo>
                    <a:lnTo>
                      <a:pt x="2" y="4"/>
                    </a:lnTo>
                    <a:lnTo>
                      <a:pt x="0" y="8"/>
                    </a:lnTo>
                    <a:lnTo>
                      <a:pt x="6" y="1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13" name="Freeform 539"/>
              <p:cNvSpPr>
                <a:spLocks noChangeArrowheads="1"/>
              </p:cNvSpPr>
              <p:nvPr/>
            </p:nvSpPr>
            <p:spPr bwMode="auto">
              <a:xfrm>
                <a:off x="2826" y="4036"/>
                <a:ext cx="28" cy="21"/>
              </a:xfrm>
              <a:custGeom>
                <a:avLst/>
                <a:gdLst>
                  <a:gd name="T0" fmla="*/ 0 w 32"/>
                  <a:gd name="T1" fmla="*/ 819575 h 15"/>
                  <a:gd name="T2" fmla="*/ 4 w 32"/>
                  <a:gd name="T3" fmla="*/ 931244 h 15"/>
                  <a:gd name="T4" fmla="*/ 277 w 32"/>
                  <a:gd name="T5" fmla="*/ 993150 h 15"/>
                  <a:gd name="T6" fmla="*/ 352 w 32"/>
                  <a:gd name="T7" fmla="*/ 931244 h 15"/>
                  <a:gd name="T8" fmla="*/ 448 w 32"/>
                  <a:gd name="T9" fmla="*/ 874041 h 15"/>
                  <a:gd name="T10" fmla="*/ 571 w 32"/>
                  <a:gd name="T11" fmla="*/ 768428 h 15"/>
                  <a:gd name="T12" fmla="*/ 728 w 32"/>
                  <a:gd name="T13" fmla="*/ 720608 h 15"/>
                  <a:gd name="T14" fmla="*/ 791 w 32"/>
                  <a:gd name="T15" fmla="*/ 11977 h 15"/>
                  <a:gd name="T16" fmla="*/ 840 w 32"/>
                  <a:gd name="T17" fmla="*/ 8767 h 15"/>
                  <a:gd name="T18" fmla="*/ 703 w 32"/>
                  <a:gd name="T19" fmla="*/ 0 h 15"/>
                  <a:gd name="T20" fmla="*/ 685 w 32"/>
                  <a:gd name="T21" fmla="*/ 0 h 15"/>
                  <a:gd name="T22" fmla="*/ 571 w 32"/>
                  <a:gd name="T23" fmla="*/ 2135 h 15"/>
                  <a:gd name="T24" fmla="*/ 476 w 32"/>
                  <a:gd name="T25" fmla="*/ 5463 h 15"/>
                  <a:gd name="T26" fmla="*/ 396 w 32"/>
                  <a:gd name="T27" fmla="*/ 6790 h 15"/>
                  <a:gd name="T28" fmla="*/ 312 w 32"/>
                  <a:gd name="T29" fmla="*/ 8767 h 15"/>
                  <a:gd name="T30" fmla="*/ 261 w 32"/>
                  <a:gd name="T31" fmla="*/ 8767 h 15"/>
                  <a:gd name="T32" fmla="*/ 4 w 32"/>
                  <a:gd name="T33" fmla="*/ 8767 h 15"/>
                  <a:gd name="T34" fmla="*/ 4 w 32"/>
                  <a:gd name="T35" fmla="*/ 8767 h 15"/>
                  <a:gd name="T36" fmla="*/ 0 w 32"/>
                  <a:gd name="T37" fmla="*/ 819575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
                  <a:gd name="T58" fmla="*/ 0 h 15"/>
                  <a:gd name="T59" fmla="*/ 32 w 32"/>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 h="15">
                    <a:moveTo>
                      <a:pt x="0" y="12"/>
                    </a:moveTo>
                    <a:lnTo>
                      <a:pt x="4" y="14"/>
                    </a:lnTo>
                    <a:lnTo>
                      <a:pt x="10" y="15"/>
                    </a:lnTo>
                    <a:lnTo>
                      <a:pt x="14" y="14"/>
                    </a:lnTo>
                    <a:lnTo>
                      <a:pt x="18" y="13"/>
                    </a:lnTo>
                    <a:lnTo>
                      <a:pt x="22" y="11"/>
                    </a:lnTo>
                    <a:lnTo>
                      <a:pt x="27" y="10"/>
                    </a:lnTo>
                    <a:lnTo>
                      <a:pt x="30" y="7"/>
                    </a:lnTo>
                    <a:lnTo>
                      <a:pt x="32" y="5"/>
                    </a:lnTo>
                    <a:lnTo>
                      <a:pt x="26" y="0"/>
                    </a:lnTo>
                    <a:lnTo>
                      <a:pt x="25" y="0"/>
                    </a:lnTo>
                    <a:lnTo>
                      <a:pt x="22" y="1"/>
                    </a:lnTo>
                    <a:lnTo>
                      <a:pt x="19" y="3"/>
                    </a:lnTo>
                    <a:lnTo>
                      <a:pt x="16" y="4"/>
                    </a:lnTo>
                    <a:lnTo>
                      <a:pt x="12" y="5"/>
                    </a:lnTo>
                    <a:lnTo>
                      <a:pt x="9" y="5"/>
                    </a:lnTo>
                    <a:lnTo>
                      <a:pt x="7" y="5"/>
                    </a:lnTo>
                    <a:lnTo>
                      <a:pt x="6" y="5"/>
                    </a:lnTo>
                    <a:lnTo>
                      <a:pt x="0" y="1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14" name="Freeform 540"/>
              <p:cNvSpPr>
                <a:spLocks noChangeArrowheads="1"/>
              </p:cNvSpPr>
              <p:nvPr/>
            </p:nvSpPr>
            <p:spPr bwMode="auto">
              <a:xfrm>
                <a:off x="5444" y="4075"/>
                <a:ext cx="92" cy="52"/>
              </a:xfrm>
              <a:custGeom>
                <a:avLst/>
                <a:gdLst>
                  <a:gd name="T0" fmla="*/ 3003 w 93"/>
                  <a:gd name="T1" fmla="*/ 5617 h 57"/>
                  <a:gd name="T2" fmla="*/ 3052 w 93"/>
                  <a:gd name="T3" fmla="*/ 5617 h 57"/>
                  <a:gd name="T4" fmla="*/ 3164 w 93"/>
                  <a:gd name="T5" fmla="*/ 5355 h 57"/>
                  <a:gd name="T6" fmla="*/ 3164 w 93"/>
                  <a:gd name="T7" fmla="*/ 5163 h 57"/>
                  <a:gd name="T8" fmla="*/ 3052 w 93"/>
                  <a:gd name="T9" fmla="*/ 4485 h 57"/>
                  <a:gd name="T10" fmla="*/ 3036 w 93"/>
                  <a:gd name="T11" fmla="*/ 4100 h 57"/>
                  <a:gd name="T12" fmla="*/ 2882 w 93"/>
                  <a:gd name="T13" fmla="*/ 3467 h 57"/>
                  <a:gd name="T14" fmla="*/ 2633 w 93"/>
                  <a:gd name="T15" fmla="*/ 2928 h 57"/>
                  <a:gd name="T16" fmla="*/ 2462 w 93"/>
                  <a:gd name="T17" fmla="*/ 2106 h 57"/>
                  <a:gd name="T18" fmla="*/ 2217 w 93"/>
                  <a:gd name="T19" fmla="*/ 1505 h 57"/>
                  <a:gd name="T20" fmla="*/ 1924 w 93"/>
                  <a:gd name="T21" fmla="*/ 912 h 57"/>
                  <a:gd name="T22" fmla="*/ 1645 w 93"/>
                  <a:gd name="T23" fmla="*/ 650 h 57"/>
                  <a:gd name="T24" fmla="*/ 1321 w 93"/>
                  <a:gd name="T25" fmla="*/ 2 h 57"/>
                  <a:gd name="T26" fmla="*/ 1019 w 93"/>
                  <a:gd name="T27" fmla="*/ 0 h 57"/>
                  <a:gd name="T28" fmla="*/ 635 w 93"/>
                  <a:gd name="T29" fmla="*/ 0 h 57"/>
                  <a:gd name="T30" fmla="*/ 398 w 93"/>
                  <a:gd name="T31" fmla="*/ 2 h 57"/>
                  <a:gd name="T32" fmla="*/ 1 w 93"/>
                  <a:gd name="T33" fmla="*/ 702 h 57"/>
                  <a:gd name="T34" fmla="*/ 0 w 93"/>
                  <a:gd name="T35" fmla="*/ 767 h 57"/>
                  <a:gd name="T36" fmla="*/ 0 w 93"/>
                  <a:gd name="T37" fmla="*/ 832 h 57"/>
                  <a:gd name="T38" fmla="*/ 0 w 93"/>
                  <a:gd name="T39" fmla="*/ 988 h 57"/>
                  <a:gd name="T40" fmla="*/ 0 w 93"/>
                  <a:gd name="T41" fmla="*/ 1170 h 57"/>
                  <a:gd name="T42" fmla="*/ 4 w 93"/>
                  <a:gd name="T43" fmla="*/ 1922 h 57"/>
                  <a:gd name="T44" fmla="*/ 9 w 93"/>
                  <a:gd name="T45" fmla="*/ 2293 h 57"/>
                  <a:gd name="T46" fmla="*/ 490 w 93"/>
                  <a:gd name="T47" fmla="*/ 3115 h 57"/>
                  <a:gd name="T48" fmla="*/ 704 w 93"/>
                  <a:gd name="T49" fmla="*/ 3771 h 57"/>
                  <a:gd name="T50" fmla="*/ 1011 w 93"/>
                  <a:gd name="T51" fmla="*/ 4163 h 57"/>
                  <a:gd name="T52" fmla="*/ 1246 w 93"/>
                  <a:gd name="T53" fmla="*/ 4855 h 57"/>
                  <a:gd name="T54" fmla="*/ 1537 w 93"/>
                  <a:gd name="T55" fmla="*/ 5163 h 57"/>
                  <a:gd name="T56" fmla="*/ 1734 w 93"/>
                  <a:gd name="T57" fmla="*/ 5301 h 57"/>
                  <a:gd name="T58" fmla="*/ 2008 w 93"/>
                  <a:gd name="T59" fmla="*/ 5355 h 57"/>
                  <a:gd name="T60" fmla="*/ 2251 w 93"/>
                  <a:gd name="T61" fmla="*/ 5405 h 57"/>
                  <a:gd name="T62" fmla="*/ 2463 w 93"/>
                  <a:gd name="T63" fmla="*/ 5405 h 57"/>
                  <a:gd name="T64" fmla="*/ 2733 w 93"/>
                  <a:gd name="T65" fmla="*/ 5405 h 57"/>
                  <a:gd name="T66" fmla="*/ 2881 w 93"/>
                  <a:gd name="T67" fmla="*/ 5617 h 57"/>
                  <a:gd name="T68" fmla="*/ 3003 w 93"/>
                  <a:gd name="T69" fmla="*/ 5617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57"/>
                    </a:moveTo>
                    <a:lnTo>
                      <a:pt x="91" y="57"/>
                    </a:lnTo>
                    <a:lnTo>
                      <a:pt x="93" y="55"/>
                    </a:lnTo>
                    <a:lnTo>
                      <a:pt x="93" y="52"/>
                    </a:lnTo>
                    <a:lnTo>
                      <a:pt x="91" y="46"/>
                    </a:lnTo>
                    <a:lnTo>
                      <a:pt x="89" y="41"/>
                    </a:lnTo>
                    <a:lnTo>
                      <a:pt x="85" y="35"/>
                    </a:lnTo>
                    <a:lnTo>
                      <a:pt x="79" y="29"/>
                    </a:lnTo>
                    <a:lnTo>
                      <a:pt x="72" y="22"/>
                    </a:lnTo>
                    <a:lnTo>
                      <a:pt x="65" y="16"/>
                    </a:lnTo>
                    <a:lnTo>
                      <a:pt x="58" y="10"/>
                    </a:lnTo>
                    <a:lnTo>
                      <a:pt x="49" y="6"/>
                    </a:lnTo>
                    <a:lnTo>
                      <a:pt x="40" y="2"/>
                    </a:lnTo>
                    <a:lnTo>
                      <a:pt x="30" y="0"/>
                    </a:lnTo>
                    <a:lnTo>
                      <a:pt x="20" y="0"/>
                    </a:lnTo>
                    <a:lnTo>
                      <a:pt x="11" y="2"/>
                    </a:lnTo>
                    <a:lnTo>
                      <a:pt x="1" y="7"/>
                    </a:lnTo>
                    <a:lnTo>
                      <a:pt x="0" y="8"/>
                    </a:lnTo>
                    <a:lnTo>
                      <a:pt x="0" y="9"/>
                    </a:lnTo>
                    <a:lnTo>
                      <a:pt x="0" y="11"/>
                    </a:lnTo>
                    <a:lnTo>
                      <a:pt x="0" y="13"/>
                    </a:lnTo>
                    <a:lnTo>
                      <a:pt x="4" y="19"/>
                    </a:lnTo>
                    <a:lnTo>
                      <a:pt x="9" y="24"/>
                    </a:lnTo>
                    <a:lnTo>
                      <a:pt x="15" y="31"/>
                    </a:lnTo>
                    <a:lnTo>
                      <a:pt x="22" y="38"/>
                    </a:lnTo>
                    <a:lnTo>
                      <a:pt x="29" y="43"/>
                    </a:lnTo>
                    <a:lnTo>
                      <a:pt x="37" y="49"/>
                    </a:lnTo>
                    <a:lnTo>
                      <a:pt x="45" y="52"/>
                    </a:lnTo>
                    <a:lnTo>
                      <a:pt x="52" y="54"/>
                    </a:lnTo>
                    <a:lnTo>
                      <a:pt x="60" y="55"/>
                    </a:lnTo>
                    <a:lnTo>
                      <a:pt x="67" y="56"/>
                    </a:lnTo>
                    <a:lnTo>
                      <a:pt x="73" y="56"/>
                    </a:lnTo>
                    <a:lnTo>
                      <a:pt x="80" y="56"/>
                    </a:lnTo>
                    <a:lnTo>
                      <a:pt x="84" y="57"/>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15" name="Freeform 541"/>
              <p:cNvSpPr>
                <a:spLocks noChangeArrowheads="1"/>
              </p:cNvSpPr>
              <p:nvPr/>
            </p:nvSpPr>
            <p:spPr bwMode="auto">
              <a:xfrm>
                <a:off x="5443" y="4071"/>
                <a:ext cx="99" cy="56"/>
              </a:xfrm>
              <a:custGeom>
                <a:avLst/>
                <a:gdLst>
                  <a:gd name="T0" fmla="*/ 5 w 99"/>
                  <a:gd name="T1" fmla="*/ 262 h 66"/>
                  <a:gd name="T2" fmla="*/ 715 w 99"/>
                  <a:gd name="T3" fmla="*/ 211 h 66"/>
                  <a:gd name="T4" fmla="*/ 1146 w 99"/>
                  <a:gd name="T5" fmla="*/ 183 h 66"/>
                  <a:gd name="T6" fmla="*/ 1727 w 99"/>
                  <a:gd name="T7" fmla="*/ 183 h 66"/>
                  <a:gd name="T8" fmla="*/ 2186 w 99"/>
                  <a:gd name="T9" fmla="*/ 211 h 66"/>
                  <a:gd name="T10" fmla="*/ 2692 w 99"/>
                  <a:gd name="T11" fmla="*/ 262 h 66"/>
                  <a:gd name="T12" fmla="*/ 3160 w 99"/>
                  <a:gd name="T13" fmla="*/ 353 h 66"/>
                  <a:gd name="T14" fmla="*/ 3612 w 99"/>
                  <a:gd name="T15" fmla="*/ 473 h 66"/>
                  <a:gd name="T16" fmla="*/ 3999 w 99"/>
                  <a:gd name="T17" fmla="*/ 583 h 66"/>
                  <a:gd name="T18" fmla="*/ 4358 w 99"/>
                  <a:gd name="T19" fmla="*/ 727 h 66"/>
                  <a:gd name="T20" fmla="*/ 4623 w 99"/>
                  <a:gd name="T21" fmla="*/ 841 h 66"/>
                  <a:gd name="T22" fmla="*/ 4847 w 99"/>
                  <a:gd name="T23" fmla="*/ 973 h 66"/>
                  <a:gd name="T24" fmla="*/ 5056 w 99"/>
                  <a:gd name="T25" fmla="*/ 1056 h 66"/>
                  <a:gd name="T26" fmla="*/ 5059 w 99"/>
                  <a:gd name="T27" fmla="*/ 1124 h 66"/>
                  <a:gd name="T28" fmla="*/ 5059 w 99"/>
                  <a:gd name="T29" fmla="*/ 1140 h 66"/>
                  <a:gd name="T30" fmla="*/ 5141 w 99"/>
                  <a:gd name="T31" fmla="*/ 1138 h 66"/>
                  <a:gd name="T32" fmla="*/ 5056 w 99"/>
                  <a:gd name="T33" fmla="*/ 1138 h 66"/>
                  <a:gd name="T34" fmla="*/ 4978 w 99"/>
                  <a:gd name="T35" fmla="*/ 1316 h 66"/>
                  <a:gd name="T36" fmla="*/ 5363 w 99"/>
                  <a:gd name="T37" fmla="*/ 1316 h 66"/>
                  <a:gd name="T38" fmla="*/ 5601 w 99"/>
                  <a:gd name="T39" fmla="*/ 1212 h 66"/>
                  <a:gd name="T40" fmla="*/ 5601 w 99"/>
                  <a:gd name="T41" fmla="*/ 1086 h 66"/>
                  <a:gd name="T42" fmla="*/ 5453 w 99"/>
                  <a:gd name="T43" fmla="*/ 983 h 66"/>
                  <a:gd name="T44" fmla="*/ 5280 w 99"/>
                  <a:gd name="T45" fmla="*/ 848 h 66"/>
                  <a:gd name="T46" fmla="*/ 5056 w 99"/>
                  <a:gd name="T47" fmla="*/ 727 h 66"/>
                  <a:gd name="T48" fmla="*/ 4694 w 99"/>
                  <a:gd name="T49" fmla="*/ 583 h 66"/>
                  <a:gd name="T50" fmla="*/ 4358 w 99"/>
                  <a:gd name="T51" fmla="*/ 469 h 66"/>
                  <a:gd name="T52" fmla="*/ 3874 w 99"/>
                  <a:gd name="T53" fmla="*/ 305 h 66"/>
                  <a:gd name="T54" fmla="*/ 3443 w 99"/>
                  <a:gd name="T55" fmla="*/ 211 h 66"/>
                  <a:gd name="T56" fmla="*/ 2854 w 99"/>
                  <a:gd name="T57" fmla="*/ 3 h 66"/>
                  <a:gd name="T58" fmla="*/ 2391 w 99"/>
                  <a:gd name="T59" fmla="*/ 2 h 66"/>
                  <a:gd name="T60" fmla="*/ 1727 w 99"/>
                  <a:gd name="T61" fmla="*/ 0 h 66"/>
                  <a:gd name="T62" fmla="*/ 1146 w 99"/>
                  <a:gd name="T63" fmla="*/ 0 h 66"/>
                  <a:gd name="T64" fmla="*/ 637 w 99"/>
                  <a:gd name="T65" fmla="*/ 2 h 66"/>
                  <a:gd name="T66" fmla="*/ 0 w 99"/>
                  <a:gd name="T67" fmla="*/ 6 h 66"/>
                  <a:gd name="T68" fmla="*/ 5 w 99"/>
                  <a:gd name="T69" fmla="*/ 262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5" y="14"/>
                    </a:moveTo>
                    <a:lnTo>
                      <a:pt x="13" y="11"/>
                    </a:lnTo>
                    <a:lnTo>
                      <a:pt x="21" y="9"/>
                    </a:lnTo>
                    <a:lnTo>
                      <a:pt x="31" y="9"/>
                    </a:lnTo>
                    <a:lnTo>
                      <a:pt x="39" y="11"/>
                    </a:lnTo>
                    <a:lnTo>
                      <a:pt x="48" y="14"/>
                    </a:lnTo>
                    <a:lnTo>
                      <a:pt x="56" y="18"/>
                    </a:lnTo>
                    <a:lnTo>
                      <a:pt x="64" y="24"/>
                    </a:lnTo>
                    <a:lnTo>
                      <a:pt x="71" y="29"/>
                    </a:lnTo>
                    <a:lnTo>
                      <a:pt x="77" y="36"/>
                    </a:lnTo>
                    <a:lnTo>
                      <a:pt x="82" y="42"/>
                    </a:lnTo>
                    <a:lnTo>
                      <a:pt x="86" y="48"/>
                    </a:lnTo>
                    <a:lnTo>
                      <a:pt x="89" y="53"/>
                    </a:lnTo>
                    <a:lnTo>
                      <a:pt x="90" y="56"/>
                    </a:lnTo>
                    <a:lnTo>
                      <a:pt x="90" y="58"/>
                    </a:lnTo>
                    <a:lnTo>
                      <a:pt x="91" y="57"/>
                    </a:lnTo>
                    <a:lnTo>
                      <a:pt x="89" y="57"/>
                    </a:lnTo>
                    <a:lnTo>
                      <a:pt x="88" y="66"/>
                    </a:lnTo>
                    <a:lnTo>
                      <a:pt x="94" y="66"/>
                    </a:lnTo>
                    <a:lnTo>
                      <a:pt x="99" y="60"/>
                    </a:lnTo>
                    <a:lnTo>
                      <a:pt x="99" y="55"/>
                    </a:lnTo>
                    <a:lnTo>
                      <a:pt x="97" y="49"/>
                    </a:lnTo>
                    <a:lnTo>
                      <a:pt x="93" y="43"/>
                    </a:lnTo>
                    <a:lnTo>
                      <a:pt x="89" y="36"/>
                    </a:lnTo>
                    <a:lnTo>
                      <a:pt x="83" y="29"/>
                    </a:lnTo>
                    <a:lnTo>
                      <a:pt x="77" y="23"/>
                    </a:lnTo>
                    <a:lnTo>
                      <a:pt x="69" y="16"/>
                    </a:lnTo>
                    <a:lnTo>
                      <a:pt x="61" y="11"/>
                    </a:lnTo>
                    <a:lnTo>
                      <a:pt x="51" y="5"/>
                    </a:lnTo>
                    <a:lnTo>
                      <a:pt x="42" y="2"/>
                    </a:lnTo>
                    <a:lnTo>
                      <a:pt x="31" y="0"/>
                    </a:lnTo>
                    <a:lnTo>
                      <a:pt x="21" y="0"/>
                    </a:lnTo>
                    <a:lnTo>
                      <a:pt x="11" y="2"/>
                    </a:lnTo>
                    <a:lnTo>
                      <a:pt x="0" y="6"/>
                    </a:lnTo>
                    <a:lnTo>
                      <a:pt x="5"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16" name="Freeform 542"/>
              <p:cNvSpPr>
                <a:spLocks noChangeArrowheads="1"/>
              </p:cNvSpPr>
              <p:nvPr/>
            </p:nvSpPr>
            <p:spPr bwMode="auto">
              <a:xfrm>
                <a:off x="5439" y="4075"/>
                <a:ext cx="42" cy="50"/>
              </a:xfrm>
              <a:custGeom>
                <a:avLst/>
                <a:gdLst>
                  <a:gd name="T0" fmla="*/ 2354 w 45"/>
                  <a:gd name="T1" fmla="*/ 13947 h 50"/>
                  <a:gd name="T2" fmla="*/ 1939 w 45"/>
                  <a:gd name="T3" fmla="*/ 12571 h 50"/>
                  <a:gd name="T4" fmla="*/ 1599 w 45"/>
                  <a:gd name="T5" fmla="*/ 10763 h 50"/>
                  <a:gd name="T6" fmla="*/ 1157 w 45"/>
                  <a:gd name="T7" fmla="*/ 8547 h 50"/>
                  <a:gd name="T8" fmla="*/ 838 w 45"/>
                  <a:gd name="T9" fmla="*/ 6797 h 50"/>
                  <a:gd name="T10" fmla="*/ 648 w 45"/>
                  <a:gd name="T11" fmla="*/ 4391 h 50"/>
                  <a:gd name="T12" fmla="*/ 534 w 45"/>
                  <a:gd name="T13" fmla="*/ 2995 h 50"/>
                  <a:gd name="T14" fmla="*/ 534 w 45"/>
                  <a:gd name="T15" fmla="*/ 2786 h 50"/>
                  <a:gd name="T16" fmla="*/ 534 w 45"/>
                  <a:gd name="T17" fmla="*/ 2578 h 50"/>
                  <a:gd name="T18" fmla="*/ 501 w 45"/>
                  <a:gd name="T19" fmla="*/ 2786 h 50"/>
                  <a:gd name="T20" fmla="*/ 4 w 45"/>
                  <a:gd name="T21" fmla="*/ 0 h 50"/>
                  <a:gd name="T22" fmla="*/ 1 w 45"/>
                  <a:gd name="T23" fmla="*/ 4 h 50"/>
                  <a:gd name="T24" fmla="*/ 0 w 45"/>
                  <a:gd name="T25" fmla="*/ 2578 h 50"/>
                  <a:gd name="T26" fmla="*/ 1 w 45"/>
                  <a:gd name="T27" fmla="*/ 3239 h 50"/>
                  <a:gd name="T28" fmla="*/ 2 w 45"/>
                  <a:gd name="T29" fmla="*/ 4391 h 50"/>
                  <a:gd name="T30" fmla="*/ 5 w 45"/>
                  <a:gd name="T31" fmla="*/ 6484 h 50"/>
                  <a:gd name="T32" fmla="*/ 568 w 45"/>
                  <a:gd name="T33" fmla="*/ 8547 h 50"/>
                  <a:gd name="T34" fmla="*/ 838 w 45"/>
                  <a:gd name="T35" fmla="*/ 10763 h 50"/>
                  <a:gd name="T36" fmla="*/ 1316 w 45"/>
                  <a:gd name="T37" fmla="*/ 12920 h 50"/>
                  <a:gd name="T38" fmla="*/ 1704 w 45"/>
                  <a:gd name="T39" fmla="*/ 15082 h 50"/>
                  <a:gd name="T40" fmla="*/ 2115 w 45"/>
                  <a:gd name="T41" fmla="*/ 16688 h 50"/>
                  <a:gd name="T42" fmla="*/ 2354 w 45"/>
                  <a:gd name="T43" fmla="*/ 13947 h 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
                  <a:gd name="T67" fmla="*/ 0 h 50"/>
                  <a:gd name="T68" fmla="*/ 45 w 45"/>
                  <a:gd name="T69" fmla="*/ 50 h 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 h="50">
                    <a:moveTo>
                      <a:pt x="45" y="42"/>
                    </a:moveTo>
                    <a:lnTo>
                      <a:pt x="37" y="38"/>
                    </a:lnTo>
                    <a:lnTo>
                      <a:pt x="30" y="32"/>
                    </a:lnTo>
                    <a:lnTo>
                      <a:pt x="22" y="26"/>
                    </a:lnTo>
                    <a:lnTo>
                      <a:pt x="17" y="20"/>
                    </a:lnTo>
                    <a:lnTo>
                      <a:pt x="13" y="14"/>
                    </a:lnTo>
                    <a:lnTo>
                      <a:pt x="10" y="9"/>
                    </a:lnTo>
                    <a:lnTo>
                      <a:pt x="10" y="8"/>
                    </a:lnTo>
                    <a:lnTo>
                      <a:pt x="10" y="7"/>
                    </a:lnTo>
                    <a:lnTo>
                      <a:pt x="9" y="8"/>
                    </a:lnTo>
                    <a:lnTo>
                      <a:pt x="4" y="0"/>
                    </a:lnTo>
                    <a:lnTo>
                      <a:pt x="1" y="4"/>
                    </a:lnTo>
                    <a:lnTo>
                      <a:pt x="0" y="7"/>
                    </a:lnTo>
                    <a:lnTo>
                      <a:pt x="1" y="10"/>
                    </a:lnTo>
                    <a:lnTo>
                      <a:pt x="2" y="14"/>
                    </a:lnTo>
                    <a:lnTo>
                      <a:pt x="5" y="19"/>
                    </a:lnTo>
                    <a:lnTo>
                      <a:pt x="11" y="26"/>
                    </a:lnTo>
                    <a:lnTo>
                      <a:pt x="17" y="32"/>
                    </a:lnTo>
                    <a:lnTo>
                      <a:pt x="24" y="39"/>
                    </a:lnTo>
                    <a:lnTo>
                      <a:pt x="32" y="45"/>
                    </a:lnTo>
                    <a:lnTo>
                      <a:pt x="40" y="50"/>
                    </a:lnTo>
                    <a:lnTo>
                      <a:pt x="45" y="4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17" name="Freeform 543"/>
              <p:cNvSpPr>
                <a:spLocks noChangeArrowheads="1"/>
              </p:cNvSpPr>
              <p:nvPr/>
            </p:nvSpPr>
            <p:spPr bwMode="auto">
              <a:xfrm>
                <a:off x="5481" y="4119"/>
                <a:ext cx="50" cy="14"/>
              </a:xfrm>
              <a:custGeom>
                <a:avLst/>
                <a:gdLst>
                  <a:gd name="T0" fmla="*/ 1564 w 53"/>
                  <a:gd name="T1" fmla="*/ 2383 h 18"/>
                  <a:gd name="T2" fmla="*/ 1479 w 53"/>
                  <a:gd name="T3" fmla="*/ 2146 h 18"/>
                  <a:gd name="T4" fmla="*/ 1366 w 53"/>
                  <a:gd name="T5" fmla="*/ 2146 h 18"/>
                  <a:gd name="T6" fmla="*/ 1106 w 53"/>
                  <a:gd name="T7" fmla="*/ 2146 h 18"/>
                  <a:gd name="T8" fmla="*/ 938 w 53"/>
                  <a:gd name="T9" fmla="*/ 2146 h 18"/>
                  <a:gd name="T10" fmla="*/ 787 w 53"/>
                  <a:gd name="T11" fmla="*/ 1931 h 18"/>
                  <a:gd name="T12" fmla="*/ 508 w 53"/>
                  <a:gd name="T13" fmla="*/ 1738 h 18"/>
                  <a:gd name="T14" fmla="*/ 344 w 53"/>
                  <a:gd name="T15" fmla="*/ 2 h 18"/>
                  <a:gd name="T16" fmla="*/ 5 w 53"/>
                  <a:gd name="T17" fmla="*/ 0 h 18"/>
                  <a:gd name="T18" fmla="*/ 0 w 53"/>
                  <a:gd name="T19" fmla="*/ 2146 h 18"/>
                  <a:gd name="T20" fmla="*/ 8 w 53"/>
                  <a:gd name="T21" fmla="*/ 3270 h 18"/>
                  <a:gd name="T22" fmla="*/ 455 w 53"/>
                  <a:gd name="T23" fmla="*/ 4037 h 18"/>
                  <a:gd name="T24" fmla="*/ 706 w 53"/>
                  <a:gd name="T25" fmla="*/ 4485 h 18"/>
                  <a:gd name="T26" fmla="*/ 929 w 53"/>
                  <a:gd name="T27" fmla="*/ 4675 h 18"/>
                  <a:gd name="T28" fmla="*/ 1106 w 53"/>
                  <a:gd name="T29" fmla="*/ 4675 h 18"/>
                  <a:gd name="T30" fmla="*/ 1306 w 53"/>
                  <a:gd name="T31" fmla="*/ 4675 h 18"/>
                  <a:gd name="T32" fmla="*/ 1458 w 53"/>
                  <a:gd name="T33" fmla="*/ 4984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50" y="8"/>
                    </a:lnTo>
                    <a:lnTo>
                      <a:pt x="45" y="8"/>
                    </a:lnTo>
                    <a:lnTo>
                      <a:pt x="38" y="8"/>
                    </a:lnTo>
                    <a:lnTo>
                      <a:pt x="32" y="8"/>
                    </a:lnTo>
                    <a:lnTo>
                      <a:pt x="26" y="7"/>
                    </a:lnTo>
                    <a:lnTo>
                      <a:pt x="18" y="6"/>
                    </a:lnTo>
                    <a:lnTo>
                      <a:pt x="11" y="3"/>
                    </a:lnTo>
                    <a:lnTo>
                      <a:pt x="5" y="0"/>
                    </a:lnTo>
                    <a:lnTo>
                      <a:pt x="0" y="8"/>
                    </a:lnTo>
                    <a:lnTo>
                      <a:pt x="8" y="12"/>
                    </a:lnTo>
                    <a:lnTo>
                      <a:pt x="16" y="14"/>
                    </a:lnTo>
                    <a:lnTo>
                      <a:pt x="24" y="16"/>
                    </a:lnTo>
                    <a:lnTo>
                      <a:pt x="31" y="17"/>
                    </a:lnTo>
                    <a:lnTo>
                      <a:pt x="38" y="17"/>
                    </a:lnTo>
                    <a:lnTo>
                      <a:pt x="44" y="17"/>
                    </a:lnTo>
                    <a:lnTo>
                      <a:pt x="49" y="18"/>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18" name="Freeform 544"/>
              <p:cNvSpPr>
                <a:spLocks noChangeArrowheads="1"/>
              </p:cNvSpPr>
              <p:nvPr/>
            </p:nvSpPr>
            <p:spPr bwMode="auto">
              <a:xfrm>
                <a:off x="284" y="4080"/>
                <a:ext cx="92" cy="52"/>
              </a:xfrm>
              <a:custGeom>
                <a:avLst/>
                <a:gdLst>
                  <a:gd name="T0" fmla="*/ 3003 w 93"/>
                  <a:gd name="T1" fmla="*/ 0 h 57"/>
                  <a:gd name="T2" fmla="*/ 3052 w 93"/>
                  <a:gd name="T3" fmla="*/ 0 h 57"/>
                  <a:gd name="T4" fmla="*/ 3164 w 93"/>
                  <a:gd name="T5" fmla="*/ 2 h 57"/>
                  <a:gd name="T6" fmla="*/ 3164 w 93"/>
                  <a:gd name="T7" fmla="*/ 18 h 57"/>
                  <a:gd name="T8" fmla="*/ 3052 w 93"/>
                  <a:gd name="T9" fmla="*/ 832 h 57"/>
                  <a:gd name="T10" fmla="*/ 3036 w 93"/>
                  <a:gd name="T11" fmla="*/ 1383 h 57"/>
                  <a:gd name="T12" fmla="*/ 2882 w 93"/>
                  <a:gd name="T13" fmla="*/ 2106 h 57"/>
                  <a:gd name="T14" fmla="*/ 2610 w 93"/>
                  <a:gd name="T15" fmla="*/ 2710 h 57"/>
                  <a:gd name="T16" fmla="*/ 2462 w 93"/>
                  <a:gd name="T17" fmla="*/ 3467 h 57"/>
                  <a:gd name="T18" fmla="*/ 2217 w 93"/>
                  <a:gd name="T19" fmla="*/ 4011 h 57"/>
                  <a:gd name="T20" fmla="*/ 1905 w 93"/>
                  <a:gd name="T21" fmla="*/ 4485 h 57"/>
                  <a:gd name="T22" fmla="*/ 1645 w 93"/>
                  <a:gd name="T23" fmla="*/ 4925 h 57"/>
                  <a:gd name="T24" fmla="*/ 1313 w 93"/>
                  <a:gd name="T25" fmla="*/ 5355 h 57"/>
                  <a:gd name="T26" fmla="*/ 1019 w 93"/>
                  <a:gd name="T27" fmla="*/ 5617 h 57"/>
                  <a:gd name="T28" fmla="*/ 635 w 93"/>
                  <a:gd name="T29" fmla="*/ 5617 h 57"/>
                  <a:gd name="T30" fmla="*/ 398 w 93"/>
                  <a:gd name="T31" fmla="*/ 5355 h 57"/>
                  <a:gd name="T32" fmla="*/ 1 w 93"/>
                  <a:gd name="T33" fmla="*/ 4876 h 57"/>
                  <a:gd name="T34" fmla="*/ 0 w 93"/>
                  <a:gd name="T35" fmla="*/ 4855 h 57"/>
                  <a:gd name="T36" fmla="*/ 0 w 93"/>
                  <a:gd name="T37" fmla="*/ 4748 h 57"/>
                  <a:gd name="T38" fmla="*/ 0 w 93"/>
                  <a:gd name="T39" fmla="*/ 4485 h 57"/>
                  <a:gd name="T40" fmla="*/ 1 w 93"/>
                  <a:gd name="T41" fmla="*/ 4362 h 57"/>
                  <a:gd name="T42" fmla="*/ 3 w 93"/>
                  <a:gd name="T43" fmla="*/ 3771 h 57"/>
                  <a:gd name="T44" fmla="*/ 9 w 93"/>
                  <a:gd name="T45" fmla="*/ 3115 h 57"/>
                  <a:gd name="T46" fmla="*/ 490 w 93"/>
                  <a:gd name="T47" fmla="*/ 2476 h 57"/>
                  <a:gd name="T48" fmla="*/ 669 w 93"/>
                  <a:gd name="T49" fmla="*/ 1922 h 57"/>
                  <a:gd name="T50" fmla="*/ 1011 w 93"/>
                  <a:gd name="T51" fmla="*/ 1170 h 57"/>
                  <a:gd name="T52" fmla="*/ 1246 w 93"/>
                  <a:gd name="T53" fmla="*/ 767 h 57"/>
                  <a:gd name="T54" fmla="*/ 1537 w 93"/>
                  <a:gd name="T55" fmla="*/ 18 h 57"/>
                  <a:gd name="T56" fmla="*/ 1734 w 93"/>
                  <a:gd name="T57" fmla="*/ 3 h 57"/>
                  <a:gd name="T58" fmla="*/ 1997 w 93"/>
                  <a:gd name="T59" fmla="*/ 2 h 57"/>
                  <a:gd name="T60" fmla="*/ 2251 w 93"/>
                  <a:gd name="T61" fmla="*/ 1 h 57"/>
                  <a:gd name="T62" fmla="*/ 2463 w 93"/>
                  <a:gd name="T63" fmla="*/ 1 h 57"/>
                  <a:gd name="T64" fmla="*/ 2633 w 93"/>
                  <a:gd name="T65" fmla="*/ 0 h 57"/>
                  <a:gd name="T66" fmla="*/ 2881 w 93"/>
                  <a:gd name="T67" fmla="*/ 0 h 57"/>
                  <a:gd name="T68" fmla="*/ 3003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0"/>
                    </a:moveTo>
                    <a:lnTo>
                      <a:pt x="91" y="0"/>
                    </a:lnTo>
                    <a:lnTo>
                      <a:pt x="93" y="2"/>
                    </a:lnTo>
                    <a:lnTo>
                      <a:pt x="93" y="5"/>
                    </a:lnTo>
                    <a:lnTo>
                      <a:pt x="91" y="9"/>
                    </a:lnTo>
                    <a:lnTo>
                      <a:pt x="89" y="15"/>
                    </a:lnTo>
                    <a:lnTo>
                      <a:pt x="85" y="22"/>
                    </a:lnTo>
                    <a:lnTo>
                      <a:pt x="78" y="28"/>
                    </a:lnTo>
                    <a:lnTo>
                      <a:pt x="72" y="35"/>
                    </a:lnTo>
                    <a:lnTo>
                      <a:pt x="65" y="40"/>
                    </a:lnTo>
                    <a:lnTo>
                      <a:pt x="57" y="46"/>
                    </a:lnTo>
                    <a:lnTo>
                      <a:pt x="49" y="51"/>
                    </a:lnTo>
                    <a:lnTo>
                      <a:pt x="39" y="55"/>
                    </a:lnTo>
                    <a:lnTo>
                      <a:pt x="30" y="57"/>
                    </a:lnTo>
                    <a:lnTo>
                      <a:pt x="20" y="57"/>
                    </a:lnTo>
                    <a:lnTo>
                      <a:pt x="11" y="55"/>
                    </a:lnTo>
                    <a:lnTo>
                      <a:pt x="1" y="50"/>
                    </a:lnTo>
                    <a:lnTo>
                      <a:pt x="0" y="49"/>
                    </a:lnTo>
                    <a:lnTo>
                      <a:pt x="0" y="48"/>
                    </a:lnTo>
                    <a:lnTo>
                      <a:pt x="0" y="46"/>
                    </a:lnTo>
                    <a:lnTo>
                      <a:pt x="1" y="44"/>
                    </a:lnTo>
                    <a:lnTo>
                      <a:pt x="3" y="38"/>
                    </a:lnTo>
                    <a:lnTo>
                      <a:pt x="9" y="31"/>
                    </a:lnTo>
                    <a:lnTo>
                      <a:pt x="15" y="25"/>
                    </a:lnTo>
                    <a:lnTo>
                      <a:pt x="21" y="19"/>
                    </a:lnTo>
                    <a:lnTo>
                      <a:pt x="29" y="13"/>
                    </a:lnTo>
                    <a:lnTo>
                      <a:pt x="37" y="8"/>
                    </a:lnTo>
                    <a:lnTo>
                      <a:pt x="45" y="5"/>
                    </a:lnTo>
                    <a:lnTo>
                      <a:pt x="52" y="3"/>
                    </a:lnTo>
                    <a:lnTo>
                      <a:pt x="59" y="2"/>
                    </a:lnTo>
                    <a:lnTo>
                      <a:pt x="67" y="1"/>
                    </a:lnTo>
                    <a:lnTo>
                      <a:pt x="73" y="1"/>
                    </a:lnTo>
                    <a:lnTo>
                      <a:pt x="79" y="0"/>
                    </a:lnTo>
                    <a:lnTo>
                      <a:pt x="84"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19" name="Freeform 545"/>
              <p:cNvSpPr>
                <a:spLocks noChangeArrowheads="1"/>
              </p:cNvSpPr>
              <p:nvPr/>
            </p:nvSpPr>
            <p:spPr bwMode="auto">
              <a:xfrm>
                <a:off x="283" y="4075"/>
                <a:ext cx="98" cy="55"/>
              </a:xfrm>
              <a:custGeom>
                <a:avLst/>
                <a:gdLst>
                  <a:gd name="T0" fmla="*/ 0 w 98"/>
                  <a:gd name="T1" fmla="*/ 695 h 66"/>
                  <a:gd name="T2" fmla="*/ 659 w 98"/>
                  <a:gd name="T3" fmla="*/ 789 h 66"/>
                  <a:gd name="T4" fmla="*/ 1194 w 98"/>
                  <a:gd name="T5" fmla="*/ 803 h 66"/>
                  <a:gd name="T6" fmla="*/ 1813 w 98"/>
                  <a:gd name="T7" fmla="*/ 803 h 66"/>
                  <a:gd name="T8" fmla="*/ 2439 w 98"/>
                  <a:gd name="T9" fmla="*/ 789 h 66"/>
                  <a:gd name="T10" fmla="*/ 3009 w 98"/>
                  <a:gd name="T11" fmla="*/ 741 h 66"/>
                  <a:gd name="T12" fmla="*/ 3598 w 98"/>
                  <a:gd name="T13" fmla="*/ 665 h 66"/>
                  <a:gd name="T14" fmla="*/ 4061 w 98"/>
                  <a:gd name="T15" fmla="*/ 601 h 66"/>
                  <a:gd name="T16" fmla="*/ 4561 w 98"/>
                  <a:gd name="T17" fmla="*/ 519 h 66"/>
                  <a:gd name="T18" fmla="*/ 4868 w 98"/>
                  <a:gd name="T19" fmla="*/ 444 h 66"/>
                  <a:gd name="T20" fmla="*/ 5183 w 98"/>
                  <a:gd name="T21" fmla="*/ 360 h 66"/>
                  <a:gd name="T22" fmla="*/ 5482 w 98"/>
                  <a:gd name="T23" fmla="*/ 287 h 66"/>
                  <a:gd name="T24" fmla="*/ 5607 w 98"/>
                  <a:gd name="T25" fmla="*/ 201 h 66"/>
                  <a:gd name="T26" fmla="*/ 5799 w 98"/>
                  <a:gd name="T27" fmla="*/ 129 h 66"/>
                  <a:gd name="T28" fmla="*/ 5799 w 98"/>
                  <a:gd name="T29" fmla="*/ 5 h 66"/>
                  <a:gd name="T30" fmla="*/ 5501 w 98"/>
                  <a:gd name="T31" fmla="*/ 0 h 66"/>
                  <a:gd name="T32" fmla="*/ 5165 w 98"/>
                  <a:gd name="T33" fmla="*/ 0 h 66"/>
                  <a:gd name="T34" fmla="*/ 5183 w 98"/>
                  <a:gd name="T35" fmla="*/ 113 h 66"/>
                  <a:gd name="T36" fmla="*/ 5451 w 98"/>
                  <a:gd name="T37" fmla="*/ 113 h 66"/>
                  <a:gd name="T38" fmla="*/ 5283 w 98"/>
                  <a:gd name="T39" fmla="*/ 103 h 66"/>
                  <a:gd name="T40" fmla="*/ 5283 w 98"/>
                  <a:gd name="T41" fmla="*/ 113 h 66"/>
                  <a:gd name="T42" fmla="*/ 5183 w 98"/>
                  <a:gd name="T43" fmla="*/ 149 h 66"/>
                  <a:gd name="T44" fmla="*/ 5138 w 98"/>
                  <a:gd name="T45" fmla="*/ 216 h 66"/>
                  <a:gd name="T46" fmla="*/ 4841 w 98"/>
                  <a:gd name="T47" fmla="*/ 287 h 66"/>
                  <a:gd name="T48" fmla="*/ 4561 w 98"/>
                  <a:gd name="T49" fmla="*/ 360 h 66"/>
                  <a:gd name="T50" fmla="*/ 4167 w 98"/>
                  <a:gd name="T51" fmla="*/ 444 h 66"/>
                  <a:gd name="T52" fmla="*/ 3817 w 98"/>
                  <a:gd name="T53" fmla="*/ 515 h 66"/>
                  <a:gd name="T54" fmla="*/ 3285 w 98"/>
                  <a:gd name="T55" fmla="*/ 575 h 66"/>
                  <a:gd name="T56" fmla="*/ 2835 w 98"/>
                  <a:gd name="T57" fmla="*/ 639 h 66"/>
                  <a:gd name="T58" fmla="*/ 2298 w 98"/>
                  <a:gd name="T59" fmla="*/ 665 h 66"/>
                  <a:gd name="T60" fmla="*/ 1813 w 98"/>
                  <a:gd name="T61" fmla="*/ 689 h 66"/>
                  <a:gd name="T62" fmla="*/ 1194 w 98"/>
                  <a:gd name="T63" fmla="*/ 694 h 66"/>
                  <a:gd name="T64" fmla="*/ 742 w 98"/>
                  <a:gd name="T65" fmla="*/ 665 h 66"/>
                  <a:gd name="T66" fmla="*/ 4 w 98"/>
                  <a:gd name="T67" fmla="*/ 617 h 66"/>
                  <a:gd name="T68" fmla="*/ 0 w 98"/>
                  <a:gd name="T69" fmla="*/ 695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8"/>
                    </a:moveTo>
                    <a:lnTo>
                      <a:pt x="11" y="64"/>
                    </a:lnTo>
                    <a:lnTo>
                      <a:pt x="21" y="66"/>
                    </a:lnTo>
                    <a:lnTo>
                      <a:pt x="31" y="66"/>
                    </a:lnTo>
                    <a:lnTo>
                      <a:pt x="41" y="64"/>
                    </a:lnTo>
                    <a:lnTo>
                      <a:pt x="51" y="60"/>
                    </a:lnTo>
                    <a:lnTo>
                      <a:pt x="60" y="55"/>
                    </a:lnTo>
                    <a:lnTo>
                      <a:pt x="69" y="50"/>
                    </a:lnTo>
                    <a:lnTo>
                      <a:pt x="76" y="43"/>
                    </a:lnTo>
                    <a:lnTo>
                      <a:pt x="83" y="36"/>
                    </a:lnTo>
                    <a:lnTo>
                      <a:pt x="89" y="30"/>
                    </a:lnTo>
                    <a:lnTo>
                      <a:pt x="93" y="23"/>
                    </a:lnTo>
                    <a:lnTo>
                      <a:pt x="96" y="17"/>
                    </a:lnTo>
                    <a:lnTo>
                      <a:pt x="98" y="11"/>
                    </a:lnTo>
                    <a:lnTo>
                      <a:pt x="98" y="6"/>
                    </a:lnTo>
                    <a:lnTo>
                      <a:pt x="94" y="0"/>
                    </a:lnTo>
                    <a:lnTo>
                      <a:pt x="88" y="0"/>
                    </a:lnTo>
                    <a:lnTo>
                      <a:pt x="89" y="9"/>
                    </a:lnTo>
                    <a:lnTo>
                      <a:pt x="91" y="9"/>
                    </a:lnTo>
                    <a:lnTo>
                      <a:pt x="90" y="8"/>
                    </a:lnTo>
                    <a:lnTo>
                      <a:pt x="90" y="9"/>
                    </a:lnTo>
                    <a:lnTo>
                      <a:pt x="89" y="13"/>
                    </a:lnTo>
                    <a:lnTo>
                      <a:pt x="86" y="18"/>
                    </a:lnTo>
                    <a:lnTo>
                      <a:pt x="81" y="23"/>
                    </a:lnTo>
                    <a:lnTo>
                      <a:pt x="76" y="30"/>
                    </a:lnTo>
                    <a:lnTo>
                      <a:pt x="71" y="36"/>
                    </a:lnTo>
                    <a:lnTo>
                      <a:pt x="64" y="42"/>
                    </a:lnTo>
                    <a:lnTo>
                      <a:pt x="56" y="47"/>
                    </a:lnTo>
                    <a:lnTo>
                      <a:pt x="48" y="52"/>
                    </a:lnTo>
                    <a:lnTo>
                      <a:pt x="39" y="55"/>
                    </a:lnTo>
                    <a:lnTo>
                      <a:pt x="31" y="56"/>
                    </a:lnTo>
                    <a:lnTo>
                      <a:pt x="21" y="57"/>
                    </a:lnTo>
                    <a:lnTo>
                      <a:pt x="13" y="55"/>
                    </a:lnTo>
                    <a:lnTo>
                      <a:pt x="4"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20" name="Freeform 546"/>
              <p:cNvSpPr>
                <a:spLocks noChangeArrowheads="1"/>
              </p:cNvSpPr>
              <p:nvPr/>
            </p:nvSpPr>
            <p:spPr bwMode="auto">
              <a:xfrm>
                <a:off x="281" y="4085"/>
                <a:ext cx="41" cy="49"/>
              </a:xfrm>
              <a:custGeom>
                <a:avLst/>
                <a:gdLst>
                  <a:gd name="T0" fmla="*/ 2318 w 44"/>
                  <a:gd name="T1" fmla="*/ 0 h 49"/>
                  <a:gd name="T2" fmla="*/ 1841 w 44"/>
                  <a:gd name="T3" fmla="*/ 89 h 49"/>
                  <a:gd name="T4" fmla="*/ 1415 w 44"/>
                  <a:gd name="T5" fmla="*/ 3957 h 49"/>
                  <a:gd name="T6" fmla="*/ 953 w 44"/>
                  <a:gd name="T7" fmla="*/ 6825 h 49"/>
                  <a:gd name="T8" fmla="*/ 601 w 44"/>
                  <a:gd name="T9" fmla="*/ 8840 h 49"/>
                  <a:gd name="T10" fmla="*/ 5 w 44"/>
                  <a:gd name="T11" fmla="*/ 11809 h 49"/>
                  <a:gd name="T12" fmla="*/ 2 w 44"/>
                  <a:gd name="T13" fmla="*/ 13800 h 49"/>
                  <a:gd name="T14" fmla="*/ 1 w 44"/>
                  <a:gd name="T15" fmla="*/ 15288 h 49"/>
                  <a:gd name="T16" fmla="*/ 0 w 44"/>
                  <a:gd name="T17" fmla="*/ 16538 h 49"/>
                  <a:gd name="T18" fmla="*/ 1 w 44"/>
                  <a:gd name="T19" fmla="*/ 17477 h 49"/>
                  <a:gd name="T20" fmla="*/ 4 w 44"/>
                  <a:gd name="T21" fmla="*/ 18132 h 49"/>
                  <a:gd name="T22" fmla="*/ 526 w 44"/>
                  <a:gd name="T23" fmla="*/ 15492 h 49"/>
                  <a:gd name="T24" fmla="*/ 562 w 44"/>
                  <a:gd name="T25" fmla="*/ 16164 h 49"/>
                  <a:gd name="T26" fmla="*/ 562 w 44"/>
                  <a:gd name="T27" fmla="*/ 15492 h 49"/>
                  <a:gd name="T28" fmla="*/ 731 w 44"/>
                  <a:gd name="T29" fmla="*/ 13244 h 49"/>
                  <a:gd name="T30" fmla="*/ 953 w 44"/>
                  <a:gd name="T31" fmla="*/ 11809 h 49"/>
                  <a:gd name="T32" fmla="*/ 1323 w 44"/>
                  <a:gd name="T33" fmla="*/ 8840 h 49"/>
                  <a:gd name="T34" fmla="*/ 1666 w 44"/>
                  <a:gd name="T35" fmla="*/ 7359 h 49"/>
                  <a:gd name="T36" fmla="*/ 2170 w 44"/>
                  <a:gd name="T37" fmla="*/ 4627 h 49"/>
                  <a:gd name="T38" fmla="*/ 2562 w 44"/>
                  <a:gd name="T39" fmla="*/ 3370 h 49"/>
                  <a:gd name="T40" fmla="*/ 2318 w 44"/>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49"/>
                  <a:gd name="T65" fmla="*/ 44 w 44"/>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49">
                    <a:moveTo>
                      <a:pt x="40" y="0"/>
                    </a:moveTo>
                    <a:lnTo>
                      <a:pt x="32" y="5"/>
                    </a:lnTo>
                    <a:lnTo>
                      <a:pt x="24" y="11"/>
                    </a:lnTo>
                    <a:lnTo>
                      <a:pt x="17" y="18"/>
                    </a:lnTo>
                    <a:lnTo>
                      <a:pt x="10" y="24"/>
                    </a:lnTo>
                    <a:lnTo>
                      <a:pt x="5" y="31"/>
                    </a:lnTo>
                    <a:lnTo>
                      <a:pt x="2" y="37"/>
                    </a:lnTo>
                    <a:lnTo>
                      <a:pt x="1" y="41"/>
                    </a:lnTo>
                    <a:lnTo>
                      <a:pt x="0" y="44"/>
                    </a:lnTo>
                    <a:lnTo>
                      <a:pt x="1" y="47"/>
                    </a:lnTo>
                    <a:lnTo>
                      <a:pt x="4" y="49"/>
                    </a:lnTo>
                    <a:lnTo>
                      <a:pt x="8" y="42"/>
                    </a:lnTo>
                    <a:lnTo>
                      <a:pt x="9" y="43"/>
                    </a:lnTo>
                    <a:lnTo>
                      <a:pt x="9" y="42"/>
                    </a:lnTo>
                    <a:lnTo>
                      <a:pt x="13" y="36"/>
                    </a:lnTo>
                    <a:lnTo>
                      <a:pt x="17" y="31"/>
                    </a:lnTo>
                    <a:lnTo>
                      <a:pt x="22" y="24"/>
                    </a:lnTo>
                    <a:lnTo>
                      <a:pt x="29" y="19"/>
                    </a:lnTo>
                    <a:lnTo>
                      <a:pt x="37" y="13"/>
                    </a:lnTo>
                    <a:lnTo>
                      <a:pt x="44"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21" name="Freeform 547"/>
              <p:cNvSpPr>
                <a:spLocks noChangeArrowheads="1"/>
              </p:cNvSpPr>
              <p:nvPr/>
            </p:nvSpPr>
            <p:spPr bwMode="auto">
              <a:xfrm>
                <a:off x="321" y="4075"/>
                <a:ext cx="50" cy="14"/>
              </a:xfrm>
              <a:custGeom>
                <a:avLst/>
                <a:gdLst>
                  <a:gd name="T0" fmla="*/ 1539 w 53"/>
                  <a:gd name="T1" fmla="*/ 0 h 18"/>
                  <a:gd name="T2" fmla="*/ 1458 w 53"/>
                  <a:gd name="T3" fmla="*/ 0 h 18"/>
                  <a:gd name="T4" fmla="*/ 1293 w 53"/>
                  <a:gd name="T5" fmla="*/ 0 h 18"/>
                  <a:gd name="T6" fmla="*/ 1106 w 53"/>
                  <a:gd name="T7" fmla="*/ 0 h 18"/>
                  <a:gd name="T8" fmla="*/ 929 w 53"/>
                  <a:gd name="T9" fmla="*/ 1 h 18"/>
                  <a:gd name="T10" fmla="*/ 667 w 53"/>
                  <a:gd name="T11" fmla="*/ 2 h 18"/>
                  <a:gd name="T12" fmla="*/ 455 w 53"/>
                  <a:gd name="T13" fmla="*/ 2 h 18"/>
                  <a:gd name="T14" fmla="*/ 7 w 53"/>
                  <a:gd name="T15" fmla="*/ 1738 h 18"/>
                  <a:gd name="T16" fmla="*/ 0 w 53"/>
                  <a:gd name="T17" fmla="*/ 2383 h 18"/>
                  <a:gd name="T18" fmla="*/ 4 w 53"/>
                  <a:gd name="T19" fmla="*/ 4984 h 18"/>
                  <a:gd name="T20" fmla="*/ 344 w 53"/>
                  <a:gd name="T21" fmla="*/ 4037 h 18"/>
                  <a:gd name="T22" fmla="*/ 508 w 53"/>
                  <a:gd name="T23" fmla="*/ 3270 h 18"/>
                  <a:gd name="T24" fmla="*/ 746 w 53"/>
                  <a:gd name="T25" fmla="*/ 2943 h 18"/>
                  <a:gd name="T26" fmla="*/ 938 w 53"/>
                  <a:gd name="T27" fmla="*/ 2649 h 18"/>
                  <a:gd name="T28" fmla="*/ 1106 w 53"/>
                  <a:gd name="T29" fmla="*/ 2649 h 18"/>
                  <a:gd name="T30" fmla="*/ 1306 w 53"/>
                  <a:gd name="T31" fmla="*/ 2649 h 18"/>
                  <a:gd name="T32" fmla="*/ 1479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9" y="0"/>
                    </a:lnTo>
                    <a:lnTo>
                      <a:pt x="43" y="0"/>
                    </a:lnTo>
                    <a:lnTo>
                      <a:pt x="38" y="0"/>
                    </a:lnTo>
                    <a:lnTo>
                      <a:pt x="31" y="1"/>
                    </a:lnTo>
                    <a:lnTo>
                      <a:pt x="23" y="2"/>
                    </a:lnTo>
                    <a:lnTo>
                      <a:pt x="16" y="4"/>
                    </a:lnTo>
                    <a:lnTo>
                      <a:pt x="7" y="6"/>
                    </a:lnTo>
                    <a:lnTo>
                      <a:pt x="0" y="9"/>
                    </a:lnTo>
                    <a:lnTo>
                      <a:pt x="4" y="18"/>
                    </a:lnTo>
                    <a:lnTo>
                      <a:pt x="11" y="14"/>
                    </a:lnTo>
                    <a:lnTo>
                      <a:pt x="18" y="12"/>
                    </a:lnTo>
                    <a:lnTo>
                      <a:pt x="25" y="11"/>
                    </a:lnTo>
                    <a:lnTo>
                      <a:pt x="32" y="10"/>
                    </a:lnTo>
                    <a:lnTo>
                      <a:pt x="38" y="10"/>
                    </a:lnTo>
                    <a:lnTo>
                      <a:pt x="44" y="10"/>
                    </a:lnTo>
                    <a:lnTo>
                      <a:pt x="50"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22" name="Freeform 548"/>
              <p:cNvSpPr>
                <a:spLocks noChangeArrowheads="1"/>
              </p:cNvSpPr>
              <p:nvPr/>
            </p:nvSpPr>
            <p:spPr bwMode="auto">
              <a:xfrm>
                <a:off x="3602" y="4075"/>
                <a:ext cx="92" cy="52"/>
              </a:xfrm>
              <a:custGeom>
                <a:avLst/>
                <a:gdLst>
                  <a:gd name="T0" fmla="*/ 2925 w 93"/>
                  <a:gd name="T1" fmla="*/ 2189 h 57"/>
                  <a:gd name="T2" fmla="*/ 3052 w 93"/>
                  <a:gd name="T3" fmla="*/ 2189 h 57"/>
                  <a:gd name="T4" fmla="*/ 3164 w 93"/>
                  <a:gd name="T5" fmla="*/ 2099 h 57"/>
                  <a:gd name="T6" fmla="*/ 3164 w 93"/>
                  <a:gd name="T7" fmla="*/ 1981 h 57"/>
                  <a:gd name="T8" fmla="*/ 3052 w 93"/>
                  <a:gd name="T9" fmla="*/ 1727 h 57"/>
                  <a:gd name="T10" fmla="*/ 3036 w 93"/>
                  <a:gd name="T11" fmla="*/ 1593 h 57"/>
                  <a:gd name="T12" fmla="*/ 2881 w 93"/>
                  <a:gd name="T13" fmla="*/ 1318 h 57"/>
                  <a:gd name="T14" fmla="*/ 2610 w 93"/>
                  <a:gd name="T15" fmla="*/ 1076 h 57"/>
                  <a:gd name="T16" fmla="*/ 2462 w 93"/>
                  <a:gd name="T17" fmla="*/ 867 h 57"/>
                  <a:gd name="T18" fmla="*/ 2135 w 93"/>
                  <a:gd name="T19" fmla="*/ 574 h 57"/>
                  <a:gd name="T20" fmla="*/ 1905 w 93"/>
                  <a:gd name="T21" fmla="*/ 387 h 57"/>
                  <a:gd name="T22" fmla="*/ 1629 w 93"/>
                  <a:gd name="T23" fmla="*/ 16 h 57"/>
                  <a:gd name="T24" fmla="*/ 1313 w 93"/>
                  <a:gd name="T25" fmla="*/ 3 h 57"/>
                  <a:gd name="T26" fmla="*/ 1011 w 93"/>
                  <a:gd name="T27" fmla="*/ 0 h 57"/>
                  <a:gd name="T28" fmla="*/ 635 w 93"/>
                  <a:gd name="T29" fmla="*/ 0 h 57"/>
                  <a:gd name="T30" fmla="*/ 377 w 93"/>
                  <a:gd name="T31" fmla="*/ 3 h 57"/>
                  <a:gd name="T32" fmla="*/ 1 w 93"/>
                  <a:gd name="T33" fmla="*/ 17 h 57"/>
                  <a:gd name="T34" fmla="*/ 0 w 93"/>
                  <a:gd name="T35" fmla="*/ 336 h 57"/>
                  <a:gd name="T36" fmla="*/ 0 w 93"/>
                  <a:gd name="T37" fmla="*/ 359 h 57"/>
                  <a:gd name="T38" fmla="*/ 0 w 93"/>
                  <a:gd name="T39" fmla="*/ 411 h 57"/>
                  <a:gd name="T40" fmla="*/ 1 w 93"/>
                  <a:gd name="T41" fmla="*/ 470 h 57"/>
                  <a:gd name="T42" fmla="*/ 3 w 93"/>
                  <a:gd name="T43" fmla="*/ 709 h 57"/>
                  <a:gd name="T44" fmla="*/ 8 w 93"/>
                  <a:gd name="T45" fmla="*/ 928 h 57"/>
                  <a:gd name="T46" fmla="*/ 464 w 93"/>
                  <a:gd name="T47" fmla="*/ 1153 h 57"/>
                  <a:gd name="T48" fmla="*/ 669 w 93"/>
                  <a:gd name="T49" fmla="*/ 1487 h 57"/>
                  <a:gd name="T50" fmla="*/ 966 w 93"/>
                  <a:gd name="T51" fmla="*/ 1617 h 57"/>
                  <a:gd name="T52" fmla="*/ 1246 w 93"/>
                  <a:gd name="T53" fmla="*/ 1848 h 57"/>
                  <a:gd name="T54" fmla="*/ 1468 w 93"/>
                  <a:gd name="T55" fmla="*/ 1981 h 57"/>
                  <a:gd name="T56" fmla="*/ 1717 w 93"/>
                  <a:gd name="T57" fmla="*/ 2083 h 57"/>
                  <a:gd name="T58" fmla="*/ 1997 w 93"/>
                  <a:gd name="T59" fmla="*/ 2099 h 57"/>
                  <a:gd name="T60" fmla="*/ 2230 w 93"/>
                  <a:gd name="T61" fmla="*/ 2120 h 57"/>
                  <a:gd name="T62" fmla="*/ 2463 w 93"/>
                  <a:gd name="T63" fmla="*/ 2120 h 57"/>
                  <a:gd name="T64" fmla="*/ 2633 w 93"/>
                  <a:gd name="T65" fmla="*/ 2120 h 57"/>
                  <a:gd name="T66" fmla="*/ 2776 w 93"/>
                  <a:gd name="T67" fmla="*/ 2120 h 57"/>
                  <a:gd name="T68" fmla="*/ 2925 w 93"/>
                  <a:gd name="T69" fmla="*/ 2189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7" y="57"/>
                    </a:moveTo>
                    <a:lnTo>
                      <a:pt x="91" y="57"/>
                    </a:lnTo>
                    <a:lnTo>
                      <a:pt x="93" y="55"/>
                    </a:lnTo>
                    <a:lnTo>
                      <a:pt x="93" y="52"/>
                    </a:lnTo>
                    <a:lnTo>
                      <a:pt x="91" y="46"/>
                    </a:lnTo>
                    <a:lnTo>
                      <a:pt x="89" y="41"/>
                    </a:lnTo>
                    <a:lnTo>
                      <a:pt x="84" y="35"/>
                    </a:lnTo>
                    <a:lnTo>
                      <a:pt x="78" y="29"/>
                    </a:lnTo>
                    <a:lnTo>
                      <a:pt x="72" y="22"/>
                    </a:lnTo>
                    <a:lnTo>
                      <a:pt x="64" y="16"/>
                    </a:lnTo>
                    <a:lnTo>
                      <a:pt x="57" y="10"/>
                    </a:lnTo>
                    <a:lnTo>
                      <a:pt x="48" y="6"/>
                    </a:lnTo>
                    <a:lnTo>
                      <a:pt x="39" y="3"/>
                    </a:lnTo>
                    <a:lnTo>
                      <a:pt x="29" y="0"/>
                    </a:lnTo>
                    <a:lnTo>
                      <a:pt x="20" y="0"/>
                    </a:lnTo>
                    <a:lnTo>
                      <a:pt x="10" y="3"/>
                    </a:lnTo>
                    <a:lnTo>
                      <a:pt x="1" y="7"/>
                    </a:lnTo>
                    <a:lnTo>
                      <a:pt x="0" y="8"/>
                    </a:lnTo>
                    <a:lnTo>
                      <a:pt x="0" y="9"/>
                    </a:lnTo>
                    <a:lnTo>
                      <a:pt x="0" y="11"/>
                    </a:lnTo>
                    <a:lnTo>
                      <a:pt x="1" y="13"/>
                    </a:lnTo>
                    <a:lnTo>
                      <a:pt x="3" y="19"/>
                    </a:lnTo>
                    <a:lnTo>
                      <a:pt x="8" y="24"/>
                    </a:lnTo>
                    <a:lnTo>
                      <a:pt x="14" y="31"/>
                    </a:lnTo>
                    <a:lnTo>
                      <a:pt x="21" y="38"/>
                    </a:lnTo>
                    <a:lnTo>
                      <a:pt x="28" y="43"/>
                    </a:lnTo>
                    <a:lnTo>
                      <a:pt x="37" y="49"/>
                    </a:lnTo>
                    <a:lnTo>
                      <a:pt x="44" y="52"/>
                    </a:lnTo>
                    <a:lnTo>
                      <a:pt x="51" y="54"/>
                    </a:lnTo>
                    <a:lnTo>
                      <a:pt x="59" y="55"/>
                    </a:lnTo>
                    <a:lnTo>
                      <a:pt x="66" y="56"/>
                    </a:lnTo>
                    <a:lnTo>
                      <a:pt x="73" y="56"/>
                    </a:lnTo>
                    <a:lnTo>
                      <a:pt x="79" y="56"/>
                    </a:lnTo>
                    <a:lnTo>
                      <a:pt x="83" y="56"/>
                    </a:lnTo>
                    <a:lnTo>
                      <a:pt x="87"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23" name="Freeform 549"/>
              <p:cNvSpPr>
                <a:spLocks noChangeArrowheads="1"/>
              </p:cNvSpPr>
              <p:nvPr/>
            </p:nvSpPr>
            <p:spPr bwMode="auto">
              <a:xfrm>
                <a:off x="3601" y="4071"/>
                <a:ext cx="98" cy="56"/>
              </a:xfrm>
              <a:custGeom>
                <a:avLst/>
                <a:gdLst>
                  <a:gd name="T0" fmla="*/ 4 w 98"/>
                  <a:gd name="T1" fmla="*/ 262 h 66"/>
                  <a:gd name="T2" fmla="*/ 700 w 98"/>
                  <a:gd name="T3" fmla="*/ 211 h 66"/>
                  <a:gd name="T4" fmla="*/ 1194 w 98"/>
                  <a:gd name="T5" fmla="*/ 183 h 66"/>
                  <a:gd name="T6" fmla="*/ 1761 w 98"/>
                  <a:gd name="T7" fmla="*/ 183 h 66"/>
                  <a:gd name="T8" fmla="*/ 2298 w 98"/>
                  <a:gd name="T9" fmla="*/ 211 h 66"/>
                  <a:gd name="T10" fmla="*/ 2748 w 98"/>
                  <a:gd name="T11" fmla="*/ 262 h 66"/>
                  <a:gd name="T12" fmla="*/ 3285 w 98"/>
                  <a:gd name="T13" fmla="*/ 381 h 66"/>
                  <a:gd name="T14" fmla="*/ 3699 w 98"/>
                  <a:gd name="T15" fmla="*/ 473 h 66"/>
                  <a:gd name="T16" fmla="*/ 4086 w 98"/>
                  <a:gd name="T17" fmla="*/ 591 h 66"/>
                  <a:gd name="T18" fmla="*/ 4561 w 98"/>
                  <a:gd name="T19" fmla="*/ 727 h 66"/>
                  <a:gd name="T20" fmla="*/ 4841 w 98"/>
                  <a:gd name="T21" fmla="*/ 841 h 66"/>
                  <a:gd name="T22" fmla="*/ 4978 w 98"/>
                  <a:gd name="T23" fmla="*/ 939 h 66"/>
                  <a:gd name="T24" fmla="*/ 5165 w 98"/>
                  <a:gd name="T25" fmla="*/ 1056 h 66"/>
                  <a:gd name="T26" fmla="*/ 5283 w 98"/>
                  <a:gd name="T27" fmla="*/ 1124 h 66"/>
                  <a:gd name="T28" fmla="*/ 5283 w 98"/>
                  <a:gd name="T29" fmla="*/ 1138 h 66"/>
                  <a:gd name="T30" fmla="*/ 5451 w 98"/>
                  <a:gd name="T31" fmla="*/ 1138 h 66"/>
                  <a:gd name="T32" fmla="*/ 5165 w 98"/>
                  <a:gd name="T33" fmla="*/ 1138 h 66"/>
                  <a:gd name="T34" fmla="*/ 5149 w 98"/>
                  <a:gd name="T35" fmla="*/ 1316 h 66"/>
                  <a:gd name="T36" fmla="*/ 5501 w 98"/>
                  <a:gd name="T37" fmla="*/ 1304 h 66"/>
                  <a:gd name="T38" fmla="*/ 5799 w 98"/>
                  <a:gd name="T39" fmla="*/ 1212 h 66"/>
                  <a:gd name="T40" fmla="*/ 5799 w 98"/>
                  <a:gd name="T41" fmla="*/ 1086 h 66"/>
                  <a:gd name="T42" fmla="*/ 5607 w 98"/>
                  <a:gd name="T43" fmla="*/ 983 h 66"/>
                  <a:gd name="T44" fmla="*/ 5482 w 98"/>
                  <a:gd name="T45" fmla="*/ 848 h 66"/>
                  <a:gd name="T46" fmla="*/ 5165 w 98"/>
                  <a:gd name="T47" fmla="*/ 727 h 66"/>
                  <a:gd name="T48" fmla="*/ 4853 w 98"/>
                  <a:gd name="T49" fmla="*/ 591 h 66"/>
                  <a:gd name="T50" fmla="*/ 4561 w 98"/>
                  <a:gd name="T51" fmla="*/ 469 h 66"/>
                  <a:gd name="T52" fmla="*/ 4050 w 98"/>
                  <a:gd name="T53" fmla="*/ 305 h 66"/>
                  <a:gd name="T54" fmla="*/ 3598 w 98"/>
                  <a:gd name="T55" fmla="*/ 211 h 66"/>
                  <a:gd name="T56" fmla="*/ 2917 w 98"/>
                  <a:gd name="T57" fmla="*/ 3 h 66"/>
                  <a:gd name="T58" fmla="*/ 2439 w 98"/>
                  <a:gd name="T59" fmla="*/ 2 h 66"/>
                  <a:gd name="T60" fmla="*/ 1761 w 98"/>
                  <a:gd name="T61" fmla="*/ 0 h 66"/>
                  <a:gd name="T62" fmla="*/ 1194 w 98"/>
                  <a:gd name="T63" fmla="*/ 0 h 66"/>
                  <a:gd name="T64" fmla="*/ 620 w 98"/>
                  <a:gd name="T65" fmla="*/ 2 h 66"/>
                  <a:gd name="T66" fmla="*/ 0 w 98"/>
                  <a:gd name="T67" fmla="*/ 157 h 66"/>
                  <a:gd name="T68" fmla="*/ 4 w 98"/>
                  <a:gd name="T69" fmla="*/ 262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4"/>
                    </a:moveTo>
                    <a:lnTo>
                      <a:pt x="12" y="11"/>
                    </a:lnTo>
                    <a:lnTo>
                      <a:pt x="21" y="9"/>
                    </a:lnTo>
                    <a:lnTo>
                      <a:pt x="30" y="9"/>
                    </a:lnTo>
                    <a:lnTo>
                      <a:pt x="39" y="11"/>
                    </a:lnTo>
                    <a:lnTo>
                      <a:pt x="47" y="14"/>
                    </a:lnTo>
                    <a:lnTo>
                      <a:pt x="56" y="19"/>
                    </a:lnTo>
                    <a:lnTo>
                      <a:pt x="63" y="24"/>
                    </a:lnTo>
                    <a:lnTo>
                      <a:pt x="70" y="30"/>
                    </a:lnTo>
                    <a:lnTo>
                      <a:pt x="76" y="36"/>
                    </a:lnTo>
                    <a:lnTo>
                      <a:pt x="81" y="42"/>
                    </a:lnTo>
                    <a:lnTo>
                      <a:pt x="85" y="47"/>
                    </a:lnTo>
                    <a:lnTo>
                      <a:pt x="88" y="53"/>
                    </a:lnTo>
                    <a:lnTo>
                      <a:pt x="90" y="56"/>
                    </a:lnTo>
                    <a:lnTo>
                      <a:pt x="90" y="57"/>
                    </a:lnTo>
                    <a:lnTo>
                      <a:pt x="91" y="57"/>
                    </a:lnTo>
                    <a:lnTo>
                      <a:pt x="88" y="57"/>
                    </a:lnTo>
                    <a:lnTo>
                      <a:pt x="87" y="66"/>
                    </a:lnTo>
                    <a:lnTo>
                      <a:pt x="94" y="65"/>
                    </a:lnTo>
                    <a:lnTo>
                      <a:pt x="98" y="60"/>
                    </a:lnTo>
                    <a:lnTo>
                      <a:pt x="98" y="55"/>
                    </a:lnTo>
                    <a:lnTo>
                      <a:pt x="96" y="49"/>
                    </a:lnTo>
                    <a:lnTo>
                      <a:pt x="93" y="43"/>
                    </a:lnTo>
                    <a:lnTo>
                      <a:pt x="88" y="36"/>
                    </a:lnTo>
                    <a:lnTo>
                      <a:pt x="82" y="30"/>
                    </a:lnTo>
                    <a:lnTo>
                      <a:pt x="76" y="23"/>
                    </a:lnTo>
                    <a:lnTo>
                      <a:pt x="68" y="16"/>
                    </a:lnTo>
                    <a:lnTo>
                      <a:pt x="60" y="11"/>
                    </a:lnTo>
                    <a:lnTo>
                      <a:pt x="50" y="5"/>
                    </a:lnTo>
                    <a:lnTo>
                      <a:pt x="41" y="2"/>
                    </a:lnTo>
                    <a:lnTo>
                      <a:pt x="30" y="0"/>
                    </a:lnTo>
                    <a:lnTo>
                      <a:pt x="21" y="0"/>
                    </a:lnTo>
                    <a:lnTo>
                      <a:pt x="10"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24" name="Freeform 550"/>
              <p:cNvSpPr>
                <a:spLocks noChangeArrowheads="1"/>
              </p:cNvSpPr>
              <p:nvPr/>
            </p:nvSpPr>
            <p:spPr bwMode="auto">
              <a:xfrm>
                <a:off x="3596" y="4078"/>
                <a:ext cx="42" cy="49"/>
              </a:xfrm>
              <a:custGeom>
                <a:avLst/>
                <a:gdLst>
                  <a:gd name="T0" fmla="*/ 2354 w 45"/>
                  <a:gd name="T1" fmla="*/ 15288 h 49"/>
                  <a:gd name="T2" fmla="*/ 1939 w 45"/>
                  <a:gd name="T3" fmla="*/ 13800 h 49"/>
                  <a:gd name="T4" fmla="*/ 1599 w 45"/>
                  <a:gd name="T5" fmla="*/ 11809 h 49"/>
                  <a:gd name="T6" fmla="*/ 1235 w 45"/>
                  <a:gd name="T7" fmla="*/ 9318 h 49"/>
                  <a:gd name="T8" fmla="*/ 838 w 45"/>
                  <a:gd name="T9" fmla="*/ 7359 h 49"/>
                  <a:gd name="T10" fmla="*/ 648 w 45"/>
                  <a:gd name="T11" fmla="*/ 4627 h 49"/>
                  <a:gd name="T12" fmla="*/ 534 w 45"/>
                  <a:gd name="T13" fmla="*/ 3106 h 49"/>
                  <a:gd name="T14" fmla="*/ 534 w 45"/>
                  <a:gd name="T15" fmla="*/ 2888 h 49"/>
                  <a:gd name="T16" fmla="*/ 534 w 45"/>
                  <a:gd name="T17" fmla="*/ 98 h 49"/>
                  <a:gd name="T18" fmla="*/ 534 w 45"/>
                  <a:gd name="T19" fmla="*/ 2888 h 49"/>
                  <a:gd name="T20" fmla="*/ 501 w 45"/>
                  <a:gd name="T21" fmla="*/ 2888 h 49"/>
                  <a:gd name="T22" fmla="*/ 5 w 45"/>
                  <a:gd name="T23" fmla="*/ 0 h 49"/>
                  <a:gd name="T24" fmla="*/ 1 w 45"/>
                  <a:gd name="T25" fmla="*/ 3 h 49"/>
                  <a:gd name="T26" fmla="*/ 0 w 45"/>
                  <a:gd name="T27" fmla="*/ 98 h 49"/>
                  <a:gd name="T28" fmla="*/ 1 w 45"/>
                  <a:gd name="T29" fmla="*/ 3370 h 49"/>
                  <a:gd name="T30" fmla="*/ 2 w 45"/>
                  <a:gd name="T31" fmla="*/ 4627 h 49"/>
                  <a:gd name="T32" fmla="*/ 6 w 45"/>
                  <a:gd name="T33" fmla="*/ 6825 h 49"/>
                  <a:gd name="T34" fmla="*/ 568 w 45"/>
                  <a:gd name="T35" fmla="*/ 9318 h 49"/>
                  <a:gd name="T36" fmla="*/ 838 w 45"/>
                  <a:gd name="T37" fmla="*/ 11809 h 49"/>
                  <a:gd name="T38" fmla="*/ 1317 w 45"/>
                  <a:gd name="T39" fmla="*/ 14134 h 49"/>
                  <a:gd name="T40" fmla="*/ 1704 w 45"/>
                  <a:gd name="T41" fmla="*/ 16752 h 49"/>
                  <a:gd name="T42" fmla="*/ 2205 w 45"/>
                  <a:gd name="T43" fmla="*/ 18132 h 49"/>
                  <a:gd name="T44" fmla="*/ 2354 w 45"/>
                  <a:gd name="T45" fmla="*/ 15288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5"/>
                  <a:gd name="T70" fmla="*/ 0 h 49"/>
                  <a:gd name="T71" fmla="*/ 45 w 45"/>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5" h="49">
                    <a:moveTo>
                      <a:pt x="45" y="41"/>
                    </a:moveTo>
                    <a:lnTo>
                      <a:pt x="37" y="37"/>
                    </a:lnTo>
                    <a:lnTo>
                      <a:pt x="30" y="31"/>
                    </a:lnTo>
                    <a:lnTo>
                      <a:pt x="23" y="25"/>
                    </a:lnTo>
                    <a:lnTo>
                      <a:pt x="17" y="19"/>
                    </a:lnTo>
                    <a:lnTo>
                      <a:pt x="13" y="13"/>
                    </a:lnTo>
                    <a:lnTo>
                      <a:pt x="10" y="8"/>
                    </a:lnTo>
                    <a:lnTo>
                      <a:pt x="10" y="7"/>
                    </a:lnTo>
                    <a:lnTo>
                      <a:pt x="10" y="6"/>
                    </a:lnTo>
                    <a:lnTo>
                      <a:pt x="10" y="7"/>
                    </a:lnTo>
                    <a:lnTo>
                      <a:pt x="9" y="7"/>
                    </a:lnTo>
                    <a:lnTo>
                      <a:pt x="5" y="0"/>
                    </a:lnTo>
                    <a:lnTo>
                      <a:pt x="1" y="3"/>
                    </a:lnTo>
                    <a:lnTo>
                      <a:pt x="0" y="6"/>
                    </a:lnTo>
                    <a:lnTo>
                      <a:pt x="1" y="9"/>
                    </a:lnTo>
                    <a:lnTo>
                      <a:pt x="2" y="13"/>
                    </a:lnTo>
                    <a:lnTo>
                      <a:pt x="6" y="18"/>
                    </a:lnTo>
                    <a:lnTo>
                      <a:pt x="11" y="25"/>
                    </a:lnTo>
                    <a:lnTo>
                      <a:pt x="17" y="31"/>
                    </a:lnTo>
                    <a:lnTo>
                      <a:pt x="25" y="38"/>
                    </a:lnTo>
                    <a:lnTo>
                      <a:pt x="32" y="45"/>
                    </a:lnTo>
                    <a:lnTo>
                      <a:pt x="41" y="49"/>
                    </a:lnTo>
                    <a:lnTo>
                      <a:pt x="45"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25" name="Freeform 551"/>
              <p:cNvSpPr>
                <a:spLocks noChangeArrowheads="1"/>
              </p:cNvSpPr>
              <p:nvPr/>
            </p:nvSpPr>
            <p:spPr bwMode="auto">
              <a:xfrm>
                <a:off x="3639" y="4120"/>
                <a:ext cx="49" cy="14"/>
              </a:xfrm>
              <a:custGeom>
                <a:avLst/>
                <a:gdLst>
                  <a:gd name="T0" fmla="*/ 1651 w 52"/>
                  <a:gd name="T1" fmla="*/ 2383 h 18"/>
                  <a:gd name="T2" fmla="*/ 1561 w 52"/>
                  <a:gd name="T3" fmla="*/ 2146 h 18"/>
                  <a:gd name="T4" fmla="*/ 1429 w 52"/>
                  <a:gd name="T5" fmla="*/ 2146 h 18"/>
                  <a:gd name="T6" fmla="*/ 1209 w 52"/>
                  <a:gd name="T7" fmla="*/ 2146 h 18"/>
                  <a:gd name="T8" fmla="*/ 978 w 52"/>
                  <a:gd name="T9" fmla="*/ 1931 h 18"/>
                  <a:gd name="T10" fmla="*/ 817 w 52"/>
                  <a:gd name="T11" fmla="*/ 1931 h 18"/>
                  <a:gd name="T12" fmla="*/ 550 w 52"/>
                  <a:gd name="T13" fmla="*/ 1564 h 18"/>
                  <a:gd name="T14" fmla="*/ 352 w 52"/>
                  <a:gd name="T15" fmla="*/ 2 h 18"/>
                  <a:gd name="T16" fmla="*/ 4 w 52"/>
                  <a:gd name="T17" fmla="*/ 0 h 18"/>
                  <a:gd name="T18" fmla="*/ 0 w 52"/>
                  <a:gd name="T19" fmla="*/ 2146 h 18"/>
                  <a:gd name="T20" fmla="*/ 7 w 52"/>
                  <a:gd name="T21" fmla="*/ 2943 h 18"/>
                  <a:gd name="T22" fmla="*/ 466 w 52"/>
                  <a:gd name="T23" fmla="*/ 4207 h 18"/>
                  <a:gd name="T24" fmla="*/ 730 w 52"/>
                  <a:gd name="T25" fmla="*/ 4485 h 18"/>
                  <a:gd name="T26" fmla="*/ 965 w 52"/>
                  <a:gd name="T27" fmla="*/ 4675 h 18"/>
                  <a:gd name="T28" fmla="*/ 1209 w 52"/>
                  <a:gd name="T29" fmla="*/ 4675 h 18"/>
                  <a:gd name="T30" fmla="*/ 1371 w 52"/>
                  <a:gd name="T31" fmla="*/ 4675 h 18"/>
                  <a:gd name="T32" fmla="*/ 1531 w 52"/>
                  <a:gd name="T33" fmla="*/ 4984 h 18"/>
                  <a:gd name="T34" fmla="*/ 1621 w 52"/>
                  <a:gd name="T35" fmla="*/ 4984 h 18"/>
                  <a:gd name="T36" fmla="*/ 1651 w 52"/>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2"/>
                  <a:gd name="T58" fmla="*/ 0 h 18"/>
                  <a:gd name="T59" fmla="*/ 52 w 52"/>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2" h="18">
                    <a:moveTo>
                      <a:pt x="52" y="9"/>
                    </a:moveTo>
                    <a:lnTo>
                      <a:pt x="49" y="8"/>
                    </a:lnTo>
                    <a:lnTo>
                      <a:pt x="44" y="8"/>
                    </a:lnTo>
                    <a:lnTo>
                      <a:pt x="38" y="8"/>
                    </a:lnTo>
                    <a:lnTo>
                      <a:pt x="31" y="7"/>
                    </a:lnTo>
                    <a:lnTo>
                      <a:pt x="25" y="7"/>
                    </a:lnTo>
                    <a:lnTo>
                      <a:pt x="18" y="5"/>
                    </a:lnTo>
                    <a:lnTo>
                      <a:pt x="10" y="4"/>
                    </a:lnTo>
                    <a:lnTo>
                      <a:pt x="4" y="0"/>
                    </a:lnTo>
                    <a:lnTo>
                      <a:pt x="0" y="8"/>
                    </a:lnTo>
                    <a:lnTo>
                      <a:pt x="7" y="11"/>
                    </a:lnTo>
                    <a:lnTo>
                      <a:pt x="15" y="15"/>
                    </a:lnTo>
                    <a:lnTo>
                      <a:pt x="23" y="16"/>
                    </a:lnTo>
                    <a:lnTo>
                      <a:pt x="30" y="17"/>
                    </a:lnTo>
                    <a:lnTo>
                      <a:pt x="38" y="17"/>
                    </a:lnTo>
                    <a:lnTo>
                      <a:pt x="43" y="17"/>
                    </a:lnTo>
                    <a:lnTo>
                      <a:pt x="48" y="18"/>
                    </a:lnTo>
                    <a:lnTo>
                      <a:pt x="51" y="18"/>
                    </a:lnTo>
                    <a:lnTo>
                      <a:pt x="52"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26" name="Freeform 552"/>
              <p:cNvSpPr>
                <a:spLocks noChangeArrowheads="1"/>
              </p:cNvSpPr>
              <p:nvPr/>
            </p:nvSpPr>
            <p:spPr bwMode="auto">
              <a:xfrm>
                <a:off x="3252" y="4075"/>
                <a:ext cx="92" cy="52"/>
              </a:xfrm>
              <a:custGeom>
                <a:avLst/>
                <a:gdLst>
                  <a:gd name="T0" fmla="*/ 2005 w 94"/>
                  <a:gd name="T1" fmla="*/ 2189 h 57"/>
                  <a:gd name="T2" fmla="*/ 2116 w 94"/>
                  <a:gd name="T3" fmla="*/ 2189 h 57"/>
                  <a:gd name="T4" fmla="*/ 2151 w 94"/>
                  <a:gd name="T5" fmla="*/ 2099 h 57"/>
                  <a:gd name="T6" fmla="*/ 2151 w 94"/>
                  <a:gd name="T7" fmla="*/ 1981 h 57"/>
                  <a:gd name="T8" fmla="*/ 2116 w 94"/>
                  <a:gd name="T9" fmla="*/ 1727 h 57"/>
                  <a:gd name="T10" fmla="*/ 2040 w 94"/>
                  <a:gd name="T11" fmla="*/ 1593 h 57"/>
                  <a:gd name="T12" fmla="*/ 1984 w 94"/>
                  <a:gd name="T13" fmla="*/ 1318 h 57"/>
                  <a:gd name="T14" fmla="*/ 1813 w 94"/>
                  <a:gd name="T15" fmla="*/ 1076 h 57"/>
                  <a:gd name="T16" fmla="*/ 1695 w 94"/>
                  <a:gd name="T17" fmla="*/ 867 h 57"/>
                  <a:gd name="T18" fmla="*/ 1541 w 94"/>
                  <a:gd name="T19" fmla="*/ 574 h 57"/>
                  <a:gd name="T20" fmla="*/ 1317 w 94"/>
                  <a:gd name="T21" fmla="*/ 387 h 57"/>
                  <a:gd name="T22" fmla="*/ 1136 w 94"/>
                  <a:gd name="T23" fmla="*/ 16 h 57"/>
                  <a:gd name="T24" fmla="*/ 912 w 94"/>
                  <a:gd name="T25" fmla="*/ 3 h 57"/>
                  <a:gd name="T26" fmla="*/ 702 w 94"/>
                  <a:gd name="T27" fmla="*/ 0 h 57"/>
                  <a:gd name="T28" fmla="*/ 447 w 94"/>
                  <a:gd name="T29" fmla="*/ 0 h 57"/>
                  <a:gd name="T30" fmla="*/ 268 w 94"/>
                  <a:gd name="T31" fmla="*/ 3 h 57"/>
                  <a:gd name="T32" fmla="*/ 2 w 94"/>
                  <a:gd name="T33" fmla="*/ 17 h 57"/>
                  <a:gd name="T34" fmla="*/ 0 w 94"/>
                  <a:gd name="T35" fmla="*/ 336 h 57"/>
                  <a:gd name="T36" fmla="*/ 0 w 94"/>
                  <a:gd name="T37" fmla="*/ 359 h 57"/>
                  <a:gd name="T38" fmla="*/ 0 w 94"/>
                  <a:gd name="T39" fmla="*/ 411 h 57"/>
                  <a:gd name="T40" fmla="*/ 2 w 94"/>
                  <a:gd name="T41" fmla="*/ 470 h 57"/>
                  <a:gd name="T42" fmla="*/ 5 w 94"/>
                  <a:gd name="T43" fmla="*/ 709 h 57"/>
                  <a:gd name="T44" fmla="*/ 9 w 94"/>
                  <a:gd name="T45" fmla="*/ 928 h 57"/>
                  <a:gd name="T46" fmla="*/ 329 w 94"/>
                  <a:gd name="T47" fmla="*/ 1153 h 57"/>
                  <a:gd name="T48" fmla="*/ 496 w 94"/>
                  <a:gd name="T49" fmla="*/ 1487 h 57"/>
                  <a:gd name="T50" fmla="*/ 702 w 94"/>
                  <a:gd name="T51" fmla="*/ 1617 h 57"/>
                  <a:gd name="T52" fmla="*/ 865 w 94"/>
                  <a:gd name="T53" fmla="*/ 1848 h 57"/>
                  <a:gd name="T54" fmla="*/ 1023 w 94"/>
                  <a:gd name="T55" fmla="*/ 1981 h 57"/>
                  <a:gd name="T56" fmla="*/ 1195 w 94"/>
                  <a:gd name="T57" fmla="*/ 2083 h 57"/>
                  <a:gd name="T58" fmla="*/ 1390 w 94"/>
                  <a:gd name="T59" fmla="*/ 2099 h 57"/>
                  <a:gd name="T60" fmla="*/ 1547 w 94"/>
                  <a:gd name="T61" fmla="*/ 2120 h 57"/>
                  <a:gd name="T62" fmla="*/ 1695 w 94"/>
                  <a:gd name="T63" fmla="*/ 2120 h 57"/>
                  <a:gd name="T64" fmla="*/ 1813 w 94"/>
                  <a:gd name="T65" fmla="*/ 2120 h 57"/>
                  <a:gd name="T66" fmla="*/ 1984 w 94"/>
                  <a:gd name="T67" fmla="*/ 2120 h 57"/>
                  <a:gd name="T68" fmla="*/ 2005 w 94"/>
                  <a:gd name="T69" fmla="*/ 2189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8" y="57"/>
                    </a:moveTo>
                    <a:lnTo>
                      <a:pt x="93" y="57"/>
                    </a:lnTo>
                    <a:lnTo>
                      <a:pt x="94" y="55"/>
                    </a:lnTo>
                    <a:lnTo>
                      <a:pt x="94" y="52"/>
                    </a:lnTo>
                    <a:lnTo>
                      <a:pt x="93" y="46"/>
                    </a:lnTo>
                    <a:lnTo>
                      <a:pt x="89" y="41"/>
                    </a:lnTo>
                    <a:lnTo>
                      <a:pt x="85" y="35"/>
                    </a:lnTo>
                    <a:lnTo>
                      <a:pt x="80" y="29"/>
                    </a:lnTo>
                    <a:lnTo>
                      <a:pt x="73" y="22"/>
                    </a:lnTo>
                    <a:lnTo>
                      <a:pt x="66" y="16"/>
                    </a:lnTo>
                    <a:lnTo>
                      <a:pt x="58" y="10"/>
                    </a:lnTo>
                    <a:lnTo>
                      <a:pt x="49" y="6"/>
                    </a:lnTo>
                    <a:lnTo>
                      <a:pt x="40" y="3"/>
                    </a:lnTo>
                    <a:lnTo>
                      <a:pt x="30" y="0"/>
                    </a:lnTo>
                    <a:lnTo>
                      <a:pt x="21" y="0"/>
                    </a:lnTo>
                    <a:lnTo>
                      <a:pt x="11" y="3"/>
                    </a:lnTo>
                    <a:lnTo>
                      <a:pt x="2" y="7"/>
                    </a:lnTo>
                    <a:lnTo>
                      <a:pt x="0" y="8"/>
                    </a:lnTo>
                    <a:lnTo>
                      <a:pt x="0" y="9"/>
                    </a:lnTo>
                    <a:lnTo>
                      <a:pt x="0" y="11"/>
                    </a:lnTo>
                    <a:lnTo>
                      <a:pt x="2" y="13"/>
                    </a:lnTo>
                    <a:lnTo>
                      <a:pt x="5" y="19"/>
                    </a:lnTo>
                    <a:lnTo>
                      <a:pt x="9" y="24"/>
                    </a:lnTo>
                    <a:lnTo>
                      <a:pt x="15" y="31"/>
                    </a:lnTo>
                    <a:lnTo>
                      <a:pt x="23" y="38"/>
                    </a:lnTo>
                    <a:lnTo>
                      <a:pt x="30" y="43"/>
                    </a:lnTo>
                    <a:lnTo>
                      <a:pt x="38" y="49"/>
                    </a:lnTo>
                    <a:lnTo>
                      <a:pt x="45" y="52"/>
                    </a:lnTo>
                    <a:lnTo>
                      <a:pt x="52" y="54"/>
                    </a:lnTo>
                    <a:lnTo>
                      <a:pt x="60" y="55"/>
                    </a:lnTo>
                    <a:lnTo>
                      <a:pt x="67" y="56"/>
                    </a:lnTo>
                    <a:lnTo>
                      <a:pt x="73" y="56"/>
                    </a:lnTo>
                    <a:lnTo>
                      <a:pt x="80" y="56"/>
                    </a:lnTo>
                    <a:lnTo>
                      <a:pt x="85" y="56"/>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27" name="Freeform 553"/>
              <p:cNvSpPr>
                <a:spLocks noChangeArrowheads="1"/>
              </p:cNvSpPr>
              <p:nvPr/>
            </p:nvSpPr>
            <p:spPr bwMode="auto">
              <a:xfrm>
                <a:off x="3251" y="4071"/>
                <a:ext cx="99" cy="56"/>
              </a:xfrm>
              <a:custGeom>
                <a:avLst/>
                <a:gdLst>
                  <a:gd name="T0" fmla="*/ 5 w 99"/>
                  <a:gd name="T1" fmla="*/ 262 h 66"/>
                  <a:gd name="T2" fmla="*/ 715 w 99"/>
                  <a:gd name="T3" fmla="*/ 211 h 66"/>
                  <a:gd name="T4" fmla="*/ 1288 w 99"/>
                  <a:gd name="T5" fmla="*/ 183 h 66"/>
                  <a:gd name="T6" fmla="*/ 1727 w 99"/>
                  <a:gd name="T7" fmla="*/ 183 h 66"/>
                  <a:gd name="T8" fmla="*/ 2254 w 99"/>
                  <a:gd name="T9" fmla="*/ 211 h 66"/>
                  <a:gd name="T10" fmla="*/ 2692 w 99"/>
                  <a:gd name="T11" fmla="*/ 262 h 66"/>
                  <a:gd name="T12" fmla="*/ 3160 w 99"/>
                  <a:gd name="T13" fmla="*/ 381 h 66"/>
                  <a:gd name="T14" fmla="*/ 3612 w 99"/>
                  <a:gd name="T15" fmla="*/ 473 h 66"/>
                  <a:gd name="T16" fmla="*/ 3999 w 99"/>
                  <a:gd name="T17" fmla="*/ 591 h 66"/>
                  <a:gd name="T18" fmla="*/ 4426 w 99"/>
                  <a:gd name="T19" fmla="*/ 727 h 66"/>
                  <a:gd name="T20" fmla="*/ 4694 w 99"/>
                  <a:gd name="T21" fmla="*/ 841 h 66"/>
                  <a:gd name="T22" fmla="*/ 4847 w 99"/>
                  <a:gd name="T23" fmla="*/ 939 h 66"/>
                  <a:gd name="T24" fmla="*/ 5056 w 99"/>
                  <a:gd name="T25" fmla="*/ 1056 h 66"/>
                  <a:gd name="T26" fmla="*/ 5059 w 99"/>
                  <a:gd name="T27" fmla="*/ 1124 h 66"/>
                  <a:gd name="T28" fmla="*/ 5059 w 99"/>
                  <a:gd name="T29" fmla="*/ 1138 h 66"/>
                  <a:gd name="T30" fmla="*/ 5141 w 99"/>
                  <a:gd name="T31" fmla="*/ 1138 h 66"/>
                  <a:gd name="T32" fmla="*/ 5059 w 99"/>
                  <a:gd name="T33" fmla="*/ 1138 h 66"/>
                  <a:gd name="T34" fmla="*/ 5056 w 99"/>
                  <a:gd name="T35" fmla="*/ 1316 h 66"/>
                  <a:gd name="T36" fmla="*/ 5366 w 99"/>
                  <a:gd name="T37" fmla="*/ 1304 h 66"/>
                  <a:gd name="T38" fmla="*/ 5601 w 99"/>
                  <a:gd name="T39" fmla="*/ 1212 h 66"/>
                  <a:gd name="T40" fmla="*/ 5601 w 99"/>
                  <a:gd name="T41" fmla="*/ 1086 h 66"/>
                  <a:gd name="T42" fmla="*/ 5515 w 99"/>
                  <a:gd name="T43" fmla="*/ 983 h 66"/>
                  <a:gd name="T44" fmla="*/ 5363 w 99"/>
                  <a:gd name="T45" fmla="*/ 848 h 66"/>
                  <a:gd name="T46" fmla="*/ 5056 w 99"/>
                  <a:gd name="T47" fmla="*/ 727 h 66"/>
                  <a:gd name="T48" fmla="*/ 4767 w 99"/>
                  <a:gd name="T49" fmla="*/ 591 h 66"/>
                  <a:gd name="T50" fmla="*/ 4358 w 99"/>
                  <a:gd name="T51" fmla="*/ 469 h 66"/>
                  <a:gd name="T52" fmla="*/ 3874 w 99"/>
                  <a:gd name="T53" fmla="*/ 305 h 66"/>
                  <a:gd name="T54" fmla="*/ 3443 w 99"/>
                  <a:gd name="T55" fmla="*/ 211 h 66"/>
                  <a:gd name="T56" fmla="*/ 2932 w 99"/>
                  <a:gd name="T57" fmla="*/ 3 h 66"/>
                  <a:gd name="T58" fmla="*/ 2391 w 99"/>
                  <a:gd name="T59" fmla="*/ 2 h 66"/>
                  <a:gd name="T60" fmla="*/ 1781 w 99"/>
                  <a:gd name="T61" fmla="*/ 0 h 66"/>
                  <a:gd name="T62" fmla="*/ 1215 w 99"/>
                  <a:gd name="T63" fmla="*/ 0 h 66"/>
                  <a:gd name="T64" fmla="*/ 637 w 99"/>
                  <a:gd name="T65" fmla="*/ 2 h 66"/>
                  <a:gd name="T66" fmla="*/ 0 w 99"/>
                  <a:gd name="T67" fmla="*/ 157 h 66"/>
                  <a:gd name="T68" fmla="*/ 5 w 99"/>
                  <a:gd name="T69" fmla="*/ 262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5" y="14"/>
                    </a:moveTo>
                    <a:lnTo>
                      <a:pt x="13" y="11"/>
                    </a:lnTo>
                    <a:lnTo>
                      <a:pt x="23" y="9"/>
                    </a:lnTo>
                    <a:lnTo>
                      <a:pt x="31" y="9"/>
                    </a:lnTo>
                    <a:lnTo>
                      <a:pt x="40" y="11"/>
                    </a:lnTo>
                    <a:lnTo>
                      <a:pt x="48" y="14"/>
                    </a:lnTo>
                    <a:lnTo>
                      <a:pt x="56" y="19"/>
                    </a:lnTo>
                    <a:lnTo>
                      <a:pt x="64" y="24"/>
                    </a:lnTo>
                    <a:lnTo>
                      <a:pt x="71" y="30"/>
                    </a:lnTo>
                    <a:lnTo>
                      <a:pt x="78" y="36"/>
                    </a:lnTo>
                    <a:lnTo>
                      <a:pt x="83" y="42"/>
                    </a:lnTo>
                    <a:lnTo>
                      <a:pt x="86" y="47"/>
                    </a:lnTo>
                    <a:lnTo>
                      <a:pt x="89" y="53"/>
                    </a:lnTo>
                    <a:lnTo>
                      <a:pt x="90" y="56"/>
                    </a:lnTo>
                    <a:lnTo>
                      <a:pt x="90" y="57"/>
                    </a:lnTo>
                    <a:lnTo>
                      <a:pt x="91" y="57"/>
                    </a:lnTo>
                    <a:lnTo>
                      <a:pt x="90" y="57"/>
                    </a:lnTo>
                    <a:lnTo>
                      <a:pt x="89" y="66"/>
                    </a:lnTo>
                    <a:lnTo>
                      <a:pt x="95" y="65"/>
                    </a:lnTo>
                    <a:lnTo>
                      <a:pt x="99" y="60"/>
                    </a:lnTo>
                    <a:lnTo>
                      <a:pt x="99" y="55"/>
                    </a:lnTo>
                    <a:lnTo>
                      <a:pt x="98" y="49"/>
                    </a:lnTo>
                    <a:lnTo>
                      <a:pt x="94" y="43"/>
                    </a:lnTo>
                    <a:lnTo>
                      <a:pt x="89" y="36"/>
                    </a:lnTo>
                    <a:lnTo>
                      <a:pt x="84" y="30"/>
                    </a:lnTo>
                    <a:lnTo>
                      <a:pt x="77" y="23"/>
                    </a:lnTo>
                    <a:lnTo>
                      <a:pt x="69" y="16"/>
                    </a:lnTo>
                    <a:lnTo>
                      <a:pt x="61" y="11"/>
                    </a:lnTo>
                    <a:lnTo>
                      <a:pt x="52" y="5"/>
                    </a:lnTo>
                    <a:lnTo>
                      <a:pt x="42" y="2"/>
                    </a:lnTo>
                    <a:lnTo>
                      <a:pt x="32" y="0"/>
                    </a:lnTo>
                    <a:lnTo>
                      <a:pt x="22" y="0"/>
                    </a:lnTo>
                    <a:lnTo>
                      <a:pt x="11" y="2"/>
                    </a:lnTo>
                    <a:lnTo>
                      <a:pt x="0" y="7"/>
                    </a:lnTo>
                    <a:lnTo>
                      <a:pt x="5"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28" name="Freeform 554"/>
              <p:cNvSpPr>
                <a:spLocks noChangeArrowheads="1"/>
              </p:cNvSpPr>
              <p:nvPr/>
            </p:nvSpPr>
            <p:spPr bwMode="auto">
              <a:xfrm>
                <a:off x="3248" y="4078"/>
                <a:ext cx="41" cy="49"/>
              </a:xfrm>
              <a:custGeom>
                <a:avLst/>
                <a:gdLst>
                  <a:gd name="T0" fmla="*/ 2562 w 44"/>
                  <a:gd name="T1" fmla="*/ 15288 h 49"/>
                  <a:gd name="T2" fmla="*/ 2102 w 44"/>
                  <a:gd name="T3" fmla="*/ 13800 h 49"/>
                  <a:gd name="T4" fmla="*/ 1666 w 44"/>
                  <a:gd name="T5" fmla="*/ 11809 h 49"/>
                  <a:gd name="T6" fmla="*/ 1323 w 44"/>
                  <a:gd name="T7" fmla="*/ 9318 h 49"/>
                  <a:gd name="T8" fmla="*/ 891 w 44"/>
                  <a:gd name="T9" fmla="*/ 7359 h 49"/>
                  <a:gd name="T10" fmla="*/ 685 w 44"/>
                  <a:gd name="T11" fmla="*/ 4627 h 49"/>
                  <a:gd name="T12" fmla="*/ 601 w 44"/>
                  <a:gd name="T13" fmla="*/ 3106 h 49"/>
                  <a:gd name="T14" fmla="*/ 562 w 44"/>
                  <a:gd name="T15" fmla="*/ 2888 h 49"/>
                  <a:gd name="T16" fmla="*/ 562 w 44"/>
                  <a:gd name="T17" fmla="*/ 98 h 49"/>
                  <a:gd name="T18" fmla="*/ 562 w 44"/>
                  <a:gd name="T19" fmla="*/ 2888 h 49"/>
                  <a:gd name="T20" fmla="*/ 526 w 44"/>
                  <a:gd name="T21" fmla="*/ 2888 h 49"/>
                  <a:gd name="T22" fmla="*/ 3 w 44"/>
                  <a:gd name="T23" fmla="*/ 0 h 49"/>
                  <a:gd name="T24" fmla="*/ 1 w 44"/>
                  <a:gd name="T25" fmla="*/ 3 h 49"/>
                  <a:gd name="T26" fmla="*/ 0 w 44"/>
                  <a:gd name="T27" fmla="*/ 98 h 49"/>
                  <a:gd name="T28" fmla="*/ 0 w 44"/>
                  <a:gd name="T29" fmla="*/ 3370 h 49"/>
                  <a:gd name="T30" fmla="*/ 1 w 44"/>
                  <a:gd name="T31" fmla="*/ 4627 h 49"/>
                  <a:gd name="T32" fmla="*/ 4 w 44"/>
                  <a:gd name="T33" fmla="*/ 6825 h 49"/>
                  <a:gd name="T34" fmla="*/ 601 w 44"/>
                  <a:gd name="T35" fmla="*/ 9318 h 49"/>
                  <a:gd name="T36" fmla="*/ 891 w 44"/>
                  <a:gd name="T37" fmla="*/ 11809 h 49"/>
                  <a:gd name="T38" fmla="*/ 1415 w 44"/>
                  <a:gd name="T39" fmla="*/ 14134 h 49"/>
                  <a:gd name="T40" fmla="*/ 1841 w 44"/>
                  <a:gd name="T41" fmla="*/ 16752 h 49"/>
                  <a:gd name="T42" fmla="*/ 2300 w 44"/>
                  <a:gd name="T43" fmla="*/ 18132 h 49"/>
                  <a:gd name="T44" fmla="*/ 2562 w 44"/>
                  <a:gd name="T45" fmla="*/ 15288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4"/>
                  <a:gd name="T70" fmla="*/ 0 h 49"/>
                  <a:gd name="T71" fmla="*/ 44 w 44"/>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4" h="49">
                    <a:moveTo>
                      <a:pt x="44" y="41"/>
                    </a:moveTo>
                    <a:lnTo>
                      <a:pt x="36" y="37"/>
                    </a:lnTo>
                    <a:lnTo>
                      <a:pt x="29" y="31"/>
                    </a:lnTo>
                    <a:lnTo>
                      <a:pt x="22" y="25"/>
                    </a:lnTo>
                    <a:lnTo>
                      <a:pt x="16" y="19"/>
                    </a:lnTo>
                    <a:lnTo>
                      <a:pt x="12" y="13"/>
                    </a:lnTo>
                    <a:lnTo>
                      <a:pt x="10" y="8"/>
                    </a:lnTo>
                    <a:lnTo>
                      <a:pt x="9" y="7"/>
                    </a:lnTo>
                    <a:lnTo>
                      <a:pt x="9" y="6"/>
                    </a:lnTo>
                    <a:lnTo>
                      <a:pt x="9" y="7"/>
                    </a:lnTo>
                    <a:lnTo>
                      <a:pt x="8" y="7"/>
                    </a:lnTo>
                    <a:lnTo>
                      <a:pt x="3" y="0"/>
                    </a:lnTo>
                    <a:lnTo>
                      <a:pt x="1" y="3"/>
                    </a:lnTo>
                    <a:lnTo>
                      <a:pt x="0" y="6"/>
                    </a:lnTo>
                    <a:lnTo>
                      <a:pt x="0" y="9"/>
                    </a:lnTo>
                    <a:lnTo>
                      <a:pt x="1" y="13"/>
                    </a:lnTo>
                    <a:lnTo>
                      <a:pt x="4" y="18"/>
                    </a:lnTo>
                    <a:lnTo>
                      <a:pt x="10" y="25"/>
                    </a:lnTo>
                    <a:lnTo>
                      <a:pt x="16" y="31"/>
                    </a:lnTo>
                    <a:lnTo>
                      <a:pt x="24" y="38"/>
                    </a:lnTo>
                    <a:lnTo>
                      <a:pt x="32" y="45"/>
                    </a:lnTo>
                    <a:lnTo>
                      <a:pt x="39" y="49"/>
                    </a:lnTo>
                    <a:lnTo>
                      <a:pt x="44"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29" name="Freeform 555"/>
              <p:cNvSpPr>
                <a:spLocks noChangeArrowheads="1"/>
              </p:cNvSpPr>
              <p:nvPr/>
            </p:nvSpPr>
            <p:spPr bwMode="auto">
              <a:xfrm>
                <a:off x="3289" y="4120"/>
                <a:ext cx="51" cy="14"/>
              </a:xfrm>
              <a:custGeom>
                <a:avLst/>
                <a:gdLst>
                  <a:gd name="T0" fmla="*/ 1502 w 54"/>
                  <a:gd name="T1" fmla="*/ 2383 h 18"/>
                  <a:gd name="T2" fmla="*/ 1421 w 54"/>
                  <a:gd name="T3" fmla="*/ 2146 h 18"/>
                  <a:gd name="T4" fmla="*/ 1277 w 54"/>
                  <a:gd name="T5" fmla="*/ 2146 h 18"/>
                  <a:gd name="T6" fmla="*/ 1119 w 54"/>
                  <a:gd name="T7" fmla="*/ 2146 h 18"/>
                  <a:gd name="T8" fmla="*/ 903 w 54"/>
                  <a:gd name="T9" fmla="*/ 1931 h 18"/>
                  <a:gd name="T10" fmla="*/ 726 w 54"/>
                  <a:gd name="T11" fmla="*/ 1931 h 18"/>
                  <a:gd name="T12" fmla="*/ 471 w 54"/>
                  <a:gd name="T13" fmla="*/ 1564 h 18"/>
                  <a:gd name="T14" fmla="*/ 341 w 54"/>
                  <a:gd name="T15" fmla="*/ 2 h 18"/>
                  <a:gd name="T16" fmla="*/ 5 w 54"/>
                  <a:gd name="T17" fmla="*/ 0 h 18"/>
                  <a:gd name="T18" fmla="*/ 0 w 54"/>
                  <a:gd name="T19" fmla="*/ 2146 h 18"/>
                  <a:gd name="T20" fmla="*/ 297 w 54"/>
                  <a:gd name="T21" fmla="*/ 2943 h 18"/>
                  <a:gd name="T22" fmla="*/ 423 w 54"/>
                  <a:gd name="T23" fmla="*/ 4207 h 18"/>
                  <a:gd name="T24" fmla="*/ 689 w 54"/>
                  <a:gd name="T25" fmla="*/ 4485 h 18"/>
                  <a:gd name="T26" fmla="*/ 903 w 54"/>
                  <a:gd name="T27" fmla="*/ 4675 h 18"/>
                  <a:gd name="T28" fmla="*/ 1062 w 54"/>
                  <a:gd name="T29" fmla="*/ 4675 h 18"/>
                  <a:gd name="T30" fmla="*/ 1277 w 54"/>
                  <a:gd name="T31" fmla="*/ 4675 h 18"/>
                  <a:gd name="T32" fmla="*/ 1389 w 54"/>
                  <a:gd name="T33" fmla="*/ 4984 h 18"/>
                  <a:gd name="T34" fmla="*/ 1501 w 54"/>
                  <a:gd name="T35" fmla="*/ 4984 h 18"/>
                  <a:gd name="T36" fmla="*/ 1502 w 54"/>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4" y="9"/>
                    </a:moveTo>
                    <a:lnTo>
                      <a:pt x="50" y="8"/>
                    </a:lnTo>
                    <a:lnTo>
                      <a:pt x="45" y="8"/>
                    </a:lnTo>
                    <a:lnTo>
                      <a:pt x="40" y="8"/>
                    </a:lnTo>
                    <a:lnTo>
                      <a:pt x="32" y="7"/>
                    </a:lnTo>
                    <a:lnTo>
                      <a:pt x="26" y="7"/>
                    </a:lnTo>
                    <a:lnTo>
                      <a:pt x="18" y="5"/>
                    </a:lnTo>
                    <a:lnTo>
                      <a:pt x="12" y="4"/>
                    </a:lnTo>
                    <a:lnTo>
                      <a:pt x="5" y="0"/>
                    </a:lnTo>
                    <a:lnTo>
                      <a:pt x="0" y="8"/>
                    </a:lnTo>
                    <a:lnTo>
                      <a:pt x="9" y="11"/>
                    </a:lnTo>
                    <a:lnTo>
                      <a:pt x="16" y="15"/>
                    </a:lnTo>
                    <a:lnTo>
                      <a:pt x="25" y="16"/>
                    </a:lnTo>
                    <a:lnTo>
                      <a:pt x="32" y="17"/>
                    </a:lnTo>
                    <a:lnTo>
                      <a:pt x="38" y="17"/>
                    </a:lnTo>
                    <a:lnTo>
                      <a:pt x="45" y="17"/>
                    </a:lnTo>
                    <a:lnTo>
                      <a:pt x="49" y="18"/>
                    </a:lnTo>
                    <a:lnTo>
                      <a:pt x="53" y="18"/>
                    </a:lnTo>
                    <a:lnTo>
                      <a:pt x="54"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30" name="Freeform 556"/>
              <p:cNvSpPr>
                <a:spLocks noChangeArrowheads="1"/>
              </p:cNvSpPr>
              <p:nvPr/>
            </p:nvSpPr>
            <p:spPr bwMode="auto">
              <a:xfrm>
                <a:off x="3181" y="4075"/>
                <a:ext cx="92" cy="52"/>
              </a:xfrm>
              <a:custGeom>
                <a:avLst/>
                <a:gdLst>
                  <a:gd name="T0" fmla="*/ 3003 w 93"/>
                  <a:gd name="T1" fmla="*/ 2189 h 57"/>
                  <a:gd name="T2" fmla="*/ 3082 w 93"/>
                  <a:gd name="T3" fmla="*/ 2189 h 57"/>
                  <a:gd name="T4" fmla="*/ 3164 w 93"/>
                  <a:gd name="T5" fmla="*/ 2099 h 57"/>
                  <a:gd name="T6" fmla="*/ 3164 w 93"/>
                  <a:gd name="T7" fmla="*/ 1981 h 57"/>
                  <a:gd name="T8" fmla="*/ 3082 w 93"/>
                  <a:gd name="T9" fmla="*/ 1727 h 57"/>
                  <a:gd name="T10" fmla="*/ 3036 w 93"/>
                  <a:gd name="T11" fmla="*/ 1593 h 57"/>
                  <a:gd name="T12" fmla="*/ 2881 w 93"/>
                  <a:gd name="T13" fmla="*/ 1318 h 57"/>
                  <a:gd name="T14" fmla="*/ 2633 w 93"/>
                  <a:gd name="T15" fmla="*/ 1076 h 57"/>
                  <a:gd name="T16" fmla="*/ 2463 w 93"/>
                  <a:gd name="T17" fmla="*/ 867 h 57"/>
                  <a:gd name="T18" fmla="*/ 2217 w 93"/>
                  <a:gd name="T19" fmla="*/ 574 h 57"/>
                  <a:gd name="T20" fmla="*/ 1905 w 93"/>
                  <a:gd name="T21" fmla="*/ 387 h 57"/>
                  <a:gd name="T22" fmla="*/ 1629 w 93"/>
                  <a:gd name="T23" fmla="*/ 16 h 57"/>
                  <a:gd name="T24" fmla="*/ 1313 w 93"/>
                  <a:gd name="T25" fmla="*/ 3 h 57"/>
                  <a:gd name="T26" fmla="*/ 1019 w 93"/>
                  <a:gd name="T27" fmla="*/ 0 h 57"/>
                  <a:gd name="T28" fmla="*/ 635 w 93"/>
                  <a:gd name="T29" fmla="*/ 0 h 57"/>
                  <a:gd name="T30" fmla="*/ 377 w 93"/>
                  <a:gd name="T31" fmla="*/ 3 h 57"/>
                  <a:gd name="T32" fmla="*/ 1 w 93"/>
                  <a:gd name="T33" fmla="*/ 17 h 57"/>
                  <a:gd name="T34" fmla="*/ 0 w 93"/>
                  <a:gd name="T35" fmla="*/ 336 h 57"/>
                  <a:gd name="T36" fmla="*/ 0 w 93"/>
                  <a:gd name="T37" fmla="*/ 359 h 57"/>
                  <a:gd name="T38" fmla="*/ 0 w 93"/>
                  <a:gd name="T39" fmla="*/ 411 h 57"/>
                  <a:gd name="T40" fmla="*/ 1 w 93"/>
                  <a:gd name="T41" fmla="*/ 470 h 57"/>
                  <a:gd name="T42" fmla="*/ 4 w 93"/>
                  <a:gd name="T43" fmla="*/ 709 h 57"/>
                  <a:gd name="T44" fmla="*/ 8 w 93"/>
                  <a:gd name="T45" fmla="*/ 928 h 57"/>
                  <a:gd name="T46" fmla="*/ 490 w 93"/>
                  <a:gd name="T47" fmla="*/ 1153 h 57"/>
                  <a:gd name="T48" fmla="*/ 704 w 93"/>
                  <a:gd name="T49" fmla="*/ 1487 h 57"/>
                  <a:gd name="T50" fmla="*/ 1011 w 93"/>
                  <a:gd name="T51" fmla="*/ 1617 h 57"/>
                  <a:gd name="T52" fmla="*/ 1246 w 93"/>
                  <a:gd name="T53" fmla="*/ 1848 h 57"/>
                  <a:gd name="T54" fmla="*/ 1468 w 93"/>
                  <a:gd name="T55" fmla="*/ 1981 h 57"/>
                  <a:gd name="T56" fmla="*/ 1734 w 93"/>
                  <a:gd name="T57" fmla="*/ 2083 h 57"/>
                  <a:gd name="T58" fmla="*/ 1997 w 93"/>
                  <a:gd name="T59" fmla="*/ 2099 h 57"/>
                  <a:gd name="T60" fmla="*/ 2230 w 93"/>
                  <a:gd name="T61" fmla="*/ 2120 h 57"/>
                  <a:gd name="T62" fmla="*/ 2476 w 93"/>
                  <a:gd name="T63" fmla="*/ 2120 h 57"/>
                  <a:gd name="T64" fmla="*/ 2633 w 93"/>
                  <a:gd name="T65" fmla="*/ 2120 h 57"/>
                  <a:gd name="T66" fmla="*/ 2881 w 93"/>
                  <a:gd name="T67" fmla="*/ 2120 h 57"/>
                  <a:gd name="T68" fmla="*/ 3003 w 93"/>
                  <a:gd name="T69" fmla="*/ 2189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57"/>
                    </a:moveTo>
                    <a:lnTo>
                      <a:pt x="92" y="57"/>
                    </a:lnTo>
                    <a:lnTo>
                      <a:pt x="93" y="55"/>
                    </a:lnTo>
                    <a:lnTo>
                      <a:pt x="93" y="52"/>
                    </a:lnTo>
                    <a:lnTo>
                      <a:pt x="92" y="46"/>
                    </a:lnTo>
                    <a:lnTo>
                      <a:pt x="89" y="41"/>
                    </a:lnTo>
                    <a:lnTo>
                      <a:pt x="84" y="35"/>
                    </a:lnTo>
                    <a:lnTo>
                      <a:pt x="79" y="29"/>
                    </a:lnTo>
                    <a:lnTo>
                      <a:pt x="73" y="22"/>
                    </a:lnTo>
                    <a:lnTo>
                      <a:pt x="65" y="16"/>
                    </a:lnTo>
                    <a:lnTo>
                      <a:pt x="57" y="10"/>
                    </a:lnTo>
                    <a:lnTo>
                      <a:pt x="48" y="6"/>
                    </a:lnTo>
                    <a:lnTo>
                      <a:pt x="39" y="3"/>
                    </a:lnTo>
                    <a:lnTo>
                      <a:pt x="30" y="0"/>
                    </a:lnTo>
                    <a:lnTo>
                      <a:pt x="20" y="0"/>
                    </a:lnTo>
                    <a:lnTo>
                      <a:pt x="10" y="3"/>
                    </a:lnTo>
                    <a:lnTo>
                      <a:pt x="1" y="7"/>
                    </a:lnTo>
                    <a:lnTo>
                      <a:pt x="0" y="8"/>
                    </a:lnTo>
                    <a:lnTo>
                      <a:pt x="0" y="9"/>
                    </a:lnTo>
                    <a:lnTo>
                      <a:pt x="0" y="11"/>
                    </a:lnTo>
                    <a:lnTo>
                      <a:pt x="1" y="13"/>
                    </a:lnTo>
                    <a:lnTo>
                      <a:pt x="4" y="19"/>
                    </a:lnTo>
                    <a:lnTo>
                      <a:pt x="8" y="24"/>
                    </a:lnTo>
                    <a:lnTo>
                      <a:pt x="15" y="31"/>
                    </a:lnTo>
                    <a:lnTo>
                      <a:pt x="22" y="38"/>
                    </a:lnTo>
                    <a:lnTo>
                      <a:pt x="29" y="43"/>
                    </a:lnTo>
                    <a:lnTo>
                      <a:pt x="37" y="49"/>
                    </a:lnTo>
                    <a:lnTo>
                      <a:pt x="44" y="52"/>
                    </a:lnTo>
                    <a:lnTo>
                      <a:pt x="52" y="54"/>
                    </a:lnTo>
                    <a:lnTo>
                      <a:pt x="59" y="55"/>
                    </a:lnTo>
                    <a:lnTo>
                      <a:pt x="66" y="56"/>
                    </a:lnTo>
                    <a:lnTo>
                      <a:pt x="74" y="56"/>
                    </a:lnTo>
                    <a:lnTo>
                      <a:pt x="79" y="56"/>
                    </a:lnTo>
                    <a:lnTo>
                      <a:pt x="84" y="56"/>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31" name="Freeform 557"/>
              <p:cNvSpPr>
                <a:spLocks noChangeArrowheads="1"/>
              </p:cNvSpPr>
              <p:nvPr/>
            </p:nvSpPr>
            <p:spPr bwMode="auto">
              <a:xfrm>
                <a:off x="3180" y="4071"/>
                <a:ext cx="98" cy="56"/>
              </a:xfrm>
              <a:custGeom>
                <a:avLst/>
                <a:gdLst>
                  <a:gd name="T0" fmla="*/ 4 w 98"/>
                  <a:gd name="T1" fmla="*/ 262 h 66"/>
                  <a:gd name="T2" fmla="*/ 742 w 98"/>
                  <a:gd name="T3" fmla="*/ 211 h 66"/>
                  <a:gd name="T4" fmla="*/ 1269 w 98"/>
                  <a:gd name="T5" fmla="*/ 183 h 66"/>
                  <a:gd name="T6" fmla="*/ 1761 w 98"/>
                  <a:gd name="T7" fmla="*/ 183 h 66"/>
                  <a:gd name="T8" fmla="*/ 2298 w 98"/>
                  <a:gd name="T9" fmla="*/ 211 h 66"/>
                  <a:gd name="T10" fmla="*/ 2748 w 98"/>
                  <a:gd name="T11" fmla="*/ 262 h 66"/>
                  <a:gd name="T12" fmla="*/ 3285 w 98"/>
                  <a:gd name="T13" fmla="*/ 381 h 66"/>
                  <a:gd name="T14" fmla="*/ 3699 w 98"/>
                  <a:gd name="T15" fmla="*/ 473 h 66"/>
                  <a:gd name="T16" fmla="*/ 4167 w 98"/>
                  <a:gd name="T17" fmla="*/ 591 h 66"/>
                  <a:gd name="T18" fmla="*/ 4573 w 98"/>
                  <a:gd name="T19" fmla="*/ 727 h 66"/>
                  <a:gd name="T20" fmla="*/ 4853 w 98"/>
                  <a:gd name="T21" fmla="*/ 841 h 66"/>
                  <a:gd name="T22" fmla="*/ 5138 w 98"/>
                  <a:gd name="T23" fmla="*/ 939 h 66"/>
                  <a:gd name="T24" fmla="*/ 5183 w 98"/>
                  <a:gd name="T25" fmla="*/ 1056 h 66"/>
                  <a:gd name="T26" fmla="*/ 5283 w 98"/>
                  <a:gd name="T27" fmla="*/ 1124 h 66"/>
                  <a:gd name="T28" fmla="*/ 5283 w 98"/>
                  <a:gd name="T29" fmla="*/ 1138 h 66"/>
                  <a:gd name="T30" fmla="*/ 5451 w 98"/>
                  <a:gd name="T31" fmla="*/ 1138 h 66"/>
                  <a:gd name="T32" fmla="*/ 5283 w 98"/>
                  <a:gd name="T33" fmla="*/ 1138 h 66"/>
                  <a:gd name="T34" fmla="*/ 5183 w 98"/>
                  <a:gd name="T35" fmla="*/ 1316 h 66"/>
                  <a:gd name="T36" fmla="*/ 5501 w 98"/>
                  <a:gd name="T37" fmla="*/ 1304 h 66"/>
                  <a:gd name="T38" fmla="*/ 5799 w 98"/>
                  <a:gd name="T39" fmla="*/ 1212 h 66"/>
                  <a:gd name="T40" fmla="*/ 5799 w 98"/>
                  <a:gd name="T41" fmla="*/ 1086 h 66"/>
                  <a:gd name="T42" fmla="*/ 5786 w 98"/>
                  <a:gd name="T43" fmla="*/ 983 h 66"/>
                  <a:gd name="T44" fmla="*/ 5501 w 98"/>
                  <a:gd name="T45" fmla="*/ 848 h 66"/>
                  <a:gd name="T46" fmla="*/ 5183 w 98"/>
                  <a:gd name="T47" fmla="*/ 727 h 66"/>
                  <a:gd name="T48" fmla="*/ 4868 w 98"/>
                  <a:gd name="T49" fmla="*/ 591 h 66"/>
                  <a:gd name="T50" fmla="*/ 4573 w 98"/>
                  <a:gd name="T51" fmla="*/ 469 h 66"/>
                  <a:gd name="T52" fmla="*/ 4050 w 98"/>
                  <a:gd name="T53" fmla="*/ 305 h 66"/>
                  <a:gd name="T54" fmla="*/ 3598 w 98"/>
                  <a:gd name="T55" fmla="*/ 211 h 66"/>
                  <a:gd name="T56" fmla="*/ 3037 w 98"/>
                  <a:gd name="T57" fmla="*/ 3 h 66"/>
                  <a:gd name="T58" fmla="*/ 2518 w 98"/>
                  <a:gd name="T59" fmla="*/ 2 h 66"/>
                  <a:gd name="T60" fmla="*/ 1813 w 98"/>
                  <a:gd name="T61" fmla="*/ 0 h 66"/>
                  <a:gd name="T62" fmla="*/ 1194 w 98"/>
                  <a:gd name="T63" fmla="*/ 0 h 66"/>
                  <a:gd name="T64" fmla="*/ 620 w 98"/>
                  <a:gd name="T65" fmla="*/ 2 h 66"/>
                  <a:gd name="T66" fmla="*/ 0 w 98"/>
                  <a:gd name="T67" fmla="*/ 157 h 66"/>
                  <a:gd name="T68" fmla="*/ 4 w 98"/>
                  <a:gd name="T69" fmla="*/ 262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4"/>
                    </a:moveTo>
                    <a:lnTo>
                      <a:pt x="13" y="11"/>
                    </a:lnTo>
                    <a:lnTo>
                      <a:pt x="22" y="9"/>
                    </a:lnTo>
                    <a:lnTo>
                      <a:pt x="30" y="9"/>
                    </a:lnTo>
                    <a:lnTo>
                      <a:pt x="39" y="11"/>
                    </a:lnTo>
                    <a:lnTo>
                      <a:pt x="47" y="14"/>
                    </a:lnTo>
                    <a:lnTo>
                      <a:pt x="56" y="19"/>
                    </a:lnTo>
                    <a:lnTo>
                      <a:pt x="63" y="24"/>
                    </a:lnTo>
                    <a:lnTo>
                      <a:pt x="71" y="30"/>
                    </a:lnTo>
                    <a:lnTo>
                      <a:pt x="77" y="36"/>
                    </a:lnTo>
                    <a:lnTo>
                      <a:pt x="82" y="42"/>
                    </a:lnTo>
                    <a:lnTo>
                      <a:pt x="86" y="47"/>
                    </a:lnTo>
                    <a:lnTo>
                      <a:pt x="89" y="53"/>
                    </a:lnTo>
                    <a:lnTo>
                      <a:pt x="90" y="56"/>
                    </a:lnTo>
                    <a:lnTo>
                      <a:pt x="90" y="57"/>
                    </a:lnTo>
                    <a:lnTo>
                      <a:pt x="91" y="57"/>
                    </a:lnTo>
                    <a:lnTo>
                      <a:pt x="90" y="57"/>
                    </a:lnTo>
                    <a:lnTo>
                      <a:pt x="89" y="66"/>
                    </a:lnTo>
                    <a:lnTo>
                      <a:pt x="94" y="65"/>
                    </a:lnTo>
                    <a:lnTo>
                      <a:pt x="98" y="60"/>
                    </a:lnTo>
                    <a:lnTo>
                      <a:pt x="98" y="55"/>
                    </a:lnTo>
                    <a:lnTo>
                      <a:pt x="97" y="49"/>
                    </a:lnTo>
                    <a:lnTo>
                      <a:pt x="94" y="43"/>
                    </a:lnTo>
                    <a:lnTo>
                      <a:pt x="89" y="36"/>
                    </a:lnTo>
                    <a:lnTo>
                      <a:pt x="83" y="30"/>
                    </a:lnTo>
                    <a:lnTo>
                      <a:pt x="77" y="23"/>
                    </a:lnTo>
                    <a:lnTo>
                      <a:pt x="68" y="16"/>
                    </a:lnTo>
                    <a:lnTo>
                      <a:pt x="60" y="11"/>
                    </a:lnTo>
                    <a:lnTo>
                      <a:pt x="52" y="5"/>
                    </a:lnTo>
                    <a:lnTo>
                      <a:pt x="42" y="2"/>
                    </a:lnTo>
                    <a:lnTo>
                      <a:pt x="31" y="0"/>
                    </a:lnTo>
                    <a:lnTo>
                      <a:pt x="21" y="0"/>
                    </a:lnTo>
                    <a:lnTo>
                      <a:pt x="10"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32" name="Freeform 558"/>
              <p:cNvSpPr>
                <a:spLocks noChangeArrowheads="1"/>
              </p:cNvSpPr>
              <p:nvPr/>
            </p:nvSpPr>
            <p:spPr bwMode="auto">
              <a:xfrm>
                <a:off x="3177" y="4078"/>
                <a:ext cx="39" cy="49"/>
              </a:xfrm>
              <a:custGeom>
                <a:avLst/>
                <a:gdLst>
                  <a:gd name="T0" fmla="*/ 508 w 43"/>
                  <a:gd name="T1" fmla="*/ 15288 h 49"/>
                  <a:gd name="T2" fmla="*/ 434 w 43"/>
                  <a:gd name="T3" fmla="*/ 13800 h 49"/>
                  <a:gd name="T4" fmla="*/ 323 w 43"/>
                  <a:gd name="T5" fmla="*/ 11809 h 49"/>
                  <a:gd name="T6" fmla="*/ 245 w 43"/>
                  <a:gd name="T7" fmla="*/ 9318 h 49"/>
                  <a:gd name="T8" fmla="*/ 180 w 43"/>
                  <a:gd name="T9" fmla="*/ 7359 h 49"/>
                  <a:gd name="T10" fmla="*/ 149 w 43"/>
                  <a:gd name="T11" fmla="*/ 4627 h 49"/>
                  <a:gd name="T12" fmla="*/ 5 w 43"/>
                  <a:gd name="T13" fmla="*/ 3106 h 49"/>
                  <a:gd name="T14" fmla="*/ 5 w 43"/>
                  <a:gd name="T15" fmla="*/ 2888 h 49"/>
                  <a:gd name="T16" fmla="*/ 5 w 43"/>
                  <a:gd name="T17" fmla="*/ 98 h 49"/>
                  <a:gd name="T18" fmla="*/ 5 w 43"/>
                  <a:gd name="T19" fmla="*/ 2888 h 49"/>
                  <a:gd name="T20" fmla="*/ 5 w 43"/>
                  <a:gd name="T21" fmla="*/ 2888 h 49"/>
                  <a:gd name="T22" fmla="*/ 3 w 43"/>
                  <a:gd name="T23" fmla="*/ 0 h 49"/>
                  <a:gd name="T24" fmla="*/ 1 w 43"/>
                  <a:gd name="T25" fmla="*/ 3 h 49"/>
                  <a:gd name="T26" fmla="*/ 0 w 43"/>
                  <a:gd name="T27" fmla="*/ 98 h 49"/>
                  <a:gd name="T28" fmla="*/ 0 w 43"/>
                  <a:gd name="T29" fmla="*/ 3370 h 49"/>
                  <a:gd name="T30" fmla="*/ 1 w 43"/>
                  <a:gd name="T31" fmla="*/ 4627 h 49"/>
                  <a:gd name="T32" fmla="*/ 5 w 43"/>
                  <a:gd name="T33" fmla="*/ 6825 h 49"/>
                  <a:gd name="T34" fmla="*/ 5 w 43"/>
                  <a:gd name="T35" fmla="*/ 9318 h 49"/>
                  <a:gd name="T36" fmla="*/ 180 w 43"/>
                  <a:gd name="T37" fmla="*/ 11809 h 49"/>
                  <a:gd name="T38" fmla="*/ 258 w 43"/>
                  <a:gd name="T39" fmla="*/ 14134 h 49"/>
                  <a:gd name="T40" fmla="*/ 370 w 43"/>
                  <a:gd name="T41" fmla="*/ 16752 h 49"/>
                  <a:gd name="T42" fmla="*/ 477 w 43"/>
                  <a:gd name="T43" fmla="*/ 18132 h 49"/>
                  <a:gd name="T44" fmla="*/ 508 w 43"/>
                  <a:gd name="T45" fmla="*/ 15288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49"/>
                  <a:gd name="T71" fmla="*/ 43 w 43"/>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49">
                    <a:moveTo>
                      <a:pt x="43" y="41"/>
                    </a:moveTo>
                    <a:lnTo>
                      <a:pt x="36" y="37"/>
                    </a:lnTo>
                    <a:lnTo>
                      <a:pt x="28" y="31"/>
                    </a:lnTo>
                    <a:lnTo>
                      <a:pt x="22" y="25"/>
                    </a:lnTo>
                    <a:lnTo>
                      <a:pt x="15" y="19"/>
                    </a:lnTo>
                    <a:lnTo>
                      <a:pt x="11" y="13"/>
                    </a:lnTo>
                    <a:lnTo>
                      <a:pt x="9" y="8"/>
                    </a:lnTo>
                    <a:lnTo>
                      <a:pt x="8" y="7"/>
                    </a:lnTo>
                    <a:lnTo>
                      <a:pt x="8" y="6"/>
                    </a:lnTo>
                    <a:lnTo>
                      <a:pt x="8" y="7"/>
                    </a:lnTo>
                    <a:lnTo>
                      <a:pt x="7" y="7"/>
                    </a:lnTo>
                    <a:lnTo>
                      <a:pt x="3" y="0"/>
                    </a:lnTo>
                    <a:lnTo>
                      <a:pt x="1" y="3"/>
                    </a:lnTo>
                    <a:lnTo>
                      <a:pt x="0" y="6"/>
                    </a:lnTo>
                    <a:lnTo>
                      <a:pt x="0" y="9"/>
                    </a:lnTo>
                    <a:lnTo>
                      <a:pt x="1" y="13"/>
                    </a:lnTo>
                    <a:lnTo>
                      <a:pt x="5" y="18"/>
                    </a:lnTo>
                    <a:lnTo>
                      <a:pt x="9" y="25"/>
                    </a:lnTo>
                    <a:lnTo>
                      <a:pt x="15" y="31"/>
                    </a:lnTo>
                    <a:lnTo>
                      <a:pt x="23" y="38"/>
                    </a:lnTo>
                    <a:lnTo>
                      <a:pt x="31" y="45"/>
                    </a:lnTo>
                    <a:lnTo>
                      <a:pt x="40" y="49"/>
                    </a:lnTo>
                    <a:lnTo>
                      <a:pt x="4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33" name="Freeform 559"/>
              <p:cNvSpPr>
                <a:spLocks noChangeArrowheads="1"/>
              </p:cNvSpPr>
              <p:nvPr/>
            </p:nvSpPr>
            <p:spPr bwMode="auto">
              <a:xfrm>
                <a:off x="3219" y="4120"/>
                <a:ext cx="50" cy="14"/>
              </a:xfrm>
              <a:custGeom>
                <a:avLst/>
                <a:gdLst>
                  <a:gd name="T0" fmla="*/ 1564 w 53"/>
                  <a:gd name="T1" fmla="*/ 2383 h 18"/>
                  <a:gd name="T2" fmla="*/ 1443 w 53"/>
                  <a:gd name="T3" fmla="*/ 2146 h 18"/>
                  <a:gd name="T4" fmla="*/ 1293 w 53"/>
                  <a:gd name="T5" fmla="*/ 2146 h 18"/>
                  <a:gd name="T6" fmla="*/ 1106 w 53"/>
                  <a:gd name="T7" fmla="*/ 2146 h 18"/>
                  <a:gd name="T8" fmla="*/ 929 w 53"/>
                  <a:gd name="T9" fmla="*/ 1931 h 18"/>
                  <a:gd name="T10" fmla="*/ 706 w 53"/>
                  <a:gd name="T11" fmla="*/ 1931 h 18"/>
                  <a:gd name="T12" fmla="*/ 480 w 53"/>
                  <a:gd name="T13" fmla="*/ 1564 h 18"/>
                  <a:gd name="T14" fmla="*/ 325 w 53"/>
                  <a:gd name="T15" fmla="*/ 2 h 18"/>
                  <a:gd name="T16" fmla="*/ 3 w 53"/>
                  <a:gd name="T17" fmla="*/ 0 h 18"/>
                  <a:gd name="T18" fmla="*/ 0 w 53"/>
                  <a:gd name="T19" fmla="*/ 2146 h 18"/>
                  <a:gd name="T20" fmla="*/ 7 w 53"/>
                  <a:gd name="T21" fmla="*/ 2943 h 18"/>
                  <a:gd name="T22" fmla="*/ 429 w 53"/>
                  <a:gd name="T23" fmla="*/ 4207 h 18"/>
                  <a:gd name="T24" fmla="*/ 667 w 53"/>
                  <a:gd name="T25" fmla="*/ 4485 h 18"/>
                  <a:gd name="T26" fmla="*/ 889 w 53"/>
                  <a:gd name="T27" fmla="*/ 4675 h 18"/>
                  <a:gd name="T28" fmla="*/ 1095 w 53"/>
                  <a:gd name="T29" fmla="*/ 4675 h 18"/>
                  <a:gd name="T30" fmla="*/ 1293 w 53"/>
                  <a:gd name="T31" fmla="*/ 4675 h 18"/>
                  <a:gd name="T32" fmla="*/ 1443 w 53"/>
                  <a:gd name="T33" fmla="*/ 4984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8" y="8"/>
                    </a:lnTo>
                    <a:lnTo>
                      <a:pt x="43" y="8"/>
                    </a:lnTo>
                    <a:lnTo>
                      <a:pt x="38" y="8"/>
                    </a:lnTo>
                    <a:lnTo>
                      <a:pt x="31" y="7"/>
                    </a:lnTo>
                    <a:lnTo>
                      <a:pt x="24" y="7"/>
                    </a:lnTo>
                    <a:lnTo>
                      <a:pt x="17" y="5"/>
                    </a:lnTo>
                    <a:lnTo>
                      <a:pt x="10" y="4"/>
                    </a:lnTo>
                    <a:lnTo>
                      <a:pt x="3" y="0"/>
                    </a:lnTo>
                    <a:lnTo>
                      <a:pt x="0" y="8"/>
                    </a:lnTo>
                    <a:lnTo>
                      <a:pt x="7" y="11"/>
                    </a:lnTo>
                    <a:lnTo>
                      <a:pt x="15" y="15"/>
                    </a:lnTo>
                    <a:lnTo>
                      <a:pt x="23" y="16"/>
                    </a:lnTo>
                    <a:lnTo>
                      <a:pt x="30" y="17"/>
                    </a:lnTo>
                    <a:lnTo>
                      <a:pt x="37" y="17"/>
                    </a:lnTo>
                    <a:lnTo>
                      <a:pt x="43" y="17"/>
                    </a:lnTo>
                    <a:lnTo>
                      <a:pt x="48" y="18"/>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34" name="Freeform 560"/>
              <p:cNvSpPr>
                <a:spLocks noChangeArrowheads="1"/>
              </p:cNvSpPr>
              <p:nvPr/>
            </p:nvSpPr>
            <p:spPr bwMode="auto">
              <a:xfrm>
                <a:off x="1289" y="4080"/>
                <a:ext cx="83" cy="52"/>
              </a:xfrm>
              <a:custGeom>
                <a:avLst/>
                <a:gdLst>
                  <a:gd name="T0" fmla="*/ 1081 w 93"/>
                  <a:gd name="T1" fmla="*/ 0 h 57"/>
                  <a:gd name="T2" fmla="*/ 1135 w 93"/>
                  <a:gd name="T3" fmla="*/ 0 h 57"/>
                  <a:gd name="T4" fmla="*/ 1151 w 93"/>
                  <a:gd name="T5" fmla="*/ 2 h 57"/>
                  <a:gd name="T6" fmla="*/ 1151 w 93"/>
                  <a:gd name="T7" fmla="*/ 18 h 57"/>
                  <a:gd name="T8" fmla="*/ 1135 w 93"/>
                  <a:gd name="T9" fmla="*/ 832 h 57"/>
                  <a:gd name="T10" fmla="*/ 1104 w 93"/>
                  <a:gd name="T11" fmla="*/ 1383 h 57"/>
                  <a:gd name="T12" fmla="*/ 1039 w 93"/>
                  <a:gd name="T13" fmla="*/ 2106 h 57"/>
                  <a:gd name="T14" fmla="*/ 964 w 93"/>
                  <a:gd name="T15" fmla="*/ 2710 h 57"/>
                  <a:gd name="T16" fmla="*/ 898 w 93"/>
                  <a:gd name="T17" fmla="*/ 3467 h 57"/>
                  <a:gd name="T18" fmla="*/ 793 w 93"/>
                  <a:gd name="T19" fmla="*/ 4011 h 57"/>
                  <a:gd name="T20" fmla="*/ 705 w 93"/>
                  <a:gd name="T21" fmla="*/ 4485 h 57"/>
                  <a:gd name="T22" fmla="*/ 586 w 93"/>
                  <a:gd name="T23" fmla="*/ 4925 h 57"/>
                  <a:gd name="T24" fmla="*/ 486 w 93"/>
                  <a:gd name="T25" fmla="*/ 5355 h 57"/>
                  <a:gd name="T26" fmla="*/ 353 w 93"/>
                  <a:gd name="T27" fmla="*/ 5617 h 57"/>
                  <a:gd name="T28" fmla="*/ 239 w 93"/>
                  <a:gd name="T29" fmla="*/ 5617 h 57"/>
                  <a:gd name="T30" fmla="*/ 129 w 93"/>
                  <a:gd name="T31" fmla="*/ 5355 h 57"/>
                  <a:gd name="T32" fmla="*/ 1 w 93"/>
                  <a:gd name="T33" fmla="*/ 4876 h 57"/>
                  <a:gd name="T34" fmla="*/ 0 w 93"/>
                  <a:gd name="T35" fmla="*/ 4855 h 57"/>
                  <a:gd name="T36" fmla="*/ 0 w 93"/>
                  <a:gd name="T37" fmla="*/ 4748 h 57"/>
                  <a:gd name="T38" fmla="*/ 0 w 93"/>
                  <a:gd name="T39" fmla="*/ 4485 h 57"/>
                  <a:gd name="T40" fmla="*/ 1 w 93"/>
                  <a:gd name="T41" fmla="*/ 4362 h 57"/>
                  <a:gd name="T42" fmla="*/ 3 w 93"/>
                  <a:gd name="T43" fmla="*/ 3771 h 57"/>
                  <a:gd name="T44" fmla="*/ 113 w 93"/>
                  <a:gd name="T45" fmla="*/ 3115 h 57"/>
                  <a:gd name="T46" fmla="*/ 164 w 93"/>
                  <a:gd name="T47" fmla="*/ 2476 h 57"/>
                  <a:gd name="T48" fmla="*/ 255 w 93"/>
                  <a:gd name="T49" fmla="*/ 1922 h 57"/>
                  <a:gd name="T50" fmla="*/ 349 w 93"/>
                  <a:gd name="T51" fmla="*/ 1170 h 57"/>
                  <a:gd name="T52" fmla="*/ 455 w 93"/>
                  <a:gd name="T53" fmla="*/ 767 h 57"/>
                  <a:gd name="T54" fmla="*/ 544 w 93"/>
                  <a:gd name="T55" fmla="*/ 18 h 57"/>
                  <a:gd name="T56" fmla="*/ 648 w 93"/>
                  <a:gd name="T57" fmla="*/ 3 h 57"/>
                  <a:gd name="T58" fmla="*/ 737 w 93"/>
                  <a:gd name="T59" fmla="*/ 2 h 57"/>
                  <a:gd name="T60" fmla="*/ 823 w 93"/>
                  <a:gd name="T61" fmla="*/ 1 h 57"/>
                  <a:gd name="T62" fmla="*/ 909 w 93"/>
                  <a:gd name="T63" fmla="*/ 1 h 57"/>
                  <a:gd name="T64" fmla="*/ 975 w 93"/>
                  <a:gd name="T65" fmla="*/ 0 h 57"/>
                  <a:gd name="T66" fmla="*/ 1026 w 93"/>
                  <a:gd name="T67" fmla="*/ 0 h 57"/>
                  <a:gd name="T68" fmla="*/ 1081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7" y="0"/>
                    </a:moveTo>
                    <a:lnTo>
                      <a:pt x="91" y="0"/>
                    </a:lnTo>
                    <a:lnTo>
                      <a:pt x="93" y="2"/>
                    </a:lnTo>
                    <a:lnTo>
                      <a:pt x="93" y="5"/>
                    </a:lnTo>
                    <a:lnTo>
                      <a:pt x="91" y="9"/>
                    </a:lnTo>
                    <a:lnTo>
                      <a:pt x="89" y="15"/>
                    </a:lnTo>
                    <a:lnTo>
                      <a:pt x="84" y="22"/>
                    </a:lnTo>
                    <a:lnTo>
                      <a:pt x="78" y="28"/>
                    </a:lnTo>
                    <a:lnTo>
                      <a:pt x="72" y="35"/>
                    </a:lnTo>
                    <a:lnTo>
                      <a:pt x="64" y="40"/>
                    </a:lnTo>
                    <a:lnTo>
                      <a:pt x="57" y="46"/>
                    </a:lnTo>
                    <a:lnTo>
                      <a:pt x="48" y="51"/>
                    </a:lnTo>
                    <a:lnTo>
                      <a:pt x="39" y="55"/>
                    </a:lnTo>
                    <a:lnTo>
                      <a:pt x="29" y="57"/>
                    </a:lnTo>
                    <a:lnTo>
                      <a:pt x="20" y="57"/>
                    </a:lnTo>
                    <a:lnTo>
                      <a:pt x="10" y="55"/>
                    </a:lnTo>
                    <a:lnTo>
                      <a:pt x="1" y="50"/>
                    </a:lnTo>
                    <a:lnTo>
                      <a:pt x="0" y="49"/>
                    </a:lnTo>
                    <a:lnTo>
                      <a:pt x="0" y="48"/>
                    </a:lnTo>
                    <a:lnTo>
                      <a:pt x="0" y="46"/>
                    </a:lnTo>
                    <a:lnTo>
                      <a:pt x="1" y="44"/>
                    </a:lnTo>
                    <a:lnTo>
                      <a:pt x="3" y="38"/>
                    </a:lnTo>
                    <a:lnTo>
                      <a:pt x="8" y="31"/>
                    </a:lnTo>
                    <a:lnTo>
                      <a:pt x="14" y="25"/>
                    </a:lnTo>
                    <a:lnTo>
                      <a:pt x="21" y="19"/>
                    </a:lnTo>
                    <a:lnTo>
                      <a:pt x="28" y="13"/>
                    </a:lnTo>
                    <a:lnTo>
                      <a:pt x="37" y="8"/>
                    </a:lnTo>
                    <a:lnTo>
                      <a:pt x="44" y="5"/>
                    </a:lnTo>
                    <a:lnTo>
                      <a:pt x="52" y="3"/>
                    </a:lnTo>
                    <a:lnTo>
                      <a:pt x="59" y="2"/>
                    </a:lnTo>
                    <a:lnTo>
                      <a:pt x="66" y="1"/>
                    </a:lnTo>
                    <a:lnTo>
                      <a:pt x="73" y="1"/>
                    </a:lnTo>
                    <a:lnTo>
                      <a:pt x="79" y="0"/>
                    </a:lnTo>
                    <a:lnTo>
                      <a:pt x="83" y="0"/>
                    </a:lnTo>
                    <a:lnTo>
                      <a:pt x="87"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35" name="Freeform 561"/>
              <p:cNvSpPr>
                <a:spLocks noChangeArrowheads="1"/>
              </p:cNvSpPr>
              <p:nvPr/>
            </p:nvSpPr>
            <p:spPr bwMode="auto">
              <a:xfrm>
                <a:off x="1277" y="4075"/>
                <a:ext cx="94" cy="55"/>
              </a:xfrm>
              <a:custGeom>
                <a:avLst/>
                <a:gdLst>
                  <a:gd name="T0" fmla="*/ 0 w 98"/>
                  <a:gd name="T1" fmla="*/ 695 h 66"/>
                  <a:gd name="T2" fmla="*/ 314 w 98"/>
                  <a:gd name="T3" fmla="*/ 789 h 66"/>
                  <a:gd name="T4" fmla="*/ 602 w 98"/>
                  <a:gd name="T5" fmla="*/ 803 h 66"/>
                  <a:gd name="T6" fmla="*/ 915 w 98"/>
                  <a:gd name="T7" fmla="*/ 803 h 66"/>
                  <a:gd name="T8" fmla="*/ 1232 w 98"/>
                  <a:gd name="T9" fmla="*/ 789 h 66"/>
                  <a:gd name="T10" fmla="*/ 1473 w 98"/>
                  <a:gd name="T11" fmla="*/ 741 h 66"/>
                  <a:gd name="T12" fmla="*/ 1816 w 98"/>
                  <a:gd name="T13" fmla="*/ 665 h 66"/>
                  <a:gd name="T14" fmla="*/ 2045 w 98"/>
                  <a:gd name="T15" fmla="*/ 601 h 66"/>
                  <a:gd name="T16" fmla="*/ 2305 w 98"/>
                  <a:gd name="T17" fmla="*/ 519 h 66"/>
                  <a:gd name="T18" fmla="*/ 2452 w 98"/>
                  <a:gd name="T19" fmla="*/ 444 h 66"/>
                  <a:gd name="T20" fmla="*/ 2609 w 98"/>
                  <a:gd name="T21" fmla="*/ 360 h 66"/>
                  <a:gd name="T22" fmla="*/ 2768 w 98"/>
                  <a:gd name="T23" fmla="*/ 287 h 66"/>
                  <a:gd name="T24" fmla="*/ 2832 w 98"/>
                  <a:gd name="T25" fmla="*/ 201 h 66"/>
                  <a:gd name="T26" fmla="*/ 2929 w 98"/>
                  <a:gd name="T27" fmla="*/ 129 h 66"/>
                  <a:gd name="T28" fmla="*/ 2929 w 98"/>
                  <a:gd name="T29" fmla="*/ 5 h 66"/>
                  <a:gd name="T30" fmla="*/ 2780 w 98"/>
                  <a:gd name="T31" fmla="*/ 0 h 66"/>
                  <a:gd name="T32" fmla="*/ 2602 w 98"/>
                  <a:gd name="T33" fmla="*/ 0 h 66"/>
                  <a:gd name="T34" fmla="*/ 2670 w 98"/>
                  <a:gd name="T35" fmla="*/ 113 h 66"/>
                  <a:gd name="T36" fmla="*/ 2756 w 98"/>
                  <a:gd name="T37" fmla="*/ 113 h 66"/>
                  <a:gd name="T38" fmla="*/ 2670 w 98"/>
                  <a:gd name="T39" fmla="*/ 103 h 66"/>
                  <a:gd name="T40" fmla="*/ 2670 w 98"/>
                  <a:gd name="T41" fmla="*/ 113 h 66"/>
                  <a:gd name="T42" fmla="*/ 2609 w 98"/>
                  <a:gd name="T43" fmla="*/ 149 h 66"/>
                  <a:gd name="T44" fmla="*/ 2516 w 98"/>
                  <a:gd name="T45" fmla="*/ 216 h 66"/>
                  <a:gd name="T46" fmla="*/ 2446 w 98"/>
                  <a:gd name="T47" fmla="*/ 287 h 66"/>
                  <a:gd name="T48" fmla="*/ 2305 w 98"/>
                  <a:gd name="T49" fmla="*/ 360 h 66"/>
                  <a:gd name="T50" fmla="*/ 2063 w 98"/>
                  <a:gd name="T51" fmla="*/ 444 h 66"/>
                  <a:gd name="T52" fmla="*/ 1869 w 98"/>
                  <a:gd name="T53" fmla="*/ 515 h 66"/>
                  <a:gd name="T54" fmla="*/ 1659 w 98"/>
                  <a:gd name="T55" fmla="*/ 575 h 66"/>
                  <a:gd name="T56" fmla="*/ 1388 w 98"/>
                  <a:gd name="T57" fmla="*/ 639 h 66"/>
                  <a:gd name="T58" fmla="*/ 1162 w 98"/>
                  <a:gd name="T59" fmla="*/ 665 h 66"/>
                  <a:gd name="T60" fmla="*/ 890 w 98"/>
                  <a:gd name="T61" fmla="*/ 689 h 66"/>
                  <a:gd name="T62" fmla="*/ 602 w 98"/>
                  <a:gd name="T63" fmla="*/ 694 h 66"/>
                  <a:gd name="T64" fmla="*/ 353 w 98"/>
                  <a:gd name="T65" fmla="*/ 665 h 66"/>
                  <a:gd name="T66" fmla="*/ 4 w 98"/>
                  <a:gd name="T67" fmla="*/ 617 h 66"/>
                  <a:gd name="T68" fmla="*/ 0 w 98"/>
                  <a:gd name="T69" fmla="*/ 695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8"/>
                    </a:moveTo>
                    <a:lnTo>
                      <a:pt x="10" y="64"/>
                    </a:lnTo>
                    <a:lnTo>
                      <a:pt x="21" y="66"/>
                    </a:lnTo>
                    <a:lnTo>
                      <a:pt x="31" y="66"/>
                    </a:lnTo>
                    <a:lnTo>
                      <a:pt x="41" y="64"/>
                    </a:lnTo>
                    <a:lnTo>
                      <a:pt x="50" y="60"/>
                    </a:lnTo>
                    <a:lnTo>
                      <a:pt x="60" y="55"/>
                    </a:lnTo>
                    <a:lnTo>
                      <a:pt x="68" y="50"/>
                    </a:lnTo>
                    <a:lnTo>
                      <a:pt x="76" y="43"/>
                    </a:lnTo>
                    <a:lnTo>
                      <a:pt x="82" y="36"/>
                    </a:lnTo>
                    <a:lnTo>
                      <a:pt x="88" y="30"/>
                    </a:lnTo>
                    <a:lnTo>
                      <a:pt x="93" y="23"/>
                    </a:lnTo>
                    <a:lnTo>
                      <a:pt x="96" y="17"/>
                    </a:lnTo>
                    <a:lnTo>
                      <a:pt x="98" y="11"/>
                    </a:lnTo>
                    <a:lnTo>
                      <a:pt x="98" y="6"/>
                    </a:lnTo>
                    <a:lnTo>
                      <a:pt x="94" y="0"/>
                    </a:lnTo>
                    <a:lnTo>
                      <a:pt x="87" y="0"/>
                    </a:lnTo>
                    <a:lnTo>
                      <a:pt x="90" y="9"/>
                    </a:lnTo>
                    <a:lnTo>
                      <a:pt x="91" y="9"/>
                    </a:lnTo>
                    <a:lnTo>
                      <a:pt x="90" y="8"/>
                    </a:lnTo>
                    <a:lnTo>
                      <a:pt x="90" y="9"/>
                    </a:lnTo>
                    <a:lnTo>
                      <a:pt x="88" y="13"/>
                    </a:lnTo>
                    <a:lnTo>
                      <a:pt x="85" y="18"/>
                    </a:lnTo>
                    <a:lnTo>
                      <a:pt x="81" y="23"/>
                    </a:lnTo>
                    <a:lnTo>
                      <a:pt x="76" y="30"/>
                    </a:lnTo>
                    <a:lnTo>
                      <a:pt x="70" y="36"/>
                    </a:lnTo>
                    <a:lnTo>
                      <a:pt x="63" y="42"/>
                    </a:lnTo>
                    <a:lnTo>
                      <a:pt x="56" y="47"/>
                    </a:lnTo>
                    <a:lnTo>
                      <a:pt x="47" y="52"/>
                    </a:lnTo>
                    <a:lnTo>
                      <a:pt x="39" y="55"/>
                    </a:lnTo>
                    <a:lnTo>
                      <a:pt x="30" y="56"/>
                    </a:lnTo>
                    <a:lnTo>
                      <a:pt x="21" y="57"/>
                    </a:lnTo>
                    <a:lnTo>
                      <a:pt x="12" y="55"/>
                    </a:lnTo>
                    <a:lnTo>
                      <a:pt x="4"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36" name="Freeform 562"/>
              <p:cNvSpPr>
                <a:spLocks noChangeArrowheads="1"/>
              </p:cNvSpPr>
              <p:nvPr/>
            </p:nvSpPr>
            <p:spPr bwMode="auto">
              <a:xfrm>
                <a:off x="1271" y="4085"/>
                <a:ext cx="42" cy="49"/>
              </a:xfrm>
              <a:custGeom>
                <a:avLst/>
                <a:gdLst>
                  <a:gd name="T0" fmla="*/ 2205 w 45"/>
                  <a:gd name="T1" fmla="*/ 0 h 49"/>
                  <a:gd name="T2" fmla="*/ 1704 w 45"/>
                  <a:gd name="T3" fmla="*/ 89 h 49"/>
                  <a:gd name="T4" fmla="*/ 1317 w 45"/>
                  <a:gd name="T5" fmla="*/ 3957 h 49"/>
                  <a:gd name="T6" fmla="*/ 838 w 45"/>
                  <a:gd name="T7" fmla="*/ 6825 h 49"/>
                  <a:gd name="T8" fmla="*/ 568 w 45"/>
                  <a:gd name="T9" fmla="*/ 8840 h 49"/>
                  <a:gd name="T10" fmla="*/ 6 w 45"/>
                  <a:gd name="T11" fmla="*/ 11809 h 49"/>
                  <a:gd name="T12" fmla="*/ 3 w 45"/>
                  <a:gd name="T13" fmla="*/ 13800 h 49"/>
                  <a:gd name="T14" fmla="*/ 1 w 45"/>
                  <a:gd name="T15" fmla="*/ 15288 h 49"/>
                  <a:gd name="T16" fmla="*/ 0 w 45"/>
                  <a:gd name="T17" fmla="*/ 16538 h 49"/>
                  <a:gd name="T18" fmla="*/ 1 w 45"/>
                  <a:gd name="T19" fmla="*/ 17477 h 49"/>
                  <a:gd name="T20" fmla="*/ 5 w 45"/>
                  <a:gd name="T21" fmla="*/ 18132 h 49"/>
                  <a:gd name="T22" fmla="*/ 501 w 45"/>
                  <a:gd name="T23" fmla="*/ 15492 h 49"/>
                  <a:gd name="T24" fmla="*/ 534 w 45"/>
                  <a:gd name="T25" fmla="*/ 16164 h 49"/>
                  <a:gd name="T26" fmla="*/ 534 w 45"/>
                  <a:gd name="T27" fmla="*/ 15492 h 49"/>
                  <a:gd name="T28" fmla="*/ 648 w 45"/>
                  <a:gd name="T29" fmla="*/ 13244 h 49"/>
                  <a:gd name="T30" fmla="*/ 838 w 45"/>
                  <a:gd name="T31" fmla="*/ 11809 h 49"/>
                  <a:gd name="T32" fmla="*/ 1235 w 45"/>
                  <a:gd name="T33" fmla="*/ 8840 h 49"/>
                  <a:gd name="T34" fmla="*/ 1599 w 45"/>
                  <a:gd name="T35" fmla="*/ 7359 h 49"/>
                  <a:gd name="T36" fmla="*/ 1939 w 45"/>
                  <a:gd name="T37" fmla="*/ 4627 h 49"/>
                  <a:gd name="T38" fmla="*/ 2354 w 45"/>
                  <a:gd name="T39" fmla="*/ 3370 h 49"/>
                  <a:gd name="T40" fmla="*/ 2205 w 45"/>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5"/>
                  <a:gd name="T64" fmla="*/ 0 h 49"/>
                  <a:gd name="T65" fmla="*/ 45 w 45"/>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5" h="49">
                    <a:moveTo>
                      <a:pt x="41" y="0"/>
                    </a:moveTo>
                    <a:lnTo>
                      <a:pt x="32" y="5"/>
                    </a:lnTo>
                    <a:lnTo>
                      <a:pt x="25" y="11"/>
                    </a:lnTo>
                    <a:lnTo>
                      <a:pt x="17" y="18"/>
                    </a:lnTo>
                    <a:lnTo>
                      <a:pt x="11" y="24"/>
                    </a:lnTo>
                    <a:lnTo>
                      <a:pt x="6" y="31"/>
                    </a:lnTo>
                    <a:lnTo>
                      <a:pt x="3" y="37"/>
                    </a:lnTo>
                    <a:lnTo>
                      <a:pt x="1" y="41"/>
                    </a:lnTo>
                    <a:lnTo>
                      <a:pt x="0" y="44"/>
                    </a:lnTo>
                    <a:lnTo>
                      <a:pt x="1" y="47"/>
                    </a:lnTo>
                    <a:lnTo>
                      <a:pt x="5" y="49"/>
                    </a:lnTo>
                    <a:lnTo>
                      <a:pt x="9" y="42"/>
                    </a:lnTo>
                    <a:lnTo>
                      <a:pt x="10" y="43"/>
                    </a:lnTo>
                    <a:lnTo>
                      <a:pt x="10" y="42"/>
                    </a:lnTo>
                    <a:lnTo>
                      <a:pt x="13" y="36"/>
                    </a:lnTo>
                    <a:lnTo>
                      <a:pt x="17" y="31"/>
                    </a:lnTo>
                    <a:lnTo>
                      <a:pt x="23" y="24"/>
                    </a:lnTo>
                    <a:lnTo>
                      <a:pt x="30" y="19"/>
                    </a:lnTo>
                    <a:lnTo>
                      <a:pt x="37" y="13"/>
                    </a:lnTo>
                    <a:lnTo>
                      <a:pt x="45" y="9"/>
                    </a:lnTo>
                    <a:lnTo>
                      <a:pt x="41"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37" name="Freeform 563"/>
              <p:cNvSpPr>
                <a:spLocks noChangeArrowheads="1"/>
              </p:cNvSpPr>
              <p:nvPr/>
            </p:nvSpPr>
            <p:spPr bwMode="auto">
              <a:xfrm>
                <a:off x="1326" y="4075"/>
                <a:ext cx="46" cy="14"/>
              </a:xfrm>
              <a:custGeom>
                <a:avLst/>
                <a:gdLst>
                  <a:gd name="T0" fmla="*/ 435 w 54"/>
                  <a:gd name="T1" fmla="*/ 0 h 18"/>
                  <a:gd name="T2" fmla="*/ 412 w 54"/>
                  <a:gd name="T3" fmla="*/ 0 h 18"/>
                  <a:gd name="T4" fmla="*/ 382 w 54"/>
                  <a:gd name="T5" fmla="*/ 0 h 18"/>
                  <a:gd name="T6" fmla="*/ 325 w 54"/>
                  <a:gd name="T7" fmla="*/ 0 h 18"/>
                  <a:gd name="T8" fmla="*/ 262 w 54"/>
                  <a:gd name="T9" fmla="*/ 1 h 18"/>
                  <a:gd name="T10" fmla="*/ 193 w 54"/>
                  <a:gd name="T11" fmla="*/ 2 h 18"/>
                  <a:gd name="T12" fmla="*/ 125 w 54"/>
                  <a:gd name="T13" fmla="*/ 2 h 18"/>
                  <a:gd name="T14" fmla="*/ 3 w 54"/>
                  <a:gd name="T15" fmla="*/ 1738 h 18"/>
                  <a:gd name="T16" fmla="*/ 0 w 54"/>
                  <a:gd name="T17" fmla="*/ 2383 h 18"/>
                  <a:gd name="T18" fmla="*/ 3 w 54"/>
                  <a:gd name="T19" fmla="*/ 4984 h 18"/>
                  <a:gd name="T20" fmla="*/ 95 w 54"/>
                  <a:gd name="T21" fmla="*/ 4037 h 18"/>
                  <a:gd name="T22" fmla="*/ 144 w 54"/>
                  <a:gd name="T23" fmla="*/ 3270 h 18"/>
                  <a:gd name="T24" fmla="*/ 210 w 54"/>
                  <a:gd name="T25" fmla="*/ 2943 h 18"/>
                  <a:gd name="T26" fmla="*/ 268 w 54"/>
                  <a:gd name="T27" fmla="*/ 2649 h 18"/>
                  <a:gd name="T28" fmla="*/ 325 w 54"/>
                  <a:gd name="T29" fmla="*/ 2649 h 18"/>
                  <a:gd name="T30" fmla="*/ 382 w 54"/>
                  <a:gd name="T31" fmla="*/ 2649 h 18"/>
                  <a:gd name="T32" fmla="*/ 425 w 54"/>
                  <a:gd name="T33" fmla="*/ 2383 h 18"/>
                  <a:gd name="T34" fmla="*/ 459 w 54"/>
                  <a:gd name="T35" fmla="*/ 2383 h 18"/>
                  <a:gd name="T36" fmla="*/ 435 w 54"/>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1" y="0"/>
                    </a:moveTo>
                    <a:lnTo>
                      <a:pt x="48" y="0"/>
                    </a:lnTo>
                    <a:lnTo>
                      <a:pt x="44" y="0"/>
                    </a:lnTo>
                    <a:lnTo>
                      <a:pt x="38" y="0"/>
                    </a:lnTo>
                    <a:lnTo>
                      <a:pt x="30" y="1"/>
                    </a:lnTo>
                    <a:lnTo>
                      <a:pt x="23" y="2"/>
                    </a:lnTo>
                    <a:lnTo>
                      <a:pt x="15" y="4"/>
                    </a:lnTo>
                    <a:lnTo>
                      <a:pt x="8" y="6"/>
                    </a:lnTo>
                    <a:lnTo>
                      <a:pt x="0" y="9"/>
                    </a:lnTo>
                    <a:lnTo>
                      <a:pt x="4" y="18"/>
                    </a:lnTo>
                    <a:lnTo>
                      <a:pt x="10" y="14"/>
                    </a:lnTo>
                    <a:lnTo>
                      <a:pt x="18" y="12"/>
                    </a:lnTo>
                    <a:lnTo>
                      <a:pt x="25" y="11"/>
                    </a:lnTo>
                    <a:lnTo>
                      <a:pt x="31" y="10"/>
                    </a:lnTo>
                    <a:lnTo>
                      <a:pt x="38" y="10"/>
                    </a:lnTo>
                    <a:lnTo>
                      <a:pt x="44" y="10"/>
                    </a:lnTo>
                    <a:lnTo>
                      <a:pt x="49" y="9"/>
                    </a:lnTo>
                    <a:lnTo>
                      <a:pt x="54" y="9"/>
                    </a:lnTo>
                    <a:lnTo>
                      <a:pt x="51"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38" name="Freeform 564"/>
              <p:cNvSpPr>
                <a:spLocks noChangeArrowheads="1"/>
              </p:cNvSpPr>
              <p:nvPr/>
            </p:nvSpPr>
            <p:spPr bwMode="auto">
              <a:xfrm>
                <a:off x="4594" y="4075"/>
                <a:ext cx="92" cy="52"/>
              </a:xfrm>
              <a:custGeom>
                <a:avLst/>
                <a:gdLst>
                  <a:gd name="T0" fmla="*/ 3003 w 93"/>
                  <a:gd name="T1" fmla="*/ 2189 h 57"/>
                  <a:gd name="T2" fmla="*/ 3052 w 93"/>
                  <a:gd name="T3" fmla="*/ 2189 h 57"/>
                  <a:gd name="T4" fmla="*/ 3164 w 93"/>
                  <a:gd name="T5" fmla="*/ 2099 h 57"/>
                  <a:gd name="T6" fmla="*/ 3164 w 93"/>
                  <a:gd name="T7" fmla="*/ 1981 h 57"/>
                  <a:gd name="T8" fmla="*/ 3052 w 93"/>
                  <a:gd name="T9" fmla="*/ 1727 h 57"/>
                  <a:gd name="T10" fmla="*/ 3036 w 93"/>
                  <a:gd name="T11" fmla="*/ 1593 h 57"/>
                  <a:gd name="T12" fmla="*/ 2882 w 93"/>
                  <a:gd name="T13" fmla="*/ 1318 h 57"/>
                  <a:gd name="T14" fmla="*/ 2633 w 93"/>
                  <a:gd name="T15" fmla="*/ 1076 h 57"/>
                  <a:gd name="T16" fmla="*/ 2462 w 93"/>
                  <a:gd name="T17" fmla="*/ 867 h 57"/>
                  <a:gd name="T18" fmla="*/ 2217 w 93"/>
                  <a:gd name="T19" fmla="*/ 574 h 57"/>
                  <a:gd name="T20" fmla="*/ 1905 w 93"/>
                  <a:gd name="T21" fmla="*/ 387 h 57"/>
                  <a:gd name="T22" fmla="*/ 1645 w 93"/>
                  <a:gd name="T23" fmla="*/ 16 h 57"/>
                  <a:gd name="T24" fmla="*/ 1313 w 93"/>
                  <a:gd name="T25" fmla="*/ 3 h 57"/>
                  <a:gd name="T26" fmla="*/ 1019 w 93"/>
                  <a:gd name="T27" fmla="*/ 0 h 57"/>
                  <a:gd name="T28" fmla="*/ 635 w 93"/>
                  <a:gd name="T29" fmla="*/ 0 h 57"/>
                  <a:gd name="T30" fmla="*/ 398 w 93"/>
                  <a:gd name="T31" fmla="*/ 3 h 57"/>
                  <a:gd name="T32" fmla="*/ 1 w 93"/>
                  <a:gd name="T33" fmla="*/ 17 h 57"/>
                  <a:gd name="T34" fmla="*/ 0 w 93"/>
                  <a:gd name="T35" fmla="*/ 336 h 57"/>
                  <a:gd name="T36" fmla="*/ 0 w 93"/>
                  <a:gd name="T37" fmla="*/ 359 h 57"/>
                  <a:gd name="T38" fmla="*/ 0 w 93"/>
                  <a:gd name="T39" fmla="*/ 411 h 57"/>
                  <a:gd name="T40" fmla="*/ 1 w 93"/>
                  <a:gd name="T41" fmla="*/ 470 h 57"/>
                  <a:gd name="T42" fmla="*/ 3 w 93"/>
                  <a:gd name="T43" fmla="*/ 709 h 57"/>
                  <a:gd name="T44" fmla="*/ 9 w 93"/>
                  <a:gd name="T45" fmla="*/ 928 h 57"/>
                  <a:gd name="T46" fmla="*/ 490 w 93"/>
                  <a:gd name="T47" fmla="*/ 1153 h 57"/>
                  <a:gd name="T48" fmla="*/ 669 w 93"/>
                  <a:gd name="T49" fmla="*/ 1487 h 57"/>
                  <a:gd name="T50" fmla="*/ 1019 w 93"/>
                  <a:gd name="T51" fmla="*/ 1617 h 57"/>
                  <a:gd name="T52" fmla="*/ 1246 w 93"/>
                  <a:gd name="T53" fmla="*/ 1848 h 57"/>
                  <a:gd name="T54" fmla="*/ 1537 w 93"/>
                  <a:gd name="T55" fmla="*/ 1981 h 57"/>
                  <a:gd name="T56" fmla="*/ 1734 w 93"/>
                  <a:gd name="T57" fmla="*/ 2083 h 57"/>
                  <a:gd name="T58" fmla="*/ 1997 w 93"/>
                  <a:gd name="T59" fmla="*/ 2099 h 57"/>
                  <a:gd name="T60" fmla="*/ 2251 w 93"/>
                  <a:gd name="T61" fmla="*/ 2120 h 57"/>
                  <a:gd name="T62" fmla="*/ 2463 w 93"/>
                  <a:gd name="T63" fmla="*/ 2120 h 57"/>
                  <a:gd name="T64" fmla="*/ 2733 w 93"/>
                  <a:gd name="T65" fmla="*/ 2120 h 57"/>
                  <a:gd name="T66" fmla="*/ 2881 w 93"/>
                  <a:gd name="T67" fmla="*/ 2120 h 57"/>
                  <a:gd name="T68" fmla="*/ 3003 w 93"/>
                  <a:gd name="T69" fmla="*/ 2189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57"/>
                    </a:moveTo>
                    <a:lnTo>
                      <a:pt x="91" y="57"/>
                    </a:lnTo>
                    <a:lnTo>
                      <a:pt x="93" y="55"/>
                    </a:lnTo>
                    <a:lnTo>
                      <a:pt x="93" y="52"/>
                    </a:lnTo>
                    <a:lnTo>
                      <a:pt x="91" y="46"/>
                    </a:lnTo>
                    <a:lnTo>
                      <a:pt x="89" y="41"/>
                    </a:lnTo>
                    <a:lnTo>
                      <a:pt x="85" y="35"/>
                    </a:lnTo>
                    <a:lnTo>
                      <a:pt x="79" y="29"/>
                    </a:lnTo>
                    <a:lnTo>
                      <a:pt x="72" y="22"/>
                    </a:lnTo>
                    <a:lnTo>
                      <a:pt x="65" y="16"/>
                    </a:lnTo>
                    <a:lnTo>
                      <a:pt x="57" y="10"/>
                    </a:lnTo>
                    <a:lnTo>
                      <a:pt x="49" y="6"/>
                    </a:lnTo>
                    <a:lnTo>
                      <a:pt x="39" y="3"/>
                    </a:lnTo>
                    <a:lnTo>
                      <a:pt x="30" y="0"/>
                    </a:lnTo>
                    <a:lnTo>
                      <a:pt x="20" y="0"/>
                    </a:lnTo>
                    <a:lnTo>
                      <a:pt x="11" y="3"/>
                    </a:lnTo>
                    <a:lnTo>
                      <a:pt x="1" y="7"/>
                    </a:lnTo>
                    <a:lnTo>
                      <a:pt x="0" y="8"/>
                    </a:lnTo>
                    <a:lnTo>
                      <a:pt x="0" y="9"/>
                    </a:lnTo>
                    <a:lnTo>
                      <a:pt x="0" y="11"/>
                    </a:lnTo>
                    <a:lnTo>
                      <a:pt x="1" y="13"/>
                    </a:lnTo>
                    <a:lnTo>
                      <a:pt x="3" y="19"/>
                    </a:lnTo>
                    <a:lnTo>
                      <a:pt x="9" y="24"/>
                    </a:lnTo>
                    <a:lnTo>
                      <a:pt x="15" y="31"/>
                    </a:lnTo>
                    <a:lnTo>
                      <a:pt x="21" y="38"/>
                    </a:lnTo>
                    <a:lnTo>
                      <a:pt x="30" y="43"/>
                    </a:lnTo>
                    <a:lnTo>
                      <a:pt x="37" y="49"/>
                    </a:lnTo>
                    <a:lnTo>
                      <a:pt x="45" y="52"/>
                    </a:lnTo>
                    <a:lnTo>
                      <a:pt x="52" y="54"/>
                    </a:lnTo>
                    <a:lnTo>
                      <a:pt x="59" y="55"/>
                    </a:lnTo>
                    <a:lnTo>
                      <a:pt x="67" y="56"/>
                    </a:lnTo>
                    <a:lnTo>
                      <a:pt x="73" y="56"/>
                    </a:lnTo>
                    <a:lnTo>
                      <a:pt x="80" y="56"/>
                    </a:lnTo>
                    <a:lnTo>
                      <a:pt x="84" y="56"/>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39" name="Freeform 565"/>
              <p:cNvSpPr>
                <a:spLocks noChangeArrowheads="1"/>
              </p:cNvSpPr>
              <p:nvPr/>
            </p:nvSpPr>
            <p:spPr bwMode="auto">
              <a:xfrm>
                <a:off x="4593" y="4071"/>
                <a:ext cx="99" cy="56"/>
              </a:xfrm>
              <a:custGeom>
                <a:avLst/>
                <a:gdLst>
                  <a:gd name="T0" fmla="*/ 4 w 99"/>
                  <a:gd name="T1" fmla="*/ 262 h 66"/>
                  <a:gd name="T2" fmla="*/ 715 w 99"/>
                  <a:gd name="T3" fmla="*/ 211 h 66"/>
                  <a:gd name="T4" fmla="*/ 1146 w 99"/>
                  <a:gd name="T5" fmla="*/ 183 h 66"/>
                  <a:gd name="T6" fmla="*/ 1727 w 99"/>
                  <a:gd name="T7" fmla="*/ 183 h 66"/>
                  <a:gd name="T8" fmla="*/ 2186 w 99"/>
                  <a:gd name="T9" fmla="*/ 211 h 66"/>
                  <a:gd name="T10" fmla="*/ 2692 w 99"/>
                  <a:gd name="T11" fmla="*/ 262 h 66"/>
                  <a:gd name="T12" fmla="*/ 3160 w 99"/>
                  <a:gd name="T13" fmla="*/ 381 h 66"/>
                  <a:gd name="T14" fmla="*/ 3612 w 99"/>
                  <a:gd name="T15" fmla="*/ 473 h 66"/>
                  <a:gd name="T16" fmla="*/ 3999 w 99"/>
                  <a:gd name="T17" fmla="*/ 591 h 66"/>
                  <a:gd name="T18" fmla="*/ 4309 w 99"/>
                  <a:gd name="T19" fmla="*/ 727 h 66"/>
                  <a:gd name="T20" fmla="*/ 4623 w 99"/>
                  <a:gd name="T21" fmla="*/ 841 h 66"/>
                  <a:gd name="T22" fmla="*/ 4847 w 99"/>
                  <a:gd name="T23" fmla="*/ 939 h 66"/>
                  <a:gd name="T24" fmla="*/ 5056 w 99"/>
                  <a:gd name="T25" fmla="*/ 1056 h 66"/>
                  <a:gd name="T26" fmla="*/ 5059 w 99"/>
                  <a:gd name="T27" fmla="*/ 1124 h 66"/>
                  <a:gd name="T28" fmla="*/ 5059 w 99"/>
                  <a:gd name="T29" fmla="*/ 1138 h 66"/>
                  <a:gd name="T30" fmla="*/ 5141 w 99"/>
                  <a:gd name="T31" fmla="*/ 1138 h 66"/>
                  <a:gd name="T32" fmla="*/ 5059 w 99"/>
                  <a:gd name="T33" fmla="*/ 1138 h 66"/>
                  <a:gd name="T34" fmla="*/ 4978 w 99"/>
                  <a:gd name="T35" fmla="*/ 1316 h 66"/>
                  <a:gd name="T36" fmla="*/ 5363 w 99"/>
                  <a:gd name="T37" fmla="*/ 1304 h 66"/>
                  <a:gd name="T38" fmla="*/ 5601 w 99"/>
                  <a:gd name="T39" fmla="*/ 1212 h 66"/>
                  <a:gd name="T40" fmla="*/ 5601 w 99"/>
                  <a:gd name="T41" fmla="*/ 1086 h 66"/>
                  <a:gd name="T42" fmla="*/ 5395 w 99"/>
                  <a:gd name="T43" fmla="*/ 983 h 66"/>
                  <a:gd name="T44" fmla="*/ 5280 w 99"/>
                  <a:gd name="T45" fmla="*/ 848 h 66"/>
                  <a:gd name="T46" fmla="*/ 5056 w 99"/>
                  <a:gd name="T47" fmla="*/ 727 h 66"/>
                  <a:gd name="T48" fmla="*/ 4694 w 99"/>
                  <a:gd name="T49" fmla="*/ 591 h 66"/>
                  <a:gd name="T50" fmla="*/ 4309 w 99"/>
                  <a:gd name="T51" fmla="*/ 469 h 66"/>
                  <a:gd name="T52" fmla="*/ 3874 w 99"/>
                  <a:gd name="T53" fmla="*/ 305 h 66"/>
                  <a:gd name="T54" fmla="*/ 3405 w 99"/>
                  <a:gd name="T55" fmla="*/ 211 h 66"/>
                  <a:gd name="T56" fmla="*/ 2854 w 99"/>
                  <a:gd name="T57" fmla="*/ 3 h 66"/>
                  <a:gd name="T58" fmla="*/ 2318 w 99"/>
                  <a:gd name="T59" fmla="*/ 2 h 66"/>
                  <a:gd name="T60" fmla="*/ 1781 w 99"/>
                  <a:gd name="T61" fmla="*/ 0 h 66"/>
                  <a:gd name="T62" fmla="*/ 1146 w 99"/>
                  <a:gd name="T63" fmla="*/ 0 h 66"/>
                  <a:gd name="T64" fmla="*/ 637 w 99"/>
                  <a:gd name="T65" fmla="*/ 2 h 66"/>
                  <a:gd name="T66" fmla="*/ 0 w 99"/>
                  <a:gd name="T67" fmla="*/ 157 h 66"/>
                  <a:gd name="T68" fmla="*/ 4 w 99"/>
                  <a:gd name="T69" fmla="*/ 262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4" y="14"/>
                    </a:moveTo>
                    <a:lnTo>
                      <a:pt x="13" y="11"/>
                    </a:lnTo>
                    <a:lnTo>
                      <a:pt x="21" y="9"/>
                    </a:lnTo>
                    <a:lnTo>
                      <a:pt x="31" y="9"/>
                    </a:lnTo>
                    <a:lnTo>
                      <a:pt x="39" y="11"/>
                    </a:lnTo>
                    <a:lnTo>
                      <a:pt x="48" y="14"/>
                    </a:lnTo>
                    <a:lnTo>
                      <a:pt x="56" y="19"/>
                    </a:lnTo>
                    <a:lnTo>
                      <a:pt x="64" y="24"/>
                    </a:lnTo>
                    <a:lnTo>
                      <a:pt x="71" y="30"/>
                    </a:lnTo>
                    <a:lnTo>
                      <a:pt x="76" y="36"/>
                    </a:lnTo>
                    <a:lnTo>
                      <a:pt x="82" y="42"/>
                    </a:lnTo>
                    <a:lnTo>
                      <a:pt x="86" y="47"/>
                    </a:lnTo>
                    <a:lnTo>
                      <a:pt x="89" y="53"/>
                    </a:lnTo>
                    <a:lnTo>
                      <a:pt x="90" y="56"/>
                    </a:lnTo>
                    <a:lnTo>
                      <a:pt x="90" y="57"/>
                    </a:lnTo>
                    <a:lnTo>
                      <a:pt x="91" y="57"/>
                    </a:lnTo>
                    <a:lnTo>
                      <a:pt x="90" y="57"/>
                    </a:lnTo>
                    <a:lnTo>
                      <a:pt x="88" y="66"/>
                    </a:lnTo>
                    <a:lnTo>
                      <a:pt x="94" y="65"/>
                    </a:lnTo>
                    <a:lnTo>
                      <a:pt x="99" y="60"/>
                    </a:lnTo>
                    <a:lnTo>
                      <a:pt x="99" y="55"/>
                    </a:lnTo>
                    <a:lnTo>
                      <a:pt x="96" y="49"/>
                    </a:lnTo>
                    <a:lnTo>
                      <a:pt x="93" y="43"/>
                    </a:lnTo>
                    <a:lnTo>
                      <a:pt x="89" y="36"/>
                    </a:lnTo>
                    <a:lnTo>
                      <a:pt x="83" y="30"/>
                    </a:lnTo>
                    <a:lnTo>
                      <a:pt x="76" y="23"/>
                    </a:lnTo>
                    <a:lnTo>
                      <a:pt x="69" y="16"/>
                    </a:lnTo>
                    <a:lnTo>
                      <a:pt x="60" y="11"/>
                    </a:lnTo>
                    <a:lnTo>
                      <a:pt x="51" y="5"/>
                    </a:lnTo>
                    <a:lnTo>
                      <a:pt x="41" y="2"/>
                    </a:lnTo>
                    <a:lnTo>
                      <a:pt x="32" y="0"/>
                    </a:lnTo>
                    <a:lnTo>
                      <a:pt x="21" y="0"/>
                    </a:lnTo>
                    <a:lnTo>
                      <a:pt x="11"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40" name="Freeform 566"/>
              <p:cNvSpPr>
                <a:spLocks noChangeArrowheads="1"/>
              </p:cNvSpPr>
              <p:nvPr/>
            </p:nvSpPr>
            <p:spPr bwMode="auto">
              <a:xfrm>
                <a:off x="4588" y="4078"/>
                <a:ext cx="41" cy="49"/>
              </a:xfrm>
              <a:custGeom>
                <a:avLst/>
                <a:gdLst>
                  <a:gd name="T0" fmla="*/ 2562 w 44"/>
                  <a:gd name="T1" fmla="*/ 15288 h 49"/>
                  <a:gd name="T2" fmla="*/ 2170 w 44"/>
                  <a:gd name="T3" fmla="*/ 13800 h 49"/>
                  <a:gd name="T4" fmla="*/ 1726 w 44"/>
                  <a:gd name="T5" fmla="*/ 11809 h 49"/>
                  <a:gd name="T6" fmla="*/ 1323 w 44"/>
                  <a:gd name="T7" fmla="*/ 9318 h 49"/>
                  <a:gd name="T8" fmla="*/ 953 w 44"/>
                  <a:gd name="T9" fmla="*/ 7359 h 49"/>
                  <a:gd name="T10" fmla="*/ 731 w 44"/>
                  <a:gd name="T11" fmla="*/ 4627 h 49"/>
                  <a:gd name="T12" fmla="*/ 562 w 44"/>
                  <a:gd name="T13" fmla="*/ 3106 h 49"/>
                  <a:gd name="T14" fmla="*/ 562 w 44"/>
                  <a:gd name="T15" fmla="*/ 2888 h 49"/>
                  <a:gd name="T16" fmla="*/ 562 w 44"/>
                  <a:gd name="T17" fmla="*/ 98 h 49"/>
                  <a:gd name="T18" fmla="*/ 562 w 44"/>
                  <a:gd name="T19" fmla="*/ 2888 h 49"/>
                  <a:gd name="T20" fmla="*/ 526 w 44"/>
                  <a:gd name="T21" fmla="*/ 2888 h 49"/>
                  <a:gd name="T22" fmla="*/ 4 w 44"/>
                  <a:gd name="T23" fmla="*/ 0 h 49"/>
                  <a:gd name="T24" fmla="*/ 1 w 44"/>
                  <a:gd name="T25" fmla="*/ 3 h 49"/>
                  <a:gd name="T26" fmla="*/ 0 w 44"/>
                  <a:gd name="T27" fmla="*/ 98 h 49"/>
                  <a:gd name="T28" fmla="*/ 1 w 44"/>
                  <a:gd name="T29" fmla="*/ 3370 h 49"/>
                  <a:gd name="T30" fmla="*/ 2 w 44"/>
                  <a:gd name="T31" fmla="*/ 4627 h 49"/>
                  <a:gd name="T32" fmla="*/ 5 w 44"/>
                  <a:gd name="T33" fmla="*/ 6825 h 49"/>
                  <a:gd name="T34" fmla="*/ 642 w 44"/>
                  <a:gd name="T35" fmla="*/ 9318 h 49"/>
                  <a:gd name="T36" fmla="*/ 953 w 44"/>
                  <a:gd name="T37" fmla="*/ 11809 h 49"/>
                  <a:gd name="T38" fmla="*/ 1415 w 44"/>
                  <a:gd name="T39" fmla="*/ 14134 h 49"/>
                  <a:gd name="T40" fmla="*/ 1841 w 44"/>
                  <a:gd name="T41" fmla="*/ 16752 h 49"/>
                  <a:gd name="T42" fmla="*/ 2318 w 44"/>
                  <a:gd name="T43" fmla="*/ 18132 h 49"/>
                  <a:gd name="T44" fmla="*/ 2562 w 44"/>
                  <a:gd name="T45" fmla="*/ 15288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4"/>
                  <a:gd name="T70" fmla="*/ 0 h 49"/>
                  <a:gd name="T71" fmla="*/ 44 w 44"/>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4" h="49">
                    <a:moveTo>
                      <a:pt x="44" y="41"/>
                    </a:moveTo>
                    <a:lnTo>
                      <a:pt x="37" y="37"/>
                    </a:lnTo>
                    <a:lnTo>
                      <a:pt x="30" y="31"/>
                    </a:lnTo>
                    <a:lnTo>
                      <a:pt x="22" y="25"/>
                    </a:lnTo>
                    <a:lnTo>
                      <a:pt x="17" y="19"/>
                    </a:lnTo>
                    <a:lnTo>
                      <a:pt x="13" y="13"/>
                    </a:lnTo>
                    <a:lnTo>
                      <a:pt x="9" y="8"/>
                    </a:lnTo>
                    <a:lnTo>
                      <a:pt x="9" y="7"/>
                    </a:lnTo>
                    <a:lnTo>
                      <a:pt x="9" y="6"/>
                    </a:lnTo>
                    <a:lnTo>
                      <a:pt x="9" y="7"/>
                    </a:lnTo>
                    <a:lnTo>
                      <a:pt x="8" y="7"/>
                    </a:lnTo>
                    <a:lnTo>
                      <a:pt x="4" y="0"/>
                    </a:lnTo>
                    <a:lnTo>
                      <a:pt x="1" y="3"/>
                    </a:lnTo>
                    <a:lnTo>
                      <a:pt x="0" y="6"/>
                    </a:lnTo>
                    <a:lnTo>
                      <a:pt x="1" y="9"/>
                    </a:lnTo>
                    <a:lnTo>
                      <a:pt x="2" y="13"/>
                    </a:lnTo>
                    <a:lnTo>
                      <a:pt x="5" y="18"/>
                    </a:lnTo>
                    <a:lnTo>
                      <a:pt x="11" y="25"/>
                    </a:lnTo>
                    <a:lnTo>
                      <a:pt x="17" y="31"/>
                    </a:lnTo>
                    <a:lnTo>
                      <a:pt x="24" y="38"/>
                    </a:lnTo>
                    <a:lnTo>
                      <a:pt x="32" y="45"/>
                    </a:lnTo>
                    <a:lnTo>
                      <a:pt x="40" y="49"/>
                    </a:lnTo>
                    <a:lnTo>
                      <a:pt x="44"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41" name="Freeform 567"/>
              <p:cNvSpPr>
                <a:spLocks noChangeArrowheads="1"/>
              </p:cNvSpPr>
              <p:nvPr/>
            </p:nvSpPr>
            <p:spPr bwMode="auto">
              <a:xfrm>
                <a:off x="4632" y="4120"/>
                <a:ext cx="51" cy="14"/>
              </a:xfrm>
              <a:custGeom>
                <a:avLst/>
                <a:gdLst>
                  <a:gd name="T0" fmla="*/ 1502 w 54"/>
                  <a:gd name="T1" fmla="*/ 2383 h 18"/>
                  <a:gd name="T2" fmla="*/ 1421 w 54"/>
                  <a:gd name="T3" fmla="*/ 2146 h 18"/>
                  <a:gd name="T4" fmla="*/ 1277 w 54"/>
                  <a:gd name="T5" fmla="*/ 2146 h 18"/>
                  <a:gd name="T6" fmla="*/ 1062 w 54"/>
                  <a:gd name="T7" fmla="*/ 2146 h 18"/>
                  <a:gd name="T8" fmla="*/ 903 w 54"/>
                  <a:gd name="T9" fmla="*/ 1931 h 18"/>
                  <a:gd name="T10" fmla="*/ 726 w 54"/>
                  <a:gd name="T11" fmla="*/ 1931 h 18"/>
                  <a:gd name="T12" fmla="*/ 471 w 54"/>
                  <a:gd name="T13" fmla="*/ 1564 h 18"/>
                  <a:gd name="T14" fmla="*/ 323 w 54"/>
                  <a:gd name="T15" fmla="*/ 2 h 18"/>
                  <a:gd name="T16" fmla="*/ 4 w 54"/>
                  <a:gd name="T17" fmla="*/ 0 h 18"/>
                  <a:gd name="T18" fmla="*/ 0 w 54"/>
                  <a:gd name="T19" fmla="*/ 2146 h 18"/>
                  <a:gd name="T20" fmla="*/ 297 w 54"/>
                  <a:gd name="T21" fmla="*/ 2943 h 18"/>
                  <a:gd name="T22" fmla="*/ 423 w 54"/>
                  <a:gd name="T23" fmla="*/ 4207 h 18"/>
                  <a:gd name="T24" fmla="*/ 633 w 54"/>
                  <a:gd name="T25" fmla="*/ 4485 h 18"/>
                  <a:gd name="T26" fmla="*/ 875 w 54"/>
                  <a:gd name="T27" fmla="*/ 4675 h 18"/>
                  <a:gd name="T28" fmla="*/ 1062 w 54"/>
                  <a:gd name="T29" fmla="*/ 4675 h 18"/>
                  <a:gd name="T30" fmla="*/ 1277 w 54"/>
                  <a:gd name="T31" fmla="*/ 4675 h 18"/>
                  <a:gd name="T32" fmla="*/ 1389 w 54"/>
                  <a:gd name="T33" fmla="*/ 4984 h 18"/>
                  <a:gd name="T34" fmla="*/ 1468 w 54"/>
                  <a:gd name="T35" fmla="*/ 4984 h 18"/>
                  <a:gd name="T36" fmla="*/ 1502 w 54"/>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4" y="9"/>
                    </a:moveTo>
                    <a:lnTo>
                      <a:pt x="50" y="8"/>
                    </a:lnTo>
                    <a:lnTo>
                      <a:pt x="45" y="8"/>
                    </a:lnTo>
                    <a:lnTo>
                      <a:pt x="38" y="8"/>
                    </a:lnTo>
                    <a:lnTo>
                      <a:pt x="32" y="7"/>
                    </a:lnTo>
                    <a:lnTo>
                      <a:pt x="26" y="7"/>
                    </a:lnTo>
                    <a:lnTo>
                      <a:pt x="18" y="5"/>
                    </a:lnTo>
                    <a:lnTo>
                      <a:pt x="11" y="4"/>
                    </a:lnTo>
                    <a:lnTo>
                      <a:pt x="4" y="0"/>
                    </a:lnTo>
                    <a:lnTo>
                      <a:pt x="0" y="8"/>
                    </a:lnTo>
                    <a:lnTo>
                      <a:pt x="9" y="11"/>
                    </a:lnTo>
                    <a:lnTo>
                      <a:pt x="16" y="15"/>
                    </a:lnTo>
                    <a:lnTo>
                      <a:pt x="23" y="16"/>
                    </a:lnTo>
                    <a:lnTo>
                      <a:pt x="31" y="17"/>
                    </a:lnTo>
                    <a:lnTo>
                      <a:pt x="38" y="17"/>
                    </a:lnTo>
                    <a:lnTo>
                      <a:pt x="45" y="17"/>
                    </a:lnTo>
                    <a:lnTo>
                      <a:pt x="49" y="18"/>
                    </a:lnTo>
                    <a:lnTo>
                      <a:pt x="52" y="18"/>
                    </a:lnTo>
                    <a:lnTo>
                      <a:pt x="54"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42" name="Freeform 568"/>
              <p:cNvSpPr>
                <a:spLocks noChangeArrowheads="1"/>
              </p:cNvSpPr>
              <p:nvPr/>
            </p:nvSpPr>
            <p:spPr bwMode="auto">
              <a:xfrm>
                <a:off x="784" y="4078"/>
                <a:ext cx="92" cy="52"/>
              </a:xfrm>
              <a:custGeom>
                <a:avLst/>
                <a:gdLst>
                  <a:gd name="T0" fmla="*/ 3003 w 93"/>
                  <a:gd name="T1" fmla="*/ 0 h 57"/>
                  <a:gd name="T2" fmla="*/ 3082 w 93"/>
                  <a:gd name="T3" fmla="*/ 0 h 57"/>
                  <a:gd name="T4" fmla="*/ 3164 w 93"/>
                  <a:gd name="T5" fmla="*/ 2 h 57"/>
                  <a:gd name="T6" fmla="*/ 3164 w 93"/>
                  <a:gd name="T7" fmla="*/ 5 h 57"/>
                  <a:gd name="T8" fmla="*/ 3082 w 93"/>
                  <a:gd name="T9" fmla="*/ 359 h 57"/>
                  <a:gd name="T10" fmla="*/ 3036 w 93"/>
                  <a:gd name="T11" fmla="*/ 542 h 57"/>
                  <a:gd name="T12" fmla="*/ 2882 w 93"/>
                  <a:gd name="T13" fmla="*/ 814 h 57"/>
                  <a:gd name="T14" fmla="*/ 2633 w 93"/>
                  <a:gd name="T15" fmla="*/ 1064 h 57"/>
                  <a:gd name="T16" fmla="*/ 2463 w 93"/>
                  <a:gd name="T17" fmla="*/ 1318 h 57"/>
                  <a:gd name="T18" fmla="*/ 2230 w 93"/>
                  <a:gd name="T19" fmla="*/ 1508 h 57"/>
                  <a:gd name="T20" fmla="*/ 1905 w 93"/>
                  <a:gd name="T21" fmla="*/ 1727 h 57"/>
                  <a:gd name="T22" fmla="*/ 1645 w 93"/>
                  <a:gd name="T23" fmla="*/ 1962 h 57"/>
                  <a:gd name="T24" fmla="*/ 1313 w 93"/>
                  <a:gd name="T25" fmla="*/ 2083 h 57"/>
                  <a:gd name="T26" fmla="*/ 1019 w 93"/>
                  <a:gd name="T27" fmla="*/ 2189 h 57"/>
                  <a:gd name="T28" fmla="*/ 635 w 93"/>
                  <a:gd name="T29" fmla="*/ 2189 h 57"/>
                  <a:gd name="T30" fmla="*/ 398 w 93"/>
                  <a:gd name="T31" fmla="*/ 2083 h 57"/>
                  <a:gd name="T32" fmla="*/ 1 w 93"/>
                  <a:gd name="T33" fmla="*/ 1949 h 57"/>
                  <a:gd name="T34" fmla="*/ 0 w 93"/>
                  <a:gd name="T35" fmla="*/ 1848 h 57"/>
                  <a:gd name="T36" fmla="*/ 0 w 93"/>
                  <a:gd name="T37" fmla="*/ 1832 h 57"/>
                  <a:gd name="T38" fmla="*/ 0 w 93"/>
                  <a:gd name="T39" fmla="*/ 1727 h 57"/>
                  <a:gd name="T40" fmla="*/ 1 w 93"/>
                  <a:gd name="T41" fmla="*/ 1617 h 57"/>
                  <a:gd name="T42" fmla="*/ 4 w 93"/>
                  <a:gd name="T43" fmla="*/ 1487 h 57"/>
                  <a:gd name="T44" fmla="*/ 9 w 93"/>
                  <a:gd name="T45" fmla="*/ 1153 h 57"/>
                  <a:gd name="T46" fmla="*/ 490 w 93"/>
                  <a:gd name="T47" fmla="*/ 941 h 57"/>
                  <a:gd name="T48" fmla="*/ 669 w 93"/>
                  <a:gd name="T49" fmla="*/ 709 h 57"/>
                  <a:gd name="T50" fmla="*/ 1019 w 93"/>
                  <a:gd name="T51" fmla="*/ 470 h 57"/>
                  <a:gd name="T52" fmla="*/ 1246 w 93"/>
                  <a:gd name="T53" fmla="*/ 336 h 57"/>
                  <a:gd name="T54" fmla="*/ 1468 w 93"/>
                  <a:gd name="T55" fmla="*/ 5 h 57"/>
                  <a:gd name="T56" fmla="*/ 1734 w 93"/>
                  <a:gd name="T57" fmla="*/ 3 h 57"/>
                  <a:gd name="T58" fmla="*/ 1997 w 93"/>
                  <a:gd name="T59" fmla="*/ 2 h 57"/>
                  <a:gd name="T60" fmla="*/ 2251 w 93"/>
                  <a:gd name="T61" fmla="*/ 1 h 57"/>
                  <a:gd name="T62" fmla="*/ 2463 w 93"/>
                  <a:gd name="T63" fmla="*/ 1 h 57"/>
                  <a:gd name="T64" fmla="*/ 2633 w 93"/>
                  <a:gd name="T65" fmla="*/ 0 h 57"/>
                  <a:gd name="T66" fmla="*/ 2882 w 93"/>
                  <a:gd name="T67" fmla="*/ 0 h 57"/>
                  <a:gd name="T68" fmla="*/ 3003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0"/>
                    </a:moveTo>
                    <a:lnTo>
                      <a:pt x="92" y="0"/>
                    </a:lnTo>
                    <a:lnTo>
                      <a:pt x="93" y="2"/>
                    </a:lnTo>
                    <a:lnTo>
                      <a:pt x="93" y="5"/>
                    </a:lnTo>
                    <a:lnTo>
                      <a:pt x="92" y="9"/>
                    </a:lnTo>
                    <a:lnTo>
                      <a:pt x="89" y="15"/>
                    </a:lnTo>
                    <a:lnTo>
                      <a:pt x="85" y="21"/>
                    </a:lnTo>
                    <a:lnTo>
                      <a:pt x="79" y="28"/>
                    </a:lnTo>
                    <a:lnTo>
                      <a:pt x="73" y="35"/>
                    </a:lnTo>
                    <a:lnTo>
                      <a:pt x="66" y="40"/>
                    </a:lnTo>
                    <a:lnTo>
                      <a:pt x="57" y="46"/>
                    </a:lnTo>
                    <a:lnTo>
                      <a:pt x="49" y="51"/>
                    </a:lnTo>
                    <a:lnTo>
                      <a:pt x="39" y="54"/>
                    </a:lnTo>
                    <a:lnTo>
                      <a:pt x="30" y="57"/>
                    </a:lnTo>
                    <a:lnTo>
                      <a:pt x="20" y="57"/>
                    </a:lnTo>
                    <a:lnTo>
                      <a:pt x="11" y="54"/>
                    </a:lnTo>
                    <a:lnTo>
                      <a:pt x="1" y="50"/>
                    </a:lnTo>
                    <a:lnTo>
                      <a:pt x="0" y="49"/>
                    </a:lnTo>
                    <a:lnTo>
                      <a:pt x="0" y="48"/>
                    </a:lnTo>
                    <a:lnTo>
                      <a:pt x="0" y="46"/>
                    </a:lnTo>
                    <a:lnTo>
                      <a:pt x="1" y="43"/>
                    </a:lnTo>
                    <a:lnTo>
                      <a:pt x="4" y="38"/>
                    </a:lnTo>
                    <a:lnTo>
                      <a:pt x="9" y="31"/>
                    </a:lnTo>
                    <a:lnTo>
                      <a:pt x="15" y="25"/>
                    </a:lnTo>
                    <a:lnTo>
                      <a:pt x="21" y="19"/>
                    </a:lnTo>
                    <a:lnTo>
                      <a:pt x="30" y="13"/>
                    </a:lnTo>
                    <a:lnTo>
                      <a:pt x="37" y="8"/>
                    </a:lnTo>
                    <a:lnTo>
                      <a:pt x="44" y="5"/>
                    </a:lnTo>
                    <a:lnTo>
                      <a:pt x="52" y="3"/>
                    </a:lnTo>
                    <a:lnTo>
                      <a:pt x="59" y="2"/>
                    </a:lnTo>
                    <a:lnTo>
                      <a:pt x="67" y="1"/>
                    </a:lnTo>
                    <a:lnTo>
                      <a:pt x="73" y="1"/>
                    </a:lnTo>
                    <a:lnTo>
                      <a:pt x="79" y="0"/>
                    </a:lnTo>
                    <a:lnTo>
                      <a:pt x="85"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43" name="Freeform 569"/>
              <p:cNvSpPr>
                <a:spLocks noChangeArrowheads="1"/>
              </p:cNvSpPr>
              <p:nvPr/>
            </p:nvSpPr>
            <p:spPr bwMode="auto">
              <a:xfrm>
                <a:off x="783" y="4073"/>
                <a:ext cx="98" cy="56"/>
              </a:xfrm>
              <a:custGeom>
                <a:avLst/>
                <a:gdLst>
                  <a:gd name="T0" fmla="*/ 0 w 98"/>
                  <a:gd name="T1" fmla="*/ 1140 h 66"/>
                  <a:gd name="T2" fmla="*/ 659 w 98"/>
                  <a:gd name="T3" fmla="*/ 1292 h 66"/>
                  <a:gd name="T4" fmla="*/ 1194 w 98"/>
                  <a:gd name="T5" fmla="*/ 1316 h 66"/>
                  <a:gd name="T6" fmla="*/ 1870 w 98"/>
                  <a:gd name="T7" fmla="*/ 1316 h 66"/>
                  <a:gd name="T8" fmla="*/ 2439 w 98"/>
                  <a:gd name="T9" fmla="*/ 1292 h 66"/>
                  <a:gd name="T10" fmla="*/ 3037 w 98"/>
                  <a:gd name="T11" fmla="*/ 1224 h 66"/>
                  <a:gd name="T12" fmla="*/ 3598 w 98"/>
                  <a:gd name="T13" fmla="*/ 1086 h 66"/>
                  <a:gd name="T14" fmla="*/ 4061 w 98"/>
                  <a:gd name="T15" fmla="*/ 984 h 66"/>
                  <a:gd name="T16" fmla="*/ 4561 w 98"/>
                  <a:gd name="T17" fmla="*/ 848 h 66"/>
                  <a:gd name="T18" fmla="*/ 4885 w 98"/>
                  <a:gd name="T19" fmla="*/ 727 h 66"/>
                  <a:gd name="T20" fmla="*/ 5183 w 98"/>
                  <a:gd name="T21" fmla="*/ 591 h 66"/>
                  <a:gd name="T22" fmla="*/ 5482 w 98"/>
                  <a:gd name="T23" fmla="*/ 469 h 66"/>
                  <a:gd name="T24" fmla="*/ 5607 w 98"/>
                  <a:gd name="T25" fmla="*/ 328 h 66"/>
                  <a:gd name="T26" fmla="*/ 5799 w 98"/>
                  <a:gd name="T27" fmla="*/ 211 h 66"/>
                  <a:gd name="T28" fmla="*/ 5799 w 98"/>
                  <a:gd name="T29" fmla="*/ 6 h 66"/>
                  <a:gd name="T30" fmla="*/ 5501 w 98"/>
                  <a:gd name="T31" fmla="*/ 0 h 66"/>
                  <a:gd name="T32" fmla="*/ 5165 w 98"/>
                  <a:gd name="T33" fmla="*/ 0 h 66"/>
                  <a:gd name="T34" fmla="*/ 5283 w 98"/>
                  <a:gd name="T35" fmla="*/ 183 h 66"/>
                  <a:gd name="T36" fmla="*/ 5451 w 98"/>
                  <a:gd name="T37" fmla="*/ 183 h 66"/>
                  <a:gd name="T38" fmla="*/ 5283 w 98"/>
                  <a:gd name="T39" fmla="*/ 169 h 66"/>
                  <a:gd name="T40" fmla="*/ 5283 w 98"/>
                  <a:gd name="T41" fmla="*/ 183 h 66"/>
                  <a:gd name="T42" fmla="*/ 5183 w 98"/>
                  <a:gd name="T43" fmla="*/ 243 h 66"/>
                  <a:gd name="T44" fmla="*/ 5138 w 98"/>
                  <a:gd name="T45" fmla="*/ 353 h 66"/>
                  <a:gd name="T46" fmla="*/ 4868 w 98"/>
                  <a:gd name="T47" fmla="*/ 469 h 66"/>
                  <a:gd name="T48" fmla="*/ 4573 w 98"/>
                  <a:gd name="T49" fmla="*/ 591 h 66"/>
                  <a:gd name="T50" fmla="*/ 4167 w 98"/>
                  <a:gd name="T51" fmla="*/ 727 h 66"/>
                  <a:gd name="T52" fmla="*/ 3699 w 98"/>
                  <a:gd name="T53" fmla="*/ 841 h 66"/>
                  <a:gd name="T54" fmla="*/ 3285 w 98"/>
                  <a:gd name="T55" fmla="*/ 939 h 66"/>
                  <a:gd name="T56" fmla="*/ 2835 w 98"/>
                  <a:gd name="T57" fmla="*/ 1046 h 66"/>
                  <a:gd name="T58" fmla="*/ 2298 w 98"/>
                  <a:gd name="T59" fmla="*/ 1086 h 66"/>
                  <a:gd name="T60" fmla="*/ 1813 w 98"/>
                  <a:gd name="T61" fmla="*/ 1124 h 66"/>
                  <a:gd name="T62" fmla="*/ 1269 w 98"/>
                  <a:gd name="T63" fmla="*/ 1138 h 66"/>
                  <a:gd name="T64" fmla="*/ 742 w 98"/>
                  <a:gd name="T65" fmla="*/ 1086 h 66"/>
                  <a:gd name="T66" fmla="*/ 4 w 98"/>
                  <a:gd name="T67" fmla="*/ 1011 h 66"/>
                  <a:gd name="T68" fmla="*/ 0 w 98"/>
                  <a:gd name="T69" fmla="*/ 114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8"/>
                    </a:moveTo>
                    <a:lnTo>
                      <a:pt x="11" y="64"/>
                    </a:lnTo>
                    <a:lnTo>
                      <a:pt x="21" y="66"/>
                    </a:lnTo>
                    <a:lnTo>
                      <a:pt x="32" y="66"/>
                    </a:lnTo>
                    <a:lnTo>
                      <a:pt x="41" y="64"/>
                    </a:lnTo>
                    <a:lnTo>
                      <a:pt x="52" y="61"/>
                    </a:lnTo>
                    <a:lnTo>
                      <a:pt x="60" y="55"/>
                    </a:lnTo>
                    <a:lnTo>
                      <a:pt x="69" y="50"/>
                    </a:lnTo>
                    <a:lnTo>
                      <a:pt x="76" y="43"/>
                    </a:lnTo>
                    <a:lnTo>
                      <a:pt x="84" y="36"/>
                    </a:lnTo>
                    <a:lnTo>
                      <a:pt x="89" y="30"/>
                    </a:lnTo>
                    <a:lnTo>
                      <a:pt x="93" y="23"/>
                    </a:lnTo>
                    <a:lnTo>
                      <a:pt x="96" y="17"/>
                    </a:lnTo>
                    <a:lnTo>
                      <a:pt x="98" y="11"/>
                    </a:lnTo>
                    <a:lnTo>
                      <a:pt x="98" y="6"/>
                    </a:lnTo>
                    <a:lnTo>
                      <a:pt x="94" y="0"/>
                    </a:lnTo>
                    <a:lnTo>
                      <a:pt x="88" y="0"/>
                    </a:lnTo>
                    <a:lnTo>
                      <a:pt x="90" y="9"/>
                    </a:lnTo>
                    <a:lnTo>
                      <a:pt x="91" y="9"/>
                    </a:lnTo>
                    <a:lnTo>
                      <a:pt x="90" y="8"/>
                    </a:lnTo>
                    <a:lnTo>
                      <a:pt x="90" y="9"/>
                    </a:lnTo>
                    <a:lnTo>
                      <a:pt x="89" y="13"/>
                    </a:lnTo>
                    <a:lnTo>
                      <a:pt x="86" y="18"/>
                    </a:lnTo>
                    <a:lnTo>
                      <a:pt x="83" y="23"/>
                    </a:lnTo>
                    <a:lnTo>
                      <a:pt x="77" y="30"/>
                    </a:lnTo>
                    <a:lnTo>
                      <a:pt x="71" y="36"/>
                    </a:lnTo>
                    <a:lnTo>
                      <a:pt x="63" y="42"/>
                    </a:lnTo>
                    <a:lnTo>
                      <a:pt x="56" y="47"/>
                    </a:lnTo>
                    <a:lnTo>
                      <a:pt x="48" y="52"/>
                    </a:lnTo>
                    <a:lnTo>
                      <a:pt x="39" y="55"/>
                    </a:lnTo>
                    <a:lnTo>
                      <a:pt x="31" y="56"/>
                    </a:lnTo>
                    <a:lnTo>
                      <a:pt x="22" y="57"/>
                    </a:lnTo>
                    <a:lnTo>
                      <a:pt x="13" y="55"/>
                    </a:lnTo>
                    <a:lnTo>
                      <a:pt x="4"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44" name="Freeform 570"/>
              <p:cNvSpPr>
                <a:spLocks noChangeArrowheads="1"/>
              </p:cNvSpPr>
              <p:nvPr/>
            </p:nvSpPr>
            <p:spPr bwMode="auto">
              <a:xfrm>
                <a:off x="780" y="4083"/>
                <a:ext cx="39" cy="49"/>
              </a:xfrm>
              <a:custGeom>
                <a:avLst/>
                <a:gdLst>
                  <a:gd name="T0" fmla="*/ 464 w 43"/>
                  <a:gd name="T1" fmla="*/ 0 h 49"/>
                  <a:gd name="T2" fmla="*/ 370 w 43"/>
                  <a:gd name="T3" fmla="*/ 89 h 49"/>
                  <a:gd name="T4" fmla="*/ 258 w 43"/>
                  <a:gd name="T5" fmla="*/ 3957 h 49"/>
                  <a:gd name="T6" fmla="*/ 189 w 43"/>
                  <a:gd name="T7" fmla="*/ 6303 h 49"/>
                  <a:gd name="T8" fmla="*/ 5 w 43"/>
                  <a:gd name="T9" fmla="*/ 9318 h 49"/>
                  <a:gd name="T10" fmla="*/ 4 w 43"/>
                  <a:gd name="T11" fmla="*/ 12103 h 49"/>
                  <a:gd name="T12" fmla="*/ 1 w 43"/>
                  <a:gd name="T13" fmla="*/ 13800 h 49"/>
                  <a:gd name="T14" fmla="*/ 0 w 43"/>
                  <a:gd name="T15" fmla="*/ 15288 h 49"/>
                  <a:gd name="T16" fmla="*/ 0 w 43"/>
                  <a:gd name="T17" fmla="*/ 16538 h 49"/>
                  <a:gd name="T18" fmla="*/ 0 w 43"/>
                  <a:gd name="T19" fmla="*/ 17477 h 49"/>
                  <a:gd name="T20" fmla="*/ 3 w 43"/>
                  <a:gd name="T21" fmla="*/ 18132 h 49"/>
                  <a:gd name="T22" fmla="*/ 5 w 43"/>
                  <a:gd name="T23" fmla="*/ 15492 h 49"/>
                  <a:gd name="T24" fmla="*/ 5 w 43"/>
                  <a:gd name="T25" fmla="*/ 16164 h 49"/>
                  <a:gd name="T26" fmla="*/ 5 w 43"/>
                  <a:gd name="T27" fmla="*/ 15492 h 49"/>
                  <a:gd name="T28" fmla="*/ 149 w 43"/>
                  <a:gd name="T29" fmla="*/ 13244 h 49"/>
                  <a:gd name="T30" fmla="*/ 189 w 43"/>
                  <a:gd name="T31" fmla="*/ 11809 h 49"/>
                  <a:gd name="T32" fmla="*/ 245 w 43"/>
                  <a:gd name="T33" fmla="*/ 8840 h 49"/>
                  <a:gd name="T34" fmla="*/ 323 w 43"/>
                  <a:gd name="T35" fmla="*/ 7359 h 49"/>
                  <a:gd name="T36" fmla="*/ 434 w 43"/>
                  <a:gd name="T37" fmla="*/ 4627 h 49"/>
                  <a:gd name="T38" fmla="*/ 508 w 43"/>
                  <a:gd name="T39" fmla="*/ 3370 h 49"/>
                  <a:gd name="T40" fmla="*/ 464 w 43"/>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49"/>
                  <a:gd name="T65" fmla="*/ 43 w 43"/>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49">
                    <a:moveTo>
                      <a:pt x="39" y="0"/>
                    </a:moveTo>
                    <a:lnTo>
                      <a:pt x="31" y="5"/>
                    </a:lnTo>
                    <a:lnTo>
                      <a:pt x="23" y="11"/>
                    </a:lnTo>
                    <a:lnTo>
                      <a:pt x="16" y="17"/>
                    </a:lnTo>
                    <a:lnTo>
                      <a:pt x="9" y="25"/>
                    </a:lnTo>
                    <a:lnTo>
                      <a:pt x="4" y="32"/>
                    </a:lnTo>
                    <a:lnTo>
                      <a:pt x="1" y="37"/>
                    </a:lnTo>
                    <a:lnTo>
                      <a:pt x="0" y="41"/>
                    </a:lnTo>
                    <a:lnTo>
                      <a:pt x="0" y="44"/>
                    </a:lnTo>
                    <a:lnTo>
                      <a:pt x="0" y="47"/>
                    </a:lnTo>
                    <a:lnTo>
                      <a:pt x="3" y="49"/>
                    </a:lnTo>
                    <a:lnTo>
                      <a:pt x="7" y="42"/>
                    </a:lnTo>
                    <a:lnTo>
                      <a:pt x="8" y="43"/>
                    </a:lnTo>
                    <a:lnTo>
                      <a:pt x="9" y="42"/>
                    </a:lnTo>
                    <a:lnTo>
                      <a:pt x="11" y="36"/>
                    </a:lnTo>
                    <a:lnTo>
                      <a:pt x="16" y="31"/>
                    </a:lnTo>
                    <a:lnTo>
                      <a:pt x="22" y="24"/>
                    </a:lnTo>
                    <a:lnTo>
                      <a:pt x="28" y="19"/>
                    </a:lnTo>
                    <a:lnTo>
                      <a:pt x="36" y="13"/>
                    </a:lnTo>
                    <a:lnTo>
                      <a:pt x="43" y="9"/>
                    </a:lnTo>
                    <a:lnTo>
                      <a:pt x="39"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45" name="Freeform 571"/>
              <p:cNvSpPr>
                <a:spLocks noChangeArrowheads="1"/>
              </p:cNvSpPr>
              <p:nvPr/>
            </p:nvSpPr>
            <p:spPr bwMode="auto">
              <a:xfrm>
                <a:off x="832" y="4073"/>
                <a:ext cx="51" cy="14"/>
              </a:xfrm>
              <a:custGeom>
                <a:avLst/>
                <a:gdLst>
                  <a:gd name="T0" fmla="*/ 1468 w 54"/>
                  <a:gd name="T1" fmla="*/ 0 h 18"/>
                  <a:gd name="T2" fmla="*/ 1389 w 54"/>
                  <a:gd name="T3" fmla="*/ 0 h 18"/>
                  <a:gd name="T4" fmla="*/ 1248 w 54"/>
                  <a:gd name="T5" fmla="*/ 0 h 18"/>
                  <a:gd name="T6" fmla="*/ 1062 w 54"/>
                  <a:gd name="T7" fmla="*/ 0 h 18"/>
                  <a:gd name="T8" fmla="*/ 903 w 54"/>
                  <a:gd name="T9" fmla="*/ 1 h 18"/>
                  <a:gd name="T10" fmla="*/ 668 w 54"/>
                  <a:gd name="T11" fmla="*/ 2 h 18"/>
                  <a:gd name="T12" fmla="*/ 423 w 54"/>
                  <a:gd name="T13" fmla="*/ 2 h 18"/>
                  <a:gd name="T14" fmla="*/ 8 w 54"/>
                  <a:gd name="T15" fmla="*/ 1738 h 18"/>
                  <a:gd name="T16" fmla="*/ 0 w 54"/>
                  <a:gd name="T17" fmla="*/ 2383 h 18"/>
                  <a:gd name="T18" fmla="*/ 4 w 54"/>
                  <a:gd name="T19" fmla="*/ 4984 h 18"/>
                  <a:gd name="T20" fmla="*/ 323 w 54"/>
                  <a:gd name="T21" fmla="*/ 4037 h 18"/>
                  <a:gd name="T22" fmla="*/ 471 w 54"/>
                  <a:gd name="T23" fmla="*/ 3270 h 18"/>
                  <a:gd name="T24" fmla="*/ 689 w 54"/>
                  <a:gd name="T25" fmla="*/ 2943 h 18"/>
                  <a:gd name="T26" fmla="*/ 903 w 54"/>
                  <a:gd name="T27" fmla="*/ 2649 h 18"/>
                  <a:gd name="T28" fmla="*/ 1085 w 54"/>
                  <a:gd name="T29" fmla="*/ 2649 h 18"/>
                  <a:gd name="T30" fmla="*/ 1248 w 54"/>
                  <a:gd name="T31" fmla="*/ 2649 h 18"/>
                  <a:gd name="T32" fmla="*/ 1421 w 54"/>
                  <a:gd name="T33" fmla="*/ 2383 h 18"/>
                  <a:gd name="T34" fmla="*/ 1502 w 54"/>
                  <a:gd name="T35" fmla="*/ 2383 h 18"/>
                  <a:gd name="T36" fmla="*/ 1468 w 54"/>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2" y="0"/>
                    </a:moveTo>
                    <a:lnTo>
                      <a:pt x="49" y="0"/>
                    </a:lnTo>
                    <a:lnTo>
                      <a:pt x="44" y="0"/>
                    </a:lnTo>
                    <a:lnTo>
                      <a:pt x="38" y="0"/>
                    </a:lnTo>
                    <a:lnTo>
                      <a:pt x="32" y="1"/>
                    </a:lnTo>
                    <a:lnTo>
                      <a:pt x="24" y="2"/>
                    </a:lnTo>
                    <a:lnTo>
                      <a:pt x="16" y="3"/>
                    </a:lnTo>
                    <a:lnTo>
                      <a:pt x="8" y="6"/>
                    </a:lnTo>
                    <a:lnTo>
                      <a:pt x="0" y="9"/>
                    </a:lnTo>
                    <a:lnTo>
                      <a:pt x="4" y="18"/>
                    </a:lnTo>
                    <a:lnTo>
                      <a:pt x="11" y="14"/>
                    </a:lnTo>
                    <a:lnTo>
                      <a:pt x="18" y="12"/>
                    </a:lnTo>
                    <a:lnTo>
                      <a:pt x="25" y="11"/>
                    </a:lnTo>
                    <a:lnTo>
                      <a:pt x="32" y="10"/>
                    </a:lnTo>
                    <a:lnTo>
                      <a:pt x="39" y="10"/>
                    </a:lnTo>
                    <a:lnTo>
                      <a:pt x="44" y="10"/>
                    </a:lnTo>
                    <a:lnTo>
                      <a:pt x="50" y="9"/>
                    </a:lnTo>
                    <a:lnTo>
                      <a:pt x="54"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46" name="Freeform 572"/>
              <p:cNvSpPr>
                <a:spLocks noChangeArrowheads="1"/>
              </p:cNvSpPr>
              <p:nvPr/>
            </p:nvSpPr>
            <p:spPr bwMode="auto">
              <a:xfrm>
                <a:off x="4102" y="4075"/>
                <a:ext cx="92" cy="52"/>
              </a:xfrm>
              <a:custGeom>
                <a:avLst/>
                <a:gdLst>
                  <a:gd name="T0" fmla="*/ 2925 w 93"/>
                  <a:gd name="T1" fmla="*/ 3042 h 58"/>
                  <a:gd name="T2" fmla="*/ 3082 w 93"/>
                  <a:gd name="T3" fmla="*/ 3042 h 58"/>
                  <a:gd name="T4" fmla="*/ 3164 w 93"/>
                  <a:gd name="T5" fmla="*/ 2942 h 58"/>
                  <a:gd name="T6" fmla="*/ 3164 w 93"/>
                  <a:gd name="T7" fmla="*/ 2714 h 58"/>
                  <a:gd name="T8" fmla="*/ 3082 w 93"/>
                  <a:gd name="T9" fmla="*/ 2493 h 58"/>
                  <a:gd name="T10" fmla="*/ 3003 w 93"/>
                  <a:gd name="T11" fmla="*/ 2183 h 58"/>
                  <a:gd name="T12" fmla="*/ 2881 w 93"/>
                  <a:gd name="T13" fmla="*/ 1918 h 58"/>
                  <a:gd name="T14" fmla="*/ 2633 w 93"/>
                  <a:gd name="T15" fmla="*/ 1567 h 58"/>
                  <a:gd name="T16" fmla="*/ 2463 w 93"/>
                  <a:gd name="T17" fmla="*/ 1166 h 58"/>
                  <a:gd name="T18" fmla="*/ 2217 w 93"/>
                  <a:gd name="T19" fmla="*/ 837 h 58"/>
                  <a:gd name="T20" fmla="*/ 1905 w 93"/>
                  <a:gd name="T21" fmla="*/ 512 h 58"/>
                  <a:gd name="T22" fmla="*/ 1629 w 93"/>
                  <a:gd name="T23" fmla="*/ 365 h 58"/>
                  <a:gd name="T24" fmla="*/ 1313 w 93"/>
                  <a:gd name="T25" fmla="*/ 3 h 58"/>
                  <a:gd name="T26" fmla="*/ 1011 w 93"/>
                  <a:gd name="T27" fmla="*/ 0 h 58"/>
                  <a:gd name="T28" fmla="*/ 635 w 93"/>
                  <a:gd name="T29" fmla="*/ 0 h 58"/>
                  <a:gd name="T30" fmla="*/ 377 w 93"/>
                  <a:gd name="T31" fmla="*/ 3 h 58"/>
                  <a:gd name="T32" fmla="*/ 1 w 93"/>
                  <a:gd name="T33" fmla="*/ 400 h 58"/>
                  <a:gd name="T34" fmla="*/ 0 w 93"/>
                  <a:gd name="T35" fmla="*/ 434 h 58"/>
                  <a:gd name="T36" fmla="*/ 0 w 93"/>
                  <a:gd name="T37" fmla="*/ 472 h 58"/>
                  <a:gd name="T38" fmla="*/ 0 w 93"/>
                  <a:gd name="T39" fmla="*/ 558 h 58"/>
                  <a:gd name="T40" fmla="*/ 1 w 93"/>
                  <a:gd name="T41" fmla="*/ 714 h 58"/>
                  <a:gd name="T42" fmla="*/ 4 w 93"/>
                  <a:gd name="T43" fmla="*/ 1037 h 58"/>
                  <a:gd name="T44" fmla="*/ 8 w 93"/>
                  <a:gd name="T45" fmla="*/ 1330 h 58"/>
                  <a:gd name="T46" fmla="*/ 464 w 93"/>
                  <a:gd name="T47" fmla="*/ 1649 h 58"/>
                  <a:gd name="T48" fmla="*/ 669 w 93"/>
                  <a:gd name="T49" fmla="*/ 2009 h 58"/>
                  <a:gd name="T50" fmla="*/ 1011 w 93"/>
                  <a:gd name="T51" fmla="*/ 2291 h 58"/>
                  <a:gd name="T52" fmla="*/ 1246 w 93"/>
                  <a:gd name="T53" fmla="*/ 2578 h 58"/>
                  <a:gd name="T54" fmla="*/ 1468 w 93"/>
                  <a:gd name="T55" fmla="*/ 2708 h 58"/>
                  <a:gd name="T56" fmla="*/ 1717 w 93"/>
                  <a:gd name="T57" fmla="*/ 2801 h 58"/>
                  <a:gd name="T58" fmla="*/ 1997 w 93"/>
                  <a:gd name="T59" fmla="*/ 2942 h 58"/>
                  <a:gd name="T60" fmla="*/ 2230 w 93"/>
                  <a:gd name="T61" fmla="*/ 2953 h 58"/>
                  <a:gd name="T62" fmla="*/ 2463 w 93"/>
                  <a:gd name="T63" fmla="*/ 2953 h 58"/>
                  <a:gd name="T64" fmla="*/ 2633 w 93"/>
                  <a:gd name="T65" fmla="*/ 2953 h 58"/>
                  <a:gd name="T66" fmla="*/ 2881 w 93"/>
                  <a:gd name="T67" fmla="*/ 2953 h 58"/>
                  <a:gd name="T68" fmla="*/ 2925 w 93"/>
                  <a:gd name="T69" fmla="*/ 3042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8"/>
                  <a:gd name="T107" fmla="*/ 93 w 9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8">
                    <a:moveTo>
                      <a:pt x="87" y="58"/>
                    </a:moveTo>
                    <a:lnTo>
                      <a:pt x="92" y="58"/>
                    </a:lnTo>
                    <a:lnTo>
                      <a:pt x="93" y="55"/>
                    </a:lnTo>
                    <a:lnTo>
                      <a:pt x="93" y="52"/>
                    </a:lnTo>
                    <a:lnTo>
                      <a:pt x="92" y="47"/>
                    </a:lnTo>
                    <a:lnTo>
                      <a:pt x="88" y="41"/>
                    </a:lnTo>
                    <a:lnTo>
                      <a:pt x="84" y="36"/>
                    </a:lnTo>
                    <a:lnTo>
                      <a:pt x="79" y="29"/>
                    </a:lnTo>
                    <a:lnTo>
                      <a:pt x="73" y="22"/>
                    </a:lnTo>
                    <a:lnTo>
                      <a:pt x="65" y="16"/>
                    </a:lnTo>
                    <a:lnTo>
                      <a:pt x="57" y="10"/>
                    </a:lnTo>
                    <a:lnTo>
                      <a:pt x="48" y="6"/>
                    </a:lnTo>
                    <a:lnTo>
                      <a:pt x="39" y="3"/>
                    </a:lnTo>
                    <a:lnTo>
                      <a:pt x="29" y="0"/>
                    </a:lnTo>
                    <a:lnTo>
                      <a:pt x="20" y="0"/>
                    </a:lnTo>
                    <a:lnTo>
                      <a:pt x="10" y="3"/>
                    </a:lnTo>
                    <a:lnTo>
                      <a:pt x="1" y="7"/>
                    </a:lnTo>
                    <a:lnTo>
                      <a:pt x="0" y="8"/>
                    </a:lnTo>
                    <a:lnTo>
                      <a:pt x="0" y="9"/>
                    </a:lnTo>
                    <a:lnTo>
                      <a:pt x="0" y="11"/>
                    </a:lnTo>
                    <a:lnTo>
                      <a:pt x="1" y="14"/>
                    </a:lnTo>
                    <a:lnTo>
                      <a:pt x="4" y="19"/>
                    </a:lnTo>
                    <a:lnTo>
                      <a:pt x="8" y="25"/>
                    </a:lnTo>
                    <a:lnTo>
                      <a:pt x="14" y="31"/>
                    </a:lnTo>
                    <a:lnTo>
                      <a:pt x="21" y="38"/>
                    </a:lnTo>
                    <a:lnTo>
                      <a:pt x="29" y="43"/>
                    </a:lnTo>
                    <a:lnTo>
                      <a:pt x="37" y="49"/>
                    </a:lnTo>
                    <a:lnTo>
                      <a:pt x="44" y="51"/>
                    </a:lnTo>
                    <a:lnTo>
                      <a:pt x="51" y="53"/>
                    </a:lnTo>
                    <a:lnTo>
                      <a:pt x="59" y="55"/>
                    </a:lnTo>
                    <a:lnTo>
                      <a:pt x="66" y="56"/>
                    </a:lnTo>
                    <a:lnTo>
                      <a:pt x="73" y="56"/>
                    </a:lnTo>
                    <a:lnTo>
                      <a:pt x="79" y="56"/>
                    </a:lnTo>
                    <a:lnTo>
                      <a:pt x="84" y="56"/>
                    </a:lnTo>
                    <a:lnTo>
                      <a:pt x="87" y="58"/>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47" name="Freeform 573"/>
              <p:cNvSpPr>
                <a:spLocks noChangeArrowheads="1"/>
              </p:cNvSpPr>
              <p:nvPr/>
            </p:nvSpPr>
            <p:spPr bwMode="auto">
              <a:xfrm>
                <a:off x="4101" y="4073"/>
                <a:ext cx="98" cy="55"/>
              </a:xfrm>
              <a:custGeom>
                <a:avLst/>
                <a:gdLst>
                  <a:gd name="T0" fmla="*/ 4 w 98"/>
                  <a:gd name="T1" fmla="*/ 161 h 66"/>
                  <a:gd name="T2" fmla="*/ 700 w 98"/>
                  <a:gd name="T3" fmla="*/ 129 h 66"/>
                  <a:gd name="T4" fmla="*/ 1269 w 98"/>
                  <a:gd name="T5" fmla="*/ 113 h 66"/>
                  <a:gd name="T6" fmla="*/ 1761 w 98"/>
                  <a:gd name="T7" fmla="*/ 113 h 66"/>
                  <a:gd name="T8" fmla="*/ 2298 w 98"/>
                  <a:gd name="T9" fmla="*/ 129 h 66"/>
                  <a:gd name="T10" fmla="*/ 2748 w 98"/>
                  <a:gd name="T11" fmla="*/ 161 h 66"/>
                  <a:gd name="T12" fmla="*/ 3285 w 98"/>
                  <a:gd name="T13" fmla="*/ 232 h 66"/>
                  <a:gd name="T14" fmla="*/ 3699 w 98"/>
                  <a:gd name="T15" fmla="*/ 288 h 66"/>
                  <a:gd name="T16" fmla="*/ 4086 w 98"/>
                  <a:gd name="T17" fmla="*/ 360 h 66"/>
                  <a:gd name="T18" fmla="*/ 4573 w 98"/>
                  <a:gd name="T19" fmla="*/ 444 h 66"/>
                  <a:gd name="T20" fmla="*/ 4853 w 98"/>
                  <a:gd name="T21" fmla="*/ 515 h 66"/>
                  <a:gd name="T22" fmla="*/ 4978 w 98"/>
                  <a:gd name="T23" fmla="*/ 575 h 66"/>
                  <a:gd name="T24" fmla="*/ 5165 w 98"/>
                  <a:gd name="T25" fmla="*/ 645 h 66"/>
                  <a:gd name="T26" fmla="*/ 5183 w 98"/>
                  <a:gd name="T27" fmla="*/ 689 h 66"/>
                  <a:gd name="T28" fmla="*/ 5183 w 98"/>
                  <a:gd name="T29" fmla="*/ 694 h 66"/>
                  <a:gd name="T30" fmla="*/ 5451 w 98"/>
                  <a:gd name="T31" fmla="*/ 694 h 66"/>
                  <a:gd name="T32" fmla="*/ 5183 w 98"/>
                  <a:gd name="T33" fmla="*/ 694 h 66"/>
                  <a:gd name="T34" fmla="*/ 5149 w 98"/>
                  <a:gd name="T35" fmla="*/ 803 h 66"/>
                  <a:gd name="T36" fmla="*/ 5501 w 98"/>
                  <a:gd name="T37" fmla="*/ 798 h 66"/>
                  <a:gd name="T38" fmla="*/ 5799 w 98"/>
                  <a:gd name="T39" fmla="*/ 741 h 66"/>
                  <a:gd name="T40" fmla="*/ 5799 w 98"/>
                  <a:gd name="T41" fmla="*/ 665 h 66"/>
                  <a:gd name="T42" fmla="*/ 5607 w 98"/>
                  <a:gd name="T43" fmla="*/ 601 h 66"/>
                  <a:gd name="T44" fmla="*/ 5482 w 98"/>
                  <a:gd name="T45" fmla="*/ 519 h 66"/>
                  <a:gd name="T46" fmla="*/ 5165 w 98"/>
                  <a:gd name="T47" fmla="*/ 444 h 66"/>
                  <a:gd name="T48" fmla="*/ 4868 w 98"/>
                  <a:gd name="T49" fmla="*/ 360 h 66"/>
                  <a:gd name="T50" fmla="*/ 4561 w 98"/>
                  <a:gd name="T51" fmla="*/ 287 h 66"/>
                  <a:gd name="T52" fmla="*/ 4050 w 98"/>
                  <a:gd name="T53" fmla="*/ 187 h 66"/>
                  <a:gd name="T54" fmla="*/ 3598 w 98"/>
                  <a:gd name="T55" fmla="*/ 129 h 66"/>
                  <a:gd name="T56" fmla="*/ 3009 w 98"/>
                  <a:gd name="T57" fmla="*/ 5 h 66"/>
                  <a:gd name="T58" fmla="*/ 2439 w 98"/>
                  <a:gd name="T59" fmla="*/ 2 h 66"/>
                  <a:gd name="T60" fmla="*/ 1813 w 98"/>
                  <a:gd name="T61" fmla="*/ 0 h 66"/>
                  <a:gd name="T62" fmla="*/ 1194 w 98"/>
                  <a:gd name="T63" fmla="*/ 0 h 66"/>
                  <a:gd name="T64" fmla="*/ 620 w 98"/>
                  <a:gd name="T65" fmla="*/ 2 h 66"/>
                  <a:gd name="T66" fmla="*/ 0 w 98"/>
                  <a:gd name="T67" fmla="*/ 96 h 66"/>
                  <a:gd name="T68" fmla="*/ 4 w 98"/>
                  <a:gd name="T69" fmla="*/ 161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4"/>
                    </a:moveTo>
                    <a:lnTo>
                      <a:pt x="12" y="11"/>
                    </a:lnTo>
                    <a:lnTo>
                      <a:pt x="22" y="9"/>
                    </a:lnTo>
                    <a:lnTo>
                      <a:pt x="30" y="9"/>
                    </a:lnTo>
                    <a:lnTo>
                      <a:pt x="39" y="11"/>
                    </a:lnTo>
                    <a:lnTo>
                      <a:pt x="47" y="14"/>
                    </a:lnTo>
                    <a:lnTo>
                      <a:pt x="56" y="19"/>
                    </a:lnTo>
                    <a:lnTo>
                      <a:pt x="63" y="24"/>
                    </a:lnTo>
                    <a:lnTo>
                      <a:pt x="70" y="30"/>
                    </a:lnTo>
                    <a:lnTo>
                      <a:pt x="77" y="36"/>
                    </a:lnTo>
                    <a:lnTo>
                      <a:pt x="82" y="42"/>
                    </a:lnTo>
                    <a:lnTo>
                      <a:pt x="85" y="47"/>
                    </a:lnTo>
                    <a:lnTo>
                      <a:pt x="88" y="53"/>
                    </a:lnTo>
                    <a:lnTo>
                      <a:pt x="89" y="56"/>
                    </a:lnTo>
                    <a:lnTo>
                      <a:pt x="89" y="57"/>
                    </a:lnTo>
                    <a:lnTo>
                      <a:pt x="91" y="57"/>
                    </a:lnTo>
                    <a:lnTo>
                      <a:pt x="89" y="57"/>
                    </a:lnTo>
                    <a:lnTo>
                      <a:pt x="87" y="66"/>
                    </a:lnTo>
                    <a:lnTo>
                      <a:pt x="94" y="65"/>
                    </a:lnTo>
                    <a:lnTo>
                      <a:pt x="98" y="60"/>
                    </a:lnTo>
                    <a:lnTo>
                      <a:pt x="98" y="55"/>
                    </a:lnTo>
                    <a:lnTo>
                      <a:pt x="96" y="49"/>
                    </a:lnTo>
                    <a:lnTo>
                      <a:pt x="93" y="43"/>
                    </a:lnTo>
                    <a:lnTo>
                      <a:pt x="88" y="36"/>
                    </a:lnTo>
                    <a:lnTo>
                      <a:pt x="83" y="30"/>
                    </a:lnTo>
                    <a:lnTo>
                      <a:pt x="76" y="23"/>
                    </a:lnTo>
                    <a:lnTo>
                      <a:pt x="68" y="16"/>
                    </a:lnTo>
                    <a:lnTo>
                      <a:pt x="60" y="11"/>
                    </a:lnTo>
                    <a:lnTo>
                      <a:pt x="51" y="6"/>
                    </a:lnTo>
                    <a:lnTo>
                      <a:pt x="41" y="2"/>
                    </a:lnTo>
                    <a:lnTo>
                      <a:pt x="31" y="0"/>
                    </a:lnTo>
                    <a:lnTo>
                      <a:pt x="21" y="0"/>
                    </a:lnTo>
                    <a:lnTo>
                      <a:pt x="10"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48" name="Freeform 574"/>
              <p:cNvSpPr>
                <a:spLocks noChangeArrowheads="1"/>
              </p:cNvSpPr>
              <p:nvPr/>
            </p:nvSpPr>
            <p:spPr bwMode="auto">
              <a:xfrm>
                <a:off x="4097" y="4080"/>
                <a:ext cx="41" cy="49"/>
              </a:xfrm>
              <a:custGeom>
                <a:avLst/>
                <a:gdLst>
                  <a:gd name="T0" fmla="*/ 2562 w 44"/>
                  <a:gd name="T1" fmla="*/ 15288 h 49"/>
                  <a:gd name="T2" fmla="*/ 2102 w 44"/>
                  <a:gd name="T3" fmla="*/ 13800 h 49"/>
                  <a:gd name="T4" fmla="*/ 1666 w 44"/>
                  <a:gd name="T5" fmla="*/ 11809 h 49"/>
                  <a:gd name="T6" fmla="*/ 1367 w 44"/>
                  <a:gd name="T7" fmla="*/ 9318 h 49"/>
                  <a:gd name="T8" fmla="*/ 891 w 44"/>
                  <a:gd name="T9" fmla="*/ 7359 h 49"/>
                  <a:gd name="T10" fmla="*/ 685 w 44"/>
                  <a:gd name="T11" fmla="*/ 4627 h 49"/>
                  <a:gd name="T12" fmla="*/ 601 w 44"/>
                  <a:gd name="T13" fmla="*/ 3106 h 49"/>
                  <a:gd name="T14" fmla="*/ 562 w 44"/>
                  <a:gd name="T15" fmla="*/ 2888 h 49"/>
                  <a:gd name="T16" fmla="*/ 562 w 44"/>
                  <a:gd name="T17" fmla="*/ 98 h 49"/>
                  <a:gd name="T18" fmla="*/ 562 w 44"/>
                  <a:gd name="T19" fmla="*/ 2888 h 49"/>
                  <a:gd name="T20" fmla="*/ 526 w 44"/>
                  <a:gd name="T21" fmla="*/ 2888 h 49"/>
                  <a:gd name="T22" fmla="*/ 4 w 44"/>
                  <a:gd name="T23" fmla="*/ 0 h 49"/>
                  <a:gd name="T24" fmla="*/ 0 w 44"/>
                  <a:gd name="T25" fmla="*/ 3 h 49"/>
                  <a:gd name="T26" fmla="*/ 0 w 44"/>
                  <a:gd name="T27" fmla="*/ 98 h 49"/>
                  <a:gd name="T28" fmla="*/ 0 w 44"/>
                  <a:gd name="T29" fmla="*/ 3370 h 49"/>
                  <a:gd name="T30" fmla="*/ 1 w 44"/>
                  <a:gd name="T31" fmla="*/ 4627 h 49"/>
                  <a:gd name="T32" fmla="*/ 5 w 44"/>
                  <a:gd name="T33" fmla="*/ 6825 h 49"/>
                  <a:gd name="T34" fmla="*/ 601 w 44"/>
                  <a:gd name="T35" fmla="*/ 9318 h 49"/>
                  <a:gd name="T36" fmla="*/ 891 w 44"/>
                  <a:gd name="T37" fmla="*/ 11809 h 49"/>
                  <a:gd name="T38" fmla="*/ 1415 w 44"/>
                  <a:gd name="T39" fmla="*/ 14134 h 49"/>
                  <a:gd name="T40" fmla="*/ 1780 w 44"/>
                  <a:gd name="T41" fmla="*/ 16752 h 49"/>
                  <a:gd name="T42" fmla="*/ 2318 w 44"/>
                  <a:gd name="T43" fmla="*/ 18132 h 49"/>
                  <a:gd name="T44" fmla="*/ 2562 w 44"/>
                  <a:gd name="T45" fmla="*/ 15288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4"/>
                  <a:gd name="T70" fmla="*/ 0 h 49"/>
                  <a:gd name="T71" fmla="*/ 44 w 44"/>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4" h="49">
                    <a:moveTo>
                      <a:pt x="44" y="41"/>
                    </a:moveTo>
                    <a:lnTo>
                      <a:pt x="36" y="37"/>
                    </a:lnTo>
                    <a:lnTo>
                      <a:pt x="29" y="31"/>
                    </a:lnTo>
                    <a:lnTo>
                      <a:pt x="23" y="25"/>
                    </a:lnTo>
                    <a:lnTo>
                      <a:pt x="16" y="19"/>
                    </a:lnTo>
                    <a:lnTo>
                      <a:pt x="12" y="13"/>
                    </a:lnTo>
                    <a:lnTo>
                      <a:pt x="10" y="8"/>
                    </a:lnTo>
                    <a:lnTo>
                      <a:pt x="9" y="7"/>
                    </a:lnTo>
                    <a:lnTo>
                      <a:pt x="9" y="6"/>
                    </a:lnTo>
                    <a:lnTo>
                      <a:pt x="9" y="7"/>
                    </a:lnTo>
                    <a:lnTo>
                      <a:pt x="8" y="7"/>
                    </a:lnTo>
                    <a:lnTo>
                      <a:pt x="4" y="0"/>
                    </a:lnTo>
                    <a:lnTo>
                      <a:pt x="0" y="3"/>
                    </a:lnTo>
                    <a:lnTo>
                      <a:pt x="0" y="6"/>
                    </a:lnTo>
                    <a:lnTo>
                      <a:pt x="0" y="9"/>
                    </a:lnTo>
                    <a:lnTo>
                      <a:pt x="1" y="13"/>
                    </a:lnTo>
                    <a:lnTo>
                      <a:pt x="5" y="18"/>
                    </a:lnTo>
                    <a:lnTo>
                      <a:pt x="10" y="25"/>
                    </a:lnTo>
                    <a:lnTo>
                      <a:pt x="16" y="31"/>
                    </a:lnTo>
                    <a:lnTo>
                      <a:pt x="24" y="38"/>
                    </a:lnTo>
                    <a:lnTo>
                      <a:pt x="31" y="45"/>
                    </a:lnTo>
                    <a:lnTo>
                      <a:pt x="40" y="49"/>
                    </a:lnTo>
                    <a:lnTo>
                      <a:pt x="44"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49" name="Freeform 575"/>
              <p:cNvSpPr>
                <a:spLocks noChangeArrowheads="1"/>
              </p:cNvSpPr>
              <p:nvPr/>
            </p:nvSpPr>
            <p:spPr bwMode="auto">
              <a:xfrm>
                <a:off x="4139" y="4121"/>
                <a:ext cx="50" cy="14"/>
              </a:xfrm>
              <a:custGeom>
                <a:avLst/>
                <a:gdLst>
                  <a:gd name="T0" fmla="*/ 1564 w 53"/>
                  <a:gd name="T1" fmla="*/ 2383 h 18"/>
                  <a:gd name="T2" fmla="*/ 1458 w 53"/>
                  <a:gd name="T3" fmla="*/ 2146 h 18"/>
                  <a:gd name="T4" fmla="*/ 1306 w 53"/>
                  <a:gd name="T5" fmla="*/ 2146 h 18"/>
                  <a:gd name="T6" fmla="*/ 1157 w 53"/>
                  <a:gd name="T7" fmla="*/ 2146 h 18"/>
                  <a:gd name="T8" fmla="*/ 929 w 53"/>
                  <a:gd name="T9" fmla="*/ 1931 h 18"/>
                  <a:gd name="T10" fmla="*/ 746 w 53"/>
                  <a:gd name="T11" fmla="*/ 1931 h 18"/>
                  <a:gd name="T12" fmla="*/ 480 w 53"/>
                  <a:gd name="T13" fmla="*/ 1564 h 18"/>
                  <a:gd name="T14" fmla="*/ 325 w 53"/>
                  <a:gd name="T15" fmla="*/ 2 h 18"/>
                  <a:gd name="T16" fmla="*/ 4 w 53"/>
                  <a:gd name="T17" fmla="*/ 0 h 18"/>
                  <a:gd name="T18" fmla="*/ 0 w 53"/>
                  <a:gd name="T19" fmla="*/ 2146 h 18"/>
                  <a:gd name="T20" fmla="*/ 8 w 53"/>
                  <a:gd name="T21" fmla="*/ 2943 h 18"/>
                  <a:gd name="T22" fmla="*/ 429 w 53"/>
                  <a:gd name="T23" fmla="*/ 4207 h 18"/>
                  <a:gd name="T24" fmla="*/ 706 w 53"/>
                  <a:gd name="T25" fmla="*/ 4485 h 18"/>
                  <a:gd name="T26" fmla="*/ 929 w 53"/>
                  <a:gd name="T27" fmla="*/ 4675 h 18"/>
                  <a:gd name="T28" fmla="*/ 1106 w 53"/>
                  <a:gd name="T29" fmla="*/ 4675 h 18"/>
                  <a:gd name="T30" fmla="*/ 1306 w 53"/>
                  <a:gd name="T31" fmla="*/ 4675 h 18"/>
                  <a:gd name="T32" fmla="*/ 1443 w 53"/>
                  <a:gd name="T33" fmla="*/ 4984 h 18"/>
                  <a:gd name="T34" fmla="*/ 1525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4" y="8"/>
                    </a:lnTo>
                    <a:lnTo>
                      <a:pt x="39" y="8"/>
                    </a:lnTo>
                    <a:lnTo>
                      <a:pt x="31" y="7"/>
                    </a:lnTo>
                    <a:lnTo>
                      <a:pt x="25" y="7"/>
                    </a:lnTo>
                    <a:lnTo>
                      <a:pt x="17" y="5"/>
                    </a:lnTo>
                    <a:lnTo>
                      <a:pt x="10" y="4"/>
                    </a:lnTo>
                    <a:lnTo>
                      <a:pt x="4" y="0"/>
                    </a:lnTo>
                    <a:lnTo>
                      <a:pt x="0" y="8"/>
                    </a:lnTo>
                    <a:lnTo>
                      <a:pt x="8" y="11"/>
                    </a:lnTo>
                    <a:lnTo>
                      <a:pt x="15" y="15"/>
                    </a:lnTo>
                    <a:lnTo>
                      <a:pt x="24" y="16"/>
                    </a:lnTo>
                    <a:lnTo>
                      <a:pt x="31" y="17"/>
                    </a:lnTo>
                    <a:lnTo>
                      <a:pt x="38" y="17"/>
                    </a:lnTo>
                    <a:lnTo>
                      <a:pt x="44" y="17"/>
                    </a:lnTo>
                    <a:lnTo>
                      <a:pt x="48" y="18"/>
                    </a:lnTo>
                    <a:lnTo>
                      <a:pt x="51"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50" name="Freeform 576"/>
              <p:cNvSpPr>
                <a:spLocks noChangeArrowheads="1"/>
              </p:cNvSpPr>
              <p:nvPr/>
            </p:nvSpPr>
            <p:spPr bwMode="auto">
              <a:xfrm>
                <a:off x="1787" y="4078"/>
                <a:ext cx="81" cy="52"/>
              </a:xfrm>
              <a:custGeom>
                <a:avLst/>
                <a:gdLst>
                  <a:gd name="T0" fmla="*/ 479 w 93"/>
                  <a:gd name="T1" fmla="*/ 0 h 57"/>
                  <a:gd name="T2" fmla="*/ 506 w 93"/>
                  <a:gd name="T3" fmla="*/ 0 h 57"/>
                  <a:gd name="T4" fmla="*/ 520 w 93"/>
                  <a:gd name="T5" fmla="*/ 2 h 57"/>
                  <a:gd name="T6" fmla="*/ 520 w 93"/>
                  <a:gd name="T7" fmla="*/ 5 h 57"/>
                  <a:gd name="T8" fmla="*/ 506 w 93"/>
                  <a:gd name="T9" fmla="*/ 359 h 57"/>
                  <a:gd name="T10" fmla="*/ 493 w 93"/>
                  <a:gd name="T11" fmla="*/ 542 h 57"/>
                  <a:gd name="T12" fmla="*/ 473 w 93"/>
                  <a:gd name="T13" fmla="*/ 814 h 57"/>
                  <a:gd name="T14" fmla="*/ 432 w 93"/>
                  <a:gd name="T15" fmla="*/ 1064 h 57"/>
                  <a:gd name="T16" fmla="*/ 404 w 93"/>
                  <a:gd name="T17" fmla="*/ 1318 h 57"/>
                  <a:gd name="T18" fmla="*/ 364 w 93"/>
                  <a:gd name="T19" fmla="*/ 1508 h 57"/>
                  <a:gd name="T20" fmla="*/ 314 w 93"/>
                  <a:gd name="T21" fmla="*/ 1727 h 57"/>
                  <a:gd name="T22" fmla="*/ 268 w 93"/>
                  <a:gd name="T23" fmla="*/ 1962 h 57"/>
                  <a:gd name="T24" fmla="*/ 216 w 93"/>
                  <a:gd name="T25" fmla="*/ 2083 h 57"/>
                  <a:gd name="T26" fmla="*/ 166 w 93"/>
                  <a:gd name="T27" fmla="*/ 2189 h 57"/>
                  <a:gd name="T28" fmla="*/ 105 w 93"/>
                  <a:gd name="T29" fmla="*/ 2189 h 57"/>
                  <a:gd name="T30" fmla="*/ 62 w 93"/>
                  <a:gd name="T31" fmla="*/ 2083 h 57"/>
                  <a:gd name="T32" fmla="*/ 1 w 93"/>
                  <a:gd name="T33" fmla="*/ 1949 h 57"/>
                  <a:gd name="T34" fmla="*/ 0 w 93"/>
                  <a:gd name="T35" fmla="*/ 1848 h 57"/>
                  <a:gd name="T36" fmla="*/ 0 w 93"/>
                  <a:gd name="T37" fmla="*/ 1832 h 57"/>
                  <a:gd name="T38" fmla="*/ 0 w 93"/>
                  <a:gd name="T39" fmla="*/ 1727 h 57"/>
                  <a:gd name="T40" fmla="*/ 1 w 93"/>
                  <a:gd name="T41" fmla="*/ 1617 h 57"/>
                  <a:gd name="T42" fmla="*/ 3 w 93"/>
                  <a:gd name="T43" fmla="*/ 1487 h 57"/>
                  <a:gd name="T44" fmla="*/ 3 w 93"/>
                  <a:gd name="T45" fmla="*/ 1153 h 57"/>
                  <a:gd name="T46" fmla="*/ 78 w 93"/>
                  <a:gd name="T47" fmla="*/ 941 h 57"/>
                  <a:gd name="T48" fmla="*/ 115 w 93"/>
                  <a:gd name="T49" fmla="*/ 709 h 57"/>
                  <a:gd name="T50" fmla="*/ 166 w 93"/>
                  <a:gd name="T51" fmla="*/ 470 h 57"/>
                  <a:gd name="T52" fmla="*/ 204 w 93"/>
                  <a:gd name="T53" fmla="*/ 336 h 57"/>
                  <a:gd name="T54" fmla="*/ 242 w 93"/>
                  <a:gd name="T55" fmla="*/ 5 h 57"/>
                  <a:gd name="T56" fmla="*/ 283 w 93"/>
                  <a:gd name="T57" fmla="*/ 3 h 57"/>
                  <a:gd name="T58" fmla="*/ 327 w 93"/>
                  <a:gd name="T59" fmla="*/ 2 h 57"/>
                  <a:gd name="T60" fmla="*/ 368 w 93"/>
                  <a:gd name="T61" fmla="*/ 1 h 57"/>
                  <a:gd name="T62" fmla="*/ 404 w 93"/>
                  <a:gd name="T63" fmla="*/ 1 h 57"/>
                  <a:gd name="T64" fmla="*/ 432 w 93"/>
                  <a:gd name="T65" fmla="*/ 0 h 57"/>
                  <a:gd name="T66" fmla="*/ 473 w 93"/>
                  <a:gd name="T67" fmla="*/ 0 h 57"/>
                  <a:gd name="T68" fmla="*/ 479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7" y="0"/>
                    </a:moveTo>
                    <a:lnTo>
                      <a:pt x="92" y="0"/>
                    </a:lnTo>
                    <a:lnTo>
                      <a:pt x="93" y="2"/>
                    </a:lnTo>
                    <a:lnTo>
                      <a:pt x="93" y="5"/>
                    </a:lnTo>
                    <a:lnTo>
                      <a:pt x="92" y="9"/>
                    </a:lnTo>
                    <a:lnTo>
                      <a:pt x="88" y="15"/>
                    </a:lnTo>
                    <a:lnTo>
                      <a:pt x="84" y="21"/>
                    </a:lnTo>
                    <a:lnTo>
                      <a:pt x="79" y="28"/>
                    </a:lnTo>
                    <a:lnTo>
                      <a:pt x="73" y="35"/>
                    </a:lnTo>
                    <a:lnTo>
                      <a:pt x="65" y="40"/>
                    </a:lnTo>
                    <a:lnTo>
                      <a:pt x="57" y="46"/>
                    </a:lnTo>
                    <a:lnTo>
                      <a:pt x="48" y="51"/>
                    </a:lnTo>
                    <a:lnTo>
                      <a:pt x="39" y="54"/>
                    </a:lnTo>
                    <a:lnTo>
                      <a:pt x="29" y="57"/>
                    </a:lnTo>
                    <a:lnTo>
                      <a:pt x="20" y="57"/>
                    </a:lnTo>
                    <a:lnTo>
                      <a:pt x="10" y="54"/>
                    </a:lnTo>
                    <a:lnTo>
                      <a:pt x="1" y="50"/>
                    </a:lnTo>
                    <a:lnTo>
                      <a:pt x="0" y="49"/>
                    </a:lnTo>
                    <a:lnTo>
                      <a:pt x="0" y="48"/>
                    </a:lnTo>
                    <a:lnTo>
                      <a:pt x="0" y="46"/>
                    </a:lnTo>
                    <a:lnTo>
                      <a:pt x="1" y="43"/>
                    </a:lnTo>
                    <a:lnTo>
                      <a:pt x="4" y="38"/>
                    </a:lnTo>
                    <a:lnTo>
                      <a:pt x="8" y="31"/>
                    </a:lnTo>
                    <a:lnTo>
                      <a:pt x="14" y="25"/>
                    </a:lnTo>
                    <a:lnTo>
                      <a:pt x="22" y="19"/>
                    </a:lnTo>
                    <a:lnTo>
                      <a:pt x="29" y="13"/>
                    </a:lnTo>
                    <a:lnTo>
                      <a:pt x="37" y="8"/>
                    </a:lnTo>
                    <a:lnTo>
                      <a:pt x="44" y="5"/>
                    </a:lnTo>
                    <a:lnTo>
                      <a:pt x="51" y="3"/>
                    </a:lnTo>
                    <a:lnTo>
                      <a:pt x="59" y="2"/>
                    </a:lnTo>
                    <a:lnTo>
                      <a:pt x="66" y="1"/>
                    </a:lnTo>
                    <a:lnTo>
                      <a:pt x="73" y="1"/>
                    </a:lnTo>
                    <a:lnTo>
                      <a:pt x="79" y="0"/>
                    </a:lnTo>
                    <a:lnTo>
                      <a:pt x="84" y="0"/>
                    </a:lnTo>
                    <a:lnTo>
                      <a:pt x="87"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51" name="Freeform 577"/>
              <p:cNvSpPr>
                <a:spLocks noChangeArrowheads="1"/>
              </p:cNvSpPr>
              <p:nvPr/>
            </p:nvSpPr>
            <p:spPr bwMode="auto">
              <a:xfrm>
                <a:off x="1787" y="4073"/>
                <a:ext cx="87" cy="56"/>
              </a:xfrm>
              <a:custGeom>
                <a:avLst/>
                <a:gdLst>
                  <a:gd name="T0" fmla="*/ 0 w 98"/>
                  <a:gd name="T1" fmla="*/ 1140 h 66"/>
                  <a:gd name="T2" fmla="*/ 115 w 98"/>
                  <a:gd name="T3" fmla="*/ 1292 h 66"/>
                  <a:gd name="T4" fmla="*/ 219 w 98"/>
                  <a:gd name="T5" fmla="*/ 1316 h 66"/>
                  <a:gd name="T6" fmla="*/ 334 w 98"/>
                  <a:gd name="T7" fmla="*/ 1316 h 66"/>
                  <a:gd name="T8" fmla="*/ 447 w 98"/>
                  <a:gd name="T9" fmla="*/ 1292 h 66"/>
                  <a:gd name="T10" fmla="*/ 552 w 98"/>
                  <a:gd name="T11" fmla="*/ 1224 h 66"/>
                  <a:gd name="T12" fmla="*/ 661 w 98"/>
                  <a:gd name="T13" fmla="*/ 1086 h 66"/>
                  <a:gd name="T14" fmla="*/ 745 w 98"/>
                  <a:gd name="T15" fmla="*/ 984 h 66"/>
                  <a:gd name="T16" fmla="*/ 839 w 98"/>
                  <a:gd name="T17" fmla="*/ 848 h 66"/>
                  <a:gd name="T18" fmla="*/ 895 w 98"/>
                  <a:gd name="T19" fmla="*/ 727 h 66"/>
                  <a:gd name="T20" fmla="*/ 950 w 98"/>
                  <a:gd name="T21" fmla="*/ 591 h 66"/>
                  <a:gd name="T22" fmla="*/ 1008 w 98"/>
                  <a:gd name="T23" fmla="*/ 469 h 66"/>
                  <a:gd name="T24" fmla="*/ 1064 w 98"/>
                  <a:gd name="T25" fmla="*/ 328 h 66"/>
                  <a:gd name="T26" fmla="*/ 1066 w 98"/>
                  <a:gd name="T27" fmla="*/ 211 h 66"/>
                  <a:gd name="T28" fmla="*/ 1066 w 98"/>
                  <a:gd name="T29" fmla="*/ 6 h 66"/>
                  <a:gd name="T30" fmla="*/ 1013 w 98"/>
                  <a:gd name="T31" fmla="*/ 0 h 66"/>
                  <a:gd name="T32" fmla="*/ 950 w 98"/>
                  <a:gd name="T33" fmla="*/ 0 h 66"/>
                  <a:gd name="T34" fmla="*/ 954 w 98"/>
                  <a:gd name="T35" fmla="*/ 183 h 66"/>
                  <a:gd name="T36" fmla="*/ 1001 w 98"/>
                  <a:gd name="T37" fmla="*/ 183 h 66"/>
                  <a:gd name="T38" fmla="*/ 954 w 98"/>
                  <a:gd name="T39" fmla="*/ 169 h 66"/>
                  <a:gd name="T40" fmla="*/ 954 w 98"/>
                  <a:gd name="T41" fmla="*/ 183 h 66"/>
                  <a:gd name="T42" fmla="*/ 950 w 98"/>
                  <a:gd name="T43" fmla="*/ 243 h 66"/>
                  <a:gd name="T44" fmla="*/ 916 w 98"/>
                  <a:gd name="T45" fmla="*/ 353 h 66"/>
                  <a:gd name="T46" fmla="*/ 892 w 98"/>
                  <a:gd name="T47" fmla="*/ 469 h 66"/>
                  <a:gd name="T48" fmla="*/ 840 w 98"/>
                  <a:gd name="T49" fmla="*/ 591 h 66"/>
                  <a:gd name="T50" fmla="*/ 751 w 98"/>
                  <a:gd name="T51" fmla="*/ 727 h 66"/>
                  <a:gd name="T52" fmla="*/ 680 w 98"/>
                  <a:gd name="T53" fmla="*/ 841 h 66"/>
                  <a:gd name="T54" fmla="*/ 605 w 98"/>
                  <a:gd name="T55" fmla="*/ 939 h 66"/>
                  <a:gd name="T56" fmla="*/ 505 w 98"/>
                  <a:gd name="T57" fmla="*/ 1046 h 66"/>
                  <a:gd name="T58" fmla="*/ 423 w 98"/>
                  <a:gd name="T59" fmla="*/ 1086 h 66"/>
                  <a:gd name="T60" fmla="*/ 324 w 98"/>
                  <a:gd name="T61" fmla="*/ 1124 h 66"/>
                  <a:gd name="T62" fmla="*/ 233 w 98"/>
                  <a:gd name="T63" fmla="*/ 1138 h 66"/>
                  <a:gd name="T64" fmla="*/ 128 w 98"/>
                  <a:gd name="T65" fmla="*/ 1086 h 66"/>
                  <a:gd name="T66" fmla="*/ 4 w 98"/>
                  <a:gd name="T67" fmla="*/ 1011 h 66"/>
                  <a:gd name="T68" fmla="*/ 0 w 98"/>
                  <a:gd name="T69" fmla="*/ 114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8"/>
                    </a:moveTo>
                    <a:lnTo>
                      <a:pt x="10" y="64"/>
                    </a:lnTo>
                    <a:lnTo>
                      <a:pt x="21" y="66"/>
                    </a:lnTo>
                    <a:lnTo>
                      <a:pt x="31" y="66"/>
                    </a:lnTo>
                    <a:lnTo>
                      <a:pt x="41" y="64"/>
                    </a:lnTo>
                    <a:lnTo>
                      <a:pt x="51" y="61"/>
                    </a:lnTo>
                    <a:lnTo>
                      <a:pt x="60" y="55"/>
                    </a:lnTo>
                    <a:lnTo>
                      <a:pt x="68" y="50"/>
                    </a:lnTo>
                    <a:lnTo>
                      <a:pt x="76" y="43"/>
                    </a:lnTo>
                    <a:lnTo>
                      <a:pt x="83" y="36"/>
                    </a:lnTo>
                    <a:lnTo>
                      <a:pt x="88" y="30"/>
                    </a:lnTo>
                    <a:lnTo>
                      <a:pt x="93" y="23"/>
                    </a:lnTo>
                    <a:lnTo>
                      <a:pt x="97" y="17"/>
                    </a:lnTo>
                    <a:lnTo>
                      <a:pt x="98" y="11"/>
                    </a:lnTo>
                    <a:lnTo>
                      <a:pt x="98" y="6"/>
                    </a:lnTo>
                    <a:lnTo>
                      <a:pt x="94" y="0"/>
                    </a:lnTo>
                    <a:lnTo>
                      <a:pt x="88" y="0"/>
                    </a:lnTo>
                    <a:lnTo>
                      <a:pt x="89" y="9"/>
                    </a:lnTo>
                    <a:lnTo>
                      <a:pt x="91" y="9"/>
                    </a:lnTo>
                    <a:lnTo>
                      <a:pt x="89" y="8"/>
                    </a:lnTo>
                    <a:lnTo>
                      <a:pt x="89" y="9"/>
                    </a:lnTo>
                    <a:lnTo>
                      <a:pt x="88" y="13"/>
                    </a:lnTo>
                    <a:lnTo>
                      <a:pt x="85" y="18"/>
                    </a:lnTo>
                    <a:lnTo>
                      <a:pt x="82" y="23"/>
                    </a:lnTo>
                    <a:lnTo>
                      <a:pt x="77" y="30"/>
                    </a:lnTo>
                    <a:lnTo>
                      <a:pt x="70" y="36"/>
                    </a:lnTo>
                    <a:lnTo>
                      <a:pt x="63" y="42"/>
                    </a:lnTo>
                    <a:lnTo>
                      <a:pt x="56" y="47"/>
                    </a:lnTo>
                    <a:lnTo>
                      <a:pt x="47" y="52"/>
                    </a:lnTo>
                    <a:lnTo>
                      <a:pt x="39" y="55"/>
                    </a:lnTo>
                    <a:lnTo>
                      <a:pt x="30" y="56"/>
                    </a:lnTo>
                    <a:lnTo>
                      <a:pt x="22" y="57"/>
                    </a:lnTo>
                    <a:lnTo>
                      <a:pt x="12" y="55"/>
                    </a:lnTo>
                    <a:lnTo>
                      <a:pt x="4"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52" name="Freeform 578"/>
              <p:cNvSpPr>
                <a:spLocks noChangeArrowheads="1"/>
              </p:cNvSpPr>
              <p:nvPr/>
            </p:nvSpPr>
            <p:spPr bwMode="auto">
              <a:xfrm>
                <a:off x="1782" y="4083"/>
                <a:ext cx="30" cy="49"/>
              </a:xfrm>
              <a:custGeom>
                <a:avLst/>
                <a:gdLst>
                  <a:gd name="T0" fmla="*/ 35 w 44"/>
                  <a:gd name="T1" fmla="*/ 0 h 49"/>
                  <a:gd name="T2" fmla="*/ 29 w 44"/>
                  <a:gd name="T3" fmla="*/ 89 h 49"/>
                  <a:gd name="T4" fmla="*/ 21 w 44"/>
                  <a:gd name="T5" fmla="*/ 3957 h 49"/>
                  <a:gd name="T6" fmla="*/ 14 w 44"/>
                  <a:gd name="T7" fmla="*/ 6303 h 49"/>
                  <a:gd name="T8" fmla="*/ 10 w 44"/>
                  <a:gd name="T9" fmla="*/ 9318 h 49"/>
                  <a:gd name="T10" fmla="*/ 1 w 44"/>
                  <a:gd name="T11" fmla="*/ 12103 h 49"/>
                  <a:gd name="T12" fmla="*/ 1 w 44"/>
                  <a:gd name="T13" fmla="*/ 13800 h 49"/>
                  <a:gd name="T14" fmla="*/ 0 w 44"/>
                  <a:gd name="T15" fmla="*/ 15288 h 49"/>
                  <a:gd name="T16" fmla="*/ 0 w 44"/>
                  <a:gd name="T17" fmla="*/ 16538 h 49"/>
                  <a:gd name="T18" fmla="*/ 1 w 44"/>
                  <a:gd name="T19" fmla="*/ 17477 h 49"/>
                  <a:gd name="T20" fmla="*/ 1 w 44"/>
                  <a:gd name="T21" fmla="*/ 18132 h 49"/>
                  <a:gd name="T22" fmla="*/ 8 w 44"/>
                  <a:gd name="T23" fmla="*/ 15492 h 49"/>
                  <a:gd name="T24" fmla="*/ 8 w 44"/>
                  <a:gd name="T25" fmla="*/ 16164 h 49"/>
                  <a:gd name="T26" fmla="*/ 10 w 44"/>
                  <a:gd name="T27" fmla="*/ 15492 h 49"/>
                  <a:gd name="T28" fmla="*/ 11 w 44"/>
                  <a:gd name="T29" fmla="*/ 13244 h 49"/>
                  <a:gd name="T30" fmla="*/ 14 w 44"/>
                  <a:gd name="T31" fmla="*/ 11809 h 49"/>
                  <a:gd name="T32" fmla="*/ 20 w 44"/>
                  <a:gd name="T33" fmla="*/ 8840 h 49"/>
                  <a:gd name="T34" fmla="*/ 26 w 44"/>
                  <a:gd name="T35" fmla="*/ 7359 h 49"/>
                  <a:gd name="T36" fmla="*/ 33 w 44"/>
                  <a:gd name="T37" fmla="*/ 4627 h 49"/>
                  <a:gd name="T38" fmla="*/ 39 w 44"/>
                  <a:gd name="T39" fmla="*/ 3370 h 49"/>
                  <a:gd name="T40" fmla="*/ 35 w 44"/>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49"/>
                  <a:gd name="T65" fmla="*/ 44 w 44"/>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49">
                    <a:moveTo>
                      <a:pt x="40" y="0"/>
                    </a:moveTo>
                    <a:lnTo>
                      <a:pt x="32" y="5"/>
                    </a:lnTo>
                    <a:lnTo>
                      <a:pt x="24" y="11"/>
                    </a:lnTo>
                    <a:lnTo>
                      <a:pt x="16" y="17"/>
                    </a:lnTo>
                    <a:lnTo>
                      <a:pt x="10" y="25"/>
                    </a:lnTo>
                    <a:lnTo>
                      <a:pt x="5" y="32"/>
                    </a:lnTo>
                    <a:lnTo>
                      <a:pt x="1" y="37"/>
                    </a:lnTo>
                    <a:lnTo>
                      <a:pt x="0" y="41"/>
                    </a:lnTo>
                    <a:lnTo>
                      <a:pt x="0" y="44"/>
                    </a:lnTo>
                    <a:lnTo>
                      <a:pt x="1" y="47"/>
                    </a:lnTo>
                    <a:lnTo>
                      <a:pt x="4" y="49"/>
                    </a:lnTo>
                    <a:lnTo>
                      <a:pt x="8" y="42"/>
                    </a:lnTo>
                    <a:lnTo>
                      <a:pt x="9" y="43"/>
                    </a:lnTo>
                    <a:lnTo>
                      <a:pt x="10" y="42"/>
                    </a:lnTo>
                    <a:lnTo>
                      <a:pt x="12" y="36"/>
                    </a:lnTo>
                    <a:lnTo>
                      <a:pt x="16" y="31"/>
                    </a:lnTo>
                    <a:lnTo>
                      <a:pt x="23" y="24"/>
                    </a:lnTo>
                    <a:lnTo>
                      <a:pt x="29" y="19"/>
                    </a:lnTo>
                    <a:lnTo>
                      <a:pt x="36" y="13"/>
                    </a:lnTo>
                    <a:lnTo>
                      <a:pt x="44"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53" name="Freeform 579"/>
              <p:cNvSpPr>
                <a:spLocks noChangeArrowheads="1"/>
              </p:cNvSpPr>
              <p:nvPr/>
            </p:nvSpPr>
            <p:spPr bwMode="auto">
              <a:xfrm>
                <a:off x="1817" y="4073"/>
                <a:ext cx="48" cy="14"/>
              </a:xfrm>
              <a:custGeom>
                <a:avLst/>
                <a:gdLst>
                  <a:gd name="T0" fmla="*/ 807 w 53"/>
                  <a:gd name="T1" fmla="*/ 0 h 18"/>
                  <a:gd name="T2" fmla="*/ 754 w 53"/>
                  <a:gd name="T3" fmla="*/ 0 h 18"/>
                  <a:gd name="T4" fmla="*/ 683 w 53"/>
                  <a:gd name="T5" fmla="*/ 0 h 18"/>
                  <a:gd name="T6" fmla="*/ 579 w 53"/>
                  <a:gd name="T7" fmla="*/ 0 h 18"/>
                  <a:gd name="T8" fmla="*/ 486 w 53"/>
                  <a:gd name="T9" fmla="*/ 1 h 18"/>
                  <a:gd name="T10" fmla="*/ 369 w 53"/>
                  <a:gd name="T11" fmla="*/ 2 h 18"/>
                  <a:gd name="T12" fmla="*/ 225 w 53"/>
                  <a:gd name="T13" fmla="*/ 2 h 18"/>
                  <a:gd name="T14" fmla="*/ 5 w 53"/>
                  <a:gd name="T15" fmla="*/ 1738 h 18"/>
                  <a:gd name="T16" fmla="*/ 0 w 53"/>
                  <a:gd name="T17" fmla="*/ 2383 h 18"/>
                  <a:gd name="T18" fmla="*/ 4 w 53"/>
                  <a:gd name="T19" fmla="*/ 4984 h 18"/>
                  <a:gd name="T20" fmla="*/ 179 w 53"/>
                  <a:gd name="T21" fmla="*/ 4037 h 18"/>
                  <a:gd name="T22" fmla="*/ 265 w 53"/>
                  <a:gd name="T23" fmla="*/ 3270 h 18"/>
                  <a:gd name="T24" fmla="*/ 390 w 53"/>
                  <a:gd name="T25" fmla="*/ 2943 h 18"/>
                  <a:gd name="T26" fmla="*/ 486 w 53"/>
                  <a:gd name="T27" fmla="*/ 2649 h 18"/>
                  <a:gd name="T28" fmla="*/ 606 w 53"/>
                  <a:gd name="T29" fmla="*/ 2649 h 18"/>
                  <a:gd name="T30" fmla="*/ 683 w 53"/>
                  <a:gd name="T31" fmla="*/ 2649 h 18"/>
                  <a:gd name="T32" fmla="*/ 763 w 53"/>
                  <a:gd name="T33" fmla="*/ 2383 h 18"/>
                  <a:gd name="T34" fmla="*/ 818 w 53"/>
                  <a:gd name="T35" fmla="*/ 2383 h 18"/>
                  <a:gd name="T36" fmla="*/ 807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8" y="0"/>
                    </a:lnTo>
                    <a:lnTo>
                      <a:pt x="44" y="0"/>
                    </a:lnTo>
                    <a:lnTo>
                      <a:pt x="38" y="0"/>
                    </a:lnTo>
                    <a:lnTo>
                      <a:pt x="31" y="1"/>
                    </a:lnTo>
                    <a:lnTo>
                      <a:pt x="24" y="2"/>
                    </a:lnTo>
                    <a:lnTo>
                      <a:pt x="15" y="3"/>
                    </a:lnTo>
                    <a:lnTo>
                      <a:pt x="8" y="6"/>
                    </a:lnTo>
                    <a:lnTo>
                      <a:pt x="0" y="9"/>
                    </a:lnTo>
                    <a:lnTo>
                      <a:pt x="4" y="18"/>
                    </a:lnTo>
                    <a:lnTo>
                      <a:pt x="11" y="14"/>
                    </a:lnTo>
                    <a:lnTo>
                      <a:pt x="18" y="12"/>
                    </a:lnTo>
                    <a:lnTo>
                      <a:pt x="25" y="11"/>
                    </a:lnTo>
                    <a:lnTo>
                      <a:pt x="31" y="10"/>
                    </a:lnTo>
                    <a:lnTo>
                      <a:pt x="39" y="10"/>
                    </a:lnTo>
                    <a:lnTo>
                      <a:pt x="44" y="10"/>
                    </a:lnTo>
                    <a:lnTo>
                      <a:pt x="49"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54" name="Freeform 580"/>
              <p:cNvSpPr>
                <a:spLocks noChangeArrowheads="1"/>
              </p:cNvSpPr>
              <p:nvPr/>
            </p:nvSpPr>
            <p:spPr bwMode="auto">
              <a:xfrm>
                <a:off x="5094" y="4075"/>
                <a:ext cx="92" cy="52"/>
              </a:xfrm>
              <a:custGeom>
                <a:avLst/>
                <a:gdLst>
                  <a:gd name="T0" fmla="*/ 3003 w 93"/>
                  <a:gd name="T1" fmla="*/ 3042 h 58"/>
                  <a:gd name="T2" fmla="*/ 3082 w 93"/>
                  <a:gd name="T3" fmla="*/ 3042 h 58"/>
                  <a:gd name="T4" fmla="*/ 3164 w 93"/>
                  <a:gd name="T5" fmla="*/ 2942 h 58"/>
                  <a:gd name="T6" fmla="*/ 3164 w 93"/>
                  <a:gd name="T7" fmla="*/ 2714 h 58"/>
                  <a:gd name="T8" fmla="*/ 3082 w 93"/>
                  <a:gd name="T9" fmla="*/ 2493 h 58"/>
                  <a:gd name="T10" fmla="*/ 3036 w 93"/>
                  <a:gd name="T11" fmla="*/ 2183 h 58"/>
                  <a:gd name="T12" fmla="*/ 2882 w 93"/>
                  <a:gd name="T13" fmla="*/ 1918 h 58"/>
                  <a:gd name="T14" fmla="*/ 2733 w 93"/>
                  <a:gd name="T15" fmla="*/ 1567 h 58"/>
                  <a:gd name="T16" fmla="*/ 2463 w 93"/>
                  <a:gd name="T17" fmla="*/ 1166 h 58"/>
                  <a:gd name="T18" fmla="*/ 2230 w 93"/>
                  <a:gd name="T19" fmla="*/ 837 h 58"/>
                  <a:gd name="T20" fmla="*/ 1905 w 93"/>
                  <a:gd name="T21" fmla="*/ 512 h 58"/>
                  <a:gd name="T22" fmla="*/ 1645 w 93"/>
                  <a:gd name="T23" fmla="*/ 365 h 58"/>
                  <a:gd name="T24" fmla="*/ 1313 w 93"/>
                  <a:gd name="T25" fmla="*/ 3 h 58"/>
                  <a:gd name="T26" fmla="*/ 1019 w 93"/>
                  <a:gd name="T27" fmla="*/ 0 h 58"/>
                  <a:gd name="T28" fmla="*/ 635 w 93"/>
                  <a:gd name="T29" fmla="*/ 0 h 58"/>
                  <a:gd name="T30" fmla="*/ 398 w 93"/>
                  <a:gd name="T31" fmla="*/ 3 h 58"/>
                  <a:gd name="T32" fmla="*/ 1 w 93"/>
                  <a:gd name="T33" fmla="*/ 400 h 58"/>
                  <a:gd name="T34" fmla="*/ 0 w 93"/>
                  <a:gd name="T35" fmla="*/ 434 h 58"/>
                  <a:gd name="T36" fmla="*/ 0 w 93"/>
                  <a:gd name="T37" fmla="*/ 472 h 58"/>
                  <a:gd name="T38" fmla="*/ 0 w 93"/>
                  <a:gd name="T39" fmla="*/ 558 h 58"/>
                  <a:gd name="T40" fmla="*/ 1 w 93"/>
                  <a:gd name="T41" fmla="*/ 714 h 58"/>
                  <a:gd name="T42" fmla="*/ 4 w 93"/>
                  <a:gd name="T43" fmla="*/ 1037 h 58"/>
                  <a:gd name="T44" fmla="*/ 9 w 93"/>
                  <a:gd name="T45" fmla="*/ 1330 h 58"/>
                  <a:gd name="T46" fmla="*/ 490 w 93"/>
                  <a:gd name="T47" fmla="*/ 1649 h 58"/>
                  <a:gd name="T48" fmla="*/ 704 w 93"/>
                  <a:gd name="T49" fmla="*/ 2009 h 58"/>
                  <a:gd name="T50" fmla="*/ 1019 w 93"/>
                  <a:gd name="T51" fmla="*/ 2291 h 58"/>
                  <a:gd name="T52" fmla="*/ 1246 w 93"/>
                  <a:gd name="T53" fmla="*/ 2578 h 58"/>
                  <a:gd name="T54" fmla="*/ 1537 w 93"/>
                  <a:gd name="T55" fmla="*/ 2708 h 58"/>
                  <a:gd name="T56" fmla="*/ 1734 w 93"/>
                  <a:gd name="T57" fmla="*/ 2801 h 58"/>
                  <a:gd name="T58" fmla="*/ 1997 w 93"/>
                  <a:gd name="T59" fmla="*/ 2942 h 58"/>
                  <a:gd name="T60" fmla="*/ 2251 w 93"/>
                  <a:gd name="T61" fmla="*/ 2953 h 58"/>
                  <a:gd name="T62" fmla="*/ 2463 w 93"/>
                  <a:gd name="T63" fmla="*/ 2953 h 58"/>
                  <a:gd name="T64" fmla="*/ 2733 w 93"/>
                  <a:gd name="T65" fmla="*/ 2953 h 58"/>
                  <a:gd name="T66" fmla="*/ 2882 w 93"/>
                  <a:gd name="T67" fmla="*/ 2953 h 58"/>
                  <a:gd name="T68" fmla="*/ 3003 w 93"/>
                  <a:gd name="T69" fmla="*/ 3042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8"/>
                  <a:gd name="T107" fmla="*/ 93 w 9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8">
                    <a:moveTo>
                      <a:pt x="88" y="58"/>
                    </a:moveTo>
                    <a:lnTo>
                      <a:pt x="92" y="58"/>
                    </a:lnTo>
                    <a:lnTo>
                      <a:pt x="93" y="55"/>
                    </a:lnTo>
                    <a:lnTo>
                      <a:pt x="93" y="52"/>
                    </a:lnTo>
                    <a:lnTo>
                      <a:pt x="92" y="47"/>
                    </a:lnTo>
                    <a:lnTo>
                      <a:pt x="89" y="41"/>
                    </a:lnTo>
                    <a:lnTo>
                      <a:pt x="85" y="36"/>
                    </a:lnTo>
                    <a:lnTo>
                      <a:pt x="80" y="29"/>
                    </a:lnTo>
                    <a:lnTo>
                      <a:pt x="73" y="22"/>
                    </a:lnTo>
                    <a:lnTo>
                      <a:pt x="66" y="16"/>
                    </a:lnTo>
                    <a:lnTo>
                      <a:pt x="57" y="10"/>
                    </a:lnTo>
                    <a:lnTo>
                      <a:pt x="49" y="6"/>
                    </a:lnTo>
                    <a:lnTo>
                      <a:pt x="39" y="3"/>
                    </a:lnTo>
                    <a:lnTo>
                      <a:pt x="30" y="0"/>
                    </a:lnTo>
                    <a:lnTo>
                      <a:pt x="20" y="0"/>
                    </a:lnTo>
                    <a:lnTo>
                      <a:pt x="11" y="3"/>
                    </a:lnTo>
                    <a:lnTo>
                      <a:pt x="1" y="7"/>
                    </a:lnTo>
                    <a:lnTo>
                      <a:pt x="0" y="8"/>
                    </a:lnTo>
                    <a:lnTo>
                      <a:pt x="0" y="9"/>
                    </a:lnTo>
                    <a:lnTo>
                      <a:pt x="0" y="11"/>
                    </a:lnTo>
                    <a:lnTo>
                      <a:pt x="1" y="14"/>
                    </a:lnTo>
                    <a:lnTo>
                      <a:pt x="4" y="19"/>
                    </a:lnTo>
                    <a:lnTo>
                      <a:pt x="9" y="25"/>
                    </a:lnTo>
                    <a:lnTo>
                      <a:pt x="15" y="31"/>
                    </a:lnTo>
                    <a:lnTo>
                      <a:pt x="22" y="38"/>
                    </a:lnTo>
                    <a:lnTo>
                      <a:pt x="30" y="43"/>
                    </a:lnTo>
                    <a:lnTo>
                      <a:pt x="37" y="49"/>
                    </a:lnTo>
                    <a:lnTo>
                      <a:pt x="45" y="51"/>
                    </a:lnTo>
                    <a:lnTo>
                      <a:pt x="52" y="53"/>
                    </a:lnTo>
                    <a:lnTo>
                      <a:pt x="59" y="55"/>
                    </a:lnTo>
                    <a:lnTo>
                      <a:pt x="67" y="56"/>
                    </a:lnTo>
                    <a:lnTo>
                      <a:pt x="73" y="56"/>
                    </a:lnTo>
                    <a:lnTo>
                      <a:pt x="80" y="56"/>
                    </a:lnTo>
                    <a:lnTo>
                      <a:pt x="85" y="56"/>
                    </a:lnTo>
                    <a:lnTo>
                      <a:pt x="88" y="58"/>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55" name="Freeform 581"/>
              <p:cNvSpPr>
                <a:spLocks noChangeArrowheads="1"/>
              </p:cNvSpPr>
              <p:nvPr/>
            </p:nvSpPr>
            <p:spPr bwMode="auto">
              <a:xfrm>
                <a:off x="5093" y="4073"/>
                <a:ext cx="99" cy="55"/>
              </a:xfrm>
              <a:custGeom>
                <a:avLst/>
                <a:gdLst>
                  <a:gd name="T0" fmla="*/ 4 w 99"/>
                  <a:gd name="T1" fmla="*/ 161 h 66"/>
                  <a:gd name="T2" fmla="*/ 715 w 99"/>
                  <a:gd name="T3" fmla="*/ 129 h 66"/>
                  <a:gd name="T4" fmla="*/ 1215 w 99"/>
                  <a:gd name="T5" fmla="*/ 113 h 66"/>
                  <a:gd name="T6" fmla="*/ 1727 w 99"/>
                  <a:gd name="T7" fmla="*/ 113 h 66"/>
                  <a:gd name="T8" fmla="*/ 2186 w 99"/>
                  <a:gd name="T9" fmla="*/ 129 h 66"/>
                  <a:gd name="T10" fmla="*/ 2692 w 99"/>
                  <a:gd name="T11" fmla="*/ 161 h 66"/>
                  <a:gd name="T12" fmla="*/ 3160 w 99"/>
                  <a:gd name="T13" fmla="*/ 232 h 66"/>
                  <a:gd name="T14" fmla="*/ 3612 w 99"/>
                  <a:gd name="T15" fmla="*/ 288 h 66"/>
                  <a:gd name="T16" fmla="*/ 3999 w 99"/>
                  <a:gd name="T17" fmla="*/ 360 h 66"/>
                  <a:gd name="T18" fmla="*/ 4358 w 99"/>
                  <a:gd name="T19" fmla="*/ 444 h 66"/>
                  <a:gd name="T20" fmla="*/ 4694 w 99"/>
                  <a:gd name="T21" fmla="*/ 515 h 66"/>
                  <a:gd name="T22" fmla="*/ 4847 w 99"/>
                  <a:gd name="T23" fmla="*/ 575 h 66"/>
                  <a:gd name="T24" fmla="*/ 5056 w 99"/>
                  <a:gd name="T25" fmla="*/ 645 h 66"/>
                  <a:gd name="T26" fmla="*/ 5059 w 99"/>
                  <a:gd name="T27" fmla="*/ 689 h 66"/>
                  <a:gd name="T28" fmla="*/ 5059 w 99"/>
                  <a:gd name="T29" fmla="*/ 694 h 66"/>
                  <a:gd name="T30" fmla="*/ 5141 w 99"/>
                  <a:gd name="T31" fmla="*/ 694 h 66"/>
                  <a:gd name="T32" fmla="*/ 5059 w 99"/>
                  <a:gd name="T33" fmla="*/ 694 h 66"/>
                  <a:gd name="T34" fmla="*/ 5056 w 99"/>
                  <a:gd name="T35" fmla="*/ 803 h 66"/>
                  <a:gd name="T36" fmla="*/ 5363 w 99"/>
                  <a:gd name="T37" fmla="*/ 798 h 66"/>
                  <a:gd name="T38" fmla="*/ 5601 w 99"/>
                  <a:gd name="T39" fmla="*/ 741 h 66"/>
                  <a:gd name="T40" fmla="*/ 5601 w 99"/>
                  <a:gd name="T41" fmla="*/ 665 h 66"/>
                  <a:gd name="T42" fmla="*/ 5453 w 99"/>
                  <a:gd name="T43" fmla="*/ 601 h 66"/>
                  <a:gd name="T44" fmla="*/ 5280 w 99"/>
                  <a:gd name="T45" fmla="*/ 519 h 66"/>
                  <a:gd name="T46" fmla="*/ 5056 w 99"/>
                  <a:gd name="T47" fmla="*/ 444 h 66"/>
                  <a:gd name="T48" fmla="*/ 4767 w 99"/>
                  <a:gd name="T49" fmla="*/ 360 h 66"/>
                  <a:gd name="T50" fmla="*/ 4309 w 99"/>
                  <a:gd name="T51" fmla="*/ 287 h 66"/>
                  <a:gd name="T52" fmla="*/ 3874 w 99"/>
                  <a:gd name="T53" fmla="*/ 187 h 66"/>
                  <a:gd name="T54" fmla="*/ 3405 w 99"/>
                  <a:gd name="T55" fmla="*/ 129 h 66"/>
                  <a:gd name="T56" fmla="*/ 2932 w 99"/>
                  <a:gd name="T57" fmla="*/ 5 h 66"/>
                  <a:gd name="T58" fmla="*/ 2318 w 99"/>
                  <a:gd name="T59" fmla="*/ 2 h 66"/>
                  <a:gd name="T60" fmla="*/ 1781 w 99"/>
                  <a:gd name="T61" fmla="*/ 0 h 66"/>
                  <a:gd name="T62" fmla="*/ 1146 w 99"/>
                  <a:gd name="T63" fmla="*/ 0 h 66"/>
                  <a:gd name="T64" fmla="*/ 637 w 99"/>
                  <a:gd name="T65" fmla="*/ 2 h 66"/>
                  <a:gd name="T66" fmla="*/ 0 w 99"/>
                  <a:gd name="T67" fmla="*/ 96 h 66"/>
                  <a:gd name="T68" fmla="*/ 4 w 99"/>
                  <a:gd name="T69" fmla="*/ 161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4" y="14"/>
                    </a:moveTo>
                    <a:lnTo>
                      <a:pt x="13" y="11"/>
                    </a:lnTo>
                    <a:lnTo>
                      <a:pt x="22" y="9"/>
                    </a:lnTo>
                    <a:lnTo>
                      <a:pt x="31" y="9"/>
                    </a:lnTo>
                    <a:lnTo>
                      <a:pt x="39" y="11"/>
                    </a:lnTo>
                    <a:lnTo>
                      <a:pt x="48" y="14"/>
                    </a:lnTo>
                    <a:lnTo>
                      <a:pt x="56" y="19"/>
                    </a:lnTo>
                    <a:lnTo>
                      <a:pt x="64" y="24"/>
                    </a:lnTo>
                    <a:lnTo>
                      <a:pt x="71" y="30"/>
                    </a:lnTo>
                    <a:lnTo>
                      <a:pt x="77" y="36"/>
                    </a:lnTo>
                    <a:lnTo>
                      <a:pt x="83" y="42"/>
                    </a:lnTo>
                    <a:lnTo>
                      <a:pt x="86" y="47"/>
                    </a:lnTo>
                    <a:lnTo>
                      <a:pt x="89" y="53"/>
                    </a:lnTo>
                    <a:lnTo>
                      <a:pt x="90" y="56"/>
                    </a:lnTo>
                    <a:lnTo>
                      <a:pt x="90" y="57"/>
                    </a:lnTo>
                    <a:lnTo>
                      <a:pt x="91" y="57"/>
                    </a:lnTo>
                    <a:lnTo>
                      <a:pt x="90" y="57"/>
                    </a:lnTo>
                    <a:lnTo>
                      <a:pt x="89" y="66"/>
                    </a:lnTo>
                    <a:lnTo>
                      <a:pt x="94" y="65"/>
                    </a:lnTo>
                    <a:lnTo>
                      <a:pt x="99" y="60"/>
                    </a:lnTo>
                    <a:lnTo>
                      <a:pt x="99" y="55"/>
                    </a:lnTo>
                    <a:lnTo>
                      <a:pt x="97" y="49"/>
                    </a:lnTo>
                    <a:lnTo>
                      <a:pt x="93" y="43"/>
                    </a:lnTo>
                    <a:lnTo>
                      <a:pt x="89" y="36"/>
                    </a:lnTo>
                    <a:lnTo>
                      <a:pt x="84" y="30"/>
                    </a:lnTo>
                    <a:lnTo>
                      <a:pt x="76" y="23"/>
                    </a:lnTo>
                    <a:lnTo>
                      <a:pt x="69" y="16"/>
                    </a:lnTo>
                    <a:lnTo>
                      <a:pt x="60" y="11"/>
                    </a:lnTo>
                    <a:lnTo>
                      <a:pt x="52" y="6"/>
                    </a:lnTo>
                    <a:lnTo>
                      <a:pt x="41" y="2"/>
                    </a:lnTo>
                    <a:lnTo>
                      <a:pt x="32" y="0"/>
                    </a:lnTo>
                    <a:lnTo>
                      <a:pt x="21" y="0"/>
                    </a:lnTo>
                    <a:lnTo>
                      <a:pt x="11"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56" name="Freeform 582"/>
              <p:cNvSpPr>
                <a:spLocks noChangeArrowheads="1"/>
              </p:cNvSpPr>
              <p:nvPr/>
            </p:nvSpPr>
            <p:spPr bwMode="auto">
              <a:xfrm>
                <a:off x="5089" y="4080"/>
                <a:ext cx="40" cy="49"/>
              </a:xfrm>
              <a:custGeom>
                <a:avLst/>
                <a:gdLst>
                  <a:gd name="T0" fmla="*/ 2700 w 43"/>
                  <a:gd name="T1" fmla="*/ 15288 h 49"/>
                  <a:gd name="T2" fmla="*/ 2351 w 43"/>
                  <a:gd name="T3" fmla="*/ 13800 h 49"/>
                  <a:gd name="T4" fmla="*/ 1803 w 43"/>
                  <a:gd name="T5" fmla="*/ 11809 h 49"/>
                  <a:gd name="T6" fmla="*/ 1466 w 43"/>
                  <a:gd name="T7" fmla="*/ 9318 h 49"/>
                  <a:gd name="T8" fmla="*/ 979 w 43"/>
                  <a:gd name="T9" fmla="*/ 7359 h 49"/>
                  <a:gd name="T10" fmla="*/ 746 w 43"/>
                  <a:gd name="T11" fmla="*/ 4627 h 49"/>
                  <a:gd name="T12" fmla="*/ 610 w 43"/>
                  <a:gd name="T13" fmla="*/ 3106 h 49"/>
                  <a:gd name="T14" fmla="*/ 571 w 43"/>
                  <a:gd name="T15" fmla="*/ 2888 h 49"/>
                  <a:gd name="T16" fmla="*/ 571 w 43"/>
                  <a:gd name="T17" fmla="*/ 98 h 49"/>
                  <a:gd name="T18" fmla="*/ 571 w 43"/>
                  <a:gd name="T19" fmla="*/ 2888 h 49"/>
                  <a:gd name="T20" fmla="*/ 7 w 43"/>
                  <a:gd name="T21" fmla="*/ 2888 h 49"/>
                  <a:gd name="T22" fmla="*/ 3 w 43"/>
                  <a:gd name="T23" fmla="*/ 0 h 49"/>
                  <a:gd name="T24" fmla="*/ 1 w 43"/>
                  <a:gd name="T25" fmla="*/ 3 h 49"/>
                  <a:gd name="T26" fmla="*/ 0 w 43"/>
                  <a:gd name="T27" fmla="*/ 98 h 49"/>
                  <a:gd name="T28" fmla="*/ 0 w 43"/>
                  <a:gd name="T29" fmla="*/ 3370 h 49"/>
                  <a:gd name="T30" fmla="*/ 1 w 43"/>
                  <a:gd name="T31" fmla="*/ 4627 h 49"/>
                  <a:gd name="T32" fmla="*/ 4 w 43"/>
                  <a:gd name="T33" fmla="*/ 6825 h 49"/>
                  <a:gd name="T34" fmla="*/ 610 w 43"/>
                  <a:gd name="T35" fmla="*/ 9318 h 49"/>
                  <a:gd name="T36" fmla="*/ 979 w 43"/>
                  <a:gd name="T37" fmla="*/ 11809 h 49"/>
                  <a:gd name="T38" fmla="*/ 1472 w 43"/>
                  <a:gd name="T39" fmla="*/ 14134 h 49"/>
                  <a:gd name="T40" fmla="*/ 2054 w 43"/>
                  <a:gd name="T41" fmla="*/ 16752 h 49"/>
                  <a:gd name="T42" fmla="*/ 2514 w 43"/>
                  <a:gd name="T43" fmla="*/ 18132 h 49"/>
                  <a:gd name="T44" fmla="*/ 2700 w 43"/>
                  <a:gd name="T45" fmla="*/ 15288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49"/>
                  <a:gd name="T71" fmla="*/ 43 w 43"/>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49">
                    <a:moveTo>
                      <a:pt x="43" y="41"/>
                    </a:moveTo>
                    <a:lnTo>
                      <a:pt x="36" y="37"/>
                    </a:lnTo>
                    <a:lnTo>
                      <a:pt x="29" y="31"/>
                    </a:lnTo>
                    <a:lnTo>
                      <a:pt x="22" y="25"/>
                    </a:lnTo>
                    <a:lnTo>
                      <a:pt x="16" y="19"/>
                    </a:lnTo>
                    <a:lnTo>
                      <a:pt x="12" y="13"/>
                    </a:lnTo>
                    <a:lnTo>
                      <a:pt x="9" y="8"/>
                    </a:lnTo>
                    <a:lnTo>
                      <a:pt x="8" y="7"/>
                    </a:lnTo>
                    <a:lnTo>
                      <a:pt x="8" y="6"/>
                    </a:lnTo>
                    <a:lnTo>
                      <a:pt x="8" y="7"/>
                    </a:lnTo>
                    <a:lnTo>
                      <a:pt x="7" y="7"/>
                    </a:lnTo>
                    <a:lnTo>
                      <a:pt x="3" y="0"/>
                    </a:lnTo>
                    <a:lnTo>
                      <a:pt x="1" y="3"/>
                    </a:lnTo>
                    <a:lnTo>
                      <a:pt x="0" y="6"/>
                    </a:lnTo>
                    <a:lnTo>
                      <a:pt x="0" y="9"/>
                    </a:lnTo>
                    <a:lnTo>
                      <a:pt x="1" y="13"/>
                    </a:lnTo>
                    <a:lnTo>
                      <a:pt x="4" y="18"/>
                    </a:lnTo>
                    <a:lnTo>
                      <a:pt x="9" y="25"/>
                    </a:lnTo>
                    <a:lnTo>
                      <a:pt x="16" y="31"/>
                    </a:lnTo>
                    <a:lnTo>
                      <a:pt x="23" y="38"/>
                    </a:lnTo>
                    <a:lnTo>
                      <a:pt x="32" y="45"/>
                    </a:lnTo>
                    <a:lnTo>
                      <a:pt x="39" y="49"/>
                    </a:lnTo>
                    <a:lnTo>
                      <a:pt x="4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57" name="Freeform 583"/>
              <p:cNvSpPr>
                <a:spLocks noChangeArrowheads="1"/>
              </p:cNvSpPr>
              <p:nvPr/>
            </p:nvSpPr>
            <p:spPr bwMode="auto">
              <a:xfrm>
                <a:off x="5131" y="4121"/>
                <a:ext cx="51" cy="14"/>
              </a:xfrm>
              <a:custGeom>
                <a:avLst/>
                <a:gdLst>
                  <a:gd name="T0" fmla="*/ 1502 w 54"/>
                  <a:gd name="T1" fmla="*/ 2383 h 18"/>
                  <a:gd name="T2" fmla="*/ 1421 w 54"/>
                  <a:gd name="T3" fmla="*/ 2146 h 18"/>
                  <a:gd name="T4" fmla="*/ 1277 w 54"/>
                  <a:gd name="T5" fmla="*/ 2146 h 18"/>
                  <a:gd name="T6" fmla="*/ 1085 w 54"/>
                  <a:gd name="T7" fmla="*/ 2146 h 18"/>
                  <a:gd name="T8" fmla="*/ 903 w 54"/>
                  <a:gd name="T9" fmla="*/ 1931 h 18"/>
                  <a:gd name="T10" fmla="*/ 689 w 54"/>
                  <a:gd name="T11" fmla="*/ 1931 h 18"/>
                  <a:gd name="T12" fmla="*/ 471 w 54"/>
                  <a:gd name="T13" fmla="*/ 1564 h 18"/>
                  <a:gd name="T14" fmla="*/ 341 w 54"/>
                  <a:gd name="T15" fmla="*/ 2 h 18"/>
                  <a:gd name="T16" fmla="*/ 4 w 54"/>
                  <a:gd name="T17" fmla="*/ 0 h 18"/>
                  <a:gd name="T18" fmla="*/ 0 w 54"/>
                  <a:gd name="T19" fmla="*/ 2146 h 18"/>
                  <a:gd name="T20" fmla="*/ 297 w 54"/>
                  <a:gd name="T21" fmla="*/ 2943 h 18"/>
                  <a:gd name="T22" fmla="*/ 423 w 54"/>
                  <a:gd name="T23" fmla="*/ 4207 h 18"/>
                  <a:gd name="T24" fmla="*/ 668 w 54"/>
                  <a:gd name="T25" fmla="*/ 4485 h 18"/>
                  <a:gd name="T26" fmla="*/ 903 w 54"/>
                  <a:gd name="T27" fmla="*/ 4675 h 18"/>
                  <a:gd name="T28" fmla="*/ 1062 w 54"/>
                  <a:gd name="T29" fmla="*/ 4675 h 18"/>
                  <a:gd name="T30" fmla="*/ 1277 w 54"/>
                  <a:gd name="T31" fmla="*/ 4675 h 18"/>
                  <a:gd name="T32" fmla="*/ 1389 w 54"/>
                  <a:gd name="T33" fmla="*/ 4984 h 18"/>
                  <a:gd name="T34" fmla="*/ 1501 w 54"/>
                  <a:gd name="T35" fmla="*/ 4984 h 18"/>
                  <a:gd name="T36" fmla="*/ 1502 w 54"/>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4" y="9"/>
                    </a:moveTo>
                    <a:lnTo>
                      <a:pt x="50" y="8"/>
                    </a:lnTo>
                    <a:lnTo>
                      <a:pt x="45" y="8"/>
                    </a:lnTo>
                    <a:lnTo>
                      <a:pt x="39" y="8"/>
                    </a:lnTo>
                    <a:lnTo>
                      <a:pt x="32" y="7"/>
                    </a:lnTo>
                    <a:lnTo>
                      <a:pt x="25" y="7"/>
                    </a:lnTo>
                    <a:lnTo>
                      <a:pt x="18" y="5"/>
                    </a:lnTo>
                    <a:lnTo>
                      <a:pt x="12" y="4"/>
                    </a:lnTo>
                    <a:lnTo>
                      <a:pt x="4" y="0"/>
                    </a:lnTo>
                    <a:lnTo>
                      <a:pt x="0" y="8"/>
                    </a:lnTo>
                    <a:lnTo>
                      <a:pt x="9" y="11"/>
                    </a:lnTo>
                    <a:lnTo>
                      <a:pt x="16" y="15"/>
                    </a:lnTo>
                    <a:lnTo>
                      <a:pt x="24" y="16"/>
                    </a:lnTo>
                    <a:lnTo>
                      <a:pt x="32" y="17"/>
                    </a:lnTo>
                    <a:lnTo>
                      <a:pt x="38" y="17"/>
                    </a:lnTo>
                    <a:lnTo>
                      <a:pt x="45" y="17"/>
                    </a:lnTo>
                    <a:lnTo>
                      <a:pt x="49" y="18"/>
                    </a:lnTo>
                    <a:lnTo>
                      <a:pt x="53" y="18"/>
                    </a:lnTo>
                    <a:lnTo>
                      <a:pt x="54"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58" name="Freeform 584"/>
              <p:cNvSpPr>
                <a:spLocks noChangeArrowheads="1"/>
              </p:cNvSpPr>
              <p:nvPr/>
            </p:nvSpPr>
            <p:spPr bwMode="auto">
              <a:xfrm>
                <a:off x="566" y="4075"/>
                <a:ext cx="92" cy="52"/>
              </a:xfrm>
              <a:custGeom>
                <a:avLst/>
                <a:gdLst>
                  <a:gd name="T0" fmla="*/ 2925 w 93"/>
                  <a:gd name="T1" fmla="*/ 0 h 58"/>
                  <a:gd name="T2" fmla="*/ 3052 w 93"/>
                  <a:gd name="T3" fmla="*/ 0 h 58"/>
                  <a:gd name="T4" fmla="*/ 3164 w 93"/>
                  <a:gd name="T5" fmla="*/ 3 h 58"/>
                  <a:gd name="T6" fmla="*/ 3164 w 93"/>
                  <a:gd name="T7" fmla="*/ 365 h 58"/>
                  <a:gd name="T8" fmla="*/ 3052 w 93"/>
                  <a:gd name="T9" fmla="*/ 512 h 58"/>
                  <a:gd name="T10" fmla="*/ 3036 w 93"/>
                  <a:gd name="T11" fmla="*/ 909 h 58"/>
                  <a:gd name="T12" fmla="*/ 2881 w 93"/>
                  <a:gd name="T13" fmla="*/ 1166 h 58"/>
                  <a:gd name="T14" fmla="*/ 2610 w 93"/>
                  <a:gd name="T15" fmla="*/ 1567 h 58"/>
                  <a:gd name="T16" fmla="*/ 2462 w 93"/>
                  <a:gd name="T17" fmla="*/ 1918 h 58"/>
                  <a:gd name="T18" fmla="*/ 2135 w 93"/>
                  <a:gd name="T19" fmla="*/ 2262 h 58"/>
                  <a:gd name="T20" fmla="*/ 1905 w 93"/>
                  <a:gd name="T21" fmla="*/ 2503 h 58"/>
                  <a:gd name="T22" fmla="*/ 1629 w 93"/>
                  <a:gd name="T23" fmla="*/ 2714 h 58"/>
                  <a:gd name="T24" fmla="*/ 1313 w 93"/>
                  <a:gd name="T25" fmla="*/ 2942 h 58"/>
                  <a:gd name="T26" fmla="*/ 1011 w 93"/>
                  <a:gd name="T27" fmla="*/ 3042 h 58"/>
                  <a:gd name="T28" fmla="*/ 635 w 93"/>
                  <a:gd name="T29" fmla="*/ 3042 h 58"/>
                  <a:gd name="T30" fmla="*/ 377 w 93"/>
                  <a:gd name="T31" fmla="*/ 2942 h 58"/>
                  <a:gd name="T32" fmla="*/ 1 w 93"/>
                  <a:gd name="T33" fmla="*/ 2708 h 58"/>
                  <a:gd name="T34" fmla="*/ 0 w 93"/>
                  <a:gd name="T35" fmla="*/ 2669 h 58"/>
                  <a:gd name="T36" fmla="*/ 0 w 93"/>
                  <a:gd name="T37" fmla="*/ 2578 h 58"/>
                  <a:gd name="T38" fmla="*/ 0 w 93"/>
                  <a:gd name="T39" fmla="*/ 2493 h 58"/>
                  <a:gd name="T40" fmla="*/ 1 w 93"/>
                  <a:gd name="T41" fmla="*/ 2302 h 58"/>
                  <a:gd name="T42" fmla="*/ 3 w 93"/>
                  <a:gd name="T43" fmla="*/ 2083 h 58"/>
                  <a:gd name="T44" fmla="*/ 8 w 93"/>
                  <a:gd name="T45" fmla="*/ 1703 h 58"/>
                  <a:gd name="T46" fmla="*/ 464 w 93"/>
                  <a:gd name="T47" fmla="*/ 1375 h 58"/>
                  <a:gd name="T48" fmla="*/ 669 w 93"/>
                  <a:gd name="T49" fmla="*/ 1073 h 58"/>
                  <a:gd name="T50" fmla="*/ 966 w 93"/>
                  <a:gd name="T51" fmla="*/ 714 h 58"/>
                  <a:gd name="T52" fmla="*/ 1246 w 93"/>
                  <a:gd name="T53" fmla="*/ 472 h 58"/>
                  <a:gd name="T54" fmla="*/ 1468 w 93"/>
                  <a:gd name="T55" fmla="*/ 365 h 58"/>
                  <a:gd name="T56" fmla="*/ 1734 w 93"/>
                  <a:gd name="T57" fmla="*/ 4 h 58"/>
                  <a:gd name="T58" fmla="*/ 1997 w 93"/>
                  <a:gd name="T59" fmla="*/ 3 h 58"/>
                  <a:gd name="T60" fmla="*/ 2230 w 93"/>
                  <a:gd name="T61" fmla="*/ 2 h 58"/>
                  <a:gd name="T62" fmla="*/ 2463 w 93"/>
                  <a:gd name="T63" fmla="*/ 2 h 58"/>
                  <a:gd name="T64" fmla="*/ 2633 w 93"/>
                  <a:gd name="T65" fmla="*/ 0 h 58"/>
                  <a:gd name="T66" fmla="*/ 2776 w 93"/>
                  <a:gd name="T67" fmla="*/ 0 h 58"/>
                  <a:gd name="T68" fmla="*/ 2925 w 93"/>
                  <a:gd name="T69" fmla="*/ 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8"/>
                  <a:gd name="T107" fmla="*/ 93 w 9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8">
                    <a:moveTo>
                      <a:pt x="87" y="0"/>
                    </a:moveTo>
                    <a:lnTo>
                      <a:pt x="91" y="0"/>
                    </a:lnTo>
                    <a:lnTo>
                      <a:pt x="93" y="3"/>
                    </a:lnTo>
                    <a:lnTo>
                      <a:pt x="93" y="6"/>
                    </a:lnTo>
                    <a:lnTo>
                      <a:pt x="91" y="10"/>
                    </a:lnTo>
                    <a:lnTo>
                      <a:pt x="89" y="17"/>
                    </a:lnTo>
                    <a:lnTo>
                      <a:pt x="84" y="22"/>
                    </a:lnTo>
                    <a:lnTo>
                      <a:pt x="78" y="29"/>
                    </a:lnTo>
                    <a:lnTo>
                      <a:pt x="72" y="36"/>
                    </a:lnTo>
                    <a:lnTo>
                      <a:pt x="64" y="42"/>
                    </a:lnTo>
                    <a:lnTo>
                      <a:pt x="57" y="48"/>
                    </a:lnTo>
                    <a:lnTo>
                      <a:pt x="48" y="52"/>
                    </a:lnTo>
                    <a:lnTo>
                      <a:pt x="39" y="55"/>
                    </a:lnTo>
                    <a:lnTo>
                      <a:pt x="29" y="58"/>
                    </a:lnTo>
                    <a:lnTo>
                      <a:pt x="20" y="58"/>
                    </a:lnTo>
                    <a:lnTo>
                      <a:pt x="10" y="55"/>
                    </a:lnTo>
                    <a:lnTo>
                      <a:pt x="1" y="51"/>
                    </a:lnTo>
                    <a:lnTo>
                      <a:pt x="0" y="50"/>
                    </a:lnTo>
                    <a:lnTo>
                      <a:pt x="0" y="49"/>
                    </a:lnTo>
                    <a:lnTo>
                      <a:pt x="0" y="47"/>
                    </a:lnTo>
                    <a:lnTo>
                      <a:pt x="1" y="44"/>
                    </a:lnTo>
                    <a:lnTo>
                      <a:pt x="3" y="39"/>
                    </a:lnTo>
                    <a:lnTo>
                      <a:pt x="8" y="32"/>
                    </a:lnTo>
                    <a:lnTo>
                      <a:pt x="14" y="26"/>
                    </a:lnTo>
                    <a:lnTo>
                      <a:pt x="21" y="20"/>
                    </a:lnTo>
                    <a:lnTo>
                      <a:pt x="28" y="14"/>
                    </a:lnTo>
                    <a:lnTo>
                      <a:pt x="37" y="9"/>
                    </a:lnTo>
                    <a:lnTo>
                      <a:pt x="44" y="6"/>
                    </a:lnTo>
                    <a:lnTo>
                      <a:pt x="52" y="4"/>
                    </a:lnTo>
                    <a:lnTo>
                      <a:pt x="59" y="3"/>
                    </a:lnTo>
                    <a:lnTo>
                      <a:pt x="66" y="2"/>
                    </a:lnTo>
                    <a:lnTo>
                      <a:pt x="73" y="2"/>
                    </a:lnTo>
                    <a:lnTo>
                      <a:pt x="79" y="0"/>
                    </a:lnTo>
                    <a:lnTo>
                      <a:pt x="83" y="0"/>
                    </a:lnTo>
                    <a:lnTo>
                      <a:pt x="87"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59" name="Freeform 585"/>
              <p:cNvSpPr>
                <a:spLocks noChangeArrowheads="1"/>
              </p:cNvSpPr>
              <p:nvPr/>
            </p:nvSpPr>
            <p:spPr bwMode="auto">
              <a:xfrm>
                <a:off x="565" y="4073"/>
                <a:ext cx="98" cy="55"/>
              </a:xfrm>
              <a:custGeom>
                <a:avLst/>
                <a:gdLst>
                  <a:gd name="T0" fmla="*/ 0 w 98"/>
                  <a:gd name="T1" fmla="*/ 714 h 66"/>
                  <a:gd name="T2" fmla="*/ 620 w 98"/>
                  <a:gd name="T3" fmla="*/ 789 h 66"/>
                  <a:gd name="T4" fmla="*/ 1194 w 98"/>
                  <a:gd name="T5" fmla="*/ 803 h 66"/>
                  <a:gd name="T6" fmla="*/ 1761 w 98"/>
                  <a:gd name="T7" fmla="*/ 803 h 66"/>
                  <a:gd name="T8" fmla="*/ 2439 w 98"/>
                  <a:gd name="T9" fmla="*/ 789 h 66"/>
                  <a:gd name="T10" fmla="*/ 2917 w 98"/>
                  <a:gd name="T11" fmla="*/ 741 h 66"/>
                  <a:gd name="T12" fmla="*/ 3598 w 98"/>
                  <a:gd name="T13" fmla="*/ 665 h 66"/>
                  <a:gd name="T14" fmla="*/ 4050 w 98"/>
                  <a:gd name="T15" fmla="*/ 601 h 66"/>
                  <a:gd name="T16" fmla="*/ 4561 w 98"/>
                  <a:gd name="T17" fmla="*/ 519 h 66"/>
                  <a:gd name="T18" fmla="*/ 4853 w 98"/>
                  <a:gd name="T19" fmla="*/ 444 h 66"/>
                  <a:gd name="T20" fmla="*/ 5165 w 98"/>
                  <a:gd name="T21" fmla="*/ 360 h 66"/>
                  <a:gd name="T22" fmla="*/ 5482 w 98"/>
                  <a:gd name="T23" fmla="*/ 287 h 66"/>
                  <a:gd name="T24" fmla="*/ 5607 w 98"/>
                  <a:gd name="T25" fmla="*/ 187 h 66"/>
                  <a:gd name="T26" fmla="*/ 5799 w 98"/>
                  <a:gd name="T27" fmla="*/ 129 h 66"/>
                  <a:gd name="T28" fmla="*/ 5799 w 98"/>
                  <a:gd name="T29" fmla="*/ 5 h 66"/>
                  <a:gd name="T30" fmla="*/ 5501 w 98"/>
                  <a:gd name="T31" fmla="*/ 0 h 66"/>
                  <a:gd name="T32" fmla="*/ 5149 w 98"/>
                  <a:gd name="T33" fmla="*/ 0 h 66"/>
                  <a:gd name="T34" fmla="*/ 5283 w 98"/>
                  <a:gd name="T35" fmla="*/ 113 h 66"/>
                  <a:gd name="T36" fmla="*/ 5451 w 98"/>
                  <a:gd name="T37" fmla="*/ 113 h 66"/>
                  <a:gd name="T38" fmla="*/ 5283 w 98"/>
                  <a:gd name="T39" fmla="*/ 103 h 66"/>
                  <a:gd name="T40" fmla="*/ 5283 w 98"/>
                  <a:gd name="T41" fmla="*/ 113 h 66"/>
                  <a:gd name="T42" fmla="*/ 5165 w 98"/>
                  <a:gd name="T43" fmla="*/ 149 h 66"/>
                  <a:gd name="T44" fmla="*/ 4978 w 98"/>
                  <a:gd name="T45" fmla="*/ 216 h 66"/>
                  <a:gd name="T46" fmla="*/ 4841 w 98"/>
                  <a:gd name="T47" fmla="*/ 288 h 66"/>
                  <a:gd name="T48" fmla="*/ 4561 w 98"/>
                  <a:gd name="T49" fmla="*/ 360 h 66"/>
                  <a:gd name="T50" fmla="*/ 4086 w 98"/>
                  <a:gd name="T51" fmla="*/ 444 h 66"/>
                  <a:gd name="T52" fmla="*/ 3699 w 98"/>
                  <a:gd name="T53" fmla="*/ 515 h 66"/>
                  <a:gd name="T54" fmla="*/ 3285 w 98"/>
                  <a:gd name="T55" fmla="*/ 575 h 66"/>
                  <a:gd name="T56" fmla="*/ 2748 w 98"/>
                  <a:gd name="T57" fmla="*/ 639 h 66"/>
                  <a:gd name="T58" fmla="*/ 2298 w 98"/>
                  <a:gd name="T59" fmla="*/ 665 h 66"/>
                  <a:gd name="T60" fmla="*/ 1761 w 98"/>
                  <a:gd name="T61" fmla="*/ 694 h 66"/>
                  <a:gd name="T62" fmla="*/ 1194 w 98"/>
                  <a:gd name="T63" fmla="*/ 694 h 66"/>
                  <a:gd name="T64" fmla="*/ 700 w 98"/>
                  <a:gd name="T65" fmla="*/ 665 h 66"/>
                  <a:gd name="T66" fmla="*/ 4 w 98"/>
                  <a:gd name="T67" fmla="*/ 617 h 66"/>
                  <a:gd name="T68" fmla="*/ 0 w 98"/>
                  <a:gd name="T69" fmla="*/ 714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9"/>
                    </a:moveTo>
                    <a:lnTo>
                      <a:pt x="10" y="64"/>
                    </a:lnTo>
                    <a:lnTo>
                      <a:pt x="21" y="66"/>
                    </a:lnTo>
                    <a:lnTo>
                      <a:pt x="30" y="66"/>
                    </a:lnTo>
                    <a:lnTo>
                      <a:pt x="41" y="64"/>
                    </a:lnTo>
                    <a:lnTo>
                      <a:pt x="50" y="60"/>
                    </a:lnTo>
                    <a:lnTo>
                      <a:pt x="60" y="55"/>
                    </a:lnTo>
                    <a:lnTo>
                      <a:pt x="68" y="49"/>
                    </a:lnTo>
                    <a:lnTo>
                      <a:pt x="76" y="43"/>
                    </a:lnTo>
                    <a:lnTo>
                      <a:pt x="82" y="36"/>
                    </a:lnTo>
                    <a:lnTo>
                      <a:pt x="88" y="30"/>
                    </a:lnTo>
                    <a:lnTo>
                      <a:pt x="93" y="23"/>
                    </a:lnTo>
                    <a:lnTo>
                      <a:pt x="96" y="16"/>
                    </a:lnTo>
                    <a:lnTo>
                      <a:pt x="98" y="11"/>
                    </a:lnTo>
                    <a:lnTo>
                      <a:pt x="98" y="6"/>
                    </a:lnTo>
                    <a:lnTo>
                      <a:pt x="94" y="0"/>
                    </a:lnTo>
                    <a:lnTo>
                      <a:pt x="87" y="0"/>
                    </a:lnTo>
                    <a:lnTo>
                      <a:pt x="90" y="9"/>
                    </a:lnTo>
                    <a:lnTo>
                      <a:pt x="91" y="9"/>
                    </a:lnTo>
                    <a:lnTo>
                      <a:pt x="90" y="8"/>
                    </a:lnTo>
                    <a:lnTo>
                      <a:pt x="90" y="9"/>
                    </a:lnTo>
                    <a:lnTo>
                      <a:pt x="88" y="13"/>
                    </a:lnTo>
                    <a:lnTo>
                      <a:pt x="85" y="18"/>
                    </a:lnTo>
                    <a:lnTo>
                      <a:pt x="81" y="24"/>
                    </a:lnTo>
                    <a:lnTo>
                      <a:pt x="76" y="30"/>
                    </a:lnTo>
                    <a:lnTo>
                      <a:pt x="70" y="36"/>
                    </a:lnTo>
                    <a:lnTo>
                      <a:pt x="63" y="42"/>
                    </a:lnTo>
                    <a:lnTo>
                      <a:pt x="56" y="47"/>
                    </a:lnTo>
                    <a:lnTo>
                      <a:pt x="47" y="52"/>
                    </a:lnTo>
                    <a:lnTo>
                      <a:pt x="39" y="55"/>
                    </a:lnTo>
                    <a:lnTo>
                      <a:pt x="30" y="57"/>
                    </a:lnTo>
                    <a:lnTo>
                      <a:pt x="21" y="57"/>
                    </a:lnTo>
                    <a:lnTo>
                      <a:pt x="12" y="55"/>
                    </a:lnTo>
                    <a:lnTo>
                      <a:pt x="4" y="51"/>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60" name="Freeform 586"/>
              <p:cNvSpPr>
                <a:spLocks noChangeArrowheads="1"/>
              </p:cNvSpPr>
              <p:nvPr/>
            </p:nvSpPr>
            <p:spPr bwMode="auto">
              <a:xfrm>
                <a:off x="560" y="4080"/>
                <a:ext cx="42" cy="50"/>
              </a:xfrm>
              <a:custGeom>
                <a:avLst/>
                <a:gdLst>
                  <a:gd name="T0" fmla="*/ 2205 w 45"/>
                  <a:gd name="T1" fmla="*/ 0 h 50"/>
                  <a:gd name="T2" fmla="*/ 1704 w 45"/>
                  <a:gd name="T3" fmla="*/ 82 h 50"/>
                  <a:gd name="T4" fmla="*/ 1317 w 45"/>
                  <a:gd name="T5" fmla="*/ 3501 h 50"/>
                  <a:gd name="T6" fmla="*/ 838 w 45"/>
                  <a:gd name="T7" fmla="*/ 5543 h 50"/>
                  <a:gd name="T8" fmla="*/ 568 w 45"/>
                  <a:gd name="T9" fmla="*/ 8131 h 50"/>
                  <a:gd name="T10" fmla="*/ 6 w 45"/>
                  <a:gd name="T11" fmla="*/ 10763 h 50"/>
                  <a:gd name="T12" fmla="*/ 2 w 45"/>
                  <a:gd name="T13" fmla="*/ 12263 h 50"/>
                  <a:gd name="T14" fmla="*/ 1 w 45"/>
                  <a:gd name="T15" fmla="*/ 13247 h 50"/>
                  <a:gd name="T16" fmla="*/ 0 w 45"/>
                  <a:gd name="T17" fmla="*/ 14647 h 50"/>
                  <a:gd name="T18" fmla="*/ 1 w 45"/>
                  <a:gd name="T19" fmla="*/ 15726 h 50"/>
                  <a:gd name="T20" fmla="*/ 5 w 45"/>
                  <a:gd name="T21" fmla="*/ 16688 h 50"/>
                  <a:gd name="T22" fmla="*/ 501 w 45"/>
                  <a:gd name="T23" fmla="*/ 13947 h 50"/>
                  <a:gd name="T24" fmla="*/ 534 w 45"/>
                  <a:gd name="T25" fmla="*/ 14315 h 50"/>
                  <a:gd name="T26" fmla="*/ 534 w 45"/>
                  <a:gd name="T27" fmla="*/ 14647 h 50"/>
                  <a:gd name="T28" fmla="*/ 534 w 45"/>
                  <a:gd name="T29" fmla="*/ 14315 h 50"/>
                  <a:gd name="T30" fmla="*/ 534 w 45"/>
                  <a:gd name="T31" fmla="*/ 13947 h 50"/>
                  <a:gd name="T32" fmla="*/ 648 w 45"/>
                  <a:gd name="T33" fmla="*/ 11966 h 50"/>
                  <a:gd name="T34" fmla="*/ 838 w 45"/>
                  <a:gd name="T35" fmla="*/ 10257 h 50"/>
                  <a:gd name="T36" fmla="*/ 1235 w 45"/>
                  <a:gd name="T37" fmla="*/ 7904 h 50"/>
                  <a:gd name="T38" fmla="*/ 1599 w 45"/>
                  <a:gd name="T39" fmla="*/ 5977 h 50"/>
                  <a:gd name="T40" fmla="*/ 1939 w 45"/>
                  <a:gd name="T41" fmla="*/ 4080 h 50"/>
                  <a:gd name="T42" fmla="*/ 2354 w 45"/>
                  <a:gd name="T43" fmla="*/ 2995 h 50"/>
                  <a:gd name="T44" fmla="*/ 2205 w 45"/>
                  <a:gd name="T45" fmla="*/ 0 h 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5"/>
                  <a:gd name="T70" fmla="*/ 0 h 50"/>
                  <a:gd name="T71" fmla="*/ 45 w 45"/>
                  <a:gd name="T72" fmla="*/ 50 h 5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5" h="50">
                    <a:moveTo>
                      <a:pt x="41" y="0"/>
                    </a:moveTo>
                    <a:lnTo>
                      <a:pt x="32" y="5"/>
                    </a:lnTo>
                    <a:lnTo>
                      <a:pt x="25" y="11"/>
                    </a:lnTo>
                    <a:lnTo>
                      <a:pt x="17" y="17"/>
                    </a:lnTo>
                    <a:lnTo>
                      <a:pt x="11" y="25"/>
                    </a:lnTo>
                    <a:lnTo>
                      <a:pt x="6" y="32"/>
                    </a:lnTo>
                    <a:lnTo>
                      <a:pt x="2" y="37"/>
                    </a:lnTo>
                    <a:lnTo>
                      <a:pt x="1" y="40"/>
                    </a:lnTo>
                    <a:lnTo>
                      <a:pt x="0" y="44"/>
                    </a:lnTo>
                    <a:lnTo>
                      <a:pt x="1" y="47"/>
                    </a:lnTo>
                    <a:lnTo>
                      <a:pt x="5" y="50"/>
                    </a:lnTo>
                    <a:lnTo>
                      <a:pt x="9" y="42"/>
                    </a:lnTo>
                    <a:lnTo>
                      <a:pt x="10" y="43"/>
                    </a:lnTo>
                    <a:lnTo>
                      <a:pt x="10" y="44"/>
                    </a:lnTo>
                    <a:lnTo>
                      <a:pt x="10" y="43"/>
                    </a:lnTo>
                    <a:lnTo>
                      <a:pt x="10" y="42"/>
                    </a:lnTo>
                    <a:lnTo>
                      <a:pt x="13" y="36"/>
                    </a:lnTo>
                    <a:lnTo>
                      <a:pt x="17" y="31"/>
                    </a:lnTo>
                    <a:lnTo>
                      <a:pt x="23" y="24"/>
                    </a:lnTo>
                    <a:lnTo>
                      <a:pt x="30" y="18"/>
                    </a:lnTo>
                    <a:lnTo>
                      <a:pt x="37" y="13"/>
                    </a:lnTo>
                    <a:lnTo>
                      <a:pt x="45" y="9"/>
                    </a:lnTo>
                    <a:lnTo>
                      <a:pt x="41"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61" name="Freeform 587"/>
              <p:cNvSpPr>
                <a:spLocks noChangeArrowheads="1"/>
              </p:cNvSpPr>
              <p:nvPr/>
            </p:nvSpPr>
            <p:spPr bwMode="auto">
              <a:xfrm>
                <a:off x="603" y="4073"/>
                <a:ext cx="51" cy="14"/>
              </a:xfrm>
              <a:custGeom>
                <a:avLst/>
                <a:gdLst>
                  <a:gd name="T0" fmla="*/ 1422 w 54"/>
                  <a:gd name="T1" fmla="*/ 0 h 18"/>
                  <a:gd name="T2" fmla="*/ 1347 w 54"/>
                  <a:gd name="T3" fmla="*/ 0 h 18"/>
                  <a:gd name="T4" fmla="*/ 1211 w 54"/>
                  <a:gd name="T5" fmla="*/ 0 h 18"/>
                  <a:gd name="T6" fmla="*/ 1062 w 54"/>
                  <a:gd name="T7" fmla="*/ 1 h 18"/>
                  <a:gd name="T8" fmla="*/ 856 w 54"/>
                  <a:gd name="T9" fmla="*/ 1 h 18"/>
                  <a:gd name="T10" fmla="*/ 633 w 54"/>
                  <a:gd name="T11" fmla="*/ 2 h 18"/>
                  <a:gd name="T12" fmla="*/ 410 w 54"/>
                  <a:gd name="T13" fmla="*/ 2 h 18"/>
                  <a:gd name="T14" fmla="*/ 7 w 54"/>
                  <a:gd name="T15" fmla="*/ 1738 h 18"/>
                  <a:gd name="T16" fmla="*/ 0 w 54"/>
                  <a:gd name="T17" fmla="*/ 2383 h 18"/>
                  <a:gd name="T18" fmla="*/ 4 w 54"/>
                  <a:gd name="T19" fmla="*/ 4984 h 18"/>
                  <a:gd name="T20" fmla="*/ 314 w 54"/>
                  <a:gd name="T21" fmla="*/ 4037 h 18"/>
                  <a:gd name="T22" fmla="*/ 471 w 54"/>
                  <a:gd name="T23" fmla="*/ 3270 h 18"/>
                  <a:gd name="T24" fmla="*/ 689 w 54"/>
                  <a:gd name="T25" fmla="*/ 2943 h 18"/>
                  <a:gd name="T26" fmla="*/ 875 w 54"/>
                  <a:gd name="T27" fmla="*/ 2649 h 18"/>
                  <a:gd name="T28" fmla="*/ 1062 w 54"/>
                  <a:gd name="T29" fmla="*/ 2649 h 18"/>
                  <a:gd name="T30" fmla="*/ 1248 w 54"/>
                  <a:gd name="T31" fmla="*/ 2649 h 18"/>
                  <a:gd name="T32" fmla="*/ 1389 w 54"/>
                  <a:gd name="T33" fmla="*/ 2383 h 18"/>
                  <a:gd name="T34" fmla="*/ 1502 w 54"/>
                  <a:gd name="T35" fmla="*/ 2383 h 18"/>
                  <a:gd name="T36" fmla="*/ 1422 w 54"/>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1" y="0"/>
                    </a:moveTo>
                    <a:lnTo>
                      <a:pt x="48" y="0"/>
                    </a:lnTo>
                    <a:lnTo>
                      <a:pt x="43" y="0"/>
                    </a:lnTo>
                    <a:lnTo>
                      <a:pt x="38" y="1"/>
                    </a:lnTo>
                    <a:lnTo>
                      <a:pt x="30" y="1"/>
                    </a:lnTo>
                    <a:lnTo>
                      <a:pt x="23" y="2"/>
                    </a:lnTo>
                    <a:lnTo>
                      <a:pt x="15" y="3"/>
                    </a:lnTo>
                    <a:lnTo>
                      <a:pt x="7" y="6"/>
                    </a:lnTo>
                    <a:lnTo>
                      <a:pt x="0" y="9"/>
                    </a:lnTo>
                    <a:lnTo>
                      <a:pt x="4" y="18"/>
                    </a:lnTo>
                    <a:lnTo>
                      <a:pt x="10" y="14"/>
                    </a:lnTo>
                    <a:lnTo>
                      <a:pt x="18" y="12"/>
                    </a:lnTo>
                    <a:lnTo>
                      <a:pt x="25" y="11"/>
                    </a:lnTo>
                    <a:lnTo>
                      <a:pt x="31" y="10"/>
                    </a:lnTo>
                    <a:lnTo>
                      <a:pt x="38" y="10"/>
                    </a:lnTo>
                    <a:lnTo>
                      <a:pt x="44" y="10"/>
                    </a:lnTo>
                    <a:lnTo>
                      <a:pt x="49" y="9"/>
                    </a:lnTo>
                    <a:lnTo>
                      <a:pt x="54" y="9"/>
                    </a:lnTo>
                    <a:lnTo>
                      <a:pt x="51"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62" name="Freeform 588"/>
              <p:cNvSpPr>
                <a:spLocks noChangeArrowheads="1"/>
              </p:cNvSpPr>
              <p:nvPr/>
            </p:nvSpPr>
            <p:spPr bwMode="auto">
              <a:xfrm>
                <a:off x="3881" y="4078"/>
                <a:ext cx="92" cy="52"/>
              </a:xfrm>
              <a:custGeom>
                <a:avLst/>
                <a:gdLst>
                  <a:gd name="T0" fmla="*/ 3003 w 93"/>
                  <a:gd name="T1" fmla="*/ 2189 h 57"/>
                  <a:gd name="T2" fmla="*/ 3052 w 93"/>
                  <a:gd name="T3" fmla="*/ 2120 h 57"/>
                  <a:gd name="T4" fmla="*/ 3164 w 93"/>
                  <a:gd name="T5" fmla="*/ 2083 h 57"/>
                  <a:gd name="T6" fmla="*/ 3164 w 93"/>
                  <a:gd name="T7" fmla="*/ 1949 h 57"/>
                  <a:gd name="T8" fmla="*/ 3052 w 93"/>
                  <a:gd name="T9" fmla="*/ 1727 h 57"/>
                  <a:gd name="T10" fmla="*/ 3036 w 93"/>
                  <a:gd name="T11" fmla="*/ 1508 h 57"/>
                  <a:gd name="T12" fmla="*/ 2882 w 93"/>
                  <a:gd name="T13" fmla="*/ 1307 h 57"/>
                  <a:gd name="T14" fmla="*/ 2610 w 93"/>
                  <a:gd name="T15" fmla="*/ 1064 h 57"/>
                  <a:gd name="T16" fmla="*/ 2462 w 93"/>
                  <a:gd name="T17" fmla="*/ 814 h 57"/>
                  <a:gd name="T18" fmla="*/ 2217 w 93"/>
                  <a:gd name="T19" fmla="*/ 542 h 57"/>
                  <a:gd name="T20" fmla="*/ 1905 w 93"/>
                  <a:gd name="T21" fmla="*/ 359 h 57"/>
                  <a:gd name="T22" fmla="*/ 1645 w 93"/>
                  <a:gd name="T23" fmla="*/ 5 h 57"/>
                  <a:gd name="T24" fmla="*/ 1313 w 93"/>
                  <a:gd name="T25" fmla="*/ 2 h 57"/>
                  <a:gd name="T26" fmla="*/ 1019 w 93"/>
                  <a:gd name="T27" fmla="*/ 0 h 57"/>
                  <a:gd name="T28" fmla="*/ 635 w 93"/>
                  <a:gd name="T29" fmla="*/ 0 h 57"/>
                  <a:gd name="T30" fmla="*/ 398 w 93"/>
                  <a:gd name="T31" fmla="*/ 2 h 57"/>
                  <a:gd name="T32" fmla="*/ 1 w 93"/>
                  <a:gd name="T33" fmla="*/ 16 h 57"/>
                  <a:gd name="T34" fmla="*/ 0 w 93"/>
                  <a:gd name="T35" fmla="*/ 17 h 57"/>
                  <a:gd name="T36" fmla="*/ 0 w 93"/>
                  <a:gd name="T37" fmla="*/ 336 h 57"/>
                  <a:gd name="T38" fmla="*/ 0 w 93"/>
                  <a:gd name="T39" fmla="*/ 387 h 57"/>
                  <a:gd name="T40" fmla="*/ 1 w 93"/>
                  <a:gd name="T41" fmla="*/ 470 h 57"/>
                  <a:gd name="T42" fmla="*/ 3 w 93"/>
                  <a:gd name="T43" fmla="*/ 660 h 57"/>
                  <a:gd name="T44" fmla="*/ 9 w 93"/>
                  <a:gd name="T45" fmla="*/ 928 h 57"/>
                  <a:gd name="T46" fmla="*/ 490 w 93"/>
                  <a:gd name="T47" fmla="*/ 1141 h 57"/>
                  <a:gd name="T48" fmla="*/ 669 w 93"/>
                  <a:gd name="T49" fmla="*/ 1409 h 57"/>
                  <a:gd name="T50" fmla="*/ 1011 w 93"/>
                  <a:gd name="T51" fmla="*/ 1598 h 57"/>
                  <a:gd name="T52" fmla="*/ 1246 w 93"/>
                  <a:gd name="T53" fmla="*/ 1832 h 57"/>
                  <a:gd name="T54" fmla="*/ 1537 w 93"/>
                  <a:gd name="T55" fmla="*/ 1949 h 57"/>
                  <a:gd name="T56" fmla="*/ 1734 w 93"/>
                  <a:gd name="T57" fmla="*/ 1981 h 57"/>
                  <a:gd name="T58" fmla="*/ 1997 w 93"/>
                  <a:gd name="T59" fmla="*/ 2083 h 57"/>
                  <a:gd name="T60" fmla="*/ 2251 w 93"/>
                  <a:gd name="T61" fmla="*/ 2083 h 57"/>
                  <a:gd name="T62" fmla="*/ 2463 w 93"/>
                  <a:gd name="T63" fmla="*/ 2120 h 57"/>
                  <a:gd name="T64" fmla="*/ 2733 w 93"/>
                  <a:gd name="T65" fmla="*/ 2120 h 57"/>
                  <a:gd name="T66" fmla="*/ 2881 w 93"/>
                  <a:gd name="T67" fmla="*/ 2120 h 57"/>
                  <a:gd name="T68" fmla="*/ 3003 w 93"/>
                  <a:gd name="T69" fmla="*/ 2189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57"/>
                    </a:moveTo>
                    <a:lnTo>
                      <a:pt x="91" y="56"/>
                    </a:lnTo>
                    <a:lnTo>
                      <a:pt x="93" y="54"/>
                    </a:lnTo>
                    <a:lnTo>
                      <a:pt x="93" y="50"/>
                    </a:lnTo>
                    <a:lnTo>
                      <a:pt x="91" y="46"/>
                    </a:lnTo>
                    <a:lnTo>
                      <a:pt x="89" y="40"/>
                    </a:lnTo>
                    <a:lnTo>
                      <a:pt x="85" y="34"/>
                    </a:lnTo>
                    <a:lnTo>
                      <a:pt x="78" y="28"/>
                    </a:lnTo>
                    <a:lnTo>
                      <a:pt x="72" y="21"/>
                    </a:lnTo>
                    <a:lnTo>
                      <a:pt x="65" y="15"/>
                    </a:lnTo>
                    <a:lnTo>
                      <a:pt x="57" y="9"/>
                    </a:lnTo>
                    <a:lnTo>
                      <a:pt x="49" y="5"/>
                    </a:lnTo>
                    <a:lnTo>
                      <a:pt x="39" y="2"/>
                    </a:lnTo>
                    <a:lnTo>
                      <a:pt x="30" y="0"/>
                    </a:lnTo>
                    <a:lnTo>
                      <a:pt x="20" y="0"/>
                    </a:lnTo>
                    <a:lnTo>
                      <a:pt x="11" y="2"/>
                    </a:lnTo>
                    <a:lnTo>
                      <a:pt x="1" y="6"/>
                    </a:lnTo>
                    <a:lnTo>
                      <a:pt x="0" y="7"/>
                    </a:lnTo>
                    <a:lnTo>
                      <a:pt x="0" y="8"/>
                    </a:lnTo>
                    <a:lnTo>
                      <a:pt x="0" y="10"/>
                    </a:lnTo>
                    <a:lnTo>
                      <a:pt x="1" y="13"/>
                    </a:lnTo>
                    <a:lnTo>
                      <a:pt x="3" y="18"/>
                    </a:lnTo>
                    <a:lnTo>
                      <a:pt x="9" y="24"/>
                    </a:lnTo>
                    <a:lnTo>
                      <a:pt x="15" y="30"/>
                    </a:lnTo>
                    <a:lnTo>
                      <a:pt x="21" y="37"/>
                    </a:lnTo>
                    <a:lnTo>
                      <a:pt x="29" y="42"/>
                    </a:lnTo>
                    <a:lnTo>
                      <a:pt x="37" y="48"/>
                    </a:lnTo>
                    <a:lnTo>
                      <a:pt x="45" y="50"/>
                    </a:lnTo>
                    <a:lnTo>
                      <a:pt x="52" y="52"/>
                    </a:lnTo>
                    <a:lnTo>
                      <a:pt x="59" y="54"/>
                    </a:lnTo>
                    <a:lnTo>
                      <a:pt x="67" y="54"/>
                    </a:lnTo>
                    <a:lnTo>
                      <a:pt x="73" y="56"/>
                    </a:lnTo>
                    <a:lnTo>
                      <a:pt x="80" y="56"/>
                    </a:lnTo>
                    <a:lnTo>
                      <a:pt x="84" y="56"/>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63" name="Freeform 589"/>
              <p:cNvSpPr>
                <a:spLocks noChangeArrowheads="1"/>
              </p:cNvSpPr>
              <p:nvPr/>
            </p:nvSpPr>
            <p:spPr bwMode="auto">
              <a:xfrm>
                <a:off x="3881" y="4073"/>
                <a:ext cx="99" cy="56"/>
              </a:xfrm>
              <a:custGeom>
                <a:avLst/>
                <a:gdLst>
                  <a:gd name="T0" fmla="*/ 4 w 99"/>
                  <a:gd name="T1" fmla="*/ 262 h 66"/>
                  <a:gd name="T2" fmla="*/ 715 w 99"/>
                  <a:gd name="T3" fmla="*/ 211 h 66"/>
                  <a:gd name="T4" fmla="*/ 1146 w 99"/>
                  <a:gd name="T5" fmla="*/ 183 h 66"/>
                  <a:gd name="T6" fmla="*/ 1727 w 99"/>
                  <a:gd name="T7" fmla="*/ 183 h 66"/>
                  <a:gd name="T8" fmla="*/ 2186 w 99"/>
                  <a:gd name="T9" fmla="*/ 211 h 66"/>
                  <a:gd name="T10" fmla="*/ 2692 w 99"/>
                  <a:gd name="T11" fmla="*/ 262 h 66"/>
                  <a:gd name="T12" fmla="*/ 3160 w 99"/>
                  <a:gd name="T13" fmla="*/ 381 h 66"/>
                  <a:gd name="T14" fmla="*/ 3612 w 99"/>
                  <a:gd name="T15" fmla="*/ 469 h 66"/>
                  <a:gd name="T16" fmla="*/ 3999 w 99"/>
                  <a:gd name="T17" fmla="*/ 591 h 66"/>
                  <a:gd name="T18" fmla="*/ 4309 w 99"/>
                  <a:gd name="T19" fmla="*/ 703 h 66"/>
                  <a:gd name="T20" fmla="*/ 4623 w 99"/>
                  <a:gd name="T21" fmla="*/ 841 h 66"/>
                  <a:gd name="T22" fmla="*/ 4847 w 99"/>
                  <a:gd name="T23" fmla="*/ 939 h 66"/>
                  <a:gd name="T24" fmla="*/ 5056 w 99"/>
                  <a:gd name="T25" fmla="*/ 1056 h 66"/>
                  <a:gd name="T26" fmla="*/ 5059 w 99"/>
                  <a:gd name="T27" fmla="*/ 1124 h 66"/>
                  <a:gd name="T28" fmla="*/ 5059 w 99"/>
                  <a:gd name="T29" fmla="*/ 1138 h 66"/>
                  <a:gd name="T30" fmla="*/ 5141 w 99"/>
                  <a:gd name="T31" fmla="*/ 1138 h 66"/>
                  <a:gd name="T32" fmla="*/ 5059 w 99"/>
                  <a:gd name="T33" fmla="*/ 1138 h 66"/>
                  <a:gd name="T34" fmla="*/ 4978 w 99"/>
                  <a:gd name="T35" fmla="*/ 1316 h 66"/>
                  <a:gd name="T36" fmla="*/ 5363 w 99"/>
                  <a:gd name="T37" fmla="*/ 1304 h 66"/>
                  <a:gd name="T38" fmla="*/ 5601 w 99"/>
                  <a:gd name="T39" fmla="*/ 1224 h 66"/>
                  <a:gd name="T40" fmla="*/ 5601 w 99"/>
                  <a:gd name="T41" fmla="*/ 1086 h 66"/>
                  <a:gd name="T42" fmla="*/ 5395 w 99"/>
                  <a:gd name="T43" fmla="*/ 973 h 66"/>
                  <a:gd name="T44" fmla="*/ 5280 w 99"/>
                  <a:gd name="T45" fmla="*/ 848 h 66"/>
                  <a:gd name="T46" fmla="*/ 5056 w 99"/>
                  <a:gd name="T47" fmla="*/ 727 h 66"/>
                  <a:gd name="T48" fmla="*/ 4694 w 99"/>
                  <a:gd name="T49" fmla="*/ 591 h 66"/>
                  <a:gd name="T50" fmla="*/ 4309 w 99"/>
                  <a:gd name="T51" fmla="*/ 469 h 66"/>
                  <a:gd name="T52" fmla="*/ 3874 w 99"/>
                  <a:gd name="T53" fmla="*/ 328 h 66"/>
                  <a:gd name="T54" fmla="*/ 3405 w 99"/>
                  <a:gd name="T55" fmla="*/ 197 h 66"/>
                  <a:gd name="T56" fmla="*/ 2854 w 99"/>
                  <a:gd name="T57" fmla="*/ 6 h 66"/>
                  <a:gd name="T58" fmla="*/ 2318 w 99"/>
                  <a:gd name="T59" fmla="*/ 2 h 66"/>
                  <a:gd name="T60" fmla="*/ 1781 w 99"/>
                  <a:gd name="T61" fmla="*/ 0 h 66"/>
                  <a:gd name="T62" fmla="*/ 1146 w 99"/>
                  <a:gd name="T63" fmla="*/ 0 h 66"/>
                  <a:gd name="T64" fmla="*/ 637 w 99"/>
                  <a:gd name="T65" fmla="*/ 2 h 66"/>
                  <a:gd name="T66" fmla="*/ 0 w 99"/>
                  <a:gd name="T67" fmla="*/ 157 h 66"/>
                  <a:gd name="T68" fmla="*/ 4 w 99"/>
                  <a:gd name="T69" fmla="*/ 262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4" y="14"/>
                    </a:moveTo>
                    <a:lnTo>
                      <a:pt x="13" y="11"/>
                    </a:lnTo>
                    <a:lnTo>
                      <a:pt x="21" y="9"/>
                    </a:lnTo>
                    <a:lnTo>
                      <a:pt x="31" y="9"/>
                    </a:lnTo>
                    <a:lnTo>
                      <a:pt x="39" y="11"/>
                    </a:lnTo>
                    <a:lnTo>
                      <a:pt x="48" y="14"/>
                    </a:lnTo>
                    <a:lnTo>
                      <a:pt x="56" y="19"/>
                    </a:lnTo>
                    <a:lnTo>
                      <a:pt x="64" y="23"/>
                    </a:lnTo>
                    <a:lnTo>
                      <a:pt x="71" y="30"/>
                    </a:lnTo>
                    <a:lnTo>
                      <a:pt x="76" y="35"/>
                    </a:lnTo>
                    <a:lnTo>
                      <a:pt x="82" y="42"/>
                    </a:lnTo>
                    <a:lnTo>
                      <a:pt x="86" y="47"/>
                    </a:lnTo>
                    <a:lnTo>
                      <a:pt x="89" y="53"/>
                    </a:lnTo>
                    <a:lnTo>
                      <a:pt x="90" y="56"/>
                    </a:lnTo>
                    <a:lnTo>
                      <a:pt x="90" y="57"/>
                    </a:lnTo>
                    <a:lnTo>
                      <a:pt x="91" y="57"/>
                    </a:lnTo>
                    <a:lnTo>
                      <a:pt x="90" y="57"/>
                    </a:lnTo>
                    <a:lnTo>
                      <a:pt x="88" y="66"/>
                    </a:lnTo>
                    <a:lnTo>
                      <a:pt x="94" y="65"/>
                    </a:lnTo>
                    <a:lnTo>
                      <a:pt x="99" y="61"/>
                    </a:lnTo>
                    <a:lnTo>
                      <a:pt x="99" y="55"/>
                    </a:lnTo>
                    <a:lnTo>
                      <a:pt x="96" y="48"/>
                    </a:lnTo>
                    <a:lnTo>
                      <a:pt x="93" y="43"/>
                    </a:lnTo>
                    <a:lnTo>
                      <a:pt x="89" y="36"/>
                    </a:lnTo>
                    <a:lnTo>
                      <a:pt x="83" y="30"/>
                    </a:lnTo>
                    <a:lnTo>
                      <a:pt x="76" y="23"/>
                    </a:lnTo>
                    <a:lnTo>
                      <a:pt x="69" y="17"/>
                    </a:lnTo>
                    <a:lnTo>
                      <a:pt x="60" y="10"/>
                    </a:lnTo>
                    <a:lnTo>
                      <a:pt x="51" y="6"/>
                    </a:lnTo>
                    <a:lnTo>
                      <a:pt x="41" y="2"/>
                    </a:lnTo>
                    <a:lnTo>
                      <a:pt x="32" y="0"/>
                    </a:lnTo>
                    <a:lnTo>
                      <a:pt x="21" y="0"/>
                    </a:lnTo>
                    <a:lnTo>
                      <a:pt x="11"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64" name="Freeform 590"/>
              <p:cNvSpPr>
                <a:spLocks noChangeArrowheads="1"/>
              </p:cNvSpPr>
              <p:nvPr/>
            </p:nvSpPr>
            <p:spPr bwMode="auto">
              <a:xfrm>
                <a:off x="3876" y="4080"/>
                <a:ext cx="41" cy="49"/>
              </a:xfrm>
              <a:custGeom>
                <a:avLst/>
                <a:gdLst>
                  <a:gd name="T0" fmla="*/ 2562 w 44"/>
                  <a:gd name="T1" fmla="*/ 15288 h 49"/>
                  <a:gd name="T2" fmla="*/ 2170 w 44"/>
                  <a:gd name="T3" fmla="*/ 13800 h 49"/>
                  <a:gd name="T4" fmla="*/ 1726 w 44"/>
                  <a:gd name="T5" fmla="*/ 12103 h 49"/>
                  <a:gd name="T6" fmla="*/ 1323 w 44"/>
                  <a:gd name="T7" fmla="*/ 9318 h 49"/>
                  <a:gd name="T8" fmla="*/ 953 w 44"/>
                  <a:gd name="T9" fmla="*/ 7359 h 49"/>
                  <a:gd name="T10" fmla="*/ 731 w 44"/>
                  <a:gd name="T11" fmla="*/ 4627 h 49"/>
                  <a:gd name="T12" fmla="*/ 562 w 44"/>
                  <a:gd name="T13" fmla="*/ 3106 h 49"/>
                  <a:gd name="T14" fmla="*/ 562 w 44"/>
                  <a:gd name="T15" fmla="*/ 2888 h 49"/>
                  <a:gd name="T16" fmla="*/ 562 w 44"/>
                  <a:gd name="T17" fmla="*/ 98 h 49"/>
                  <a:gd name="T18" fmla="*/ 562 w 44"/>
                  <a:gd name="T19" fmla="*/ 2888 h 49"/>
                  <a:gd name="T20" fmla="*/ 526 w 44"/>
                  <a:gd name="T21" fmla="*/ 2888 h 49"/>
                  <a:gd name="T22" fmla="*/ 4 w 44"/>
                  <a:gd name="T23" fmla="*/ 0 h 49"/>
                  <a:gd name="T24" fmla="*/ 1 w 44"/>
                  <a:gd name="T25" fmla="*/ 3 h 49"/>
                  <a:gd name="T26" fmla="*/ 0 w 44"/>
                  <a:gd name="T27" fmla="*/ 98 h 49"/>
                  <a:gd name="T28" fmla="*/ 1 w 44"/>
                  <a:gd name="T29" fmla="*/ 3639 h 49"/>
                  <a:gd name="T30" fmla="*/ 2 w 44"/>
                  <a:gd name="T31" fmla="*/ 4627 h 49"/>
                  <a:gd name="T32" fmla="*/ 5 w 44"/>
                  <a:gd name="T33" fmla="*/ 6825 h 49"/>
                  <a:gd name="T34" fmla="*/ 642 w 44"/>
                  <a:gd name="T35" fmla="*/ 9318 h 49"/>
                  <a:gd name="T36" fmla="*/ 953 w 44"/>
                  <a:gd name="T37" fmla="*/ 12103 h 49"/>
                  <a:gd name="T38" fmla="*/ 1415 w 44"/>
                  <a:gd name="T39" fmla="*/ 14134 h 49"/>
                  <a:gd name="T40" fmla="*/ 1841 w 44"/>
                  <a:gd name="T41" fmla="*/ 16752 h 49"/>
                  <a:gd name="T42" fmla="*/ 2318 w 44"/>
                  <a:gd name="T43" fmla="*/ 18132 h 49"/>
                  <a:gd name="T44" fmla="*/ 2562 w 44"/>
                  <a:gd name="T45" fmla="*/ 15288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4"/>
                  <a:gd name="T70" fmla="*/ 0 h 49"/>
                  <a:gd name="T71" fmla="*/ 44 w 44"/>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4" h="49">
                    <a:moveTo>
                      <a:pt x="44" y="41"/>
                    </a:moveTo>
                    <a:lnTo>
                      <a:pt x="37" y="37"/>
                    </a:lnTo>
                    <a:lnTo>
                      <a:pt x="30" y="32"/>
                    </a:lnTo>
                    <a:lnTo>
                      <a:pt x="22" y="25"/>
                    </a:lnTo>
                    <a:lnTo>
                      <a:pt x="17" y="19"/>
                    </a:lnTo>
                    <a:lnTo>
                      <a:pt x="13" y="13"/>
                    </a:lnTo>
                    <a:lnTo>
                      <a:pt x="9" y="8"/>
                    </a:lnTo>
                    <a:lnTo>
                      <a:pt x="9" y="7"/>
                    </a:lnTo>
                    <a:lnTo>
                      <a:pt x="9" y="6"/>
                    </a:lnTo>
                    <a:lnTo>
                      <a:pt x="9" y="7"/>
                    </a:lnTo>
                    <a:lnTo>
                      <a:pt x="8" y="7"/>
                    </a:lnTo>
                    <a:lnTo>
                      <a:pt x="4" y="0"/>
                    </a:lnTo>
                    <a:lnTo>
                      <a:pt x="1" y="3"/>
                    </a:lnTo>
                    <a:lnTo>
                      <a:pt x="0" y="6"/>
                    </a:lnTo>
                    <a:lnTo>
                      <a:pt x="1" y="10"/>
                    </a:lnTo>
                    <a:lnTo>
                      <a:pt x="2" y="13"/>
                    </a:lnTo>
                    <a:lnTo>
                      <a:pt x="5" y="18"/>
                    </a:lnTo>
                    <a:lnTo>
                      <a:pt x="11" y="25"/>
                    </a:lnTo>
                    <a:lnTo>
                      <a:pt x="17" y="32"/>
                    </a:lnTo>
                    <a:lnTo>
                      <a:pt x="24" y="38"/>
                    </a:lnTo>
                    <a:lnTo>
                      <a:pt x="32" y="45"/>
                    </a:lnTo>
                    <a:lnTo>
                      <a:pt x="40" y="49"/>
                    </a:lnTo>
                    <a:lnTo>
                      <a:pt x="44"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65" name="Freeform 591"/>
              <p:cNvSpPr>
                <a:spLocks noChangeArrowheads="1"/>
              </p:cNvSpPr>
              <p:nvPr/>
            </p:nvSpPr>
            <p:spPr bwMode="auto">
              <a:xfrm>
                <a:off x="3919" y="4122"/>
                <a:ext cx="51" cy="14"/>
              </a:xfrm>
              <a:custGeom>
                <a:avLst/>
                <a:gdLst>
                  <a:gd name="T0" fmla="*/ 1502 w 54"/>
                  <a:gd name="T1" fmla="*/ 2383 h 18"/>
                  <a:gd name="T2" fmla="*/ 1421 w 54"/>
                  <a:gd name="T3" fmla="*/ 2146 h 18"/>
                  <a:gd name="T4" fmla="*/ 1277 w 54"/>
                  <a:gd name="T5" fmla="*/ 2146 h 18"/>
                  <a:gd name="T6" fmla="*/ 1062 w 54"/>
                  <a:gd name="T7" fmla="*/ 2146 h 18"/>
                  <a:gd name="T8" fmla="*/ 903 w 54"/>
                  <a:gd name="T9" fmla="*/ 1931 h 18"/>
                  <a:gd name="T10" fmla="*/ 726 w 54"/>
                  <a:gd name="T11" fmla="*/ 1931 h 18"/>
                  <a:gd name="T12" fmla="*/ 471 w 54"/>
                  <a:gd name="T13" fmla="*/ 1564 h 18"/>
                  <a:gd name="T14" fmla="*/ 323 w 54"/>
                  <a:gd name="T15" fmla="*/ 2 h 18"/>
                  <a:gd name="T16" fmla="*/ 4 w 54"/>
                  <a:gd name="T17" fmla="*/ 0 h 18"/>
                  <a:gd name="T18" fmla="*/ 0 w 54"/>
                  <a:gd name="T19" fmla="*/ 2146 h 18"/>
                  <a:gd name="T20" fmla="*/ 297 w 54"/>
                  <a:gd name="T21" fmla="*/ 2943 h 18"/>
                  <a:gd name="T22" fmla="*/ 423 w 54"/>
                  <a:gd name="T23" fmla="*/ 4037 h 18"/>
                  <a:gd name="T24" fmla="*/ 633 w 54"/>
                  <a:gd name="T25" fmla="*/ 4485 h 18"/>
                  <a:gd name="T26" fmla="*/ 875 w 54"/>
                  <a:gd name="T27" fmla="*/ 4675 h 18"/>
                  <a:gd name="T28" fmla="*/ 1062 w 54"/>
                  <a:gd name="T29" fmla="*/ 4675 h 18"/>
                  <a:gd name="T30" fmla="*/ 1277 w 54"/>
                  <a:gd name="T31" fmla="*/ 4675 h 18"/>
                  <a:gd name="T32" fmla="*/ 1389 w 54"/>
                  <a:gd name="T33" fmla="*/ 4675 h 18"/>
                  <a:gd name="T34" fmla="*/ 1468 w 54"/>
                  <a:gd name="T35" fmla="*/ 4984 h 18"/>
                  <a:gd name="T36" fmla="*/ 1502 w 54"/>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4" y="9"/>
                    </a:moveTo>
                    <a:lnTo>
                      <a:pt x="50" y="8"/>
                    </a:lnTo>
                    <a:lnTo>
                      <a:pt x="45" y="8"/>
                    </a:lnTo>
                    <a:lnTo>
                      <a:pt x="38" y="8"/>
                    </a:lnTo>
                    <a:lnTo>
                      <a:pt x="32" y="7"/>
                    </a:lnTo>
                    <a:lnTo>
                      <a:pt x="26" y="7"/>
                    </a:lnTo>
                    <a:lnTo>
                      <a:pt x="18" y="5"/>
                    </a:lnTo>
                    <a:lnTo>
                      <a:pt x="11" y="3"/>
                    </a:lnTo>
                    <a:lnTo>
                      <a:pt x="4" y="0"/>
                    </a:lnTo>
                    <a:lnTo>
                      <a:pt x="0" y="8"/>
                    </a:lnTo>
                    <a:lnTo>
                      <a:pt x="9" y="11"/>
                    </a:lnTo>
                    <a:lnTo>
                      <a:pt x="16" y="14"/>
                    </a:lnTo>
                    <a:lnTo>
                      <a:pt x="23" y="16"/>
                    </a:lnTo>
                    <a:lnTo>
                      <a:pt x="31" y="17"/>
                    </a:lnTo>
                    <a:lnTo>
                      <a:pt x="38" y="17"/>
                    </a:lnTo>
                    <a:lnTo>
                      <a:pt x="45" y="17"/>
                    </a:lnTo>
                    <a:lnTo>
                      <a:pt x="49" y="17"/>
                    </a:lnTo>
                    <a:lnTo>
                      <a:pt x="52" y="18"/>
                    </a:lnTo>
                    <a:lnTo>
                      <a:pt x="54"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66" name="Freeform 592"/>
              <p:cNvSpPr>
                <a:spLocks noChangeArrowheads="1"/>
              </p:cNvSpPr>
              <p:nvPr/>
            </p:nvSpPr>
            <p:spPr bwMode="auto">
              <a:xfrm>
                <a:off x="2405" y="4153"/>
                <a:ext cx="92" cy="57"/>
              </a:xfrm>
              <a:custGeom>
                <a:avLst/>
                <a:gdLst>
                  <a:gd name="T0" fmla="*/ 3003 w 93"/>
                  <a:gd name="T1" fmla="*/ 9586 h 57"/>
                  <a:gd name="T2" fmla="*/ 3082 w 93"/>
                  <a:gd name="T3" fmla="*/ 9277 h 57"/>
                  <a:gd name="T4" fmla="*/ 3164 w 93"/>
                  <a:gd name="T5" fmla="*/ 9193 h 57"/>
                  <a:gd name="T6" fmla="*/ 3164 w 93"/>
                  <a:gd name="T7" fmla="*/ 8528 h 57"/>
                  <a:gd name="T8" fmla="*/ 3082 w 93"/>
                  <a:gd name="T9" fmla="*/ 7564 h 57"/>
                  <a:gd name="T10" fmla="*/ 3036 w 93"/>
                  <a:gd name="T11" fmla="*/ 6604 h 57"/>
                  <a:gd name="T12" fmla="*/ 2882 w 93"/>
                  <a:gd name="T13" fmla="*/ 5726 h 57"/>
                  <a:gd name="T14" fmla="*/ 2733 w 93"/>
                  <a:gd name="T15" fmla="*/ 4392 h 57"/>
                  <a:gd name="T16" fmla="*/ 2463 w 93"/>
                  <a:gd name="T17" fmla="*/ 3797 h 57"/>
                  <a:gd name="T18" fmla="*/ 2230 w 93"/>
                  <a:gd name="T19" fmla="*/ 2375 h 57"/>
                  <a:gd name="T20" fmla="*/ 1905 w 93"/>
                  <a:gd name="T21" fmla="*/ 1697 h 57"/>
                  <a:gd name="T22" fmla="*/ 1645 w 93"/>
                  <a:gd name="T23" fmla="*/ 5 h 57"/>
                  <a:gd name="T24" fmla="*/ 1313 w 93"/>
                  <a:gd name="T25" fmla="*/ 2 h 57"/>
                  <a:gd name="T26" fmla="*/ 1019 w 93"/>
                  <a:gd name="T27" fmla="*/ 0 h 57"/>
                  <a:gd name="T28" fmla="*/ 635 w 93"/>
                  <a:gd name="T29" fmla="*/ 0 h 57"/>
                  <a:gd name="T30" fmla="*/ 398 w 93"/>
                  <a:gd name="T31" fmla="*/ 2 h 57"/>
                  <a:gd name="T32" fmla="*/ 1 w 93"/>
                  <a:gd name="T33" fmla="*/ 68 h 57"/>
                  <a:gd name="T34" fmla="*/ 0 w 93"/>
                  <a:gd name="T35" fmla="*/ 68 h 57"/>
                  <a:gd name="T36" fmla="*/ 0 w 93"/>
                  <a:gd name="T37" fmla="*/ 1575 h 57"/>
                  <a:gd name="T38" fmla="*/ 0 w 93"/>
                  <a:gd name="T39" fmla="*/ 1797 h 57"/>
                  <a:gd name="T40" fmla="*/ 1 w 93"/>
                  <a:gd name="T41" fmla="*/ 2058 h 57"/>
                  <a:gd name="T42" fmla="*/ 5 w 93"/>
                  <a:gd name="T43" fmla="*/ 2891 h 57"/>
                  <a:gd name="T44" fmla="*/ 9 w 93"/>
                  <a:gd name="T45" fmla="*/ 4061 h 57"/>
                  <a:gd name="T46" fmla="*/ 490 w 93"/>
                  <a:gd name="T47" fmla="*/ 5048 h 57"/>
                  <a:gd name="T48" fmla="*/ 745 w 93"/>
                  <a:gd name="T49" fmla="*/ 6165 h 57"/>
                  <a:gd name="T50" fmla="*/ 1019 w 93"/>
                  <a:gd name="T51" fmla="*/ 7078 h 57"/>
                  <a:gd name="T52" fmla="*/ 1246 w 93"/>
                  <a:gd name="T53" fmla="*/ 7976 h 57"/>
                  <a:gd name="T54" fmla="*/ 1537 w 93"/>
                  <a:gd name="T55" fmla="*/ 8528 h 57"/>
                  <a:gd name="T56" fmla="*/ 1734 w 93"/>
                  <a:gd name="T57" fmla="*/ 8675 h 57"/>
                  <a:gd name="T58" fmla="*/ 2008 w 93"/>
                  <a:gd name="T59" fmla="*/ 9193 h 57"/>
                  <a:gd name="T60" fmla="*/ 2251 w 93"/>
                  <a:gd name="T61" fmla="*/ 9193 h 57"/>
                  <a:gd name="T62" fmla="*/ 2463 w 93"/>
                  <a:gd name="T63" fmla="*/ 9277 h 57"/>
                  <a:gd name="T64" fmla="*/ 2733 w 93"/>
                  <a:gd name="T65" fmla="*/ 9277 h 57"/>
                  <a:gd name="T66" fmla="*/ 2882 w 93"/>
                  <a:gd name="T67" fmla="*/ 9277 h 57"/>
                  <a:gd name="T68" fmla="*/ 3003 w 93"/>
                  <a:gd name="T69" fmla="*/ 9586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57"/>
                    </a:moveTo>
                    <a:lnTo>
                      <a:pt x="92" y="56"/>
                    </a:lnTo>
                    <a:lnTo>
                      <a:pt x="93" y="55"/>
                    </a:lnTo>
                    <a:lnTo>
                      <a:pt x="93" y="50"/>
                    </a:lnTo>
                    <a:lnTo>
                      <a:pt x="92" y="46"/>
                    </a:lnTo>
                    <a:lnTo>
                      <a:pt x="89" y="40"/>
                    </a:lnTo>
                    <a:lnTo>
                      <a:pt x="85" y="34"/>
                    </a:lnTo>
                    <a:lnTo>
                      <a:pt x="80" y="27"/>
                    </a:lnTo>
                    <a:lnTo>
                      <a:pt x="73" y="22"/>
                    </a:lnTo>
                    <a:lnTo>
                      <a:pt x="66" y="15"/>
                    </a:lnTo>
                    <a:lnTo>
                      <a:pt x="57" y="10"/>
                    </a:lnTo>
                    <a:lnTo>
                      <a:pt x="49" y="5"/>
                    </a:lnTo>
                    <a:lnTo>
                      <a:pt x="39" y="2"/>
                    </a:lnTo>
                    <a:lnTo>
                      <a:pt x="30" y="0"/>
                    </a:lnTo>
                    <a:lnTo>
                      <a:pt x="20" y="0"/>
                    </a:lnTo>
                    <a:lnTo>
                      <a:pt x="11" y="2"/>
                    </a:lnTo>
                    <a:lnTo>
                      <a:pt x="1" y="6"/>
                    </a:lnTo>
                    <a:lnTo>
                      <a:pt x="0" y="6"/>
                    </a:lnTo>
                    <a:lnTo>
                      <a:pt x="0" y="9"/>
                    </a:lnTo>
                    <a:lnTo>
                      <a:pt x="0" y="11"/>
                    </a:lnTo>
                    <a:lnTo>
                      <a:pt x="1" y="13"/>
                    </a:lnTo>
                    <a:lnTo>
                      <a:pt x="5" y="18"/>
                    </a:lnTo>
                    <a:lnTo>
                      <a:pt x="9" y="24"/>
                    </a:lnTo>
                    <a:lnTo>
                      <a:pt x="15" y="31"/>
                    </a:lnTo>
                    <a:lnTo>
                      <a:pt x="23" y="37"/>
                    </a:lnTo>
                    <a:lnTo>
                      <a:pt x="30" y="43"/>
                    </a:lnTo>
                    <a:lnTo>
                      <a:pt x="37" y="47"/>
                    </a:lnTo>
                    <a:lnTo>
                      <a:pt x="45" y="50"/>
                    </a:lnTo>
                    <a:lnTo>
                      <a:pt x="52" y="52"/>
                    </a:lnTo>
                    <a:lnTo>
                      <a:pt x="60" y="55"/>
                    </a:lnTo>
                    <a:lnTo>
                      <a:pt x="67" y="55"/>
                    </a:lnTo>
                    <a:lnTo>
                      <a:pt x="73" y="56"/>
                    </a:lnTo>
                    <a:lnTo>
                      <a:pt x="80" y="56"/>
                    </a:lnTo>
                    <a:lnTo>
                      <a:pt x="85" y="56"/>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67" name="Freeform 593"/>
              <p:cNvSpPr>
                <a:spLocks noChangeArrowheads="1"/>
              </p:cNvSpPr>
              <p:nvPr/>
            </p:nvSpPr>
            <p:spPr bwMode="auto">
              <a:xfrm>
                <a:off x="2404" y="4151"/>
                <a:ext cx="99" cy="67"/>
              </a:xfrm>
              <a:custGeom>
                <a:avLst/>
                <a:gdLst>
                  <a:gd name="T0" fmla="*/ 4 w 99"/>
                  <a:gd name="T1" fmla="*/ 3526 h 66"/>
                  <a:gd name="T2" fmla="*/ 715 w 99"/>
                  <a:gd name="T3" fmla="*/ 2612 h 66"/>
                  <a:gd name="T4" fmla="*/ 1215 w 99"/>
                  <a:gd name="T5" fmla="*/ 2284 h 66"/>
                  <a:gd name="T6" fmla="*/ 1727 w 99"/>
                  <a:gd name="T7" fmla="*/ 2284 h 66"/>
                  <a:gd name="T8" fmla="*/ 2186 w 99"/>
                  <a:gd name="T9" fmla="*/ 2612 h 66"/>
                  <a:gd name="T10" fmla="*/ 2692 w 99"/>
                  <a:gd name="T11" fmla="*/ 3526 h 66"/>
                  <a:gd name="T12" fmla="*/ 3160 w 99"/>
                  <a:gd name="T13" fmla="*/ 4715 h 66"/>
                  <a:gd name="T14" fmla="*/ 3612 w 99"/>
                  <a:gd name="T15" fmla="*/ 5828 h 66"/>
                  <a:gd name="T16" fmla="*/ 3999 w 99"/>
                  <a:gd name="T17" fmla="*/ 7309 h 66"/>
                  <a:gd name="T18" fmla="*/ 4358 w 99"/>
                  <a:gd name="T19" fmla="*/ 9002 h 66"/>
                  <a:gd name="T20" fmla="*/ 4694 w 99"/>
                  <a:gd name="T21" fmla="*/ 10428 h 66"/>
                  <a:gd name="T22" fmla="*/ 4847 w 99"/>
                  <a:gd name="T23" fmla="*/ 12063 h 66"/>
                  <a:gd name="T24" fmla="*/ 5056 w 99"/>
                  <a:gd name="T25" fmla="*/ 13108 h 66"/>
                  <a:gd name="T26" fmla="*/ 5059 w 99"/>
                  <a:gd name="T27" fmla="*/ 13954 h 66"/>
                  <a:gd name="T28" fmla="*/ 5059 w 99"/>
                  <a:gd name="T29" fmla="*/ 14105 h 66"/>
                  <a:gd name="T30" fmla="*/ 5141 w 99"/>
                  <a:gd name="T31" fmla="*/ 13954 h 66"/>
                  <a:gd name="T32" fmla="*/ 5059 w 99"/>
                  <a:gd name="T33" fmla="*/ 13954 h 66"/>
                  <a:gd name="T34" fmla="*/ 5056 w 99"/>
                  <a:gd name="T35" fmla="*/ 16315 h 66"/>
                  <a:gd name="T36" fmla="*/ 5363 w 99"/>
                  <a:gd name="T37" fmla="*/ 16167 h 66"/>
                  <a:gd name="T38" fmla="*/ 5601 w 99"/>
                  <a:gd name="T39" fmla="*/ 15167 h 66"/>
                  <a:gd name="T40" fmla="*/ 5601 w 99"/>
                  <a:gd name="T41" fmla="*/ 13471 h 66"/>
                  <a:gd name="T42" fmla="*/ 5515 w 99"/>
                  <a:gd name="T43" fmla="*/ 12191 h 66"/>
                  <a:gd name="T44" fmla="*/ 5280 w 99"/>
                  <a:gd name="T45" fmla="*/ 10512 h 66"/>
                  <a:gd name="T46" fmla="*/ 5056 w 99"/>
                  <a:gd name="T47" fmla="*/ 9092 h 66"/>
                  <a:gd name="T48" fmla="*/ 4767 w 99"/>
                  <a:gd name="T49" fmla="*/ 7309 h 66"/>
                  <a:gd name="T50" fmla="*/ 4309 w 99"/>
                  <a:gd name="T51" fmla="*/ 5461 h 66"/>
                  <a:gd name="T52" fmla="*/ 3874 w 99"/>
                  <a:gd name="T53" fmla="*/ 4061 h 66"/>
                  <a:gd name="T54" fmla="*/ 3443 w 99"/>
                  <a:gd name="T55" fmla="*/ 2439 h 66"/>
                  <a:gd name="T56" fmla="*/ 2932 w 99"/>
                  <a:gd name="T57" fmla="*/ 80 h 66"/>
                  <a:gd name="T58" fmla="*/ 2391 w 99"/>
                  <a:gd name="T59" fmla="*/ 3 h 66"/>
                  <a:gd name="T60" fmla="*/ 1781 w 99"/>
                  <a:gd name="T61" fmla="*/ 0 h 66"/>
                  <a:gd name="T62" fmla="*/ 1146 w 99"/>
                  <a:gd name="T63" fmla="*/ 0 h 66"/>
                  <a:gd name="T64" fmla="*/ 637 w 99"/>
                  <a:gd name="T65" fmla="*/ 3 h 66"/>
                  <a:gd name="T66" fmla="*/ 0 w 99"/>
                  <a:gd name="T67" fmla="*/ 1947 h 66"/>
                  <a:gd name="T68" fmla="*/ 4 w 99"/>
                  <a:gd name="T69" fmla="*/ 3526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4" y="15"/>
                    </a:moveTo>
                    <a:lnTo>
                      <a:pt x="13" y="11"/>
                    </a:lnTo>
                    <a:lnTo>
                      <a:pt x="22" y="9"/>
                    </a:lnTo>
                    <a:lnTo>
                      <a:pt x="31" y="9"/>
                    </a:lnTo>
                    <a:lnTo>
                      <a:pt x="39" y="11"/>
                    </a:lnTo>
                    <a:lnTo>
                      <a:pt x="48" y="15"/>
                    </a:lnTo>
                    <a:lnTo>
                      <a:pt x="56" y="19"/>
                    </a:lnTo>
                    <a:lnTo>
                      <a:pt x="64" y="23"/>
                    </a:lnTo>
                    <a:lnTo>
                      <a:pt x="71" y="30"/>
                    </a:lnTo>
                    <a:lnTo>
                      <a:pt x="77" y="36"/>
                    </a:lnTo>
                    <a:lnTo>
                      <a:pt x="83" y="42"/>
                    </a:lnTo>
                    <a:lnTo>
                      <a:pt x="86" y="48"/>
                    </a:lnTo>
                    <a:lnTo>
                      <a:pt x="89" y="53"/>
                    </a:lnTo>
                    <a:lnTo>
                      <a:pt x="90" y="56"/>
                    </a:lnTo>
                    <a:lnTo>
                      <a:pt x="90" y="57"/>
                    </a:lnTo>
                    <a:lnTo>
                      <a:pt x="91" y="56"/>
                    </a:lnTo>
                    <a:lnTo>
                      <a:pt x="90" y="56"/>
                    </a:lnTo>
                    <a:lnTo>
                      <a:pt x="89" y="66"/>
                    </a:lnTo>
                    <a:lnTo>
                      <a:pt x="94" y="65"/>
                    </a:lnTo>
                    <a:lnTo>
                      <a:pt x="99" y="61"/>
                    </a:lnTo>
                    <a:lnTo>
                      <a:pt x="99" y="55"/>
                    </a:lnTo>
                    <a:lnTo>
                      <a:pt x="98" y="49"/>
                    </a:lnTo>
                    <a:lnTo>
                      <a:pt x="93" y="43"/>
                    </a:lnTo>
                    <a:lnTo>
                      <a:pt x="89" y="37"/>
                    </a:lnTo>
                    <a:lnTo>
                      <a:pt x="84" y="30"/>
                    </a:lnTo>
                    <a:lnTo>
                      <a:pt x="76" y="22"/>
                    </a:lnTo>
                    <a:lnTo>
                      <a:pt x="69" y="17"/>
                    </a:lnTo>
                    <a:lnTo>
                      <a:pt x="61" y="10"/>
                    </a:lnTo>
                    <a:lnTo>
                      <a:pt x="52" y="6"/>
                    </a:lnTo>
                    <a:lnTo>
                      <a:pt x="42" y="3"/>
                    </a:lnTo>
                    <a:lnTo>
                      <a:pt x="32" y="0"/>
                    </a:lnTo>
                    <a:lnTo>
                      <a:pt x="21" y="0"/>
                    </a:lnTo>
                    <a:lnTo>
                      <a:pt x="11" y="3"/>
                    </a:lnTo>
                    <a:lnTo>
                      <a:pt x="0" y="7"/>
                    </a:lnTo>
                    <a:lnTo>
                      <a:pt x="4" y="1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68" name="Freeform 594"/>
              <p:cNvSpPr>
                <a:spLocks noChangeArrowheads="1"/>
              </p:cNvSpPr>
              <p:nvPr/>
            </p:nvSpPr>
            <p:spPr bwMode="auto">
              <a:xfrm>
                <a:off x="2400" y="4156"/>
                <a:ext cx="40" cy="52"/>
              </a:xfrm>
              <a:custGeom>
                <a:avLst/>
                <a:gdLst>
                  <a:gd name="T0" fmla="*/ 2700 w 43"/>
                  <a:gd name="T1" fmla="*/ 40134 h 49"/>
                  <a:gd name="T2" fmla="*/ 2351 w 43"/>
                  <a:gd name="T3" fmla="*/ 35755 h 49"/>
                  <a:gd name="T4" fmla="*/ 1803 w 43"/>
                  <a:gd name="T5" fmla="*/ 31344 h 49"/>
                  <a:gd name="T6" fmla="*/ 1466 w 43"/>
                  <a:gd name="T7" fmla="*/ 24149 h 49"/>
                  <a:gd name="T8" fmla="*/ 979 w 43"/>
                  <a:gd name="T9" fmla="*/ 19064 h 49"/>
                  <a:gd name="T10" fmla="*/ 746 w 43"/>
                  <a:gd name="T11" fmla="*/ 11990 h 49"/>
                  <a:gd name="T12" fmla="*/ 652 w 43"/>
                  <a:gd name="T13" fmla="*/ 8731 h 49"/>
                  <a:gd name="T14" fmla="*/ 610 w 43"/>
                  <a:gd name="T15" fmla="*/ 8052 h 49"/>
                  <a:gd name="T16" fmla="*/ 610 w 43"/>
                  <a:gd name="T17" fmla="*/ 7474 h 49"/>
                  <a:gd name="T18" fmla="*/ 7 w 43"/>
                  <a:gd name="T19" fmla="*/ 8052 h 49"/>
                  <a:gd name="T20" fmla="*/ 3 w 43"/>
                  <a:gd name="T21" fmla="*/ 0 h 49"/>
                  <a:gd name="T22" fmla="*/ 1 w 43"/>
                  <a:gd name="T23" fmla="*/ 3 h 49"/>
                  <a:gd name="T24" fmla="*/ 0 w 43"/>
                  <a:gd name="T25" fmla="*/ 7474 h 49"/>
                  <a:gd name="T26" fmla="*/ 0 w 43"/>
                  <a:gd name="T27" fmla="*/ 9419 h 49"/>
                  <a:gd name="T28" fmla="*/ 1 w 43"/>
                  <a:gd name="T29" fmla="*/ 11990 h 49"/>
                  <a:gd name="T30" fmla="*/ 4 w 43"/>
                  <a:gd name="T31" fmla="*/ 19064 h 49"/>
                  <a:gd name="T32" fmla="*/ 652 w 43"/>
                  <a:gd name="T33" fmla="*/ 24149 h 49"/>
                  <a:gd name="T34" fmla="*/ 979 w 43"/>
                  <a:gd name="T35" fmla="*/ 31344 h 49"/>
                  <a:gd name="T36" fmla="*/ 1472 w 43"/>
                  <a:gd name="T37" fmla="*/ 36627 h 49"/>
                  <a:gd name="T38" fmla="*/ 2054 w 43"/>
                  <a:gd name="T39" fmla="*/ 43397 h 49"/>
                  <a:gd name="T40" fmla="*/ 2514 w 43"/>
                  <a:gd name="T41" fmla="*/ 46976 h 49"/>
                  <a:gd name="T42" fmla="*/ 2700 w 43"/>
                  <a:gd name="T43" fmla="*/ 40134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3"/>
                  <a:gd name="T67" fmla="*/ 0 h 49"/>
                  <a:gd name="T68" fmla="*/ 43 w 43"/>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3" h="49">
                    <a:moveTo>
                      <a:pt x="43" y="42"/>
                    </a:moveTo>
                    <a:lnTo>
                      <a:pt x="36" y="37"/>
                    </a:lnTo>
                    <a:lnTo>
                      <a:pt x="29" y="32"/>
                    </a:lnTo>
                    <a:lnTo>
                      <a:pt x="22" y="25"/>
                    </a:lnTo>
                    <a:lnTo>
                      <a:pt x="16" y="19"/>
                    </a:lnTo>
                    <a:lnTo>
                      <a:pt x="12" y="13"/>
                    </a:lnTo>
                    <a:lnTo>
                      <a:pt x="10" y="9"/>
                    </a:lnTo>
                    <a:lnTo>
                      <a:pt x="9" y="8"/>
                    </a:lnTo>
                    <a:lnTo>
                      <a:pt x="9" y="7"/>
                    </a:lnTo>
                    <a:lnTo>
                      <a:pt x="7" y="8"/>
                    </a:lnTo>
                    <a:lnTo>
                      <a:pt x="3" y="0"/>
                    </a:lnTo>
                    <a:lnTo>
                      <a:pt x="1" y="3"/>
                    </a:lnTo>
                    <a:lnTo>
                      <a:pt x="0" y="7"/>
                    </a:lnTo>
                    <a:lnTo>
                      <a:pt x="0" y="10"/>
                    </a:lnTo>
                    <a:lnTo>
                      <a:pt x="1" y="13"/>
                    </a:lnTo>
                    <a:lnTo>
                      <a:pt x="4" y="19"/>
                    </a:lnTo>
                    <a:lnTo>
                      <a:pt x="10" y="25"/>
                    </a:lnTo>
                    <a:lnTo>
                      <a:pt x="16" y="32"/>
                    </a:lnTo>
                    <a:lnTo>
                      <a:pt x="23" y="38"/>
                    </a:lnTo>
                    <a:lnTo>
                      <a:pt x="32" y="45"/>
                    </a:lnTo>
                    <a:lnTo>
                      <a:pt x="39" y="49"/>
                    </a:lnTo>
                    <a:lnTo>
                      <a:pt x="43" y="4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69" name="Freeform 595"/>
              <p:cNvSpPr>
                <a:spLocks noChangeArrowheads="1"/>
              </p:cNvSpPr>
              <p:nvPr/>
            </p:nvSpPr>
            <p:spPr bwMode="auto">
              <a:xfrm>
                <a:off x="2442" y="4215"/>
                <a:ext cx="51" cy="12"/>
              </a:xfrm>
              <a:custGeom>
                <a:avLst/>
                <a:gdLst>
                  <a:gd name="T0" fmla="*/ 1502 w 54"/>
                  <a:gd name="T1" fmla="*/ 1 h 17"/>
                  <a:gd name="T2" fmla="*/ 1421 w 54"/>
                  <a:gd name="T3" fmla="*/ 1 h 17"/>
                  <a:gd name="T4" fmla="*/ 1277 w 54"/>
                  <a:gd name="T5" fmla="*/ 1 h 17"/>
                  <a:gd name="T6" fmla="*/ 1085 w 54"/>
                  <a:gd name="T7" fmla="*/ 1 h 17"/>
                  <a:gd name="T8" fmla="*/ 903 w 54"/>
                  <a:gd name="T9" fmla="*/ 1 h 17"/>
                  <a:gd name="T10" fmla="*/ 726 w 54"/>
                  <a:gd name="T11" fmla="*/ 1 h 17"/>
                  <a:gd name="T12" fmla="*/ 471 w 54"/>
                  <a:gd name="T13" fmla="*/ 1 h 17"/>
                  <a:gd name="T14" fmla="*/ 341 w 54"/>
                  <a:gd name="T15" fmla="*/ 1 h 17"/>
                  <a:gd name="T16" fmla="*/ 4 w 54"/>
                  <a:gd name="T17" fmla="*/ 0 h 17"/>
                  <a:gd name="T18" fmla="*/ 0 w 54"/>
                  <a:gd name="T19" fmla="*/ 1 h 17"/>
                  <a:gd name="T20" fmla="*/ 297 w 54"/>
                  <a:gd name="T21" fmla="*/ 62 h 17"/>
                  <a:gd name="T22" fmla="*/ 423 w 54"/>
                  <a:gd name="T23" fmla="*/ 68 h 17"/>
                  <a:gd name="T24" fmla="*/ 689 w 54"/>
                  <a:gd name="T25" fmla="*/ 77 h 17"/>
                  <a:gd name="T26" fmla="*/ 903 w 54"/>
                  <a:gd name="T27" fmla="*/ 82 h 17"/>
                  <a:gd name="T28" fmla="*/ 1062 w 54"/>
                  <a:gd name="T29" fmla="*/ 82 h 17"/>
                  <a:gd name="T30" fmla="*/ 1277 w 54"/>
                  <a:gd name="T31" fmla="*/ 82 h 17"/>
                  <a:gd name="T32" fmla="*/ 1389 w 54"/>
                  <a:gd name="T33" fmla="*/ 82 h 17"/>
                  <a:gd name="T34" fmla="*/ 1501 w 54"/>
                  <a:gd name="T35" fmla="*/ 87 h 17"/>
                  <a:gd name="T36" fmla="*/ 1502 w 54"/>
                  <a:gd name="T37" fmla="*/ 1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7"/>
                  <a:gd name="T59" fmla="*/ 54 w 5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7">
                    <a:moveTo>
                      <a:pt x="54" y="7"/>
                    </a:moveTo>
                    <a:lnTo>
                      <a:pt x="50" y="7"/>
                    </a:lnTo>
                    <a:lnTo>
                      <a:pt x="45" y="7"/>
                    </a:lnTo>
                    <a:lnTo>
                      <a:pt x="39" y="7"/>
                    </a:lnTo>
                    <a:lnTo>
                      <a:pt x="32" y="6"/>
                    </a:lnTo>
                    <a:lnTo>
                      <a:pt x="26" y="5"/>
                    </a:lnTo>
                    <a:lnTo>
                      <a:pt x="18" y="4"/>
                    </a:lnTo>
                    <a:lnTo>
                      <a:pt x="12" y="2"/>
                    </a:lnTo>
                    <a:lnTo>
                      <a:pt x="4" y="0"/>
                    </a:lnTo>
                    <a:lnTo>
                      <a:pt x="0" y="7"/>
                    </a:lnTo>
                    <a:lnTo>
                      <a:pt x="9" y="11"/>
                    </a:lnTo>
                    <a:lnTo>
                      <a:pt x="16" y="13"/>
                    </a:lnTo>
                    <a:lnTo>
                      <a:pt x="25" y="15"/>
                    </a:lnTo>
                    <a:lnTo>
                      <a:pt x="32" y="16"/>
                    </a:lnTo>
                    <a:lnTo>
                      <a:pt x="38" y="16"/>
                    </a:lnTo>
                    <a:lnTo>
                      <a:pt x="45" y="16"/>
                    </a:lnTo>
                    <a:lnTo>
                      <a:pt x="49" y="16"/>
                    </a:lnTo>
                    <a:lnTo>
                      <a:pt x="53" y="17"/>
                    </a:lnTo>
                    <a:lnTo>
                      <a:pt x="54"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70" name="Freeform 596"/>
              <p:cNvSpPr>
                <a:spLocks noChangeArrowheads="1"/>
              </p:cNvSpPr>
              <p:nvPr/>
            </p:nvSpPr>
            <p:spPr bwMode="auto">
              <a:xfrm>
                <a:off x="3532" y="4078"/>
                <a:ext cx="81" cy="52"/>
              </a:xfrm>
              <a:custGeom>
                <a:avLst/>
                <a:gdLst>
                  <a:gd name="T0" fmla="*/ 493 w 93"/>
                  <a:gd name="T1" fmla="*/ 2189 h 57"/>
                  <a:gd name="T2" fmla="*/ 506 w 93"/>
                  <a:gd name="T3" fmla="*/ 2120 h 57"/>
                  <a:gd name="T4" fmla="*/ 520 w 93"/>
                  <a:gd name="T5" fmla="*/ 2083 h 57"/>
                  <a:gd name="T6" fmla="*/ 520 w 93"/>
                  <a:gd name="T7" fmla="*/ 1949 h 57"/>
                  <a:gd name="T8" fmla="*/ 506 w 93"/>
                  <a:gd name="T9" fmla="*/ 1727 h 57"/>
                  <a:gd name="T10" fmla="*/ 498 w 93"/>
                  <a:gd name="T11" fmla="*/ 1508 h 57"/>
                  <a:gd name="T12" fmla="*/ 474 w 93"/>
                  <a:gd name="T13" fmla="*/ 1307 h 57"/>
                  <a:gd name="T14" fmla="*/ 432 w 93"/>
                  <a:gd name="T15" fmla="*/ 1064 h 57"/>
                  <a:gd name="T16" fmla="*/ 404 w 93"/>
                  <a:gd name="T17" fmla="*/ 814 h 57"/>
                  <a:gd name="T18" fmla="*/ 368 w 93"/>
                  <a:gd name="T19" fmla="*/ 542 h 57"/>
                  <a:gd name="T20" fmla="*/ 314 w 93"/>
                  <a:gd name="T21" fmla="*/ 359 h 57"/>
                  <a:gd name="T22" fmla="*/ 269 w 93"/>
                  <a:gd name="T23" fmla="*/ 5 h 57"/>
                  <a:gd name="T24" fmla="*/ 216 w 93"/>
                  <a:gd name="T25" fmla="*/ 2 h 57"/>
                  <a:gd name="T26" fmla="*/ 167 w 93"/>
                  <a:gd name="T27" fmla="*/ 0 h 57"/>
                  <a:gd name="T28" fmla="*/ 105 w 93"/>
                  <a:gd name="T29" fmla="*/ 0 h 57"/>
                  <a:gd name="T30" fmla="*/ 65 w 93"/>
                  <a:gd name="T31" fmla="*/ 2 h 57"/>
                  <a:gd name="T32" fmla="*/ 1 w 93"/>
                  <a:gd name="T33" fmla="*/ 16 h 57"/>
                  <a:gd name="T34" fmla="*/ 0 w 93"/>
                  <a:gd name="T35" fmla="*/ 17 h 57"/>
                  <a:gd name="T36" fmla="*/ 0 w 93"/>
                  <a:gd name="T37" fmla="*/ 336 h 57"/>
                  <a:gd name="T38" fmla="*/ 0 w 93"/>
                  <a:gd name="T39" fmla="*/ 387 h 57"/>
                  <a:gd name="T40" fmla="*/ 1 w 93"/>
                  <a:gd name="T41" fmla="*/ 470 h 57"/>
                  <a:gd name="T42" fmla="*/ 3 w 93"/>
                  <a:gd name="T43" fmla="*/ 660 h 57"/>
                  <a:gd name="T44" fmla="*/ 3 w 93"/>
                  <a:gd name="T45" fmla="*/ 928 h 57"/>
                  <a:gd name="T46" fmla="*/ 80 w 93"/>
                  <a:gd name="T47" fmla="*/ 1141 h 57"/>
                  <a:gd name="T48" fmla="*/ 115 w 93"/>
                  <a:gd name="T49" fmla="*/ 1409 h 57"/>
                  <a:gd name="T50" fmla="*/ 167 w 93"/>
                  <a:gd name="T51" fmla="*/ 1598 h 57"/>
                  <a:gd name="T52" fmla="*/ 204 w 93"/>
                  <a:gd name="T53" fmla="*/ 1832 h 57"/>
                  <a:gd name="T54" fmla="*/ 242 w 93"/>
                  <a:gd name="T55" fmla="*/ 1949 h 57"/>
                  <a:gd name="T56" fmla="*/ 285 w 93"/>
                  <a:gd name="T57" fmla="*/ 1981 h 57"/>
                  <a:gd name="T58" fmla="*/ 327 w 93"/>
                  <a:gd name="T59" fmla="*/ 2083 h 57"/>
                  <a:gd name="T60" fmla="*/ 370 w 93"/>
                  <a:gd name="T61" fmla="*/ 2083 h 57"/>
                  <a:gd name="T62" fmla="*/ 404 w 93"/>
                  <a:gd name="T63" fmla="*/ 2120 h 57"/>
                  <a:gd name="T64" fmla="*/ 432 w 93"/>
                  <a:gd name="T65" fmla="*/ 2120 h 57"/>
                  <a:gd name="T66" fmla="*/ 474 w 93"/>
                  <a:gd name="T67" fmla="*/ 2120 h 57"/>
                  <a:gd name="T68" fmla="*/ 493 w 93"/>
                  <a:gd name="T69" fmla="*/ 2189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57"/>
                    </a:moveTo>
                    <a:lnTo>
                      <a:pt x="92" y="56"/>
                    </a:lnTo>
                    <a:lnTo>
                      <a:pt x="93" y="54"/>
                    </a:lnTo>
                    <a:lnTo>
                      <a:pt x="93" y="50"/>
                    </a:lnTo>
                    <a:lnTo>
                      <a:pt x="92" y="46"/>
                    </a:lnTo>
                    <a:lnTo>
                      <a:pt x="89" y="40"/>
                    </a:lnTo>
                    <a:lnTo>
                      <a:pt x="85" y="34"/>
                    </a:lnTo>
                    <a:lnTo>
                      <a:pt x="79" y="28"/>
                    </a:lnTo>
                    <a:lnTo>
                      <a:pt x="73" y="21"/>
                    </a:lnTo>
                    <a:lnTo>
                      <a:pt x="66" y="15"/>
                    </a:lnTo>
                    <a:lnTo>
                      <a:pt x="57" y="9"/>
                    </a:lnTo>
                    <a:lnTo>
                      <a:pt x="49" y="5"/>
                    </a:lnTo>
                    <a:lnTo>
                      <a:pt x="39" y="2"/>
                    </a:lnTo>
                    <a:lnTo>
                      <a:pt x="30" y="0"/>
                    </a:lnTo>
                    <a:lnTo>
                      <a:pt x="20" y="0"/>
                    </a:lnTo>
                    <a:lnTo>
                      <a:pt x="11" y="2"/>
                    </a:lnTo>
                    <a:lnTo>
                      <a:pt x="1" y="6"/>
                    </a:lnTo>
                    <a:lnTo>
                      <a:pt x="0" y="7"/>
                    </a:lnTo>
                    <a:lnTo>
                      <a:pt x="0" y="8"/>
                    </a:lnTo>
                    <a:lnTo>
                      <a:pt x="0" y="10"/>
                    </a:lnTo>
                    <a:lnTo>
                      <a:pt x="1" y="13"/>
                    </a:lnTo>
                    <a:lnTo>
                      <a:pt x="4" y="18"/>
                    </a:lnTo>
                    <a:lnTo>
                      <a:pt x="9" y="24"/>
                    </a:lnTo>
                    <a:lnTo>
                      <a:pt x="15" y="30"/>
                    </a:lnTo>
                    <a:lnTo>
                      <a:pt x="22" y="37"/>
                    </a:lnTo>
                    <a:lnTo>
                      <a:pt x="30" y="42"/>
                    </a:lnTo>
                    <a:lnTo>
                      <a:pt x="37" y="48"/>
                    </a:lnTo>
                    <a:lnTo>
                      <a:pt x="44" y="50"/>
                    </a:lnTo>
                    <a:lnTo>
                      <a:pt x="52" y="52"/>
                    </a:lnTo>
                    <a:lnTo>
                      <a:pt x="59" y="54"/>
                    </a:lnTo>
                    <a:lnTo>
                      <a:pt x="67" y="54"/>
                    </a:lnTo>
                    <a:lnTo>
                      <a:pt x="73" y="56"/>
                    </a:lnTo>
                    <a:lnTo>
                      <a:pt x="79" y="56"/>
                    </a:lnTo>
                    <a:lnTo>
                      <a:pt x="85" y="56"/>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71" name="Freeform 597"/>
              <p:cNvSpPr>
                <a:spLocks noChangeArrowheads="1"/>
              </p:cNvSpPr>
              <p:nvPr/>
            </p:nvSpPr>
            <p:spPr bwMode="auto">
              <a:xfrm>
                <a:off x="3532" y="4073"/>
                <a:ext cx="86" cy="56"/>
              </a:xfrm>
              <a:custGeom>
                <a:avLst/>
                <a:gdLst>
                  <a:gd name="T0" fmla="*/ 4 w 98"/>
                  <a:gd name="T1" fmla="*/ 262 h 66"/>
                  <a:gd name="T2" fmla="*/ 96 w 98"/>
                  <a:gd name="T3" fmla="*/ 211 h 66"/>
                  <a:gd name="T4" fmla="*/ 164 w 98"/>
                  <a:gd name="T5" fmla="*/ 183 h 66"/>
                  <a:gd name="T6" fmla="*/ 235 w 98"/>
                  <a:gd name="T7" fmla="*/ 183 h 66"/>
                  <a:gd name="T8" fmla="*/ 297 w 98"/>
                  <a:gd name="T9" fmla="*/ 211 h 66"/>
                  <a:gd name="T10" fmla="*/ 368 w 98"/>
                  <a:gd name="T11" fmla="*/ 262 h 66"/>
                  <a:gd name="T12" fmla="*/ 425 w 98"/>
                  <a:gd name="T13" fmla="*/ 381 h 66"/>
                  <a:gd name="T14" fmla="*/ 481 w 98"/>
                  <a:gd name="T15" fmla="*/ 469 h 66"/>
                  <a:gd name="T16" fmla="*/ 539 w 98"/>
                  <a:gd name="T17" fmla="*/ 591 h 66"/>
                  <a:gd name="T18" fmla="*/ 593 w 98"/>
                  <a:gd name="T19" fmla="*/ 703 h 66"/>
                  <a:gd name="T20" fmla="*/ 631 w 98"/>
                  <a:gd name="T21" fmla="*/ 841 h 66"/>
                  <a:gd name="T22" fmla="*/ 665 w 98"/>
                  <a:gd name="T23" fmla="*/ 939 h 66"/>
                  <a:gd name="T24" fmla="*/ 670 w 98"/>
                  <a:gd name="T25" fmla="*/ 1056 h 66"/>
                  <a:gd name="T26" fmla="*/ 684 w 98"/>
                  <a:gd name="T27" fmla="*/ 1124 h 66"/>
                  <a:gd name="T28" fmla="*/ 684 w 98"/>
                  <a:gd name="T29" fmla="*/ 1138 h 66"/>
                  <a:gd name="T30" fmla="*/ 706 w 98"/>
                  <a:gd name="T31" fmla="*/ 1138 h 66"/>
                  <a:gd name="T32" fmla="*/ 684 w 98"/>
                  <a:gd name="T33" fmla="*/ 1138 h 66"/>
                  <a:gd name="T34" fmla="*/ 670 w 98"/>
                  <a:gd name="T35" fmla="*/ 1316 h 66"/>
                  <a:gd name="T36" fmla="*/ 714 w 98"/>
                  <a:gd name="T37" fmla="*/ 1304 h 66"/>
                  <a:gd name="T38" fmla="*/ 753 w 98"/>
                  <a:gd name="T39" fmla="*/ 1224 h 66"/>
                  <a:gd name="T40" fmla="*/ 753 w 98"/>
                  <a:gd name="T41" fmla="*/ 1086 h 66"/>
                  <a:gd name="T42" fmla="*/ 750 w 98"/>
                  <a:gd name="T43" fmla="*/ 973 h 66"/>
                  <a:gd name="T44" fmla="*/ 714 w 98"/>
                  <a:gd name="T45" fmla="*/ 848 h 66"/>
                  <a:gd name="T46" fmla="*/ 670 w 98"/>
                  <a:gd name="T47" fmla="*/ 727 h 66"/>
                  <a:gd name="T48" fmla="*/ 632 w 98"/>
                  <a:gd name="T49" fmla="*/ 591 h 66"/>
                  <a:gd name="T50" fmla="*/ 591 w 98"/>
                  <a:gd name="T51" fmla="*/ 469 h 66"/>
                  <a:gd name="T52" fmla="*/ 526 w 98"/>
                  <a:gd name="T53" fmla="*/ 328 h 66"/>
                  <a:gd name="T54" fmla="*/ 467 w 98"/>
                  <a:gd name="T55" fmla="*/ 197 h 66"/>
                  <a:gd name="T56" fmla="*/ 394 w 98"/>
                  <a:gd name="T57" fmla="*/ 6 h 66"/>
                  <a:gd name="T58" fmla="*/ 316 w 98"/>
                  <a:gd name="T59" fmla="*/ 2 h 66"/>
                  <a:gd name="T60" fmla="*/ 244 w 98"/>
                  <a:gd name="T61" fmla="*/ 0 h 66"/>
                  <a:gd name="T62" fmla="*/ 155 w 98"/>
                  <a:gd name="T63" fmla="*/ 0 h 66"/>
                  <a:gd name="T64" fmla="*/ 86 w 98"/>
                  <a:gd name="T65" fmla="*/ 2 h 66"/>
                  <a:gd name="T66" fmla="*/ 0 w 98"/>
                  <a:gd name="T67" fmla="*/ 157 h 66"/>
                  <a:gd name="T68" fmla="*/ 4 w 98"/>
                  <a:gd name="T69" fmla="*/ 262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4"/>
                    </a:moveTo>
                    <a:lnTo>
                      <a:pt x="13" y="11"/>
                    </a:lnTo>
                    <a:lnTo>
                      <a:pt x="22" y="9"/>
                    </a:lnTo>
                    <a:lnTo>
                      <a:pt x="31" y="9"/>
                    </a:lnTo>
                    <a:lnTo>
                      <a:pt x="39" y="11"/>
                    </a:lnTo>
                    <a:lnTo>
                      <a:pt x="48" y="14"/>
                    </a:lnTo>
                    <a:lnTo>
                      <a:pt x="56" y="19"/>
                    </a:lnTo>
                    <a:lnTo>
                      <a:pt x="63" y="23"/>
                    </a:lnTo>
                    <a:lnTo>
                      <a:pt x="71" y="30"/>
                    </a:lnTo>
                    <a:lnTo>
                      <a:pt x="77" y="35"/>
                    </a:lnTo>
                    <a:lnTo>
                      <a:pt x="83" y="42"/>
                    </a:lnTo>
                    <a:lnTo>
                      <a:pt x="86" y="47"/>
                    </a:lnTo>
                    <a:lnTo>
                      <a:pt x="89" y="53"/>
                    </a:lnTo>
                    <a:lnTo>
                      <a:pt x="90" y="56"/>
                    </a:lnTo>
                    <a:lnTo>
                      <a:pt x="90" y="57"/>
                    </a:lnTo>
                    <a:lnTo>
                      <a:pt x="91" y="57"/>
                    </a:lnTo>
                    <a:lnTo>
                      <a:pt x="90" y="57"/>
                    </a:lnTo>
                    <a:lnTo>
                      <a:pt x="89" y="66"/>
                    </a:lnTo>
                    <a:lnTo>
                      <a:pt x="94" y="65"/>
                    </a:lnTo>
                    <a:lnTo>
                      <a:pt x="98" y="61"/>
                    </a:lnTo>
                    <a:lnTo>
                      <a:pt x="98" y="55"/>
                    </a:lnTo>
                    <a:lnTo>
                      <a:pt x="97" y="48"/>
                    </a:lnTo>
                    <a:lnTo>
                      <a:pt x="94" y="43"/>
                    </a:lnTo>
                    <a:lnTo>
                      <a:pt x="89" y="36"/>
                    </a:lnTo>
                    <a:lnTo>
                      <a:pt x="84" y="30"/>
                    </a:lnTo>
                    <a:lnTo>
                      <a:pt x="76" y="23"/>
                    </a:lnTo>
                    <a:lnTo>
                      <a:pt x="69" y="17"/>
                    </a:lnTo>
                    <a:lnTo>
                      <a:pt x="60" y="10"/>
                    </a:lnTo>
                    <a:lnTo>
                      <a:pt x="52" y="6"/>
                    </a:lnTo>
                    <a:lnTo>
                      <a:pt x="41" y="2"/>
                    </a:lnTo>
                    <a:lnTo>
                      <a:pt x="32" y="0"/>
                    </a:lnTo>
                    <a:lnTo>
                      <a:pt x="21" y="0"/>
                    </a:lnTo>
                    <a:lnTo>
                      <a:pt x="11"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72" name="Freeform 598"/>
              <p:cNvSpPr>
                <a:spLocks noChangeArrowheads="1"/>
              </p:cNvSpPr>
              <p:nvPr/>
            </p:nvSpPr>
            <p:spPr bwMode="auto">
              <a:xfrm>
                <a:off x="3528" y="4080"/>
                <a:ext cx="38" cy="49"/>
              </a:xfrm>
              <a:custGeom>
                <a:avLst/>
                <a:gdLst>
                  <a:gd name="T0" fmla="*/ 1213 w 43"/>
                  <a:gd name="T1" fmla="*/ 15288 h 49"/>
                  <a:gd name="T2" fmla="*/ 1058 w 43"/>
                  <a:gd name="T3" fmla="*/ 13800 h 49"/>
                  <a:gd name="T4" fmla="*/ 808 w 43"/>
                  <a:gd name="T5" fmla="*/ 12103 h 49"/>
                  <a:gd name="T6" fmla="*/ 658 w 43"/>
                  <a:gd name="T7" fmla="*/ 9318 h 49"/>
                  <a:gd name="T8" fmla="*/ 440 w 43"/>
                  <a:gd name="T9" fmla="*/ 7359 h 49"/>
                  <a:gd name="T10" fmla="*/ 314 w 43"/>
                  <a:gd name="T11" fmla="*/ 4627 h 49"/>
                  <a:gd name="T12" fmla="*/ 274 w 43"/>
                  <a:gd name="T13" fmla="*/ 3106 h 49"/>
                  <a:gd name="T14" fmla="*/ 257 w 43"/>
                  <a:gd name="T15" fmla="*/ 2888 h 49"/>
                  <a:gd name="T16" fmla="*/ 257 w 43"/>
                  <a:gd name="T17" fmla="*/ 98 h 49"/>
                  <a:gd name="T18" fmla="*/ 257 w 43"/>
                  <a:gd name="T19" fmla="*/ 2888 h 49"/>
                  <a:gd name="T20" fmla="*/ 4 w 43"/>
                  <a:gd name="T21" fmla="*/ 2888 h 49"/>
                  <a:gd name="T22" fmla="*/ 3 w 43"/>
                  <a:gd name="T23" fmla="*/ 0 h 49"/>
                  <a:gd name="T24" fmla="*/ 1 w 43"/>
                  <a:gd name="T25" fmla="*/ 3 h 49"/>
                  <a:gd name="T26" fmla="*/ 0 w 43"/>
                  <a:gd name="T27" fmla="*/ 98 h 49"/>
                  <a:gd name="T28" fmla="*/ 0 w 43"/>
                  <a:gd name="T29" fmla="*/ 3639 h 49"/>
                  <a:gd name="T30" fmla="*/ 1 w 43"/>
                  <a:gd name="T31" fmla="*/ 4627 h 49"/>
                  <a:gd name="T32" fmla="*/ 4 w 43"/>
                  <a:gd name="T33" fmla="*/ 6825 h 49"/>
                  <a:gd name="T34" fmla="*/ 274 w 43"/>
                  <a:gd name="T35" fmla="*/ 9318 h 49"/>
                  <a:gd name="T36" fmla="*/ 440 w 43"/>
                  <a:gd name="T37" fmla="*/ 12103 h 49"/>
                  <a:gd name="T38" fmla="*/ 662 w 43"/>
                  <a:gd name="T39" fmla="*/ 14134 h 49"/>
                  <a:gd name="T40" fmla="*/ 923 w 43"/>
                  <a:gd name="T41" fmla="*/ 16752 h 49"/>
                  <a:gd name="T42" fmla="*/ 1135 w 43"/>
                  <a:gd name="T43" fmla="*/ 18132 h 49"/>
                  <a:gd name="T44" fmla="*/ 1213 w 43"/>
                  <a:gd name="T45" fmla="*/ 15288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49"/>
                  <a:gd name="T71" fmla="*/ 43 w 43"/>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49">
                    <a:moveTo>
                      <a:pt x="43" y="41"/>
                    </a:moveTo>
                    <a:lnTo>
                      <a:pt x="36" y="37"/>
                    </a:lnTo>
                    <a:lnTo>
                      <a:pt x="28" y="32"/>
                    </a:lnTo>
                    <a:lnTo>
                      <a:pt x="22" y="25"/>
                    </a:lnTo>
                    <a:lnTo>
                      <a:pt x="16" y="19"/>
                    </a:lnTo>
                    <a:lnTo>
                      <a:pt x="11" y="13"/>
                    </a:lnTo>
                    <a:lnTo>
                      <a:pt x="9" y="8"/>
                    </a:lnTo>
                    <a:lnTo>
                      <a:pt x="8" y="7"/>
                    </a:lnTo>
                    <a:lnTo>
                      <a:pt x="8" y="6"/>
                    </a:lnTo>
                    <a:lnTo>
                      <a:pt x="8" y="7"/>
                    </a:lnTo>
                    <a:lnTo>
                      <a:pt x="7" y="7"/>
                    </a:lnTo>
                    <a:lnTo>
                      <a:pt x="3" y="0"/>
                    </a:lnTo>
                    <a:lnTo>
                      <a:pt x="1" y="3"/>
                    </a:lnTo>
                    <a:lnTo>
                      <a:pt x="0" y="6"/>
                    </a:lnTo>
                    <a:lnTo>
                      <a:pt x="0" y="10"/>
                    </a:lnTo>
                    <a:lnTo>
                      <a:pt x="1" y="13"/>
                    </a:lnTo>
                    <a:lnTo>
                      <a:pt x="4" y="18"/>
                    </a:lnTo>
                    <a:lnTo>
                      <a:pt x="9" y="25"/>
                    </a:lnTo>
                    <a:lnTo>
                      <a:pt x="16" y="32"/>
                    </a:lnTo>
                    <a:lnTo>
                      <a:pt x="23" y="38"/>
                    </a:lnTo>
                    <a:lnTo>
                      <a:pt x="32" y="45"/>
                    </a:lnTo>
                    <a:lnTo>
                      <a:pt x="40" y="49"/>
                    </a:lnTo>
                    <a:lnTo>
                      <a:pt x="4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73" name="Freeform 599"/>
              <p:cNvSpPr>
                <a:spLocks noChangeArrowheads="1"/>
              </p:cNvSpPr>
              <p:nvPr/>
            </p:nvSpPr>
            <p:spPr bwMode="auto">
              <a:xfrm>
                <a:off x="3573" y="4122"/>
                <a:ext cx="47" cy="14"/>
              </a:xfrm>
              <a:custGeom>
                <a:avLst/>
                <a:gdLst>
                  <a:gd name="T0" fmla="*/ 587 w 53"/>
                  <a:gd name="T1" fmla="*/ 2383 h 18"/>
                  <a:gd name="T2" fmla="*/ 547 w 53"/>
                  <a:gd name="T3" fmla="*/ 2146 h 18"/>
                  <a:gd name="T4" fmla="*/ 484 w 53"/>
                  <a:gd name="T5" fmla="*/ 2146 h 18"/>
                  <a:gd name="T6" fmla="*/ 416 w 53"/>
                  <a:gd name="T7" fmla="*/ 2146 h 18"/>
                  <a:gd name="T8" fmla="*/ 352 w 53"/>
                  <a:gd name="T9" fmla="*/ 1931 h 18"/>
                  <a:gd name="T10" fmla="*/ 264 w 53"/>
                  <a:gd name="T11" fmla="*/ 1931 h 18"/>
                  <a:gd name="T12" fmla="*/ 180 w 53"/>
                  <a:gd name="T13" fmla="*/ 1564 h 18"/>
                  <a:gd name="T14" fmla="*/ 129 w 53"/>
                  <a:gd name="T15" fmla="*/ 2 h 18"/>
                  <a:gd name="T16" fmla="*/ 3 w 53"/>
                  <a:gd name="T17" fmla="*/ 0 h 18"/>
                  <a:gd name="T18" fmla="*/ 0 w 53"/>
                  <a:gd name="T19" fmla="*/ 2146 h 18"/>
                  <a:gd name="T20" fmla="*/ 4 w 53"/>
                  <a:gd name="T21" fmla="*/ 2943 h 18"/>
                  <a:gd name="T22" fmla="*/ 161 w 53"/>
                  <a:gd name="T23" fmla="*/ 4037 h 18"/>
                  <a:gd name="T24" fmla="*/ 250 w 53"/>
                  <a:gd name="T25" fmla="*/ 4485 h 18"/>
                  <a:gd name="T26" fmla="*/ 349 w 53"/>
                  <a:gd name="T27" fmla="*/ 4675 h 18"/>
                  <a:gd name="T28" fmla="*/ 411 w 53"/>
                  <a:gd name="T29" fmla="*/ 4675 h 18"/>
                  <a:gd name="T30" fmla="*/ 484 w 53"/>
                  <a:gd name="T31" fmla="*/ 4675 h 18"/>
                  <a:gd name="T32" fmla="*/ 541 w 53"/>
                  <a:gd name="T33" fmla="*/ 4675 h 18"/>
                  <a:gd name="T34" fmla="*/ 578 w 53"/>
                  <a:gd name="T35" fmla="*/ 4984 h 18"/>
                  <a:gd name="T36" fmla="*/ 587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3" y="8"/>
                    </a:lnTo>
                    <a:lnTo>
                      <a:pt x="38" y="8"/>
                    </a:lnTo>
                    <a:lnTo>
                      <a:pt x="32" y="7"/>
                    </a:lnTo>
                    <a:lnTo>
                      <a:pt x="24" y="7"/>
                    </a:lnTo>
                    <a:lnTo>
                      <a:pt x="17" y="5"/>
                    </a:lnTo>
                    <a:lnTo>
                      <a:pt x="11" y="3"/>
                    </a:lnTo>
                    <a:lnTo>
                      <a:pt x="3" y="0"/>
                    </a:lnTo>
                    <a:lnTo>
                      <a:pt x="0" y="8"/>
                    </a:lnTo>
                    <a:lnTo>
                      <a:pt x="7" y="11"/>
                    </a:lnTo>
                    <a:lnTo>
                      <a:pt x="15" y="14"/>
                    </a:lnTo>
                    <a:lnTo>
                      <a:pt x="23" y="16"/>
                    </a:lnTo>
                    <a:lnTo>
                      <a:pt x="31" y="17"/>
                    </a:lnTo>
                    <a:lnTo>
                      <a:pt x="37" y="17"/>
                    </a:lnTo>
                    <a:lnTo>
                      <a:pt x="43" y="17"/>
                    </a:lnTo>
                    <a:lnTo>
                      <a:pt x="48" y="17"/>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74" name="Freeform 600"/>
              <p:cNvSpPr>
                <a:spLocks noChangeArrowheads="1"/>
              </p:cNvSpPr>
              <p:nvPr/>
            </p:nvSpPr>
            <p:spPr bwMode="auto">
              <a:xfrm>
                <a:off x="1557" y="4075"/>
                <a:ext cx="92" cy="52"/>
              </a:xfrm>
              <a:custGeom>
                <a:avLst/>
                <a:gdLst>
                  <a:gd name="T0" fmla="*/ 4501 w 93"/>
                  <a:gd name="T1" fmla="*/ 0 h 58"/>
                  <a:gd name="T2" fmla="*/ 4676 w 93"/>
                  <a:gd name="T3" fmla="*/ 0 h 58"/>
                  <a:gd name="T4" fmla="*/ 4741 w 93"/>
                  <a:gd name="T5" fmla="*/ 3 h 58"/>
                  <a:gd name="T6" fmla="*/ 4741 w 93"/>
                  <a:gd name="T7" fmla="*/ 365 h 58"/>
                  <a:gd name="T8" fmla="*/ 4695 w 93"/>
                  <a:gd name="T9" fmla="*/ 512 h 58"/>
                  <a:gd name="T10" fmla="*/ 4547 w 93"/>
                  <a:gd name="T11" fmla="*/ 909 h 58"/>
                  <a:gd name="T12" fmla="*/ 4348 w 93"/>
                  <a:gd name="T13" fmla="*/ 1166 h 58"/>
                  <a:gd name="T14" fmla="*/ 4085 w 93"/>
                  <a:gd name="T15" fmla="*/ 1567 h 58"/>
                  <a:gd name="T16" fmla="*/ 3695 w 93"/>
                  <a:gd name="T17" fmla="*/ 1918 h 58"/>
                  <a:gd name="T18" fmla="*/ 3296 w 93"/>
                  <a:gd name="T19" fmla="*/ 2183 h 58"/>
                  <a:gd name="T20" fmla="*/ 2901 w 93"/>
                  <a:gd name="T21" fmla="*/ 2503 h 58"/>
                  <a:gd name="T22" fmla="*/ 2509 w 93"/>
                  <a:gd name="T23" fmla="*/ 2714 h 58"/>
                  <a:gd name="T24" fmla="*/ 1996 w 93"/>
                  <a:gd name="T25" fmla="*/ 2942 h 58"/>
                  <a:gd name="T26" fmla="*/ 1521 w 93"/>
                  <a:gd name="T27" fmla="*/ 3042 h 58"/>
                  <a:gd name="T28" fmla="*/ 980 w 93"/>
                  <a:gd name="T29" fmla="*/ 3042 h 58"/>
                  <a:gd name="T30" fmla="*/ 570 w 93"/>
                  <a:gd name="T31" fmla="*/ 2942 h 58"/>
                  <a:gd name="T32" fmla="*/ 1 w 93"/>
                  <a:gd name="T33" fmla="*/ 2708 h 58"/>
                  <a:gd name="T34" fmla="*/ 0 w 93"/>
                  <a:gd name="T35" fmla="*/ 2669 h 58"/>
                  <a:gd name="T36" fmla="*/ 0 w 93"/>
                  <a:gd name="T37" fmla="*/ 2578 h 58"/>
                  <a:gd name="T38" fmla="*/ 0 w 93"/>
                  <a:gd name="T39" fmla="*/ 2493 h 58"/>
                  <a:gd name="T40" fmla="*/ 1 w 93"/>
                  <a:gd name="T41" fmla="*/ 2302 h 58"/>
                  <a:gd name="T42" fmla="*/ 4 w 93"/>
                  <a:gd name="T43" fmla="*/ 2083 h 58"/>
                  <a:gd name="T44" fmla="*/ 496 w 93"/>
                  <a:gd name="T45" fmla="*/ 1703 h 58"/>
                  <a:gd name="T46" fmla="*/ 723 w 93"/>
                  <a:gd name="T47" fmla="*/ 1375 h 58"/>
                  <a:gd name="T48" fmla="*/ 1051 w 93"/>
                  <a:gd name="T49" fmla="*/ 1073 h 58"/>
                  <a:gd name="T50" fmla="*/ 1521 w 93"/>
                  <a:gd name="T51" fmla="*/ 714 h 58"/>
                  <a:gd name="T52" fmla="*/ 1874 w 93"/>
                  <a:gd name="T53" fmla="*/ 472 h 58"/>
                  <a:gd name="T54" fmla="*/ 2260 w 93"/>
                  <a:gd name="T55" fmla="*/ 365 h 58"/>
                  <a:gd name="T56" fmla="*/ 2667 w 93"/>
                  <a:gd name="T57" fmla="*/ 4 h 58"/>
                  <a:gd name="T58" fmla="*/ 3034 w 93"/>
                  <a:gd name="T59" fmla="*/ 3 h 58"/>
                  <a:gd name="T60" fmla="*/ 3436 w 93"/>
                  <a:gd name="T61" fmla="*/ 2 h 58"/>
                  <a:gd name="T62" fmla="*/ 3738 w 93"/>
                  <a:gd name="T63" fmla="*/ 2 h 58"/>
                  <a:gd name="T64" fmla="*/ 4085 w 93"/>
                  <a:gd name="T65" fmla="*/ 0 h 58"/>
                  <a:gd name="T66" fmla="*/ 4273 w 93"/>
                  <a:gd name="T67" fmla="*/ 0 h 58"/>
                  <a:gd name="T68" fmla="*/ 4501 w 93"/>
                  <a:gd name="T69" fmla="*/ 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8"/>
                  <a:gd name="T107" fmla="*/ 93 w 9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8">
                    <a:moveTo>
                      <a:pt x="88" y="0"/>
                    </a:moveTo>
                    <a:lnTo>
                      <a:pt x="91" y="0"/>
                    </a:lnTo>
                    <a:lnTo>
                      <a:pt x="93" y="3"/>
                    </a:lnTo>
                    <a:lnTo>
                      <a:pt x="93" y="6"/>
                    </a:lnTo>
                    <a:lnTo>
                      <a:pt x="92" y="10"/>
                    </a:lnTo>
                    <a:lnTo>
                      <a:pt x="89" y="17"/>
                    </a:lnTo>
                    <a:lnTo>
                      <a:pt x="85" y="22"/>
                    </a:lnTo>
                    <a:lnTo>
                      <a:pt x="80" y="29"/>
                    </a:lnTo>
                    <a:lnTo>
                      <a:pt x="72" y="36"/>
                    </a:lnTo>
                    <a:lnTo>
                      <a:pt x="65" y="41"/>
                    </a:lnTo>
                    <a:lnTo>
                      <a:pt x="57" y="48"/>
                    </a:lnTo>
                    <a:lnTo>
                      <a:pt x="49" y="52"/>
                    </a:lnTo>
                    <a:lnTo>
                      <a:pt x="39" y="55"/>
                    </a:lnTo>
                    <a:lnTo>
                      <a:pt x="30" y="58"/>
                    </a:lnTo>
                    <a:lnTo>
                      <a:pt x="20" y="58"/>
                    </a:lnTo>
                    <a:lnTo>
                      <a:pt x="11" y="55"/>
                    </a:lnTo>
                    <a:lnTo>
                      <a:pt x="1" y="51"/>
                    </a:lnTo>
                    <a:lnTo>
                      <a:pt x="0" y="50"/>
                    </a:lnTo>
                    <a:lnTo>
                      <a:pt x="0" y="49"/>
                    </a:lnTo>
                    <a:lnTo>
                      <a:pt x="0" y="47"/>
                    </a:lnTo>
                    <a:lnTo>
                      <a:pt x="1" y="44"/>
                    </a:lnTo>
                    <a:lnTo>
                      <a:pt x="4" y="39"/>
                    </a:lnTo>
                    <a:lnTo>
                      <a:pt x="9" y="32"/>
                    </a:lnTo>
                    <a:lnTo>
                      <a:pt x="15" y="26"/>
                    </a:lnTo>
                    <a:lnTo>
                      <a:pt x="21" y="20"/>
                    </a:lnTo>
                    <a:lnTo>
                      <a:pt x="30" y="14"/>
                    </a:lnTo>
                    <a:lnTo>
                      <a:pt x="37" y="9"/>
                    </a:lnTo>
                    <a:lnTo>
                      <a:pt x="45" y="6"/>
                    </a:lnTo>
                    <a:lnTo>
                      <a:pt x="52" y="4"/>
                    </a:lnTo>
                    <a:lnTo>
                      <a:pt x="59" y="3"/>
                    </a:lnTo>
                    <a:lnTo>
                      <a:pt x="67" y="2"/>
                    </a:lnTo>
                    <a:lnTo>
                      <a:pt x="73" y="2"/>
                    </a:lnTo>
                    <a:lnTo>
                      <a:pt x="80" y="0"/>
                    </a:lnTo>
                    <a:lnTo>
                      <a:pt x="84"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75" name="Freeform 601"/>
              <p:cNvSpPr>
                <a:spLocks noChangeArrowheads="1"/>
              </p:cNvSpPr>
              <p:nvPr/>
            </p:nvSpPr>
            <p:spPr bwMode="auto">
              <a:xfrm>
                <a:off x="1555" y="4073"/>
                <a:ext cx="99" cy="55"/>
              </a:xfrm>
              <a:custGeom>
                <a:avLst/>
                <a:gdLst>
                  <a:gd name="T0" fmla="*/ 0 w 99"/>
                  <a:gd name="T1" fmla="*/ 714 h 66"/>
                  <a:gd name="T2" fmla="*/ 637 w 99"/>
                  <a:gd name="T3" fmla="*/ 789 h 66"/>
                  <a:gd name="T4" fmla="*/ 1146 w 99"/>
                  <a:gd name="T5" fmla="*/ 803 h 66"/>
                  <a:gd name="T6" fmla="*/ 1781 w 99"/>
                  <a:gd name="T7" fmla="*/ 803 h 66"/>
                  <a:gd name="T8" fmla="*/ 2318 w 99"/>
                  <a:gd name="T9" fmla="*/ 789 h 66"/>
                  <a:gd name="T10" fmla="*/ 2854 w 99"/>
                  <a:gd name="T11" fmla="*/ 741 h 66"/>
                  <a:gd name="T12" fmla="*/ 3405 w 99"/>
                  <a:gd name="T13" fmla="*/ 665 h 66"/>
                  <a:gd name="T14" fmla="*/ 3874 w 99"/>
                  <a:gd name="T15" fmla="*/ 601 h 66"/>
                  <a:gd name="T16" fmla="*/ 4309 w 99"/>
                  <a:gd name="T17" fmla="*/ 519 h 66"/>
                  <a:gd name="T18" fmla="*/ 4767 w 99"/>
                  <a:gd name="T19" fmla="*/ 444 h 66"/>
                  <a:gd name="T20" fmla="*/ 5056 w 99"/>
                  <a:gd name="T21" fmla="*/ 360 h 66"/>
                  <a:gd name="T22" fmla="*/ 5280 w 99"/>
                  <a:gd name="T23" fmla="*/ 287 h 66"/>
                  <a:gd name="T24" fmla="*/ 5395 w 99"/>
                  <a:gd name="T25" fmla="*/ 187 h 66"/>
                  <a:gd name="T26" fmla="*/ 5601 w 99"/>
                  <a:gd name="T27" fmla="*/ 129 h 66"/>
                  <a:gd name="T28" fmla="*/ 5601 w 99"/>
                  <a:gd name="T29" fmla="*/ 5 h 66"/>
                  <a:gd name="T30" fmla="*/ 5363 w 99"/>
                  <a:gd name="T31" fmla="*/ 0 h 66"/>
                  <a:gd name="T32" fmla="*/ 4978 w 99"/>
                  <a:gd name="T33" fmla="*/ 0 h 66"/>
                  <a:gd name="T34" fmla="*/ 5059 w 99"/>
                  <a:gd name="T35" fmla="*/ 113 h 66"/>
                  <a:gd name="T36" fmla="*/ 5141 w 99"/>
                  <a:gd name="T37" fmla="*/ 113 h 66"/>
                  <a:gd name="T38" fmla="*/ 5059 w 99"/>
                  <a:gd name="T39" fmla="*/ 103 h 66"/>
                  <a:gd name="T40" fmla="*/ 5059 w 99"/>
                  <a:gd name="T41" fmla="*/ 113 h 66"/>
                  <a:gd name="T42" fmla="*/ 5056 w 99"/>
                  <a:gd name="T43" fmla="*/ 149 h 66"/>
                  <a:gd name="T44" fmla="*/ 4847 w 99"/>
                  <a:gd name="T45" fmla="*/ 216 h 66"/>
                  <a:gd name="T46" fmla="*/ 4623 w 99"/>
                  <a:gd name="T47" fmla="*/ 288 h 66"/>
                  <a:gd name="T48" fmla="*/ 4358 w 99"/>
                  <a:gd name="T49" fmla="*/ 360 h 66"/>
                  <a:gd name="T50" fmla="*/ 3999 w 99"/>
                  <a:gd name="T51" fmla="*/ 444 h 66"/>
                  <a:gd name="T52" fmla="*/ 3612 w 99"/>
                  <a:gd name="T53" fmla="*/ 515 h 66"/>
                  <a:gd name="T54" fmla="*/ 3160 w 99"/>
                  <a:gd name="T55" fmla="*/ 575 h 66"/>
                  <a:gd name="T56" fmla="*/ 2692 w 99"/>
                  <a:gd name="T57" fmla="*/ 639 h 66"/>
                  <a:gd name="T58" fmla="*/ 2186 w 99"/>
                  <a:gd name="T59" fmla="*/ 665 h 66"/>
                  <a:gd name="T60" fmla="*/ 1727 w 99"/>
                  <a:gd name="T61" fmla="*/ 694 h 66"/>
                  <a:gd name="T62" fmla="*/ 1146 w 99"/>
                  <a:gd name="T63" fmla="*/ 694 h 66"/>
                  <a:gd name="T64" fmla="*/ 715 w 99"/>
                  <a:gd name="T65" fmla="*/ 665 h 66"/>
                  <a:gd name="T66" fmla="*/ 4 w 99"/>
                  <a:gd name="T67" fmla="*/ 617 h 66"/>
                  <a:gd name="T68" fmla="*/ 0 w 99"/>
                  <a:gd name="T69" fmla="*/ 714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0" y="59"/>
                    </a:moveTo>
                    <a:lnTo>
                      <a:pt x="11" y="64"/>
                    </a:lnTo>
                    <a:lnTo>
                      <a:pt x="21" y="66"/>
                    </a:lnTo>
                    <a:lnTo>
                      <a:pt x="32" y="66"/>
                    </a:lnTo>
                    <a:lnTo>
                      <a:pt x="41" y="64"/>
                    </a:lnTo>
                    <a:lnTo>
                      <a:pt x="51" y="60"/>
                    </a:lnTo>
                    <a:lnTo>
                      <a:pt x="60" y="55"/>
                    </a:lnTo>
                    <a:lnTo>
                      <a:pt x="69" y="49"/>
                    </a:lnTo>
                    <a:lnTo>
                      <a:pt x="76" y="43"/>
                    </a:lnTo>
                    <a:lnTo>
                      <a:pt x="84" y="36"/>
                    </a:lnTo>
                    <a:lnTo>
                      <a:pt x="89" y="30"/>
                    </a:lnTo>
                    <a:lnTo>
                      <a:pt x="93" y="23"/>
                    </a:lnTo>
                    <a:lnTo>
                      <a:pt x="96" y="16"/>
                    </a:lnTo>
                    <a:lnTo>
                      <a:pt x="99" y="11"/>
                    </a:lnTo>
                    <a:lnTo>
                      <a:pt x="99" y="6"/>
                    </a:lnTo>
                    <a:lnTo>
                      <a:pt x="94" y="0"/>
                    </a:lnTo>
                    <a:lnTo>
                      <a:pt x="88" y="0"/>
                    </a:lnTo>
                    <a:lnTo>
                      <a:pt x="90" y="9"/>
                    </a:lnTo>
                    <a:lnTo>
                      <a:pt x="91" y="9"/>
                    </a:lnTo>
                    <a:lnTo>
                      <a:pt x="90" y="8"/>
                    </a:lnTo>
                    <a:lnTo>
                      <a:pt x="90" y="9"/>
                    </a:lnTo>
                    <a:lnTo>
                      <a:pt x="89" y="13"/>
                    </a:lnTo>
                    <a:lnTo>
                      <a:pt x="86" y="18"/>
                    </a:lnTo>
                    <a:lnTo>
                      <a:pt x="82" y="24"/>
                    </a:lnTo>
                    <a:lnTo>
                      <a:pt x="77" y="30"/>
                    </a:lnTo>
                    <a:lnTo>
                      <a:pt x="71" y="36"/>
                    </a:lnTo>
                    <a:lnTo>
                      <a:pt x="64" y="42"/>
                    </a:lnTo>
                    <a:lnTo>
                      <a:pt x="56" y="47"/>
                    </a:lnTo>
                    <a:lnTo>
                      <a:pt x="48" y="52"/>
                    </a:lnTo>
                    <a:lnTo>
                      <a:pt x="39" y="55"/>
                    </a:lnTo>
                    <a:lnTo>
                      <a:pt x="31" y="57"/>
                    </a:lnTo>
                    <a:lnTo>
                      <a:pt x="21" y="57"/>
                    </a:lnTo>
                    <a:lnTo>
                      <a:pt x="13" y="55"/>
                    </a:lnTo>
                    <a:lnTo>
                      <a:pt x="4" y="51"/>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76" name="Freeform 602"/>
              <p:cNvSpPr>
                <a:spLocks noChangeArrowheads="1"/>
              </p:cNvSpPr>
              <p:nvPr/>
            </p:nvSpPr>
            <p:spPr bwMode="auto">
              <a:xfrm>
                <a:off x="1552" y="4080"/>
                <a:ext cx="41" cy="50"/>
              </a:xfrm>
              <a:custGeom>
                <a:avLst/>
                <a:gdLst>
                  <a:gd name="T0" fmla="*/ 2318 w 44"/>
                  <a:gd name="T1" fmla="*/ 0 h 50"/>
                  <a:gd name="T2" fmla="*/ 1841 w 44"/>
                  <a:gd name="T3" fmla="*/ 82 h 50"/>
                  <a:gd name="T4" fmla="*/ 1415 w 44"/>
                  <a:gd name="T5" fmla="*/ 3501 h 50"/>
                  <a:gd name="T6" fmla="*/ 953 w 44"/>
                  <a:gd name="T7" fmla="*/ 5543 h 50"/>
                  <a:gd name="T8" fmla="*/ 642 w 44"/>
                  <a:gd name="T9" fmla="*/ 8131 h 50"/>
                  <a:gd name="T10" fmla="*/ 5 w 44"/>
                  <a:gd name="T11" fmla="*/ 10763 h 50"/>
                  <a:gd name="T12" fmla="*/ 2 w 44"/>
                  <a:gd name="T13" fmla="*/ 12263 h 50"/>
                  <a:gd name="T14" fmla="*/ 1 w 44"/>
                  <a:gd name="T15" fmla="*/ 13247 h 50"/>
                  <a:gd name="T16" fmla="*/ 0 w 44"/>
                  <a:gd name="T17" fmla="*/ 14647 h 50"/>
                  <a:gd name="T18" fmla="*/ 1 w 44"/>
                  <a:gd name="T19" fmla="*/ 15726 h 50"/>
                  <a:gd name="T20" fmla="*/ 4 w 44"/>
                  <a:gd name="T21" fmla="*/ 16688 h 50"/>
                  <a:gd name="T22" fmla="*/ 526 w 44"/>
                  <a:gd name="T23" fmla="*/ 13947 h 50"/>
                  <a:gd name="T24" fmla="*/ 562 w 44"/>
                  <a:gd name="T25" fmla="*/ 14315 h 50"/>
                  <a:gd name="T26" fmla="*/ 562 w 44"/>
                  <a:gd name="T27" fmla="*/ 14647 h 50"/>
                  <a:gd name="T28" fmla="*/ 562 w 44"/>
                  <a:gd name="T29" fmla="*/ 14315 h 50"/>
                  <a:gd name="T30" fmla="*/ 562 w 44"/>
                  <a:gd name="T31" fmla="*/ 13947 h 50"/>
                  <a:gd name="T32" fmla="*/ 731 w 44"/>
                  <a:gd name="T33" fmla="*/ 11966 h 50"/>
                  <a:gd name="T34" fmla="*/ 953 w 44"/>
                  <a:gd name="T35" fmla="*/ 10257 h 50"/>
                  <a:gd name="T36" fmla="*/ 1367 w 44"/>
                  <a:gd name="T37" fmla="*/ 7904 h 50"/>
                  <a:gd name="T38" fmla="*/ 1726 w 44"/>
                  <a:gd name="T39" fmla="*/ 5977 h 50"/>
                  <a:gd name="T40" fmla="*/ 2170 w 44"/>
                  <a:gd name="T41" fmla="*/ 4080 h 50"/>
                  <a:gd name="T42" fmla="*/ 2562 w 44"/>
                  <a:gd name="T43" fmla="*/ 2995 h 50"/>
                  <a:gd name="T44" fmla="*/ 2318 w 44"/>
                  <a:gd name="T45" fmla="*/ 0 h 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4"/>
                  <a:gd name="T70" fmla="*/ 0 h 50"/>
                  <a:gd name="T71" fmla="*/ 44 w 44"/>
                  <a:gd name="T72" fmla="*/ 50 h 5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4" h="50">
                    <a:moveTo>
                      <a:pt x="40" y="0"/>
                    </a:moveTo>
                    <a:lnTo>
                      <a:pt x="32" y="5"/>
                    </a:lnTo>
                    <a:lnTo>
                      <a:pt x="24" y="11"/>
                    </a:lnTo>
                    <a:lnTo>
                      <a:pt x="17" y="17"/>
                    </a:lnTo>
                    <a:lnTo>
                      <a:pt x="11" y="25"/>
                    </a:lnTo>
                    <a:lnTo>
                      <a:pt x="5" y="32"/>
                    </a:lnTo>
                    <a:lnTo>
                      <a:pt x="2" y="37"/>
                    </a:lnTo>
                    <a:lnTo>
                      <a:pt x="1" y="40"/>
                    </a:lnTo>
                    <a:lnTo>
                      <a:pt x="0" y="44"/>
                    </a:lnTo>
                    <a:lnTo>
                      <a:pt x="1" y="47"/>
                    </a:lnTo>
                    <a:lnTo>
                      <a:pt x="4" y="50"/>
                    </a:lnTo>
                    <a:lnTo>
                      <a:pt x="8" y="42"/>
                    </a:lnTo>
                    <a:lnTo>
                      <a:pt x="9" y="43"/>
                    </a:lnTo>
                    <a:lnTo>
                      <a:pt x="9" y="44"/>
                    </a:lnTo>
                    <a:lnTo>
                      <a:pt x="9" y="43"/>
                    </a:lnTo>
                    <a:lnTo>
                      <a:pt x="9" y="42"/>
                    </a:lnTo>
                    <a:lnTo>
                      <a:pt x="13" y="36"/>
                    </a:lnTo>
                    <a:lnTo>
                      <a:pt x="17" y="31"/>
                    </a:lnTo>
                    <a:lnTo>
                      <a:pt x="23" y="24"/>
                    </a:lnTo>
                    <a:lnTo>
                      <a:pt x="30" y="18"/>
                    </a:lnTo>
                    <a:lnTo>
                      <a:pt x="37" y="13"/>
                    </a:lnTo>
                    <a:lnTo>
                      <a:pt x="44"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77" name="Freeform 603"/>
              <p:cNvSpPr>
                <a:spLocks noChangeArrowheads="1"/>
              </p:cNvSpPr>
              <p:nvPr/>
            </p:nvSpPr>
            <p:spPr bwMode="auto">
              <a:xfrm>
                <a:off x="1594" y="4073"/>
                <a:ext cx="51" cy="14"/>
              </a:xfrm>
              <a:custGeom>
                <a:avLst/>
                <a:gdLst>
                  <a:gd name="T0" fmla="*/ 1468 w 54"/>
                  <a:gd name="T1" fmla="*/ 0 h 18"/>
                  <a:gd name="T2" fmla="*/ 1389 w 54"/>
                  <a:gd name="T3" fmla="*/ 0 h 18"/>
                  <a:gd name="T4" fmla="*/ 1277 w 54"/>
                  <a:gd name="T5" fmla="*/ 0 h 18"/>
                  <a:gd name="T6" fmla="*/ 1062 w 54"/>
                  <a:gd name="T7" fmla="*/ 1 h 18"/>
                  <a:gd name="T8" fmla="*/ 875 w 54"/>
                  <a:gd name="T9" fmla="*/ 1 h 18"/>
                  <a:gd name="T10" fmla="*/ 633 w 54"/>
                  <a:gd name="T11" fmla="*/ 2 h 18"/>
                  <a:gd name="T12" fmla="*/ 423 w 54"/>
                  <a:gd name="T13" fmla="*/ 2 h 18"/>
                  <a:gd name="T14" fmla="*/ 297 w 54"/>
                  <a:gd name="T15" fmla="*/ 1738 h 18"/>
                  <a:gd name="T16" fmla="*/ 0 w 54"/>
                  <a:gd name="T17" fmla="*/ 2383 h 18"/>
                  <a:gd name="T18" fmla="*/ 4 w 54"/>
                  <a:gd name="T19" fmla="*/ 4984 h 18"/>
                  <a:gd name="T20" fmla="*/ 323 w 54"/>
                  <a:gd name="T21" fmla="*/ 4037 h 18"/>
                  <a:gd name="T22" fmla="*/ 471 w 54"/>
                  <a:gd name="T23" fmla="*/ 3270 h 18"/>
                  <a:gd name="T24" fmla="*/ 726 w 54"/>
                  <a:gd name="T25" fmla="*/ 2943 h 18"/>
                  <a:gd name="T26" fmla="*/ 903 w 54"/>
                  <a:gd name="T27" fmla="*/ 2649 h 18"/>
                  <a:gd name="T28" fmla="*/ 1062 w 54"/>
                  <a:gd name="T29" fmla="*/ 2649 h 18"/>
                  <a:gd name="T30" fmla="*/ 1277 w 54"/>
                  <a:gd name="T31" fmla="*/ 2649 h 18"/>
                  <a:gd name="T32" fmla="*/ 1421 w 54"/>
                  <a:gd name="T33" fmla="*/ 2383 h 18"/>
                  <a:gd name="T34" fmla="*/ 1502 w 54"/>
                  <a:gd name="T35" fmla="*/ 2383 h 18"/>
                  <a:gd name="T36" fmla="*/ 1468 w 54"/>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2" y="0"/>
                    </a:moveTo>
                    <a:lnTo>
                      <a:pt x="49" y="0"/>
                    </a:lnTo>
                    <a:lnTo>
                      <a:pt x="45" y="0"/>
                    </a:lnTo>
                    <a:lnTo>
                      <a:pt x="38" y="1"/>
                    </a:lnTo>
                    <a:lnTo>
                      <a:pt x="31" y="1"/>
                    </a:lnTo>
                    <a:lnTo>
                      <a:pt x="23" y="2"/>
                    </a:lnTo>
                    <a:lnTo>
                      <a:pt x="16" y="3"/>
                    </a:lnTo>
                    <a:lnTo>
                      <a:pt x="9" y="6"/>
                    </a:lnTo>
                    <a:lnTo>
                      <a:pt x="0" y="9"/>
                    </a:lnTo>
                    <a:lnTo>
                      <a:pt x="4" y="18"/>
                    </a:lnTo>
                    <a:lnTo>
                      <a:pt x="11" y="14"/>
                    </a:lnTo>
                    <a:lnTo>
                      <a:pt x="18" y="12"/>
                    </a:lnTo>
                    <a:lnTo>
                      <a:pt x="26" y="11"/>
                    </a:lnTo>
                    <a:lnTo>
                      <a:pt x="32" y="10"/>
                    </a:lnTo>
                    <a:lnTo>
                      <a:pt x="38" y="10"/>
                    </a:lnTo>
                    <a:lnTo>
                      <a:pt x="45" y="10"/>
                    </a:lnTo>
                    <a:lnTo>
                      <a:pt x="50" y="9"/>
                    </a:lnTo>
                    <a:lnTo>
                      <a:pt x="54"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78" name="Freeform 604"/>
              <p:cNvSpPr>
                <a:spLocks noChangeArrowheads="1"/>
              </p:cNvSpPr>
              <p:nvPr/>
            </p:nvSpPr>
            <p:spPr bwMode="auto">
              <a:xfrm>
                <a:off x="4875" y="4078"/>
                <a:ext cx="81" cy="52"/>
              </a:xfrm>
              <a:custGeom>
                <a:avLst/>
                <a:gdLst>
                  <a:gd name="T0" fmla="*/ 493 w 93"/>
                  <a:gd name="T1" fmla="*/ 2189 h 57"/>
                  <a:gd name="T2" fmla="*/ 502 w 93"/>
                  <a:gd name="T3" fmla="*/ 2120 h 57"/>
                  <a:gd name="T4" fmla="*/ 520 w 93"/>
                  <a:gd name="T5" fmla="*/ 2083 h 57"/>
                  <a:gd name="T6" fmla="*/ 520 w 93"/>
                  <a:gd name="T7" fmla="*/ 1949 h 57"/>
                  <a:gd name="T8" fmla="*/ 506 w 93"/>
                  <a:gd name="T9" fmla="*/ 1727 h 57"/>
                  <a:gd name="T10" fmla="*/ 498 w 93"/>
                  <a:gd name="T11" fmla="*/ 1508 h 57"/>
                  <a:gd name="T12" fmla="*/ 473 w 93"/>
                  <a:gd name="T13" fmla="*/ 1307 h 57"/>
                  <a:gd name="T14" fmla="*/ 432 w 93"/>
                  <a:gd name="T15" fmla="*/ 1064 h 57"/>
                  <a:gd name="T16" fmla="*/ 404 w 93"/>
                  <a:gd name="T17" fmla="*/ 814 h 57"/>
                  <a:gd name="T18" fmla="*/ 364 w 93"/>
                  <a:gd name="T19" fmla="*/ 542 h 57"/>
                  <a:gd name="T20" fmla="*/ 314 w 93"/>
                  <a:gd name="T21" fmla="*/ 359 h 57"/>
                  <a:gd name="T22" fmla="*/ 268 w 93"/>
                  <a:gd name="T23" fmla="*/ 5 h 57"/>
                  <a:gd name="T24" fmla="*/ 216 w 93"/>
                  <a:gd name="T25" fmla="*/ 2 h 57"/>
                  <a:gd name="T26" fmla="*/ 166 w 93"/>
                  <a:gd name="T27" fmla="*/ 0 h 57"/>
                  <a:gd name="T28" fmla="*/ 105 w 93"/>
                  <a:gd name="T29" fmla="*/ 0 h 57"/>
                  <a:gd name="T30" fmla="*/ 62 w 93"/>
                  <a:gd name="T31" fmla="*/ 2 h 57"/>
                  <a:gd name="T32" fmla="*/ 1 w 93"/>
                  <a:gd name="T33" fmla="*/ 16 h 57"/>
                  <a:gd name="T34" fmla="*/ 0 w 93"/>
                  <a:gd name="T35" fmla="*/ 17 h 57"/>
                  <a:gd name="T36" fmla="*/ 0 w 93"/>
                  <a:gd name="T37" fmla="*/ 336 h 57"/>
                  <a:gd name="T38" fmla="*/ 0 w 93"/>
                  <a:gd name="T39" fmla="*/ 387 h 57"/>
                  <a:gd name="T40" fmla="*/ 1 w 93"/>
                  <a:gd name="T41" fmla="*/ 470 h 57"/>
                  <a:gd name="T42" fmla="*/ 3 w 93"/>
                  <a:gd name="T43" fmla="*/ 660 h 57"/>
                  <a:gd name="T44" fmla="*/ 3 w 93"/>
                  <a:gd name="T45" fmla="*/ 928 h 57"/>
                  <a:gd name="T46" fmla="*/ 80 w 93"/>
                  <a:gd name="T47" fmla="*/ 1141 h 57"/>
                  <a:gd name="T48" fmla="*/ 110 w 93"/>
                  <a:gd name="T49" fmla="*/ 1409 h 57"/>
                  <a:gd name="T50" fmla="*/ 166 w 93"/>
                  <a:gd name="T51" fmla="*/ 1598 h 57"/>
                  <a:gd name="T52" fmla="*/ 204 w 93"/>
                  <a:gd name="T53" fmla="*/ 1832 h 57"/>
                  <a:gd name="T54" fmla="*/ 242 w 93"/>
                  <a:gd name="T55" fmla="*/ 1949 h 57"/>
                  <a:gd name="T56" fmla="*/ 285 w 93"/>
                  <a:gd name="T57" fmla="*/ 1981 h 57"/>
                  <a:gd name="T58" fmla="*/ 327 w 93"/>
                  <a:gd name="T59" fmla="*/ 2083 h 57"/>
                  <a:gd name="T60" fmla="*/ 368 w 93"/>
                  <a:gd name="T61" fmla="*/ 2083 h 57"/>
                  <a:gd name="T62" fmla="*/ 404 w 93"/>
                  <a:gd name="T63" fmla="*/ 2120 h 57"/>
                  <a:gd name="T64" fmla="*/ 432 w 93"/>
                  <a:gd name="T65" fmla="*/ 2120 h 57"/>
                  <a:gd name="T66" fmla="*/ 456 w 93"/>
                  <a:gd name="T67" fmla="*/ 2120 h 57"/>
                  <a:gd name="T68" fmla="*/ 493 w 93"/>
                  <a:gd name="T69" fmla="*/ 2189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57"/>
                    </a:moveTo>
                    <a:lnTo>
                      <a:pt x="91" y="56"/>
                    </a:lnTo>
                    <a:lnTo>
                      <a:pt x="93" y="54"/>
                    </a:lnTo>
                    <a:lnTo>
                      <a:pt x="93" y="50"/>
                    </a:lnTo>
                    <a:lnTo>
                      <a:pt x="92" y="46"/>
                    </a:lnTo>
                    <a:lnTo>
                      <a:pt x="89" y="40"/>
                    </a:lnTo>
                    <a:lnTo>
                      <a:pt x="84" y="34"/>
                    </a:lnTo>
                    <a:lnTo>
                      <a:pt x="79" y="28"/>
                    </a:lnTo>
                    <a:lnTo>
                      <a:pt x="72" y="21"/>
                    </a:lnTo>
                    <a:lnTo>
                      <a:pt x="65" y="15"/>
                    </a:lnTo>
                    <a:lnTo>
                      <a:pt x="57" y="9"/>
                    </a:lnTo>
                    <a:lnTo>
                      <a:pt x="48" y="5"/>
                    </a:lnTo>
                    <a:lnTo>
                      <a:pt x="39" y="2"/>
                    </a:lnTo>
                    <a:lnTo>
                      <a:pt x="29" y="0"/>
                    </a:lnTo>
                    <a:lnTo>
                      <a:pt x="20" y="0"/>
                    </a:lnTo>
                    <a:lnTo>
                      <a:pt x="10" y="2"/>
                    </a:lnTo>
                    <a:lnTo>
                      <a:pt x="1" y="6"/>
                    </a:lnTo>
                    <a:lnTo>
                      <a:pt x="0" y="7"/>
                    </a:lnTo>
                    <a:lnTo>
                      <a:pt x="0" y="8"/>
                    </a:lnTo>
                    <a:lnTo>
                      <a:pt x="0" y="10"/>
                    </a:lnTo>
                    <a:lnTo>
                      <a:pt x="1" y="13"/>
                    </a:lnTo>
                    <a:lnTo>
                      <a:pt x="4" y="18"/>
                    </a:lnTo>
                    <a:lnTo>
                      <a:pt x="8" y="24"/>
                    </a:lnTo>
                    <a:lnTo>
                      <a:pt x="15" y="30"/>
                    </a:lnTo>
                    <a:lnTo>
                      <a:pt x="21" y="37"/>
                    </a:lnTo>
                    <a:lnTo>
                      <a:pt x="29" y="42"/>
                    </a:lnTo>
                    <a:lnTo>
                      <a:pt x="37" y="48"/>
                    </a:lnTo>
                    <a:lnTo>
                      <a:pt x="44" y="50"/>
                    </a:lnTo>
                    <a:lnTo>
                      <a:pt x="52" y="52"/>
                    </a:lnTo>
                    <a:lnTo>
                      <a:pt x="59" y="54"/>
                    </a:lnTo>
                    <a:lnTo>
                      <a:pt x="66" y="54"/>
                    </a:lnTo>
                    <a:lnTo>
                      <a:pt x="73" y="56"/>
                    </a:lnTo>
                    <a:lnTo>
                      <a:pt x="79" y="56"/>
                    </a:lnTo>
                    <a:lnTo>
                      <a:pt x="83" y="56"/>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79" name="Freeform 605"/>
              <p:cNvSpPr>
                <a:spLocks noChangeArrowheads="1"/>
              </p:cNvSpPr>
              <p:nvPr/>
            </p:nvSpPr>
            <p:spPr bwMode="auto">
              <a:xfrm>
                <a:off x="4874" y="4073"/>
                <a:ext cx="86" cy="56"/>
              </a:xfrm>
              <a:custGeom>
                <a:avLst/>
                <a:gdLst>
                  <a:gd name="T0" fmla="*/ 4 w 98"/>
                  <a:gd name="T1" fmla="*/ 262 h 66"/>
                  <a:gd name="T2" fmla="*/ 91 w 98"/>
                  <a:gd name="T3" fmla="*/ 211 h 66"/>
                  <a:gd name="T4" fmla="*/ 155 w 98"/>
                  <a:gd name="T5" fmla="*/ 183 h 66"/>
                  <a:gd name="T6" fmla="*/ 228 w 98"/>
                  <a:gd name="T7" fmla="*/ 183 h 66"/>
                  <a:gd name="T8" fmla="*/ 297 w 98"/>
                  <a:gd name="T9" fmla="*/ 211 h 66"/>
                  <a:gd name="T10" fmla="*/ 355 w 98"/>
                  <a:gd name="T11" fmla="*/ 262 h 66"/>
                  <a:gd name="T12" fmla="*/ 425 w 98"/>
                  <a:gd name="T13" fmla="*/ 381 h 66"/>
                  <a:gd name="T14" fmla="*/ 481 w 98"/>
                  <a:gd name="T15" fmla="*/ 469 h 66"/>
                  <a:gd name="T16" fmla="*/ 539 w 98"/>
                  <a:gd name="T17" fmla="*/ 591 h 66"/>
                  <a:gd name="T18" fmla="*/ 593 w 98"/>
                  <a:gd name="T19" fmla="*/ 703 h 66"/>
                  <a:gd name="T20" fmla="*/ 627 w 98"/>
                  <a:gd name="T21" fmla="*/ 841 h 66"/>
                  <a:gd name="T22" fmla="*/ 644 w 98"/>
                  <a:gd name="T23" fmla="*/ 939 h 66"/>
                  <a:gd name="T24" fmla="*/ 670 w 98"/>
                  <a:gd name="T25" fmla="*/ 1056 h 66"/>
                  <a:gd name="T26" fmla="*/ 684 w 98"/>
                  <a:gd name="T27" fmla="*/ 1124 h 66"/>
                  <a:gd name="T28" fmla="*/ 684 w 98"/>
                  <a:gd name="T29" fmla="*/ 1138 h 66"/>
                  <a:gd name="T30" fmla="*/ 706 w 98"/>
                  <a:gd name="T31" fmla="*/ 1138 h 66"/>
                  <a:gd name="T32" fmla="*/ 684 w 98"/>
                  <a:gd name="T33" fmla="*/ 1138 h 66"/>
                  <a:gd name="T34" fmla="*/ 670 w 98"/>
                  <a:gd name="T35" fmla="*/ 1316 h 66"/>
                  <a:gd name="T36" fmla="*/ 714 w 98"/>
                  <a:gd name="T37" fmla="*/ 1304 h 66"/>
                  <a:gd name="T38" fmla="*/ 753 w 98"/>
                  <a:gd name="T39" fmla="*/ 1224 h 66"/>
                  <a:gd name="T40" fmla="*/ 753 w 98"/>
                  <a:gd name="T41" fmla="*/ 1086 h 66"/>
                  <a:gd name="T42" fmla="*/ 727 w 98"/>
                  <a:gd name="T43" fmla="*/ 973 h 66"/>
                  <a:gd name="T44" fmla="*/ 711 w 98"/>
                  <a:gd name="T45" fmla="*/ 848 h 66"/>
                  <a:gd name="T46" fmla="*/ 670 w 98"/>
                  <a:gd name="T47" fmla="*/ 727 h 66"/>
                  <a:gd name="T48" fmla="*/ 631 w 98"/>
                  <a:gd name="T49" fmla="*/ 591 h 66"/>
                  <a:gd name="T50" fmla="*/ 591 w 98"/>
                  <a:gd name="T51" fmla="*/ 469 h 66"/>
                  <a:gd name="T52" fmla="*/ 525 w 98"/>
                  <a:gd name="T53" fmla="*/ 328 h 66"/>
                  <a:gd name="T54" fmla="*/ 467 w 98"/>
                  <a:gd name="T55" fmla="*/ 197 h 66"/>
                  <a:gd name="T56" fmla="*/ 389 w 98"/>
                  <a:gd name="T57" fmla="*/ 6 h 66"/>
                  <a:gd name="T58" fmla="*/ 316 w 98"/>
                  <a:gd name="T59" fmla="*/ 2 h 66"/>
                  <a:gd name="T60" fmla="*/ 235 w 98"/>
                  <a:gd name="T61" fmla="*/ 0 h 66"/>
                  <a:gd name="T62" fmla="*/ 155 w 98"/>
                  <a:gd name="T63" fmla="*/ 0 h 66"/>
                  <a:gd name="T64" fmla="*/ 81 w 98"/>
                  <a:gd name="T65" fmla="*/ 2 h 66"/>
                  <a:gd name="T66" fmla="*/ 0 w 98"/>
                  <a:gd name="T67" fmla="*/ 157 h 66"/>
                  <a:gd name="T68" fmla="*/ 4 w 98"/>
                  <a:gd name="T69" fmla="*/ 262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4"/>
                    </a:moveTo>
                    <a:lnTo>
                      <a:pt x="12" y="11"/>
                    </a:lnTo>
                    <a:lnTo>
                      <a:pt x="21" y="9"/>
                    </a:lnTo>
                    <a:lnTo>
                      <a:pt x="30" y="9"/>
                    </a:lnTo>
                    <a:lnTo>
                      <a:pt x="39" y="11"/>
                    </a:lnTo>
                    <a:lnTo>
                      <a:pt x="47" y="14"/>
                    </a:lnTo>
                    <a:lnTo>
                      <a:pt x="56" y="19"/>
                    </a:lnTo>
                    <a:lnTo>
                      <a:pt x="63" y="23"/>
                    </a:lnTo>
                    <a:lnTo>
                      <a:pt x="71" y="30"/>
                    </a:lnTo>
                    <a:lnTo>
                      <a:pt x="77" y="35"/>
                    </a:lnTo>
                    <a:lnTo>
                      <a:pt x="81" y="42"/>
                    </a:lnTo>
                    <a:lnTo>
                      <a:pt x="85" y="47"/>
                    </a:lnTo>
                    <a:lnTo>
                      <a:pt x="89" y="53"/>
                    </a:lnTo>
                    <a:lnTo>
                      <a:pt x="90" y="56"/>
                    </a:lnTo>
                    <a:lnTo>
                      <a:pt x="90" y="57"/>
                    </a:lnTo>
                    <a:lnTo>
                      <a:pt x="91" y="57"/>
                    </a:lnTo>
                    <a:lnTo>
                      <a:pt x="90" y="57"/>
                    </a:lnTo>
                    <a:lnTo>
                      <a:pt x="88" y="66"/>
                    </a:lnTo>
                    <a:lnTo>
                      <a:pt x="94" y="65"/>
                    </a:lnTo>
                    <a:lnTo>
                      <a:pt x="98" y="61"/>
                    </a:lnTo>
                    <a:lnTo>
                      <a:pt x="98" y="55"/>
                    </a:lnTo>
                    <a:lnTo>
                      <a:pt x="96" y="48"/>
                    </a:lnTo>
                    <a:lnTo>
                      <a:pt x="93" y="43"/>
                    </a:lnTo>
                    <a:lnTo>
                      <a:pt x="89" y="36"/>
                    </a:lnTo>
                    <a:lnTo>
                      <a:pt x="83" y="30"/>
                    </a:lnTo>
                    <a:lnTo>
                      <a:pt x="76" y="23"/>
                    </a:lnTo>
                    <a:lnTo>
                      <a:pt x="68" y="17"/>
                    </a:lnTo>
                    <a:lnTo>
                      <a:pt x="60" y="10"/>
                    </a:lnTo>
                    <a:lnTo>
                      <a:pt x="51" y="6"/>
                    </a:lnTo>
                    <a:lnTo>
                      <a:pt x="41" y="2"/>
                    </a:lnTo>
                    <a:lnTo>
                      <a:pt x="31" y="0"/>
                    </a:lnTo>
                    <a:lnTo>
                      <a:pt x="21" y="0"/>
                    </a:lnTo>
                    <a:lnTo>
                      <a:pt x="10"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80" name="Freeform 606"/>
              <p:cNvSpPr>
                <a:spLocks noChangeArrowheads="1"/>
              </p:cNvSpPr>
              <p:nvPr/>
            </p:nvSpPr>
            <p:spPr bwMode="auto">
              <a:xfrm>
                <a:off x="4872" y="4080"/>
                <a:ext cx="29" cy="49"/>
              </a:xfrm>
              <a:custGeom>
                <a:avLst/>
                <a:gdLst>
                  <a:gd name="T0" fmla="*/ 36 w 43"/>
                  <a:gd name="T1" fmla="*/ 15288 h 49"/>
                  <a:gd name="T2" fmla="*/ 32 w 43"/>
                  <a:gd name="T3" fmla="*/ 13800 h 49"/>
                  <a:gd name="T4" fmla="*/ 24 w 43"/>
                  <a:gd name="T5" fmla="*/ 12103 h 49"/>
                  <a:gd name="T6" fmla="*/ 20 w 43"/>
                  <a:gd name="T7" fmla="*/ 9318 h 49"/>
                  <a:gd name="T8" fmla="*/ 12 w 43"/>
                  <a:gd name="T9" fmla="*/ 7359 h 49"/>
                  <a:gd name="T10" fmla="*/ 9 w 43"/>
                  <a:gd name="T11" fmla="*/ 4627 h 49"/>
                  <a:gd name="T12" fmla="*/ 7 w 43"/>
                  <a:gd name="T13" fmla="*/ 3106 h 49"/>
                  <a:gd name="T14" fmla="*/ 7 w 43"/>
                  <a:gd name="T15" fmla="*/ 2888 h 49"/>
                  <a:gd name="T16" fmla="*/ 7 w 43"/>
                  <a:gd name="T17" fmla="*/ 98 h 49"/>
                  <a:gd name="T18" fmla="*/ 7 w 43"/>
                  <a:gd name="T19" fmla="*/ 2888 h 49"/>
                  <a:gd name="T20" fmla="*/ 1 w 43"/>
                  <a:gd name="T21" fmla="*/ 2888 h 49"/>
                  <a:gd name="T22" fmla="*/ 1 w 43"/>
                  <a:gd name="T23" fmla="*/ 0 h 49"/>
                  <a:gd name="T24" fmla="*/ 0 w 43"/>
                  <a:gd name="T25" fmla="*/ 3 h 49"/>
                  <a:gd name="T26" fmla="*/ 0 w 43"/>
                  <a:gd name="T27" fmla="*/ 98 h 49"/>
                  <a:gd name="T28" fmla="*/ 0 w 43"/>
                  <a:gd name="T29" fmla="*/ 3639 h 49"/>
                  <a:gd name="T30" fmla="*/ 1 w 43"/>
                  <a:gd name="T31" fmla="*/ 4627 h 49"/>
                  <a:gd name="T32" fmla="*/ 1 w 43"/>
                  <a:gd name="T33" fmla="*/ 6825 h 49"/>
                  <a:gd name="T34" fmla="*/ 8 w 43"/>
                  <a:gd name="T35" fmla="*/ 9318 h 49"/>
                  <a:gd name="T36" fmla="*/ 12 w 43"/>
                  <a:gd name="T37" fmla="*/ 12103 h 49"/>
                  <a:gd name="T38" fmla="*/ 20 w 43"/>
                  <a:gd name="T39" fmla="*/ 14134 h 49"/>
                  <a:gd name="T40" fmla="*/ 26 w 43"/>
                  <a:gd name="T41" fmla="*/ 16752 h 49"/>
                  <a:gd name="T42" fmla="*/ 34 w 43"/>
                  <a:gd name="T43" fmla="*/ 18132 h 49"/>
                  <a:gd name="T44" fmla="*/ 36 w 43"/>
                  <a:gd name="T45" fmla="*/ 15288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49"/>
                  <a:gd name="T71" fmla="*/ 43 w 43"/>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49">
                    <a:moveTo>
                      <a:pt x="43" y="41"/>
                    </a:moveTo>
                    <a:lnTo>
                      <a:pt x="36" y="37"/>
                    </a:lnTo>
                    <a:lnTo>
                      <a:pt x="28" y="32"/>
                    </a:lnTo>
                    <a:lnTo>
                      <a:pt x="22" y="25"/>
                    </a:lnTo>
                    <a:lnTo>
                      <a:pt x="15" y="19"/>
                    </a:lnTo>
                    <a:lnTo>
                      <a:pt x="11" y="13"/>
                    </a:lnTo>
                    <a:lnTo>
                      <a:pt x="8" y="8"/>
                    </a:lnTo>
                    <a:lnTo>
                      <a:pt x="8" y="7"/>
                    </a:lnTo>
                    <a:lnTo>
                      <a:pt x="8" y="6"/>
                    </a:lnTo>
                    <a:lnTo>
                      <a:pt x="8" y="7"/>
                    </a:lnTo>
                    <a:lnTo>
                      <a:pt x="7" y="7"/>
                    </a:lnTo>
                    <a:lnTo>
                      <a:pt x="3" y="0"/>
                    </a:lnTo>
                    <a:lnTo>
                      <a:pt x="0" y="3"/>
                    </a:lnTo>
                    <a:lnTo>
                      <a:pt x="0" y="6"/>
                    </a:lnTo>
                    <a:lnTo>
                      <a:pt x="0" y="10"/>
                    </a:lnTo>
                    <a:lnTo>
                      <a:pt x="1" y="13"/>
                    </a:lnTo>
                    <a:lnTo>
                      <a:pt x="4" y="18"/>
                    </a:lnTo>
                    <a:lnTo>
                      <a:pt x="9" y="25"/>
                    </a:lnTo>
                    <a:lnTo>
                      <a:pt x="15" y="32"/>
                    </a:lnTo>
                    <a:lnTo>
                      <a:pt x="23" y="38"/>
                    </a:lnTo>
                    <a:lnTo>
                      <a:pt x="30" y="45"/>
                    </a:lnTo>
                    <a:lnTo>
                      <a:pt x="39" y="49"/>
                    </a:lnTo>
                    <a:lnTo>
                      <a:pt x="4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81" name="Freeform 607"/>
              <p:cNvSpPr>
                <a:spLocks noChangeArrowheads="1"/>
              </p:cNvSpPr>
              <p:nvPr/>
            </p:nvSpPr>
            <p:spPr bwMode="auto">
              <a:xfrm>
                <a:off x="4901" y="4122"/>
                <a:ext cx="51" cy="14"/>
              </a:xfrm>
              <a:custGeom>
                <a:avLst/>
                <a:gdLst>
                  <a:gd name="T0" fmla="*/ 1502 w 54"/>
                  <a:gd name="T1" fmla="*/ 2383 h 18"/>
                  <a:gd name="T2" fmla="*/ 1389 w 54"/>
                  <a:gd name="T3" fmla="*/ 2146 h 18"/>
                  <a:gd name="T4" fmla="*/ 1248 w 54"/>
                  <a:gd name="T5" fmla="*/ 2146 h 18"/>
                  <a:gd name="T6" fmla="*/ 1062 w 54"/>
                  <a:gd name="T7" fmla="*/ 2146 h 18"/>
                  <a:gd name="T8" fmla="*/ 875 w 54"/>
                  <a:gd name="T9" fmla="*/ 1931 h 18"/>
                  <a:gd name="T10" fmla="*/ 689 w 54"/>
                  <a:gd name="T11" fmla="*/ 1931 h 18"/>
                  <a:gd name="T12" fmla="*/ 471 w 54"/>
                  <a:gd name="T13" fmla="*/ 1564 h 18"/>
                  <a:gd name="T14" fmla="*/ 314 w 54"/>
                  <a:gd name="T15" fmla="*/ 2 h 18"/>
                  <a:gd name="T16" fmla="*/ 4 w 54"/>
                  <a:gd name="T17" fmla="*/ 0 h 18"/>
                  <a:gd name="T18" fmla="*/ 0 w 54"/>
                  <a:gd name="T19" fmla="*/ 2146 h 18"/>
                  <a:gd name="T20" fmla="*/ 8 w 54"/>
                  <a:gd name="T21" fmla="*/ 2943 h 18"/>
                  <a:gd name="T22" fmla="*/ 423 w 54"/>
                  <a:gd name="T23" fmla="*/ 4037 h 18"/>
                  <a:gd name="T24" fmla="*/ 633 w 54"/>
                  <a:gd name="T25" fmla="*/ 4485 h 18"/>
                  <a:gd name="T26" fmla="*/ 856 w 54"/>
                  <a:gd name="T27" fmla="*/ 4675 h 18"/>
                  <a:gd name="T28" fmla="*/ 1062 w 54"/>
                  <a:gd name="T29" fmla="*/ 4675 h 18"/>
                  <a:gd name="T30" fmla="*/ 1248 w 54"/>
                  <a:gd name="T31" fmla="*/ 4675 h 18"/>
                  <a:gd name="T32" fmla="*/ 1347 w 54"/>
                  <a:gd name="T33" fmla="*/ 4675 h 18"/>
                  <a:gd name="T34" fmla="*/ 1468 w 54"/>
                  <a:gd name="T35" fmla="*/ 4984 h 18"/>
                  <a:gd name="T36" fmla="*/ 1502 w 54"/>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4" y="9"/>
                    </a:moveTo>
                    <a:lnTo>
                      <a:pt x="49" y="8"/>
                    </a:lnTo>
                    <a:lnTo>
                      <a:pt x="44" y="8"/>
                    </a:lnTo>
                    <a:lnTo>
                      <a:pt x="38" y="8"/>
                    </a:lnTo>
                    <a:lnTo>
                      <a:pt x="31" y="7"/>
                    </a:lnTo>
                    <a:lnTo>
                      <a:pt x="25" y="7"/>
                    </a:lnTo>
                    <a:lnTo>
                      <a:pt x="18" y="5"/>
                    </a:lnTo>
                    <a:lnTo>
                      <a:pt x="10" y="3"/>
                    </a:lnTo>
                    <a:lnTo>
                      <a:pt x="4" y="0"/>
                    </a:lnTo>
                    <a:lnTo>
                      <a:pt x="0" y="8"/>
                    </a:lnTo>
                    <a:lnTo>
                      <a:pt x="8" y="11"/>
                    </a:lnTo>
                    <a:lnTo>
                      <a:pt x="16" y="14"/>
                    </a:lnTo>
                    <a:lnTo>
                      <a:pt x="23" y="16"/>
                    </a:lnTo>
                    <a:lnTo>
                      <a:pt x="30" y="17"/>
                    </a:lnTo>
                    <a:lnTo>
                      <a:pt x="38" y="17"/>
                    </a:lnTo>
                    <a:lnTo>
                      <a:pt x="44" y="17"/>
                    </a:lnTo>
                    <a:lnTo>
                      <a:pt x="48" y="17"/>
                    </a:lnTo>
                    <a:lnTo>
                      <a:pt x="52" y="18"/>
                    </a:lnTo>
                    <a:lnTo>
                      <a:pt x="54"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82" name="Freeform 608"/>
              <p:cNvSpPr>
                <a:spLocks noChangeArrowheads="1"/>
              </p:cNvSpPr>
              <p:nvPr/>
            </p:nvSpPr>
            <p:spPr bwMode="auto">
              <a:xfrm>
                <a:off x="1063" y="4080"/>
                <a:ext cx="92" cy="52"/>
              </a:xfrm>
              <a:custGeom>
                <a:avLst/>
                <a:gdLst>
                  <a:gd name="T0" fmla="*/ 2925 w 93"/>
                  <a:gd name="T1" fmla="*/ 0 h 57"/>
                  <a:gd name="T2" fmla="*/ 3082 w 93"/>
                  <a:gd name="T3" fmla="*/ 0 h 57"/>
                  <a:gd name="T4" fmla="*/ 3164 w 93"/>
                  <a:gd name="T5" fmla="*/ 2 h 57"/>
                  <a:gd name="T6" fmla="*/ 3164 w 93"/>
                  <a:gd name="T7" fmla="*/ 5 h 57"/>
                  <a:gd name="T8" fmla="*/ 3082 w 93"/>
                  <a:gd name="T9" fmla="*/ 387 h 57"/>
                  <a:gd name="T10" fmla="*/ 3003 w 93"/>
                  <a:gd name="T11" fmla="*/ 542 h 57"/>
                  <a:gd name="T12" fmla="*/ 2881 w 93"/>
                  <a:gd name="T13" fmla="*/ 867 h 57"/>
                  <a:gd name="T14" fmla="*/ 2633 w 93"/>
                  <a:gd name="T15" fmla="*/ 1064 h 57"/>
                  <a:gd name="T16" fmla="*/ 2463 w 93"/>
                  <a:gd name="T17" fmla="*/ 1318 h 57"/>
                  <a:gd name="T18" fmla="*/ 2217 w 93"/>
                  <a:gd name="T19" fmla="*/ 1508 h 57"/>
                  <a:gd name="T20" fmla="*/ 1905 w 93"/>
                  <a:gd name="T21" fmla="*/ 1727 h 57"/>
                  <a:gd name="T22" fmla="*/ 1629 w 93"/>
                  <a:gd name="T23" fmla="*/ 1962 h 57"/>
                  <a:gd name="T24" fmla="*/ 1313 w 93"/>
                  <a:gd name="T25" fmla="*/ 2099 h 57"/>
                  <a:gd name="T26" fmla="*/ 1019 w 93"/>
                  <a:gd name="T27" fmla="*/ 2120 h 57"/>
                  <a:gd name="T28" fmla="*/ 635 w 93"/>
                  <a:gd name="T29" fmla="*/ 2189 h 57"/>
                  <a:gd name="T30" fmla="*/ 377 w 93"/>
                  <a:gd name="T31" fmla="*/ 2099 h 57"/>
                  <a:gd name="T32" fmla="*/ 1 w 93"/>
                  <a:gd name="T33" fmla="*/ 1949 h 57"/>
                  <a:gd name="T34" fmla="*/ 0 w 93"/>
                  <a:gd name="T35" fmla="*/ 1848 h 57"/>
                  <a:gd name="T36" fmla="*/ 0 w 93"/>
                  <a:gd name="T37" fmla="*/ 1821 h 57"/>
                  <a:gd name="T38" fmla="*/ 0 w 93"/>
                  <a:gd name="T39" fmla="*/ 1727 h 57"/>
                  <a:gd name="T40" fmla="*/ 1 w 93"/>
                  <a:gd name="T41" fmla="*/ 1703 h 57"/>
                  <a:gd name="T42" fmla="*/ 4 w 93"/>
                  <a:gd name="T43" fmla="*/ 1487 h 57"/>
                  <a:gd name="T44" fmla="*/ 8 w 93"/>
                  <a:gd name="T45" fmla="*/ 1220 h 57"/>
                  <a:gd name="T46" fmla="*/ 464 w 93"/>
                  <a:gd name="T47" fmla="*/ 941 h 57"/>
                  <a:gd name="T48" fmla="*/ 704 w 93"/>
                  <a:gd name="T49" fmla="*/ 709 h 57"/>
                  <a:gd name="T50" fmla="*/ 1011 w 93"/>
                  <a:gd name="T51" fmla="*/ 470 h 57"/>
                  <a:gd name="T52" fmla="*/ 1246 w 93"/>
                  <a:gd name="T53" fmla="*/ 336 h 57"/>
                  <a:gd name="T54" fmla="*/ 1468 w 93"/>
                  <a:gd name="T55" fmla="*/ 5 h 57"/>
                  <a:gd name="T56" fmla="*/ 1717 w 93"/>
                  <a:gd name="T57" fmla="*/ 3 h 57"/>
                  <a:gd name="T58" fmla="*/ 1997 w 93"/>
                  <a:gd name="T59" fmla="*/ 2 h 57"/>
                  <a:gd name="T60" fmla="*/ 2230 w 93"/>
                  <a:gd name="T61" fmla="*/ 1 h 57"/>
                  <a:gd name="T62" fmla="*/ 2463 w 93"/>
                  <a:gd name="T63" fmla="*/ 1 h 57"/>
                  <a:gd name="T64" fmla="*/ 2633 w 93"/>
                  <a:gd name="T65" fmla="*/ 0 h 57"/>
                  <a:gd name="T66" fmla="*/ 2881 w 93"/>
                  <a:gd name="T67" fmla="*/ 0 h 57"/>
                  <a:gd name="T68" fmla="*/ 2925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7" y="0"/>
                    </a:moveTo>
                    <a:lnTo>
                      <a:pt x="92" y="0"/>
                    </a:lnTo>
                    <a:lnTo>
                      <a:pt x="93" y="2"/>
                    </a:lnTo>
                    <a:lnTo>
                      <a:pt x="93" y="5"/>
                    </a:lnTo>
                    <a:lnTo>
                      <a:pt x="92" y="10"/>
                    </a:lnTo>
                    <a:lnTo>
                      <a:pt x="88" y="15"/>
                    </a:lnTo>
                    <a:lnTo>
                      <a:pt x="84" y="22"/>
                    </a:lnTo>
                    <a:lnTo>
                      <a:pt x="79" y="28"/>
                    </a:lnTo>
                    <a:lnTo>
                      <a:pt x="73" y="35"/>
                    </a:lnTo>
                    <a:lnTo>
                      <a:pt x="65" y="40"/>
                    </a:lnTo>
                    <a:lnTo>
                      <a:pt x="57" y="46"/>
                    </a:lnTo>
                    <a:lnTo>
                      <a:pt x="48" y="51"/>
                    </a:lnTo>
                    <a:lnTo>
                      <a:pt x="39" y="55"/>
                    </a:lnTo>
                    <a:lnTo>
                      <a:pt x="30" y="56"/>
                    </a:lnTo>
                    <a:lnTo>
                      <a:pt x="20" y="57"/>
                    </a:lnTo>
                    <a:lnTo>
                      <a:pt x="10" y="55"/>
                    </a:lnTo>
                    <a:lnTo>
                      <a:pt x="1" y="50"/>
                    </a:lnTo>
                    <a:lnTo>
                      <a:pt x="0" y="49"/>
                    </a:lnTo>
                    <a:lnTo>
                      <a:pt x="0" y="47"/>
                    </a:lnTo>
                    <a:lnTo>
                      <a:pt x="0" y="46"/>
                    </a:lnTo>
                    <a:lnTo>
                      <a:pt x="1" y="44"/>
                    </a:lnTo>
                    <a:lnTo>
                      <a:pt x="4" y="38"/>
                    </a:lnTo>
                    <a:lnTo>
                      <a:pt x="8" y="32"/>
                    </a:lnTo>
                    <a:lnTo>
                      <a:pt x="14" y="25"/>
                    </a:lnTo>
                    <a:lnTo>
                      <a:pt x="22" y="19"/>
                    </a:lnTo>
                    <a:lnTo>
                      <a:pt x="29" y="13"/>
                    </a:lnTo>
                    <a:lnTo>
                      <a:pt x="37" y="8"/>
                    </a:lnTo>
                    <a:lnTo>
                      <a:pt x="44" y="5"/>
                    </a:lnTo>
                    <a:lnTo>
                      <a:pt x="51" y="3"/>
                    </a:lnTo>
                    <a:lnTo>
                      <a:pt x="59" y="2"/>
                    </a:lnTo>
                    <a:lnTo>
                      <a:pt x="66" y="1"/>
                    </a:lnTo>
                    <a:lnTo>
                      <a:pt x="73" y="1"/>
                    </a:lnTo>
                    <a:lnTo>
                      <a:pt x="79" y="0"/>
                    </a:lnTo>
                    <a:lnTo>
                      <a:pt x="84" y="0"/>
                    </a:lnTo>
                    <a:lnTo>
                      <a:pt x="87"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883" name="Freeform 609"/>
              <p:cNvSpPr>
                <a:spLocks noChangeArrowheads="1"/>
              </p:cNvSpPr>
              <p:nvPr/>
            </p:nvSpPr>
            <p:spPr bwMode="auto">
              <a:xfrm>
                <a:off x="1061" y="4075"/>
                <a:ext cx="99" cy="56"/>
              </a:xfrm>
              <a:custGeom>
                <a:avLst/>
                <a:gdLst>
                  <a:gd name="T0" fmla="*/ 0 w 99"/>
                  <a:gd name="T1" fmla="*/ 1171 h 66"/>
                  <a:gd name="T2" fmla="*/ 637 w 99"/>
                  <a:gd name="T3" fmla="*/ 1292 h 66"/>
                  <a:gd name="T4" fmla="*/ 1215 w 99"/>
                  <a:gd name="T5" fmla="*/ 1316 h 66"/>
                  <a:gd name="T6" fmla="*/ 1781 w 99"/>
                  <a:gd name="T7" fmla="*/ 1316 h 66"/>
                  <a:gd name="T8" fmla="*/ 2458 w 99"/>
                  <a:gd name="T9" fmla="*/ 1292 h 66"/>
                  <a:gd name="T10" fmla="*/ 2932 w 99"/>
                  <a:gd name="T11" fmla="*/ 1212 h 66"/>
                  <a:gd name="T12" fmla="*/ 3443 w 99"/>
                  <a:gd name="T13" fmla="*/ 1086 h 66"/>
                  <a:gd name="T14" fmla="*/ 3874 w 99"/>
                  <a:gd name="T15" fmla="*/ 984 h 66"/>
                  <a:gd name="T16" fmla="*/ 4426 w 99"/>
                  <a:gd name="T17" fmla="*/ 848 h 66"/>
                  <a:gd name="T18" fmla="*/ 4767 w 99"/>
                  <a:gd name="T19" fmla="*/ 733 h 66"/>
                  <a:gd name="T20" fmla="*/ 5056 w 99"/>
                  <a:gd name="T21" fmla="*/ 591 h 66"/>
                  <a:gd name="T22" fmla="*/ 5366 w 99"/>
                  <a:gd name="T23" fmla="*/ 469 h 66"/>
                  <a:gd name="T24" fmla="*/ 5515 w 99"/>
                  <a:gd name="T25" fmla="*/ 328 h 66"/>
                  <a:gd name="T26" fmla="*/ 5601 w 99"/>
                  <a:gd name="T27" fmla="*/ 211 h 66"/>
                  <a:gd name="T28" fmla="*/ 5601 w 99"/>
                  <a:gd name="T29" fmla="*/ 6 h 66"/>
                  <a:gd name="T30" fmla="*/ 5366 w 99"/>
                  <a:gd name="T31" fmla="*/ 0 h 66"/>
                  <a:gd name="T32" fmla="*/ 5056 w 99"/>
                  <a:gd name="T33" fmla="*/ 0 h 66"/>
                  <a:gd name="T34" fmla="*/ 5059 w 99"/>
                  <a:gd name="T35" fmla="*/ 183 h 66"/>
                  <a:gd name="T36" fmla="*/ 5141 w 99"/>
                  <a:gd name="T37" fmla="*/ 183 h 66"/>
                  <a:gd name="T38" fmla="*/ 5059 w 99"/>
                  <a:gd name="T39" fmla="*/ 169 h 66"/>
                  <a:gd name="T40" fmla="*/ 5059 w 99"/>
                  <a:gd name="T41" fmla="*/ 183 h 66"/>
                  <a:gd name="T42" fmla="*/ 5056 w 99"/>
                  <a:gd name="T43" fmla="*/ 243 h 66"/>
                  <a:gd name="T44" fmla="*/ 4903 w 99"/>
                  <a:gd name="T45" fmla="*/ 353 h 66"/>
                  <a:gd name="T46" fmla="*/ 4694 w 99"/>
                  <a:gd name="T47" fmla="*/ 469 h 66"/>
                  <a:gd name="T48" fmla="*/ 4426 w 99"/>
                  <a:gd name="T49" fmla="*/ 591 h 66"/>
                  <a:gd name="T50" fmla="*/ 3999 w 99"/>
                  <a:gd name="T51" fmla="*/ 733 h 66"/>
                  <a:gd name="T52" fmla="*/ 3612 w 99"/>
                  <a:gd name="T53" fmla="*/ 841 h 66"/>
                  <a:gd name="T54" fmla="*/ 3211 w 99"/>
                  <a:gd name="T55" fmla="*/ 973 h 66"/>
                  <a:gd name="T56" fmla="*/ 2692 w 99"/>
                  <a:gd name="T57" fmla="*/ 1046 h 66"/>
                  <a:gd name="T58" fmla="*/ 2254 w 99"/>
                  <a:gd name="T59" fmla="*/ 1086 h 66"/>
                  <a:gd name="T60" fmla="*/ 1727 w 99"/>
                  <a:gd name="T61" fmla="*/ 1124 h 66"/>
                  <a:gd name="T62" fmla="*/ 1288 w 99"/>
                  <a:gd name="T63" fmla="*/ 1124 h 66"/>
                  <a:gd name="T64" fmla="*/ 759 w 99"/>
                  <a:gd name="T65" fmla="*/ 1086 h 66"/>
                  <a:gd name="T66" fmla="*/ 5 w 99"/>
                  <a:gd name="T67" fmla="*/ 1011 h 66"/>
                  <a:gd name="T68" fmla="*/ 0 w 99"/>
                  <a:gd name="T69" fmla="*/ 1171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0" y="59"/>
                    </a:moveTo>
                    <a:lnTo>
                      <a:pt x="11" y="64"/>
                    </a:lnTo>
                    <a:lnTo>
                      <a:pt x="22" y="66"/>
                    </a:lnTo>
                    <a:lnTo>
                      <a:pt x="32" y="66"/>
                    </a:lnTo>
                    <a:lnTo>
                      <a:pt x="43" y="64"/>
                    </a:lnTo>
                    <a:lnTo>
                      <a:pt x="52" y="60"/>
                    </a:lnTo>
                    <a:lnTo>
                      <a:pt x="61" y="55"/>
                    </a:lnTo>
                    <a:lnTo>
                      <a:pt x="69" y="50"/>
                    </a:lnTo>
                    <a:lnTo>
                      <a:pt x="78" y="43"/>
                    </a:lnTo>
                    <a:lnTo>
                      <a:pt x="84" y="37"/>
                    </a:lnTo>
                    <a:lnTo>
                      <a:pt x="89" y="30"/>
                    </a:lnTo>
                    <a:lnTo>
                      <a:pt x="95" y="23"/>
                    </a:lnTo>
                    <a:lnTo>
                      <a:pt x="98" y="17"/>
                    </a:lnTo>
                    <a:lnTo>
                      <a:pt x="99" y="11"/>
                    </a:lnTo>
                    <a:lnTo>
                      <a:pt x="99" y="6"/>
                    </a:lnTo>
                    <a:lnTo>
                      <a:pt x="95" y="0"/>
                    </a:lnTo>
                    <a:lnTo>
                      <a:pt x="89" y="0"/>
                    </a:lnTo>
                    <a:lnTo>
                      <a:pt x="90" y="9"/>
                    </a:lnTo>
                    <a:lnTo>
                      <a:pt x="91" y="9"/>
                    </a:lnTo>
                    <a:lnTo>
                      <a:pt x="90" y="8"/>
                    </a:lnTo>
                    <a:lnTo>
                      <a:pt x="90" y="9"/>
                    </a:lnTo>
                    <a:lnTo>
                      <a:pt x="89" y="13"/>
                    </a:lnTo>
                    <a:lnTo>
                      <a:pt x="87" y="18"/>
                    </a:lnTo>
                    <a:lnTo>
                      <a:pt x="83" y="23"/>
                    </a:lnTo>
                    <a:lnTo>
                      <a:pt x="78" y="30"/>
                    </a:lnTo>
                    <a:lnTo>
                      <a:pt x="71" y="37"/>
                    </a:lnTo>
                    <a:lnTo>
                      <a:pt x="64" y="42"/>
                    </a:lnTo>
                    <a:lnTo>
                      <a:pt x="57" y="48"/>
                    </a:lnTo>
                    <a:lnTo>
                      <a:pt x="48" y="52"/>
                    </a:lnTo>
                    <a:lnTo>
                      <a:pt x="40" y="55"/>
                    </a:lnTo>
                    <a:lnTo>
                      <a:pt x="31" y="56"/>
                    </a:lnTo>
                    <a:lnTo>
                      <a:pt x="23" y="56"/>
                    </a:lnTo>
                    <a:lnTo>
                      <a:pt x="14" y="55"/>
                    </a:lnTo>
                    <a:lnTo>
                      <a:pt x="5" y="51"/>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grpSp>
          <p:nvGrpSpPr>
            <p:cNvPr id="1035" name="Group 610"/>
            <p:cNvGrpSpPr>
              <a:grpSpLocks/>
            </p:cNvGrpSpPr>
            <p:nvPr/>
          </p:nvGrpSpPr>
          <p:grpSpPr bwMode="auto">
            <a:xfrm>
              <a:off x="135" y="133"/>
              <a:ext cx="5484" cy="4095"/>
              <a:chOff x="135" y="133"/>
              <a:chExt cx="5484" cy="4095"/>
            </a:xfrm>
          </p:grpSpPr>
          <p:sp>
            <p:nvSpPr>
              <p:cNvPr id="1486" name="Freeform 611"/>
              <p:cNvSpPr>
                <a:spLocks noChangeArrowheads="1"/>
              </p:cNvSpPr>
              <p:nvPr/>
            </p:nvSpPr>
            <p:spPr bwMode="auto">
              <a:xfrm>
                <a:off x="1058" y="4084"/>
                <a:ext cx="41" cy="49"/>
              </a:xfrm>
              <a:custGeom>
                <a:avLst/>
                <a:gdLst>
                  <a:gd name="T0" fmla="*/ 2318 w 44"/>
                  <a:gd name="T1" fmla="*/ 0 h 50"/>
                  <a:gd name="T2" fmla="*/ 1841 w 44"/>
                  <a:gd name="T3" fmla="*/ 75 h 50"/>
                  <a:gd name="T4" fmla="*/ 1415 w 44"/>
                  <a:gd name="T5" fmla="*/ 2989 h 50"/>
                  <a:gd name="T6" fmla="*/ 891 w 44"/>
                  <a:gd name="T7" fmla="*/ 5104 h 50"/>
                  <a:gd name="T8" fmla="*/ 601 w 44"/>
                  <a:gd name="T9" fmla="*/ 6748 h 50"/>
                  <a:gd name="T10" fmla="*/ 5 w 44"/>
                  <a:gd name="T11" fmla="*/ 8755 h 50"/>
                  <a:gd name="T12" fmla="*/ 1 w 44"/>
                  <a:gd name="T13" fmla="*/ 10468 h 50"/>
                  <a:gd name="T14" fmla="*/ 0 w 44"/>
                  <a:gd name="T15" fmla="*/ 11584 h 50"/>
                  <a:gd name="T16" fmla="*/ 0 w 44"/>
                  <a:gd name="T17" fmla="*/ 12505 h 50"/>
                  <a:gd name="T18" fmla="*/ 1 w 44"/>
                  <a:gd name="T19" fmla="*/ 13425 h 50"/>
                  <a:gd name="T20" fmla="*/ 3 w 44"/>
                  <a:gd name="T21" fmla="*/ 14245 h 50"/>
                  <a:gd name="T22" fmla="*/ 526 w 44"/>
                  <a:gd name="T23" fmla="*/ 11907 h 50"/>
                  <a:gd name="T24" fmla="*/ 562 w 44"/>
                  <a:gd name="T25" fmla="*/ 12222 h 50"/>
                  <a:gd name="T26" fmla="*/ 601 w 44"/>
                  <a:gd name="T27" fmla="*/ 11907 h 50"/>
                  <a:gd name="T28" fmla="*/ 685 w 44"/>
                  <a:gd name="T29" fmla="*/ 10216 h 50"/>
                  <a:gd name="T30" fmla="*/ 891 w 44"/>
                  <a:gd name="T31" fmla="*/ 8755 h 50"/>
                  <a:gd name="T32" fmla="*/ 1323 w 44"/>
                  <a:gd name="T33" fmla="*/ 6748 h 50"/>
                  <a:gd name="T34" fmla="*/ 1666 w 44"/>
                  <a:gd name="T35" fmla="*/ 5536 h 50"/>
                  <a:gd name="T36" fmla="*/ 2102 w 44"/>
                  <a:gd name="T37" fmla="*/ 3482 h 50"/>
                  <a:gd name="T38" fmla="*/ 2562 w 44"/>
                  <a:gd name="T39" fmla="*/ 2558 h 50"/>
                  <a:gd name="T40" fmla="*/ 2318 w 44"/>
                  <a:gd name="T41" fmla="*/ 0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50"/>
                  <a:gd name="T65" fmla="*/ 44 w 44"/>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50">
                    <a:moveTo>
                      <a:pt x="40" y="0"/>
                    </a:moveTo>
                    <a:lnTo>
                      <a:pt x="32" y="6"/>
                    </a:lnTo>
                    <a:lnTo>
                      <a:pt x="24" y="11"/>
                    </a:lnTo>
                    <a:lnTo>
                      <a:pt x="16" y="18"/>
                    </a:lnTo>
                    <a:lnTo>
                      <a:pt x="10" y="24"/>
                    </a:lnTo>
                    <a:lnTo>
                      <a:pt x="5" y="31"/>
                    </a:lnTo>
                    <a:lnTo>
                      <a:pt x="1" y="37"/>
                    </a:lnTo>
                    <a:lnTo>
                      <a:pt x="0" y="41"/>
                    </a:lnTo>
                    <a:lnTo>
                      <a:pt x="0" y="44"/>
                    </a:lnTo>
                    <a:lnTo>
                      <a:pt x="1" y="47"/>
                    </a:lnTo>
                    <a:lnTo>
                      <a:pt x="3" y="50"/>
                    </a:lnTo>
                    <a:lnTo>
                      <a:pt x="8" y="42"/>
                    </a:lnTo>
                    <a:lnTo>
                      <a:pt x="9" y="43"/>
                    </a:lnTo>
                    <a:lnTo>
                      <a:pt x="10" y="42"/>
                    </a:lnTo>
                    <a:lnTo>
                      <a:pt x="12" y="36"/>
                    </a:lnTo>
                    <a:lnTo>
                      <a:pt x="16" y="31"/>
                    </a:lnTo>
                    <a:lnTo>
                      <a:pt x="22" y="24"/>
                    </a:lnTo>
                    <a:lnTo>
                      <a:pt x="29" y="19"/>
                    </a:lnTo>
                    <a:lnTo>
                      <a:pt x="36" y="13"/>
                    </a:lnTo>
                    <a:lnTo>
                      <a:pt x="44"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87" name="Freeform 612"/>
              <p:cNvSpPr>
                <a:spLocks noChangeArrowheads="1"/>
              </p:cNvSpPr>
              <p:nvPr/>
            </p:nvSpPr>
            <p:spPr bwMode="auto">
              <a:xfrm>
                <a:off x="1100" y="4075"/>
                <a:ext cx="50" cy="14"/>
              </a:xfrm>
              <a:custGeom>
                <a:avLst/>
                <a:gdLst>
                  <a:gd name="T0" fmla="*/ 1539 w 53"/>
                  <a:gd name="T1" fmla="*/ 0 h 18"/>
                  <a:gd name="T2" fmla="*/ 1458 w 53"/>
                  <a:gd name="T3" fmla="*/ 0 h 18"/>
                  <a:gd name="T4" fmla="*/ 1306 w 53"/>
                  <a:gd name="T5" fmla="*/ 0 h 18"/>
                  <a:gd name="T6" fmla="*/ 1106 w 53"/>
                  <a:gd name="T7" fmla="*/ 0 h 18"/>
                  <a:gd name="T8" fmla="*/ 929 w 53"/>
                  <a:gd name="T9" fmla="*/ 1 h 18"/>
                  <a:gd name="T10" fmla="*/ 706 w 53"/>
                  <a:gd name="T11" fmla="*/ 2 h 18"/>
                  <a:gd name="T12" fmla="*/ 429 w 53"/>
                  <a:gd name="T13" fmla="*/ 2 h 18"/>
                  <a:gd name="T14" fmla="*/ 8 w 53"/>
                  <a:gd name="T15" fmla="*/ 1738 h 18"/>
                  <a:gd name="T16" fmla="*/ 0 w 53"/>
                  <a:gd name="T17" fmla="*/ 2383 h 18"/>
                  <a:gd name="T18" fmla="*/ 4 w 53"/>
                  <a:gd name="T19" fmla="*/ 4984 h 18"/>
                  <a:gd name="T20" fmla="*/ 344 w 53"/>
                  <a:gd name="T21" fmla="*/ 4207 h 18"/>
                  <a:gd name="T22" fmla="*/ 480 w 53"/>
                  <a:gd name="T23" fmla="*/ 3270 h 18"/>
                  <a:gd name="T24" fmla="*/ 746 w 53"/>
                  <a:gd name="T25" fmla="*/ 2943 h 18"/>
                  <a:gd name="T26" fmla="*/ 938 w 53"/>
                  <a:gd name="T27" fmla="*/ 2649 h 18"/>
                  <a:gd name="T28" fmla="*/ 1157 w 53"/>
                  <a:gd name="T29" fmla="*/ 2649 h 18"/>
                  <a:gd name="T30" fmla="*/ 1306 w 53"/>
                  <a:gd name="T31" fmla="*/ 2383 h 18"/>
                  <a:gd name="T32" fmla="*/ 1458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9" y="0"/>
                    </a:lnTo>
                    <a:lnTo>
                      <a:pt x="44" y="0"/>
                    </a:lnTo>
                    <a:lnTo>
                      <a:pt x="38" y="0"/>
                    </a:lnTo>
                    <a:lnTo>
                      <a:pt x="31" y="1"/>
                    </a:lnTo>
                    <a:lnTo>
                      <a:pt x="24" y="3"/>
                    </a:lnTo>
                    <a:lnTo>
                      <a:pt x="15" y="4"/>
                    </a:lnTo>
                    <a:lnTo>
                      <a:pt x="8" y="6"/>
                    </a:lnTo>
                    <a:lnTo>
                      <a:pt x="0" y="9"/>
                    </a:lnTo>
                    <a:lnTo>
                      <a:pt x="4" y="18"/>
                    </a:lnTo>
                    <a:lnTo>
                      <a:pt x="11" y="15"/>
                    </a:lnTo>
                    <a:lnTo>
                      <a:pt x="17" y="12"/>
                    </a:lnTo>
                    <a:lnTo>
                      <a:pt x="25" y="11"/>
                    </a:lnTo>
                    <a:lnTo>
                      <a:pt x="32" y="10"/>
                    </a:lnTo>
                    <a:lnTo>
                      <a:pt x="39" y="10"/>
                    </a:lnTo>
                    <a:lnTo>
                      <a:pt x="44" y="9"/>
                    </a:lnTo>
                    <a:lnTo>
                      <a:pt x="49"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88" name="Freeform 613"/>
              <p:cNvSpPr>
                <a:spLocks noChangeArrowheads="1"/>
              </p:cNvSpPr>
              <p:nvPr/>
            </p:nvSpPr>
            <p:spPr bwMode="auto">
              <a:xfrm>
                <a:off x="4380" y="4073"/>
                <a:ext cx="92" cy="52"/>
              </a:xfrm>
              <a:custGeom>
                <a:avLst/>
                <a:gdLst>
                  <a:gd name="T0" fmla="*/ 3003 w 93"/>
                  <a:gd name="T1" fmla="*/ 5617 h 57"/>
                  <a:gd name="T2" fmla="*/ 3082 w 93"/>
                  <a:gd name="T3" fmla="*/ 5617 h 57"/>
                  <a:gd name="T4" fmla="*/ 3164 w 93"/>
                  <a:gd name="T5" fmla="*/ 5355 h 57"/>
                  <a:gd name="T6" fmla="*/ 3164 w 93"/>
                  <a:gd name="T7" fmla="*/ 5163 h 57"/>
                  <a:gd name="T8" fmla="*/ 3082 w 93"/>
                  <a:gd name="T9" fmla="*/ 4485 h 57"/>
                  <a:gd name="T10" fmla="*/ 3036 w 93"/>
                  <a:gd name="T11" fmla="*/ 4100 h 57"/>
                  <a:gd name="T12" fmla="*/ 2882 w 93"/>
                  <a:gd name="T13" fmla="*/ 3467 h 57"/>
                  <a:gd name="T14" fmla="*/ 2633 w 93"/>
                  <a:gd name="T15" fmla="*/ 2928 h 57"/>
                  <a:gd name="T16" fmla="*/ 2463 w 93"/>
                  <a:gd name="T17" fmla="*/ 2106 h 57"/>
                  <a:gd name="T18" fmla="*/ 2230 w 93"/>
                  <a:gd name="T19" fmla="*/ 1505 h 57"/>
                  <a:gd name="T20" fmla="*/ 1905 w 93"/>
                  <a:gd name="T21" fmla="*/ 912 h 57"/>
                  <a:gd name="T22" fmla="*/ 1645 w 93"/>
                  <a:gd name="T23" fmla="*/ 650 h 57"/>
                  <a:gd name="T24" fmla="*/ 1313 w 93"/>
                  <a:gd name="T25" fmla="*/ 2 h 57"/>
                  <a:gd name="T26" fmla="*/ 1064 w 93"/>
                  <a:gd name="T27" fmla="*/ 0 h 57"/>
                  <a:gd name="T28" fmla="*/ 635 w 93"/>
                  <a:gd name="T29" fmla="*/ 0 h 57"/>
                  <a:gd name="T30" fmla="*/ 398 w 93"/>
                  <a:gd name="T31" fmla="*/ 2 h 57"/>
                  <a:gd name="T32" fmla="*/ 1 w 93"/>
                  <a:gd name="T33" fmla="*/ 702 h 57"/>
                  <a:gd name="T34" fmla="*/ 0 w 93"/>
                  <a:gd name="T35" fmla="*/ 767 h 57"/>
                  <a:gd name="T36" fmla="*/ 0 w 93"/>
                  <a:gd name="T37" fmla="*/ 832 h 57"/>
                  <a:gd name="T38" fmla="*/ 0 w 93"/>
                  <a:gd name="T39" fmla="*/ 988 h 57"/>
                  <a:gd name="T40" fmla="*/ 1 w 93"/>
                  <a:gd name="T41" fmla="*/ 1170 h 57"/>
                  <a:gd name="T42" fmla="*/ 4 w 93"/>
                  <a:gd name="T43" fmla="*/ 1922 h 57"/>
                  <a:gd name="T44" fmla="*/ 9 w 93"/>
                  <a:gd name="T45" fmla="*/ 2293 h 57"/>
                  <a:gd name="T46" fmla="*/ 490 w 93"/>
                  <a:gd name="T47" fmla="*/ 3115 h 57"/>
                  <a:gd name="T48" fmla="*/ 704 w 93"/>
                  <a:gd name="T49" fmla="*/ 3771 h 57"/>
                  <a:gd name="T50" fmla="*/ 1019 w 93"/>
                  <a:gd name="T51" fmla="*/ 4163 h 57"/>
                  <a:gd name="T52" fmla="*/ 1246 w 93"/>
                  <a:gd name="T53" fmla="*/ 4855 h 57"/>
                  <a:gd name="T54" fmla="*/ 1468 w 93"/>
                  <a:gd name="T55" fmla="*/ 5163 h 57"/>
                  <a:gd name="T56" fmla="*/ 1734 w 93"/>
                  <a:gd name="T57" fmla="*/ 5301 h 57"/>
                  <a:gd name="T58" fmla="*/ 1997 w 93"/>
                  <a:gd name="T59" fmla="*/ 5355 h 57"/>
                  <a:gd name="T60" fmla="*/ 2251 w 93"/>
                  <a:gd name="T61" fmla="*/ 5405 h 57"/>
                  <a:gd name="T62" fmla="*/ 2476 w 93"/>
                  <a:gd name="T63" fmla="*/ 5405 h 57"/>
                  <a:gd name="T64" fmla="*/ 2633 w 93"/>
                  <a:gd name="T65" fmla="*/ 5405 h 57"/>
                  <a:gd name="T66" fmla="*/ 2882 w 93"/>
                  <a:gd name="T67" fmla="*/ 5617 h 57"/>
                  <a:gd name="T68" fmla="*/ 3003 w 93"/>
                  <a:gd name="T69" fmla="*/ 5617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57"/>
                    </a:moveTo>
                    <a:lnTo>
                      <a:pt x="92" y="57"/>
                    </a:lnTo>
                    <a:lnTo>
                      <a:pt x="93" y="55"/>
                    </a:lnTo>
                    <a:lnTo>
                      <a:pt x="93" y="52"/>
                    </a:lnTo>
                    <a:lnTo>
                      <a:pt x="92" y="46"/>
                    </a:lnTo>
                    <a:lnTo>
                      <a:pt x="89" y="41"/>
                    </a:lnTo>
                    <a:lnTo>
                      <a:pt x="85" y="35"/>
                    </a:lnTo>
                    <a:lnTo>
                      <a:pt x="79" y="29"/>
                    </a:lnTo>
                    <a:lnTo>
                      <a:pt x="73" y="22"/>
                    </a:lnTo>
                    <a:lnTo>
                      <a:pt x="66" y="16"/>
                    </a:lnTo>
                    <a:lnTo>
                      <a:pt x="57" y="10"/>
                    </a:lnTo>
                    <a:lnTo>
                      <a:pt x="49" y="6"/>
                    </a:lnTo>
                    <a:lnTo>
                      <a:pt x="39" y="2"/>
                    </a:lnTo>
                    <a:lnTo>
                      <a:pt x="31" y="0"/>
                    </a:lnTo>
                    <a:lnTo>
                      <a:pt x="20" y="0"/>
                    </a:lnTo>
                    <a:lnTo>
                      <a:pt x="11" y="2"/>
                    </a:lnTo>
                    <a:lnTo>
                      <a:pt x="1" y="7"/>
                    </a:lnTo>
                    <a:lnTo>
                      <a:pt x="0" y="8"/>
                    </a:lnTo>
                    <a:lnTo>
                      <a:pt x="0" y="9"/>
                    </a:lnTo>
                    <a:lnTo>
                      <a:pt x="0" y="11"/>
                    </a:lnTo>
                    <a:lnTo>
                      <a:pt x="1" y="13"/>
                    </a:lnTo>
                    <a:lnTo>
                      <a:pt x="4" y="19"/>
                    </a:lnTo>
                    <a:lnTo>
                      <a:pt x="9" y="24"/>
                    </a:lnTo>
                    <a:lnTo>
                      <a:pt x="15" y="31"/>
                    </a:lnTo>
                    <a:lnTo>
                      <a:pt x="22" y="38"/>
                    </a:lnTo>
                    <a:lnTo>
                      <a:pt x="30" y="43"/>
                    </a:lnTo>
                    <a:lnTo>
                      <a:pt x="37" y="49"/>
                    </a:lnTo>
                    <a:lnTo>
                      <a:pt x="44" y="52"/>
                    </a:lnTo>
                    <a:lnTo>
                      <a:pt x="52" y="54"/>
                    </a:lnTo>
                    <a:lnTo>
                      <a:pt x="59" y="55"/>
                    </a:lnTo>
                    <a:lnTo>
                      <a:pt x="67" y="56"/>
                    </a:lnTo>
                    <a:lnTo>
                      <a:pt x="74" y="56"/>
                    </a:lnTo>
                    <a:lnTo>
                      <a:pt x="79" y="56"/>
                    </a:lnTo>
                    <a:lnTo>
                      <a:pt x="85" y="57"/>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89" name="Freeform 614"/>
              <p:cNvSpPr>
                <a:spLocks noChangeArrowheads="1"/>
              </p:cNvSpPr>
              <p:nvPr/>
            </p:nvSpPr>
            <p:spPr bwMode="auto">
              <a:xfrm>
                <a:off x="4379" y="4070"/>
                <a:ext cx="96" cy="55"/>
              </a:xfrm>
              <a:custGeom>
                <a:avLst/>
                <a:gdLst>
                  <a:gd name="T0" fmla="*/ 4 w 98"/>
                  <a:gd name="T1" fmla="*/ 228 h 66"/>
                  <a:gd name="T2" fmla="*/ 561 w 98"/>
                  <a:gd name="T3" fmla="*/ 183 h 66"/>
                  <a:gd name="T4" fmla="*/ 904 w 98"/>
                  <a:gd name="T5" fmla="*/ 161 h 66"/>
                  <a:gd name="T6" fmla="*/ 1291 w 98"/>
                  <a:gd name="T7" fmla="*/ 161 h 66"/>
                  <a:gd name="T8" fmla="*/ 1638 w 98"/>
                  <a:gd name="T9" fmla="*/ 183 h 66"/>
                  <a:gd name="T10" fmla="*/ 2021 w 98"/>
                  <a:gd name="T11" fmla="*/ 228 h 66"/>
                  <a:gd name="T12" fmla="*/ 2343 w 98"/>
                  <a:gd name="T13" fmla="*/ 307 h 66"/>
                  <a:gd name="T14" fmla="*/ 2640 w 98"/>
                  <a:gd name="T15" fmla="*/ 410 h 66"/>
                  <a:gd name="T16" fmla="*/ 2972 w 98"/>
                  <a:gd name="T17" fmla="*/ 506 h 66"/>
                  <a:gd name="T18" fmla="*/ 3262 w 98"/>
                  <a:gd name="T19" fmla="*/ 631 h 66"/>
                  <a:gd name="T20" fmla="*/ 3471 w 98"/>
                  <a:gd name="T21" fmla="*/ 731 h 66"/>
                  <a:gd name="T22" fmla="*/ 3672 w 98"/>
                  <a:gd name="T23" fmla="*/ 844 h 66"/>
                  <a:gd name="T24" fmla="*/ 3698 w 98"/>
                  <a:gd name="T25" fmla="*/ 918 h 66"/>
                  <a:gd name="T26" fmla="*/ 3768 w 98"/>
                  <a:gd name="T27" fmla="*/ 978 h 66"/>
                  <a:gd name="T28" fmla="*/ 3768 w 98"/>
                  <a:gd name="T29" fmla="*/ 990 h 66"/>
                  <a:gd name="T30" fmla="*/ 3889 w 98"/>
                  <a:gd name="T31" fmla="*/ 988 h 66"/>
                  <a:gd name="T32" fmla="*/ 3768 w 98"/>
                  <a:gd name="T33" fmla="*/ 988 h 66"/>
                  <a:gd name="T34" fmla="*/ 3698 w 98"/>
                  <a:gd name="T35" fmla="*/ 1143 h 66"/>
                  <a:gd name="T36" fmla="*/ 3923 w 98"/>
                  <a:gd name="T37" fmla="*/ 1133 h 66"/>
                  <a:gd name="T38" fmla="*/ 4136 w 98"/>
                  <a:gd name="T39" fmla="*/ 1053 h 66"/>
                  <a:gd name="T40" fmla="*/ 4136 w 98"/>
                  <a:gd name="T41" fmla="*/ 944 h 66"/>
                  <a:gd name="T42" fmla="*/ 4126 w 98"/>
                  <a:gd name="T43" fmla="*/ 853 h 66"/>
                  <a:gd name="T44" fmla="*/ 3923 w 98"/>
                  <a:gd name="T45" fmla="*/ 737 h 66"/>
                  <a:gd name="T46" fmla="*/ 3698 w 98"/>
                  <a:gd name="T47" fmla="*/ 631 h 66"/>
                  <a:gd name="T48" fmla="*/ 3484 w 98"/>
                  <a:gd name="T49" fmla="*/ 506 h 66"/>
                  <a:gd name="T50" fmla="*/ 3262 w 98"/>
                  <a:gd name="T51" fmla="*/ 408 h 66"/>
                  <a:gd name="T52" fmla="*/ 2895 w 98"/>
                  <a:gd name="T53" fmla="*/ 265 h 66"/>
                  <a:gd name="T54" fmla="*/ 2565 w 98"/>
                  <a:gd name="T55" fmla="*/ 183 h 66"/>
                  <a:gd name="T56" fmla="*/ 2166 w 98"/>
                  <a:gd name="T57" fmla="*/ 3 h 66"/>
                  <a:gd name="T58" fmla="*/ 1797 w 98"/>
                  <a:gd name="T59" fmla="*/ 2 h 66"/>
                  <a:gd name="T60" fmla="*/ 1335 w 98"/>
                  <a:gd name="T61" fmla="*/ 0 h 66"/>
                  <a:gd name="T62" fmla="*/ 851 w 98"/>
                  <a:gd name="T63" fmla="*/ 0 h 66"/>
                  <a:gd name="T64" fmla="*/ 469 w 98"/>
                  <a:gd name="T65" fmla="*/ 2 h 66"/>
                  <a:gd name="T66" fmla="*/ 0 w 98"/>
                  <a:gd name="T67" fmla="*/ 6 h 66"/>
                  <a:gd name="T68" fmla="*/ 4 w 98"/>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4"/>
                    </a:moveTo>
                    <a:lnTo>
                      <a:pt x="14" y="11"/>
                    </a:lnTo>
                    <a:lnTo>
                      <a:pt x="22" y="9"/>
                    </a:lnTo>
                    <a:lnTo>
                      <a:pt x="31" y="9"/>
                    </a:lnTo>
                    <a:lnTo>
                      <a:pt x="39" y="11"/>
                    </a:lnTo>
                    <a:lnTo>
                      <a:pt x="48" y="14"/>
                    </a:lnTo>
                    <a:lnTo>
                      <a:pt x="56" y="18"/>
                    </a:lnTo>
                    <a:lnTo>
                      <a:pt x="63" y="24"/>
                    </a:lnTo>
                    <a:lnTo>
                      <a:pt x="71" y="29"/>
                    </a:lnTo>
                    <a:lnTo>
                      <a:pt x="77" y="36"/>
                    </a:lnTo>
                    <a:lnTo>
                      <a:pt x="83" y="42"/>
                    </a:lnTo>
                    <a:lnTo>
                      <a:pt x="87" y="48"/>
                    </a:lnTo>
                    <a:lnTo>
                      <a:pt x="89" y="53"/>
                    </a:lnTo>
                    <a:lnTo>
                      <a:pt x="90" y="56"/>
                    </a:lnTo>
                    <a:lnTo>
                      <a:pt x="90" y="58"/>
                    </a:lnTo>
                    <a:lnTo>
                      <a:pt x="91" y="57"/>
                    </a:lnTo>
                    <a:lnTo>
                      <a:pt x="90" y="57"/>
                    </a:lnTo>
                    <a:lnTo>
                      <a:pt x="89" y="66"/>
                    </a:lnTo>
                    <a:lnTo>
                      <a:pt x="94" y="65"/>
                    </a:lnTo>
                    <a:lnTo>
                      <a:pt x="98" y="60"/>
                    </a:lnTo>
                    <a:lnTo>
                      <a:pt x="98" y="55"/>
                    </a:lnTo>
                    <a:lnTo>
                      <a:pt x="97" y="49"/>
                    </a:lnTo>
                    <a:lnTo>
                      <a:pt x="94" y="43"/>
                    </a:lnTo>
                    <a:lnTo>
                      <a:pt x="89" y="36"/>
                    </a:lnTo>
                    <a:lnTo>
                      <a:pt x="84" y="29"/>
                    </a:lnTo>
                    <a:lnTo>
                      <a:pt x="77" y="23"/>
                    </a:lnTo>
                    <a:lnTo>
                      <a:pt x="69" y="16"/>
                    </a:lnTo>
                    <a:lnTo>
                      <a:pt x="60" y="11"/>
                    </a:lnTo>
                    <a:lnTo>
                      <a:pt x="52" y="5"/>
                    </a:lnTo>
                    <a:lnTo>
                      <a:pt x="42" y="2"/>
                    </a:lnTo>
                    <a:lnTo>
                      <a:pt x="32" y="0"/>
                    </a:lnTo>
                    <a:lnTo>
                      <a:pt x="21" y="0"/>
                    </a:lnTo>
                    <a:lnTo>
                      <a:pt x="11" y="2"/>
                    </a:lnTo>
                    <a:lnTo>
                      <a:pt x="0" y="6"/>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90" name="Freeform 615"/>
              <p:cNvSpPr>
                <a:spLocks noChangeArrowheads="1"/>
              </p:cNvSpPr>
              <p:nvPr/>
            </p:nvSpPr>
            <p:spPr bwMode="auto">
              <a:xfrm>
                <a:off x="4376" y="4077"/>
                <a:ext cx="40" cy="50"/>
              </a:xfrm>
              <a:custGeom>
                <a:avLst/>
                <a:gdLst>
                  <a:gd name="T0" fmla="*/ 2700 w 43"/>
                  <a:gd name="T1" fmla="*/ 13947 h 50"/>
                  <a:gd name="T2" fmla="*/ 2351 w 43"/>
                  <a:gd name="T3" fmla="*/ 12571 h 50"/>
                  <a:gd name="T4" fmla="*/ 1794 w 43"/>
                  <a:gd name="T5" fmla="*/ 10763 h 50"/>
                  <a:gd name="T6" fmla="*/ 1466 w 43"/>
                  <a:gd name="T7" fmla="*/ 8547 h 50"/>
                  <a:gd name="T8" fmla="*/ 979 w 43"/>
                  <a:gd name="T9" fmla="*/ 6797 h 50"/>
                  <a:gd name="T10" fmla="*/ 699 w 43"/>
                  <a:gd name="T11" fmla="*/ 4391 h 50"/>
                  <a:gd name="T12" fmla="*/ 610 w 43"/>
                  <a:gd name="T13" fmla="*/ 2995 h 50"/>
                  <a:gd name="T14" fmla="*/ 571 w 43"/>
                  <a:gd name="T15" fmla="*/ 2786 h 50"/>
                  <a:gd name="T16" fmla="*/ 571 w 43"/>
                  <a:gd name="T17" fmla="*/ 2578 h 50"/>
                  <a:gd name="T18" fmla="*/ 571 w 43"/>
                  <a:gd name="T19" fmla="*/ 2786 h 50"/>
                  <a:gd name="T20" fmla="*/ 7 w 43"/>
                  <a:gd name="T21" fmla="*/ 2786 h 50"/>
                  <a:gd name="T22" fmla="*/ 3 w 43"/>
                  <a:gd name="T23" fmla="*/ 0 h 50"/>
                  <a:gd name="T24" fmla="*/ 1 w 43"/>
                  <a:gd name="T25" fmla="*/ 4 h 50"/>
                  <a:gd name="T26" fmla="*/ 0 w 43"/>
                  <a:gd name="T27" fmla="*/ 2578 h 50"/>
                  <a:gd name="T28" fmla="*/ 0 w 43"/>
                  <a:gd name="T29" fmla="*/ 3239 h 50"/>
                  <a:gd name="T30" fmla="*/ 1 w 43"/>
                  <a:gd name="T31" fmla="*/ 4391 h 50"/>
                  <a:gd name="T32" fmla="*/ 4 w 43"/>
                  <a:gd name="T33" fmla="*/ 6484 h 50"/>
                  <a:gd name="T34" fmla="*/ 610 w 43"/>
                  <a:gd name="T35" fmla="*/ 8547 h 50"/>
                  <a:gd name="T36" fmla="*/ 979 w 43"/>
                  <a:gd name="T37" fmla="*/ 10763 h 50"/>
                  <a:gd name="T38" fmla="*/ 1472 w 43"/>
                  <a:gd name="T39" fmla="*/ 12920 h 50"/>
                  <a:gd name="T40" fmla="*/ 2054 w 43"/>
                  <a:gd name="T41" fmla="*/ 15082 h 50"/>
                  <a:gd name="T42" fmla="*/ 2524 w 43"/>
                  <a:gd name="T43" fmla="*/ 16688 h 50"/>
                  <a:gd name="T44" fmla="*/ 2700 w 43"/>
                  <a:gd name="T45" fmla="*/ 13947 h 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50"/>
                  <a:gd name="T71" fmla="*/ 43 w 43"/>
                  <a:gd name="T72" fmla="*/ 50 h 5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50">
                    <a:moveTo>
                      <a:pt x="43" y="42"/>
                    </a:moveTo>
                    <a:lnTo>
                      <a:pt x="36" y="38"/>
                    </a:lnTo>
                    <a:lnTo>
                      <a:pt x="28" y="32"/>
                    </a:lnTo>
                    <a:lnTo>
                      <a:pt x="22" y="26"/>
                    </a:lnTo>
                    <a:lnTo>
                      <a:pt x="16" y="20"/>
                    </a:lnTo>
                    <a:lnTo>
                      <a:pt x="11" y="14"/>
                    </a:lnTo>
                    <a:lnTo>
                      <a:pt x="9" y="9"/>
                    </a:lnTo>
                    <a:lnTo>
                      <a:pt x="8" y="8"/>
                    </a:lnTo>
                    <a:lnTo>
                      <a:pt x="8" y="7"/>
                    </a:lnTo>
                    <a:lnTo>
                      <a:pt x="8" y="8"/>
                    </a:lnTo>
                    <a:lnTo>
                      <a:pt x="7" y="8"/>
                    </a:lnTo>
                    <a:lnTo>
                      <a:pt x="3" y="0"/>
                    </a:lnTo>
                    <a:lnTo>
                      <a:pt x="1" y="4"/>
                    </a:lnTo>
                    <a:lnTo>
                      <a:pt x="0" y="7"/>
                    </a:lnTo>
                    <a:lnTo>
                      <a:pt x="0" y="10"/>
                    </a:lnTo>
                    <a:lnTo>
                      <a:pt x="1" y="14"/>
                    </a:lnTo>
                    <a:lnTo>
                      <a:pt x="4" y="19"/>
                    </a:lnTo>
                    <a:lnTo>
                      <a:pt x="9" y="26"/>
                    </a:lnTo>
                    <a:lnTo>
                      <a:pt x="16" y="32"/>
                    </a:lnTo>
                    <a:lnTo>
                      <a:pt x="23" y="39"/>
                    </a:lnTo>
                    <a:lnTo>
                      <a:pt x="32" y="45"/>
                    </a:lnTo>
                    <a:lnTo>
                      <a:pt x="40" y="50"/>
                    </a:lnTo>
                    <a:lnTo>
                      <a:pt x="43" y="4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91" name="Freeform 616"/>
              <p:cNvSpPr>
                <a:spLocks noChangeArrowheads="1"/>
              </p:cNvSpPr>
              <p:nvPr/>
            </p:nvSpPr>
            <p:spPr bwMode="auto">
              <a:xfrm>
                <a:off x="4418" y="4122"/>
                <a:ext cx="50" cy="14"/>
              </a:xfrm>
              <a:custGeom>
                <a:avLst/>
                <a:gdLst>
                  <a:gd name="T0" fmla="*/ 1564 w 53"/>
                  <a:gd name="T1" fmla="*/ 2383 h 18"/>
                  <a:gd name="T2" fmla="*/ 1458 w 53"/>
                  <a:gd name="T3" fmla="*/ 2146 h 18"/>
                  <a:gd name="T4" fmla="*/ 1293 w 53"/>
                  <a:gd name="T5" fmla="*/ 2146 h 18"/>
                  <a:gd name="T6" fmla="*/ 1106 w 53"/>
                  <a:gd name="T7" fmla="*/ 2146 h 18"/>
                  <a:gd name="T8" fmla="*/ 938 w 53"/>
                  <a:gd name="T9" fmla="*/ 2146 h 18"/>
                  <a:gd name="T10" fmla="*/ 706 w 53"/>
                  <a:gd name="T11" fmla="*/ 1931 h 18"/>
                  <a:gd name="T12" fmla="*/ 480 w 53"/>
                  <a:gd name="T13" fmla="*/ 1738 h 18"/>
                  <a:gd name="T14" fmla="*/ 344 w 53"/>
                  <a:gd name="T15" fmla="*/ 2 h 18"/>
                  <a:gd name="T16" fmla="*/ 3 w 53"/>
                  <a:gd name="T17" fmla="*/ 0 h 18"/>
                  <a:gd name="T18" fmla="*/ 0 w 53"/>
                  <a:gd name="T19" fmla="*/ 2146 h 18"/>
                  <a:gd name="T20" fmla="*/ 7 w 53"/>
                  <a:gd name="T21" fmla="*/ 2943 h 18"/>
                  <a:gd name="T22" fmla="*/ 429 w 53"/>
                  <a:gd name="T23" fmla="*/ 4037 h 18"/>
                  <a:gd name="T24" fmla="*/ 667 w 53"/>
                  <a:gd name="T25" fmla="*/ 4485 h 18"/>
                  <a:gd name="T26" fmla="*/ 929 w 53"/>
                  <a:gd name="T27" fmla="*/ 4675 h 18"/>
                  <a:gd name="T28" fmla="*/ 1095 w 53"/>
                  <a:gd name="T29" fmla="*/ 4675 h 18"/>
                  <a:gd name="T30" fmla="*/ 1293 w 53"/>
                  <a:gd name="T31" fmla="*/ 4675 h 18"/>
                  <a:gd name="T32" fmla="*/ 1458 w 53"/>
                  <a:gd name="T33" fmla="*/ 4984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3" y="8"/>
                    </a:lnTo>
                    <a:lnTo>
                      <a:pt x="38" y="8"/>
                    </a:lnTo>
                    <a:lnTo>
                      <a:pt x="32" y="8"/>
                    </a:lnTo>
                    <a:lnTo>
                      <a:pt x="24" y="7"/>
                    </a:lnTo>
                    <a:lnTo>
                      <a:pt x="17" y="6"/>
                    </a:lnTo>
                    <a:lnTo>
                      <a:pt x="11" y="3"/>
                    </a:lnTo>
                    <a:lnTo>
                      <a:pt x="3" y="0"/>
                    </a:lnTo>
                    <a:lnTo>
                      <a:pt x="0" y="8"/>
                    </a:lnTo>
                    <a:lnTo>
                      <a:pt x="7" y="11"/>
                    </a:lnTo>
                    <a:lnTo>
                      <a:pt x="15" y="14"/>
                    </a:lnTo>
                    <a:lnTo>
                      <a:pt x="23" y="16"/>
                    </a:lnTo>
                    <a:lnTo>
                      <a:pt x="31" y="17"/>
                    </a:lnTo>
                    <a:lnTo>
                      <a:pt x="37" y="17"/>
                    </a:lnTo>
                    <a:lnTo>
                      <a:pt x="43" y="17"/>
                    </a:lnTo>
                    <a:lnTo>
                      <a:pt x="49" y="18"/>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92" name="Freeform 617"/>
              <p:cNvSpPr>
                <a:spLocks noChangeArrowheads="1"/>
              </p:cNvSpPr>
              <p:nvPr/>
            </p:nvSpPr>
            <p:spPr bwMode="auto">
              <a:xfrm>
                <a:off x="2056" y="4080"/>
                <a:ext cx="92" cy="51"/>
              </a:xfrm>
              <a:custGeom>
                <a:avLst/>
                <a:gdLst>
                  <a:gd name="T0" fmla="*/ 3003 w 93"/>
                  <a:gd name="T1" fmla="*/ 0 h 57"/>
                  <a:gd name="T2" fmla="*/ 3082 w 93"/>
                  <a:gd name="T3" fmla="*/ 0 h 57"/>
                  <a:gd name="T4" fmla="*/ 3164 w 93"/>
                  <a:gd name="T5" fmla="*/ 2 h 57"/>
                  <a:gd name="T6" fmla="*/ 3164 w 93"/>
                  <a:gd name="T7" fmla="*/ 4 h 57"/>
                  <a:gd name="T8" fmla="*/ 3082 w 93"/>
                  <a:gd name="T9" fmla="*/ 332 h 57"/>
                  <a:gd name="T10" fmla="*/ 3036 w 93"/>
                  <a:gd name="T11" fmla="*/ 466 h 57"/>
                  <a:gd name="T12" fmla="*/ 2882 w 93"/>
                  <a:gd name="T13" fmla="*/ 745 h 57"/>
                  <a:gd name="T14" fmla="*/ 2633 w 93"/>
                  <a:gd name="T15" fmla="*/ 914 h 57"/>
                  <a:gd name="T16" fmla="*/ 2463 w 93"/>
                  <a:gd name="T17" fmla="*/ 1132 h 57"/>
                  <a:gd name="T18" fmla="*/ 2230 w 93"/>
                  <a:gd name="T19" fmla="*/ 1296 h 57"/>
                  <a:gd name="T20" fmla="*/ 1905 w 93"/>
                  <a:gd name="T21" fmla="*/ 1483 h 57"/>
                  <a:gd name="T22" fmla="*/ 1645 w 93"/>
                  <a:gd name="T23" fmla="*/ 1686 h 57"/>
                  <a:gd name="T24" fmla="*/ 1321 w 93"/>
                  <a:gd name="T25" fmla="*/ 1803 h 57"/>
                  <a:gd name="T26" fmla="*/ 1064 w 93"/>
                  <a:gd name="T27" fmla="*/ 1821 h 57"/>
                  <a:gd name="T28" fmla="*/ 635 w 93"/>
                  <a:gd name="T29" fmla="*/ 1882 h 57"/>
                  <a:gd name="T30" fmla="*/ 398 w 93"/>
                  <a:gd name="T31" fmla="*/ 1803 h 57"/>
                  <a:gd name="T32" fmla="*/ 1 w 93"/>
                  <a:gd name="T33" fmla="*/ 1673 h 57"/>
                  <a:gd name="T34" fmla="*/ 0 w 93"/>
                  <a:gd name="T35" fmla="*/ 1588 h 57"/>
                  <a:gd name="T36" fmla="*/ 0 w 93"/>
                  <a:gd name="T37" fmla="*/ 1564 h 57"/>
                  <a:gd name="T38" fmla="*/ 0 w 93"/>
                  <a:gd name="T39" fmla="*/ 1483 h 57"/>
                  <a:gd name="T40" fmla="*/ 1 w 93"/>
                  <a:gd name="T41" fmla="*/ 1464 h 57"/>
                  <a:gd name="T42" fmla="*/ 4 w 93"/>
                  <a:gd name="T43" fmla="*/ 1277 h 57"/>
                  <a:gd name="T44" fmla="*/ 9 w 93"/>
                  <a:gd name="T45" fmla="*/ 1048 h 57"/>
                  <a:gd name="T46" fmla="*/ 490 w 93"/>
                  <a:gd name="T47" fmla="*/ 808 h 57"/>
                  <a:gd name="T48" fmla="*/ 704 w 93"/>
                  <a:gd name="T49" fmla="*/ 609 h 57"/>
                  <a:gd name="T50" fmla="*/ 1019 w 93"/>
                  <a:gd name="T51" fmla="*/ 404 h 57"/>
                  <a:gd name="T52" fmla="*/ 1254 w 93"/>
                  <a:gd name="T53" fmla="*/ 289 h 57"/>
                  <a:gd name="T54" fmla="*/ 1537 w 93"/>
                  <a:gd name="T55" fmla="*/ 4 h 57"/>
                  <a:gd name="T56" fmla="*/ 1734 w 93"/>
                  <a:gd name="T57" fmla="*/ 3 h 57"/>
                  <a:gd name="T58" fmla="*/ 1997 w 93"/>
                  <a:gd name="T59" fmla="*/ 2 h 57"/>
                  <a:gd name="T60" fmla="*/ 2251 w 93"/>
                  <a:gd name="T61" fmla="*/ 1 h 57"/>
                  <a:gd name="T62" fmla="*/ 2476 w 93"/>
                  <a:gd name="T63" fmla="*/ 1 h 57"/>
                  <a:gd name="T64" fmla="*/ 2633 w 93"/>
                  <a:gd name="T65" fmla="*/ 0 h 57"/>
                  <a:gd name="T66" fmla="*/ 2882 w 93"/>
                  <a:gd name="T67" fmla="*/ 0 h 57"/>
                  <a:gd name="T68" fmla="*/ 3003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0"/>
                    </a:moveTo>
                    <a:lnTo>
                      <a:pt x="92" y="0"/>
                    </a:lnTo>
                    <a:lnTo>
                      <a:pt x="93" y="2"/>
                    </a:lnTo>
                    <a:lnTo>
                      <a:pt x="93" y="5"/>
                    </a:lnTo>
                    <a:lnTo>
                      <a:pt x="92" y="10"/>
                    </a:lnTo>
                    <a:lnTo>
                      <a:pt x="89" y="15"/>
                    </a:lnTo>
                    <a:lnTo>
                      <a:pt x="85" y="22"/>
                    </a:lnTo>
                    <a:lnTo>
                      <a:pt x="79" y="28"/>
                    </a:lnTo>
                    <a:lnTo>
                      <a:pt x="73" y="35"/>
                    </a:lnTo>
                    <a:lnTo>
                      <a:pt x="66" y="40"/>
                    </a:lnTo>
                    <a:lnTo>
                      <a:pt x="57" y="46"/>
                    </a:lnTo>
                    <a:lnTo>
                      <a:pt x="49" y="51"/>
                    </a:lnTo>
                    <a:lnTo>
                      <a:pt x="40" y="55"/>
                    </a:lnTo>
                    <a:lnTo>
                      <a:pt x="31" y="56"/>
                    </a:lnTo>
                    <a:lnTo>
                      <a:pt x="20" y="57"/>
                    </a:lnTo>
                    <a:lnTo>
                      <a:pt x="11" y="55"/>
                    </a:lnTo>
                    <a:lnTo>
                      <a:pt x="1" y="50"/>
                    </a:lnTo>
                    <a:lnTo>
                      <a:pt x="0" y="49"/>
                    </a:lnTo>
                    <a:lnTo>
                      <a:pt x="0" y="47"/>
                    </a:lnTo>
                    <a:lnTo>
                      <a:pt x="0" y="46"/>
                    </a:lnTo>
                    <a:lnTo>
                      <a:pt x="1" y="44"/>
                    </a:lnTo>
                    <a:lnTo>
                      <a:pt x="4" y="38"/>
                    </a:lnTo>
                    <a:lnTo>
                      <a:pt x="9" y="32"/>
                    </a:lnTo>
                    <a:lnTo>
                      <a:pt x="15" y="25"/>
                    </a:lnTo>
                    <a:lnTo>
                      <a:pt x="22" y="19"/>
                    </a:lnTo>
                    <a:lnTo>
                      <a:pt x="30" y="13"/>
                    </a:lnTo>
                    <a:lnTo>
                      <a:pt x="38" y="8"/>
                    </a:lnTo>
                    <a:lnTo>
                      <a:pt x="45" y="5"/>
                    </a:lnTo>
                    <a:lnTo>
                      <a:pt x="52" y="3"/>
                    </a:lnTo>
                    <a:lnTo>
                      <a:pt x="59" y="2"/>
                    </a:lnTo>
                    <a:lnTo>
                      <a:pt x="67" y="1"/>
                    </a:lnTo>
                    <a:lnTo>
                      <a:pt x="74" y="1"/>
                    </a:lnTo>
                    <a:lnTo>
                      <a:pt x="79" y="0"/>
                    </a:lnTo>
                    <a:lnTo>
                      <a:pt x="85"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93" name="Freeform 618"/>
              <p:cNvSpPr>
                <a:spLocks noChangeArrowheads="1"/>
              </p:cNvSpPr>
              <p:nvPr/>
            </p:nvSpPr>
            <p:spPr bwMode="auto">
              <a:xfrm>
                <a:off x="2054" y="4075"/>
                <a:ext cx="99" cy="55"/>
              </a:xfrm>
              <a:custGeom>
                <a:avLst/>
                <a:gdLst>
                  <a:gd name="T0" fmla="*/ 0 w 99"/>
                  <a:gd name="T1" fmla="*/ 1016 h 66"/>
                  <a:gd name="T2" fmla="*/ 637 w 99"/>
                  <a:gd name="T3" fmla="*/ 1122 h 66"/>
                  <a:gd name="T4" fmla="*/ 1146 w 99"/>
                  <a:gd name="T5" fmla="*/ 1143 h 66"/>
                  <a:gd name="T6" fmla="*/ 1781 w 99"/>
                  <a:gd name="T7" fmla="*/ 1143 h 66"/>
                  <a:gd name="T8" fmla="*/ 2391 w 99"/>
                  <a:gd name="T9" fmla="*/ 1122 h 66"/>
                  <a:gd name="T10" fmla="*/ 2932 w 99"/>
                  <a:gd name="T11" fmla="*/ 1053 h 66"/>
                  <a:gd name="T12" fmla="*/ 3405 w 99"/>
                  <a:gd name="T13" fmla="*/ 944 h 66"/>
                  <a:gd name="T14" fmla="*/ 3874 w 99"/>
                  <a:gd name="T15" fmla="*/ 855 h 66"/>
                  <a:gd name="T16" fmla="*/ 4358 w 99"/>
                  <a:gd name="T17" fmla="*/ 737 h 66"/>
                  <a:gd name="T18" fmla="*/ 4767 w 99"/>
                  <a:gd name="T19" fmla="*/ 637 h 66"/>
                  <a:gd name="T20" fmla="*/ 5056 w 99"/>
                  <a:gd name="T21" fmla="*/ 512 h 66"/>
                  <a:gd name="T22" fmla="*/ 5363 w 99"/>
                  <a:gd name="T23" fmla="*/ 408 h 66"/>
                  <a:gd name="T24" fmla="*/ 5453 w 99"/>
                  <a:gd name="T25" fmla="*/ 285 h 66"/>
                  <a:gd name="T26" fmla="*/ 5601 w 99"/>
                  <a:gd name="T27" fmla="*/ 183 h 66"/>
                  <a:gd name="T28" fmla="*/ 5515 w 99"/>
                  <a:gd name="T29" fmla="*/ 6 h 66"/>
                  <a:gd name="T30" fmla="*/ 5363 w 99"/>
                  <a:gd name="T31" fmla="*/ 0 h 66"/>
                  <a:gd name="T32" fmla="*/ 5056 w 99"/>
                  <a:gd name="T33" fmla="*/ 0 h 66"/>
                  <a:gd name="T34" fmla="*/ 5059 w 99"/>
                  <a:gd name="T35" fmla="*/ 161 h 66"/>
                  <a:gd name="T36" fmla="*/ 5141 w 99"/>
                  <a:gd name="T37" fmla="*/ 161 h 66"/>
                  <a:gd name="T38" fmla="*/ 5059 w 99"/>
                  <a:gd name="T39" fmla="*/ 148 h 66"/>
                  <a:gd name="T40" fmla="*/ 5059 w 99"/>
                  <a:gd name="T41" fmla="*/ 161 h 66"/>
                  <a:gd name="T42" fmla="*/ 5056 w 99"/>
                  <a:gd name="T43" fmla="*/ 211 h 66"/>
                  <a:gd name="T44" fmla="*/ 4903 w 99"/>
                  <a:gd name="T45" fmla="*/ 307 h 66"/>
                  <a:gd name="T46" fmla="*/ 4694 w 99"/>
                  <a:gd name="T47" fmla="*/ 408 h 66"/>
                  <a:gd name="T48" fmla="*/ 4358 w 99"/>
                  <a:gd name="T49" fmla="*/ 512 h 66"/>
                  <a:gd name="T50" fmla="*/ 3999 w 99"/>
                  <a:gd name="T51" fmla="*/ 637 h 66"/>
                  <a:gd name="T52" fmla="*/ 3612 w 99"/>
                  <a:gd name="T53" fmla="*/ 731 h 66"/>
                  <a:gd name="T54" fmla="*/ 3160 w 99"/>
                  <a:gd name="T55" fmla="*/ 844 h 66"/>
                  <a:gd name="T56" fmla="*/ 2692 w 99"/>
                  <a:gd name="T57" fmla="*/ 908 h 66"/>
                  <a:gd name="T58" fmla="*/ 2186 w 99"/>
                  <a:gd name="T59" fmla="*/ 944 h 66"/>
                  <a:gd name="T60" fmla="*/ 1727 w 99"/>
                  <a:gd name="T61" fmla="*/ 978 h 66"/>
                  <a:gd name="T62" fmla="*/ 1215 w 99"/>
                  <a:gd name="T63" fmla="*/ 978 h 66"/>
                  <a:gd name="T64" fmla="*/ 759 w 99"/>
                  <a:gd name="T65" fmla="*/ 944 h 66"/>
                  <a:gd name="T66" fmla="*/ 4 w 99"/>
                  <a:gd name="T67" fmla="*/ 878 h 66"/>
                  <a:gd name="T68" fmla="*/ 0 w 99"/>
                  <a:gd name="T69" fmla="*/ 1016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0" y="59"/>
                    </a:moveTo>
                    <a:lnTo>
                      <a:pt x="11" y="64"/>
                    </a:lnTo>
                    <a:lnTo>
                      <a:pt x="21" y="66"/>
                    </a:lnTo>
                    <a:lnTo>
                      <a:pt x="32" y="66"/>
                    </a:lnTo>
                    <a:lnTo>
                      <a:pt x="42" y="64"/>
                    </a:lnTo>
                    <a:lnTo>
                      <a:pt x="52" y="60"/>
                    </a:lnTo>
                    <a:lnTo>
                      <a:pt x="60" y="55"/>
                    </a:lnTo>
                    <a:lnTo>
                      <a:pt x="69" y="50"/>
                    </a:lnTo>
                    <a:lnTo>
                      <a:pt x="77" y="43"/>
                    </a:lnTo>
                    <a:lnTo>
                      <a:pt x="84" y="37"/>
                    </a:lnTo>
                    <a:lnTo>
                      <a:pt x="89" y="30"/>
                    </a:lnTo>
                    <a:lnTo>
                      <a:pt x="94" y="23"/>
                    </a:lnTo>
                    <a:lnTo>
                      <a:pt x="97" y="17"/>
                    </a:lnTo>
                    <a:lnTo>
                      <a:pt x="99" y="11"/>
                    </a:lnTo>
                    <a:lnTo>
                      <a:pt x="98" y="6"/>
                    </a:lnTo>
                    <a:lnTo>
                      <a:pt x="94" y="0"/>
                    </a:lnTo>
                    <a:lnTo>
                      <a:pt x="89" y="0"/>
                    </a:lnTo>
                    <a:lnTo>
                      <a:pt x="90" y="9"/>
                    </a:lnTo>
                    <a:lnTo>
                      <a:pt x="91" y="9"/>
                    </a:lnTo>
                    <a:lnTo>
                      <a:pt x="90" y="8"/>
                    </a:lnTo>
                    <a:lnTo>
                      <a:pt x="90" y="9"/>
                    </a:lnTo>
                    <a:lnTo>
                      <a:pt x="89" y="13"/>
                    </a:lnTo>
                    <a:lnTo>
                      <a:pt x="87" y="18"/>
                    </a:lnTo>
                    <a:lnTo>
                      <a:pt x="83" y="23"/>
                    </a:lnTo>
                    <a:lnTo>
                      <a:pt x="77" y="30"/>
                    </a:lnTo>
                    <a:lnTo>
                      <a:pt x="71" y="37"/>
                    </a:lnTo>
                    <a:lnTo>
                      <a:pt x="64" y="42"/>
                    </a:lnTo>
                    <a:lnTo>
                      <a:pt x="56" y="48"/>
                    </a:lnTo>
                    <a:lnTo>
                      <a:pt x="48" y="52"/>
                    </a:lnTo>
                    <a:lnTo>
                      <a:pt x="39" y="55"/>
                    </a:lnTo>
                    <a:lnTo>
                      <a:pt x="31" y="56"/>
                    </a:lnTo>
                    <a:lnTo>
                      <a:pt x="22" y="56"/>
                    </a:lnTo>
                    <a:lnTo>
                      <a:pt x="14" y="55"/>
                    </a:lnTo>
                    <a:lnTo>
                      <a:pt x="4" y="51"/>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94" name="Freeform 619"/>
              <p:cNvSpPr>
                <a:spLocks noChangeArrowheads="1"/>
              </p:cNvSpPr>
              <p:nvPr/>
            </p:nvSpPr>
            <p:spPr bwMode="auto">
              <a:xfrm>
                <a:off x="2052" y="4084"/>
                <a:ext cx="39" cy="49"/>
              </a:xfrm>
              <a:custGeom>
                <a:avLst/>
                <a:gdLst>
                  <a:gd name="T0" fmla="*/ 477 w 43"/>
                  <a:gd name="T1" fmla="*/ 0 h 50"/>
                  <a:gd name="T2" fmla="*/ 387 w 43"/>
                  <a:gd name="T3" fmla="*/ 75 h 50"/>
                  <a:gd name="T4" fmla="*/ 258 w 43"/>
                  <a:gd name="T5" fmla="*/ 2989 h 50"/>
                  <a:gd name="T6" fmla="*/ 189 w 43"/>
                  <a:gd name="T7" fmla="*/ 5104 h 50"/>
                  <a:gd name="T8" fmla="*/ 5 w 43"/>
                  <a:gd name="T9" fmla="*/ 6748 h 50"/>
                  <a:gd name="T10" fmla="*/ 5 w 43"/>
                  <a:gd name="T11" fmla="*/ 8755 h 50"/>
                  <a:gd name="T12" fmla="*/ 1 w 43"/>
                  <a:gd name="T13" fmla="*/ 10468 h 50"/>
                  <a:gd name="T14" fmla="*/ 0 w 43"/>
                  <a:gd name="T15" fmla="*/ 11584 h 50"/>
                  <a:gd name="T16" fmla="*/ 0 w 43"/>
                  <a:gd name="T17" fmla="*/ 12505 h 50"/>
                  <a:gd name="T18" fmla="*/ 1 w 43"/>
                  <a:gd name="T19" fmla="*/ 13425 h 50"/>
                  <a:gd name="T20" fmla="*/ 3 w 43"/>
                  <a:gd name="T21" fmla="*/ 14245 h 50"/>
                  <a:gd name="T22" fmla="*/ 5 w 43"/>
                  <a:gd name="T23" fmla="*/ 11907 h 50"/>
                  <a:gd name="T24" fmla="*/ 5 w 43"/>
                  <a:gd name="T25" fmla="*/ 12222 h 50"/>
                  <a:gd name="T26" fmla="*/ 5 w 43"/>
                  <a:gd name="T27" fmla="*/ 11907 h 50"/>
                  <a:gd name="T28" fmla="*/ 149 w 43"/>
                  <a:gd name="T29" fmla="*/ 10216 h 50"/>
                  <a:gd name="T30" fmla="*/ 196 w 43"/>
                  <a:gd name="T31" fmla="*/ 8755 h 50"/>
                  <a:gd name="T32" fmla="*/ 245 w 43"/>
                  <a:gd name="T33" fmla="*/ 6748 h 50"/>
                  <a:gd name="T34" fmla="*/ 323 w 43"/>
                  <a:gd name="T35" fmla="*/ 5536 h 50"/>
                  <a:gd name="T36" fmla="*/ 434 w 43"/>
                  <a:gd name="T37" fmla="*/ 3482 h 50"/>
                  <a:gd name="T38" fmla="*/ 508 w 43"/>
                  <a:gd name="T39" fmla="*/ 2558 h 50"/>
                  <a:gd name="T40" fmla="*/ 477 w 43"/>
                  <a:gd name="T41" fmla="*/ 0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50"/>
                  <a:gd name="T65" fmla="*/ 43 w 43"/>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50">
                    <a:moveTo>
                      <a:pt x="40" y="0"/>
                    </a:moveTo>
                    <a:lnTo>
                      <a:pt x="32" y="6"/>
                    </a:lnTo>
                    <a:lnTo>
                      <a:pt x="23" y="11"/>
                    </a:lnTo>
                    <a:lnTo>
                      <a:pt x="16" y="18"/>
                    </a:lnTo>
                    <a:lnTo>
                      <a:pt x="9" y="24"/>
                    </a:lnTo>
                    <a:lnTo>
                      <a:pt x="5" y="31"/>
                    </a:lnTo>
                    <a:lnTo>
                      <a:pt x="1" y="37"/>
                    </a:lnTo>
                    <a:lnTo>
                      <a:pt x="0" y="41"/>
                    </a:lnTo>
                    <a:lnTo>
                      <a:pt x="0" y="44"/>
                    </a:lnTo>
                    <a:lnTo>
                      <a:pt x="1" y="47"/>
                    </a:lnTo>
                    <a:lnTo>
                      <a:pt x="3" y="50"/>
                    </a:lnTo>
                    <a:lnTo>
                      <a:pt x="7" y="42"/>
                    </a:lnTo>
                    <a:lnTo>
                      <a:pt x="8" y="43"/>
                    </a:lnTo>
                    <a:lnTo>
                      <a:pt x="9" y="42"/>
                    </a:lnTo>
                    <a:lnTo>
                      <a:pt x="11" y="36"/>
                    </a:lnTo>
                    <a:lnTo>
                      <a:pt x="17" y="31"/>
                    </a:lnTo>
                    <a:lnTo>
                      <a:pt x="22" y="24"/>
                    </a:lnTo>
                    <a:lnTo>
                      <a:pt x="28" y="19"/>
                    </a:lnTo>
                    <a:lnTo>
                      <a:pt x="36" y="13"/>
                    </a:lnTo>
                    <a:lnTo>
                      <a:pt x="43"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95" name="Freeform 620"/>
              <p:cNvSpPr>
                <a:spLocks noChangeArrowheads="1"/>
              </p:cNvSpPr>
              <p:nvPr/>
            </p:nvSpPr>
            <p:spPr bwMode="auto">
              <a:xfrm>
                <a:off x="2093" y="4075"/>
                <a:ext cx="50" cy="14"/>
              </a:xfrm>
              <a:custGeom>
                <a:avLst/>
                <a:gdLst>
                  <a:gd name="T0" fmla="*/ 1539 w 53"/>
                  <a:gd name="T1" fmla="*/ 0 h 18"/>
                  <a:gd name="T2" fmla="*/ 1458 w 53"/>
                  <a:gd name="T3" fmla="*/ 0 h 18"/>
                  <a:gd name="T4" fmla="*/ 1293 w 53"/>
                  <a:gd name="T5" fmla="*/ 0 h 18"/>
                  <a:gd name="T6" fmla="*/ 1095 w 53"/>
                  <a:gd name="T7" fmla="*/ 0 h 18"/>
                  <a:gd name="T8" fmla="*/ 929 w 53"/>
                  <a:gd name="T9" fmla="*/ 1 h 18"/>
                  <a:gd name="T10" fmla="*/ 667 w 53"/>
                  <a:gd name="T11" fmla="*/ 2 h 18"/>
                  <a:gd name="T12" fmla="*/ 429 w 53"/>
                  <a:gd name="T13" fmla="*/ 2 h 18"/>
                  <a:gd name="T14" fmla="*/ 7 w 53"/>
                  <a:gd name="T15" fmla="*/ 1738 h 18"/>
                  <a:gd name="T16" fmla="*/ 0 w 53"/>
                  <a:gd name="T17" fmla="*/ 2383 h 18"/>
                  <a:gd name="T18" fmla="*/ 3 w 53"/>
                  <a:gd name="T19" fmla="*/ 4984 h 18"/>
                  <a:gd name="T20" fmla="*/ 344 w 53"/>
                  <a:gd name="T21" fmla="*/ 4207 h 18"/>
                  <a:gd name="T22" fmla="*/ 480 w 53"/>
                  <a:gd name="T23" fmla="*/ 3270 h 18"/>
                  <a:gd name="T24" fmla="*/ 706 w 53"/>
                  <a:gd name="T25" fmla="*/ 2943 h 18"/>
                  <a:gd name="T26" fmla="*/ 938 w 53"/>
                  <a:gd name="T27" fmla="*/ 2649 h 18"/>
                  <a:gd name="T28" fmla="*/ 1106 w 53"/>
                  <a:gd name="T29" fmla="*/ 2649 h 18"/>
                  <a:gd name="T30" fmla="*/ 1293 w 53"/>
                  <a:gd name="T31" fmla="*/ 2383 h 18"/>
                  <a:gd name="T32" fmla="*/ 1458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9" y="0"/>
                    </a:lnTo>
                    <a:lnTo>
                      <a:pt x="43" y="0"/>
                    </a:lnTo>
                    <a:lnTo>
                      <a:pt x="37" y="0"/>
                    </a:lnTo>
                    <a:lnTo>
                      <a:pt x="31" y="1"/>
                    </a:lnTo>
                    <a:lnTo>
                      <a:pt x="23" y="3"/>
                    </a:lnTo>
                    <a:lnTo>
                      <a:pt x="15" y="4"/>
                    </a:lnTo>
                    <a:lnTo>
                      <a:pt x="7" y="6"/>
                    </a:lnTo>
                    <a:lnTo>
                      <a:pt x="0" y="9"/>
                    </a:lnTo>
                    <a:lnTo>
                      <a:pt x="3" y="18"/>
                    </a:lnTo>
                    <a:lnTo>
                      <a:pt x="11" y="15"/>
                    </a:lnTo>
                    <a:lnTo>
                      <a:pt x="17" y="12"/>
                    </a:lnTo>
                    <a:lnTo>
                      <a:pt x="24" y="11"/>
                    </a:lnTo>
                    <a:lnTo>
                      <a:pt x="32" y="10"/>
                    </a:lnTo>
                    <a:lnTo>
                      <a:pt x="38" y="10"/>
                    </a:lnTo>
                    <a:lnTo>
                      <a:pt x="43" y="9"/>
                    </a:lnTo>
                    <a:lnTo>
                      <a:pt x="49"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96" name="Freeform 621"/>
              <p:cNvSpPr>
                <a:spLocks noChangeArrowheads="1"/>
              </p:cNvSpPr>
              <p:nvPr/>
            </p:nvSpPr>
            <p:spPr bwMode="auto">
              <a:xfrm>
                <a:off x="3184" y="4160"/>
                <a:ext cx="92" cy="57"/>
              </a:xfrm>
              <a:custGeom>
                <a:avLst/>
                <a:gdLst>
                  <a:gd name="T0" fmla="*/ 4501 w 93"/>
                  <a:gd name="T1" fmla="*/ 0 h 57"/>
                  <a:gd name="T2" fmla="*/ 4695 w 93"/>
                  <a:gd name="T3" fmla="*/ 0 h 57"/>
                  <a:gd name="T4" fmla="*/ 4741 w 93"/>
                  <a:gd name="T5" fmla="*/ 2 h 57"/>
                  <a:gd name="T6" fmla="*/ 4741 w 93"/>
                  <a:gd name="T7" fmla="*/ 3285 h 57"/>
                  <a:gd name="T8" fmla="*/ 4695 w 93"/>
                  <a:gd name="T9" fmla="*/ 4612 h 57"/>
                  <a:gd name="T10" fmla="*/ 4547 w 93"/>
                  <a:gd name="T11" fmla="*/ 6993 h 57"/>
                  <a:gd name="T12" fmla="*/ 4348 w 93"/>
                  <a:gd name="T13" fmla="*/ 10647 h 57"/>
                  <a:gd name="T14" fmla="*/ 4011 w 93"/>
                  <a:gd name="T15" fmla="*/ 14809 h 57"/>
                  <a:gd name="T16" fmla="*/ 3738 w 93"/>
                  <a:gd name="T17" fmla="*/ 17533 h 57"/>
                  <a:gd name="T18" fmla="*/ 3387 w 93"/>
                  <a:gd name="T19" fmla="*/ 20733 h 57"/>
                  <a:gd name="T20" fmla="*/ 2901 w 93"/>
                  <a:gd name="T21" fmla="*/ 22879 h 57"/>
                  <a:gd name="T22" fmla="*/ 2509 w 93"/>
                  <a:gd name="T23" fmla="*/ 26106 h 57"/>
                  <a:gd name="T24" fmla="*/ 1996 w 93"/>
                  <a:gd name="T25" fmla="*/ 27080 h 57"/>
                  <a:gd name="T26" fmla="*/ 1521 w 93"/>
                  <a:gd name="T27" fmla="*/ 28403 h 57"/>
                  <a:gd name="T28" fmla="*/ 980 w 93"/>
                  <a:gd name="T29" fmla="*/ 28403 h 57"/>
                  <a:gd name="T30" fmla="*/ 570 w 93"/>
                  <a:gd name="T31" fmla="*/ 27080 h 57"/>
                  <a:gd name="T32" fmla="*/ 1 w 93"/>
                  <a:gd name="T33" fmla="*/ 24907 h 57"/>
                  <a:gd name="T34" fmla="*/ 0 w 93"/>
                  <a:gd name="T35" fmla="*/ 24555 h 57"/>
                  <a:gd name="T36" fmla="*/ 0 w 93"/>
                  <a:gd name="T37" fmla="*/ 24016 h 57"/>
                  <a:gd name="T38" fmla="*/ 0 w 93"/>
                  <a:gd name="T39" fmla="*/ 22682 h 57"/>
                  <a:gd name="T40" fmla="*/ 1 w 93"/>
                  <a:gd name="T41" fmla="*/ 22058 h 57"/>
                  <a:gd name="T42" fmla="*/ 4 w 93"/>
                  <a:gd name="T43" fmla="*/ 19076 h 57"/>
                  <a:gd name="T44" fmla="*/ 464 w 93"/>
                  <a:gd name="T45" fmla="*/ 16119 h 57"/>
                  <a:gd name="T46" fmla="*/ 723 w 93"/>
                  <a:gd name="T47" fmla="*/ 12521 h 57"/>
                  <a:gd name="T48" fmla="*/ 1115 w 93"/>
                  <a:gd name="T49" fmla="*/ 9785 h 57"/>
                  <a:gd name="T50" fmla="*/ 1521 w 93"/>
                  <a:gd name="T51" fmla="*/ 5915 h 57"/>
                  <a:gd name="T52" fmla="*/ 1874 w 93"/>
                  <a:gd name="T53" fmla="*/ 4209 h 57"/>
                  <a:gd name="T54" fmla="*/ 2245 w 93"/>
                  <a:gd name="T55" fmla="*/ 3285 h 57"/>
                  <a:gd name="T56" fmla="*/ 2667 w 93"/>
                  <a:gd name="T57" fmla="*/ 3 h 57"/>
                  <a:gd name="T58" fmla="*/ 3034 w 93"/>
                  <a:gd name="T59" fmla="*/ 2 h 57"/>
                  <a:gd name="T60" fmla="*/ 3436 w 93"/>
                  <a:gd name="T61" fmla="*/ 1 h 57"/>
                  <a:gd name="T62" fmla="*/ 3738 w 93"/>
                  <a:gd name="T63" fmla="*/ 1 h 57"/>
                  <a:gd name="T64" fmla="*/ 4011 w 93"/>
                  <a:gd name="T65" fmla="*/ 0 h 57"/>
                  <a:gd name="T66" fmla="*/ 4348 w 93"/>
                  <a:gd name="T67" fmla="*/ 0 h 57"/>
                  <a:gd name="T68" fmla="*/ 4501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0"/>
                    </a:moveTo>
                    <a:lnTo>
                      <a:pt x="92" y="0"/>
                    </a:lnTo>
                    <a:lnTo>
                      <a:pt x="93" y="2"/>
                    </a:lnTo>
                    <a:lnTo>
                      <a:pt x="93" y="6"/>
                    </a:lnTo>
                    <a:lnTo>
                      <a:pt x="92" y="10"/>
                    </a:lnTo>
                    <a:lnTo>
                      <a:pt x="89" y="15"/>
                    </a:lnTo>
                    <a:lnTo>
                      <a:pt x="85" y="22"/>
                    </a:lnTo>
                    <a:lnTo>
                      <a:pt x="79" y="29"/>
                    </a:lnTo>
                    <a:lnTo>
                      <a:pt x="73" y="35"/>
                    </a:lnTo>
                    <a:lnTo>
                      <a:pt x="66" y="41"/>
                    </a:lnTo>
                    <a:lnTo>
                      <a:pt x="57" y="47"/>
                    </a:lnTo>
                    <a:lnTo>
                      <a:pt x="49" y="52"/>
                    </a:lnTo>
                    <a:lnTo>
                      <a:pt x="39" y="55"/>
                    </a:lnTo>
                    <a:lnTo>
                      <a:pt x="30" y="57"/>
                    </a:lnTo>
                    <a:lnTo>
                      <a:pt x="20" y="57"/>
                    </a:lnTo>
                    <a:lnTo>
                      <a:pt x="11" y="55"/>
                    </a:lnTo>
                    <a:lnTo>
                      <a:pt x="1" y="51"/>
                    </a:lnTo>
                    <a:lnTo>
                      <a:pt x="0" y="49"/>
                    </a:lnTo>
                    <a:lnTo>
                      <a:pt x="0" y="48"/>
                    </a:lnTo>
                    <a:lnTo>
                      <a:pt x="0" y="46"/>
                    </a:lnTo>
                    <a:lnTo>
                      <a:pt x="1" y="44"/>
                    </a:lnTo>
                    <a:lnTo>
                      <a:pt x="4" y="38"/>
                    </a:lnTo>
                    <a:lnTo>
                      <a:pt x="8" y="32"/>
                    </a:lnTo>
                    <a:lnTo>
                      <a:pt x="15" y="25"/>
                    </a:lnTo>
                    <a:lnTo>
                      <a:pt x="22" y="20"/>
                    </a:lnTo>
                    <a:lnTo>
                      <a:pt x="30" y="13"/>
                    </a:lnTo>
                    <a:lnTo>
                      <a:pt x="37" y="9"/>
                    </a:lnTo>
                    <a:lnTo>
                      <a:pt x="44" y="6"/>
                    </a:lnTo>
                    <a:lnTo>
                      <a:pt x="52" y="3"/>
                    </a:lnTo>
                    <a:lnTo>
                      <a:pt x="59" y="2"/>
                    </a:lnTo>
                    <a:lnTo>
                      <a:pt x="67" y="1"/>
                    </a:lnTo>
                    <a:lnTo>
                      <a:pt x="73" y="1"/>
                    </a:lnTo>
                    <a:lnTo>
                      <a:pt x="79" y="0"/>
                    </a:lnTo>
                    <a:lnTo>
                      <a:pt x="85"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97" name="Freeform 622"/>
              <p:cNvSpPr>
                <a:spLocks noChangeArrowheads="1"/>
              </p:cNvSpPr>
              <p:nvPr/>
            </p:nvSpPr>
            <p:spPr bwMode="auto">
              <a:xfrm>
                <a:off x="3183" y="4155"/>
                <a:ext cx="98" cy="67"/>
              </a:xfrm>
              <a:custGeom>
                <a:avLst/>
                <a:gdLst>
                  <a:gd name="T0" fmla="*/ 0 w 98"/>
                  <a:gd name="T1" fmla="*/ 14510 h 66"/>
                  <a:gd name="T2" fmla="*/ 620 w 98"/>
                  <a:gd name="T3" fmla="*/ 15603 h 66"/>
                  <a:gd name="T4" fmla="*/ 1194 w 98"/>
                  <a:gd name="T5" fmla="*/ 16315 h 66"/>
                  <a:gd name="T6" fmla="*/ 1870 w 98"/>
                  <a:gd name="T7" fmla="*/ 16315 h 66"/>
                  <a:gd name="T8" fmla="*/ 2518 w 98"/>
                  <a:gd name="T9" fmla="*/ 15603 h 66"/>
                  <a:gd name="T10" fmla="*/ 3037 w 98"/>
                  <a:gd name="T11" fmla="*/ 15040 h 66"/>
                  <a:gd name="T12" fmla="*/ 3598 w 98"/>
                  <a:gd name="T13" fmla="*/ 13471 h 66"/>
                  <a:gd name="T14" fmla="*/ 4061 w 98"/>
                  <a:gd name="T15" fmla="*/ 12191 h 66"/>
                  <a:gd name="T16" fmla="*/ 4573 w 98"/>
                  <a:gd name="T17" fmla="*/ 10428 h 66"/>
                  <a:gd name="T18" fmla="*/ 4868 w 98"/>
                  <a:gd name="T19" fmla="*/ 9002 h 66"/>
                  <a:gd name="T20" fmla="*/ 5183 w 98"/>
                  <a:gd name="T21" fmla="*/ 7234 h 66"/>
                  <a:gd name="T22" fmla="*/ 5501 w 98"/>
                  <a:gd name="T23" fmla="*/ 5828 h 66"/>
                  <a:gd name="T24" fmla="*/ 5786 w 98"/>
                  <a:gd name="T25" fmla="*/ 3773 h 66"/>
                  <a:gd name="T26" fmla="*/ 5799 w 98"/>
                  <a:gd name="T27" fmla="*/ 2612 h 66"/>
                  <a:gd name="T28" fmla="*/ 5799 w 98"/>
                  <a:gd name="T29" fmla="*/ 5 h 66"/>
                  <a:gd name="T30" fmla="*/ 5501 w 98"/>
                  <a:gd name="T31" fmla="*/ 0 h 66"/>
                  <a:gd name="T32" fmla="*/ 5183 w 98"/>
                  <a:gd name="T33" fmla="*/ 0 h 66"/>
                  <a:gd name="T34" fmla="*/ 5283 w 98"/>
                  <a:gd name="T35" fmla="*/ 2099 h 66"/>
                  <a:gd name="T36" fmla="*/ 5451 w 98"/>
                  <a:gd name="T37" fmla="*/ 2099 h 66"/>
                  <a:gd name="T38" fmla="*/ 5283 w 98"/>
                  <a:gd name="T39" fmla="*/ 1947 h 66"/>
                  <a:gd name="T40" fmla="*/ 5283 w 98"/>
                  <a:gd name="T41" fmla="*/ 2099 h 66"/>
                  <a:gd name="T42" fmla="*/ 5183 w 98"/>
                  <a:gd name="T43" fmla="*/ 3011 h 66"/>
                  <a:gd name="T44" fmla="*/ 5149 w 98"/>
                  <a:gd name="T45" fmla="*/ 4061 h 66"/>
                  <a:gd name="T46" fmla="*/ 4853 w 98"/>
                  <a:gd name="T47" fmla="*/ 5851 h 66"/>
                  <a:gd name="T48" fmla="*/ 4573 w 98"/>
                  <a:gd name="T49" fmla="*/ 7234 h 66"/>
                  <a:gd name="T50" fmla="*/ 4167 w 98"/>
                  <a:gd name="T51" fmla="*/ 9002 h 66"/>
                  <a:gd name="T52" fmla="*/ 3699 w 98"/>
                  <a:gd name="T53" fmla="*/ 10064 h 66"/>
                  <a:gd name="T54" fmla="*/ 3285 w 98"/>
                  <a:gd name="T55" fmla="*/ 11653 h 66"/>
                  <a:gd name="T56" fmla="*/ 2835 w 98"/>
                  <a:gd name="T57" fmla="*/ 12542 h 66"/>
                  <a:gd name="T58" fmla="*/ 2298 w 98"/>
                  <a:gd name="T59" fmla="*/ 13471 h 66"/>
                  <a:gd name="T60" fmla="*/ 1813 w 98"/>
                  <a:gd name="T61" fmla="*/ 13954 h 66"/>
                  <a:gd name="T62" fmla="*/ 1269 w 98"/>
                  <a:gd name="T63" fmla="*/ 14105 h 66"/>
                  <a:gd name="T64" fmla="*/ 788 w 98"/>
                  <a:gd name="T65" fmla="*/ 13471 h 66"/>
                  <a:gd name="T66" fmla="*/ 4 w 98"/>
                  <a:gd name="T67" fmla="*/ 12204 h 66"/>
                  <a:gd name="T68" fmla="*/ 0 w 98"/>
                  <a:gd name="T69" fmla="*/ 1451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9"/>
                    </a:moveTo>
                    <a:lnTo>
                      <a:pt x="10" y="63"/>
                    </a:lnTo>
                    <a:lnTo>
                      <a:pt x="21" y="66"/>
                    </a:lnTo>
                    <a:lnTo>
                      <a:pt x="32" y="66"/>
                    </a:lnTo>
                    <a:lnTo>
                      <a:pt x="42" y="63"/>
                    </a:lnTo>
                    <a:lnTo>
                      <a:pt x="52" y="60"/>
                    </a:lnTo>
                    <a:lnTo>
                      <a:pt x="60" y="55"/>
                    </a:lnTo>
                    <a:lnTo>
                      <a:pt x="69" y="49"/>
                    </a:lnTo>
                    <a:lnTo>
                      <a:pt x="77" y="42"/>
                    </a:lnTo>
                    <a:lnTo>
                      <a:pt x="83" y="36"/>
                    </a:lnTo>
                    <a:lnTo>
                      <a:pt x="89" y="29"/>
                    </a:lnTo>
                    <a:lnTo>
                      <a:pt x="94" y="23"/>
                    </a:lnTo>
                    <a:lnTo>
                      <a:pt x="97" y="16"/>
                    </a:lnTo>
                    <a:lnTo>
                      <a:pt x="98" y="11"/>
                    </a:lnTo>
                    <a:lnTo>
                      <a:pt x="98" y="5"/>
                    </a:lnTo>
                    <a:lnTo>
                      <a:pt x="94" y="0"/>
                    </a:lnTo>
                    <a:lnTo>
                      <a:pt x="89" y="0"/>
                    </a:lnTo>
                    <a:lnTo>
                      <a:pt x="90" y="8"/>
                    </a:lnTo>
                    <a:lnTo>
                      <a:pt x="91" y="8"/>
                    </a:lnTo>
                    <a:lnTo>
                      <a:pt x="90" y="7"/>
                    </a:lnTo>
                    <a:lnTo>
                      <a:pt x="90" y="8"/>
                    </a:lnTo>
                    <a:lnTo>
                      <a:pt x="89" y="13"/>
                    </a:lnTo>
                    <a:lnTo>
                      <a:pt x="87" y="17"/>
                    </a:lnTo>
                    <a:lnTo>
                      <a:pt x="82" y="24"/>
                    </a:lnTo>
                    <a:lnTo>
                      <a:pt x="77" y="29"/>
                    </a:lnTo>
                    <a:lnTo>
                      <a:pt x="71" y="36"/>
                    </a:lnTo>
                    <a:lnTo>
                      <a:pt x="63" y="41"/>
                    </a:lnTo>
                    <a:lnTo>
                      <a:pt x="56" y="47"/>
                    </a:lnTo>
                    <a:lnTo>
                      <a:pt x="48" y="51"/>
                    </a:lnTo>
                    <a:lnTo>
                      <a:pt x="39" y="55"/>
                    </a:lnTo>
                    <a:lnTo>
                      <a:pt x="31" y="56"/>
                    </a:lnTo>
                    <a:lnTo>
                      <a:pt x="22" y="57"/>
                    </a:lnTo>
                    <a:lnTo>
                      <a:pt x="14" y="55"/>
                    </a:lnTo>
                    <a:lnTo>
                      <a:pt x="4" y="50"/>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98" name="Freeform 623"/>
              <p:cNvSpPr>
                <a:spLocks noChangeArrowheads="1"/>
              </p:cNvSpPr>
              <p:nvPr/>
            </p:nvSpPr>
            <p:spPr bwMode="auto">
              <a:xfrm>
                <a:off x="3180" y="4165"/>
                <a:ext cx="39" cy="51"/>
              </a:xfrm>
              <a:custGeom>
                <a:avLst/>
                <a:gdLst>
                  <a:gd name="T0" fmla="*/ 477 w 43"/>
                  <a:gd name="T1" fmla="*/ 0 h 51"/>
                  <a:gd name="T2" fmla="*/ 370 w 43"/>
                  <a:gd name="T3" fmla="*/ 103 h 51"/>
                  <a:gd name="T4" fmla="*/ 258 w 43"/>
                  <a:gd name="T5" fmla="*/ 3620 h 51"/>
                  <a:gd name="T6" fmla="*/ 189 w 43"/>
                  <a:gd name="T7" fmla="*/ 6115 h 51"/>
                  <a:gd name="T8" fmla="*/ 5 w 43"/>
                  <a:gd name="T9" fmla="*/ 8926 h 51"/>
                  <a:gd name="T10" fmla="*/ 4 w 43"/>
                  <a:gd name="T11" fmla="*/ 11167 h 51"/>
                  <a:gd name="T12" fmla="*/ 1 w 43"/>
                  <a:gd name="T13" fmla="*/ 12992 h 51"/>
                  <a:gd name="T14" fmla="*/ 0 w 43"/>
                  <a:gd name="T15" fmla="*/ 14025 h 51"/>
                  <a:gd name="T16" fmla="*/ 0 w 43"/>
                  <a:gd name="T17" fmla="*/ 15120 h 51"/>
                  <a:gd name="T18" fmla="*/ 1 w 43"/>
                  <a:gd name="T19" fmla="*/ 16773 h 51"/>
                  <a:gd name="T20" fmla="*/ 3 w 43"/>
                  <a:gd name="T21" fmla="*/ 17591 h 51"/>
                  <a:gd name="T22" fmla="*/ 5 w 43"/>
                  <a:gd name="T23" fmla="*/ 14768 h 51"/>
                  <a:gd name="T24" fmla="*/ 5 w 43"/>
                  <a:gd name="T25" fmla="*/ 15019 h 51"/>
                  <a:gd name="T26" fmla="*/ 5 w 43"/>
                  <a:gd name="T27" fmla="*/ 14768 h 51"/>
                  <a:gd name="T28" fmla="*/ 149 w 43"/>
                  <a:gd name="T29" fmla="*/ 12922 h 51"/>
                  <a:gd name="T30" fmla="*/ 189 w 43"/>
                  <a:gd name="T31" fmla="*/ 10929 h 51"/>
                  <a:gd name="T32" fmla="*/ 245 w 43"/>
                  <a:gd name="T33" fmla="*/ 8706 h 51"/>
                  <a:gd name="T34" fmla="*/ 323 w 43"/>
                  <a:gd name="T35" fmla="*/ 6583 h 51"/>
                  <a:gd name="T36" fmla="*/ 434 w 43"/>
                  <a:gd name="T37" fmla="*/ 4525 h 51"/>
                  <a:gd name="T38" fmla="*/ 508 w 43"/>
                  <a:gd name="T39" fmla="*/ 3103 h 51"/>
                  <a:gd name="T40" fmla="*/ 477 w 43"/>
                  <a:gd name="T41" fmla="*/ 0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51"/>
                  <a:gd name="T65" fmla="*/ 43 w 43"/>
                  <a:gd name="T66" fmla="*/ 51 h 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51">
                    <a:moveTo>
                      <a:pt x="40" y="0"/>
                    </a:moveTo>
                    <a:lnTo>
                      <a:pt x="31" y="6"/>
                    </a:lnTo>
                    <a:lnTo>
                      <a:pt x="23" y="11"/>
                    </a:lnTo>
                    <a:lnTo>
                      <a:pt x="16" y="18"/>
                    </a:lnTo>
                    <a:lnTo>
                      <a:pt x="9" y="26"/>
                    </a:lnTo>
                    <a:lnTo>
                      <a:pt x="4" y="32"/>
                    </a:lnTo>
                    <a:lnTo>
                      <a:pt x="1" y="38"/>
                    </a:lnTo>
                    <a:lnTo>
                      <a:pt x="0" y="41"/>
                    </a:lnTo>
                    <a:lnTo>
                      <a:pt x="0" y="44"/>
                    </a:lnTo>
                    <a:lnTo>
                      <a:pt x="1" y="48"/>
                    </a:lnTo>
                    <a:lnTo>
                      <a:pt x="3" y="51"/>
                    </a:lnTo>
                    <a:lnTo>
                      <a:pt x="7" y="42"/>
                    </a:lnTo>
                    <a:lnTo>
                      <a:pt x="8" y="43"/>
                    </a:lnTo>
                    <a:lnTo>
                      <a:pt x="9" y="42"/>
                    </a:lnTo>
                    <a:lnTo>
                      <a:pt x="11" y="37"/>
                    </a:lnTo>
                    <a:lnTo>
                      <a:pt x="16" y="31"/>
                    </a:lnTo>
                    <a:lnTo>
                      <a:pt x="22" y="25"/>
                    </a:lnTo>
                    <a:lnTo>
                      <a:pt x="28" y="19"/>
                    </a:lnTo>
                    <a:lnTo>
                      <a:pt x="36" y="14"/>
                    </a:lnTo>
                    <a:lnTo>
                      <a:pt x="43"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99" name="Freeform 624"/>
              <p:cNvSpPr>
                <a:spLocks noChangeArrowheads="1"/>
              </p:cNvSpPr>
              <p:nvPr/>
            </p:nvSpPr>
            <p:spPr bwMode="auto">
              <a:xfrm>
                <a:off x="3222" y="4155"/>
                <a:ext cx="50" cy="23"/>
              </a:xfrm>
              <a:custGeom>
                <a:avLst/>
                <a:gdLst>
                  <a:gd name="T0" fmla="*/ 1539 w 53"/>
                  <a:gd name="T1" fmla="*/ 0 h 17"/>
                  <a:gd name="T2" fmla="*/ 1443 w 53"/>
                  <a:gd name="T3" fmla="*/ 0 h 17"/>
                  <a:gd name="T4" fmla="*/ 1293 w 53"/>
                  <a:gd name="T5" fmla="*/ 0 h 17"/>
                  <a:gd name="T6" fmla="*/ 1095 w 53"/>
                  <a:gd name="T7" fmla="*/ 1187 h 17"/>
                  <a:gd name="T8" fmla="*/ 929 w 53"/>
                  <a:gd name="T9" fmla="*/ 1187 h 17"/>
                  <a:gd name="T10" fmla="*/ 667 w 53"/>
                  <a:gd name="T11" fmla="*/ 1836 h 17"/>
                  <a:gd name="T12" fmla="*/ 429 w 53"/>
                  <a:gd name="T13" fmla="*/ 2788 h 17"/>
                  <a:gd name="T14" fmla="*/ 7 w 53"/>
                  <a:gd name="T15" fmla="*/ 4264 h 17"/>
                  <a:gd name="T16" fmla="*/ 0 w 53"/>
                  <a:gd name="T17" fmla="*/ 6533 h 17"/>
                  <a:gd name="T18" fmla="*/ 3 w 53"/>
                  <a:gd name="T19" fmla="*/ 357865 h 17"/>
                  <a:gd name="T20" fmla="*/ 344 w 53"/>
                  <a:gd name="T21" fmla="*/ 301686 h 17"/>
                  <a:gd name="T22" fmla="*/ 480 w 53"/>
                  <a:gd name="T23" fmla="*/ 269008 h 17"/>
                  <a:gd name="T24" fmla="*/ 706 w 53"/>
                  <a:gd name="T25" fmla="*/ 254579 h 17"/>
                  <a:gd name="T26" fmla="*/ 938 w 53"/>
                  <a:gd name="T27" fmla="*/ 240399 h 17"/>
                  <a:gd name="T28" fmla="*/ 1106 w 53"/>
                  <a:gd name="T29" fmla="*/ 240399 h 17"/>
                  <a:gd name="T30" fmla="*/ 1293 w 53"/>
                  <a:gd name="T31" fmla="*/ 240399 h 17"/>
                  <a:gd name="T32" fmla="*/ 1458 w 53"/>
                  <a:gd name="T33" fmla="*/ 6533 h 17"/>
                  <a:gd name="T34" fmla="*/ 1564 w 53"/>
                  <a:gd name="T35" fmla="*/ 6533 h 17"/>
                  <a:gd name="T36" fmla="*/ 1539 w 53"/>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7"/>
                  <a:gd name="T59" fmla="*/ 53 w 53"/>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7">
                    <a:moveTo>
                      <a:pt x="52" y="0"/>
                    </a:moveTo>
                    <a:lnTo>
                      <a:pt x="48" y="0"/>
                    </a:lnTo>
                    <a:lnTo>
                      <a:pt x="43" y="0"/>
                    </a:lnTo>
                    <a:lnTo>
                      <a:pt x="37" y="1"/>
                    </a:lnTo>
                    <a:lnTo>
                      <a:pt x="31" y="1"/>
                    </a:lnTo>
                    <a:lnTo>
                      <a:pt x="23" y="2"/>
                    </a:lnTo>
                    <a:lnTo>
                      <a:pt x="15" y="3"/>
                    </a:lnTo>
                    <a:lnTo>
                      <a:pt x="7" y="5"/>
                    </a:lnTo>
                    <a:lnTo>
                      <a:pt x="0" y="8"/>
                    </a:lnTo>
                    <a:lnTo>
                      <a:pt x="3" y="17"/>
                    </a:lnTo>
                    <a:lnTo>
                      <a:pt x="11" y="14"/>
                    </a:lnTo>
                    <a:lnTo>
                      <a:pt x="17" y="12"/>
                    </a:lnTo>
                    <a:lnTo>
                      <a:pt x="24" y="11"/>
                    </a:lnTo>
                    <a:lnTo>
                      <a:pt x="32" y="10"/>
                    </a:lnTo>
                    <a:lnTo>
                      <a:pt x="38" y="10"/>
                    </a:lnTo>
                    <a:lnTo>
                      <a:pt x="43" y="10"/>
                    </a:lnTo>
                    <a:lnTo>
                      <a:pt x="49" y="8"/>
                    </a:lnTo>
                    <a:lnTo>
                      <a:pt x="53" y="8"/>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00" name="Freeform 625"/>
              <p:cNvSpPr>
                <a:spLocks noChangeArrowheads="1"/>
              </p:cNvSpPr>
              <p:nvPr/>
            </p:nvSpPr>
            <p:spPr bwMode="auto">
              <a:xfrm>
                <a:off x="2337" y="4080"/>
                <a:ext cx="92" cy="51"/>
              </a:xfrm>
              <a:custGeom>
                <a:avLst/>
                <a:gdLst>
                  <a:gd name="T0" fmla="*/ 3003 w 93"/>
                  <a:gd name="T1" fmla="*/ 0 h 57"/>
                  <a:gd name="T2" fmla="*/ 3052 w 93"/>
                  <a:gd name="T3" fmla="*/ 0 h 57"/>
                  <a:gd name="T4" fmla="*/ 3164 w 93"/>
                  <a:gd name="T5" fmla="*/ 2 h 57"/>
                  <a:gd name="T6" fmla="*/ 3164 w 93"/>
                  <a:gd name="T7" fmla="*/ 4 h 57"/>
                  <a:gd name="T8" fmla="*/ 3052 w 93"/>
                  <a:gd name="T9" fmla="*/ 332 h 57"/>
                  <a:gd name="T10" fmla="*/ 3036 w 93"/>
                  <a:gd name="T11" fmla="*/ 466 h 57"/>
                  <a:gd name="T12" fmla="*/ 2882 w 93"/>
                  <a:gd name="T13" fmla="*/ 745 h 57"/>
                  <a:gd name="T14" fmla="*/ 2610 w 93"/>
                  <a:gd name="T15" fmla="*/ 914 h 57"/>
                  <a:gd name="T16" fmla="*/ 2462 w 93"/>
                  <a:gd name="T17" fmla="*/ 1132 h 57"/>
                  <a:gd name="T18" fmla="*/ 2135 w 93"/>
                  <a:gd name="T19" fmla="*/ 1296 h 57"/>
                  <a:gd name="T20" fmla="*/ 1905 w 93"/>
                  <a:gd name="T21" fmla="*/ 1483 h 57"/>
                  <a:gd name="T22" fmla="*/ 1645 w 93"/>
                  <a:gd name="T23" fmla="*/ 1686 h 57"/>
                  <a:gd name="T24" fmla="*/ 1313 w 93"/>
                  <a:gd name="T25" fmla="*/ 1803 h 57"/>
                  <a:gd name="T26" fmla="*/ 1019 w 93"/>
                  <a:gd name="T27" fmla="*/ 1821 h 57"/>
                  <a:gd name="T28" fmla="*/ 635 w 93"/>
                  <a:gd name="T29" fmla="*/ 1882 h 57"/>
                  <a:gd name="T30" fmla="*/ 377 w 93"/>
                  <a:gd name="T31" fmla="*/ 1803 h 57"/>
                  <a:gd name="T32" fmla="*/ 1 w 93"/>
                  <a:gd name="T33" fmla="*/ 1673 h 57"/>
                  <a:gd name="T34" fmla="*/ 0 w 93"/>
                  <a:gd name="T35" fmla="*/ 1588 h 57"/>
                  <a:gd name="T36" fmla="*/ 0 w 93"/>
                  <a:gd name="T37" fmla="*/ 1564 h 57"/>
                  <a:gd name="T38" fmla="*/ 0 w 93"/>
                  <a:gd name="T39" fmla="*/ 1483 h 57"/>
                  <a:gd name="T40" fmla="*/ 0 w 93"/>
                  <a:gd name="T41" fmla="*/ 1464 h 57"/>
                  <a:gd name="T42" fmla="*/ 3 w 93"/>
                  <a:gd name="T43" fmla="*/ 1277 h 57"/>
                  <a:gd name="T44" fmla="*/ 8 w 93"/>
                  <a:gd name="T45" fmla="*/ 1048 h 57"/>
                  <a:gd name="T46" fmla="*/ 490 w 93"/>
                  <a:gd name="T47" fmla="*/ 808 h 57"/>
                  <a:gd name="T48" fmla="*/ 669 w 93"/>
                  <a:gd name="T49" fmla="*/ 609 h 57"/>
                  <a:gd name="T50" fmla="*/ 966 w 93"/>
                  <a:gd name="T51" fmla="*/ 404 h 57"/>
                  <a:gd name="T52" fmla="*/ 1246 w 93"/>
                  <a:gd name="T53" fmla="*/ 289 h 57"/>
                  <a:gd name="T54" fmla="*/ 1468 w 93"/>
                  <a:gd name="T55" fmla="*/ 4 h 57"/>
                  <a:gd name="T56" fmla="*/ 1734 w 93"/>
                  <a:gd name="T57" fmla="*/ 3 h 57"/>
                  <a:gd name="T58" fmla="*/ 1997 w 93"/>
                  <a:gd name="T59" fmla="*/ 2 h 57"/>
                  <a:gd name="T60" fmla="*/ 2251 w 93"/>
                  <a:gd name="T61" fmla="*/ 1 h 57"/>
                  <a:gd name="T62" fmla="*/ 2463 w 93"/>
                  <a:gd name="T63" fmla="*/ 1 h 57"/>
                  <a:gd name="T64" fmla="*/ 2633 w 93"/>
                  <a:gd name="T65" fmla="*/ 0 h 57"/>
                  <a:gd name="T66" fmla="*/ 2776 w 93"/>
                  <a:gd name="T67" fmla="*/ 0 h 57"/>
                  <a:gd name="T68" fmla="*/ 3003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0"/>
                    </a:moveTo>
                    <a:lnTo>
                      <a:pt x="91" y="0"/>
                    </a:lnTo>
                    <a:lnTo>
                      <a:pt x="93" y="2"/>
                    </a:lnTo>
                    <a:lnTo>
                      <a:pt x="93" y="5"/>
                    </a:lnTo>
                    <a:lnTo>
                      <a:pt x="91" y="10"/>
                    </a:lnTo>
                    <a:lnTo>
                      <a:pt x="89" y="15"/>
                    </a:lnTo>
                    <a:lnTo>
                      <a:pt x="85" y="22"/>
                    </a:lnTo>
                    <a:lnTo>
                      <a:pt x="78" y="28"/>
                    </a:lnTo>
                    <a:lnTo>
                      <a:pt x="72" y="35"/>
                    </a:lnTo>
                    <a:lnTo>
                      <a:pt x="64" y="40"/>
                    </a:lnTo>
                    <a:lnTo>
                      <a:pt x="57" y="46"/>
                    </a:lnTo>
                    <a:lnTo>
                      <a:pt x="49" y="51"/>
                    </a:lnTo>
                    <a:lnTo>
                      <a:pt x="39" y="55"/>
                    </a:lnTo>
                    <a:lnTo>
                      <a:pt x="30" y="56"/>
                    </a:lnTo>
                    <a:lnTo>
                      <a:pt x="20" y="57"/>
                    </a:lnTo>
                    <a:lnTo>
                      <a:pt x="10" y="55"/>
                    </a:lnTo>
                    <a:lnTo>
                      <a:pt x="1" y="50"/>
                    </a:lnTo>
                    <a:lnTo>
                      <a:pt x="0" y="49"/>
                    </a:lnTo>
                    <a:lnTo>
                      <a:pt x="0" y="47"/>
                    </a:lnTo>
                    <a:lnTo>
                      <a:pt x="0" y="46"/>
                    </a:lnTo>
                    <a:lnTo>
                      <a:pt x="0" y="44"/>
                    </a:lnTo>
                    <a:lnTo>
                      <a:pt x="3" y="38"/>
                    </a:lnTo>
                    <a:lnTo>
                      <a:pt x="8" y="32"/>
                    </a:lnTo>
                    <a:lnTo>
                      <a:pt x="15" y="25"/>
                    </a:lnTo>
                    <a:lnTo>
                      <a:pt x="21" y="19"/>
                    </a:lnTo>
                    <a:lnTo>
                      <a:pt x="28" y="13"/>
                    </a:lnTo>
                    <a:lnTo>
                      <a:pt x="37" y="8"/>
                    </a:lnTo>
                    <a:lnTo>
                      <a:pt x="44" y="5"/>
                    </a:lnTo>
                    <a:lnTo>
                      <a:pt x="52" y="3"/>
                    </a:lnTo>
                    <a:lnTo>
                      <a:pt x="59" y="2"/>
                    </a:lnTo>
                    <a:lnTo>
                      <a:pt x="67" y="1"/>
                    </a:lnTo>
                    <a:lnTo>
                      <a:pt x="73" y="1"/>
                    </a:lnTo>
                    <a:lnTo>
                      <a:pt x="79" y="0"/>
                    </a:lnTo>
                    <a:lnTo>
                      <a:pt x="83"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01" name="Freeform 626"/>
              <p:cNvSpPr>
                <a:spLocks noChangeArrowheads="1"/>
              </p:cNvSpPr>
              <p:nvPr/>
            </p:nvSpPr>
            <p:spPr bwMode="auto">
              <a:xfrm>
                <a:off x="2336" y="4075"/>
                <a:ext cx="97" cy="55"/>
              </a:xfrm>
              <a:custGeom>
                <a:avLst/>
                <a:gdLst>
                  <a:gd name="T0" fmla="*/ 0 w 98"/>
                  <a:gd name="T1" fmla="*/ 1016 h 66"/>
                  <a:gd name="T2" fmla="*/ 448 w 98"/>
                  <a:gd name="T3" fmla="*/ 1122 h 66"/>
                  <a:gd name="T4" fmla="*/ 859 w 98"/>
                  <a:gd name="T5" fmla="*/ 1143 h 66"/>
                  <a:gd name="T6" fmla="*/ 1296 w 98"/>
                  <a:gd name="T7" fmla="*/ 1143 h 66"/>
                  <a:gd name="T8" fmla="*/ 1744 w 98"/>
                  <a:gd name="T9" fmla="*/ 1122 h 66"/>
                  <a:gd name="T10" fmla="*/ 2159 w 98"/>
                  <a:gd name="T11" fmla="*/ 1053 h 66"/>
                  <a:gd name="T12" fmla="*/ 2583 w 98"/>
                  <a:gd name="T13" fmla="*/ 944 h 66"/>
                  <a:gd name="T14" fmla="*/ 2911 w 98"/>
                  <a:gd name="T15" fmla="*/ 855 h 66"/>
                  <a:gd name="T16" fmla="*/ 3276 w 98"/>
                  <a:gd name="T17" fmla="*/ 737 h 66"/>
                  <a:gd name="T18" fmla="*/ 3480 w 98"/>
                  <a:gd name="T19" fmla="*/ 637 h 66"/>
                  <a:gd name="T20" fmla="*/ 3718 w 98"/>
                  <a:gd name="T21" fmla="*/ 512 h 66"/>
                  <a:gd name="T22" fmla="*/ 3934 w 98"/>
                  <a:gd name="T23" fmla="*/ 408 h 66"/>
                  <a:gd name="T24" fmla="*/ 4026 w 98"/>
                  <a:gd name="T25" fmla="*/ 285 h 66"/>
                  <a:gd name="T26" fmla="*/ 4162 w 98"/>
                  <a:gd name="T27" fmla="*/ 183 h 66"/>
                  <a:gd name="T28" fmla="*/ 4162 w 98"/>
                  <a:gd name="T29" fmla="*/ 6 h 66"/>
                  <a:gd name="T30" fmla="*/ 3955 w 98"/>
                  <a:gd name="T31" fmla="*/ 0 h 66"/>
                  <a:gd name="T32" fmla="*/ 3707 w 98"/>
                  <a:gd name="T33" fmla="*/ 0 h 66"/>
                  <a:gd name="T34" fmla="*/ 3718 w 98"/>
                  <a:gd name="T35" fmla="*/ 161 h 66"/>
                  <a:gd name="T36" fmla="*/ 3908 w 98"/>
                  <a:gd name="T37" fmla="*/ 161 h 66"/>
                  <a:gd name="T38" fmla="*/ 3785 w 98"/>
                  <a:gd name="T39" fmla="*/ 148 h 66"/>
                  <a:gd name="T40" fmla="*/ 3785 w 98"/>
                  <a:gd name="T41" fmla="*/ 161 h 66"/>
                  <a:gd name="T42" fmla="*/ 3718 w 98"/>
                  <a:gd name="T43" fmla="*/ 211 h 66"/>
                  <a:gd name="T44" fmla="*/ 3678 w 98"/>
                  <a:gd name="T45" fmla="*/ 307 h 66"/>
                  <a:gd name="T46" fmla="*/ 3473 w 98"/>
                  <a:gd name="T47" fmla="*/ 408 h 66"/>
                  <a:gd name="T48" fmla="*/ 3276 w 98"/>
                  <a:gd name="T49" fmla="*/ 512 h 66"/>
                  <a:gd name="T50" fmla="*/ 2986 w 98"/>
                  <a:gd name="T51" fmla="*/ 637 h 66"/>
                  <a:gd name="T52" fmla="*/ 2660 w 98"/>
                  <a:gd name="T53" fmla="*/ 731 h 66"/>
                  <a:gd name="T54" fmla="*/ 2353 w 98"/>
                  <a:gd name="T55" fmla="*/ 844 h 66"/>
                  <a:gd name="T56" fmla="*/ 1973 w 98"/>
                  <a:gd name="T57" fmla="*/ 908 h 66"/>
                  <a:gd name="T58" fmla="*/ 1647 w 98"/>
                  <a:gd name="T59" fmla="*/ 944 h 66"/>
                  <a:gd name="T60" fmla="*/ 1296 w 98"/>
                  <a:gd name="T61" fmla="*/ 978 h 66"/>
                  <a:gd name="T62" fmla="*/ 859 w 98"/>
                  <a:gd name="T63" fmla="*/ 978 h 66"/>
                  <a:gd name="T64" fmla="*/ 531 w 98"/>
                  <a:gd name="T65" fmla="*/ 944 h 66"/>
                  <a:gd name="T66" fmla="*/ 4 w 98"/>
                  <a:gd name="T67" fmla="*/ 878 h 66"/>
                  <a:gd name="T68" fmla="*/ 0 w 98"/>
                  <a:gd name="T69" fmla="*/ 1016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9"/>
                    </a:moveTo>
                    <a:lnTo>
                      <a:pt x="10" y="64"/>
                    </a:lnTo>
                    <a:lnTo>
                      <a:pt x="21" y="66"/>
                    </a:lnTo>
                    <a:lnTo>
                      <a:pt x="31" y="66"/>
                    </a:lnTo>
                    <a:lnTo>
                      <a:pt x="41" y="64"/>
                    </a:lnTo>
                    <a:lnTo>
                      <a:pt x="51" y="60"/>
                    </a:lnTo>
                    <a:lnTo>
                      <a:pt x="60" y="55"/>
                    </a:lnTo>
                    <a:lnTo>
                      <a:pt x="69" y="50"/>
                    </a:lnTo>
                    <a:lnTo>
                      <a:pt x="76" y="43"/>
                    </a:lnTo>
                    <a:lnTo>
                      <a:pt x="82" y="37"/>
                    </a:lnTo>
                    <a:lnTo>
                      <a:pt x="89" y="30"/>
                    </a:lnTo>
                    <a:lnTo>
                      <a:pt x="93" y="23"/>
                    </a:lnTo>
                    <a:lnTo>
                      <a:pt x="96" y="17"/>
                    </a:lnTo>
                    <a:lnTo>
                      <a:pt x="98" y="11"/>
                    </a:lnTo>
                    <a:lnTo>
                      <a:pt x="98" y="6"/>
                    </a:lnTo>
                    <a:lnTo>
                      <a:pt x="94" y="0"/>
                    </a:lnTo>
                    <a:lnTo>
                      <a:pt x="88" y="0"/>
                    </a:lnTo>
                    <a:lnTo>
                      <a:pt x="89" y="9"/>
                    </a:lnTo>
                    <a:lnTo>
                      <a:pt x="91" y="9"/>
                    </a:lnTo>
                    <a:lnTo>
                      <a:pt x="90" y="8"/>
                    </a:lnTo>
                    <a:lnTo>
                      <a:pt x="90" y="9"/>
                    </a:lnTo>
                    <a:lnTo>
                      <a:pt x="89" y="13"/>
                    </a:lnTo>
                    <a:lnTo>
                      <a:pt x="86" y="18"/>
                    </a:lnTo>
                    <a:lnTo>
                      <a:pt x="81" y="23"/>
                    </a:lnTo>
                    <a:lnTo>
                      <a:pt x="76" y="30"/>
                    </a:lnTo>
                    <a:lnTo>
                      <a:pt x="71" y="37"/>
                    </a:lnTo>
                    <a:lnTo>
                      <a:pt x="63" y="42"/>
                    </a:lnTo>
                    <a:lnTo>
                      <a:pt x="56" y="48"/>
                    </a:lnTo>
                    <a:lnTo>
                      <a:pt x="47" y="52"/>
                    </a:lnTo>
                    <a:lnTo>
                      <a:pt x="39" y="55"/>
                    </a:lnTo>
                    <a:lnTo>
                      <a:pt x="31" y="56"/>
                    </a:lnTo>
                    <a:lnTo>
                      <a:pt x="21" y="56"/>
                    </a:lnTo>
                    <a:lnTo>
                      <a:pt x="13" y="55"/>
                    </a:lnTo>
                    <a:lnTo>
                      <a:pt x="4" y="51"/>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02" name="Freeform 627"/>
              <p:cNvSpPr>
                <a:spLocks noChangeArrowheads="1"/>
              </p:cNvSpPr>
              <p:nvPr/>
            </p:nvSpPr>
            <p:spPr bwMode="auto">
              <a:xfrm>
                <a:off x="2331" y="4084"/>
                <a:ext cx="41" cy="49"/>
              </a:xfrm>
              <a:custGeom>
                <a:avLst/>
                <a:gdLst>
                  <a:gd name="T0" fmla="*/ 2318 w 44"/>
                  <a:gd name="T1" fmla="*/ 0 h 50"/>
                  <a:gd name="T2" fmla="*/ 1780 w 44"/>
                  <a:gd name="T3" fmla="*/ 75 h 50"/>
                  <a:gd name="T4" fmla="*/ 1415 w 44"/>
                  <a:gd name="T5" fmla="*/ 2989 h 50"/>
                  <a:gd name="T6" fmla="*/ 953 w 44"/>
                  <a:gd name="T7" fmla="*/ 5104 h 50"/>
                  <a:gd name="T8" fmla="*/ 601 w 44"/>
                  <a:gd name="T9" fmla="*/ 6748 h 50"/>
                  <a:gd name="T10" fmla="*/ 5 w 44"/>
                  <a:gd name="T11" fmla="*/ 8755 h 50"/>
                  <a:gd name="T12" fmla="*/ 2 w 44"/>
                  <a:gd name="T13" fmla="*/ 10468 h 50"/>
                  <a:gd name="T14" fmla="*/ 1 w 44"/>
                  <a:gd name="T15" fmla="*/ 11584 h 50"/>
                  <a:gd name="T16" fmla="*/ 0 w 44"/>
                  <a:gd name="T17" fmla="*/ 12505 h 50"/>
                  <a:gd name="T18" fmla="*/ 1 w 44"/>
                  <a:gd name="T19" fmla="*/ 13425 h 50"/>
                  <a:gd name="T20" fmla="*/ 4 w 44"/>
                  <a:gd name="T21" fmla="*/ 14245 h 50"/>
                  <a:gd name="T22" fmla="*/ 526 w 44"/>
                  <a:gd name="T23" fmla="*/ 11907 h 50"/>
                  <a:gd name="T24" fmla="*/ 526 w 44"/>
                  <a:gd name="T25" fmla="*/ 12222 h 50"/>
                  <a:gd name="T26" fmla="*/ 562 w 44"/>
                  <a:gd name="T27" fmla="*/ 12222 h 50"/>
                  <a:gd name="T28" fmla="*/ 562 w 44"/>
                  <a:gd name="T29" fmla="*/ 11907 h 50"/>
                  <a:gd name="T30" fmla="*/ 685 w 44"/>
                  <a:gd name="T31" fmla="*/ 10216 h 50"/>
                  <a:gd name="T32" fmla="*/ 953 w 44"/>
                  <a:gd name="T33" fmla="*/ 8755 h 50"/>
                  <a:gd name="T34" fmla="*/ 1323 w 44"/>
                  <a:gd name="T35" fmla="*/ 6748 h 50"/>
                  <a:gd name="T36" fmla="*/ 1666 w 44"/>
                  <a:gd name="T37" fmla="*/ 5536 h 50"/>
                  <a:gd name="T38" fmla="*/ 2170 w 44"/>
                  <a:gd name="T39" fmla="*/ 3482 h 50"/>
                  <a:gd name="T40" fmla="*/ 2562 w 44"/>
                  <a:gd name="T41" fmla="*/ 2558 h 50"/>
                  <a:gd name="T42" fmla="*/ 2318 w 44"/>
                  <a:gd name="T43" fmla="*/ 0 h 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
                  <a:gd name="T67" fmla="*/ 0 h 50"/>
                  <a:gd name="T68" fmla="*/ 44 w 44"/>
                  <a:gd name="T69" fmla="*/ 50 h 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 h="50">
                    <a:moveTo>
                      <a:pt x="40" y="0"/>
                    </a:moveTo>
                    <a:lnTo>
                      <a:pt x="31" y="6"/>
                    </a:lnTo>
                    <a:lnTo>
                      <a:pt x="24" y="11"/>
                    </a:lnTo>
                    <a:lnTo>
                      <a:pt x="17" y="18"/>
                    </a:lnTo>
                    <a:lnTo>
                      <a:pt x="10" y="24"/>
                    </a:lnTo>
                    <a:lnTo>
                      <a:pt x="5" y="31"/>
                    </a:lnTo>
                    <a:lnTo>
                      <a:pt x="2" y="37"/>
                    </a:lnTo>
                    <a:lnTo>
                      <a:pt x="1" y="41"/>
                    </a:lnTo>
                    <a:lnTo>
                      <a:pt x="0" y="44"/>
                    </a:lnTo>
                    <a:lnTo>
                      <a:pt x="1" y="47"/>
                    </a:lnTo>
                    <a:lnTo>
                      <a:pt x="4" y="50"/>
                    </a:lnTo>
                    <a:lnTo>
                      <a:pt x="8" y="42"/>
                    </a:lnTo>
                    <a:lnTo>
                      <a:pt x="8" y="43"/>
                    </a:lnTo>
                    <a:lnTo>
                      <a:pt x="9" y="43"/>
                    </a:lnTo>
                    <a:lnTo>
                      <a:pt x="9" y="42"/>
                    </a:lnTo>
                    <a:lnTo>
                      <a:pt x="12" y="36"/>
                    </a:lnTo>
                    <a:lnTo>
                      <a:pt x="17" y="31"/>
                    </a:lnTo>
                    <a:lnTo>
                      <a:pt x="22" y="24"/>
                    </a:lnTo>
                    <a:lnTo>
                      <a:pt x="29" y="19"/>
                    </a:lnTo>
                    <a:lnTo>
                      <a:pt x="37" y="13"/>
                    </a:lnTo>
                    <a:lnTo>
                      <a:pt x="44"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03" name="Freeform 628"/>
              <p:cNvSpPr>
                <a:spLocks noChangeArrowheads="1"/>
              </p:cNvSpPr>
              <p:nvPr/>
            </p:nvSpPr>
            <p:spPr bwMode="auto">
              <a:xfrm>
                <a:off x="2375" y="4075"/>
                <a:ext cx="50" cy="14"/>
              </a:xfrm>
              <a:custGeom>
                <a:avLst/>
                <a:gdLst>
                  <a:gd name="T0" fmla="*/ 1539 w 53"/>
                  <a:gd name="T1" fmla="*/ 0 h 18"/>
                  <a:gd name="T2" fmla="*/ 1443 w 53"/>
                  <a:gd name="T3" fmla="*/ 0 h 18"/>
                  <a:gd name="T4" fmla="*/ 1293 w 53"/>
                  <a:gd name="T5" fmla="*/ 0 h 18"/>
                  <a:gd name="T6" fmla="*/ 1106 w 53"/>
                  <a:gd name="T7" fmla="*/ 0 h 18"/>
                  <a:gd name="T8" fmla="*/ 889 w 53"/>
                  <a:gd name="T9" fmla="*/ 1 h 18"/>
                  <a:gd name="T10" fmla="*/ 667 w 53"/>
                  <a:gd name="T11" fmla="*/ 2 h 18"/>
                  <a:gd name="T12" fmla="*/ 455 w 53"/>
                  <a:gd name="T13" fmla="*/ 2 h 18"/>
                  <a:gd name="T14" fmla="*/ 7 w 53"/>
                  <a:gd name="T15" fmla="*/ 1738 h 18"/>
                  <a:gd name="T16" fmla="*/ 0 w 53"/>
                  <a:gd name="T17" fmla="*/ 2383 h 18"/>
                  <a:gd name="T18" fmla="*/ 4 w 53"/>
                  <a:gd name="T19" fmla="*/ 4984 h 18"/>
                  <a:gd name="T20" fmla="*/ 325 w 53"/>
                  <a:gd name="T21" fmla="*/ 4207 h 18"/>
                  <a:gd name="T22" fmla="*/ 508 w 53"/>
                  <a:gd name="T23" fmla="*/ 3270 h 18"/>
                  <a:gd name="T24" fmla="*/ 746 w 53"/>
                  <a:gd name="T25" fmla="*/ 2943 h 18"/>
                  <a:gd name="T26" fmla="*/ 938 w 53"/>
                  <a:gd name="T27" fmla="*/ 2649 h 18"/>
                  <a:gd name="T28" fmla="*/ 1106 w 53"/>
                  <a:gd name="T29" fmla="*/ 2649 h 18"/>
                  <a:gd name="T30" fmla="*/ 1306 w 53"/>
                  <a:gd name="T31" fmla="*/ 2383 h 18"/>
                  <a:gd name="T32" fmla="*/ 1479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8" y="0"/>
                    </a:lnTo>
                    <a:lnTo>
                      <a:pt x="43" y="0"/>
                    </a:lnTo>
                    <a:lnTo>
                      <a:pt x="38" y="0"/>
                    </a:lnTo>
                    <a:lnTo>
                      <a:pt x="30" y="1"/>
                    </a:lnTo>
                    <a:lnTo>
                      <a:pt x="23" y="3"/>
                    </a:lnTo>
                    <a:lnTo>
                      <a:pt x="16" y="4"/>
                    </a:lnTo>
                    <a:lnTo>
                      <a:pt x="7" y="6"/>
                    </a:lnTo>
                    <a:lnTo>
                      <a:pt x="0" y="9"/>
                    </a:lnTo>
                    <a:lnTo>
                      <a:pt x="4" y="18"/>
                    </a:lnTo>
                    <a:lnTo>
                      <a:pt x="10" y="15"/>
                    </a:lnTo>
                    <a:lnTo>
                      <a:pt x="18" y="12"/>
                    </a:lnTo>
                    <a:lnTo>
                      <a:pt x="25" y="11"/>
                    </a:lnTo>
                    <a:lnTo>
                      <a:pt x="32" y="10"/>
                    </a:lnTo>
                    <a:lnTo>
                      <a:pt x="38" y="10"/>
                    </a:lnTo>
                    <a:lnTo>
                      <a:pt x="44" y="9"/>
                    </a:lnTo>
                    <a:lnTo>
                      <a:pt x="50"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04" name="Freeform 629"/>
              <p:cNvSpPr>
                <a:spLocks noChangeArrowheads="1"/>
              </p:cNvSpPr>
              <p:nvPr/>
            </p:nvSpPr>
            <p:spPr bwMode="auto">
              <a:xfrm>
                <a:off x="5374" y="4073"/>
                <a:ext cx="81" cy="52"/>
              </a:xfrm>
              <a:custGeom>
                <a:avLst/>
                <a:gdLst>
                  <a:gd name="T0" fmla="*/ 479 w 93"/>
                  <a:gd name="T1" fmla="*/ 5617 h 57"/>
                  <a:gd name="T2" fmla="*/ 506 w 93"/>
                  <a:gd name="T3" fmla="*/ 5617 h 57"/>
                  <a:gd name="T4" fmla="*/ 520 w 93"/>
                  <a:gd name="T5" fmla="*/ 5355 h 57"/>
                  <a:gd name="T6" fmla="*/ 520 w 93"/>
                  <a:gd name="T7" fmla="*/ 5163 h 57"/>
                  <a:gd name="T8" fmla="*/ 506 w 93"/>
                  <a:gd name="T9" fmla="*/ 4485 h 57"/>
                  <a:gd name="T10" fmla="*/ 493 w 93"/>
                  <a:gd name="T11" fmla="*/ 4100 h 57"/>
                  <a:gd name="T12" fmla="*/ 473 w 93"/>
                  <a:gd name="T13" fmla="*/ 3467 h 57"/>
                  <a:gd name="T14" fmla="*/ 432 w 93"/>
                  <a:gd name="T15" fmla="*/ 2928 h 57"/>
                  <a:gd name="T16" fmla="*/ 404 w 93"/>
                  <a:gd name="T17" fmla="*/ 2106 h 57"/>
                  <a:gd name="T18" fmla="*/ 364 w 93"/>
                  <a:gd name="T19" fmla="*/ 1505 h 57"/>
                  <a:gd name="T20" fmla="*/ 314 w 93"/>
                  <a:gd name="T21" fmla="*/ 912 h 57"/>
                  <a:gd name="T22" fmla="*/ 268 w 93"/>
                  <a:gd name="T23" fmla="*/ 650 h 57"/>
                  <a:gd name="T24" fmla="*/ 218 w 93"/>
                  <a:gd name="T25" fmla="*/ 2 h 57"/>
                  <a:gd name="T26" fmla="*/ 167 w 93"/>
                  <a:gd name="T27" fmla="*/ 0 h 57"/>
                  <a:gd name="T28" fmla="*/ 110 w 93"/>
                  <a:gd name="T29" fmla="*/ 0 h 57"/>
                  <a:gd name="T30" fmla="*/ 62 w 93"/>
                  <a:gd name="T31" fmla="*/ 2 h 57"/>
                  <a:gd name="T32" fmla="*/ 1 w 93"/>
                  <a:gd name="T33" fmla="*/ 702 h 57"/>
                  <a:gd name="T34" fmla="*/ 0 w 93"/>
                  <a:gd name="T35" fmla="*/ 767 h 57"/>
                  <a:gd name="T36" fmla="*/ 0 w 93"/>
                  <a:gd name="T37" fmla="*/ 832 h 57"/>
                  <a:gd name="T38" fmla="*/ 0 w 93"/>
                  <a:gd name="T39" fmla="*/ 988 h 57"/>
                  <a:gd name="T40" fmla="*/ 1 w 93"/>
                  <a:gd name="T41" fmla="*/ 1170 h 57"/>
                  <a:gd name="T42" fmla="*/ 3 w 93"/>
                  <a:gd name="T43" fmla="*/ 1922 h 57"/>
                  <a:gd name="T44" fmla="*/ 3 w 93"/>
                  <a:gd name="T45" fmla="*/ 2293 h 57"/>
                  <a:gd name="T46" fmla="*/ 78 w 93"/>
                  <a:gd name="T47" fmla="*/ 3115 h 57"/>
                  <a:gd name="T48" fmla="*/ 115 w 93"/>
                  <a:gd name="T49" fmla="*/ 3771 h 57"/>
                  <a:gd name="T50" fmla="*/ 166 w 93"/>
                  <a:gd name="T51" fmla="*/ 4163 h 57"/>
                  <a:gd name="T52" fmla="*/ 206 w 93"/>
                  <a:gd name="T53" fmla="*/ 4855 h 57"/>
                  <a:gd name="T54" fmla="*/ 242 w 93"/>
                  <a:gd name="T55" fmla="*/ 5163 h 57"/>
                  <a:gd name="T56" fmla="*/ 283 w 93"/>
                  <a:gd name="T57" fmla="*/ 5301 h 57"/>
                  <a:gd name="T58" fmla="*/ 327 w 93"/>
                  <a:gd name="T59" fmla="*/ 5355 h 57"/>
                  <a:gd name="T60" fmla="*/ 368 w 93"/>
                  <a:gd name="T61" fmla="*/ 5405 h 57"/>
                  <a:gd name="T62" fmla="*/ 408 w 93"/>
                  <a:gd name="T63" fmla="*/ 5405 h 57"/>
                  <a:gd name="T64" fmla="*/ 432 w 93"/>
                  <a:gd name="T65" fmla="*/ 5405 h 57"/>
                  <a:gd name="T66" fmla="*/ 473 w 93"/>
                  <a:gd name="T67" fmla="*/ 5617 h 57"/>
                  <a:gd name="T68" fmla="*/ 479 w 93"/>
                  <a:gd name="T69" fmla="*/ 5617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7" y="57"/>
                    </a:moveTo>
                    <a:lnTo>
                      <a:pt x="92" y="57"/>
                    </a:lnTo>
                    <a:lnTo>
                      <a:pt x="93" y="55"/>
                    </a:lnTo>
                    <a:lnTo>
                      <a:pt x="93" y="52"/>
                    </a:lnTo>
                    <a:lnTo>
                      <a:pt x="92" y="46"/>
                    </a:lnTo>
                    <a:lnTo>
                      <a:pt x="88" y="41"/>
                    </a:lnTo>
                    <a:lnTo>
                      <a:pt x="84" y="35"/>
                    </a:lnTo>
                    <a:lnTo>
                      <a:pt x="79" y="29"/>
                    </a:lnTo>
                    <a:lnTo>
                      <a:pt x="73" y="22"/>
                    </a:lnTo>
                    <a:lnTo>
                      <a:pt x="65" y="16"/>
                    </a:lnTo>
                    <a:lnTo>
                      <a:pt x="57" y="10"/>
                    </a:lnTo>
                    <a:lnTo>
                      <a:pt x="48" y="6"/>
                    </a:lnTo>
                    <a:lnTo>
                      <a:pt x="40" y="2"/>
                    </a:lnTo>
                    <a:lnTo>
                      <a:pt x="30" y="0"/>
                    </a:lnTo>
                    <a:lnTo>
                      <a:pt x="21" y="0"/>
                    </a:lnTo>
                    <a:lnTo>
                      <a:pt x="10" y="2"/>
                    </a:lnTo>
                    <a:lnTo>
                      <a:pt x="1" y="7"/>
                    </a:lnTo>
                    <a:lnTo>
                      <a:pt x="0" y="8"/>
                    </a:lnTo>
                    <a:lnTo>
                      <a:pt x="0" y="9"/>
                    </a:lnTo>
                    <a:lnTo>
                      <a:pt x="0" y="11"/>
                    </a:lnTo>
                    <a:lnTo>
                      <a:pt x="1" y="13"/>
                    </a:lnTo>
                    <a:lnTo>
                      <a:pt x="4" y="19"/>
                    </a:lnTo>
                    <a:lnTo>
                      <a:pt x="8" y="24"/>
                    </a:lnTo>
                    <a:lnTo>
                      <a:pt x="14" y="31"/>
                    </a:lnTo>
                    <a:lnTo>
                      <a:pt x="22" y="38"/>
                    </a:lnTo>
                    <a:lnTo>
                      <a:pt x="29" y="43"/>
                    </a:lnTo>
                    <a:lnTo>
                      <a:pt x="38" y="49"/>
                    </a:lnTo>
                    <a:lnTo>
                      <a:pt x="44" y="52"/>
                    </a:lnTo>
                    <a:lnTo>
                      <a:pt x="51" y="54"/>
                    </a:lnTo>
                    <a:lnTo>
                      <a:pt x="59" y="55"/>
                    </a:lnTo>
                    <a:lnTo>
                      <a:pt x="66" y="56"/>
                    </a:lnTo>
                    <a:lnTo>
                      <a:pt x="74" y="56"/>
                    </a:lnTo>
                    <a:lnTo>
                      <a:pt x="79" y="56"/>
                    </a:lnTo>
                    <a:lnTo>
                      <a:pt x="84" y="57"/>
                    </a:lnTo>
                    <a:lnTo>
                      <a:pt x="87"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05" name="Freeform 630"/>
              <p:cNvSpPr>
                <a:spLocks noChangeArrowheads="1"/>
              </p:cNvSpPr>
              <p:nvPr/>
            </p:nvSpPr>
            <p:spPr bwMode="auto">
              <a:xfrm>
                <a:off x="5369" y="4077"/>
                <a:ext cx="30" cy="50"/>
              </a:xfrm>
              <a:custGeom>
                <a:avLst/>
                <a:gdLst>
                  <a:gd name="T0" fmla="*/ 39 w 44"/>
                  <a:gd name="T1" fmla="*/ 13947 h 50"/>
                  <a:gd name="T2" fmla="*/ 33 w 44"/>
                  <a:gd name="T3" fmla="*/ 12571 h 50"/>
                  <a:gd name="T4" fmla="*/ 26 w 44"/>
                  <a:gd name="T5" fmla="*/ 10763 h 50"/>
                  <a:gd name="T6" fmla="*/ 20 w 44"/>
                  <a:gd name="T7" fmla="*/ 8547 h 50"/>
                  <a:gd name="T8" fmla="*/ 14 w 44"/>
                  <a:gd name="T9" fmla="*/ 6797 h 50"/>
                  <a:gd name="T10" fmla="*/ 11 w 44"/>
                  <a:gd name="T11" fmla="*/ 4391 h 50"/>
                  <a:gd name="T12" fmla="*/ 10 w 44"/>
                  <a:gd name="T13" fmla="*/ 2995 h 50"/>
                  <a:gd name="T14" fmla="*/ 8 w 44"/>
                  <a:gd name="T15" fmla="*/ 2786 h 50"/>
                  <a:gd name="T16" fmla="*/ 8 w 44"/>
                  <a:gd name="T17" fmla="*/ 2578 h 50"/>
                  <a:gd name="T18" fmla="*/ 8 w 44"/>
                  <a:gd name="T19" fmla="*/ 2786 h 50"/>
                  <a:gd name="T20" fmla="*/ 8 w 44"/>
                  <a:gd name="T21" fmla="*/ 2786 h 50"/>
                  <a:gd name="T22" fmla="*/ 1 w 44"/>
                  <a:gd name="T23" fmla="*/ 0 h 50"/>
                  <a:gd name="T24" fmla="*/ 1 w 44"/>
                  <a:gd name="T25" fmla="*/ 4 h 50"/>
                  <a:gd name="T26" fmla="*/ 0 w 44"/>
                  <a:gd name="T27" fmla="*/ 2578 h 50"/>
                  <a:gd name="T28" fmla="*/ 0 w 44"/>
                  <a:gd name="T29" fmla="*/ 3239 h 50"/>
                  <a:gd name="T30" fmla="*/ 1 w 44"/>
                  <a:gd name="T31" fmla="*/ 4391 h 50"/>
                  <a:gd name="T32" fmla="*/ 1 w 44"/>
                  <a:gd name="T33" fmla="*/ 6484 h 50"/>
                  <a:gd name="T34" fmla="*/ 10 w 44"/>
                  <a:gd name="T35" fmla="*/ 8547 h 50"/>
                  <a:gd name="T36" fmla="*/ 14 w 44"/>
                  <a:gd name="T37" fmla="*/ 10763 h 50"/>
                  <a:gd name="T38" fmla="*/ 21 w 44"/>
                  <a:gd name="T39" fmla="*/ 12920 h 50"/>
                  <a:gd name="T40" fmla="*/ 29 w 44"/>
                  <a:gd name="T41" fmla="*/ 15082 h 50"/>
                  <a:gd name="T42" fmla="*/ 36 w 44"/>
                  <a:gd name="T43" fmla="*/ 16688 h 50"/>
                  <a:gd name="T44" fmla="*/ 39 w 44"/>
                  <a:gd name="T45" fmla="*/ 13947 h 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4"/>
                  <a:gd name="T70" fmla="*/ 0 h 50"/>
                  <a:gd name="T71" fmla="*/ 44 w 44"/>
                  <a:gd name="T72" fmla="*/ 50 h 5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4" h="50">
                    <a:moveTo>
                      <a:pt x="44" y="42"/>
                    </a:moveTo>
                    <a:lnTo>
                      <a:pt x="36" y="38"/>
                    </a:lnTo>
                    <a:lnTo>
                      <a:pt x="29" y="32"/>
                    </a:lnTo>
                    <a:lnTo>
                      <a:pt x="23" y="26"/>
                    </a:lnTo>
                    <a:lnTo>
                      <a:pt x="17" y="20"/>
                    </a:lnTo>
                    <a:lnTo>
                      <a:pt x="12" y="14"/>
                    </a:lnTo>
                    <a:lnTo>
                      <a:pt x="10" y="9"/>
                    </a:lnTo>
                    <a:lnTo>
                      <a:pt x="9" y="8"/>
                    </a:lnTo>
                    <a:lnTo>
                      <a:pt x="9" y="7"/>
                    </a:lnTo>
                    <a:lnTo>
                      <a:pt x="9" y="8"/>
                    </a:lnTo>
                    <a:lnTo>
                      <a:pt x="8" y="8"/>
                    </a:lnTo>
                    <a:lnTo>
                      <a:pt x="4" y="0"/>
                    </a:lnTo>
                    <a:lnTo>
                      <a:pt x="1" y="4"/>
                    </a:lnTo>
                    <a:lnTo>
                      <a:pt x="0" y="7"/>
                    </a:lnTo>
                    <a:lnTo>
                      <a:pt x="0" y="10"/>
                    </a:lnTo>
                    <a:lnTo>
                      <a:pt x="1" y="14"/>
                    </a:lnTo>
                    <a:lnTo>
                      <a:pt x="6" y="19"/>
                    </a:lnTo>
                    <a:lnTo>
                      <a:pt x="10" y="26"/>
                    </a:lnTo>
                    <a:lnTo>
                      <a:pt x="16" y="32"/>
                    </a:lnTo>
                    <a:lnTo>
                      <a:pt x="24" y="39"/>
                    </a:lnTo>
                    <a:lnTo>
                      <a:pt x="32" y="45"/>
                    </a:lnTo>
                    <a:lnTo>
                      <a:pt x="41" y="50"/>
                    </a:lnTo>
                    <a:lnTo>
                      <a:pt x="44" y="4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06" name="Freeform 631"/>
              <p:cNvSpPr>
                <a:spLocks noChangeArrowheads="1"/>
              </p:cNvSpPr>
              <p:nvPr/>
            </p:nvSpPr>
            <p:spPr bwMode="auto">
              <a:xfrm>
                <a:off x="5411" y="4122"/>
                <a:ext cx="49" cy="14"/>
              </a:xfrm>
              <a:custGeom>
                <a:avLst/>
                <a:gdLst>
                  <a:gd name="T0" fmla="*/ 1651 w 52"/>
                  <a:gd name="T1" fmla="*/ 2383 h 18"/>
                  <a:gd name="T2" fmla="*/ 1531 w 52"/>
                  <a:gd name="T3" fmla="*/ 2146 h 18"/>
                  <a:gd name="T4" fmla="*/ 1371 w 52"/>
                  <a:gd name="T5" fmla="*/ 2146 h 18"/>
                  <a:gd name="T6" fmla="*/ 1209 w 52"/>
                  <a:gd name="T7" fmla="*/ 2146 h 18"/>
                  <a:gd name="T8" fmla="*/ 978 w 52"/>
                  <a:gd name="T9" fmla="*/ 2146 h 18"/>
                  <a:gd name="T10" fmla="*/ 773 w 52"/>
                  <a:gd name="T11" fmla="*/ 1931 h 18"/>
                  <a:gd name="T12" fmla="*/ 521 w 52"/>
                  <a:gd name="T13" fmla="*/ 1738 h 18"/>
                  <a:gd name="T14" fmla="*/ 352 w 52"/>
                  <a:gd name="T15" fmla="*/ 2 h 18"/>
                  <a:gd name="T16" fmla="*/ 3 w 52"/>
                  <a:gd name="T17" fmla="*/ 0 h 18"/>
                  <a:gd name="T18" fmla="*/ 0 w 52"/>
                  <a:gd name="T19" fmla="*/ 2146 h 18"/>
                  <a:gd name="T20" fmla="*/ 7 w 52"/>
                  <a:gd name="T21" fmla="*/ 3270 h 18"/>
                  <a:gd name="T22" fmla="*/ 466 w 52"/>
                  <a:gd name="T23" fmla="*/ 4037 h 18"/>
                  <a:gd name="T24" fmla="*/ 730 w 52"/>
                  <a:gd name="T25" fmla="*/ 4485 h 18"/>
                  <a:gd name="T26" fmla="*/ 965 w 52"/>
                  <a:gd name="T27" fmla="*/ 4675 h 18"/>
                  <a:gd name="T28" fmla="*/ 1157 w 52"/>
                  <a:gd name="T29" fmla="*/ 4675 h 18"/>
                  <a:gd name="T30" fmla="*/ 1371 w 52"/>
                  <a:gd name="T31" fmla="*/ 4675 h 18"/>
                  <a:gd name="T32" fmla="*/ 1531 w 52"/>
                  <a:gd name="T33" fmla="*/ 4984 h 18"/>
                  <a:gd name="T34" fmla="*/ 1621 w 52"/>
                  <a:gd name="T35" fmla="*/ 4984 h 18"/>
                  <a:gd name="T36" fmla="*/ 1651 w 52"/>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2"/>
                  <a:gd name="T58" fmla="*/ 0 h 18"/>
                  <a:gd name="T59" fmla="*/ 52 w 52"/>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2" h="18">
                    <a:moveTo>
                      <a:pt x="52" y="9"/>
                    </a:moveTo>
                    <a:lnTo>
                      <a:pt x="48" y="8"/>
                    </a:lnTo>
                    <a:lnTo>
                      <a:pt x="43" y="8"/>
                    </a:lnTo>
                    <a:lnTo>
                      <a:pt x="38" y="8"/>
                    </a:lnTo>
                    <a:lnTo>
                      <a:pt x="31" y="8"/>
                    </a:lnTo>
                    <a:lnTo>
                      <a:pt x="24" y="7"/>
                    </a:lnTo>
                    <a:lnTo>
                      <a:pt x="17" y="6"/>
                    </a:lnTo>
                    <a:lnTo>
                      <a:pt x="10" y="3"/>
                    </a:lnTo>
                    <a:lnTo>
                      <a:pt x="3" y="0"/>
                    </a:lnTo>
                    <a:lnTo>
                      <a:pt x="0" y="8"/>
                    </a:lnTo>
                    <a:lnTo>
                      <a:pt x="7" y="12"/>
                    </a:lnTo>
                    <a:lnTo>
                      <a:pt x="15" y="14"/>
                    </a:lnTo>
                    <a:lnTo>
                      <a:pt x="23" y="16"/>
                    </a:lnTo>
                    <a:lnTo>
                      <a:pt x="30" y="17"/>
                    </a:lnTo>
                    <a:lnTo>
                      <a:pt x="37" y="17"/>
                    </a:lnTo>
                    <a:lnTo>
                      <a:pt x="43" y="17"/>
                    </a:lnTo>
                    <a:lnTo>
                      <a:pt x="48" y="18"/>
                    </a:lnTo>
                    <a:lnTo>
                      <a:pt x="51" y="18"/>
                    </a:lnTo>
                    <a:lnTo>
                      <a:pt x="52"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07" name="Freeform 632"/>
              <p:cNvSpPr>
                <a:spLocks noChangeArrowheads="1"/>
              </p:cNvSpPr>
              <p:nvPr/>
            </p:nvSpPr>
            <p:spPr bwMode="auto">
              <a:xfrm>
                <a:off x="426" y="4078"/>
                <a:ext cx="94" cy="52"/>
              </a:xfrm>
              <a:custGeom>
                <a:avLst/>
                <a:gdLst>
                  <a:gd name="T0" fmla="*/ 2793 w 95"/>
                  <a:gd name="T1" fmla="*/ 0 h 57"/>
                  <a:gd name="T2" fmla="*/ 2892 w 95"/>
                  <a:gd name="T3" fmla="*/ 0 h 57"/>
                  <a:gd name="T4" fmla="*/ 2977 w 95"/>
                  <a:gd name="T5" fmla="*/ 2 h 57"/>
                  <a:gd name="T6" fmla="*/ 2977 w 95"/>
                  <a:gd name="T7" fmla="*/ 5 h 57"/>
                  <a:gd name="T8" fmla="*/ 2892 w 95"/>
                  <a:gd name="T9" fmla="*/ 359 h 57"/>
                  <a:gd name="T10" fmla="*/ 2793 w 95"/>
                  <a:gd name="T11" fmla="*/ 542 h 57"/>
                  <a:gd name="T12" fmla="*/ 2655 w 95"/>
                  <a:gd name="T13" fmla="*/ 814 h 57"/>
                  <a:gd name="T14" fmla="*/ 2519 w 95"/>
                  <a:gd name="T15" fmla="*/ 1064 h 57"/>
                  <a:gd name="T16" fmla="*/ 2275 w 95"/>
                  <a:gd name="T17" fmla="*/ 1318 h 57"/>
                  <a:gd name="T18" fmla="*/ 2054 w 95"/>
                  <a:gd name="T19" fmla="*/ 1508 h 57"/>
                  <a:gd name="T20" fmla="*/ 1850 w 95"/>
                  <a:gd name="T21" fmla="*/ 1727 h 57"/>
                  <a:gd name="T22" fmla="*/ 1563 w 95"/>
                  <a:gd name="T23" fmla="*/ 1962 h 57"/>
                  <a:gd name="T24" fmla="*/ 1273 w 95"/>
                  <a:gd name="T25" fmla="*/ 2083 h 57"/>
                  <a:gd name="T26" fmla="*/ 985 w 95"/>
                  <a:gd name="T27" fmla="*/ 2189 h 57"/>
                  <a:gd name="T28" fmla="*/ 654 w 95"/>
                  <a:gd name="T29" fmla="*/ 2189 h 57"/>
                  <a:gd name="T30" fmla="*/ 393 w 95"/>
                  <a:gd name="T31" fmla="*/ 2083 h 57"/>
                  <a:gd name="T32" fmla="*/ 3 w 95"/>
                  <a:gd name="T33" fmla="*/ 1949 h 57"/>
                  <a:gd name="T34" fmla="*/ 1 w 95"/>
                  <a:gd name="T35" fmla="*/ 1848 h 57"/>
                  <a:gd name="T36" fmla="*/ 0 w 95"/>
                  <a:gd name="T37" fmla="*/ 1832 h 57"/>
                  <a:gd name="T38" fmla="*/ 1 w 95"/>
                  <a:gd name="T39" fmla="*/ 1727 h 57"/>
                  <a:gd name="T40" fmla="*/ 1 w 95"/>
                  <a:gd name="T41" fmla="*/ 1617 h 57"/>
                  <a:gd name="T42" fmla="*/ 5 w 95"/>
                  <a:gd name="T43" fmla="*/ 1487 h 57"/>
                  <a:gd name="T44" fmla="*/ 354 w 95"/>
                  <a:gd name="T45" fmla="*/ 1153 h 57"/>
                  <a:gd name="T46" fmla="*/ 457 w 95"/>
                  <a:gd name="T47" fmla="*/ 941 h 57"/>
                  <a:gd name="T48" fmla="*/ 688 w 95"/>
                  <a:gd name="T49" fmla="*/ 709 h 57"/>
                  <a:gd name="T50" fmla="*/ 951 w 95"/>
                  <a:gd name="T51" fmla="*/ 470 h 57"/>
                  <a:gd name="T52" fmla="*/ 1210 w 95"/>
                  <a:gd name="T53" fmla="*/ 336 h 57"/>
                  <a:gd name="T54" fmla="*/ 1433 w 95"/>
                  <a:gd name="T55" fmla="*/ 5 h 57"/>
                  <a:gd name="T56" fmla="*/ 1670 w 95"/>
                  <a:gd name="T57" fmla="*/ 3 h 57"/>
                  <a:gd name="T58" fmla="*/ 1919 w 95"/>
                  <a:gd name="T59" fmla="*/ 2 h 57"/>
                  <a:gd name="T60" fmla="*/ 2159 w 95"/>
                  <a:gd name="T61" fmla="*/ 1 h 57"/>
                  <a:gd name="T62" fmla="*/ 2316 w 95"/>
                  <a:gd name="T63" fmla="*/ 1 h 57"/>
                  <a:gd name="T64" fmla="*/ 2523 w 95"/>
                  <a:gd name="T65" fmla="*/ 0 h 57"/>
                  <a:gd name="T66" fmla="*/ 2655 w 95"/>
                  <a:gd name="T67" fmla="*/ 0 h 57"/>
                  <a:gd name="T68" fmla="*/ 2793 w 95"/>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5"/>
                  <a:gd name="T106" fmla="*/ 0 h 57"/>
                  <a:gd name="T107" fmla="*/ 95 w 95"/>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5" h="57">
                    <a:moveTo>
                      <a:pt x="89" y="0"/>
                    </a:moveTo>
                    <a:lnTo>
                      <a:pt x="92" y="0"/>
                    </a:lnTo>
                    <a:lnTo>
                      <a:pt x="95" y="2"/>
                    </a:lnTo>
                    <a:lnTo>
                      <a:pt x="95" y="5"/>
                    </a:lnTo>
                    <a:lnTo>
                      <a:pt x="92" y="9"/>
                    </a:lnTo>
                    <a:lnTo>
                      <a:pt x="89" y="15"/>
                    </a:lnTo>
                    <a:lnTo>
                      <a:pt x="85" y="21"/>
                    </a:lnTo>
                    <a:lnTo>
                      <a:pt x="80" y="28"/>
                    </a:lnTo>
                    <a:lnTo>
                      <a:pt x="73" y="35"/>
                    </a:lnTo>
                    <a:lnTo>
                      <a:pt x="66" y="40"/>
                    </a:lnTo>
                    <a:lnTo>
                      <a:pt x="59" y="46"/>
                    </a:lnTo>
                    <a:lnTo>
                      <a:pt x="49" y="51"/>
                    </a:lnTo>
                    <a:lnTo>
                      <a:pt x="41" y="54"/>
                    </a:lnTo>
                    <a:lnTo>
                      <a:pt x="31" y="57"/>
                    </a:lnTo>
                    <a:lnTo>
                      <a:pt x="22" y="57"/>
                    </a:lnTo>
                    <a:lnTo>
                      <a:pt x="12" y="54"/>
                    </a:lnTo>
                    <a:lnTo>
                      <a:pt x="3" y="50"/>
                    </a:lnTo>
                    <a:lnTo>
                      <a:pt x="1" y="49"/>
                    </a:lnTo>
                    <a:lnTo>
                      <a:pt x="0" y="48"/>
                    </a:lnTo>
                    <a:lnTo>
                      <a:pt x="1" y="46"/>
                    </a:lnTo>
                    <a:lnTo>
                      <a:pt x="1" y="43"/>
                    </a:lnTo>
                    <a:lnTo>
                      <a:pt x="5" y="38"/>
                    </a:lnTo>
                    <a:lnTo>
                      <a:pt x="10" y="31"/>
                    </a:lnTo>
                    <a:lnTo>
                      <a:pt x="15" y="25"/>
                    </a:lnTo>
                    <a:lnTo>
                      <a:pt x="23" y="19"/>
                    </a:lnTo>
                    <a:lnTo>
                      <a:pt x="30" y="13"/>
                    </a:lnTo>
                    <a:lnTo>
                      <a:pt x="39" y="8"/>
                    </a:lnTo>
                    <a:lnTo>
                      <a:pt x="46" y="5"/>
                    </a:lnTo>
                    <a:lnTo>
                      <a:pt x="53" y="3"/>
                    </a:lnTo>
                    <a:lnTo>
                      <a:pt x="61" y="2"/>
                    </a:lnTo>
                    <a:lnTo>
                      <a:pt x="68" y="1"/>
                    </a:lnTo>
                    <a:lnTo>
                      <a:pt x="74" y="1"/>
                    </a:lnTo>
                    <a:lnTo>
                      <a:pt x="81" y="0"/>
                    </a:lnTo>
                    <a:lnTo>
                      <a:pt x="85" y="0"/>
                    </a:lnTo>
                    <a:lnTo>
                      <a:pt x="8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08" name="Freeform 633"/>
              <p:cNvSpPr>
                <a:spLocks noChangeArrowheads="1"/>
              </p:cNvSpPr>
              <p:nvPr/>
            </p:nvSpPr>
            <p:spPr bwMode="auto">
              <a:xfrm>
                <a:off x="426" y="4073"/>
                <a:ext cx="99" cy="55"/>
              </a:xfrm>
              <a:custGeom>
                <a:avLst/>
                <a:gdLst>
                  <a:gd name="T0" fmla="*/ 0 w 99"/>
                  <a:gd name="T1" fmla="*/ 990 h 66"/>
                  <a:gd name="T2" fmla="*/ 601 w 99"/>
                  <a:gd name="T3" fmla="*/ 1122 h 66"/>
                  <a:gd name="T4" fmla="*/ 1146 w 99"/>
                  <a:gd name="T5" fmla="*/ 1143 h 66"/>
                  <a:gd name="T6" fmla="*/ 1727 w 99"/>
                  <a:gd name="T7" fmla="*/ 1143 h 66"/>
                  <a:gd name="T8" fmla="*/ 2391 w 99"/>
                  <a:gd name="T9" fmla="*/ 1122 h 66"/>
                  <a:gd name="T10" fmla="*/ 2854 w 99"/>
                  <a:gd name="T11" fmla="*/ 1062 h 66"/>
                  <a:gd name="T12" fmla="*/ 3443 w 99"/>
                  <a:gd name="T13" fmla="*/ 944 h 66"/>
                  <a:gd name="T14" fmla="*/ 3874 w 99"/>
                  <a:gd name="T15" fmla="*/ 855 h 66"/>
                  <a:gd name="T16" fmla="*/ 4358 w 99"/>
                  <a:gd name="T17" fmla="*/ 737 h 66"/>
                  <a:gd name="T18" fmla="*/ 4694 w 99"/>
                  <a:gd name="T19" fmla="*/ 631 h 66"/>
                  <a:gd name="T20" fmla="*/ 5056 w 99"/>
                  <a:gd name="T21" fmla="*/ 512 h 66"/>
                  <a:gd name="T22" fmla="*/ 5363 w 99"/>
                  <a:gd name="T23" fmla="*/ 408 h 66"/>
                  <a:gd name="T24" fmla="*/ 5453 w 99"/>
                  <a:gd name="T25" fmla="*/ 285 h 66"/>
                  <a:gd name="T26" fmla="*/ 5601 w 99"/>
                  <a:gd name="T27" fmla="*/ 183 h 66"/>
                  <a:gd name="T28" fmla="*/ 5601 w 99"/>
                  <a:gd name="T29" fmla="*/ 6 h 66"/>
                  <a:gd name="T30" fmla="*/ 5366 w 99"/>
                  <a:gd name="T31" fmla="*/ 0 h 66"/>
                  <a:gd name="T32" fmla="*/ 4978 w 99"/>
                  <a:gd name="T33" fmla="*/ 0 h 66"/>
                  <a:gd name="T34" fmla="*/ 5056 w 99"/>
                  <a:gd name="T35" fmla="*/ 161 h 66"/>
                  <a:gd name="T36" fmla="*/ 5141 w 99"/>
                  <a:gd name="T37" fmla="*/ 161 h 66"/>
                  <a:gd name="T38" fmla="*/ 5059 w 99"/>
                  <a:gd name="T39" fmla="*/ 148 h 66"/>
                  <a:gd name="T40" fmla="*/ 5059 w 99"/>
                  <a:gd name="T41" fmla="*/ 161 h 66"/>
                  <a:gd name="T42" fmla="*/ 5056 w 99"/>
                  <a:gd name="T43" fmla="*/ 211 h 66"/>
                  <a:gd name="T44" fmla="*/ 4847 w 99"/>
                  <a:gd name="T45" fmla="*/ 307 h 66"/>
                  <a:gd name="T46" fmla="*/ 4623 w 99"/>
                  <a:gd name="T47" fmla="*/ 408 h 66"/>
                  <a:gd name="T48" fmla="*/ 4358 w 99"/>
                  <a:gd name="T49" fmla="*/ 512 h 66"/>
                  <a:gd name="T50" fmla="*/ 3935 w 99"/>
                  <a:gd name="T51" fmla="*/ 631 h 66"/>
                  <a:gd name="T52" fmla="*/ 3612 w 99"/>
                  <a:gd name="T53" fmla="*/ 731 h 66"/>
                  <a:gd name="T54" fmla="*/ 3211 w 99"/>
                  <a:gd name="T55" fmla="*/ 816 h 66"/>
                  <a:gd name="T56" fmla="*/ 2692 w 99"/>
                  <a:gd name="T57" fmla="*/ 908 h 66"/>
                  <a:gd name="T58" fmla="*/ 2254 w 99"/>
                  <a:gd name="T59" fmla="*/ 944 h 66"/>
                  <a:gd name="T60" fmla="*/ 1680 w 99"/>
                  <a:gd name="T61" fmla="*/ 978 h 66"/>
                  <a:gd name="T62" fmla="*/ 1215 w 99"/>
                  <a:gd name="T63" fmla="*/ 988 h 66"/>
                  <a:gd name="T64" fmla="*/ 715 w 99"/>
                  <a:gd name="T65" fmla="*/ 944 h 66"/>
                  <a:gd name="T66" fmla="*/ 5 w 99"/>
                  <a:gd name="T67" fmla="*/ 878 h 66"/>
                  <a:gd name="T68" fmla="*/ 0 w 99"/>
                  <a:gd name="T69" fmla="*/ 99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0" y="58"/>
                    </a:moveTo>
                    <a:lnTo>
                      <a:pt x="10" y="64"/>
                    </a:lnTo>
                    <a:lnTo>
                      <a:pt x="21" y="66"/>
                    </a:lnTo>
                    <a:lnTo>
                      <a:pt x="31" y="66"/>
                    </a:lnTo>
                    <a:lnTo>
                      <a:pt x="42" y="64"/>
                    </a:lnTo>
                    <a:lnTo>
                      <a:pt x="51" y="61"/>
                    </a:lnTo>
                    <a:lnTo>
                      <a:pt x="61" y="55"/>
                    </a:lnTo>
                    <a:lnTo>
                      <a:pt x="69" y="50"/>
                    </a:lnTo>
                    <a:lnTo>
                      <a:pt x="77" y="43"/>
                    </a:lnTo>
                    <a:lnTo>
                      <a:pt x="83" y="36"/>
                    </a:lnTo>
                    <a:lnTo>
                      <a:pt x="89" y="30"/>
                    </a:lnTo>
                    <a:lnTo>
                      <a:pt x="94" y="23"/>
                    </a:lnTo>
                    <a:lnTo>
                      <a:pt x="97" y="17"/>
                    </a:lnTo>
                    <a:lnTo>
                      <a:pt x="99" y="11"/>
                    </a:lnTo>
                    <a:lnTo>
                      <a:pt x="99" y="6"/>
                    </a:lnTo>
                    <a:lnTo>
                      <a:pt x="95" y="0"/>
                    </a:lnTo>
                    <a:lnTo>
                      <a:pt x="88" y="0"/>
                    </a:lnTo>
                    <a:lnTo>
                      <a:pt x="89" y="9"/>
                    </a:lnTo>
                    <a:lnTo>
                      <a:pt x="91" y="9"/>
                    </a:lnTo>
                    <a:lnTo>
                      <a:pt x="90" y="8"/>
                    </a:lnTo>
                    <a:lnTo>
                      <a:pt x="90" y="9"/>
                    </a:lnTo>
                    <a:lnTo>
                      <a:pt x="89" y="13"/>
                    </a:lnTo>
                    <a:lnTo>
                      <a:pt x="86" y="18"/>
                    </a:lnTo>
                    <a:lnTo>
                      <a:pt x="82" y="23"/>
                    </a:lnTo>
                    <a:lnTo>
                      <a:pt x="77" y="30"/>
                    </a:lnTo>
                    <a:lnTo>
                      <a:pt x="70" y="36"/>
                    </a:lnTo>
                    <a:lnTo>
                      <a:pt x="64" y="42"/>
                    </a:lnTo>
                    <a:lnTo>
                      <a:pt x="57" y="47"/>
                    </a:lnTo>
                    <a:lnTo>
                      <a:pt x="48" y="52"/>
                    </a:lnTo>
                    <a:lnTo>
                      <a:pt x="40" y="55"/>
                    </a:lnTo>
                    <a:lnTo>
                      <a:pt x="30" y="56"/>
                    </a:lnTo>
                    <a:lnTo>
                      <a:pt x="22" y="57"/>
                    </a:lnTo>
                    <a:lnTo>
                      <a:pt x="13" y="55"/>
                    </a:lnTo>
                    <a:lnTo>
                      <a:pt x="5"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09" name="Freeform 634"/>
              <p:cNvSpPr>
                <a:spLocks noChangeArrowheads="1"/>
              </p:cNvSpPr>
              <p:nvPr/>
            </p:nvSpPr>
            <p:spPr bwMode="auto">
              <a:xfrm>
                <a:off x="421" y="4082"/>
                <a:ext cx="42" cy="48"/>
              </a:xfrm>
              <a:custGeom>
                <a:avLst/>
                <a:gdLst>
                  <a:gd name="T0" fmla="*/ 2115 w 45"/>
                  <a:gd name="T1" fmla="*/ 0 h 49"/>
                  <a:gd name="T2" fmla="*/ 1704 w 45"/>
                  <a:gd name="T3" fmla="*/ 73 h 49"/>
                  <a:gd name="T4" fmla="*/ 1235 w 45"/>
                  <a:gd name="T5" fmla="*/ 3367 h 49"/>
                  <a:gd name="T6" fmla="*/ 838 w 45"/>
                  <a:gd name="T7" fmla="*/ 5363 h 49"/>
                  <a:gd name="T8" fmla="*/ 568 w 45"/>
                  <a:gd name="T9" fmla="*/ 7929 h 49"/>
                  <a:gd name="T10" fmla="*/ 5 w 45"/>
                  <a:gd name="T11" fmla="*/ 10299 h 49"/>
                  <a:gd name="T12" fmla="*/ 2 w 45"/>
                  <a:gd name="T13" fmla="*/ 11744 h 49"/>
                  <a:gd name="T14" fmla="*/ 1 w 45"/>
                  <a:gd name="T15" fmla="*/ 13011 h 49"/>
                  <a:gd name="T16" fmla="*/ 0 w 45"/>
                  <a:gd name="T17" fmla="*/ 14075 h 49"/>
                  <a:gd name="T18" fmla="*/ 1 w 45"/>
                  <a:gd name="T19" fmla="*/ 14873 h 49"/>
                  <a:gd name="T20" fmla="*/ 4 w 45"/>
                  <a:gd name="T21" fmla="*/ 15430 h 49"/>
                  <a:gd name="T22" fmla="*/ 501 w 45"/>
                  <a:gd name="T23" fmla="*/ 13184 h 49"/>
                  <a:gd name="T24" fmla="*/ 501 w 45"/>
                  <a:gd name="T25" fmla="*/ 13754 h 49"/>
                  <a:gd name="T26" fmla="*/ 534 w 45"/>
                  <a:gd name="T27" fmla="*/ 13754 h 49"/>
                  <a:gd name="T28" fmla="*/ 534 w 45"/>
                  <a:gd name="T29" fmla="*/ 13184 h 49"/>
                  <a:gd name="T30" fmla="*/ 648 w 45"/>
                  <a:gd name="T31" fmla="*/ 11270 h 49"/>
                  <a:gd name="T32" fmla="*/ 838 w 45"/>
                  <a:gd name="T33" fmla="*/ 10050 h 49"/>
                  <a:gd name="T34" fmla="*/ 1157 w 45"/>
                  <a:gd name="T35" fmla="*/ 7522 h 49"/>
                  <a:gd name="T36" fmla="*/ 1599 w 45"/>
                  <a:gd name="T37" fmla="*/ 6262 h 49"/>
                  <a:gd name="T38" fmla="*/ 1939 w 45"/>
                  <a:gd name="T39" fmla="*/ 3937 h 49"/>
                  <a:gd name="T40" fmla="*/ 2354 w 45"/>
                  <a:gd name="T41" fmla="*/ 2868 h 49"/>
                  <a:gd name="T42" fmla="*/ 2115 w 45"/>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
                  <a:gd name="T67" fmla="*/ 0 h 49"/>
                  <a:gd name="T68" fmla="*/ 45 w 45"/>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 h="49">
                    <a:moveTo>
                      <a:pt x="40" y="0"/>
                    </a:moveTo>
                    <a:lnTo>
                      <a:pt x="32" y="5"/>
                    </a:lnTo>
                    <a:lnTo>
                      <a:pt x="23" y="11"/>
                    </a:lnTo>
                    <a:lnTo>
                      <a:pt x="17" y="17"/>
                    </a:lnTo>
                    <a:lnTo>
                      <a:pt x="11" y="25"/>
                    </a:lnTo>
                    <a:lnTo>
                      <a:pt x="5" y="32"/>
                    </a:lnTo>
                    <a:lnTo>
                      <a:pt x="2" y="37"/>
                    </a:lnTo>
                    <a:lnTo>
                      <a:pt x="1" y="41"/>
                    </a:lnTo>
                    <a:lnTo>
                      <a:pt x="0" y="44"/>
                    </a:lnTo>
                    <a:lnTo>
                      <a:pt x="1" y="47"/>
                    </a:lnTo>
                    <a:lnTo>
                      <a:pt x="4" y="49"/>
                    </a:lnTo>
                    <a:lnTo>
                      <a:pt x="9" y="42"/>
                    </a:lnTo>
                    <a:lnTo>
                      <a:pt x="9" y="43"/>
                    </a:lnTo>
                    <a:lnTo>
                      <a:pt x="10" y="43"/>
                    </a:lnTo>
                    <a:lnTo>
                      <a:pt x="10" y="42"/>
                    </a:lnTo>
                    <a:lnTo>
                      <a:pt x="13" y="36"/>
                    </a:lnTo>
                    <a:lnTo>
                      <a:pt x="17" y="31"/>
                    </a:lnTo>
                    <a:lnTo>
                      <a:pt x="22" y="24"/>
                    </a:lnTo>
                    <a:lnTo>
                      <a:pt x="30" y="19"/>
                    </a:lnTo>
                    <a:lnTo>
                      <a:pt x="37" y="13"/>
                    </a:lnTo>
                    <a:lnTo>
                      <a:pt x="45"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10" name="Freeform 635"/>
              <p:cNvSpPr>
                <a:spLocks noChangeArrowheads="1"/>
              </p:cNvSpPr>
              <p:nvPr/>
            </p:nvSpPr>
            <p:spPr bwMode="auto">
              <a:xfrm>
                <a:off x="464" y="4073"/>
                <a:ext cx="50" cy="14"/>
              </a:xfrm>
              <a:custGeom>
                <a:avLst/>
                <a:gdLst>
                  <a:gd name="T0" fmla="*/ 1539 w 53"/>
                  <a:gd name="T1" fmla="*/ 0 h 18"/>
                  <a:gd name="T2" fmla="*/ 1458 w 53"/>
                  <a:gd name="T3" fmla="*/ 0 h 18"/>
                  <a:gd name="T4" fmla="*/ 1306 w 53"/>
                  <a:gd name="T5" fmla="*/ 0 h 18"/>
                  <a:gd name="T6" fmla="*/ 1106 w 53"/>
                  <a:gd name="T7" fmla="*/ 0 h 18"/>
                  <a:gd name="T8" fmla="*/ 929 w 53"/>
                  <a:gd name="T9" fmla="*/ 1 h 18"/>
                  <a:gd name="T10" fmla="*/ 706 w 53"/>
                  <a:gd name="T11" fmla="*/ 2 h 18"/>
                  <a:gd name="T12" fmla="*/ 455 w 53"/>
                  <a:gd name="T13" fmla="*/ 2 h 18"/>
                  <a:gd name="T14" fmla="*/ 8 w 53"/>
                  <a:gd name="T15" fmla="*/ 1738 h 18"/>
                  <a:gd name="T16" fmla="*/ 0 w 53"/>
                  <a:gd name="T17" fmla="*/ 2383 h 18"/>
                  <a:gd name="T18" fmla="*/ 5 w 53"/>
                  <a:gd name="T19" fmla="*/ 4984 h 18"/>
                  <a:gd name="T20" fmla="*/ 344 w 53"/>
                  <a:gd name="T21" fmla="*/ 4037 h 18"/>
                  <a:gd name="T22" fmla="*/ 508 w 53"/>
                  <a:gd name="T23" fmla="*/ 3270 h 18"/>
                  <a:gd name="T24" fmla="*/ 746 w 53"/>
                  <a:gd name="T25" fmla="*/ 2943 h 18"/>
                  <a:gd name="T26" fmla="*/ 938 w 53"/>
                  <a:gd name="T27" fmla="*/ 2649 h 18"/>
                  <a:gd name="T28" fmla="*/ 1106 w 53"/>
                  <a:gd name="T29" fmla="*/ 2649 h 18"/>
                  <a:gd name="T30" fmla="*/ 1366 w 53"/>
                  <a:gd name="T31" fmla="*/ 2649 h 18"/>
                  <a:gd name="T32" fmla="*/ 1458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9" y="0"/>
                    </a:lnTo>
                    <a:lnTo>
                      <a:pt x="44" y="0"/>
                    </a:lnTo>
                    <a:lnTo>
                      <a:pt x="38" y="0"/>
                    </a:lnTo>
                    <a:lnTo>
                      <a:pt x="31" y="1"/>
                    </a:lnTo>
                    <a:lnTo>
                      <a:pt x="24" y="2"/>
                    </a:lnTo>
                    <a:lnTo>
                      <a:pt x="16" y="3"/>
                    </a:lnTo>
                    <a:lnTo>
                      <a:pt x="8" y="6"/>
                    </a:lnTo>
                    <a:lnTo>
                      <a:pt x="0" y="9"/>
                    </a:lnTo>
                    <a:lnTo>
                      <a:pt x="5" y="18"/>
                    </a:lnTo>
                    <a:lnTo>
                      <a:pt x="11" y="14"/>
                    </a:lnTo>
                    <a:lnTo>
                      <a:pt x="18" y="12"/>
                    </a:lnTo>
                    <a:lnTo>
                      <a:pt x="25" y="11"/>
                    </a:lnTo>
                    <a:lnTo>
                      <a:pt x="32" y="10"/>
                    </a:lnTo>
                    <a:lnTo>
                      <a:pt x="38" y="10"/>
                    </a:lnTo>
                    <a:lnTo>
                      <a:pt x="45" y="10"/>
                    </a:lnTo>
                    <a:lnTo>
                      <a:pt x="49"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11" name="Freeform 636"/>
              <p:cNvSpPr>
                <a:spLocks noChangeArrowheads="1"/>
              </p:cNvSpPr>
              <p:nvPr/>
            </p:nvSpPr>
            <p:spPr bwMode="auto">
              <a:xfrm>
                <a:off x="3744" y="4077"/>
                <a:ext cx="94" cy="52"/>
              </a:xfrm>
              <a:custGeom>
                <a:avLst/>
                <a:gdLst>
                  <a:gd name="T0" fmla="*/ 6191 w 94"/>
                  <a:gd name="T1" fmla="*/ 3850 h 58"/>
                  <a:gd name="T2" fmla="*/ 6436 w 94"/>
                  <a:gd name="T3" fmla="*/ 3850 h 58"/>
                  <a:gd name="T4" fmla="*/ 6496 w 94"/>
                  <a:gd name="T5" fmla="*/ 3723 h 58"/>
                  <a:gd name="T6" fmla="*/ 6496 w 94"/>
                  <a:gd name="T7" fmla="*/ 3438 h 58"/>
                  <a:gd name="T8" fmla="*/ 6436 w 94"/>
                  <a:gd name="T9" fmla="*/ 3156 h 58"/>
                  <a:gd name="T10" fmla="*/ 6191 w 94"/>
                  <a:gd name="T11" fmla="*/ 2765 h 58"/>
                  <a:gd name="T12" fmla="*/ 5930 w 94"/>
                  <a:gd name="T13" fmla="*/ 2433 h 58"/>
                  <a:gd name="T14" fmla="*/ 5470 w 94"/>
                  <a:gd name="T15" fmla="*/ 1985 h 58"/>
                  <a:gd name="T16" fmla="*/ 5071 w 94"/>
                  <a:gd name="T17" fmla="*/ 1479 h 58"/>
                  <a:gd name="T18" fmla="*/ 4542 w 94"/>
                  <a:gd name="T19" fmla="*/ 1060 h 58"/>
                  <a:gd name="T20" fmla="*/ 4014 w 94"/>
                  <a:gd name="T21" fmla="*/ 647 h 58"/>
                  <a:gd name="T22" fmla="*/ 3414 w 94"/>
                  <a:gd name="T23" fmla="*/ 463 h 58"/>
                  <a:gd name="T24" fmla="*/ 2836 w 94"/>
                  <a:gd name="T25" fmla="*/ 3 h 58"/>
                  <a:gd name="T26" fmla="*/ 2129 w 94"/>
                  <a:gd name="T27" fmla="*/ 0 h 58"/>
                  <a:gd name="T28" fmla="*/ 1435 w 94"/>
                  <a:gd name="T29" fmla="*/ 0 h 58"/>
                  <a:gd name="T30" fmla="*/ 822 w 94"/>
                  <a:gd name="T31" fmla="*/ 3 h 58"/>
                  <a:gd name="T32" fmla="*/ 2 w 94"/>
                  <a:gd name="T33" fmla="*/ 503 h 58"/>
                  <a:gd name="T34" fmla="*/ 1 w 94"/>
                  <a:gd name="T35" fmla="*/ 547 h 58"/>
                  <a:gd name="T36" fmla="*/ 0 w 94"/>
                  <a:gd name="T37" fmla="*/ 594 h 58"/>
                  <a:gd name="T38" fmla="*/ 1 w 94"/>
                  <a:gd name="T39" fmla="*/ 702 h 58"/>
                  <a:gd name="T40" fmla="*/ 1 w 94"/>
                  <a:gd name="T41" fmla="*/ 901 h 58"/>
                  <a:gd name="T42" fmla="*/ 4 w 94"/>
                  <a:gd name="T43" fmla="*/ 1315 h 58"/>
                  <a:gd name="T44" fmla="*/ 726 w 94"/>
                  <a:gd name="T45" fmla="*/ 1684 h 58"/>
                  <a:gd name="T46" fmla="*/ 991 w 94"/>
                  <a:gd name="T47" fmla="*/ 2089 h 58"/>
                  <a:gd name="T48" fmla="*/ 1526 w 94"/>
                  <a:gd name="T49" fmla="*/ 2545 h 58"/>
                  <a:gd name="T50" fmla="*/ 2079 w 94"/>
                  <a:gd name="T51" fmla="*/ 2903 h 58"/>
                  <a:gd name="T52" fmla="*/ 2665 w 94"/>
                  <a:gd name="T53" fmla="*/ 3267 h 58"/>
                  <a:gd name="T54" fmla="*/ 3092 w 94"/>
                  <a:gd name="T55" fmla="*/ 3428 h 58"/>
                  <a:gd name="T56" fmla="*/ 3716 w 94"/>
                  <a:gd name="T57" fmla="*/ 3547 h 58"/>
                  <a:gd name="T58" fmla="*/ 4206 w 94"/>
                  <a:gd name="T59" fmla="*/ 3723 h 58"/>
                  <a:gd name="T60" fmla="*/ 4760 w 94"/>
                  <a:gd name="T61" fmla="*/ 3740 h 58"/>
                  <a:gd name="T62" fmla="*/ 5141 w 94"/>
                  <a:gd name="T63" fmla="*/ 3740 h 58"/>
                  <a:gd name="T64" fmla="*/ 5574 w 94"/>
                  <a:gd name="T65" fmla="*/ 3740 h 58"/>
                  <a:gd name="T66" fmla="*/ 5930 w 94"/>
                  <a:gd name="T67" fmla="*/ 3740 h 58"/>
                  <a:gd name="T68" fmla="*/ 6191 w 94"/>
                  <a:gd name="T69" fmla="*/ 385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8"/>
                  <a:gd name="T107" fmla="*/ 94 w 94"/>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8">
                    <a:moveTo>
                      <a:pt x="89" y="58"/>
                    </a:moveTo>
                    <a:lnTo>
                      <a:pt x="92" y="58"/>
                    </a:lnTo>
                    <a:lnTo>
                      <a:pt x="94" y="55"/>
                    </a:lnTo>
                    <a:lnTo>
                      <a:pt x="94" y="52"/>
                    </a:lnTo>
                    <a:lnTo>
                      <a:pt x="92" y="47"/>
                    </a:lnTo>
                    <a:lnTo>
                      <a:pt x="89" y="41"/>
                    </a:lnTo>
                    <a:lnTo>
                      <a:pt x="85" y="36"/>
                    </a:lnTo>
                    <a:lnTo>
                      <a:pt x="79" y="29"/>
                    </a:lnTo>
                    <a:lnTo>
                      <a:pt x="73" y="22"/>
                    </a:lnTo>
                    <a:lnTo>
                      <a:pt x="66" y="16"/>
                    </a:lnTo>
                    <a:lnTo>
                      <a:pt x="58" y="10"/>
                    </a:lnTo>
                    <a:lnTo>
                      <a:pt x="49" y="6"/>
                    </a:lnTo>
                    <a:lnTo>
                      <a:pt x="40" y="3"/>
                    </a:lnTo>
                    <a:lnTo>
                      <a:pt x="31" y="0"/>
                    </a:lnTo>
                    <a:lnTo>
                      <a:pt x="21" y="0"/>
                    </a:lnTo>
                    <a:lnTo>
                      <a:pt x="12" y="3"/>
                    </a:lnTo>
                    <a:lnTo>
                      <a:pt x="2" y="7"/>
                    </a:lnTo>
                    <a:lnTo>
                      <a:pt x="1" y="8"/>
                    </a:lnTo>
                    <a:lnTo>
                      <a:pt x="0" y="9"/>
                    </a:lnTo>
                    <a:lnTo>
                      <a:pt x="1" y="11"/>
                    </a:lnTo>
                    <a:lnTo>
                      <a:pt x="1" y="14"/>
                    </a:lnTo>
                    <a:lnTo>
                      <a:pt x="4" y="19"/>
                    </a:lnTo>
                    <a:lnTo>
                      <a:pt x="10" y="25"/>
                    </a:lnTo>
                    <a:lnTo>
                      <a:pt x="15" y="31"/>
                    </a:lnTo>
                    <a:lnTo>
                      <a:pt x="22" y="38"/>
                    </a:lnTo>
                    <a:lnTo>
                      <a:pt x="30" y="43"/>
                    </a:lnTo>
                    <a:lnTo>
                      <a:pt x="38" y="49"/>
                    </a:lnTo>
                    <a:lnTo>
                      <a:pt x="45" y="51"/>
                    </a:lnTo>
                    <a:lnTo>
                      <a:pt x="53" y="53"/>
                    </a:lnTo>
                    <a:lnTo>
                      <a:pt x="60" y="55"/>
                    </a:lnTo>
                    <a:lnTo>
                      <a:pt x="68" y="56"/>
                    </a:lnTo>
                    <a:lnTo>
                      <a:pt x="74" y="56"/>
                    </a:lnTo>
                    <a:lnTo>
                      <a:pt x="80" y="56"/>
                    </a:lnTo>
                    <a:lnTo>
                      <a:pt x="85" y="56"/>
                    </a:lnTo>
                    <a:lnTo>
                      <a:pt x="89" y="58"/>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12" name="Freeform 637"/>
              <p:cNvSpPr>
                <a:spLocks noChangeArrowheads="1"/>
              </p:cNvSpPr>
              <p:nvPr/>
            </p:nvSpPr>
            <p:spPr bwMode="auto">
              <a:xfrm>
                <a:off x="3744" y="4070"/>
                <a:ext cx="98" cy="55"/>
              </a:xfrm>
              <a:custGeom>
                <a:avLst/>
                <a:gdLst>
                  <a:gd name="T0" fmla="*/ 4 w 98"/>
                  <a:gd name="T1" fmla="*/ 228 h 66"/>
                  <a:gd name="T2" fmla="*/ 742 w 98"/>
                  <a:gd name="T3" fmla="*/ 183 h 66"/>
                  <a:gd name="T4" fmla="*/ 1194 w 98"/>
                  <a:gd name="T5" fmla="*/ 161 h 66"/>
                  <a:gd name="T6" fmla="*/ 1761 w 98"/>
                  <a:gd name="T7" fmla="*/ 161 h 66"/>
                  <a:gd name="T8" fmla="*/ 2298 w 98"/>
                  <a:gd name="T9" fmla="*/ 183 h 66"/>
                  <a:gd name="T10" fmla="*/ 2835 w 98"/>
                  <a:gd name="T11" fmla="*/ 228 h 66"/>
                  <a:gd name="T12" fmla="*/ 3285 w 98"/>
                  <a:gd name="T13" fmla="*/ 331 h 66"/>
                  <a:gd name="T14" fmla="*/ 3699 w 98"/>
                  <a:gd name="T15" fmla="*/ 410 h 66"/>
                  <a:gd name="T16" fmla="*/ 4086 w 98"/>
                  <a:gd name="T17" fmla="*/ 512 h 66"/>
                  <a:gd name="T18" fmla="*/ 4561 w 98"/>
                  <a:gd name="T19" fmla="*/ 631 h 66"/>
                  <a:gd name="T20" fmla="*/ 4841 w 98"/>
                  <a:gd name="T21" fmla="*/ 731 h 66"/>
                  <a:gd name="T22" fmla="*/ 5138 w 98"/>
                  <a:gd name="T23" fmla="*/ 816 h 66"/>
                  <a:gd name="T24" fmla="*/ 5183 w 98"/>
                  <a:gd name="T25" fmla="*/ 918 h 66"/>
                  <a:gd name="T26" fmla="*/ 5283 w 98"/>
                  <a:gd name="T27" fmla="*/ 978 h 66"/>
                  <a:gd name="T28" fmla="*/ 5283 w 98"/>
                  <a:gd name="T29" fmla="*/ 988 h 66"/>
                  <a:gd name="T30" fmla="*/ 5451 w 98"/>
                  <a:gd name="T31" fmla="*/ 988 h 66"/>
                  <a:gd name="T32" fmla="*/ 5183 w 98"/>
                  <a:gd name="T33" fmla="*/ 988 h 66"/>
                  <a:gd name="T34" fmla="*/ 5165 w 98"/>
                  <a:gd name="T35" fmla="*/ 1143 h 66"/>
                  <a:gd name="T36" fmla="*/ 5501 w 98"/>
                  <a:gd name="T37" fmla="*/ 1133 h 66"/>
                  <a:gd name="T38" fmla="*/ 5799 w 98"/>
                  <a:gd name="T39" fmla="*/ 1053 h 66"/>
                  <a:gd name="T40" fmla="*/ 5799 w 98"/>
                  <a:gd name="T41" fmla="*/ 944 h 66"/>
                  <a:gd name="T42" fmla="*/ 5607 w 98"/>
                  <a:gd name="T43" fmla="*/ 853 h 66"/>
                  <a:gd name="T44" fmla="*/ 5482 w 98"/>
                  <a:gd name="T45" fmla="*/ 737 h 66"/>
                  <a:gd name="T46" fmla="*/ 5183 w 98"/>
                  <a:gd name="T47" fmla="*/ 631 h 66"/>
                  <a:gd name="T48" fmla="*/ 4853 w 98"/>
                  <a:gd name="T49" fmla="*/ 512 h 66"/>
                  <a:gd name="T50" fmla="*/ 4561 w 98"/>
                  <a:gd name="T51" fmla="*/ 408 h 66"/>
                  <a:gd name="T52" fmla="*/ 4061 w 98"/>
                  <a:gd name="T53" fmla="*/ 265 h 66"/>
                  <a:gd name="T54" fmla="*/ 3598 w 98"/>
                  <a:gd name="T55" fmla="*/ 183 h 66"/>
                  <a:gd name="T56" fmla="*/ 3009 w 98"/>
                  <a:gd name="T57" fmla="*/ 6 h 66"/>
                  <a:gd name="T58" fmla="*/ 2439 w 98"/>
                  <a:gd name="T59" fmla="*/ 2 h 66"/>
                  <a:gd name="T60" fmla="*/ 1813 w 98"/>
                  <a:gd name="T61" fmla="*/ 0 h 66"/>
                  <a:gd name="T62" fmla="*/ 1126 w 98"/>
                  <a:gd name="T63" fmla="*/ 0 h 66"/>
                  <a:gd name="T64" fmla="*/ 620 w 98"/>
                  <a:gd name="T65" fmla="*/ 2 h 66"/>
                  <a:gd name="T66" fmla="*/ 0 w 98"/>
                  <a:gd name="T67" fmla="*/ 137 h 66"/>
                  <a:gd name="T68" fmla="*/ 4 w 98"/>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4"/>
                    </a:moveTo>
                    <a:lnTo>
                      <a:pt x="13" y="11"/>
                    </a:lnTo>
                    <a:lnTo>
                      <a:pt x="21" y="9"/>
                    </a:lnTo>
                    <a:lnTo>
                      <a:pt x="30" y="9"/>
                    </a:lnTo>
                    <a:lnTo>
                      <a:pt x="39" y="11"/>
                    </a:lnTo>
                    <a:lnTo>
                      <a:pt x="48" y="14"/>
                    </a:lnTo>
                    <a:lnTo>
                      <a:pt x="56" y="19"/>
                    </a:lnTo>
                    <a:lnTo>
                      <a:pt x="63" y="24"/>
                    </a:lnTo>
                    <a:lnTo>
                      <a:pt x="70" y="30"/>
                    </a:lnTo>
                    <a:lnTo>
                      <a:pt x="76" y="36"/>
                    </a:lnTo>
                    <a:lnTo>
                      <a:pt x="81" y="42"/>
                    </a:lnTo>
                    <a:lnTo>
                      <a:pt x="86" y="47"/>
                    </a:lnTo>
                    <a:lnTo>
                      <a:pt x="89" y="53"/>
                    </a:lnTo>
                    <a:lnTo>
                      <a:pt x="90" y="56"/>
                    </a:lnTo>
                    <a:lnTo>
                      <a:pt x="90" y="57"/>
                    </a:lnTo>
                    <a:lnTo>
                      <a:pt x="91" y="57"/>
                    </a:lnTo>
                    <a:lnTo>
                      <a:pt x="89" y="57"/>
                    </a:lnTo>
                    <a:lnTo>
                      <a:pt x="88" y="66"/>
                    </a:lnTo>
                    <a:lnTo>
                      <a:pt x="94" y="65"/>
                    </a:lnTo>
                    <a:lnTo>
                      <a:pt x="98" y="60"/>
                    </a:lnTo>
                    <a:lnTo>
                      <a:pt x="98" y="55"/>
                    </a:lnTo>
                    <a:lnTo>
                      <a:pt x="96" y="49"/>
                    </a:lnTo>
                    <a:lnTo>
                      <a:pt x="93" y="43"/>
                    </a:lnTo>
                    <a:lnTo>
                      <a:pt x="89" y="36"/>
                    </a:lnTo>
                    <a:lnTo>
                      <a:pt x="82" y="30"/>
                    </a:lnTo>
                    <a:lnTo>
                      <a:pt x="76" y="23"/>
                    </a:lnTo>
                    <a:lnTo>
                      <a:pt x="69" y="16"/>
                    </a:lnTo>
                    <a:lnTo>
                      <a:pt x="60" y="11"/>
                    </a:lnTo>
                    <a:lnTo>
                      <a:pt x="51" y="6"/>
                    </a:lnTo>
                    <a:lnTo>
                      <a:pt x="41" y="2"/>
                    </a:lnTo>
                    <a:lnTo>
                      <a:pt x="31" y="0"/>
                    </a:lnTo>
                    <a:lnTo>
                      <a:pt x="20" y="0"/>
                    </a:lnTo>
                    <a:lnTo>
                      <a:pt x="10"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13" name="Freeform 638"/>
              <p:cNvSpPr>
                <a:spLocks noChangeArrowheads="1"/>
              </p:cNvSpPr>
              <p:nvPr/>
            </p:nvSpPr>
            <p:spPr bwMode="auto">
              <a:xfrm>
                <a:off x="3739" y="4079"/>
                <a:ext cx="41" cy="48"/>
              </a:xfrm>
              <a:custGeom>
                <a:avLst/>
                <a:gdLst>
                  <a:gd name="T0" fmla="*/ 2562 w 44"/>
                  <a:gd name="T1" fmla="*/ 13011 h 49"/>
                  <a:gd name="T2" fmla="*/ 2170 w 44"/>
                  <a:gd name="T3" fmla="*/ 11744 h 49"/>
                  <a:gd name="T4" fmla="*/ 1666 w 44"/>
                  <a:gd name="T5" fmla="*/ 10050 h 49"/>
                  <a:gd name="T6" fmla="*/ 1323 w 44"/>
                  <a:gd name="T7" fmla="*/ 7929 h 49"/>
                  <a:gd name="T8" fmla="*/ 953 w 44"/>
                  <a:gd name="T9" fmla="*/ 6262 h 49"/>
                  <a:gd name="T10" fmla="*/ 685 w 44"/>
                  <a:gd name="T11" fmla="*/ 3937 h 49"/>
                  <a:gd name="T12" fmla="*/ 562 w 44"/>
                  <a:gd name="T13" fmla="*/ 2643 h 49"/>
                  <a:gd name="T14" fmla="*/ 562 w 44"/>
                  <a:gd name="T15" fmla="*/ 2459 h 49"/>
                  <a:gd name="T16" fmla="*/ 562 w 44"/>
                  <a:gd name="T17" fmla="*/ 82 h 49"/>
                  <a:gd name="T18" fmla="*/ 526 w 44"/>
                  <a:gd name="T19" fmla="*/ 2459 h 49"/>
                  <a:gd name="T20" fmla="*/ 4 w 44"/>
                  <a:gd name="T21" fmla="*/ 0 h 49"/>
                  <a:gd name="T22" fmla="*/ 1 w 44"/>
                  <a:gd name="T23" fmla="*/ 3 h 49"/>
                  <a:gd name="T24" fmla="*/ 0 w 44"/>
                  <a:gd name="T25" fmla="*/ 82 h 49"/>
                  <a:gd name="T26" fmla="*/ 1 w 44"/>
                  <a:gd name="T27" fmla="*/ 2868 h 49"/>
                  <a:gd name="T28" fmla="*/ 2 w 44"/>
                  <a:gd name="T29" fmla="*/ 3937 h 49"/>
                  <a:gd name="T30" fmla="*/ 5 w 44"/>
                  <a:gd name="T31" fmla="*/ 5807 h 49"/>
                  <a:gd name="T32" fmla="*/ 601 w 44"/>
                  <a:gd name="T33" fmla="*/ 7929 h 49"/>
                  <a:gd name="T34" fmla="*/ 953 w 44"/>
                  <a:gd name="T35" fmla="*/ 10050 h 49"/>
                  <a:gd name="T36" fmla="*/ 1367 w 44"/>
                  <a:gd name="T37" fmla="*/ 12028 h 49"/>
                  <a:gd name="T38" fmla="*/ 1780 w 44"/>
                  <a:gd name="T39" fmla="*/ 14256 h 49"/>
                  <a:gd name="T40" fmla="*/ 2318 w 44"/>
                  <a:gd name="T41" fmla="*/ 15430 h 49"/>
                  <a:gd name="T42" fmla="*/ 2562 w 44"/>
                  <a:gd name="T43" fmla="*/ 13011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
                  <a:gd name="T67" fmla="*/ 0 h 49"/>
                  <a:gd name="T68" fmla="*/ 44 w 44"/>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 h="49">
                    <a:moveTo>
                      <a:pt x="44" y="41"/>
                    </a:moveTo>
                    <a:lnTo>
                      <a:pt x="37" y="37"/>
                    </a:lnTo>
                    <a:lnTo>
                      <a:pt x="29" y="31"/>
                    </a:lnTo>
                    <a:lnTo>
                      <a:pt x="22" y="25"/>
                    </a:lnTo>
                    <a:lnTo>
                      <a:pt x="17" y="19"/>
                    </a:lnTo>
                    <a:lnTo>
                      <a:pt x="12" y="13"/>
                    </a:lnTo>
                    <a:lnTo>
                      <a:pt x="9" y="8"/>
                    </a:lnTo>
                    <a:lnTo>
                      <a:pt x="9" y="7"/>
                    </a:lnTo>
                    <a:lnTo>
                      <a:pt x="9" y="6"/>
                    </a:lnTo>
                    <a:lnTo>
                      <a:pt x="8" y="7"/>
                    </a:lnTo>
                    <a:lnTo>
                      <a:pt x="4" y="0"/>
                    </a:lnTo>
                    <a:lnTo>
                      <a:pt x="1" y="3"/>
                    </a:lnTo>
                    <a:lnTo>
                      <a:pt x="0" y="6"/>
                    </a:lnTo>
                    <a:lnTo>
                      <a:pt x="1" y="9"/>
                    </a:lnTo>
                    <a:lnTo>
                      <a:pt x="2" y="13"/>
                    </a:lnTo>
                    <a:lnTo>
                      <a:pt x="5" y="18"/>
                    </a:lnTo>
                    <a:lnTo>
                      <a:pt x="10" y="25"/>
                    </a:lnTo>
                    <a:lnTo>
                      <a:pt x="17" y="31"/>
                    </a:lnTo>
                    <a:lnTo>
                      <a:pt x="23" y="38"/>
                    </a:lnTo>
                    <a:lnTo>
                      <a:pt x="31" y="45"/>
                    </a:lnTo>
                    <a:lnTo>
                      <a:pt x="40" y="49"/>
                    </a:lnTo>
                    <a:lnTo>
                      <a:pt x="44"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14" name="Freeform 639"/>
              <p:cNvSpPr>
                <a:spLocks noChangeArrowheads="1"/>
              </p:cNvSpPr>
              <p:nvPr/>
            </p:nvSpPr>
            <p:spPr bwMode="auto">
              <a:xfrm>
                <a:off x="3782" y="4124"/>
                <a:ext cx="50" cy="14"/>
              </a:xfrm>
              <a:custGeom>
                <a:avLst/>
                <a:gdLst>
                  <a:gd name="T0" fmla="*/ 1564 w 53"/>
                  <a:gd name="T1" fmla="*/ 2383 h 18"/>
                  <a:gd name="T2" fmla="*/ 1458 w 53"/>
                  <a:gd name="T3" fmla="*/ 2146 h 18"/>
                  <a:gd name="T4" fmla="*/ 1306 w 53"/>
                  <a:gd name="T5" fmla="*/ 2146 h 18"/>
                  <a:gd name="T6" fmla="*/ 1106 w 53"/>
                  <a:gd name="T7" fmla="*/ 2146 h 18"/>
                  <a:gd name="T8" fmla="*/ 938 w 53"/>
                  <a:gd name="T9" fmla="*/ 1931 h 18"/>
                  <a:gd name="T10" fmla="*/ 706 w 53"/>
                  <a:gd name="T11" fmla="*/ 1931 h 18"/>
                  <a:gd name="T12" fmla="*/ 508 w 53"/>
                  <a:gd name="T13" fmla="*/ 1564 h 18"/>
                  <a:gd name="T14" fmla="*/ 344 w 53"/>
                  <a:gd name="T15" fmla="*/ 2 h 18"/>
                  <a:gd name="T16" fmla="*/ 4 w 53"/>
                  <a:gd name="T17" fmla="*/ 0 h 18"/>
                  <a:gd name="T18" fmla="*/ 0 w 53"/>
                  <a:gd name="T19" fmla="*/ 2146 h 18"/>
                  <a:gd name="T20" fmla="*/ 7 w 53"/>
                  <a:gd name="T21" fmla="*/ 2943 h 18"/>
                  <a:gd name="T22" fmla="*/ 455 w 53"/>
                  <a:gd name="T23" fmla="*/ 4207 h 18"/>
                  <a:gd name="T24" fmla="*/ 667 w 53"/>
                  <a:gd name="T25" fmla="*/ 4485 h 18"/>
                  <a:gd name="T26" fmla="*/ 929 w 53"/>
                  <a:gd name="T27" fmla="*/ 4675 h 18"/>
                  <a:gd name="T28" fmla="*/ 1106 w 53"/>
                  <a:gd name="T29" fmla="*/ 4675 h 18"/>
                  <a:gd name="T30" fmla="*/ 1293 w 53"/>
                  <a:gd name="T31" fmla="*/ 4675 h 18"/>
                  <a:gd name="T32" fmla="*/ 1458 w 53"/>
                  <a:gd name="T33" fmla="*/ 4984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4" y="8"/>
                    </a:lnTo>
                    <a:lnTo>
                      <a:pt x="38" y="8"/>
                    </a:lnTo>
                    <a:lnTo>
                      <a:pt x="32" y="7"/>
                    </a:lnTo>
                    <a:lnTo>
                      <a:pt x="24" y="7"/>
                    </a:lnTo>
                    <a:lnTo>
                      <a:pt x="18" y="5"/>
                    </a:lnTo>
                    <a:lnTo>
                      <a:pt x="11" y="4"/>
                    </a:lnTo>
                    <a:lnTo>
                      <a:pt x="4" y="0"/>
                    </a:lnTo>
                    <a:lnTo>
                      <a:pt x="0" y="8"/>
                    </a:lnTo>
                    <a:lnTo>
                      <a:pt x="7" y="11"/>
                    </a:lnTo>
                    <a:lnTo>
                      <a:pt x="16" y="15"/>
                    </a:lnTo>
                    <a:lnTo>
                      <a:pt x="23" y="16"/>
                    </a:lnTo>
                    <a:lnTo>
                      <a:pt x="31" y="17"/>
                    </a:lnTo>
                    <a:lnTo>
                      <a:pt x="38" y="17"/>
                    </a:lnTo>
                    <a:lnTo>
                      <a:pt x="43" y="17"/>
                    </a:lnTo>
                    <a:lnTo>
                      <a:pt x="49" y="18"/>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15" name="Freeform 640"/>
              <p:cNvSpPr>
                <a:spLocks noChangeArrowheads="1"/>
              </p:cNvSpPr>
              <p:nvPr/>
            </p:nvSpPr>
            <p:spPr bwMode="auto">
              <a:xfrm>
                <a:off x="2268" y="4155"/>
                <a:ext cx="92" cy="57"/>
              </a:xfrm>
              <a:custGeom>
                <a:avLst/>
                <a:gdLst>
                  <a:gd name="T0" fmla="*/ 3003 w 93"/>
                  <a:gd name="T1" fmla="*/ 9586 h 57"/>
                  <a:gd name="T2" fmla="*/ 3052 w 93"/>
                  <a:gd name="T3" fmla="*/ 9277 h 57"/>
                  <a:gd name="T4" fmla="*/ 3164 w 93"/>
                  <a:gd name="T5" fmla="*/ 9193 h 57"/>
                  <a:gd name="T6" fmla="*/ 3164 w 93"/>
                  <a:gd name="T7" fmla="*/ 8528 h 57"/>
                  <a:gd name="T8" fmla="*/ 3082 w 93"/>
                  <a:gd name="T9" fmla="*/ 7564 h 57"/>
                  <a:gd name="T10" fmla="*/ 3036 w 93"/>
                  <a:gd name="T11" fmla="*/ 6604 h 57"/>
                  <a:gd name="T12" fmla="*/ 2882 w 93"/>
                  <a:gd name="T13" fmla="*/ 5726 h 57"/>
                  <a:gd name="T14" fmla="*/ 2633 w 93"/>
                  <a:gd name="T15" fmla="*/ 4656 h 57"/>
                  <a:gd name="T16" fmla="*/ 2463 w 93"/>
                  <a:gd name="T17" fmla="*/ 3797 h 57"/>
                  <a:gd name="T18" fmla="*/ 2230 w 93"/>
                  <a:gd name="T19" fmla="*/ 2375 h 57"/>
                  <a:gd name="T20" fmla="*/ 1905 w 93"/>
                  <a:gd name="T21" fmla="*/ 1697 h 57"/>
                  <a:gd name="T22" fmla="*/ 1645 w 93"/>
                  <a:gd name="T23" fmla="*/ 5 h 57"/>
                  <a:gd name="T24" fmla="*/ 1313 w 93"/>
                  <a:gd name="T25" fmla="*/ 2 h 57"/>
                  <a:gd name="T26" fmla="*/ 1019 w 93"/>
                  <a:gd name="T27" fmla="*/ 0 h 57"/>
                  <a:gd name="T28" fmla="*/ 635 w 93"/>
                  <a:gd name="T29" fmla="*/ 0 h 57"/>
                  <a:gd name="T30" fmla="*/ 398 w 93"/>
                  <a:gd name="T31" fmla="*/ 2 h 57"/>
                  <a:gd name="T32" fmla="*/ 1 w 93"/>
                  <a:gd name="T33" fmla="*/ 68 h 57"/>
                  <a:gd name="T34" fmla="*/ 0 w 93"/>
                  <a:gd name="T35" fmla="*/ 75 h 57"/>
                  <a:gd name="T36" fmla="*/ 0 w 93"/>
                  <a:gd name="T37" fmla="*/ 1469 h 57"/>
                  <a:gd name="T38" fmla="*/ 0 w 93"/>
                  <a:gd name="T39" fmla="*/ 1797 h 57"/>
                  <a:gd name="T40" fmla="*/ 1 w 93"/>
                  <a:gd name="T41" fmla="*/ 2058 h 57"/>
                  <a:gd name="T42" fmla="*/ 4 w 93"/>
                  <a:gd name="T43" fmla="*/ 2891 h 57"/>
                  <a:gd name="T44" fmla="*/ 9 w 93"/>
                  <a:gd name="T45" fmla="*/ 4061 h 57"/>
                  <a:gd name="T46" fmla="*/ 490 w 93"/>
                  <a:gd name="T47" fmla="*/ 4995 h 57"/>
                  <a:gd name="T48" fmla="*/ 669 w 93"/>
                  <a:gd name="T49" fmla="*/ 6165 h 57"/>
                  <a:gd name="T50" fmla="*/ 1019 w 93"/>
                  <a:gd name="T51" fmla="*/ 7001 h 57"/>
                  <a:gd name="T52" fmla="*/ 1246 w 93"/>
                  <a:gd name="T53" fmla="*/ 7976 h 57"/>
                  <a:gd name="T54" fmla="*/ 1537 w 93"/>
                  <a:gd name="T55" fmla="*/ 8528 h 57"/>
                  <a:gd name="T56" fmla="*/ 1734 w 93"/>
                  <a:gd name="T57" fmla="*/ 8675 h 57"/>
                  <a:gd name="T58" fmla="*/ 1997 w 93"/>
                  <a:gd name="T59" fmla="*/ 9193 h 57"/>
                  <a:gd name="T60" fmla="*/ 2251 w 93"/>
                  <a:gd name="T61" fmla="*/ 9193 h 57"/>
                  <a:gd name="T62" fmla="*/ 2463 w 93"/>
                  <a:gd name="T63" fmla="*/ 9277 h 57"/>
                  <a:gd name="T64" fmla="*/ 2633 w 93"/>
                  <a:gd name="T65" fmla="*/ 9277 h 57"/>
                  <a:gd name="T66" fmla="*/ 2882 w 93"/>
                  <a:gd name="T67" fmla="*/ 9277 h 57"/>
                  <a:gd name="T68" fmla="*/ 3003 w 93"/>
                  <a:gd name="T69" fmla="*/ 9586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57"/>
                    </a:moveTo>
                    <a:lnTo>
                      <a:pt x="91" y="56"/>
                    </a:lnTo>
                    <a:lnTo>
                      <a:pt x="93" y="55"/>
                    </a:lnTo>
                    <a:lnTo>
                      <a:pt x="93" y="50"/>
                    </a:lnTo>
                    <a:lnTo>
                      <a:pt x="92" y="46"/>
                    </a:lnTo>
                    <a:lnTo>
                      <a:pt x="89" y="40"/>
                    </a:lnTo>
                    <a:lnTo>
                      <a:pt x="85" y="34"/>
                    </a:lnTo>
                    <a:lnTo>
                      <a:pt x="79" y="28"/>
                    </a:lnTo>
                    <a:lnTo>
                      <a:pt x="73" y="22"/>
                    </a:lnTo>
                    <a:lnTo>
                      <a:pt x="66" y="15"/>
                    </a:lnTo>
                    <a:lnTo>
                      <a:pt x="57" y="10"/>
                    </a:lnTo>
                    <a:lnTo>
                      <a:pt x="49" y="5"/>
                    </a:lnTo>
                    <a:lnTo>
                      <a:pt x="39" y="2"/>
                    </a:lnTo>
                    <a:lnTo>
                      <a:pt x="30" y="0"/>
                    </a:lnTo>
                    <a:lnTo>
                      <a:pt x="20" y="0"/>
                    </a:lnTo>
                    <a:lnTo>
                      <a:pt x="11" y="2"/>
                    </a:lnTo>
                    <a:lnTo>
                      <a:pt x="1" y="6"/>
                    </a:lnTo>
                    <a:lnTo>
                      <a:pt x="0" y="7"/>
                    </a:lnTo>
                    <a:lnTo>
                      <a:pt x="0" y="8"/>
                    </a:lnTo>
                    <a:lnTo>
                      <a:pt x="0" y="11"/>
                    </a:lnTo>
                    <a:lnTo>
                      <a:pt x="1" y="13"/>
                    </a:lnTo>
                    <a:lnTo>
                      <a:pt x="4" y="18"/>
                    </a:lnTo>
                    <a:lnTo>
                      <a:pt x="9" y="24"/>
                    </a:lnTo>
                    <a:lnTo>
                      <a:pt x="15" y="30"/>
                    </a:lnTo>
                    <a:lnTo>
                      <a:pt x="21" y="37"/>
                    </a:lnTo>
                    <a:lnTo>
                      <a:pt x="30" y="42"/>
                    </a:lnTo>
                    <a:lnTo>
                      <a:pt x="37" y="47"/>
                    </a:lnTo>
                    <a:lnTo>
                      <a:pt x="45" y="50"/>
                    </a:lnTo>
                    <a:lnTo>
                      <a:pt x="52" y="52"/>
                    </a:lnTo>
                    <a:lnTo>
                      <a:pt x="59" y="55"/>
                    </a:lnTo>
                    <a:lnTo>
                      <a:pt x="67" y="55"/>
                    </a:lnTo>
                    <a:lnTo>
                      <a:pt x="73" y="56"/>
                    </a:lnTo>
                    <a:lnTo>
                      <a:pt x="79" y="56"/>
                    </a:lnTo>
                    <a:lnTo>
                      <a:pt x="85" y="56"/>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16" name="Freeform 641"/>
              <p:cNvSpPr>
                <a:spLocks noChangeArrowheads="1"/>
              </p:cNvSpPr>
              <p:nvPr/>
            </p:nvSpPr>
            <p:spPr bwMode="auto">
              <a:xfrm>
                <a:off x="2268" y="4153"/>
                <a:ext cx="98" cy="67"/>
              </a:xfrm>
              <a:custGeom>
                <a:avLst/>
                <a:gdLst>
                  <a:gd name="T0" fmla="*/ 4 w 98"/>
                  <a:gd name="T1" fmla="*/ 3526 h 66"/>
                  <a:gd name="T2" fmla="*/ 742 w 98"/>
                  <a:gd name="T3" fmla="*/ 2612 h 66"/>
                  <a:gd name="T4" fmla="*/ 1269 w 98"/>
                  <a:gd name="T5" fmla="*/ 2284 h 66"/>
                  <a:gd name="T6" fmla="*/ 1813 w 98"/>
                  <a:gd name="T7" fmla="*/ 2284 h 66"/>
                  <a:gd name="T8" fmla="*/ 2298 w 98"/>
                  <a:gd name="T9" fmla="*/ 2612 h 66"/>
                  <a:gd name="T10" fmla="*/ 2835 w 98"/>
                  <a:gd name="T11" fmla="*/ 3526 h 66"/>
                  <a:gd name="T12" fmla="*/ 3285 w 98"/>
                  <a:gd name="T13" fmla="*/ 4715 h 66"/>
                  <a:gd name="T14" fmla="*/ 3817 w 98"/>
                  <a:gd name="T15" fmla="*/ 5828 h 66"/>
                  <a:gd name="T16" fmla="*/ 4167 w 98"/>
                  <a:gd name="T17" fmla="*/ 7309 h 66"/>
                  <a:gd name="T18" fmla="*/ 4573 w 98"/>
                  <a:gd name="T19" fmla="*/ 8708 h 66"/>
                  <a:gd name="T20" fmla="*/ 4853 w 98"/>
                  <a:gd name="T21" fmla="*/ 10428 h 66"/>
                  <a:gd name="T22" fmla="*/ 5138 w 98"/>
                  <a:gd name="T23" fmla="*/ 11653 h 66"/>
                  <a:gd name="T24" fmla="*/ 5183 w 98"/>
                  <a:gd name="T25" fmla="*/ 13108 h 66"/>
                  <a:gd name="T26" fmla="*/ 5283 w 98"/>
                  <a:gd name="T27" fmla="*/ 13954 h 66"/>
                  <a:gd name="T28" fmla="*/ 5283 w 98"/>
                  <a:gd name="T29" fmla="*/ 14105 h 66"/>
                  <a:gd name="T30" fmla="*/ 5451 w 98"/>
                  <a:gd name="T31" fmla="*/ 14105 h 66"/>
                  <a:gd name="T32" fmla="*/ 5283 w 98"/>
                  <a:gd name="T33" fmla="*/ 14105 h 66"/>
                  <a:gd name="T34" fmla="*/ 5165 w 98"/>
                  <a:gd name="T35" fmla="*/ 16315 h 66"/>
                  <a:gd name="T36" fmla="*/ 5501 w 98"/>
                  <a:gd name="T37" fmla="*/ 16167 h 66"/>
                  <a:gd name="T38" fmla="*/ 5799 w 98"/>
                  <a:gd name="T39" fmla="*/ 15167 h 66"/>
                  <a:gd name="T40" fmla="*/ 5799 w 98"/>
                  <a:gd name="T41" fmla="*/ 13471 h 66"/>
                  <a:gd name="T42" fmla="*/ 5607 w 98"/>
                  <a:gd name="T43" fmla="*/ 12191 h 66"/>
                  <a:gd name="T44" fmla="*/ 5482 w 98"/>
                  <a:gd name="T45" fmla="*/ 10512 h 66"/>
                  <a:gd name="T46" fmla="*/ 5183 w 98"/>
                  <a:gd name="T47" fmla="*/ 9092 h 66"/>
                  <a:gd name="T48" fmla="*/ 4885 w 98"/>
                  <a:gd name="T49" fmla="*/ 7309 h 66"/>
                  <a:gd name="T50" fmla="*/ 4561 w 98"/>
                  <a:gd name="T51" fmla="*/ 5828 h 66"/>
                  <a:gd name="T52" fmla="*/ 4061 w 98"/>
                  <a:gd name="T53" fmla="*/ 4061 h 66"/>
                  <a:gd name="T54" fmla="*/ 3598 w 98"/>
                  <a:gd name="T55" fmla="*/ 2439 h 66"/>
                  <a:gd name="T56" fmla="*/ 3009 w 98"/>
                  <a:gd name="T57" fmla="*/ 80 h 66"/>
                  <a:gd name="T58" fmla="*/ 2439 w 98"/>
                  <a:gd name="T59" fmla="*/ 2 h 66"/>
                  <a:gd name="T60" fmla="*/ 1870 w 98"/>
                  <a:gd name="T61" fmla="*/ 0 h 66"/>
                  <a:gd name="T62" fmla="*/ 1194 w 98"/>
                  <a:gd name="T63" fmla="*/ 0 h 66"/>
                  <a:gd name="T64" fmla="*/ 659 w 98"/>
                  <a:gd name="T65" fmla="*/ 2 h 66"/>
                  <a:gd name="T66" fmla="*/ 0 w 98"/>
                  <a:gd name="T67" fmla="*/ 1947 h 66"/>
                  <a:gd name="T68" fmla="*/ 4 w 98"/>
                  <a:gd name="T69" fmla="*/ 3526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5"/>
                    </a:moveTo>
                    <a:lnTo>
                      <a:pt x="13" y="11"/>
                    </a:lnTo>
                    <a:lnTo>
                      <a:pt x="22" y="9"/>
                    </a:lnTo>
                    <a:lnTo>
                      <a:pt x="31" y="9"/>
                    </a:lnTo>
                    <a:lnTo>
                      <a:pt x="39" y="11"/>
                    </a:lnTo>
                    <a:lnTo>
                      <a:pt x="48" y="15"/>
                    </a:lnTo>
                    <a:lnTo>
                      <a:pt x="56" y="19"/>
                    </a:lnTo>
                    <a:lnTo>
                      <a:pt x="64" y="23"/>
                    </a:lnTo>
                    <a:lnTo>
                      <a:pt x="71" y="30"/>
                    </a:lnTo>
                    <a:lnTo>
                      <a:pt x="77" y="35"/>
                    </a:lnTo>
                    <a:lnTo>
                      <a:pt x="82" y="42"/>
                    </a:lnTo>
                    <a:lnTo>
                      <a:pt x="86" y="47"/>
                    </a:lnTo>
                    <a:lnTo>
                      <a:pt x="89" y="53"/>
                    </a:lnTo>
                    <a:lnTo>
                      <a:pt x="90" y="56"/>
                    </a:lnTo>
                    <a:lnTo>
                      <a:pt x="90" y="57"/>
                    </a:lnTo>
                    <a:lnTo>
                      <a:pt x="91" y="57"/>
                    </a:lnTo>
                    <a:lnTo>
                      <a:pt x="90" y="57"/>
                    </a:lnTo>
                    <a:lnTo>
                      <a:pt x="88" y="66"/>
                    </a:lnTo>
                    <a:lnTo>
                      <a:pt x="94" y="65"/>
                    </a:lnTo>
                    <a:lnTo>
                      <a:pt x="98" y="61"/>
                    </a:lnTo>
                    <a:lnTo>
                      <a:pt x="98" y="55"/>
                    </a:lnTo>
                    <a:lnTo>
                      <a:pt x="96" y="49"/>
                    </a:lnTo>
                    <a:lnTo>
                      <a:pt x="93" y="43"/>
                    </a:lnTo>
                    <a:lnTo>
                      <a:pt x="89" y="37"/>
                    </a:lnTo>
                    <a:lnTo>
                      <a:pt x="84" y="30"/>
                    </a:lnTo>
                    <a:lnTo>
                      <a:pt x="76" y="23"/>
                    </a:lnTo>
                    <a:lnTo>
                      <a:pt x="69" y="17"/>
                    </a:lnTo>
                    <a:lnTo>
                      <a:pt x="60" y="10"/>
                    </a:lnTo>
                    <a:lnTo>
                      <a:pt x="51" y="6"/>
                    </a:lnTo>
                    <a:lnTo>
                      <a:pt x="41" y="2"/>
                    </a:lnTo>
                    <a:lnTo>
                      <a:pt x="32" y="0"/>
                    </a:lnTo>
                    <a:lnTo>
                      <a:pt x="21" y="0"/>
                    </a:lnTo>
                    <a:lnTo>
                      <a:pt x="11" y="2"/>
                    </a:lnTo>
                    <a:lnTo>
                      <a:pt x="0" y="7"/>
                    </a:lnTo>
                    <a:lnTo>
                      <a:pt x="4" y="1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17" name="Freeform 642"/>
              <p:cNvSpPr>
                <a:spLocks noChangeArrowheads="1"/>
              </p:cNvSpPr>
              <p:nvPr/>
            </p:nvSpPr>
            <p:spPr bwMode="auto">
              <a:xfrm>
                <a:off x="2263" y="4157"/>
                <a:ext cx="40" cy="52"/>
              </a:xfrm>
              <a:custGeom>
                <a:avLst/>
                <a:gdLst>
                  <a:gd name="T0" fmla="*/ 2700 w 43"/>
                  <a:gd name="T1" fmla="*/ 40134 h 49"/>
                  <a:gd name="T2" fmla="*/ 2351 w 43"/>
                  <a:gd name="T3" fmla="*/ 35755 h 49"/>
                  <a:gd name="T4" fmla="*/ 1794 w 43"/>
                  <a:gd name="T5" fmla="*/ 31344 h 49"/>
                  <a:gd name="T6" fmla="*/ 1466 w 43"/>
                  <a:gd name="T7" fmla="*/ 24149 h 49"/>
                  <a:gd name="T8" fmla="*/ 979 w 43"/>
                  <a:gd name="T9" fmla="*/ 19064 h 49"/>
                  <a:gd name="T10" fmla="*/ 746 w 43"/>
                  <a:gd name="T11" fmla="*/ 11990 h 49"/>
                  <a:gd name="T12" fmla="*/ 571 w 43"/>
                  <a:gd name="T13" fmla="*/ 8731 h 49"/>
                  <a:gd name="T14" fmla="*/ 571 w 43"/>
                  <a:gd name="T15" fmla="*/ 8052 h 49"/>
                  <a:gd name="T16" fmla="*/ 571 w 43"/>
                  <a:gd name="T17" fmla="*/ 258 h 49"/>
                  <a:gd name="T18" fmla="*/ 571 w 43"/>
                  <a:gd name="T19" fmla="*/ 8052 h 49"/>
                  <a:gd name="T20" fmla="*/ 7 w 43"/>
                  <a:gd name="T21" fmla="*/ 8052 h 49"/>
                  <a:gd name="T22" fmla="*/ 3 w 43"/>
                  <a:gd name="T23" fmla="*/ 0 h 49"/>
                  <a:gd name="T24" fmla="*/ 0 w 43"/>
                  <a:gd name="T25" fmla="*/ 3 h 49"/>
                  <a:gd name="T26" fmla="*/ 0 w 43"/>
                  <a:gd name="T27" fmla="*/ 258 h 49"/>
                  <a:gd name="T28" fmla="*/ 0 w 43"/>
                  <a:gd name="T29" fmla="*/ 9419 h 49"/>
                  <a:gd name="T30" fmla="*/ 1 w 43"/>
                  <a:gd name="T31" fmla="*/ 11990 h 49"/>
                  <a:gd name="T32" fmla="*/ 4 w 43"/>
                  <a:gd name="T33" fmla="*/ 19064 h 49"/>
                  <a:gd name="T34" fmla="*/ 610 w 43"/>
                  <a:gd name="T35" fmla="*/ 24149 h 49"/>
                  <a:gd name="T36" fmla="*/ 979 w 43"/>
                  <a:gd name="T37" fmla="*/ 31344 h 49"/>
                  <a:gd name="T38" fmla="*/ 1472 w 43"/>
                  <a:gd name="T39" fmla="*/ 36627 h 49"/>
                  <a:gd name="T40" fmla="*/ 1927 w 43"/>
                  <a:gd name="T41" fmla="*/ 43397 h 49"/>
                  <a:gd name="T42" fmla="*/ 2514 w 43"/>
                  <a:gd name="T43" fmla="*/ 46976 h 49"/>
                  <a:gd name="T44" fmla="*/ 2700 w 43"/>
                  <a:gd name="T45" fmla="*/ 40134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49"/>
                  <a:gd name="T71" fmla="*/ 43 w 43"/>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49">
                    <a:moveTo>
                      <a:pt x="43" y="42"/>
                    </a:moveTo>
                    <a:lnTo>
                      <a:pt x="36" y="37"/>
                    </a:lnTo>
                    <a:lnTo>
                      <a:pt x="28" y="32"/>
                    </a:lnTo>
                    <a:lnTo>
                      <a:pt x="22" y="25"/>
                    </a:lnTo>
                    <a:lnTo>
                      <a:pt x="16" y="19"/>
                    </a:lnTo>
                    <a:lnTo>
                      <a:pt x="12" y="13"/>
                    </a:lnTo>
                    <a:lnTo>
                      <a:pt x="8" y="9"/>
                    </a:lnTo>
                    <a:lnTo>
                      <a:pt x="8" y="8"/>
                    </a:lnTo>
                    <a:lnTo>
                      <a:pt x="8" y="6"/>
                    </a:lnTo>
                    <a:lnTo>
                      <a:pt x="8" y="8"/>
                    </a:lnTo>
                    <a:lnTo>
                      <a:pt x="7" y="8"/>
                    </a:lnTo>
                    <a:lnTo>
                      <a:pt x="3" y="0"/>
                    </a:lnTo>
                    <a:lnTo>
                      <a:pt x="0" y="3"/>
                    </a:lnTo>
                    <a:lnTo>
                      <a:pt x="0" y="6"/>
                    </a:lnTo>
                    <a:lnTo>
                      <a:pt x="0" y="10"/>
                    </a:lnTo>
                    <a:lnTo>
                      <a:pt x="1" y="13"/>
                    </a:lnTo>
                    <a:lnTo>
                      <a:pt x="4" y="19"/>
                    </a:lnTo>
                    <a:lnTo>
                      <a:pt x="9" y="25"/>
                    </a:lnTo>
                    <a:lnTo>
                      <a:pt x="16" y="32"/>
                    </a:lnTo>
                    <a:lnTo>
                      <a:pt x="23" y="38"/>
                    </a:lnTo>
                    <a:lnTo>
                      <a:pt x="31" y="45"/>
                    </a:lnTo>
                    <a:lnTo>
                      <a:pt x="39" y="49"/>
                    </a:lnTo>
                    <a:lnTo>
                      <a:pt x="43" y="4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18" name="Freeform 643"/>
              <p:cNvSpPr>
                <a:spLocks noChangeArrowheads="1"/>
              </p:cNvSpPr>
              <p:nvPr/>
            </p:nvSpPr>
            <p:spPr bwMode="auto">
              <a:xfrm>
                <a:off x="2304" y="4216"/>
                <a:ext cx="51" cy="12"/>
              </a:xfrm>
              <a:custGeom>
                <a:avLst/>
                <a:gdLst>
                  <a:gd name="T0" fmla="*/ 1502 w 54"/>
                  <a:gd name="T1" fmla="*/ 1 h 17"/>
                  <a:gd name="T2" fmla="*/ 1421 w 54"/>
                  <a:gd name="T3" fmla="*/ 1 h 17"/>
                  <a:gd name="T4" fmla="*/ 1248 w 54"/>
                  <a:gd name="T5" fmla="*/ 1 h 17"/>
                  <a:gd name="T6" fmla="*/ 1062 w 54"/>
                  <a:gd name="T7" fmla="*/ 1 h 17"/>
                  <a:gd name="T8" fmla="*/ 903 w 54"/>
                  <a:gd name="T9" fmla="*/ 1 h 17"/>
                  <a:gd name="T10" fmla="*/ 689 w 54"/>
                  <a:gd name="T11" fmla="*/ 1 h 17"/>
                  <a:gd name="T12" fmla="*/ 471 w 54"/>
                  <a:gd name="T13" fmla="*/ 1 h 17"/>
                  <a:gd name="T14" fmla="*/ 323 w 54"/>
                  <a:gd name="T15" fmla="*/ 1 h 17"/>
                  <a:gd name="T16" fmla="*/ 4 w 54"/>
                  <a:gd name="T17" fmla="*/ 0 h 17"/>
                  <a:gd name="T18" fmla="*/ 0 w 54"/>
                  <a:gd name="T19" fmla="*/ 1 h 17"/>
                  <a:gd name="T20" fmla="*/ 297 w 54"/>
                  <a:gd name="T21" fmla="*/ 62 h 17"/>
                  <a:gd name="T22" fmla="*/ 423 w 54"/>
                  <a:gd name="T23" fmla="*/ 68 h 17"/>
                  <a:gd name="T24" fmla="*/ 668 w 54"/>
                  <a:gd name="T25" fmla="*/ 77 h 17"/>
                  <a:gd name="T26" fmla="*/ 903 w 54"/>
                  <a:gd name="T27" fmla="*/ 82 h 17"/>
                  <a:gd name="T28" fmla="*/ 1062 w 54"/>
                  <a:gd name="T29" fmla="*/ 82 h 17"/>
                  <a:gd name="T30" fmla="*/ 1248 w 54"/>
                  <a:gd name="T31" fmla="*/ 82 h 17"/>
                  <a:gd name="T32" fmla="*/ 1389 w 54"/>
                  <a:gd name="T33" fmla="*/ 82 h 17"/>
                  <a:gd name="T34" fmla="*/ 1468 w 54"/>
                  <a:gd name="T35" fmla="*/ 87 h 17"/>
                  <a:gd name="T36" fmla="*/ 1502 w 54"/>
                  <a:gd name="T37" fmla="*/ 1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7"/>
                  <a:gd name="T59" fmla="*/ 54 w 5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7">
                    <a:moveTo>
                      <a:pt x="54" y="8"/>
                    </a:moveTo>
                    <a:lnTo>
                      <a:pt x="50" y="7"/>
                    </a:lnTo>
                    <a:lnTo>
                      <a:pt x="44" y="7"/>
                    </a:lnTo>
                    <a:lnTo>
                      <a:pt x="38" y="7"/>
                    </a:lnTo>
                    <a:lnTo>
                      <a:pt x="32" y="6"/>
                    </a:lnTo>
                    <a:lnTo>
                      <a:pt x="25" y="6"/>
                    </a:lnTo>
                    <a:lnTo>
                      <a:pt x="18" y="4"/>
                    </a:lnTo>
                    <a:lnTo>
                      <a:pt x="11" y="2"/>
                    </a:lnTo>
                    <a:lnTo>
                      <a:pt x="4" y="0"/>
                    </a:lnTo>
                    <a:lnTo>
                      <a:pt x="0" y="7"/>
                    </a:lnTo>
                    <a:lnTo>
                      <a:pt x="9" y="11"/>
                    </a:lnTo>
                    <a:lnTo>
                      <a:pt x="16" y="13"/>
                    </a:lnTo>
                    <a:lnTo>
                      <a:pt x="24" y="15"/>
                    </a:lnTo>
                    <a:lnTo>
                      <a:pt x="32" y="16"/>
                    </a:lnTo>
                    <a:lnTo>
                      <a:pt x="38" y="16"/>
                    </a:lnTo>
                    <a:lnTo>
                      <a:pt x="44" y="16"/>
                    </a:lnTo>
                    <a:lnTo>
                      <a:pt x="49" y="16"/>
                    </a:lnTo>
                    <a:lnTo>
                      <a:pt x="52" y="17"/>
                    </a:lnTo>
                    <a:lnTo>
                      <a:pt x="54"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19" name="Freeform 644"/>
              <p:cNvSpPr>
                <a:spLocks noChangeArrowheads="1"/>
              </p:cNvSpPr>
              <p:nvPr/>
            </p:nvSpPr>
            <p:spPr bwMode="auto">
              <a:xfrm>
                <a:off x="3396" y="4077"/>
                <a:ext cx="92" cy="52"/>
              </a:xfrm>
              <a:custGeom>
                <a:avLst/>
                <a:gdLst>
                  <a:gd name="T0" fmla="*/ 4501 w 93"/>
                  <a:gd name="T1" fmla="*/ 3850 h 58"/>
                  <a:gd name="T2" fmla="*/ 4676 w 93"/>
                  <a:gd name="T3" fmla="*/ 3850 h 58"/>
                  <a:gd name="T4" fmla="*/ 4741 w 93"/>
                  <a:gd name="T5" fmla="*/ 3723 h 58"/>
                  <a:gd name="T6" fmla="*/ 4741 w 93"/>
                  <a:gd name="T7" fmla="*/ 3438 h 58"/>
                  <a:gd name="T8" fmla="*/ 4695 w 93"/>
                  <a:gd name="T9" fmla="*/ 3156 h 58"/>
                  <a:gd name="T10" fmla="*/ 4547 w 93"/>
                  <a:gd name="T11" fmla="*/ 2765 h 58"/>
                  <a:gd name="T12" fmla="*/ 4348 w 93"/>
                  <a:gd name="T13" fmla="*/ 2433 h 58"/>
                  <a:gd name="T14" fmla="*/ 4011 w 93"/>
                  <a:gd name="T15" fmla="*/ 1985 h 58"/>
                  <a:gd name="T16" fmla="*/ 3738 w 93"/>
                  <a:gd name="T17" fmla="*/ 1479 h 58"/>
                  <a:gd name="T18" fmla="*/ 3296 w 93"/>
                  <a:gd name="T19" fmla="*/ 1060 h 58"/>
                  <a:gd name="T20" fmla="*/ 2901 w 93"/>
                  <a:gd name="T21" fmla="*/ 647 h 58"/>
                  <a:gd name="T22" fmla="*/ 2509 w 93"/>
                  <a:gd name="T23" fmla="*/ 463 h 58"/>
                  <a:gd name="T24" fmla="*/ 1996 w 93"/>
                  <a:gd name="T25" fmla="*/ 3 h 58"/>
                  <a:gd name="T26" fmla="*/ 1521 w 93"/>
                  <a:gd name="T27" fmla="*/ 0 h 58"/>
                  <a:gd name="T28" fmla="*/ 980 w 93"/>
                  <a:gd name="T29" fmla="*/ 0 h 58"/>
                  <a:gd name="T30" fmla="*/ 526 w 93"/>
                  <a:gd name="T31" fmla="*/ 3 h 58"/>
                  <a:gd name="T32" fmla="*/ 1 w 93"/>
                  <a:gd name="T33" fmla="*/ 503 h 58"/>
                  <a:gd name="T34" fmla="*/ 0 w 93"/>
                  <a:gd name="T35" fmla="*/ 547 h 58"/>
                  <a:gd name="T36" fmla="*/ 0 w 93"/>
                  <a:gd name="T37" fmla="*/ 594 h 58"/>
                  <a:gd name="T38" fmla="*/ 0 w 93"/>
                  <a:gd name="T39" fmla="*/ 702 h 58"/>
                  <a:gd name="T40" fmla="*/ 1 w 93"/>
                  <a:gd name="T41" fmla="*/ 901 h 58"/>
                  <a:gd name="T42" fmla="*/ 4 w 93"/>
                  <a:gd name="T43" fmla="*/ 1315 h 58"/>
                  <a:gd name="T44" fmla="*/ 464 w 93"/>
                  <a:gd name="T45" fmla="*/ 1684 h 58"/>
                  <a:gd name="T46" fmla="*/ 723 w 93"/>
                  <a:gd name="T47" fmla="*/ 2089 h 58"/>
                  <a:gd name="T48" fmla="*/ 1051 w 93"/>
                  <a:gd name="T49" fmla="*/ 2545 h 58"/>
                  <a:gd name="T50" fmla="*/ 1521 w 93"/>
                  <a:gd name="T51" fmla="*/ 2903 h 58"/>
                  <a:gd name="T52" fmla="*/ 1874 w 93"/>
                  <a:gd name="T53" fmla="*/ 3267 h 58"/>
                  <a:gd name="T54" fmla="*/ 2245 w 93"/>
                  <a:gd name="T55" fmla="*/ 3428 h 58"/>
                  <a:gd name="T56" fmla="*/ 2667 w 93"/>
                  <a:gd name="T57" fmla="*/ 3547 h 58"/>
                  <a:gd name="T58" fmla="*/ 3034 w 93"/>
                  <a:gd name="T59" fmla="*/ 3723 h 58"/>
                  <a:gd name="T60" fmla="*/ 3436 w 93"/>
                  <a:gd name="T61" fmla="*/ 3740 h 58"/>
                  <a:gd name="T62" fmla="*/ 3738 w 93"/>
                  <a:gd name="T63" fmla="*/ 3740 h 58"/>
                  <a:gd name="T64" fmla="*/ 4011 w 93"/>
                  <a:gd name="T65" fmla="*/ 3740 h 58"/>
                  <a:gd name="T66" fmla="*/ 4348 w 93"/>
                  <a:gd name="T67" fmla="*/ 3740 h 58"/>
                  <a:gd name="T68" fmla="*/ 4501 w 93"/>
                  <a:gd name="T69" fmla="*/ 385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8"/>
                  <a:gd name="T107" fmla="*/ 93 w 9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8">
                    <a:moveTo>
                      <a:pt x="88" y="58"/>
                    </a:moveTo>
                    <a:lnTo>
                      <a:pt x="91" y="58"/>
                    </a:lnTo>
                    <a:lnTo>
                      <a:pt x="93" y="55"/>
                    </a:lnTo>
                    <a:lnTo>
                      <a:pt x="93" y="52"/>
                    </a:lnTo>
                    <a:lnTo>
                      <a:pt x="92" y="47"/>
                    </a:lnTo>
                    <a:lnTo>
                      <a:pt x="89" y="41"/>
                    </a:lnTo>
                    <a:lnTo>
                      <a:pt x="85" y="36"/>
                    </a:lnTo>
                    <a:lnTo>
                      <a:pt x="79" y="29"/>
                    </a:lnTo>
                    <a:lnTo>
                      <a:pt x="73" y="22"/>
                    </a:lnTo>
                    <a:lnTo>
                      <a:pt x="65" y="16"/>
                    </a:lnTo>
                    <a:lnTo>
                      <a:pt x="57" y="10"/>
                    </a:lnTo>
                    <a:lnTo>
                      <a:pt x="49" y="6"/>
                    </a:lnTo>
                    <a:lnTo>
                      <a:pt x="39" y="3"/>
                    </a:lnTo>
                    <a:lnTo>
                      <a:pt x="30" y="0"/>
                    </a:lnTo>
                    <a:lnTo>
                      <a:pt x="20" y="0"/>
                    </a:lnTo>
                    <a:lnTo>
                      <a:pt x="10" y="3"/>
                    </a:lnTo>
                    <a:lnTo>
                      <a:pt x="1" y="7"/>
                    </a:lnTo>
                    <a:lnTo>
                      <a:pt x="0" y="8"/>
                    </a:lnTo>
                    <a:lnTo>
                      <a:pt x="0" y="9"/>
                    </a:lnTo>
                    <a:lnTo>
                      <a:pt x="0" y="11"/>
                    </a:lnTo>
                    <a:lnTo>
                      <a:pt x="1" y="14"/>
                    </a:lnTo>
                    <a:lnTo>
                      <a:pt x="4" y="19"/>
                    </a:lnTo>
                    <a:lnTo>
                      <a:pt x="8" y="25"/>
                    </a:lnTo>
                    <a:lnTo>
                      <a:pt x="15" y="31"/>
                    </a:lnTo>
                    <a:lnTo>
                      <a:pt x="21" y="38"/>
                    </a:lnTo>
                    <a:lnTo>
                      <a:pt x="30" y="43"/>
                    </a:lnTo>
                    <a:lnTo>
                      <a:pt x="37" y="49"/>
                    </a:lnTo>
                    <a:lnTo>
                      <a:pt x="44" y="51"/>
                    </a:lnTo>
                    <a:lnTo>
                      <a:pt x="52" y="53"/>
                    </a:lnTo>
                    <a:lnTo>
                      <a:pt x="59" y="55"/>
                    </a:lnTo>
                    <a:lnTo>
                      <a:pt x="67" y="56"/>
                    </a:lnTo>
                    <a:lnTo>
                      <a:pt x="73" y="56"/>
                    </a:lnTo>
                    <a:lnTo>
                      <a:pt x="79" y="56"/>
                    </a:lnTo>
                    <a:lnTo>
                      <a:pt x="85" y="56"/>
                    </a:lnTo>
                    <a:lnTo>
                      <a:pt x="88" y="58"/>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20" name="Freeform 645"/>
              <p:cNvSpPr>
                <a:spLocks noChangeArrowheads="1"/>
              </p:cNvSpPr>
              <p:nvPr/>
            </p:nvSpPr>
            <p:spPr bwMode="auto">
              <a:xfrm>
                <a:off x="3395" y="4070"/>
                <a:ext cx="98" cy="55"/>
              </a:xfrm>
              <a:custGeom>
                <a:avLst/>
                <a:gdLst>
                  <a:gd name="T0" fmla="*/ 4 w 98"/>
                  <a:gd name="T1" fmla="*/ 228 h 66"/>
                  <a:gd name="T2" fmla="*/ 742 w 98"/>
                  <a:gd name="T3" fmla="*/ 183 h 66"/>
                  <a:gd name="T4" fmla="*/ 1269 w 98"/>
                  <a:gd name="T5" fmla="*/ 161 h 66"/>
                  <a:gd name="T6" fmla="*/ 1813 w 98"/>
                  <a:gd name="T7" fmla="*/ 161 h 66"/>
                  <a:gd name="T8" fmla="*/ 2298 w 98"/>
                  <a:gd name="T9" fmla="*/ 183 h 66"/>
                  <a:gd name="T10" fmla="*/ 2748 w 98"/>
                  <a:gd name="T11" fmla="*/ 228 h 66"/>
                  <a:gd name="T12" fmla="*/ 3285 w 98"/>
                  <a:gd name="T13" fmla="*/ 331 h 66"/>
                  <a:gd name="T14" fmla="*/ 3699 w 98"/>
                  <a:gd name="T15" fmla="*/ 410 h 66"/>
                  <a:gd name="T16" fmla="*/ 4167 w 98"/>
                  <a:gd name="T17" fmla="*/ 512 h 66"/>
                  <a:gd name="T18" fmla="*/ 4573 w 98"/>
                  <a:gd name="T19" fmla="*/ 631 h 66"/>
                  <a:gd name="T20" fmla="*/ 4853 w 98"/>
                  <a:gd name="T21" fmla="*/ 731 h 66"/>
                  <a:gd name="T22" fmla="*/ 5138 w 98"/>
                  <a:gd name="T23" fmla="*/ 816 h 66"/>
                  <a:gd name="T24" fmla="*/ 5183 w 98"/>
                  <a:gd name="T25" fmla="*/ 918 h 66"/>
                  <a:gd name="T26" fmla="*/ 5283 w 98"/>
                  <a:gd name="T27" fmla="*/ 978 h 66"/>
                  <a:gd name="T28" fmla="*/ 5283 w 98"/>
                  <a:gd name="T29" fmla="*/ 988 h 66"/>
                  <a:gd name="T30" fmla="*/ 5451 w 98"/>
                  <a:gd name="T31" fmla="*/ 988 h 66"/>
                  <a:gd name="T32" fmla="*/ 5283 w 98"/>
                  <a:gd name="T33" fmla="*/ 988 h 66"/>
                  <a:gd name="T34" fmla="*/ 5165 w 98"/>
                  <a:gd name="T35" fmla="*/ 1143 h 66"/>
                  <a:gd name="T36" fmla="*/ 5501 w 98"/>
                  <a:gd name="T37" fmla="*/ 1133 h 66"/>
                  <a:gd name="T38" fmla="*/ 5799 w 98"/>
                  <a:gd name="T39" fmla="*/ 1053 h 66"/>
                  <a:gd name="T40" fmla="*/ 5799 w 98"/>
                  <a:gd name="T41" fmla="*/ 944 h 66"/>
                  <a:gd name="T42" fmla="*/ 5607 w 98"/>
                  <a:gd name="T43" fmla="*/ 853 h 66"/>
                  <a:gd name="T44" fmla="*/ 5482 w 98"/>
                  <a:gd name="T45" fmla="*/ 737 h 66"/>
                  <a:gd name="T46" fmla="*/ 5183 w 98"/>
                  <a:gd name="T47" fmla="*/ 631 h 66"/>
                  <a:gd name="T48" fmla="*/ 4868 w 98"/>
                  <a:gd name="T49" fmla="*/ 512 h 66"/>
                  <a:gd name="T50" fmla="*/ 4561 w 98"/>
                  <a:gd name="T51" fmla="*/ 408 h 66"/>
                  <a:gd name="T52" fmla="*/ 4061 w 98"/>
                  <a:gd name="T53" fmla="*/ 265 h 66"/>
                  <a:gd name="T54" fmla="*/ 3598 w 98"/>
                  <a:gd name="T55" fmla="*/ 183 h 66"/>
                  <a:gd name="T56" fmla="*/ 3009 w 98"/>
                  <a:gd name="T57" fmla="*/ 6 h 66"/>
                  <a:gd name="T58" fmla="*/ 2439 w 98"/>
                  <a:gd name="T59" fmla="*/ 2 h 66"/>
                  <a:gd name="T60" fmla="*/ 1870 w 98"/>
                  <a:gd name="T61" fmla="*/ 0 h 66"/>
                  <a:gd name="T62" fmla="*/ 1194 w 98"/>
                  <a:gd name="T63" fmla="*/ 0 h 66"/>
                  <a:gd name="T64" fmla="*/ 620 w 98"/>
                  <a:gd name="T65" fmla="*/ 2 h 66"/>
                  <a:gd name="T66" fmla="*/ 0 w 98"/>
                  <a:gd name="T67" fmla="*/ 137 h 66"/>
                  <a:gd name="T68" fmla="*/ 4 w 98"/>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4"/>
                    </a:moveTo>
                    <a:lnTo>
                      <a:pt x="13" y="11"/>
                    </a:lnTo>
                    <a:lnTo>
                      <a:pt x="22" y="9"/>
                    </a:lnTo>
                    <a:lnTo>
                      <a:pt x="31" y="9"/>
                    </a:lnTo>
                    <a:lnTo>
                      <a:pt x="39" y="11"/>
                    </a:lnTo>
                    <a:lnTo>
                      <a:pt x="47" y="14"/>
                    </a:lnTo>
                    <a:lnTo>
                      <a:pt x="56" y="19"/>
                    </a:lnTo>
                    <a:lnTo>
                      <a:pt x="63" y="24"/>
                    </a:lnTo>
                    <a:lnTo>
                      <a:pt x="71" y="30"/>
                    </a:lnTo>
                    <a:lnTo>
                      <a:pt x="77" y="36"/>
                    </a:lnTo>
                    <a:lnTo>
                      <a:pt x="82" y="42"/>
                    </a:lnTo>
                    <a:lnTo>
                      <a:pt x="86" y="47"/>
                    </a:lnTo>
                    <a:lnTo>
                      <a:pt x="89" y="53"/>
                    </a:lnTo>
                    <a:lnTo>
                      <a:pt x="90" y="56"/>
                    </a:lnTo>
                    <a:lnTo>
                      <a:pt x="90" y="57"/>
                    </a:lnTo>
                    <a:lnTo>
                      <a:pt x="91" y="57"/>
                    </a:lnTo>
                    <a:lnTo>
                      <a:pt x="90" y="57"/>
                    </a:lnTo>
                    <a:lnTo>
                      <a:pt x="88" y="66"/>
                    </a:lnTo>
                    <a:lnTo>
                      <a:pt x="94" y="65"/>
                    </a:lnTo>
                    <a:lnTo>
                      <a:pt x="98" y="60"/>
                    </a:lnTo>
                    <a:lnTo>
                      <a:pt x="98" y="55"/>
                    </a:lnTo>
                    <a:lnTo>
                      <a:pt x="96" y="49"/>
                    </a:lnTo>
                    <a:lnTo>
                      <a:pt x="93" y="43"/>
                    </a:lnTo>
                    <a:lnTo>
                      <a:pt x="89" y="36"/>
                    </a:lnTo>
                    <a:lnTo>
                      <a:pt x="83" y="30"/>
                    </a:lnTo>
                    <a:lnTo>
                      <a:pt x="76" y="23"/>
                    </a:lnTo>
                    <a:lnTo>
                      <a:pt x="69" y="16"/>
                    </a:lnTo>
                    <a:lnTo>
                      <a:pt x="60" y="11"/>
                    </a:lnTo>
                    <a:lnTo>
                      <a:pt x="51" y="6"/>
                    </a:lnTo>
                    <a:lnTo>
                      <a:pt x="41" y="2"/>
                    </a:lnTo>
                    <a:lnTo>
                      <a:pt x="32" y="0"/>
                    </a:lnTo>
                    <a:lnTo>
                      <a:pt x="21" y="0"/>
                    </a:lnTo>
                    <a:lnTo>
                      <a:pt x="10"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21" name="Freeform 646"/>
              <p:cNvSpPr>
                <a:spLocks noChangeArrowheads="1"/>
              </p:cNvSpPr>
              <p:nvPr/>
            </p:nvSpPr>
            <p:spPr bwMode="auto">
              <a:xfrm>
                <a:off x="3392" y="4079"/>
                <a:ext cx="39" cy="48"/>
              </a:xfrm>
              <a:custGeom>
                <a:avLst/>
                <a:gdLst>
                  <a:gd name="T0" fmla="*/ 508 w 43"/>
                  <a:gd name="T1" fmla="*/ 13011 h 49"/>
                  <a:gd name="T2" fmla="*/ 434 w 43"/>
                  <a:gd name="T3" fmla="*/ 11744 h 49"/>
                  <a:gd name="T4" fmla="*/ 323 w 43"/>
                  <a:gd name="T5" fmla="*/ 10050 h 49"/>
                  <a:gd name="T6" fmla="*/ 245 w 43"/>
                  <a:gd name="T7" fmla="*/ 7929 h 49"/>
                  <a:gd name="T8" fmla="*/ 189 w 43"/>
                  <a:gd name="T9" fmla="*/ 6262 h 49"/>
                  <a:gd name="T10" fmla="*/ 149 w 43"/>
                  <a:gd name="T11" fmla="*/ 3937 h 49"/>
                  <a:gd name="T12" fmla="*/ 5 w 43"/>
                  <a:gd name="T13" fmla="*/ 2643 h 49"/>
                  <a:gd name="T14" fmla="*/ 5 w 43"/>
                  <a:gd name="T15" fmla="*/ 2459 h 49"/>
                  <a:gd name="T16" fmla="*/ 5 w 43"/>
                  <a:gd name="T17" fmla="*/ 82 h 49"/>
                  <a:gd name="T18" fmla="*/ 5 w 43"/>
                  <a:gd name="T19" fmla="*/ 2459 h 49"/>
                  <a:gd name="T20" fmla="*/ 5 w 43"/>
                  <a:gd name="T21" fmla="*/ 2459 h 49"/>
                  <a:gd name="T22" fmla="*/ 3 w 43"/>
                  <a:gd name="T23" fmla="*/ 0 h 49"/>
                  <a:gd name="T24" fmla="*/ 0 w 43"/>
                  <a:gd name="T25" fmla="*/ 3 h 49"/>
                  <a:gd name="T26" fmla="*/ 0 w 43"/>
                  <a:gd name="T27" fmla="*/ 82 h 49"/>
                  <a:gd name="T28" fmla="*/ 0 w 43"/>
                  <a:gd name="T29" fmla="*/ 2868 h 49"/>
                  <a:gd name="T30" fmla="*/ 1 w 43"/>
                  <a:gd name="T31" fmla="*/ 3937 h 49"/>
                  <a:gd name="T32" fmla="*/ 4 w 43"/>
                  <a:gd name="T33" fmla="*/ 5807 h 49"/>
                  <a:gd name="T34" fmla="*/ 5 w 43"/>
                  <a:gd name="T35" fmla="*/ 7929 h 49"/>
                  <a:gd name="T36" fmla="*/ 189 w 43"/>
                  <a:gd name="T37" fmla="*/ 10050 h 49"/>
                  <a:gd name="T38" fmla="*/ 258 w 43"/>
                  <a:gd name="T39" fmla="*/ 12028 h 49"/>
                  <a:gd name="T40" fmla="*/ 353 w 43"/>
                  <a:gd name="T41" fmla="*/ 14256 h 49"/>
                  <a:gd name="T42" fmla="*/ 464 w 43"/>
                  <a:gd name="T43" fmla="*/ 15430 h 49"/>
                  <a:gd name="T44" fmla="*/ 508 w 43"/>
                  <a:gd name="T45" fmla="*/ 13011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49"/>
                  <a:gd name="T71" fmla="*/ 43 w 43"/>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49">
                    <a:moveTo>
                      <a:pt x="43" y="41"/>
                    </a:moveTo>
                    <a:lnTo>
                      <a:pt x="36" y="37"/>
                    </a:lnTo>
                    <a:lnTo>
                      <a:pt x="28" y="31"/>
                    </a:lnTo>
                    <a:lnTo>
                      <a:pt x="22" y="25"/>
                    </a:lnTo>
                    <a:lnTo>
                      <a:pt x="16" y="19"/>
                    </a:lnTo>
                    <a:lnTo>
                      <a:pt x="11" y="13"/>
                    </a:lnTo>
                    <a:lnTo>
                      <a:pt x="8" y="8"/>
                    </a:lnTo>
                    <a:lnTo>
                      <a:pt x="8" y="7"/>
                    </a:lnTo>
                    <a:lnTo>
                      <a:pt x="8" y="6"/>
                    </a:lnTo>
                    <a:lnTo>
                      <a:pt x="8" y="7"/>
                    </a:lnTo>
                    <a:lnTo>
                      <a:pt x="7" y="7"/>
                    </a:lnTo>
                    <a:lnTo>
                      <a:pt x="3" y="0"/>
                    </a:lnTo>
                    <a:lnTo>
                      <a:pt x="0" y="3"/>
                    </a:lnTo>
                    <a:lnTo>
                      <a:pt x="0" y="6"/>
                    </a:lnTo>
                    <a:lnTo>
                      <a:pt x="0" y="9"/>
                    </a:lnTo>
                    <a:lnTo>
                      <a:pt x="1" y="13"/>
                    </a:lnTo>
                    <a:lnTo>
                      <a:pt x="4" y="18"/>
                    </a:lnTo>
                    <a:lnTo>
                      <a:pt x="9" y="25"/>
                    </a:lnTo>
                    <a:lnTo>
                      <a:pt x="16" y="31"/>
                    </a:lnTo>
                    <a:lnTo>
                      <a:pt x="23" y="38"/>
                    </a:lnTo>
                    <a:lnTo>
                      <a:pt x="30" y="45"/>
                    </a:lnTo>
                    <a:lnTo>
                      <a:pt x="39" y="49"/>
                    </a:lnTo>
                    <a:lnTo>
                      <a:pt x="4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22" name="Freeform 647"/>
              <p:cNvSpPr>
                <a:spLocks noChangeArrowheads="1"/>
              </p:cNvSpPr>
              <p:nvPr/>
            </p:nvSpPr>
            <p:spPr bwMode="auto">
              <a:xfrm>
                <a:off x="3433" y="4124"/>
                <a:ext cx="51" cy="14"/>
              </a:xfrm>
              <a:custGeom>
                <a:avLst/>
                <a:gdLst>
                  <a:gd name="T0" fmla="*/ 1502 w 54"/>
                  <a:gd name="T1" fmla="*/ 2383 h 18"/>
                  <a:gd name="T2" fmla="*/ 1421 w 54"/>
                  <a:gd name="T3" fmla="*/ 2146 h 18"/>
                  <a:gd name="T4" fmla="*/ 1248 w 54"/>
                  <a:gd name="T5" fmla="*/ 2146 h 18"/>
                  <a:gd name="T6" fmla="*/ 1062 w 54"/>
                  <a:gd name="T7" fmla="*/ 2146 h 18"/>
                  <a:gd name="T8" fmla="*/ 903 w 54"/>
                  <a:gd name="T9" fmla="*/ 1931 h 18"/>
                  <a:gd name="T10" fmla="*/ 689 w 54"/>
                  <a:gd name="T11" fmla="*/ 1931 h 18"/>
                  <a:gd name="T12" fmla="*/ 471 w 54"/>
                  <a:gd name="T13" fmla="*/ 1564 h 18"/>
                  <a:gd name="T14" fmla="*/ 314 w 54"/>
                  <a:gd name="T15" fmla="*/ 2 h 18"/>
                  <a:gd name="T16" fmla="*/ 4 w 54"/>
                  <a:gd name="T17" fmla="*/ 0 h 18"/>
                  <a:gd name="T18" fmla="*/ 0 w 54"/>
                  <a:gd name="T19" fmla="*/ 2146 h 18"/>
                  <a:gd name="T20" fmla="*/ 8 w 54"/>
                  <a:gd name="T21" fmla="*/ 2943 h 18"/>
                  <a:gd name="T22" fmla="*/ 423 w 54"/>
                  <a:gd name="T23" fmla="*/ 4207 h 18"/>
                  <a:gd name="T24" fmla="*/ 668 w 54"/>
                  <a:gd name="T25" fmla="*/ 4485 h 18"/>
                  <a:gd name="T26" fmla="*/ 903 w 54"/>
                  <a:gd name="T27" fmla="*/ 4675 h 18"/>
                  <a:gd name="T28" fmla="*/ 1062 w 54"/>
                  <a:gd name="T29" fmla="*/ 4675 h 18"/>
                  <a:gd name="T30" fmla="*/ 1248 w 54"/>
                  <a:gd name="T31" fmla="*/ 4675 h 18"/>
                  <a:gd name="T32" fmla="*/ 1347 w 54"/>
                  <a:gd name="T33" fmla="*/ 4984 h 18"/>
                  <a:gd name="T34" fmla="*/ 1468 w 54"/>
                  <a:gd name="T35" fmla="*/ 4984 h 18"/>
                  <a:gd name="T36" fmla="*/ 1502 w 54"/>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4" y="9"/>
                    </a:moveTo>
                    <a:lnTo>
                      <a:pt x="50" y="8"/>
                    </a:lnTo>
                    <a:lnTo>
                      <a:pt x="44" y="8"/>
                    </a:lnTo>
                    <a:lnTo>
                      <a:pt x="38" y="8"/>
                    </a:lnTo>
                    <a:lnTo>
                      <a:pt x="32" y="7"/>
                    </a:lnTo>
                    <a:lnTo>
                      <a:pt x="25" y="7"/>
                    </a:lnTo>
                    <a:lnTo>
                      <a:pt x="18" y="5"/>
                    </a:lnTo>
                    <a:lnTo>
                      <a:pt x="10" y="4"/>
                    </a:lnTo>
                    <a:lnTo>
                      <a:pt x="4" y="0"/>
                    </a:lnTo>
                    <a:lnTo>
                      <a:pt x="0" y="8"/>
                    </a:lnTo>
                    <a:lnTo>
                      <a:pt x="8" y="11"/>
                    </a:lnTo>
                    <a:lnTo>
                      <a:pt x="16" y="15"/>
                    </a:lnTo>
                    <a:lnTo>
                      <a:pt x="24" y="16"/>
                    </a:lnTo>
                    <a:lnTo>
                      <a:pt x="32" y="17"/>
                    </a:lnTo>
                    <a:lnTo>
                      <a:pt x="38" y="17"/>
                    </a:lnTo>
                    <a:lnTo>
                      <a:pt x="44" y="17"/>
                    </a:lnTo>
                    <a:lnTo>
                      <a:pt x="48" y="18"/>
                    </a:lnTo>
                    <a:lnTo>
                      <a:pt x="52" y="18"/>
                    </a:lnTo>
                    <a:lnTo>
                      <a:pt x="54"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23" name="Freeform 648"/>
              <p:cNvSpPr>
                <a:spLocks noChangeArrowheads="1"/>
              </p:cNvSpPr>
              <p:nvPr/>
            </p:nvSpPr>
            <p:spPr bwMode="auto">
              <a:xfrm>
                <a:off x="1419" y="4078"/>
                <a:ext cx="94" cy="52"/>
              </a:xfrm>
              <a:custGeom>
                <a:avLst/>
                <a:gdLst>
                  <a:gd name="T0" fmla="*/ 6191 w 94"/>
                  <a:gd name="T1" fmla="*/ 0 h 57"/>
                  <a:gd name="T2" fmla="*/ 6436 w 94"/>
                  <a:gd name="T3" fmla="*/ 0 h 57"/>
                  <a:gd name="T4" fmla="*/ 6496 w 94"/>
                  <a:gd name="T5" fmla="*/ 2 h 57"/>
                  <a:gd name="T6" fmla="*/ 6496 w 94"/>
                  <a:gd name="T7" fmla="*/ 5 h 57"/>
                  <a:gd name="T8" fmla="*/ 6436 w 94"/>
                  <a:gd name="T9" fmla="*/ 359 h 57"/>
                  <a:gd name="T10" fmla="*/ 6308 w 94"/>
                  <a:gd name="T11" fmla="*/ 542 h 57"/>
                  <a:gd name="T12" fmla="*/ 5930 w 94"/>
                  <a:gd name="T13" fmla="*/ 814 h 57"/>
                  <a:gd name="T14" fmla="*/ 5470 w 94"/>
                  <a:gd name="T15" fmla="*/ 1064 h 57"/>
                  <a:gd name="T16" fmla="*/ 5071 w 94"/>
                  <a:gd name="T17" fmla="*/ 1318 h 57"/>
                  <a:gd name="T18" fmla="*/ 4542 w 94"/>
                  <a:gd name="T19" fmla="*/ 1508 h 57"/>
                  <a:gd name="T20" fmla="*/ 4014 w 94"/>
                  <a:gd name="T21" fmla="*/ 1727 h 57"/>
                  <a:gd name="T22" fmla="*/ 3493 w 94"/>
                  <a:gd name="T23" fmla="*/ 1962 h 57"/>
                  <a:gd name="T24" fmla="*/ 2836 w 94"/>
                  <a:gd name="T25" fmla="*/ 2083 h 57"/>
                  <a:gd name="T26" fmla="*/ 2129 w 94"/>
                  <a:gd name="T27" fmla="*/ 2189 h 57"/>
                  <a:gd name="T28" fmla="*/ 1435 w 94"/>
                  <a:gd name="T29" fmla="*/ 2189 h 57"/>
                  <a:gd name="T30" fmla="*/ 822 w 94"/>
                  <a:gd name="T31" fmla="*/ 2083 h 57"/>
                  <a:gd name="T32" fmla="*/ 2 w 94"/>
                  <a:gd name="T33" fmla="*/ 1949 h 57"/>
                  <a:gd name="T34" fmla="*/ 1 w 94"/>
                  <a:gd name="T35" fmla="*/ 1848 h 57"/>
                  <a:gd name="T36" fmla="*/ 0 w 94"/>
                  <a:gd name="T37" fmla="*/ 1832 h 57"/>
                  <a:gd name="T38" fmla="*/ 1 w 94"/>
                  <a:gd name="T39" fmla="*/ 1727 h 57"/>
                  <a:gd name="T40" fmla="*/ 1 w 94"/>
                  <a:gd name="T41" fmla="*/ 1617 h 57"/>
                  <a:gd name="T42" fmla="*/ 4 w 94"/>
                  <a:gd name="T43" fmla="*/ 1487 h 57"/>
                  <a:gd name="T44" fmla="*/ 726 w 94"/>
                  <a:gd name="T45" fmla="*/ 1153 h 57"/>
                  <a:gd name="T46" fmla="*/ 1055 w 94"/>
                  <a:gd name="T47" fmla="*/ 941 h 57"/>
                  <a:gd name="T48" fmla="*/ 1526 w 94"/>
                  <a:gd name="T49" fmla="*/ 709 h 57"/>
                  <a:gd name="T50" fmla="*/ 2079 w 94"/>
                  <a:gd name="T51" fmla="*/ 470 h 57"/>
                  <a:gd name="T52" fmla="*/ 2665 w 94"/>
                  <a:gd name="T53" fmla="*/ 336 h 57"/>
                  <a:gd name="T54" fmla="*/ 3209 w 94"/>
                  <a:gd name="T55" fmla="*/ 5 h 57"/>
                  <a:gd name="T56" fmla="*/ 3716 w 94"/>
                  <a:gd name="T57" fmla="*/ 3 h 57"/>
                  <a:gd name="T58" fmla="*/ 4206 w 94"/>
                  <a:gd name="T59" fmla="*/ 2 h 57"/>
                  <a:gd name="T60" fmla="*/ 4760 w 94"/>
                  <a:gd name="T61" fmla="*/ 1 h 57"/>
                  <a:gd name="T62" fmla="*/ 5141 w 94"/>
                  <a:gd name="T63" fmla="*/ 1 h 57"/>
                  <a:gd name="T64" fmla="*/ 5574 w 94"/>
                  <a:gd name="T65" fmla="*/ 0 h 57"/>
                  <a:gd name="T66" fmla="*/ 5930 w 94"/>
                  <a:gd name="T67" fmla="*/ 0 h 57"/>
                  <a:gd name="T68" fmla="*/ 6191 w 94"/>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9" y="0"/>
                    </a:moveTo>
                    <a:lnTo>
                      <a:pt x="92" y="0"/>
                    </a:lnTo>
                    <a:lnTo>
                      <a:pt x="94" y="2"/>
                    </a:lnTo>
                    <a:lnTo>
                      <a:pt x="94" y="5"/>
                    </a:lnTo>
                    <a:lnTo>
                      <a:pt x="92" y="9"/>
                    </a:lnTo>
                    <a:lnTo>
                      <a:pt x="90" y="15"/>
                    </a:lnTo>
                    <a:lnTo>
                      <a:pt x="85" y="21"/>
                    </a:lnTo>
                    <a:lnTo>
                      <a:pt x="79" y="28"/>
                    </a:lnTo>
                    <a:lnTo>
                      <a:pt x="73" y="35"/>
                    </a:lnTo>
                    <a:lnTo>
                      <a:pt x="66" y="40"/>
                    </a:lnTo>
                    <a:lnTo>
                      <a:pt x="58" y="46"/>
                    </a:lnTo>
                    <a:lnTo>
                      <a:pt x="50" y="51"/>
                    </a:lnTo>
                    <a:lnTo>
                      <a:pt x="40" y="54"/>
                    </a:lnTo>
                    <a:lnTo>
                      <a:pt x="31" y="57"/>
                    </a:lnTo>
                    <a:lnTo>
                      <a:pt x="21" y="57"/>
                    </a:lnTo>
                    <a:lnTo>
                      <a:pt x="12" y="54"/>
                    </a:lnTo>
                    <a:lnTo>
                      <a:pt x="2" y="50"/>
                    </a:lnTo>
                    <a:lnTo>
                      <a:pt x="1" y="49"/>
                    </a:lnTo>
                    <a:lnTo>
                      <a:pt x="0" y="48"/>
                    </a:lnTo>
                    <a:lnTo>
                      <a:pt x="1" y="46"/>
                    </a:lnTo>
                    <a:lnTo>
                      <a:pt x="1" y="43"/>
                    </a:lnTo>
                    <a:lnTo>
                      <a:pt x="4" y="38"/>
                    </a:lnTo>
                    <a:lnTo>
                      <a:pt x="10" y="31"/>
                    </a:lnTo>
                    <a:lnTo>
                      <a:pt x="16" y="25"/>
                    </a:lnTo>
                    <a:lnTo>
                      <a:pt x="22" y="19"/>
                    </a:lnTo>
                    <a:lnTo>
                      <a:pt x="30" y="13"/>
                    </a:lnTo>
                    <a:lnTo>
                      <a:pt x="38" y="8"/>
                    </a:lnTo>
                    <a:lnTo>
                      <a:pt x="46" y="5"/>
                    </a:lnTo>
                    <a:lnTo>
                      <a:pt x="53" y="3"/>
                    </a:lnTo>
                    <a:lnTo>
                      <a:pt x="60" y="2"/>
                    </a:lnTo>
                    <a:lnTo>
                      <a:pt x="68" y="1"/>
                    </a:lnTo>
                    <a:lnTo>
                      <a:pt x="74" y="1"/>
                    </a:lnTo>
                    <a:lnTo>
                      <a:pt x="80" y="0"/>
                    </a:lnTo>
                    <a:lnTo>
                      <a:pt x="85" y="0"/>
                    </a:lnTo>
                    <a:lnTo>
                      <a:pt x="8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24" name="Freeform 649"/>
              <p:cNvSpPr>
                <a:spLocks noChangeArrowheads="1"/>
              </p:cNvSpPr>
              <p:nvPr/>
            </p:nvSpPr>
            <p:spPr bwMode="auto">
              <a:xfrm>
                <a:off x="1419" y="4073"/>
                <a:ext cx="97" cy="55"/>
              </a:xfrm>
              <a:custGeom>
                <a:avLst/>
                <a:gdLst>
                  <a:gd name="T0" fmla="*/ 0 w 98"/>
                  <a:gd name="T1" fmla="*/ 990 h 66"/>
                  <a:gd name="T2" fmla="*/ 477 w 98"/>
                  <a:gd name="T3" fmla="*/ 1122 h 66"/>
                  <a:gd name="T4" fmla="*/ 859 w 98"/>
                  <a:gd name="T5" fmla="*/ 1143 h 66"/>
                  <a:gd name="T6" fmla="*/ 1296 w 98"/>
                  <a:gd name="T7" fmla="*/ 1143 h 66"/>
                  <a:gd name="T8" fmla="*/ 1744 w 98"/>
                  <a:gd name="T9" fmla="*/ 1122 h 66"/>
                  <a:gd name="T10" fmla="*/ 2159 w 98"/>
                  <a:gd name="T11" fmla="*/ 1062 h 66"/>
                  <a:gd name="T12" fmla="*/ 2583 w 98"/>
                  <a:gd name="T13" fmla="*/ 944 h 66"/>
                  <a:gd name="T14" fmla="*/ 2911 w 98"/>
                  <a:gd name="T15" fmla="*/ 855 h 66"/>
                  <a:gd name="T16" fmla="*/ 3276 w 98"/>
                  <a:gd name="T17" fmla="*/ 737 h 66"/>
                  <a:gd name="T18" fmla="*/ 3494 w 98"/>
                  <a:gd name="T19" fmla="*/ 631 h 66"/>
                  <a:gd name="T20" fmla="*/ 3718 w 98"/>
                  <a:gd name="T21" fmla="*/ 512 h 66"/>
                  <a:gd name="T22" fmla="*/ 3934 w 98"/>
                  <a:gd name="T23" fmla="*/ 408 h 66"/>
                  <a:gd name="T24" fmla="*/ 4026 w 98"/>
                  <a:gd name="T25" fmla="*/ 285 h 66"/>
                  <a:gd name="T26" fmla="*/ 4162 w 98"/>
                  <a:gd name="T27" fmla="*/ 183 h 66"/>
                  <a:gd name="T28" fmla="*/ 4162 w 98"/>
                  <a:gd name="T29" fmla="*/ 6 h 66"/>
                  <a:gd name="T30" fmla="*/ 3955 w 98"/>
                  <a:gd name="T31" fmla="*/ 0 h 66"/>
                  <a:gd name="T32" fmla="*/ 3707 w 98"/>
                  <a:gd name="T33" fmla="*/ 0 h 66"/>
                  <a:gd name="T34" fmla="*/ 3718 w 98"/>
                  <a:gd name="T35" fmla="*/ 161 h 66"/>
                  <a:gd name="T36" fmla="*/ 3908 w 98"/>
                  <a:gd name="T37" fmla="*/ 161 h 66"/>
                  <a:gd name="T38" fmla="*/ 3785 w 98"/>
                  <a:gd name="T39" fmla="*/ 148 h 66"/>
                  <a:gd name="T40" fmla="*/ 3785 w 98"/>
                  <a:gd name="T41" fmla="*/ 161 h 66"/>
                  <a:gd name="T42" fmla="*/ 3718 w 98"/>
                  <a:gd name="T43" fmla="*/ 211 h 66"/>
                  <a:gd name="T44" fmla="*/ 3678 w 98"/>
                  <a:gd name="T45" fmla="*/ 307 h 66"/>
                  <a:gd name="T46" fmla="*/ 3473 w 98"/>
                  <a:gd name="T47" fmla="*/ 408 h 66"/>
                  <a:gd name="T48" fmla="*/ 3276 w 98"/>
                  <a:gd name="T49" fmla="*/ 512 h 66"/>
                  <a:gd name="T50" fmla="*/ 2986 w 98"/>
                  <a:gd name="T51" fmla="*/ 631 h 66"/>
                  <a:gd name="T52" fmla="*/ 2660 w 98"/>
                  <a:gd name="T53" fmla="*/ 731 h 66"/>
                  <a:gd name="T54" fmla="*/ 2353 w 98"/>
                  <a:gd name="T55" fmla="*/ 816 h 66"/>
                  <a:gd name="T56" fmla="*/ 2035 w 98"/>
                  <a:gd name="T57" fmla="*/ 908 h 66"/>
                  <a:gd name="T58" fmla="*/ 1647 w 98"/>
                  <a:gd name="T59" fmla="*/ 944 h 66"/>
                  <a:gd name="T60" fmla="*/ 1296 w 98"/>
                  <a:gd name="T61" fmla="*/ 978 h 66"/>
                  <a:gd name="T62" fmla="*/ 859 w 98"/>
                  <a:gd name="T63" fmla="*/ 988 h 66"/>
                  <a:gd name="T64" fmla="*/ 531 w 98"/>
                  <a:gd name="T65" fmla="*/ 944 h 66"/>
                  <a:gd name="T66" fmla="*/ 4 w 98"/>
                  <a:gd name="T67" fmla="*/ 878 h 66"/>
                  <a:gd name="T68" fmla="*/ 0 w 98"/>
                  <a:gd name="T69" fmla="*/ 99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8"/>
                    </a:moveTo>
                    <a:lnTo>
                      <a:pt x="11" y="64"/>
                    </a:lnTo>
                    <a:lnTo>
                      <a:pt x="21" y="66"/>
                    </a:lnTo>
                    <a:lnTo>
                      <a:pt x="31" y="66"/>
                    </a:lnTo>
                    <a:lnTo>
                      <a:pt x="41" y="64"/>
                    </a:lnTo>
                    <a:lnTo>
                      <a:pt x="51" y="61"/>
                    </a:lnTo>
                    <a:lnTo>
                      <a:pt x="60" y="55"/>
                    </a:lnTo>
                    <a:lnTo>
                      <a:pt x="69" y="50"/>
                    </a:lnTo>
                    <a:lnTo>
                      <a:pt x="76" y="43"/>
                    </a:lnTo>
                    <a:lnTo>
                      <a:pt x="83" y="36"/>
                    </a:lnTo>
                    <a:lnTo>
                      <a:pt x="89" y="30"/>
                    </a:lnTo>
                    <a:lnTo>
                      <a:pt x="93" y="23"/>
                    </a:lnTo>
                    <a:lnTo>
                      <a:pt x="96" y="17"/>
                    </a:lnTo>
                    <a:lnTo>
                      <a:pt x="98" y="11"/>
                    </a:lnTo>
                    <a:lnTo>
                      <a:pt x="98" y="6"/>
                    </a:lnTo>
                    <a:lnTo>
                      <a:pt x="94" y="0"/>
                    </a:lnTo>
                    <a:lnTo>
                      <a:pt x="88" y="0"/>
                    </a:lnTo>
                    <a:lnTo>
                      <a:pt x="89" y="9"/>
                    </a:lnTo>
                    <a:lnTo>
                      <a:pt x="91" y="9"/>
                    </a:lnTo>
                    <a:lnTo>
                      <a:pt x="90" y="8"/>
                    </a:lnTo>
                    <a:lnTo>
                      <a:pt x="90" y="9"/>
                    </a:lnTo>
                    <a:lnTo>
                      <a:pt x="89" y="13"/>
                    </a:lnTo>
                    <a:lnTo>
                      <a:pt x="86" y="18"/>
                    </a:lnTo>
                    <a:lnTo>
                      <a:pt x="81" y="23"/>
                    </a:lnTo>
                    <a:lnTo>
                      <a:pt x="76" y="30"/>
                    </a:lnTo>
                    <a:lnTo>
                      <a:pt x="71" y="36"/>
                    </a:lnTo>
                    <a:lnTo>
                      <a:pt x="63" y="42"/>
                    </a:lnTo>
                    <a:lnTo>
                      <a:pt x="56" y="47"/>
                    </a:lnTo>
                    <a:lnTo>
                      <a:pt x="48" y="52"/>
                    </a:lnTo>
                    <a:lnTo>
                      <a:pt x="39" y="55"/>
                    </a:lnTo>
                    <a:lnTo>
                      <a:pt x="31" y="56"/>
                    </a:lnTo>
                    <a:lnTo>
                      <a:pt x="21" y="57"/>
                    </a:lnTo>
                    <a:lnTo>
                      <a:pt x="13" y="55"/>
                    </a:lnTo>
                    <a:lnTo>
                      <a:pt x="4"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25" name="Freeform 650"/>
              <p:cNvSpPr>
                <a:spLocks noChangeArrowheads="1"/>
              </p:cNvSpPr>
              <p:nvPr/>
            </p:nvSpPr>
            <p:spPr bwMode="auto">
              <a:xfrm>
                <a:off x="1415" y="4082"/>
                <a:ext cx="41" cy="48"/>
              </a:xfrm>
              <a:custGeom>
                <a:avLst/>
                <a:gdLst>
                  <a:gd name="T0" fmla="*/ 2318 w 44"/>
                  <a:gd name="T1" fmla="*/ 0 h 49"/>
                  <a:gd name="T2" fmla="*/ 1841 w 44"/>
                  <a:gd name="T3" fmla="*/ 73 h 49"/>
                  <a:gd name="T4" fmla="*/ 1415 w 44"/>
                  <a:gd name="T5" fmla="*/ 3367 h 49"/>
                  <a:gd name="T6" fmla="*/ 953 w 44"/>
                  <a:gd name="T7" fmla="*/ 5363 h 49"/>
                  <a:gd name="T8" fmla="*/ 601 w 44"/>
                  <a:gd name="T9" fmla="*/ 7929 h 49"/>
                  <a:gd name="T10" fmla="*/ 5 w 44"/>
                  <a:gd name="T11" fmla="*/ 10299 h 49"/>
                  <a:gd name="T12" fmla="*/ 2 w 44"/>
                  <a:gd name="T13" fmla="*/ 11744 h 49"/>
                  <a:gd name="T14" fmla="*/ 1 w 44"/>
                  <a:gd name="T15" fmla="*/ 13011 h 49"/>
                  <a:gd name="T16" fmla="*/ 0 w 44"/>
                  <a:gd name="T17" fmla="*/ 14075 h 49"/>
                  <a:gd name="T18" fmla="*/ 1 w 44"/>
                  <a:gd name="T19" fmla="*/ 14873 h 49"/>
                  <a:gd name="T20" fmla="*/ 4 w 44"/>
                  <a:gd name="T21" fmla="*/ 15430 h 49"/>
                  <a:gd name="T22" fmla="*/ 526 w 44"/>
                  <a:gd name="T23" fmla="*/ 13184 h 49"/>
                  <a:gd name="T24" fmla="*/ 526 w 44"/>
                  <a:gd name="T25" fmla="*/ 13754 h 49"/>
                  <a:gd name="T26" fmla="*/ 562 w 44"/>
                  <a:gd name="T27" fmla="*/ 13754 h 49"/>
                  <a:gd name="T28" fmla="*/ 562 w 44"/>
                  <a:gd name="T29" fmla="*/ 13184 h 49"/>
                  <a:gd name="T30" fmla="*/ 685 w 44"/>
                  <a:gd name="T31" fmla="*/ 11270 h 49"/>
                  <a:gd name="T32" fmla="*/ 953 w 44"/>
                  <a:gd name="T33" fmla="*/ 10050 h 49"/>
                  <a:gd name="T34" fmla="*/ 1323 w 44"/>
                  <a:gd name="T35" fmla="*/ 7522 h 49"/>
                  <a:gd name="T36" fmla="*/ 1666 w 44"/>
                  <a:gd name="T37" fmla="*/ 6262 h 49"/>
                  <a:gd name="T38" fmla="*/ 2170 w 44"/>
                  <a:gd name="T39" fmla="*/ 3937 h 49"/>
                  <a:gd name="T40" fmla="*/ 2562 w 44"/>
                  <a:gd name="T41" fmla="*/ 2868 h 49"/>
                  <a:gd name="T42" fmla="*/ 2318 w 44"/>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
                  <a:gd name="T67" fmla="*/ 0 h 49"/>
                  <a:gd name="T68" fmla="*/ 44 w 44"/>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 h="49">
                    <a:moveTo>
                      <a:pt x="40" y="0"/>
                    </a:moveTo>
                    <a:lnTo>
                      <a:pt x="32" y="5"/>
                    </a:lnTo>
                    <a:lnTo>
                      <a:pt x="24" y="11"/>
                    </a:lnTo>
                    <a:lnTo>
                      <a:pt x="17" y="17"/>
                    </a:lnTo>
                    <a:lnTo>
                      <a:pt x="10" y="25"/>
                    </a:lnTo>
                    <a:lnTo>
                      <a:pt x="5" y="32"/>
                    </a:lnTo>
                    <a:lnTo>
                      <a:pt x="2" y="37"/>
                    </a:lnTo>
                    <a:lnTo>
                      <a:pt x="1" y="41"/>
                    </a:lnTo>
                    <a:lnTo>
                      <a:pt x="0" y="44"/>
                    </a:lnTo>
                    <a:lnTo>
                      <a:pt x="1" y="47"/>
                    </a:lnTo>
                    <a:lnTo>
                      <a:pt x="4" y="49"/>
                    </a:lnTo>
                    <a:lnTo>
                      <a:pt x="8" y="42"/>
                    </a:lnTo>
                    <a:lnTo>
                      <a:pt x="8" y="43"/>
                    </a:lnTo>
                    <a:lnTo>
                      <a:pt x="9" y="43"/>
                    </a:lnTo>
                    <a:lnTo>
                      <a:pt x="9" y="42"/>
                    </a:lnTo>
                    <a:lnTo>
                      <a:pt x="12" y="36"/>
                    </a:lnTo>
                    <a:lnTo>
                      <a:pt x="17" y="31"/>
                    </a:lnTo>
                    <a:lnTo>
                      <a:pt x="22" y="24"/>
                    </a:lnTo>
                    <a:lnTo>
                      <a:pt x="29" y="19"/>
                    </a:lnTo>
                    <a:lnTo>
                      <a:pt x="37" y="13"/>
                    </a:lnTo>
                    <a:lnTo>
                      <a:pt x="44"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26" name="Freeform 651"/>
              <p:cNvSpPr>
                <a:spLocks noChangeArrowheads="1"/>
              </p:cNvSpPr>
              <p:nvPr/>
            </p:nvSpPr>
            <p:spPr bwMode="auto">
              <a:xfrm>
                <a:off x="1458" y="4073"/>
                <a:ext cx="50" cy="14"/>
              </a:xfrm>
              <a:custGeom>
                <a:avLst/>
                <a:gdLst>
                  <a:gd name="T0" fmla="*/ 1539 w 53"/>
                  <a:gd name="T1" fmla="*/ 0 h 18"/>
                  <a:gd name="T2" fmla="*/ 1458 w 53"/>
                  <a:gd name="T3" fmla="*/ 0 h 18"/>
                  <a:gd name="T4" fmla="*/ 1293 w 53"/>
                  <a:gd name="T5" fmla="*/ 0 h 18"/>
                  <a:gd name="T6" fmla="*/ 1106 w 53"/>
                  <a:gd name="T7" fmla="*/ 0 h 18"/>
                  <a:gd name="T8" fmla="*/ 929 w 53"/>
                  <a:gd name="T9" fmla="*/ 1 h 18"/>
                  <a:gd name="T10" fmla="*/ 667 w 53"/>
                  <a:gd name="T11" fmla="*/ 2 h 18"/>
                  <a:gd name="T12" fmla="*/ 455 w 53"/>
                  <a:gd name="T13" fmla="*/ 2 h 18"/>
                  <a:gd name="T14" fmla="*/ 7 w 53"/>
                  <a:gd name="T15" fmla="*/ 1738 h 18"/>
                  <a:gd name="T16" fmla="*/ 0 w 53"/>
                  <a:gd name="T17" fmla="*/ 2383 h 18"/>
                  <a:gd name="T18" fmla="*/ 4 w 53"/>
                  <a:gd name="T19" fmla="*/ 4984 h 18"/>
                  <a:gd name="T20" fmla="*/ 344 w 53"/>
                  <a:gd name="T21" fmla="*/ 4037 h 18"/>
                  <a:gd name="T22" fmla="*/ 508 w 53"/>
                  <a:gd name="T23" fmla="*/ 3270 h 18"/>
                  <a:gd name="T24" fmla="*/ 746 w 53"/>
                  <a:gd name="T25" fmla="*/ 2943 h 18"/>
                  <a:gd name="T26" fmla="*/ 938 w 53"/>
                  <a:gd name="T27" fmla="*/ 2649 h 18"/>
                  <a:gd name="T28" fmla="*/ 1106 w 53"/>
                  <a:gd name="T29" fmla="*/ 2649 h 18"/>
                  <a:gd name="T30" fmla="*/ 1306 w 53"/>
                  <a:gd name="T31" fmla="*/ 2649 h 18"/>
                  <a:gd name="T32" fmla="*/ 1479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9" y="0"/>
                    </a:lnTo>
                    <a:lnTo>
                      <a:pt x="43" y="0"/>
                    </a:lnTo>
                    <a:lnTo>
                      <a:pt x="38" y="0"/>
                    </a:lnTo>
                    <a:lnTo>
                      <a:pt x="31" y="1"/>
                    </a:lnTo>
                    <a:lnTo>
                      <a:pt x="23" y="2"/>
                    </a:lnTo>
                    <a:lnTo>
                      <a:pt x="16" y="3"/>
                    </a:lnTo>
                    <a:lnTo>
                      <a:pt x="7" y="6"/>
                    </a:lnTo>
                    <a:lnTo>
                      <a:pt x="0" y="9"/>
                    </a:lnTo>
                    <a:lnTo>
                      <a:pt x="4" y="18"/>
                    </a:lnTo>
                    <a:lnTo>
                      <a:pt x="11" y="14"/>
                    </a:lnTo>
                    <a:lnTo>
                      <a:pt x="18" y="12"/>
                    </a:lnTo>
                    <a:lnTo>
                      <a:pt x="25" y="11"/>
                    </a:lnTo>
                    <a:lnTo>
                      <a:pt x="32" y="10"/>
                    </a:lnTo>
                    <a:lnTo>
                      <a:pt x="38" y="10"/>
                    </a:lnTo>
                    <a:lnTo>
                      <a:pt x="44" y="10"/>
                    </a:lnTo>
                    <a:lnTo>
                      <a:pt x="50"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27" name="Freeform 652"/>
              <p:cNvSpPr>
                <a:spLocks noChangeArrowheads="1"/>
              </p:cNvSpPr>
              <p:nvPr/>
            </p:nvSpPr>
            <p:spPr bwMode="auto">
              <a:xfrm>
                <a:off x="4737" y="4077"/>
                <a:ext cx="92" cy="52"/>
              </a:xfrm>
              <a:custGeom>
                <a:avLst/>
                <a:gdLst>
                  <a:gd name="T0" fmla="*/ 2925 w 93"/>
                  <a:gd name="T1" fmla="*/ 3850 h 58"/>
                  <a:gd name="T2" fmla="*/ 3052 w 93"/>
                  <a:gd name="T3" fmla="*/ 3850 h 58"/>
                  <a:gd name="T4" fmla="*/ 3164 w 93"/>
                  <a:gd name="T5" fmla="*/ 3723 h 58"/>
                  <a:gd name="T6" fmla="*/ 3164 w 93"/>
                  <a:gd name="T7" fmla="*/ 3438 h 58"/>
                  <a:gd name="T8" fmla="*/ 3052 w 93"/>
                  <a:gd name="T9" fmla="*/ 3156 h 58"/>
                  <a:gd name="T10" fmla="*/ 3003 w 93"/>
                  <a:gd name="T11" fmla="*/ 2765 h 58"/>
                  <a:gd name="T12" fmla="*/ 2881 w 93"/>
                  <a:gd name="T13" fmla="*/ 2433 h 58"/>
                  <a:gd name="T14" fmla="*/ 2610 w 93"/>
                  <a:gd name="T15" fmla="*/ 1985 h 58"/>
                  <a:gd name="T16" fmla="*/ 2462 w 93"/>
                  <a:gd name="T17" fmla="*/ 1479 h 58"/>
                  <a:gd name="T18" fmla="*/ 2135 w 93"/>
                  <a:gd name="T19" fmla="*/ 1060 h 58"/>
                  <a:gd name="T20" fmla="*/ 1905 w 93"/>
                  <a:gd name="T21" fmla="*/ 647 h 58"/>
                  <a:gd name="T22" fmla="*/ 1629 w 93"/>
                  <a:gd name="T23" fmla="*/ 463 h 58"/>
                  <a:gd name="T24" fmla="*/ 1313 w 93"/>
                  <a:gd name="T25" fmla="*/ 3 h 58"/>
                  <a:gd name="T26" fmla="*/ 1011 w 93"/>
                  <a:gd name="T27" fmla="*/ 0 h 58"/>
                  <a:gd name="T28" fmla="*/ 635 w 93"/>
                  <a:gd name="T29" fmla="*/ 0 h 58"/>
                  <a:gd name="T30" fmla="*/ 377 w 93"/>
                  <a:gd name="T31" fmla="*/ 3 h 58"/>
                  <a:gd name="T32" fmla="*/ 1 w 93"/>
                  <a:gd name="T33" fmla="*/ 503 h 58"/>
                  <a:gd name="T34" fmla="*/ 0 w 93"/>
                  <a:gd name="T35" fmla="*/ 547 h 58"/>
                  <a:gd name="T36" fmla="*/ 0 w 93"/>
                  <a:gd name="T37" fmla="*/ 594 h 58"/>
                  <a:gd name="T38" fmla="*/ 0 w 93"/>
                  <a:gd name="T39" fmla="*/ 702 h 58"/>
                  <a:gd name="T40" fmla="*/ 0 w 93"/>
                  <a:gd name="T41" fmla="*/ 901 h 58"/>
                  <a:gd name="T42" fmla="*/ 3 w 93"/>
                  <a:gd name="T43" fmla="*/ 1315 h 58"/>
                  <a:gd name="T44" fmla="*/ 8 w 93"/>
                  <a:gd name="T45" fmla="*/ 1684 h 58"/>
                  <a:gd name="T46" fmla="*/ 464 w 93"/>
                  <a:gd name="T47" fmla="*/ 2089 h 58"/>
                  <a:gd name="T48" fmla="*/ 669 w 93"/>
                  <a:gd name="T49" fmla="*/ 2545 h 58"/>
                  <a:gd name="T50" fmla="*/ 966 w 93"/>
                  <a:gd name="T51" fmla="*/ 2903 h 58"/>
                  <a:gd name="T52" fmla="*/ 1246 w 93"/>
                  <a:gd name="T53" fmla="*/ 3267 h 58"/>
                  <a:gd name="T54" fmla="*/ 1468 w 93"/>
                  <a:gd name="T55" fmla="*/ 3428 h 58"/>
                  <a:gd name="T56" fmla="*/ 1717 w 93"/>
                  <a:gd name="T57" fmla="*/ 3547 h 58"/>
                  <a:gd name="T58" fmla="*/ 1997 w 93"/>
                  <a:gd name="T59" fmla="*/ 3723 h 58"/>
                  <a:gd name="T60" fmla="*/ 2230 w 93"/>
                  <a:gd name="T61" fmla="*/ 3740 h 58"/>
                  <a:gd name="T62" fmla="*/ 2463 w 93"/>
                  <a:gd name="T63" fmla="*/ 3740 h 58"/>
                  <a:gd name="T64" fmla="*/ 2633 w 93"/>
                  <a:gd name="T65" fmla="*/ 3740 h 58"/>
                  <a:gd name="T66" fmla="*/ 2776 w 93"/>
                  <a:gd name="T67" fmla="*/ 3740 h 58"/>
                  <a:gd name="T68" fmla="*/ 2925 w 93"/>
                  <a:gd name="T69" fmla="*/ 385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8"/>
                  <a:gd name="T107" fmla="*/ 93 w 9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8">
                    <a:moveTo>
                      <a:pt x="87" y="58"/>
                    </a:moveTo>
                    <a:lnTo>
                      <a:pt x="91" y="58"/>
                    </a:lnTo>
                    <a:lnTo>
                      <a:pt x="93" y="55"/>
                    </a:lnTo>
                    <a:lnTo>
                      <a:pt x="93" y="52"/>
                    </a:lnTo>
                    <a:lnTo>
                      <a:pt x="91" y="47"/>
                    </a:lnTo>
                    <a:lnTo>
                      <a:pt x="88" y="41"/>
                    </a:lnTo>
                    <a:lnTo>
                      <a:pt x="84" y="36"/>
                    </a:lnTo>
                    <a:lnTo>
                      <a:pt x="78" y="29"/>
                    </a:lnTo>
                    <a:lnTo>
                      <a:pt x="72" y="22"/>
                    </a:lnTo>
                    <a:lnTo>
                      <a:pt x="64" y="16"/>
                    </a:lnTo>
                    <a:lnTo>
                      <a:pt x="57" y="10"/>
                    </a:lnTo>
                    <a:lnTo>
                      <a:pt x="48" y="6"/>
                    </a:lnTo>
                    <a:lnTo>
                      <a:pt x="39" y="3"/>
                    </a:lnTo>
                    <a:lnTo>
                      <a:pt x="29" y="0"/>
                    </a:lnTo>
                    <a:lnTo>
                      <a:pt x="20" y="0"/>
                    </a:lnTo>
                    <a:lnTo>
                      <a:pt x="10" y="3"/>
                    </a:lnTo>
                    <a:lnTo>
                      <a:pt x="1" y="7"/>
                    </a:lnTo>
                    <a:lnTo>
                      <a:pt x="0" y="8"/>
                    </a:lnTo>
                    <a:lnTo>
                      <a:pt x="0" y="9"/>
                    </a:lnTo>
                    <a:lnTo>
                      <a:pt x="0" y="11"/>
                    </a:lnTo>
                    <a:lnTo>
                      <a:pt x="0" y="14"/>
                    </a:lnTo>
                    <a:lnTo>
                      <a:pt x="3" y="19"/>
                    </a:lnTo>
                    <a:lnTo>
                      <a:pt x="8" y="25"/>
                    </a:lnTo>
                    <a:lnTo>
                      <a:pt x="14" y="31"/>
                    </a:lnTo>
                    <a:lnTo>
                      <a:pt x="21" y="38"/>
                    </a:lnTo>
                    <a:lnTo>
                      <a:pt x="28" y="43"/>
                    </a:lnTo>
                    <a:lnTo>
                      <a:pt x="37" y="49"/>
                    </a:lnTo>
                    <a:lnTo>
                      <a:pt x="44" y="51"/>
                    </a:lnTo>
                    <a:lnTo>
                      <a:pt x="51" y="53"/>
                    </a:lnTo>
                    <a:lnTo>
                      <a:pt x="59" y="55"/>
                    </a:lnTo>
                    <a:lnTo>
                      <a:pt x="66" y="56"/>
                    </a:lnTo>
                    <a:lnTo>
                      <a:pt x="73" y="56"/>
                    </a:lnTo>
                    <a:lnTo>
                      <a:pt x="79" y="56"/>
                    </a:lnTo>
                    <a:lnTo>
                      <a:pt x="83" y="56"/>
                    </a:lnTo>
                    <a:lnTo>
                      <a:pt x="87" y="58"/>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28" name="Freeform 653"/>
              <p:cNvSpPr>
                <a:spLocks noChangeArrowheads="1"/>
              </p:cNvSpPr>
              <p:nvPr/>
            </p:nvSpPr>
            <p:spPr bwMode="auto">
              <a:xfrm>
                <a:off x="4737" y="4070"/>
                <a:ext cx="98" cy="55"/>
              </a:xfrm>
              <a:custGeom>
                <a:avLst/>
                <a:gdLst>
                  <a:gd name="T0" fmla="*/ 4 w 98"/>
                  <a:gd name="T1" fmla="*/ 228 h 66"/>
                  <a:gd name="T2" fmla="*/ 700 w 98"/>
                  <a:gd name="T3" fmla="*/ 183 h 66"/>
                  <a:gd name="T4" fmla="*/ 1194 w 98"/>
                  <a:gd name="T5" fmla="*/ 161 h 66"/>
                  <a:gd name="T6" fmla="*/ 1761 w 98"/>
                  <a:gd name="T7" fmla="*/ 161 h 66"/>
                  <a:gd name="T8" fmla="*/ 2298 w 98"/>
                  <a:gd name="T9" fmla="*/ 183 h 66"/>
                  <a:gd name="T10" fmla="*/ 2748 w 98"/>
                  <a:gd name="T11" fmla="*/ 228 h 66"/>
                  <a:gd name="T12" fmla="*/ 3285 w 98"/>
                  <a:gd name="T13" fmla="*/ 331 h 66"/>
                  <a:gd name="T14" fmla="*/ 3699 w 98"/>
                  <a:gd name="T15" fmla="*/ 410 h 66"/>
                  <a:gd name="T16" fmla="*/ 4086 w 98"/>
                  <a:gd name="T17" fmla="*/ 512 h 66"/>
                  <a:gd name="T18" fmla="*/ 4561 w 98"/>
                  <a:gd name="T19" fmla="*/ 631 h 66"/>
                  <a:gd name="T20" fmla="*/ 4841 w 98"/>
                  <a:gd name="T21" fmla="*/ 731 h 66"/>
                  <a:gd name="T22" fmla="*/ 4978 w 98"/>
                  <a:gd name="T23" fmla="*/ 816 h 66"/>
                  <a:gd name="T24" fmla="*/ 5165 w 98"/>
                  <a:gd name="T25" fmla="*/ 918 h 66"/>
                  <a:gd name="T26" fmla="*/ 5183 w 98"/>
                  <a:gd name="T27" fmla="*/ 978 h 66"/>
                  <a:gd name="T28" fmla="*/ 5183 w 98"/>
                  <a:gd name="T29" fmla="*/ 988 h 66"/>
                  <a:gd name="T30" fmla="*/ 5451 w 98"/>
                  <a:gd name="T31" fmla="*/ 988 h 66"/>
                  <a:gd name="T32" fmla="*/ 5165 w 98"/>
                  <a:gd name="T33" fmla="*/ 988 h 66"/>
                  <a:gd name="T34" fmla="*/ 5149 w 98"/>
                  <a:gd name="T35" fmla="*/ 1143 h 66"/>
                  <a:gd name="T36" fmla="*/ 5501 w 98"/>
                  <a:gd name="T37" fmla="*/ 1133 h 66"/>
                  <a:gd name="T38" fmla="*/ 5799 w 98"/>
                  <a:gd name="T39" fmla="*/ 1053 h 66"/>
                  <a:gd name="T40" fmla="*/ 5799 w 98"/>
                  <a:gd name="T41" fmla="*/ 944 h 66"/>
                  <a:gd name="T42" fmla="*/ 5607 w 98"/>
                  <a:gd name="T43" fmla="*/ 853 h 66"/>
                  <a:gd name="T44" fmla="*/ 5482 w 98"/>
                  <a:gd name="T45" fmla="*/ 737 h 66"/>
                  <a:gd name="T46" fmla="*/ 5165 w 98"/>
                  <a:gd name="T47" fmla="*/ 631 h 66"/>
                  <a:gd name="T48" fmla="*/ 4853 w 98"/>
                  <a:gd name="T49" fmla="*/ 512 h 66"/>
                  <a:gd name="T50" fmla="*/ 4561 w 98"/>
                  <a:gd name="T51" fmla="*/ 408 h 66"/>
                  <a:gd name="T52" fmla="*/ 4050 w 98"/>
                  <a:gd name="T53" fmla="*/ 265 h 66"/>
                  <a:gd name="T54" fmla="*/ 3598 w 98"/>
                  <a:gd name="T55" fmla="*/ 183 h 66"/>
                  <a:gd name="T56" fmla="*/ 2917 w 98"/>
                  <a:gd name="T57" fmla="*/ 6 h 66"/>
                  <a:gd name="T58" fmla="*/ 2439 w 98"/>
                  <a:gd name="T59" fmla="*/ 2 h 66"/>
                  <a:gd name="T60" fmla="*/ 1761 w 98"/>
                  <a:gd name="T61" fmla="*/ 0 h 66"/>
                  <a:gd name="T62" fmla="*/ 1194 w 98"/>
                  <a:gd name="T63" fmla="*/ 0 h 66"/>
                  <a:gd name="T64" fmla="*/ 620 w 98"/>
                  <a:gd name="T65" fmla="*/ 2 h 66"/>
                  <a:gd name="T66" fmla="*/ 0 w 98"/>
                  <a:gd name="T67" fmla="*/ 137 h 66"/>
                  <a:gd name="T68" fmla="*/ 4 w 98"/>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4"/>
                    </a:moveTo>
                    <a:lnTo>
                      <a:pt x="12" y="11"/>
                    </a:lnTo>
                    <a:lnTo>
                      <a:pt x="21" y="9"/>
                    </a:lnTo>
                    <a:lnTo>
                      <a:pt x="30" y="9"/>
                    </a:lnTo>
                    <a:lnTo>
                      <a:pt x="39" y="11"/>
                    </a:lnTo>
                    <a:lnTo>
                      <a:pt x="47" y="14"/>
                    </a:lnTo>
                    <a:lnTo>
                      <a:pt x="56" y="19"/>
                    </a:lnTo>
                    <a:lnTo>
                      <a:pt x="63" y="24"/>
                    </a:lnTo>
                    <a:lnTo>
                      <a:pt x="70" y="30"/>
                    </a:lnTo>
                    <a:lnTo>
                      <a:pt x="76" y="36"/>
                    </a:lnTo>
                    <a:lnTo>
                      <a:pt x="81" y="42"/>
                    </a:lnTo>
                    <a:lnTo>
                      <a:pt x="85" y="47"/>
                    </a:lnTo>
                    <a:lnTo>
                      <a:pt x="88" y="53"/>
                    </a:lnTo>
                    <a:lnTo>
                      <a:pt x="89" y="56"/>
                    </a:lnTo>
                    <a:lnTo>
                      <a:pt x="89" y="57"/>
                    </a:lnTo>
                    <a:lnTo>
                      <a:pt x="91" y="57"/>
                    </a:lnTo>
                    <a:lnTo>
                      <a:pt x="88" y="57"/>
                    </a:lnTo>
                    <a:lnTo>
                      <a:pt x="87" y="66"/>
                    </a:lnTo>
                    <a:lnTo>
                      <a:pt x="94" y="65"/>
                    </a:lnTo>
                    <a:lnTo>
                      <a:pt x="98" y="60"/>
                    </a:lnTo>
                    <a:lnTo>
                      <a:pt x="98" y="55"/>
                    </a:lnTo>
                    <a:lnTo>
                      <a:pt x="96" y="49"/>
                    </a:lnTo>
                    <a:lnTo>
                      <a:pt x="93" y="43"/>
                    </a:lnTo>
                    <a:lnTo>
                      <a:pt x="88" y="36"/>
                    </a:lnTo>
                    <a:lnTo>
                      <a:pt x="82" y="30"/>
                    </a:lnTo>
                    <a:lnTo>
                      <a:pt x="76" y="23"/>
                    </a:lnTo>
                    <a:lnTo>
                      <a:pt x="68" y="16"/>
                    </a:lnTo>
                    <a:lnTo>
                      <a:pt x="60" y="11"/>
                    </a:lnTo>
                    <a:lnTo>
                      <a:pt x="50" y="6"/>
                    </a:lnTo>
                    <a:lnTo>
                      <a:pt x="41" y="2"/>
                    </a:lnTo>
                    <a:lnTo>
                      <a:pt x="30" y="0"/>
                    </a:lnTo>
                    <a:lnTo>
                      <a:pt x="21" y="0"/>
                    </a:lnTo>
                    <a:lnTo>
                      <a:pt x="10"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29" name="Freeform 654"/>
              <p:cNvSpPr>
                <a:spLocks noChangeArrowheads="1"/>
              </p:cNvSpPr>
              <p:nvPr/>
            </p:nvSpPr>
            <p:spPr bwMode="auto">
              <a:xfrm>
                <a:off x="4731" y="4079"/>
                <a:ext cx="42" cy="48"/>
              </a:xfrm>
              <a:custGeom>
                <a:avLst/>
                <a:gdLst>
                  <a:gd name="T0" fmla="*/ 2354 w 45"/>
                  <a:gd name="T1" fmla="*/ 13011 h 49"/>
                  <a:gd name="T2" fmla="*/ 1939 w 45"/>
                  <a:gd name="T3" fmla="*/ 11744 h 49"/>
                  <a:gd name="T4" fmla="*/ 1599 w 45"/>
                  <a:gd name="T5" fmla="*/ 10050 h 49"/>
                  <a:gd name="T6" fmla="*/ 1235 w 45"/>
                  <a:gd name="T7" fmla="*/ 7929 h 49"/>
                  <a:gd name="T8" fmla="*/ 838 w 45"/>
                  <a:gd name="T9" fmla="*/ 6262 h 49"/>
                  <a:gd name="T10" fmla="*/ 648 w 45"/>
                  <a:gd name="T11" fmla="*/ 3937 h 49"/>
                  <a:gd name="T12" fmla="*/ 534 w 45"/>
                  <a:gd name="T13" fmla="*/ 2643 h 49"/>
                  <a:gd name="T14" fmla="*/ 534 w 45"/>
                  <a:gd name="T15" fmla="*/ 2459 h 49"/>
                  <a:gd name="T16" fmla="*/ 534 w 45"/>
                  <a:gd name="T17" fmla="*/ 82 h 49"/>
                  <a:gd name="T18" fmla="*/ 501 w 45"/>
                  <a:gd name="T19" fmla="*/ 2459 h 49"/>
                  <a:gd name="T20" fmla="*/ 5 w 45"/>
                  <a:gd name="T21" fmla="*/ 0 h 49"/>
                  <a:gd name="T22" fmla="*/ 1 w 45"/>
                  <a:gd name="T23" fmla="*/ 3 h 49"/>
                  <a:gd name="T24" fmla="*/ 0 w 45"/>
                  <a:gd name="T25" fmla="*/ 82 h 49"/>
                  <a:gd name="T26" fmla="*/ 1 w 45"/>
                  <a:gd name="T27" fmla="*/ 2868 h 49"/>
                  <a:gd name="T28" fmla="*/ 2 w 45"/>
                  <a:gd name="T29" fmla="*/ 3937 h 49"/>
                  <a:gd name="T30" fmla="*/ 6 w 45"/>
                  <a:gd name="T31" fmla="*/ 5807 h 49"/>
                  <a:gd name="T32" fmla="*/ 568 w 45"/>
                  <a:gd name="T33" fmla="*/ 7929 h 49"/>
                  <a:gd name="T34" fmla="*/ 838 w 45"/>
                  <a:gd name="T35" fmla="*/ 10050 h 49"/>
                  <a:gd name="T36" fmla="*/ 1317 w 45"/>
                  <a:gd name="T37" fmla="*/ 12028 h 49"/>
                  <a:gd name="T38" fmla="*/ 1704 w 45"/>
                  <a:gd name="T39" fmla="*/ 14256 h 49"/>
                  <a:gd name="T40" fmla="*/ 2205 w 45"/>
                  <a:gd name="T41" fmla="*/ 15430 h 49"/>
                  <a:gd name="T42" fmla="*/ 2354 w 45"/>
                  <a:gd name="T43" fmla="*/ 13011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
                  <a:gd name="T67" fmla="*/ 0 h 49"/>
                  <a:gd name="T68" fmla="*/ 45 w 45"/>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 h="49">
                    <a:moveTo>
                      <a:pt x="45" y="41"/>
                    </a:moveTo>
                    <a:lnTo>
                      <a:pt x="37" y="37"/>
                    </a:lnTo>
                    <a:lnTo>
                      <a:pt x="30" y="31"/>
                    </a:lnTo>
                    <a:lnTo>
                      <a:pt x="23" y="25"/>
                    </a:lnTo>
                    <a:lnTo>
                      <a:pt x="17" y="19"/>
                    </a:lnTo>
                    <a:lnTo>
                      <a:pt x="13" y="13"/>
                    </a:lnTo>
                    <a:lnTo>
                      <a:pt x="10" y="8"/>
                    </a:lnTo>
                    <a:lnTo>
                      <a:pt x="10" y="7"/>
                    </a:lnTo>
                    <a:lnTo>
                      <a:pt x="10" y="6"/>
                    </a:lnTo>
                    <a:lnTo>
                      <a:pt x="9" y="7"/>
                    </a:lnTo>
                    <a:lnTo>
                      <a:pt x="5" y="0"/>
                    </a:lnTo>
                    <a:lnTo>
                      <a:pt x="1" y="3"/>
                    </a:lnTo>
                    <a:lnTo>
                      <a:pt x="0" y="6"/>
                    </a:lnTo>
                    <a:lnTo>
                      <a:pt x="1" y="9"/>
                    </a:lnTo>
                    <a:lnTo>
                      <a:pt x="2" y="13"/>
                    </a:lnTo>
                    <a:lnTo>
                      <a:pt x="6" y="18"/>
                    </a:lnTo>
                    <a:lnTo>
                      <a:pt x="11" y="25"/>
                    </a:lnTo>
                    <a:lnTo>
                      <a:pt x="17" y="31"/>
                    </a:lnTo>
                    <a:lnTo>
                      <a:pt x="25" y="38"/>
                    </a:lnTo>
                    <a:lnTo>
                      <a:pt x="32" y="45"/>
                    </a:lnTo>
                    <a:lnTo>
                      <a:pt x="41" y="49"/>
                    </a:lnTo>
                    <a:lnTo>
                      <a:pt x="45"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30" name="Freeform 655"/>
              <p:cNvSpPr>
                <a:spLocks noChangeArrowheads="1"/>
              </p:cNvSpPr>
              <p:nvPr/>
            </p:nvSpPr>
            <p:spPr bwMode="auto">
              <a:xfrm>
                <a:off x="4775" y="4124"/>
                <a:ext cx="49" cy="14"/>
              </a:xfrm>
              <a:custGeom>
                <a:avLst/>
                <a:gdLst>
                  <a:gd name="T0" fmla="*/ 1651 w 52"/>
                  <a:gd name="T1" fmla="*/ 2383 h 18"/>
                  <a:gd name="T2" fmla="*/ 1561 w 52"/>
                  <a:gd name="T3" fmla="*/ 2146 h 18"/>
                  <a:gd name="T4" fmla="*/ 1429 w 52"/>
                  <a:gd name="T5" fmla="*/ 2146 h 18"/>
                  <a:gd name="T6" fmla="*/ 1209 w 52"/>
                  <a:gd name="T7" fmla="*/ 2146 h 18"/>
                  <a:gd name="T8" fmla="*/ 978 w 52"/>
                  <a:gd name="T9" fmla="*/ 1931 h 18"/>
                  <a:gd name="T10" fmla="*/ 817 w 52"/>
                  <a:gd name="T11" fmla="*/ 1931 h 18"/>
                  <a:gd name="T12" fmla="*/ 550 w 52"/>
                  <a:gd name="T13" fmla="*/ 1564 h 18"/>
                  <a:gd name="T14" fmla="*/ 352 w 52"/>
                  <a:gd name="T15" fmla="*/ 2 h 18"/>
                  <a:gd name="T16" fmla="*/ 4 w 52"/>
                  <a:gd name="T17" fmla="*/ 0 h 18"/>
                  <a:gd name="T18" fmla="*/ 0 w 52"/>
                  <a:gd name="T19" fmla="*/ 2146 h 18"/>
                  <a:gd name="T20" fmla="*/ 7 w 52"/>
                  <a:gd name="T21" fmla="*/ 2943 h 18"/>
                  <a:gd name="T22" fmla="*/ 466 w 52"/>
                  <a:gd name="T23" fmla="*/ 4207 h 18"/>
                  <a:gd name="T24" fmla="*/ 730 w 52"/>
                  <a:gd name="T25" fmla="*/ 4485 h 18"/>
                  <a:gd name="T26" fmla="*/ 965 w 52"/>
                  <a:gd name="T27" fmla="*/ 4675 h 18"/>
                  <a:gd name="T28" fmla="*/ 1209 w 52"/>
                  <a:gd name="T29" fmla="*/ 4675 h 18"/>
                  <a:gd name="T30" fmla="*/ 1371 w 52"/>
                  <a:gd name="T31" fmla="*/ 4675 h 18"/>
                  <a:gd name="T32" fmla="*/ 1531 w 52"/>
                  <a:gd name="T33" fmla="*/ 4984 h 18"/>
                  <a:gd name="T34" fmla="*/ 1621 w 52"/>
                  <a:gd name="T35" fmla="*/ 4984 h 18"/>
                  <a:gd name="T36" fmla="*/ 1651 w 52"/>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2"/>
                  <a:gd name="T58" fmla="*/ 0 h 18"/>
                  <a:gd name="T59" fmla="*/ 52 w 52"/>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2" h="18">
                    <a:moveTo>
                      <a:pt x="52" y="9"/>
                    </a:moveTo>
                    <a:lnTo>
                      <a:pt x="49" y="8"/>
                    </a:lnTo>
                    <a:lnTo>
                      <a:pt x="44" y="8"/>
                    </a:lnTo>
                    <a:lnTo>
                      <a:pt x="38" y="8"/>
                    </a:lnTo>
                    <a:lnTo>
                      <a:pt x="31" y="7"/>
                    </a:lnTo>
                    <a:lnTo>
                      <a:pt x="25" y="7"/>
                    </a:lnTo>
                    <a:lnTo>
                      <a:pt x="18" y="5"/>
                    </a:lnTo>
                    <a:lnTo>
                      <a:pt x="10" y="4"/>
                    </a:lnTo>
                    <a:lnTo>
                      <a:pt x="4" y="0"/>
                    </a:lnTo>
                    <a:lnTo>
                      <a:pt x="0" y="8"/>
                    </a:lnTo>
                    <a:lnTo>
                      <a:pt x="7" y="11"/>
                    </a:lnTo>
                    <a:lnTo>
                      <a:pt x="15" y="15"/>
                    </a:lnTo>
                    <a:lnTo>
                      <a:pt x="23" y="16"/>
                    </a:lnTo>
                    <a:lnTo>
                      <a:pt x="30" y="17"/>
                    </a:lnTo>
                    <a:lnTo>
                      <a:pt x="38" y="17"/>
                    </a:lnTo>
                    <a:lnTo>
                      <a:pt x="43" y="17"/>
                    </a:lnTo>
                    <a:lnTo>
                      <a:pt x="48" y="18"/>
                    </a:lnTo>
                    <a:lnTo>
                      <a:pt x="51" y="18"/>
                    </a:lnTo>
                    <a:lnTo>
                      <a:pt x="52"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31" name="Freeform 656"/>
              <p:cNvSpPr>
                <a:spLocks noChangeArrowheads="1"/>
              </p:cNvSpPr>
              <p:nvPr/>
            </p:nvSpPr>
            <p:spPr bwMode="auto">
              <a:xfrm>
                <a:off x="925" y="4079"/>
                <a:ext cx="92" cy="51"/>
              </a:xfrm>
              <a:custGeom>
                <a:avLst/>
                <a:gdLst>
                  <a:gd name="T0" fmla="*/ 3003 w 93"/>
                  <a:gd name="T1" fmla="*/ 0 h 57"/>
                  <a:gd name="T2" fmla="*/ 3082 w 93"/>
                  <a:gd name="T3" fmla="*/ 0 h 57"/>
                  <a:gd name="T4" fmla="*/ 3164 w 93"/>
                  <a:gd name="T5" fmla="*/ 2 h 57"/>
                  <a:gd name="T6" fmla="*/ 3164 w 93"/>
                  <a:gd name="T7" fmla="*/ 15 h 57"/>
                  <a:gd name="T8" fmla="*/ 3082 w 93"/>
                  <a:gd name="T9" fmla="*/ 716 h 57"/>
                  <a:gd name="T10" fmla="*/ 3036 w 93"/>
                  <a:gd name="T11" fmla="*/ 1188 h 57"/>
                  <a:gd name="T12" fmla="*/ 2882 w 93"/>
                  <a:gd name="T13" fmla="*/ 1808 h 57"/>
                  <a:gd name="T14" fmla="*/ 2733 w 93"/>
                  <a:gd name="T15" fmla="*/ 2329 h 57"/>
                  <a:gd name="T16" fmla="*/ 2463 w 93"/>
                  <a:gd name="T17" fmla="*/ 2978 h 57"/>
                  <a:gd name="T18" fmla="*/ 2230 w 93"/>
                  <a:gd name="T19" fmla="*/ 3446 h 57"/>
                  <a:gd name="T20" fmla="*/ 1905 w 93"/>
                  <a:gd name="T21" fmla="*/ 3852 h 57"/>
                  <a:gd name="T22" fmla="*/ 1645 w 93"/>
                  <a:gd name="T23" fmla="*/ 4229 h 57"/>
                  <a:gd name="T24" fmla="*/ 1313 w 93"/>
                  <a:gd name="T25" fmla="*/ 4599 h 57"/>
                  <a:gd name="T26" fmla="*/ 1019 w 93"/>
                  <a:gd name="T27" fmla="*/ 4824 h 57"/>
                  <a:gd name="T28" fmla="*/ 635 w 93"/>
                  <a:gd name="T29" fmla="*/ 4824 h 57"/>
                  <a:gd name="T30" fmla="*/ 398 w 93"/>
                  <a:gd name="T31" fmla="*/ 4599 h 57"/>
                  <a:gd name="T32" fmla="*/ 1 w 93"/>
                  <a:gd name="T33" fmla="*/ 4187 h 57"/>
                  <a:gd name="T34" fmla="*/ 0 w 93"/>
                  <a:gd name="T35" fmla="*/ 4170 h 57"/>
                  <a:gd name="T36" fmla="*/ 0 w 93"/>
                  <a:gd name="T37" fmla="*/ 4079 h 57"/>
                  <a:gd name="T38" fmla="*/ 0 w 93"/>
                  <a:gd name="T39" fmla="*/ 3852 h 57"/>
                  <a:gd name="T40" fmla="*/ 1 w 93"/>
                  <a:gd name="T41" fmla="*/ 3745 h 57"/>
                  <a:gd name="T42" fmla="*/ 5 w 93"/>
                  <a:gd name="T43" fmla="*/ 3240 h 57"/>
                  <a:gd name="T44" fmla="*/ 9 w 93"/>
                  <a:gd name="T45" fmla="*/ 2675 h 57"/>
                  <a:gd name="T46" fmla="*/ 490 w 93"/>
                  <a:gd name="T47" fmla="*/ 2127 h 57"/>
                  <a:gd name="T48" fmla="*/ 704 w 93"/>
                  <a:gd name="T49" fmla="*/ 1653 h 57"/>
                  <a:gd name="T50" fmla="*/ 1019 w 93"/>
                  <a:gd name="T51" fmla="*/ 1004 h 57"/>
                  <a:gd name="T52" fmla="*/ 1246 w 93"/>
                  <a:gd name="T53" fmla="*/ 659 h 57"/>
                  <a:gd name="T54" fmla="*/ 1537 w 93"/>
                  <a:gd name="T55" fmla="*/ 15 h 57"/>
                  <a:gd name="T56" fmla="*/ 1734 w 93"/>
                  <a:gd name="T57" fmla="*/ 3 h 57"/>
                  <a:gd name="T58" fmla="*/ 2008 w 93"/>
                  <a:gd name="T59" fmla="*/ 2 h 57"/>
                  <a:gd name="T60" fmla="*/ 2251 w 93"/>
                  <a:gd name="T61" fmla="*/ 1 h 57"/>
                  <a:gd name="T62" fmla="*/ 2463 w 93"/>
                  <a:gd name="T63" fmla="*/ 1 h 57"/>
                  <a:gd name="T64" fmla="*/ 2733 w 93"/>
                  <a:gd name="T65" fmla="*/ 0 h 57"/>
                  <a:gd name="T66" fmla="*/ 2882 w 93"/>
                  <a:gd name="T67" fmla="*/ 0 h 57"/>
                  <a:gd name="T68" fmla="*/ 3003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0"/>
                    </a:moveTo>
                    <a:lnTo>
                      <a:pt x="92" y="0"/>
                    </a:lnTo>
                    <a:lnTo>
                      <a:pt x="93" y="2"/>
                    </a:lnTo>
                    <a:lnTo>
                      <a:pt x="93" y="5"/>
                    </a:lnTo>
                    <a:lnTo>
                      <a:pt x="92" y="9"/>
                    </a:lnTo>
                    <a:lnTo>
                      <a:pt x="89" y="15"/>
                    </a:lnTo>
                    <a:lnTo>
                      <a:pt x="85" y="22"/>
                    </a:lnTo>
                    <a:lnTo>
                      <a:pt x="80" y="28"/>
                    </a:lnTo>
                    <a:lnTo>
                      <a:pt x="73" y="35"/>
                    </a:lnTo>
                    <a:lnTo>
                      <a:pt x="66" y="40"/>
                    </a:lnTo>
                    <a:lnTo>
                      <a:pt x="57" y="46"/>
                    </a:lnTo>
                    <a:lnTo>
                      <a:pt x="49" y="51"/>
                    </a:lnTo>
                    <a:lnTo>
                      <a:pt x="39" y="55"/>
                    </a:lnTo>
                    <a:lnTo>
                      <a:pt x="30" y="57"/>
                    </a:lnTo>
                    <a:lnTo>
                      <a:pt x="20" y="57"/>
                    </a:lnTo>
                    <a:lnTo>
                      <a:pt x="11" y="55"/>
                    </a:lnTo>
                    <a:lnTo>
                      <a:pt x="1" y="50"/>
                    </a:lnTo>
                    <a:lnTo>
                      <a:pt x="0" y="49"/>
                    </a:lnTo>
                    <a:lnTo>
                      <a:pt x="0" y="48"/>
                    </a:lnTo>
                    <a:lnTo>
                      <a:pt x="0" y="46"/>
                    </a:lnTo>
                    <a:lnTo>
                      <a:pt x="1" y="44"/>
                    </a:lnTo>
                    <a:lnTo>
                      <a:pt x="5" y="38"/>
                    </a:lnTo>
                    <a:lnTo>
                      <a:pt x="9" y="31"/>
                    </a:lnTo>
                    <a:lnTo>
                      <a:pt x="15" y="25"/>
                    </a:lnTo>
                    <a:lnTo>
                      <a:pt x="22" y="19"/>
                    </a:lnTo>
                    <a:lnTo>
                      <a:pt x="30" y="13"/>
                    </a:lnTo>
                    <a:lnTo>
                      <a:pt x="37" y="8"/>
                    </a:lnTo>
                    <a:lnTo>
                      <a:pt x="45" y="5"/>
                    </a:lnTo>
                    <a:lnTo>
                      <a:pt x="52" y="3"/>
                    </a:lnTo>
                    <a:lnTo>
                      <a:pt x="60" y="2"/>
                    </a:lnTo>
                    <a:lnTo>
                      <a:pt x="67" y="1"/>
                    </a:lnTo>
                    <a:lnTo>
                      <a:pt x="73" y="1"/>
                    </a:lnTo>
                    <a:lnTo>
                      <a:pt x="80" y="0"/>
                    </a:lnTo>
                    <a:lnTo>
                      <a:pt x="85"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32" name="Freeform 657"/>
              <p:cNvSpPr>
                <a:spLocks noChangeArrowheads="1"/>
              </p:cNvSpPr>
              <p:nvPr/>
            </p:nvSpPr>
            <p:spPr bwMode="auto">
              <a:xfrm>
                <a:off x="924" y="4073"/>
                <a:ext cx="99" cy="55"/>
              </a:xfrm>
              <a:custGeom>
                <a:avLst/>
                <a:gdLst>
                  <a:gd name="T0" fmla="*/ 0 w 99"/>
                  <a:gd name="T1" fmla="*/ 990 h 66"/>
                  <a:gd name="T2" fmla="*/ 637 w 99"/>
                  <a:gd name="T3" fmla="*/ 1122 h 66"/>
                  <a:gd name="T4" fmla="*/ 1146 w 99"/>
                  <a:gd name="T5" fmla="*/ 1143 h 66"/>
                  <a:gd name="T6" fmla="*/ 1781 w 99"/>
                  <a:gd name="T7" fmla="*/ 1143 h 66"/>
                  <a:gd name="T8" fmla="*/ 2391 w 99"/>
                  <a:gd name="T9" fmla="*/ 1122 h 66"/>
                  <a:gd name="T10" fmla="*/ 2932 w 99"/>
                  <a:gd name="T11" fmla="*/ 1053 h 66"/>
                  <a:gd name="T12" fmla="*/ 3443 w 99"/>
                  <a:gd name="T13" fmla="*/ 944 h 66"/>
                  <a:gd name="T14" fmla="*/ 3874 w 99"/>
                  <a:gd name="T15" fmla="*/ 855 h 66"/>
                  <a:gd name="T16" fmla="*/ 4309 w 99"/>
                  <a:gd name="T17" fmla="*/ 737 h 66"/>
                  <a:gd name="T18" fmla="*/ 4767 w 99"/>
                  <a:gd name="T19" fmla="*/ 631 h 66"/>
                  <a:gd name="T20" fmla="*/ 5056 w 99"/>
                  <a:gd name="T21" fmla="*/ 512 h 66"/>
                  <a:gd name="T22" fmla="*/ 5280 w 99"/>
                  <a:gd name="T23" fmla="*/ 408 h 66"/>
                  <a:gd name="T24" fmla="*/ 5515 w 99"/>
                  <a:gd name="T25" fmla="*/ 285 h 66"/>
                  <a:gd name="T26" fmla="*/ 5601 w 99"/>
                  <a:gd name="T27" fmla="*/ 183 h 66"/>
                  <a:gd name="T28" fmla="*/ 5601 w 99"/>
                  <a:gd name="T29" fmla="*/ 6 h 66"/>
                  <a:gd name="T30" fmla="*/ 5363 w 99"/>
                  <a:gd name="T31" fmla="*/ 0 h 66"/>
                  <a:gd name="T32" fmla="*/ 4978 w 99"/>
                  <a:gd name="T33" fmla="*/ 0 h 66"/>
                  <a:gd name="T34" fmla="*/ 5059 w 99"/>
                  <a:gd name="T35" fmla="*/ 161 h 66"/>
                  <a:gd name="T36" fmla="*/ 5141 w 99"/>
                  <a:gd name="T37" fmla="*/ 161 h 66"/>
                  <a:gd name="T38" fmla="*/ 5059 w 99"/>
                  <a:gd name="T39" fmla="*/ 148 h 66"/>
                  <a:gd name="T40" fmla="*/ 5059 w 99"/>
                  <a:gd name="T41" fmla="*/ 161 h 66"/>
                  <a:gd name="T42" fmla="*/ 5056 w 99"/>
                  <a:gd name="T43" fmla="*/ 211 h 66"/>
                  <a:gd name="T44" fmla="*/ 4847 w 99"/>
                  <a:gd name="T45" fmla="*/ 307 h 66"/>
                  <a:gd name="T46" fmla="*/ 4694 w 99"/>
                  <a:gd name="T47" fmla="*/ 408 h 66"/>
                  <a:gd name="T48" fmla="*/ 4426 w 99"/>
                  <a:gd name="T49" fmla="*/ 512 h 66"/>
                  <a:gd name="T50" fmla="*/ 3999 w 99"/>
                  <a:gd name="T51" fmla="*/ 631 h 66"/>
                  <a:gd name="T52" fmla="*/ 3612 w 99"/>
                  <a:gd name="T53" fmla="*/ 731 h 66"/>
                  <a:gd name="T54" fmla="*/ 3160 w 99"/>
                  <a:gd name="T55" fmla="*/ 816 h 66"/>
                  <a:gd name="T56" fmla="*/ 2692 w 99"/>
                  <a:gd name="T57" fmla="*/ 908 h 66"/>
                  <a:gd name="T58" fmla="*/ 2186 w 99"/>
                  <a:gd name="T59" fmla="*/ 944 h 66"/>
                  <a:gd name="T60" fmla="*/ 1727 w 99"/>
                  <a:gd name="T61" fmla="*/ 978 h 66"/>
                  <a:gd name="T62" fmla="*/ 1288 w 99"/>
                  <a:gd name="T63" fmla="*/ 988 h 66"/>
                  <a:gd name="T64" fmla="*/ 715 w 99"/>
                  <a:gd name="T65" fmla="*/ 944 h 66"/>
                  <a:gd name="T66" fmla="*/ 5 w 99"/>
                  <a:gd name="T67" fmla="*/ 878 h 66"/>
                  <a:gd name="T68" fmla="*/ 0 w 99"/>
                  <a:gd name="T69" fmla="*/ 99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0" y="58"/>
                    </a:moveTo>
                    <a:lnTo>
                      <a:pt x="11" y="64"/>
                    </a:lnTo>
                    <a:lnTo>
                      <a:pt x="21" y="66"/>
                    </a:lnTo>
                    <a:lnTo>
                      <a:pt x="32" y="66"/>
                    </a:lnTo>
                    <a:lnTo>
                      <a:pt x="42" y="64"/>
                    </a:lnTo>
                    <a:lnTo>
                      <a:pt x="52" y="60"/>
                    </a:lnTo>
                    <a:lnTo>
                      <a:pt x="61" y="55"/>
                    </a:lnTo>
                    <a:lnTo>
                      <a:pt x="69" y="50"/>
                    </a:lnTo>
                    <a:lnTo>
                      <a:pt x="76" y="43"/>
                    </a:lnTo>
                    <a:lnTo>
                      <a:pt x="84" y="36"/>
                    </a:lnTo>
                    <a:lnTo>
                      <a:pt x="89" y="30"/>
                    </a:lnTo>
                    <a:lnTo>
                      <a:pt x="93" y="23"/>
                    </a:lnTo>
                    <a:lnTo>
                      <a:pt x="98" y="17"/>
                    </a:lnTo>
                    <a:lnTo>
                      <a:pt x="99" y="11"/>
                    </a:lnTo>
                    <a:lnTo>
                      <a:pt x="99" y="6"/>
                    </a:lnTo>
                    <a:lnTo>
                      <a:pt x="94" y="0"/>
                    </a:lnTo>
                    <a:lnTo>
                      <a:pt x="88" y="0"/>
                    </a:lnTo>
                    <a:lnTo>
                      <a:pt x="90" y="9"/>
                    </a:lnTo>
                    <a:lnTo>
                      <a:pt x="91" y="9"/>
                    </a:lnTo>
                    <a:lnTo>
                      <a:pt x="90" y="8"/>
                    </a:lnTo>
                    <a:lnTo>
                      <a:pt x="90" y="9"/>
                    </a:lnTo>
                    <a:lnTo>
                      <a:pt x="89" y="13"/>
                    </a:lnTo>
                    <a:lnTo>
                      <a:pt x="86" y="18"/>
                    </a:lnTo>
                    <a:lnTo>
                      <a:pt x="83" y="23"/>
                    </a:lnTo>
                    <a:lnTo>
                      <a:pt x="78" y="30"/>
                    </a:lnTo>
                    <a:lnTo>
                      <a:pt x="71" y="36"/>
                    </a:lnTo>
                    <a:lnTo>
                      <a:pt x="64" y="42"/>
                    </a:lnTo>
                    <a:lnTo>
                      <a:pt x="56" y="47"/>
                    </a:lnTo>
                    <a:lnTo>
                      <a:pt x="48" y="52"/>
                    </a:lnTo>
                    <a:lnTo>
                      <a:pt x="39" y="55"/>
                    </a:lnTo>
                    <a:lnTo>
                      <a:pt x="31" y="56"/>
                    </a:lnTo>
                    <a:lnTo>
                      <a:pt x="23" y="57"/>
                    </a:lnTo>
                    <a:lnTo>
                      <a:pt x="13" y="55"/>
                    </a:lnTo>
                    <a:lnTo>
                      <a:pt x="5"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33" name="Freeform 658"/>
              <p:cNvSpPr>
                <a:spLocks noChangeArrowheads="1"/>
              </p:cNvSpPr>
              <p:nvPr/>
            </p:nvSpPr>
            <p:spPr bwMode="auto">
              <a:xfrm>
                <a:off x="920" y="4083"/>
                <a:ext cx="40" cy="48"/>
              </a:xfrm>
              <a:custGeom>
                <a:avLst/>
                <a:gdLst>
                  <a:gd name="T0" fmla="*/ 2514 w 43"/>
                  <a:gd name="T1" fmla="*/ 0 h 49"/>
                  <a:gd name="T2" fmla="*/ 1927 w 43"/>
                  <a:gd name="T3" fmla="*/ 73 h 49"/>
                  <a:gd name="T4" fmla="*/ 1472 w 43"/>
                  <a:gd name="T5" fmla="*/ 3367 h 49"/>
                  <a:gd name="T6" fmla="*/ 979 w 43"/>
                  <a:gd name="T7" fmla="*/ 5807 h 49"/>
                  <a:gd name="T8" fmla="*/ 652 w 43"/>
                  <a:gd name="T9" fmla="*/ 7522 h 49"/>
                  <a:gd name="T10" fmla="*/ 4 w 43"/>
                  <a:gd name="T11" fmla="*/ 10050 h 49"/>
                  <a:gd name="T12" fmla="*/ 1 w 43"/>
                  <a:gd name="T13" fmla="*/ 11744 h 49"/>
                  <a:gd name="T14" fmla="*/ 0 w 43"/>
                  <a:gd name="T15" fmla="*/ 13011 h 49"/>
                  <a:gd name="T16" fmla="*/ 0 w 43"/>
                  <a:gd name="T17" fmla="*/ 14075 h 49"/>
                  <a:gd name="T18" fmla="*/ 1 w 43"/>
                  <a:gd name="T19" fmla="*/ 14873 h 49"/>
                  <a:gd name="T20" fmla="*/ 3 w 43"/>
                  <a:gd name="T21" fmla="*/ 15430 h 49"/>
                  <a:gd name="T22" fmla="*/ 571 w 43"/>
                  <a:gd name="T23" fmla="*/ 13184 h 49"/>
                  <a:gd name="T24" fmla="*/ 610 w 43"/>
                  <a:gd name="T25" fmla="*/ 13754 h 49"/>
                  <a:gd name="T26" fmla="*/ 652 w 43"/>
                  <a:gd name="T27" fmla="*/ 13184 h 49"/>
                  <a:gd name="T28" fmla="*/ 746 w 43"/>
                  <a:gd name="T29" fmla="*/ 11270 h 49"/>
                  <a:gd name="T30" fmla="*/ 979 w 43"/>
                  <a:gd name="T31" fmla="*/ 10050 h 49"/>
                  <a:gd name="T32" fmla="*/ 1466 w 43"/>
                  <a:gd name="T33" fmla="*/ 7522 h 49"/>
                  <a:gd name="T34" fmla="*/ 1803 w 43"/>
                  <a:gd name="T35" fmla="*/ 6262 h 49"/>
                  <a:gd name="T36" fmla="*/ 2351 w 43"/>
                  <a:gd name="T37" fmla="*/ 3937 h 49"/>
                  <a:gd name="T38" fmla="*/ 2700 w 43"/>
                  <a:gd name="T39" fmla="*/ 2868 h 49"/>
                  <a:gd name="T40" fmla="*/ 2514 w 43"/>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49"/>
                  <a:gd name="T65" fmla="*/ 43 w 43"/>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49">
                    <a:moveTo>
                      <a:pt x="39" y="0"/>
                    </a:moveTo>
                    <a:lnTo>
                      <a:pt x="31" y="5"/>
                    </a:lnTo>
                    <a:lnTo>
                      <a:pt x="23" y="11"/>
                    </a:lnTo>
                    <a:lnTo>
                      <a:pt x="16" y="18"/>
                    </a:lnTo>
                    <a:lnTo>
                      <a:pt x="10" y="24"/>
                    </a:lnTo>
                    <a:lnTo>
                      <a:pt x="4" y="31"/>
                    </a:lnTo>
                    <a:lnTo>
                      <a:pt x="1" y="37"/>
                    </a:lnTo>
                    <a:lnTo>
                      <a:pt x="0" y="41"/>
                    </a:lnTo>
                    <a:lnTo>
                      <a:pt x="0" y="44"/>
                    </a:lnTo>
                    <a:lnTo>
                      <a:pt x="1" y="47"/>
                    </a:lnTo>
                    <a:lnTo>
                      <a:pt x="3" y="49"/>
                    </a:lnTo>
                    <a:lnTo>
                      <a:pt x="8" y="42"/>
                    </a:lnTo>
                    <a:lnTo>
                      <a:pt x="9" y="43"/>
                    </a:lnTo>
                    <a:lnTo>
                      <a:pt x="10" y="42"/>
                    </a:lnTo>
                    <a:lnTo>
                      <a:pt x="12" y="36"/>
                    </a:lnTo>
                    <a:lnTo>
                      <a:pt x="16" y="31"/>
                    </a:lnTo>
                    <a:lnTo>
                      <a:pt x="22" y="24"/>
                    </a:lnTo>
                    <a:lnTo>
                      <a:pt x="29" y="19"/>
                    </a:lnTo>
                    <a:lnTo>
                      <a:pt x="36" y="13"/>
                    </a:lnTo>
                    <a:lnTo>
                      <a:pt x="43" y="9"/>
                    </a:lnTo>
                    <a:lnTo>
                      <a:pt x="39"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34" name="Freeform 659"/>
              <p:cNvSpPr>
                <a:spLocks noChangeArrowheads="1"/>
              </p:cNvSpPr>
              <p:nvPr/>
            </p:nvSpPr>
            <p:spPr bwMode="auto">
              <a:xfrm>
                <a:off x="962" y="4073"/>
                <a:ext cx="51" cy="14"/>
              </a:xfrm>
              <a:custGeom>
                <a:avLst/>
                <a:gdLst>
                  <a:gd name="T0" fmla="*/ 1468 w 54"/>
                  <a:gd name="T1" fmla="*/ 0 h 18"/>
                  <a:gd name="T2" fmla="*/ 1389 w 54"/>
                  <a:gd name="T3" fmla="*/ 0 h 18"/>
                  <a:gd name="T4" fmla="*/ 1277 w 54"/>
                  <a:gd name="T5" fmla="*/ 0 h 18"/>
                  <a:gd name="T6" fmla="*/ 1062 w 54"/>
                  <a:gd name="T7" fmla="*/ 0 h 18"/>
                  <a:gd name="T8" fmla="*/ 903 w 54"/>
                  <a:gd name="T9" fmla="*/ 1 h 18"/>
                  <a:gd name="T10" fmla="*/ 689 w 54"/>
                  <a:gd name="T11" fmla="*/ 2 h 18"/>
                  <a:gd name="T12" fmla="*/ 423 w 54"/>
                  <a:gd name="T13" fmla="*/ 2 h 18"/>
                  <a:gd name="T14" fmla="*/ 297 w 54"/>
                  <a:gd name="T15" fmla="*/ 1738 h 18"/>
                  <a:gd name="T16" fmla="*/ 0 w 54"/>
                  <a:gd name="T17" fmla="*/ 2383 h 18"/>
                  <a:gd name="T18" fmla="*/ 4 w 54"/>
                  <a:gd name="T19" fmla="*/ 4984 h 18"/>
                  <a:gd name="T20" fmla="*/ 341 w 54"/>
                  <a:gd name="T21" fmla="*/ 4037 h 18"/>
                  <a:gd name="T22" fmla="*/ 471 w 54"/>
                  <a:gd name="T23" fmla="*/ 3270 h 18"/>
                  <a:gd name="T24" fmla="*/ 726 w 54"/>
                  <a:gd name="T25" fmla="*/ 2943 h 18"/>
                  <a:gd name="T26" fmla="*/ 903 w 54"/>
                  <a:gd name="T27" fmla="*/ 2649 h 18"/>
                  <a:gd name="T28" fmla="*/ 1085 w 54"/>
                  <a:gd name="T29" fmla="*/ 2649 h 18"/>
                  <a:gd name="T30" fmla="*/ 1277 w 54"/>
                  <a:gd name="T31" fmla="*/ 2649 h 18"/>
                  <a:gd name="T32" fmla="*/ 1421 w 54"/>
                  <a:gd name="T33" fmla="*/ 2383 h 18"/>
                  <a:gd name="T34" fmla="*/ 1502 w 54"/>
                  <a:gd name="T35" fmla="*/ 2383 h 18"/>
                  <a:gd name="T36" fmla="*/ 1468 w 54"/>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2" y="0"/>
                    </a:moveTo>
                    <a:lnTo>
                      <a:pt x="49" y="0"/>
                    </a:lnTo>
                    <a:lnTo>
                      <a:pt x="45" y="0"/>
                    </a:lnTo>
                    <a:lnTo>
                      <a:pt x="38" y="0"/>
                    </a:lnTo>
                    <a:lnTo>
                      <a:pt x="32" y="1"/>
                    </a:lnTo>
                    <a:lnTo>
                      <a:pt x="25" y="2"/>
                    </a:lnTo>
                    <a:lnTo>
                      <a:pt x="16" y="4"/>
                    </a:lnTo>
                    <a:lnTo>
                      <a:pt x="9" y="6"/>
                    </a:lnTo>
                    <a:lnTo>
                      <a:pt x="0" y="9"/>
                    </a:lnTo>
                    <a:lnTo>
                      <a:pt x="4" y="18"/>
                    </a:lnTo>
                    <a:lnTo>
                      <a:pt x="12" y="14"/>
                    </a:lnTo>
                    <a:lnTo>
                      <a:pt x="18" y="12"/>
                    </a:lnTo>
                    <a:lnTo>
                      <a:pt x="26" y="11"/>
                    </a:lnTo>
                    <a:lnTo>
                      <a:pt x="32" y="10"/>
                    </a:lnTo>
                    <a:lnTo>
                      <a:pt x="39" y="10"/>
                    </a:lnTo>
                    <a:lnTo>
                      <a:pt x="45" y="10"/>
                    </a:lnTo>
                    <a:lnTo>
                      <a:pt x="50" y="9"/>
                    </a:lnTo>
                    <a:lnTo>
                      <a:pt x="54"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35" name="Freeform 660"/>
              <p:cNvSpPr>
                <a:spLocks noChangeArrowheads="1"/>
              </p:cNvSpPr>
              <p:nvPr/>
            </p:nvSpPr>
            <p:spPr bwMode="auto">
              <a:xfrm>
                <a:off x="4243" y="4075"/>
                <a:ext cx="92" cy="51"/>
              </a:xfrm>
              <a:custGeom>
                <a:avLst/>
                <a:gdLst>
                  <a:gd name="T0" fmla="*/ 3003 w 93"/>
                  <a:gd name="T1" fmla="*/ 1882 h 57"/>
                  <a:gd name="T2" fmla="*/ 3082 w 93"/>
                  <a:gd name="T3" fmla="*/ 1882 h 57"/>
                  <a:gd name="T4" fmla="*/ 3164 w 93"/>
                  <a:gd name="T5" fmla="*/ 1803 h 57"/>
                  <a:gd name="T6" fmla="*/ 3164 w 93"/>
                  <a:gd name="T7" fmla="*/ 1702 h 57"/>
                  <a:gd name="T8" fmla="*/ 3082 w 93"/>
                  <a:gd name="T9" fmla="*/ 1483 h 57"/>
                  <a:gd name="T10" fmla="*/ 3036 w 93"/>
                  <a:gd name="T11" fmla="*/ 1367 h 57"/>
                  <a:gd name="T12" fmla="*/ 2882 w 93"/>
                  <a:gd name="T13" fmla="*/ 1132 h 57"/>
                  <a:gd name="T14" fmla="*/ 2633 w 93"/>
                  <a:gd name="T15" fmla="*/ 923 h 57"/>
                  <a:gd name="T16" fmla="*/ 2463 w 93"/>
                  <a:gd name="T17" fmla="*/ 745 h 57"/>
                  <a:gd name="T18" fmla="*/ 2217 w 93"/>
                  <a:gd name="T19" fmla="*/ 493 h 57"/>
                  <a:gd name="T20" fmla="*/ 1905 w 93"/>
                  <a:gd name="T21" fmla="*/ 332 h 57"/>
                  <a:gd name="T22" fmla="*/ 1645 w 93"/>
                  <a:gd name="T23" fmla="*/ 14 h 57"/>
                  <a:gd name="T24" fmla="*/ 1313 w 93"/>
                  <a:gd name="T25" fmla="*/ 3 h 57"/>
                  <a:gd name="T26" fmla="*/ 1019 w 93"/>
                  <a:gd name="T27" fmla="*/ 0 h 57"/>
                  <a:gd name="T28" fmla="*/ 635 w 93"/>
                  <a:gd name="T29" fmla="*/ 0 h 57"/>
                  <a:gd name="T30" fmla="*/ 377 w 93"/>
                  <a:gd name="T31" fmla="*/ 3 h 57"/>
                  <a:gd name="T32" fmla="*/ 1 w 93"/>
                  <a:gd name="T33" fmla="*/ 15 h 57"/>
                  <a:gd name="T34" fmla="*/ 0 w 93"/>
                  <a:gd name="T35" fmla="*/ 289 h 57"/>
                  <a:gd name="T36" fmla="*/ 0 w 93"/>
                  <a:gd name="T37" fmla="*/ 308 h 57"/>
                  <a:gd name="T38" fmla="*/ 0 w 93"/>
                  <a:gd name="T39" fmla="*/ 353 h 57"/>
                  <a:gd name="T40" fmla="*/ 1 w 93"/>
                  <a:gd name="T41" fmla="*/ 404 h 57"/>
                  <a:gd name="T42" fmla="*/ 4 w 93"/>
                  <a:gd name="T43" fmla="*/ 609 h 57"/>
                  <a:gd name="T44" fmla="*/ 8 w 93"/>
                  <a:gd name="T45" fmla="*/ 797 h 57"/>
                  <a:gd name="T46" fmla="*/ 490 w 93"/>
                  <a:gd name="T47" fmla="*/ 990 h 57"/>
                  <a:gd name="T48" fmla="*/ 704 w 93"/>
                  <a:gd name="T49" fmla="*/ 1277 h 57"/>
                  <a:gd name="T50" fmla="*/ 1019 w 93"/>
                  <a:gd name="T51" fmla="*/ 1388 h 57"/>
                  <a:gd name="T52" fmla="*/ 1246 w 93"/>
                  <a:gd name="T53" fmla="*/ 1588 h 57"/>
                  <a:gd name="T54" fmla="*/ 1468 w 93"/>
                  <a:gd name="T55" fmla="*/ 1702 h 57"/>
                  <a:gd name="T56" fmla="*/ 1734 w 93"/>
                  <a:gd name="T57" fmla="*/ 1789 h 57"/>
                  <a:gd name="T58" fmla="*/ 1997 w 93"/>
                  <a:gd name="T59" fmla="*/ 1803 h 57"/>
                  <a:gd name="T60" fmla="*/ 2251 w 93"/>
                  <a:gd name="T61" fmla="*/ 1821 h 57"/>
                  <a:gd name="T62" fmla="*/ 2463 w 93"/>
                  <a:gd name="T63" fmla="*/ 1821 h 57"/>
                  <a:gd name="T64" fmla="*/ 2633 w 93"/>
                  <a:gd name="T65" fmla="*/ 1821 h 57"/>
                  <a:gd name="T66" fmla="*/ 2882 w 93"/>
                  <a:gd name="T67" fmla="*/ 1821 h 57"/>
                  <a:gd name="T68" fmla="*/ 3003 w 93"/>
                  <a:gd name="T69" fmla="*/ 1882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57"/>
                    </a:moveTo>
                    <a:lnTo>
                      <a:pt x="92" y="57"/>
                    </a:lnTo>
                    <a:lnTo>
                      <a:pt x="93" y="55"/>
                    </a:lnTo>
                    <a:lnTo>
                      <a:pt x="93" y="52"/>
                    </a:lnTo>
                    <a:lnTo>
                      <a:pt x="92" y="46"/>
                    </a:lnTo>
                    <a:lnTo>
                      <a:pt x="89" y="41"/>
                    </a:lnTo>
                    <a:lnTo>
                      <a:pt x="85" y="35"/>
                    </a:lnTo>
                    <a:lnTo>
                      <a:pt x="79" y="29"/>
                    </a:lnTo>
                    <a:lnTo>
                      <a:pt x="73" y="22"/>
                    </a:lnTo>
                    <a:lnTo>
                      <a:pt x="65" y="16"/>
                    </a:lnTo>
                    <a:lnTo>
                      <a:pt x="57" y="10"/>
                    </a:lnTo>
                    <a:lnTo>
                      <a:pt x="49" y="6"/>
                    </a:lnTo>
                    <a:lnTo>
                      <a:pt x="39" y="3"/>
                    </a:lnTo>
                    <a:lnTo>
                      <a:pt x="30" y="0"/>
                    </a:lnTo>
                    <a:lnTo>
                      <a:pt x="20" y="0"/>
                    </a:lnTo>
                    <a:lnTo>
                      <a:pt x="10" y="3"/>
                    </a:lnTo>
                    <a:lnTo>
                      <a:pt x="1" y="7"/>
                    </a:lnTo>
                    <a:lnTo>
                      <a:pt x="0" y="8"/>
                    </a:lnTo>
                    <a:lnTo>
                      <a:pt x="0" y="9"/>
                    </a:lnTo>
                    <a:lnTo>
                      <a:pt x="0" y="11"/>
                    </a:lnTo>
                    <a:lnTo>
                      <a:pt x="1" y="13"/>
                    </a:lnTo>
                    <a:lnTo>
                      <a:pt x="4" y="19"/>
                    </a:lnTo>
                    <a:lnTo>
                      <a:pt x="8" y="24"/>
                    </a:lnTo>
                    <a:lnTo>
                      <a:pt x="15" y="31"/>
                    </a:lnTo>
                    <a:lnTo>
                      <a:pt x="22" y="38"/>
                    </a:lnTo>
                    <a:lnTo>
                      <a:pt x="30" y="43"/>
                    </a:lnTo>
                    <a:lnTo>
                      <a:pt x="37" y="49"/>
                    </a:lnTo>
                    <a:lnTo>
                      <a:pt x="44" y="52"/>
                    </a:lnTo>
                    <a:lnTo>
                      <a:pt x="52" y="54"/>
                    </a:lnTo>
                    <a:lnTo>
                      <a:pt x="59" y="55"/>
                    </a:lnTo>
                    <a:lnTo>
                      <a:pt x="67" y="56"/>
                    </a:lnTo>
                    <a:lnTo>
                      <a:pt x="73" y="56"/>
                    </a:lnTo>
                    <a:lnTo>
                      <a:pt x="79" y="56"/>
                    </a:lnTo>
                    <a:lnTo>
                      <a:pt x="85" y="56"/>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36" name="Freeform 661"/>
              <p:cNvSpPr>
                <a:spLocks noChangeArrowheads="1"/>
              </p:cNvSpPr>
              <p:nvPr/>
            </p:nvSpPr>
            <p:spPr bwMode="auto">
              <a:xfrm>
                <a:off x="4242" y="4070"/>
                <a:ext cx="98" cy="55"/>
              </a:xfrm>
              <a:custGeom>
                <a:avLst/>
                <a:gdLst>
                  <a:gd name="T0" fmla="*/ 4 w 98"/>
                  <a:gd name="T1" fmla="*/ 228 h 66"/>
                  <a:gd name="T2" fmla="*/ 742 w 98"/>
                  <a:gd name="T3" fmla="*/ 183 h 66"/>
                  <a:gd name="T4" fmla="*/ 1269 w 98"/>
                  <a:gd name="T5" fmla="*/ 161 h 66"/>
                  <a:gd name="T6" fmla="*/ 1813 w 98"/>
                  <a:gd name="T7" fmla="*/ 161 h 66"/>
                  <a:gd name="T8" fmla="*/ 2298 w 98"/>
                  <a:gd name="T9" fmla="*/ 183 h 66"/>
                  <a:gd name="T10" fmla="*/ 2748 w 98"/>
                  <a:gd name="T11" fmla="*/ 228 h 66"/>
                  <a:gd name="T12" fmla="*/ 3285 w 98"/>
                  <a:gd name="T13" fmla="*/ 331 h 66"/>
                  <a:gd name="T14" fmla="*/ 3699 w 98"/>
                  <a:gd name="T15" fmla="*/ 410 h 66"/>
                  <a:gd name="T16" fmla="*/ 4167 w 98"/>
                  <a:gd name="T17" fmla="*/ 512 h 66"/>
                  <a:gd name="T18" fmla="*/ 4573 w 98"/>
                  <a:gd name="T19" fmla="*/ 631 h 66"/>
                  <a:gd name="T20" fmla="*/ 4853 w 98"/>
                  <a:gd name="T21" fmla="*/ 731 h 66"/>
                  <a:gd name="T22" fmla="*/ 5138 w 98"/>
                  <a:gd name="T23" fmla="*/ 816 h 66"/>
                  <a:gd name="T24" fmla="*/ 5183 w 98"/>
                  <a:gd name="T25" fmla="*/ 918 h 66"/>
                  <a:gd name="T26" fmla="*/ 5283 w 98"/>
                  <a:gd name="T27" fmla="*/ 978 h 66"/>
                  <a:gd name="T28" fmla="*/ 5283 w 98"/>
                  <a:gd name="T29" fmla="*/ 988 h 66"/>
                  <a:gd name="T30" fmla="*/ 5451 w 98"/>
                  <a:gd name="T31" fmla="*/ 988 h 66"/>
                  <a:gd name="T32" fmla="*/ 5283 w 98"/>
                  <a:gd name="T33" fmla="*/ 988 h 66"/>
                  <a:gd name="T34" fmla="*/ 5165 w 98"/>
                  <a:gd name="T35" fmla="*/ 1143 h 66"/>
                  <a:gd name="T36" fmla="*/ 5501 w 98"/>
                  <a:gd name="T37" fmla="*/ 1133 h 66"/>
                  <a:gd name="T38" fmla="*/ 5799 w 98"/>
                  <a:gd name="T39" fmla="*/ 1053 h 66"/>
                  <a:gd name="T40" fmla="*/ 5799 w 98"/>
                  <a:gd name="T41" fmla="*/ 944 h 66"/>
                  <a:gd name="T42" fmla="*/ 5786 w 98"/>
                  <a:gd name="T43" fmla="*/ 853 h 66"/>
                  <a:gd name="T44" fmla="*/ 5482 w 98"/>
                  <a:gd name="T45" fmla="*/ 737 h 66"/>
                  <a:gd name="T46" fmla="*/ 5183 w 98"/>
                  <a:gd name="T47" fmla="*/ 631 h 66"/>
                  <a:gd name="T48" fmla="*/ 4868 w 98"/>
                  <a:gd name="T49" fmla="*/ 512 h 66"/>
                  <a:gd name="T50" fmla="*/ 4561 w 98"/>
                  <a:gd name="T51" fmla="*/ 408 h 66"/>
                  <a:gd name="T52" fmla="*/ 4061 w 98"/>
                  <a:gd name="T53" fmla="*/ 265 h 66"/>
                  <a:gd name="T54" fmla="*/ 3598 w 98"/>
                  <a:gd name="T55" fmla="*/ 183 h 66"/>
                  <a:gd name="T56" fmla="*/ 3037 w 98"/>
                  <a:gd name="T57" fmla="*/ 3 h 66"/>
                  <a:gd name="T58" fmla="*/ 2439 w 98"/>
                  <a:gd name="T59" fmla="*/ 2 h 66"/>
                  <a:gd name="T60" fmla="*/ 1870 w 98"/>
                  <a:gd name="T61" fmla="*/ 0 h 66"/>
                  <a:gd name="T62" fmla="*/ 1194 w 98"/>
                  <a:gd name="T63" fmla="*/ 0 h 66"/>
                  <a:gd name="T64" fmla="*/ 620 w 98"/>
                  <a:gd name="T65" fmla="*/ 2 h 66"/>
                  <a:gd name="T66" fmla="*/ 0 w 98"/>
                  <a:gd name="T67" fmla="*/ 137 h 66"/>
                  <a:gd name="T68" fmla="*/ 4 w 98"/>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4"/>
                    </a:moveTo>
                    <a:lnTo>
                      <a:pt x="13" y="11"/>
                    </a:lnTo>
                    <a:lnTo>
                      <a:pt x="22" y="9"/>
                    </a:lnTo>
                    <a:lnTo>
                      <a:pt x="31" y="9"/>
                    </a:lnTo>
                    <a:lnTo>
                      <a:pt x="39" y="11"/>
                    </a:lnTo>
                    <a:lnTo>
                      <a:pt x="47" y="14"/>
                    </a:lnTo>
                    <a:lnTo>
                      <a:pt x="56" y="19"/>
                    </a:lnTo>
                    <a:lnTo>
                      <a:pt x="63" y="24"/>
                    </a:lnTo>
                    <a:lnTo>
                      <a:pt x="71" y="30"/>
                    </a:lnTo>
                    <a:lnTo>
                      <a:pt x="77" y="36"/>
                    </a:lnTo>
                    <a:lnTo>
                      <a:pt x="82" y="42"/>
                    </a:lnTo>
                    <a:lnTo>
                      <a:pt x="86" y="47"/>
                    </a:lnTo>
                    <a:lnTo>
                      <a:pt x="89" y="53"/>
                    </a:lnTo>
                    <a:lnTo>
                      <a:pt x="90" y="56"/>
                    </a:lnTo>
                    <a:lnTo>
                      <a:pt x="90" y="57"/>
                    </a:lnTo>
                    <a:lnTo>
                      <a:pt x="91" y="57"/>
                    </a:lnTo>
                    <a:lnTo>
                      <a:pt x="90" y="57"/>
                    </a:lnTo>
                    <a:lnTo>
                      <a:pt x="88" y="66"/>
                    </a:lnTo>
                    <a:lnTo>
                      <a:pt x="94" y="65"/>
                    </a:lnTo>
                    <a:lnTo>
                      <a:pt x="98" y="60"/>
                    </a:lnTo>
                    <a:lnTo>
                      <a:pt x="98" y="55"/>
                    </a:lnTo>
                    <a:lnTo>
                      <a:pt x="97" y="49"/>
                    </a:lnTo>
                    <a:lnTo>
                      <a:pt x="93" y="43"/>
                    </a:lnTo>
                    <a:lnTo>
                      <a:pt x="89" y="36"/>
                    </a:lnTo>
                    <a:lnTo>
                      <a:pt x="83" y="30"/>
                    </a:lnTo>
                    <a:lnTo>
                      <a:pt x="76" y="23"/>
                    </a:lnTo>
                    <a:lnTo>
                      <a:pt x="69" y="16"/>
                    </a:lnTo>
                    <a:lnTo>
                      <a:pt x="60" y="11"/>
                    </a:lnTo>
                    <a:lnTo>
                      <a:pt x="52" y="5"/>
                    </a:lnTo>
                    <a:lnTo>
                      <a:pt x="41" y="2"/>
                    </a:lnTo>
                    <a:lnTo>
                      <a:pt x="32" y="0"/>
                    </a:lnTo>
                    <a:lnTo>
                      <a:pt x="21" y="0"/>
                    </a:lnTo>
                    <a:lnTo>
                      <a:pt x="10"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37" name="Freeform 662"/>
              <p:cNvSpPr>
                <a:spLocks noChangeArrowheads="1"/>
              </p:cNvSpPr>
              <p:nvPr/>
            </p:nvSpPr>
            <p:spPr bwMode="auto">
              <a:xfrm>
                <a:off x="4239" y="4078"/>
                <a:ext cx="39" cy="48"/>
              </a:xfrm>
              <a:custGeom>
                <a:avLst/>
                <a:gdLst>
                  <a:gd name="T0" fmla="*/ 508 w 43"/>
                  <a:gd name="T1" fmla="*/ 13011 h 49"/>
                  <a:gd name="T2" fmla="*/ 434 w 43"/>
                  <a:gd name="T3" fmla="*/ 11744 h 49"/>
                  <a:gd name="T4" fmla="*/ 323 w 43"/>
                  <a:gd name="T5" fmla="*/ 10050 h 49"/>
                  <a:gd name="T6" fmla="*/ 245 w 43"/>
                  <a:gd name="T7" fmla="*/ 7929 h 49"/>
                  <a:gd name="T8" fmla="*/ 189 w 43"/>
                  <a:gd name="T9" fmla="*/ 6262 h 49"/>
                  <a:gd name="T10" fmla="*/ 149 w 43"/>
                  <a:gd name="T11" fmla="*/ 3937 h 49"/>
                  <a:gd name="T12" fmla="*/ 5 w 43"/>
                  <a:gd name="T13" fmla="*/ 2643 h 49"/>
                  <a:gd name="T14" fmla="*/ 5 w 43"/>
                  <a:gd name="T15" fmla="*/ 2459 h 49"/>
                  <a:gd name="T16" fmla="*/ 5 w 43"/>
                  <a:gd name="T17" fmla="*/ 82 h 49"/>
                  <a:gd name="T18" fmla="*/ 5 w 43"/>
                  <a:gd name="T19" fmla="*/ 2459 h 49"/>
                  <a:gd name="T20" fmla="*/ 5 w 43"/>
                  <a:gd name="T21" fmla="*/ 2459 h 49"/>
                  <a:gd name="T22" fmla="*/ 3 w 43"/>
                  <a:gd name="T23" fmla="*/ 0 h 49"/>
                  <a:gd name="T24" fmla="*/ 1 w 43"/>
                  <a:gd name="T25" fmla="*/ 3 h 49"/>
                  <a:gd name="T26" fmla="*/ 0 w 43"/>
                  <a:gd name="T27" fmla="*/ 82 h 49"/>
                  <a:gd name="T28" fmla="*/ 0 w 43"/>
                  <a:gd name="T29" fmla="*/ 2868 h 49"/>
                  <a:gd name="T30" fmla="*/ 1 w 43"/>
                  <a:gd name="T31" fmla="*/ 3937 h 49"/>
                  <a:gd name="T32" fmla="*/ 4 w 43"/>
                  <a:gd name="T33" fmla="*/ 5807 h 49"/>
                  <a:gd name="T34" fmla="*/ 5 w 43"/>
                  <a:gd name="T35" fmla="*/ 7929 h 49"/>
                  <a:gd name="T36" fmla="*/ 189 w 43"/>
                  <a:gd name="T37" fmla="*/ 10050 h 49"/>
                  <a:gd name="T38" fmla="*/ 258 w 43"/>
                  <a:gd name="T39" fmla="*/ 12028 h 49"/>
                  <a:gd name="T40" fmla="*/ 353 w 43"/>
                  <a:gd name="T41" fmla="*/ 14256 h 49"/>
                  <a:gd name="T42" fmla="*/ 464 w 43"/>
                  <a:gd name="T43" fmla="*/ 15430 h 49"/>
                  <a:gd name="T44" fmla="*/ 508 w 43"/>
                  <a:gd name="T45" fmla="*/ 13011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49"/>
                  <a:gd name="T71" fmla="*/ 43 w 43"/>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49">
                    <a:moveTo>
                      <a:pt x="43" y="41"/>
                    </a:moveTo>
                    <a:lnTo>
                      <a:pt x="36" y="37"/>
                    </a:lnTo>
                    <a:lnTo>
                      <a:pt x="28" y="31"/>
                    </a:lnTo>
                    <a:lnTo>
                      <a:pt x="22" y="25"/>
                    </a:lnTo>
                    <a:lnTo>
                      <a:pt x="16" y="19"/>
                    </a:lnTo>
                    <a:lnTo>
                      <a:pt x="11" y="13"/>
                    </a:lnTo>
                    <a:lnTo>
                      <a:pt x="9" y="8"/>
                    </a:lnTo>
                    <a:lnTo>
                      <a:pt x="8" y="7"/>
                    </a:lnTo>
                    <a:lnTo>
                      <a:pt x="8" y="6"/>
                    </a:lnTo>
                    <a:lnTo>
                      <a:pt x="8" y="7"/>
                    </a:lnTo>
                    <a:lnTo>
                      <a:pt x="7" y="7"/>
                    </a:lnTo>
                    <a:lnTo>
                      <a:pt x="3" y="0"/>
                    </a:lnTo>
                    <a:lnTo>
                      <a:pt x="1" y="3"/>
                    </a:lnTo>
                    <a:lnTo>
                      <a:pt x="0" y="6"/>
                    </a:lnTo>
                    <a:lnTo>
                      <a:pt x="0" y="9"/>
                    </a:lnTo>
                    <a:lnTo>
                      <a:pt x="1" y="13"/>
                    </a:lnTo>
                    <a:lnTo>
                      <a:pt x="4" y="18"/>
                    </a:lnTo>
                    <a:lnTo>
                      <a:pt x="9" y="25"/>
                    </a:lnTo>
                    <a:lnTo>
                      <a:pt x="16" y="31"/>
                    </a:lnTo>
                    <a:lnTo>
                      <a:pt x="23" y="38"/>
                    </a:lnTo>
                    <a:lnTo>
                      <a:pt x="30" y="45"/>
                    </a:lnTo>
                    <a:lnTo>
                      <a:pt x="39" y="49"/>
                    </a:lnTo>
                    <a:lnTo>
                      <a:pt x="4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38" name="Freeform 663"/>
              <p:cNvSpPr>
                <a:spLocks noChangeArrowheads="1"/>
              </p:cNvSpPr>
              <p:nvPr/>
            </p:nvSpPr>
            <p:spPr bwMode="auto">
              <a:xfrm>
                <a:off x="4279" y="4123"/>
                <a:ext cx="51" cy="14"/>
              </a:xfrm>
              <a:custGeom>
                <a:avLst/>
                <a:gdLst>
                  <a:gd name="T0" fmla="*/ 1502 w 54"/>
                  <a:gd name="T1" fmla="*/ 2383 h 18"/>
                  <a:gd name="T2" fmla="*/ 1421 w 54"/>
                  <a:gd name="T3" fmla="*/ 2146 h 18"/>
                  <a:gd name="T4" fmla="*/ 1248 w 54"/>
                  <a:gd name="T5" fmla="*/ 2146 h 18"/>
                  <a:gd name="T6" fmla="*/ 1085 w 54"/>
                  <a:gd name="T7" fmla="*/ 2146 h 18"/>
                  <a:gd name="T8" fmla="*/ 903 w 54"/>
                  <a:gd name="T9" fmla="*/ 1931 h 18"/>
                  <a:gd name="T10" fmla="*/ 689 w 54"/>
                  <a:gd name="T11" fmla="*/ 1931 h 18"/>
                  <a:gd name="T12" fmla="*/ 471 w 54"/>
                  <a:gd name="T13" fmla="*/ 1564 h 18"/>
                  <a:gd name="T14" fmla="*/ 323 w 54"/>
                  <a:gd name="T15" fmla="*/ 2 h 18"/>
                  <a:gd name="T16" fmla="*/ 4 w 54"/>
                  <a:gd name="T17" fmla="*/ 0 h 18"/>
                  <a:gd name="T18" fmla="*/ 0 w 54"/>
                  <a:gd name="T19" fmla="*/ 2146 h 18"/>
                  <a:gd name="T20" fmla="*/ 8 w 54"/>
                  <a:gd name="T21" fmla="*/ 2943 h 18"/>
                  <a:gd name="T22" fmla="*/ 423 w 54"/>
                  <a:gd name="T23" fmla="*/ 4207 h 18"/>
                  <a:gd name="T24" fmla="*/ 668 w 54"/>
                  <a:gd name="T25" fmla="*/ 4485 h 18"/>
                  <a:gd name="T26" fmla="*/ 903 w 54"/>
                  <a:gd name="T27" fmla="*/ 4675 h 18"/>
                  <a:gd name="T28" fmla="*/ 1062 w 54"/>
                  <a:gd name="T29" fmla="*/ 4675 h 18"/>
                  <a:gd name="T30" fmla="*/ 1248 w 54"/>
                  <a:gd name="T31" fmla="*/ 4675 h 18"/>
                  <a:gd name="T32" fmla="*/ 1347 w 54"/>
                  <a:gd name="T33" fmla="*/ 4984 h 18"/>
                  <a:gd name="T34" fmla="*/ 1468 w 54"/>
                  <a:gd name="T35" fmla="*/ 4984 h 18"/>
                  <a:gd name="T36" fmla="*/ 1502 w 54"/>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4" y="9"/>
                    </a:moveTo>
                    <a:lnTo>
                      <a:pt x="50" y="8"/>
                    </a:lnTo>
                    <a:lnTo>
                      <a:pt x="44" y="8"/>
                    </a:lnTo>
                    <a:lnTo>
                      <a:pt x="39" y="8"/>
                    </a:lnTo>
                    <a:lnTo>
                      <a:pt x="32" y="7"/>
                    </a:lnTo>
                    <a:lnTo>
                      <a:pt x="25" y="7"/>
                    </a:lnTo>
                    <a:lnTo>
                      <a:pt x="18" y="5"/>
                    </a:lnTo>
                    <a:lnTo>
                      <a:pt x="11" y="4"/>
                    </a:lnTo>
                    <a:lnTo>
                      <a:pt x="4" y="0"/>
                    </a:lnTo>
                    <a:lnTo>
                      <a:pt x="0" y="8"/>
                    </a:lnTo>
                    <a:lnTo>
                      <a:pt x="8" y="11"/>
                    </a:lnTo>
                    <a:lnTo>
                      <a:pt x="16" y="15"/>
                    </a:lnTo>
                    <a:lnTo>
                      <a:pt x="24" y="16"/>
                    </a:lnTo>
                    <a:lnTo>
                      <a:pt x="32" y="17"/>
                    </a:lnTo>
                    <a:lnTo>
                      <a:pt x="38" y="17"/>
                    </a:lnTo>
                    <a:lnTo>
                      <a:pt x="44" y="17"/>
                    </a:lnTo>
                    <a:lnTo>
                      <a:pt x="48" y="18"/>
                    </a:lnTo>
                    <a:lnTo>
                      <a:pt x="52" y="18"/>
                    </a:lnTo>
                    <a:lnTo>
                      <a:pt x="54"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39" name="Freeform 664"/>
              <p:cNvSpPr>
                <a:spLocks noChangeArrowheads="1"/>
              </p:cNvSpPr>
              <p:nvPr/>
            </p:nvSpPr>
            <p:spPr bwMode="auto">
              <a:xfrm>
                <a:off x="1918" y="4079"/>
                <a:ext cx="92" cy="51"/>
              </a:xfrm>
              <a:custGeom>
                <a:avLst/>
                <a:gdLst>
                  <a:gd name="T0" fmla="*/ 3003 w 93"/>
                  <a:gd name="T1" fmla="*/ 0 h 57"/>
                  <a:gd name="T2" fmla="*/ 3082 w 93"/>
                  <a:gd name="T3" fmla="*/ 0 h 57"/>
                  <a:gd name="T4" fmla="*/ 3164 w 93"/>
                  <a:gd name="T5" fmla="*/ 2 h 57"/>
                  <a:gd name="T6" fmla="*/ 3164 w 93"/>
                  <a:gd name="T7" fmla="*/ 15 h 57"/>
                  <a:gd name="T8" fmla="*/ 3082 w 93"/>
                  <a:gd name="T9" fmla="*/ 716 h 57"/>
                  <a:gd name="T10" fmla="*/ 3036 w 93"/>
                  <a:gd name="T11" fmla="*/ 1188 h 57"/>
                  <a:gd name="T12" fmla="*/ 2882 w 93"/>
                  <a:gd name="T13" fmla="*/ 1808 h 57"/>
                  <a:gd name="T14" fmla="*/ 2633 w 93"/>
                  <a:gd name="T15" fmla="*/ 2329 h 57"/>
                  <a:gd name="T16" fmla="*/ 2463 w 93"/>
                  <a:gd name="T17" fmla="*/ 2978 h 57"/>
                  <a:gd name="T18" fmla="*/ 2230 w 93"/>
                  <a:gd name="T19" fmla="*/ 3446 h 57"/>
                  <a:gd name="T20" fmla="*/ 1905 w 93"/>
                  <a:gd name="T21" fmla="*/ 3852 h 57"/>
                  <a:gd name="T22" fmla="*/ 1645 w 93"/>
                  <a:gd name="T23" fmla="*/ 4229 h 57"/>
                  <a:gd name="T24" fmla="*/ 1313 w 93"/>
                  <a:gd name="T25" fmla="*/ 4599 h 57"/>
                  <a:gd name="T26" fmla="*/ 1019 w 93"/>
                  <a:gd name="T27" fmla="*/ 4824 h 57"/>
                  <a:gd name="T28" fmla="*/ 635 w 93"/>
                  <a:gd name="T29" fmla="*/ 4824 h 57"/>
                  <a:gd name="T30" fmla="*/ 398 w 93"/>
                  <a:gd name="T31" fmla="*/ 4599 h 57"/>
                  <a:gd name="T32" fmla="*/ 1 w 93"/>
                  <a:gd name="T33" fmla="*/ 4187 h 57"/>
                  <a:gd name="T34" fmla="*/ 0 w 93"/>
                  <a:gd name="T35" fmla="*/ 4170 h 57"/>
                  <a:gd name="T36" fmla="*/ 0 w 93"/>
                  <a:gd name="T37" fmla="*/ 4079 h 57"/>
                  <a:gd name="T38" fmla="*/ 0 w 93"/>
                  <a:gd name="T39" fmla="*/ 3852 h 57"/>
                  <a:gd name="T40" fmla="*/ 1 w 93"/>
                  <a:gd name="T41" fmla="*/ 3745 h 57"/>
                  <a:gd name="T42" fmla="*/ 4 w 93"/>
                  <a:gd name="T43" fmla="*/ 3240 h 57"/>
                  <a:gd name="T44" fmla="*/ 8 w 93"/>
                  <a:gd name="T45" fmla="*/ 2675 h 57"/>
                  <a:gd name="T46" fmla="*/ 490 w 93"/>
                  <a:gd name="T47" fmla="*/ 2127 h 57"/>
                  <a:gd name="T48" fmla="*/ 704 w 93"/>
                  <a:gd name="T49" fmla="*/ 1653 h 57"/>
                  <a:gd name="T50" fmla="*/ 1019 w 93"/>
                  <a:gd name="T51" fmla="*/ 1004 h 57"/>
                  <a:gd name="T52" fmla="*/ 1246 w 93"/>
                  <a:gd name="T53" fmla="*/ 659 h 57"/>
                  <a:gd name="T54" fmla="*/ 1468 w 93"/>
                  <a:gd name="T55" fmla="*/ 15 h 57"/>
                  <a:gd name="T56" fmla="*/ 1734 w 93"/>
                  <a:gd name="T57" fmla="*/ 3 h 57"/>
                  <a:gd name="T58" fmla="*/ 1997 w 93"/>
                  <a:gd name="T59" fmla="*/ 2 h 57"/>
                  <a:gd name="T60" fmla="*/ 2251 w 93"/>
                  <a:gd name="T61" fmla="*/ 1 h 57"/>
                  <a:gd name="T62" fmla="*/ 2463 w 93"/>
                  <a:gd name="T63" fmla="*/ 1 h 57"/>
                  <a:gd name="T64" fmla="*/ 2633 w 93"/>
                  <a:gd name="T65" fmla="*/ 0 h 57"/>
                  <a:gd name="T66" fmla="*/ 2882 w 93"/>
                  <a:gd name="T67" fmla="*/ 0 h 57"/>
                  <a:gd name="T68" fmla="*/ 3003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0"/>
                    </a:moveTo>
                    <a:lnTo>
                      <a:pt x="92" y="0"/>
                    </a:lnTo>
                    <a:lnTo>
                      <a:pt x="93" y="2"/>
                    </a:lnTo>
                    <a:lnTo>
                      <a:pt x="93" y="5"/>
                    </a:lnTo>
                    <a:lnTo>
                      <a:pt x="92" y="9"/>
                    </a:lnTo>
                    <a:lnTo>
                      <a:pt x="89" y="15"/>
                    </a:lnTo>
                    <a:lnTo>
                      <a:pt x="85" y="22"/>
                    </a:lnTo>
                    <a:lnTo>
                      <a:pt x="79" y="28"/>
                    </a:lnTo>
                    <a:lnTo>
                      <a:pt x="73" y="35"/>
                    </a:lnTo>
                    <a:lnTo>
                      <a:pt x="66" y="40"/>
                    </a:lnTo>
                    <a:lnTo>
                      <a:pt x="57" y="46"/>
                    </a:lnTo>
                    <a:lnTo>
                      <a:pt x="49" y="51"/>
                    </a:lnTo>
                    <a:lnTo>
                      <a:pt x="39" y="55"/>
                    </a:lnTo>
                    <a:lnTo>
                      <a:pt x="30" y="57"/>
                    </a:lnTo>
                    <a:lnTo>
                      <a:pt x="20" y="57"/>
                    </a:lnTo>
                    <a:lnTo>
                      <a:pt x="11" y="55"/>
                    </a:lnTo>
                    <a:lnTo>
                      <a:pt x="1" y="50"/>
                    </a:lnTo>
                    <a:lnTo>
                      <a:pt x="0" y="49"/>
                    </a:lnTo>
                    <a:lnTo>
                      <a:pt x="0" y="48"/>
                    </a:lnTo>
                    <a:lnTo>
                      <a:pt x="0" y="46"/>
                    </a:lnTo>
                    <a:lnTo>
                      <a:pt x="1" y="44"/>
                    </a:lnTo>
                    <a:lnTo>
                      <a:pt x="4" y="38"/>
                    </a:lnTo>
                    <a:lnTo>
                      <a:pt x="8" y="31"/>
                    </a:lnTo>
                    <a:lnTo>
                      <a:pt x="15" y="25"/>
                    </a:lnTo>
                    <a:lnTo>
                      <a:pt x="22" y="19"/>
                    </a:lnTo>
                    <a:lnTo>
                      <a:pt x="30" y="13"/>
                    </a:lnTo>
                    <a:lnTo>
                      <a:pt x="37" y="8"/>
                    </a:lnTo>
                    <a:lnTo>
                      <a:pt x="44" y="5"/>
                    </a:lnTo>
                    <a:lnTo>
                      <a:pt x="52" y="3"/>
                    </a:lnTo>
                    <a:lnTo>
                      <a:pt x="59" y="2"/>
                    </a:lnTo>
                    <a:lnTo>
                      <a:pt x="67" y="1"/>
                    </a:lnTo>
                    <a:lnTo>
                      <a:pt x="73" y="1"/>
                    </a:lnTo>
                    <a:lnTo>
                      <a:pt x="79" y="0"/>
                    </a:lnTo>
                    <a:lnTo>
                      <a:pt x="85"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40" name="Freeform 665"/>
              <p:cNvSpPr>
                <a:spLocks noChangeArrowheads="1"/>
              </p:cNvSpPr>
              <p:nvPr/>
            </p:nvSpPr>
            <p:spPr bwMode="auto">
              <a:xfrm>
                <a:off x="1915" y="4073"/>
                <a:ext cx="98" cy="55"/>
              </a:xfrm>
              <a:custGeom>
                <a:avLst/>
                <a:gdLst>
                  <a:gd name="T0" fmla="*/ 0 w 98"/>
                  <a:gd name="T1" fmla="*/ 990 h 66"/>
                  <a:gd name="T2" fmla="*/ 620 w 98"/>
                  <a:gd name="T3" fmla="*/ 1122 h 66"/>
                  <a:gd name="T4" fmla="*/ 1194 w 98"/>
                  <a:gd name="T5" fmla="*/ 1143 h 66"/>
                  <a:gd name="T6" fmla="*/ 1870 w 98"/>
                  <a:gd name="T7" fmla="*/ 1143 h 66"/>
                  <a:gd name="T8" fmla="*/ 2439 w 98"/>
                  <a:gd name="T9" fmla="*/ 1122 h 66"/>
                  <a:gd name="T10" fmla="*/ 3037 w 98"/>
                  <a:gd name="T11" fmla="*/ 1053 h 66"/>
                  <a:gd name="T12" fmla="*/ 3598 w 98"/>
                  <a:gd name="T13" fmla="*/ 944 h 66"/>
                  <a:gd name="T14" fmla="*/ 4061 w 98"/>
                  <a:gd name="T15" fmla="*/ 855 h 66"/>
                  <a:gd name="T16" fmla="*/ 4561 w 98"/>
                  <a:gd name="T17" fmla="*/ 737 h 66"/>
                  <a:gd name="T18" fmla="*/ 4868 w 98"/>
                  <a:gd name="T19" fmla="*/ 631 h 66"/>
                  <a:gd name="T20" fmla="*/ 5183 w 98"/>
                  <a:gd name="T21" fmla="*/ 512 h 66"/>
                  <a:gd name="T22" fmla="*/ 5482 w 98"/>
                  <a:gd name="T23" fmla="*/ 408 h 66"/>
                  <a:gd name="T24" fmla="*/ 5786 w 98"/>
                  <a:gd name="T25" fmla="*/ 285 h 66"/>
                  <a:gd name="T26" fmla="*/ 5799 w 98"/>
                  <a:gd name="T27" fmla="*/ 183 h 66"/>
                  <a:gd name="T28" fmla="*/ 5799 w 98"/>
                  <a:gd name="T29" fmla="*/ 6 h 66"/>
                  <a:gd name="T30" fmla="*/ 5501 w 98"/>
                  <a:gd name="T31" fmla="*/ 0 h 66"/>
                  <a:gd name="T32" fmla="*/ 5183 w 98"/>
                  <a:gd name="T33" fmla="*/ 0 h 66"/>
                  <a:gd name="T34" fmla="*/ 5283 w 98"/>
                  <a:gd name="T35" fmla="*/ 161 h 66"/>
                  <a:gd name="T36" fmla="*/ 5451 w 98"/>
                  <a:gd name="T37" fmla="*/ 161 h 66"/>
                  <a:gd name="T38" fmla="*/ 5283 w 98"/>
                  <a:gd name="T39" fmla="*/ 148 h 66"/>
                  <a:gd name="T40" fmla="*/ 5283 w 98"/>
                  <a:gd name="T41" fmla="*/ 161 h 66"/>
                  <a:gd name="T42" fmla="*/ 5183 w 98"/>
                  <a:gd name="T43" fmla="*/ 211 h 66"/>
                  <a:gd name="T44" fmla="*/ 5138 w 98"/>
                  <a:gd name="T45" fmla="*/ 307 h 66"/>
                  <a:gd name="T46" fmla="*/ 4853 w 98"/>
                  <a:gd name="T47" fmla="*/ 408 h 66"/>
                  <a:gd name="T48" fmla="*/ 4573 w 98"/>
                  <a:gd name="T49" fmla="*/ 512 h 66"/>
                  <a:gd name="T50" fmla="*/ 4167 w 98"/>
                  <a:gd name="T51" fmla="*/ 631 h 66"/>
                  <a:gd name="T52" fmla="*/ 3699 w 98"/>
                  <a:gd name="T53" fmla="*/ 731 h 66"/>
                  <a:gd name="T54" fmla="*/ 3285 w 98"/>
                  <a:gd name="T55" fmla="*/ 816 h 66"/>
                  <a:gd name="T56" fmla="*/ 2748 w 98"/>
                  <a:gd name="T57" fmla="*/ 908 h 66"/>
                  <a:gd name="T58" fmla="*/ 2298 w 98"/>
                  <a:gd name="T59" fmla="*/ 944 h 66"/>
                  <a:gd name="T60" fmla="*/ 1813 w 98"/>
                  <a:gd name="T61" fmla="*/ 978 h 66"/>
                  <a:gd name="T62" fmla="*/ 1269 w 98"/>
                  <a:gd name="T63" fmla="*/ 988 h 66"/>
                  <a:gd name="T64" fmla="*/ 742 w 98"/>
                  <a:gd name="T65" fmla="*/ 944 h 66"/>
                  <a:gd name="T66" fmla="*/ 4 w 98"/>
                  <a:gd name="T67" fmla="*/ 878 h 66"/>
                  <a:gd name="T68" fmla="*/ 0 w 98"/>
                  <a:gd name="T69" fmla="*/ 99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8"/>
                    </a:moveTo>
                    <a:lnTo>
                      <a:pt x="10" y="64"/>
                    </a:lnTo>
                    <a:lnTo>
                      <a:pt x="21" y="66"/>
                    </a:lnTo>
                    <a:lnTo>
                      <a:pt x="32" y="66"/>
                    </a:lnTo>
                    <a:lnTo>
                      <a:pt x="41" y="64"/>
                    </a:lnTo>
                    <a:lnTo>
                      <a:pt x="52" y="60"/>
                    </a:lnTo>
                    <a:lnTo>
                      <a:pt x="60" y="55"/>
                    </a:lnTo>
                    <a:lnTo>
                      <a:pt x="69" y="50"/>
                    </a:lnTo>
                    <a:lnTo>
                      <a:pt x="76" y="43"/>
                    </a:lnTo>
                    <a:lnTo>
                      <a:pt x="83" y="36"/>
                    </a:lnTo>
                    <a:lnTo>
                      <a:pt x="89" y="30"/>
                    </a:lnTo>
                    <a:lnTo>
                      <a:pt x="93" y="23"/>
                    </a:lnTo>
                    <a:lnTo>
                      <a:pt x="97" y="17"/>
                    </a:lnTo>
                    <a:lnTo>
                      <a:pt x="98" y="11"/>
                    </a:lnTo>
                    <a:lnTo>
                      <a:pt x="98" y="6"/>
                    </a:lnTo>
                    <a:lnTo>
                      <a:pt x="94" y="0"/>
                    </a:lnTo>
                    <a:lnTo>
                      <a:pt x="89" y="0"/>
                    </a:lnTo>
                    <a:lnTo>
                      <a:pt x="90" y="9"/>
                    </a:lnTo>
                    <a:lnTo>
                      <a:pt x="91" y="9"/>
                    </a:lnTo>
                    <a:lnTo>
                      <a:pt x="90" y="8"/>
                    </a:lnTo>
                    <a:lnTo>
                      <a:pt x="90" y="9"/>
                    </a:lnTo>
                    <a:lnTo>
                      <a:pt x="89" y="13"/>
                    </a:lnTo>
                    <a:lnTo>
                      <a:pt x="86" y="18"/>
                    </a:lnTo>
                    <a:lnTo>
                      <a:pt x="82" y="23"/>
                    </a:lnTo>
                    <a:lnTo>
                      <a:pt x="77" y="30"/>
                    </a:lnTo>
                    <a:lnTo>
                      <a:pt x="71" y="36"/>
                    </a:lnTo>
                    <a:lnTo>
                      <a:pt x="63" y="42"/>
                    </a:lnTo>
                    <a:lnTo>
                      <a:pt x="56" y="47"/>
                    </a:lnTo>
                    <a:lnTo>
                      <a:pt x="47" y="52"/>
                    </a:lnTo>
                    <a:lnTo>
                      <a:pt x="39" y="55"/>
                    </a:lnTo>
                    <a:lnTo>
                      <a:pt x="31" y="56"/>
                    </a:lnTo>
                    <a:lnTo>
                      <a:pt x="22" y="57"/>
                    </a:lnTo>
                    <a:lnTo>
                      <a:pt x="13" y="55"/>
                    </a:lnTo>
                    <a:lnTo>
                      <a:pt x="4"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41" name="Freeform 666"/>
              <p:cNvSpPr>
                <a:spLocks noChangeArrowheads="1"/>
              </p:cNvSpPr>
              <p:nvPr/>
            </p:nvSpPr>
            <p:spPr bwMode="auto">
              <a:xfrm>
                <a:off x="1913" y="4083"/>
                <a:ext cx="40" cy="48"/>
              </a:xfrm>
              <a:custGeom>
                <a:avLst/>
                <a:gdLst>
                  <a:gd name="T0" fmla="*/ 2524 w 43"/>
                  <a:gd name="T1" fmla="*/ 0 h 49"/>
                  <a:gd name="T2" fmla="*/ 1927 w 43"/>
                  <a:gd name="T3" fmla="*/ 73 h 49"/>
                  <a:gd name="T4" fmla="*/ 1472 w 43"/>
                  <a:gd name="T5" fmla="*/ 3367 h 49"/>
                  <a:gd name="T6" fmla="*/ 979 w 43"/>
                  <a:gd name="T7" fmla="*/ 5807 h 49"/>
                  <a:gd name="T8" fmla="*/ 610 w 43"/>
                  <a:gd name="T9" fmla="*/ 7522 h 49"/>
                  <a:gd name="T10" fmla="*/ 4 w 43"/>
                  <a:gd name="T11" fmla="*/ 10050 h 49"/>
                  <a:gd name="T12" fmla="*/ 1 w 43"/>
                  <a:gd name="T13" fmla="*/ 11744 h 49"/>
                  <a:gd name="T14" fmla="*/ 0 w 43"/>
                  <a:gd name="T15" fmla="*/ 13011 h 49"/>
                  <a:gd name="T16" fmla="*/ 0 w 43"/>
                  <a:gd name="T17" fmla="*/ 14075 h 49"/>
                  <a:gd name="T18" fmla="*/ 1 w 43"/>
                  <a:gd name="T19" fmla="*/ 14873 h 49"/>
                  <a:gd name="T20" fmla="*/ 3 w 43"/>
                  <a:gd name="T21" fmla="*/ 15430 h 49"/>
                  <a:gd name="T22" fmla="*/ 7 w 43"/>
                  <a:gd name="T23" fmla="*/ 13184 h 49"/>
                  <a:gd name="T24" fmla="*/ 571 w 43"/>
                  <a:gd name="T25" fmla="*/ 13754 h 49"/>
                  <a:gd name="T26" fmla="*/ 610 w 43"/>
                  <a:gd name="T27" fmla="*/ 13184 h 49"/>
                  <a:gd name="T28" fmla="*/ 699 w 43"/>
                  <a:gd name="T29" fmla="*/ 11270 h 49"/>
                  <a:gd name="T30" fmla="*/ 979 w 43"/>
                  <a:gd name="T31" fmla="*/ 10050 h 49"/>
                  <a:gd name="T32" fmla="*/ 1466 w 43"/>
                  <a:gd name="T33" fmla="*/ 7522 h 49"/>
                  <a:gd name="T34" fmla="*/ 1794 w 43"/>
                  <a:gd name="T35" fmla="*/ 6262 h 49"/>
                  <a:gd name="T36" fmla="*/ 2351 w 43"/>
                  <a:gd name="T37" fmla="*/ 3937 h 49"/>
                  <a:gd name="T38" fmla="*/ 2700 w 43"/>
                  <a:gd name="T39" fmla="*/ 2868 h 49"/>
                  <a:gd name="T40" fmla="*/ 2524 w 43"/>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49"/>
                  <a:gd name="T65" fmla="*/ 43 w 43"/>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49">
                    <a:moveTo>
                      <a:pt x="40" y="0"/>
                    </a:moveTo>
                    <a:lnTo>
                      <a:pt x="31" y="5"/>
                    </a:lnTo>
                    <a:lnTo>
                      <a:pt x="23" y="11"/>
                    </a:lnTo>
                    <a:lnTo>
                      <a:pt x="16" y="18"/>
                    </a:lnTo>
                    <a:lnTo>
                      <a:pt x="9" y="24"/>
                    </a:lnTo>
                    <a:lnTo>
                      <a:pt x="4" y="31"/>
                    </a:lnTo>
                    <a:lnTo>
                      <a:pt x="1" y="37"/>
                    </a:lnTo>
                    <a:lnTo>
                      <a:pt x="0" y="41"/>
                    </a:lnTo>
                    <a:lnTo>
                      <a:pt x="0" y="44"/>
                    </a:lnTo>
                    <a:lnTo>
                      <a:pt x="1" y="47"/>
                    </a:lnTo>
                    <a:lnTo>
                      <a:pt x="3" y="49"/>
                    </a:lnTo>
                    <a:lnTo>
                      <a:pt x="7" y="42"/>
                    </a:lnTo>
                    <a:lnTo>
                      <a:pt x="8" y="43"/>
                    </a:lnTo>
                    <a:lnTo>
                      <a:pt x="9" y="42"/>
                    </a:lnTo>
                    <a:lnTo>
                      <a:pt x="11" y="36"/>
                    </a:lnTo>
                    <a:lnTo>
                      <a:pt x="16" y="31"/>
                    </a:lnTo>
                    <a:lnTo>
                      <a:pt x="22" y="24"/>
                    </a:lnTo>
                    <a:lnTo>
                      <a:pt x="28" y="19"/>
                    </a:lnTo>
                    <a:lnTo>
                      <a:pt x="36" y="13"/>
                    </a:lnTo>
                    <a:lnTo>
                      <a:pt x="43"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42" name="Freeform 667"/>
              <p:cNvSpPr>
                <a:spLocks noChangeArrowheads="1"/>
              </p:cNvSpPr>
              <p:nvPr/>
            </p:nvSpPr>
            <p:spPr bwMode="auto">
              <a:xfrm>
                <a:off x="1956" y="4073"/>
                <a:ext cx="50" cy="14"/>
              </a:xfrm>
              <a:custGeom>
                <a:avLst/>
                <a:gdLst>
                  <a:gd name="T0" fmla="*/ 1539 w 53"/>
                  <a:gd name="T1" fmla="*/ 0 h 18"/>
                  <a:gd name="T2" fmla="*/ 1401 w 53"/>
                  <a:gd name="T3" fmla="*/ 0 h 18"/>
                  <a:gd name="T4" fmla="*/ 1293 w 53"/>
                  <a:gd name="T5" fmla="*/ 0 h 18"/>
                  <a:gd name="T6" fmla="*/ 1095 w 53"/>
                  <a:gd name="T7" fmla="*/ 0 h 18"/>
                  <a:gd name="T8" fmla="*/ 929 w 53"/>
                  <a:gd name="T9" fmla="*/ 1 h 18"/>
                  <a:gd name="T10" fmla="*/ 667 w 53"/>
                  <a:gd name="T11" fmla="*/ 2 h 18"/>
                  <a:gd name="T12" fmla="*/ 429 w 53"/>
                  <a:gd name="T13" fmla="*/ 2 h 18"/>
                  <a:gd name="T14" fmla="*/ 7 w 53"/>
                  <a:gd name="T15" fmla="*/ 1738 h 18"/>
                  <a:gd name="T16" fmla="*/ 0 w 53"/>
                  <a:gd name="T17" fmla="*/ 2383 h 18"/>
                  <a:gd name="T18" fmla="*/ 3 w 53"/>
                  <a:gd name="T19" fmla="*/ 4984 h 18"/>
                  <a:gd name="T20" fmla="*/ 325 w 53"/>
                  <a:gd name="T21" fmla="*/ 4037 h 18"/>
                  <a:gd name="T22" fmla="*/ 480 w 53"/>
                  <a:gd name="T23" fmla="*/ 3270 h 18"/>
                  <a:gd name="T24" fmla="*/ 706 w 53"/>
                  <a:gd name="T25" fmla="*/ 2943 h 18"/>
                  <a:gd name="T26" fmla="*/ 929 w 53"/>
                  <a:gd name="T27" fmla="*/ 2649 h 18"/>
                  <a:gd name="T28" fmla="*/ 1106 w 53"/>
                  <a:gd name="T29" fmla="*/ 2649 h 18"/>
                  <a:gd name="T30" fmla="*/ 1293 w 53"/>
                  <a:gd name="T31" fmla="*/ 2649 h 18"/>
                  <a:gd name="T32" fmla="*/ 1458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7" y="0"/>
                    </a:lnTo>
                    <a:lnTo>
                      <a:pt x="43" y="0"/>
                    </a:lnTo>
                    <a:lnTo>
                      <a:pt x="37" y="0"/>
                    </a:lnTo>
                    <a:lnTo>
                      <a:pt x="31" y="1"/>
                    </a:lnTo>
                    <a:lnTo>
                      <a:pt x="23" y="2"/>
                    </a:lnTo>
                    <a:lnTo>
                      <a:pt x="15" y="4"/>
                    </a:lnTo>
                    <a:lnTo>
                      <a:pt x="7" y="6"/>
                    </a:lnTo>
                    <a:lnTo>
                      <a:pt x="0" y="9"/>
                    </a:lnTo>
                    <a:lnTo>
                      <a:pt x="3" y="18"/>
                    </a:lnTo>
                    <a:lnTo>
                      <a:pt x="10" y="14"/>
                    </a:lnTo>
                    <a:lnTo>
                      <a:pt x="17" y="12"/>
                    </a:lnTo>
                    <a:lnTo>
                      <a:pt x="24" y="11"/>
                    </a:lnTo>
                    <a:lnTo>
                      <a:pt x="31" y="10"/>
                    </a:lnTo>
                    <a:lnTo>
                      <a:pt x="38" y="10"/>
                    </a:lnTo>
                    <a:lnTo>
                      <a:pt x="43" y="10"/>
                    </a:lnTo>
                    <a:lnTo>
                      <a:pt x="49"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43" name="Freeform 668"/>
              <p:cNvSpPr>
                <a:spLocks noChangeArrowheads="1"/>
              </p:cNvSpPr>
              <p:nvPr/>
            </p:nvSpPr>
            <p:spPr bwMode="auto">
              <a:xfrm>
                <a:off x="2202" y="4079"/>
                <a:ext cx="94" cy="51"/>
              </a:xfrm>
              <a:custGeom>
                <a:avLst/>
                <a:gdLst>
                  <a:gd name="T0" fmla="*/ 6191 w 94"/>
                  <a:gd name="T1" fmla="*/ 0 h 57"/>
                  <a:gd name="T2" fmla="*/ 6436 w 94"/>
                  <a:gd name="T3" fmla="*/ 0 h 57"/>
                  <a:gd name="T4" fmla="*/ 6496 w 94"/>
                  <a:gd name="T5" fmla="*/ 2 h 57"/>
                  <a:gd name="T6" fmla="*/ 6496 w 94"/>
                  <a:gd name="T7" fmla="*/ 15 h 57"/>
                  <a:gd name="T8" fmla="*/ 6436 w 94"/>
                  <a:gd name="T9" fmla="*/ 716 h 57"/>
                  <a:gd name="T10" fmla="*/ 6191 w 94"/>
                  <a:gd name="T11" fmla="*/ 1188 h 57"/>
                  <a:gd name="T12" fmla="*/ 5819 w 94"/>
                  <a:gd name="T13" fmla="*/ 1808 h 57"/>
                  <a:gd name="T14" fmla="*/ 5470 w 94"/>
                  <a:gd name="T15" fmla="*/ 2329 h 57"/>
                  <a:gd name="T16" fmla="*/ 5071 w 94"/>
                  <a:gd name="T17" fmla="*/ 2978 h 57"/>
                  <a:gd name="T18" fmla="*/ 4481 w 94"/>
                  <a:gd name="T19" fmla="*/ 3446 h 57"/>
                  <a:gd name="T20" fmla="*/ 4014 w 94"/>
                  <a:gd name="T21" fmla="*/ 3852 h 57"/>
                  <a:gd name="T22" fmla="*/ 3290 w 94"/>
                  <a:gd name="T23" fmla="*/ 4229 h 57"/>
                  <a:gd name="T24" fmla="*/ 2836 w 94"/>
                  <a:gd name="T25" fmla="*/ 4599 h 57"/>
                  <a:gd name="T26" fmla="*/ 2079 w 94"/>
                  <a:gd name="T27" fmla="*/ 4824 h 57"/>
                  <a:gd name="T28" fmla="*/ 1435 w 94"/>
                  <a:gd name="T29" fmla="*/ 4824 h 57"/>
                  <a:gd name="T30" fmla="*/ 772 w 94"/>
                  <a:gd name="T31" fmla="*/ 4599 h 57"/>
                  <a:gd name="T32" fmla="*/ 2 w 94"/>
                  <a:gd name="T33" fmla="*/ 4187 h 57"/>
                  <a:gd name="T34" fmla="*/ 1 w 94"/>
                  <a:gd name="T35" fmla="*/ 4170 h 57"/>
                  <a:gd name="T36" fmla="*/ 0 w 94"/>
                  <a:gd name="T37" fmla="*/ 4079 h 57"/>
                  <a:gd name="T38" fmla="*/ 1 w 94"/>
                  <a:gd name="T39" fmla="*/ 3852 h 57"/>
                  <a:gd name="T40" fmla="*/ 1 w 94"/>
                  <a:gd name="T41" fmla="*/ 3745 h 57"/>
                  <a:gd name="T42" fmla="*/ 4 w 94"/>
                  <a:gd name="T43" fmla="*/ 3240 h 57"/>
                  <a:gd name="T44" fmla="*/ 682 w 94"/>
                  <a:gd name="T45" fmla="*/ 2675 h 57"/>
                  <a:gd name="T46" fmla="*/ 931 w 94"/>
                  <a:gd name="T47" fmla="*/ 2127 h 57"/>
                  <a:gd name="T48" fmla="*/ 1526 w 94"/>
                  <a:gd name="T49" fmla="*/ 1653 h 57"/>
                  <a:gd name="T50" fmla="*/ 2001 w 94"/>
                  <a:gd name="T51" fmla="*/ 1004 h 57"/>
                  <a:gd name="T52" fmla="*/ 2665 w 94"/>
                  <a:gd name="T53" fmla="*/ 659 h 57"/>
                  <a:gd name="T54" fmla="*/ 3092 w 94"/>
                  <a:gd name="T55" fmla="*/ 15 h 57"/>
                  <a:gd name="T56" fmla="*/ 3716 w 94"/>
                  <a:gd name="T57" fmla="*/ 3 h 57"/>
                  <a:gd name="T58" fmla="*/ 4206 w 94"/>
                  <a:gd name="T59" fmla="*/ 2 h 57"/>
                  <a:gd name="T60" fmla="*/ 4651 w 94"/>
                  <a:gd name="T61" fmla="*/ 1 h 57"/>
                  <a:gd name="T62" fmla="*/ 5141 w 94"/>
                  <a:gd name="T63" fmla="*/ 1 h 57"/>
                  <a:gd name="T64" fmla="*/ 5470 w 94"/>
                  <a:gd name="T65" fmla="*/ 0 h 57"/>
                  <a:gd name="T66" fmla="*/ 5819 w 94"/>
                  <a:gd name="T67" fmla="*/ 0 h 57"/>
                  <a:gd name="T68" fmla="*/ 6191 w 94"/>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9" y="0"/>
                    </a:moveTo>
                    <a:lnTo>
                      <a:pt x="92" y="0"/>
                    </a:lnTo>
                    <a:lnTo>
                      <a:pt x="94" y="2"/>
                    </a:lnTo>
                    <a:lnTo>
                      <a:pt x="94" y="5"/>
                    </a:lnTo>
                    <a:lnTo>
                      <a:pt x="92" y="9"/>
                    </a:lnTo>
                    <a:lnTo>
                      <a:pt x="89" y="15"/>
                    </a:lnTo>
                    <a:lnTo>
                      <a:pt x="84" y="22"/>
                    </a:lnTo>
                    <a:lnTo>
                      <a:pt x="79" y="28"/>
                    </a:lnTo>
                    <a:lnTo>
                      <a:pt x="73" y="35"/>
                    </a:lnTo>
                    <a:lnTo>
                      <a:pt x="65" y="40"/>
                    </a:lnTo>
                    <a:lnTo>
                      <a:pt x="58" y="46"/>
                    </a:lnTo>
                    <a:lnTo>
                      <a:pt x="48" y="51"/>
                    </a:lnTo>
                    <a:lnTo>
                      <a:pt x="40" y="55"/>
                    </a:lnTo>
                    <a:lnTo>
                      <a:pt x="30" y="57"/>
                    </a:lnTo>
                    <a:lnTo>
                      <a:pt x="21" y="57"/>
                    </a:lnTo>
                    <a:lnTo>
                      <a:pt x="11" y="55"/>
                    </a:lnTo>
                    <a:lnTo>
                      <a:pt x="2" y="50"/>
                    </a:lnTo>
                    <a:lnTo>
                      <a:pt x="1" y="49"/>
                    </a:lnTo>
                    <a:lnTo>
                      <a:pt x="0" y="48"/>
                    </a:lnTo>
                    <a:lnTo>
                      <a:pt x="1" y="46"/>
                    </a:lnTo>
                    <a:lnTo>
                      <a:pt x="1" y="44"/>
                    </a:lnTo>
                    <a:lnTo>
                      <a:pt x="4" y="38"/>
                    </a:lnTo>
                    <a:lnTo>
                      <a:pt x="9" y="31"/>
                    </a:lnTo>
                    <a:lnTo>
                      <a:pt x="14" y="25"/>
                    </a:lnTo>
                    <a:lnTo>
                      <a:pt x="22" y="19"/>
                    </a:lnTo>
                    <a:lnTo>
                      <a:pt x="29" y="13"/>
                    </a:lnTo>
                    <a:lnTo>
                      <a:pt x="38" y="8"/>
                    </a:lnTo>
                    <a:lnTo>
                      <a:pt x="45" y="5"/>
                    </a:lnTo>
                    <a:lnTo>
                      <a:pt x="53" y="3"/>
                    </a:lnTo>
                    <a:lnTo>
                      <a:pt x="60" y="2"/>
                    </a:lnTo>
                    <a:lnTo>
                      <a:pt x="67" y="1"/>
                    </a:lnTo>
                    <a:lnTo>
                      <a:pt x="74" y="1"/>
                    </a:lnTo>
                    <a:lnTo>
                      <a:pt x="79" y="0"/>
                    </a:lnTo>
                    <a:lnTo>
                      <a:pt x="84" y="0"/>
                    </a:lnTo>
                    <a:lnTo>
                      <a:pt x="8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44" name="Freeform 669"/>
              <p:cNvSpPr>
                <a:spLocks noChangeArrowheads="1"/>
              </p:cNvSpPr>
              <p:nvPr/>
            </p:nvSpPr>
            <p:spPr bwMode="auto">
              <a:xfrm>
                <a:off x="2200" y="4073"/>
                <a:ext cx="99" cy="55"/>
              </a:xfrm>
              <a:custGeom>
                <a:avLst/>
                <a:gdLst>
                  <a:gd name="T0" fmla="*/ 0 w 99"/>
                  <a:gd name="T1" fmla="*/ 990 h 66"/>
                  <a:gd name="T2" fmla="*/ 601 w 99"/>
                  <a:gd name="T3" fmla="*/ 1122 h 66"/>
                  <a:gd name="T4" fmla="*/ 1146 w 99"/>
                  <a:gd name="T5" fmla="*/ 1143 h 66"/>
                  <a:gd name="T6" fmla="*/ 1727 w 99"/>
                  <a:gd name="T7" fmla="*/ 1143 h 66"/>
                  <a:gd name="T8" fmla="*/ 2391 w 99"/>
                  <a:gd name="T9" fmla="*/ 1122 h 66"/>
                  <a:gd name="T10" fmla="*/ 2854 w 99"/>
                  <a:gd name="T11" fmla="*/ 1053 h 66"/>
                  <a:gd name="T12" fmla="*/ 3443 w 99"/>
                  <a:gd name="T13" fmla="*/ 944 h 66"/>
                  <a:gd name="T14" fmla="*/ 3874 w 99"/>
                  <a:gd name="T15" fmla="*/ 855 h 66"/>
                  <a:gd name="T16" fmla="*/ 4358 w 99"/>
                  <a:gd name="T17" fmla="*/ 737 h 66"/>
                  <a:gd name="T18" fmla="*/ 4694 w 99"/>
                  <a:gd name="T19" fmla="*/ 631 h 66"/>
                  <a:gd name="T20" fmla="*/ 5059 w 99"/>
                  <a:gd name="T21" fmla="*/ 512 h 66"/>
                  <a:gd name="T22" fmla="*/ 5363 w 99"/>
                  <a:gd name="T23" fmla="*/ 408 h 66"/>
                  <a:gd name="T24" fmla="*/ 5453 w 99"/>
                  <a:gd name="T25" fmla="*/ 285 h 66"/>
                  <a:gd name="T26" fmla="*/ 5601 w 99"/>
                  <a:gd name="T27" fmla="*/ 183 h 66"/>
                  <a:gd name="T28" fmla="*/ 5601 w 99"/>
                  <a:gd name="T29" fmla="*/ 6 h 66"/>
                  <a:gd name="T30" fmla="*/ 5366 w 99"/>
                  <a:gd name="T31" fmla="*/ 0 h 66"/>
                  <a:gd name="T32" fmla="*/ 4978 w 99"/>
                  <a:gd name="T33" fmla="*/ 0 h 66"/>
                  <a:gd name="T34" fmla="*/ 5059 w 99"/>
                  <a:gd name="T35" fmla="*/ 161 h 66"/>
                  <a:gd name="T36" fmla="*/ 5141 w 99"/>
                  <a:gd name="T37" fmla="*/ 161 h 66"/>
                  <a:gd name="T38" fmla="*/ 5141 w 99"/>
                  <a:gd name="T39" fmla="*/ 148 h 66"/>
                  <a:gd name="T40" fmla="*/ 5141 w 99"/>
                  <a:gd name="T41" fmla="*/ 161 h 66"/>
                  <a:gd name="T42" fmla="*/ 4978 w 99"/>
                  <a:gd name="T43" fmla="*/ 211 h 66"/>
                  <a:gd name="T44" fmla="*/ 4847 w 99"/>
                  <a:gd name="T45" fmla="*/ 307 h 66"/>
                  <a:gd name="T46" fmla="*/ 4623 w 99"/>
                  <a:gd name="T47" fmla="*/ 408 h 66"/>
                  <a:gd name="T48" fmla="*/ 4358 w 99"/>
                  <a:gd name="T49" fmla="*/ 512 h 66"/>
                  <a:gd name="T50" fmla="*/ 3935 w 99"/>
                  <a:gd name="T51" fmla="*/ 631 h 66"/>
                  <a:gd name="T52" fmla="*/ 3612 w 99"/>
                  <a:gd name="T53" fmla="*/ 731 h 66"/>
                  <a:gd name="T54" fmla="*/ 3160 w 99"/>
                  <a:gd name="T55" fmla="*/ 816 h 66"/>
                  <a:gd name="T56" fmla="*/ 2692 w 99"/>
                  <a:gd name="T57" fmla="*/ 908 h 66"/>
                  <a:gd name="T58" fmla="*/ 2254 w 99"/>
                  <a:gd name="T59" fmla="*/ 944 h 66"/>
                  <a:gd name="T60" fmla="*/ 1680 w 99"/>
                  <a:gd name="T61" fmla="*/ 978 h 66"/>
                  <a:gd name="T62" fmla="*/ 1215 w 99"/>
                  <a:gd name="T63" fmla="*/ 988 h 66"/>
                  <a:gd name="T64" fmla="*/ 715 w 99"/>
                  <a:gd name="T65" fmla="*/ 944 h 66"/>
                  <a:gd name="T66" fmla="*/ 5 w 99"/>
                  <a:gd name="T67" fmla="*/ 878 h 66"/>
                  <a:gd name="T68" fmla="*/ 0 w 99"/>
                  <a:gd name="T69" fmla="*/ 99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0" y="58"/>
                    </a:moveTo>
                    <a:lnTo>
                      <a:pt x="10" y="64"/>
                    </a:lnTo>
                    <a:lnTo>
                      <a:pt x="21" y="66"/>
                    </a:lnTo>
                    <a:lnTo>
                      <a:pt x="31" y="66"/>
                    </a:lnTo>
                    <a:lnTo>
                      <a:pt x="42" y="64"/>
                    </a:lnTo>
                    <a:lnTo>
                      <a:pt x="51" y="60"/>
                    </a:lnTo>
                    <a:lnTo>
                      <a:pt x="61" y="55"/>
                    </a:lnTo>
                    <a:lnTo>
                      <a:pt x="69" y="50"/>
                    </a:lnTo>
                    <a:lnTo>
                      <a:pt x="77" y="43"/>
                    </a:lnTo>
                    <a:lnTo>
                      <a:pt x="83" y="36"/>
                    </a:lnTo>
                    <a:lnTo>
                      <a:pt x="90" y="30"/>
                    </a:lnTo>
                    <a:lnTo>
                      <a:pt x="94" y="23"/>
                    </a:lnTo>
                    <a:lnTo>
                      <a:pt x="97" y="17"/>
                    </a:lnTo>
                    <a:lnTo>
                      <a:pt x="99" y="11"/>
                    </a:lnTo>
                    <a:lnTo>
                      <a:pt x="99" y="6"/>
                    </a:lnTo>
                    <a:lnTo>
                      <a:pt x="95" y="0"/>
                    </a:lnTo>
                    <a:lnTo>
                      <a:pt x="88" y="0"/>
                    </a:lnTo>
                    <a:lnTo>
                      <a:pt x="90" y="9"/>
                    </a:lnTo>
                    <a:lnTo>
                      <a:pt x="91" y="9"/>
                    </a:lnTo>
                    <a:lnTo>
                      <a:pt x="91" y="8"/>
                    </a:lnTo>
                    <a:lnTo>
                      <a:pt x="91" y="9"/>
                    </a:lnTo>
                    <a:lnTo>
                      <a:pt x="88" y="13"/>
                    </a:lnTo>
                    <a:lnTo>
                      <a:pt x="86" y="18"/>
                    </a:lnTo>
                    <a:lnTo>
                      <a:pt x="82" y="23"/>
                    </a:lnTo>
                    <a:lnTo>
                      <a:pt x="77" y="30"/>
                    </a:lnTo>
                    <a:lnTo>
                      <a:pt x="70" y="36"/>
                    </a:lnTo>
                    <a:lnTo>
                      <a:pt x="64" y="42"/>
                    </a:lnTo>
                    <a:lnTo>
                      <a:pt x="56" y="47"/>
                    </a:lnTo>
                    <a:lnTo>
                      <a:pt x="48" y="52"/>
                    </a:lnTo>
                    <a:lnTo>
                      <a:pt x="40" y="55"/>
                    </a:lnTo>
                    <a:lnTo>
                      <a:pt x="30" y="56"/>
                    </a:lnTo>
                    <a:lnTo>
                      <a:pt x="22" y="57"/>
                    </a:lnTo>
                    <a:lnTo>
                      <a:pt x="13" y="55"/>
                    </a:lnTo>
                    <a:lnTo>
                      <a:pt x="5"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45" name="Freeform 670"/>
              <p:cNvSpPr>
                <a:spLocks noChangeArrowheads="1"/>
              </p:cNvSpPr>
              <p:nvPr/>
            </p:nvSpPr>
            <p:spPr bwMode="auto">
              <a:xfrm>
                <a:off x="2197" y="4083"/>
                <a:ext cx="42" cy="48"/>
              </a:xfrm>
              <a:custGeom>
                <a:avLst/>
                <a:gdLst>
                  <a:gd name="T0" fmla="*/ 2205 w 45"/>
                  <a:gd name="T1" fmla="*/ 0 h 49"/>
                  <a:gd name="T2" fmla="*/ 1704 w 45"/>
                  <a:gd name="T3" fmla="*/ 73 h 49"/>
                  <a:gd name="T4" fmla="*/ 1316 w 45"/>
                  <a:gd name="T5" fmla="*/ 3367 h 49"/>
                  <a:gd name="T6" fmla="*/ 838 w 45"/>
                  <a:gd name="T7" fmla="*/ 5807 h 49"/>
                  <a:gd name="T8" fmla="*/ 568 w 45"/>
                  <a:gd name="T9" fmla="*/ 7522 h 49"/>
                  <a:gd name="T10" fmla="*/ 6 w 45"/>
                  <a:gd name="T11" fmla="*/ 10050 h 49"/>
                  <a:gd name="T12" fmla="*/ 3 w 45"/>
                  <a:gd name="T13" fmla="*/ 11744 h 49"/>
                  <a:gd name="T14" fmla="*/ 1 w 45"/>
                  <a:gd name="T15" fmla="*/ 13011 h 49"/>
                  <a:gd name="T16" fmla="*/ 0 w 45"/>
                  <a:gd name="T17" fmla="*/ 14075 h 49"/>
                  <a:gd name="T18" fmla="*/ 1 w 45"/>
                  <a:gd name="T19" fmla="*/ 14873 h 49"/>
                  <a:gd name="T20" fmla="*/ 4 w 45"/>
                  <a:gd name="T21" fmla="*/ 15430 h 49"/>
                  <a:gd name="T22" fmla="*/ 501 w 45"/>
                  <a:gd name="T23" fmla="*/ 13184 h 49"/>
                  <a:gd name="T24" fmla="*/ 501 w 45"/>
                  <a:gd name="T25" fmla="*/ 13754 h 49"/>
                  <a:gd name="T26" fmla="*/ 534 w 45"/>
                  <a:gd name="T27" fmla="*/ 13754 h 49"/>
                  <a:gd name="T28" fmla="*/ 534 w 45"/>
                  <a:gd name="T29" fmla="*/ 13184 h 49"/>
                  <a:gd name="T30" fmla="*/ 648 w 45"/>
                  <a:gd name="T31" fmla="*/ 11270 h 49"/>
                  <a:gd name="T32" fmla="*/ 838 w 45"/>
                  <a:gd name="T33" fmla="*/ 10050 h 49"/>
                  <a:gd name="T34" fmla="*/ 1235 w 45"/>
                  <a:gd name="T35" fmla="*/ 7522 h 49"/>
                  <a:gd name="T36" fmla="*/ 1599 w 45"/>
                  <a:gd name="T37" fmla="*/ 6262 h 49"/>
                  <a:gd name="T38" fmla="*/ 1939 w 45"/>
                  <a:gd name="T39" fmla="*/ 3937 h 49"/>
                  <a:gd name="T40" fmla="*/ 2354 w 45"/>
                  <a:gd name="T41" fmla="*/ 2868 h 49"/>
                  <a:gd name="T42" fmla="*/ 2205 w 45"/>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
                  <a:gd name="T67" fmla="*/ 0 h 49"/>
                  <a:gd name="T68" fmla="*/ 45 w 45"/>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 h="49">
                    <a:moveTo>
                      <a:pt x="41" y="0"/>
                    </a:moveTo>
                    <a:lnTo>
                      <a:pt x="32" y="5"/>
                    </a:lnTo>
                    <a:lnTo>
                      <a:pt x="24" y="11"/>
                    </a:lnTo>
                    <a:lnTo>
                      <a:pt x="17" y="18"/>
                    </a:lnTo>
                    <a:lnTo>
                      <a:pt x="11" y="24"/>
                    </a:lnTo>
                    <a:lnTo>
                      <a:pt x="6" y="31"/>
                    </a:lnTo>
                    <a:lnTo>
                      <a:pt x="3" y="37"/>
                    </a:lnTo>
                    <a:lnTo>
                      <a:pt x="1" y="41"/>
                    </a:lnTo>
                    <a:lnTo>
                      <a:pt x="0" y="44"/>
                    </a:lnTo>
                    <a:lnTo>
                      <a:pt x="1" y="47"/>
                    </a:lnTo>
                    <a:lnTo>
                      <a:pt x="4" y="49"/>
                    </a:lnTo>
                    <a:lnTo>
                      <a:pt x="9" y="42"/>
                    </a:lnTo>
                    <a:lnTo>
                      <a:pt x="9" y="43"/>
                    </a:lnTo>
                    <a:lnTo>
                      <a:pt x="10" y="43"/>
                    </a:lnTo>
                    <a:lnTo>
                      <a:pt x="10" y="42"/>
                    </a:lnTo>
                    <a:lnTo>
                      <a:pt x="13" y="36"/>
                    </a:lnTo>
                    <a:lnTo>
                      <a:pt x="17" y="31"/>
                    </a:lnTo>
                    <a:lnTo>
                      <a:pt x="23" y="24"/>
                    </a:lnTo>
                    <a:lnTo>
                      <a:pt x="30" y="19"/>
                    </a:lnTo>
                    <a:lnTo>
                      <a:pt x="36" y="13"/>
                    </a:lnTo>
                    <a:lnTo>
                      <a:pt x="45" y="9"/>
                    </a:lnTo>
                    <a:lnTo>
                      <a:pt x="41"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46" name="Freeform 671"/>
              <p:cNvSpPr>
                <a:spLocks noChangeArrowheads="1"/>
              </p:cNvSpPr>
              <p:nvPr/>
            </p:nvSpPr>
            <p:spPr bwMode="auto">
              <a:xfrm>
                <a:off x="2239" y="4073"/>
                <a:ext cx="50" cy="14"/>
              </a:xfrm>
              <a:custGeom>
                <a:avLst/>
                <a:gdLst>
                  <a:gd name="T0" fmla="*/ 1525 w 53"/>
                  <a:gd name="T1" fmla="*/ 0 h 18"/>
                  <a:gd name="T2" fmla="*/ 1443 w 53"/>
                  <a:gd name="T3" fmla="*/ 0 h 18"/>
                  <a:gd name="T4" fmla="*/ 1293 w 53"/>
                  <a:gd name="T5" fmla="*/ 0 h 18"/>
                  <a:gd name="T6" fmla="*/ 1106 w 53"/>
                  <a:gd name="T7" fmla="*/ 0 h 18"/>
                  <a:gd name="T8" fmla="*/ 889 w 53"/>
                  <a:gd name="T9" fmla="*/ 1 h 18"/>
                  <a:gd name="T10" fmla="*/ 667 w 53"/>
                  <a:gd name="T11" fmla="*/ 2 h 18"/>
                  <a:gd name="T12" fmla="*/ 455 w 53"/>
                  <a:gd name="T13" fmla="*/ 2 h 18"/>
                  <a:gd name="T14" fmla="*/ 7 w 53"/>
                  <a:gd name="T15" fmla="*/ 1738 h 18"/>
                  <a:gd name="T16" fmla="*/ 0 w 53"/>
                  <a:gd name="T17" fmla="*/ 2383 h 18"/>
                  <a:gd name="T18" fmla="*/ 4 w 53"/>
                  <a:gd name="T19" fmla="*/ 4984 h 18"/>
                  <a:gd name="T20" fmla="*/ 325 w 53"/>
                  <a:gd name="T21" fmla="*/ 4037 h 18"/>
                  <a:gd name="T22" fmla="*/ 508 w 53"/>
                  <a:gd name="T23" fmla="*/ 3270 h 18"/>
                  <a:gd name="T24" fmla="*/ 706 w 53"/>
                  <a:gd name="T25" fmla="*/ 2943 h 18"/>
                  <a:gd name="T26" fmla="*/ 929 w 53"/>
                  <a:gd name="T27" fmla="*/ 2649 h 18"/>
                  <a:gd name="T28" fmla="*/ 1106 w 53"/>
                  <a:gd name="T29" fmla="*/ 2649 h 18"/>
                  <a:gd name="T30" fmla="*/ 1306 w 53"/>
                  <a:gd name="T31" fmla="*/ 2649 h 18"/>
                  <a:gd name="T32" fmla="*/ 1443 w 53"/>
                  <a:gd name="T33" fmla="*/ 2383 h 18"/>
                  <a:gd name="T34" fmla="*/ 1564 w 53"/>
                  <a:gd name="T35" fmla="*/ 2383 h 18"/>
                  <a:gd name="T36" fmla="*/ 1525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1" y="0"/>
                    </a:moveTo>
                    <a:lnTo>
                      <a:pt x="48" y="0"/>
                    </a:lnTo>
                    <a:lnTo>
                      <a:pt x="43" y="0"/>
                    </a:lnTo>
                    <a:lnTo>
                      <a:pt x="38" y="0"/>
                    </a:lnTo>
                    <a:lnTo>
                      <a:pt x="30" y="1"/>
                    </a:lnTo>
                    <a:lnTo>
                      <a:pt x="23" y="2"/>
                    </a:lnTo>
                    <a:lnTo>
                      <a:pt x="16" y="4"/>
                    </a:lnTo>
                    <a:lnTo>
                      <a:pt x="7" y="6"/>
                    </a:lnTo>
                    <a:lnTo>
                      <a:pt x="0" y="9"/>
                    </a:lnTo>
                    <a:lnTo>
                      <a:pt x="4" y="18"/>
                    </a:lnTo>
                    <a:lnTo>
                      <a:pt x="10" y="14"/>
                    </a:lnTo>
                    <a:lnTo>
                      <a:pt x="18" y="12"/>
                    </a:lnTo>
                    <a:lnTo>
                      <a:pt x="24" y="11"/>
                    </a:lnTo>
                    <a:lnTo>
                      <a:pt x="31" y="10"/>
                    </a:lnTo>
                    <a:lnTo>
                      <a:pt x="38" y="10"/>
                    </a:lnTo>
                    <a:lnTo>
                      <a:pt x="44" y="10"/>
                    </a:lnTo>
                    <a:lnTo>
                      <a:pt x="48" y="9"/>
                    </a:lnTo>
                    <a:lnTo>
                      <a:pt x="53" y="9"/>
                    </a:lnTo>
                    <a:lnTo>
                      <a:pt x="51"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47" name="Freeform 672"/>
              <p:cNvSpPr>
                <a:spLocks noChangeArrowheads="1"/>
              </p:cNvSpPr>
              <p:nvPr/>
            </p:nvSpPr>
            <p:spPr bwMode="auto">
              <a:xfrm>
                <a:off x="3331" y="4160"/>
                <a:ext cx="94" cy="56"/>
              </a:xfrm>
              <a:custGeom>
                <a:avLst/>
                <a:gdLst>
                  <a:gd name="T0" fmla="*/ 6105 w 94"/>
                  <a:gd name="T1" fmla="*/ 0 h 57"/>
                  <a:gd name="T2" fmla="*/ 6436 w 94"/>
                  <a:gd name="T3" fmla="*/ 0 h 57"/>
                  <a:gd name="T4" fmla="*/ 6496 w 94"/>
                  <a:gd name="T5" fmla="*/ 2 h 57"/>
                  <a:gd name="T6" fmla="*/ 6496 w 94"/>
                  <a:gd name="T7" fmla="*/ 5 h 57"/>
                  <a:gd name="T8" fmla="*/ 6436 w 94"/>
                  <a:gd name="T9" fmla="*/ 1477 h 57"/>
                  <a:gd name="T10" fmla="*/ 6105 w 94"/>
                  <a:gd name="T11" fmla="*/ 2189 h 57"/>
                  <a:gd name="T12" fmla="*/ 5819 w 94"/>
                  <a:gd name="T13" fmla="*/ 3305 h 57"/>
                  <a:gd name="T14" fmla="*/ 5470 w 94"/>
                  <a:gd name="T15" fmla="*/ 4099 h 57"/>
                  <a:gd name="T16" fmla="*/ 5071 w 94"/>
                  <a:gd name="T17" fmla="*/ 5024 h 57"/>
                  <a:gd name="T18" fmla="*/ 4481 w 94"/>
                  <a:gd name="T19" fmla="*/ 6092 h 57"/>
                  <a:gd name="T20" fmla="*/ 3959 w 94"/>
                  <a:gd name="T21" fmla="*/ 6941 h 57"/>
                  <a:gd name="T22" fmla="*/ 3290 w 94"/>
                  <a:gd name="T23" fmla="*/ 7550 h 57"/>
                  <a:gd name="T24" fmla="*/ 2836 w 94"/>
                  <a:gd name="T25" fmla="*/ 8000 h 57"/>
                  <a:gd name="T26" fmla="*/ 2079 w 94"/>
                  <a:gd name="T27" fmla="*/ 8342 h 57"/>
                  <a:gd name="T28" fmla="*/ 1435 w 94"/>
                  <a:gd name="T29" fmla="*/ 8342 h 57"/>
                  <a:gd name="T30" fmla="*/ 772 w 94"/>
                  <a:gd name="T31" fmla="*/ 8000 h 57"/>
                  <a:gd name="T32" fmla="*/ 1 w 94"/>
                  <a:gd name="T33" fmla="*/ 7423 h 57"/>
                  <a:gd name="T34" fmla="*/ 1 w 94"/>
                  <a:gd name="T35" fmla="*/ 7047 h 57"/>
                  <a:gd name="T36" fmla="*/ 0 w 94"/>
                  <a:gd name="T37" fmla="*/ 6981 h 57"/>
                  <a:gd name="T38" fmla="*/ 0 w 94"/>
                  <a:gd name="T39" fmla="*/ 6584 h 57"/>
                  <a:gd name="T40" fmla="*/ 1 w 94"/>
                  <a:gd name="T41" fmla="*/ 6493 h 57"/>
                  <a:gd name="T42" fmla="*/ 4 w 94"/>
                  <a:gd name="T43" fmla="*/ 5669 h 57"/>
                  <a:gd name="T44" fmla="*/ 682 w 94"/>
                  <a:gd name="T45" fmla="*/ 4647 h 57"/>
                  <a:gd name="T46" fmla="*/ 931 w 94"/>
                  <a:gd name="T47" fmla="*/ 3585 h 57"/>
                  <a:gd name="T48" fmla="*/ 1526 w 94"/>
                  <a:gd name="T49" fmla="*/ 2893 h 57"/>
                  <a:gd name="T50" fmla="*/ 2001 w 94"/>
                  <a:gd name="T51" fmla="*/ 1790 h 57"/>
                  <a:gd name="T52" fmla="*/ 2665 w 94"/>
                  <a:gd name="T53" fmla="*/ 1371 h 57"/>
                  <a:gd name="T54" fmla="*/ 3092 w 94"/>
                  <a:gd name="T55" fmla="*/ 5 h 57"/>
                  <a:gd name="T56" fmla="*/ 3631 w 94"/>
                  <a:gd name="T57" fmla="*/ 3 h 57"/>
                  <a:gd name="T58" fmla="*/ 4206 w 94"/>
                  <a:gd name="T59" fmla="*/ 2 h 57"/>
                  <a:gd name="T60" fmla="*/ 4542 w 94"/>
                  <a:gd name="T61" fmla="*/ 1 h 57"/>
                  <a:gd name="T62" fmla="*/ 5141 w 94"/>
                  <a:gd name="T63" fmla="*/ 1 h 57"/>
                  <a:gd name="T64" fmla="*/ 5470 w 94"/>
                  <a:gd name="T65" fmla="*/ 0 h 57"/>
                  <a:gd name="T66" fmla="*/ 5819 w 94"/>
                  <a:gd name="T67" fmla="*/ 0 h 57"/>
                  <a:gd name="T68" fmla="*/ 6105 w 94"/>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8" y="0"/>
                    </a:moveTo>
                    <a:lnTo>
                      <a:pt x="92" y="0"/>
                    </a:lnTo>
                    <a:lnTo>
                      <a:pt x="94" y="2"/>
                    </a:lnTo>
                    <a:lnTo>
                      <a:pt x="94" y="5"/>
                    </a:lnTo>
                    <a:lnTo>
                      <a:pt x="92" y="10"/>
                    </a:lnTo>
                    <a:lnTo>
                      <a:pt x="88" y="16"/>
                    </a:lnTo>
                    <a:lnTo>
                      <a:pt x="84" y="22"/>
                    </a:lnTo>
                    <a:lnTo>
                      <a:pt x="79" y="29"/>
                    </a:lnTo>
                    <a:lnTo>
                      <a:pt x="73" y="35"/>
                    </a:lnTo>
                    <a:lnTo>
                      <a:pt x="65" y="42"/>
                    </a:lnTo>
                    <a:lnTo>
                      <a:pt x="57" y="47"/>
                    </a:lnTo>
                    <a:lnTo>
                      <a:pt x="48" y="52"/>
                    </a:lnTo>
                    <a:lnTo>
                      <a:pt x="40" y="55"/>
                    </a:lnTo>
                    <a:lnTo>
                      <a:pt x="30" y="57"/>
                    </a:lnTo>
                    <a:lnTo>
                      <a:pt x="21" y="57"/>
                    </a:lnTo>
                    <a:lnTo>
                      <a:pt x="11" y="55"/>
                    </a:lnTo>
                    <a:lnTo>
                      <a:pt x="1" y="50"/>
                    </a:lnTo>
                    <a:lnTo>
                      <a:pt x="1" y="49"/>
                    </a:lnTo>
                    <a:lnTo>
                      <a:pt x="0" y="48"/>
                    </a:lnTo>
                    <a:lnTo>
                      <a:pt x="0" y="46"/>
                    </a:lnTo>
                    <a:lnTo>
                      <a:pt x="1" y="44"/>
                    </a:lnTo>
                    <a:lnTo>
                      <a:pt x="4" y="38"/>
                    </a:lnTo>
                    <a:lnTo>
                      <a:pt x="9" y="32"/>
                    </a:lnTo>
                    <a:lnTo>
                      <a:pt x="14" y="25"/>
                    </a:lnTo>
                    <a:lnTo>
                      <a:pt x="22" y="20"/>
                    </a:lnTo>
                    <a:lnTo>
                      <a:pt x="29" y="13"/>
                    </a:lnTo>
                    <a:lnTo>
                      <a:pt x="38" y="9"/>
                    </a:lnTo>
                    <a:lnTo>
                      <a:pt x="45" y="5"/>
                    </a:lnTo>
                    <a:lnTo>
                      <a:pt x="52" y="3"/>
                    </a:lnTo>
                    <a:lnTo>
                      <a:pt x="60" y="2"/>
                    </a:lnTo>
                    <a:lnTo>
                      <a:pt x="66" y="1"/>
                    </a:lnTo>
                    <a:lnTo>
                      <a:pt x="74" y="1"/>
                    </a:lnTo>
                    <a:lnTo>
                      <a:pt x="79" y="0"/>
                    </a:lnTo>
                    <a:lnTo>
                      <a:pt x="84"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48" name="Freeform 673"/>
              <p:cNvSpPr>
                <a:spLocks noChangeArrowheads="1"/>
              </p:cNvSpPr>
              <p:nvPr/>
            </p:nvSpPr>
            <p:spPr bwMode="auto">
              <a:xfrm>
                <a:off x="3329" y="4155"/>
                <a:ext cx="100" cy="66"/>
              </a:xfrm>
              <a:custGeom>
                <a:avLst/>
                <a:gdLst>
                  <a:gd name="T0" fmla="*/ 0 w 100"/>
                  <a:gd name="T1" fmla="*/ 15875 h 65"/>
                  <a:gd name="T2" fmla="*/ 616 w 100"/>
                  <a:gd name="T3" fmla="*/ 17073 h 65"/>
                  <a:gd name="T4" fmla="*/ 1170 w 100"/>
                  <a:gd name="T5" fmla="*/ 17124 h 65"/>
                  <a:gd name="T6" fmla="*/ 1735 w 100"/>
                  <a:gd name="T7" fmla="*/ 17124 h 65"/>
                  <a:gd name="T8" fmla="*/ 2356 w 100"/>
                  <a:gd name="T9" fmla="*/ 17073 h 65"/>
                  <a:gd name="T10" fmla="*/ 2804 w 100"/>
                  <a:gd name="T11" fmla="*/ 15893 h 65"/>
                  <a:gd name="T12" fmla="*/ 3340 w 100"/>
                  <a:gd name="T13" fmla="*/ 14539 h 65"/>
                  <a:gd name="T14" fmla="*/ 3752 w 100"/>
                  <a:gd name="T15" fmla="*/ 12953 h 65"/>
                  <a:gd name="T16" fmla="*/ 4216 w 100"/>
                  <a:gd name="T17" fmla="*/ 10969 h 65"/>
                  <a:gd name="T18" fmla="*/ 4570 w 100"/>
                  <a:gd name="T19" fmla="*/ 9463 h 65"/>
                  <a:gd name="T20" fmla="*/ 4845 w 100"/>
                  <a:gd name="T21" fmla="*/ 7588 h 65"/>
                  <a:gd name="T22" fmla="*/ 5176 w 100"/>
                  <a:gd name="T23" fmla="*/ 6082 h 65"/>
                  <a:gd name="T24" fmla="*/ 5320 w 100"/>
                  <a:gd name="T25" fmla="*/ 4097 h 65"/>
                  <a:gd name="T26" fmla="*/ 5444 w 100"/>
                  <a:gd name="T27" fmla="*/ 2828 h 65"/>
                  <a:gd name="T28" fmla="*/ 5444 w 100"/>
                  <a:gd name="T29" fmla="*/ 5 h 65"/>
                  <a:gd name="T30" fmla="*/ 5176 w 100"/>
                  <a:gd name="T31" fmla="*/ 0 h 65"/>
                  <a:gd name="T32" fmla="*/ 4845 w 100"/>
                  <a:gd name="T33" fmla="*/ 0 h 65"/>
                  <a:gd name="T34" fmla="*/ 4883 w 100"/>
                  <a:gd name="T35" fmla="*/ 2257 h 65"/>
                  <a:gd name="T36" fmla="*/ 4948 w 100"/>
                  <a:gd name="T37" fmla="*/ 2257 h 65"/>
                  <a:gd name="T38" fmla="*/ 4948 w 100"/>
                  <a:gd name="T39" fmla="*/ 2074 h 65"/>
                  <a:gd name="T40" fmla="*/ 4883 w 100"/>
                  <a:gd name="T41" fmla="*/ 2257 h 65"/>
                  <a:gd name="T42" fmla="*/ 4845 w 100"/>
                  <a:gd name="T43" fmla="*/ 3281 h 65"/>
                  <a:gd name="T44" fmla="*/ 4735 w 100"/>
                  <a:gd name="T45" fmla="*/ 4432 h 65"/>
                  <a:gd name="T46" fmla="*/ 4468 w 100"/>
                  <a:gd name="T47" fmla="*/ 6416 h 65"/>
                  <a:gd name="T48" fmla="*/ 4216 w 100"/>
                  <a:gd name="T49" fmla="*/ 7588 h 65"/>
                  <a:gd name="T50" fmla="*/ 3868 w 100"/>
                  <a:gd name="T51" fmla="*/ 9463 h 65"/>
                  <a:gd name="T52" fmla="*/ 3539 w 100"/>
                  <a:gd name="T53" fmla="*/ 10964 h 65"/>
                  <a:gd name="T54" fmla="*/ 3104 w 100"/>
                  <a:gd name="T55" fmla="*/ 12709 h 65"/>
                  <a:gd name="T56" fmla="*/ 2646 w 100"/>
                  <a:gd name="T57" fmla="*/ 13704 h 65"/>
                  <a:gd name="T58" fmla="*/ 2222 w 100"/>
                  <a:gd name="T59" fmla="*/ 14539 h 65"/>
                  <a:gd name="T60" fmla="*/ 1660 w 100"/>
                  <a:gd name="T61" fmla="*/ 15036 h 65"/>
                  <a:gd name="T62" fmla="*/ 1240 w 100"/>
                  <a:gd name="T63" fmla="*/ 15036 h 65"/>
                  <a:gd name="T64" fmla="*/ 734 w 100"/>
                  <a:gd name="T65" fmla="*/ 14539 h 65"/>
                  <a:gd name="T66" fmla="*/ 6 w 100"/>
                  <a:gd name="T67" fmla="*/ 13492 h 65"/>
                  <a:gd name="T68" fmla="*/ 0 w 100"/>
                  <a:gd name="T69" fmla="*/ 15875 h 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0"/>
                  <a:gd name="T106" fmla="*/ 0 h 65"/>
                  <a:gd name="T107" fmla="*/ 100 w 100"/>
                  <a:gd name="T108" fmla="*/ 65 h 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0" h="65">
                    <a:moveTo>
                      <a:pt x="0" y="59"/>
                    </a:moveTo>
                    <a:lnTo>
                      <a:pt x="11" y="63"/>
                    </a:lnTo>
                    <a:lnTo>
                      <a:pt x="22" y="65"/>
                    </a:lnTo>
                    <a:lnTo>
                      <a:pt x="32" y="65"/>
                    </a:lnTo>
                    <a:lnTo>
                      <a:pt x="43" y="63"/>
                    </a:lnTo>
                    <a:lnTo>
                      <a:pt x="52" y="60"/>
                    </a:lnTo>
                    <a:lnTo>
                      <a:pt x="62" y="54"/>
                    </a:lnTo>
                    <a:lnTo>
                      <a:pt x="70" y="49"/>
                    </a:lnTo>
                    <a:lnTo>
                      <a:pt x="78" y="42"/>
                    </a:lnTo>
                    <a:lnTo>
                      <a:pt x="84" y="36"/>
                    </a:lnTo>
                    <a:lnTo>
                      <a:pt x="89" y="29"/>
                    </a:lnTo>
                    <a:lnTo>
                      <a:pt x="95" y="23"/>
                    </a:lnTo>
                    <a:lnTo>
                      <a:pt x="98" y="16"/>
                    </a:lnTo>
                    <a:lnTo>
                      <a:pt x="100" y="11"/>
                    </a:lnTo>
                    <a:lnTo>
                      <a:pt x="100" y="5"/>
                    </a:lnTo>
                    <a:lnTo>
                      <a:pt x="95" y="0"/>
                    </a:lnTo>
                    <a:lnTo>
                      <a:pt x="89" y="0"/>
                    </a:lnTo>
                    <a:lnTo>
                      <a:pt x="90" y="8"/>
                    </a:lnTo>
                    <a:lnTo>
                      <a:pt x="91" y="8"/>
                    </a:lnTo>
                    <a:lnTo>
                      <a:pt x="91" y="7"/>
                    </a:lnTo>
                    <a:lnTo>
                      <a:pt x="90" y="8"/>
                    </a:lnTo>
                    <a:lnTo>
                      <a:pt x="89" y="13"/>
                    </a:lnTo>
                    <a:lnTo>
                      <a:pt x="87" y="17"/>
                    </a:lnTo>
                    <a:lnTo>
                      <a:pt x="83" y="24"/>
                    </a:lnTo>
                    <a:lnTo>
                      <a:pt x="78" y="29"/>
                    </a:lnTo>
                    <a:lnTo>
                      <a:pt x="71" y="36"/>
                    </a:lnTo>
                    <a:lnTo>
                      <a:pt x="65" y="41"/>
                    </a:lnTo>
                    <a:lnTo>
                      <a:pt x="57" y="47"/>
                    </a:lnTo>
                    <a:lnTo>
                      <a:pt x="49" y="51"/>
                    </a:lnTo>
                    <a:lnTo>
                      <a:pt x="41" y="54"/>
                    </a:lnTo>
                    <a:lnTo>
                      <a:pt x="31" y="57"/>
                    </a:lnTo>
                    <a:lnTo>
                      <a:pt x="23" y="57"/>
                    </a:lnTo>
                    <a:lnTo>
                      <a:pt x="14" y="54"/>
                    </a:lnTo>
                    <a:lnTo>
                      <a:pt x="6" y="50"/>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49" name="Freeform 674"/>
              <p:cNvSpPr>
                <a:spLocks noChangeArrowheads="1"/>
              </p:cNvSpPr>
              <p:nvPr/>
            </p:nvSpPr>
            <p:spPr bwMode="auto">
              <a:xfrm>
                <a:off x="3326" y="4163"/>
                <a:ext cx="42" cy="51"/>
              </a:xfrm>
              <a:custGeom>
                <a:avLst/>
                <a:gdLst>
                  <a:gd name="T0" fmla="*/ 2205 w 45"/>
                  <a:gd name="T1" fmla="*/ 0 h 51"/>
                  <a:gd name="T2" fmla="*/ 1704 w 45"/>
                  <a:gd name="T3" fmla="*/ 103 h 51"/>
                  <a:gd name="T4" fmla="*/ 1316 w 45"/>
                  <a:gd name="T5" fmla="*/ 3620 h 51"/>
                  <a:gd name="T6" fmla="*/ 787 w 45"/>
                  <a:gd name="T7" fmla="*/ 6115 h 51"/>
                  <a:gd name="T8" fmla="*/ 534 w 45"/>
                  <a:gd name="T9" fmla="*/ 8926 h 51"/>
                  <a:gd name="T10" fmla="*/ 6 w 45"/>
                  <a:gd name="T11" fmla="*/ 11167 h 51"/>
                  <a:gd name="T12" fmla="*/ 2 w 45"/>
                  <a:gd name="T13" fmla="*/ 12992 h 51"/>
                  <a:gd name="T14" fmla="*/ 0 w 45"/>
                  <a:gd name="T15" fmla="*/ 14025 h 51"/>
                  <a:gd name="T16" fmla="*/ 0 w 45"/>
                  <a:gd name="T17" fmla="*/ 15120 h 51"/>
                  <a:gd name="T18" fmla="*/ 1 w 45"/>
                  <a:gd name="T19" fmla="*/ 16773 h 51"/>
                  <a:gd name="T20" fmla="*/ 3 w 45"/>
                  <a:gd name="T21" fmla="*/ 17591 h 51"/>
                  <a:gd name="T22" fmla="*/ 501 w 45"/>
                  <a:gd name="T23" fmla="*/ 14768 h 51"/>
                  <a:gd name="T24" fmla="*/ 501 w 45"/>
                  <a:gd name="T25" fmla="*/ 15019 h 51"/>
                  <a:gd name="T26" fmla="*/ 501 w 45"/>
                  <a:gd name="T27" fmla="*/ 15120 h 51"/>
                  <a:gd name="T28" fmla="*/ 501 w 45"/>
                  <a:gd name="T29" fmla="*/ 15019 h 51"/>
                  <a:gd name="T30" fmla="*/ 534 w 45"/>
                  <a:gd name="T31" fmla="*/ 14768 h 51"/>
                  <a:gd name="T32" fmla="*/ 608 w 45"/>
                  <a:gd name="T33" fmla="*/ 12922 h 51"/>
                  <a:gd name="T34" fmla="*/ 838 w 45"/>
                  <a:gd name="T35" fmla="*/ 10929 h 51"/>
                  <a:gd name="T36" fmla="*/ 1235 w 45"/>
                  <a:gd name="T37" fmla="*/ 8706 h 51"/>
                  <a:gd name="T38" fmla="*/ 1498 w 45"/>
                  <a:gd name="T39" fmla="*/ 6583 h 51"/>
                  <a:gd name="T40" fmla="*/ 1939 w 45"/>
                  <a:gd name="T41" fmla="*/ 4525 h 51"/>
                  <a:gd name="T42" fmla="*/ 2354 w 45"/>
                  <a:gd name="T43" fmla="*/ 3103 h 51"/>
                  <a:gd name="T44" fmla="*/ 2205 w 45"/>
                  <a:gd name="T45" fmla="*/ 0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5"/>
                  <a:gd name="T70" fmla="*/ 0 h 51"/>
                  <a:gd name="T71" fmla="*/ 45 w 45"/>
                  <a:gd name="T72" fmla="*/ 51 h 5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5" h="51">
                    <a:moveTo>
                      <a:pt x="41" y="0"/>
                    </a:moveTo>
                    <a:lnTo>
                      <a:pt x="32" y="6"/>
                    </a:lnTo>
                    <a:lnTo>
                      <a:pt x="24" y="11"/>
                    </a:lnTo>
                    <a:lnTo>
                      <a:pt x="16" y="18"/>
                    </a:lnTo>
                    <a:lnTo>
                      <a:pt x="10" y="26"/>
                    </a:lnTo>
                    <a:lnTo>
                      <a:pt x="6" y="32"/>
                    </a:lnTo>
                    <a:lnTo>
                      <a:pt x="2" y="38"/>
                    </a:lnTo>
                    <a:lnTo>
                      <a:pt x="0" y="41"/>
                    </a:lnTo>
                    <a:lnTo>
                      <a:pt x="0" y="44"/>
                    </a:lnTo>
                    <a:lnTo>
                      <a:pt x="1" y="48"/>
                    </a:lnTo>
                    <a:lnTo>
                      <a:pt x="3" y="51"/>
                    </a:lnTo>
                    <a:lnTo>
                      <a:pt x="9" y="42"/>
                    </a:lnTo>
                    <a:lnTo>
                      <a:pt x="9" y="43"/>
                    </a:lnTo>
                    <a:lnTo>
                      <a:pt x="9" y="44"/>
                    </a:lnTo>
                    <a:lnTo>
                      <a:pt x="9" y="43"/>
                    </a:lnTo>
                    <a:lnTo>
                      <a:pt x="10" y="42"/>
                    </a:lnTo>
                    <a:lnTo>
                      <a:pt x="12" y="37"/>
                    </a:lnTo>
                    <a:lnTo>
                      <a:pt x="17" y="31"/>
                    </a:lnTo>
                    <a:lnTo>
                      <a:pt x="23" y="25"/>
                    </a:lnTo>
                    <a:lnTo>
                      <a:pt x="29" y="19"/>
                    </a:lnTo>
                    <a:lnTo>
                      <a:pt x="36" y="14"/>
                    </a:lnTo>
                    <a:lnTo>
                      <a:pt x="45" y="9"/>
                    </a:lnTo>
                    <a:lnTo>
                      <a:pt x="41"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50" name="Freeform 675"/>
              <p:cNvSpPr>
                <a:spLocks noChangeArrowheads="1"/>
              </p:cNvSpPr>
              <p:nvPr/>
            </p:nvSpPr>
            <p:spPr bwMode="auto">
              <a:xfrm>
                <a:off x="3369" y="4155"/>
                <a:ext cx="49" cy="23"/>
              </a:xfrm>
              <a:custGeom>
                <a:avLst/>
                <a:gdLst>
                  <a:gd name="T0" fmla="*/ 1621 w 52"/>
                  <a:gd name="T1" fmla="*/ 0 h 17"/>
                  <a:gd name="T2" fmla="*/ 1531 w 52"/>
                  <a:gd name="T3" fmla="*/ 0 h 17"/>
                  <a:gd name="T4" fmla="*/ 1371 w 52"/>
                  <a:gd name="T5" fmla="*/ 0 h 17"/>
                  <a:gd name="T6" fmla="*/ 1209 w 52"/>
                  <a:gd name="T7" fmla="*/ 1187 h 17"/>
                  <a:gd name="T8" fmla="*/ 965 w 52"/>
                  <a:gd name="T9" fmla="*/ 1187 h 17"/>
                  <a:gd name="T10" fmla="*/ 730 w 52"/>
                  <a:gd name="T11" fmla="*/ 1836 h 17"/>
                  <a:gd name="T12" fmla="*/ 466 w 52"/>
                  <a:gd name="T13" fmla="*/ 2788 h 17"/>
                  <a:gd name="T14" fmla="*/ 7 w 52"/>
                  <a:gd name="T15" fmla="*/ 4264 h 17"/>
                  <a:gd name="T16" fmla="*/ 0 w 52"/>
                  <a:gd name="T17" fmla="*/ 6533 h 17"/>
                  <a:gd name="T18" fmla="*/ 4 w 52"/>
                  <a:gd name="T19" fmla="*/ 357865 h 17"/>
                  <a:gd name="T20" fmla="*/ 352 w 52"/>
                  <a:gd name="T21" fmla="*/ 301686 h 17"/>
                  <a:gd name="T22" fmla="*/ 521 w 52"/>
                  <a:gd name="T23" fmla="*/ 269008 h 17"/>
                  <a:gd name="T24" fmla="*/ 773 w 52"/>
                  <a:gd name="T25" fmla="*/ 254579 h 17"/>
                  <a:gd name="T26" fmla="*/ 978 w 52"/>
                  <a:gd name="T27" fmla="*/ 226961 h 17"/>
                  <a:gd name="T28" fmla="*/ 1209 w 52"/>
                  <a:gd name="T29" fmla="*/ 226961 h 17"/>
                  <a:gd name="T30" fmla="*/ 1371 w 52"/>
                  <a:gd name="T31" fmla="*/ 226961 h 17"/>
                  <a:gd name="T32" fmla="*/ 1531 w 52"/>
                  <a:gd name="T33" fmla="*/ 6533 h 17"/>
                  <a:gd name="T34" fmla="*/ 1651 w 52"/>
                  <a:gd name="T35" fmla="*/ 6533 h 17"/>
                  <a:gd name="T36" fmla="*/ 1621 w 52"/>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2"/>
                  <a:gd name="T58" fmla="*/ 0 h 17"/>
                  <a:gd name="T59" fmla="*/ 52 w 52"/>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2" h="17">
                    <a:moveTo>
                      <a:pt x="51" y="0"/>
                    </a:moveTo>
                    <a:lnTo>
                      <a:pt x="48" y="0"/>
                    </a:lnTo>
                    <a:lnTo>
                      <a:pt x="43" y="0"/>
                    </a:lnTo>
                    <a:lnTo>
                      <a:pt x="38" y="1"/>
                    </a:lnTo>
                    <a:lnTo>
                      <a:pt x="30" y="1"/>
                    </a:lnTo>
                    <a:lnTo>
                      <a:pt x="23" y="2"/>
                    </a:lnTo>
                    <a:lnTo>
                      <a:pt x="15" y="3"/>
                    </a:lnTo>
                    <a:lnTo>
                      <a:pt x="7" y="5"/>
                    </a:lnTo>
                    <a:lnTo>
                      <a:pt x="0" y="8"/>
                    </a:lnTo>
                    <a:lnTo>
                      <a:pt x="4" y="17"/>
                    </a:lnTo>
                    <a:lnTo>
                      <a:pt x="10" y="14"/>
                    </a:lnTo>
                    <a:lnTo>
                      <a:pt x="17" y="12"/>
                    </a:lnTo>
                    <a:lnTo>
                      <a:pt x="24" y="11"/>
                    </a:lnTo>
                    <a:lnTo>
                      <a:pt x="31" y="9"/>
                    </a:lnTo>
                    <a:lnTo>
                      <a:pt x="38" y="9"/>
                    </a:lnTo>
                    <a:lnTo>
                      <a:pt x="43" y="9"/>
                    </a:lnTo>
                    <a:lnTo>
                      <a:pt x="48" y="8"/>
                    </a:lnTo>
                    <a:lnTo>
                      <a:pt x="52" y="8"/>
                    </a:lnTo>
                    <a:lnTo>
                      <a:pt x="51"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51" name="Freeform 676"/>
              <p:cNvSpPr>
                <a:spLocks noChangeArrowheads="1"/>
              </p:cNvSpPr>
              <p:nvPr/>
            </p:nvSpPr>
            <p:spPr bwMode="auto">
              <a:xfrm>
                <a:off x="5235" y="4075"/>
                <a:ext cx="92" cy="51"/>
              </a:xfrm>
              <a:custGeom>
                <a:avLst/>
                <a:gdLst>
                  <a:gd name="T0" fmla="*/ 2005 w 94"/>
                  <a:gd name="T1" fmla="*/ 1882 h 57"/>
                  <a:gd name="T2" fmla="*/ 2116 w 94"/>
                  <a:gd name="T3" fmla="*/ 1882 h 57"/>
                  <a:gd name="T4" fmla="*/ 2151 w 94"/>
                  <a:gd name="T5" fmla="*/ 1803 h 57"/>
                  <a:gd name="T6" fmla="*/ 2151 w 94"/>
                  <a:gd name="T7" fmla="*/ 1702 h 57"/>
                  <a:gd name="T8" fmla="*/ 2116 w 94"/>
                  <a:gd name="T9" fmla="*/ 1483 h 57"/>
                  <a:gd name="T10" fmla="*/ 2040 w 94"/>
                  <a:gd name="T11" fmla="*/ 1367 h 57"/>
                  <a:gd name="T12" fmla="*/ 1984 w 94"/>
                  <a:gd name="T13" fmla="*/ 1132 h 57"/>
                  <a:gd name="T14" fmla="*/ 1813 w 94"/>
                  <a:gd name="T15" fmla="*/ 923 h 57"/>
                  <a:gd name="T16" fmla="*/ 1695 w 94"/>
                  <a:gd name="T17" fmla="*/ 745 h 57"/>
                  <a:gd name="T18" fmla="*/ 1541 w 94"/>
                  <a:gd name="T19" fmla="*/ 493 h 57"/>
                  <a:gd name="T20" fmla="*/ 1317 w 94"/>
                  <a:gd name="T21" fmla="*/ 332 h 57"/>
                  <a:gd name="T22" fmla="*/ 1136 w 94"/>
                  <a:gd name="T23" fmla="*/ 14 h 57"/>
                  <a:gd name="T24" fmla="*/ 912 w 94"/>
                  <a:gd name="T25" fmla="*/ 3 h 57"/>
                  <a:gd name="T26" fmla="*/ 702 w 94"/>
                  <a:gd name="T27" fmla="*/ 0 h 57"/>
                  <a:gd name="T28" fmla="*/ 447 w 94"/>
                  <a:gd name="T29" fmla="*/ 0 h 57"/>
                  <a:gd name="T30" fmla="*/ 268 w 94"/>
                  <a:gd name="T31" fmla="*/ 3 h 57"/>
                  <a:gd name="T32" fmla="*/ 2 w 94"/>
                  <a:gd name="T33" fmla="*/ 15 h 57"/>
                  <a:gd name="T34" fmla="*/ 0 w 94"/>
                  <a:gd name="T35" fmla="*/ 289 h 57"/>
                  <a:gd name="T36" fmla="*/ 0 w 94"/>
                  <a:gd name="T37" fmla="*/ 308 h 57"/>
                  <a:gd name="T38" fmla="*/ 0 w 94"/>
                  <a:gd name="T39" fmla="*/ 353 h 57"/>
                  <a:gd name="T40" fmla="*/ 2 w 94"/>
                  <a:gd name="T41" fmla="*/ 404 h 57"/>
                  <a:gd name="T42" fmla="*/ 5 w 94"/>
                  <a:gd name="T43" fmla="*/ 609 h 57"/>
                  <a:gd name="T44" fmla="*/ 9 w 94"/>
                  <a:gd name="T45" fmla="*/ 797 h 57"/>
                  <a:gd name="T46" fmla="*/ 329 w 94"/>
                  <a:gd name="T47" fmla="*/ 990 h 57"/>
                  <a:gd name="T48" fmla="*/ 496 w 94"/>
                  <a:gd name="T49" fmla="*/ 1277 h 57"/>
                  <a:gd name="T50" fmla="*/ 702 w 94"/>
                  <a:gd name="T51" fmla="*/ 1388 h 57"/>
                  <a:gd name="T52" fmla="*/ 832 w 94"/>
                  <a:gd name="T53" fmla="*/ 1588 h 57"/>
                  <a:gd name="T54" fmla="*/ 1023 w 94"/>
                  <a:gd name="T55" fmla="*/ 1702 h 57"/>
                  <a:gd name="T56" fmla="*/ 1195 w 94"/>
                  <a:gd name="T57" fmla="*/ 1789 h 57"/>
                  <a:gd name="T58" fmla="*/ 1390 w 94"/>
                  <a:gd name="T59" fmla="*/ 1803 h 57"/>
                  <a:gd name="T60" fmla="*/ 1547 w 94"/>
                  <a:gd name="T61" fmla="*/ 1821 h 57"/>
                  <a:gd name="T62" fmla="*/ 1695 w 94"/>
                  <a:gd name="T63" fmla="*/ 1821 h 57"/>
                  <a:gd name="T64" fmla="*/ 1813 w 94"/>
                  <a:gd name="T65" fmla="*/ 1821 h 57"/>
                  <a:gd name="T66" fmla="*/ 1984 w 94"/>
                  <a:gd name="T67" fmla="*/ 1821 h 57"/>
                  <a:gd name="T68" fmla="*/ 2005 w 94"/>
                  <a:gd name="T69" fmla="*/ 1882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8" y="57"/>
                    </a:moveTo>
                    <a:lnTo>
                      <a:pt x="93" y="57"/>
                    </a:lnTo>
                    <a:lnTo>
                      <a:pt x="94" y="55"/>
                    </a:lnTo>
                    <a:lnTo>
                      <a:pt x="94" y="52"/>
                    </a:lnTo>
                    <a:lnTo>
                      <a:pt x="93" y="46"/>
                    </a:lnTo>
                    <a:lnTo>
                      <a:pt x="89" y="41"/>
                    </a:lnTo>
                    <a:lnTo>
                      <a:pt x="85" y="35"/>
                    </a:lnTo>
                    <a:lnTo>
                      <a:pt x="80" y="29"/>
                    </a:lnTo>
                    <a:lnTo>
                      <a:pt x="73" y="22"/>
                    </a:lnTo>
                    <a:lnTo>
                      <a:pt x="66" y="16"/>
                    </a:lnTo>
                    <a:lnTo>
                      <a:pt x="58" y="10"/>
                    </a:lnTo>
                    <a:lnTo>
                      <a:pt x="49" y="6"/>
                    </a:lnTo>
                    <a:lnTo>
                      <a:pt x="40" y="3"/>
                    </a:lnTo>
                    <a:lnTo>
                      <a:pt x="30" y="0"/>
                    </a:lnTo>
                    <a:lnTo>
                      <a:pt x="21" y="0"/>
                    </a:lnTo>
                    <a:lnTo>
                      <a:pt x="11" y="3"/>
                    </a:lnTo>
                    <a:lnTo>
                      <a:pt x="2" y="7"/>
                    </a:lnTo>
                    <a:lnTo>
                      <a:pt x="0" y="8"/>
                    </a:lnTo>
                    <a:lnTo>
                      <a:pt x="0" y="9"/>
                    </a:lnTo>
                    <a:lnTo>
                      <a:pt x="0" y="11"/>
                    </a:lnTo>
                    <a:lnTo>
                      <a:pt x="2" y="13"/>
                    </a:lnTo>
                    <a:lnTo>
                      <a:pt x="5" y="19"/>
                    </a:lnTo>
                    <a:lnTo>
                      <a:pt x="9" y="24"/>
                    </a:lnTo>
                    <a:lnTo>
                      <a:pt x="15" y="31"/>
                    </a:lnTo>
                    <a:lnTo>
                      <a:pt x="23" y="38"/>
                    </a:lnTo>
                    <a:lnTo>
                      <a:pt x="30" y="43"/>
                    </a:lnTo>
                    <a:lnTo>
                      <a:pt x="37" y="49"/>
                    </a:lnTo>
                    <a:lnTo>
                      <a:pt x="45" y="52"/>
                    </a:lnTo>
                    <a:lnTo>
                      <a:pt x="52" y="54"/>
                    </a:lnTo>
                    <a:lnTo>
                      <a:pt x="60" y="55"/>
                    </a:lnTo>
                    <a:lnTo>
                      <a:pt x="67" y="56"/>
                    </a:lnTo>
                    <a:lnTo>
                      <a:pt x="73" y="56"/>
                    </a:lnTo>
                    <a:lnTo>
                      <a:pt x="80" y="56"/>
                    </a:lnTo>
                    <a:lnTo>
                      <a:pt x="85" y="56"/>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52" name="Freeform 677"/>
              <p:cNvSpPr>
                <a:spLocks noChangeArrowheads="1"/>
              </p:cNvSpPr>
              <p:nvPr/>
            </p:nvSpPr>
            <p:spPr bwMode="auto">
              <a:xfrm>
                <a:off x="5233" y="4070"/>
                <a:ext cx="99" cy="55"/>
              </a:xfrm>
              <a:custGeom>
                <a:avLst/>
                <a:gdLst>
                  <a:gd name="T0" fmla="*/ 5 w 99"/>
                  <a:gd name="T1" fmla="*/ 228 h 66"/>
                  <a:gd name="T2" fmla="*/ 715 w 99"/>
                  <a:gd name="T3" fmla="*/ 183 h 66"/>
                  <a:gd name="T4" fmla="*/ 1288 w 99"/>
                  <a:gd name="T5" fmla="*/ 161 h 66"/>
                  <a:gd name="T6" fmla="*/ 1727 w 99"/>
                  <a:gd name="T7" fmla="*/ 161 h 66"/>
                  <a:gd name="T8" fmla="*/ 2254 w 99"/>
                  <a:gd name="T9" fmla="*/ 183 h 66"/>
                  <a:gd name="T10" fmla="*/ 2692 w 99"/>
                  <a:gd name="T11" fmla="*/ 228 h 66"/>
                  <a:gd name="T12" fmla="*/ 3160 w 99"/>
                  <a:gd name="T13" fmla="*/ 331 h 66"/>
                  <a:gd name="T14" fmla="*/ 3612 w 99"/>
                  <a:gd name="T15" fmla="*/ 410 h 66"/>
                  <a:gd name="T16" fmla="*/ 3999 w 99"/>
                  <a:gd name="T17" fmla="*/ 512 h 66"/>
                  <a:gd name="T18" fmla="*/ 4426 w 99"/>
                  <a:gd name="T19" fmla="*/ 631 h 66"/>
                  <a:gd name="T20" fmla="*/ 4694 w 99"/>
                  <a:gd name="T21" fmla="*/ 731 h 66"/>
                  <a:gd name="T22" fmla="*/ 4847 w 99"/>
                  <a:gd name="T23" fmla="*/ 816 h 66"/>
                  <a:gd name="T24" fmla="*/ 5056 w 99"/>
                  <a:gd name="T25" fmla="*/ 918 h 66"/>
                  <a:gd name="T26" fmla="*/ 5059 w 99"/>
                  <a:gd name="T27" fmla="*/ 978 h 66"/>
                  <a:gd name="T28" fmla="*/ 5059 w 99"/>
                  <a:gd name="T29" fmla="*/ 988 h 66"/>
                  <a:gd name="T30" fmla="*/ 5141 w 99"/>
                  <a:gd name="T31" fmla="*/ 988 h 66"/>
                  <a:gd name="T32" fmla="*/ 5059 w 99"/>
                  <a:gd name="T33" fmla="*/ 988 h 66"/>
                  <a:gd name="T34" fmla="*/ 5056 w 99"/>
                  <a:gd name="T35" fmla="*/ 1143 h 66"/>
                  <a:gd name="T36" fmla="*/ 5366 w 99"/>
                  <a:gd name="T37" fmla="*/ 1133 h 66"/>
                  <a:gd name="T38" fmla="*/ 5601 w 99"/>
                  <a:gd name="T39" fmla="*/ 1053 h 66"/>
                  <a:gd name="T40" fmla="*/ 5601 w 99"/>
                  <a:gd name="T41" fmla="*/ 944 h 66"/>
                  <a:gd name="T42" fmla="*/ 5515 w 99"/>
                  <a:gd name="T43" fmla="*/ 853 h 66"/>
                  <a:gd name="T44" fmla="*/ 5363 w 99"/>
                  <a:gd name="T45" fmla="*/ 737 h 66"/>
                  <a:gd name="T46" fmla="*/ 5056 w 99"/>
                  <a:gd name="T47" fmla="*/ 631 h 66"/>
                  <a:gd name="T48" fmla="*/ 4767 w 99"/>
                  <a:gd name="T49" fmla="*/ 512 h 66"/>
                  <a:gd name="T50" fmla="*/ 4358 w 99"/>
                  <a:gd name="T51" fmla="*/ 408 h 66"/>
                  <a:gd name="T52" fmla="*/ 3874 w 99"/>
                  <a:gd name="T53" fmla="*/ 265 h 66"/>
                  <a:gd name="T54" fmla="*/ 3443 w 99"/>
                  <a:gd name="T55" fmla="*/ 183 h 66"/>
                  <a:gd name="T56" fmla="*/ 2932 w 99"/>
                  <a:gd name="T57" fmla="*/ 3 h 66"/>
                  <a:gd name="T58" fmla="*/ 2391 w 99"/>
                  <a:gd name="T59" fmla="*/ 2 h 66"/>
                  <a:gd name="T60" fmla="*/ 1781 w 99"/>
                  <a:gd name="T61" fmla="*/ 0 h 66"/>
                  <a:gd name="T62" fmla="*/ 1215 w 99"/>
                  <a:gd name="T63" fmla="*/ 0 h 66"/>
                  <a:gd name="T64" fmla="*/ 637 w 99"/>
                  <a:gd name="T65" fmla="*/ 2 h 66"/>
                  <a:gd name="T66" fmla="*/ 0 w 99"/>
                  <a:gd name="T67" fmla="*/ 137 h 66"/>
                  <a:gd name="T68" fmla="*/ 5 w 99"/>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5" y="14"/>
                    </a:moveTo>
                    <a:lnTo>
                      <a:pt x="13" y="11"/>
                    </a:lnTo>
                    <a:lnTo>
                      <a:pt x="23" y="9"/>
                    </a:lnTo>
                    <a:lnTo>
                      <a:pt x="31" y="9"/>
                    </a:lnTo>
                    <a:lnTo>
                      <a:pt x="40" y="11"/>
                    </a:lnTo>
                    <a:lnTo>
                      <a:pt x="48" y="14"/>
                    </a:lnTo>
                    <a:lnTo>
                      <a:pt x="56" y="19"/>
                    </a:lnTo>
                    <a:lnTo>
                      <a:pt x="64" y="24"/>
                    </a:lnTo>
                    <a:lnTo>
                      <a:pt x="71" y="30"/>
                    </a:lnTo>
                    <a:lnTo>
                      <a:pt x="78" y="36"/>
                    </a:lnTo>
                    <a:lnTo>
                      <a:pt x="83" y="42"/>
                    </a:lnTo>
                    <a:lnTo>
                      <a:pt x="86" y="47"/>
                    </a:lnTo>
                    <a:lnTo>
                      <a:pt x="89" y="53"/>
                    </a:lnTo>
                    <a:lnTo>
                      <a:pt x="90" y="56"/>
                    </a:lnTo>
                    <a:lnTo>
                      <a:pt x="90" y="57"/>
                    </a:lnTo>
                    <a:lnTo>
                      <a:pt x="91" y="57"/>
                    </a:lnTo>
                    <a:lnTo>
                      <a:pt x="90" y="57"/>
                    </a:lnTo>
                    <a:lnTo>
                      <a:pt x="89" y="66"/>
                    </a:lnTo>
                    <a:lnTo>
                      <a:pt x="95" y="65"/>
                    </a:lnTo>
                    <a:lnTo>
                      <a:pt x="99" y="60"/>
                    </a:lnTo>
                    <a:lnTo>
                      <a:pt x="99" y="55"/>
                    </a:lnTo>
                    <a:lnTo>
                      <a:pt x="98" y="49"/>
                    </a:lnTo>
                    <a:lnTo>
                      <a:pt x="94" y="43"/>
                    </a:lnTo>
                    <a:lnTo>
                      <a:pt x="89" y="36"/>
                    </a:lnTo>
                    <a:lnTo>
                      <a:pt x="84" y="30"/>
                    </a:lnTo>
                    <a:lnTo>
                      <a:pt x="77" y="23"/>
                    </a:lnTo>
                    <a:lnTo>
                      <a:pt x="69" y="16"/>
                    </a:lnTo>
                    <a:lnTo>
                      <a:pt x="61" y="11"/>
                    </a:lnTo>
                    <a:lnTo>
                      <a:pt x="52" y="5"/>
                    </a:lnTo>
                    <a:lnTo>
                      <a:pt x="42" y="2"/>
                    </a:lnTo>
                    <a:lnTo>
                      <a:pt x="32" y="0"/>
                    </a:lnTo>
                    <a:lnTo>
                      <a:pt x="22" y="0"/>
                    </a:lnTo>
                    <a:lnTo>
                      <a:pt x="11" y="2"/>
                    </a:lnTo>
                    <a:lnTo>
                      <a:pt x="0" y="7"/>
                    </a:lnTo>
                    <a:lnTo>
                      <a:pt x="5"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53" name="Freeform 678"/>
              <p:cNvSpPr>
                <a:spLocks noChangeArrowheads="1"/>
              </p:cNvSpPr>
              <p:nvPr/>
            </p:nvSpPr>
            <p:spPr bwMode="auto">
              <a:xfrm>
                <a:off x="5230" y="4078"/>
                <a:ext cx="41" cy="48"/>
              </a:xfrm>
              <a:custGeom>
                <a:avLst/>
                <a:gdLst>
                  <a:gd name="T0" fmla="*/ 2562 w 44"/>
                  <a:gd name="T1" fmla="*/ 13011 h 49"/>
                  <a:gd name="T2" fmla="*/ 2102 w 44"/>
                  <a:gd name="T3" fmla="*/ 11744 h 49"/>
                  <a:gd name="T4" fmla="*/ 1666 w 44"/>
                  <a:gd name="T5" fmla="*/ 10050 h 49"/>
                  <a:gd name="T6" fmla="*/ 1323 w 44"/>
                  <a:gd name="T7" fmla="*/ 7929 h 49"/>
                  <a:gd name="T8" fmla="*/ 891 w 44"/>
                  <a:gd name="T9" fmla="*/ 6262 h 49"/>
                  <a:gd name="T10" fmla="*/ 685 w 44"/>
                  <a:gd name="T11" fmla="*/ 3937 h 49"/>
                  <a:gd name="T12" fmla="*/ 601 w 44"/>
                  <a:gd name="T13" fmla="*/ 2643 h 49"/>
                  <a:gd name="T14" fmla="*/ 562 w 44"/>
                  <a:gd name="T15" fmla="*/ 2459 h 49"/>
                  <a:gd name="T16" fmla="*/ 562 w 44"/>
                  <a:gd name="T17" fmla="*/ 82 h 49"/>
                  <a:gd name="T18" fmla="*/ 562 w 44"/>
                  <a:gd name="T19" fmla="*/ 2459 h 49"/>
                  <a:gd name="T20" fmla="*/ 526 w 44"/>
                  <a:gd name="T21" fmla="*/ 2459 h 49"/>
                  <a:gd name="T22" fmla="*/ 3 w 44"/>
                  <a:gd name="T23" fmla="*/ 0 h 49"/>
                  <a:gd name="T24" fmla="*/ 1 w 44"/>
                  <a:gd name="T25" fmla="*/ 3 h 49"/>
                  <a:gd name="T26" fmla="*/ 0 w 44"/>
                  <a:gd name="T27" fmla="*/ 82 h 49"/>
                  <a:gd name="T28" fmla="*/ 0 w 44"/>
                  <a:gd name="T29" fmla="*/ 2868 h 49"/>
                  <a:gd name="T30" fmla="*/ 1 w 44"/>
                  <a:gd name="T31" fmla="*/ 3937 h 49"/>
                  <a:gd name="T32" fmla="*/ 4 w 44"/>
                  <a:gd name="T33" fmla="*/ 5807 h 49"/>
                  <a:gd name="T34" fmla="*/ 601 w 44"/>
                  <a:gd name="T35" fmla="*/ 7929 h 49"/>
                  <a:gd name="T36" fmla="*/ 891 w 44"/>
                  <a:gd name="T37" fmla="*/ 10050 h 49"/>
                  <a:gd name="T38" fmla="*/ 1415 w 44"/>
                  <a:gd name="T39" fmla="*/ 12028 h 49"/>
                  <a:gd name="T40" fmla="*/ 1841 w 44"/>
                  <a:gd name="T41" fmla="*/ 14256 h 49"/>
                  <a:gd name="T42" fmla="*/ 2318 w 44"/>
                  <a:gd name="T43" fmla="*/ 15430 h 49"/>
                  <a:gd name="T44" fmla="*/ 2562 w 44"/>
                  <a:gd name="T45" fmla="*/ 13011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4"/>
                  <a:gd name="T70" fmla="*/ 0 h 49"/>
                  <a:gd name="T71" fmla="*/ 44 w 44"/>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4" h="49">
                    <a:moveTo>
                      <a:pt x="44" y="41"/>
                    </a:moveTo>
                    <a:lnTo>
                      <a:pt x="36" y="37"/>
                    </a:lnTo>
                    <a:lnTo>
                      <a:pt x="29" y="31"/>
                    </a:lnTo>
                    <a:lnTo>
                      <a:pt x="22" y="25"/>
                    </a:lnTo>
                    <a:lnTo>
                      <a:pt x="16" y="19"/>
                    </a:lnTo>
                    <a:lnTo>
                      <a:pt x="12" y="13"/>
                    </a:lnTo>
                    <a:lnTo>
                      <a:pt x="10" y="8"/>
                    </a:lnTo>
                    <a:lnTo>
                      <a:pt x="9" y="7"/>
                    </a:lnTo>
                    <a:lnTo>
                      <a:pt x="9" y="6"/>
                    </a:lnTo>
                    <a:lnTo>
                      <a:pt x="9" y="7"/>
                    </a:lnTo>
                    <a:lnTo>
                      <a:pt x="8" y="7"/>
                    </a:lnTo>
                    <a:lnTo>
                      <a:pt x="3" y="0"/>
                    </a:lnTo>
                    <a:lnTo>
                      <a:pt x="1" y="3"/>
                    </a:lnTo>
                    <a:lnTo>
                      <a:pt x="0" y="6"/>
                    </a:lnTo>
                    <a:lnTo>
                      <a:pt x="0" y="9"/>
                    </a:lnTo>
                    <a:lnTo>
                      <a:pt x="1" y="13"/>
                    </a:lnTo>
                    <a:lnTo>
                      <a:pt x="4" y="18"/>
                    </a:lnTo>
                    <a:lnTo>
                      <a:pt x="10" y="25"/>
                    </a:lnTo>
                    <a:lnTo>
                      <a:pt x="16" y="31"/>
                    </a:lnTo>
                    <a:lnTo>
                      <a:pt x="24" y="38"/>
                    </a:lnTo>
                    <a:lnTo>
                      <a:pt x="32" y="45"/>
                    </a:lnTo>
                    <a:lnTo>
                      <a:pt x="40" y="49"/>
                    </a:lnTo>
                    <a:lnTo>
                      <a:pt x="44"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54" name="Freeform 679"/>
              <p:cNvSpPr>
                <a:spLocks noChangeArrowheads="1"/>
              </p:cNvSpPr>
              <p:nvPr/>
            </p:nvSpPr>
            <p:spPr bwMode="auto">
              <a:xfrm>
                <a:off x="5272" y="4123"/>
                <a:ext cx="50" cy="14"/>
              </a:xfrm>
              <a:custGeom>
                <a:avLst/>
                <a:gdLst>
                  <a:gd name="T0" fmla="*/ 1564 w 53"/>
                  <a:gd name="T1" fmla="*/ 2383 h 18"/>
                  <a:gd name="T2" fmla="*/ 1458 w 53"/>
                  <a:gd name="T3" fmla="*/ 2146 h 18"/>
                  <a:gd name="T4" fmla="*/ 1306 w 53"/>
                  <a:gd name="T5" fmla="*/ 2146 h 18"/>
                  <a:gd name="T6" fmla="*/ 1157 w 53"/>
                  <a:gd name="T7" fmla="*/ 2146 h 18"/>
                  <a:gd name="T8" fmla="*/ 929 w 53"/>
                  <a:gd name="T9" fmla="*/ 1931 h 18"/>
                  <a:gd name="T10" fmla="*/ 746 w 53"/>
                  <a:gd name="T11" fmla="*/ 1931 h 18"/>
                  <a:gd name="T12" fmla="*/ 480 w 53"/>
                  <a:gd name="T13" fmla="*/ 1564 h 18"/>
                  <a:gd name="T14" fmla="*/ 344 w 53"/>
                  <a:gd name="T15" fmla="*/ 2 h 18"/>
                  <a:gd name="T16" fmla="*/ 4 w 53"/>
                  <a:gd name="T17" fmla="*/ 0 h 18"/>
                  <a:gd name="T18" fmla="*/ 0 w 53"/>
                  <a:gd name="T19" fmla="*/ 2146 h 18"/>
                  <a:gd name="T20" fmla="*/ 8 w 53"/>
                  <a:gd name="T21" fmla="*/ 2943 h 18"/>
                  <a:gd name="T22" fmla="*/ 429 w 53"/>
                  <a:gd name="T23" fmla="*/ 4207 h 18"/>
                  <a:gd name="T24" fmla="*/ 706 w 53"/>
                  <a:gd name="T25" fmla="*/ 4485 h 18"/>
                  <a:gd name="T26" fmla="*/ 929 w 53"/>
                  <a:gd name="T27" fmla="*/ 4675 h 18"/>
                  <a:gd name="T28" fmla="*/ 1095 w 53"/>
                  <a:gd name="T29" fmla="*/ 4675 h 18"/>
                  <a:gd name="T30" fmla="*/ 1306 w 53"/>
                  <a:gd name="T31" fmla="*/ 4675 h 18"/>
                  <a:gd name="T32" fmla="*/ 1443 w 53"/>
                  <a:gd name="T33" fmla="*/ 4984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4" y="8"/>
                    </a:lnTo>
                    <a:lnTo>
                      <a:pt x="39" y="8"/>
                    </a:lnTo>
                    <a:lnTo>
                      <a:pt x="31" y="7"/>
                    </a:lnTo>
                    <a:lnTo>
                      <a:pt x="25" y="7"/>
                    </a:lnTo>
                    <a:lnTo>
                      <a:pt x="17" y="5"/>
                    </a:lnTo>
                    <a:lnTo>
                      <a:pt x="11" y="4"/>
                    </a:lnTo>
                    <a:lnTo>
                      <a:pt x="4" y="0"/>
                    </a:lnTo>
                    <a:lnTo>
                      <a:pt x="0" y="8"/>
                    </a:lnTo>
                    <a:lnTo>
                      <a:pt x="8" y="11"/>
                    </a:lnTo>
                    <a:lnTo>
                      <a:pt x="15" y="15"/>
                    </a:lnTo>
                    <a:lnTo>
                      <a:pt x="24" y="16"/>
                    </a:lnTo>
                    <a:lnTo>
                      <a:pt x="31" y="17"/>
                    </a:lnTo>
                    <a:lnTo>
                      <a:pt x="37" y="17"/>
                    </a:lnTo>
                    <a:lnTo>
                      <a:pt x="44" y="17"/>
                    </a:lnTo>
                    <a:lnTo>
                      <a:pt x="48" y="18"/>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55" name="Freeform 680"/>
              <p:cNvSpPr>
                <a:spLocks noChangeArrowheads="1"/>
              </p:cNvSpPr>
              <p:nvPr/>
            </p:nvSpPr>
            <p:spPr bwMode="auto">
              <a:xfrm>
                <a:off x="705" y="4078"/>
                <a:ext cx="92" cy="52"/>
              </a:xfrm>
              <a:custGeom>
                <a:avLst/>
                <a:gdLst>
                  <a:gd name="T0" fmla="*/ 3003 w 93"/>
                  <a:gd name="T1" fmla="*/ 0 h 57"/>
                  <a:gd name="T2" fmla="*/ 3052 w 93"/>
                  <a:gd name="T3" fmla="*/ 0 h 57"/>
                  <a:gd name="T4" fmla="*/ 3164 w 93"/>
                  <a:gd name="T5" fmla="*/ 2 h 57"/>
                  <a:gd name="T6" fmla="*/ 3164 w 93"/>
                  <a:gd name="T7" fmla="*/ 5 h 57"/>
                  <a:gd name="T8" fmla="*/ 3052 w 93"/>
                  <a:gd name="T9" fmla="*/ 359 h 57"/>
                  <a:gd name="T10" fmla="*/ 3036 w 93"/>
                  <a:gd name="T11" fmla="*/ 542 h 57"/>
                  <a:gd name="T12" fmla="*/ 2882 w 93"/>
                  <a:gd name="T13" fmla="*/ 814 h 57"/>
                  <a:gd name="T14" fmla="*/ 2610 w 93"/>
                  <a:gd name="T15" fmla="*/ 1064 h 57"/>
                  <a:gd name="T16" fmla="*/ 2462 w 93"/>
                  <a:gd name="T17" fmla="*/ 1318 h 57"/>
                  <a:gd name="T18" fmla="*/ 2135 w 93"/>
                  <a:gd name="T19" fmla="*/ 1508 h 57"/>
                  <a:gd name="T20" fmla="*/ 1905 w 93"/>
                  <a:gd name="T21" fmla="*/ 1727 h 57"/>
                  <a:gd name="T22" fmla="*/ 1645 w 93"/>
                  <a:gd name="T23" fmla="*/ 1962 h 57"/>
                  <a:gd name="T24" fmla="*/ 1313 w 93"/>
                  <a:gd name="T25" fmla="*/ 2083 h 57"/>
                  <a:gd name="T26" fmla="*/ 1019 w 93"/>
                  <a:gd name="T27" fmla="*/ 2189 h 57"/>
                  <a:gd name="T28" fmla="*/ 635 w 93"/>
                  <a:gd name="T29" fmla="*/ 2189 h 57"/>
                  <a:gd name="T30" fmla="*/ 398 w 93"/>
                  <a:gd name="T31" fmla="*/ 2083 h 57"/>
                  <a:gd name="T32" fmla="*/ 1 w 93"/>
                  <a:gd name="T33" fmla="*/ 1949 h 57"/>
                  <a:gd name="T34" fmla="*/ 0 w 93"/>
                  <a:gd name="T35" fmla="*/ 1848 h 57"/>
                  <a:gd name="T36" fmla="*/ 0 w 93"/>
                  <a:gd name="T37" fmla="*/ 1832 h 57"/>
                  <a:gd name="T38" fmla="*/ 0 w 93"/>
                  <a:gd name="T39" fmla="*/ 1727 h 57"/>
                  <a:gd name="T40" fmla="*/ 1 w 93"/>
                  <a:gd name="T41" fmla="*/ 1617 h 57"/>
                  <a:gd name="T42" fmla="*/ 3 w 93"/>
                  <a:gd name="T43" fmla="*/ 1487 h 57"/>
                  <a:gd name="T44" fmla="*/ 8 w 93"/>
                  <a:gd name="T45" fmla="*/ 1153 h 57"/>
                  <a:gd name="T46" fmla="*/ 490 w 93"/>
                  <a:gd name="T47" fmla="*/ 941 h 57"/>
                  <a:gd name="T48" fmla="*/ 669 w 93"/>
                  <a:gd name="T49" fmla="*/ 709 h 57"/>
                  <a:gd name="T50" fmla="*/ 1011 w 93"/>
                  <a:gd name="T51" fmla="*/ 470 h 57"/>
                  <a:gd name="T52" fmla="*/ 1246 w 93"/>
                  <a:gd name="T53" fmla="*/ 336 h 57"/>
                  <a:gd name="T54" fmla="*/ 1468 w 93"/>
                  <a:gd name="T55" fmla="*/ 5 h 57"/>
                  <a:gd name="T56" fmla="*/ 1734 w 93"/>
                  <a:gd name="T57" fmla="*/ 3 h 57"/>
                  <a:gd name="T58" fmla="*/ 1997 w 93"/>
                  <a:gd name="T59" fmla="*/ 2 h 57"/>
                  <a:gd name="T60" fmla="*/ 2251 w 93"/>
                  <a:gd name="T61" fmla="*/ 1 h 57"/>
                  <a:gd name="T62" fmla="*/ 2463 w 93"/>
                  <a:gd name="T63" fmla="*/ 1 h 57"/>
                  <a:gd name="T64" fmla="*/ 2633 w 93"/>
                  <a:gd name="T65" fmla="*/ 0 h 57"/>
                  <a:gd name="T66" fmla="*/ 2881 w 93"/>
                  <a:gd name="T67" fmla="*/ 0 h 57"/>
                  <a:gd name="T68" fmla="*/ 3003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0"/>
                    </a:moveTo>
                    <a:lnTo>
                      <a:pt x="91" y="0"/>
                    </a:lnTo>
                    <a:lnTo>
                      <a:pt x="93" y="2"/>
                    </a:lnTo>
                    <a:lnTo>
                      <a:pt x="93" y="5"/>
                    </a:lnTo>
                    <a:lnTo>
                      <a:pt x="91" y="9"/>
                    </a:lnTo>
                    <a:lnTo>
                      <a:pt x="89" y="15"/>
                    </a:lnTo>
                    <a:lnTo>
                      <a:pt x="85" y="21"/>
                    </a:lnTo>
                    <a:lnTo>
                      <a:pt x="78" y="28"/>
                    </a:lnTo>
                    <a:lnTo>
                      <a:pt x="72" y="35"/>
                    </a:lnTo>
                    <a:lnTo>
                      <a:pt x="64" y="40"/>
                    </a:lnTo>
                    <a:lnTo>
                      <a:pt x="57" y="46"/>
                    </a:lnTo>
                    <a:lnTo>
                      <a:pt x="49" y="51"/>
                    </a:lnTo>
                    <a:lnTo>
                      <a:pt x="39" y="54"/>
                    </a:lnTo>
                    <a:lnTo>
                      <a:pt x="30" y="57"/>
                    </a:lnTo>
                    <a:lnTo>
                      <a:pt x="20" y="57"/>
                    </a:lnTo>
                    <a:lnTo>
                      <a:pt x="11" y="54"/>
                    </a:lnTo>
                    <a:lnTo>
                      <a:pt x="1" y="50"/>
                    </a:lnTo>
                    <a:lnTo>
                      <a:pt x="0" y="49"/>
                    </a:lnTo>
                    <a:lnTo>
                      <a:pt x="0" y="48"/>
                    </a:lnTo>
                    <a:lnTo>
                      <a:pt x="0" y="46"/>
                    </a:lnTo>
                    <a:lnTo>
                      <a:pt x="1" y="43"/>
                    </a:lnTo>
                    <a:lnTo>
                      <a:pt x="3" y="38"/>
                    </a:lnTo>
                    <a:lnTo>
                      <a:pt x="8" y="31"/>
                    </a:lnTo>
                    <a:lnTo>
                      <a:pt x="15" y="25"/>
                    </a:lnTo>
                    <a:lnTo>
                      <a:pt x="21" y="19"/>
                    </a:lnTo>
                    <a:lnTo>
                      <a:pt x="29" y="13"/>
                    </a:lnTo>
                    <a:lnTo>
                      <a:pt x="37" y="8"/>
                    </a:lnTo>
                    <a:lnTo>
                      <a:pt x="44" y="5"/>
                    </a:lnTo>
                    <a:lnTo>
                      <a:pt x="52" y="3"/>
                    </a:lnTo>
                    <a:lnTo>
                      <a:pt x="59" y="2"/>
                    </a:lnTo>
                    <a:lnTo>
                      <a:pt x="67" y="1"/>
                    </a:lnTo>
                    <a:lnTo>
                      <a:pt x="73" y="1"/>
                    </a:lnTo>
                    <a:lnTo>
                      <a:pt x="79" y="0"/>
                    </a:lnTo>
                    <a:lnTo>
                      <a:pt x="84"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56" name="Freeform 681"/>
              <p:cNvSpPr>
                <a:spLocks noChangeArrowheads="1"/>
              </p:cNvSpPr>
              <p:nvPr/>
            </p:nvSpPr>
            <p:spPr bwMode="auto">
              <a:xfrm>
                <a:off x="705" y="4073"/>
                <a:ext cx="97" cy="55"/>
              </a:xfrm>
              <a:custGeom>
                <a:avLst/>
                <a:gdLst>
                  <a:gd name="T0" fmla="*/ 0 w 98"/>
                  <a:gd name="T1" fmla="*/ 990 h 66"/>
                  <a:gd name="T2" fmla="*/ 448 w 98"/>
                  <a:gd name="T3" fmla="*/ 1122 h 66"/>
                  <a:gd name="T4" fmla="*/ 859 w 98"/>
                  <a:gd name="T5" fmla="*/ 1143 h 66"/>
                  <a:gd name="T6" fmla="*/ 1350 w 98"/>
                  <a:gd name="T7" fmla="*/ 1143 h 66"/>
                  <a:gd name="T8" fmla="*/ 1744 w 98"/>
                  <a:gd name="T9" fmla="*/ 1122 h 66"/>
                  <a:gd name="T10" fmla="*/ 2159 w 98"/>
                  <a:gd name="T11" fmla="*/ 1062 h 66"/>
                  <a:gd name="T12" fmla="*/ 2583 w 98"/>
                  <a:gd name="T13" fmla="*/ 944 h 66"/>
                  <a:gd name="T14" fmla="*/ 2911 w 98"/>
                  <a:gd name="T15" fmla="*/ 855 h 66"/>
                  <a:gd name="T16" fmla="*/ 3276 w 98"/>
                  <a:gd name="T17" fmla="*/ 737 h 66"/>
                  <a:gd name="T18" fmla="*/ 3480 w 98"/>
                  <a:gd name="T19" fmla="*/ 631 h 66"/>
                  <a:gd name="T20" fmla="*/ 3718 w 98"/>
                  <a:gd name="T21" fmla="*/ 512 h 66"/>
                  <a:gd name="T22" fmla="*/ 3934 w 98"/>
                  <a:gd name="T23" fmla="*/ 408 h 66"/>
                  <a:gd name="T24" fmla="*/ 4026 w 98"/>
                  <a:gd name="T25" fmla="*/ 285 h 66"/>
                  <a:gd name="T26" fmla="*/ 4162 w 98"/>
                  <a:gd name="T27" fmla="*/ 183 h 66"/>
                  <a:gd name="T28" fmla="*/ 4162 w 98"/>
                  <a:gd name="T29" fmla="*/ 6 h 66"/>
                  <a:gd name="T30" fmla="*/ 3955 w 98"/>
                  <a:gd name="T31" fmla="*/ 0 h 66"/>
                  <a:gd name="T32" fmla="*/ 3707 w 98"/>
                  <a:gd name="T33" fmla="*/ 0 h 66"/>
                  <a:gd name="T34" fmla="*/ 3785 w 98"/>
                  <a:gd name="T35" fmla="*/ 161 h 66"/>
                  <a:gd name="T36" fmla="*/ 3908 w 98"/>
                  <a:gd name="T37" fmla="*/ 161 h 66"/>
                  <a:gd name="T38" fmla="*/ 3785 w 98"/>
                  <a:gd name="T39" fmla="*/ 148 h 66"/>
                  <a:gd name="T40" fmla="*/ 3785 w 98"/>
                  <a:gd name="T41" fmla="*/ 161 h 66"/>
                  <a:gd name="T42" fmla="*/ 3718 w 98"/>
                  <a:gd name="T43" fmla="*/ 211 h 66"/>
                  <a:gd name="T44" fmla="*/ 3678 w 98"/>
                  <a:gd name="T45" fmla="*/ 307 h 66"/>
                  <a:gd name="T46" fmla="*/ 3473 w 98"/>
                  <a:gd name="T47" fmla="*/ 408 h 66"/>
                  <a:gd name="T48" fmla="*/ 3276 w 98"/>
                  <a:gd name="T49" fmla="*/ 512 h 66"/>
                  <a:gd name="T50" fmla="*/ 2986 w 98"/>
                  <a:gd name="T51" fmla="*/ 631 h 66"/>
                  <a:gd name="T52" fmla="*/ 2660 w 98"/>
                  <a:gd name="T53" fmla="*/ 731 h 66"/>
                  <a:gd name="T54" fmla="*/ 2353 w 98"/>
                  <a:gd name="T55" fmla="*/ 816 h 66"/>
                  <a:gd name="T56" fmla="*/ 1973 w 98"/>
                  <a:gd name="T57" fmla="*/ 908 h 66"/>
                  <a:gd name="T58" fmla="*/ 1647 w 98"/>
                  <a:gd name="T59" fmla="*/ 944 h 66"/>
                  <a:gd name="T60" fmla="*/ 1296 w 98"/>
                  <a:gd name="T61" fmla="*/ 978 h 66"/>
                  <a:gd name="T62" fmla="*/ 859 w 98"/>
                  <a:gd name="T63" fmla="*/ 988 h 66"/>
                  <a:gd name="T64" fmla="*/ 531 w 98"/>
                  <a:gd name="T65" fmla="*/ 944 h 66"/>
                  <a:gd name="T66" fmla="*/ 4 w 98"/>
                  <a:gd name="T67" fmla="*/ 878 h 66"/>
                  <a:gd name="T68" fmla="*/ 0 w 98"/>
                  <a:gd name="T69" fmla="*/ 99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8"/>
                    </a:moveTo>
                    <a:lnTo>
                      <a:pt x="10" y="64"/>
                    </a:lnTo>
                    <a:lnTo>
                      <a:pt x="21" y="66"/>
                    </a:lnTo>
                    <a:lnTo>
                      <a:pt x="32" y="66"/>
                    </a:lnTo>
                    <a:lnTo>
                      <a:pt x="41" y="64"/>
                    </a:lnTo>
                    <a:lnTo>
                      <a:pt x="51" y="61"/>
                    </a:lnTo>
                    <a:lnTo>
                      <a:pt x="60" y="55"/>
                    </a:lnTo>
                    <a:lnTo>
                      <a:pt x="69" y="50"/>
                    </a:lnTo>
                    <a:lnTo>
                      <a:pt x="76" y="43"/>
                    </a:lnTo>
                    <a:lnTo>
                      <a:pt x="82" y="36"/>
                    </a:lnTo>
                    <a:lnTo>
                      <a:pt x="89" y="30"/>
                    </a:lnTo>
                    <a:lnTo>
                      <a:pt x="93" y="23"/>
                    </a:lnTo>
                    <a:lnTo>
                      <a:pt x="96" y="17"/>
                    </a:lnTo>
                    <a:lnTo>
                      <a:pt x="98" y="11"/>
                    </a:lnTo>
                    <a:lnTo>
                      <a:pt x="98" y="6"/>
                    </a:lnTo>
                    <a:lnTo>
                      <a:pt x="94" y="0"/>
                    </a:lnTo>
                    <a:lnTo>
                      <a:pt x="88" y="0"/>
                    </a:lnTo>
                    <a:lnTo>
                      <a:pt x="90" y="9"/>
                    </a:lnTo>
                    <a:lnTo>
                      <a:pt x="91" y="9"/>
                    </a:lnTo>
                    <a:lnTo>
                      <a:pt x="90" y="8"/>
                    </a:lnTo>
                    <a:lnTo>
                      <a:pt x="90" y="9"/>
                    </a:lnTo>
                    <a:lnTo>
                      <a:pt x="89" y="13"/>
                    </a:lnTo>
                    <a:lnTo>
                      <a:pt x="86" y="18"/>
                    </a:lnTo>
                    <a:lnTo>
                      <a:pt x="81" y="23"/>
                    </a:lnTo>
                    <a:lnTo>
                      <a:pt x="76" y="30"/>
                    </a:lnTo>
                    <a:lnTo>
                      <a:pt x="71" y="36"/>
                    </a:lnTo>
                    <a:lnTo>
                      <a:pt x="63" y="42"/>
                    </a:lnTo>
                    <a:lnTo>
                      <a:pt x="56" y="47"/>
                    </a:lnTo>
                    <a:lnTo>
                      <a:pt x="47" y="52"/>
                    </a:lnTo>
                    <a:lnTo>
                      <a:pt x="39" y="55"/>
                    </a:lnTo>
                    <a:lnTo>
                      <a:pt x="31" y="56"/>
                    </a:lnTo>
                    <a:lnTo>
                      <a:pt x="21" y="57"/>
                    </a:lnTo>
                    <a:lnTo>
                      <a:pt x="13" y="55"/>
                    </a:lnTo>
                    <a:lnTo>
                      <a:pt x="4"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57" name="Freeform 682"/>
              <p:cNvSpPr>
                <a:spLocks noChangeArrowheads="1"/>
              </p:cNvSpPr>
              <p:nvPr/>
            </p:nvSpPr>
            <p:spPr bwMode="auto">
              <a:xfrm>
                <a:off x="700" y="4082"/>
                <a:ext cx="41" cy="48"/>
              </a:xfrm>
              <a:custGeom>
                <a:avLst/>
                <a:gdLst>
                  <a:gd name="T0" fmla="*/ 2318 w 44"/>
                  <a:gd name="T1" fmla="*/ 0 h 49"/>
                  <a:gd name="T2" fmla="*/ 1780 w 44"/>
                  <a:gd name="T3" fmla="*/ 73 h 49"/>
                  <a:gd name="T4" fmla="*/ 1415 w 44"/>
                  <a:gd name="T5" fmla="*/ 3367 h 49"/>
                  <a:gd name="T6" fmla="*/ 953 w 44"/>
                  <a:gd name="T7" fmla="*/ 5363 h 49"/>
                  <a:gd name="T8" fmla="*/ 601 w 44"/>
                  <a:gd name="T9" fmla="*/ 7929 h 49"/>
                  <a:gd name="T10" fmla="*/ 5 w 44"/>
                  <a:gd name="T11" fmla="*/ 10299 h 49"/>
                  <a:gd name="T12" fmla="*/ 2 w 44"/>
                  <a:gd name="T13" fmla="*/ 11744 h 49"/>
                  <a:gd name="T14" fmla="*/ 1 w 44"/>
                  <a:gd name="T15" fmla="*/ 13011 h 49"/>
                  <a:gd name="T16" fmla="*/ 0 w 44"/>
                  <a:gd name="T17" fmla="*/ 14075 h 49"/>
                  <a:gd name="T18" fmla="*/ 1 w 44"/>
                  <a:gd name="T19" fmla="*/ 14873 h 49"/>
                  <a:gd name="T20" fmla="*/ 4 w 44"/>
                  <a:gd name="T21" fmla="*/ 15430 h 49"/>
                  <a:gd name="T22" fmla="*/ 526 w 44"/>
                  <a:gd name="T23" fmla="*/ 13184 h 49"/>
                  <a:gd name="T24" fmla="*/ 562 w 44"/>
                  <a:gd name="T25" fmla="*/ 13754 h 49"/>
                  <a:gd name="T26" fmla="*/ 562 w 44"/>
                  <a:gd name="T27" fmla="*/ 13184 h 49"/>
                  <a:gd name="T28" fmla="*/ 685 w 44"/>
                  <a:gd name="T29" fmla="*/ 11270 h 49"/>
                  <a:gd name="T30" fmla="*/ 953 w 44"/>
                  <a:gd name="T31" fmla="*/ 10050 h 49"/>
                  <a:gd name="T32" fmla="*/ 1323 w 44"/>
                  <a:gd name="T33" fmla="*/ 7522 h 49"/>
                  <a:gd name="T34" fmla="*/ 1666 w 44"/>
                  <a:gd name="T35" fmla="*/ 6262 h 49"/>
                  <a:gd name="T36" fmla="*/ 2170 w 44"/>
                  <a:gd name="T37" fmla="*/ 3937 h 49"/>
                  <a:gd name="T38" fmla="*/ 2562 w 44"/>
                  <a:gd name="T39" fmla="*/ 2868 h 49"/>
                  <a:gd name="T40" fmla="*/ 2318 w 44"/>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49"/>
                  <a:gd name="T65" fmla="*/ 44 w 44"/>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49">
                    <a:moveTo>
                      <a:pt x="40" y="0"/>
                    </a:moveTo>
                    <a:lnTo>
                      <a:pt x="31" y="5"/>
                    </a:lnTo>
                    <a:lnTo>
                      <a:pt x="24" y="11"/>
                    </a:lnTo>
                    <a:lnTo>
                      <a:pt x="17" y="17"/>
                    </a:lnTo>
                    <a:lnTo>
                      <a:pt x="10" y="25"/>
                    </a:lnTo>
                    <a:lnTo>
                      <a:pt x="5" y="32"/>
                    </a:lnTo>
                    <a:lnTo>
                      <a:pt x="2" y="37"/>
                    </a:lnTo>
                    <a:lnTo>
                      <a:pt x="1" y="41"/>
                    </a:lnTo>
                    <a:lnTo>
                      <a:pt x="0" y="44"/>
                    </a:lnTo>
                    <a:lnTo>
                      <a:pt x="1" y="47"/>
                    </a:lnTo>
                    <a:lnTo>
                      <a:pt x="4" y="49"/>
                    </a:lnTo>
                    <a:lnTo>
                      <a:pt x="8" y="42"/>
                    </a:lnTo>
                    <a:lnTo>
                      <a:pt x="9" y="43"/>
                    </a:lnTo>
                    <a:lnTo>
                      <a:pt x="9" y="42"/>
                    </a:lnTo>
                    <a:lnTo>
                      <a:pt x="12" y="36"/>
                    </a:lnTo>
                    <a:lnTo>
                      <a:pt x="17" y="31"/>
                    </a:lnTo>
                    <a:lnTo>
                      <a:pt x="22" y="24"/>
                    </a:lnTo>
                    <a:lnTo>
                      <a:pt x="29" y="19"/>
                    </a:lnTo>
                    <a:lnTo>
                      <a:pt x="37" y="13"/>
                    </a:lnTo>
                    <a:lnTo>
                      <a:pt x="44"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58" name="Freeform 683"/>
              <p:cNvSpPr>
                <a:spLocks noChangeArrowheads="1"/>
              </p:cNvSpPr>
              <p:nvPr/>
            </p:nvSpPr>
            <p:spPr bwMode="auto">
              <a:xfrm>
                <a:off x="742" y="4073"/>
                <a:ext cx="51" cy="14"/>
              </a:xfrm>
              <a:custGeom>
                <a:avLst/>
                <a:gdLst>
                  <a:gd name="T0" fmla="*/ 1468 w 54"/>
                  <a:gd name="T1" fmla="*/ 0 h 18"/>
                  <a:gd name="T2" fmla="*/ 1389 w 54"/>
                  <a:gd name="T3" fmla="*/ 0 h 18"/>
                  <a:gd name="T4" fmla="*/ 1248 w 54"/>
                  <a:gd name="T5" fmla="*/ 0 h 18"/>
                  <a:gd name="T6" fmla="*/ 1062 w 54"/>
                  <a:gd name="T7" fmla="*/ 0 h 18"/>
                  <a:gd name="T8" fmla="*/ 875 w 54"/>
                  <a:gd name="T9" fmla="*/ 1 h 18"/>
                  <a:gd name="T10" fmla="*/ 633 w 54"/>
                  <a:gd name="T11" fmla="*/ 2 h 18"/>
                  <a:gd name="T12" fmla="*/ 423 w 54"/>
                  <a:gd name="T13" fmla="*/ 2 h 18"/>
                  <a:gd name="T14" fmla="*/ 8 w 54"/>
                  <a:gd name="T15" fmla="*/ 1738 h 18"/>
                  <a:gd name="T16" fmla="*/ 0 w 54"/>
                  <a:gd name="T17" fmla="*/ 2383 h 18"/>
                  <a:gd name="T18" fmla="*/ 4 w 54"/>
                  <a:gd name="T19" fmla="*/ 4984 h 18"/>
                  <a:gd name="T20" fmla="*/ 314 w 54"/>
                  <a:gd name="T21" fmla="*/ 4037 h 18"/>
                  <a:gd name="T22" fmla="*/ 471 w 54"/>
                  <a:gd name="T23" fmla="*/ 3270 h 18"/>
                  <a:gd name="T24" fmla="*/ 689 w 54"/>
                  <a:gd name="T25" fmla="*/ 2943 h 18"/>
                  <a:gd name="T26" fmla="*/ 903 w 54"/>
                  <a:gd name="T27" fmla="*/ 2649 h 18"/>
                  <a:gd name="T28" fmla="*/ 1062 w 54"/>
                  <a:gd name="T29" fmla="*/ 2649 h 18"/>
                  <a:gd name="T30" fmla="*/ 1248 w 54"/>
                  <a:gd name="T31" fmla="*/ 2649 h 18"/>
                  <a:gd name="T32" fmla="*/ 1421 w 54"/>
                  <a:gd name="T33" fmla="*/ 2383 h 18"/>
                  <a:gd name="T34" fmla="*/ 1502 w 54"/>
                  <a:gd name="T35" fmla="*/ 2383 h 18"/>
                  <a:gd name="T36" fmla="*/ 1468 w 54"/>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2" y="0"/>
                    </a:moveTo>
                    <a:lnTo>
                      <a:pt x="49" y="0"/>
                    </a:lnTo>
                    <a:lnTo>
                      <a:pt x="44" y="0"/>
                    </a:lnTo>
                    <a:lnTo>
                      <a:pt x="38" y="0"/>
                    </a:lnTo>
                    <a:lnTo>
                      <a:pt x="31" y="1"/>
                    </a:lnTo>
                    <a:lnTo>
                      <a:pt x="23" y="2"/>
                    </a:lnTo>
                    <a:lnTo>
                      <a:pt x="16" y="3"/>
                    </a:lnTo>
                    <a:lnTo>
                      <a:pt x="8" y="6"/>
                    </a:lnTo>
                    <a:lnTo>
                      <a:pt x="0" y="9"/>
                    </a:lnTo>
                    <a:lnTo>
                      <a:pt x="4" y="18"/>
                    </a:lnTo>
                    <a:lnTo>
                      <a:pt x="10" y="14"/>
                    </a:lnTo>
                    <a:lnTo>
                      <a:pt x="18" y="12"/>
                    </a:lnTo>
                    <a:lnTo>
                      <a:pt x="25" y="11"/>
                    </a:lnTo>
                    <a:lnTo>
                      <a:pt x="32" y="10"/>
                    </a:lnTo>
                    <a:lnTo>
                      <a:pt x="38" y="10"/>
                    </a:lnTo>
                    <a:lnTo>
                      <a:pt x="44" y="10"/>
                    </a:lnTo>
                    <a:lnTo>
                      <a:pt x="50" y="9"/>
                    </a:lnTo>
                    <a:lnTo>
                      <a:pt x="54"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59" name="Freeform 684"/>
              <p:cNvSpPr>
                <a:spLocks noChangeArrowheads="1"/>
              </p:cNvSpPr>
              <p:nvPr/>
            </p:nvSpPr>
            <p:spPr bwMode="auto">
              <a:xfrm>
                <a:off x="4025" y="4077"/>
                <a:ext cx="91" cy="52"/>
              </a:xfrm>
              <a:custGeom>
                <a:avLst/>
                <a:gdLst>
                  <a:gd name="T0" fmla="*/ 2446 w 93"/>
                  <a:gd name="T1" fmla="*/ 3850 h 58"/>
                  <a:gd name="T2" fmla="*/ 2543 w 93"/>
                  <a:gd name="T3" fmla="*/ 3850 h 58"/>
                  <a:gd name="T4" fmla="*/ 2645 w 93"/>
                  <a:gd name="T5" fmla="*/ 3723 h 58"/>
                  <a:gd name="T6" fmla="*/ 2645 w 93"/>
                  <a:gd name="T7" fmla="*/ 3438 h 58"/>
                  <a:gd name="T8" fmla="*/ 2543 w 93"/>
                  <a:gd name="T9" fmla="*/ 3156 h 58"/>
                  <a:gd name="T10" fmla="*/ 2510 w 93"/>
                  <a:gd name="T11" fmla="*/ 2765 h 58"/>
                  <a:gd name="T12" fmla="*/ 2411 w 93"/>
                  <a:gd name="T13" fmla="*/ 2433 h 58"/>
                  <a:gd name="T14" fmla="*/ 2182 w 93"/>
                  <a:gd name="T15" fmla="*/ 1985 h 58"/>
                  <a:gd name="T16" fmla="*/ 1983 w 93"/>
                  <a:gd name="T17" fmla="*/ 1479 h 58"/>
                  <a:gd name="T18" fmla="*/ 1785 w 93"/>
                  <a:gd name="T19" fmla="*/ 1060 h 58"/>
                  <a:gd name="T20" fmla="*/ 1597 w 93"/>
                  <a:gd name="T21" fmla="*/ 647 h 58"/>
                  <a:gd name="T22" fmla="*/ 1362 w 93"/>
                  <a:gd name="T23" fmla="*/ 463 h 58"/>
                  <a:gd name="T24" fmla="*/ 1098 w 93"/>
                  <a:gd name="T25" fmla="*/ 3 h 58"/>
                  <a:gd name="T26" fmla="*/ 846 w 93"/>
                  <a:gd name="T27" fmla="*/ 0 h 58"/>
                  <a:gd name="T28" fmla="*/ 532 w 93"/>
                  <a:gd name="T29" fmla="*/ 0 h 58"/>
                  <a:gd name="T30" fmla="*/ 315 w 93"/>
                  <a:gd name="T31" fmla="*/ 3 h 58"/>
                  <a:gd name="T32" fmla="*/ 1 w 93"/>
                  <a:gd name="T33" fmla="*/ 503 h 58"/>
                  <a:gd name="T34" fmla="*/ 0 w 93"/>
                  <a:gd name="T35" fmla="*/ 547 h 58"/>
                  <a:gd name="T36" fmla="*/ 0 w 93"/>
                  <a:gd name="T37" fmla="*/ 594 h 58"/>
                  <a:gd name="T38" fmla="*/ 0 w 93"/>
                  <a:gd name="T39" fmla="*/ 702 h 58"/>
                  <a:gd name="T40" fmla="*/ 1 w 93"/>
                  <a:gd name="T41" fmla="*/ 901 h 58"/>
                  <a:gd name="T42" fmla="*/ 3 w 93"/>
                  <a:gd name="T43" fmla="*/ 1315 h 58"/>
                  <a:gd name="T44" fmla="*/ 8 w 93"/>
                  <a:gd name="T45" fmla="*/ 1684 h 58"/>
                  <a:gd name="T46" fmla="*/ 390 w 93"/>
                  <a:gd name="T47" fmla="*/ 2089 h 58"/>
                  <a:gd name="T48" fmla="*/ 562 w 93"/>
                  <a:gd name="T49" fmla="*/ 2545 h 58"/>
                  <a:gd name="T50" fmla="*/ 846 w 93"/>
                  <a:gd name="T51" fmla="*/ 2903 h 58"/>
                  <a:gd name="T52" fmla="*/ 1043 w 93"/>
                  <a:gd name="T53" fmla="*/ 3267 h 58"/>
                  <a:gd name="T54" fmla="*/ 1227 w 93"/>
                  <a:gd name="T55" fmla="*/ 3428 h 58"/>
                  <a:gd name="T56" fmla="*/ 1438 w 93"/>
                  <a:gd name="T57" fmla="*/ 3547 h 58"/>
                  <a:gd name="T58" fmla="*/ 1669 w 93"/>
                  <a:gd name="T59" fmla="*/ 3723 h 58"/>
                  <a:gd name="T60" fmla="*/ 1865 w 93"/>
                  <a:gd name="T61" fmla="*/ 3740 h 58"/>
                  <a:gd name="T62" fmla="*/ 2059 w 93"/>
                  <a:gd name="T63" fmla="*/ 3740 h 58"/>
                  <a:gd name="T64" fmla="*/ 2202 w 93"/>
                  <a:gd name="T65" fmla="*/ 3740 h 58"/>
                  <a:gd name="T66" fmla="*/ 2322 w 93"/>
                  <a:gd name="T67" fmla="*/ 3740 h 58"/>
                  <a:gd name="T68" fmla="*/ 2446 w 93"/>
                  <a:gd name="T69" fmla="*/ 385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8"/>
                  <a:gd name="T107" fmla="*/ 93 w 9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8">
                    <a:moveTo>
                      <a:pt x="87" y="58"/>
                    </a:moveTo>
                    <a:lnTo>
                      <a:pt x="90" y="58"/>
                    </a:lnTo>
                    <a:lnTo>
                      <a:pt x="93" y="55"/>
                    </a:lnTo>
                    <a:lnTo>
                      <a:pt x="93" y="52"/>
                    </a:lnTo>
                    <a:lnTo>
                      <a:pt x="90" y="47"/>
                    </a:lnTo>
                    <a:lnTo>
                      <a:pt x="88" y="41"/>
                    </a:lnTo>
                    <a:lnTo>
                      <a:pt x="84" y="36"/>
                    </a:lnTo>
                    <a:lnTo>
                      <a:pt x="78" y="29"/>
                    </a:lnTo>
                    <a:lnTo>
                      <a:pt x="71" y="22"/>
                    </a:lnTo>
                    <a:lnTo>
                      <a:pt x="64" y="16"/>
                    </a:lnTo>
                    <a:lnTo>
                      <a:pt x="57" y="10"/>
                    </a:lnTo>
                    <a:lnTo>
                      <a:pt x="48" y="6"/>
                    </a:lnTo>
                    <a:lnTo>
                      <a:pt x="39" y="3"/>
                    </a:lnTo>
                    <a:lnTo>
                      <a:pt x="29" y="0"/>
                    </a:lnTo>
                    <a:lnTo>
                      <a:pt x="20" y="0"/>
                    </a:lnTo>
                    <a:lnTo>
                      <a:pt x="10" y="3"/>
                    </a:lnTo>
                    <a:lnTo>
                      <a:pt x="1" y="7"/>
                    </a:lnTo>
                    <a:lnTo>
                      <a:pt x="0" y="8"/>
                    </a:lnTo>
                    <a:lnTo>
                      <a:pt x="0" y="9"/>
                    </a:lnTo>
                    <a:lnTo>
                      <a:pt x="0" y="11"/>
                    </a:lnTo>
                    <a:lnTo>
                      <a:pt x="1" y="14"/>
                    </a:lnTo>
                    <a:lnTo>
                      <a:pt x="3" y="19"/>
                    </a:lnTo>
                    <a:lnTo>
                      <a:pt x="8" y="25"/>
                    </a:lnTo>
                    <a:lnTo>
                      <a:pt x="14" y="31"/>
                    </a:lnTo>
                    <a:lnTo>
                      <a:pt x="21" y="38"/>
                    </a:lnTo>
                    <a:lnTo>
                      <a:pt x="29" y="43"/>
                    </a:lnTo>
                    <a:lnTo>
                      <a:pt x="37" y="49"/>
                    </a:lnTo>
                    <a:lnTo>
                      <a:pt x="44" y="51"/>
                    </a:lnTo>
                    <a:lnTo>
                      <a:pt x="51" y="53"/>
                    </a:lnTo>
                    <a:lnTo>
                      <a:pt x="59" y="55"/>
                    </a:lnTo>
                    <a:lnTo>
                      <a:pt x="66" y="56"/>
                    </a:lnTo>
                    <a:lnTo>
                      <a:pt x="72" y="56"/>
                    </a:lnTo>
                    <a:lnTo>
                      <a:pt x="79" y="56"/>
                    </a:lnTo>
                    <a:lnTo>
                      <a:pt x="83" y="56"/>
                    </a:lnTo>
                    <a:lnTo>
                      <a:pt x="87" y="58"/>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60" name="Freeform 685"/>
              <p:cNvSpPr>
                <a:spLocks noChangeArrowheads="1"/>
              </p:cNvSpPr>
              <p:nvPr/>
            </p:nvSpPr>
            <p:spPr bwMode="auto">
              <a:xfrm>
                <a:off x="4022" y="4070"/>
                <a:ext cx="88" cy="55"/>
              </a:xfrm>
              <a:custGeom>
                <a:avLst/>
                <a:gdLst>
                  <a:gd name="T0" fmla="*/ 4 w 99"/>
                  <a:gd name="T1" fmla="*/ 228 h 66"/>
                  <a:gd name="T2" fmla="*/ 134 w 99"/>
                  <a:gd name="T3" fmla="*/ 183 h 66"/>
                  <a:gd name="T4" fmla="*/ 228 w 99"/>
                  <a:gd name="T5" fmla="*/ 161 h 66"/>
                  <a:gd name="T6" fmla="*/ 324 w 99"/>
                  <a:gd name="T7" fmla="*/ 161 h 66"/>
                  <a:gd name="T8" fmla="*/ 420 w 99"/>
                  <a:gd name="T9" fmla="*/ 183 h 66"/>
                  <a:gd name="T10" fmla="*/ 502 w 99"/>
                  <a:gd name="T11" fmla="*/ 228 h 66"/>
                  <a:gd name="T12" fmla="*/ 601 w 99"/>
                  <a:gd name="T13" fmla="*/ 331 h 66"/>
                  <a:gd name="T14" fmla="*/ 676 w 99"/>
                  <a:gd name="T15" fmla="*/ 410 h 66"/>
                  <a:gd name="T16" fmla="*/ 749 w 99"/>
                  <a:gd name="T17" fmla="*/ 512 h 66"/>
                  <a:gd name="T18" fmla="*/ 815 w 99"/>
                  <a:gd name="T19" fmla="*/ 631 h 66"/>
                  <a:gd name="T20" fmla="*/ 865 w 99"/>
                  <a:gd name="T21" fmla="*/ 731 h 66"/>
                  <a:gd name="T22" fmla="*/ 907 w 99"/>
                  <a:gd name="T23" fmla="*/ 816 h 66"/>
                  <a:gd name="T24" fmla="*/ 945 w 99"/>
                  <a:gd name="T25" fmla="*/ 918 h 66"/>
                  <a:gd name="T26" fmla="*/ 947 w 99"/>
                  <a:gd name="T27" fmla="*/ 978 h 66"/>
                  <a:gd name="T28" fmla="*/ 947 w 99"/>
                  <a:gd name="T29" fmla="*/ 988 h 66"/>
                  <a:gd name="T30" fmla="*/ 963 w 99"/>
                  <a:gd name="T31" fmla="*/ 988 h 66"/>
                  <a:gd name="T32" fmla="*/ 947 w 99"/>
                  <a:gd name="T33" fmla="*/ 988 h 66"/>
                  <a:gd name="T34" fmla="*/ 932 w 99"/>
                  <a:gd name="T35" fmla="*/ 1143 h 66"/>
                  <a:gd name="T36" fmla="*/ 1004 w 99"/>
                  <a:gd name="T37" fmla="*/ 1133 h 66"/>
                  <a:gd name="T38" fmla="*/ 1048 w 99"/>
                  <a:gd name="T39" fmla="*/ 1053 h 66"/>
                  <a:gd name="T40" fmla="*/ 1048 w 99"/>
                  <a:gd name="T41" fmla="*/ 944 h 66"/>
                  <a:gd name="T42" fmla="*/ 1020 w 99"/>
                  <a:gd name="T43" fmla="*/ 853 h 66"/>
                  <a:gd name="T44" fmla="*/ 1003 w 99"/>
                  <a:gd name="T45" fmla="*/ 737 h 66"/>
                  <a:gd name="T46" fmla="*/ 945 w 99"/>
                  <a:gd name="T47" fmla="*/ 631 h 66"/>
                  <a:gd name="T48" fmla="*/ 879 w 99"/>
                  <a:gd name="T49" fmla="*/ 512 h 66"/>
                  <a:gd name="T50" fmla="*/ 815 w 99"/>
                  <a:gd name="T51" fmla="*/ 408 h 66"/>
                  <a:gd name="T52" fmla="*/ 725 w 99"/>
                  <a:gd name="T53" fmla="*/ 265 h 66"/>
                  <a:gd name="T54" fmla="*/ 644 w 99"/>
                  <a:gd name="T55" fmla="*/ 183 h 66"/>
                  <a:gd name="T56" fmla="*/ 534 w 99"/>
                  <a:gd name="T57" fmla="*/ 6 h 66"/>
                  <a:gd name="T58" fmla="*/ 447 w 99"/>
                  <a:gd name="T59" fmla="*/ 2 h 66"/>
                  <a:gd name="T60" fmla="*/ 333 w 99"/>
                  <a:gd name="T61" fmla="*/ 0 h 66"/>
                  <a:gd name="T62" fmla="*/ 228 w 99"/>
                  <a:gd name="T63" fmla="*/ 0 h 66"/>
                  <a:gd name="T64" fmla="*/ 118 w 99"/>
                  <a:gd name="T65" fmla="*/ 2 h 66"/>
                  <a:gd name="T66" fmla="*/ 0 w 99"/>
                  <a:gd name="T67" fmla="*/ 137 h 66"/>
                  <a:gd name="T68" fmla="*/ 4 w 99"/>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5" y="14"/>
                    </a:moveTo>
                    <a:lnTo>
                      <a:pt x="13" y="11"/>
                    </a:lnTo>
                    <a:lnTo>
                      <a:pt x="22" y="9"/>
                    </a:lnTo>
                    <a:lnTo>
                      <a:pt x="31" y="9"/>
                    </a:lnTo>
                    <a:lnTo>
                      <a:pt x="40" y="11"/>
                    </a:lnTo>
                    <a:lnTo>
                      <a:pt x="48" y="14"/>
                    </a:lnTo>
                    <a:lnTo>
                      <a:pt x="57" y="19"/>
                    </a:lnTo>
                    <a:lnTo>
                      <a:pt x="64" y="24"/>
                    </a:lnTo>
                    <a:lnTo>
                      <a:pt x="71" y="30"/>
                    </a:lnTo>
                    <a:lnTo>
                      <a:pt x="77" y="36"/>
                    </a:lnTo>
                    <a:lnTo>
                      <a:pt x="82" y="42"/>
                    </a:lnTo>
                    <a:lnTo>
                      <a:pt x="86" y="47"/>
                    </a:lnTo>
                    <a:lnTo>
                      <a:pt x="89" y="53"/>
                    </a:lnTo>
                    <a:lnTo>
                      <a:pt x="90" y="56"/>
                    </a:lnTo>
                    <a:lnTo>
                      <a:pt x="90" y="57"/>
                    </a:lnTo>
                    <a:lnTo>
                      <a:pt x="91" y="57"/>
                    </a:lnTo>
                    <a:lnTo>
                      <a:pt x="90" y="57"/>
                    </a:lnTo>
                    <a:lnTo>
                      <a:pt x="88" y="66"/>
                    </a:lnTo>
                    <a:lnTo>
                      <a:pt x="95" y="65"/>
                    </a:lnTo>
                    <a:lnTo>
                      <a:pt x="99" y="60"/>
                    </a:lnTo>
                    <a:lnTo>
                      <a:pt x="99" y="55"/>
                    </a:lnTo>
                    <a:lnTo>
                      <a:pt x="97" y="49"/>
                    </a:lnTo>
                    <a:lnTo>
                      <a:pt x="94" y="43"/>
                    </a:lnTo>
                    <a:lnTo>
                      <a:pt x="89" y="36"/>
                    </a:lnTo>
                    <a:lnTo>
                      <a:pt x="83" y="30"/>
                    </a:lnTo>
                    <a:lnTo>
                      <a:pt x="77" y="23"/>
                    </a:lnTo>
                    <a:lnTo>
                      <a:pt x="69" y="16"/>
                    </a:lnTo>
                    <a:lnTo>
                      <a:pt x="61" y="11"/>
                    </a:lnTo>
                    <a:lnTo>
                      <a:pt x="51" y="6"/>
                    </a:lnTo>
                    <a:lnTo>
                      <a:pt x="42" y="2"/>
                    </a:lnTo>
                    <a:lnTo>
                      <a:pt x="32" y="0"/>
                    </a:lnTo>
                    <a:lnTo>
                      <a:pt x="22" y="0"/>
                    </a:lnTo>
                    <a:lnTo>
                      <a:pt x="11" y="2"/>
                    </a:lnTo>
                    <a:lnTo>
                      <a:pt x="0" y="7"/>
                    </a:lnTo>
                    <a:lnTo>
                      <a:pt x="5"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61" name="Freeform 686"/>
              <p:cNvSpPr>
                <a:spLocks noChangeArrowheads="1"/>
              </p:cNvSpPr>
              <p:nvPr/>
            </p:nvSpPr>
            <p:spPr bwMode="auto">
              <a:xfrm>
                <a:off x="4017" y="4079"/>
                <a:ext cx="31" cy="48"/>
              </a:xfrm>
              <a:custGeom>
                <a:avLst/>
                <a:gdLst>
                  <a:gd name="T0" fmla="*/ 40 w 45"/>
                  <a:gd name="T1" fmla="*/ 13011 h 49"/>
                  <a:gd name="T2" fmla="*/ 33 w 45"/>
                  <a:gd name="T3" fmla="*/ 11744 h 49"/>
                  <a:gd name="T4" fmla="*/ 27 w 45"/>
                  <a:gd name="T5" fmla="*/ 10050 h 49"/>
                  <a:gd name="T6" fmla="*/ 19 w 45"/>
                  <a:gd name="T7" fmla="*/ 7929 h 49"/>
                  <a:gd name="T8" fmla="*/ 14 w 45"/>
                  <a:gd name="T9" fmla="*/ 6262 h 49"/>
                  <a:gd name="T10" fmla="*/ 11 w 45"/>
                  <a:gd name="T11" fmla="*/ 3937 h 49"/>
                  <a:gd name="T12" fmla="*/ 9 w 45"/>
                  <a:gd name="T13" fmla="*/ 2643 h 49"/>
                  <a:gd name="T14" fmla="*/ 9 w 45"/>
                  <a:gd name="T15" fmla="*/ 2459 h 49"/>
                  <a:gd name="T16" fmla="*/ 9 w 45"/>
                  <a:gd name="T17" fmla="*/ 82 h 49"/>
                  <a:gd name="T18" fmla="*/ 9 w 45"/>
                  <a:gd name="T19" fmla="*/ 2459 h 49"/>
                  <a:gd name="T20" fmla="*/ 8 w 45"/>
                  <a:gd name="T21" fmla="*/ 2459 h 49"/>
                  <a:gd name="T22" fmla="*/ 1 w 45"/>
                  <a:gd name="T23" fmla="*/ 0 h 49"/>
                  <a:gd name="T24" fmla="*/ 1 w 45"/>
                  <a:gd name="T25" fmla="*/ 3 h 49"/>
                  <a:gd name="T26" fmla="*/ 0 w 45"/>
                  <a:gd name="T27" fmla="*/ 82 h 49"/>
                  <a:gd name="T28" fmla="*/ 1 w 45"/>
                  <a:gd name="T29" fmla="*/ 2868 h 49"/>
                  <a:gd name="T30" fmla="*/ 1 w 45"/>
                  <a:gd name="T31" fmla="*/ 3937 h 49"/>
                  <a:gd name="T32" fmla="*/ 1 w 45"/>
                  <a:gd name="T33" fmla="*/ 5807 h 49"/>
                  <a:gd name="T34" fmla="*/ 10 w 45"/>
                  <a:gd name="T35" fmla="*/ 7929 h 49"/>
                  <a:gd name="T36" fmla="*/ 14 w 45"/>
                  <a:gd name="T37" fmla="*/ 10050 h 49"/>
                  <a:gd name="T38" fmla="*/ 22 w 45"/>
                  <a:gd name="T39" fmla="*/ 12028 h 49"/>
                  <a:gd name="T40" fmla="*/ 29 w 45"/>
                  <a:gd name="T41" fmla="*/ 14256 h 49"/>
                  <a:gd name="T42" fmla="*/ 36 w 45"/>
                  <a:gd name="T43" fmla="*/ 15430 h 49"/>
                  <a:gd name="T44" fmla="*/ 40 w 45"/>
                  <a:gd name="T45" fmla="*/ 13011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5"/>
                  <a:gd name="T70" fmla="*/ 0 h 49"/>
                  <a:gd name="T71" fmla="*/ 45 w 45"/>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5" h="49">
                    <a:moveTo>
                      <a:pt x="45" y="41"/>
                    </a:moveTo>
                    <a:lnTo>
                      <a:pt x="37" y="37"/>
                    </a:lnTo>
                    <a:lnTo>
                      <a:pt x="30" y="31"/>
                    </a:lnTo>
                    <a:lnTo>
                      <a:pt x="22" y="25"/>
                    </a:lnTo>
                    <a:lnTo>
                      <a:pt x="17" y="19"/>
                    </a:lnTo>
                    <a:lnTo>
                      <a:pt x="13" y="13"/>
                    </a:lnTo>
                    <a:lnTo>
                      <a:pt x="10" y="8"/>
                    </a:lnTo>
                    <a:lnTo>
                      <a:pt x="10" y="7"/>
                    </a:lnTo>
                    <a:lnTo>
                      <a:pt x="10" y="6"/>
                    </a:lnTo>
                    <a:lnTo>
                      <a:pt x="10" y="7"/>
                    </a:lnTo>
                    <a:lnTo>
                      <a:pt x="9" y="7"/>
                    </a:lnTo>
                    <a:lnTo>
                      <a:pt x="4" y="0"/>
                    </a:lnTo>
                    <a:lnTo>
                      <a:pt x="1" y="3"/>
                    </a:lnTo>
                    <a:lnTo>
                      <a:pt x="0" y="6"/>
                    </a:lnTo>
                    <a:lnTo>
                      <a:pt x="1" y="9"/>
                    </a:lnTo>
                    <a:lnTo>
                      <a:pt x="2" y="13"/>
                    </a:lnTo>
                    <a:lnTo>
                      <a:pt x="6" y="18"/>
                    </a:lnTo>
                    <a:lnTo>
                      <a:pt x="11" y="25"/>
                    </a:lnTo>
                    <a:lnTo>
                      <a:pt x="17" y="31"/>
                    </a:lnTo>
                    <a:lnTo>
                      <a:pt x="25" y="38"/>
                    </a:lnTo>
                    <a:lnTo>
                      <a:pt x="32" y="45"/>
                    </a:lnTo>
                    <a:lnTo>
                      <a:pt x="40" y="49"/>
                    </a:lnTo>
                    <a:lnTo>
                      <a:pt x="45"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62" name="Freeform 687"/>
              <p:cNvSpPr>
                <a:spLocks noChangeArrowheads="1"/>
              </p:cNvSpPr>
              <p:nvPr/>
            </p:nvSpPr>
            <p:spPr bwMode="auto">
              <a:xfrm>
                <a:off x="4059" y="4124"/>
                <a:ext cx="51" cy="14"/>
              </a:xfrm>
              <a:custGeom>
                <a:avLst/>
                <a:gdLst>
                  <a:gd name="T0" fmla="*/ 1502 w 54"/>
                  <a:gd name="T1" fmla="*/ 2383 h 18"/>
                  <a:gd name="T2" fmla="*/ 1421 w 54"/>
                  <a:gd name="T3" fmla="*/ 2146 h 18"/>
                  <a:gd name="T4" fmla="*/ 1277 w 54"/>
                  <a:gd name="T5" fmla="*/ 2146 h 18"/>
                  <a:gd name="T6" fmla="*/ 1062 w 54"/>
                  <a:gd name="T7" fmla="*/ 2146 h 18"/>
                  <a:gd name="T8" fmla="*/ 903 w 54"/>
                  <a:gd name="T9" fmla="*/ 1931 h 18"/>
                  <a:gd name="T10" fmla="*/ 726 w 54"/>
                  <a:gd name="T11" fmla="*/ 1931 h 18"/>
                  <a:gd name="T12" fmla="*/ 471 w 54"/>
                  <a:gd name="T13" fmla="*/ 1564 h 18"/>
                  <a:gd name="T14" fmla="*/ 323 w 54"/>
                  <a:gd name="T15" fmla="*/ 2 h 18"/>
                  <a:gd name="T16" fmla="*/ 5 w 54"/>
                  <a:gd name="T17" fmla="*/ 0 h 18"/>
                  <a:gd name="T18" fmla="*/ 0 w 54"/>
                  <a:gd name="T19" fmla="*/ 2146 h 18"/>
                  <a:gd name="T20" fmla="*/ 297 w 54"/>
                  <a:gd name="T21" fmla="*/ 2943 h 18"/>
                  <a:gd name="T22" fmla="*/ 423 w 54"/>
                  <a:gd name="T23" fmla="*/ 4207 h 18"/>
                  <a:gd name="T24" fmla="*/ 668 w 54"/>
                  <a:gd name="T25" fmla="*/ 4485 h 18"/>
                  <a:gd name="T26" fmla="*/ 875 w 54"/>
                  <a:gd name="T27" fmla="*/ 4675 h 18"/>
                  <a:gd name="T28" fmla="*/ 1062 w 54"/>
                  <a:gd name="T29" fmla="*/ 4675 h 18"/>
                  <a:gd name="T30" fmla="*/ 1277 w 54"/>
                  <a:gd name="T31" fmla="*/ 4675 h 18"/>
                  <a:gd name="T32" fmla="*/ 1389 w 54"/>
                  <a:gd name="T33" fmla="*/ 4984 h 18"/>
                  <a:gd name="T34" fmla="*/ 1468 w 54"/>
                  <a:gd name="T35" fmla="*/ 4984 h 18"/>
                  <a:gd name="T36" fmla="*/ 1502 w 54"/>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4" y="9"/>
                    </a:moveTo>
                    <a:lnTo>
                      <a:pt x="50" y="8"/>
                    </a:lnTo>
                    <a:lnTo>
                      <a:pt x="45" y="8"/>
                    </a:lnTo>
                    <a:lnTo>
                      <a:pt x="38" y="8"/>
                    </a:lnTo>
                    <a:lnTo>
                      <a:pt x="32" y="7"/>
                    </a:lnTo>
                    <a:lnTo>
                      <a:pt x="26" y="7"/>
                    </a:lnTo>
                    <a:lnTo>
                      <a:pt x="18" y="5"/>
                    </a:lnTo>
                    <a:lnTo>
                      <a:pt x="11" y="4"/>
                    </a:lnTo>
                    <a:lnTo>
                      <a:pt x="5" y="0"/>
                    </a:lnTo>
                    <a:lnTo>
                      <a:pt x="0" y="8"/>
                    </a:lnTo>
                    <a:lnTo>
                      <a:pt x="9" y="11"/>
                    </a:lnTo>
                    <a:lnTo>
                      <a:pt x="16" y="15"/>
                    </a:lnTo>
                    <a:lnTo>
                      <a:pt x="24" y="16"/>
                    </a:lnTo>
                    <a:lnTo>
                      <a:pt x="31" y="17"/>
                    </a:lnTo>
                    <a:lnTo>
                      <a:pt x="38" y="17"/>
                    </a:lnTo>
                    <a:lnTo>
                      <a:pt x="45" y="17"/>
                    </a:lnTo>
                    <a:lnTo>
                      <a:pt x="49" y="18"/>
                    </a:lnTo>
                    <a:lnTo>
                      <a:pt x="52" y="18"/>
                    </a:lnTo>
                    <a:lnTo>
                      <a:pt x="54"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63" name="Freeform 688"/>
              <p:cNvSpPr>
                <a:spLocks noChangeArrowheads="1"/>
              </p:cNvSpPr>
              <p:nvPr/>
            </p:nvSpPr>
            <p:spPr bwMode="auto">
              <a:xfrm>
                <a:off x="1699" y="4078"/>
                <a:ext cx="81" cy="52"/>
              </a:xfrm>
              <a:custGeom>
                <a:avLst/>
                <a:gdLst>
                  <a:gd name="T0" fmla="*/ 479 w 93"/>
                  <a:gd name="T1" fmla="*/ 0 h 57"/>
                  <a:gd name="T2" fmla="*/ 502 w 93"/>
                  <a:gd name="T3" fmla="*/ 0 h 57"/>
                  <a:gd name="T4" fmla="*/ 520 w 93"/>
                  <a:gd name="T5" fmla="*/ 2 h 57"/>
                  <a:gd name="T6" fmla="*/ 520 w 93"/>
                  <a:gd name="T7" fmla="*/ 5 h 57"/>
                  <a:gd name="T8" fmla="*/ 506 w 93"/>
                  <a:gd name="T9" fmla="*/ 359 h 57"/>
                  <a:gd name="T10" fmla="*/ 493 w 93"/>
                  <a:gd name="T11" fmla="*/ 542 h 57"/>
                  <a:gd name="T12" fmla="*/ 473 w 93"/>
                  <a:gd name="T13" fmla="*/ 814 h 57"/>
                  <a:gd name="T14" fmla="*/ 432 w 93"/>
                  <a:gd name="T15" fmla="*/ 1064 h 57"/>
                  <a:gd name="T16" fmla="*/ 391 w 93"/>
                  <a:gd name="T17" fmla="*/ 1318 h 57"/>
                  <a:gd name="T18" fmla="*/ 364 w 93"/>
                  <a:gd name="T19" fmla="*/ 1508 h 57"/>
                  <a:gd name="T20" fmla="*/ 314 w 93"/>
                  <a:gd name="T21" fmla="*/ 1727 h 57"/>
                  <a:gd name="T22" fmla="*/ 268 w 93"/>
                  <a:gd name="T23" fmla="*/ 1962 h 57"/>
                  <a:gd name="T24" fmla="*/ 216 w 93"/>
                  <a:gd name="T25" fmla="*/ 2083 h 57"/>
                  <a:gd name="T26" fmla="*/ 166 w 93"/>
                  <a:gd name="T27" fmla="*/ 2189 h 57"/>
                  <a:gd name="T28" fmla="*/ 105 w 93"/>
                  <a:gd name="T29" fmla="*/ 2189 h 57"/>
                  <a:gd name="T30" fmla="*/ 62 w 93"/>
                  <a:gd name="T31" fmla="*/ 2083 h 57"/>
                  <a:gd name="T32" fmla="*/ 1 w 93"/>
                  <a:gd name="T33" fmla="*/ 1949 h 57"/>
                  <a:gd name="T34" fmla="*/ 0 w 93"/>
                  <a:gd name="T35" fmla="*/ 1848 h 57"/>
                  <a:gd name="T36" fmla="*/ 0 w 93"/>
                  <a:gd name="T37" fmla="*/ 1832 h 57"/>
                  <a:gd name="T38" fmla="*/ 0 w 93"/>
                  <a:gd name="T39" fmla="*/ 1727 h 57"/>
                  <a:gd name="T40" fmla="*/ 1 w 93"/>
                  <a:gd name="T41" fmla="*/ 1617 h 57"/>
                  <a:gd name="T42" fmla="*/ 3 w 93"/>
                  <a:gd name="T43" fmla="*/ 1487 h 57"/>
                  <a:gd name="T44" fmla="*/ 3 w 93"/>
                  <a:gd name="T45" fmla="*/ 1153 h 57"/>
                  <a:gd name="T46" fmla="*/ 78 w 93"/>
                  <a:gd name="T47" fmla="*/ 941 h 57"/>
                  <a:gd name="T48" fmla="*/ 110 w 93"/>
                  <a:gd name="T49" fmla="*/ 709 h 57"/>
                  <a:gd name="T50" fmla="*/ 166 w 93"/>
                  <a:gd name="T51" fmla="*/ 470 h 57"/>
                  <a:gd name="T52" fmla="*/ 204 w 93"/>
                  <a:gd name="T53" fmla="*/ 336 h 57"/>
                  <a:gd name="T54" fmla="*/ 242 w 93"/>
                  <a:gd name="T55" fmla="*/ 5 h 57"/>
                  <a:gd name="T56" fmla="*/ 283 w 93"/>
                  <a:gd name="T57" fmla="*/ 3 h 57"/>
                  <a:gd name="T58" fmla="*/ 327 w 93"/>
                  <a:gd name="T59" fmla="*/ 2 h 57"/>
                  <a:gd name="T60" fmla="*/ 368 w 93"/>
                  <a:gd name="T61" fmla="*/ 1 h 57"/>
                  <a:gd name="T62" fmla="*/ 404 w 93"/>
                  <a:gd name="T63" fmla="*/ 1 h 57"/>
                  <a:gd name="T64" fmla="*/ 432 w 93"/>
                  <a:gd name="T65" fmla="*/ 0 h 57"/>
                  <a:gd name="T66" fmla="*/ 456 w 93"/>
                  <a:gd name="T67" fmla="*/ 0 h 57"/>
                  <a:gd name="T68" fmla="*/ 479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7" y="0"/>
                    </a:moveTo>
                    <a:lnTo>
                      <a:pt x="91" y="0"/>
                    </a:lnTo>
                    <a:lnTo>
                      <a:pt x="93" y="2"/>
                    </a:lnTo>
                    <a:lnTo>
                      <a:pt x="93" y="5"/>
                    </a:lnTo>
                    <a:lnTo>
                      <a:pt x="92" y="9"/>
                    </a:lnTo>
                    <a:lnTo>
                      <a:pt x="88" y="15"/>
                    </a:lnTo>
                    <a:lnTo>
                      <a:pt x="84" y="21"/>
                    </a:lnTo>
                    <a:lnTo>
                      <a:pt x="79" y="28"/>
                    </a:lnTo>
                    <a:lnTo>
                      <a:pt x="71" y="35"/>
                    </a:lnTo>
                    <a:lnTo>
                      <a:pt x="65" y="40"/>
                    </a:lnTo>
                    <a:lnTo>
                      <a:pt x="57" y="46"/>
                    </a:lnTo>
                    <a:lnTo>
                      <a:pt x="48" y="51"/>
                    </a:lnTo>
                    <a:lnTo>
                      <a:pt x="39" y="54"/>
                    </a:lnTo>
                    <a:lnTo>
                      <a:pt x="29" y="57"/>
                    </a:lnTo>
                    <a:lnTo>
                      <a:pt x="20" y="57"/>
                    </a:lnTo>
                    <a:lnTo>
                      <a:pt x="10" y="54"/>
                    </a:lnTo>
                    <a:lnTo>
                      <a:pt x="1" y="50"/>
                    </a:lnTo>
                    <a:lnTo>
                      <a:pt x="0" y="49"/>
                    </a:lnTo>
                    <a:lnTo>
                      <a:pt x="0" y="48"/>
                    </a:lnTo>
                    <a:lnTo>
                      <a:pt x="0" y="46"/>
                    </a:lnTo>
                    <a:lnTo>
                      <a:pt x="1" y="43"/>
                    </a:lnTo>
                    <a:lnTo>
                      <a:pt x="4" y="38"/>
                    </a:lnTo>
                    <a:lnTo>
                      <a:pt x="8" y="31"/>
                    </a:lnTo>
                    <a:lnTo>
                      <a:pt x="14" y="25"/>
                    </a:lnTo>
                    <a:lnTo>
                      <a:pt x="21" y="19"/>
                    </a:lnTo>
                    <a:lnTo>
                      <a:pt x="29" y="13"/>
                    </a:lnTo>
                    <a:lnTo>
                      <a:pt x="37" y="8"/>
                    </a:lnTo>
                    <a:lnTo>
                      <a:pt x="44" y="5"/>
                    </a:lnTo>
                    <a:lnTo>
                      <a:pt x="51" y="3"/>
                    </a:lnTo>
                    <a:lnTo>
                      <a:pt x="59" y="2"/>
                    </a:lnTo>
                    <a:lnTo>
                      <a:pt x="66" y="1"/>
                    </a:lnTo>
                    <a:lnTo>
                      <a:pt x="73" y="1"/>
                    </a:lnTo>
                    <a:lnTo>
                      <a:pt x="79" y="0"/>
                    </a:lnTo>
                    <a:lnTo>
                      <a:pt x="83" y="0"/>
                    </a:lnTo>
                    <a:lnTo>
                      <a:pt x="87"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64" name="Freeform 689"/>
              <p:cNvSpPr>
                <a:spLocks noChangeArrowheads="1"/>
              </p:cNvSpPr>
              <p:nvPr/>
            </p:nvSpPr>
            <p:spPr bwMode="auto">
              <a:xfrm>
                <a:off x="1696" y="4073"/>
                <a:ext cx="88" cy="55"/>
              </a:xfrm>
              <a:custGeom>
                <a:avLst/>
                <a:gdLst>
                  <a:gd name="T0" fmla="*/ 0 w 99"/>
                  <a:gd name="T1" fmla="*/ 990 h 66"/>
                  <a:gd name="T2" fmla="*/ 118 w 99"/>
                  <a:gd name="T3" fmla="*/ 1122 h 66"/>
                  <a:gd name="T4" fmla="*/ 228 w 99"/>
                  <a:gd name="T5" fmla="*/ 1143 h 66"/>
                  <a:gd name="T6" fmla="*/ 333 w 99"/>
                  <a:gd name="T7" fmla="*/ 1143 h 66"/>
                  <a:gd name="T8" fmla="*/ 447 w 99"/>
                  <a:gd name="T9" fmla="*/ 1122 h 66"/>
                  <a:gd name="T10" fmla="*/ 534 w 99"/>
                  <a:gd name="T11" fmla="*/ 1062 h 66"/>
                  <a:gd name="T12" fmla="*/ 644 w 99"/>
                  <a:gd name="T13" fmla="*/ 944 h 66"/>
                  <a:gd name="T14" fmla="*/ 725 w 99"/>
                  <a:gd name="T15" fmla="*/ 855 h 66"/>
                  <a:gd name="T16" fmla="*/ 815 w 99"/>
                  <a:gd name="T17" fmla="*/ 737 h 66"/>
                  <a:gd name="T18" fmla="*/ 892 w 99"/>
                  <a:gd name="T19" fmla="*/ 631 h 66"/>
                  <a:gd name="T20" fmla="*/ 945 w 99"/>
                  <a:gd name="T21" fmla="*/ 512 h 66"/>
                  <a:gd name="T22" fmla="*/ 1003 w 99"/>
                  <a:gd name="T23" fmla="*/ 408 h 66"/>
                  <a:gd name="T24" fmla="*/ 1020 w 99"/>
                  <a:gd name="T25" fmla="*/ 285 h 66"/>
                  <a:gd name="T26" fmla="*/ 1048 w 99"/>
                  <a:gd name="T27" fmla="*/ 183 h 66"/>
                  <a:gd name="T28" fmla="*/ 1048 w 99"/>
                  <a:gd name="T29" fmla="*/ 6 h 66"/>
                  <a:gd name="T30" fmla="*/ 1004 w 99"/>
                  <a:gd name="T31" fmla="*/ 0 h 66"/>
                  <a:gd name="T32" fmla="*/ 932 w 99"/>
                  <a:gd name="T33" fmla="*/ 0 h 66"/>
                  <a:gd name="T34" fmla="*/ 947 w 99"/>
                  <a:gd name="T35" fmla="*/ 161 h 66"/>
                  <a:gd name="T36" fmla="*/ 963 w 99"/>
                  <a:gd name="T37" fmla="*/ 161 h 66"/>
                  <a:gd name="T38" fmla="*/ 947 w 99"/>
                  <a:gd name="T39" fmla="*/ 148 h 66"/>
                  <a:gd name="T40" fmla="*/ 947 w 99"/>
                  <a:gd name="T41" fmla="*/ 161 h 66"/>
                  <a:gd name="T42" fmla="*/ 945 w 99"/>
                  <a:gd name="T43" fmla="*/ 211 h 66"/>
                  <a:gd name="T44" fmla="*/ 907 w 99"/>
                  <a:gd name="T45" fmla="*/ 307 h 66"/>
                  <a:gd name="T46" fmla="*/ 865 w 99"/>
                  <a:gd name="T47" fmla="*/ 408 h 66"/>
                  <a:gd name="T48" fmla="*/ 828 w 99"/>
                  <a:gd name="T49" fmla="*/ 512 h 66"/>
                  <a:gd name="T50" fmla="*/ 749 w 99"/>
                  <a:gd name="T51" fmla="*/ 631 h 66"/>
                  <a:gd name="T52" fmla="*/ 676 w 99"/>
                  <a:gd name="T53" fmla="*/ 731 h 66"/>
                  <a:gd name="T54" fmla="*/ 601 w 99"/>
                  <a:gd name="T55" fmla="*/ 816 h 66"/>
                  <a:gd name="T56" fmla="*/ 502 w 99"/>
                  <a:gd name="T57" fmla="*/ 908 h 66"/>
                  <a:gd name="T58" fmla="*/ 420 w 99"/>
                  <a:gd name="T59" fmla="*/ 944 h 66"/>
                  <a:gd name="T60" fmla="*/ 324 w 99"/>
                  <a:gd name="T61" fmla="*/ 978 h 66"/>
                  <a:gd name="T62" fmla="*/ 228 w 99"/>
                  <a:gd name="T63" fmla="*/ 988 h 66"/>
                  <a:gd name="T64" fmla="*/ 134 w 99"/>
                  <a:gd name="T65" fmla="*/ 944 h 66"/>
                  <a:gd name="T66" fmla="*/ 4 w 99"/>
                  <a:gd name="T67" fmla="*/ 878 h 66"/>
                  <a:gd name="T68" fmla="*/ 0 w 99"/>
                  <a:gd name="T69" fmla="*/ 99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0" y="58"/>
                    </a:moveTo>
                    <a:lnTo>
                      <a:pt x="11" y="64"/>
                    </a:lnTo>
                    <a:lnTo>
                      <a:pt x="22" y="66"/>
                    </a:lnTo>
                    <a:lnTo>
                      <a:pt x="32" y="66"/>
                    </a:lnTo>
                    <a:lnTo>
                      <a:pt x="42" y="64"/>
                    </a:lnTo>
                    <a:lnTo>
                      <a:pt x="51" y="61"/>
                    </a:lnTo>
                    <a:lnTo>
                      <a:pt x="61" y="55"/>
                    </a:lnTo>
                    <a:lnTo>
                      <a:pt x="69" y="50"/>
                    </a:lnTo>
                    <a:lnTo>
                      <a:pt x="77" y="43"/>
                    </a:lnTo>
                    <a:lnTo>
                      <a:pt x="84" y="36"/>
                    </a:lnTo>
                    <a:lnTo>
                      <a:pt x="89" y="30"/>
                    </a:lnTo>
                    <a:lnTo>
                      <a:pt x="94" y="23"/>
                    </a:lnTo>
                    <a:lnTo>
                      <a:pt x="97" y="17"/>
                    </a:lnTo>
                    <a:lnTo>
                      <a:pt x="99" y="11"/>
                    </a:lnTo>
                    <a:lnTo>
                      <a:pt x="99" y="6"/>
                    </a:lnTo>
                    <a:lnTo>
                      <a:pt x="95" y="0"/>
                    </a:lnTo>
                    <a:lnTo>
                      <a:pt x="88" y="0"/>
                    </a:lnTo>
                    <a:lnTo>
                      <a:pt x="90" y="9"/>
                    </a:lnTo>
                    <a:lnTo>
                      <a:pt x="91" y="9"/>
                    </a:lnTo>
                    <a:lnTo>
                      <a:pt x="90" y="8"/>
                    </a:lnTo>
                    <a:lnTo>
                      <a:pt x="90" y="9"/>
                    </a:lnTo>
                    <a:lnTo>
                      <a:pt x="89" y="13"/>
                    </a:lnTo>
                    <a:lnTo>
                      <a:pt x="86" y="18"/>
                    </a:lnTo>
                    <a:lnTo>
                      <a:pt x="82" y="23"/>
                    </a:lnTo>
                    <a:lnTo>
                      <a:pt x="78" y="30"/>
                    </a:lnTo>
                    <a:lnTo>
                      <a:pt x="71" y="36"/>
                    </a:lnTo>
                    <a:lnTo>
                      <a:pt x="64" y="42"/>
                    </a:lnTo>
                    <a:lnTo>
                      <a:pt x="57" y="47"/>
                    </a:lnTo>
                    <a:lnTo>
                      <a:pt x="48" y="52"/>
                    </a:lnTo>
                    <a:lnTo>
                      <a:pt x="40" y="55"/>
                    </a:lnTo>
                    <a:lnTo>
                      <a:pt x="31" y="56"/>
                    </a:lnTo>
                    <a:lnTo>
                      <a:pt x="22" y="57"/>
                    </a:lnTo>
                    <a:lnTo>
                      <a:pt x="13" y="55"/>
                    </a:lnTo>
                    <a:lnTo>
                      <a:pt x="5"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65" name="Freeform 690"/>
              <p:cNvSpPr>
                <a:spLocks noChangeArrowheads="1"/>
              </p:cNvSpPr>
              <p:nvPr/>
            </p:nvSpPr>
            <p:spPr bwMode="auto">
              <a:xfrm>
                <a:off x="1694" y="4082"/>
                <a:ext cx="36" cy="48"/>
              </a:xfrm>
              <a:custGeom>
                <a:avLst/>
                <a:gdLst>
                  <a:gd name="T0" fmla="*/ 304 w 44"/>
                  <a:gd name="T1" fmla="*/ 0 h 49"/>
                  <a:gd name="T2" fmla="*/ 235 w 44"/>
                  <a:gd name="T3" fmla="*/ 73 h 49"/>
                  <a:gd name="T4" fmla="*/ 187 w 44"/>
                  <a:gd name="T5" fmla="*/ 3367 h 49"/>
                  <a:gd name="T6" fmla="*/ 118 w 44"/>
                  <a:gd name="T7" fmla="*/ 5363 h 49"/>
                  <a:gd name="T8" fmla="*/ 79 w 44"/>
                  <a:gd name="T9" fmla="*/ 7929 h 49"/>
                  <a:gd name="T10" fmla="*/ 2 w 44"/>
                  <a:gd name="T11" fmla="*/ 10299 h 49"/>
                  <a:gd name="T12" fmla="*/ 1 w 44"/>
                  <a:gd name="T13" fmla="*/ 11744 h 49"/>
                  <a:gd name="T14" fmla="*/ 0 w 44"/>
                  <a:gd name="T15" fmla="*/ 13011 h 49"/>
                  <a:gd name="T16" fmla="*/ 0 w 44"/>
                  <a:gd name="T17" fmla="*/ 14075 h 49"/>
                  <a:gd name="T18" fmla="*/ 0 w 44"/>
                  <a:gd name="T19" fmla="*/ 14873 h 49"/>
                  <a:gd name="T20" fmla="*/ 2 w 44"/>
                  <a:gd name="T21" fmla="*/ 15430 h 49"/>
                  <a:gd name="T22" fmla="*/ 70 w 44"/>
                  <a:gd name="T23" fmla="*/ 13184 h 49"/>
                  <a:gd name="T24" fmla="*/ 74 w 44"/>
                  <a:gd name="T25" fmla="*/ 13754 h 49"/>
                  <a:gd name="T26" fmla="*/ 74 w 44"/>
                  <a:gd name="T27" fmla="*/ 13184 h 49"/>
                  <a:gd name="T28" fmla="*/ 90 w 44"/>
                  <a:gd name="T29" fmla="*/ 11270 h 49"/>
                  <a:gd name="T30" fmla="*/ 118 w 44"/>
                  <a:gd name="T31" fmla="*/ 10050 h 49"/>
                  <a:gd name="T32" fmla="*/ 181 w 44"/>
                  <a:gd name="T33" fmla="*/ 7522 h 49"/>
                  <a:gd name="T34" fmla="*/ 221 w 44"/>
                  <a:gd name="T35" fmla="*/ 6262 h 49"/>
                  <a:gd name="T36" fmla="*/ 277 w 44"/>
                  <a:gd name="T37" fmla="*/ 3937 h 49"/>
                  <a:gd name="T38" fmla="*/ 339 w 44"/>
                  <a:gd name="T39" fmla="*/ 2868 h 49"/>
                  <a:gd name="T40" fmla="*/ 304 w 44"/>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49"/>
                  <a:gd name="T65" fmla="*/ 44 w 44"/>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49">
                    <a:moveTo>
                      <a:pt x="39" y="0"/>
                    </a:moveTo>
                    <a:lnTo>
                      <a:pt x="31" y="5"/>
                    </a:lnTo>
                    <a:lnTo>
                      <a:pt x="24" y="11"/>
                    </a:lnTo>
                    <a:lnTo>
                      <a:pt x="16" y="17"/>
                    </a:lnTo>
                    <a:lnTo>
                      <a:pt x="10" y="25"/>
                    </a:lnTo>
                    <a:lnTo>
                      <a:pt x="5" y="32"/>
                    </a:lnTo>
                    <a:lnTo>
                      <a:pt x="1" y="37"/>
                    </a:lnTo>
                    <a:lnTo>
                      <a:pt x="0" y="41"/>
                    </a:lnTo>
                    <a:lnTo>
                      <a:pt x="0" y="44"/>
                    </a:lnTo>
                    <a:lnTo>
                      <a:pt x="0" y="47"/>
                    </a:lnTo>
                    <a:lnTo>
                      <a:pt x="3" y="49"/>
                    </a:lnTo>
                    <a:lnTo>
                      <a:pt x="8" y="42"/>
                    </a:lnTo>
                    <a:lnTo>
                      <a:pt x="9" y="43"/>
                    </a:lnTo>
                    <a:lnTo>
                      <a:pt x="9" y="42"/>
                    </a:lnTo>
                    <a:lnTo>
                      <a:pt x="12" y="36"/>
                    </a:lnTo>
                    <a:lnTo>
                      <a:pt x="16" y="31"/>
                    </a:lnTo>
                    <a:lnTo>
                      <a:pt x="23" y="24"/>
                    </a:lnTo>
                    <a:lnTo>
                      <a:pt x="29" y="19"/>
                    </a:lnTo>
                    <a:lnTo>
                      <a:pt x="36" y="13"/>
                    </a:lnTo>
                    <a:lnTo>
                      <a:pt x="44" y="9"/>
                    </a:lnTo>
                    <a:lnTo>
                      <a:pt x="39"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66" name="Freeform 691"/>
              <p:cNvSpPr>
                <a:spLocks noChangeArrowheads="1"/>
              </p:cNvSpPr>
              <p:nvPr/>
            </p:nvSpPr>
            <p:spPr bwMode="auto">
              <a:xfrm>
                <a:off x="1735" y="4073"/>
                <a:ext cx="40" cy="14"/>
              </a:xfrm>
              <a:custGeom>
                <a:avLst/>
                <a:gdLst>
                  <a:gd name="T0" fmla="*/ 53 w 54"/>
                  <a:gd name="T1" fmla="*/ 0 h 18"/>
                  <a:gd name="T2" fmla="*/ 50 w 54"/>
                  <a:gd name="T3" fmla="*/ 0 h 18"/>
                  <a:gd name="T4" fmla="*/ 46 w 54"/>
                  <a:gd name="T5" fmla="*/ 0 h 18"/>
                  <a:gd name="T6" fmla="*/ 39 w 54"/>
                  <a:gd name="T7" fmla="*/ 0 h 18"/>
                  <a:gd name="T8" fmla="*/ 31 w 54"/>
                  <a:gd name="T9" fmla="*/ 1 h 18"/>
                  <a:gd name="T10" fmla="*/ 24 w 54"/>
                  <a:gd name="T11" fmla="*/ 2 h 18"/>
                  <a:gd name="T12" fmla="*/ 15 w 54"/>
                  <a:gd name="T13" fmla="*/ 2 h 18"/>
                  <a:gd name="T14" fmla="*/ 11 w 54"/>
                  <a:gd name="T15" fmla="*/ 1738 h 18"/>
                  <a:gd name="T16" fmla="*/ 0 w 54"/>
                  <a:gd name="T17" fmla="*/ 2383 h 18"/>
                  <a:gd name="T18" fmla="*/ 1 w 54"/>
                  <a:gd name="T19" fmla="*/ 4984 h 18"/>
                  <a:gd name="T20" fmla="*/ 12 w 54"/>
                  <a:gd name="T21" fmla="*/ 4037 h 18"/>
                  <a:gd name="T22" fmla="*/ 16 w 54"/>
                  <a:gd name="T23" fmla="*/ 3270 h 18"/>
                  <a:gd name="T24" fmla="*/ 26 w 54"/>
                  <a:gd name="T25" fmla="*/ 2943 h 18"/>
                  <a:gd name="T26" fmla="*/ 33 w 54"/>
                  <a:gd name="T27" fmla="*/ 2649 h 18"/>
                  <a:gd name="T28" fmla="*/ 39 w 54"/>
                  <a:gd name="T29" fmla="*/ 2649 h 18"/>
                  <a:gd name="T30" fmla="*/ 46 w 54"/>
                  <a:gd name="T31" fmla="*/ 2649 h 18"/>
                  <a:gd name="T32" fmla="*/ 51 w 54"/>
                  <a:gd name="T33" fmla="*/ 2383 h 18"/>
                  <a:gd name="T34" fmla="*/ 54 w 54"/>
                  <a:gd name="T35" fmla="*/ 2383 h 18"/>
                  <a:gd name="T36" fmla="*/ 53 w 54"/>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2" y="0"/>
                    </a:moveTo>
                    <a:lnTo>
                      <a:pt x="49" y="0"/>
                    </a:lnTo>
                    <a:lnTo>
                      <a:pt x="45" y="0"/>
                    </a:lnTo>
                    <a:lnTo>
                      <a:pt x="39" y="0"/>
                    </a:lnTo>
                    <a:lnTo>
                      <a:pt x="31" y="1"/>
                    </a:lnTo>
                    <a:lnTo>
                      <a:pt x="24" y="2"/>
                    </a:lnTo>
                    <a:lnTo>
                      <a:pt x="16" y="3"/>
                    </a:lnTo>
                    <a:lnTo>
                      <a:pt x="9" y="6"/>
                    </a:lnTo>
                    <a:lnTo>
                      <a:pt x="0" y="9"/>
                    </a:lnTo>
                    <a:lnTo>
                      <a:pt x="5" y="18"/>
                    </a:lnTo>
                    <a:lnTo>
                      <a:pt x="11" y="14"/>
                    </a:lnTo>
                    <a:lnTo>
                      <a:pt x="18" y="12"/>
                    </a:lnTo>
                    <a:lnTo>
                      <a:pt x="26" y="11"/>
                    </a:lnTo>
                    <a:lnTo>
                      <a:pt x="32" y="10"/>
                    </a:lnTo>
                    <a:lnTo>
                      <a:pt x="39" y="10"/>
                    </a:lnTo>
                    <a:lnTo>
                      <a:pt x="45" y="10"/>
                    </a:lnTo>
                    <a:lnTo>
                      <a:pt x="50" y="9"/>
                    </a:lnTo>
                    <a:lnTo>
                      <a:pt x="54"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67" name="Freeform 692"/>
              <p:cNvSpPr>
                <a:spLocks noChangeArrowheads="1"/>
              </p:cNvSpPr>
              <p:nvPr/>
            </p:nvSpPr>
            <p:spPr bwMode="auto">
              <a:xfrm>
                <a:off x="5016" y="4077"/>
                <a:ext cx="92" cy="52"/>
              </a:xfrm>
              <a:custGeom>
                <a:avLst/>
                <a:gdLst>
                  <a:gd name="T0" fmla="*/ 3003 w 93"/>
                  <a:gd name="T1" fmla="*/ 3850 h 58"/>
                  <a:gd name="T2" fmla="*/ 3052 w 93"/>
                  <a:gd name="T3" fmla="*/ 3850 h 58"/>
                  <a:gd name="T4" fmla="*/ 3164 w 93"/>
                  <a:gd name="T5" fmla="*/ 3723 h 58"/>
                  <a:gd name="T6" fmla="*/ 3164 w 93"/>
                  <a:gd name="T7" fmla="*/ 3438 h 58"/>
                  <a:gd name="T8" fmla="*/ 3082 w 93"/>
                  <a:gd name="T9" fmla="*/ 3156 h 58"/>
                  <a:gd name="T10" fmla="*/ 3036 w 93"/>
                  <a:gd name="T11" fmla="*/ 2765 h 58"/>
                  <a:gd name="T12" fmla="*/ 2882 w 93"/>
                  <a:gd name="T13" fmla="*/ 2433 h 58"/>
                  <a:gd name="T14" fmla="*/ 2633 w 93"/>
                  <a:gd name="T15" fmla="*/ 1985 h 58"/>
                  <a:gd name="T16" fmla="*/ 2462 w 93"/>
                  <a:gd name="T17" fmla="*/ 1479 h 58"/>
                  <a:gd name="T18" fmla="*/ 2230 w 93"/>
                  <a:gd name="T19" fmla="*/ 1060 h 58"/>
                  <a:gd name="T20" fmla="*/ 1905 w 93"/>
                  <a:gd name="T21" fmla="*/ 647 h 58"/>
                  <a:gd name="T22" fmla="*/ 1645 w 93"/>
                  <a:gd name="T23" fmla="*/ 463 h 58"/>
                  <a:gd name="T24" fmla="*/ 1313 w 93"/>
                  <a:gd name="T25" fmla="*/ 3 h 58"/>
                  <a:gd name="T26" fmla="*/ 1019 w 93"/>
                  <a:gd name="T27" fmla="*/ 0 h 58"/>
                  <a:gd name="T28" fmla="*/ 635 w 93"/>
                  <a:gd name="T29" fmla="*/ 0 h 58"/>
                  <a:gd name="T30" fmla="*/ 398 w 93"/>
                  <a:gd name="T31" fmla="*/ 3 h 58"/>
                  <a:gd name="T32" fmla="*/ 1 w 93"/>
                  <a:gd name="T33" fmla="*/ 503 h 58"/>
                  <a:gd name="T34" fmla="*/ 0 w 93"/>
                  <a:gd name="T35" fmla="*/ 547 h 58"/>
                  <a:gd name="T36" fmla="*/ 0 w 93"/>
                  <a:gd name="T37" fmla="*/ 594 h 58"/>
                  <a:gd name="T38" fmla="*/ 0 w 93"/>
                  <a:gd name="T39" fmla="*/ 702 h 58"/>
                  <a:gd name="T40" fmla="*/ 1 w 93"/>
                  <a:gd name="T41" fmla="*/ 901 h 58"/>
                  <a:gd name="T42" fmla="*/ 4 w 93"/>
                  <a:gd name="T43" fmla="*/ 1315 h 58"/>
                  <a:gd name="T44" fmla="*/ 9 w 93"/>
                  <a:gd name="T45" fmla="*/ 1684 h 58"/>
                  <a:gd name="T46" fmla="*/ 490 w 93"/>
                  <a:gd name="T47" fmla="*/ 2089 h 58"/>
                  <a:gd name="T48" fmla="*/ 669 w 93"/>
                  <a:gd name="T49" fmla="*/ 2545 h 58"/>
                  <a:gd name="T50" fmla="*/ 1019 w 93"/>
                  <a:gd name="T51" fmla="*/ 2903 h 58"/>
                  <a:gd name="T52" fmla="*/ 1246 w 93"/>
                  <a:gd name="T53" fmla="*/ 3267 h 58"/>
                  <a:gd name="T54" fmla="*/ 1537 w 93"/>
                  <a:gd name="T55" fmla="*/ 3428 h 58"/>
                  <a:gd name="T56" fmla="*/ 1734 w 93"/>
                  <a:gd name="T57" fmla="*/ 3547 h 58"/>
                  <a:gd name="T58" fmla="*/ 1997 w 93"/>
                  <a:gd name="T59" fmla="*/ 3723 h 58"/>
                  <a:gd name="T60" fmla="*/ 2251 w 93"/>
                  <a:gd name="T61" fmla="*/ 3740 h 58"/>
                  <a:gd name="T62" fmla="*/ 2463 w 93"/>
                  <a:gd name="T63" fmla="*/ 3740 h 58"/>
                  <a:gd name="T64" fmla="*/ 2633 w 93"/>
                  <a:gd name="T65" fmla="*/ 3740 h 58"/>
                  <a:gd name="T66" fmla="*/ 2881 w 93"/>
                  <a:gd name="T67" fmla="*/ 3740 h 58"/>
                  <a:gd name="T68" fmla="*/ 3003 w 93"/>
                  <a:gd name="T69" fmla="*/ 385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8"/>
                  <a:gd name="T107" fmla="*/ 93 w 9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8">
                    <a:moveTo>
                      <a:pt x="88" y="58"/>
                    </a:moveTo>
                    <a:lnTo>
                      <a:pt x="91" y="58"/>
                    </a:lnTo>
                    <a:lnTo>
                      <a:pt x="93" y="55"/>
                    </a:lnTo>
                    <a:lnTo>
                      <a:pt x="93" y="52"/>
                    </a:lnTo>
                    <a:lnTo>
                      <a:pt x="92" y="47"/>
                    </a:lnTo>
                    <a:lnTo>
                      <a:pt x="89" y="41"/>
                    </a:lnTo>
                    <a:lnTo>
                      <a:pt x="85" y="36"/>
                    </a:lnTo>
                    <a:lnTo>
                      <a:pt x="79" y="29"/>
                    </a:lnTo>
                    <a:lnTo>
                      <a:pt x="72" y="22"/>
                    </a:lnTo>
                    <a:lnTo>
                      <a:pt x="66" y="16"/>
                    </a:lnTo>
                    <a:lnTo>
                      <a:pt x="57" y="10"/>
                    </a:lnTo>
                    <a:lnTo>
                      <a:pt x="49" y="6"/>
                    </a:lnTo>
                    <a:lnTo>
                      <a:pt x="39" y="3"/>
                    </a:lnTo>
                    <a:lnTo>
                      <a:pt x="30" y="0"/>
                    </a:lnTo>
                    <a:lnTo>
                      <a:pt x="20" y="0"/>
                    </a:lnTo>
                    <a:lnTo>
                      <a:pt x="11" y="3"/>
                    </a:lnTo>
                    <a:lnTo>
                      <a:pt x="1" y="7"/>
                    </a:lnTo>
                    <a:lnTo>
                      <a:pt x="0" y="8"/>
                    </a:lnTo>
                    <a:lnTo>
                      <a:pt x="0" y="9"/>
                    </a:lnTo>
                    <a:lnTo>
                      <a:pt x="0" y="11"/>
                    </a:lnTo>
                    <a:lnTo>
                      <a:pt x="1" y="14"/>
                    </a:lnTo>
                    <a:lnTo>
                      <a:pt x="4" y="19"/>
                    </a:lnTo>
                    <a:lnTo>
                      <a:pt x="9" y="25"/>
                    </a:lnTo>
                    <a:lnTo>
                      <a:pt x="15" y="31"/>
                    </a:lnTo>
                    <a:lnTo>
                      <a:pt x="21" y="38"/>
                    </a:lnTo>
                    <a:lnTo>
                      <a:pt x="30" y="43"/>
                    </a:lnTo>
                    <a:lnTo>
                      <a:pt x="37" y="49"/>
                    </a:lnTo>
                    <a:lnTo>
                      <a:pt x="45" y="51"/>
                    </a:lnTo>
                    <a:lnTo>
                      <a:pt x="52" y="53"/>
                    </a:lnTo>
                    <a:lnTo>
                      <a:pt x="59" y="55"/>
                    </a:lnTo>
                    <a:lnTo>
                      <a:pt x="67" y="56"/>
                    </a:lnTo>
                    <a:lnTo>
                      <a:pt x="73" y="56"/>
                    </a:lnTo>
                    <a:lnTo>
                      <a:pt x="79" y="56"/>
                    </a:lnTo>
                    <a:lnTo>
                      <a:pt x="84" y="56"/>
                    </a:lnTo>
                    <a:lnTo>
                      <a:pt x="88" y="58"/>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68" name="Freeform 693"/>
              <p:cNvSpPr>
                <a:spLocks noChangeArrowheads="1"/>
              </p:cNvSpPr>
              <p:nvPr/>
            </p:nvSpPr>
            <p:spPr bwMode="auto">
              <a:xfrm>
                <a:off x="5014" y="4070"/>
                <a:ext cx="98" cy="55"/>
              </a:xfrm>
              <a:custGeom>
                <a:avLst/>
                <a:gdLst>
                  <a:gd name="T0" fmla="*/ 4 w 98"/>
                  <a:gd name="T1" fmla="*/ 228 h 66"/>
                  <a:gd name="T2" fmla="*/ 742 w 98"/>
                  <a:gd name="T3" fmla="*/ 183 h 66"/>
                  <a:gd name="T4" fmla="*/ 1194 w 98"/>
                  <a:gd name="T5" fmla="*/ 161 h 66"/>
                  <a:gd name="T6" fmla="*/ 1813 w 98"/>
                  <a:gd name="T7" fmla="*/ 161 h 66"/>
                  <a:gd name="T8" fmla="*/ 2298 w 98"/>
                  <a:gd name="T9" fmla="*/ 183 h 66"/>
                  <a:gd name="T10" fmla="*/ 2835 w 98"/>
                  <a:gd name="T11" fmla="*/ 228 h 66"/>
                  <a:gd name="T12" fmla="*/ 3285 w 98"/>
                  <a:gd name="T13" fmla="*/ 331 h 66"/>
                  <a:gd name="T14" fmla="*/ 3699 w 98"/>
                  <a:gd name="T15" fmla="*/ 410 h 66"/>
                  <a:gd name="T16" fmla="*/ 4167 w 98"/>
                  <a:gd name="T17" fmla="*/ 512 h 66"/>
                  <a:gd name="T18" fmla="*/ 4573 w 98"/>
                  <a:gd name="T19" fmla="*/ 631 h 66"/>
                  <a:gd name="T20" fmla="*/ 4841 w 98"/>
                  <a:gd name="T21" fmla="*/ 731 h 66"/>
                  <a:gd name="T22" fmla="*/ 5138 w 98"/>
                  <a:gd name="T23" fmla="*/ 816 h 66"/>
                  <a:gd name="T24" fmla="*/ 5183 w 98"/>
                  <a:gd name="T25" fmla="*/ 918 h 66"/>
                  <a:gd name="T26" fmla="*/ 5283 w 98"/>
                  <a:gd name="T27" fmla="*/ 978 h 66"/>
                  <a:gd name="T28" fmla="*/ 5283 w 98"/>
                  <a:gd name="T29" fmla="*/ 988 h 66"/>
                  <a:gd name="T30" fmla="*/ 5451 w 98"/>
                  <a:gd name="T31" fmla="*/ 988 h 66"/>
                  <a:gd name="T32" fmla="*/ 5283 w 98"/>
                  <a:gd name="T33" fmla="*/ 988 h 66"/>
                  <a:gd name="T34" fmla="*/ 5165 w 98"/>
                  <a:gd name="T35" fmla="*/ 1143 h 66"/>
                  <a:gd name="T36" fmla="*/ 5501 w 98"/>
                  <a:gd name="T37" fmla="*/ 1133 h 66"/>
                  <a:gd name="T38" fmla="*/ 5799 w 98"/>
                  <a:gd name="T39" fmla="*/ 1053 h 66"/>
                  <a:gd name="T40" fmla="*/ 5799 w 98"/>
                  <a:gd name="T41" fmla="*/ 944 h 66"/>
                  <a:gd name="T42" fmla="*/ 5607 w 98"/>
                  <a:gd name="T43" fmla="*/ 853 h 66"/>
                  <a:gd name="T44" fmla="*/ 5482 w 98"/>
                  <a:gd name="T45" fmla="*/ 737 h 66"/>
                  <a:gd name="T46" fmla="*/ 5183 w 98"/>
                  <a:gd name="T47" fmla="*/ 631 h 66"/>
                  <a:gd name="T48" fmla="*/ 4885 w 98"/>
                  <a:gd name="T49" fmla="*/ 512 h 66"/>
                  <a:gd name="T50" fmla="*/ 4561 w 98"/>
                  <a:gd name="T51" fmla="*/ 408 h 66"/>
                  <a:gd name="T52" fmla="*/ 4061 w 98"/>
                  <a:gd name="T53" fmla="*/ 265 h 66"/>
                  <a:gd name="T54" fmla="*/ 3598 w 98"/>
                  <a:gd name="T55" fmla="*/ 183 h 66"/>
                  <a:gd name="T56" fmla="*/ 3009 w 98"/>
                  <a:gd name="T57" fmla="*/ 6 h 66"/>
                  <a:gd name="T58" fmla="*/ 2439 w 98"/>
                  <a:gd name="T59" fmla="*/ 2 h 66"/>
                  <a:gd name="T60" fmla="*/ 1870 w 98"/>
                  <a:gd name="T61" fmla="*/ 0 h 66"/>
                  <a:gd name="T62" fmla="*/ 1194 w 98"/>
                  <a:gd name="T63" fmla="*/ 0 h 66"/>
                  <a:gd name="T64" fmla="*/ 659 w 98"/>
                  <a:gd name="T65" fmla="*/ 2 h 66"/>
                  <a:gd name="T66" fmla="*/ 0 w 98"/>
                  <a:gd name="T67" fmla="*/ 137 h 66"/>
                  <a:gd name="T68" fmla="*/ 4 w 98"/>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4"/>
                    </a:moveTo>
                    <a:lnTo>
                      <a:pt x="13" y="11"/>
                    </a:lnTo>
                    <a:lnTo>
                      <a:pt x="21" y="9"/>
                    </a:lnTo>
                    <a:lnTo>
                      <a:pt x="31" y="9"/>
                    </a:lnTo>
                    <a:lnTo>
                      <a:pt x="39" y="11"/>
                    </a:lnTo>
                    <a:lnTo>
                      <a:pt x="48" y="14"/>
                    </a:lnTo>
                    <a:lnTo>
                      <a:pt x="56" y="19"/>
                    </a:lnTo>
                    <a:lnTo>
                      <a:pt x="63" y="24"/>
                    </a:lnTo>
                    <a:lnTo>
                      <a:pt x="71" y="30"/>
                    </a:lnTo>
                    <a:lnTo>
                      <a:pt x="77" y="36"/>
                    </a:lnTo>
                    <a:lnTo>
                      <a:pt x="81" y="42"/>
                    </a:lnTo>
                    <a:lnTo>
                      <a:pt x="86" y="47"/>
                    </a:lnTo>
                    <a:lnTo>
                      <a:pt x="89" y="53"/>
                    </a:lnTo>
                    <a:lnTo>
                      <a:pt x="90" y="56"/>
                    </a:lnTo>
                    <a:lnTo>
                      <a:pt x="90" y="57"/>
                    </a:lnTo>
                    <a:lnTo>
                      <a:pt x="91" y="57"/>
                    </a:lnTo>
                    <a:lnTo>
                      <a:pt x="90" y="57"/>
                    </a:lnTo>
                    <a:lnTo>
                      <a:pt x="88" y="66"/>
                    </a:lnTo>
                    <a:lnTo>
                      <a:pt x="94" y="65"/>
                    </a:lnTo>
                    <a:lnTo>
                      <a:pt x="98" y="60"/>
                    </a:lnTo>
                    <a:lnTo>
                      <a:pt x="98" y="55"/>
                    </a:lnTo>
                    <a:lnTo>
                      <a:pt x="96" y="49"/>
                    </a:lnTo>
                    <a:lnTo>
                      <a:pt x="93" y="43"/>
                    </a:lnTo>
                    <a:lnTo>
                      <a:pt x="89" y="36"/>
                    </a:lnTo>
                    <a:lnTo>
                      <a:pt x="84" y="30"/>
                    </a:lnTo>
                    <a:lnTo>
                      <a:pt x="76" y="23"/>
                    </a:lnTo>
                    <a:lnTo>
                      <a:pt x="69" y="16"/>
                    </a:lnTo>
                    <a:lnTo>
                      <a:pt x="60" y="11"/>
                    </a:lnTo>
                    <a:lnTo>
                      <a:pt x="51" y="6"/>
                    </a:lnTo>
                    <a:lnTo>
                      <a:pt x="41" y="2"/>
                    </a:lnTo>
                    <a:lnTo>
                      <a:pt x="32" y="0"/>
                    </a:lnTo>
                    <a:lnTo>
                      <a:pt x="21" y="0"/>
                    </a:lnTo>
                    <a:lnTo>
                      <a:pt x="11"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69" name="Freeform 694"/>
              <p:cNvSpPr>
                <a:spLocks noChangeArrowheads="1"/>
              </p:cNvSpPr>
              <p:nvPr/>
            </p:nvSpPr>
            <p:spPr bwMode="auto">
              <a:xfrm>
                <a:off x="5011" y="4079"/>
                <a:ext cx="39" cy="48"/>
              </a:xfrm>
              <a:custGeom>
                <a:avLst/>
                <a:gdLst>
                  <a:gd name="T0" fmla="*/ 508 w 43"/>
                  <a:gd name="T1" fmla="*/ 13011 h 49"/>
                  <a:gd name="T2" fmla="*/ 434 w 43"/>
                  <a:gd name="T3" fmla="*/ 11744 h 49"/>
                  <a:gd name="T4" fmla="*/ 323 w 43"/>
                  <a:gd name="T5" fmla="*/ 10050 h 49"/>
                  <a:gd name="T6" fmla="*/ 245 w 43"/>
                  <a:gd name="T7" fmla="*/ 7929 h 49"/>
                  <a:gd name="T8" fmla="*/ 189 w 43"/>
                  <a:gd name="T9" fmla="*/ 6262 h 49"/>
                  <a:gd name="T10" fmla="*/ 149 w 43"/>
                  <a:gd name="T11" fmla="*/ 3937 h 49"/>
                  <a:gd name="T12" fmla="*/ 5 w 43"/>
                  <a:gd name="T13" fmla="*/ 2643 h 49"/>
                  <a:gd name="T14" fmla="*/ 5 w 43"/>
                  <a:gd name="T15" fmla="*/ 2459 h 49"/>
                  <a:gd name="T16" fmla="*/ 5 w 43"/>
                  <a:gd name="T17" fmla="*/ 82 h 49"/>
                  <a:gd name="T18" fmla="*/ 5 w 43"/>
                  <a:gd name="T19" fmla="*/ 2459 h 49"/>
                  <a:gd name="T20" fmla="*/ 5 w 43"/>
                  <a:gd name="T21" fmla="*/ 2459 h 49"/>
                  <a:gd name="T22" fmla="*/ 3 w 43"/>
                  <a:gd name="T23" fmla="*/ 0 h 49"/>
                  <a:gd name="T24" fmla="*/ 0 w 43"/>
                  <a:gd name="T25" fmla="*/ 3 h 49"/>
                  <a:gd name="T26" fmla="*/ 0 w 43"/>
                  <a:gd name="T27" fmla="*/ 82 h 49"/>
                  <a:gd name="T28" fmla="*/ 0 w 43"/>
                  <a:gd name="T29" fmla="*/ 2868 h 49"/>
                  <a:gd name="T30" fmla="*/ 1 w 43"/>
                  <a:gd name="T31" fmla="*/ 3937 h 49"/>
                  <a:gd name="T32" fmla="*/ 4 w 43"/>
                  <a:gd name="T33" fmla="*/ 5807 h 49"/>
                  <a:gd name="T34" fmla="*/ 5 w 43"/>
                  <a:gd name="T35" fmla="*/ 7929 h 49"/>
                  <a:gd name="T36" fmla="*/ 189 w 43"/>
                  <a:gd name="T37" fmla="*/ 10050 h 49"/>
                  <a:gd name="T38" fmla="*/ 258 w 43"/>
                  <a:gd name="T39" fmla="*/ 12028 h 49"/>
                  <a:gd name="T40" fmla="*/ 370 w 43"/>
                  <a:gd name="T41" fmla="*/ 14256 h 49"/>
                  <a:gd name="T42" fmla="*/ 464 w 43"/>
                  <a:gd name="T43" fmla="*/ 15430 h 49"/>
                  <a:gd name="T44" fmla="*/ 508 w 43"/>
                  <a:gd name="T45" fmla="*/ 13011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49"/>
                  <a:gd name="T71" fmla="*/ 43 w 43"/>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49">
                    <a:moveTo>
                      <a:pt x="43" y="41"/>
                    </a:moveTo>
                    <a:lnTo>
                      <a:pt x="36" y="37"/>
                    </a:lnTo>
                    <a:lnTo>
                      <a:pt x="28" y="31"/>
                    </a:lnTo>
                    <a:lnTo>
                      <a:pt x="22" y="25"/>
                    </a:lnTo>
                    <a:lnTo>
                      <a:pt x="16" y="19"/>
                    </a:lnTo>
                    <a:lnTo>
                      <a:pt x="11" y="13"/>
                    </a:lnTo>
                    <a:lnTo>
                      <a:pt x="8" y="8"/>
                    </a:lnTo>
                    <a:lnTo>
                      <a:pt x="8" y="7"/>
                    </a:lnTo>
                    <a:lnTo>
                      <a:pt x="8" y="6"/>
                    </a:lnTo>
                    <a:lnTo>
                      <a:pt x="8" y="7"/>
                    </a:lnTo>
                    <a:lnTo>
                      <a:pt x="7" y="7"/>
                    </a:lnTo>
                    <a:lnTo>
                      <a:pt x="3" y="0"/>
                    </a:lnTo>
                    <a:lnTo>
                      <a:pt x="0" y="3"/>
                    </a:lnTo>
                    <a:lnTo>
                      <a:pt x="0" y="6"/>
                    </a:lnTo>
                    <a:lnTo>
                      <a:pt x="0" y="9"/>
                    </a:lnTo>
                    <a:lnTo>
                      <a:pt x="1" y="13"/>
                    </a:lnTo>
                    <a:lnTo>
                      <a:pt x="4" y="18"/>
                    </a:lnTo>
                    <a:lnTo>
                      <a:pt x="9" y="25"/>
                    </a:lnTo>
                    <a:lnTo>
                      <a:pt x="16" y="31"/>
                    </a:lnTo>
                    <a:lnTo>
                      <a:pt x="23" y="38"/>
                    </a:lnTo>
                    <a:lnTo>
                      <a:pt x="31" y="45"/>
                    </a:lnTo>
                    <a:lnTo>
                      <a:pt x="39" y="49"/>
                    </a:lnTo>
                    <a:lnTo>
                      <a:pt x="4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70" name="Freeform 695"/>
              <p:cNvSpPr>
                <a:spLocks noChangeArrowheads="1"/>
              </p:cNvSpPr>
              <p:nvPr/>
            </p:nvSpPr>
            <p:spPr bwMode="auto">
              <a:xfrm>
                <a:off x="5053" y="4124"/>
                <a:ext cx="51" cy="14"/>
              </a:xfrm>
              <a:custGeom>
                <a:avLst/>
                <a:gdLst>
                  <a:gd name="T0" fmla="*/ 1502 w 54"/>
                  <a:gd name="T1" fmla="*/ 2383 h 18"/>
                  <a:gd name="T2" fmla="*/ 1421 w 54"/>
                  <a:gd name="T3" fmla="*/ 2146 h 18"/>
                  <a:gd name="T4" fmla="*/ 1248 w 54"/>
                  <a:gd name="T5" fmla="*/ 2146 h 18"/>
                  <a:gd name="T6" fmla="*/ 1062 w 54"/>
                  <a:gd name="T7" fmla="*/ 2146 h 18"/>
                  <a:gd name="T8" fmla="*/ 903 w 54"/>
                  <a:gd name="T9" fmla="*/ 1931 h 18"/>
                  <a:gd name="T10" fmla="*/ 689 w 54"/>
                  <a:gd name="T11" fmla="*/ 1931 h 18"/>
                  <a:gd name="T12" fmla="*/ 471 w 54"/>
                  <a:gd name="T13" fmla="*/ 1564 h 18"/>
                  <a:gd name="T14" fmla="*/ 323 w 54"/>
                  <a:gd name="T15" fmla="*/ 2 h 18"/>
                  <a:gd name="T16" fmla="*/ 4 w 54"/>
                  <a:gd name="T17" fmla="*/ 0 h 18"/>
                  <a:gd name="T18" fmla="*/ 0 w 54"/>
                  <a:gd name="T19" fmla="*/ 2146 h 18"/>
                  <a:gd name="T20" fmla="*/ 8 w 54"/>
                  <a:gd name="T21" fmla="*/ 2943 h 18"/>
                  <a:gd name="T22" fmla="*/ 423 w 54"/>
                  <a:gd name="T23" fmla="*/ 4207 h 18"/>
                  <a:gd name="T24" fmla="*/ 633 w 54"/>
                  <a:gd name="T25" fmla="*/ 4485 h 18"/>
                  <a:gd name="T26" fmla="*/ 875 w 54"/>
                  <a:gd name="T27" fmla="*/ 4675 h 18"/>
                  <a:gd name="T28" fmla="*/ 1062 w 54"/>
                  <a:gd name="T29" fmla="*/ 4675 h 18"/>
                  <a:gd name="T30" fmla="*/ 1248 w 54"/>
                  <a:gd name="T31" fmla="*/ 4675 h 18"/>
                  <a:gd name="T32" fmla="*/ 1389 w 54"/>
                  <a:gd name="T33" fmla="*/ 4984 h 18"/>
                  <a:gd name="T34" fmla="*/ 1468 w 54"/>
                  <a:gd name="T35" fmla="*/ 4984 h 18"/>
                  <a:gd name="T36" fmla="*/ 1502 w 54"/>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4" y="9"/>
                    </a:moveTo>
                    <a:lnTo>
                      <a:pt x="50" y="8"/>
                    </a:lnTo>
                    <a:lnTo>
                      <a:pt x="44" y="8"/>
                    </a:lnTo>
                    <a:lnTo>
                      <a:pt x="38" y="8"/>
                    </a:lnTo>
                    <a:lnTo>
                      <a:pt x="32" y="7"/>
                    </a:lnTo>
                    <a:lnTo>
                      <a:pt x="25" y="7"/>
                    </a:lnTo>
                    <a:lnTo>
                      <a:pt x="18" y="5"/>
                    </a:lnTo>
                    <a:lnTo>
                      <a:pt x="11" y="4"/>
                    </a:lnTo>
                    <a:lnTo>
                      <a:pt x="4" y="0"/>
                    </a:lnTo>
                    <a:lnTo>
                      <a:pt x="0" y="8"/>
                    </a:lnTo>
                    <a:lnTo>
                      <a:pt x="8" y="11"/>
                    </a:lnTo>
                    <a:lnTo>
                      <a:pt x="16" y="15"/>
                    </a:lnTo>
                    <a:lnTo>
                      <a:pt x="23" y="16"/>
                    </a:lnTo>
                    <a:lnTo>
                      <a:pt x="31" y="17"/>
                    </a:lnTo>
                    <a:lnTo>
                      <a:pt x="38" y="17"/>
                    </a:lnTo>
                    <a:lnTo>
                      <a:pt x="44" y="17"/>
                    </a:lnTo>
                    <a:lnTo>
                      <a:pt x="49" y="18"/>
                    </a:lnTo>
                    <a:lnTo>
                      <a:pt x="52" y="18"/>
                    </a:lnTo>
                    <a:lnTo>
                      <a:pt x="54"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71" name="Freeform 696"/>
              <p:cNvSpPr>
                <a:spLocks noChangeArrowheads="1"/>
              </p:cNvSpPr>
              <p:nvPr/>
            </p:nvSpPr>
            <p:spPr bwMode="auto">
              <a:xfrm>
                <a:off x="1203" y="4082"/>
                <a:ext cx="81" cy="52"/>
              </a:xfrm>
              <a:custGeom>
                <a:avLst/>
                <a:gdLst>
                  <a:gd name="T0" fmla="*/ 493 w 93"/>
                  <a:gd name="T1" fmla="*/ 0 h 57"/>
                  <a:gd name="T2" fmla="*/ 506 w 93"/>
                  <a:gd name="T3" fmla="*/ 0 h 57"/>
                  <a:gd name="T4" fmla="*/ 520 w 93"/>
                  <a:gd name="T5" fmla="*/ 2 h 57"/>
                  <a:gd name="T6" fmla="*/ 520 w 93"/>
                  <a:gd name="T7" fmla="*/ 5 h 57"/>
                  <a:gd name="T8" fmla="*/ 506 w 93"/>
                  <a:gd name="T9" fmla="*/ 387 h 57"/>
                  <a:gd name="T10" fmla="*/ 498 w 93"/>
                  <a:gd name="T11" fmla="*/ 542 h 57"/>
                  <a:gd name="T12" fmla="*/ 473 w 93"/>
                  <a:gd name="T13" fmla="*/ 867 h 57"/>
                  <a:gd name="T14" fmla="*/ 432 w 93"/>
                  <a:gd name="T15" fmla="*/ 1064 h 57"/>
                  <a:gd name="T16" fmla="*/ 404 w 93"/>
                  <a:gd name="T17" fmla="*/ 1318 h 57"/>
                  <a:gd name="T18" fmla="*/ 364 w 93"/>
                  <a:gd name="T19" fmla="*/ 1508 h 57"/>
                  <a:gd name="T20" fmla="*/ 314 w 93"/>
                  <a:gd name="T21" fmla="*/ 1727 h 57"/>
                  <a:gd name="T22" fmla="*/ 268 w 93"/>
                  <a:gd name="T23" fmla="*/ 1962 h 57"/>
                  <a:gd name="T24" fmla="*/ 216 w 93"/>
                  <a:gd name="T25" fmla="*/ 2099 h 57"/>
                  <a:gd name="T26" fmla="*/ 167 w 93"/>
                  <a:gd name="T27" fmla="*/ 2120 h 57"/>
                  <a:gd name="T28" fmla="*/ 105 w 93"/>
                  <a:gd name="T29" fmla="*/ 2189 h 57"/>
                  <a:gd name="T30" fmla="*/ 62 w 93"/>
                  <a:gd name="T31" fmla="*/ 2099 h 57"/>
                  <a:gd name="T32" fmla="*/ 1 w 93"/>
                  <a:gd name="T33" fmla="*/ 1949 h 57"/>
                  <a:gd name="T34" fmla="*/ 0 w 93"/>
                  <a:gd name="T35" fmla="*/ 1848 h 57"/>
                  <a:gd name="T36" fmla="*/ 0 w 93"/>
                  <a:gd name="T37" fmla="*/ 1821 h 57"/>
                  <a:gd name="T38" fmla="*/ 0 w 93"/>
                  <a:gd name="T39" fmla="*/ 1727 h 57"/>
                  <a:gd name="T40" fmla="*/ 1 w 93"/>
                  <a:gd name="T41" fmla="*/ 1703 h 57"/>
                  <a:gd name="T42" fmla="*/ 3 w 93"/>
                  <a:gd name="T43" fmla="*/ 1487 h 57"/>
                  <a:gd name="T44" fmla="*/ 3 w 93"/>
                  <a:gd name="T45" fmla="*/ 1220 h 57"/>
                  <a:gd name="T46" fmla="*/ 80 w 93"/>
                  <a:gd name="T47" fmla="*/ 941 h 57"/>
                  <a:gd name="T48" fmla="*/ 115 w 93"/>
                  <a:gd name="T49" fmla="*/ 660 h 57"/>
                  <a:gd name="T50" fmla="*/ 166 w 93"/>
                  <a:gd name="T51" fmla="*/ 470 h 57"/>
                  <a:gd name="T52" fmla="*/ 204 w 93"/>
                  <a:gd name="T53" fmla="*/ 359 h 57"/>
                  <a:gd name="T54" fmla="*/ 242 w 93"/>
                  <a:gd name="T55" fmla="*/ 5 h 57"/>
                  <a:gd name="T56" fmla="*/ 285 w 93"/>
                  <a:gd name="T57" fmla="*/ 3 h 57"/>
                  <a:gd name="T58" fmla="*/ 327 w 93"/>
                  <a:gd name="T59" fmla="*/ 2 h 57"/>
                  <a:gd name="T60" fmla="*/ 368 w 93"/>
                  <a:gd name="T61" fmla="*/ 1 h 57"/>
                  <a:gd name="T62" fmla="*/ 408 w 93"/>
                  <a:gd name="T63" fmla="*/ 0 h 57"/>
                  <a:gd name="T64" fmla="*/ 432 w 93"/>
                  <a:gd name="T65" fmla="*/ 0 h 57"/>
                  <a:gd name="T66" fmla="*/ 473 w 93"/>
                  <a:gd name="T67" fmla="*/ 0 h 57"/>
                  <a:gd name="T68" fmla="*/ 493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0"/>
                    </a:moveTo>
                    <a:lnTo>
                      <a:pt x="92" y="0"/>
                    </a:lnTo>
                    <a:lnTo>
                      <a:pt x="93" y="2"/>
                    </a:lnTo>
                    <a:lnTo>
                      <a:pt x="93" y="5"/>
                    </a:lnTo>
                    <a:lnTo>
                      <a:pt x="92" y="10"/>
                    </a:lnTo>
                    <a:lnTo>
                      <a:pt x="89" y="15"/>
                    </a:lnTo>
                    <a:lnTo>
                      <a:pt x="84" y="22"/>
                    </a:lnTo>
                    <a:lnTo>
                      <a:pt x="79" y="28"/>
                    </a:lnTo>
                    <a:lnTo>
                      <a:pt x="73" y="35"/>
                    </a:lnTo>
                    <a:lnTo>
                      <a:pt x="65" y="40"/>
                    </a:lnTo>
                    <a:lnTo>
                      <a:pt x="57" y="46"/>
                    </a:lnTo>
                    <a:lnTo>
                      <a:pt x="48" y="51"/>
                    </a:lnTo>
                    <a:lnTo>
                      <a:pt x="39" y="55"/>
                    </a:lnTo>
                    <a:lnTo>
                      <a:pt x="30" y="56"/>
                    </a:lnTo>
                    <a:lnTo>
                      <a:pt x="20" y="57"/>
                    </a:lnTo>
                    <a:lnTo>
                      <a:pt x="10" y="55"/>
                    </a:lnTo>
                    <a:lnTo>
                      <a:pt x="1" y="50"/>
                    </a:lnTo>
                    <a:lnTo>
                      <a:pt x="0" y="49"/>
                    </a:lnTo>
                    <a:lnTo>
                      <a:pt x="0" y="47"/>
                    </a:lnTo>
                    <a:lnTo>
                      <a:pt x="0" y="46"/>
                    </a:lnTo>
                    <a:lnTo>
                      <a:pt x="1" y="44"/>
                    </a:lnTo>
                    <a:lnTo>
                      <a:pt x="4" y="38"/>
                    </a:lnTo>
                    <a:lnTo>
                      <a:pt x="8" y="32"/>
                    </a:lnTo>
                    <a:lnTo>
                      <a:pt x="15" y="25"/>
                    </a:lnTo>
                    <a:lnTo>
                      <a:pt x="22" y="18"/>
                    </a:lnTo>
                    <a:lnTo>
                      <a:pt x="29" y="13"/>
                    </a:lnTo>
                    <a:lnTo>
                      <a:pt x="37" y="9"/>
                    </a:lnTo>
                    <a:lnTo>
                      <a:pt x="44" y="5"/>
                    </a:lnTo>
                    <a:lnTo>
                      <a:pt x="52" y="3"/>
                    </a:lnTo>
                    <a:lnTo>
                      <a:pt x="59" y="2"/>
                    </a:lnTo>
                    <a:lnTo>
                      <a:pt x="66" y="1"/>
                    </a:lnTo>
                    <a:lnTo>
                      <a:pt x="74" y="0"/>
                    </a:lnTo>
                    <a:lnTo>
                      <a:pt x="79" y="0"/>
                    </a:lnTo>
                    <a:lnTo>
                      <a:pt x="84"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72" name="Freeform 697"/>
              <p:cNvSpPr>
                <a:spLocks noChangeArrowheads="1"/>
              </p:cNvSpPr>
              <p:nvPr/>
            </p:nvSpPr>
            <p:spPr bwMode="auto">
              <a:xfrm>
                <a:off x="1202" y="4077"/>
                <a:ext cx="86" cy="55"/>
              </a:xfrm>
              <a:custGeom>
                <a:avLst/>
                <a:gdLst>
                  <a:gd name="T0" fmla="*/ 0 w 98"/>
                  <a:gd name="T1" fmla="*/ 1016 h 66"/>
                  <a:gd name="T2" fmla="*/ 81 w 98"/>
                  <a:gd name="T3" fmla="*/ 1122 h 66"/>
                  <a:gd name="T4" fmla="*/ 155 w 98"/>
                  <a:gd name="T5" fmla="*/ 1143 h 66"/>
                  <a:gd name="T6" fmla="*/ 235 w 98"/>
                  <a:gd name="T7" fmla="*/ 1143 h 66"/>
                  <a:gd name="T8" fmla="*/ 327 w 98"/>
                  <a:gd name="T9" fmla="*/ 1122 h 66"/>
                  <a:gd name="T10" fmla="*/ 394 w 98"/>
                  <a:gd name="T11" fmla="*/ 1053 h 66"/>
                  <a:gd name="T12" fmla="*/ 467 w 98"/>
                  <a:gd name="T13" fmla="*/ 944 h 66"/>
                  <a:gd name="T14" fmla="*/ 526 w 98"/>
                  <a:gd name="T15" fmla="*/ 855 h 66"/>
                  <a:gd name="T16" fmla="*/ 593 w 98"/>
                  <a:gd name="T17" fmla="*/ 737 h 66"/>
                  <a:gd name="T18" fmla="*/ 631 w 98"/>
                  <a:gd name="T19" fmla="*/ 637 h 66"/>
                  <a:gd name="T20" fmla="*/ 670 w 98"/>
                  <a:gd name="T21" fmla="*/ 512 h 66"/>
                  <a:gd name="T22" fmla="*/ 714 w 98"/>
                  <a:gd name="T23" fmla="*/ 408 h 66"/>
                  <a:gd name="T24" fmla="*/ 750 w 98"/>
                  <a:gd name="T25" fmla="*/ 285 h 66"/>
                  <a:gd name="T26" fmla="*/ 753 w 98"/>
                  <a:gd name="T27" fmla="*/ 183 h 66"/>
                  <a:gd name="T28" fmla="*/ 753 w 98"/>
                  <a:gd name="T29" fmla="*/ 3 h 66"/>
                  <a:gd name="T30" fmla="*/ 714 w 98"/>
                  <a:gd name="T31" fmla="*/ 0 h 66"/>
                  <a:gd name="T32" fmla="*/ 670 w 98"/>
                  <a:gd name="T33" fmla="*/ 0 h 66"/>
                  <a:gd name="T34" fmla="*/ 684 w 98"/>
                  <a:gd name="T35" fmla="*/ 161 h 66"/>
                  <a:gd name="T36" fmla="*/ 706 w 98"/>
                  <a:gd name="T37" fmla="*/ 161 h 66"/>
                  <a:gd name="T38" fmla="*/ 684 w 98"/>
                  <a:gd name="T39" fmla="*/ 148 h 66"/>
                  <a:gd name="T40" fmla="*/ 684 w 98"/>
                  <a:gd name="T41" fmla="*/ 161 h 66"/>
                  <a:gd name="T42" fmla="*/ 670 w 98"/>
                  <a:gd name="T43" fmla="*/ 198 h 66"/>
                  <a:gd name="T44" fmla="*/ 665 w 98"/>
                  <a:gd name="T45" fmla="*/ 307 h 66"/>
                  <a:gd name="T46" fmla="*/ 630 w 98"/>
                  <a:gd name="T47" fmla="*/ 408 h 66"/>
                  <a:gd name="T48" fmla="*/ 593 w 98"/>
                  <a:gd name="T49" fmla="*/ 512 h 66"/>
                  <a:gd name="T50" fmla="*/ 539 w 98"/>
                  <a:gd name="T51" fmla="*/ 637 h 66"/>
                  <a:gd name="T52" fmla="*/ 481 w 98"/>
                  <a:gd name="T53" fmla="*/ 731 h 66"/>
                  <a:gd name="T54" fmla="*/ 425 w 98"/>
                  <a:gd name="T55" fmla="*/ 844 h 66"/>
                  <a:gd name="T56" fmla="*/ 355 w 98"/>
                  <a:gd name="T57" fmla="*/ 908 h 66"/>
                  <a:gd name="T58" fmla="*/ 297 w 98"/>
                  <a:gd name="T59" fmla="*/ 944 h 66"/>
                  <a:gd name="T60" fmla="*/ 228 w 98"/>
                  <a:gd name="T61" fmla="*/ 978 h 66"/>
                  <a:gd name="T62" fmla="*/ 164 w 98"/>
                  <a:gd name="T63" fmla="*/ 978 h 66"/>
                  <a:gd name="T64" fmla="*/ 96 w 98"/>
                  <a:gd name="T65" fmla="*/ 944 h 66"/>
                  <a:gd name="T66" fmla="*/ 4 w 98"/>
                  <a:gd name="T67" fmla="*/ 878 h 66"/>
                  <a:gd name="T68" fmla="*/ 0 w 98"/>
                  <a:gd name="T69" fmla="*/ 1016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9"/>
                    </a:moveTo>
                    <a:lnTo>
                      <a:pt x="10" y="64"/>
                    </a:lnTo>
                    <a:lnTo>
                      <a:pt x="21" y="66"/>
                    </a:lnTo>
                    <a:lnTo>
                      <a:pt x="31" y="66"/>
                    </a:lnTo>
                    <a:lnTo>
                      <a:pt x="42" y="64"/>
                    </a:lnTo>
                    <a:lnTo>
                      <a:pt x="52" y="60"/>
                    </a:lnTo>
                    <a:lnTo>
                      <a:pt x="60" y="55"/>
                    </a:lnTo>
                    <a:lnTo>
                      <a:pt x="69" y="50"/>
                    </a:lnTo>
                    <a:lnTo>
                      <a:pt x="77" y="43"/>
                    </a:lnTo>
                    <a:lnTo>
                      <a:pt x="83" y="37"/>
                    </a:lnTo>
                    <a:lnTo>
                      <a:pt x="89" y="30"/>
                    </a:lnTo>
                    <a:lnTo>
                      <a:pt x="94" y="23"/>
                    </a:lnTo>
                    <a:lnTo>
                      <a:pt x="97" y="17"/>
                    </a:lnTo>
                    <a:lnTo>
                      <a:pt x="98" y="11"/>
                    </a:lnTo>
                    <a:lnTo>
                      <a:pt x="98" y="5"/>
                    </a:lnTo>
                    <a:lnTo>
                      <a:pt x="94" y="0"/>
                    </a:lnTo>
                    <a:lnTo>
                      <a:pt x="89" y="0"/>
                    </a:lnTo>
                    <a:lnTo>
                      <a:pt x="90" y="9"/>
                    </a:lnTo>
                    <a:lnTo>
                      <a:pt x="91" y="9"/>
                    </a:lnTo>
                    <a:lnTo>
                      <a:pt x="90" y="8"/>
                    </a:lnTo>
                    <a:lnTo>
                      <a:pt x="90" y="9"/>
                    </a:lnTo>
                    <a:lnTo>
                      <a:pt x="89" y="12"/>
                    </a:lnTo>
                    <a:lnTo>
                      <a:pt x="86" y="18"/>
                    </a:lnTo>
                    <a:lnTo>
                      <a:pt x="82" y="23"/>
                    </a:lnTo>
                    <a:lnTo>
                      <a:pt x="77" y="30"/>
                    </a:lnTo>
                    <a:lnTo>
                      <a:pt x="71" y="37"/>
                    </a:lnTo>
                    <a:lnTo>
                      <a:pt x="63" y="42"/>
                    </a:lnTo>
                    <a:lnTo>
                      <a:pt x="56" y="48"/>
                    </a:lnTo>
                    <a:lnTo>
                      <a:pt x="47" y="52"/>
                    </a:lnTo>
                    <a:lnTo>
                      <a:pt x="39" y="55"/>
                    </a:lnTo>
                    <a:lnTo>
                      <a:pt x="30" y="56"/>
                    </a:lnTo>
                    <a:lnTo>
                      <a:pt x="22" y="56"/>
                    </a:lnTo>
                    <a:lnTo>
                      <a:pt x="13" y="55"/>
                    </a:lnTo>
                    <a:lnTo>
                      <a:pt x="4" y="51"/>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73" name="Freeform 698"/>
              <p:cNvSpPr>
                <a:spLocks noChangeArrowheads="1"/>
              </p:cNvSpPr>
              <p:nvPr/>
            </p:nvSpPr>
            <p:spPr bwMode="auto">
              <a:xfrm>
                <a:off x="1199" y="4087"/>
                <a:ext cx="39" cy="50"/>
              </a:xfrm>
              <a:custGeom>
                <a:avLst/>
                <a:gdLst>
                  <a:gd name="T0" fmla="*/ 477 w 43"/>
                  <a:gd name="T1" fmla="*/ 0 h 50"/>
                  <a:gd name="T2" fmla="*/ 370 w 43"/>
                  <a:gd name="T3" fmla="*/ 91 h 50"/>
                  <a:gd name="T4" fmla="*/ 258 w 43"/>
                  <a:gd name="T5" fmla="*/ 3501 h 50"/>
                  <a:gd name="T6" fmla="*/ 180 w 43"/>
                  <a:gd name="T7" fmla="*/ 5977 h 50"/>
                  <a:gd name="T8" fmla="*/ 5 w 43"/>
                  <a:gd name="T9" fmla="*/ 7904 h 50"/>
                  <a:gd name="T10" fmla="*/ 4 w 43"/>
                  <a:gd name="T11" fmla="*/ 10257 h 50"/>
                  <a:gd name="T12" fmla="*/ 1 w 43"/>
                  <a:gd name="T13" fmla="*/ 12571 h 50"/>
                  <a:gd name="T14" fmla="*/ 0 w 43"/>
                  <a:gd name="T15" fmla="*/ 13566 h 50"/>
                  <a:gd name="T16" fmla="*/ 0 w 43"/>
                  <a:gd name="T17" fmla="*/ 14647 h 50"/>
                  <a:gd name="T18" fmla="*/ 1 w 43"/>
                  <a:gd name="T19" fmla="*/ 15726 h 50"/>
                  <a:gd name="T20" fmla="*/ 3 w 43"/>
                  <a:gd name="T21" fmla="*/ 16688 h 50"/>
                  <a:gd name="T22" fmla="*/ 5 w 43"/>
                  <a:gd name="T23" fmla="*/ 13947 h 50"/>
                  <a:gd name="T24" fmla="*/ 5 w 43"/>
                  <a:gd name="T25" fmla="*/ 14315 h 50"/>
                  <a:gd name="T26" fmla="*/ 5 w 43"/>
                  <a:gd name="T27" fmla="*/ 13947 h 50"/>
                  <a:gd name="T28" fmla="*/ 149 w 43"/>
                  <a:gd name="T29" fmla="*/ 11966 h 50"/>
                  <a:gd name="T30" fmla="*/ 180 w 43"/>
                  <a:gd name="T31" fmla="*/ 10257 h 50"/>
                  <a:gd name="T32" fmla="*/ 245 w 43"/>
                  <a:gd name="T33" fmla="*/ 7904 h 50"/>
                  <a:gd name="T34" fmla="*/ 323 w 43"/>
                  <a:gd name="T35" fmla="*/ 6484 h 50"/>
                  <a:gd name="T36" fmla="*/ 434 w 43"/>
                  <a:gd name="T37" fmla="*/ 4080 h 50"/>
                  <a:gd name="T38" fmla="*/ 508 w 43"/>
                  <a:gd name="T39" fmla="*/ 2995 h 50"/>
                  <a:gd name="T40" fmla="*/ 477 w 43"/>
                  <a:gd name="T41" fmla="*/ 0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50"/>
                  <a:gd name="T65" fmla="*/ 43 w 43"/>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50">
                    <a:moveTo>
                      <a:pt x="40" y="0"/>
                    </a:moveTo>
                    <a:lnTo>
                      <a:pt x="31" y="6"/>
                    </a:lnTo>
                    <a:lnTo>
                      <a:pt x="23" y="11"/>
                    </a:lnTo>
                    <a:lnTo>
                      <a:pt x="15" y="18"/>
                    </a:lnTo>
                    <a:lnTo>
                      <a:pt x="9" y="24"/>
                    </a:lnTo>
                    <a:lnTo>
                      <a:pt x="4" y="31"/>
                    </a:lnTo>
                    <a:lnTo>
                      <a:pt x="1" y="38"/>
                    </a:lnTo>
                    <a:lnTo>
                      <a:pt x="0" y="41"/>
                    </a:lnTo>
                    <a:lnTo>
                      <a:pt x="0" y="44"/>
                    </a:lnTo>
                    <a:lnTo>
                      <a:pt x="1" y="47"/>
                    </a:lnTo>
                    <a:lnTo>
                      <a:pt x="3" y="50"/>
                    </a:lnTo>
                    <a:lnTo>
                      <a:pt x="7" y="42"/>
                    </a:lnTo>
                    <a:lnTo>
                      <a:pt x="8" y="43"/>
                    </a:lnTo>
                    <a:lnTo>
                      <a:pt x="9" y="42"/>
                    </a:lnTo>
                    <a:lnTo>
                      <a:pt x="11" y="36"/>
                    </a:lnTo>
                    <a:lnTo>
                      <a:pt x="15" y="31"/>
                    </a:lnTo>
                    <a:lnTo>
                      <a:pt x="22" y="24"/>
                    </a:lnTo>
                    <a:lnTo>
                      <a:pt x="28" y="19"/>
                    </a:lnTo>
                    <a:lnTo>
                      <a:pt x="36" y="13"/>
                    </a:lnTo>
                    <a:lnTo>
                      <a:pt x="43"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74" name="Freeform 699"/>
              <p:cNvSpPr>
                <a:spLocks noChangeArrowheads="1"/>
              </p:cNvSpPr>
              <p:nvPr/>
            </p:nvSpPr>
            <p:spPr bwMode="auto">
              <a:xfrm>
                <a:off x="1240" y="4077"/>
                <a:ext cx="39" cy="14"/>
              </a:xfrm>
              <a:custGeom>
                <a:avLst/>
                <a:gdLst>
                  <a:gd name="T0" fmla="*/ 52 w 53"/>
                  <a:gd name="T1" fmla="*/ 0 h 18"/>
                  <a:gd name="T2" fmla="*/ 49 w 53"/>
                  <a:gd name="T3" fmla="*/ 0 h 18"/>
                  <a:gd name="T4" fmla="*/ 43 w 53"/>
                  <a:gd name="T5" fmla="*/ 0 h 18"/>
                  <a:gd name="T6" fmla="*/ 37 w 53"/>
                  <a:gd name="T7" fmla="*/ 0 h 18"/>
                  <a:gd name="T8" fmla="*/ 29 w 53"/>
                  <a:gd name="T9" fmla="*/ 2 h 18"/>
                  <a:gd name="T10" fmla="*/ 23 w 53"/>
                  <a:gd name="T11" fmla="*/ 2 h 18"/>
                  <a:gd name="T12" fmla="*/ 14 w 53"/>
                  <a:gd name="T13" fmla="*/ 2 h 18"/>
                  <a:gd name="T14" fmla="*/ 1 w 53"/>
                  <a:gd name="T15" fmla="*/ 1738 h 18"/>
                  <a:gd name="T16" fmla="*/ 0 w 53"/>
                  <a:gd name="T17" fmla="*/ 2383 h 18"/>
                  <a:gd name="T18" fmla="*/ 1 w 53"/>
                  <a:gd name="T19" fmla="*/ 4984 h 18"/>
                  <a:gd name="T20" fmla="*/ 11 w 53"/>
                  <a:gd name="T21" fmla="*/ 4207 h 18"/>
                  <a:gd name="T22" fmla="*/ 15 w 53"/>
                  <a:gd name="T23" fmla="*/ 3270 h 18"/>
                  <a:gd name="T24" fmla="*/ 24 w 53"/>
                  <a:gd name="T25" fmla="*/ 2943 h 18"/>
                  <a:gd name="T26" fmla="*/ 32 w 53"/>
                  <a:gd name="T27" fmla="*/ 2649 h 18"/>
                  <a:gd name="T28" fmla="*/ 37 w 53"/>
                  <a:gd name="T29" fmla="*/ 2649 h 18"/>
                  <a:gd name="T30" fmla="*/ 43 w 53"/>
                  <a:gd name="T31" fmla="*/ 2383 h 18"/>
                  <a:gd name="T32" fmla="*/ 49 w 53"/>
                  <a:gd name="T33" fmla="*/ 2383 h 18"/>
                  <a:gd name="T34" fmla="*/ 52 w 53"/>
                  <a:gd name="T35" fmla="*/ 2383 h 18"/>
                  <a:gd name="T36" fmla="*/ 52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8" y="0"/>
                    </a:lnTo>
                    <a:lnTo>
                      <a:pt x="43" y="0"/>
                    </a:lnTo>
                    <a:lnTo>
                      <a:pt x="37" y="0"/>
                    </a:lnTo>
                    <a:lnTo>
                      <a:pt x="30" y="2"/>
                    </a:lnTo>
                    <a:lnTo>
                      <a:pt x="23" y="3"/>
                    </a:lnTo>
                    <a:lnTo>
                      <a:pt x="15" y="4"/>
                    </a:lnTo>
                    <a:lnTo>
                      <a:pt x="7" y="6"/>
                    </a:lnTo>
                    <a:lnTo>
                      <a:pt x="0" y="9"/>
                    </a:lnTo>
                    <a:lnTo>
                      <a:pt x="3" y="18"/>
                    </a:lnTo>
                    <a:lnTo>
                      <a:pt x="10" y="15"/>
                    </a:lnTo>
                    <a:lnTo>
                      <a:pt x="17" y="12"/>
                    </a:lnTo>
                    <a:lnTo>
                      <a:pt x="24" y="11"/>
                    </a:lnTo>
                    <a:lnTo>
                      <a:pt x="32" y="10"/>
                    </a:lnTo>
                    <a:lnTo>
                      <a:pt x="38" y="10"/>
                    </a:lnTo>
                    <a:lnTo>
                      <a:pt x="43" y="9"/>
                    </a:lnTo>
                    <a:lnTo>
                      <a:pt x="48"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75" name="Freeform 700"/>
              <p:cNvSpPr>
                <a:spLocks noChangeArrowheads="1"/>
              </p:cNvSpPr>
              <p:nvPr/>
            </p:nvSpPr>
            <p:spPr bwMode="auto">
              <a:xfrm>
                <a:off x="4520" y="4073"/>
                <a:ext cx="92" cy="52"/>
              </a:xfrm>
              <a:custGeom>
                <a:avLst/>
                <a:gdLst>
                  <a:gd name="T0" fmla="*/ 4501 w 93"/>
                  <a:gd name="T1" fmla="*/ 2189 h 57"/>
                  <a:gd name="T2" fmla="*/ 4695 w 93"/>
                  <a:gd name="T3" fmla="*/ 2189 h 57"/>
                  <a:gd name="T4" fmla="*/ 4741 w 93"/>
                  <a:gd name="T5" fmla="*/ 2099 h 57"/>
                  <a:gd name="T6" fmla="*/ 4741 w 93"/>
                  <a:gd name="T7" fmla="*/ 1981 h 57"/>
                  <a:gd name="T8" fmla="*/ 4695 w 93"/>
                  <a:gd name="T9" fmla="*/ 1727 h 57"/>
                  <a:gd name="T10" fmla="*/ 4547 w 93"/>
                  <a:gd name="T11" fmla="*/ 1593 h 57"/>
                  <a:gd name="T12" fmla="*/ 4348 w 93"/>
                  <a:gd name="T13" fmla="*/ 1318 h 57"/>
                  <a:gd name="T14" fmla="*/ 4085 w 93"/>
                  <a:gd name="T15" fmla="*/ 1076 h 57"/>
                  <a:gd name="T16" fmla="*/ 3738 w 93"/>
                  <a:gd name="T17" fmla="*/ 867 h 57"/>
                  <a:gd name="T18" fmla="*/ 3387 w 93"/>
                  <a:gd name="T19" fmla="*/ 542 h 57"/>
                  <a:gd name="T20" fmla="*/ 2901 w 93"/>
                  <a:gd name="T21" fmla="*/ 387 h 57"/>
                  <a:gd name="T22" fmla="*/ 2509 w 93"/>
                  <a:gd name="T23" fmla="*/ 16 h 57"/>
                  <a:gd name="T24" fmla="*/ 1996 w 93"/>
                  <a:gd name="T25" fmla="*/ 2 h 57"/>
                  <a:gd name="T26" fmla="*/ 1548 w 93"/>
                  <a:gd name="T27" fmla="*/ 0 h 57"/>
                  <a:gd name="T28" fmla="*/ 980 w 93"/>
                  <a:gd name="T29" fmla="*/ 0 h 57"/>
                  <a:gd name="T30" fmla="*/ 570 w 93"/>
                  <a:gd name="T31" fmla="*/ 2 h 57"/>
                  <a:gd name="T32" fmla="*/ 1 w 93"/>
                  <a:gd name="T33" fmla="*/ 17 h 57"/>
                  <a:gd name="T34" fmla="*/ 0 w 93"/>
                  <a:gd name="T35" fmla="*/ 336 h 57"/>
                  <a:gd name="T36" fmla="*/ 0 w 93"/>
                  <a:gd name="T37" fmla="*/ 359 h 57"/>
                  <a:gd name="T38" fmla="*/ 0 w 93"/>
                  <a:gd name="T39" fmla="*/ 411 h 57"/>
                  <a:gd name="T40" fmla="*/ 1 w 93"/>
                  <a:gd name="T41" fmla="*/ 470 h 57"/>
                  <a:gd name="T42" fmla="*/ 5 w 93"/>
                  <a:gd name="T43" fmla="*/ 709 h 57"/>
                  <a:gd name="T44" fmla="*/ 496 w 93"/>
                  <a:gd name="T45" fmla="*/ 928 h 57"/>
                  <a:gd name="T46" fmla="*/ 723 w 93"/>
                  <a:gd name="T47" fmla="*/ 1153 h 57"/>
                  <a:gd name="T48" fmla="*/ 1184 w 93"/>
                  <a:gd name="T49" fmla="*/ 1409 h 57"/>
                  <a:gd name="T50" fmla="*/ 1521 w 93"/>
                  <a:gd name="T51" fmla="*/ 1617 h 57"/>
                  <a:gd name="T52" fmla="*/ 1874 w 93"/>
                  <a:gd name="T53" fmla="*/ 1832 h 57"/>
                  <a:gd name="T54" fmla="*/ 2260 w 93"/>
                  <a:gd name="T55" fmla="*/ 1981 h 57"/>
                  <a:gd name="T56" fmla="*/ 2667 w 93"/>
                  <a:gd name="T57" fmla="*/ 2083 h 57"/>
                  <a:gd name="T58" fmla="*/ 3059 w 93"/>
                  <a:gd name="T59" fmla="*/ 2099 h 57"/>
                  <a:gd name="T60" fmla="*/ 3436 w 93"/>
                  <a:gd name="T61" fmla="*/ 2120 h 57"/>
                  <a:gd name="T62" fmla="*/ 3762 w 93"/>
                  <a:gd name="T63" fmla="*/ 2120 h 57"/>
                  <a:gd name="T64" fmla="*/ 4085 w 93"/>
                  <a:gd name="T65" fmla="*/ 2120 h 57"/>
                  <a:gd name="T66" fmla="*/ 4348 w 93"/>
                  <a:gd name="T67" fmla="*/ 2189 h 57"/>
                  <a:gd name="T68" fmla="*/ 4501 w 93"/>
                  <a:gd name="T69" fmla="*/ 2189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57"/>
                    </a:moveTo>
                    <a:lnTo>
                      <a:pt x="92" y="57"/>
                    </a:lnTo>
                    <a:lnTo>
                      <a:pt x="93" y="55"/>
                    </a:lnTo>
                    <a:lnTo>
                      <a:pt x="93" y="52"/>
                    </a:lnTo>
                    <a:lnTo>
                      <a:pt x="92" y="46"/>
                    </a:lnTo>
                    <a:lnTo>
                      <a:pt x="89" y="41"/>
                    </a:lnTo>
                    <a:lnTo>
                      <a:pt x="85" y="35"/>
                    </a:lnTo>
                    <a:lnTo>
                      <a:pt x="80" y="29"/>
                    </a:lnTo>
                    <a:lnTo>
                      <a:pt x="73" y="22"/>
                    </a:lnTo>
                    <a:lnTo>
                      <a:pt x="66" y="15"/>
                    </a:lnTo>
                    <a:lnTo>
                      <a:pt x="57" y="10"/>
                    </a:lnTo>
                    <a:lnTo>
                      <a:pt x="49" y="6"/>
                    </a:lnTo>
                    <a:lnTo>
                      <a:pt x="39" y="2"/>
                    </a:lnTo>
                    <a:lnTo>
                      <a:pt x="31" y="0"/>
                    </a:lnTo>
                    <a:lnTo>
                      <a:pt x="20" y="0"/>
                    </a:lnTo>
                    <a:lnTo>
                      <a:pt x="11" y="2"/>
                    </a:lnTo>
                    <a:lnTo>
                      <a:pt x="1" y="7"/>
                    </a:lnTo>
                    <a:lnTo>
                      <a:pt x="0" y="8"/>
                    </a:lnTo>
                    <a:lnTo>
                      <a:pt x="0" y="9"/>
                    </a:lnTo>
                    <a:lnTo>
                      <a:pt x="0" y="11"/>
                    </a:lnTo>
                    <a:lnTo>
                      <a:pt x="1" y="13"/>
                    </a:lnTo>
                    <a:lnTo>
                      <a:pt x="5" y="19"/>
                    </a:lnTo>
                    <a:lnTo>
                      <a:pt x="9" y="24"/>
                    </a:lnTo>
                    <a:lnTo>
                      <a:pt x="15" y="31"/>
                    </a:lnTo>
                    <a:lnTo>
                      <a:pt x="23" y="37"/>
                    </a:lnTo>
                    <a:lnTo>
                      <a:pt x="30" y="43"/>
                    </a:lnTo>
                    <a:lnTo>
                      <a:pt x="37" y="48"/>
                    </a:lnTo>
                    <a:lnTo>
                      <a:pt x="45" y="52"/>
                    </a:lnTo>
                    <a:lnTo>
                      <a:pt x="52" y="54"/>
                    </a:lnTo>
                    <a:lnTo>
                      <a:pt x="60" y="55"/>
                    </a:lnTo>
                    <a:lnTo>
                      <a:pt x="67" y="56"/>
                    </a:lnTo>
                    <a:lnTo>
                      <a:pt x="74" y="56"/>
                    </a:lnTo>
                    <a:lnTo>
                      <a:pt x="80" y="56"/>
                    </a:lnTo>
                    <a:lnTo>
                      <a:pt x="85" y="57"/>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76" name="Freeform 701"/>
              <p:cNvSpPr>
                <a:spLocks noChangeArrowheads="1"/>
              </p:cNvSpPr>
              <p:nvPr/>
            </p:nvSpPr>
            <p:spPr bwMode="auto">
              <a:xfrm>
                <a:off x="4519" y="4068"/>
                <a:ext cx="99" cy="55"/>
              </a:xfrm>
              <a:custGeom>
                <a:avLst/>
                <a:gdLst>
                  <a:gd name="T0" fmla="*/ 5 w 99"/>
                  <a:gd name="T1" fmla="*/ 228 h 66"/>
                  <a:gd name="T2" fmla="*/ 759 w 99"/>
                  <a:gd name="T3" fmla="*/ 183 h 66"/>
                  <a:gd name="T4" fmla="*/ 1288 w 99"/>
                  <a:gd name="T5" fmla="*/ 161 h 66"/>
                  <a:gd name="T6" fmla="*/ 1727 w 99"/>
                  <a:gd name="T7" fmla="*/ 161 h 66"/>
                  <a:gd name="T8" fmla="*/ 2186 w 99"/>
                  <a:gd name="T9" fmla="*/ 183 h 66"/>
                  <a:gd name="T10" fmla="*/ 2692 w 99"/>
                  <a:gd name="T11" fmla="*/ 228 h 66"/>
                  <a:gd name="T12" fmla="*/ 3160 w 99"/>
                  <a:gd name="T13" fmla="*/ 307 h 66"/>
                  <a:gd name="T14" fmla="*/ 3612 w 99"/>
                  <a:gd name="T15" fmla="*/ 410 h 66"/>
                  <a:gd name="T16" fmla="*/ 3999 w 99"/>
                  <a:gd name="T17" fmla="*/ 506 h 66"/>
                  <a:gd name="T18" fmla="*/ 4426 w 99"/>
                  <a:gd name="T19" fmla="*/ 631 h 66"/>
                  <a:gd name="T20" fmla="*/ 4694 w 99"/>
                  <a:gd name="T21" fmla="*/ 705 h 66"/>
                  <a:gd name="T22" fmla="*/ 4903 w 99"/>
                  <a:gd name="T23" fmla="*/ 844 h 66"/>
                  <a:gd name="T24" fmla="*/ 5056 w 99"/>
                  <a:gd name="T25" fmla="*/ 908 h 66"/>
                  <a:gd name="T26" fmla="*/ 5059 w 99"/>
                  <a:gd name="T27" fmla="*/ 978 h 66"/>
                  <a:gd name="T28" fmla="*/ 5059 w 99"/>
                  <a:gd name="T29" fmla="*/ 990 h 66"/>
                  <a:gd name="T30" fmla="*/ 5141 w 99"/>
                  <a:gd name="T31" fmla="*/ 988 h 66"/>
                  <a:gd name="T32" fmla="*/ 5059 w 99"/>
                  <a:gd name="T33" fmla="*/ 988 h 66"/>
                  <a:gd name="T34" fmla="*/ 5056 w 99"/>
                  <a:gd name="T35" fmla="*/ 1143 h 66"/>
                  <a:gd name="T36" fmla="*/ 5363 w 99"/>
                  <a:gd name="T37" fmla="*/ 1143 h 66"/>
                  <a:gd name="T38" fmla="*/ 5601 w 99"/>
                  <a:gd name="T39" fmla="*/ 1053 h 66"/>
                  <a:gd name="T40" fmla="*/ 5601 w 99"/>
                  <a:gd name="T41" fmla="*/ 944 h 66"/>
                  <a:gd name="T42" fmla="*/ 5515 w 99"/>
                  <a:gd name="T43" fmla="*/ 853 h 66"/>
                  <a:gd name="T44" fmla="*/ 5363 w 99"/>
                  <a:gd name="T45" fmla="*/ 737 h 66"/>
                  <a:gd name="T46" fmla="*/ 5056 w 99"/>
                  <a:gd name="T47" fmla="*/ 631 h 66"/>
                  <a:gd name="T48" fmla="*/ 4767 w 99"/>
                  <a:gd name="T49" fmla="*/ 506 h 66"/>
                  <a:gd name="T50" fmla="*/ 4426 w 99"/>
                  <a:gd name="T51" fmla="*/ 408 h 66"/>
                  <a:gd name="T52" fmla="*/ 3874 w 99"/>
                  <a:gd name="T53" fmla="*/ 265 h 66"/>
                  <a:gd name="T54" fmla="*/ 3443 w 99"/>
                  <a:gd name="T55" fmla="*/ 183 h 66"/>
                  <a:gd name="T56" fmla="*/ 2932 w 99"/>
                  <a:gd name="T57" fmla="*/ 3 h 66"/>
                  <a:gd name="T58" fmla="*/ 2458 w 99"/>
                  <a:gd name="T59" fmla="*/ 2 h 66"/>
                  <a:gd name="T60" fmla="*/ 1781 w 99"/>
                  <a:gd name="T61" fmla="*/ 0 h 66"/>
                  <a:gd name="T62" fmla="*/ 1146 w 99"/>
                  <a:gd name="T63" fmla="*/ 0 h 66"/>
                  <a:gd name="T64" fmla="*/ 637 w 99"/>
                  <a:gd name="T65" fmla="*/ 2 h 66"/>
                  <a:gd name="T66" fmla="*/ 0 w 99"/>
                  <a:gd name="T67" fmla="*/ 6 h 66"/>
                  <a:gd name="T68" fmla="*/ 5 w 99"/>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5" y="14"/>
                    </a:moveTo>
                    <a:lnTo>
                      <a:pt x="14" y="11"/>
                    </a:lnTo>
                    <a:lnTo>
                      <a:pt x="23" y="9"/>
                    </a:lnTo>
                    <a:lnTo>
                      <a:pt x="31" y="9"/>
                    </a:lnTo>
                    <a:lnTo>
                      <a:pt x="39" y="11"/>
                    </a:lnTo>
                    <a:lnTo>
                      <a:pt x="48" y="14"/>
                    </a:lnTo>
                    <a:lnTo>
                      <a:pt x="56" y="18"/>
                    </a:lnTo>
                    <a:lnTo>
                      <a:pt x="64" y="24"/>
                    </a:lnTo>
                    <a:lnTo>
                      <a:pt x="71" y="29"/>
                    </a:lnTo>
                    <a:lnTo>
                      <a:pt x="78" y="36"/>
                    </a:lnTo>
                    <a:lnTo>
                      <a:pt x="83" y="41"/>
                    </a:lnTo>
                    <a:lnTo>
                      <a:pt x="87" y="48"/>
                    </a:lnTo>
                    <a:lnTo>
                      <a:pt x="89" y="52"/>
                    </a:lnTo>
                    <a:lnTo>
                      <a:pt x="90" y="56"/>
                    </a:lnTo>
                    <a:lnTo>
                      <a:pt x="90" y="58"/>
                    </a:lnTo>
                    <a:lnTo>
                      <a:pt x="91" y="57"/>
                    </a:lnTo>
                    <a:lnTo>
                      <a:pt x="90" y="57"/>
                    </a:lnTo>
                    <a:lnTo>
                      <a:pt x="89" y="66"/>
                    </a:lnTo>
                    <a:lnTo>
                      <a:pt x="94" y="66"/>
                    </a:lnTo>
                    <a:lnTo>
                      <a:pt x="99" y="60"/>
                    </a:lnTo>
                    <a:lnTo>
                      <a:pt x="99" y="55"/>
                    </a:lnTo>
                    <a:lnTo>
                      <a:pt x="98" y="49"/>
                    </a:lnTo>
                    <a:lnTo>
                      <a:pt x="94" y="43"/>
                    </a:lnTo>
                    <a:lnTo>
                      <a:pt x="89" y="36"/>
                    </a:lnTo>
                    <a:lnTo>
                      <a:pt x="84" y="29"/>
                    </a:lnTo>
                    <a:lnTo>
                      <a:pt x="78" y="23"/>
                    </a:lnTo>
                    <a:lnTo>
                      <a:pt x="69" y="16"/>
                    </a:lnTo>
                    <a:lnTo>
                      <a:pt x="61" y="11"/>
                    </a:lnTo>
                    <a:lnTo>
                      <a:pt x="52" y="5"/>
                    </a:lnTo>
                    <a:lnTo>
                      <a:pt x="43" y="2"/>
                    </a:lnTo>
                    <a:lnTo>
                      <a:pt x="32" y="0"/>
                    </a:lnTo>
                    <a:lnTo>
                      <a:pt x="21" y="0"/>
                    </a:lnTo>
                    <a:lnTo>
                      <a:pt x="11" y="2"/>
                    </a:lnTo>
                    <a:lnTo>
                      <a:pt x="0" y="6"/>
                    </a:lnTo>
                    <a:lnTo>
                      <a:pt x="5"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77" name="Freeform 702"/>
              <p:cNvSpPr>
                <a:spLocks noChangeArrowheads="1"/>
              </p:cNvSpPr>
              <p:nvPr/>
            </p:nvSpPr>
            <p:spPr bwMode="auto">
              <a:xfrm>
                <a:off x="4515" y="4075"/>
                <a:ext cx="39" cy="50"/>
              </a:xfrm>
              <a:custGeom>
                <a:avLst/>
                <a:gdLst>
                  <a:gd name="T0" fmla="*/ 508 w 43"/>
                  <a:gd name="T1" fmla="*/ 10780 h 51"/>
                  <a:gd name="T2" fmla="*/ 434 w 43"/>
                  <a:gd name="T3" fmla="*/ 9485 h 51"/>
                  <a:gd name="T4" fmla="*/ 338 w 43"/>
                  <a:gd name="T5" fmla="*/ 8155 h 51"/>
                  <a:gd name="T6" fmla="*/ 245 w 43"/>
                  <a:gd name="T7" fmla="*/ 6523 h 51"/>
                  <a:gd name="T8" fmla="*/ 189 w 43"/>
                  <a:gd name="T9" fmla="*/ 5187 h 51"/>
                  <a:gd name="T10" fmla="*/ 156 w 43"/>
                  <a:gd name="T11" fmla="*/ 3562 h 51"/>
                  <a:gd name="T12" fmla="*/ 5 w 43"/>
                  <a:gd name="T13" fmla="*/ 2272 h 51"/>
                  <a:gd name="T14" fmla="*/ 5 w 43"/>
                  <a:gd name="T15" fmla="*/ 2122 h 51"/>
                  <a:gd name="T16" fmla="*/ 5 w 43"/>
                  <a:gd name="T17" fmla="*/ 1949 h 51"/>
                  <a:gd name="T18" fmla="*/ 5 w 43"/>
                  <a:gd name="T19" fmla="*/ 2122 h 51"/>
                  <a:gd name="T20" fmla="*/ 5 w 43"/>
                  <a:gd name="T21" fmla="*/ 2122 h 51"/>
                  <a:gd name="T22" fmla="*/ 3 w 43"/>
                  <a:gd name="T23" fmla="*/ 0 h 51"/>
                  <a:gd name="T24" fmla="*/ 1 w 43"/>
                  <a:gd name="T25" fmla="*/ 4 h 51"/>
                  <a:gd name="T26" fmla="*/ 0 w 43"/>
                  <a:gd name="T27" fmla="*/ 1949 h 51"/>
                  <a:gd name="T28" fmla="*/ 0 w 43"/>
                  <a:gd name="T29" fmla="*/ 2447 h 51"/>
                  <a:gd name="T30" fmla="*/ 1 w 43"/>
                  <a:gd name="T31" fmla="*/ 3064 h 51"/>
                  <a:gd name="T32" fmla="*/ 5 w 43"/>
                  <a:gd name="T33" fmla="*/ 4807 h 51"/>
                  <a:gd name="T34" fmla="*/ 5 w 43"/>
                  <a:gd name="T35" fmla="*/ 6523 h 51"/>
                  <a:gd name="T36" fmla="*/ 189 w 43"/>
                  <a:gd name="T37" fmla="*/ 8155 h 51"/>
                  <a:gd name="T38" fmla="*/ 258 w 43"/>
                  <a:gd name="T39" fmla="*/ 10000 h 51"/>
                  <a:gd name="T40" fmla="*/ 387 w 43"/>
                  <a:gd name="T41" fmla="*/ 11635 h 51"/>
                  <a:gd name="T42" fmla="*/ 477 w 43"/>
                  <a:gd name="T43" fmla="*/ 12846 h 51"/>
                  <a:gd name="T44" fmla="*/ 508 w 43"/>
                  <a:gd name="T45" fmla="*/ 10780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51"/>
                  <a:gd name="T71" fmla="*/ 43 w 43"/>
                  <a:gd name="T72" fmla="*/ 51 h 5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51">
                    <a:moveTo>
                      <a:pt x="43" y="42"/>
                    </a:moveTo>
                    <a:lnTo>
                      <a:pt x="36" y="38"/>
                    </a:lnTo>
                    <a:lnTo>
                      <a:pt x="29" y="32"/>
                    </a:lnTo>
                    <a:lnTo>
                      <a:pt x="22" y="26"/>
                    </a:lnTo>
                    <a:lnTo>
                      <a:pt x="16" y="20"/>
                    </a:lnTo>
                    <a:lnTo>
                      <a:pt x="12" y="15"/>
                    </a:lnTo>
                    <a:lnTo>
                      <a:pt x="10" y="9"/>
                    </a:lnTo>
                    <a:lnTo>
                      <a:pt x="9" y="8"/>
                    </a:lnTo>
                    <a:lnTo>
                      <a:pt x="9" y="7"/>
                    </a:lnTo>
                    <a:lnTo>
                      <a:pt x="9" y="8"/>
                    </a:lnTo>
                    <a:lnTo>
                      <a:pt x="8" y="8"/>
                    </a:lnTo>
                    <a:lnTo>
                      <a:pt x="3" y="0"/>
                    </a:lnTo>
                    <a:lnTo>
                      <a:pt x="1" y="4"/>
                    </a:lnTo>
                    <a:lnTo>
                      <a:pt x="0" y="7"/>
                    </a:lnTo>
                    <a:lnTo>
                      <a:pt x="0" y="10"/>
                    </a:lnTo>
                    <a:lnTo>
                      <a:pt x="1" y="13"/>
                    </a:lnTo>
                    <a:lnTo>
                      <a:pt x="5" y="19"/>
                    </a:lnTo>
                    <a:lnTo>
                      <a:pt x="10" y="26"/>
                    </a:lnTo>
                    <a:lnTo>
                      <a:pt x="16" y="32"/>
                    </a:lnTo>
                    <a:lnTo>
                      <a:pt x="23" y="39"/>
                    </a:lnTo>
                    <a:lnTo>
                      <a:pt x="32" y="45"/>
                    </a:lnTo>
                    <a:lnTo>
                      <a:pt x="40" y="51"/>
                    </a:lnTo>
                    <a:lnTo>
                      <a:pt x="43" y="4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78" name="Freeform 703"/>
              <p:cNvSpPr>
                <a:spLocks noChangeArrowheads="1"/>
              </p:cNvSpPr>
              <p:nvPr/>
            </p:nvSpPr>
            <p:spPr bwMode="auto">
              <a:xfrm>
                <a:off x="4558" y="4121"/>
                <a:ext cx="50" cy="14"/>
              </a:xfrm>
              <a:custGeom>
                <a:avLst/>
                <a:gdLst>
                  <a:gd name="T0" fmla="*/ 1564 w 53"/>
                  <a:gd name="T1" fmla="*/ 2383 h 18"/>
                  <a:gd name="T2" fmla="*/ 1458 w 53"/>
                  <a:gd name="T3" fmla="*/ 2146 h 18"/>
                  <a:gd name="T4" fmla="*/ 1306 w 53"/>
                  <a:gd name="T5" fmla="*/ 2146 h 18"/>
                  <a:gd name="T6" fmla="*/ 1106 w 53"/>
                  <a:gd name="T7" fmla="*/ 2146 h 18"/>
                  <a:gd name="T8" fmla="*/ 938 w 53"/>
                  <a:gd name="T9" fmla="*/ 2146 h 18"/>
                  <a:gd name="T10" fmla="*/ 746 w 53"/>
                  <a:gd name="T11" fmla="*/ 1931 h 18"/>
                  <a:gd name="T12" fmla="*/ 480 w 53"/>
                  <a:gd name="T13" fmla="*/ 1738 h 18"/>
                  <a:gd name="T14" fmla="*/ 344 w 53"/>
                  <a:gd name="T15" fmla="*/ 2 h 18"/>
                  <a:gd name="T16" fmla="*/ 3 w 53"/>
                  <a:gd name="T17" fmla="*/ 0 h 18"/>
                  <a:gd name="T18" fmla="*/ 0 w 53"/>
                  <a:gd name="T19" fmla="*/ 2383 h 18"/>
                  <a:gd name="T20" fmla="*/ 8 w 53"/>
                  <a:gd name="T21" fmla="*/ 3270 h 18"/>
                  <a:gd name="T22" fmla="*/ 429 w 53"/>
                  <a:gd name="T23" fmla="*/ 4037 h 18"/>
                  <a:gd name="T24" fmla="*/ 706 w 53"/>
                  <a:gd name="T25" fmla="*/ 4207 h 18"/>
                  <a:gd name="T26" fmla="*/ 929 w 53"/>
                  <a:gd name="T27" fmla="*/ 4675 h 18"/>
                  <a:gd name="T28" fmla="*/ 1095 w 53"/>
                  <a:gd name="T29" fmla="*/ 4675 h 18"/>
                  <a:gd name="T30" fmla="*/ 1306 w 53"/>
                  <a:gd name="T31" fmla="*/ 4984 h 18"/>
                  <a:gd name="T32" fmla="*/ 1458 w 53"/>
                  <a:gd name="T33" fmla="*/ 4984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4" y="8"/>
                    </a:lnTo>
                    <a:lnTo>
                      <a:pt x="38" y="8"/>
                    </a:lnTo>
                    <a:lnTo>
                      <a:pt x="32" y="8"/>
                    </a:lnTo>
                    <a:lnTo>
                      <a:pt x="25" y="7"/>
                    </a:lnTo>
                    <a:lnTo>
                      <a:pt x="17" y="6"/>
                    </a:lnTo>
                    <a:lnTo>
                      <a:pt x="11" y="3"/>
                    </a:lnTo>
                    <a:lnTo>
                      <a:pt x="3" y="0"/>
                    </a:lnTo>
                    <a:lnTo>
                      <a:pt x="0" y="9"/>
                    </a:lnTo>
                    <a:lnTo>
                      <a:pt x="8" y="12"/>
                    </a:lnTo>
                    <a:lnTo>
                      <a:pt x="15" y="14"/>
                    </a:lnTo>
                    <a:lnTo>
                      <a:pt x="24" y="15"/>
                    </a:lnTo>
                    <a:lnTo>
                      <a:pt x="31" y="17"/>
                    </a:lnTo>
                    <a:lnTo>
                      <a:pt x="37" y="17"/>
                    </a:lnTo>
                    <a:lnTo>
                      <a:pt x="44" y="18"/>
                    </a:lnTo>
                    <a:lnTo>
                      <a:pt x="49" y="18"/>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79" name="Freeform 704"/>
              <p:cNvSpPr>
                <a:spLocks noChangeArrowheads="1"/>
              </p:cNvSpPr>
              <p:nvPr/>
            </p:nvSpPr>
            <p:spPr bwMode="auto">
              <a:xfrm>
                <a:off x="145" y="137"/>
                <a:ext cx="63" cy="112"/>
              </a:xfrm>
              <a:custGeom>
                <a:avLst/>
                <a:gdLst>
                  <a:gd name="T0" fmla="*/ 3166 w 65"/>
                  <a:gd name="T1" fmla="*/ 29584 h 107"/>
                  <a:gd name="T2" fmla="*/ 3166 w 65"/>
                  <a:gd name="T3" fmla="*/ 30401 h 107"/>
                  <a:gd name="T4" fmla="*/ 3157 w 65"/>
                  <a:gd name="T5" fmla="*/ 31411 h 107"/>
                  <a:gd name="T6" fmla="*/ 3157 w 65"/>
                  <a:gd name="T7" fmla="*/ 32030 h 107"/>
                  <a:gd name="T8" fmla="*/ 3035 w 65"/>
                  <a:gd name="T9" fmla="*/ 32375 h 107"/>
                  <a:gd name="T10" fmla="*/ 2922 w 65"/>
                  <a:gd name="T11" fmla="*/ 32690 h 107"/>
                  <a:gd name="T12" fmla="*/ 2647 w 65"/>
                  <a:gd name="T13" fmla="*/ 32690 h 107"/>
                  <a:gd name="T14" fmla="*/ 2303 w 65"/>
                  <a:gd name="T15" fmla="*/ 32030 h 107"/>
                  <a:gd name="T16" fmla="*/ 2043 w 65"/>
                  <a:gd name="T17" fmla="*/ 31359 h 107"/>
                  <a:gd name="T18" fmla="*/ 1708 w 65"/>
                  <a:gd name="T19" fmla="*/ 29499 h 107"/>
                  <a:gd name="T20" fmla="*/ 1346 w 65"/>
                  <a:gd name="T21" fmla="*/ 27449 h 107"/>
                  <a:gd name="T22" fmla="*/ 939 w 65"/>
                  <a:gd name="T23" fmla="*/ 25304 h 107"/>
                  <a:gd name="T24" fmla="*/ 656 w 65"/>
                  <a:gd name="T25" fmla="*/ 22111 h 107"/>
                  <a:gd name="T26" fmla="*/ 8 w 65"/>
                  <a:gd name="T27" fmla="*/ 19122 h 107"/>
                  <a:gd name="T28" fmla="*/ 4 w 65"/>
                  <a:gd name="T29" fmla="*/ 15738 h 107"/>
                  <a:gd name="T30" fmla="*/ 1 w 65"/>
                  <a:gd name="T31" fmla="*/ 12281 h 107"/>
                  <a:gd name="T32" fmla="*/ 0 w 65"/>
                  <a:gd name="T33" fmla="*/ 8567 h 107"/>
                  <a:gd name="T34" fmla="*/ 1 w 65"/>
                  <a:gd name="T35" fmla="*/ 4545 h 107"/>
                  <a:gd name="T36" fmla="*/ 4 w 65"/>
                  <a:gd name="T37" fmla="*/ 3 h 107"/>
                  <a:gd name="T38" fmla="*/ 5 w 65"/>
                  <a:gd name="T39" fmla="*/ 1 h 107"/>
                  <a:gd name="T40" fmla="*/ 6 w 65"/>
                  <a:gd name="T41" fmla="*/ 0 h 107"/>
                  <a:gd name="T42" fmla="*/ 8 w 65"/>
                  <a:gd name="T43" fmla="*/ 0 h 107"/>
                  <a:gd name="T44" fmla="*/ 517 w 65"/>
                  <a:gd name="T45" fmla="*/ 1 h 107"/>
                  <a:gd name="T46" fmla="*/ 740 w 65"/>
                  <a:gd name="T47" fmla="*/ 5 h 107"/>
                  <a:gd name="T48" fmla="*/ 1126 w 65"/>
                  <a:gd name="T49" fmla="*/ 2734 h 107"/>
                  <a:gd name="T50" fmla="*/ 1429 w 65"/>
                  <a:gd name="T51" fmla="*/ 4206 h 107"/>
                  <a:gd name="T52" fmla="*/ 1814 w 65"/>
                  <a:gd name="T53" fmla="*/ 6917 h 107"/>
                  <a:gd name="T54" fmla="*/ 2122 w 65"/>
                  <a:gd name="T55" fmla="*/ 9353 h 107"/>
                  <a:gd name="T56" fmla="*/ 2349 w 65"/>
                  <a:gd name="T57" fmla="*/ 11789 h 107"/>
                  <a:gd name="T58" fmla="*/ 2595 w 65"/>
                  <a:gd name="T59" fmla="*/ 14645 h 107"/>
                  <a:gd name="T60" fmla="*/ 2754 w 65"/>
                  <a:gd name="T61" fmla="*/ 16646 h 107"/>
                  <a:gd name="T62" fmla="*/ 2922 w 65"/>
                  <a:gd name="T63" fmla="*/ 19525 h 107"/>
                  <a:gd name="T64" fmla="*/ 2982 w 65"/>
                  <a:gd name="T65" fmla="*/ 22173 h 107"/>
                  <a:gd name="T66" fmla="*/ 3035 w 65"/>
                  <a:gd name="T67" fmla="*/ 24252 h 107"/>
                  <a:gd name="T68" fmla="*/ 3102 w 65"/>
                  <a:gd name="T69" fmla="*/ 27153 h 107"/>
                  <a:gd name="T70" fmla="*/ 3157 w 65"/>
                  <a:gd name="T71" fmla="*/ 28293 h 107"/>
                  <a:gd name="T72" fmla="*/ 3166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7"/>
                    </a:moveTo>
                    <a:lnTo>
                      <a:pt x="65" y="100"/>
                    </a:lnTo>
                    <a:lnTo>
                      <a:pt x="64" y="102"/>
                    </a:lnTo>
                    <a:lnTo>
                      <a:pt x="64" y="105"/>
                    </a:lnTo>
                    <a:lnTo>
                      <a:pt x="62" y="106"/>
                    </a:lnTo>
                    <a:lnTo>
                      <a:pt x="59" y="107"/>
                    </a:lnTo>
                    <a:lnTo>
                      <a:pt x="54" y="107"/>
                    </a:lnTo>
                    <a:lnTo>
                      <a:pt x="47" y="105"/>
                    </a:lnTo>
                    <a:lnTo>
                      <a:pt x="41" y="101"/>
                    </a:lnTo>
                    <a:lnTo>
                      <a:pt x="35" y="96"/>
                    </a:lnTo>
                    <a:lnTo>
                      <a:pt x="27" y="89"/>
                    </a:lnTo>
                    <a:lnTo>
                      <a:pt x="20" y="82"/>
                    </a:lnTo>
                    <a:lnTo>
                      <a:pt x="14" y="72"/>
                    </a:lnTo>
                    <a:lnTo>
                      <a:pt x="8" y="62"/>
                    </a:lnTo>
                    <a:lnTo>
                      <a:pt x="4" y="52"/>
                    </a:lnTo>
                    <a:lnTo>
                      <a:pt x="1" y="40"/>
                    </a:lnTo>
                    <a:lnTo>
                      <a:pt x="0" y="28"/>
                    </a:lnTo>
                    <a:lnTo>
                      <a:pt x="1" y="16"/>
                    </a:lnTo>
                    <a:lnTo>
                      <a:pt x="4" y="3"/>
                    </a:lnTo>
                    <a:lnTo>
                      <a:pt x="5" y="1"/>
                    </a:lnTo>
                    <a:lnTo>
                      <a:pt x="6" y="0"/>
                    </a:lnTo>
                    <a:lnTo>
                      <a:pt x="8" y="0"/>
                    </a:lnTo>
                    <a:lnTo>
                      <a:pt x="10" y="1"/>
                    </a:lnTo>
                    <a:lnTo>
                      <a:pt x="16" y="5"/>
                    </a:lnTo>
                    <a:lnTo>
                      <a:pt x="23" y="9"/>
                    </a:lnTo>
                    <a:lnTo>
                      <a:pt x="29" y="15"/>
                    </a:lnTo>
                    <a:lnTo>
                      <a:pt x="37" y="22"/>
                    </a:lnTo>
                    <a:lnTo>
                      <a:pt x="43" y="31"/>
                    </a:lnTo>
                    <a:lnTo>
                      <a:pt x="48" y="39"/>
                    </a:lnTo>
                    <a:lnTo>
                      <a:pt x="53" y="48"/>
                    </a:lnTo>
                    <a:lnTo>
                      <a:pt x="56" y="55"/>
                    </a:lnTo>
                    <a:lnTo>
                      <a:pt x="59" y="64"/>
                    </a:lnTo>
                    <a:lnTo>
                      <a:pt x="61" y="73"/>
                    </a:lnTo>
                    <a:lnTo>
                      <a:pt x="62" y="80"/>
                    </a:lnTo>
                    <a:lnTo>
                      <a:pt x="63" y="87"/>
                    </a:lnTo>
                    <a:lnTo>
                      <a:pt x="64" y="93"/>
                    </a:lnTo>
                    <a:lnTo>
                      <a:pt x="65"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80" name="Freeform 705"/>
              <p:cNvSpPr>
                <a:spLocks noChangeArrowheads="1"/>
              </p:cNvSpPr>
              <p:nvPr/>
            </p:nvSpPr>
            <p:spPr bwMode="auto">
              <a:xfrm>
                <a:off x="140" y="138"/>
                <a:ext cx="72" cy="117"/>
              </a:xfrm>
              <a:custGeom>
                <a:avLst/>
                <a:gdLst>
                  <a:gd name="T0" fmla="*/ 4 w 74"/>
                  <a:gd name="T1" fmla="*/ 0 h 111"/>
                  <a:gd name="T2" fmla="*/ 1 w 74"/>
                  <a:gd name="T3" fmla="*/ 6182 h 111"/>
                  <a:gd name="T4" fmla="*/ 0 w 74"/>
                  <a:gd name="T5" fmla="*/ 12511 h 111"/>
                  <a:gd name="T6" fmla="*/ 1 w 74"/>
                  <a:gd name="T7" fmla="*/ 18459 h 111"/>
                  <a:gd name="T8" fmla="*/ 4 w 74"/>
                  <a:gd name="T9" fmla="*/ 24662 h 111"/>
                  <a:gd name="T10" fmla="*/ 8 w 74"/>
                  <a:gd name="T11" fmla="*/ 29458 h 111"/>
                  <a:gd name="T12" fmla="*/ 417 w 74"/>
                  <a:gd name="T13" fmla="*/ 34472 h 111"/>
                  <a:gd name="T14" fmla="*/ 604 w 74"/>
                  <a:gd name="T15" fmla="*/ 39369 h 111"/>
                  <a:gd name="T16" fmla="*/ 873 w 74"/>
                  <a:gd name="T17" fmla="*/ 42950 h 111"/>
                  <a:gd name="T18" fmla="*/ 1077 w 74"/>
                  <a:gd name="T19" fmla="*/ 46253 h 111"/>
                  <a:gd name="T20" fmla="*/ 1330 w 74"/>
                  <a:gd name="T21" fmla="*/ 48656 h 111"/>
                  <a:gd name="T22" fmla="*/ 1557 w 74"/>
                  <a:gd name="T23" fmla="*/ 50618 h 111"/>
                  <a:gd name="T24" fmla="*/ 1732 w 74"/>
                  <a:gd name="T25" fmla="*/ 51297 h 111"/>
                  <a:gd name="T26" fmla="*/ 1925 w 74"/>
                  <a:gd name="T27" fmla="*/ 52015 h 111"/>
                  <a:gd name="T28" fmla="*/ 2120 w 74"/>
                  <a:gd name="T29" fmla="*/ 50918 h 111"/>
                  <a:gd name="T30" fmla="*/ 2196 w 74"/>
                  <a:gd name="T31" fmla="*/ 50015 h 111"/>
                  <a:gd name="T32" fmla="*/ 2251 w 74"/>
                  <a:gd name="T33" fmla="*/ 48110 h 111"/>
                  <a:gd name="T34" fmla="*/ 2254 w 74"/>
                  <a:gd name="T35" fmla="*/ 46451 h 111"/>
                  <a:gd name="T36" fmla="*/ 2254 w 74"/>
                  <a:gd name="T37" fmla="*/ 45036 h 111"/>
                  <a:gd name="T38" fmla="*/ 1975 w 74"/>
                  <a:gd name="T39" fmla="*/ 46006 h 111"/>
                  <a:gd name="T40" fmla="*/ 2027 w 74"/>
                  <a:gd name="T41" fmla="*/ 46451 h 111"/>
                  <a:gd name="T42" fmla="*/ 1975 w 74"/>
                  <a:gd name="T43" fmla="*/ 46813 h 111"/>
                  <a:gd name="T44" fmla="*/ 1975 w 74"/>
                  <a:gd name="T45" fmla="*/ 47078 h 111"/>
                  <a:gd name="T46" fmla="*/ 1923 w 74"/>
                  <a:gd name="T47" fmla="*/ 47078 h 111"/>
                  <a:gd name="T48" fmla="*/ 1823 w 74"/>
                  <a:gd name="T49" fmla="*/ 47078 h 111"/>
                  <a:gd name="T50" fmla="*/ 1641 w 74"/>
                  <a:gd name="T51" fmla="*/ 46451 h 111"/>
                  <a:gd name="T52" fmla="*/ 1477 w 74"/>
                  <a:gd name="T53" fmla="*/ 45036 h 111"/>
                  <a:gd name="T54" fmla="*/ 1262 w 74"/>
                  <a:gd name="T55" fmla="*/ 42950 h 111"/>
                  <a:gd name="T56" fmla="*/ 1023 w 74"/>
                  <a:gd name="T57" fmla="*/ 39735 h 111"/>
                  <a:gd name="T58" fmla="*/ 873 w 74"/>
                  <a:gd name="T59" fmla="*/ 36433 h 111"/>
                  <a:gd name="T60" fmla="*/ 637 w 74"/>
                  <a:gd name="T61" fmla="*/ 31878 h 111"/>
                  <a:gd name="T62" fmla="*/ 465 w 74"/>
                  <a:gd name="T63" fmla="*/ 28201 h 111"/>
                  <a:gd name="T64" fmla="*/ 378 w 74"/>
                  <a:gd name="T65" fmla="*/ 22934 h 111"/>
                  <a:gd name="T66" fmla="*/ 9 w 74"/>
                  <a:gd name="T67" fmla="*/ 18078 h 111"/>
                  <a:gd name="T68" fmla="*/ 8 w 74"/>
                  <a:gd name="T69" fmla="*/ 12511 h 111"/>
                  <a:gd name="T70" fmla="*/ 9 w 74"/>
                  <a:gd name="T71" fmla="*/ 6710 h 111"/>
                  <a:gd name="T72" fmla="*/ 378 w 74"/>
                  <a:gd name="T73" fmla="*/ 3 h 111"/>
                  <a:gd name="T74" fmla="*/ 4 w 74"/>
                  <a:gd name="T75" fmla="*/ 0 h 11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4"/>
                  <a:gd name="T115" fmla="*/ 0 h 111"/>
                  <a:gd name="T116" fmla="*/ 74 w 74"/>
                  <a:gd name="T117" fmla="*/ 111 h 11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4" h="111">
                    <a:moveTo>
                      <a:pt x="4" y="0"/>
                    </a:moveTo>
                    <a:lnTo>
                      <a:pt x="1" y="14"/>
                    </a:lnTo>
                    <a:lnTo>
                      <a:pt x="0" y="27"/>
                    </a:lnTo>
                    <a:lnTo>
                      <a:pt x="1" y="40"/>
                    </a:lnTo>
                    <a:lnTo>
                      <a:pt x="4" y="52"/>
                    </a:lnTo>
                    <a:lnTo>
                      <a:pt x="8" y="63"/>
                    </a:lnTo>
                    <a:lnTo>
                      <a:pt x="14" y="74"/>
                    </a:lnTo>
                    <a:lnTo>
                      <a:pt x="21" y="83"/>
                    </a:lnTo>
                    <a:lnTo>
                      <a:pt x="28" y="92"/>
                    </a:lnTo>
                    <a:lnTo>
                      <a:pt x="35" y="98"/>
                    </a:lnTo>
                    <a:lnTo>
                      <a:pt x="43" y="104"/>
                    </a:lnTo>
                    <a:lnTo>
                      <a:pt x="50" y="108"/>
                    </a:lnTo>
                    <a:lnTo>
                      <a:pt x="57" y="110"/>
                    </a:lnTo>
                    <a:lnTo>
                      <a:pt x="63" y="111"/>
                    </a:lnTo>
                    <a:lnTo>
                      <a:pt x="68" y="109"/>
                    </a:lnTo>
                    <a:lnTo>
                      <a:pt x="71" y="106"/>
                    </a:lnTo>
                    <a:lnTo>
                      <a:pt x="73" y="103"/>
                    </a:lnTo>
                    <a:lnTo>
                      <a:pt x="74" y="99"/>
                    </a:lnTo>
                    <a:lnTo>
                      <a:pt x="74" y="96"/>
                    </a:lnTo>
                    <a:lnTo>
                      <a:pt x="64" y="97"/>
                    </a:lnTo>
                    <a:lnTo>
                      <a:pt x="65" y="99"/>
                    </a:lnTo>
                    <a:lnTo>
                      <a:pt x="64" y="100"/>
                    </a:lnTo>
                    <a:lnTo>
                      <a:pt x="64" y="101"/>
                    </a:lnTo>
                    <a:lnTo>
                      <a:pt x="62" y="101"/>
                    </a:lnTo>
                    <a:lnTo>
                      <a:pt x="59" y="101"/>
                    </a:lnTo>
                    <a:lnTo>
                      <a:pt x="53" y="99"/>
                    </a:lnTo>
                    <a:lnTo>
                      <a:pt x="47" y="96"/>
                    </a:lnTo>
                    <a:lnTo>
                      <a:pt x="41" y="92"/>
                    </a:lnTo>
                    <a:lnTo>
                      <a:pt x="34" y="85"/>
                    </a:lnTo>
                    <a:lnTo>
                      <a:pt x="28" y="77"/>
                    </a:lnTo>
                    <a:lnTo>
                      <a:pt x="22" y="68"/>
                    </a:lnTo>
                    <a:lnTo>
                      <a:pt x="16" y="60"/>
                    </a:lnTo>
                    <a:lnTo>
                      <a:pt x="12" y="49"/>
                    </a:lnTo>
                    <a:lnTo>
                      <a:pt x="9" y="38"/>
                    </a:lnTo>
                    <a:lnTo>
                      <a:pt x="8" y="27"/>
                    </a:lnTo>
                    <a:lnTo>
                      <a:pt x="9" y="15"/>
                    </a:lnTo>
                    <a:lnTo>
                      <a:pt x="12" y="3"/>
                    </a:lnTo>
                    <a:lnTo>
                      <a:pt x="4"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81" name="Freeform 706"/>
              <p:cNvSpPr>
                <a:spLocks noChangeArrowheads="1"/>
              </p:cNvSpPr>
              <p:nvPr/>
            </p:nvSpPr>
            <p:spPr bwMode="auto">
              <a:xfrm>
                <a:off x="145" y="133"/>
                <a:ext cx="50" cy="45"/>
              </a:xfrm>
              <a:custGeom>
                <a:avLst/>
                <a:gdLst>
                  <a:gd name="T0" fmla="*/ 1564 w 53"/>
                  <a:gd name="T1" fmla="*/ 18979 h 46"/>
                  <a:gd name="T2" fmla="*/ 1379 w 53"/>
                  <a:gd name="T3" fmla="*/ 14792 h 46"/>
                  <a:gd name="T4" fmla="*/ 1169 w 53"/>
                  <a:gd name="T5" fmla="*/ 10600 h 46"/>
                  <a:gd name="T6" fmla="*/ 982 w 53"/>
                  <a:gd name="T7" fmla="*/ 6546 h 46"/>
                  <a:gd name="T8" fmla="*/ 746 w 53"/>
                  <a:gd name="T9" fmla="*/ 4331 h 46"/>
                  <a:gd name="T10" fmla="*/ 535 w 53"/>
                  <a:gd name="T11" fmla="*/ 4 h 46"/>
                  <a:gd name="T12" fmla="*/ 363 w 53"/>
                  <a:gd name="T13" fmla="*/ 1 h 46"/>
                  <a:gd name="T14" fmla="*/ 308 w 53"/>
                  <a:gd name="T15" fmla="*/ 0 h 46"/>
                  <a:gd name="T16" fmla="*/ 6 w 53"/>
                  <a:gd name="T17" fmla="*/ 0 h 46"/>
                  <a:gd name="T18" fmla="*/ 2 w 53"/>
                  <a:gd name="T19" fmla="*/ 2 h 46"/>
                  <a:gd name="T20" fmla="*/ 0 w 53"/>
                  <a:gd name="T21" fmla="*/ 85 h 46"/>
                  <a:gd name="T22" fmla="*/ 8 w 53"/>
                  <a:gd name="T23" fmla="*/ 3673 h 46"/>
                  <a:gd name="T24" fmla="*/ 8 w 53"/>
                  <a:gd name="T25" fmla="*/ 3984 h 46"/>
                  <a:gd name="T26" fmla="*/ 7 w 53"/>
                  <a:gd name="T27" fmla="*/ 3984 h 46"/>
                  <a:gd name="T28" fmla="*/ 7 w 53"/>
                  <a:gd name="T29" fmla="*/ 4331 h 46"/>
                  <a:gd name="T30" fmla="*/ 308 w 53"/>
                  <a:gd name="T31" fmla="*/ 4331 h 46"/>
                  <a:gd name="T32" fmla="*/ 407 w 53"/>
                  <a:gd name="T33" fmla="*/ 5095 h 46"/>
                  <a:gd name="T34" fmla="*/ 566 w 53"/>
                  <a:gd name="T35" fmla="*/ 7103 h 46"/>
                  <a:gd name="T36" fmla="*/ 787 w 53"/>
                  <a:gd name="T37" fmla="*/ 9896 h 46"/>
                  <a:gd name="T38" fmla="*/ 991 w 53"/>
                  <a:gd name="T39" fmla="*/ 13822 h 46"/>
                  <a:gd name="T40" fmla="*/ 1169 w 53"/>
                  <a:gd name="T41" fmla="*/ 16399 h 46"/>
                  <a:gd name="T42" fmla="*/ 1366 w 53"/>
                  <a:gd name="T43" fmla="*/ 20978 h 46"/>
                  <a:gd name="T44" fmla="*/ 1564 w 53"/>
                  <a:gd name="T45" fmla="*/ 18979 h 4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6"/>
                  <a:gd name="T71" fmla="*/ 53 w 53"/>
                  <a:gd name="T72" fmla="*/ 46 h 4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6">
                    <a:moveTo>
                      <a:pt x="53" y="41"/>
                    </a:moveTo>
                    <a:lnTo>
                      <a:pt x="46" y="32"/>
                    </a:lnTo>
                    <a:lnTo>
                      <a:pt x="40" y="23"/>
                    </a:lnTo>
                    <a:lnTo>
                      <a:pt x="33" y="15"/>
                    </a:lnTo>
                    <a:lnTo>
                      <a:pt x="25" y="10"/>
                    </a:lnTo>
                    <a:lnTo>
                      <a:pt x="19" y="4"/>
                    </a:lnTo>
                    <a:lnTo>
                      <a:pt x="12" y="1"/>
                    </a:lnTo>
                    <a:lnTo>
                      <a:pt x="9" y="0"/>
                    </a:lnTo>
                    <a:lnTo>
                      <a:pt x="6" y="0"/>
                    </a:lnTo>
                    <a:lnTo>
                      <a:pt x="2" y="2"/>
                    </a:lnTo>
                    <a:lnTo>
                      <a:pt x="0" y="5"/>
                    </a:lnTo>
                    <a:lnTo>
                      <a:pt x="8" y="8"/>
                    </a:lnTo>
                    <a:lnTo>
                      <a:pt x="8" y="9"/>
                    </a:lnTo>
                    <a:lnTo>
                      <a:pt x="7" y="9"/>
                    </a:lnTo>
                    <a:lnTo>
                      <a:pt x="7" y="10"/>
                    </a:lnTo>
                    <a:lnTo>
                      <a:pt x="9" y="10"/>
                    </a:lnTo>
                    <a:lnTo>
                      <a:pt x="14" y="12"/>
                    </a:lnTo>
                    <a:lnTo>
                      <a:pt x="20" y="16"/>
                    </a:lnTo>
                    <a:lnTo>
                      <a:pt x="26" y="22"/>
                    </a:lnTo>
                    <a:lnTo>
                      <a:pt x="34" y="30"/>
                    </a:lnTo>
                    <a:lnTo>
                      <a:pt x="40" y="37"/>
                    </a:lnTo>
                    <a:lnTo>
                      <a:pt x="45" y="46"/>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82" name="Freeform 707"/>
              <p:cNvSpPr>
                <a:spLocks noChangeArrowheads="1"/>
              </p:cNvSpPr>
              <p:nvPr/>
            </p:nvSpPr>
            <p:spPr bwMode="auto">
              <a:xfrm>
                <a:off x="192" y="166"/>
                <a:ext cx="21" cy="62"/>
              </a:xfrm>
              <a:custGeom>
                <a:avLst/>
                <a:gdLst>
                  <a:gd name="T0" fmla="*/ 1572 w 25"/>
                  <a:gd name="T1" fmla="*/ 22841 h 61"/>
                  <a:gd name="T2" fmla="*/ 1525 w 25"/>
                  <a:gd name="T3" fmla="*/ 21414 h 61"/>
                  <a:gd name="T4" fmla="*/ 1525 w 25"/>
                  <a:gd name="T5" fmla="*/ 18296 h 61"/>
                  <a:gd name="T6" fmla="*/ 1347 w 25"/>
                  <a:gd name="T7" fmla="*/ 15623 h 61"/>
                  <a:gd name="T8" fmla="*/ 1308 w 25"/>
                  <a:gd name="T9" fmla="*/ 13318 h 61"/>
                  <a:gd name="T10" fmla="*/ 1154 w 25"/>
                  <a:gd name="T11" fmla="*/ 9745 h 61"/>
                  <a:gd name="T12" fmla="*/ 916 w 25"/>
                  <a:gd name="T13" fmla="*/ 6505 h 61"/>
                  <a:gd name="T14" fmla="*/ 728 w 25"/>
                  <a:gd name="T15" fmla="*/ 3197 h 61"/>
                  <a:gd name="T16" fmla="*/ 535 w 25"/>
                  <a:gd name="T17" fmla="*/ 0 h 61"/>
                  <a:gd name="T18" fmla="*/ 0 w 25"/>
                  <a:gd name="T19" fmla="*/ 5 h 61"/>
                  <a:gd name="T20" fmla="*/ 3 w 25"/>
                  <a:gd name="T21" fmla="*/ 4732 h 61"/>
                  <a:gd name="T22" fmla="*/ 535 w 25"/>
                  <a:gd name="T23" fmla="*/ 7669 h 61"/>
                  <a:gd name="T24" fmla="*/ 624 w 25"/>
                  <a:gd name="T25" fmla="*/ 10524 h 61"/>
                  <a:gd name="T26" fmla="*/ 728 w 25"/>
                  <a:gd name="T27" fmla="*/ 14228 h 61"/>
                  <a:gd name="T28" fmla="*/ 786 w 25"/>
                  <a:gd name="T29" fmla="*/ 16694 h 61"/>
                  <a:gd name="T30" fmla="*/ 848 w 25"/>
                  <a:gd name="T31" fmla="*/ 19521 h 61"/>
                  <a:gd name="T32" fmla="*/ 916 w 25"/>
                  <a:gd name="T33" fmla="*/ 21431 h 61"/>
                  <a:gd name="T34" fmla="*/ 916 w 25"/>
                  <a:gd name="T35" fmla="*/ 23161 h 61"/>
                  <a:gd name="T36" fmla="*/ 1572 w 25"/>
                  <a:gd name="T37" fmla="*/ 2284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1"/>
                  <a:gd name="T59" fmla="*/ 25 w 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1">
                    <a:moveTo>
                      <a:pt x="25" y="60"/>
                    </a:moveTo>
                    <a:lnTo>
                      <a:pt x="24" y="56"/>
                    </a:lnTo>
                    <a:lnTo>
                      <a:pt x="24" y="49"/>
                    </a:lnTo>
                    <a:lnTo>
                      <a:pt x="21" y="42"/>
                    </a:lnTo>
                    <a:lnTo>
                      <a:pt x="20" y="35"/>
                    </a:lnTo>
                    <a:lnTo>
                      <a:pt x="18" y="26"/>
                    </a:lnTo>
                    <a:lnTo>
                      <a:pt x="15" y="17"/>
                    </a:lnTo>
                    <a:lnTo>
                      <a:pt x="12" y="8"/>
                    </a:lnTo>
                    <a:lnTo>
                      <a:pt x="8" y="0"/>
                    </a:lnTo>
                    <a:lnTo>
                      <a:pt x="0" y="5"/>
                    </a:lnTo>
                    <a:lnTo>
                      <a:pt x="4" y="13"/>
                    </a:lnTo>
                    <a:lnTo>
                      <a:pt x="8" y="20"/>
                    </a:lnTo>
                    <a:lnTo>
                      <a:pt x="10" y="28"/>
                    </a:lnTo>
                    <a:lnTo>
                      <a:pt x="12" y="37"/>
                    </a:lnTo>
                    <a:lnTo>
                      <a:pt x="13" y="43"/>
                    </a:lnTo>
                    <a:lnTo>
                      <a:pt x="14" y="51"/>
                    </a:lnTo>
                    <a:lnTo>
                      <a:pt x="15" y="57"/>
                    </a:lnTo>
                    <a:lnTo>
                      <a:pt x="15" y="61"/>
                    </a:lnTo>
                    <a:lnTo>
                      <a:pt x="25"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83" name="Freeform 708"/>
              <p:cNvSpPr>
                <a:spLocks noChangeArrowheads="1"/>
              </p:cNvSpPr>
              <p:nvPr/>
            </p:nvSpPr>
            <p:spPr bwMode="auto">
              <a:xfrm>
                <a:off x="5546" y="267"/>
                <a:ext cx="63" cy="112"/>
              </a:xfrm>
              <a:custGeom>
                <a:avLst/>
                <a:gdLst>
                  <a:gd name="T0" fmla="*/ 0 w 65"/>
                  <a:gd name="T1" fmla="*/ 58583 h 106"/>
                  <a:gd name="T2" fmla="*/ 0 w 65"/>
                  <a:gd name="T3" fmla="*/ 61725 h 106"/>
                  <a:gd name="T4" fmla="*/ 1 w 65"/>
                  <a:gd name="T5" fmla="*/ 62475 h 106"/>
                  <a:gd name="T6" fmla="*/ 1 w 65"/>
                  <a:gd name="T7" fmla="*/ 63554 h 106"/>
                  <a:gd name="T8" fmla="*/ 3 w 65"/>
                  <a:gd name="T9" fmla="*/ 65288 h 106"/>
                  <a:gd name="T10" fmla="*/ 6 w 65"/>
                  <a:gd name="T11" fmla="*/ 65982 h 106"/>
                  <a:gd name="T12" fmla="*/ 549 w 65"/>
                  <a:gd name="T13" fmla="*/ 65288 h 106"/>
                  <a:gd name="T14" fmla="*/ 835 w 65"/>
                  <a:gd name="T15" fmla="*/ 63554 h 106"/>
                  <a:gd name="T16" fmla="*/ 1195 w 65"/>
                  <a:gd name="T17" fmla="*/ 61906 h 106"/>
                  <a:gd name="T18" fmla="*/ 1458 w 65"/>
                  <a:gd name="T19" fmla="*/ 58097 h 106"/>
                  <a:gd name="T20" fmla="*/ 1849 w 65"/>
                  <a:gd name="T21" fmla="*/ 54019 h 106"/>
                  <a:gd name="T22" fmla="*/ 2214 w 65"/>
                  <a:gd name="T23" fmla="*/ 49384 h 106"/>
                  <a:gd name="T24" fmla="*/ 2494 w 65"/>
                  <a:gd name="T25" fmla="*/ 44560 h 106"/>
                  <a:gd name="T26" fmla="*/ 2810 w 65"/>
                  <a:gd name="T27" fmla="*/ 37985 h 106"/>
                  <a:gd name="T28" fmla="*/ 2982 w 65"/>
                  <a:gd name="T29" fmla="*/ 30566 h 106"/>
                  <a:gd name="T30" fmla="*/ 3157 w 65"/>
                  <a:gd name="T31" fmla="*/ 23298 h 106"/>
                  <a:gd name="T32" fmla="*/ 3166 w 65"/>
                  <a:gd name="T33" fmla="*/ 15884 h 106"/>
                  <a:gd name="T34" fmla="*/ 3157 w 65"/>
                  <a:gd name="T35" fmla="*/ 8266 h 106"/>
                  <a:gd name="T36" fmla="*/ 2982 w 65"/>
                  <a:gd name="T37" fmla="*/ 1 h 106"/>
                  <a:gd name="T38" fmla="*/ 2975 w 65"/>
                  <a:gd name="T39" fmla="*/ 0 h 106"/>
                  <a:gd name="T40" fmla="*/ 2922 w 65"/>
                  <a:gd name="T41" fmla="*/ 0 h 106"/>
                  <a:gd name="T42" fmla="*/ 2810 w 65"/>
                  <a:gd name="T43" fmla="*/ 0 h 106"/>
                  <a:gd name="T44" fmla="*/ 2693 w 65"/>
                  <a:gd name="T45" fmla="*/ 0 h 106"/>
                  <a:gd name="T46" fmla="*/ 2391 w 65"/>
                  <a:gd name="T47" fmla="*/ 3 h 106"/>
                  <a:gd name="T48" fmla="*/ 2086 w 65"/>
                  <a:gd name="T49" fmla="*/ 4671 h 106"/>
                  <a:gd name="T50" fmla="*/ 1743 w 65"/>
                  <a:gd name="T51" fmla="*/ 8266 h 106"/>
                  <a:gd name="T52" fmla="*/ 1374 w 65"/>
                  <a:gd name="T53" fmla="*/ 13125 h 106"/>
                  <a:gd name="T54" fmla="*/ 1059 w 65"/>
                  <a:gd name="T55" fmla="*/ 18189 h 106"/>
                  <a:gd name="T56" fmla="*/ 787 w 65"/>
                  <a:gd name="T57" fmla="*/ 23298 h 106"/>
                  <a:gd name="T58" fmla="*/ 583 w 65"/>
                  <a:gd name="T59" fmla="*/ 28137 h 106"/>
                  <a:gd name="T60" fmla="*/ 487 w 65"/>
                  <a:gd name="T61" fmla="*/ 34884 h 106"/>
                  <a:gd name="T62" fmla="*/ 6 w 65"/>
                  <a:gd name="T63" fmla="*/ 38296 h 106"/>
                  <a:gd name="T64" fmla="*/ 4 w 65"/>
                  <a:gd name="T65" fmla="*/ 44560 h 106"/>
                  <a:gd name="T66" fmla="*/ 3 w 65"/>
                  <a:gd name="T67" fmla="*/ 48936 h 106"/>
                  <a:gd name="T68" fmla="*/ 2 w 65"/>
                  <a:gd name="T69" fmla="*/ 52621 h 106"/>
                  <a:gd name="T70" fmla="*/ 1 w 65"/>
                  <a:gd name="T71" fmla="*/ 56899 h 106"/>
                  <a:gd name="T72" fmla="*/ 0 w 65"/>
                  <a:gd name="T73" fmla="*/ 58583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0" y="95"/>
                    </a:moveTo>
                    <a:lnTo>
                      <a:pt x="0" y="99"/>
                    </a:lnTo>
                    <a:lnTo>
                      <a:pt x="1" y="101"/>
                    </a:lnTo>
                    <a:lnTo>
                      <a:pt x="1" y="103"/>
                    </a:lnTo>
                    <a:lnTo>
                      <a:pt x="3" y="105"/>
                    </a:lnTo>
                    <a:lnTo>
                      <a:pt x="6" y="106"/>
                    </a:lnTo>
                    <a:lnTo>
                      <a:pt x="11" y="105"/>
                    </a:lnTo>
                    <a:lnTo>
                      <a:pt x="18" y="103"/>
                    </a:lnTo>
                    <a:lnTo>
                      <a:pt x="24" y="100"/>
                    </a:lnTo>
                    <a:lnTo>
                      <a:pt x="30" y="94"/>
                    </a:lnTo>
                    <a:lnTo>
                      <a:pt x="38" y="88"/>
                    </a:lnTo>
                    <a:lnTo>
                      <a:pt x="45" y="80"/>
                    </a:lnTo>
                    <a:lnTo>
                      <a:pt x="51" y="71"/>
                    </a:lnTo>
                    <a:lnTo>
                      <a:pt x="57" y="61"/>
                    </a:lnTo>
                    <a:lnTo>
                      <a:pt x="61" y="50"/>
                    </a:lnTo>
                    <a:lnTo>
                      <a:pt x="64" y="38"/>
                    </a:lnTo>
                    <a:lnTo>
                      <a:pt x="65" y="26"/>
                    </a:lnTo>
                    <a:lnTo>
                      <a:pt x="64" y="14"/>
                    </a:lnTo>
                    <a:lnTo>
                      <a:pt x="61" y="1"/>
                    </a:lnTo>
                    <a:lnTo>
                      <a:pt x="60" y="0"/>
                    </a:lnTo>
                    <a:lnTo>
                      <a:pt x="59" y="0"/>
                    </a:lnTo>
                    <a:lnTo>
                      <a:pt x="57" y="0"/>
                    </a:lnTo>
                    <a:lnTo>
                      <a:pt x="55" y="0"/>
                    </a:lnTo>
                    <a:lnTo>
                      <a:pt x="49" y="3"/>
                    </a:lnTo>
                    <a:lnTo>
                      <a:pt x="42" y="7"/>
                    </a:lnTo>
                    <a:lnTo>
                      <a:pt x="36" y="14"/>
                    </a:lnTo>
                    <a:lnTo>
                      <a:pt x="28" y="21"/>
                    </a:lnTo>
                    <a:lnTo>
                      <a:pt x="22" y="29"/>
                    </a:lnTo>
                    <a:lnTo>
                      <a:pt x="17" y="38"/>
                    </a:lnTo>
                    <a:lnTo>
                      <a:pt x="12" y="46"/>
                    </a:lnTo>
                    <a:lnTo>
                      <a:pt x="9" y="55"/>
                    </a:lnTo>
                    <a:lnTo>
                      <a:pt x="6" y="62"/>
                    </a:lnTo>
                    <a:lnTo>
                      <a:pt x="4" y="71"/>
                    </a:lnTo>
                    <a:lnTo>
                      <a:pt x="3" y="79"/>
                    </a:lnTo>
                    <a:lnTo>
                      <a:pt x="2" y="85"/>
                    </a:lnTo>
                    <a:lnTo>
                      <a:pt x="1" y="91"/>
                    </a:lnTo>
                    <a:lnTo>
                      <a:pt x="0" y="95"/>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84" name="Freeform 709"/>
              <p:cNvSpPr>
                <a:spLocks noChangeArrowheads="1"/>
              </p:cNvSpPr>
              <p:nvPr/>
            </p:nvSpPr>
            <p:spPr bwMode="auto">
              <a:xfrm>
                <a:off x="5541" y="267"/>
                <a:ext cx="72" cy="117"/>
              </a:xfrm>
              <a:custGeom>
                <a:avLst/>
                <a:gdLst>
                  <a:gd name="T0" fmla="*/ 1923 w 74"/>
                  <a:gd name="T1" fmla="*/ 3 h 111"/>
                  <a:gd name="T2" fmla="*/ 2027 w 74"/>
                  <a:gd name="T3" fmla="*/ 6710 h 111"/>
                  <a:gd name="T4" fmla="*/ 2029 w 74"/>
                  <a:gd name="T5" fmla="*/ 12203 h 111"/>
                  <a:gd name="T6" fmla="*/ 2027 w 74"/>
                  <a:gd name="T7" fmla="*/ 18078 h 111"/>
                  <a:gd name="T8" fmla="*/ 1923 w 74"/>
                  <a:gd name="T9" fmla="*/ 22934 h 111"/>
                  <a:gd name="T10" fmla="*/ 1777 w 74"/>
                  <a:gd name="T11" fmla="*/ 27864 h 111"/>
                  <a:gd name="T12" fmla="*/ 1600 w 74"/>
                  <a:gd name="T13" fmla="*/ 31878 h 111"/>
                  <a:gd name="T14" fmla="*/ 1403 w 74"/>
                  <a:gd name="T15" fmla="*/ 36433 h 111"/>
                  <a:gd name="T16" fmla="*/ 1199 w 74"/>
                  <a:gd name="T17" fmla="*/ 39602 h 111"/>
                  <a:gd name="T18" fmla="*/ 1022 w 74"/>
                  <a:gd name="T19" fmla="*/ 42803 h 111"/>
                  <a:gd name="T20" fmla="*/ 829 w 74"/>
                  <a:gd name="T21" fmla="*/ 44511 h 111"/>
                  <a:gd name="T22" fmla="*/ 604 w 74"/>
                  <a:gd name="T23" fmla="*/ 46813 h 111"/>
                  <a:gd name="T24" fmla="*/ 442 w 74"/>
                  <a:gd name="T25" fmla="*/ 47078 h 111"/>
                  <a:gd name="T26" fmla="*/ 378 w 74"/>
                  <a:gd name="T27" fmla="*/ 47443 h 111"/>
                  <a:gd name="T28" fmla="*/ 339 w 74"/>
                  <a:gd name="T29" fmla="*/ 47078 h 111"/>
                  <a:gd name="T30" fmla="*/ 339 w 74"/>
                  <a:gd name="T31" fmla="*/ 46813 h 111"/>
                  <a:gd name="T32" fmla="*/ 9 w 74"/>
                  <a:gd name="T33" fmla="*/ 46451 h 111"/>
                  <a:gd name="T34" fmla="*/ 339 w 74"/>
                  <a:gd name="T35" fmla="*/ 45036 h 111"/>
                  <a:gd name="T36" fmla="*/ 0 w 74"/>
                  <a:gd name="T37" fmla="*/ 44511 h 111"/>
                  <a:gd name="T38" fmla="*/ 0 w 74"/>
                  <a:gd name="T39" fmla="*/ 46451 h 111"/>
                  <a:gd name="T40" fmla="*/ 1 w 74"/>
                  <a:gd name="T41" fmla="*/ 48110 h 111"/>
                  <a:gd name="T42" fmla="*/ 3 w 74"/>
                  <a:gd name="T43" fmla="*/ 50015 h 111"/>
                  <a:gd name="T44" fmla="*/ 6 w 74"/>
                  <a:gd name="T45" fmla="*/ 50618 h 111"/>
                  <a:gd name="T46" fmla="*/ 357 w 74"/>
                  <a:gd name="T47" fmla="*/ 52015 h 111"/>
                  <a:gd name="T48" fmla="*/ 489 w 74"/>
                  <a:gd name="T49" fmla="*/ 51297 h 111"/>
                  <a:gd name="T50" fmla="*/ 709 w 74"/>
                  <a:gd name="T51" fmla="*/ 50178 h 111"/>
                  <a:gd name="T52" fmla="*/ 970 w 74"/>
                  <a:gd name="T53" fmla="*/ 48110 h 111"/>
                  <a:gd name="T54" fmla="*/ 1198 w 74"/>
                  <a:gd name="T55" fmla="*/ 46006 h 111"/>
                  <a:gd name="T56" fmla="*/ 1403 w 74"/>
                  <a:gd name="T57" fmla="*/ 42803 h 111"/>
                  <a:gd name="T58" fmla="*/ 1641 w 74"/>
                  <a:gd name="T59" fmla="*/ 38509 h 111"/>
                  <a:gd name="T60" fmla="*/ 1825 w 74"/>
                  <a:gd name="T61" fmla="*/ 34001 h 111"/>
                  <a:gd name="T62" fmla="*/ 2029 w 74"/>
                  <a:gd name="T63" fmla="*/ 29458 h 111"/>
                  <a:gd name="T64" fmla="*/ 2139 w 74"/>
                  <a:gd name="T65" fmla="*/ 23841 h 111"/>
                  <a:gd name="T66" fmla="*/ 2251 w 74"/>
                  <a:gd name="T67" fmla="*/ 18134 h 111"/>
                  <a:gd name="T68" fmla="*/ 2254 w 74"/>
                  <a:gd name="T69" fmla="*/ 12511 h 111"/>
                  <a:gd name="T70" fmla="*/ 2251 w 74"/>
                  <a:gd name="T71" fmla="*/ 5730 h 111"/>
                  <a:gd name="T72" fmla="*/ 2139 w 74"/>
                  <a:gd name="T73" fmla="*/ 0 h 111"/>
                  <a:gd name="T74" fmla="*/ 1923 w 74"/>
                  <a:gd name="T75" fmla="*/ 3 h 11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4"/>
                  <a:gd name="T115" fmla="*/ 0 h 111"/>
                  <a:gd name="T116" fmla="*/ 74 w 74"/>
                  <a:gd name="T117" fmla="*/ 111 h 11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4" h="111">
                    <a:moveTo>
                      <a:pt x="62" y="3"/>
                    </a:moveTo>
                    <a:lnTo>
                      <a:pt x="65" y="15"/>
                    </a:lnTo>
                    <a:lnTo>
                      <a:pt x="66" y="26"/>
                    </a:lnTo>
                    <a:lnTo>
                      <a:pt x="65" y="38"/>
                    </a:lnTo>
                    <a:lnTo>
                      <a:pt x="62" y="49"/>
                    </a:lnTo>
                    <a:lnTo>
                      <a:pt x="58" y="59"/>
                    </a:lnTo>
                    <a:lnTo>
                      <a:pt x="52" y="68"/>
                    </a:lnTo>
                    <a:lnTo>
                      <a:pt x="46" y="77"/>
                    </a:lnTo>
                    <a:lnTo>
                      <a:pt x="40" y="84"/>
                    </a:lnTo>
                    <a:lnTo>
                      <a:pt x="33" y="91"/>
                    </a:lnTo>
                    <a:lnTo>
                      <a:pt x="27" y="95"/>
                    </a:lnTo>
                    <a:lnTo>
                      <a:pt x="21" y="100"/>
                    </a:lnTo>
                    <a:lnTo>
                      <a:pt x="15" y="101"/>
                    </a:lnTo>
                    <a:lnTo>
                      <a:pt x="12" y="102"/>
                    </a:lnTo>
                    <a:lnTo>
                      <a:pt x="10" y="101"/>
                    </a:lnTo>
                    <a:lnTo>
                      <a:pt x="10" y="100"/>
                    </a:lnTo>
                    <a:lnTo>
                      <a:pt x="9" y="99"/>
                    </a:lnTo>
                    <a:lnTo>
                      <a:pt x="10" y="96"/>
                    </a:lnTo>
                    <a:lnTo>
                      <a:pt x="0" y="95"/>
                    </a:lnTo>
                    <a:lnTo>
                      <a:pt x="0" y="99"/>
                    </a:lnTo>
                    <a:lnTo>
                      <a:pt x="1" y="103"/>
                    </a:lnTo>
                    <a:lnTo>
                      <a:pt x="3" y="106"/>
                    </a:lnTo>
                    <a:lnTo>
                      <a:pt x="6" y="108"/>
                    </a:lnTo>
                    <a:lnTo>
                      <a:pt x="11" y="111"/>
                    </a:lnTo>
                    <a:lnTo>
                      <a:pt x="17" y="110"/>
                    </a:lnTo>
                    <a:lnTo>
                      <a:pt x="24" y="107"/>
                    </a:lnTo>
                    <a:lnTo>
                      <a:pt x="31" y="103"/>
                    </a:lnTo>
                    <a:lnTo>
                      <a:pt x="39" y="97"/>
                    </a:lnTo>
                    <a:lnTo>
                      <a:pt x="46" y="91"/>
                    </a:lnTo>
                    <a:lnTo>
                      <a:pt x="53" y="82"/>
                    </a:lnTo>
                    <a:lnTo>
                      <a:pt x="60" y="73"/>
                    </a:lnTo>
                    <a:lnTo>
                      <a:pt x="66" y="63"/>
                    </a:lnTo>
                    <a:lnTo>
                      <a:pt x="70" y="51"/>
                    </a:lnTo>
                    <a:lnTo>
                      <a:pt x="73" y="39"/>
                    </a:lnTo>
                    <a:lnTo>
                      <a:pt x="74" y="27"/>
                    </a:lnTo>
                    <a:lnTo>
                      <a:pt x="73" y="13"/>
                    </a:lnTo>
                    <a:lnTo>
                      <a:pt x="70" y="0"/>
                    </a:lnTo>
                    <a:lnTo>
                      <a:pt x="62"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85" name="Freeform 710"/>
              <p:cNvSpPr>
                <a:spLocks noChangeArrowheads="1"/>
              </p:cNvSpPr>
              <p:nvPr/>
            </p:nvSpPr>
            <p:spPr bwMode="auto">
              <a:xfrm>
                <a:off x="5559" y="262"/>
                <a:ext cx="50" cy="52"/>
              </a:xfrm>
              <a:custGeom>
                <a:avLst/>
                <a:gdLst>
                  <a:gd name="T0" fmla="*/ 8 w 53"/>
                  <a:gd name="T1" fmla="*/ 279258 h 45"/>
                  <a:gd name="T2" fmla="*/ 385 w 53"/>
                  <a:gd name="T3" fmla="*/ 233426 h 45"/>
                  <a:gd name="T4" fmla="*/ 535 w 53"/>
                  <a:gd name="T5" fmla="*/ 182376 h 45"/>
                  <a:gd name="T6" fmla="*/ 832 w 53"/>
                  <a:gd name="T7" fmla="*/ 131277 h 45"/>
                  <a:gd name="T8" fmla="*/ 982 w 53"/>
                  <a:gd name="T9" fmla="*/ 100517 h 45"/>
                  <a:gd name="T10" fmla="*/ 1157 w 53"/>
                  <a:gd name="T11" fmla="*/ 65371 h 45"/>
                  <a:gd name="T12" fmla="*/ 1306 w 53"/>
                  <a:gd name="T13" fmla="*/ 55190 h 45"/>
                  <a:gd name="T14" fmla="*/ 1379 w 53"/>
                  <a:gd name="T15" fmla="*/ 55190 h 45"/>
                  <a:gd name="T16" fmla="*/ 1366 w 53"/>
                  <a:gd name="T17" fmla="*/ 50653 h 45"/>
                  <a:gd name="T18" fmla="*/ 1564 w 53"/>
                  <a:gd name="T19" fmla="*/ 1050 h 45"/>
                  <a:gd name="T20" fmla="*/ 1525 w 53"/>
                  <a:gd name="T21" fmla="*/ 1 h 45"/>
                  <a:gd name="T22" fmla="*/ 1401 w 53"/>
                  <a:gd name="T23" fmla="*/ 0 h 45"/>
                  <a:gd name="T24" fmla="*/ 1306 w 53"/>
                  <a:gd name="T25" fmla="*/ 0 h 45"/>
                  <a:gd name="T26" fmla="*/ 1224 w 53"/>
                  <a:gd name="T27" fmla="*/ 0 h 45"/>
                  <a:gd name="T28" fmla="*/ 991 w 53"/>
                  <a:gd name="T29" fmla="*/ 121 h 45"/>
                  <a:gd name="T30" fmla="*/ 840 w 53"/>
                  <a:gd name="T31" fmla="*/ 55190 h 45"/>
                  <a:gd name="T32" fmla="*/ 566 w 53"/>
                  <a:gd name="T33" fmla="*/ 100517 h 45"/>
                  <a:gd name="T34" fmla="*/ 385 w 53"/>
                  <a:gd name="T35" fmla="*/ 141165 h 45"/>
                  <a:gd name="T36" fmla="*/ 7 w 53"/>
                  <a:gd name="T37" fmla="*/ 197161 h 45"/>
                  <a:gd name="T38" fmla="*/ 0 w 53"/>
                  <a:gd name="T39" fmla="*/ 256707 h 45"/>
                  <a:gd name="T40" fmla="*/ 8 w 53"/>
                  <a:gd name="T41" fmla="*/ 279258 h 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3"/>
                  <a:gd name="T64" fmla="*/ 0 h 45"/>
                  <a:gd name="T65" fmla="*/ 53 w 53"/>
                  <a:gd name="T66" fmla="*/ 45 h 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3" h="45">
                    <a:moveTo>
                      <a:pt x="8" y="45"/>
                    </a:moveTo>
                    <a:lnTo>
                      <a:pt x="13" y="37"/>
                    </a:lnTo>
                    <a:lnTo>
                      <a:pt x="19" y="29"/>
                    </a:lnTo>
                    <a:lnTo>
                      <a:pt x="27" y="22"/>
                    </a:lnTo>
                    <a:lnTo>
                      <a:pt x="33" y="16"/>
                    </a:lnTo>
                    <a:lnTo>
                      <a:pt x="39" y="11"/>
                    </a:lnTo>
                    <a:lnTo>
                      <a:pt x="44" y="9"/>
                    </a:lnTo>
                    <a:lnTo>
                      <a:pt x="46" y="9"/>
                    </a:lnTo>
                    <a:lnTo>
                      <a:pt x="45" y="8"/>
                    </a:lnTo>
                    <a:lnTo>
                      <a:pt x="53" y="5"/>
                    </a:lnTo>
                    <a:lnTo>
                      <a:pt x="51" y="1"/>
                    </a:lnTo>
                    <a:lnTo>
                      <a:pt x="47" y="0"/>
                    </a:lnTo>
                    <a:lnTo>
                      <a:pt x="44" y="0"/>
                    </a:lnTo>
                    <a:lnTo>
                      <a:pt x="41" y="0"/>
                    </a:lnTo>
                    <a:lnTo>
                      <a:pt x="34" y="4"/>
                    </a:lnTo>
                    <a:lnTo>
                      <a:pt x="28" y="9"/>
                    </a:lnTo>
                    <a:lnTo>
                      <a:pt x="20" y="16"/>
                    </a:lnTo>
                    <a:lnTo>
                      <a:pt x="13" y="23"/>
                    </a:lnTo>
                    <a:lnTo>
                      <a:pt x="7" y="31"/>
                    </a:lnTo>
                    <a:lnTo>
                      <a:pt x="0" y="41"/>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86" name="Freeform 711"/>
              <p:cNvSpPr>
                <a:spLocks noChangeArrowheads="1"/>
              </p:cNvSpPr>
              <p:nvPr/>
            </p:nvSpPr>
            <p:spPr bwMode="auto">
              <a:xfrm>
                <a:off x="5541" y="318"/>
                <a:ext cx="21" cy="51"/>
              </a:xfrm>
              <a:custGeom>
                <a:avLst/>
                <a:gdLst>
                  <a:gd name="T0" fmla="*/ 624 w 25"/>
                  <a:gd name="T1" fmla="*/ 1881 h 60"/>
                  <a:gd name="T2" fmla="*/ 624 w 25"/>
                  <a:gd name="T3" fmla="*/ 1823 h 60"/>
                  <a:gd name="T4" fmla="*/ 674 w 25"/>
                  <a:gd name="T5" fmla="*/ 1585 h 60"/>
                  <a:gd name="T6" fmla="*/ 728 w 25"/>
                  <a:gd name="T7" fmla="*/ 1432 h 60"/>
                  <a:gd name="T8" fmla="*/ 786 w 25"/>
                  <a:gd name="T9" fmla="*/ 1150 h 60"/>
                  <a:gd name="T10" fmla="*/ 916 w 25"/>
                  <a:gd name="T11" fmla="*/ 904 h 60"/>
                  <a:gd name="T12" fmla="*/ 1069 w 25"/>
                  <a:gd name="T13" fmla="*/ 658 h 60"/>
                  <a:gd name="T14" fmla="*/ 1347 w 25"/>
                  <a:gd name="T15" fmla="*/ 374 h 60"/>
                  <a:gd name="T16" fmla="*/ 1572 w 25"/>
                  <a:gd name="T17" fmla="*/ 3 h 60"/>
                  <a:gd name="T18" fmla="*/ 1069 w 25"/>
                  <a:gd name="T19" fmla="*/ 0 h 60"/>
                  <a:gd name="T20" fmla="*/ 786 w 25"/>
                  <a:gd name="T21" fmla="*/ 273 h 60"/>
                  <a:gd name="T22" fmla="*/ 624 w 25"/>
                  <a:gd name="T23" fmla="*/ 518 h 60"/>
                  <a:gd name="T24" fmla="*/ 496 w 25"/>
                  <a:gd name="T25" fmla="*/ 780 h 60"/>
                  <a:gd name="T26" fmla="*/ 3 w 25"/>
                  <a:gd name="T27" fmla="*/ 1074 h 60"/>
                  <a:gd name="T28" fmla="*/ 3 w 25"/>
                  <a:gd name="T29" fmla="*/ 1352 h 60"/>
                  <a:gd name="T30" fmla="*/ 1 w 25"/>
                  <a:gd name="T31" fmla="*/ 1558 h 60"/>
                  <a:gd name="T32" fmla="*/ 1 w 25"/>
                  <a:gd name="T33" fmla="*/ 1736 h 60"/>
                  <a:gd name="T34" fmla="*/ 0 w 25"/>
                  <a:gd name="T35" fmla="*/ 1862 h 60"/>
                  <a:gd name="T36" fmla="*/ 624 w 25"/>
                  <a:gd name="T37" fmla="*/ 1881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0"/>
                  <a:gd name="T59" fmla="*/ 25 w 25"/>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0">
                    <a:moveTo>
                      <a:pt x="10" y="60"/>
                    </a:moveTo>
                    <a:lnTo>
                      <a:pt x="10" y="56"/>
                    </a:lnTo>
                    <a:lnTo>
                      <a:pt x="11" y="50"/>
                    </a:lnTo>
                    <a:lnTo>
                      <a:pt x="12" y="44"/>
                    </a:lnTo>
                    <a:lnTo>
                      <a:pt x="13" y="36"/>
                    </a:lnTo>
                    <a:lnTo>
                      <a:pt x="15" y="28"/>
                    </a:lnTo>
                    <a:lnTo>
                      <a:pt x="17" y="20"/>
                    </a:lnTo>
                    <a:lnTo>
                      <a:pt x="21" y="12"/>
                    </a:lnTo>
                    <a:lnTo>
                      <a:pt x="25" y="4"/>
                    </a:lnTo>
                    <a:lnTo>
                      <a:pt x="17" y="0"/>
                    </a:lnTo>
                    <a:lnTo>
                      <a:pt x="13" y="8"/>
                    </a:lnTo>
                    <a:lnTo>
                      <a:pt x="10" y="16"/>
                    </a:lnTo>
                    <a:lnTo>
                      <a:pt x="7" y="25"/>
                    </a:lnTo>
                    <a:lnTo>
                      <a:pt x="5" y="34"/>
                    </a:lnTo>
                    <a:lnTo>
                      <a:pt x="4" y="42"/>
                    </a:lnTo>
                    <a:lnTo>
                      <a:pt x="1" y="49"/>
                    </a:lnTo>
                    <a:lnTo>
                      <a:pt x="1" y="55"/>
                    </a:lnTo>
                    <a:lnTo>
                      <a:pt x="0" y="59"/>
                    </a:lnTo>
                    <a:lnTo>
                      <a:pt x="10"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87" name="Freeform 712"/>
              <p:cNvSpPr>
                <a:spLocks noChangeArrowheads="1"/>
              </p:cNvSpPr>
              <p:nvPr/>
            </p:nvSpPr>
            <p:spPr bwMode="auto">
              <a:xfrm>
                <a:off x="142" y="483"/>
                <a:ext cx="63" cy="112"/>
              </a:xfrm>
              <a:custGeom>
                <a:avLst/>
                <a:gdLst>
                  <a:gd name="T0" fmla="*/ 3166 w 65"/>
                  <a:gd name="T1" fmla="*/ 29584 h 107"/>
                  <a:gd name="T2" fmla="*/ 3166 w 65"/>
                  <a:gd name="T3" fmla="*/ 30109 h 107"/>
                  <a:gd name="T4" fmla="*/ 3166 w 65"/>
                  <a:gd name="T5" fmla="*/ 31411 h 107"/>
                  <a:gd name="T6" fmla="*/ 3157 w 65"/>
                  <a:gd name="T7" fmla="*/ 31706 h 107"/>
                  <a:gd name="T8" fmla="*/ 3035 w 65"/>
                  <a:gd name="T9" fmla="*/ 32375 h 107"/>
                  <a:gd name="T10" fmla="*/ 2922 w 65"/>
                  <a:gd name="T11" fmla="*/ 32690 h 107"/>
                  <a:gd name="T12" fmla="*/ 2647 w 65"/>
                  <a:gd name="T13" fmla="*/ 32690 h 107"/>
                  <a:gd name="T14" fmla="*/ 2349 w 65"/>
                  <a:gd name="T15" fmla="*/ 31793 h 107"/>
                  <a:gd name="T16" fmla="*/ 2043 w 65"/>
                  <a:gd name="T17" fmla="*/ 30401 h 107"/>
                  <a:gd name="T18" fmla="*/ 1708 w 65"/>
                  <a:gd name="T19" fmla="*/ 29223 h 107"/>
                  <a:gd name="T20" fmla="*/ 1346 w 65"/>
                  <a:gd name="T21" fmla="*/ 27209 h 107"/>
                  <a:gd name="T22" fmla="*/ 997 w 65"/>
                  <a:gd name="T23" fmla="*/ 24252 h 107"/>
                  <a:gd name="T24" fmla="*/ 656 w 65"/>
                  <a:gd name="T25" fmla="*/ 22111 h 107"/>
                  <a:gd name="T26" fmla="*/ 8 w 65"/>
                  <a:gd name="T27" fmla="*/ 19122 h 107"/>
                  <a:gd name="T28" fmla="*/ 4 w 65"/>
                  <a:gd name="T29" fmla="*/ 15472 h 107"/>
                  <a:gd name="T30" fmla="*/ 1 w 65"/>
                  <a:gd name="T31" fmla="*/ 12281 h 107"/>
                  <a:gd name="T32" fmla="*/ 0 w 65"/>
                  <a:gd name="T33" fmla="*/ 8567 h 107"/>
                  <a:gd name="T34" fmla="*/ 1 w 65"/>
                  <a:gd name="T35" fmla="*/ 3916 h 107"/>
                  <a:gd name="T36" fmla="*/ 4 w 65"/>
                  <a:gd name="T37" fmla="*/ 2 h 107"/>
                  <a:gd name="T38" fmla="*/ 5 w 65"/>
                  <a:gd name="T39" fmla="*/ 0 h 107"/>
                  <a:gd name="T40" fmla="*/ 6 w 65"/>
                  <a:gd name="T41" fmla="*/ 0 h 107"/>
                  <a:gd name="T42" fmla="*/ 8 w 65"/>
                  <a:gd name="T43" fmla="*/ 0 h 107"/>
                  <a:gd name="T44" fmla="*/ 517 w 65"/>
                  <a:gd name="T45" fmla="*/ 1 h 107"/>
                  <a:gd name="T46" fmla="*/ 787 w 65"/>
                  <a:gd name="T47" fmla="*/ 3 h 107"/>
                  <a:gd name="T48" fmla="*/ 1126 w 65"/>
                  <a:gd name="T49" fmla="*/ 2551 h 107"/>
                  <a:gd name="T50" fmla="*/ 1429 w 65"/>
                  <a:gd name="T51" fmla="*/ 3916 h 107"/>
                  <a:gd name="T52" fmla="*/ 1814 w 65"/>
                  <a:gd name="T53" fmla="*/ 6917 h 107"/>
                  <a:gd name="T54" fmla="*/ 2122 w 65"/>
                  <a:gd name="T55" fmla="*/ 9205 h 107"/>
                  <a:gd name="T56" fmla="*/ 2391 w 65"/>
                  <a:gd name="T57" fmla="*/ 11789 h 107"/>
                  <a:gd name="T58" fmla="*/ 2595 w 65"/>
                  <a:gd name="T59" fmla="*/ 14183 h 107"/>
                  <a:gd name="T60" fmla="*/ 2810 w 65"/>
                  <a:gd name="T61" fmla="*/ 16646 h 107"/>
                  <a:gd name="T62" fmla="*/ 2922 w 65"/>
                  <a:gd name="T63" fmla="*/ 19525 h 107"/>
                  <a:gd name="T64" fmla="*/ 2982 w 65"/>
                  <a:gd name="T65" fmla="*/ 22111 h 107"/>
                  <a:gd name="T66" fmla="*/ 3035 w 65"/>
                  <a:gd name="T67" fmla="*/ 23996 h 107"/>
                  <a:gd name="T68" fmla="*/ 3157 w 65"/>
                  <a:gd name="T69" fmla="*/ 26077 h 107"/>
                  <a:gd name="T70" fmla="*/ 3157 w 65"/>
                  <a:gd name="T71" fmla="*/ 28006 h 107"/>
                  <a:gd name="T72" fmla="*/ 3166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7"/>
                    </a:moveTo>
                    <a:lnTo>
                      <a:pt x="65" y="99"/>
                    </a:lnTo>
                    <a:lnTo>
                      <a:pt x="65" y="102"/>
                    </a:lnTo>
                    <a:lnTo>
                      <a:pt x="64" y="103"/>
                    </a:lnTo>
                    <a:lnTo>
                      <a:pt x="62" y="106"/>
                    </a:lnTo>
                    <a:lnTo>
                      <a:pt x="59" y="107"/>
                    </a:lnTo>
                    <a:lnTo>
                      <a:pt x="54" y="107"/>
                    </a:lnTo>
                    <a:lnTo>
                      <a:pt x="48" y="104"/>
                    </a:lnTo>
                    <a:lnTo>
                      <a:pt x="41" y="100"/>
                    </a:lnTo>
                    <a:lnTo>
                      <a:pt x="35" y="95"/>
                    </a:lnTo>
                    <a:lnTo>
                      <a:pt x="27" y="88"/>
                    </a:lnTo>
                    <a:lnTo>
                      <a:pt x="21" y="80"/>
                    </a:lnTo>
                    <a:lnTo>
                      <a:pt x="14" y="72"/>
                    </a:lnTo>
                    <a:lnTo>
                      <a:pt x="8" y="62"/>
                    </a:lnTo>
                    <a:lnTo>
                      <a:pt x="4" y="51"/>
                    </a:lnTo>
                    <a:lnTo>
                      <a:pt x="1" y="40"/>
                    </a:lnTo>
                    <a:lnTo>
                      <a:pt x="0" y="28"/>
                    </a:lnTo>
                    <a:lnTo>
                      <a:pt x="1" y="14"/>
                    </a:lnTo>
                    <a:lnTo>
                      <a:pt x="4" y="2"/>
                    </a:lnTo>
                    <a:lnTo>
                      <a:pt x="5" y="0"/>
                    </a:lnTo>
                    <a:lnTo>
                      <a:pt x="6" y="0"/>
                    </a:lnTo>
                    <a:lnTo>
                      <a:pt x="8" y="0"/>
                    </a:lnTo>
                    <a:lnTo>
                      <a:pt x="10" y="1"/>
                    </a:lnTo>
                    <a:lnTo>
                      <a:pt x="17" y="3"/>
                    </a:lnTo>
                    <a:lnTo>
                      <a:pt x="23" y="8"/>
                    </a:lnTo>
                    <a:lnTo>
                      <a:pt x="29" y="14"/>
                    </a:lnTo>
                    <a:lnTo>
                      <a:pt x="37" y="22"/>
                    </a:lnTo>
                    <a:lnTo>
                      <a:pt x="43" y="30"/>
                    </a:lnTo>
                    <a:lnTo>
                      <a:pt x="49" y="39"/>
                    </a:lnTo>
                    <a:lnTo>
                      <a:pt x="53" y="46"/>
                    </a:lnTo>
                    <a:lnTo>
                      <a:pt x="57" y="55"/>
                    </a:lnTo>
                    <a:lnTo>
                      <a:pt x="59" y="64"/>
                    </a:lnTo>
                    <a:lnTo>
                      <a:pt x="61" y="72"/>
                    </a:lnTo>
                    <a:lnTo>
                      <a:pt x="62" y="79"/>
                    </a:lnTo>
                    <a:lnTo>
                      <a:pt x="64" y="86"/>
                    </a:lnTo>
                    <a:lnTo>
                      <a:pt x="64" y="92"/>
                    </a:lnTo>
                    <a:lnTo>
                      <a:pt x="65"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88" name="Freeform 713"/>
              <p:cNvSpPr>
                <a:spLocks noChangeArrowheads="1"/>
              </p:cNvSpPr>
              <p:nvPr/>
            </p:nvSpPr>
            <p:spPr bwMode="auto">
              <a:xfrm>
                <a:off x="137" y="483"/>
                <a:ext cx="72" cy="117"/>
              </a:xfrm>
              <a:custGeom>
                <a:avLst/>
                <a:gdLst>
                  <a:gd name="T0" fmla="*/ 5 w 74"/>
                  <a:gd name="T1" fmla="*/ 0 h 111"/>
                  <a:gd name="T2" fmla="*/ 1 w 74"/>
                  <a:gd name="T3" fmla="*/ 6182 h 111"/>
                  <a:gd name="T4" fmla="*/ 0 w 74"/>
                  <a:gd name="T5" fmla="*/ 13254 h 111"/>
                  <a:gd name="T6" fmla="*/ 1 w 74"/>
                  <a:gd name="T7" fmla="*/ 18459 h 111"/>
                  <a:gd name="T8" fmla="*/ 5 w 74"/>
                  <a:gd name="T9" fmla="*/ 24662 h 111"/>
                  <a:gd name="T10" fmla="*/ 339 w 74"/>
                  <a:gd name="T11" fmla="*/ 30145 h 111"/>
                  <a:gd name="T12" fmla="*/ 442 w 74"/>
                  <a:gd name="T13" fmla="*/ 34472 h 111"/>
                  <a:gd name="T14" fmla="*/ 637 w 74"/>
                  <a:gd name="T15" fmla="*/ 39602 h 111"/>
                  <a:gd name="T16" fmla="*/ 919 w 74"/>
                  <a:gd name="T17" fmla="*/ 42803 h 111"/>
                  <a:gd name="T18" fmla="*/ 1077 w 74"/>
                  <a:gd name="T19" fmla="*/ 46451 h 111"/>
                  <a:gd name="T20" fmla="*/ 1331 w 74"/>
                  <a:gd name="T21" fmla="*/ 48656 h 111"/>
                  <a:gd name="T22" fmla="*/ 1559 w 74"/>
                  <a:gd name="T23" fmla="*/ 50618 h 111"/>
                  <a:gd name="T24" fmla="*/ 1777 w 74"/>
                  <a:gd name="T25" fmla="*/ 52015 h 111"/>
                  <a:gd name="T26" fmla="*/ 1975 w 74"/>
                  <a:gd name="T27" fmla="*/ 52015 h 111"/>
                  <a:gd name="T28" fmla="*/ 2137 w 74"/>
                  <a:gd name="T29" fmla="*/ 50918 h 111"/>
                  <a:gd name="T30" fmla="*/ 2235 w 74"/>
                  <a:gd name="T31" fmla="*/ 50178 h 111"/>
                  <a:gd name="T32" fmla="*/ 2254 w 74"/>
                  <a:gd name="T33" fmla="*/ 48110 h 111"/>
                  <a:gd name="T34" fmla="*/ 2254 w 74"/>
                  <a:gd name="T35" fmla="*/ 46813 h 111"/>
                  <a:gd name="T36" fmla="*/ 2254 w 74"/>
                  <a:gd name="T37" fmla="*/ 45036 h 111"/>
                  <a:gd name="T38" fmla="*/ 2029 w 74"/>
                  <a:gd name="T39" fmla="*/ 46006 h 111"/>
                  <a:gd name="T40" fmla="*/ 2029 w 74"/>
                  <a:gd name="T41" fmla="*/ 46451 h 111"/>
                  <a:gd name="T42" fmla="*/ 2029 w 74"/>
                  <a:gd name="T43" fmla="*/ 47078 h 111"/>
                  <a:gd name="T44" fmla="*/ 2027 w 74"/>
                  <a:gd name="T45" fmla="*/ 47078 h 111"/>
                  <a:gd name="T46" fmla="*/ 2029 w 74"/>
                  <a:gd name="T47" fmla="*/ 47078 h 111"/>
                  <a:gd name="T48" fmla="*/ 1975 w 74"/>
                  <a:gd name="T49" fmla="*/ 47443 h 111"/>
                  <a:gd name="T50" fmla="*/ 1825 w 74"/>
                  <a:gd name="T51" fmla="*/ 47443 h 111"/>
                  <a:gd name="T52" fmla="*/ 1642 w 74"/>
                  <a:gd name="T53" fmla="*/ 46813 h 111"/>
                  <a:gd name="T54" fmla="*/ 1519 w 74"/>
                  <a:gd name="T55" fmla="*/ 46006 h 111"/>
                  <a:gd name="T56" fmla="*/ 1263 w 74"/>
                  <a:gd name="T57" fmla="*/ 42803 h 111"/>
                  <a:gd name="T58" fmla="*/ 1077 w 74"/>
                  <a:gd name="T59" fmla="*/ 39735 h 111"/>
                  <a:gd name="T60" fmla="*/ 919 w 74"/>
                  <a:gd name="T61" fmla="*/ 36610 h 111"/>
                  <a:gd name="T62" fmla="*/ 671 w 74"/>
                  <a:gd name="T63" fmla="*/ 32565 h 111"/>
                  <a:gd name="T64" fmla="*/ 489 w 74"/>
                  <a:gd name="T65" fmla="*/ 27864 h 111"/>
                  <a:gd name="T66" fmla="*/ 397 w 74"/>
                  <a:gd name="T67" fmla="*/ 23318 h 111"/>
                  <a:gd name="T68" fmla="*/ 357 w 74"/>
                  <a:gd name="T69" fmla="*/ 18134 h 111"/>
                  <a:gd name="T70" fmla="*/ 339 w 74"/>
                  <a:gd name="T71" fmla="*/ 13254 h 111"/>
                  <a:gd name="T72" fmla="*/ 339 w 74"/>
                  <a:gd name="T73" fmla="*/ 7237 h 111"/>
                  <a:gd name="T74" fmla="*/ 397 w 74"/>
                  <a:gd name="T75" fmla="*/ 3 h 111"/>
                  <a:gd name="T76" fmla="*/ 5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5" y="0"/>
                    </a:moveTo>
                    <a:lnTo>
                      <a:pt x="1" y="14"/>
                    </a:lnTo>
                    <a:lnTo>
                      <a:pt x="0" y="28"/>
                    </a:lnTo>
                    <a:lnTo>
                      <a:pt x="1" y="40"/>
                    </a:lnTo>
                    <a:lnTo>
                      <a:pt x="5" y="52"/>
                    </a:lnTo>
                    <a:lnTo>
                      <a:pt x="10" y="64"/>
                    </a:lnTo>
                    <a:lnTo>
                      <a:pt x="15" y="74"/>
                    </a:lnTo>
                    <a:lnTo>
                      <a:pt x="22" y="84"/>
                    </a:lnTo>
                    <a:lnTo>
                      <a:pt x="29" y="91"/>
                    </a:lnTo>
                    <a:lnTo>
                      <a:pt x="36" y="99"/>
                    </a:lnTo>
                    <a:lnTo>
                      <a:pt x="44" y="104"/>
                    </a:lnTo>
                    <a:lnTo>
                      <a:pt x="51" y="108"/>
                    </a:lnTo>
                    <a:lnTo>
                      <a:pt x="58" y="111"/>
                    </a:lnTo>
                    <a:lnTo>
                      <a:pt x="64" y="111"/>
                    </a:lnTo>
                    <a:lnTo>
                      <a:pt x="69" y="109"/>
                    </a:lnTo>
                    <a:lnTo>
                      <a:pt x="72" y="107"/>
                    </a:lnTo>
                    <a:lnTo>
                      <a:pt x="74" y="103"/>
                    </a:lnTo>
                    <a:lnTo>
                      <a:pt x="74" y="100"/>
                    </a:lnTo>
                    <a:lnTo>
                      <a:pt x="74" y="96"/>
                    </a:lnTo>
                    <a:lnTo>
                      <a:pt x="66" y="97"/>
                    </a:lnTo>
                    <a:lnTo>
                      <a:pt x="66" y="99"/>
                    </a:lnTo>
                    <a:lnTo>
                      <a:pt x="66" y="101"/>
                    </a:lnTo>
                    <a:lnTo>
                      <a:pt x="65" y="101"/>
                    </a:lnTo>
                    <a:lnTo>
                      <a:pt x="66" y="101"/>
                    </a:lnTo>
                    <a:lnTo>
                      <a:pt x="64" y="102"/>
                    </a:lnTo>
                    <a:lnTo>
                      <a:pt x="60" y="102"/>
                    </a:lnTo>
                    <a:lnTo>
                      <a:pt x="54" y="100"/>
                    </a:lnTo>
                    <a:lnTo>
                      <a:pt x="49" y="97"/>
                    </a:lnTo>
                    <a:lnTo>
                      <a:pt x="42" y="91"/>
                    </a:lnTo>
                    <a:lnTo>
                      <a:pt x="35" y="85"/>
                    </a:lnTo>
                    <a:lnTo>
                      <a:pt x="29" y="78"/>
                    </a:lnTo>
                    <a:lnTo>
                      <a:pt x="23" y="69"/>
                    </a:lnTo>
                    <a:lnTo>
                      <a:pt x="17" y="59"/>
                    </a:lnTo>
                    <a:lnTo>
                      <a:pt x="13" y="50"/>
                    </a:lnTo>
                    <a:lnTo>
                      <a:pt x="11" y="39"/>
                    </a:lnTo>
                    <a:lnTo>
                      <a:pt x="10" y="28"/>
                    </a:lnTo>
                    <a:lnTo>
                      <a:pt x="10" y="16"/>
                    </a:lnTo>
                    <a:lnTo>
                      <a:pt x="13" y="3"/>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89" name="Freeform 714"/>
              <p:cNvSpPr>
                <a:spLocks noChangeArrowheads="1"/>
              </p:cNvSpPr>
              <p:nvPr/>
            </p:nvSpPr>
            <p:spPr bwMode="auto">
              <a:xfrm>
                <a:off x="142" y="478"/>
                <a:ext cx="50" cy="44"/>
              </a:xfrm>
              <a:custGeom>
                <a:avLst/>
                <a:gdLst>
                  <a:gd name="T0" fmla="*/ 1564 w 53"/>
                  <a:gd name="T1" fmla="*/ 21167 h 45"/>
                  <a:gd name="T2" fmla="*/ 1379 w 53"/>
                  <a:gd name="T3" fmla="*/ 16555 h 45"/>
                  <a:gd name="T4" fmla="*/ 1169 w 53"/>
                  <a:gd name="T5" fmla="*/ 11749 h 45"/>
                  <a:gd name="T6" fmla="*/ 938 w 53"/>
                  <a:gd name="T7" fmla="*/ 7683 h 45"/>
                  <a:gd name="T8" fmla="*/ 746 w 53"/>
                  <a:gd name="T9" fmla="*/ 4593 h 45"/>
                  <a:gd name="T10" fmla="*/ 535 w 53"/>
                  <a:gd name="T11" fmla="*/ 4 h 45"/>
                  <a:gd name="T12" fmla="*/ 363 w 53"/>
                  <a:gd name="T13" fmla="*/ 1 h 45"/>
                  <a:gd name="T14" fmla="*/ 308 w 53"/>
                  <a:gd name="T15" fmla="*/ 0 h 45"/>
                  <a:gd name="T16" fmla="*/ 6 w 53"/>
                  <a:gd name="T17" fmla="*/ 0 h 45"/>
                  <a:gd name="T18" fmla="*/ 2 w 53"/>
                  <a:gd name="T19" fmla="*/ 1 h 45"/>
                  <a:gd name="T20" fmla="*/ 0 w 53"/>
                  <a:gd name="T21" fmla="*/ 4 h 45"/>
                  <a:gd name="T22" fmla="*/ 8 w 53"/>
                  <a:gd name="T23" fmla="*/ 3858 h 45"/>
                  <a:gd name="T24" fmla="*/ 8 w 53"/>
                  <a:gd name="T25" fmla="*/ 4593 h 45"/>
                  <a:gd name="T26" fmla="*/ 7 w 53"/>
                  <a:gd name="T27" fmla="*/ 4593 h 45"/>
                  <a:gd name="T28" fmla="*/ 308 w 53"/>
                  <a:gd name="T29" fmla="*/ 4593 h 45"/>
                  <a:gd name="T30" fmla="*/ 385 w 53"/>
                  <a:gd name="T31" fmla="*/ 5960 h 45"/>
                  <a:gd name="T32" fmla="*/ 566 w 53"/>
                  <a:gd name="T33" fmla="*/ 8369 h 45"/>
                  <a:gd name="T34" fmla="*/ 787 w 53"/>
                  <a:gd name="T35" fmla="*/ 10925 h 45"/>
                  <a:gd name="T36" fmla="*/ 982 w 53"/>
                  <a:gd name="T37" fmla="*/ 14093 h 45"/>
                  <a:gd name="T38" fmla="*/ 1169 w 53"/>
                  <a:gd name="T39" fmla="*/ 19430 h 45"/>
                  <a:gd name="T40" fmla="*/ 1366 w 53"/>
                  <a:gd name="T41" fmla="*/ 23247 h 45"/>
                  <a:gd name="T42" fmla="*/ 1564 w 53"/>
                  <a:gd name="T43" fmla="*/ 21167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5"/>
                  <a:gd name="T68" fmla="*/ 53 w 53"/>
                  <a:gd name="T69" fmla="*/ 45 h 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5">
                    <a:moveTo>
                      <a:pt x="53" y="40"/>
                    </a:moveTo>
                    <a:lnTo>
                      <a:pt x="46" y="32"/>
                    </a:lnTo>
                    <a:lnTo>
                      <a:pt x="40" y="23"/>
                    </a:lnTo>
                    <a:lnTo>
                      <a:pt x="32" y="15"/>
                    </a:lnTo>
                    <a:lnTo>
                      <a:pt x="25" y="9"/>
                    </a:lnTo>
                    <a:lnTo>
                      <a:pt x="19" y="4"/>
                    </a:lnTo>
                    <a:lnTo>
                      <a:pt x="12" y="1"/>
                    </a:lnTo>
                    <a:lnTo>
                      <a:pt x="9" y="0"/>
                    </a:lnTo>
                    <a:lnTo>
                      <a:pt x="6" y="0"/>
                    </a:lnTo>
                    <a:lnTo>
                      <a:pt x="2" y="1"/>
                    </a:lnTo>
                    <a:lnTo>
                      <a:pt x="0" y="4"/>
                    </a:lnTo>
                    <a:lnTo>
                      <a:pt x="8" y="7"/>
                    </a:lnTo>
                    <a:lnTo>
                      <a:pt x="8" y="9"/>
                    </a:lnTo>
                    <a:lnTo>
                      <a:pt x="7" y="9"/>
                    </a:lnTo>
                    <a:lnTo>
                      <a:pt x="9" y="9"/>
                    </a:lnTo>
                    <a:lnTo>
                      <a:pt x="13" y="12"/>
                    </a:lnTo>
                    <a:lnTo>
                      <a:pt x="20" y="16"/>
                    </a:lnTo>
                    <a:lnTo>
                      <a:pt x="26" y="22"/>
                    </a:lnTo>
                    <a:lnTo>
                      <a:pt x="33" y="28"/>
                    </a:lnTo>
                    <a:lnTo>
                      <a:pt x="40" y="37"/>
                    </a:lnTo>
                    <a:lnTo>
                      <a:pt x="45" y="45"/>
                    </a:lnTo>
                    <a:lnTo>
                      <a:pt x="53"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90" name="Freeform 715"/>
              <p:cNvSpPr>
                <a:spLocks noChangeArrowheads="1"/>
              </p:cNvSpPr>
              <p:nvPr/>
            </p:nvSpPr>
            <p:spPr bwMode="auto">
              <a:xfrm>
                <a:off x="190" y="511"/>
                <a:ext cx="20" cy="62"/>
              </a:xfrm>
              <a:custGeom>
                <a:avLst/>
                <a:gdLst>
                  <a:gd name="T0" fmla="*/ 1808 w 24"/>
                  <a:gd name="T1" fmla="*/ 22841 h 61"/>
                  <a:gd name="T2" fmla="*/ 1721 w 24"/>
                  <a:gd name="T3" fmla="*/ 21133 h 61"/>
                  <a:gd name="T4" fmla="*/ 1721 w 24"/>
                  <a:gd name="T5" fmla="*/ 18920 h 61"/>
                  <a:gd name="T6" fmla="*/ 1669 w 24"/>
                  <a:gd name="T7" fmla="*/ 15623 h 61"/>
                  <a:gd name="T8" fmla="*/ 1540 w 24"/>
                  <a:gd name="T9" fmla="*/ 13166 h 61"/>
                  <a:gd name="T10" fmla="*/ 1422 w 24"/>
                  <a:gd name="T11" fmla="*/ 10402 h 61"/>
                  <a:gd name="T12" fmla="*/ 1211 w 24"/>
                  <a:gd name="T13" fmla="*/ 7030 h 61"/>
                  <a:gd name="T14" fmla="*/ 879 w 24"/>
                  <a:gd name="T15" fmla="*/ 3472 h 61"/>
                  <a:gd name="T16" fmla="*/ 638 w 24"/>
                  <a:gd name="T17" fmla="*/ 0 h 61"/>
                  <a:gd name="T18" fmla="*/ 0 w 24"/>
                  <a:gd name="T19" fmla="*/ 5 h 61"/>
                  <a:gd name="T20" fmla="*/ 3 w 24"/>
                  <a:gd name="T21" fmla="*/ 4382 h 61"/>
                  <a:gd name="T22" fmla="*/ 638 w 24"/>
                  <a:gd name="T23" fmla="*/ 7669 h 61"/>
                  <a:gd name="T24" fmla="*/ 748 w 24"/>
                  <a:gd name="T25" fmla="*/ 11266 h 61"/>
                  <a:gd name="T26" fmla="*/ 879 w 24"/>
                  <a:gd name="T27" fmla="*/ 14228 h 61"/>
                  <a:gd name="T28" fmla="*/ 953 w 24"/>
                  <a:gd name="T29" fmla="*/ 16883 h 61"/>
                  <a:gd name="T30" fmla="*/ 1032 w 24"/>
                  <a:gd name="T31" fmla="*/ 19521 h 61"/>
                  <a:gd name="T32" fmla="*/ 1118 w 24"/>
                  <a:gd name="T33" fmla="*/ 21414 h 61"/>
                  <a:gd name="T34" fmla="*/ 1211 w 24"/>
                  <a:gd name="T35" fmla="*/ 23161 h 61"/>
                  <a:gd name="T36" fmla="*/ 1808 w 24"/>
                  <a:gd name="T37" fmla="*/ 2284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24" y="60"/>
                    </a:moveTo>
                    <a:lnTo>
                      <a:pt x="23" y="55"/>
                    </a:lnTo>
                    <a:lnTo>
                      <a:pt x="23" y="50"/>
                    </a:lnTo>
                    <a:lnTo>
                      <a:pt x="22" y="42"/>
                    </a:lnTo>
                    <a:lnTo>
                      <a:pt x="20" y="34"/>
                    </a:lnTo>
                    <a:lnTo>
                      <a:pt x="18" y="27"/>
                    </a:lnTo>
                    <a:lnTo>
                      <a:pt x="16" y="18"/>
                    </a:lnTo>
                    <a:lnTo>
                      <a:pt x="12" y="9"/>
                    </a:lnTo>
                    <a:lnTo>
                      <a:pt x="8" y="0"/>
                    </a:lnTo>
                    <a:lnTo>
                      <a:pt x="0" y="5"/>
                    </a:lnTo>
                    <a:lnTo>
                      <a:pt x="4" y="12"/>
                    </a:lnTo>
                    <a:lnTo>
                      <a:pt x="8" y="20"/>
                    </a:lnTo>
                    <a:lnTo>
                      <a:pt x="10" y="29"/>
                    </a:lnTo>
                    <a:lnTo>
                      <a:pt x="12" y="37"/>
                    </a:lnTo>
                    <a:lnTo>
                      <a:pt x="13" y="44"/>
                    </a:lnTo>
                    <a:lnTo>
                      <a:pt x="14" y="51"/>
                    </a:lnTo>
                    <a:lnTo>
                      <a:pt x="15" y="56"/>
                    </a:lnTo>
                    <a:lnTo>
                      <a:pt x="16" y="61"/>
                    </a:lnTo>
                    <a:lnTo>
                      <a:pt x="24"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91" name="Freeform 716"/>
              <p:cNvSpPr>
                <a:spLocks noChangeArrowheads="1"/>
              </p:cNvSpPr>
              <p:nvPr/>
            </p:nvSpPr>
            <p:spPr bwMode="auto">
              <a:xfrm>
                <a:off x="5548" y="611"/>
                <a:ext cx="63" cy="112"/>
              </a:xfrm>
              <a:custGeom>
                <a:avLst/>
                <a:gdLst>
                  <a:gd name="T0" fmla="*/ 0 w 65"/>
                  <a:gd name="T1" fmla="*/ 29584 h 107"/>
                  <a:gd name="T2" fmla="*/ 0 w 65"/>
                  <a:gd name="T3" fmla="*/ 30401 h 107"/>
                  <a:gd name="T4" fmla="*/ 0 w 65"/>
                  <a:gd name="T5" fmla="*/ 31706 h 107"/>
                  <a:gd name="T6" fmla="*/ 1 w 65"/>
                  <a:gd name="T7" fmla="*/ 32030 h 107"/>
                  <a:gd name="T8" fmla="*/ 3 w 65"/>
                  <a:gd name="T9" fmla="*/ 32375 h 107"/>
                  <a:gd name="T10" fmla="*/ 6 w 65"/>
                  <a:gd name="T11" fmla="*/ 32690 h 107"/>
                  <a:gd name="T12" fmla="*/ 549 w 65"/>
                  <a:gd name="T13" fmla="*/ 32690 h 107"/>
                  <a:gd name="T14" fmla="*/ 787 w 65"/>
                  <a:gd name="T15" fmla="*/ 32030 h 107"/>
                  <a:gd name="T16" fmla="*/ 1195 w 65"/>
                  <a:gd name="T17" fmla="*/ 30401 h 107"/>
                  <a:gd name="T18" fmla="*/ 1458 w 65"/>
                  <a:gd name="T19" fmla="*/ 29499 h 107"/>
                  <a:gd name="T20" fmla="*/ 1849 w 65"/>
                  <a:gd name="T21" fmla="*/ 27449 h 107"/>
                  <a:gd name="T22" fmla="*/ 2168 w 65"/>
                  <a:gd name="T23" fmla="*/ 25250 h 107"/>
                  <a:gd name="T24" fmla="*/ 2494 w 65"/>
                  <a:gd name="T25" fmla="*/ 22111 h 107"/>
                  <a:gd name="T26" fmla="*/ 2810 w 65"/>
                  <a:gd name="T27" fmla="*/ 19122 h 107"/>
                  <a:gd name="T28" fmla="*/ 2982 w 65"/>
                  <a:gd name="T29" fmla="*/ 15472 h 107"/>
                  <a:gd name="T30" fmla="*/ 3102 w 65"/>
                  <a:gd name="T31" fmla="*/ 12281 h 107"/>
                  <a:gd name="T32" fmla="*/ 3166 w 65"/>
                  <a:gd name="T33" fmla="*/ 8567 h 107"/>
                  <a:gd name="T34" fmla="*/ 3157 w 65"/>
                  <a:gd name="T35" fmla="*/ 4545 h 107"/>
                  <a:gd name="T36" fmla="*/ 2982 w 65"/>
                  <a:gd name="T37" fmla="*/ 3 h 107"/>
                  <a:gd name="T38" fmla="*/ 2975 w 65"/>
                  <a:gd name="T39" fmla="*/ 2 h 107"/>
                  <a:gd name="T40" fmla="*/ 2922 w 65"/>
                  <a:gd name="T41" fmla="*/ 0 h 107"/>
                  <a:gd name="T42" fmla="*/ 2810 w 65"/>
                  <a:gd name="T43" fmla="*/ 0 h 107"/>
                  <a:gd name="T44" fmla="*/ 2693 w 65"/>
                  <a:gd name="T45" fmla="*/ 2 h 107"/>
                  <a:gd name="T46" fmla="*/ 2349 w 65"/>
                  <a:gd name="T47" fmla="*/ 4 h 107"/>
                  <a:gd name="T48" fmla="*/ 2086 w 65"/>
                  <a:gd name="T49" fmla="*/ 2734 h 107"/>
                  <a:gd name="T50" fmla="*/ 1743 w 65"/>
                  <a:gd name="T51" fmla="*/ 4206 h 107"/>
                  <a:gd name="T52" fmla="*/ 1374 w 65"/>
                  <a:gd name="T53" fmla="*/ 6917 h 107"/>
                  <a:gd name="T54" fmla="*/ 1059 w 65"/>
                  <a:gd name="T55" fmla="*/ 9205 h 107"/>
                  <a:gd name="T56" fmla="*/ 740 w 65"/>
                  <a:gd name="T57" fmla="*/ 11789 h 107"/>
                  <a:gd name="T58" fmla="*/ 583 w 65"/>
                  <a:gd name="T59" fmla="*/ 14645 h 107"/>
                  <a:gd name="T60" fmla="*/ 8 w 65"/>
                  <a:gd name="T61" fmla="*/ 16646 h 107"/>
                  <a:gd name="T62" fmla="*/ 6 w 65"/>
                  <a:gd name="T63" fmla="*/ 19525 h 107"/>
                  <a:gd name="T64" fmla="*/ 4 w 65"/>
                  <a:gd name="T65" fmla="*/ 22111 h 107"/>
                  <a:gd name="T66" fmla="*/ 3 w 65"/>
                  <a:gd name="T67" fmla="*/ 25250 h 107"/>
                  <a:gd name="T68" fmla="*/ 1 w 65"/>
                  <a:gd name="T69" fmla="*/ 27153 h 107"/>
                  <a:gd name="T70" fmla="*/ 1 w 65"/>
                  <a:gd name="T71" fmla="*/ 28293 h 107"/>
                  <a:gd name="T72" fmla="*/ 0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0" y="97"/>
                    </a:moveTo>
                    <a:lnTo>
                      <a:pt x="0" y="100"/>
                    </a:lnTo>
                    <a:lnTo>
                      <a:pt x="0" y="103"/>
                    </a:lnTo>
                    <a:lnTo>
                      <a:pt x="1" y="105"/>
                    </a:lnTo>
                    <a:lnTo>
                      <a:pt x="3" y="106"/>
                    </a:lnTo>
                    <a:lnTo>
                      <a:pt x="6" y="107"/>
                    </a:lnTo>
                    <a:lnTo>
                      <a:pt x="11" y="107"/>
                    </a:lnTo>
                    <a:lnTo>
                      <a:pt x="17" y="105"/>
                    </a:lnTo>
                    <a:lnTo>
                      <a:pt x="24" y="100"/>
                    </a:lnTo>
                    <a:lnTo>
                      <a:pt x="30" y="96"/>
                    </a:lnTo>
                    <a:lnTo>
                      <a:pt x="38" y="89"/>
                    </a:lnTo>
                    <a:lnTo>
                      <a:pt x="44" y="81"/>
                    </a:lnTo>
                    <a:lnTo>
                      <a:pt x="51" y="72"/>
                    </a:lnTo>
                    <a:lnTo>
                      <a:pt x="57" y="62"/>
                    </a:lnTo>
                    <a:lnTo>
                      <a:pt x="61" y="51"/>
                    </a:lnTo>
                    <a:lnTo>
                      <a:pt x="63" y="40"/>
                    </a:lnTo>
                    <a:lnTo>
                      <a:pt x="65" y="28"/>
                    </a:lnTo>
                    <a:lnTo>
                      <a:pt x="64" y="16"/>
                    </a:lnTo>
                    <a:lnTo>
                      <a:pt x="61" y="3"/>
                    </a:lnTo>
                    <a:lnTo>
                      <a:pt x="60" y="2"/>
                    </a:lnTo>
                    <a:lnTo>
                      <a:pt x="59" y="0"/>
                    </a:lnTo>
                    <a:lnTo>
                      <a:pt x="57" y="0"/>
                    </a:lnTo>
                    <a:lnTo>
                      <a:pt x="55" y="2"/>
                    </a:lnTo>
                    <a:lnTo>
                      <a:pt x="48" y="4"/>
                    </a:lnTo>
                    <a:lnTo>
                      <a:pt x="42" y="9"/>
                    </a:lnTo>
                    <a:lnTo>
                      <a:pt x="36" y="15"/>
                    </a:lnTo>
                    <a:lnTo>
                      <a:pt x="28" y="22"/>
                    </a:lnTo>
                    <a:lnTo>
                      <a:pt x="22" y="30"/>
                    </a:lnTo>
                    <a:lnTo>
                      <a:pt x="16" y="39"/>
                    </a:lnTo>
                    <a:lnTo>
                      <a:pt x="12" y="48"/>
                    </a:lnTo>
                    <a:lnTo>
                      <a:pt x="8" y="55"/>
                    </a:lnTo>
                    <a:lnTo>
                      <a:pt x="6" y="64"/>
                    </a:lnTo>
                    <a:lnTo>
                      <a:pt x="4" y="72"/>
                    </a:lnTo>
                    <a:lnTo>
                      <a:pt x="3" y="81"/>
                    </a:lnTo>
                    <a:lnTo>
                      <a:pt x="1" y="87"/>
                    </a:lnTo>
                    <a:lnTo>
                      <a:pt x="1" y="93"/>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92" name="Freeform 717"/>
              <p:cNvSpPr>
                <a:spLocks noChangeArrowheads="1"/>
              </p:cNvSpPr>
              <p:nvPr/>
            </p:nvSpPr>
            <p:spPr bwMode="auto">
              <a:xfrm>
                <a:off x="5544" y="613"/>
                <a:ext cx="72" cy="115"/>
              </a:xfrm>
              <a:custGeom>
                <a:avLst/>
                <a:gdLst>
                  <a:gd name="T0" fmla="*/ 1874 w 74"/>
                  <a:gd name="T1" fmla="*/ 2 h 109"/>
                  <a:gd name="T2" fmla="*/ 1975 w 74"/>
                  <a:gd name="T3" fmla="*/ 6936 h 109"/>
                  <a:gd name="T4" fmla="*/ 1975 w 74"/>
                  <a:gd name="T5" fmla="*/ 13077 h 109"/>
                  <a:gd name="T6" fmla="*/ 1925 w 74"/>
                  <a:gd name="T7" fmla="*/ 19449 h 109"/>
                  <a:gd name="T8" fmla="*/ 1874 w 74"/>
                  <a:gd name="T9" fmla="*/ 24746 h 109"/>
                  <a:gd name="T10" fmla="*/ 1732 w 74"/>
                  <a:gd name="T11" fmla="*/ 30835 h 109"/>
                  <a:gd name="T12" fmla="*/ 1559 w 74"/>
                  <a:gd name="T13" fmla="*/ 36115 h 109"/>
                  <a:gd name="T14" fmla="*/ 1402 w 74"/>
                  <a:gd name="T15" fmla="*/ 39645 h 109"/>
                  <a:gd name="T16" fmla="*/ 1198 w 74"/>
                  <a:gd name="T17" fmla="*/ 43981 h 109"/>
                  <a:gd name="T18" fmla="*/ 971 w 74"/>
                  <a:gd name="T19" fmla="*/ 46622 h 109"/>
                  <a:gd name="T20" fmla="*/ 746 w 74"/>
                  <a:gd name="T21" fmla="*/ 50177 h 109"/>
                  <a:gd name="T22" fmla="*/ 575 w 74"/>
                  <a:gd name="T23" fmla="*/ 50828 h 109"/>
                  <a:gd name="T24" fmla="*/ 417 w 74"/>
                  <a:gd name="T25" fmla="*/ 52088 h 109"/>
                  <a:gd name="T26" fmla="*/ 339 w 74"/>
                  <a:gd name="T27" fmla="*/ 52088 h 109"/>
                  <a:gd name="T28" fmla="*/ 8 w 74"/>
                  <a:gd name="T29" fmla="*/ 51571 h 109"/>
                  <a:gd name="T30" fmla="*/ 9 w 74"/>
                  <a:gd name="T31" fmla="*/ 51571 h 109"/>
                  <a:gd name="T32" fmla="*/ 8 w 74"/>
                  <a:gd name="T33" fmla="*/ 51571 h 109"/>
                  <a:gd name="T34" fmla="*/ 8 w 74"/>
                  <a:gd name="T35" fmla="*/ 50828 h 109"/>
                  <a:gd name="T36" fmla="*/ 8 w 74"/>
                  <a:gd name="T37" fmla="*/ 50344 h 109"/>
                  <a:gd name="T38" fmla="*/ 0 w 74"/>
                  <a:gd name="T39" fmla="*/ 50177 h 109"/>
                  <a:gd name="T40" fmla="*/ 0 w 74"/>
                  <a:gd name="T41" fmla="*/ 50828 h 109"/>
                  <a:gd name="T42" fmla="*/ 0 w 74"/>
                  <a:gd name="T43" fmla="*/ 53704 h 109"/>
                  <a:gd name="T44" fmla="*/ 2 w 74"/>
                  <a:gd name="T45" fmla="*/ 54647 h 109"/>
                  <a:gd name="T46" fmla="*/ 5 w 74"/>
                  <a:gd name="T47" fmla="*/ 56183 h 109"/>
                  <a:gd name="T48" fmla="*/ 339 w 74"/>
                  <a:gd name="T49" fmla="*/ 56403 h 109"/>
                  <a:gd name="T50" fmla="*/ 465 w 74"/>
                  <a:gd name="T51" fmla="*/ 56403 h 109"/>
                  <a:gd name="T52" fmla="*/ 671 w 74"/>
                  <a:gd name="T53" fmla="*/ 55833 h 109"/>
                  <a:gd name="T54" fmla="*/ 920 w 74"/>
                  <a:gd name="T55" fmla="*/ 54321 h 109"/>
                  <a:gd name="T56" fmla="*/ 1137 w 74"/>
                  <a:gd name="T57" fmla="*/ 50487 h 109"/>
                  <a:gd name="T58" fmla="*/ 1402 w 74"/>
                  <a:gd name="T59" fmla="*/ 47603 h 109"/>
                  <a:gd name="T60" fmla="*/ 1600 w 74"/>
                  <a:gd name="T61" fmla="*/ 42950 h 109"/>
                  <a:gd name="T62" fmla="*/ 1823 w 74"/>
                  <a:gd name="T63" fmla="*/ 37899 h 109"/>
                  <a:gd name="T64" fmla="*/ 1975 w 74"/>
                  <a:gd name="T65" fmla="*/ 32380 h 109"/>
                  <a:gd name="T66" fmla="*/ 2137 w 74"/>
                  <a:gd name="T67" fmla="*/ 26693 h 109"/>
                  <a:gd name="T68" fmla="*/ 2251 w 74"/>
                  <a:gd name="T69" fmla="*/ 20140 h 109"/>
                  <a:gd name="T70" fmla="*/ 2254 w 74"/>
                  <a:gd name="T71" fmla="*/ 13077 h 109"/>
                  <a:gd name="T72" fmla="*/ 2251 w 74"/>
                  <a:gd name="T73" fmla="*/ 6413 h 109"/>
                  <a:gd name="T74" fmla="*/ 2137 w 74"/>
                  <a:gd name="T75" fmla="*/ 0 h 109"/>
                  <a:gd name="T76" fmla="*/ 1874 w 74"/>
                  <a:gd name="T77" fmla="*/ 2 h 10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09"/>
                  <a:gd name="T119" fmla="*/ 74 w 74"/>
                  <a:gd name="T120" fmla="*/ 109 h 10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09">
                    <a:moveTo>
                      <a:pt x="61" y="2"/>
                    </a:moveTo>
                    <a:lnTo>
                      <a:pt x="64" y="14"/>
                    </a:lnTo>
                    <a:lnTo>
                      <a:pt x="64" y="26"/>
                    </a:lnTo>
                    <a:lnTo>
                      <a:pt x="63" y="37"/>
                    </a:lnTo>
                    <a:lnTo>
                      <a:pt x="61" y="48"/>
                    </a:lnTo>
                    <a:lnTo>
                      <a:pt x="57" y="58"/>
                    </a:lnTo>
                    <a:lnTo>
                      <a:pt x="51" y="68"/>
                    </a:lnTo>
                    <a:lnTo>
                      <a:pt x="45" y="76"/>
                    </a:lnTo>
                    <a:lnTo>
                      <a:pt x="39" y="84"/>
                    </a:lnTo>
                    <a:lnTo>
                      <a:pt x="32" y="90"/>
                    </a:lnTo>
                    <a:lnTo>
                      <a:pt x="25" y="95"/>
                    </a:lnTo>
                    <a:lnTo>
                      <a:pt x="20" y="98"/>
                    </a:lnTo>
                    <a:lnTo>
                      <a:pt x="14" y="101"/>
                    </a:lnTo>
                    <a:lnTo>
                      <a:pt x="10" y="101"/>
                    </a:lnTo>
                    <a:lnTo>
                      <a:pt x="8" y="99"/>
                    </a:lnTo>
                    <a:lnTo>
                      <a:pt x="9" y="99"/>
                    </a:lnTo>
                    <a:lnTo>
                      <a:pt x="8" y="99"/>
                    </a:lnTo>
                    <a:lnTo>
                      <a:pt x="8" y="98"/>
                    </a:lnTo>
                    <a:lnTo>
                      <a:pt x="8" y="96"/>
                    </a:lnTo>
                    <a:lnTo>
                      <a:pt x="0" y="95"/>
                    </a:lnTo>
                    <a:lnTo>
                      <a:pt x="0" y="98"/>
                    </a:lnTo>
                    <a:lnTo>
                      <a:pt x="0" y="102"/>
                    </a:lnTo>
                    <a:lnTo>
                      <a:pt x="2" y="105"/>
                    </a:lnTo>
                    <a:lnTo>
                      <a:pt x="5" y="108"/>
                    </a:lnTo>
                    <a:lnTo>
                      <a:pt x="10" y="109"/>
                    </a:lnTo>
                    <a:lnTo>
                      <a:pt x="16" y="109"/>
                    </a:lnTo>
                    <a:lnTo>
                      <a:pt x="23" y="107"/>
                    </a:lnTo>
                    <a:lnTo>
                      <a:pt x="30" y="103"/>
                    </a:lnTo>
                    <a:lnTo>
                      <a:pt x="38" y="97"/>
                    </a:lnTo>
                    <a:lnTo>
                      <a:pt x="45" y="91"/>
                    </a:lnTo>
                    <a:lnTo>
                      <a:pt x="52" y="82"/>
                    </a:lnTo>
                    <a:lnTo>
                      <a:pt x="59" y="73"/>
                    </a:lnTo>
                    <a:lnTo>
                      <a:pt x="64" y="62"/>
                    </a:lnTo>
                    <a:lnTo>
                      <a:pt x="69" y="51"/>
                    </a:lnTo>
                    <a:lnTo>
                      <a:pt x="73" y="39"/>
                    </a:lnTo>
                    <a:lnTo>
                      <a:pt x="74" y="26"/>
                    </a:lnTo>
                    <a:lnTo>
                      <a:pt x="73" y="13"/>
                    </a:lnTo>
                    <a:lnTo>
                      <a:pt x="69" y="0"/>
                    </a:lnTo>
                    <a:lnTo>
                      <a:pt x="61" y="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93" name="Freeform 718"/>
              <p:cNvSpPr>
                <a:spLocks noChangeArrowheads="1"/>
              </p:cNvSpPr>
              <p:nvPr/>
            </p:nvSpPr>
            <p:spPr bwMode="auto">
              <a:xfrm>
                <a:off x="5561" y="607"/>
                <a:ext cx="50" cy="51"/>
              </a:xfrm>
              <a:custGeom>
                <a:avLst/>
                <a:gdLst>
                  <a:gd name="T0" fmla="*/ 8 w 53"/>
                  <a:gd name="T1" fmla="*/ 239845 h 45"/>
                  <a:gd name="T2" fmla="*/ 385 w 53"/>
                  <a:gd name="T3" fmla="*/ 200486 h 45"/>
                  <a:gd name="T4" fmla="*/ 566 w 53"/>
                  <a:gd name="T5" fmla="*/ 158576 h 45"/>
                  <a:gd name="T6" fmla="*/ 832 w 53"/>
                  <a:gd name="T7" fmla="*/ 112749 h 45"/>
                  <a:gd name="T8" fmla="*/ 982 w 53"/>
                  <a:gd name="T9" fmla="*/ 93993 h 45"/>
                  <a:gd name="T10" fmla="*/ 1169 w 53"/>
                  <a:gd name="T11" fmla="*/ 61500 h 45"/>
                  <a:gd name="T12" fmla="*/ 1306 w 53"/>
                  <a:gd name="T13" fmla="*/ 51596 h 45"/>
                  <a:gd name="T14" fmla="*/ 1379 w 53"/>
                  <a:gd name="T15" fmla="*/ 47402 h 45"/>
                  <a:gd name="T16" fmla="*/ 1366 w 53"/>
                  <a:gd name="T17" fmla="*/ 47402 h 45"/>
                  <a:gd name="T18" fmla="*/ 1366 w 53"/>
                  <a:gd name="T19" fmla="*/ 43505 h 45"/>
                  <a:gd name="T20" fmla="*/ 1564 w 53"/>
                  <a:gd name="T21" fmla="*/ 36697 h 45"/>
                  <a:gd name="T22" fmla="*/ 1525 w 53"/>
                  <a:gd name="T23" fmla="*/ 66 h 45"/>
                  <a:gd name="T24" fmla="*/ 1401 w 53"/>
                  <a:gd name="T25" fmla="*/ 0 h 45"/>
                  <a:gd name="T26" fmla="*/ 1306 w 53"/>
                  <a:gd name="T27" fmla="*/ 0 h 45"/>
                  <a:gd name="T28" fmla="*/ 1224 w 53"/>
                  <a:gd name="T29" fmla="*/ 1 h 45"/>
                  <a:gd name="T30" fmla="*/ 991 w 53"/>
                  <a:gd name="T31" fmla="*/ 102 h 45"/>
                  <a:gd name="T32" fmla="*/ 840 w 53"/>
                  <a:gd name="T33" fmla="*/ 47402 h 45"/>
                  <a:gd name="T34" fmla="*/ 598 w 53"/>
                  <a:gd name="T35" fmla="*/ 79307 h 45"/>
                  <a:gd name="T36" fmla="*/ 385 w 53"/>
                  <a:gd name="T37" fmla="*/ 121243 h 45"/>
                  <a:gd name="T38" fmla="*/ 7 w 53"/>
                  <a:gd name="T39" fmla="*/ 170791 h 45"/>
                  <a:gd name="T40" fmla="*/ 0 w 53"/>
                  <a:gd name="T41" fmla="*/ 220478 h 45"/>
                  <a:gd name="T42" fmla="*/ 8 w 53"/>
                  <a:gd name="T43" fmla="*/ 239845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5"/>
                  <a:gd name="T68" fmla="*/ 53 w 53"/>
                  <a:gd name="T69" fmla="*/ 45 h 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5">
                    <a:moveTo>
                      <a:pt x="8" y="45"/>
                    </a:moveTo>
                    <a:lnTo>
                      <a:pt x="13" y="37"/>
                    </a:lnTo>
                    <a:lnTo>
                      <a:pt x="20" y="30"/>
                    </a:lnTo>
                    <a:lnTo>
                      <a:pt x="27" y="22"/>
                    </a:lnTo>
                    <a:lnTo>
                      <a:pt x="33" y="17"/>
                    </a:lnTo>
                    <a:lnTo>
                      <a:pt x="40" y="12"/>
                    </a:lnTo>
                    <a:lnTo>
                      <a:pt x="44" y="10"/>
                    </a:lnTo>
                    <a:lnTo>
                      <a:pt x="46" y="9"/>
                    </a:lnTo>
                    <a:lnTo>
                      <a:pt x="45" y="9"/>
                    </a:lnTo>
                    <a:lnTo>
                      <a:pt x="45" y="8"/>
                    </a:lnTo>
                    <a:lnTo>
                      <a:pt x="53" y="6"/>
                    </a:lnTo>
                    <a:lnTo>
                      <a:pt x="51" y="2"/>
                    </a:lnTo>
                    <a:lnTo>
                      <a:pt x="47" y="0"/>
                    </a:lnTo>
                    <a:lnTo>
                      <a:pt x="44" y="0"/>
                    </a:lnTo>
                    <a:lnTo>
                      <a:pt x="41" y="1"/>
                    </a:lnTo>
                    <a:lnTo>
                      <a:pt x="34" y="4"/>
                    </a:lnTo>
                    <a:lnTo>
                      <a:pt x="28" y="9"/>
                    </a:lnTo>
                    <a:lnTo>
                      <a:pt x="21" y="15"/>
                    </a:lnTo>
                    <a:lnTo>
                      <a:pt x="13" y="23"/>
                    </a:lnTo>
                    <a:lnTo>
                      <a:pt x="7" y="32"/>
                    </a:lnTo>
                    <a:lnTo>
                      <a:pt x="0" y="41"/>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94" name="Freeform 719"/>
              <p:cNvSpPr>
                <a:spLocks noChangeArrowheads="1"/>
              </p:cNvSpPr>
              <p:nvPr/>
            </p:nvSpPr>
            <p:spPr bwMode="auto">
              <a:xfrm>
                <a:off x="5544" y="662"/>
                <a:ext cx="20" cy="51"/>
              </a:xfrm>
              <a:custGeom>
                <a:avLst/>
                <a:gdLst>
                  <a:gd name="T0" fmla="*/ 638 w 24"/>
                  <a:gd name="T1" fmla="*/ 1538 h 61"/>
                  <a:gd name="T2" fmla="*/ 692 w 24"/>
                  <a:gd name="T3" fmla="*/ 1424 h 61"/>
                  <a:gd name="T4" fmla="*/ 748 w 24"/>
                  <a:gd name="T5" fmla="*/ 1257 h 61"/>
                  <a:gd name="T6" fmla="*/ 812 w 24"/>
                  <a:gd name="T7" fmla="*/ 1121 h 61"/>
                  <a:gd name="T8" fmla="*/ 879 w 24"/>
                  <a:gd name="T9" fmla="*/ 886 h 61"/>
                  <a:gd name="T10" fmla="*/ 1032 w 24"/>
                  <a:gd name="T11" fmla="*/ 699 h 61"/>
                  <a:gd name="T12" fmla="*/ 1211 w 24"/>
                  <a:gd name="T13" fmla="*/ 548 h 61"/>
                  <a:gd name="T14" fmla="*/ 1540 w 24"/>
                  <a:gd name="T15" fmla="*/ 291 h 61"/>
                  <a:gd name="T16" fmla="*/ 1808 w 24"/>
                  <a:gd name="T17" fmla="*/ 3 h 61"/>
                  <a:gd name="T18" fmla="*/ 1211 w 24"/>
                  <a:gd name="T19" fmla="*/ 0 h 61"/>
                  <a:gd name="T20" fmla="*/ 879 w 24"/>
                  <a:gd name="T21" fmla="*/ 213 h 61"/>
                  <a:gd name="T22" fmla="*/ 638 w 24"/>
                  <a:gd name="T23" fmla="*/ 433 h 61"/>
                  <a:gd name="T24" fmla="*/ 544 w 24"/>
                  <a:gd name="T25" fmla="*/ 646 h 61"/>
                  <a:gd name="T26" fmla="*/ 3 w 24"/>
                  <a:gd name="T27" fmla="*/ 885 h 61"/>
                  <a:gd name="T28" fmla="*/ 2 w 24"/>
                  <a:gd name="T29" fmla="*/ 1109 h 61"/>
                  <a:gd name="T30" fmla="*/ 1 w 24"/>
                  <a:gd name="T31" fmla="*/ 1215 h 61"/>
                  <a:gd name="T32" fmla="*/ 1 w 24"/>
                  <a:gd name="T33" fmla="*/ 1423 h 61"/>
                  <a:gd name="T34" fmla="*/ 0 w 24"/>
                  <a:gd name="T35" fmla="*/ 1517 h 61"/>
                  <a:gd name="T36" fmla="*/ 638 w 24"/>
                  <a:gd name="T37" fmla="*/ 1538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8" y="61"/>
                    </a:moveTo>
                    <a:lnTo>
                      <a:pt x="9" y="57"/>
                    </a:lnTo>
                    <a:lnTo>
                      <a:pt x="10" y="50"/>
                    </a:lnTo>
                    <a:lnTo>
                      <a:pt x="11" y="44"/>
                    </a:lnTo>
                    <a:lnTo>
                      <a:pt x="12" y="36"/>
                    </a:lnTo>
                    <a:lnTo>
                      <a:pt x="14" y="28"/>
                    </a:lnTo>
                    <a:lnTo>
                      <a:pt x="16" y="21"/>
                    </a:lnTo>
                    <a:lnTo>
                      <a:pt x="20" y="12"/>
                    </a:lnTo>
                    <a:lnTo>
                      <a:pt x="24" y="4"/>
                    </a:lnTo>
                    <a:lnTo>
                      <a:pt x="16" y="0"/>
                    </a:lnTo>
                    <a:lnTo>
                      <a:pt x="12" y="8"/>
                    </a:lnTo>
                    <a:lnTo>
                      <a:pt x="8" y="17"/>
                    </a:lnTo>
                    <a:lnTo>
                      <a:pt x="6" y="26"/>
                    </a:lnTo>
                    <a:lnTo>
                      <a:pt x="4" y="35"/>
                    </a:lnTo>
                    <a:lnTo>
                      <a:pt x="2" y="43"/>
                    </a:lnTo>
                    <a:lnTo>
                      <a:pt x="1" y="49"/>
                    </a:lnTo>
                    <a:lnTo>
                      <a:pt x="1" y="56"/>
                    </a:lnTo>
                    <a:lnTo>
                      <a:pt x="0" y="60"/>
                    </a:lnTo>
                    <a:lnTo>
                      <a:pt x="8"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95" name="Freeform 720"/>
              <p:cNvSpPr>
                <a:spLocks noChangeArrowheads="1"/>
              </p:cNvSpPr>
              <p:nvPr/>
            </p:nvSpPr>
            <p:spPr bwMode="auto">
              <a:xfrm>
                <a:off x="143" y="307"/>
                <a:ext cx="63" cy="112"/>
              </a:xfrm>
              <a:custGeom>
                <a:avLst/>
                <a:gdLst>
                  <a:gd name="T0" fmla="*/ 3166 w 65"/>
                  <a:gd name="T1" fmla="*/ 29584 h 107"/>
                  <a:gd name="T2" fmla="*/ 3166 w 65"/>
                  <a:gd name="T3" fmla="*/ 30401 h 107"/>
                  <a:gd name="T4" fmla="*/ 3166 w 65"/>
                  <a:gd name="T5" fmla="*/ 31411 h 107"/>
                  <a:gd name="T6" fmla="*/ 3157 w 65"/>
                  <a:gd name="T7" fmla="*/ 31793 h 107"/>
                  <a:gd name="T8" fmla="*/ 3102 w 65"/>
                  <a:gd name="T9" fmla="*/ 32030 h 107"/>
                  <a:gd name="T10" fmla="*/ 2922 w 65"/>
                  <a:gd name="T11" fmla="*/ 32690 h 107"/>
                  <a:gd name="T12" fmla="*/ 2647 w 65"/>
                  <a:gd name="T13" fmla="*/ 32690 h 107"/>
                  <a:gd name="T14" fmla="*/ 2349 w 65"/>
                  <a:gd name="T15" fmla="*/ 31793 h 107"/>
                  <a:gd name="T16" fmla="*/ 2043 w 65"/>
                  <a:gd name="T17" fmla="*/ 30401 h 107"/>
                  <a:gd name="T18" fmla="*/ 1708 w 65"/>
                  <a:gd name="T19" fmla="*/ 29499 h 107"/>
                  <a:gd name="T20" fmla="*/ 1346 w 65"/>
                  <a:gd name="T21" fmla="*/ 27449 h 107"/>
                  <a:gd name="T22" fmla="*/ 997 w 65"/>
                  <a:gd name="T23" fmla="*/ 24252 h 107"/>
                  <a:gd name="T24" fmla="*/ 697 w 65"/>
                  <a:gd name="T25" fmla="*/ 21907 h 107"/>
                  <a:gd name="T26" fmla="*/ 8 w 65"/>
                  <a:gd name="T27" fmla="*/ 19122 h 107"/>
                  <a:gd name="T28" fmla="*/ 4 w 65"/>
                  <a:gd name="T29" fmla="*/ 15472 h 107"/>
                  <a:gd name="T30" fmla="*/ 2 w 65"/>
                  <a:gd name="T31" fmla="*/ 12281 h 107"/>
                  <a:gd name="T32" fmla="*/ 0 w 65"/>
                  <a:gd name="T33" fmla="*/ 8083 h 107"/>
                  <a:gd name="T34" fmla="*/ 1 w 65"/>
                  <a:gd name="T35" fmla="*/ 4206 h 107"/>
                  <a:gd name="T36" fmla="*/ 4 w 65"/>
                  <a:gd name="T37" fmla="*/ 2 h 107"/>
                  <a:gd name="T38" fmla="*/ 5 w 65"/>
                  <a:gd name="T39" fmla="*/ 1 h 107"/>
                  <a:gd name="T40" fmla="*/ 6 w 65"/>
                  <a:gd name="T41" fmla="*/ 0 h 107"/>
                  <a:gd name="T42" fmla="*/ 8 w 65"/>
                  <a:gd name="T43" fmla="*/ 0 h 107"/>
                  <a:gd name="T44" fmla="*/ 517 w 65"/>
                  <a:gd name="T45" fmla="*/ 1 h 107"/>
                  <a:gd name="T46" fmla="*/ 787 w 65"/>
                  <a:gd name="T47" fmla="*/ 3 h 107"/>
                  <a:gd name="T48" fmla="*/ 1126 w 65"/>
                  <a:gd name="T49" fmla="*/ 2734 h 107"/>
                  <a:gd name="T50" fmla="*/ 1429 w 65"/>
                  <a:gd name="T51" fmla="*/ 3916 h 107"/>
                  <a:gd name="T52" fmla="*/ 1814 w 65"/>
                  <a:gd name="T53" fmla="*/ 6917 h 107"/>
                  <a:gd name="T54" fmla="*/ 2122 w 65"/>
                  <a:gd name="T55" fmla="*/ 9205 h 107"/>
                  <a:gd name="T56" fmla="*/ 2391 w 65"/>
                  <a:gd name="T57" fmla="*/ 11579 h 107"/>
                  <a:gd name="T58" fmla="*/ 2595 w 65"/>
                  <a:gd name="T59" fmla="*/ 14362 h 107"/>
                  <a:gd name="T60" fmla="*/ 2810 w 65"/>
                  <a:gd name="T61" fmla="*/ 16646 h 107"/>
                  <a:gd name="T62" fmla="*/ 2922 w 65"/>
                  <a:gd name="T63" fmla="*/ 19525 h 107"/>
                  <a:gd name="T64" fmla="*/ 2982 w 65"/>
                  <a:gd name="T65" fmla="*/ 21907 h 107"/>
                  <a:gd name="T66" fmla="*/ 3102 w 65"/>
                  <a:gd name="T67" fmla="*/ 24252 h 107"/>
                  <a:gd name="T68" fmla="*/ 3157 w 65"/>
                  <a:gd name="T69" fmla="*/ 27153 h 107"/>
                  <a:gd name="T70" fmla="*/ 3157 w 65"/>
                  <a:gd name="T71" fmla="*/ 28006 h 107"/>
                  <a:gd name="T72" fmla="*/ 3166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7"/>
                    </a:moveTo>
                    <a:lnTo>
                      <a:pt x="65" y="100"/>
                    </a:lnTo>
                    <a:lnTo>
                      <a:pt x="65" y="102"/>
                    </a:lnTo>
                    <a:lnTo>
                      <a:pt x="64" y="104"/>
                    </a:lnTo>
                    <a:lnTo>
                      <a:pt x="63" y="105"/>
                    </a:lnTo>
                    <a:lnTo>
                      <a:pt x="59" y="107"/>
                    </a:lnTo>
                    <a:lnTo>
                      <a:pt x="54" y="107"/>
                    </a:lnTo>
                    <a:lnTo>
                      <a:pt x="48" y="104"/>
                    </a:lnTo>
                    <a:lnTo>
                      <a:pt x="41" y="100"/>
                    </a:lnTo>
                    <a:lnTo>
                      <a:pt x="35" y="96"/>
                    </a:lnTo>
                    <a:lnTo>
                      <a:pt x="27" y="89"/>
                    </a:lnTo>
                    <a:lnTo>
                      <a:pt x="21" y="80"/>
                    </a:lnTo>
                    <a:lnTo>
                      <a:pt x="15" y="71"/>
                    </a:lnTo>
                    <a:lnTo>
                      <a:pt x="8" y="62"/>
                    </a:lnTo>
                    <a:lnTo>
                      <a:pt x="4" y="51"/>
                    </a:lnTo>
                    <a:lnTo>
                      <a:pt x="2" y="40"/>
                    </a:lnTo>
                    <a:lnTo>
                      <a:pt x="0" y="27"/>
                    </a:lnTo>
                    <a:lnTo>
                      <a:pt x="1" y="15"/>
                    </a:lnTo>
                    <a:lnTo>
                      <a:pt x="4" y="2"/>
                    </a:lnTo>
                    <a:lnTo>
                      <a:pt x="5" y="1"/>
                    </a:lnTo>
                    <a:lnTo>
                      <a:pt x="6" y="0"/>
                    </a:lnTo>
                    <a:lnTo>
                      <a:pt x="8" y="0"/>
                    </a:lnTo>
                    <a:lnTo>
                      <a:pt x="10" y="1"/>
                    </a:lnTo>
                    <a:lnTo>
                      <a:pt x="17" y="3"/>
                    </a:lnTo>
                    <a:lnTo>
                      <a:pt x="23" y="9"/>
                    </a:lnTo>
                    <a:lnTo>
                      <a:pt x="29" y="14"/>
                    </a:lnTo>
                    <a:lnTo>
                      <a:pt x="37" y="22"/>
                    </a:lnTo>
                    <a:lnTo>
                      <a:pt x="43" y="30"/>
                    </a:lnTo>
                    <a:lnTo>
                      <a:pt x="49" y="38"/>
                    </a:lnTo>
                    <a:lnTo>
                      <a:pt x="53" y="47"/>
                    </a:lnTo>
                    <a:lnTo>
                      <a:pt x="57" y="55"/>
                    </a:lnTo>
                    <a:lnTo>
                      <a:pt x="59" y="64"/>
                    </a:lnTo>
                    <a:lnTo>
                      <a:pt x="61" y="71"/>
                    </a:lnTo>
                    <a:lnTo>
                      <a:pt x="63" y="80"/>
                    </a:lnTo>
                    <a:lnTo>
                      <a:pt x="64" y="87"/>
                    </a:lnTo>
                    <a:lnTo>
                      <a:pt x="64" y="92"/>
                    </a:lnTo>
                    <a:lnTo>
                      <a:pt x="65"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96" name="Freeform 721"/>
              <p:cNvSpPr>
                <a:spLocks noChangeArrowheads="1"/>
              </p:cNvSpPr>
              <p:nvPr/>
            </p:nvSpPr>
            <p:spPr bwMode="auto">
              <a:xfrm>
                <a:off x="138" y="308"/>
                <a:ext cx="73" cy="116"/>
              </a:xfrm>
              <a:custGeom>
                <a:avLst/>
                <a:gdLst>
                  <a:gd name="T0" fmla="*/ 5 w 75"/>
                  <a:gd name="T1" fmla="*/ 0 h 110"/>
                  <a:gd name="T2" fmla="*/ 2 w 75"/>
                  <a:gd name="T3" fmla="*/ 6153 h 110"/>
                  <a:gd name="T4" fmla="*/ 0 w 75"/>
                  <a:gd name="T5" fmla="*/ 12734 h 110"/>
                  <a:gd name="T6" fmla="*/ 2 w 75"/>
                  <a:gd name="T7" fmla="*/ 20130 h 110"/>
                  <a:gd name="T8" fmla="*/ 5 w 75"/>
                  <a:gd name="T9" fmla="*/ 25810 h 110"/>
                  <a:gd name="T10" fmla="*/ 324 w 75"/>
                  <a:gd name="T11" fmla="*/ 31299 h 110"/>
                  <a:gd name="T12" fmla="*/ 419 w 75"/>
                  <a:gd name="T13" fmla="*/ 36641 h 110"/>
                  <a:gd name="T14" fmla="*/ 604 w 75"/>
                  <a:gd name="T15" fmla="*/ 41372 h 110"/>
                  <a:gd name="T16" fmla="*/ 868 w 75"/>
                  <a:gd name="T17" fmla="*/ 44853 h 110"/>
                  <a:gd name="T18" fmla="*/ 1061 w 75"/>
                  <a:gd name="T19" fmla="*/ 48502 h 110"/>
                  <a:gd name="T20" fmla="*/ 1305 w 75"/>
                  <a:gd name="T21" fmla="*/ 51404 h 110"/>
                  <a:gd name="T22" fmla="*/ 1527 w 75"/>
                  <a:gd name="T23" fmla="*/ 53411 h 110"/>
                  <a:gd name="T24" fmla="*/ 1696 w 75"/>
                  <a:gd name="T25" fmla="*/ 54272 h 110"/>
                  <a:gd name="T26" fmla="*/ 1881 w 75"/>
                  <a:gd name="T27" fmla="*/ 54272 h 110"/>
                  <a:gd name="T28" fmla="*/ 2071 w 75"/>
                  <a:gd name="T29" fmla="*/ 53690 h 110"/>
                  <a:gd name="T30" fmla="*/ 2097 w 75"/>
                  <a:gd name="T31" fmla="*/ 52491 h 110"/>
                  <a:gd name="T32" fmla="*/ 2197 w 75"/>
                  <a:gd name="T33" fmla="*/ 50152 h 110"/>
                  <a:gd name="T34" fmla="*/ 2197 w 75"/>
                  <a:gd name="T35" fmla="*/ 48654 h 110"/>
                  <a:gd name="T36" fmla="*/ 2197 w 75"/>
                  <a:gd name="T37" fmla="*/ 47871 h 110"/>
                  <a:gd name="T38" fmla="*/ 1980 w 75"/>
                  <a:gd name="T39" fmla="*/ 48427 h 110"/>
                  <a:gd name="T40" fmla="*/ 1980 w 75"/>
                  <a:gd name="T41" fmla="*/ 48654 h 110"/>
                  <a:gd name="T42" fmla="*/ 1980 w 75"/>
                  <a:gd name="T43" fmla="*/ 49382 h 110"/>
                  <a:gd name="T44" fmla="*/ 1888 w 75"/>
                  <a:gd name="T45" fmla="*/ 49382 h 110"/>
                  <a:gd name="T46" fmla="*/ 1980 w 75"/>
                  <a:gd name="T47" fmla="*/ 49382 h 110"/>
                  <a:gd name="T48" fmla="*/ 1881 w 75"/>
                  <a:gd name="T49" fmla="*/ 49647 h 110"/>
                  <a:gd name="T50" fmla="*/ 1785 w 75"/>
                  <a:gd name="T51" fmla="*/ 49647 h 110"/>
                  <a:gd name="T52" fmla="*/ 1609 w 75"/>
                  <a:gd name="T53" fmla="*/ 48654 h 110"/>
                  <a:gd name="T54" fmla="*/ 1451 w 75"/>
                  <a:gd name="T55" fmla="*/ 47871 h 110"/>
                  <a:gd name="T56" fmla="*/ 1239 w 75"/>
                  <a:gd name="T57" fmla="*/ 44750 h 110"/>
                  <a:gd name="T58" fmla="*/ 1013 w 75"/>
                  <a:gd name="T59" fmla="*/ 42193 h 110"/>
                  <a:gd name="T60" fmla="*/ 868 w 75"/>
                  <a:gd name="T61" fmla="*/ 38247 h 110"/>
                  <a:gd name="T62" fmla="*/ 636 w 75"/>
                  <a:gd name="T63" fmla="*/ 33852 h 110"/>
                  <a:gd name="T64" fmla="*/ 466 w 75"/>
                  <a:gd name="T65" fmla="*/ 28955 h 110"/>
                  <a:gd name="T66" fmla="*/ 379 w 75"/>
                  <a:gd name="T67" fmla="*/ 23842 h 110"/>
                  <a:gd name="T68" fmla="*/ 341 w 75"/>
                  <a:gd name="T69" fmla="*/ 18536 h 110"/>
                  <a:gd name="T70" fmla="*/ 324 w 75"/>
                  <a:gd name="T71" fmla="*/ 12734 h 110"/>
                  <a:gd name="T72" fmla="*/ 324 w 75"/>
                  <a:gd name="T73" fmla="*/ 6695 h 110"/>
                  <a:gd name="T74" fmla="*/ 379 w 75"/>
                  <a:gd name="T75" fmla="*/ 2 h 110"/>
                  <a:gd name="T76" fmla="*/ 5 w 75"/>
                  <a:gd name="T77" fmla="*/ 0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0"/>
                  <a:gd name="T119" fmla="*/ 75 w 75"/>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0">
                    <a:moveTo>
                      <a:pt x="5" y="0"/>
                    </a:moveTo>
                    <a:lnTo>
                      <a:pt x="2" y="13"/>
                    </a:lnTo>
                    <a:lnTo>
                      <a:pt x="0" y="26"/>
                    </a:lnTo>
                    <a:lnTo>
                      <a:pt x="2" y="40"/>
                    </a:lnTo>
                    <a:lnTo>
                      <a:pt x="5" y="52"/>
                    </a:lnTo>
                    <a:lnTo>
                      <a:pt x="10" y="63"/>
                    </a:lnTo>
                    <a:lnTo>
                      <a:pt x="15" y="74"/>
                    </a:lnTo>
                    <a:lnTo>
                      <a:pt x="22" y="83"/>
                    </a:lnTo>
                    <a:lnTo>
                      <a:pt x="29" y="91"/>
                    </a:lnTo>
                    <a:lnTo>
                      <a:pt x="36" y="98"/>
                    </a:lnTo>
                    <a:lnTo>
                      <a:pt x="44" y="103"/>
                    </a:lnTo>
                    <a:lnTo>
                      <a:pt x="51" y="108"/>
                    </a:lnTo>
                    <a:lnTo>
                      <a:pt x="58" y="110"/>
                    </a:lnTo>
                    <a:lnTo>
                      <a:pt x="64" y="110"/>
                    </a:lnTo>
                    <a:lnTo>
                      <a:pt x="69" y="109"/>
                    </a:lnTo>
                    <a:lnTo>
                      <a:pt x="72" y="106"/>
                    </a:lnTo>
                    <a:lnTo>
                      <a:pt x="75" y="102"/>
                    </a:lnTo>
                    <a:lnTo>
                      <a:pt x="75" y="99"/>
                    </a:lnTo>
                    <a:lnTo>
                      <a:pt x="75" y="96"/>
                    </a:lnTo>
                    <a:lnTo>
                      <a:pt x="66" y="97"/>
                    </a:lnTo>
                    <a:lnTo>
                      <a:pt x="66" y="99"/>
                    </a:lnTo>
                    <a:lnTo>
                      <a:pt x="66" y="100"/>
                    </a:lnTo>
                    <a:lnTo>
                      <a:pt x="65" y="100"/>
                    </a:lnTo>
                    <a:lnTo>
                      <a:pt x="66" y="100"/>
                    </a:lnTo>
                    <a:lnTo>
                      <a:pt x="64" y="101"/>
                    </a:lnTo>
                    <a:lnTo>
                      <a:pt x="60" y="101"/>
                    </a:lnTo>
                    <a:lnTo>
                      <a:pt x="54" y="99"/>
                    </a:lnTo>
                    <a:lnTo>
                      <a:pt x="49" y="96"/>
                    </a:lnTo>
                    <a:lnTo>
                      <a:pt x="42" y="90"/>
                    </a:lnTo>
                    <a:lnTo>
                      <a:pt x="35" y="85"/>
                    </a:lnTo>
                    <a:lnTo>
                      <a:pt x="29" y="77"/>
                    </a:lnTo>
                    <a:lnTo>
                      <a:pt x="23" y="68"/>
                    </a:lnTo>
                    <a:lnTo>
                      <a:pt x="17" y="58"/>
                    </a:lnTo>
                    <a:lnTo>
                      <a:pt x="13" y="48"/>
                    </a:lnTo>
                    <a:lnTo>
                      <a:pt x="11" y="37"/>
                    </a:lnTo>
                    <a:lnTo>
                      <a:pt x="10" y="26"/>
                    </a:lnTo>
                    <a:lnTo>
                      <a:pt x="10" y="14"/>
                    </a:lnTo>
                    <a:lnTo>
                      <a:pt x="13" y="2"/>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97" name="Freeform 722"/>
              <p:cNvSpPr>
                <a:spLocks noChangeArrowheads="1"/>
              </p:cNvSpPr>
              <p:nvPr/>
            </p:nvSpPr>
            <p:spPr bwMode="auto">
              <a:xfrm>
                <a:off x="143" y="292"/>
                <a:ext cx="50" cy="52"/>
              </a:xfrm>
              <a:custGeom>
                <a:avLst/>
                <a:gdLst>
                  <a:gd name="T0" fmla="*/ 1564 w 53"/>
                  <a:gd name="T1" fmla="*/ 254272 h 45"/>
                  <a:gd name="T2" fmla="*/ 1401 w 53"/>
                  <a:gd name="T3" fmla="*/ 197161 h 45"/>
                  <a:gd name="T4" fmla="*/ 1169 w 53"/>
                  <a:gd name="T5" fmla="*/ 141165 h 45"/>
                  <a:gd name="T6" fmla="*/ 938 w 53"/>
                  <a:gd name="T7" fmla="*/ 92343 h 45"/>
                  <a:gd name="T8" fmla="*/ 746 w 53"/>
                  <a:gd name="T9" fmla="*/ 50653 h 45"/>
                  <a:gd name="T10" fmla="*/ 535 w 53"/>
                  <a:gd name="T11" fmla="*/ 121 h 45"/>
                  <a:gd name="T12" fmla="*/ 363 w 53"/>
                  <a:gd name="T13" fmla="*/ 1 h 45"/>
                  <a:gd name="T14" fmla="*/ 308 w 53"/>
                  <a:gd name="T15" fmla="*/ 0 h 45"/>
                  <a:gd name="T16" fmla="*/ 6 w 53"/>
                  <a:gd name="T17" fmla="*/ 0 h 45"/>
                  <a:gd name="T18" fmla="*/ 2 w 53"/>
                  <a:gd name="T19" fmla="*/ 70 h 45"/>
                  <a:gd name="T20" fmla="*/ 0 w 53"/>
                  <a:gd name="T21" fmla="*/ 1050 h 45"/>
                  <a:gd name="T22" fmla="*/ 8 w 53"/>
                  <a:gd name="T23" fmla="*/ 46399 h 45"/>
                  <a:gd name="T24" fmla="*/ 8 w 53"/>
                  <a:gd name="T25" fmla="*/ 50653 h 45"/>
                  <a:gd name="T26" fmla="*/ 7 w 53"/>
                  <a:gd name="T27" fmla="*/ 50653 h 45"/>
                  <a:gd name="T28" fmla="*/ 8 w 53"/>
                  <a:gd name="T29" fmla="*/ 50653 h 45"/>
                  <a:gd name="T30" fmla="*/ 308 w 53"/>
                  <a:gd name="T31" fmla="*/ 60073 h 45"/>
                  <a:gd name="T32" fmla="*/ 385 w 53"/>
                  <a:gd name="T33" fmla="*/ 71607 h 45"/>
                  <a:gd name="T34" fmla="*/ 566 w 53"/>
                  <a:gd name="T35" fmla="*/ 100517 h 45"/>
                  <a:gd name="T36" fmla="*/ 787 w 53"/>
                  <a:gd name="T37" fmla="*/ 131277 h 45"/>
                  <a:gd name="T38" fmla="*/ 991 w 53"/>
                  <a:gd name="T39" fmla="*/ 182376 h 45"/>
                  <a:gd name="T40" fmla="*/ 1169 w 53"/>
                  <a:gd name="T41" fmla="*/ 233426 h 45"/>
                  <a:gd name="T42" fmla="*/ 1366 w 53"/>
                  <a:gd name="T43" fmla="*/ 279258 h 45"/>
                  <a:gd name="T44" fmla="*/ 1564 w 53"/>
                  <a:gd name="T45" fmla="*/ 254272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53" y="40"/>
                    </a:moveTo>
                    <a:lnTo>
                      <a:pt x="47" y="31"/>
                    </a:lnTo>
                    <a:lnTo>
                      <a:pt x="40" y="23"/>
                    </a:lnTo>
                    <a:lnTo>
                      <a:pt x="32" y="15"/>
                    </a:lnTo>
                    <a:lnTo>
                      <a:pt x="25" y="8"/>
                    </a:lnTo>
                    <a:lnTo>
                      <a:pt x="19" y="4"/>
                    </a:lnTo>
                    <a:lnTo>
                      <a:pt x="12" y="1"/>
                    </a:lnTo>
                    <a:lnTo>
                      <a:pt x="9" y="0"/>
                    </a:lnTo>
                    <a:lnTo>
                      <a:pt x="6" y="0"/>
                    </a:lnTo>
                    <a:lnTo>
                      <a:pt x="2" y="2"/>
                    </a:lnTo>
                    <a:lnTo>
                      <a:pt x="0" y="5"/>
                    </a:lnTo>
                    <a:lnTo>
                      <a:pt x="8" y="7"/>
                    </a:lnTo>
                    <a:lnTo>
                      <a:pt x="8" y="8"/>
                    </a:lnTo>
                    <a:lnTo>
                      <a:pt x="7" y="8"/>
                    </a:lnTo>
                    <a:lnTo>
                      <a:pt x="8" y="8"/>
                    </a:lnTo>
                    <a:lnTo>
                      <a:pt x="9" y="10"/>
                    </a:lnTo>
                    <a:lnTo>
                      <a:pt x="13" y="12"/>
                    </a:lnTo>
                    <a:lnTo>
                      <a:pt x="20" y="16"/>
                    </a:lnTo>
                    <a:lnTo>
                      <a:pt x="26" y="22"/>
                    </a:lnTo>
                    <a:lnTo>
                      <a:pt x="34" y="29"/>
                    </a:lnTo>
                    <a:lnTo>
                      <a:pt x="40" y="37"/>
                    </a:lnTo>
                    <a:lnTo>
                      <a:pt x="45" y="45"/>
                    </a:lnTo>
                    <a:lnTo>
                      <a:pt x="53"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98" name="Freeform 723"/>
              <p:cNvSpPr>
                <a:spLocks noChangeArrowheads="1"/>
              </p:cNvSpPr>
              <p:nvPr/>
            </p:nvSpPr>
            <p:spPr bwMode="auto">
              <a:xfrm>
                <a:off x="191" y="347"/>
                <a:ext cx="21" cy="51"/>
              </a:xfrm>
              <a:custGeom>
                <a:avLst/>
                <a:gdLst>
                  <a:gd name="T0" fmla="*/ 1572 w 25"/>
                  <a:gd name="T1" fmla="*/ 1252 h 62"/>
                  <a:gd name="T2" fmla="*/ 1454 w 25"/>
                  <a:gd name="T3" fmla="*/ 1159 h 62"/>
                  <a:gd name="T4" fmla="*/ 1454 w 25"/>
                  <a:gd name="T5" fmla="*/ 1006 h 62"/>
                  <a:gd name="T6" fmla="*/ 1411 w 25"/>
                  <a:gd name="T7" fmla="*/ 864 h 62"/>
                  <a:gd name="T8" fmla="*/ 1308 w 25"/>
                  <a:gd name="T9" fmla="*/ 727 h 62"/>
                  <a:gd name="T10" fmla="*/ 1154 w 25"/>
                  <a:gd name="T11" fmla="*/ 543 h 62"/>
                  <a:gd name="T12" fmla="*/ 990 w 25"/>
                  <a:gd name="T13" fmla="*/ 368 h 62"/>
                  <a:gd name="T14" fmla="*/ 728 w 25"/>
                  <a:gd name="T15" fmla="*/ 183 h 62"/>
                  <a:gd name="T16" fmla="*/ 535 w 25"/>
                  <a:gd name="T17" fmla="*/ 0 h 62"/>
                  <a:gd name="T18" fmla="*/ 0 w 25"/>
                  <a:gd name="T19" fmla="*/ 2 h 62"/>
                  <a:gd name="T20" fmla="*/ 3 w 25"/>
                  <a:gd name="T21" fmla="*/ 231 h 62"/>
                  <a:gd name="T22" fmla="*/ 535 w 25"/>
                  <a:gd name="T23" fmla="*/ 429 h 62"/>
                  <a:gd name="T24" fmla="*/ 624 w 25"/>
                  <a:gd name="T25" fmla="*/ 586 h 62"/>
                  <a:gd name="T26" fmla="*/ 728 w 25"/>
                  <a:gd name="T27" fmla="*/ 739 h 62"/>
                  <a:gd name="T28" fmla="*/ 786 w 25"/>
                  <a:gd name="T29" fmla="*/ 917 h 62"/>
                  <a:gd name="T30" fmla="*/ 848 w 25"/>
                  <a:gd name="T31" fmla="*/ 1032 h 62"/>
                  <a:gd name="T32" fmla="*/ 916 w 25"/>
                  <a:gd name="T33" fmla="*/ 1174 h 62"/>
                  <a:gd name="T34" fmla="*/ 990 w 25"/>
                  <a:gd name="T35" fmla="*/ 1270 h 62"/>
                  <a:gd name="T36" fmla="*/ 1572 w 25"/>
                  <a:gd name="T37" fmla="*/ 1252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2"/>
                  <a:gd name="T59" fmla="*/ 25 w 25"/>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2">
                    <a:moveTo>
                      <a:pt x="25" y="61"/>
                    </a:moveTo>
                    <a:lnTo>
                      <a:pt x="23" y="56"/>
                    </a:lnTo>
                    <a:lnTo>
                      <a:pt x="23" y="50"/>
                    </a:lnTo>
                    <a:lnTo>
                      <a:pt x="22" y="43"/>
                    </a:lnTo>
                    <a:lnTo>
                      <a:pt x="20" y="35"/>
                    </a:lnTo>
                    <a:lnTo>
                      <a:pt x="18" y="27"/>
                    </a:lnTo>
                    <a:lnTo>
                      <a:pt x="16" y="18"/>
                    </a:lnTo>
                    <a:lnTo>
                      <a:pt x="12" y="9"/>
                    </a:lnTo>
                    <a:lnTo>
                      <a:pt x="8" y="0"/>
                    </a:lnTo>
                    <a:lnTo>
                      <a:pt x="0" y="5"/>
                    </a:lnTo>
                    <a:lnTo>
                      <a:pt x="4" y="12"/>
                    </a:lnTo>
                    <a:lnTo>
                      <a:pt x="8" y="21"/>
                    </a:lnTo>
                    <a:lnTo>
                      <a:pt x="10" y="29"/>
                    </a:lnTo>
                    <a:lnTo>
                      <a:pt x="12" y="37"/>
                    </a:lnTo>
                    <a:lnTo>
                      <a:pt x="13" y="44"/>
                    </a:lnTo>
                    <a:lnTo>
                      <a:pt x="14" y="51"/>
                    </a:lnTo>
                    <a:lnTo>
                      <a:pt x="15" y="57"/>
                    </a:lnTo>
                    <a:lnTo>
                      <a:pt x="16" y="62"/>
                    </a:lnTo>
                    <a:lnTo>
                      <a:pt x="25"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599" name="Freeform 724"/>
              <p:cNvSpPr>
                <a:spLocks noChangeArrowheads="1"/>
              </p:cNvSpPr>
              <p:nvPr/>
            </p:nvSpPr>
            <p:spPr bwMode="auto">
              <a:xfrm>
                <a:off x="5548" y="448"/>
                <a:ext cx="63" cy="112"/>
              </a:xfrm>
              <a:custGeom>
                <a:avLst/>
                <a:gdLst>
                  <a:gd name="T0" fmla="*/ 0 w 65"/>
                  <a:gd name="T1" fmla="*/ 29499 h 107"/>
                  <a:gd name="T2" fmla="*/ 0 w 65"/>
                  <a:gd name="T3" fmla="*/ 30109 h 107"/>
                  <a:gd name="T4" fmla="*/ 0 w 65"/>
                  <a:gd name="T5" fmla="*/ 31359 h 107"/>
                  <a:gd name="T6" fmla="*/ 1 w 65"/>
                  <a:gd name="T7" fmla="*/ 31793 h 107"/>
                  <a:gd name="T8" fmla="*/ 2 w 65"/>
                  <a:gd name="T9" fmla="*/ 32030 h 107"/>
                  <a:gd name="T10" fmla="*/ 6 w 65"/>
                  <a:gd name="T11" fmla="*/ 32690 h 107"/>
                  <a:gd name="T12" fmla="*/ 549 w 65"/>
                  <a:gd name="T13" fmla="*/ 32375 h 107"/>
                  <a:gd name="T14" fmla="*/ 787 w 65"/>
                  <a:gd name="T15" fmla="*/ 31793 h 107"/>
                  <a:gd name="T16" fmla="*/ 1195 w 65"/>
                  <a:gd name="T17" fmla="*/ 30401 h 107"/>
                  <a:gd name="T18" fmla="*/ 1458 w 65"/>
                  <a:gd name="T19" fmla="*/ 29223 h 107"/>
                  <a:gd name="T20" fmla="*/ 1849 w 65"/>
                  <a:gd name="T21" fmla="*/ 27209 h 107"/>
                  <a:gd name="T22" fmla="*/ 2168 w 65"/>
                  <a:gd name="T23" fmla="*/ 25250 h 107"/>
                  <a:gd name="T24" fmla="*/ 2443 w 65"/>
                  <a:gd name="T25" fmla="*/ 22111 h 107"/>
                  <a:gd name="T26" fmla="*/ 2810 w 65"/>
                  <a:gd name="T27" fmla="*/ 19122 h 107"/>
                  <a:gd name="T28" fmla="*/ 2982 w 65"/>
                  <a:gd name="T29" fmla="*/ 15472 h 107"/>
                  <a:gd name="T30" fmla="*/ 3102 w 65"/>
                  <a:gd name="T31" fmla="*/ 11789 h 107"/>
                  <a:gd name="T32" fmla="*/ 3166 w 65"/>
                  <a:gd name="T33" fmla="*/ 8083 h 107"/>
                  <a:gd name="T34" fmla="*/ 3157 w 65"/>
                  <a:gd name="T35" fmla="*/ 4206 h 107"/>
                  <a:gd name="T36" fmla="*/ 2982 w 65"/>
                  <a:gd name="T37" fmla="*/ 2 h 107"/>
                  <a:gd name="T38" fmla="*/ 2975 w 65"/>
                  <a:gd name="T39" fmla="*/ 0 h 107"/>
                  <a:gd name="T40" fmla="*/ 2922 w 65"/>
                  <a:gd name="T41" fmla="*/ 0 h 107"/>
                  <a:gd name="T42" fmla="*/ 2810 w 65"/>
                  <a:gd name="T43" fmla="*/ 0 h 107"/>
                  <a:gd name="T44" fmla="*/ 2693 w 65"/>
                  <a:gd name="T45" fmla="*/ 0 h 107"/>
                  <a:gd name="T46" fmla="*/ 2349 w 65"/>
                  <a:gd name="T47" fmla="*/ 4 h 107"/>
                  <a:gd name="T48" fmla="*/ 2086 w 65"/>
                  <a:gd name="T49" fmla="*/ 2551 h 107"/>
                  <a:gd name="T50" fmla="*/ 1743 w 65"/>
                  <a:gd name="T51" fmla="*/ 4206 h 107"/>
                  <a:gd name="T52" fmla="*/ 1374 w 65"/>
                  <a:gd name="T53" fmla="*/ 6498 h 107"/>
                  <a:gd name="T54" fmla="*/ 1059 w 65"/>
                  <a:gd name="T55" fmla="*/ 9205 h 107"/>
                  <a:gd name="T56" fmla="*/ 740 w 65"/>
                  <a:gd name="T57" fmla="*/ 11789 h 107"/>
                  <a:gd name="T58" fmla="*/ 583 w 65"/>
                  <a:gd name="T59" fmla="*/ 14362 h 107"/>
                  <a:gd name="T60" fmla="*/ 8 w 65"/>
                  <a:gd name="T61" fmla="*/ 16646 h 107"/>
                  <a:gd name="T62" fmla="*/ 6 w 65"/>
                  <a:gd name="T63" fmla="*/ 19199 h 107"/>
                  <a:gd name="T64" fmla="*/ 4 w 65"/>
                  <a:gd name="T65" fmla="*/ 22111 h 107"/>
                  <a:gd name="T66" fmla="*/ 2 w 65"/>
                  <a:gd name="T67" fmla="*/ 23996 h 107"/>
                  <a:gd name="T68" fmla="*/ 1 w 65"/>
                  <a:gd name="T69" fmla="*/ 26077 h 107"/>
                  <a:gd name="T70" fmla="*/ 1 w 65"/>
                  <a:gd name="T71" fmla="*/ 28006 h 107"/>
                  <a:gd name="T72" fmla="*/ 0 w 65"/>
                  <a:gd name="T73" fmla="*/ 2949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0" y="96"/>
                    </a:moveTo>
                    <a:lnTo>
                      <a:pt x="0" y="99"/>
                    </a:lnTo>
                    <a:lnTo>
                      <a:pt x="0" y="101"/>
                    </a:lnTo>
                    <a:lnTo>
                      <a:pt x="1" y="104"/>
                    </a:lnTo>
                    <a:lnTo>
                      <a:pt x="2" y="105"/>
                    </a:lnTo>
                    <a:lnTo>
                      <a:pt x="6" y="107"/>
                    </a:lnTo>
                    <a:lnTo>
                      <a:pt x="11" y="106"/>
                    </a:lnTo>
                    <a:lnTo>
                      <a:pt x="17" y="104"/>
                    </a:lnTo>
                    <a:lnTo>
                      <a:pt x="24" y="100"/>
                    </a:lnTo>
                    <a:lnTo>
                      <a:pt x="30" y="95"/>
                    </a:lnTo>
                    <a:lnTo>
                      <a:pt x="38" y="88"/>
                    </a:lnTo>
                    <a:lnTo>
                      <a:pt x="44" y="81"/>
                    </a:lnTo>
                    <a:lnTo>
                      <a:pt x="50" y="72"/>
                    </a:lnTo>
                    <a:lnTo>
                      <a:pt x="57" y="62"/>
                    </a:lnTo>
                    <a:lnTo>
                      <a:pt x="61" y="51"/>
                    </a:lnTo>
                    <a:lnTo>
                      <a:pt x="63" y="39"/>
                    </a:lnTo>
                    <a:lnTo>
                      <a:pt x="65" y="27"/>
                    </a:lnTo>
                    <a:lnTo>
                      <a:pt x="64" y="15"/>
                    </a:lnTo>
                    <a:lnTo>
                      <a:pt x="61" y="2"/>
                    </a:lnTo>
                    <a:lnTo>
                      <a:pt x="60" y="0"/>
                    </a:lnTo>
                    <a:lnTo>
                      <a:pt x="59" y="0"/>
                    </a:lnTo>
                    <a:lnTo>
                      <a:pt x="57" y="0"/>
                    </a:lnTo>
                    <a:lnTo>
                      <a:pt x="55" y="0"/>
                    </a:lnTo>
                    <a:lnTo>
                      <a:pt x="48" y="4"/>
                    </a:lnTo>
                    <a:lnTo>
                      <a:pt x="42" y="8"/>
                    </a:lnTo>
                    <a:lnTo>
                      <a:pt x="36" y="15"/>
                    </a:lnTo>
                    <a:lnTo>
                      <a:pt x="28" y="21"/>
                    </a:lnTo>
                    <a:lnTo>
                      <a:pt x="22" y="30"/>
                    </a:lnTo>
                    <a:lnTo>
                      <a:pt x="16" y="39"/>
                    </a:lnTo>
                    <a:lnTo>
                      <a:pt x="12" y="47"/>
                    </a:lnTo>
                    <a:lnTo>
                      <a:pt x="8" y="55"/>
                    </a:lnTo>
                    <a:lnTo>
                      <a:pt x="6" y="63"/>
                    </a:lnTo>
                    <a:lnTo>
                      <a:pt x="4" y="72"/>
                    </a:lnTo>
                    <a:lnTo>
                      <a:pt x="2" y="79"/>
                    </a:lnTo>
                    <a:lnTo>
                      <a:pt x="1" y="86"/>
                    </a:lnTo>
                    <a:lnTo>
                      <a:pt x="1"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00" name="Freeform 725"/>
              <p:cNvSpPr>
                <a:spLocks noChangeArrowheads="1"/>
              </p:cNvSpPr>
              <p:nvPr/>
            </p:nvSpPr>
            <p:spPr bwMode="auto">
              <a:xfrm>
                <a:off x="5542" y="448"/>
                <a:ext cx="73" cy="117"/>
              </a:xfrm>
              <a:custGeom>
                <a:avLst/>
                <a:gdLst>
                  <a:gd name="T0" fmla="*/ 1794 w 75"/>
                  <a:gd name="T1" fmla="*/ 4 h 111"/>
                  <a:gd name="T2" fmla="*/ 1888 w 75"/>
                  <a:gd name="T3" fmla="*/ 7237 h 111"/>
                  <a:gd name="T4" fmla="*/ 1888 w 75"/>
                  <a:gd name="T5" fmla="*/ 12511 h 111"/>
                  <a:gd name="T6" fmla="*/ 1881 w 75"/>
                  <a:gd name="T7" fmla="*/ 18134 h 111"/>
                  <a:gd name="T8" fmla="*/ 1794 w 75"/>
                  <a:gd name="T9" fmla="*/ 22934 h 111"/>
                  <a:gd name="T10" fmla="*/ 1696 w 75"/>
                  <a:gd name="T11" fmla="*/ 28201 h 111"/>
                  <a:gd name="T12" fmla="*/ 1528 w 75"/>
                  <a:gd name="T13" fmla="*/ 32565 h 111"/>
                  <a:gd name="T14" fmla="*/ 1375 w 75"/>
                  <a:gd name="T15" fmla="*/ 36433 h 111"/>
                  <a:gd name="T16" fmla="*/ 1177 w 75"/>
                  <a:gd name="T17" fmla="*/ 39735 h 111"/>
                  <a:gd name="T18" fmla="*/ 962 w 75"/>
                  <a:gd name="T19" fmla="*/ 42950 h 111"/>
                  <a:gd name="T20" fmla="*/ 742 w 75"/>
                  <a:gd name="T21" fmla="*/ 45036 h 111"/>
                  <a:gd name="T22" fmla="*/ 573 w 75"/>
                  <a:gd name="T23" fmla="*/ 46451 h 111"/>
                  <a:gd name="T24" fmla="*/ 419 w 75"/>
                  <a:gd name="T25" fmla="*/ 47078 h 111"/>
                  <a:gd name="T26" fmla="*/ 341 w 75"/>
                  <a:gd name="T27" fmla="*/ 47078 h 111"/>
                  <a:gd name="T28" fmla="*/ 9 w 75"/>
                  <a:gd name="T29" fmla="*/ 47078 h 111"/>
                  <a:gd name="T30" fmla="*/ 324 w 75"/>
                  <a:gd name="T31" fmla="*/ 47078 h 111"/>
                  <a:gd name="T32" fmla="*/ 9 w 75"/>
                  <a:gd name="T33" fmla="*/ 46813 h 111"/>
                  <a:gd name="T34" fmla="*/ 9 w 75"/>
                  <a:gd name="T35" fmla="*/ 46451 h 111"/>
                  <a:gd name="T36" fmla="*/ 9 w 75"/>
                  <a:gd name="T37" fmla="*/ 46006 h 111"/>
                  <a:gd name="T38" fmla="*/ 0 w 75"/>
                  <a:gd name="T39" fmla="*/ 45036 h 111"/>
                  <a:gd name="T40" fmla="*/ 0 w 75"/>
                  <a:gd name="T41" fmla="*/ 46451 h 111"/>
                  <a:gd name="T42" fmla="*/ 0 w 75"/>
                  <a:gd name="T43" fmla="*/ 48110 h 111"/>
                  <a:gd name="T44" fmla="*/ 3 w 75"/>
                  <a:gd name="T45" fmla="*/ 50015 h 111"/>
                  <a:gd name="T46" fmla="*/ 6 w 75"/>
                  <a:gd name="T47" fmla="*/ 50918 h 111"/>
                  <a:gd name="T48" fmla="*/ 341 w 75"/>
                  <a:gd name="T49" fmla="*/ 52015 h 111"/>
                  <a:gd name="T50" fmla="*/ 466 w 75"/>
                  <a:gd name="T51" fmla="*/ 51297 h 111"/>
                  <a:gd name="T52" fmla="*/ 670 w 75"/>
                  <a:gd name="T53" fmla="*/ 50618 h 111"/>
                  <a:gd name="T54" fmla="*/ 914 w 75"/>
                  <a:gd name="T55" fmla="*/ 48656 h 111"/>
                  <a:gd name="T56" fmla="*/ 1124 w 75"/>
                  <a:gd name="T57" fmla="*/ 46253 h 111"/>
                  <a:gd name="T58" fmla="*/ 1375 w 75"/>
                  <a:gd name="T59" fmla="*/ 42950 h 111"/>
                  <a:gd name="T60" fmla="*/ 1535 w 75"/>
                  <a:gd name="T61" fmla="*/ 39369 h 111"/>
                  <a:gd name="T62" fmla="*/ 1785 w 75"/>
                  <a:gd name="T63" fmla="*/ 34472 h 111"/>
                  <a:gd name="T64" fmla="*/ 1888 w 75"/>
                  <a:gd name="T65" fmla="*/ 29458 h 111"/>
                  <a:gd name="T66" fmla="*/ 2085 w 75"/>
                  <a:gd name="T67" fmla="*/ 24662 h 111"/>
                  <a:gd name="T68" fmla="*/ 2182 w 75"/>
                  <a:gd name="T69" fmla="*/ 18459 h 111"/>
                  <a:gd name="T70" fmla="*/ 2197 w 75"/>
                  <a:gd name="T71" fmla="*/ 12511 h 111"/>
                  <a:gd name="T72" fmla="*/ 2182 w 75"/>
                  <a:gd name="T73" fmla="*/ 6182 h 111"/>
                  <a:gd name="T74" fmla="*/ 2085 w 75"/>
                  <a:gd name="T75" fmla="*/ 0 h 111"/>
                  <a:gd name="T76" fmla="*/ 1794 w 75"/>
                  <a:gd name="T77" fmla="*/ 4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1"/>
                  <a:gd name="T119" fmla="*/ 75 w 75"/>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1">
                    <a:moveTo>
                      <a:pt x="62" y="4"/>
                    </a:moveTo>
                    <a:lnTo>
                      <a:pt x="65" y="16"/>
                    </a:lnTo>
                    <a:lnTo>
                      <a:pt x="65" y="27"/>
                    </a:lnTo>
                    <a:lnTo>
                      <a:pt x="64" y="39"/>
                    </a:lnTo>
                    <a:lnTo>
                      <a:pt x="62" y="49"/>
                    </a:lnTo>
                    <a:lnTo>
                      <a:pt x="58" y="60"/>
                    </a:lnTo>
                    <a:lnTo>
                      <a:pt x="52" y="69"/>
                    </a:lnTo>
                    <a:lnTo>
                      <a:pt x="46" y="77"/>
                    </a:lnTo>
                    <a:lnTo>
                      <a:pt x="40" y="85"/>
                    </a:lnTo>
                    <a:lnTo>
                      <a:pt x="33" y="92"/>
                    </a:lnTo>
                    <a:lnTo>
                      <a:pt x="26" y="96"/>
                    </a:lnTo>
                    <a:lnTo>
                      <a:pt x="21" y="99"/>
                    </a:lnTo>
                    <a:lnTo>
                      <a:pt x="15" y="101"/>
                    </a:lnTo>
                    <a:lnTo>
                      <a:pt x="11" y="101"/>
                    </a:lnTo>
                    <a:lnTo>
                      <a:pt x="9" y="101"/>
                    </a:lnTo>
                    <a:lnTo>
                      <a:pt x="10" y="101"/>
                    </a:lnTo>
                    <a:lnTo>
                      <a:pt x="9" y="100"/>
                    </a:lnTo>
                    <a:lnTo>
                      <a:pt x="9" y="99"/>
                    </a:lnTo>
                    <a:lnTo>
                      <a:pt x="9" y="97"/>
                    </a:lnTo>
                    <a:lnTo>
                      <a:pt x="0" y="96"/>
                    </a:lnTo>
                    <a:lnTo>
                      <a:pt x="0" y="99"/>
                    </a:lnTo>
                    <a:lnTo>
                      <a:pt x="0" y="103"/>
                    </a:lnTo>
                    <a:lnTo>
                      <a:pt x="3" y="106"/>
                    </a:lnTo>
                    <a:lnTo>
                      <a:pt x="6" y="109"/>
                    </a:lnTo>
                    <a:lnTo>
                      <a:pt x="11" y="111"/>
                    </a:lnTo>
                    <a:lnTo>
                      <a:pt x="17" y="110"/>
                    </a:lnTo>
                    <a:lnTo>
                      <a:pt x="24" y="108"/>
                    </a:lnTo>
                    <a:lnTo>
                      <a:pt x="31" y="104"/>
                    </a:lnTo>
                    <a:lnTo>
                      <a:pt x="39" y="98"/>
                    </a:lnTo>
                    <a:lnTo>
                      <a:pt x="46" y="92"/>
                    </a:lnTo>
                    <a:lnTo>
                      <a:pt x="53" y="83"/>
                    </a:lnTo>
                    <a:lnTo>
                      <a:pt x="60" y="74"/>
                    </a:lnTo>
                    <a:lnTo>
                      <a:pt x="65" y="63"/>
                    </a:lnTo>
                    <a:lnTo>
                      <a:pt x="70" y="52"/>
                    </a:lnTo>
                    <a:lnTo>
                      <a:pt x="73" y="40"/>
                    </a:lnTo>
                    <a:lnTo>
                      <a:pt x="75" y="27"/>
                    </a:lnTo>
                    <a:lnTo>
                      <a:pt x="73" y="14"/>
                    </a:lnTo>
                    <a:lnTo>
                      <a:pt x="70" y="0"/>
                    </a:lnTo>
                    <a:lnTo>
                      <a:pt x="62"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01" name="Freeform 726"/>
              <p:cNvSpPr>
                <a:spLocks noChangeArrowheads="1"/>
              </p:cNvSpPr>
              <p:nvPr/>
            </p:nvSpPr>
            <p:spPr bwMode="auto">
              <a:xfrm>
                <a:off x="5560" y="443"/>
                <a:ext cx="50" cy="45"/>
              </a:xfrm>
              <a:custGeom>
                <a:avLst/>
                <a:gdLst>
                  <a:gd name="T0" fmla="*/ 8 w 53"/>
                  <a:gd name="T1" fmla="*/ 20978 h 46"/>
                  <a:gd name="T2" fmla="*/ 385 w 53"/>
                  <a:gd name="T3" fmla="*/ 16399 h 46"/>
                  <a:gd name="T4" fmla="*/ 535 w 53"/>
                  <a:gd name="T5" fmla="*/ 13822 h 46"/>
                  <a:gd name="T6" fmla="*/ 832 w 53"/>
                  <a:gd name="T7" fmla="*/ 10600 h 46"/>
                  <a:gd name="T8" fmla="*/ 982 w 53"/>
                  <a:gd name="T9" fmla="*/ 7103 h 46"/>
                  <a:gd name="T10" fmla="*/ 1169 w 53"/>
                  <a:gd name="T11" fmla="*/ 5095 h 46"/>
                  <a:gd name="T12" fmla="*/ 1306 w 53"/>
                  <a:gd name="T13" fmla="*/ 4331 h 46"/>
                  <a:gd name="T14" fmla="*/ 1366 w 53"/>
                  <a:gd name="T15" fmla="*/ 4331 h 46"/>
                  <a:gd name="T16" fmla="*/ 1379 w 53"/>
                  <a:gd name="T17" fmla="*/ 4331 h 46"/>
                  <a:gd name="T18" fmla="*/ 1366 w 53"/>
                  <a:gd name="T19" fmla="*/ 3984 h 46"/>
                  <a:gd name="T20" fmla="*/ 1564 w 53"/>
                  <a:gd name="T21" fmla="*/ 85 h 46"/>
                  <a:gd name="T22" fmla="*/ 1525 w 53"/>
                  <a:gd name="T23" fmla="*/ 2 h 46"/>
                  <a:gd name="T24" fmla="*/ 1401 w 53"/>
                  <a:gd name="T25" fmla="*/ 0 h 46"/>
                  <a:gd name="T26" fmla="*/ 1306 w 53"/>
                  <a:gd name="T27" fmla="*/ 0 h 46"/>
                  <a:gd name="T28" fmla="*/ 1224 w 53"/>
                  <a:gd name="T29" fmla="*/ 1 h 46"/>
                  <a:gd name="T30" fmla="*/ 991 w 53"/>
                  <a:gd name="T31" fmla="*/ 4 h 46"/>
                  <a:gd name="T32" fmla="*/ 840 w 53"/>
                  <a:gd name="T33" fmla="*/ 4331 h 46"/>
                  <a:gd name="T34" fmla="*/ 598 w 53"/>
                  <a:gd name="T35" fmla="*/ 7103 h 46"/>
                  <a:gd name="T36" fmla="*/ 385 w 53"/>
                  <a:gd name="T37" fmla="*/ 10600 h 46"/>
                  <a:gd name="T38" fmla="*/ 6 w 53"/>
                  <a:gd name="T39" fmla="*/ 14792 h 46"/>
                  <a:gd name="T40" fmla="*/ 0 w 53"/>
                  <a:gd name="T41" fmla="*/ 18979 h 46"/>
                  <a:gd name="T42" fmla="*/ 8 w 53"/>
                  <a:gd name="T43" fmla="*/ 20978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6"/>
                  <a:gd name="T68" fmla="*/ 53 w 53"/>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6">
                    <a:moveTo>
                      <a:pt x="8" y="46"/>
                    </a:moveTo>
                    <a:lnTo>
                      <a:pt x="13" y="37"/>
                    </a:lnTo>
                    <a:lnTo>
                      <a:pt x="19" y="30"/>
                    </a:lnTo>
                    <a:lnTo>
                      <a:pt x="27" y="23"/>
                    </a:lnTo>
                    <a:lnTo>
                      <a:pt x="33" y="16"/>
                    </a:lnTo>
                    <a:lnTo>
                      <a:pt x="40" y="12"/>
                    </a:lnTo>
                    <a:lnTo>
                      <a:pt x="44" y="10"/>
                    </a:lnTo>
                    <a:lnTo>
                      <a:pt x="45" y="10"/>
                    </a:lnTo>
                    <a:lnTo>
                      <a:pt x="46" y="10"/>
                    </a:lnTo>
                    <a:lnTo>
                      <a:pt x="45" y="9"/>
                    </a:lnTo>
                    <a:lnTo>
                      <a:pt x="53" y="5"/>
                    </a:lnTo>
                    <a:lnTo>
                      <a:pt x="51" y="2"/>
                    </a:lnTo>
                    <a:lnTo>
                      <a:pt x="47" y="0"/>
                    </a:lnTo>
                    <a:lnTo>
                      <a:pt x="44" y="0"/>
                    </a:lnTo>
                    <a:lnTo>
                      <a:pt x="41" y="1"/>
                    </a:lnTo>
                    <a:lnTo>
                      <a:pt x="34" y="4"/>
                    </a:lnTo>
                    <a:lnTo>
                      <a:pt x="28" y="10"/>
                    </a:lnTo>
                    <a:lnTo>
                      <a:pt x="21" y="16"/>
                    </a:lnTo>
                    <a:lnTo>
                      <a:pt x="13" y="23"/>
                    </a:lnTo>
                    <a:lnTo>
                      <a:pt x="6" y="32"/>
                    </a:lnTo>
                    <a:lnTo>
                      <a:pt x="0" y="41"/>
                    </a:lnTo>
                    <a:lnTo>
                      <a:pt x="8" y="4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02" name="Freeform 727"/>
              <p:cNvSpPr>
                <a:spLocks noChangeArrowheads="1"/>
              </p:cNvSpPr>
              <p:nvPr/>
            </p:nvSpPr>
            <p:spPr bwMode="auto">
              <a:xfrm>
                <a:off x="5542" y="488"/>
                <a:ext cx="21" cy="61"/>
              </a:xfrm>
              <a:custGeom>
                <a:avLst/>
                <a:gdLst>
                  <a:gd name="T0" fmla="*/ 577 w 25"/>
                  <a:gd name="T1" fmla="*/ 20381 h 61"/>
                  <a:gd name="T2" fmla="*/ 624 w 25"/>
                  <a:gd name="T3" fmla="*/ 18859 h 61"/>
                  <a:gd name="T4" fmla="*/ 674 w 25"/>
                  <a:gd name="T5" fmla="*/ 17180 h 61"/>
                  <a:gd name="T6" fmla="*/ 728 w 25"/>
                  <a:gd name="T7" fmla="*/ 14878 h 61"/>
                  <a:gd name="T8" fmla="*/ 786 w 25"/>
                  <a:gd name="T9" fmla="*/ 12520 h 61"/>
                  <a:gd name="T10" fmla="*/ 916 w 25"/>
                  <a:gd name="T11" fmla="*/ 9261 h 61"/>
                  <a:gd name="T12" fmla="*/ 1069 w 25"/>
                  <a:gd name="T13" fmla="*/ 6747 h 61"/>
                  <a:gd name="T14" fmla="*/ 1347 w 25"/>
                  <a:gd name="T15" fmla="*/ 4164 h 61"/>
                  <a:gd name="T16" fmla="*/ 1572 w 25"/>
                  <a:gd name="T17" fmla="*/ 5 h 61"/>
                  <a:gd name="T18" fmla="*/ 1069 w 25"/>
                  <a:gd name="T19" fmla="*/ 0 h 61"/>
                  <a:gd name="T20" fmla="*/ 786 w 25"/>
                  <a:gd name="T21" fmla="*/ 2814 h 61"/>
                  <a:gd name="T22" fmla="*/ 577 w 25"/>
                  <a:gd name="T23" fmla="*/ 5725 h 61"/>
                  <a:gd name="T24" fmla="*/ 496 w 25"/>
                  <a:gd name="T25" fmla="*/ 8575 h 61"/>
                  <a:gd name="T26" fmla="*/ 3 w 25"/>
                  <a:gd name="T27" fmla="*/ 11720 h 61"/>
                  <a:gd name="T28" fmla="*/ 3 w 25"/>
                  <a:gd name="T29" fmla="*/ 13747 h 61"/>
                  <a:gd name="T30" fmla="*/ 2 w 25"/>
                  <a:gd name="T31" fmla="*/ 16101 h 61"/>
                  <a:gd name="T32" fmla="*/ 2 w 25"/>
                  <a:gd name="T33" fmla="*/ 18844 h 61"/>
                  <a:gd name="T34" fmla="*/ 0 w 25"/>
                  <a:gd name="T35" fmla="*/ 20101 h 61"/>
                  <a:gd name="T36" fmla="*/ 577 w 25"/>
                  <a:gd name="T37" fmla="*/ 2038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1"/>
                  <a:gd name="T59" fmla="*/ 25 w 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1">
                    <a:moveTo>
                      <a:pt x="9" y="61"/>
                    </a:moveTo>
                    <a:lnTo>
                      <a:pt x="10" y="57"/>
                    </a:lnTo>
                    <a:lnTo>
                      <a:pt x="11" y="51"/>
                    </a:lnTo>
                    <a:lnTo>
                      <a:pt x="12" y="45"/>
                    </a:lnTo>
                    <a:lnTo>
                      <a:pt x="13" y="37"/>
                    </a:lnTo>
                    <a:lnTo>
                      <a:pt x="15" y="28"/>
                    </a:lnTo>
                    <a:lnTo>
                      <a:pt x="17" y="20"/>
                    </a:lnTo>
                    <a:lnTo>
                      <a:pt x="21" y="13"/>
                    </a:lnTo>
                    <a:lnTo>
                      <a:pt x="25" y="5"/>
                    </a:lnTo>
                    <a:lnTo>
                      <a:pt x="17" y="0"/>
                    </a:lnTo>
                    <a:lnTo>
                      <a:pt x="13" y="8"/>
                    </a:lnTo>
                    <a:lnTo>
                      <a:pt x="9" y="17"/>
                    </a:lnTo>
                    <a:lnTo>
                      <a:pt x="7" y="26"/>
                    </a:lnTo>
                    <a:lnTo>
                      <a:pt x="5" y="35"/>
                    </a:lnTo>
                    <a:lnTo>
                      <a:pt x="3" y="42"/>
                    </a:lnTo>
                    <a:lnTo>
                      <a:pt x="2" y="49"/>
                    </a:lnTo>
                    <a:lnTo>
                      <a:pt x="2" y="56"/>
                    </a:lnTo>
                    <a:lnTo>
                      <a:pt x="0" y="60"/>
                    </a:lnTo>
                    <a:lnTo>
                      <a:pt x="9"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03" name="Freeform 728"/>
              <p:cNvSpPr>
                <a:spLocks noChangeArrowheads="1"/>
              </p:cNvSpPr>
              <p:nvPr/>
            </p:nvSpPr>
            <p:spPr bwMode="auto">
              <a:xfrm>
                <a:off x="142" y="653"/>
                <a:ext cx="62" cy="111"/>
              </a:xfrm>
              <a:custGeom>
                <a:avLst/>
                <a:gdLst>
                  <a:gd name="T0" fmla="*/ 3262 w 64"/>
                  <a:gd name="T1" fmla="*/ 31008 h 106"/>
                  <a:gd name="T2" fmla="*/ 3262 w 64"/>
                  <a:gd name="T3" fmla="*/ 31872 h 106"/>
                  <a:gd name="T4" fmla="*/ 3262 w 64"/>
                  <a:gd name="T5" fmla="*/ 33039 h 106"/>
                  <a:gd name="T6" fmla="*/ 3256 w 64"/>
                  <a:gd name="T7" fmla="*/ 33321 h 106"/>
                  <a:gd name="T8" fmla="*/ 3256 w 64"/>
                  <a:gd name="T9" fmla="*/ 33668 h 106"/>
                  <a:gd name="T10" fmla="*/ 3063 w 64"/>
                  <a:gd name="T11" fmla="*/ 34269 h 106"/>
                  <a:gd name="T12" fmla="*/ 2714 w 64"/>
                  <a:gd name="T13" fmla="*/ 33668 h 106"/>
                  <a:gd name="T14" fmla="*/ 2404 w 64"/>
                  <a:gd name="T15" fmla="*/ 33321 h 106"/>
                  <a:gd name="T16" fmla="*/ 2053 w 64"/>
                  <a:gd name="T17" fmla="*/ 32570 h 106"/>
                  <a:gd name="T18" fmla="*/ 1673 w 64"/>
                  <a:gd name="T19" fmla="*/ 30493 h 106"/>
                  <a:gd name="T20" fmla="*/ 1348 w 64"/>
                  <a:gd name="T21" fmla="*/ 28552 h 106"/>
                  <a:gd name="T22" fmla="*/ 971 w 64"/>
                  <a:gd name="T23" fmla="*/ 25612 h 106"/>
                  <a:gd name="T24" fmla="*/ 635 w 64"/>
                  <a:gd name="T25" fmla="*/ 22957 h 106"/>
                  <a:gd name="T26" fmla="*/ 7 w 64"/>
                  <a:gd name="T27" fmla="*/ 19827 h 106"/>
                  <a:gd name="T28" fmla="*/ 3 w 64"/>
                  <a:gd name="T29" fmla="*/ 16081 h 106"/>
                  <a:gd name="T30" fmla="*/ 1 w 64"/>
                  <a:gd name="T31" fmla="*/ 12769 h 106"/>
                  <a:gd name="T32" fmla="*/ 0 w 64"/>
                  <a:gd name="T33" fmla="*/ 8456 h 106"/>
                  <a:gd name="T34" fmla="*/ 0 w 64"/>
                  <a:gd name="T35" fmla="*/ 4303 h 106"/>
                  <a:gd name="T36" fmla="*/ 3 w 64"/>
                  <a:gd name="T37" fmla="*/ 1 h 106"/>
                  <a:gd name="T38" fmla="*/ 4 w 64"/>
                  <a:gd name="T39" fmla="*/ 0 h 106"/>
                  <a:gd name="T40" fmla="*/ 6 w 64"/>
                  <a:gd name="T41" fmla="*/ 0 h 106"/>
                  <a:gd name="T42" fmla="*/ 7 w 64"/>
                  <a:gd name="T43" fmla="*/ 0 h 106"/>
                  <a:gd name="T44" fmla="*/ 498 w 64"/>
                  <a:gd name="T45" fmla="*/ 0 h 106"/>
                  <a:gd name="T46" fmla="*/ 761 w 64"/>
                  <a:gd name="T47" fmla="*/ 3 h 106"/>
                  <a:gd name="T48" fmla="*/ 1095 w 64"/>
                  <a:gd name="T49" fmla="*/ 2779 h 106"/>
                  <a:gd name="T50" fmla="*/ 1427 w 64"/>
                  <a:gd name="T51" fmla="*/ 4303 h 106"/>
                  <a:gd name="T52" fmla="*/ 1818 w 64"/>
                  <a:gd name="T53" fmla="*/ 7162 h 106"/>
                  <a:gd name="T54" fmla="*/ 2182 w 64"/>
                  <a:gd name="T55" fmla="*/ 9578 h 106"/>
                  <a:gd name="T56" fmla="*/ 2464 w 64"/>
                  <a:gd name="T57" fmla="*/ 12161 h 106"/>
                  <a:gd name="T58" fmla="*/ 2714 w 64"/>
                  <a:gd name="T59" fmla="*/ 14833 h 106"/>
                  <a:gd name="T60" fmla="*/ 2883 w 64"/>
                  <a:gd name="T61" fmla="*/ 17495 h 106"/>
                  <a:gd name="T62" fmla="*/ 3063 w 64"/>
                  <a:gd name="T63" fmla="*/ 20620 h 106"/>
                  <a:gd name="T64" fmla="*/ 3070 w 64"/>
                  <a:gd name="T65" fmla="*/ 22957 h 106"/>
                  <a:gd name="T66" fmla="*/ 3256 w 64"/>
                  <a:gd name="T67" fmla="*/ 25157 h 106"/>
                  <a:gd name="T68" fmla="*/ 3256 w 64"/>
                  <a:gd name="T69" fmla="*/ 27541 h 106"/>
                  <a:gd name="T70" fmla="*/ 3256 w 64"/>
                  <a:gd name="T71" fmla="*/ 29621 h 106"/>
                  <a:gd name="T72" fmla="*/ 3262 w 64"/>
                  <a:gd name="T73" fmla="*/ 31008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6"/>
                  <a:gd name="T113" fmla="*/ 64 w 64"/>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6">
                    <a:moveTo>
                      <a:pt x="64" y="97"/>
                    </a:moveTo>
                    <a:lnTo>
                      <a:pt x="64" y="99"/>
                    </a:lnTo>
                    <a:lnTo>
                      <a:pt x="64" y="102"/>
                    </a:lnTo>
                    <a:lnTo>
                      <a:pt x="63" y="103"/>
                    </a:lnTo>
                    <a:lnTo>
                      <a:pt x="62" y="105"/>
                    </a:lnTo>
                    <a:lnTo>
                      <a:pt x="58" y="106"/>
                    </a:lnTo>
                    <a:lnTo>
                      <a:pt x="53" y="105"/>
                    </a:lnTo>
                    <a:lnTo>
                      <a:pt x="47" y="103"/>
                    </a:lnTo>
                    <a:lnTo>
                      <a:pt x="40" y="100"/>
                    </a:lnTo>
                    <a:lnTo>
                      <a:pt x="33" y="94"/>
                    </a:lnTo>
                    <a:lnTo>
                      <a:pt x="26" y="88"/>
                    </a:lnTo>
                    <a:lnTo>
                      <a:pt x="20" y="80"/>
                    </a:lnTo>
                    <a:lnTo>
                      <a:pt x="13" y="71"/>
                    </a:lnTo>
                    <a:lnTo>
                      <a:pt x="7" y="61"/>
                    </a:lnTo>
                    <a:lnTo>
                      <a:pt x="3" y="50"/>
                    </a:lnTo>
                    <a:lnTo>
                      <a:pt x="1" y="39"/>
                    </a:lnTo>
                    <a:lnTo>
                      <a:pt x="0" y="27"/>
                    </a:lnTo>
                    <a:lnTo>
                      <a:pt x="0" y="14"/>
                    </a:lnTo>
                    <a:lnTo>
                      <a:pt x="3" y="1"/>
                    </a:lnTo>
                    <a:lnTo>
                      <a:pt x="4" y="0"/>
                    </a:lnTo>
                    <a:lnTo>
                      <a:pt x="6" y="0"/>
                    </a:lnTo>
                    <a:lnTo>
                      <a:pt x="7" y="0"/>
                    </a:lnTo>
                    <a:lnTo>
                      <a:pt x="9" y="0"/>
                    </a:lnTo>
                    <a:lnTo>
                      <a:pt x="16" y="3"/>
                    </a:lnTo>
                    <a:lnTo>
                      <a:pt x="22" y="8"/>
                    </a:lnTo>
                    <a:lnTo>
                      <a:pt x="28" y="14"/>
                    </a:lnTo>
                    <a:lnTo>
                      <a:pt x="36" y="22"/>
                    </a:lnTo>
                    <a:lnTo>
                      <a:pt x="42" y="30"/>
                    </a:lnTo>
                    <a:lnTo>
                      <a:pt x="48" y="38"/>
                    </a:lnTo>
                    <a:lnTo>
                      <a:pt x="53" y="46"/>
                    </a:lnTo>
                    <a:lnTo>
                      <a:pt x="56" y="55"/>
                    </a:lnTo>
                    <a:lnTo>
                      <a:pt x="58" y="64"/>
                    </a:lnTo>
                    <a:lnTo>
                      <a:pt x="60" y="71"/>
                    </a:lnTo>
                    <a:lnTo>
                      <a:pt x="62" y="79"/>
                    </a:lnTo>
                    <a:lnTo>
                      <a:pt x="63" y="86"/>
                    </a:lnTo>
                    <a:lnTo>
                      <a:pt x="63" y="92"/>
                    </a:lnTo>
                    <a:lnTo>
                      <a:pt x="64"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04" name="Freeform 729"/>
              <p:cNvSpPr>
                <a:spLocks noChangeArrowheads="1"/>
              </p:cNvSpPr>
              <p:nvPr/>
            </p:nvSpPr>
            <p:spPr bwMode="auto">
              <a:xfrm>
                <a:off x="136" y="653"/>
                <a:ext cx="72" cy="117"/>
              </a:xfrm>
              <a:custGeom>
                <a:avLst/>
                <a:gdLst>
                  <a:gd name="T0" fmla="*/ 6 w 74"/>
                  <a:gd name="T1" fmla="*/ 0 h 111"/>
                  <a:gd name="T2" fmla="*/ 1 w 74"/>
                  <a:gd name="T3" fmla="*/ 5730 h 111"/>
                  <a:gd name="T4" fmla="*/ 0 w 74"/>
                  <a:gd name="T5" fmla="*/ 12511 h 111"/>
                  <a:gd name="T6" fmla="*/ 2 w 74"/>
                  <a:gd name="T7" fmla="*/ 18134 h 111"/>
                  <a:gd name="T8" fmla="*/ 5 w 74"/>
                  <a:gd name="T9" fmla="*/ 24662 h 111"/>
                  <a:gd name="T10" fmla="*/ 339 w 74"/>
                  <a:gd name="T11" fmla="*/ 30145 h 111"/>
                  <a:gd name="T12" fmla="*/ 442 w 74"/>
                  <a:gd name="T13" fmla="*/ 34001 h 111"/>
                  <a:gd name="T14" fmla="*/ 637 w 74"/>
                  <a:gd name="T15" fmla="*/ 39369 h 111"/>
                  <a:gd name="T16" fmla="*/ 919 w 74"/>
                  <a:gd name="T17" fmla="*/ 42803 h 111"/>
                  <a:gd name="T18" fmla="*/ 1077 w 74"/>
                  <a:gd name="T19" fmla="*/ 46253 h 111"/>
                  <a:gd name="T20" fmla="*/ 1331 w 74"/>
                  <a:gd name="T21" fmla="*/ 48110 h 111"/>
                  <a:gd name="T22" fmla="*/ 1559 w 74"/>
                  <a:gd name="T23" fmla="*/ 50618 h 111"/>
                  <a:gd name="T24" fmla="*/ 1732 w 74"/>
                  <a:gd name="T25" fmla="*/ 51297 h 111"/>
                  <a:gd name="T26" fmla="*/ 2027 w 74"/>
                  <a:gd name="T27" fmla="*/ 52015 h 111"/>
                  <a:gd name="T28" fmla="*/ 2139 w 74"/>
                  <a:gd name="T29" fmla="*/ 50918 h 111"/>
                  <a:gd name="T30" fmla="*/ 2235 w 74"/>
                  <a:gd name="T31" fmla="*/ 50015 h 111"/>
                  <a:gd name="T32" fmla="*/ 2254 w 74"/>
                  <a:gd name="T33" fmla="*/ 48110 h 111"/>
                  <a:gd name="T34" fmla="*/ 2254 w 74"/>
                  <a:gd name="T35" fmla="*/ 46813 h 111"/>
                  <a:gd name="T36" fmla="*/ 2254 w 74"/>
                  <a:gd name="T37" fmla="*/ 44511 h 111"/>
                  <a:gd name="T38" fmla="*/ 2029 w 74"/>
                  <a:gd name="T39" fmla="*/ 46006 h 111"/>
                  <a:gd name="T40" fmla="*/ 2029 w 74"/>
                  <a:gd name="T41" fmla="*/ 46451 h 111"/>
                  <a:gd name="T42" fmla="*/ 2029 w 74"/>
                  <a:gd name="T43" fmla="*/ 46813 h 111"/>
                  <a:gd name="T44" fmla="*/ 2027 w 74"/>
                  <a:gd name="T45" fmla="*/ 47078 h 111"/>
                  <a:gd name="T46" fmla="*/ 2029 w 74"/>
                  <a:gd name="T47" fmla="*/ 47078 h 111"/>
                  <a:gd name="T48" fmla="*/ 1975 w 74"/>
                  <a:gd name="T49" fmla="*/ 47443 h 111"/>
                  <a:gd name="T50" fmla="*/ 1825 w 74"/>
                  <a:gd name="T51" fmla="*/ 47078 h 111"/>
                  <a:gd name="T52" fmla="*/ 1642 w 74"/>
                  <a:gd name="T53" fmla="*/ 46813 h 111"/>
                  <a:gd name="T54" fmla="*/ 1519 w 74"/>
                  <a:gd name="T55" fmla="*/ 44511 h 111"/>
                  <a:gd name="T56" fmla="*/ 1263 w 74"/>
                  <a:gd name="T57" fmla="*/ 42803 h 111"/>
                  <a:gd name="T58" fmla="*/ 1077 w 74"/>
                  <a:gd name="T59" fmla="*/ 39602 h 111"/>
                  <a:gd name="T60" fmla="*/ 919 w 74"/>
                  <a:gd name="T61" fmla="*/ 36433 h 111"/>
                  <a:gd name="T62" fmla="*/ 671 w 74"/>
                  <a:gd name="T63" fmla="*/ 32565 h 111"/>
                  <a:gd name="T64" fmla="*/ 489 w 74"/>
                  <a:gd name="T65" fmla="*/ 27864 h 111"/>
                  <a:gd name="T66" fmla="*/ 397 w 74"/>
                  <a:gd name="T67" fmla="*/ 22934 h 111"/>
                  <a:gd name="T68" fmla="*/ 357 w 74"/>
                  <a:gd name="T69" fmla="*/ 18078 h 111"/>
                  <a:gd name="T70" fmla="*/ 339 w 74"/>
                  <a:gd name="T71" fmla="*/ 12511 h 111"/>
                  <a:gd name="T72" fmla="*/ 339 w 74"/>
                  <a:gd name="T73" fmla="*/ 6710 h 111"/>
                  <a:gd name="T74" fmla="*/ 397 w 74"/>
                  <a:gd name="T75" fmla="*/ 3 h 111"/>
                  <a:gd name="T76" fmla="*/ 6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 y="0"/>
                    </a:moveTo>
                    <a:lnTo>
                      <a:pt x="1" y="13"/>
                    </a:lnTo>
                    <a:lnTo>
                      <a:pt x="0" y="27"/>
                    </a:lnTo>
                    <a:lnTo>
                      <a:pt x="2" y="39"/>
                    </a:lnTo>
                    <a:lnTo>
                      <a:pt x="5" y="52"/>
                    </a:lnTo>
                    <a:lnTo>
                      <a:pt x="10" y="64"/>
                    </a:lnTo>
                    <a:lnTo>
                      <a:pt x="15" y="73"/>
                    </a:lnTo>
                    <a:lnTo>
                      <a:pt x="22" y="83"/>
                    </a:lnTo>
                    <a:lnTo>
                      <a:pt x="29" y="91"/>
                    </a:lnTo>
                    <a:lnTo>
                      <a:pt x="36" y="98"/>
                    </a:lnTo>
                    <a:lnTo>
                      <a:pt x="44" y="103"/>
                    </a:lnTo>
                    <a:lnTo>
                      <a:pt x="51" y="108"/>
                    </a:lnTo>
                    <a:lnTo>
                      <a:pt x="57" y="110"/>
                    </a:lnTo>
                    <a:lnTo>
                      <a:pt x="65" y="111"/>
                    </a:lnTo>
                    <a:lnTo>
                      <a:pt x="70" y="109"/>
                    </a:lnTo>
                    <a:lnTo>
                      <a:pt x="72" y="106"/>
                    </a:lnTo>
                    <a:lnTo>
                      <a:pt x="74" y="103"/>
                    </a:lnTo>
                    <a:lnTo>
                      <a:pt x="74" y="100"/>
                    </a:lnTo>
                    <a:lnTo>
                      <a:pt x="74" y="95"/>
                    </a:lnTo>
                    <a:lnTo>
                      <a:pt x="66" y="97"/>
                    </a:lnTo>
                    <a:lnTo>
                      <a:pt x="66" y="99"/>
                    </a:lnTo>
                    <a:lnTo>
                      <a:pt x="66" y="100"/>
                    </a:lnTo>
                    <a:lnTo>
                      <a:pt x="65" y="101"/>
                    </a:lnTo>
                    <a:lnTo>
                      <a:pt x="66" y="101"/>
                    </a:lnTo>
                    <a:lnTo>
                      <a:pt x="64" y="102"/>
                    </a:lnTo>
                    <a:lnTo>
                      <a:pt x="60" y="101"/>
                    </a:lnTo>
                    <a:lnTo>
                      <a:pt x="54" y="100"/>
                    </a:lnTo>
                    <a:lnTo>
                      <a:pt x="49" y="95"/>
                    </a:lnTo>
                    <a:lnTo>
                      <a:pt x="42" y="91"/>
                    </a:lnTo>
                    <a:lnTo>
                      <a:pt x="35" y="84"/>
                    </a:lnTo>
                    <a:lnTo>
                      <a:pt x="29" y="77"/>
                    </a:lnTo>
                    <a:lnTo>
                      <a:pt x="23" y="69"/>
                    </a:lnTo>
                    <a:lnTo>
                      <a:pt x="17" y="59"/>
                    </a:lnTo>
                    <a:lnTo>
                      <a:pt x="13" y="49"/>
                    </a:lnTo>
                    <a:lnTo>
                      <a:pt x="11" y="38"/>
                    </a:lnTo>
                    <a:lnTo>
                      <a:pt x="10" y="27"/>
                    </a:lnTo>
                    <a:lnTo>
                      <a:pt x="10" y="15"/>
                    </a:lnTo>
                    <a:lnTo>
                      <a:pt x="13" y="3"/>
                    </a:lnTo>
                    <a:lnTo>
                      <a:pt x="6"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05" name="Freeform 730"/>
              <p:cNvSpPr>
                <a:spLocks noChangeArrowheads="1"/>
              </p:cNvSpPr>
              <p:nvPr/>
            </p:nvSpPr>
            <p:spPr bwMode="auto">
              <a:xfrm>
                <a:off x="142" y="648"/>
                <a:ext cx="48" cy="44"/>
              </a:xfrm>
              <a:custGeom>
                <a:avLst/>
                <a:gdLst>
                  <a:gd name="T0" fmla="*/ 1724 w 51"/>
                  <a:gd name="T1" fmla="*/ 21167 h 45"/>
                  <a:gd name="T2" fmla="*/ 1576 w 51"/>
                  <a:gd name="T3" fmla="*/ 15368 h 45"/>
                  <a:gd name="T4" fmla="*/ 1327 w 51"/>
                  <a:gd name="T5" fmla="*/ 11749 h 45"/>
                  <a:gd name="T6" fmla="*/ 1056 w 51"/>
                  <a:gd name="T7" fmla="*/ 7683 h 45"/>
                  <a:gd name="T8" fmla="*/ 794 w 51"/>
                  <a:gd name="T9" fmla="*/ 4216 h 45"/>
                  <a:gd name="T10" fmla="*/ 565 w 51"/>
                  <a:gd name="T11" fmla="*/ 3 h 45"/>
                  <a:gd name="T12" fmla="*/ 378 w 51"/>
                  <a:gd name="T13" fmla="*/ 1 h 45"/>
                  <a:gd name="T14" fmla="*/ 8 w 51"/>
                  <a:gd name="T15" fmla="*/ 0 h 45"/>
                  <a:gd name="T16" fmla="*/ 5 w 51"/>
                  <a:gd name="T17" fmla="*/ 0 h 45"/>
                  <a:gd name="T18" fmla="*/ 2 w 51"/>
                  <a:gd name="T19" fmla="*/ 1 h 45"/>
                  <a:gd name="T20" fmla="*/ 0 w 51"/>
                  <a:gd name="T21" fmla="*/ 4 h 45"/>
                  <a:gd name="T22" fmla="*/ 7 w 51"/>
                  <a:gd name="T23" fmla="*/ 3858 h 45"/>
                  <a:gd name="T24" fmla="*/ 7 w 51"/>
                  <a:gd name="T25" fmla="*/ 4216 h 45"/>
                  <a:gd name="T26" fmla="*/ 6 w 51"/>
                  <a:gd name="T27" fmla="*/ 4216 h 45"/>
                  <a:gd name="T28" fmla="*/ 7 w 51"/>
                  <a:gd name="T29" fmla="*/ 4216 h 45"/>
                  <a:gd name="T30" fmla="*/ 8 w 51"/>
                  <a:gd name="T31" fmla="*/ 4216 h 45"/>
                  <a:gd name="T32" fmla="*/ 424 w 51"/>
                  <a:gd name="T33" fmla="*/ 5960 h 45"/>
                  <a:gd name="T34" fmla="*/ 597 w 51"/>
                  <a:gd name="T35" fmla="*/ 7683 h 45"/>
                  <a:gd name="T36" fmla="*/ 890 w 51"/>
                  <a:gd name="T37" fmla="*/ 10786 h 45"/>
                  <a:gd name="T38" fmla="*/ 1058 w 51"/>
                  <a:gd name="T39" fmla="*/ 14093 h 45"/>
                  <a:gd name="T40" fmla="*/ 1327 w 51"/>
                  <a:gd name="T41" fmla="*/ 18238 h 45"/>
                  <a:gd name="T42" fmla="*/ 1489 w 51"/>
                  <a:gd name="T43" fmla="*/ 23247 h 45"/>
                  <a:gd name="T44" fmla="*/ 1724 w 51"/>
                  <a:gd name="T45" fmla="*/ 2116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51" y="40"/>
                    </a:moveTo>
                    <a:lnTo>
                      <a:pt x="46" y="30"/>
                    </a:lnTo>
                    <a:lnTo>
                      <a:pt x="39" y="23"/>
                    </a:lnTo>
                    <a:lnTo>
                      <a:pt x="31" y="15"/>
                    </a:lnTo>
                    <a:lnTo>
                      <a:pt x="24" y="8"/>
                    </a:lnTo>
                    <a:lnTo>
                      <a:pt x="18" y="3"/>
                    </a:lnTo>
                    <a:lnTo>
                      <a:pt x="11" y="1"/>
                    </a:lnTo>
                    <a:lnTo>
                      <a:pt x="8" y="0"/>
                    </a:lnTo>
                    <a:lnTo>
                      <a:pt x="5" y="0"/>
                    </a:lnTo>
                    <a:lnTo>
                      <a:pt x="2" y="1"/>
                    </a:lnTo>
                    <a:lnTo>
                      <a:pt x="0" y="4"/>
                    </a:lnTo>
                    <a:lnTo>
                      <a:pt x="7" y="7"/>
                    </a:lnTo>
                    <a:lnTo>
                      <a:pt x="7" y="8"/>
                    </a:lnTo>
                    <a:lnTo>
                      <a:pt x="6" y="8"/>
                    </a:lnTo>
                    <a:lnTo>
                      <a:pt x="7" y="8"/>
                    </a:lnTo>
                    <a:lnTo>
                      <a:pt x="8" y="8"/>
                    </a:lnTo>
                    <a:lnTo>
                      <a:pt x="13" y="12"/>
                    </a:lnTo>
                    <a:lnTo>
                      <a:pt x="19" y="15"/>
                    </a:lnTo>
                    <a:lnTo>
                      <a:pt x="26" y="21"/>
                    </a:lnTo>
                    <a:lnTo>
                      <a:pt x="32" y="28"/>
                    </a:lnTo>
                    <a:lnTo>
                      <a:pt x="39" y="36"/>
                    </a:lnTo>
                    <a:lnTo>
                      <a:pt x="44" y="45"/>
                    </a:lnTo>
                    <a:lnTo>
                      <a:pt x="51"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06" name="Freeform 731"/>
              <p:cNvSpPr>
                <a:spLocks noChangeArrowheads="1"/>
              </p:cNvSpPr>
              <p:nvPr/>
            </p:nvSpPr>
            <p:spPr bwMode="auto">
              <a:xfrm>
                <a:off x="189" y="693"/>
                <a:ext cx="20" cy="51"/>
              </a:xfrm>
              <a:custGeom>
                <a:avLst/>
                <a:gdLst>
                  <a:gd name="T0" fmla="*/ 1808 w 24"/>
                  <a:gd name="T1" fmla="*/ 1512 h 61"/>
                  <a:gd name="T2" fmla="*/ 1808 w 24"/>
                  <a:gd name="T3" fmla="*/ 1405 h 61"/>
                  <a:gd name="T4" fmla="*/ 1721 w 24"/>
                  <a:gd name="T5" fmla="*/ 1257 h 61"/>
                  <a:gd name="T6" fmla="*/ 1669 w 24"/>
                  <a:gd name="T7" fmla="*/ 1038 h 61"/>
                  <a:gd name="T8" fmla="*/ 1540 w 24"/>
                  <a:gd name="T9" fmla="*/ 875 h 61"/>
                  <a:gd name="T10" fmla="*/ 1422 w 24"/>
                  <a:gd name="T11" fmla="*/ 637 h 61"/>
                  <a:gd name="T12" fmla="*/ 1211 w 24"/>
                  <a:gd name="T13" fmla="*/ 433 h 61"/>
                  <a:gd name="T14" fmla="*/ 879 w 24"/>
                  <a:gd name="T15" fmla="*/ 213 h 61"/>
                  <a:gd name="T16" fmla="*/ 589 w 24"/>
                  <a:gd name="T17" fmla="*/ 0 h 61"/>
                  <a:gd name="T18" fmla="*/ 0 w 24"/>
                  <a:gd name="T19" fmla="*/ 3 h 61"/>
                  <a:gd name="T20" fmla="*/ 3 w 24"/>
                  <a:gd name="T21" fmla="*/ 291 h 61"/>
                  <a:gd name="T22" fmla="*/ 589 w 24"/>
                  <a:gd name="T23" fmla="*/ 509 h 61"/>
                  <a:gd name="T24" fmla="*/ 748 w 24"/>
                  <a:gd name="T25" fmla="*/ 748 h 61"/>
                  <a:gd name="T26" fmla="*/ 879 w 24"/>
                  <a:gd name="T27" fmla="*/ 886 h 61"/>
                  <a:gd name="T28" fmla="*/ 1032 w 24"/>
                  <a:gd name="T29" fmla="*/ 1121 h 61"/>
                  <a:gd name="T30" fmla="*/ 1118 w 24"/>
                  <a:gd name="T31" fmla="*/ 1297 h 61"/>
                  <a:gd name="T32" fmla="*/ 1118 w 24"/>
                  <a:gd name="T33" fmla="*/ 1423 h 61"/>
                  <a:gd name="T34" fmla="*/ 1211 w 24"/>
                  <a:gd name="T35" fmla="*/ 1538 h 61"/>
                  <a:gd name="T36" fmla="*/ 1808 w 24"/>
                  <a:gd name="T37" fmla="*/ 1512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24" y="59"/>
                    </a:moveTo>
                    <a:lnTo>
                      <a:pt x="24" y="55"/>
                    </a:lnTo>
                    <a:lnTo>
                      <a:pt x="23" y="50"/>
                    </a:lnTo>
                    <a:lnTo>
                      <a:pt x="22" y="42"/>
                    </a:lnTo>
                    <a:lnTo>
                      <a:pt x="20" y="34"/>
                    </a:lnTo>
                    <a:lnTo>
                      <a:pt x="18" y="25"/>
                    </a:lnTo>
                    <a:lnTo>
                      <a:pt x="16" y="17"/>
                    </a:lnTo>
                    <a:lnTo>
                      <a:pt x="12" y="8"/>
                    </a:lnTo>
                    <a:lnTo>
                      <a:pt x="7" y="0"/>
                    </a:lnTo>
                    <a:lnTo>
                      <a:pt x="0" y="5"/>
                    </a:lnTo>
                    <a:lnTo>
                      <a:pt x="4" y="12"/>
                    </a:lnTo>
                    <a:lnTo>
                      <a:pt x="7" y="20"/>
                    </a:lnTo>
                    <a:lnTo>
                      <a:pt x="10" y="29"/>
                    </a:lnTo>
                    <a:lnTo>
                      <a:pt x="12" y="36"/>
                    </a:lnTo>
                    <a:lnTo>
                      <a:pt x="14" y="44"/>
                    </a:lnTo>
                    <a:lnTo>
                      <a:pt x="15" y="51"/>
                    </a:lnTo>
                    <a:lnTo>
                      <a:pt x="15" y="56"/>
                    </a:lnTo>
                    <a:lnTo>
                      <a:pt x="16" y="61"/>
                    </a:lnTo>
                    <a:lnTo>
                      <a:pt x="24"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07" name="Freeform 732"/>
              <p:cNvSpPr>
                <a:spLocks noChangeArrowheads="1"/>
              </p:cNvSpPr>
              <p:nvPr/>
            </p:nvSpPr>
            <p:spPr bwMode="auto">
              <a:xfrm>
                <a:off x="5550" y="792"/>
                <a:ext cx="62" cy="112"/>
              </a:xfrm>
              <a:custGeom>
                <a:avLst/>
                <a:gdLst>
                  <a:gd name="T0" fmla="*/ 0 w 64"/>
                  <a:gd name="T1" fmla="*/ 29584 h 107"/>
                  <a:gd name="T2" fmla="*/ 0 w 64"/>
                  <a:gd name="T3" fmla="*/ 30401 h 107"/>
                  <a:gd name="T4" fmla="*/ 0 w 64"/>
                  <a:gd name="T5" fmla="*/ 31411 h 107"/>
                  <a:gd name="T6" fmla="*/ 1 w 64"/>
                  <a:gd name="T7" fmla="*/ 32030 h 107"/>
                  <a:gd name="T8" fmla="*/ 2 w 64"/>
                  <a:gd name="T9" fmla="*/ 32375 h 107"/>
                  <a:gd name="T10" fmla="*/ 6 w 64"/>
                  <a:gd name="T11" fmla="*/ 32690 h 107"/>
                  <a:gd name="T12" fmla="*/ 562 w 64"/>
                  <a:gd name="T13" fmla="*/ 32690 h 107"/>
                  <a:gd name="T14" fmla="*/ 807 w 64"/>
                  <a:gd name="T15" fmla="*/ 32030 h 107"/>
                  <a:gd name="T16" fmla="*/ 1237 w 64"/>
                  <a:gd name="T17" fmla="*/ 30401 h 107"/>
                  <a:gd name="T18" fmla="*/ 1575 w 64"/>
                  <a:gd name="T19" fmla="*/ 29223 h 107"/>
                  <a:gd name="T20" fmla="*/ 1933 w 64"/>
                  <a:gd name="T21" fmla="*/ 27209 h 107"/>
                  <a:gd name="T22" fmla="*/ 2264 w 64"/>
                  <a:gd name="T23" fmla="*/ 24252 h 107"/>
                  <a:gd name="T24" fmla="*/ 2617 w 64"/>
                  <a:gd name="T25" fmla="*/ 22111 h 107"/>
                  <a:gd name="T26" fmla="*/ 2883 w 64"/>
                  <a:gd name="T27" fmla="*/ 19122 h 107"/>
                  <a:gd name="T28" fmla="*/ 3140 w 64"/>
                  <a:gd name="T29" fmla="*/ 15472 h 107"/>
                  <a:gd name="T30" fmla="*/ 3256 w 64"/>
                  <a:gd name="T31" fmla="*/ 12281 h 107"/>
                  <a:gd name="T32" fmla="*/ 3262 w 64"/>
                  <a:gd name="T33" fmla="*/ 8567 h 107"/>
                  <a:gd name="T34" fmla="*/ 3262 w 64"/>
                  <a:gd name="T35" fmla="*/ 3916 h 107"/>
                  <a:gd name="T36" fmla="*/ 3140 w 64"/>
                  <a:gd name="T37" fmla="*/ 2 h 107"/>
                  <a:gd name="T38" fmla="*/ 3070 w 64"/>
                  <a:gd name="T39" fmla="*/ 1 h 107"/>
                  <a:gd name="T40" fmla="*/ 3063 w 64"/>
                  <a:gd name="T41" fmla="*/ 0 h 107"/>
                  <a:gd name="T42" fmla="*/ 2954 w 64"/>
                  <a:gd name="T43" fmla="*/ 0 h 107"/>
                  <a:gd name="T44" fmla="*/ 2882 w 64"/>
                  <a:gd name="T45" fmla="*/ 1 h 107"/>
                  <a:gd name="T46" fmla="*/ 2464 w 64"/>
                  <a:gd name="T47" fmla="*/ 3 h 107"/>
                  <a:gd name="T48" fmla="*/ 2182 w 64"/>
                  <a:gd name="T49" fmla="*/ 2734 h 107"/>
                  <a:gd name="T50" fmla="*/ 1818 w 64"/>
                  <a:gd name="T51" fmla="*/ 3916 h 107"/>
                  <a:gd name="T52" fmla="*/ 1427 w 64"/>
                  <a:gd name="T53" fmla="*/ 6917 h 107"/>
                  <a:gd name="T54" fmla="*/ 1095 w 64"/>
                  <a:gd name="T55" fmla="*/ 9205 h 107"/>
                  <a:gd name="T56" fmla="*/ 761 w 64"/>
                  <a:gd name="T57" fmla="*/ 11789 h 107"/>
                  <a:gd name="T58" fmla="*/ 562 w 64"/>
                  <a:gd name="T59" fmla="*/ 14183 h 107"/>
                  <a:gd name="T60" fmla="*/ 467 w 64"/>
                  <a:gd name="T61" fmla="*/ 16646 h 107"/>
                  <a:gd name="T62" fmla="*/ 6 w 64"/>
                  <a:gd name="T63" fmla="*/ 19525 h 107"/>
                  <a:gd name="T64" fmla="*/ 4 w 64"/>
                  <a:gd name="T65" fmla="*/ 22111 h 107"/>
                  <a:gd name="T66" fmla="*/ 2 w 64"/>
                  <a:gd name="T67" fmla="*/ 23996 h 107"/>
                  <a:gd name="T68" fmla="*/ 1 w 64"/>
                  <a:gd name="T69" fmla="*/ 27153 h 107"/>
                  <a:gd name="T70" fmla="*/ 1 w 64"/>
                  <a:gd name="T71" fmla="*/ 28006 h 107"/>
                  <a:gd name="T72" fmla="*/ 0 w 64"/>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7"/>
                  <a:gd name="T113" fmla="*/ 64 w 64"/>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7">
                    <a:moveTo>
                      <a:pt x="0" y="97"/>
                    </a:moveTo>
                    <a:lnTo>
                      <a:pt x="0" y="100"/>
                    </a:lnTo>
                    <a:lnTo>
                      <a:pt x="0" y="102"/>
                    </a:lnTo>
                    <a:lnTo>
                      <a:pt x="1" y="105"/>
                    </a:lnTo>
                    <a:lnTo>
                      <a:pt x="2" y="106"/>
                    </a:lnTo>
                    <a:lnTo>
                      <a:pt x="6" y="107"/>
                    </a:lnTo>
                    <a:lnTo>
                      <a:pt x="11" y="107"/>
                    </a:lnTo>
                    <a:lnTo>
                      <a:pt x="17" y="105"/>
                    </a:lnTo>
                    <a:lnTo>
                      <a:pt x="24" y="100"/>
                    </a:lnTo>
                    <a:lnTo>
                      <a:pt x="31" y="95"/>
                    </a:lnTo>
                    <a:lnTo>
                      <a:pt x="38" y="88"/>
                    </a:lnTo>
                    <a:lnTo>
                      <a:pt x="44" y="80"/>
                    </a:lnTo>
                    <a:lnTo>
                      <a:pt x="51" y="72"/>
                    </a:lnTo>
                    <a:lnTo>
                      <a:pt x="56" y="62"/>
                    </a:lnTo>
                    <a:lnTo>
                      <a:pt x="61" y="51"/>
                    </a:lnTo>
                    <a:lnTo>
                      <a:pt x="63" y="40"/>
                    </a:lnTo>
                    <a:lnTo>
                      <a:pt x="64" y="28"/>
                    </a:lnTo>
                    <a:lnTo>
                      <a:pt x="64" y="14"/>
                    </a:lnTo>
                    <a:lnTo>
                      <a:pt x="61" y="2"/>
                    </a:lnTo>
                    <a:lnTo>
                      <a:pt x="60" y="1"/>
                    </a:lnTo>
                    <a:lnTo>
                      <a:pt x="58" y="0"/>
                    </a:lnTo>
                    <a:lnTo>
                      <a:pt x="57" y="0"/>
                    </a:lnTo>
                    <a:lnTo>
                      <a:pt x="55" y="1"/>
                    </a:lnTo>
                    <a:lnTo>
                      <a:pt x="48" y="3"/>
                    </a:lnTo>
                    <a:lnTo>
                      <a:pt x="42" y="9"/>
                    </a:lnTo>
                    <a:lnTo>
                      <a:pt x="36" y="14"/>
                    </a:lnTo>
                    <a:lnTo>
                      <a:pt x="28" y="22"/>
                    </a:lnTo>
                    <a:lnTo>
                      <a:pt x="22" y="30"/>
                    </a:lnTo>
                    <a:lnTo>
                      <a:pt x="16" y="39"/>
                    </a:lnTo>
                    <a:lnTo>
                      <a:pt x="11" y="46"/>
                    </a:lnTo>
                    <a:lnTo>
                      <a:pt x="8" y="55"/>
                    </a:lnTo>
                    <a:lnTo>
                      <a:pt x="6" y="64"/>
                    </a:lnTo>
                    <a:lnTo>
                      <a:pt x="4" y="72"/>
                    </a:lnTo>
                    <a:lnTo>
                      <a:pt x="2" y="79"/>
                    </a:lnTo>
                    <a:lnTo>
                      <a:pt x="1" y="87"/>
                    </a:lnTo>
                    <a:lnTo>
                      <a:pt x="1" y="92"/>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08" name="Freeform 733"/>
              <p:cNvSpPr>
                <a:spLocks noChangeArrowheads="1"/>
              </p:cNvSpPr>
              <p:nvPr/>
            </p:nvSpPr>
            <p:spPr bwMode="auto">
              <a:xfrm>
                <a:off x="5545" y="792"/>
                <a:ext cx="72" cy="117"/>
              </a:xfrm>
              <a:custGeom>
                <a:avLst/>
                <a:gdLst>
                  <a:gd name="T0" fmla="*/ 1874 w 74"/>
                  <a:gd name="T1" fmla="*/ 3 h 111"/>
                  <a:gd name="T2" fmla="*/ 1975 w 74"/>
                  <a:gd name="T3" fmla="*/ 7237 h 111"/>
                  <a:gd name="T4" fmla="*/ 1975 w 74"/>
                  <a:gd name="T5" fmla="*/ 13254 h 111"/>
                  <a:gd name="T6" fmla="*/ 1925 w 74"/>
                  <a:gd name="T7" fmla="*/ 18134 h 111"/>
                  <a:gd name="T8" fmla="*/ 1874 w 74"/>
                  <a:gd name="T9" fmla="*/ 23318 h 111"/>
                  <a:gd name="T10" fmla="*/ 1732 w 74"/>
                  <a:gd name="T11" fmla="*/ 27864 h 111"/>
                  <a:gd name="T12" fmla="*/ 1559 w 74"/>
                  <a:gd name="T13" fmla="*/ 32565 h 111"/>
                  <a:gd name="T14" fmla="*/ 1402 w 74"/>
                  <a:gd name="T15" fmla="*/ 36610 h 111"/>
                  <a:gd name="T16" fmla="*/ 1198 w 74"/>
                  <a:gd name="T17" fmla="*/ 39735 h 111"/>
                  <a:gd name="T18" fmla="*/ 971 w 74"/>
                  <a:gd name="T19" fmla="*/ 42803 h 111"/>
                  <a:gd name="T20" fmla="*/ 746 w 74"/>
                  <a:gd name="T21" fmla="*/ 46006 h 111"/>
                  <a:gd name="T22" fmla="*/ 575 w 74"/>
                  <a:gd name="T23" fmla="*/ 46813 h 111"/>
                  <a:gd name="T24" fmla="*/ 417 w 74"/>
                  <a:gd name="T25" fmla="*/ 47443 h 111"/>
                  <a:gd name="T26" fmla="*/ 339 w 74"/>
                  <a:gd name="T27" fmla="*/ 47443 h 111"/>
                  <a:gd name="T28" fmla="*/ 8 w 74"/>
                  <a:gd name="T29" fmla="*/ 47078 h 111"/>
                  <a:gd name="T30" fmla="*/ 9 w 74"/>
                  <a:gd name="T31" fmla="*/ 47078 h 111"/>
                  <a:gd name="T32" fmla="*/ 8 w 74"/>
                  <a:gd name="T33" fmla="*/ 47078 h 111"/>
                  <a:gd name="T34" fmla="*/ 8 w 74"/>
                  <a:gd name="T35" fmla="*/ 46451 h 111"/>
                  <a:gd name="T36" fmla="*/ 8 w 74"/>
                  <a:gd name="T37" fmla="*/ 46006 h 111"/>
                  <a:gd name="T38" fmla="*/ 0 w 74"/>
                  <a:gd name="T39" fmla="*/ 45036 h 111"/>
                  <a:gd name="T40" fmla="*/ 0 w 74"/>
                  <a:gd name="T41" fmla="*/ 46813 h 111"/>
                  <a:gd name="T42" fmla="*/ 0 w 74"/>
                  <a:gd name="T43" fmla="*/ 48110 h 111"/>
                  <a:gd name="T44" fmla="*/ 2 w 74"/>
                  <a:gd name="T45" fmla="*/ 50178 h 111"/>
                  <a:gd name="T46" fmla="*/ 4 w 74"/>
                  <a:gd name="T47" fmla="*/ 51297 h 111"/>
                  <a:gd name="T48" fmla="*/ 9 w 74"/>
                  <a:gd name="T49" fmla="*/ 52015 h 111"/>
                  <a:gd name="T50" fmla="*/ 489 w 74"/>
                  <a:gd name="T51" fmla="*/ 52015 h 111"/>
                  <a:gd name="T52" fmla="*/ 671 w 74"/>
                  <a:gd name="T53" fmla="*/ 50918 h 111"/>
                  <a:gd name="T54" fmla="*/ 920 w 74"/>
                  <a:gd name="T55" fmla="*/ 49753 h 111"/>
                  <a:gd name="T56" fmla="*/ 1137 w 74"/>
                  <a:gd name="T57" fmla="*/ 46451 h 111"/>
                  <a:gd name="T58" fmla="*/ 1402 w 74"/>
                  <a:gd name="T59" fmla="*/ 42803 h 111"/>
                  <a:gd name="T60" fmla="*/ 1600 w 74"/>
                  <a:gd name="T61" fmla="*/ 39602 h 111"/>
                  <a:gd name="T62" fmla="*/ 1823 w 74"/>
                  <a:gd name="T63" fmla="*/ 34472 h 111"/>
                  <a:gd name="T64" fmla="*/ 1975 w 74"/>
                  <a:gd name="T65" fmla="*/ 30145 h 111"/>
                  <a:gd name="T66" fmla="*/ 2137 w 74"/>
                  <a:gd name="T67" fmla="*/ 24804 h 111"/>
                  <a:gd name="T68" fmla="*/ 2235 w 74"/>
                  <a:gd name="T69" fmla="*/ 19540 h 111"/>
                  <a:gd name="T70" fmla="*/ 2254 w 74"/>
                  <a:gd name="T71" fmla="*/ 13254 h 111"/>
                  <a:gd name="T72" fmla="*/ 2251 w 74"/>
                  <a:gd name="T73" fmla="*/ 6182 h 111"/>
                  <a:gd name="T74" fmla="*/ 2120 w 74"/>
                  <a:gd name="T75" fmla="*/ 0 h 111"/>
                  <a:gd name="T76" fmla="*/ 1874 w 74"/>
                  <a:gd name="T77" fmla="*/ 3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1" y="3"/>
                    </a:moveTo>
                    <a:lnTo>
                      <a:pt x="64" y="16"/>
                    </a:lnTo>
                    <a:lnTo>
                      <a:pt x="64" y="28"/>
                    </a:lnTo>
                    <a:lnTo>
                      <a:pt x="63" y="39"/>
                    </a:lnTo>
                    <a:lnTo>
                      <a:pt x="61" y="50"/>
                    </a:lnTo>
                    <a:lnTo>
                      <a:pt x="57" y="59"/>
                    </a:lnTo>
                    <a:lnTo>
                      <a:pt x="51" y="69"/>
                    </a:lnTo>
                    <a:lnTo>
                      <a:pt x="45" y="78"/>
                    </a:lnTo>
                    <a:lnTo>
                      <a:pt x="39" y="85"/>
                    </a:lnTo>
                    <a:lnTo>
                      <a:pt x="32" y="91"/>
                    </a:lnTo>
                    <a:lnTo>
                      <a:pt x="25" y="97"/>
                    </a:lnTo>
                    <a:lnTo>
                      <a:pt x="20" y="100"/>
                    </a:lnTo>
                    <a:lnTo>
                      <a:pt x="14" y="102"/>
                    </a:lnTo>
                    <a:lnTo>
                      <a:pt x="10" y="102"/>
                    </a:lnTo>
                    <a:lnTo>
                      <a:pt x="8" y="101"/>
                    </a:lnTo>
                    <a:lnTo>
                      <a:pt x="9" y="101"/>
                    </a:lnTo>
                    <a:lnTo>
                      <a:pt x="8" y="101"/>
                    </a:lnTo>
                    <a:lnTo>
                      <a:pt x="8" y="99"/>
                    </a:lnTo>
                    <a:lnTo>
                      <a:pt x="8" y="97"/>
                    </a:lnTo>
                    <a:lnTo>
                      <a:pt x="0" y="96"/>
                    </a:lnTo>
                    <a:lnTo>
                      <a:pt x="0" y="100"/>
                    </a:lnTo>
                    <a:lnTo>
                      <a:pt x="0" y="103"/>
                    </a:lnTo>
                    <a:lnTo>
                      <a:pt x="2" y="107"/>
                    </a:lnTo>
                    <a:lnTo>
                      <a:pt x="4" y="110"/>
                    </a:lnTo>
                    <a:lnTo>
                      <a:pt x="9" y="111"/>
                    </a:lnTo>
                    <a:lnTo>
                      <a:pt x="17" y="111"/>
                    </a:lnTo>
                    <a:lnTo>
                      <a:pt x="23" y="109"/>
                    </a:lnTo>
                    <a:lnTo>
                      <a:pt x="30" y="105"/>
                    </a:lnTo>
                    <a:lnTo>
                      <a:pt x="38" y="99"/>
                    </a:lnTo>
                    <a:lnTo>
                      <a:pt x="45" y="91"/>
                    </a:lnTo>
                    <a:lnTo>
                      <a:pt x="52" y="84"/>
                    </a:lnTo>
                    <a:lnTo>
                      <a:pt x="59" y="74"/>
                    </a:lnTo>
                    <a:lnTo>
                      <a:pt x="64" y="64"/>
                    </a:lnTo>
                    <a:lnTo>
                      <a:pt x="69" y="53"/>
                    </a:lnTo>
                    <a:lnTo>
                      <a:pt x="72" y="41"/>
                    </a:lnTo>
                    <a:lnTo>
                      <a:pt x="74" y="28"/>
                    </a:lnTo>
                    <a:lnTo>
                      <a:pt x="73" y="14"/>
                    </a:lnTo>
                    <a:lnTo>
                      <a:pt x="68" y="0"/>
                    </a:lnTo>
                    <a:lnTo>
                      <a:pt x="61"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09" name="Freeform 734"/>
              <p:cNvSpPr>
                <a:spLocks noChangeArrowheads="1"/>
              </p:cNvSpPr>
              <p:nvPr/>
            </p:nvSpPr>
            <p:spPr bwMode="auto">
              <a:xfrm>
                <a:off x="5563" y="787"/>
                <a:ext cx="48" cy="45"/>
              </a:xfrm>
              <a:custGeom>
                <a:avLst/>
                <a:gdLst>
                  <a:gd name="T0" fmla="*/ 7 w 51"/>
                  <a:gd name="T1" fmla="*/ 27706 h 45"/>
                  <a:gd name="T2" fmla="*/ 400 w 51"/>
                  <a:gd name="T3" fmla="*/ 23158 h 45"/>
                  <a:gd name="T4" fmla="*/ 597 w 51"/>
                  <a:gd name="T5" fmla="*/ 18094 h 45"/>
                  <a:gd name="T6" fmla="*/ 841 w 51"/>
                  <a:gd name="T7" fmla="*/ 13022 h 45"/>
                  <a:gd name="T8" fmla="*/ 1058 w 51"/>
                  <a:gd name="T9" fmla="*/ 9974 h 45"/>
                  <a:gd name="T10" fmla="*/ 1255 w 51"/>
                  <a:gd name="T11" fmla="*/ 7103 h 45"/>
                  <a:gd name="T12" fmla="*/ 1487 w 51"/>
                  <a:gd name="T13" fmla="*/ 5959 h 45"/>
                  <a:gd name="T14" fmla="*/ 1489 w 51"/>
                  <a:gd name="T15" fmla="*/ 5475 h 45"/>
                  <a:gd name="T16" fmla="*/ 1538 w 51"/>
                  <a:gd name="T17" fmla="*/ 5475 h 45"/>
                  <a:gd name="T18" fmla="*/ 1489 w 51"/>
                  <a:gd name="T19" fmla="*/ 5475 h 45"/>
                  <a:gd name="T20" fmla="*/ 1489 w 51"/>
                  <a:gd name="T21" fmla="*/ 4601 h 45"/>
                  <a:gd name="T22" fmla="*/ 1724 w 51"/>
                  <a:gd name="T23" fmla="*/ 4 h 45"/>
                  <a:gd name="T24" fmla="*/ 1669 w 51"/>
                  <a:gd name="T25" fmla="*/ 1 h 45"/>
                  <a:gd name="T26" fmla="*/ 1576 w 51"/>
                  <a:gd name="T27" fmla="*/ 0 h 45"/>
                  <a:gd name="T28" fmla="*/ 1487 w 51"/>
                  <a:gd name="T29" fmla="*/ 0 h 45"/>
                  <a:gd name="T30" fmla="*/ 1328 w 51"/>
                  <a:gd name="T31" fmla="*/ 1 h 45"/>
                  <a:gd name="T32" fmla="*/ 1118 w 51"/>
                  <a:gd name="T33" fmla="*/ 4 h 45"/>
                  <a:gd name="T34" fmla="*/ 942 w 51"/>
                  <a:gd name="T35" fmla="*/ 5475 h 45"/>
                  <a:gd name="T36" fmla="*/ 633 w 51"/>
                  <a:gd name="T37" fmla="*/ 9159 h 45"/>
                  <a:gd name="T38" fmla="*/ 400 w 51"/>
                  <a:gd name="T39" fmla="*/ 14002 h 45"/>
                  <a:gd name="T40" fmla="*/ 5 w 51"/>
                  <a:gd name="T41" fmla="*/ 19731 h 45"/>
                  <a:gd name="T42" fmla="*/ 0 w 51"/>
                  <a:gd name="T43" fmla="*/ 25228 h 45"/>
                  <a:gd name="T44" fmla="*/ 7 w 51"/>
                  <a:gd name="T45" fmla="*/ 27706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7" y="45"/>
                    </a:moveTo>
                    <a:lnTo>
                      <a:pt x="12" y="37"/>
                    </a:lnTo>
                    <a:lnTo>
                      <a:pt x="19" y="29"/>
                    </a:lnTo>
                    <a:lnTo>
                      <a:pt x="25" y="22"/>
                    </a:lnTo>
                    <a:lnTo>
                      <a:pt x="32" y="16"/>
                    </a:lnTo>
                    <a:lnTo>
                      <a:pt x="38" y="12"/>
                    </a:lnTo>
                    <a:lnTo>
                      <a:pt x="43" y="10"/>
                    </a:lnTo>
                    <a:lnTo>
                      <a:pt x="44" y="9"/>
                    </a:lnTo>
                    <a:lnTo>
                      <a:pt x="45" y="9"/>
                    </a:lnTo>
                    <a:lnTo>
                      <a:pt x="44" y="9"/>
                    </a:lnTo>
                    <a:lnTo>
                      <a:pt x="44" y="7"/>
                    </a:lnTo>
                    <a:lnTo>
                      <a:pt x="51" y="4"/>
                    </a:lnTo>
                    <a:lnTo>
                      <a:pt x="49" y="1"/>
                    </a:lnTo>
                    <a:lnTo>
                      <a:pt x="46" y="0"/>
                    </a:lnTo>
                    <a:lnTo>
                      <a:pt x="43" y="0"/>
                    </a:lnTo>
                    <a:lnTo>
                      <a:pt x="40" y="1"/>
                    </a:lnTo>
                    <a:lnTo>
                      <a:pt x="33" y="4"/>
                    </a:lnTo>
                    <a:lnTo>
                      <a:pt x="27" y="9"/>
                    </a:lnTo>
                    <a:lnTo>
                      <a:pt x="20" y="15"/>
                    </a:lnTo>
                    <a:lnTo>
                      <a:pt x="12" y="23"/>
                    </a:lnTo>
                    <a:lnTo>
                      <a:pt x="5" y="32"/>
                    </a:lnTo>
                    <a:lnTo>
                      <a:pt x="0" y="40"/>
                    </a:lnTo>
                    <a:lnTo>
                      <a:pt x="7"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10" name="Freeform 735"/>
              <p:cNvSpPr>
                <a:spLocks noChangeArrowheads="1"/>
              </p:cNvSpPr>
              <p:nvPr/>
            </p:nvSpPr>
            <p:spPr bwMode="auto">
              <a:xfrm>
                <a:off x="5545" y="832"/>
                <a:ext cx="20" cy="62"/>
              </a:xfrm>
              <a:custGeom>
                <a:avLst/>
                <a:gdLst>
                  <a:gd name="T0" fmla="*/ 638 w 24"/>
                  <a:gd name="T1" fmla="*/ 23161 h 61"/>
                  <a:gd name="T2" fmla="*/ 692 w 24"/>
                  <a:gd name="T3" fmla="*/ 21414 h 61"/>
                  <a:gd name="T4" fmla="*/ 692 w 24"/>
                  <a:gd name="T5" fmla="*/ 19521 h 61"/>
                  <a:gd name="T6" fmla="*/ 748 w 24"/>
                  <a:gd name="T7" fmla="*/ 16883 h 61"/>
                  <a:gd name="T8" fmla="*/ 879 w 24"/>
                  <a:gd name="T9" fmla="*/ 14228 h 61"/>
                  <a:gd name="T10" fmla="*/ 1032 w 24"/>
                  <a:gd name="T11" fmla="*/ 11266 h 61"/>
                  <a:gd name="T12" fmla="*/ 1312 w 24"/>
                  <a:gd name="T13" fmla="*/ 8225 h 61"/>
                  <a:gd name="T14" fmla="*/ 1540 w 24"/>
                  <a:gd name="T15" fmla="*/ 4382 h 61"/>
                  <a:gd name="T16" fmla="*/ 1808 w 24"/>
                  <a:gd name="T17" fmla="*/ 5 h 61"/>
                  <a:gd name="T18" fmla="*/ 1312 w 24"/>
                  <a:gd name="T19" fmla="*/ 0 h 61"/>
                  <a:gd name="T20" fmla="*/ 879 w 24"/>
                  <a:gd name="T21" fmla="*/ 3472 h 61"/>
                  <a:gd name="T22" fmla="*/ 638 w 24"/>
                  <a:gd name="T23" fmla="*/ 7030 h 61"/>
                  <a:gd name="T24" fmla="*/ 544 w 24"/>
                  <a:gd name="T25" fmla="*/ 10402 h 61"/>
                  <a:gd name="T26" fmla="*/ 3 w 24"/>
                  <a:gd name="T27" fmla="*/ 13166 h 61"/>
                  <a:gd name="T28" fmla="*/ 2 w 24"/>
                  <a:gd name="T29" fmla="*/ 16694 h 61"/>
                  <a:gd name="T30" fmla="*/ 1 w 24"/>
                  <a:gd name="T31" fmla="*/ 18920 h 61"/>
                  <a:gd name="T32" fmla="*/ 0 w 24"/>
                  <a:gd name="T33" fmla="*/ 21133 h 61"/>
                  <a:gd name="T34" fmla="*/ 0 w 24"/>
                  <a:gd name="T35" fmla="*/ 22841 h 61"/>
                  <a:gd name="T36" fmla="*/ 638 w 24"/>
                  <a:gd name="T37" fmla="*/ 2316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8" y="61"/>
                    </a:moveTo>
                    <a:lnTo>
                      <a:pt x="9" y="56"/>
                    </a:lnTo>
                    <a:lnTo>
                      <a:pt x="9" y="51"/>
                    </a:lnTo>
                    <a:lnTo>
                      <a:pt x="10" y="44"/>
                    </a:lnTo>
                    <a:lnTo>
                      <a:pt x="12" y="37"/>
                    </a:lnTo>
                    <a:lnTo>
                      <a:pt x="14" y="29"/>
                    </a:lnTo>
                    <a:lnTo>
                      <a:pt x="17" y="21"/>
                    </a:lnTo>
                    <a:lnTo>
                      <a:pt x="20" y="12"/>
                    </a:lnTo>
                    <a:lnTo>
                      <a:pt x="24" y="5"/>
                    </a:lnTo>
                    <a:lnTo>
                      <a:pt x="17" y="0"/>
                    </a:lnTo>
                    <a:lnTo>
                      <a:pt x="12" y="9"/>
                    </a:lnTo>
                    <a:lnTo>
                      <a:pt x="8" y="18"/>
                    </a:lnTo>
                    <a:lnTo>
                      <a:pt x="6" y="27"/>
                    </a:lnTo>
                    <a:lnTo>
                      <a:pt x="4" y="34"/>
                    </a:lnTo>
                    <a:lnTo>
                      <a:pt x="2" y="43"/>
                    </a:lnTo>
                    <a:lnTo>
                      <a:pt x="1" y="50"/>
                    </a:lnTo>
                    <a:lnTo>
                      <a:pt x="0" y="55"/>
                    </a:lnTo>
                    <a:lnTo>
                      <a:pt x="0" y="60"/>
                    </a:lnTo>
                    <a:lnTo>
                      <a:pt x="8"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11" name="Freeform 736"/>
              <p:cNvSpPr>
                <a:spLocks noChangeArrowheads="1"/>
              </p:cNvSpPr>
              <p:nvPr/>
            </p:nvSpPr>
            <p:spPr bwMode="auto">
              <a:xfrm>
                <a:off x="142" y="221"/>
                <a:ext cx="63" cy="112"/>
              </a:xfrm>
              <a:custGeom>
                <a:avLst/>
                <a:gdLst>
                  <a:gd name="T0" fmla="*/ 3166 w 65"/>
                  <a:gd name="T1" fmla="*/ 29584 h 107"/>
                  <a:gd name="T2" fmla="*/ 3166 w 65"/>
                  <a:gd name="T3" fmla="*/ 30401 h 107"/>
                  <a:gd name="T4" fmla="*/ 3166 w 65"/>
                  <a:gd name="T5" fmla="*/ 31411 h 107"/>
                  <a:gd name="T6" fmla="*/ 3157 w 65"/>
                  <a:gd name="T7" fmla="*/ 31793 h 107"/>
                  <a:gd name="T8" fmla="*/ 3035 w 65"/>
                  <a:gd name="T9" fmla="*/ 32030 h 107"/>
                  <a:gd name="T10" fmla="*/ 2922 w 65"/>
                  <a:gd name="T11" fmla="*/ 32690 h 107"/>
                  <a:gd name="T12" fmla="*/ 2647 w 65"/>
                  <a:gd name="T13" fmla="*/ 32690 h 107"/>
                  <a:gd name="T14" fmla="*/ 2349 w 65"/>
                  <a:gd name="T15" fmla="*/ 31793 h 107"/>
                  <a:gd name="T16" fmla="*/ 2043 w 65"/>
                  <a:gd name="T17" fmla="*/ 31359 h 107"/>
                  <a:gd name="T18" fmla="*/ 1708 w 65"/>
                  <a:gd name="T19" fmla="*/ 29499 h 107"/>
                  <a:gd name="T20" fmla="*/ 1346 w 65"/>
                  <a:gd name="T21" fmla="*/ 27449 h 107"/>
                  <a:gd name="T22" fmla="*/ 997 w 65"/>
                  <a:gd name="T23" fmla="*/ 25250 h 107"/>
                  <a:gd name="T24" fmla="*/ 656 w 65"/>
                  <a:gd name="T25" fmla="*/ 21907 h 107"/>
                  <a:gd name="T26" fmla="*/ 8 w 65"/>
                  <a:gd name="T27" fmla="*/ 19122 h 107"/>
                  <a:gd name="T28" fmla="*/ 4 w 65"/>
                  <a:gd name="T29" fmla="*/ 15738 h 107"/>
                  <a:gd name="T30" fmla="*/ 1 w 65"/>
                  <a:gd name="T31" fmla="*/ 12281 h 107"/>
                  <a:gd name="T32" fmla="*/ 0 w 65"/>
                  <a:gd name="T33" fmla="*/ 8567 h 107"/>
                  <a:gd name="T34" fmla="*/ 1 w 65"/>
                  <a:gd name="T35" fmla="*/ 4206 h 107"/>
                  <a:gd name="T36" fmla="*/ 4 w 65"/>
                  <a:gd name="T37" fmla="*/ 2 h 107"/>
                  <a:gd name="T38" fmla="*/ 5 w 65"/>
                  <a:gd name="T39" fmla="*/ 1 h 107"/>
                  <a:gd name="T40" fmla="*/ 6 w 65"/>
                  <a:gd name="T41" fmla="*/ 0 h 107"/>
                  <a:gd name="T42" fmla="*/ 8 w 65"/>
                  <a:gd name="T43" fmla="*/ 0 h 107"/>
                  <a:gd name="T44" fmla="*/ 517 w 65"/>
                  <a:gd name="T45" fmla="*/ 1 h 107"/>
                  <a:gd name="T46" fmla="*/ 787 w 65"/>
                  <a:gd name="T47" fmla="*/ 3 h 107"/>
                  <a:gd name="T48" fmla="*/ 1126 w 65"/>
                  <a:gd name="T49" fmla="*/ 2734 h 107"/>
                  <a:gd name="T50" fmla="*/ 1429 w 65"/>
                  <a:gd name="T51" fmla="*/ 3916 h 107"/>
                  <a:gd name="T52" fmla="*/ 1814 w 65"/>
                  <a:gd name="T53" fmla="*/ 6917 h 107"/>
                  <a:gd name="T54" fmla="*/ 2122 w 65"/>
                  <a:gd name="T55" fmla="*/ 9353 h 107"/>
                  <a:gd name="T56" fmla="*/ 2391 w 65"/>
                  <a:gd name="T57" fmla="*/ 11789 h 107"/>
                  <a:gd name="T58" fmla="*/ 2595 w 65"/>
                  <a:gd name="T59" fmla="*/ 14362 h 107"/>
                  <a:gd name="T60" fmla="*/ 2810 w 65"/>
                  <a:gd name="T61" fmla="*/ 16646 h 107"/>
                  <a:gd name="T62" fmla="*/ 2922 w 65"/>
                  <a:gd name="T63" fmla="*/ 19525 h 107"/>
                  <a:gd name="T64" fmla="*/ 2982 w 65"/>
                  <a:gd name="T65" fmla="*/ 22173 h 107"/>
                  <a:gd name="T66" fmla="*/ 3035 w 65"/>
                  <a:gd name="T67" fmla="*/ 24252 h 107"/>
                  <a:gd name="T68" fmla="*/ 3157 w 65"/>
                  <a:gd name="T69" fmla="*/ 27153 h 107"/>
                  <a:gd name="T70" fmla="*/ 3157 w 65"/>
                  <a:gd name="T71" fmla="*/ 28006 h 107"/>
                  <a:gd name="T72" fmla="*/ 3166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7"/>
                    </a:moveTo>
                    <a:lnTo>
                      <a:pt x="65" y="100"/>
                    </a:lnTo>
                    <a:lnTo>
                      <a:pt x="65" y="102"/>
                    </a:lnTo>
                    <a:lnTo>
                      <a:pt x="64" y="104"/>
                    </a:lnTo>
                    <a:lnTo>
                      <a:pt x="62" y="105"/>
                    </a:lnTo>
                    <a:lnTo>
                      <a:pt x="59" y="107"/>
                    </a:lnTo>
                    <a:lnTo>
                      <a:pt x="54" y="107"/>
                    </a:lnTo>
                    <a:lnTo>
                      <a:pt x="48" y="104"/>
                    </a:lnTo>
                    <a:lnTo>
                      <a:pt x="41" y="101"/>
                    </a:lnTo>
                    <a:lnTo>
                      <a:pt x="35" y="96"/>
                    </a:lnTo>
                    <a:lnTo>
                      <a:pt x="27" y="89"/>
                    </a:lnTo>
                    <a:lnTo>
                      <a:pt x="21" y="81"/>
                    </a:lnTo>
                    <a:lnTo>
                      <a:pt x="14" y="71"/>
                    </a:lnTo>
                    <a:lnTo>
                      <a:pt x="8" y="62"/>
                    </a:lnTo>
                    <a:lnTo>
                      <a:pt x="4" y="52"/>
                    </a:lnTo>
                    <a:lnTo>
                      <a:pt x="1" y="40"/>
                    </a:lnTo>
                    <a:lnTo>
                      <a:pt x="0" y="28"/>
                    </a:lnTo>
                    <a:lnTo>
                      <a:pt x="1" y="15"/>
                    </a:lnTo>
                    <a:lnTo>
                      <a:pt x="4" y="2"/>
                    </a:lnTo>
                    <a:lnTo>
                      <a:pt x="5" y="1"/>
                    </a:lnTo>
                    <a:lnTo>
                      <a:pt x="6" y="0"/>
                    </a:lnTo>
                    <a:lnTo>
                      <a:pt x="8" y="0"/>
                    </a:lnTo>
                    <a:lnTo>
                      <a:pt x="10" y="1"/>
                    </a:lnTo>
                    <a:lnTo>
                      <a:pt x="17" y="3"/>
                    </a:lnTo>
                    <a:lnTo>
                      <a:pt x="23" y="9"/>
                    </a:lnTo>
                    <a:lnTo>
                      <a:pt x="29" y="14"/>
                    </a:lnTo>
                    <a:lnTo>
                      <a:pt x="37" y="22"/>
                    </a:lnTo>
                    <a:lnTo>
                      <a:pt x="43" y="31"/>
                    </a:lnTo>
                    <a:lnTo>
                      <a:pt x="49" y="39"/>
                    </a:lnTo>
                    <a:lnTo>
                      <a:pt x="53" y="47"/>
                    </a:lnTo>
                    <a:lnTo>
                      <a:pt x="57" y="55"/>
                    </a:lnTo>
                    <a:lnTo>
                      <a:pt x="59" y="64"/>
                    </a:lnTo>
                    <a:lnTo>
                      <a:pt x="61" y="73"/>
                    </a:lnTo>
                    <a:lnTo>
                      <a:pt x="62" y="80"/>
                    </a:lnTo>
                    <a:lnTo>
                      <a:pt x="64" y="87"/>
                    </a:lnTo>
                    <a:lnTo>
                      <a:pt x="64" y="92"/>
                    </a:lnTo>
                    <a:lnTo>
                      <a:pt x="65"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12" name="Freeform 737"/>
              <p:cNvSpPr>
                <a:spLocks noChangeArrowheads="1"/>
              </p:cNvSpPr>
              <p:nvPr/>
            </p:nvSpPr>
            <p:spPr bwMode="auto">
              <a:xfrm>
                <a:off x="137" y="222"/>
                <a:ext cx="72" cy="117"/>
              </a:xfrm>
              <a:custGeom>
                <a:avLst/>
                <a:gdLst>
                  <a:gd name="T0" fmla="*/ 5 w 74"/>
                  <a:gd name="T1" fmla="*/ 0 h 111"/>
                  <a:gd name="T2" fmla="*/ 1 w 74"/>
                  <a:gd name="T3" fmla="*/ 5730 h 111"/>
                  <a:gd name="T4" fmla="*/ 0 w 74"/>
                  <a:gd name="T5" fmla="*/ 12511 h 111"/>
                  <a:gd name="T6" fmla="*/ 1 w 74"/>
                  <a:gd name="T7" fmla="*/ 18459 h 111"/>
                  <a:gd name="T8" fmla="*/ 5 w 74"/>
                  <a:gd name="T9" fmla="*/ 24662 h 111"/>
                  <a:gd name="T10" fmla="*/ 339 w 74"/>
                  <a:gd name="T11" fmla="*/ 29458 h 111"/>
                  <a:gd name="T12" fmla="*/ 442 w 74"/>
                  <a:gd name="T13" fmla="*/ 34472 h 111"/>
                  <a:gd name="T14" fmla="*/ 637 w 74"/>
                  <a:gd name="T15" fmla="*/ 39369 h 111"/>
                  <a:gd name="T16" fmla="*/ 919 w 74"/>
                  <a:gd name="T17" fmla="*/ 42803 h 111"/>
                  <a:gd name="T18" fmla="*/ 1077 w 74"/>
                  <a:gd name="T19" fmla="*/ 46253 h 111"/>
                  <a:gd name="T20" fmla="*/ 1331 w 74"/>
                  <a:gd name="T21" fmla="*/ 48110 h 111"/>
                  <a:gd name="T22" fmla="*/ 1559 w 74"/>
                  <a:gd name="T23" fmla="*/ 50618 h 111"/>
                  <a:gd name="T24" fmla="*/ 1777 w 74"/>
                  <a:gd name="T25" fmla="*/ 51297 h 111"/>
                  <a:gd name="T26" fmla="*/ 1975 w 74"/>
                  <a:gd name="T27" fmla="*/ 52015 h 111"/>
                  <a:gd name="T28" fmla="*/ 2137 w 74"/>
                  <a:gd name="T29" fmla="*/ 50918 h 111"/>
                  <a:gd name="T30" fmla="*/ 2235 w 74"/>
                  <a:gd name="T31" fmla="*/ 50015 h 111"/>
                  <a:gd name="T32" fmla="*/ 2254 w 74"/>
                  <a:gd name="T33" fmla="*/ 47443 h 111"/>
                  <a:gd name="T34" fmla="*/ 2254 w 74"/>
                  <a:gd name="T35" fmla="*/ 46451 h 111"/>
                  <a:gd name="T36" fmla="*/ 2254 w 74"/>
                  <a:gd name="T37" fmla="*/ 45036 h 111"/>
                  <a:gd name="T38" fmla="*/ 2029 w 74"/>
                  <a:gd name="T39" fmla="*/ 46006 h 111"/>
                  <a:gd name="T40" fmla="*/ 2029 w 74"/>
                  <a:gd name="T41" fmla="*/ 46451 h 111"/>
                  <a:gd name="T42" fmla="*/ 2029 w 74"/>
                  <a:gd name="T43" fmla="*/ 46813 h 111"/>
                  <a:gd name="T44" fmla="*/ 2027 w 74"/>
                  <a:gd name="T45" fmla="*/ 47078 h 111"/>
                  <a:gd name="T46" fmla="*/ 2029 w 74"/>
                  <a:gd name="T47" fmla="*/ 46813 h 111"/>
                  <a:gd name="T48" fmla="*/ 1975 w 74"/>
                  <a:gd name="T49" fmla="*/ 47078 h 111"/>
                  <a:gd name="T50" fmla="*/ 1825 w 74"/>
                  <a:gd name="T51" fmla="*/ 47078 h 111"/>
                  <a:gd name="T52" fmla="*/ 1642 w 74"/>
                  <a:gd name="T53" fmla="*/ 46451 h 111"/>
                  <a:gd name="T54" fmla="*/ 1519 w 74"/>
                  <a:gd name="T55" fmla="*/ 45036 h 111"/>
                  <a:gd name="T56" fmla="*/ 1263 w 74"/>
                  <a:gd name="T57" fmla="*/ 42576 h 111"/>
                  <a:gd name="T58" fmla="*/ 1077 w 74"/>
                  <a:gd name="T59" fmla="*/ 39735 h 111"/>
                  <a:gd name="T60" fmla="*/ 919 w 74"/>
                  <a:gd name="T61" fmla="*/ 36433 h 111"/>
                  <a:gd name="T62" fmla="*/ 671 w 74"/>
                  <a:gd name="T63" fmla="*/ 31878 h 111"/>
                  <a:gd name="T64" fmla="*/ 489 w 74"/>
                  <a:gd name="T65" fmla="*/ 27864 h 111"/>
                  <a:gd name="T66" fmla="*/ 397 w 74"/>
                  <a:gd name="T67" fmla="*/ 22842 h 111"/>
                  <a:gd name="T68" fmla="*/ 357 w 74"/>
                  <a:gd name="T69" fmla="*/ 18078 h 111"/>
                  <a:gd name="T70" fmla="*/ 339 w 74"/>
                  <a:gd name="T71" fmla="*/ 12511 h 111"/>
                  <a:gd name="T72" fmla="*/ 339 w 74"/>
                  <a:gd name="T73" fmla="*/ 6182 h 111"/>
                  <a:gd name="T74" fmla="*/ 397 w 74"/>
                  <a:gd name="T75" fmla="*/ 2 h 111"/>
                  <a:gd name="T76" fmla="*/ 5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5" y="0"/>
                    </a:moveTo>
                    <a:lnTo>
                      <a:pt x="1" y="13"/>
                    </a:lnTo>
                    <a:lnTo>
                      <a:pt x="0" y="27"/>
                    </a:lnTo>
                    <a:lnTo>
                      <a:pt x="1" y="40"/>
                    </a:lnTo>
                    <a:lnTo>
                      <a:pt x="5" y="52"/>
                    </a:lnTo>
                    <a:lnTo>
                      <a:pt x="10" y="63"/>
                    </a:lnTo>
                    <a:lnTo>
                      <a:pt x="15" y="74"/>
                    </a:lnTo>
                    <a:lnTo>
                      <a:pt x="22" y="83"/>
                    </a:lnTo>
                    <a:lnTo>
                      <a:pt x="29" y="91"/>
                    </a:lnTo>
                    <a:lnTo>
                      <a:pt x="36" y="98"/>
                    </a:lnTo>
                    <a:lnTo>
                      <a:pt x="44" y="103"/>
                    </a:lnTo>
                    <a:lnTo>
                      <a:pt x="51" y="108"/>
                    </a:lnTo>
                    <a:lnTo>
                      <a:pt x="58" y="110"/>
                    </a:lnTo>
                    <a:lnTo>
                      <a:pt x="64" y="111"/>
                    </a:lnTo>
                    <a:lnTo>
                      <a:pt x="69" y="109"/>
                    </a:lnTo>
                    <a:lnTo>
                      <a:pt x="72" y="106"/>
                    </a:lnTo>
                    <a:lnTo>
                      <a:pt x="74" y="102"/>
                    </a:lnTo>
                    <a:lnTo>
                      <a:pt x="74" y="99"/>
                    </a:lnTo>
                    <a:lnTo>
                      <a:pt x="74" y="96"/>
                    </a:lnTo>
                    <a:lnTo>
                      <a:pt x="66" y="97"/>
                    </a:lnTo>
                    <a:lnTo>
                      <a:pt x="66" y="99"/>
                    </a:lnTo>
                    <a:lnTo>
                      <a:pt x="66" y="100"/>
                    </a:lnTo>
                    <a:lnTo>
                      <a:pt x="65" y="101"/>
                    </a:lnTo>
                    <a:lnTo>
                      <a:pt x="66" y="100"/>
                    </a:lnTo>
                    <a:lnTo>
                      <a:pt x="64" y="101"/>
                    </a:lnTo>
                    <a:lnTo>
                      <a:pt x="60" y="101"/>
                    </a:lnTo>
                    <a:lnTo>
                      <a:pt x="54" y="99"/>
                    </a:lnTo>
                    <a:lnTo>
                      <a:pt x="49" y="96"/>
                    </a:lnTo>
                    <a:lnTo>
                      <a:pt x="42" y="90"/>
                    </a:lnTo>
                    <a:lnTo>
                      <a:pt x="35" y="85"/>
                    </a:lnTo>
                    <a:lnTo>
                      <a:pt x="29" y="77"/>
                    </a:lnTo>
                    <a:lnTo>
                      <a:pt x="23" y="68"/>
                    </a:lnTo>
                    <a:lnTo>
                      <a:pt x="17" y="59"/>
                    </a:lnTo>
                    <a:lnTo>
                      <a:pt x="13" y="48"/>
                    </a:lnTo>
                    <a:lnTo>
                      <a:pt x="11" y="38"/>
                    </a:lnTo>
                    <a:lnTo>
                      <a:pt x="10" y="27"/>
                    </a:lnTo>
                    <a:lnTo>
                      <a:pt x="10" y="14"/>
                    </a:lnTo>
                    <a:lnTo>
                      <a:pt x="13" y="2"/>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13" name="Freeform 738"/>
              <p:cNvSpPr>
                <a:spLocks noChangeArrowheads="1"/>
              </p:cNvSpPr>
              <p:nvPr/>
            </p:nvSpPr>
            <p:spPr bwMode="auto">
              <a:xfrm>
                <a:off x="142" y="217"/>
                <a:ext cx="50" cy="44"/>
              </a:xfrm>
              <a:custGeom>
                <a:avLst/>
                <a:gdLst>
                  <a:gd name="T0" fmla="*/ 1564 w 53"/>
                  <a:gd name="T1" fmla="*/ 4057 h 46"/>
                  <a:gd name="T2" fmla="*/ 1379 w 53"/>
                  <a:gd name="T3" fmla="*/ 3157 h 46"/>
                  <a:gd name="T4" fmla="*/ 1169 w 53"/>
                  <a:gd name="T5" fmla="*/ 2301 h 46"/>
                  <a:gd name="T6" fmla="*/ 938 w 53"/>
                  <a:gd name="T7" fmla="*/ 1373 h 46"/>
                  <a:gd name="T8" fmla="*/ 746 w 53"/>
                  <a:gd name="T9" fmla="*/ 875 h 46"/>
                  <a:gd name="T10" fmla="*/ 535 w 53"/>
                  <a:gd name="T11" fmla="*/ 4 h 46"/>
                  <a:gd name="T12" fmla="*/ 363 w 53"/>
                  <a:gd name="T13" fmla="*/ 1 h 46"/>
                  <a:gd name="T14" fmla="*/ 308 w 53"/>
                  <a:gd name="T15" fmla="*/ 0 h 46"/>
                  <a:gd name="T16" fmla="*/ 6 w 53"/>
                  <a:gd name="T17" fmla="*/ 0 h 46"/>
                  <a:gd name="T18" fmla="*/ 2 w 53"/>
                  <a:gd name="T19" fmla="*/ 2 h 46"/>
                  <a:gd name="T20" fmla="*/ 0 w 53"/>
                  <a:gd name="T21" fmla="*/ 5 h 46"/>
                  <a:gd name="T22" fmla="*/ 8 w 53"/>
                  <a:gd name="T23" fmla="*/ 53 h 46"/>
                  <a:gd name="T24" fmla="*/ 8 w 53"/>
                  <a:gd name="T25" fmla="*/ 875 h 46"/>
                  <a:gd name="T26" fmla="*/ 7 w 53"/>
                  <a:gd name="T27" fmla="*/ 875 h 46"/>
                  <a:gd name="T28" fmla="*/ 308 w 53"/>
                  <a:gd name="T29" fmla="*/ 1056 h 46"/>
                  <a:gd name="T30" fmla="*/ 385 w 53"/>
                  <a:gd name="T31" fmla="*/ 1133 h 46"/>
                  <a:gd name="T32" fmla="*/ 566 w 53"/>
                  <a:gd name="T33" fmla="*/ 1463 h 46"/>
                  <a:gd name="T34" fmla="*/ 787 w 53"/>
                  <a:gd name="T35" fmla="*/ 2156 h 46"/>
                  <a:gd name="T36" fmla="*/ 982 w 53"/>
                  <a:gd name="T37" fmla="*/ 2911 h 46"/>
                  <a:gd name="T38" fmla="*/ 1169 w 53"/>
                  <a:gd name="T39" fmla="*/ 3745 h 46"/>
                  <a:gd name="T40" fmla="*/ 1366 w 53"/>
                  <a:gd name="T41" fmla="*/ 4594 h 46"/>
                  <a:gd name="T42" fmla="*/ 1564 w 53"/>
                  <a:gd name="T43" fmla="*/ 4057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6"/>
                  <a:gd name="T68" fmla="*/ 53 w 53"/>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6">
                    <a:moveTo>
                      <a:pt x="53" y="40"/>
                    </a:moveTo>
                    <a:lnTo>
                      <a:pt x="46" y="32"/>
                    </a:lnTo>
                    <a:lnTo>
                      <a:pt x="40" y="23"/>
                    </a:lnTo>
                    <a:lnTo>
                      <a:pt x="32" y="15"/>
                    </a:lnTo>
                    <a:lnTo>
                      <a:pt x="25" y="8"/>
                    </a:lnTo>
                    <a:lnTo>
                      <a:pt x="19" y="4"/>
                    </a:lnTo>
                    <a:lnTo>
                      <a:pt x="12" y="1"/>
                    </a:lnTo>
                    <a:lnTo>
                      <a:pt x="9" y="0"/>
                    </a:lnTo>
                    <a:lnTo>
                      <a:pt x="6" y="0"/>
                    </a:lnTo>
                    <a:lnTo>
                      <a:pt x="2" y="2"/>
                    </a:lnTo>
                    <a:lnTo>
                      <a:pt x="0" y="5"/>
                    </a:lnTo>
                    <a:lnTo>
                      <a:pt x="8" y="7"/>
                    </a:lnTo>
                    <a:lnTo>
                      <a:pt x="8" y="8"/>
                    </a:lnTo>
                    <a:lnTo>
                      <a:pt x="7" y="8"/>
                    </a:lnTo>
                    <a:lnTo>
                      <a:pt x="9" y="10"/>
                    </a:lnTo>
                    <a:lnTo>
                      <a:pt x="13" y="12"/>
                    </a:lnTo>
                    <a:lnTo>
                      <a:pt x="20" y="16"/>
                    </a:lnTo>
                    <a:lnTo>
                      <a:pt x="26" y="22"/>
                    </a:lnTo>
                    <a:lnTo>
                      <a:pt x="33" y="29"/>
                    </a:lnTo>
                    <a:lnTo>
                      <a:pt x="40" y="37"/>
                    </a:lnTo>
                    <a:lnTo>
                      <a:pt x="45" y="46"/>
                    </a:lnTo>
                    <a:lnTo>
                      <a:pt x="53"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14" name="Freeform 739"/>
              <p:cNvSpPr>
                <a:spLocks noChangeArrowheads="1"/>
              </p:cNvSpPr>
              <p:nvPr/>
            </p:nvSpPr>
            <p:spPr bwMode="auto">
              <a:xfrm>
                <a:off x="190" y="261"/>
                <a:ext cx="20" cy="62"/>
              </a:xfrm>
              <a:custGeom>
                <a:avLst/>
                <a:gdLst>
                  <a:gd name="T0" fmla="*/ 1808 w 24"/>
                  <a:gd name="T1" fmla="*/ 18827 h 62"/>
                  <a:gd name="T2" fmla="*/ 1721 w 24"/>
                  <a:gd name="T3" fmla="*/ 17430 h 62"/>
                  <a:gd name="T4" fmla="*/ 1721 w 24"/>
                  <a:gd name="T5" fmla="*/ 15139 h 62"/>
                  <a:gd name="T6" fmla="*/ 1669 w 24"/>
                  <a:gd name="T7" fmla="*/ 12980 h 62"/>
                  <a:gd name="T8" fmla="*/ 1540 w 24"/>
                  <a:gd name="T9" fmla="*/ 10940 h 62"/>
                  <a:gd name="T10" fmla="*/ 1422 w 24"/>
                  <a:gd name="T11" fmla="*/ 8150 h 62"/>
                  <a:gd name="T12" fmla="*/ 1211 w 24"/>
                  <a:gd name="T13" fmla="*/ 5525 h 62"/>
                  <a:gd name="T14" fmla="*/ 879 w 24"/>
                  <a:gd name="T15" fmla="*/ 2752 h 62"/>
                  <a:gd name="T16" fmla="*/ 638 w 24"/>
                  <a:gd name="T17" fmla="*/ 0 h 62"/>
                  <a:gd name="T18" fmla="*/ 0 w 24"/>
                  <a:gd name="T19" fmla="*/ 83 h 62"/>
                  <a:gd name="T20" fmla="*/ 3 w 24"/>
                  <a:gd name="T21" fmla="*/ 3458 h 62"/>
                  <a:gd name="T22" fmla="*/ 638 w 24"/>
                  <a:gd name="T23" fmla="*/ 6458 h 62"/>
                  <a:gd name="T24" fmla="*/ 748 w 24"/>
                  <a:gd name="T25" fmla="*/ 8808 h 62"/>
                  <a:gd name="T26" fmla="*/ 879 w 24"/>
                  <a:gd name="T27" fmla="*/ 11835 h 62"/>
                  <a:gd name="T28" fmla="*/ 953 w 24"/>
                  <a:gd name="T29" fmla="*/ 13804 h 62"/>
                  <a:gd name="T30" fmla="*/ 1032 w 24"/>
                  <a:gd name="T31" fmla="*/ 15510 h 62"/>
                  <a:gd name="T32" fmla="*/ 1118 w 24"/>
                  <a:gd name="T33" fmla="*/ 17656 h 62"/>
                  <a:gd name="T34" fmla="*/ 1211 w 24"/>
                  <a:gd name="T35" fmla="*/ 19103 h 62"/>
                  <a:gd name="T36" fmla="*/ 1808 w 24"/>
                  <a:gd name="T37" fmla="*/ 18827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2"/>
                  <a:gd name="T59" fmla="*/ 24 w 24"/>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2">
                    <a:moveTo>
                      <a:pt x="24" y="61"/>
                    </a:moveTo>
                    <a:lnTo>
                      <a:pt x="23" y="56"/>
                    </a:lnTo>
                    <a:lnTo>
                      <a:pt x="23" y="50"/>
                    </a:lnTo>
                    <a:lnTo>
                      <a:pt x="22" y="43"/>
                    </a:lnTo>
                    <a:lnTo>
                      <a:pt x="20" y="35"/>
                    </a:lnTo>
                    <a:lnTo>
                      <a:pt x="18" y="27"/>
                    </a:lnTo>
                    <a:lnTo>
                      <a:pt x="16" y="18"/>
                    </a:lnTo>
                    <a:lnTo>
                      <a:pt x="12" y="9"/>
                    </a:lnTo>
                    <a:lnTo>
                      <a:pt x="8" y="0"/>
                    </a:lnTo>
                    <a:lnTo>
                      <a:pt x="0" y="6"/>
                    </a:lnTo>
                    <a:lnTo>
                      <a:pt x="4" y="12"/>
                    </a:lnTo>
                    <a:lnTo>
                      <a:pt x="8" y="21"/>
                    </a:lnTo>
                    <a:lnTo>
                      <a:pt x="10" y="29"/>
                    </a:lnTo>
                    <a:lnTo>
                      <a:pt x="12" y="38"/>
                    </a:lnTo>
                    <a:lnTo>
                      <a:pt x="13" y="44"/>
                    </a:lnTo>
                    <a:lnTo>
                      <a:pt x="14" y="51"/>
                    </a:lnTo>
                    <a:lnTo>
                      <a:pt x="15" y="57"/>
                    </a:lnTo>
                    <a:lnTo>
                      <a:pt x="16" y="62"/>
                    </a:lnTo>
                    <a:lnTo>
                      <a:pt x="24"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15" name="Freeform 740"/>
              <p:cNvSpPr>
                <a:spLocks noChangeArrowheads="1"/>
              </p:cNvSpPr>
              <p:nvPr/>
            </p:nvSpPr>
            <p:spPr bwMode="auto">
              <a:xfrm>
                <a:off x="5548" y="361"/>
                <a:ext cx="63" cy="112"/>
              </a:xfrm>
              <a:custGeom>
                <a:avLst/>
                <a:gdLst>
                  <a:gd name="T0" fmla="*/ 0 w 65"/>
                  <a:gd name="T1" fmla="*/ 29499 h 107"/>
                  <a:gd name="T2" fmla="*/ 0 w 65"/>
                  <a:gd name="T3" fmla="*/ 30109 h 107"/>
                  <a:gd name="T4" fmla="*/ 0 w 65"/>
                  <a:gd name="T5" fmla="*/ 31359 h 107"/>
                  <a:gd name="T6" fmla="*/ 1 w 65"/>
                  <a:gd name="T7" fmla="*/ 31793 h 107"/>
                  <a:gd name="T8" fmla="*/ 3 w 65"/>
                  <a:gd name="T9" fmla="*/ 32030 h 107"/>
                  <a:gd name="T10" fmla="*/ 6 w 65"/>
                  <a:gd name="T11" fmla="*/ 32690 h 107"/>
                  <a:gd name="T12" fmla="*/ 549 w 65"/>
                  <a:gd name="T13" fmla="*/ 32375 h 107"/>
                  <a:gd name="T14" fmla="*/ 787 w 65"/>
                  <a:gd name="T15" fmla="*/ 31793 h 107"/>
                  <a:gd name="T16" fmla="*/ 1195 w 65"/>
                  <a:gd name="T17" fmla="*/ 30401 h 107"/>
                  <a:gd name="T18" fmla="*/ 1458 w 65"/>
                  <a:gd name="T19" fmla="*/ 29223 h 107"/>
                  <a:gd name="T20" fmla="*/ 1849 w 65"/>
                  <a:gd name="T21" fmla="*/ 27209 h 107"/>
                  <a:gd name="T22" fmla="*/ 2168 w 65"/>
                  <a:gd name="T23" fmla="*/ 25250 h 107"/>
                  <a:gd name="T24" fmla="*/ 2494 w 65"/>
                  <a:gd name="T25" fmla="*/ 22111 h 107"/>
                  <a:gd name="T26" fmla="*/ 2810 w 65"/>
                  <a:gd name="T27" fmla="*/ 19122 h 107"/>
                  <a:gd name="T28" fmla="*/ 2982 w 65"/>
                  <a:gd name="T29" fmla="*/ 15472 h 107"/>
                  <a:gd name="T30" fmla="*/ 3102 w 65"/>
                  <a:gd name="T31" fmla="*/ 11789 h 107"/>
                  <a:gd name="T32" fmla="*/ 3166 w 65"/>
                  <a:gd name="T33" fmla="*/ 8083 h 107"/>
                  <a:gd name="T34" fmla="*/ 3157 w 65"/>
                  <a:gd name="T35" fmla="*/ 4206 h 107"/>
                  <a:gd name="T36" fmla="*/ 2982 w 65"/>
                  <a:gd name="T37" fmla="*/ 2 h 107"/>
                  <a:gd name="T38" fmla="*/ 2975 w 65"/>
                  <a:gd name="T39" fmla="*/ 0 h 107"/>
                  <a:gd name="T40" fmla="*/ 2922 w 65"/>
                  <a:gd name="T41" fmla="*/ 0 h 107"/>
                  <a:gd name="T42" fmla="*/ 2810 w 65"/>
                  <a:gd name="T43" fmla="*/ 0 h 107"/>
                  <a:gd name="T44" fmla="*/ 2693 w 65"/>
                  <a:gd name="T45" fmla="*/ 0 h 107"/>
                  <a:gd name="T46" fmla="*/ 2349 w 65"/>
                  <a:gd name="T47" fmla="*/ 4 h 107"/>
                  <a:gd name="T48" fmla="*/ 2086 w 65"/>
                  <a:gd name="T49" fmla="*/ 2551 h 107"/>
                  <a:gd name="T50" fmla="*/ 1743 w 65"/>
                  <a:gd name="T51" fmla="*/ 4206 h 107"/>
                  <a:gd name="T52" fmla="*/ 1374 w 65"/>
                  <a:gd name="T53" fmla="*/ 6498 h 107"/>
                  <a:gd name="T54" fmla="*/ 1059 w 65"/>
                  <a:gd name="T55" fmla="*/ 9205 h 107"/>
                  <a:gd name="T56" fmla="*/ 740 w 65"/>
                  <a:gd name="T57" fmla="*/ 11789 h 107"/>
                  <a:gd name="T58" fmla="*/ 583 w 65"/>
                  <a:gd name="T59" fmla="*/ 14362 h 107"/>
                  <a:gd name="T60" fmla="*/ 8 w 65"/>
                  <a:gd name="T61" fmla="*/ 16646 h 107"/>
                  <a:gd name="T62" fmla="*/ 6 w 65"/>
                  <a:gd name="T63" fmla="*/ 19199 h 107"/>
                  <a:gd name="T64" fmla="*/ 4 w 65"/>
                  <a:gd name="T65" fmla="*/ 22111 h 107"/>
                  <a:gd name="T66" fmla="*/ 3 w 65"/>
                  <a:gd name="T67" fmla="*/ 24252 h 107"/>
                  <a:gd name="T68" fmla="*/ 1 w 65"/>
                  <a:gd name="T69" fmla="*/ 26077 h 107"/>
                  <a:gd name="T70" fmla="*/ 1 w 65"/>
                  <a:gd name="T71" fmla="*/ 28006 h 107"/>
                  <a:gd name="T72" fmla="*/ 0 w 65"/>
                  <a:gd name="T73" fmla="*/ 2949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0" y="96"/>
                    </a:moveTo>
                    <a:lnTo>
                      <a:pt x="0" y="99"/>
                    </a:lnTo>
                    <a:lnTo>
                      <a:pt x="0" y="101"/>
                    </a:lnTo>
                    <a:lnTo>
                      <a:pt x="1" y="104"/>
                    </a:lnTo>
                    <a:lnTo>
                      <a:pt x="3" y="105"/>
                    </a:lnTo>
                    <a:lnTo>
                      <a:pt x="6" y="107"/>
                    </a:lnTo>
                    <a:lnTo>
                      <a:pt x="11" y="106"/>
                    </a:lnTo>
                    <a:lnTo>
                      <a:pt x="17" y="104"/>
                    </a:lnTo>
                    <a:lnTo>
                      <a:pt x="24" y="100"/>
                    </a:lnTo>
                    <a:lnTo>
                      <a:pt x="30" y="95"/>
                    </a:lnTo>
                    <a:lnTo>
                      <a:pt x="38" y="88"/>
                    </a:lnTo>
                    <a:lnTo>
                      <a:pt x="44" y="81"/>
                    </a:lnTo>
                    <a:lnTo>
                      <a:pt x="51" y="72"/>
                    </a:lnTo>
                    <a:lnTo>
                      <a:pt x="57" y="62"/>
                    </a:lnTo>
                    <a:lnTo>
                      <a:pt x="61" y="51"/>
                    </a:lnTo>
                    <a:lnTo>
                      <a:pt x="63" y="39"/>
                    </a:lnTo>
                    <a:lnTo>
                      <a:pt x="65" y="27"/>
                    </a:lnTo>
                    <a:lnTo>
                      <a:pt x="64" y="15"/>
                    </a:lnTo>
                    <a:lnTo>
                      <a:pt x="61" y="2"/>
                    </a:lnTo>
                    <a:lnTo>
                      <a:pt x="60" y="0"/>
                    </a:lnTo>
                    <a:lnTo>
                      <a:pt x="59" y="0"/>
                    </a:lnTo>
                    <a:lnTo>
                      <a:pt x="57" y="0"/>
                    </a:lnTo>
                    <a:lnTo>
                      <a:pt x="55" y="0"/>
                    </a:lnTo>
                    <a:lnTo>
                      <a:pt x="48" y="4"/>
                    </a:lnTo>
                    <a:lnTo>
                      <a:pt x="42" y="8"/>
                    </a:lnTo>
                    <a:lnTo>
                      <a:pt x="36" y="15"/>
                    </a:lnTo>
                    <a:lnTo>
                      <a:pt x="28" y="21"/>
                    </a:lnTo>
                    <a:lnTo>
                      <a:pt x="22" y="30"/>
                    </a:lnTo>
                    <a:lnTo>
                      <a:pt x="16" y="39"/>
                    </a:lnTo>
                    <a:lnTo>
                      <a:pt x="12" y="47"/>
                    </a:lnTo>
                    <a:lnTo>
                      <a:pt x="8" y="55"/>
                    </a:lnTo>
                    <a:lnTo>
                      <a:pt x="6" y="63"/>
                    </a:lnTo>
                    <a:lnTo>
                      <a:pt x="4" y="72"/>
                    </a:lnTo>
                    <a:lnTo>
                      <a:pt x="3" y="80"/>
                    </a:lnTo>
                    <a:lnTo>
                      <a:pt x="1" y="86"/>
                    </a:lnTo>
                    <a:lnTo>
                      <a:pt x="1"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16" name="Freeform 741"/>
              <p:cNvSpPr>
                <a:spLocks noChangeArrowheads="1"/>
              </p:cNvSpPr>
              <p:nvPr/>
            </p:nvSpPr>
            <p:spPr bwMode="auto">
              <a:xfrm>
                <a:off x="5544" y="361"/>
                <a:ext cx="72" cy="117"/>
              </a:xfrm>
              <a:custGeom>
                <a:avLst/>
                <a:gdLst>
                  <a:gd name="T0" fmla="*/ 1874 w 74"/>
                  <a:gd name="T1" fmla="*/ 4 h 111"/>
                  <a:gd name="T2" fmla="*/ 1975 w 74"/>
                  <a:gd name="T3" fmla="*/ 7237 h 111"/>
                  <a:gd name="T4" fmla="*/ 1975 w 74"/>
                  <a:gd name="T5" fmla="*/ 12511 h 111"/>
                  <a:gd name="T6" fmla="*/ 1925 w 74"/>
                  <a:gd name="T7" fmla="*/ 18134 h 111"/>
                  <a:gd name="T8" fmla="*/ 1874 w 74"/>
                  <a:gd name="T9" fmla="*/ 23318 h 111"/>
                  <a:gd name="T10" fmla="*/ 1732 w 74"/>
                  <a:gd name="T11" fmla="*/ 28201 h 111"/>
                  <a:gd name="T12" fmla="*/ 1559 w 74"/>
                  <a:gd name="T13" fmla="*/ 32565 h 111"/>
                  <a:gd name="T14" fmla="*/ 1402 w 74"/>
                  <a:gd name="T15" fmla="*/ 36433 h 111"/>
                  <a:gd name="T16" fmla="*/ 1198 w 74"/>
                  <a:gd name="T17" fmla="*/ 39735 h 111"/>
                  <a:gd name="T18" fmla="*/ 971 w 74"/>
                  <a:gd name="T19" fmla="*/ 42950 h 111"/>
                  <a:gd name="T20" fmla="*/ 746 w 74"/>
                  <a:gd name="T21" fmla="*/ 45036 h 111"/>
                  <a:gd name="T22" fmla="*/ 575 w 74"/>
                  <a:gd name="T23" fmla="*/ 46813 h 111"/>
                  <a:gd name="T24" fmla="*/ 417 w 74"/>
                  <a:gd name="T25" fmla="*/ 47078 h 111"/>
                  <a:gd name="T26" fmla="*/ 339 w 74"/>
                  <a:gd name="T27" fmla="*/ 48110 h 111"/>
                  <a:gd name="T28" fmla="*/ 8 w 74"/>
                  <a:gd name="T29" fmla="*/ 47078 h 111"/>
                  <a:gd name="T30" fmla="*/ 9 w 74"/>
                  <a:gd name="T31" fmla="*/ 47078 h 111"/>
                  <a:gd name="T32" fmla="*/ 8 w 74"/>
                  <a:gd name="T33" fmla="*/ 46813 h 111"/>
                  <a:gd name="T34" fmla="*/ 8 w 74"/>
                  <a:gd name="T35" fmla="*/ 46451 h 111"/>
                  <a:gd name="T36" fmla="*/ 8 w 74"/>
                  <a:gd name="T37" fmla="*/ 46006 h 111"/>
                  <a:gd name="T38" fmla="*/ 0 w 74"/>
                  <a:gd name="T39" fmla="*/ 45036 h 111"/>
                  <a:gd name="T40" fmla="*/ 0 w 74"/>
                  <a:gd name="T41" fmla="*/ 46451 h 111"/>
                  <a:gd name="T42" fmla="*/ 0 w 74"/>
                  <a:gd name="T43" fmla="*/ 48656 h 111"/>
                  <a:gd name="T44" fmla="*/ 2 w 74"/>
                  <a:gd name="T45" fmla="*/ 50015 h 111"/>
                  <a:gd name="T46" fmla="*/ 5 w 74"/>
                  <a:gd name="T47" fmla="*/ 50918 h 111"/>
                  <a:gd name="T48" fmla="*/ 339 w 74"/>
                  <a:gd name="T49" fmla="*/ 52015 h 111"/>
                  <a:gd name="T50" fmla="*/ 465 w 74"/>
                  <a:gd name="T51" fmla="*/ 51297 h 111"/>
                  <a:gd name="T52" fmla="*/ 671 w 74"/>
                  <a:gd name="T53" fmla="*/ 50618 h 111"/>
                  <a:gd name="T54" fmla="*/ 920 w 74"/>
                  <a:gd name="T55" fmla="*/ 48656 h 111"/>
                  <a:gd name="T56" fmla="*/ 1137 w 74"/>
                  <a:gd name="T57" fmla="*/ 46253 h 111"/>
                  <a:gd name="T58" fmla="*/ 1402 w 74"/>
                  <a:gd name="T59" fmla="*/ 42950 h 111"/>
                  <a:gd name="T60" fmla="*/ 1600 w 74"/>
                  <a:gd name="T61" fmla="*/ 39369 h 111"/>
                  <a:gd name="T62" fmla="*/ 1823 w 74"/>
                  <a:gd name="T63" fmla="*/ 34472 h 111"/>
                  <a:gd name="T64" fmla="*/ 1975 w 74"/>
                  <a:gd name="T65" fmla="*/ 29458 h 111"/>
                  <a:gd name="T66" fmla="*/ 2137 w 74"/>
                  <a:gd name="T67" fmla="*/ 24662 h 111"/>
                  <a:gd name="T68" fmla="*/ 2251 w 74"/>
                  <a:gd name="T69" fmla="*/ 18459 h 111"/>
                  <a:gd name="T70" fmla="*/ 2254 w 74"/>
                  <a:gd name="T71" fmla="*/ 12511 h 111"/>
                  <a:gd name="T72" fmla="*/ 2251 w 74"/>
                  <a:gd name="T73" fmla="*/ 6182 h 111"/>
                  <a:gd name="T74" fmla="*/ 2137 w 74"/>
                  <a:gd name="T75" fmla="*/ 0 h 111"/>
                  <a:gd name="T76" fmla="*/ 1874 w 74"/>
                  <a:gd name="T77" fmla="*/ 4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1" y="4"/>
                    </a:moveTo>
                    <a:lnTo>
                      <a:pt x="64" y="16"/>
                    </a:lnTo>
                    <a:lnTo>
                      <a:pt x="64" y="27"/>
                    </a:lnTo>
                    <a:lnTo>
                      <a:pt x="63" y="39"/>
                    </a:lnTo>
                    <a:lnTo>
                      <a:pt x="61" y="50"/>
                    </a:lnTo>
                    <a:lnTo>
                      <a:pt x="57" y="60"/>
                    </a:lnTo>
                    <a:lnTo>
                      <a:pt x="51" y="69"/>
                    </a:lnTo>
                    <a:lnTo>
                      <a:pt x="45" y="77"/>
                    </a:lnTo>
                    <a:lnTo>
                      <a:pt x="39" y="85"/>
                    </a:lnTo>
                    <a:lnTo>
                      <a:pt x="32" y="92"/>
                    </a:lnTo>
                    <a:lnTo>
                      <a:pt x="25" y="96"/>
                    </a:lnTo>
                    <a:lnTo>
                      <a:pt x="20" y="100"/>
                    </a:lnTo>
                    <a:lnTo>
                      <a:pt x="14" y="101"/>
                    </a:lnTo>
                    <a:lnTo>
                      <a:pt x="10" y="103"/>
                    </a:lnTo>
                    <a:lnTo>
                      <a:pt x="8" y="101"/>
                    </a:lnTo>
                    <a:lnTo>
                      <a:pt x="9" y="101"/>
                    </a:lnTo>
                    <a:lnTo>
                      <a:pt x="8" y="100"/>
                    </a:lnTo>
                    <a:lnTo>
                      <a:pt x="8" y="99"/>
                    </a:lnTo>
                    <a:lnTo>
                      <a:pt x="8" y="97"/>
                    </a:lnTo>
                    <a:lnTo>
                      <a:pt x="0" y="96"/>
                    </a:lnTo>
                    <a:lnTo>
                      <a:pt x="0" y="99"/>
                    </a:lnTo>
                    <a:lnTo>
                      <a:pt x="0" y="104"/>
                    </a:lnTo>
                    <a:lnTo>
                      <a:pt x="2" y="106"/>
                    </a:lnTo>
                    <a:lnTo>
                      <a:pt x="5" y="109"/>
                    </a:lnTo>
                    <a:lnTo>
                      <a:pt x="10" y="111"/>
                    </a:lnTo>
                    <a:lnTo>
                      <a:pt x="16" y="110"/>
                    </a:lnTo>
                    <a:lnTo>
                      <a:pt x="23" y="108"/>
                    </a:lnTo>
                    <a:lnTo>
                      <a:pt x="30" y="104"/>
                    </a:lnTo>
                    <a:lnTo>
                      <a:pt x="38" y="98"/>
                    </a:lnTo>
                    <a:lnTo>
                      <a:pt x="45" y="92"/>
                    </a:lnTo>
                    <a:lnTo>
                      <a:pt x="52" y="83"/>
                    </a:lnTo>
                    <a:lnTo>
                      <a:pt x="59" y="74"/>
                    </a:lnTo>
                    <a:lnTo>
                      <a:pt x="64" y="63"/>
                    </a:lnTo>
                    <a:lnTo>
                      <a:pt x="69" y="52"/>
                    </a:lnTo>
                    <a:lnTo>
                      <a:pt x="73" y="40"/>
                    </a:lnTo>
                    <a:lnTo>
                      <a:pt x="74" y="27"/>
                    </a:lnTo>
                    <a:lnTo>
                      <a:pt x="73" y="14"/>
                    </a:lnTo>
                    <a:lnTo>
                      <a:pt x="69" y="0"/>
                    </a:lnTo>
                    <a:lnTo>
                      <a:pt x="61"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17" name="Freeform 742"/>
              <p:cNvSpPr>
                <a:spLocks noChangeArrowheads="1"/>
              </p:cNvSpPr>
              <p:nvPr/>
            </p:nvSpPr>
            <p:spPr bwMode="auto">
              <a:xfrm>
                <a:off x="5561" y="357"/>
                <a:ext cx="50" cy="44"/>
              </a:xfrm>
              <a:custGeom>
                <a:avLst/>
                <a:gdLst>
                  <a:gd name="T0" fmla="*/ 8 w 53"/>
                  <a:gd name="T1" fmla="*/ 23247 h 45"/>
                  <a:gd name="T2" fmla="*/ 385 w 53"/>
                  <a:gd name="T3" fmla="*/ 18238 h 45"/>
                  <a:gd name="T4" fmla="*/ 566 w 53"/>
                  <a:gd name="T5" fmla="*/ 15182 h 45"/>
                  <a:gd name="T6" fmla="*/ 832 w 53"/>
                  <a:gd name="T7" fmla="*/ 10925 h 45"/>
                  <a:gd name="T8" fmla="*/ 982 w 53"/>
                  <a:gd name="T9" fmla="*/ 7683 h 45"/>
                  <a:gd name="T10" fmla="*/ 1169 w 53"/>
                  <a:gd name="T11" fmla="*/ 5445 h 45"/>
                  <a:gd name="T12" fmla="*/ 1306 w 53"/>
                  <a:gd name="T13" fmla="*/ 4593 h 45"/>
                  <a:gd name="T14" fmla="*/ 1379 w 53"/>
                  <a:gd name="T15" fmla="*/ 4593 h 45"/>
                  <a:gd name="T16" fmla="*/ 1366 w 53"/>
                  <a:gd name="T17" fmla="*/ 4216 h 45"/>
                  <a:gd name="T18" fmla="*/ 1564 w 53"/>
                  <a:gd name="T19" fmla="*/ 4 h 45"/>
                  <a:gd name="T20" fmla="*/ 1525 w 53"/>
                  <a:gd name="T21" fmla="*/ 1 h 45"/>
                  <a:gd name="T22" fmla="*/ 1401 w 53"/>
                  <a:gd name="T23" fmla="*/ 0 h 45"/>
                  <a:gd name="T24" fmla="*/ 1306 w 53"/>
                  <a:gd name="T25" fmla="*/ 0 h 45"/>
                  <a:gd name="T26" fmla="*/ 1224 w 53"/>
                  <a:gd name="T27" fmla="*/ 0 h 45"/>
                  <a:gd name="T28" fmla="*/ 991 w 53"/>
                  <a:gd name="T29" fmla="*/ 3 h 45"/>
                  <a:gd name="T30" fmla="*/ 840 w 53"/>
                  <a:gd name="T31" fmla="*/ 4593 h 45"/>
                  <a:gd name="T32" fmla="*/ 598 w 53"/>
                  <a:gd name="T33" fmla="*/ 7683 h 45"/>
                  <a:gd name="T34" fmla="*/ 385 w 53"/>
                  <a:gd name="T35" fmla="*/ 11749 h 45"/>
                  <a:gd name="T36" fmla="*/ 6 w 53"/>
                  <a:gd name="T37" fmla="*/ 16414 h 45"/>
                  <a:gd name="T38" fmla="*/ 0 w 53"/>
                  <a:gd name="T39" fmla="*/ 21367 h 45"/>
                  <a:gd name="T40" fmla="*/ 8 w 53"/>
                  <a:gd name="T41" fmla="*/ 23247 h 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3"/>
                  <a:gd name="T64" fmla="*/ 0 h 45"/>
                  <a:gd name="T65" fmla="*/ 53 w 53"/>
                  <a:gd name="T66" fmla="*/ 45 h 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3" h="45">
                    <a:moveTo>
                      <a:pt x="8" y="45"/>
                    </a:moveTo>
                    <a:lnTo>
                      <a:pt x="13" y="36"/>
                    </a:lnTo>
                    <a:lnTo>
                      <a:pt x="20" y="29"/>
                    </a:lnTo>
                    <a:lnTo>
                      <a:pt x="27" y="22"/>
                    </a:lnTo>
                    <a:lnTo>
                      <a:pt x="33" y="15"/>
                    </a:lnTo>
                    <a:lnTo>
                      <a:pt x="40" y="11"/>
                    </a:lnTo>
                    <a:lnTo>
                      <a:pt x="44" y="9"/>
                    </a:lnTo>
                    <a:lnTo>
                      <a:pt x="46" y="9"/>
                    </a:lnTo>
                    <a:lnTo>
                      <a:pt x="45" y="8"/>
                    </a:lnTo>
                    <a:lnTo>
                      <a:pt x="53" y="4"/>
                    </a:lnTo>
                    <a:lnTo>
                      <a:pt x="51" y="1"/>
                    </a:lnTo>
                    <a:lnTo>
                      <a:pt x="47" y="0"/>
                    </a:lnTo>
                    <a:lnTo>
                      <a:pt x="44" y="0"/>
                    </a:lnTo>
                    <a:lnTo>
                      <a:pt x="41" y="0"/>
                    </a:lnTo>
                    <a:lnTo>
                      <a:pt x="34" y="3"/>
                    </a:lnTo>
                    <a:lnTo>
                      <a:pt x="28" y="9"/>
                    </a:lnTo>
                    <a:lnTo>
                      <a:pt x="21" y="15"/>
                    </a:lnTo>
                    <a:lnTo>
                      <a:pt x="13" y="23"/>
                    </a:lnTo>
                    <a:lnTo>
                      <a:pt x="6" y="31"/>
                    </a:lnTo>
                    <a:lnTo>
                      <a:pt x="0" y="41"/>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18" name="Freeform 743"/>
              <p:cNvSpPr>
                <a:spLocks noChangeArrowheads="1"/>
              </p:cNvSpPr>
              <p:nvPr/>
            </p:nvSpPr>
            <p:spPr bwMode="auto">
              <a:xfrm>
                <a:off x="5544" y="392"/>
                <a:ext cx="20" cy="60"/>
              </a:xfrm>
              <a:custGeom>
                <a:avLst/>
                <a:gdLst>
                  <a:gd name="T0" fmla="*/ 638 w 24"/>
                  <a:gd name="T1" fmla="*/ 21922 h 60"/>
                  <a:gd name="T2" fmla="*/ 692 w 24"/>
                  <a:gd name="T3" fmla="*/ 21231 h 60"/>
                  <a:gd name="T4" fmla="*/ 748 w 24"/>
                  <a:gd name="T5" fmla="*/ 18473 h 60"/>
                  <a:gd name="T6" fmla="*/ 812 w 24"/>
                  <a:gd name="T7" fmla="*/ 16691 h 60"/>
                  <a:gd name="T8" fmla="*/ 879 w 24"/>
                  <a:gd name="T9" fmla="*/ 13404 h 60"/>
                  <a:gd name="T10" fmla="*/ 1032 w 24"/>
                  <a:gd name="T11" fmla="*/ 10539 h 60"/>
                  <a:gd name="T12" fmla="*/ 1211 w 24"/>
                  <a:gd name="T13" fmla="*/ 7147 h 60"/>
                  <a:gd name="T14" fmla="*/ 1540 w 24"/>
                  <a:gd name="T15" fmla="*/ 4367 h 60"/>
                  <a:gd name="T16" fmla="*/ 1808 w 24"/>
                  <a:gd name="T17" fmla="*/ 4 h 60"/>
                  <a:gd name="T18" fmla="*/ 1211 w 24"/>
                  <a:gd name="T19" fmla="*/ 0 h 60"/>
                  <a:gd name="T20" fmla="*/ 879 w 24"/>
                  <a:gd name="T21" fmla="*/ 2915 h 60"/>
                  <a:gd name="T22" fmla="*/ 638 w 24"/>
                  <a:gd name="T23" fmla="*/ 6027 h 60"/>
                  <a:gd name="T24" fmla="*/ 544 w 24"/>
                  <a:gd name="T25" fmla="*/ 9086 h 60"/>
                  <a:gd name="T26" fmla="*/ 3 w 24"/>
                  <a:gd name="T27" fmla="*/ 12522 h 60"/>
                  <a:gd name="T28" fmla="*/ 2 w 24"/>
                  <a:gd name="T29" fmla="*/ 15428 h 60"/>
                  <a:gd name="T30" fmla="*/ 1 w 24"/>
                  <a:gd name="T31" fmla="*/ 18135 h 60"/>
                  <a:gd name="T32" fmla="*/ 1 w 24"/>
                  <a:gd name="T33" fmla="*/ 20226 h 60"/>
                  <a:gd name="T34" fmla="*/ 0 w 24"/>
                  <a:gd name="T35" fmla="*/ 21683 h 60"/>
                  <a:gd name="T36" fmla="*/ 638 w 24"/>
                  <a:gd name="T37" fmla="*/ 2192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8" y="60"/>
                    </a:moveTo>
                    <a:lnTo>
                      <a:pt x="9" y="56"/>
                    </a:lnTo>
                    <a:lnTo>
                      <a:pt x="10" y="50"/>
                    </a:lnTo>
                    <a:lnTo>
                      <a:pt x="11" y="44"/>
                    </a:lnTo>
                    <a:lnTo>
                      <a:pt x="12" y="36"/>
                    </a:lnTo>
                    <a:lnTo>
                      <a:pt x="14" y="28"/>
                    </a:lnTo>
                    <a:lnTo>
                      <a:pt x="16" y="19"/>
                    </a:lnTo>
                    <a:lnTo>
                      <a:pt x="20" y="12"/>
                    </a:lnTo>
                    <a:lnTo>
                      <a:pt x="24" y="4"/>
                    </a:lnTo>
                    <a:lnTo>
                      <a:pt x="16" y="0"/>
                    </a:lnTo>
                    <a:lnTo>
                      <a:pt x="12" y="7"/>
                    </a:lnTo>
                    <a:lnTo>
                      <a:pt x="8" y="16"/>
                    </a:lnTo>
                    <a:lnTo>
                      <a:pt x="6" y="25"/>
                    </a:lnTo>
                    <a:lnTo>
                      <a:pt x="4" y="34"/>
                    </a:lnTo>
                    <a:lnTo>
                      <a:pt x="2" y="41"/>
                    </a:lnTo>
                    <a:lnTo>
                      <a:pt x="1" y="49"/>
                    </a:lnTo>
                    <a:lnTo>
                      <a:pt x="1" y="55"/>
                    </a:lnTo>
                    <a:lnTo>
                      <a:pt x="0" y="59"/>
                    </a:lnTo>
                    <a:lnTo>
                      <a:pt x="8"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19" name="Freeform 744"/>
              <p:cNvSpPr>
                <a:spLocks noChangeArrowheads="1"/>
              </p:cNvSpPr>
              <p:nvPr/>
            </p:nvSpPr>
            <p:spPr bwMode="auto">
              <a:xfrm>
                <a:off x="141" y="566"/>
                <a:ext cx="62" cy="111"/>
              </a:xfrm>
              <a:custGeom>
                <a:avLst/>
                <a:gdLst>
                  <a:gd name="T0" fmla="*/ 3262 w 64"/>
                  <a:gd name="T1" fmla="*/ 31008 h 106"/>
                  <a:gd name="T2" fmla="*/ 3262 w 64"/>
                  <a:gd name="T3" fmla="*/ 31872 h 106"/>
                  <a:gd name="T4" fmla="*/ 3262 w 64"/>
                  <a:gd name="T5" fmla="*/ 33039 h 106"/>
                  <a:gd name="T6" fmla="*/ 3256 w 64"/>
                  <a:gd name="T7" fmla="*/ 33321 h 106"/>
                  <a:gd name="T8" fmla="*/ 3256 w 64"/>
                  <a:gd name="T9" fmla="*/ 33668 h 106"/>
                  <a:gd name="T10" fmla="*/ 3063 w 64"/>
                  <a:gd name="T11" fmla="*/ 34269 h 106"/>
                  <a:gd name="T12" fmla="*/ 2713 w 64"/>
                  <a:gd name="T13" fmla="*/ 34269 h 106"/>
                  <a:gd name="T14" fmla="*/ 2404 w 64"/>
                  <a:gd name="T15" fmla="*/ 33338 h 106"/>
                  <a:gd name="T16" fmla="*/ 2053 w 64"/>
                  <a:gd name="T17" fmla="*/ 32570 h 106"/>
                  <a:gd name="T18" fmla="*/ 1673 w 64"/>
                  <a:gd name="T19" fmla="*/ 30493 h 106"/>
                  <a:gd name="T20" fmla="*/ 1348 w 64"/>
                  <a:gd name="T21" fmla="*/ 28552 h 106"/>
                  <a:gd name="T22" fmla="*/ 971 w 64"/>
                  <a:gd name="T23" fmla="*/ 25612 h 106"/>
                  <a:gd name="T24" fmla="*/ 635 w 64"/>
                  <a:gd name="T25" fmla="*/ 22957 h 106"/>
                  <a:gd name="T26" fmla="*/ 7 w 64"/>
                  <a:gd name="T27" fmla="*/ 19827 h 106"/>
                  <a:gd name="T28" fmla="*/ 3 w 64"/>
                  <a:gd name="T29" fmla="*/ 16081 h 106"/>
                  <a:gd name="T30" fmla="*/ 1 w 64"/>
                  <a:gd name="T31" fmla="*/ 12769 h 106"/>
                  <a:gd name="T32" fmla="*/ 0 w 64"/>
                  <a:gd name="T33" fmla="*/ 8456 h 106"/>
                  <a:gd name="T34" fmla="*/ 0 w 64"/>
                  <a:gd name="T35" fmla="*/ 4303 h 106"/>
                  <a:gd name="T36" fmla="*/ 3 w 64"/>
                  <a:gd name="T37" fmla="*/ 2 h 106"/>
                  <a:gd name="T38" fmla="*/ 4 w 64"/>
                  <a:gd name="T39" fmla="*/ 0 h 106"/>
                  <a:gd name="T40" fmla="*/ 6 w 64"/>
                  <a:gd name="T41" fmla="*/ 0 h 106"/>
                  <a:gd name="T42" fmla="*/ 7 w 64"/>
                  <a:gd name="T43" fmla="*/ 0 h 106"/>
                  <a:gd name="T44" fmla="*/ 498 w 64"/>
                  <a:gd name="T45" fmla="*/ 0 h 106"/>
                  <a:gd name="T46" fmla="*/ 717 w 64"/>
                  <a:gd name="T47" fmla="*/ 3 h 106"/>
                  <a:gd name="T48" fmla="*/ 1095 w 64"/>
                  <a:gd name="T49" fmla="*/ 2779 h 106"/>
                  <a:gd name="T50" fmla="*/ 1427 w 64"/>
                  <a:gd name="T51" fmla="*/ 4303 h 106"/>
                  <a:gd name="T52" fmla="*/ 1818 w 64"/>
                  <a:gd name="T53" fmla="*/ 7162 h 106"/>
                  <a:gd name="T54" fmla="*/ 2182 w 64"/>
                  <a:gd name="T55" fmla="*/ 9578 h 106"/>
                  <a:gd name="T56" fmla="*/ 2464 w 64"/>
                  <a:gd name="T57" fmla="*/ 12161 h 106"/>
                  <a:gd name="T58" fmla="*/ 2713 w 64"/>
                  <a:gd name="T59" fmla="*/ 14833 h 106"/>
                  <a:gd name="T60" fmla="*/ 2883 w 64"/>
                  <a:gd name="T61" fmla="*/ 17495 h 106"/>
                  <a:gd name="T62" fmla="*/ 3063 w 64"/>
                  <a:gd name="T63" fmla="*/ 20620 h 106"/>
                  <a:gd name="T64" fmla="*/ 3070 w 64"/>
                  <a:gd name="T65" fmla="*/ 22957 h 106"/>
                  <a:gd name="T66" fmla="*/ 3256 w 64"/>
                  <a:gd name="T67" fmla="*/ 25157 h 106"/>
                  <a:gd name="T68" fmla="*/ 3256 w 64"/>
                  <a:gd name="T69" fmla="*/ 27541 h 106"/>
                  <a:gd name="T70" fmla="*/ 3256 w 64"/>
                  <a:gd name="T71" fmla="*/ 29621 h 106"/>
                  <a:gd name="T72" fmla="*/ 3262 w 64"/>
                  <a:gd name="T73" fmla="*/ 31008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6"/>
                  <a:gd name="T113" fmla="*/ 64 w 64"/>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6">
                    <a:moveTo>
                      <a:pt x="64" y="97"/>
                    </a:moveTo>
                    <a:lnTo>
                      <a:pt x="64" y="99"/>
                    </a:lnTo>
                    <a:lnTo>
                      <a:pt x="64" y="102"/>
                    </a:lnTo>
                    <a:lnTo>
                      <a:pt x="63" y="103"/>
                    </a:lnTo>
                    <a:lnTo>
                      <a:pt x="62" y="105"/>
                    </a:lnTo>
                    <a:lnTo>
                      <a:pt x="58" y="106"/>
                    </a:lnTo>
                    <a:lnTo>
                      <a:pt x="52" y="106"/>
                    </a:lnTo>
                    <a:lnTo>
                      <a:pt x="47" y="104"/>
                    </a:lnTo>
                    <a:lnTo>
                      <a:pt x="40" y="100"/>
                    </a:lnTo>
                    <a:lnTo>
                      <a:pt x="33" y="94"/>
                    </a:lnTo>
                    <a:lnTo>
                      <a:pt x="26" y="88"/>
                    </a:lnTo>
                    <a:lnTo>
                      <a:pt x="20" y="80"/>
                    </a:lnTo>
                    <a:lnTo>
                      <a:pt x="13" y="71"/>
                    </a:lnTo>
                    <a:lnTo>
                      <a:pt x="7" y="61"/>
                    </a:lnTo>
                    <a:lnTo>
                      <a:pt x="3" y="50"/>
                    </a:lnTo>
                    <a:lnTo>
                      <a:pt x="1" y="39"/>
                    </a:lnTo>
                    <a:lnTo>
                      <a:pt x="0" y="27"/>
                    </a:lnTo>
                    <a:lnTo>
                      <a:pt x="0" y="14"/>
                    </a:lnTo>
                    <a:lnTo>
                      <a:pt x="3" y="2"/>
                    </a:lnTo>
                    <a:lnTo>
                      <a:pt x="4" y="0"/>
                    </a:lnTo>
                    <a:lnTo>
                      <a:pt x="6" y="0"/>
                    </a:lnTo>
                    <a:lnTo>
                      <a:pt x="7" y="0"/>
                    </a:lnTo>
                    <a:lnTo>
                      <a:pt x="9" y="0"/>
                    </a:lnTo>
                    <a:lnTo>
                      <a:pt x="15" y="3"/>
                    </a:lnTo>
                    <a:lnTo>
                      <a:pt x="22" y="8"/>
                    </a:lnTo>
                    <a:lnTo>
                      <a:pt x="28" y="14"/>
                    </a:lnTo>
                    <a:lnTo>
                      <a:pt x="36" y="22"/>
                    </a:lnTo>
                    <a:lnTo>
                      <a:pt x="42" y="30"/>
                    </a:lnTo>
                    <a:lnTo>
                      <a:pt x="48" y="38"/>
                    </a:lnTo>
                    <a:lnTo>
                      <a:pt x="52" y="46"/>
                    </a:lnTo>
                    <a:lnTo>
                      <a:pt x="56" y="55"/>
                    </a:lnTo>
                    <a:lnTo>
                      <a:pt x="58" y="64"/>
                    </a:lnTo>
                    <a:lnTo>
                      <a:pt x="60" y="71"/>
                    </a:lnTo>
                    <a:lnTo>
                      <a:pt x="62" y="79"/>
                    </a:lnTo>
                    <a:lnTo>
                      <a:pt x="63" y="86"/>
                    </a:lnTo>
                    <a:lnTo>
                      <a:pt x="63" y="92"/>
                    </a:lnTo>
                    <a:lnTo>
                      <a:pt x="64"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20" name="Freeform 745"/>
              <p:cNvSpPr>
                <a:spLocks noChangeArrowheads="1"/>
              </p:cNvSpPr>
              <p:nvPr/>
            </p:nvSpPr>
            <p:spPr bwMode="auto">
              <a:xfrm>
                <a:off x="135" y="566"/>
                <a:ext cx="72" cy="117"/>
              </a:xfrm>
              <a:custGeom>
                <a:avLst/>
                <a:gdLst>
                  <a:gd name="T0" fmla="*/ 6 w 74"/>
                  <a:gd name="T1" fmla="*/ 0 h 111"/>
                  <a:gd name="T2" fmla="*/ 1 w 74"/>
                  <a:gd name="T3" fmla="*/ 6182 h 111"/>
                  <a:gd name="T4" fmla="*/ 0 w 74"/>
                  <a:gd name="T5" fmla="*/ 12511 h 111"/>
                  <a:gd name="T6" fmla="*/ 2 w 74"/>
                  <a:gd name="T7" fmla="*/ 18134 h 111"/>
                  <a:gd name="T8" fmla="*/ 5 w 74"/>
                  <a:gd name="T9" fmla="*/ 24662 h 111"/>
                  <a:gd name="T10" fmla="*/ 339 w 74"/>
                  <a:gd name="T11" fmla="*/ 30145 h 111"/>
                  <a:gd name="T12" fmla="*/ 442 w 74"/>
                  <a:gd name="T13" fmla="*/ 34472 h 111"/>
                  <a:gd name="T14" fmla="*/ 604 w 74"/>
                  <a:gd name="T15" fmla="*/ 39369 h 111"/>
                  <a:gd name="T16" fmla="*/ 919 w 74"/>
                  <a:gd name="T17" fmla="*/ 42803 h 111"/>
                  <a:gd name="T18" fmla="*/ 1077 w 74"/>
                  <a:gd name="T19" fmla="*/ 46253 h 111"/>
                  <a:gd name="T20" fmla="*/ 1331 w 74"/>
                  <a:gd name="T21" fmla="*/ 48656 h 111"/>
                  <a:gd name="T22" fmla="*/ 1559 w 74"/>
                  <a:gd name="T23" fmla="*/ 50618 h 111"/>
                  <a:gd name="T24" fmla="*/ 1732 w 74"/>
                  <a:gd name="T25" fmla="*/ 52015 h 111"/>
                  <a:gd name="T26" fmla="*/ 2027 w 74"/>
                  <a:gd name="T27" fmla="*/ 52015 h 111"/>
                  <a:gd name="T28" fmla="*/ 2139 w 74"/>
                  <a:gd name="T29" fmla="*/ 50918 h 111"/>
                  <a:gd name="T30" fmla="*/ 2235 w 74"/>
                  <a:gd name="T31" fmla="*/ 50015 h 111"/>
                  <a:gd name="T32" fmla="*/ 2254 w 74"/>
                  <a:gd name="T33" fmla="*/ 48110 h 111"/>
                  <a:gd name="T34" fmla="*/ 2254 w 74"/>
                  <a:gd name="T35" fmla="*/ 46813 h 111"/>
                  <a:gd name="T36" fmla="*/ 2254 w 74"/>
                  <a:gd name="T37" fmla="*/ 44511 h 111"/>
                  <a:gd name="T38" fmla="*/ 2029 w 74"/>
                  <a:gd name="T39" fmla="*/ 46006 h 111"/>
                  <a:gd name="T40" fmla="*/ 2029 w 74"/>
                  <a:gd name="T41" fmla="*/ 46451 h 111"/>
                  <a:gd name="T42" fmla="*/ 2029 w 74"/>
                  <a:gd name="T43" fmla="*/ 47078 h 111"/>
                  <a:gd name="T44" fmla="*/ 2027 w 74"/>
                  <a:gd name="T45" fmla="*/ 47078 h 111"/>
                  <a:gd name="T46" fmla="*/ 2029 w 74"/>
                  <a:gd name="T47" fmla="*/ 47078 h 111"/>
                  <a:gd name="T48" fmla="*/ 1975 w 74"/>
                  <a:gd name="T49" fmla="*/ 47443 h 111"/>
                  <a:gd name="T50" fmla="*/ 1825 w 74"/>
                  <a:gd name="T51" fmla="*/ 47078 h 111"/>
                  <a:gd name="T52" fmla="*/ 1642 w 74"/>
                  <a:gd name="T53" fmla="*/ 46813 h 111"/>
                  <a:gd name="T54" fmla="*/ 1519 w 74"/>
                  <a:gd name="T55" fmla="*/ 46006 h 111"/>
                  <a:gd name="T56" fmla="*/ 1263 w 74"/>
                  <a:gd name="T57" fmla="*/ 42803 h 111"/>
                  <a:gd name="T58" fmla="*/ 1077 w 74"/>
                  <a:gd name="T59" fmla="*/ 39602 h 111"/>
                  <a:gd name="T60" fmla="*/ 919 w 74"/>
                  <a:gd name="T61" fmla="*/ 36433 h 111"/>
                  <a:gd name="T62" fmla="*/ 671 w 74"/>
                  <a:gd name="T63" fmla="*/ 32565 h 111"/>
                  <a:gd name="T64" fmla="*/ 489 w 74"/>
                  <a:gd name="T65" fmla="*/ 27864 h 111"/>
                  <a:gd name="T66" fmla="*/ 397 w 74"/>
                  <a:gd name="T67" fmla="*/ 22934 h 111"/>
                  <a:gd name="T68" fmla="*/ 357 w 74"/>
                  <a:gd name="T69" fmla="*/ 18078 h 111"/>
                  <a:gd name="T70" fmla="*/ 339 w 74"/>
                  <a:gd name="T71" fmla="*/ 12511 h 111"/>
                  <a:gd name="T72" fmla="*/ 339 w 74"/>
                  <a:gd name="T73" fmla="*/ 6710 h 111"/>
                  <a:gd name="T74" fmla="*/ 397 w 74"/>
                  <a:gd name="T75" fmla="*/ 3 h 111"/>
                  <a:gd name="T76" fmla="*/ 6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 y="0"/>
                    </a:moveTo>
                    <a:lnTo>
                      <a:pt x="1" y="14"/>
                    </a:lnTo>
                    <a:lnTo>
                      <a:pt x="0" y="27"/>
                    </a:lnTo>
                    <a:lnTo>
                      <a:pt x="2" y="39"/>
                    </a:lnTo>
                    <a:lnTo>
                      <a:pt x="5" y="52"/>
                    </a:lnTo>
                    <a:lnTo>
                      <a:pt x="10" y="64"/>
                    </a:lnTo>
                    <a:lnTo>
                      <a:pt x="15" y="74"/>
                    </a:lnTo>
                    <a:lnTo>
                      <a:pt x="21" y="83"/>
                    </a:lnTo>
                    <a:lnTo>
                      <a:pt x="29" y="91"/>
                    </a:lnTo>
                    <a:lnTo>
                      <a:pt x="36" y="98"/>
                    </a:lnTo>
                    <a:lnTo>
                      <a:pt x="44" y="104"/>
                    </a:lnTo>
                    <a:lnTo>
                      <a:pt x="51" y="108"/>
                    </a:lnTo>
                    <a:lnTo>
                      <a:pt x="57" y="111"/>
                    </a:lnTo>
                    <a:lnTo>
                      <a:pt x="65" y="111"/>
                    </a:lnTo>
                    <a:lnTo>
                      <a:pt x="70" y="109"/>
                    </a:lnTo>
                    <a:lnTo>
                      <a:pt x="72" y="106"/>
                    </a:lnTo>
                    <a:lnTo>
                      <a:pt x="74" y="103"/>
                    </a:lnTo>
                    <a:lnTo>
                      <a:pt x="74" y="100"/>
                    </a:lnTo>
                    <a:lnTo>
                      <a:pt x="74" y="95"/>
                    </a:lnTo>
                    <a:lnTo>
                      <a:pt x="66" y="97"/>
                    </a:lnTo>
                    <a:lnTo>
                      <a:pt x="66" y="99"/>
                    </a:lnTo>
                    <a:lnTo>
                      <a:pt x="66" y="101"/>
                    </a:lnTo>
                    <a:lnTo>
                      <a:pt x="65" y="101"/>
                    </a:lnTo>
                    <a:lnTo>
                      <a:pt x="66" y="101"/>
                    </a:lnTo>
                    <a:lnTo>
                      <a:pt x="64" y="102"/>
                    </a:lnTo>
                    <a:lnTo>
                      <a:pt x="60" y="101"/>
                    </a:lnTo>
                    <a:lnTo>
                      <a:pt x="54" y="100"/>
                    </a:lnTo>
                    <a:lnTo>
                      <a:pt x="49" y="97"/>
                    </a:lnTo>
                    <a:lnTo>
                      <a:pt x="42" y="91"/>
                    </a:lnTo>
                    <a:lnTo>
                      <a:pt x="35" y="84"/>
                    </a:lnTo>
                    <a:lnTo>
                      <a:pt x="29" y="77"/>
                    </a:lnTo>
                    <a:lnTo>
                      <a:pt x="23" y="69"/>
                    </a:lnTo>
                    <a:lnTo>
                      <a:pt x="17" y="59"/>
                    </a:lnTo>
                    <a:lnTo>
                      <a:pt x="13" y="49"/>
                    </a:lnTo>
                    <a:lnTo>
                      <a:pt x="11" y="38"/>
                    </a:lnTo>
                    <a:lnTo>
                      <a:pt x="10" y="27"/>
                    </a:lnTo>
                    <a:lnTo>
                      <a:pt x="10" y="15"/>
                    </a:lnTo>
                    <a:lnTo>
                      <a:pt x="13" y="3"/>
                    </a:lnTo>
                    <a:lnTo>
                      <a:pt x="6"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21" name="Freeform 746"/>
              <p:cNvSpPr>
                <a:spLocks noChangeArrowheads="1"/>
              </p:cNvSpPr>
              <p:nvPr/>
            </p:nvSpPr>
            <p:spPr bwMode="auto">
              <a:xfrm>
                <a:off x="141" y="562"/>
                <a:ext cx="48" cy="44"/>
              </a:xfrm>
              <a:custGeom>
                <a:avLst/>
                <a:gdLst>
                  <a:gd name="T0" fmla="*/ 1724 w 51"/>
                  <a:gd name="T1" fmla="*/ 21167 h 45"/>
                  <a:gd name="T2" fmla="*/ 1576 w 51"/>
                  <a:gd name="T3" fmla="*/ 16414 h 45"/>
                  <a:gd name="T4" fmla="*/ 1327 w 51"/>
                  <a:gd name="T5" fmla="*/ 11749 h 45"/>
                  <a:gd name="T6" fmla="*/ 1056 w 51"/>
                  <a:gd name="T7" fmla="*/ 7683 h 45"/>
                  <a:gd name="T8" fmla="*/ 794 w 51"/>
                  <a:gd name="T9" fmla="*/ 4216 h 45"/>
                  <a:gd name="T10" fmla="*/ 565 w 51"/>
                  <a:gd name="T11" fmla="*/ 3 h 45"/>
                  <a:gd name="T12" fmla="*/ 378 w 51"/>
                  <a:gd name="T13" fmla="*/ 1 h 45"/>
                  <a:gd name="T14" fmla="*/ 8 w 51"/>
                  <a:gd name="T15" fmla="*/ 0 h 45"/>
                  <a:gd name="T16" fmla="*/ 5 w 51"/>
                  <a:gd name="T17" fmla="*/ 0 h 45"/>
                  <a:gd name="T18" fmla="*/ 2 w 51"/>
                  <a:gd name="T19" fmla="*/ 1 h 45"/>
                  <a:gd name="T20" fmla="*/ 0 w 51"/>
                  <a:gd name="T21" fmla="*/ 4 h 45"/>
                  <a:gd name="T22" fmla="*/ 7 w 51"/>
                  <a:gd name="T23" fmla="*/ 3858 h 45"/>
                  <a:gd name="T24" fmla="*/ 7 w 51"/>
                  <a:gd name="T25" fmla="*/ 4216 h 45"/>
                  <a:gd name="T26" fmla="*/ 6 w 51"/>
                  <a:gd name="T27" fmla="*/ 4216 h 45"/>
                  <a:gd name="T28" fmla="*/ 7 w 51"/>
                  <a:gd name="T29" fmla="*/ 4216 h 45"/>
                  <a:gd name="T30" fmla="*/ 8 w 51"/>
                  <a:gd name="T31" fmla="*/ 4216 h 45"/>
                  <a:gd name="T32" fmla="*/ 424 w 51"/>
                  <a:gd name="T33" fmla="*/ 5960 h 45"/>
                  <a:gd name="T34" fmla="*/ 597 w 51"/>
                  <a:gd name="T35" fmla="*/ 8369 h 45"/>
                  <a:gd name="T36" fmla="*/ 890 w 51"/>
                  <a:gd name="T37" fmla="*/ 10925 h 45"/>
                  <a:gd name="T38" fmla="*/ 1058 w 51"/>
                  <a:gd name="T39" fmla="*/ 14093 h 45"/>
                  <a:gd name="T40" fmla="*/ 1327 w 51"/>
                  <a:gd name="T41" fmla="*/ 19430 h 45"/>
                  <a:gd name="T42" fmla="*/ 1489 w 51"/>
                  <a:gd name="T43" fmla="*/ 23247 h 45"/>
                  <a:gd name="T44" fmla="*/ 1724 w 51"/>
                  <a:gd name="T45" fmla="*/ 2116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51" y="40"/>
                    </a:moveTo>
                    <a:lnTo>
                      <a:pt x="46" y="31"/>
                    </a:lnTo>
                    <a:lnTo>
                      <a:pt x="39" y="23"/>
                    </a:lnTo>
                    <a:lnTo>
                      <a:pt x="31" y="15"/>
                    </a:lnTo>
                    <a:lnTo>
                      <a:pt x="24" y="8"/>
                    </a:lnTo>
                    <a:lnTo>
                      <a:pt x="18" y="3"/>
                    </a:lnTo>
                    <a:lnTo>
                      <a:pt x="11" y="1"/>
                    </a:lnTo>
                    <a:lnTo>
                      <a:pt x="8" y="0"/>
                    </a:lnTo>
                    <a:lnTo>
                      <a:pt x="5" y="0"/>
                    </a:lnTo>
                    <a:lnTo>
                      <a:pt x="2" y="1"/>
                    </a:lnTo>
                    <a:lnTo>
                      <a:pt x="0" y="4"/>
                    </a:lnTo>
                    <a:lnTo>
                      <a:pt x="7" y="7"/>
                    </a:lnTo>
                    <a:lnTo>
                      <a:pt x="7" y="8"/>
                    </a:lnTo>
                    <a:lnTo>
                      <a:pt x="6" y="8"/>
                    </a:lnTo>
                    <a:lnTo>
                      <a:pt x="7" y="8"/>
                    </a:lnTo>
                    <a:lnTo>
                      <a:pt x="8" y="8"/>
                    </a:lnTo>
                    <a:lnTo>
                      <a:pt x="13" y="12"/>
                    </a:lnTo>
                    <a:lnTo>
                      <a:pt x="19" y="16"/>
                    </a:lnTo>
                    <a:lnTo>
                      <a:pt x="26" y="22"/>
                    </a:lnTo>
                    <a:lnTo>
                      <a:pt x="32" y="28"/>
                    </a:lnTo>
                    <a:lnTo>
                      <a:pt x="39" y="37"/>
                    </a:lnTo>
                    <a:lnTo>
                      <a:pt x="44" y="45"/>
                    </a:lnTo>
                    <a:lnTo>
                      <a:pt x="51"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22" name="Freeform 747"/>
              <p:cNvSpPr>
                <a:spLocks noChangeArrowheads="1"/>
              </p:cNvSpPr>
              <p:nvPr/>
            </p:nvSpPr>
            <p:spPr bwMode="auto">
              <a:xfrm>
                <a:off x="188" y="605"/>
                <a:ext cx="19" cy="62"/>
              </a:xfrm>
              <a:custGeom>
                <a:avLst/>
                <a:gdLst>
                  <a:gd name="T0" fmla="*/ 83 w 24"/>
                  <a:gd name="T1" fmla="*/ 22762 h 61"/>
                  <a:gd name="T2" fmla="*/ 83 w 24"/>
                  <a:gd name="T3" fmla="*/ 21133 h 61"/>
                  <a:gd name="T4" fmla="*/ 80 w 24"/>
                  <a:gd name="T5" fmla="*/ 18920 h 61"/>
                  <a:gd name="T6" fmla="*/ 77 w 24"/>
                  <a:gd name="T7" fmla="*/ 15623 h 61"/>
                  <a:gd name="T8" fmla="*/ 70 w 24"/>
                  <a:gd name="T9" fmla="*/ 13166 h 61"/>
                  <a:gd name="T10" fmla="*/ 65 w 24"/>
                  <a:gd name="T11" fmla="*/ 9593 h 61"/>
                  <a:gd name="T12" fmla="*/ 60 w 24"/>
                  <a:gd name="T13" fmla="*/ 6505 h 61"/>
                  <a:gd name="T14" fmla="*/ 51 w 24"/>
                  <a:gd name="T15" fmla="*/ 3472 h 61"/>
                  <a:gd name="T16" fmla="*/ 2 w 24"/>
                  <a:gd name="T17" fmla="*/ 0 h 61"/>
                  <a:gd name="T18" fmla="*/ 0 w 24"/>
                  <a:gd name="T19" fmla="*/ 5 h 61"/>
                  <a:gd name="T20" fmla="*/ 2 w 24"/>
                  <a:gd name="T21" fmla="*/ 4382 h 61"/>
                  <a:gd name="T22" fmla="*/ 2 w 24"/>
                  <a:gd name="T23" fmla="*/ 7669 h 61"/>
                  <a:gd name="T24" fmla="*/ 2 w 24"/>
                  <a:gd name="T25" fmla="*/ 11266 h 61"/>
                  <a:gd name="T26" fmla="*/ 51 w 24"/>
                  <a:gd name="T27" fmla="*/ 13338 h 61"/>
                  <a:gd name="T28" fmla="*/ 55 w 24"/>
                  <a:gd name="T29" fmla="*/ 16883 h 61"/>
                  <a:gd name="T30" fmla="*/ 58 w 24"/>
                  <a:gd name="T31" fmla="*/ 19521 h 61"/>
                  <a:gd name="T32" fmla="*/ 58 w 24"/>
                  <a:gd name="T33" fmla="*/ 21414 h 61"/>
                  <a:gd name="T34" fmla="*/ 60 w 24"/>
                  <a:gd name="T35" fmla="*/ 23161 h 61"/>
                  <a:gd name="T36" fmla="*/ 83 w 24"/>
                  <a:gd name="T37" fmla="*/ 22762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24" y="59"/>
                    </a:moveTo>
                    <a:lnTo>
                      <a:pt x="24" y="55"/>
                    </a:lnTo>
                    <a:lnTo>
                      <a:pt x="23" y="50"/>
                    </a:lnTo>
                    <a:lnTo>
                      <a:pt x="22" y="42"/>
                    </a:lnTo>
                    <a:lnTo>
                      <a:pt x="20" y="34"/>
                    </a:lnTo>
                    <a:lnTo>
                      <a:pt x="18" y="25"/>
                    </a:lnTo>
                    <a:lnTo>
                      <a:pt x="16" y="17"/>
                    </a:lnTo>
                    <a:lnTo>
                      <a:pt x="12" y="9"/>
                    </a:lnTo>
                    <a:lnTo>
                      <a:pt x="7" y="0"/>
                    </a:lnTo>
                    <a:lnTo>
                      <a:pt x="0" y="5"/>
                    </a:lnTo>
                    <a:lnTo>
                      <a:pt x="4" y="12"/>
                    </a:lnTo>
                    <a:lnTo>
                      <a:pt x="7" y="20"/>
                    </a:lnTo>
                    <a:lnTo>
                      <a:pt x="10" y="29"/>
                    </a:lnTo>
                    <a:lnTo>
                      <a:pt x="12" y="36"/>
                    </a:lnTo>
                    <a:lnTo>
                      <a:pt x="14" y="44"/>
                    </a:lnTo>
                    <a:lnTo>
                      <a:pt x="15" y="51"/>
                    </a:lnTo>
                    <a:lnTo>
                      <a:pt x="15" y="56"/>
                    </a:lnTo>
                    <a:lnTo>
                      <a:pt x="16" y="61"/>
                    </a:lnTo>
                    <a:lnTo>
                      <a:pt x="24"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23" name="Freeform 748"/>
              <p:cNvSpPr>
                <a:spLocks noChangeArrowheads="1"/>
              </p:cNvSpPr>
              <p:nvPr/>
            </p:nvSpPr>
            <p:spPr bwMode="auto">
              <a:xfrm>
                <a:off x="5551" y="706"/>
                <a:ext cx="62" cy="112"/>
              </a:xfrm>
              <a:custGeom>
                <a:avLst/>
                <a:gdLst>
                  <a:gd name="T0" fmla="*/ 0 w 64"/>
                  <a:gd name="T1" fmla="*/ 29584 h 107"/>
                  <a:gd name="T2" fmla="*/ 0 w 64"/>
                  <a:gd name="T3" fmla="*/ 30401 h 107"/>
                  <a:gd name="T4" fmla="*/ 0 w 64"/>
                  <a:gd name="T5" fmla="*/ 31411 h 107"/>
                  <a:gd name="T6" fmla="*/ 1 w 64"/>
                  <a:gd name="T7" fmla="*/ 32030 h 107"/>
                  <a:gd name="T8" fmla="*/ 2 w 64"/>
                  <a:gd name="T9" fmla="*/ 32375 h 107"/>
                  <a:gd name="T10" fmla="*/ 6 w 64"/>
                  <a:gd name="T11" fmla="*/ 32690 h 107"/>
                  <a:gd name="T12" fmla="*/ 597 w 64"/>
                  <a:gd name="T13" fmla="*/ 32690 h 107"/>
                  <a:gd name="T14" fmla="*/ 807 w 64"/>
                  <a:gd name="T15" fmla="*/ 32030 h 107"/>
                  <a:gd name="T16" fmla="*/ 1237 w 64"/>
                  <a:gd name="T17" fmla="*/ 30401 h 107"/>
                  <a:gd name="T18" fmla="*/ 1575 w 64"/>
                  <a:gd name="T19" fmla="*/ 29499 h 107"/>
                  <a:gd name="T20" fmla="*/ 1933 w 64"/>
                  <a:gd name="T21" fmla="*/ 27449 h 107"/>
                  <a:gd name="T22" fmla="*/ 2264 w 64"/>
                  <a:gd name="T23" fmla="*/ 24252 h 107"/>
                  <a:gd name="T24" fmla="*/ 2617 w 64"/>
                  <a:gd name="T25" fmla="*/ 22111 h 107"/>
                  <a:gd name="T26" fmla="*/ 2954 w 64"/>
                  <a:gd name="T27" fmla="*/ 19122 h 107"/>
                  <a:gd name="T28" fmla="*/ 3140 w 64"/>
                  <a:gd name="T29" fmla="*/ 15472 h 107"/>
                  <a:gd name="T30" fmla="*/ 3256 w 64"/>
                  <a:gd name="T31" fmla="*/ 12281 h 107"/>
                  <a:gd name="T32" fmla="*/ 3262 w 64"/>
                  <a:gd name="T33" fmla="*/ 8567 h 107"/>
                  <a:gd name="T34" fmla="*/ 3262 w 64"/>
                  <a:gd name="T35" fmla="*/ 4545 h 107"/>
                  <a:gd name="T36" fmla="*/ 3140 w 64"/>
                  <a:gd name="T37" fmla="*/ 2 h 107"/>
                  <a:gd name="T38" fmla="*/ 3070 w 64"/>
                  <a:gd name="T39" fmla="*/ 1 h 107"/>
                  <a:gd name="T40" fmla="*/ 3063 w 64"/>
                  <a:gd name="T41" fmla="*/ 0 h 107"/>
                  <a:gd name="T42" fmla="*/ 2954 w 64"/>
                  <a:gd name="T43" fmla="*/ 0 h 107"/>
                  <a:gd name="T44" fmla="*/ 2882 w 64"/>
                  <a:gd name="T45" fmla="*/ 1 h 107"/>
                  <a:gd name="T46" fmla="*/ 2553 w 64"/>
                  <a:gd name="T47" fmla="*/ 4 h 107"/>
                  <a:gd name="T48" fmla="*/ 2182 w 64"/>
                  <a:gd name="T49" fmla="*/ 2734 h 107"/>
                  <a:gd name="T50" fmla="*/ 1818 w 64"/>
                  <a:gd name="T51" fmla="*/ 3916 h 107"/>
                  <a:gd name="T52" fmla="*/ 1427 w 64"/>
                  <a:gd name="T53" fmla="*/ 6917 h 107"/>
                  <a:gd name="T54" fmla="*/ 1095 w 64"/>
                  <a:gd name="T55" fmla="*/ 9205 h 107"/>
                  <a:gd name="T56" fmla="*/ 761 w 64"/>
                  <a:gd name="T57" fmla="*/ 11789 h 107"/>
                  <a:gd name="T58" fmla="*/ 597 w 64"/>
                  <a:gd name="T59" fmla="*/ 14362 h 107"/>
                  <a:gd name="T60" fmla="*/ 467 w 64"/>
                  <a:gd name="T61" fmla="*/ 16646 h 107"/>
                  <a:gd name="T62" fmla="*/ 6 w 64"/>
                  <a:gd name="T63" fmla="*/ 19525 h 107"/>
                  <a:gd name="T64" fmla="*/ 4 w 64"/>
                  <a:gd name="T65" fmla="*/ 22111 h 107"/>
                  <a:gd name="T66" fmla="*/ 2 w 64"/>
                  <a:gd name="T67" fmla="*/ 23996 h 107"/>
                  <a:gd name="T68" fmla="*/ 1 w 64"/>
                  <a:gd name="T69" fmla="*/ 27153 h 107"/>
                  <a:gd name="T70" fmla="*/ 1 w 64"/>
                  <a:gd name="T71" fmla="*/ 28006 h 107"/>
                  <a:gd name="T72" fmla="*/ 0 w 64"/>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7"/>
                  <a:gd name="T113" fmla="*/ 64 w 64"/>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7">
                    <a:moveTo>
                      <a:pt x="0" y="97"/>
                    </a:moveTo>
                    <a:lnTo>
                      <a:pt x="0" y="100"/>
                    </a:lnTo>
                    <a:lnTo>
                      <a:pt x="0" y="102"/>
                    </a:lnTo>
                    <a:lnTo>
                      <a:pt x="1" y="105"/>
                    </a:lnTo>
                    <a:lnTo>
                      <a:pt x="2" y="106"/>
                    </a:lnTo>
                    <a:lnTo>
                      <a:pt x="6" y="107"/>
                    </a:lnTo>
                    <a:lnTo>
                      <a:pt x="12" y="107"/>
                    </a:lnTo>
                    <a:lnTo>
                      <a:pt x="17" y="105"/>
                    </a:lnTo>
                    <a:lnTo>
                      <a:pt x="24" y="100"/>
                    </a:lnTo>
                    <a:lnTo>
                      <a:pt x="31" y="96"/>
                    </a:lnTo>
                    <a:lnTo>
                      <a:pt x="38" y="89"/>
                    </a:lnTo>
                    <a:lnTo>
                      <a:pt x="44" y="80"/>
                    </a:lnTo>
                    <a:lnTo>
                      <a:pt x="51" y="72"/>
                    </a:lnTo>
                    <a:lnTo>
                      <a:pt x="57" y="62"/>
                    </a:lnTo>
                    <a:lnTo>
                      <a:pt x="61" y="51"/>
                    </a:lnTo>
                    <a:lnTo>
                      <a:pt x="63" y="40"/>
                    </a:lnTo>
                    <a:lnTo>
                      <a:pt x="64" y="28"/>
                    </a:lnTo>
                    <a:lnTo>
                      <a:pt x="64" y="16"/>
                    </a:lnTo>
                    <a:lnTo>
                      <a:pt x="61" y="2"/>
                    </a:lnTo>
                    <a:lnTo>
                      <a:pt x="60" y="1"/>
                    </a:lnTo>
                    <a:lnTo>
                      <a:pt x="58" y="0"/>
                    </a:lnTo>
                    <a:lnTo>
                      <a:pt x="57" y="0"/>
                    </a:lnTo>
                    <a:lnTo>
                      <a:pt x="55" y="1"/>
                    </a:lnTo>
                    <a:lnTo>
                      <a:pt x="49" y="4"/>
                    </a:lnTo>
                    <a:lnTo>
                      <a:pt x="42" y="9"/>
                    </a:lnTo>
                    <a:lnTo>
                      <a:pt x="36" y="14"/>
                    </a:lnTo>
                    <a:lnTo>
                      <a:pt x="28" y="22"/>
                    </a:lnTo>
                    <a:lnTo>
                      <a:pt x="22" y="30"/>
                    </a:lnTo>
                    <a:lnTo>
                      <a:pt x="16" y="39"/>
                    </a:lnTo>
                    <a:lnTo>
                      <a:pt x="12" y="47"/>
                    </a:lnTo>
                    <a:lnTo>
                      <a:pt x="8" y="55"/>
                    </a:lnTo>
                    <a:lnTo>
                      <a:pt x="6" y="64"/>
                    </a:lnTo>
                    <a:lnTo>
                      <a:pt x="4" y="72"/>
                    </a:lnTo>
                    <a:lnTo>
                      <a:pt x="2" y="79"/>
                    </a:lnTo>
                    <a:lnTo>
                      <a:pt x="1" y="87"/>
                    </a:lnTo>
                    <a:lnTo>
                      <a:pt x="1" y="92"/>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24" name="Freeform 749"/>
              <p:cNvSpPr>
                <a:spLocks noChangeArrowheads="1"/>
              </p:cNvSpPr>
              <p:nvPr/>
            </p:nvSpPr>
            <p:spPr bwMode="auto">
              <a:xfrm>
                <a:off x="5546" y="706"/>
                <a:ext cx="72" cy="117"/>
              </a:xfrm>
              <a:custGeom>
                <a:avLst/>
                <a:gdLst>
                  <a:gd name="T0" fmla="*/ 1874 w 74"/>
                  <a:gd name="T1" fmla="*/ 4 h 111"/>
                  <a:gd name="T2" fmla="*/ 1975 w 74"/>
                  <a:gd name="T3" fmla="*/ 7237 h 111"/>
                  <a:gd name="T4" fmla="*/ 1975 w 74"/>
                  <a:gd name="T5" fmla="*/ 13254 h 111"/>
                  <a:gd name="T6" fmla="*/ 1925 w 74"/>
                  <a:gd name="T7" fmla="*/ 18134 h 111"/>
                  <a:gd name="T8" fmla="*/ 1874 w 74"/>
                  <a:gd name="T9" fmla="*/ 23318 h 111"/>
                  <a:gd name="T10" fmla="*/ 1732 w 74"/>
                  <a:gd name="T11" fmla="*/ 28201 h 111"/>
                  <a:gd name="T12" fmla="*/ 1559 w 74"/>
                  <a:gd name="T13" fmla="*/ 32565 h 111"/>
                  <a:gd name="T14" fmla="*/ 1402 w 74"/>
                  <a:gd name="T15" fmla="*/ 36610 h 111"/>
                  <a:gd name="T16" fmla="*/ 1198 w 74"/>
                  <a:gd name="T17" fmla="*/ 40301 h 111"/>
                  <a:gd name="T18" fmla="*/ 971 w 74"/>
                  <a:gd name="T19" fmla="*/ 42803 h 111"/>
                  <a:gd name="T20" fmla="*/ 746 w 74"/>
                  <a:gd name="T21" fmla="*/ 46006 h 111"/>
                  <a:gd name="T22" fmla="*/ 575 w 74"/>
                  <a:gd name="T23" fmla="*/ 46813 h 111"/>
                  <a:gd name="T24" fmla="*/ 417 w 74"/>
                  <a:gd name="T25" fmla="*/ 47443 h 111"/>
                  <a:gd name="T26" fmla="*/ 339 w 74"/>
                  <a:gd name="T27" fmla="*/ 47443 h 111"/>
                  <a:gd name="T28" fmla="*/ 8 w 74"/>
                  <a:gd name="T29" fmla="*/ 47078 h 111"/>
                  <a:gd name="T30" fmla="*/ 9 w 74"/>
                  <a:gd name="T31" fmla="*/ 47078 h 111"/>
                  <a:gd name="T32" fmla="*/ 8 w 74"/>
                  <a:gd name="T33" fmla="*/ 47078 h 111"/>
                  <a:gd name="T34" fmla="*/ 8 w 74"/>
                  <a:gd name="T35" fmla="*/ 46813 h 111"/>
                  <a:gd name="T36" fmla="*/ 8 w 74"/>
                  <a:gd name="T37" fmla="*/ 46006 h 111"/>
                  <a:gd name="T38" fmla="*/ 0 w 74"/>
                  <a:gd name="T39" fmla="*/ 45036 h 111"/>
                  <a:gd name="T40" fmla="*/ 0 w 74"/>
                  <a:gd name="T41" fmla="*/ 46813 h 111"/>
                  <a:gd name="T42" fmla="*/ 0 w 74"/>
                  <a:gd name="T43" fmla="*/ 48110 h 111"/>
                  <a:gd name="T44" fmla="*/ 2 w 74"/>
                  <a:gd name="T45" fmla="*/ 50178 h 111"/>
                  <a:gd name="T46" fmla="*/ 4 w 74"/>
                  <a:gd name="T47" fmla="*/ 51297 h 111"/>
                  <a:gd name="T48" fmla="*/ 9 w 74"/>
                  <a:gd name="T49" fmla="*/ 52015 h 111"/>
                  <a:gd name="T50" fmla="*/ 489 w 74"/>
                  <a:gd name="T51" fmla="*/ 52015 h 111"/>
                  <a:gd name="T52" fmla="*/ 671 w 74"/>
                  <a:gd name="T53" fmla="*/ 50918 h 111"/>
                  <a:gd name="T54" fmla="*/ 920 w 74"/>
                  <a:gd name="T55" fmla="*/ 49753 h 111"/>
                  <a:gd name="T56" fmla="*/ 1137 w 74"/>
                  <a:gd name="T57" fmla="*/ 46451 h 111"/>
                  <a:gd name="T58" fmla="*/ 1402 w 74"/>
                  <a:gd name="T59" fmla="*/ 42803 h 111"/>
                  <a:gd name="T60" fmla="*/ 1641 w 74"/>
                  <a:gd name="T61" fmla="*/ 39602 h 111"/>
                  <a:gd name="T62" fmla="*/ 1823 w 74"/>
                  <a:gd name="T63" fmla="*/ 35233 h 111"/>
                  <a:gd name="T64" fmla="*/ 1975 w 74"/>
                  <a:gd name="T65" fmla="*/ 30145 h 111"/>
                  <a:gd name="T66" fmla="*/ 2137 w 74"/>
                  <a:gd name="T67" fmla="*/ 24804 h 111"/>
                  <a:gd name="T68" fmla="*/ 2235 w 74"/>
                  <a:gd name="T69" fmla="*/ 19540 h 111"/>
                  <a:gd name="T70" fmla="*/ 2254 w 74"/>
                  <a:gd name="T71" fmla="*/ 13254 h 111"/>
                  <a:gd name="T72" fmla="*/ 2251 w 74"/>
                  <a:gd name="T73" fmla="*/ 6182 h 111"/>
                  <a:gd name="T74" fmla="*/ 2120 w 74"/>
                  <a:gd name="T75" fmla="*/ 0 h 111"/>
                  <a:gd name="T76" fmla="*/ 1874 w 74"/>
                  <a:gd name="T77" fmla="*/ 4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1" y="4"/>
                    </a:moveTo>
                    <a:lnTo>
                      <a:pt x="64" y="16"/>
                    </a:lnTo>
                    <a:lnTo>
                      <a:pt x="64" y="28"/>
                    </a:lnTo>
                    <a:lnTo>
                      <a:pt x="63" y="39"/>
                    </a:lnTo>
                    <a:lnTo>
                      <a:pt x="61" y="50"/>
                    </a:lnTo>
                    <a:lnTo>
                      <a:pt x="57" y="60"/>
                    </a:lnTo>
                    <a:lnTo>
                      <a:pt x="51" y="69"/>
                    </a:lnTo>
                    <a:lnTo>
                      <a:pt x="45" y="78"/>
                    </a:lnTo>
                    <a:lnTo>
                      <a:pt x="39" y="86"/>
                    </a:lnTo>
                    <a:lnTo>
                      <a:pt x="32" y="91"/>
                    </a:lnTo>
                    <a:lnTo>
                      <a:pt x="25" y="97"/>
                    </a:lnTo>
                    <a:lnTo>
                      <a:pt x="20" y="100"/>
                    </a:lnTo>
                    <a:lnTo>
                      <a:pt x="14" y="102"/>
                    </a:lnTo>
                    <a:lnTo>
                      <a:pt x="10" y="102"/>
                    </a:lnTo>
                    <a:lnTo>
                      <a:pt x="8" y="101"/>
                    </a:lnTo>
                    <a:lnTo>
                      <a:pt x="9" y="101"/>
                    </a:lnTo>
                    <a:lnTo>
                      <a:pt x="8" y="101"/>
                    </a:lnTo>
                    <a:lnTo>
                      <a:pt x="8" y="100"/>
                    </a:lnTo>
                    <a:lnTo>
                      <a:pt x="8" y="97"/>
                    </a:lnTo>
                    <a:lnTo>
                      <a:pt x="0" y="96"/>
                    </a:lnTo>
                    <a:lnTo>
                      <a:pt x="0" y="100"/>
                    </a:lnTo>
                    <a:lnTo>
                      <a:pt x="0" y="103"/>
                    </a:lnTo>
                    <a:lnTo>
                      <a:pt x="2" y="107"/>
                    </a:lnTo>
                    <a:lnTo>
                      <a:pt x="4" y="110"/>
                    </a:lnTo>
                    <a:lnTo>
                      <a:pt x="9" y="111"/>
                    </a:lnTo>
                    <a:lnTo>
                      <a:pt x="17" y="111"/>
                    </a:lnTo>
                    <a:lnTo>
                      <a:pt x="23" y="109"/>
                    </a:lnTo>
                    <a:lnTo>
                      <a:pt x="30" y="105"/>
                    </a:lnTo>
                    <a:lnTo>
                      <a:pt x="38" y="99"/>
                    </a:lnTo>
                    <a:lnTo>
                      <a:pt x="45" y="91"/>
                    </a:lnTo>
                    <a:lnTo>
                      <a:pt x="53" y="84"/>
                    </a:lnTo>
                    <a:lnTo>
                      <a:pt x="59" y="75"/>
                    </a:lnTo>
                    <a:lnTo>
                      <a:pt x="64" y="64"/>
                    </a:lnTo>
                    <a:lnTo>
                      <a:pt x="69" y="53"/>
                    </a:lnTo>
                    <a:lnTo>
                      <a:pt x="72" y="41"/>
                    </a:lnTo>
                    <a:lnTo>
                      <a:pt x="74" y="28"/>
                    </a:lnTo>
                    <a:lnTo>
                      <a:pt x="73" y="14"/>
                    </a:lnTo>
                    <a:lnTo>
                      <a:pt x="68" y="0"/>
                    </a:lnTo>
                    <a:lnTo>
                      <a:pt x="61"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25" name="Freeform 750"/>
              <p:cNvSpPr>
                <a:spLocks noChangeArrowheads="1"/>
              </p:cNvSpPr>
              <p:nvPr/>
            </p:nvSpPr>
            <p:spPr bwMode="auto">
              <a:xfrm>
                <a:off x="5564" y="702"/>
                <a:ext cx="48" cy="44"/>
              </a:xfrm>
              <a:custGeom>
                <a:avLst/>
                <a:gdLst>
                  <a:gd name="T0" fmla="*/ 7 w 51"/>
                  <a:gd name="T1" fmla="*/ 23247 h 45"/>
                  <a:gd name="T2" fmla="*/ 400 w 51"/>
                  <a:gd name="T3" fmla="*/ 19430 h 45"/>
                  <a:gd name="T4" fmla="*/ 597 w 51"/>
                  <a:gd name="T5" fmla="*/ 15182 h 45"/>
                  <a:gd name="T6" fmla="*/ 841 w 51"/>
                  <a:gd name="T7" fmla="*/ 10925 h 45"/>
                  <a:gd name="T8" fmla="*/ 1058 w 51"/>
                  <a:gd name="T9" fmla="*/ 8369 h 45"/>
                  <a:gd name="T10" fmla="*/ 1255 w 51"/>
                  <a:gd name="T11" fmla="*/ 5960 h 45"/>
                  <a:gd name="T12" fmla="*/ 1487 w 51"/>
                  <a:gd name="T13" fmla="*/ 5000 h 45"/>
                  <a:gd name="T14" fmla="*/ 1489 w 51"/>
                  <a:gd name="T15" fmla="*/ 4593 h 45"/>
                  <a:gd name="T16" fmla="*/ 1538 w 51"/>
                  <a:gd name="T17" fmla="*/ 4593 h 45"/>
                  <a:gd name="T18" fmla="*/ 1489 w 51"/>
                  <a:gd name="T19" fmla="*/ 4593 h 45"/>
                  <a:gd name="T20" fmla="*/ 1489 w 51"/>
                  <a:gd name="T21" fmla="*/ 4216 h 45"/>
                  <a:gd name="T22" fmla="*/ 1724 w 51"/>
                  <a:gd name="T23" fmla="*/ 4 h 45"/>
                  <a:gd name="T24" fmla="*/ 1669 w 51"/>
                  <a:gd name="T25" fmla="*/ 1 h 45"/>
                  <a:gd name="T26" fmla="*/ 1576 w 51"/>
                  <a:gd name="T27" fmla="*/ 0 h 45"/>
                  <a:gd name="T28" fmla="*/ 1487 w 51"/>
                  <a:gd name="T29" fmla="*/ 0 h 45"/>
                  <a:gd name="T30" fmla="*/ 1328 w 51"/>
                  <a:gd name="T31" fmla="*/ 1 h 45"/>
                  <a:gd name="T32" fmla="*/ 1118 w 51"/>
                  <a:gd name="T33" fmla="*/ 4 h 45"/>
                  <a:gd name="T34" fmla="*/ 942 w 51"/>
                  <a:gd name="T35" fmla="*/ 4593 h 45"/>
                  <a:gd name="T36" fmla="*/ 633 w 51"/>
                  <a:gd name="T37" fmla="*/ 7683 h 45"/>
                  <a:gd name="T38" fmla="*/ 400 w 51"/>
                  <a:gd name="T39" fmla="*/ 11749 h 45"/>
                  <a:gd name="T40" fmla="*/ 5 w 51"/>
                  <a:gd name="T41" fmla="*/ 16555 h 45"/>
                  <a:gd name="T42" fmla="*/ 0 w 51"/>
                  <a:gd name="T43" fmla="*/ 21167 h 45"/>
                  <a:gd name="T44" fmla="*/ 7 w 51"/>
                  <a:gd name="T45" fmla="*/ 2324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7" y="45"/>
                    </a:moveTo>
                    <a:lnTo>
                      <a:pt x="12" y="37"/>
                    </a:lnTo>
                    <a:lnTo>
                      <a:pt x="19" y="29"/>
                    </a:lnTo>
                    <a:lnTo>
                      <a:pt x="25" y="22"/>
                    </a:lnTo>
                    <a:lnTo>
                      <a:pt x="32" y="16"/>
                    </a:lnTo>
                    <a:lnTo>
                      <a:pt x="38" y="12"/>
                    </a:lnTo>
                    <a:lnTo>
                      <a:pt x="43" y="10"/>
                    </a:lnTo>
                    <a:lnTo>
                      <a:pt x="44" y="9"/>
                    </a:lnTo>
                    <a:lnTo>
                      <a:pt x="45" y="9"/>
                    </a:lnTo>
                    <a:lnTo>
                      <a:pt x="44" y="9"/>
                    </a:lnTo>
                    <a:lnTo>
                      <a:pt x="44" y="8"/>
                    </a:lnTo>
                    <a:lnTo>
                      <a:pt x="51" y="4"/>
                    </a:lnTo>
                    <a:lnTo>
                      <a:pt x="49" y="1"/>
                    </a:lnTo>
                    <a:lnTo>
                      <a:pt x="46" y="0"/>
                    </a:lnTo>
                    <a:lnTo>
                      <a:pt x="43" y="0"/>
                    </a:lnTo>
                    <a:lnTo>
                      <a:pt x="40" y="1"/>
                    </a:lnTo>
                    <a:lnTo>
                      <a:pt x="33" y="4"/>
                    </a:lnTo>
                    <a:lnTo>
                      <a:pt x="27" y="9"/>
                    </a:lnTo>
                    <a:lnTo>
                      <a:pt x="20" y="15"/>
                    </a:lnTo>
                    <a:lnTo>
                      <a:pt x="12" y="23"/>
                    </a:lnTo>
                    <a:lnTo>
                      <a:pt x="5" y="32"/>
                    </a:lnTo>
                    <a:lnTo>
                      <a:pt x="0" y="40"/>
                    </a:lnTo>
                    <a:lnTo>
                      <a:pt x="7"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26" name="Freeform 751"/>
              <p:cNvSpPr>
                <a:spLocks noChangeArrowheads="1"/>
              </p:cNvSpPr>
              <p:nvPr/>
            </p:nvSpPr>
            <p:spPr bwMode="auto">
              <a:xfrm>
                <a:off x="5546" y="735"/>
                <a:ext cx="20" cy="61"/>
              </a:xfrm>
              <a:custGeom>
                <a:avLst/>
                <a:gdLst>
                  <a:gd name="T0" fmla="*/ 638 w 24"/>
                  <a:gd name="T1" fmla="*/ 20381 h 61"/>
                  <a:gd name="T2" fmla="*/ 692 w 24"/>
                  <a:gd name="T3" fmla="*/ 19481 h 61"/>
                  <a:gd name="T4" fmla="*/ 692 w 24"/>
                  <a:gd name="T5" fmla="*/ 17180 h 61"/>
                  <a:gd name="T6" fmla="*/ 748 w 24"/>
                  <a:gd name="T7" fmla="*/ 14857 h 61"/>
                  <a:gd name="T8" fmla="*/ 879 w 24"/>
                  <a:gd name="T9" fmla="*/ 12520 h 61"/>
                  <a:gd name="T10" fmla="*/ 1032 w 24"/>
                  <a:gd name="T11" fmla="*/ 9914 h 61"/>
                  <a:gd name="T12" fmla="*/ 1312 w 24"/>
                  <a:gd name="T13" fmla="*/ 7237 h 61"/>
                  <a:gd name="T14" fmla="*/ 1540 w 24"/>
                  <a:gd name="T15" fmla="*/ 4164 h 61"/>
                  <a:gd name="T16" fmla="*/ 1808 w 24"/>
                  <a:gd name="T17" fmla="*/ 5 h 61"/>
                  <a:gd name="T18" fmla="*/ 1312 w 24"/>
                  <a:gd name="T19" fmla="*/ 0 h 61"/>
                  <a:gd name="T20" fmla="*/ 879 w 24"/>
                  <a:gd name="T21" fmla="*/ 3056 h 61"/>
                  <a:gd name="T22" fmla="*/ 638 w 24"/>
                  <a:gd name="T23" fmla="*/ 6186 h 61"/>
                  <a:gd name="T24" fmla="*/ 544 w 24"/>
                  <a:gd name="T25" fmla="*/ 9154 h 61"/>
                  <a:gd name="T26" fmla="*/ 3 w 24"/>
                  <a:gd name="T27" fmla="*/ 11737 h 61"/>
                  <a:gd name="T28" fmla="*/ 2 w 24"/>
                  <a:gd name="T29" fmla="*/ 14692 h 61"/>
                  <a:gd name="T30" fmla="*/ 1 w 24"/>
                  <a:gd name="T31" fmla="*/ 16652 h 61"/>
                  <a:gd name="T32" fmla="*/ 0 w 24"/>
                  <a:gd name="T33" fmla="*/ 18598 h 61"/>
                  <a:gd name="T34" fmla="*/ 0 w 24"/>
                  <a:gd name="T35" fmla="*/ 20101 h 61"/>
                  <a:gd name="T36" fmla="*/ 638 w 24"/>
                  <a:gd name="T37" fmla="*/ 2038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8" y="61"/>
                    </a:moveTo>
                    <a:lnTo>
                      <a:pt x="9" y="58"/>
                    </a:lnTo>
                    <a:lnTo>
                      <a:pt x="9" y="51"/>
                    </a:lnTo>
                    <a:lnTo>
                      <a:pt x="10" y="44"/>
                    </a:lnTo>
                    <a:lnTo>
                      <a:pt x="12" y="37"/>
                    </a:lnTo>
                    <a:lnTo>
                      <a:pt x="14" y="29"/>
                    </a:lnTo>
                    <a:lnTo>
                      <a:pt x="17" y="21"/>
                    </a:lnTo>
                    <a:lnTo>
                      <a:pt x="20" y="13"/>
                    </a:lnTo>
                    <a:lnTo>
                      <a:pt x="24" y="5"/>
                    </a:lnTo>
                    <a:lnTo>
                      <a:pt x="17" y="0"/>
                    </a:lnTo>
                    <a:lnTo>
                      <a:pt x="12" y="9"/>
                    </a:lnTo>
                    <a:lnTo>
                      <a:pt x="8" y="18"/>
                    </a:lnTo>
                    <a:lnTo>
                      <a:pt x="6" y="27"/>
                    </a:lnTo>
                    <a:lnTo>
                      <a:pt x="4" y="36"/>
                    </a:lnTo>
                    <a:lnTo>
                      <a:pt x="2" y="43"/>
                    </a:lnTo>
                    <a:lnTo>
                      <a:pt x="1" y="50"/>
                    </a:lnTo>
                    <a:lnTo>
                      <a:pt x="0" y="55"/>
                    </a:lnTo>
                    <a:lnTo>
                      <a:pt x="0" y="60"/>
                    </a:lnTo>
                    <a:lnTo>
                      <a:pt x="8"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27" name="Freeform 752"/>
              <p:cNvSpPr>
                <a:spLocks noChangeArrowheads="1"/>
              </p:cNvSpPr>
              <p:nvPr/>
            </p:nvSpPr>
            <p:spPr bwMode="auto">
              <a:xfrm>
                <a:off x="142" y="381"/>
                <a:ext cx="62" cy="112"/>
              </a:xfrm>
              <a:custGeom>
                <a:avLst/>
                <a:gdLst>
                  <a:gd name="T0" fmla="*/ 3262 w 64"/>
                  <a:gd name="T1" fmla="*/ 58975 h 106"/>
                  <a:gd name="T2" fmla="*/ 3262 w 64"/>
                  <a:gd name="T3" fmla="*/ 61906 h 106"/>
                  <a:gd name="T4" fmla="*/ 3262 w 64"/>
                  <a:gd name="T5" fmla="*/ 63057 h 106"/>
                  <a:gd name="T6" fmla="*/ 3256 w 64"/>
                  <a:gd name="T7" fmla="*/ 64002 h 106"/>
                  <a:gd name="T8" fmla="*/ 3256 w 64"/>
                  <a:gd name="T9" fmla="*/ 65288 h 106"/>
                  <a:gd name="T10" fmla="*/ 3063 w 64"/>
                  <a:gd name="T11" fmla="*/ 65982 h 106"/>
                  <a:gd name="T12" fmla="*/ 2714 w 64"/>
                  <a:gd name="T13" fmla="*/ 65982 h 106"/>
                  <a:gd name="T14" fmla="*/ 2404 w 64"/>
                  <a:gd name="T15" fmla="*/ 64002 h 106"/>
                  <a:gd name="T16" fmla="*/ 2053 w 64"/>
                  <a:gd name="T17" fmla="*/ 61906 h 106"/>
                  <a:gd name="T18" fmla="*/ 1673 w 64"/>
                  <a:gd name="T19" fmla="*/ 58583 h 106"/>
                  <a:gd name="T20" fmla="*/ 1348 w 64"/>
                  <a:gd name="T21" fmla="*/ 55483 h 106"/>
                  <a:gd name="T22" fmla="*/ 971 w 64"/>
                  <a:gd name="T23" fmla="*/ 49384 h 106"/>
                  <a:gd name="T24" fmla="*/ 635 w 64"/>
                  <a:gd name="T25" fmla="*/ 44560 h 106"/>
                  <a:gd name="T26" fmla="*/ 467 w 64"/>
                  <a:gd name="T27" fmla="*/ 37985 h 106"/>
                  <a:gd name="T28" fmla="*/ 3 w 64"/>
                  <a:gd name="T29" fmla="*/ 30566 h 106"/>
                  <a:gd name="T30" fmla="*/ 1 w 64"/>
                  <a:gd name="T31" fmla="*/ 23890 h 106"/>
                  <a:gd name="T32" fmla="*/ 0 w 64"/>
                  <a:gd name="T33" fmla="*/ 16779 h 106"/>
                  <a:gd name="T34" fmla="*/ 0 w 64"/>
                  <a:gd name="T35" fmla="*/ 8997 h 106"/>
                  <a:gd name="T36" fmla="*/ 3 w 64"/>
                  <a:gd name="T37" fmla="*/ 2 h 106"/>
                  <a:gd name="T38" fmla="*/ 4 w 64"/>
                  <a:gd name="T39" fmla="*/ 1 h 106"/>
                  <a:gd name="T40" fmla="*/ 6 w 64"/>
                  <a:gd name="T41" fmla="*/ 0 h 106"/>
                  <a:gd name="T42" fmla="*/ 7 w 64"/>
                  <a:gd name="T43" fmla="*/ 0 h 106"/>
                  <a:gd name="T44" fmla="*/ 498 w 64"/>
                  <a:gd name="T45" fmla="*/ 1 h 106"/>
                  <a:gd name="T46" fmla="*/ 761 w 64"/>
                  <a:gd name="T47" fmla="*/ 3 h 106"/>
                  <a:gd name="T48" fmla="*/ 1095 w 64"/>
                  <a:gd name="T49" fmla="*/ 5529 h 106"/>
                  <a:gd name="T50" fmla="*/ 1427 w 64"/>
                  <a:gd name="T51" fmla="*/ 8266 h 106"/>
                  <a:gd name="T52" fmla="*/ 1818 w 64"/>
                  <a:gd name="T53" fmla="*/ 13519 h 106"/>
                  <a:gd name="T54" fmla="*/ 2182 w 64"/>
                  <a:gd name="T55" fmla="*/ 18189 h 106"/>
                  <a:gd name="T56" fmla="*/ 2464 w 64"/>
                  <a:gd name="T57" fmla="*/ 23298 h 106"/>
                  <a:gd name="T58" fmla="*/ 2714 w 64"/>
                  <a:gd name="T59" fmla="*/ 29632 h 106"/>
                  <a:gd name="T60" fmla="*/ 2883 w 64"/>
                  <a:gd name="T61" fmla="*/ 34884 h 106"/>
                  <a:gd name="T62" fmla="*/ 3063 w 64"/>
                  <a:gd name="T63" fmla="*/ 38997 h 106"/>
                  <a:gd name="T64" fmla="*/ 3070 w 64"/>
                  <a:gd name="T65" fmla="*/ 44560 h 106"/>
                  <a:gd name="T66" fmla="*/ 3256 w 64"/>
                  <a:gd name="T67" fmla="*/ 48936 h 106"/>
                  <a:gd name="T68" fmla="*/ 3256 w 64"/>
                  <a:gd name="T69" fmla="*/ 53581 h 106"/>
                  <a:gd name="T70" fmla="*/ 3256 w 64"/>
                  <a:gd name="T71" fmla="*/ 57083 h 106"/>
                  <a:gd name="T72" fmla="*/ 3262 w 64"/>
                  <a:gd name="T73" fmla="*/ 58975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6"/>
                  <a:gd name="T113" fmla="*/ 64 w 64"/>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6">
                    <a:moveTo>
                      <a:pt x="64" y="96"/>
                    </a:moveTo>
                    <a:lnTo>
                      <a:pt x="64" y="100"/>
                    </a:lnTo>
                    <a:lnTo>
                      <a:pt x="64" y="102"/>
                    </a:lnTo>
                    <a:lnTo>
                      <a:pt x="63" y="104"/>
                    </a:lnTo>
                    <a:lnTo>
                      <a:pt x="62" y="105"/>
                    </a:lnTo>
                    <a:lnTo>
                      <a:pt x="58" y="106"/>
                    </a:lnTo>
                    <a:lnTo>
                      <a:pt x="53" y="106"/>
                    </a:lnTo>
                    <a:lnTo>
                      <a:pt x="47" y="104"/>
                    </a:lnTo>
                    <a:lnTo>
                      <a:pt x="40" y="100"/>
                    </a:lnTo>
                    <a:lnTo>
                      <a:pt x="33" y="95"/>
                    </a:lnTo>
                    <a:lnTo>
                      <a:pt x="26" y="89"/>
                    </a:lnTo>
                    <a:lnTo>
                      <a:pt x="20" y="80"/>
                    </a:lnTo>
                    <a:lnTo>
                      <a:pt x="13" y="71"/>
                    </a:lnTo>
                    <a:lnTo>
                      <a:pt x="8" y="61"/>
                    </a:lnTo>
                    <a:lnTo>
                      <a:pt x="3" y="50"/>
                    </a:lnTo>
                    <a:lnTo>
                      <a:pt x="1" y="39"/>
                    </a:lnTo>
                    <a:lnTo>
                      <a:pt x="0" y="27"/>
                    </a:lnTo>
                    <a:lnTo>
                      <a:pt x="0" y="15"/>
                    </a:lnTo>
                    <a:lnTo>
                      <a:pt x="3" y="2"/>
                    </a:lnTo>
                    <a:lnTo>
                      <a:pt x="4" y="1"/>
                    </a:lnTo>
                    <a:lnTo>
                      <a:pt x="6" y="0"/>
                    </a:lnTo>
                    <a:lnTo>
                      <a:pt x="7" y="0"/>
                    </a:lnTo>
                    <a:lnTo>
                      <a:pt x="9" y="1"/>
                    </a:lnTo>
                    <a:lnTo>
                      <a:pt x="16" y="3"/>
                    </a:lnTo>
                    <a:lnTo>
                      <a:pt x="22" y="9"/>
                    </a:lnTo>
                    <a:lnTo>
                      <a:pt x="28" y="14"/>
                    </a:lnTo>
                    <a:lnTo>
                      <a:pt x="36" y="22"/>
                    </a:lnTo>
                    <a:lnTo>
                      <a:pt x="42" y="29"/>
                    </a:lnTo>
                    <a:lnTo>
                      <a:pt x="48" y="38"/>
                    </a:lnTo>
                    <a:lnTo>
                      <a:pt x="53" y="47"/>
                    </a:lnTo>
                    <a:lnTo>
                      <a:pt x="56" y="55"/>
                    </a:lnTo>
                    <a:lnTo>
                      <a:pt x="58" y="64"/>
                    </a:lnTo>
                    <a:lnTo>
                      <a:pt x="60" y="71"/>
                    </a:lnTo>
                    <a:lnTo>
                      <a:pt x="62" y="79"/>
                    </a:lnTo>
                    <a:lnTo>
                      <a:pt x="63" y="87"/>
                    </a:lnTo>
                    <a:lnTo>
                      <a:pt x="63" y="92"/>
                    </a:lnTo>
                    <a:lnTo>
                      <a:pt x="64"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28" name="Freeform 753"/>
              <p:cNvSpPr>
                <a:spLocks noChangeArrowheads="1"/>
              </p:cNvSpPr>
              <p:nvPr/>
            </p:nvSpPr>
            <p:spPr bwMode="auto">
              <a:xfrm>
                <a:off x="136" y="381"/>
                <a:ext cx="72" cy="117"/>
              </a:xfrm>
              <a:custGeom>
                <a:avLst/>
                <a:gdLst>
                  <a:gd name="T0" fmla="*/ 6 w 74"/>
                  <a:gd name="T1" fmla="*/ 0 h 111"/>
                  <a:gd name="T2" fmla="*/ 1 w 74"/>
                  <a:gd name="T3" fmla="*/ 6182 h 111"/>
                  <a:gd name="T4" fmla="*/ 0 w 74"/>
                  <a:gd name="T5" fmla="*/ 12511 h 111"/>
                  <a:gd name="T6" fmla="*/ 2 w 74"/>
                  <a:gd name="T7" fmla="*/ 18459 h 111"/>
                  <a:gd name="T8" fmla="*/ 5 w 74"/>
                  <a:gd name="T9" fmla="*/ 24804 h 111"/>
                  <a:gd name="T10" fmla="*/ 339 w 74"/>
                  <a:gd name="T11" fmla="*/ 30145 h 111"/>
                  <a:gd name="T12" fmla="*/ 442 w 74"/>
                  <a:gd name="T13" fmla="*/ 34001 h 111"/>
                  <a:gd name="T14" fmla="*/ 637 w 74"/>
                  <a:gd name="T15" fmla="*/ 39369 h 111"/>
                  <a:gd name="T16" fmla="*/ 919 w 74"/>
                  <a:gd name="T17" fmla="*/ 42803 h 111"/>
                  <a:gd name="T18" fmla="*/ 1077 w 74"/>
                  <a:gd name="T19" fmla="*/ 46451 h 111"/>
                  <a:gd name="T20" fmla="*/ 1331 w 74"/>
                  <a:gd name="T21" fmla="*/ 48656 h 111"/>
                  <a:gd name="T22" fmla="*/ 1559 w 74"/>
                  <a:gd name="T23" fmla="*/ 50918 h 111"/>
                  <a:gd name="T24" fmla="*/ 1732 w 74"/>
                  <a:gd name="T25" fmla="*/ 52015 h 111"/>
                  <a:gd name="T26" fmla="*/ 2027 w 74"/>
                  <a:gd name="T27" fmla="*/ 52015 h 111"/>
                  <a:gd name="T28" fmla="*/ 2139 w 74"/>
                  <a:gd name="T29" fmla="*/ 51297 h 111"/>
                  <a:gd name="T30" fmla="*/ 2235 w 74"/>
                  <a:gd name="T31" fmla="*/ 50015 h 111"/>
                  <a:gd name="T32" fmla="*/ 2254 w 74"/>
                  <a:gd name="T33" fmla="*/ 48110 h 111"/>
                  <a:gd name="T34" fmla="*/ 2254 w 74"/>
                  <a:gd name="T35" fmla="*/ 46813 h 111"/>
                  <a:gd name="T36" fmla="*/ 2254 w 74"/>
                  <a:gd name="T37" fmla="*/ 44511 h 111"/>
                  <a:gd name="T38" fmla="*/ 2029 w 74"/>
                  <a:gd name="T39" fmla="*/ 45036 h 111"/>
                  <a:gd name="T40" fmla="*/ 2029 w 74"/>
                  <a:gd name="T41" fmla="*/ 46813 h 111"/>
                  <a:gd name="T42" fmla="*/ 2029 w 74"/>
                  <a:gd name="T43" fmla="*/ 47078 h 111"/>
                  <a:gd name="T44" fmla="*/ 2027 w 74"/>
                  <a:gd name="T45" fmla="*/ 47078 h 111"/>
                  <a:gd name="T46" fmla="*/ 2029 w 74"/>
                  <a:gd name="T47" fmla="*/ 47078 h 111"/>
                  <a:gd name="T48" fmla="*/ 1975 w 74"/>
                  <a:gd name="T49" fmla="*/ 47443 h 111"/>
                  <a:gd name="T50" fmla="*/ 1825 w 74"/>
                  <a:gd name="T51" fmla="*/ 47443 h 111"/>
                  <a:gd name="T52" fmla="*/ 1642 w 74"/>
                  <a:gd name="T53" fmla="*/ 46813 h 111"/>
                  <a:gd name="T54" fmla="*/ 1519 w 74"/>
                  <a:gd name="T55" fmla="*/ 45036 h 111"/>
                  <a:gd name="T56" fmla="*/ 1263 w 74"/>
                  <a:gd name="T57" fmla="*/ 42803 h 111"/>
                  <a:gd name="T58" fmla="*/ 1077 w 74"/>
                  <a:gd name="T59" fmla="*/ 39735 h 111"/>
                  <a:gd name="T60" fmla="*/ 919 w 74"/>
                  <a:gd name="T61" fmla="*/ 36610 h 111"/>
                  <a:gd name="T62" fmla="*/ 671 w 74"/>
                  <a:gd name="T63" fmla="*/ 32565 h 111"/>
                  <a:gd name="T64" fmla="*/ 489 w 74"/>
                  <a:gd name="T65" fmla="*/ 27864 h 111"/>
                  <a:gd name="T66" fmla="*/ 397 w 74"/>
                  <a:gd name="T67" fmla="*/ 22934 h 111"/>
                  <a:gd name="T68" fmla="*/ 357 w 74"/>
                  <a:gd name="T69" fmla="*/ 18078 h 111"/>
                  <a:gd name="T70" fmla="*/ 339 w 74"/>
                  <a:gd name="T71" fmla="*/ 12511 h 111"/>
                  <a:gd name="T72" fmla="*/ 339 w 74"/>
                  <a:gd name="T73" fmla="*/ 6710 h 111"/>
                  <a:gd name="T74" fmla="*/ 397 w 74"/>
                  <a:gd name="T75" fmla="*/ 3 h 111"/>
                  <a:gd name="T76" fmla="*/ 6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 y="0"/>
                    </a:moveTo>
                    <a:lnTo>
                      <a:pt x="1" y="14"/>
                    </a:lnTo>
                    <a:lnTo>
                      <a:pt x="0" y="27"/>
                    </a:lnTo>
                    <a:lnTo>
                      <a:pt x="2" y="40"/>
                    </a:lnTo>
                    <a:lnTo>
                      <a:pt x="5" y="53"/>
                    </a:lnTo>
                    <a:lnTo>
                      <a:pt x="10" y="64"/>
                    </a:lnTo>
                    <a:lnTo>
                      <a:pt x="15" y="73"/>
                    </a:lnTo>
                    <a:lnTo>
                      <a:pt x="22" y="83"/>
                    </a:lnTo>
                    <a:lnTo>
                      <a:pt x="29" y="91"/>
                    </a:lnTo>
                    <a:lnTo>
                      <a:pt x="36" y="99"/>
                    </a:lnTo>
                    <a:lnTo>
                      <a:pt x="44" y="104"/>
                    </a:lnTo>
                    <a:lnTo>
                      <a:pt x="51" y="109"/>
                    </a:lnTo>
                    <a:lnTo>
                      <a:pt x="57" y="111"/>
                    </a:lnTo>
                    <a:lnTo>
                      <a:pt x="65" y="111"/>
                    </a:lnTo>
                    <a:lnTo>
                      <a:pt x="70" y="110"/>
                    </a:lnTo>
                    <a:lnTo>
                      <a:pt x="72" y="106"/>
                    </a:lnTo>
                    <a:lnTo>
                      <a:pt x="74" y="103"/>
                    </a:lnTo>
                    <a:lnTo>
                      <a:pt x="74" y="100"/>
                    </a:lnTo>
                    <a:lnTo>
                      <a:pt x="74" y="95"/>
                    </a:lnTo>
                    <a:lnTo>
                      <a:pt x="66" y="96"/>
                    </a:lnTo>
                    <a:lnTo>
                      <a:pt x="66" y="100"/>
                    </a:lnTo>
                    <a:lnTo>
                      <a:pt x="66" y="101"/>
                    </a:lnTo>
                    <a:lnTo>
                      <a:pt x="65" y="101"/>
                    </a:lnTo>
                    <a:lnTo>
                      <a:pt x="66" y="101"/>
                    </a:lnTo>
                    <a:lnTo>
                      <a:pt x="64" y="102"/>
                    </a:lnTo>
                    <a:lnTo>
                      <a:pt x="60" y="102"/>
                    </a:lnTo>
                    <a:lnTo>
                      <a:pt x="54" y="100"/>
                    </a:lnTo>
                    <a:lnTo>
                      <a:pt x="49" y="96"/>
                    </a:lnTo>
                    <a:lnTo>
                      <a:pt x="42" y="91"/>
                    </a:lnTo>
                    <a:lnTo>
                      <a:pt x="35" y="85"/>
                    </a:lnTo>
                    <a:lnTo>
                      <a:pt x="29" y="78"/>
                    </a:lnTo>
                    <a:lnTo>
                      <a:pt x="23" y="69"/>
                    </a:lnTo>
                    <a:lnTo>
                      <a:pt x="17" y="59"/>
                    </a:lnTo>
                    <a:lnTo>
                      <a:pt x="13" y="49"/>
                    </a:lnTo>
                    <a:lnTo>
                      <a:pt x="11" y="38"/>
                    </a:lnTo>
                    <a:lnTo>
                      <a:pt x="10" y="27"/>
                    </a:lnTo>
                    <a:lnTo>
                      <a:pt x="10" y="15"/>
                    </a:lnTo>
                    <a:lnTo>
                      <a:pt x="13" y="3"/>
                    </a:lnTo>
                    <a:lnTo>
                      <a:pt x="6"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29" name="Freeform 754"/>
              <p:cNvSpPr>
                <a:spLocks noChangeArrowheads="1"/>
              </p:cNvSpPr>
              <p:nvPr/>
            </p:nvSpPr>
            <p:spPr bwMode="auto">
              <a:xfrm>
                <a:off x="142" y="376"/>
                <a:ext cx="48" cy="52"/>
              </a:xfrm>
              <a:custGeom>
                <a:avLst/>
                <a:gdLst>
                  <a:gd name="T0" fmla="*/ 1724 w 51"/>
                  <a:gd name="T1" fmla="*/ 256707 h 45"/>
                  <a:gd name="T2" fmla="*/ 1576 w 51"/>
                  <a:gd name="T3" fmla="*/ 198855 h 45"/>
                  <a:gd name="T4" fmla="*/ 1327 w 51"/>
                  <a:gd name="T5" fmla="*/ 141165 h 45"/>
                  <a:gd name="T6" fmla="*/ 1056 w 51"/>
                  <a:gd name="T7" fmla="*/ 100517 h 45"/>
                  <a:gd name="T8" fmla="*/ 794 w 51"/>
                  <a:gd name="T9" fmla="*/ 55190 h 45"/>
                  <a:gd name="T10" fmla="*/ 565 w 51"/>
                  <a:gd name="T11" fmla="*/ 1050 h 45"/>
                  <a:gd name="T12" fmla="*/ 378 w 51"/>
                  <a:gd name="T13" fmla="*/ 70 h 45"/>
                  <a:gd name="T14" fmla="*/ 8 w 51"/>
                  <a:gd name="T15" fmla="*/ 0 h 45"/>
                  <a:gd name="T16" fmla="*/ 5 w 51"/>
                  <a:gd name="T17" fmla="*/ 0 h 45"/>
                  <a:gd name="T18" fmla="*/ 2 w 51"/>
                  <a:gd name="T19" fmla="*/ 70 h 45"/>
                  <a:gd name="T20" fmla="*/ 0 w 51"/>
                  <a:gd name="T21" fmla="*/ 1050 h 45"/>
                  <a:gd name="T22" fmla="*/ 7 w 51"/>
                  <a:gd name="T23" fmla="*/ 50653 h 45"/>
                  <a:gd name="T24" fmla="*/ 7 w 51"/>
                  <a:gd name="T25" fmla="*/ 55190 h 45"/>
                  <a:gd name="T26" fmla="*/ 6 w 51"/>
                  <a:gd name="T27" fmla="*/ 55190 h 45"/>
                  <a:gd name="T28" fmla="*/ 7 w 51"/>
                  <a:gd name="T29" fmla="*/ 55190 h 45"/>
                  <a:gd name="T30" fmla="*/ 8 w 51"/>
                  <a:gd name="T31" fmla="*/ 60073 h 45"/>
                  <a:gd name="T32" fmla="*/ 424 w 51"/>
                  <a:gd name="T33" fmla="*/ 77934 h 45"/>
                  <a:gd name="T34" fmla="*/ 597 w 51"/>
                  <a:gd name="T35" fmla="*/ 109443 h 45"/>
                  <a:gd name="T36" fmla="*/ 890 w 51"/>
                  <a:gd name="T37" fmla="*/ 131277 h 45"/>
                  <a:gd name="T38" fmla="*/ 1058 w 51"/>
                  <a:gd name="T39" fmla="*/ 184634 h 45"/>
                  <a:gd name="T40" fmla="*/ 1327 w 51"/>
                  <a:gd name="T41" fmla="*/ 235669 h 45"/>
                  <a:gd name="T42" fmla="*/ 1489 w 51"/>
                  <a:gd name="T43" fmla="*/ 279258 h 45"/>
                  <a:gd name="T44" fmla="*/ 1724 w 51"/>
                  <a:gd name="T45" fmla="*/ 25670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51" y="41"/>
                    </a:moveTo>
                    <a:lnTo>
                      <a:pt x="46" y="32"/>
                    </a:lnTo>
                    <a:lnTo>
                      <a:pt x="39" y="23"/>
                    </a:lnTo>
                    <a:lnTo>
                      <a:pt x="31" y="16"/>
                    </a:lnTo>
                    <a:lnTo>
                      <a:pt x="24" y="9"/>
                    </a:lnTo>
                    <a:lnTo>
                      <a:pt x="18" y="5"/>
                    </a:lnTo>
                    <a:lnTo>
                      <a:pt x="11" y="2"/>
                    </a:lnTo>
                    <a:lnTo>
                      <a:pt x="8" y="0"/>
                    </a:lnTo>
                    <a:lnTo>
                      <a:pt x="5" y="0"/>
                    </a:lnTo>
                    <a:lnTo>
                      <a:pt x="2" y="2"/>
                    </a:lnTo>
                    <a:lnTo>
                      <a:pt x="0" y="5"/>
                    </a:lnTo>
                    <a:lnTo>
                      <a:pt x="7" y="8"/>
                    </a:lnTo>
                    <a:lnTo>
                      <a:pt x="7" y="9"/>
                    </a:lnTo>
                    <a:lnTo>
                      <a:pt x="6" y="9"/>
                    </a:lnTo>
                    <a:lnTo>
                      <a:pt x="7" y="9"/>
                    </a:lnTo>
                    <a:lnTo>
                      <a:pt x="8" y="10"/>
                    </a:lnTo>
                    <a:lnTo>
                      <a:pt x="13" y="13"/>
                    </a:lnTo>
                    <a:lnTo>
                      <a:pt x="19" y="17"/>
                    </a:lnTo>
                    <a:lnTo>
                      <a:pt x="26" y="22"/>
                    </a:lnTo>
                    <a:lnTo>
                      <a:pt x="32" y="30"/>
                    </a:lnTo>
                    <a:lnTo>
                      <a:pt x="39" y="38"/>
                    </a:lnTo>
                    <a:lnTo>
                      <a:pt x="44" y="45"/>
                    </a:lnTo>
                    <a:lnTo>
                      <a:pt x="51"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30" name="Freeform 755"/>
              <p:cNvSpPr>
                <a:spLocks noChangeArrowheads="1"/>
              </p:cNvSpPr>
              <p:nvPr/>
            </p:nvSpPr>
            <p:spPr bwMode="auto">
              <a:xfrm>
                <a:off x="189" y="431"/>
                <a:ext cx="20" cy="51"/>
              </a:xfrm>
              <a:custGeom>
                <a:avLst/>
                <a:gdLst>
                  <a:gd name="T0" fmla="*/ 1808 w 24"/>
                  <a:gd name="T1" fmla="*/ 1862 h 60"/>
                  <a:gd name="T2" fmla="*/ 1808 w 24"/>
                  <a:gd name="T3" fmla="*/ 1736 h 60"/>
                  <a:gd name="T4" fmla="*/ 1721 w 24"/>
                  <a:gd name="T5" fmla="*/ 1558 h 60"/>
                  <a:gd name="T6" fmla="*/ 1669 w 24"/>
                  <a:gd name="T7" fmla="*/ 1366 h 60"/>
                  <a:gd name="T8" fmla="*/ 1540 w 24"/>
                  <a:gd name="T9" fmla="*/ 1129 h 60"/>
                  <a:gd name="T10" fmla="*/ 1422 w 24"/>
                  <a:gd name="T11" fmla="*/ 836 h 60"/>
                  <a:gd name="T12" fmla="*/ 1211 w 24"/>
                  <a:gd name="T13" fmla="*/ 607 h 60"/>
                  <a:gd name="T14" fmla="*/ 879 w 24"/>
                  <a:gd name="T15" fmla="*/ 294 h 60"/>
                  <a:gd name="T16" fmla="*/ 589 w 24"/>
                  <a:gd name="T17" fmla="*/ 0 h 60"/>
                  <a:gd name="T18" fmla="*/ 0 w 24"/>
                  <a:gd name="T19" fmla="*/ 3 h 60"/>
                  <a:gd name="T20" fmla="*/ 3 w 24"/>
                  <a:gd name="T21" fmla="*/ 374 h 60"/>
                  <a:gd name="T22" fmla="*/ 589 w 24"/>
                  <a:gd name="T23" fmla="*/ 664 h 60"/>
                  <a:gd name="T24" fmla="*/ 748 w 24"/>
                  <a:gd name="T25" fmla="*/ 914 h 60"/>
                  <a:gd name="T26" fmla="*/ 879 w 24"/>
                  <a:gd name="T27" fmla="*/ 1150 h 60"/>
                  <a:gd name="T28" fmla="*/ 1032 w 24"/>
                  <a:gd name="T29" fmla="*/ 1432 h 60"/>
                  <a:gd name="T30" fmla="*/ 1118 w 24"/>
                  <a:gd name="T31" fmla="*/ 1603 h 60"/>
                  <a:gd name="T32" fmla="*/ 1118 w 24"/>
                  <a:gd name="T33" fmla="*/ 1828 h 60"/>
                  <a:gd name="T34" fmla="*/ 1211 w 24"/>
                  <a:gd name="T35" fmla="*/ 1881 h 60"/>
                  <a:gd name="T36" fmla="*/ 1808 w 24"/>
                  <a:gd name="T37" fmla="*/ 186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24" y="59"/>
                    </a:moveTo>
                    <a:lnTo>
                      <a:pt x="24" y="55"/>
                    </a:lnTo>
                    <a:lnTo>
                      <a:pt x="23" y="49"/>
                    </a:lnTo>
                    <a:lnTo>
                      <a:pt x="22" y="43"/>
                    </a:lnTo>
                    <a:lnTo>
                      <a:pt x="20" y="35"/>
                    </a:lnTo>
                    <a:lnTo>
                      <a:pt x="18" y="26"/>
                    </a:lnTo>
                    <a:lnTo>
                      <a:pt x="16" y="18"/>
                    </a:lnTo>
                    <a:lnTo>
                      <a:pt x="12" y="9"/>
                    </a:lnTo>
                    <a:lnTo>
                      <a:pt x="7" y="0"/>
                    </a:lnTo>
                    <a:lnTo>
                      <a:pt x="0" y="4"/>
                    </a:lnTo>
                    <a:lnTo>
                      <a:pt x="4" y="12"/>
                    </a:lnTo>
                    <a:lnTo>
                      <a:pt x="7" y="21"/>
                    </a:lnTo>
                    <a:lnTo>
                      <a:pt x="10" y="29"/>
                    </a:lnTo>
                    <a:lnTo>
                      <a:pt x="12" y="36"/>
                    </a:lnTo>
                    <a:lnTo>
                      <a:pt x="14" y="44"/>
                    </a:lnTo>
                    <a:lnTo>
                      <a:pt x="15" y="51"/>
                    </a:lnTo>
                    <a:lnTo>
                      <a:pt x="15" y="57"/>
                    </a:lnTo>
                    <a:lnTo>
                      <a:pt x="16" y="60"/>
                    </a:lnTo>
                    <a:lnTo>
                      <a:pt x="24"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31" name="Freeform 756"/>
              <p:cNvSpPr>
                <a:spLocks noChangeArrowheads="1"/>
              </p:cNvSpPr>
              <p:nvPr/>
            </p:nvSpPr>
            <p:spPr bwMode="auto">
              <a:xfrm>
                <a:off x="5550" y="520"/>
                <a:ext cx="62" cy="124"/>
              </a:xfrm>
              <a:custGeom>
                <a:avLst/>
                <a:gdLst>
                  <a:gd name="T0" fmla="*/ 0 w 64"/>
                  <a:gd name="T1" fmla="*/ 109151 h 108"/>
                  <a:gd name="T2" fmla="*/ 0 w 64"/>
                  <a:gd name="T3" fmla="*/ 112118 h 108"/>
                  <a:gd name="T4" fmla="*/ 0 w 64"/>
                  <a:gd name="T5" fmla="*/ 114840 h 108"/>
                  <a:gd name="T6" fmla="*/ 1 w 64"/>
                  <a:gd name="T7" fmla="*/ 117250 h 108"/>
                  <a:gd name="T8" fmla="*/ 2 w 64"/>
                  <a:gd name="T9" fmla="*/ 118484 h 108"/>
                  <a:gd name="T10" fmla="*/ 6 w 64"/>
                  <a:gd name="T11" fmla="*/ 120499 h 108"/>
                  <a:gd name="T12" fmla="*/ 562 w 64"/>
                  <a:gd name="T13" fmla="*/ 120411 h 108"/>
                  <a:gd name="T14" fmla="*/ 807 w 64"/>
                  <a:gd name="T15" fmla="*/ 117250 h 108"/>
                  <a:gd name="T16" fmla="*/ 1237 w 64"/>
                  <a:gd name="T17" fmla="*/ 112161 h 108"/>
                  <a:gd name="T18" fmla="*/ 1575 w 64"/>
                  <a:gd name="T19" fmla="*/ 108430 h 108"/>
                  <a:gd name="T20" fmla="*/ 1933 w 64"/>
                  <a:gd name="T21" fmla="*/ 100944 h 108"/>
                  <a:gd name="T22" fmla="*/ 2264 w 64"/>
                  <a:gd name="T23" fmla="*/ 90500 h 108"/>
                  <a:gd name="T24" fmla="*/ 2617 w 64"/>
                  <a:gd name="T25" fmla="*/ 81925 h 108"/>
                  <a:gd name="T26" fmla="*/ 2883 w 64"/>
                  <a:gd name="T27" fmla="*/ 71072 h 108"/>
                  <a:gd name="T28" fmla="*/ 3140 w 64"/>
                  <a:gd name="T29" fmla="*/ 57476 h 108"/>
                  <a:gd name="T30" fmla="*/ 3256 w 64"/>
                  <a:gd name="T31" fmla="*/ 45374 h 108"/>
                  <a:gd name="T32" fmla="*/ 3262 w 64"/>
                  <a:gd name="T33" fmla="*/ 31792 h 108"/>
                  <a:gd name="T34" fmla="*/ 3262 w 64"/>
                  <a:gd name="T35" fmla="*/ 15730 h 108"/>
                  <a:gd name="T36" fmla="*/ 3140 w 64"/>
                  <a:gd name="T37" fmla="*/ 2 h 108"/>
                  <a:gd name="T38" fmla="*/ 3070 w 64"/>
                  <a:gd name="T39" fmla="*/ 1 h 108"/>
                  <a:gd name="T40" fmla="*/ 3063 w 64"/>
                  <a:gd name="T41" fmla="*/ 0 h 108"/>
                  <a:gd name="T42" fmla="*/ 2954 w 64"/>
                  <a:gd name="T43" fmla="*/ 1 h 108"/>
                  <a:gd name="T44" fmla="*/ 2882 w 64"/>
                  <a:gd name="T45" fmla="*/ 1 h 108"/>
                  <a:gd name="T46" fmla="*/ 2464 w 64"/>
                  <a:gd name="T47" fmla="*/ 59 h 108"/>
                  <a:gd name="T48" fmla="*/ 2182 w 64"/>
                  <a:gd name="T49" fmla="*/ 10240 h 108"/>
                  <a:gd name="T50" fmla="*/ 1818 w 64"/>
                  <a:gd name="T51" fmla="*/ 15730 h 108"/>
                  <a:gd name="T52" fmla="*/ 1427 w 64"/>
                  <a:gd name="T53" fmla="*/ 25629 h 108"/>
                  <a:gd name="T54" fmla="*/ 1095 w 64"/>
                  <a:gd name="T55" fmla="*/ 34490 h 108"/>
                  <a:gd name="T56" fmla="*/ 761 w 64"/>
                  <a:gd name="T57" fmla="*/ 45374 h 108"/>
                  <a:gd name="T58" fmla="*/ 562 w 64"/>
                  <a:gd name="T59" fmla="*/ 53159 h 108"/>
                  <a:gd name="T60" fmla="*/ 467 w 64"/>
                  <a:gd name="T61" fmla="*/ 61683 h 108"/>
                  <a:gd name="T62" fmla="*/ 6 w 64"/>
                  <a:gd name="T63" fmla="*/ 71123 h 108"/>
                  <a:gd name="T64" fmla="*/ 4 w 64"/>
                  <a:gd name="T65" fmla="*/ 81925 h 108"/>
                  <a:gd name="T66" fmla="*/ 2 w 64"/>
                  <a:gd name="T67" fmla="*/ 88994 h 108"/>
                  <a:gd name="T68" fmla="*/ 1 w 64"/>
                  <a:gd name="T69" fmla="*/ 97185 h 108"/>
                  <a:gd name="T70" fmla="*/ 1 w 64"/>
                  <a:gd name="T71" fmla="*/ 102681 h 108"/>
                  <a:gd name="T72" fmla="*/ 0 w 64"/>
                  <a:gd name="T73" fmla="*/ 109151 h 10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8"/>
                  <a:gd name="T113" fmla="*/ 64 w 64"/>
                  <a:gd name="T114" fmla="*/ 108 h 10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8">
                    <a:moveTo>
                      <a:pt x="0" y="97"/>
                    </a:moveTo>
                    <a:lnTo>
                      <a:pt x="0" y="100"/>
                    </a:lnTo>
                    <a:lnTo>
                      <a:pt x="0" y="102"/>
                    </a:lnTo>
                    <a:lnTo>
                      <a:pt x="1" y="104"/>
                    </a:lnTo>
                    <a:lnTo>
                      <a:pt x="2" y="106"/>
                    </a:lnTo>
                    <a:lnTo>
                      <a:pt x="6" y="108"/>
                    </a:lnTo>
                    <a:lnTo>
                      <a:pt x="11" y="107"/>
                    </a:lnTo>
                    <a:lnTo>
                      <a:pt x="17" y="104"/>
                    </a:lnTo>
                    <a:lnTo>
                      <a:pt x="24" y="101"/>
                    </a:lnTo>
                    <a:lnTo>
                      <a:pt x="31" y="96"/>
                    </a:lnTo>
                    <a:lnTo>
                      <a:pt x="38" y="89"/>
                    </a:lnTo>
                    <a:lnTo>
                      <a:pt x="44" y="81"/>
                    </a:lnTo>
                    <a:lnTo>
                      <a:pt x="51" y="73"/>
                    </a:lnTo>
                    <a:lnTo>
                      <a:pt x="56" y="63"/>
                    </a:lnTo>
                    <a:lnTo>
                      <a:pt x="61" y="52"/>
                    </a:lnTo>
                    <a:lnTo>
                      <a:pt x="63" y="40"/>
                    </a:lnTo>
                    <a:lnTo>
                      <a:pt x="64" y="28"/>
                    </a:lnTo>
                    <a:lnTo>
                      <a:pt x="64" y="15"/>
                    </a:lnTo>
                    <a:lnTo>
                      <a:pt x="61" y="2"/>
                    </a:lnTo>
                    <a:lnTo>
                      <a:pt x="60" y="1"/>
                    </a:lnTo>
                    <a:lnTo>
                      <a:pt x="58" y="0"/>
                    </a:lnTo>
                    <a:lnTo>
                      <a:pt x="57" y="1"/>
                    </a:lnTo>
                    <a:lnTo>
                      <a:pt x="55" y="1"/>
                    </a:lnTo>
                    <a:lnTo>
                      <a:pt x="48" y="4"/>
                    </a:lnTo>
                    <a:lnTo>
                      <a:pt x="42" y="9"/>
                    </a:lnTo>
                    <a:lnTo>
                      <a:pt x="36" y="15"/>
                    </a:lnTo>
                    <a:lnTo>
                      <a:pt x="28" y="22"/>
                    </a:lnTo>
                    <a:lnTo>
                      <a:pt x="22" y="31"/>
                    </a:lnTo>
                    <a:lnTo>
                      <a:pt x="16" y="40"/>
                    </a:lnTo>
                    <a:lnTo>
                      <a:pt x="11" y="47"/>
                    </a:lnTo>
                    <a:lnTo>
                      <a:pt x="8" y="56"/>
                    </a:lnTo>
                    <a:lnTo>
                      <a:pt x="6" y="64"/>
                    </a:lnTo>
                    <a:lnTo>
                      <a:pt x="4" y="73"/>
                    </a:lnTo>
                    <a:lnTo>
                      <a:pt x="2" y="80"/>
                    </a:lnTo>
                    <a:lnTo>
                      <a:pt x="1" y="87"/>
                    </a:lnTo>
                    <a:lnTo>
                      <a:pt x="1" y="92"/>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32" name="Freeform 757"/>
              <p:cNvSpPr>
                <a:spLocks noChangeArrowheads="1"/>
              </p:cNvSpPr>
              <p:nvPr/>
            </p:nvSpPr>
            <p:spPr bwMode="auto">
              <a:xfrm>
                <a:off x="5545" y="521"/>
                <a:ext cx="72" cy="128"/>
              </a:xfrm>
              <a:custGeom>
                <a:avLst/>
                <a:gdLst>
                  <a:gd name="T0" fmla="*/ 1874 w 74"/>
                  <a:gd name="T1" fmla="*/ 53 h 111"/>
                  <a:gd name="T2" fmla="*/ 1975 w 74"/>
                  <a:gd name="T3" fmla="*/ 26747 h 111"/>
                  <a:gd name="T4" fmla="*/ 1975 w 74"/>
                  <a:gd name="T5" fmla="*/ 46240 h 111"/>
                  <a:gd name="T6" fmla="*/ 1925 w 74"/>
                  <a:gd name="T7" fmla="*/ 67011 h 111"/>
                  <a:gd name="T8" fmla="*/ 1874 w 74"/>
                  <a:gd name="T9" fmla="*/ 84722 h 111"/>
                  <a:gd name="T10" fmla="*/ 1732 w 74"/>
                  <a:gd name="T11" fmla="*/ 102940 h 111"/>
                  <a:gd name="T12" fmla="*/ 1559 w 74"/>
                  <a:gd name="T13" fmla="*/ 117776 h 111"/>
                  <a:gd name="T14" fmla="*/ 1402 w 74"/>
                  <a:gd name="T15" fmla="*/ 134609 h 111"/>
                  <a:gd name="T16" fmla="*/ 1198 w 74"/>
                  <a:gd name="T17" fmla="*/ 146813 h 111"/>
                  <a:gd name="T18" fmla="*/ 971 w 74"/>
                  <a:gd name="T19" fmla="*/ 158141 h 111"/>
                  <a:gd name="T20" fmla="*/ 746 w 74"/>
                  <a:gd name="T21" fmla="*/ 166376 h 111"/>
                  <a:gd name="T22" fmla="*/ 575 w 74"/>
                  <a:gd name="T23" fmla="*/ 171594 h 111"/>
                  <a:gd name="T24" fmla="*/ 417 w 74"/>
                  <a:gd name="T25" fmla="*/ 173936 h 111"/>
                  <a:gd name="T26" fmla="*/ 339 w 74"/>
                  <a:gd name="T27" fmla="*/ 173936 h 111"/>
                  <a:gd name="T28" fmla="*/ 8 w 74"/>
                  <a:gd name="T29" fmla="*/ 173936 h 111"/>
                  <a:gd name="T30" fmla="*/ 9 w 74"/>
                  <a:gd name="T31" fmla="*/ 173936 h 111"/>
                  <a:gd name="T32" fmla="*/ 8 w 74"/>
                  <a:gd name="T33" fmla="*/ 172945 h 111"/>
                  <a:gd name="T34" fmla="*/ 8 w 74"/>
                  <a:gd name="T35" fmla="*/ 171594 h 111"/>
                  <a:gd name="T36" fmla="*/ 8 w 74"/>
                  <a:gd name="T37" fmla="*/ 169984 h 111"/>
                  <a:gd name="T38" fmla="*/ 0 w 74"/>
                  <a:gd name="T39" fmla="*/ 166376 h 111"/>
                  <a:gd name="T40" fmla="*/ 0 w 74"/>
                  <a:gd name="T41" fmla="*/ 171594 h 111"/>
                  <a:gd name="T42" fmla="*/ 0 w 74"/>
                  <a:gd name="T43" fmla="*/ 175263 h 111"/>
                  <a:gd name="T44" fmla="*/ 2 w 74"/>
                  <a:gd name="T45" fmla="*/ 184771 h 111"/>
                  <a:gd name="T46" fmla="*/ 4 w 74"/>
                  <a:gd name="T47" fmla="*/ 188128 h 111"/>
                  <a:gd name="T48" fmla="*/ 9 w 74"/>
                  <a:gd name="T49" fmla="*/ 192160 h 111"/>
                  <a:gd name="T50" fmla="*/ 489 w 74"/>
                  <a:gd name="T51" fmla="*/ 189515 h 111"/>
                  <a:gd name="T52" fmla="*/ 671 w 74"/>
                  <a:gd name="T53" fmla="*/ 186993 h 111"/>
                  <a:gd name="T54" fmla="*/ 920 w 74"/>
                  <a:gd name="T55" fmla="*/ 177725 h 111"/>
                  <a:gd name="T56" fmla="*/ 1137 w 74"/>
                  <a:gd name="T57" fmla="*/ 170887 h 111"/>
                  <a:gd name="T58" fmla="*/ 1402 w 74"/>
                  <a:gd name="T59" fmla="*/ 158141 h 111"/>
                  <a:gd name="T60" fmla="*/ 1600 w 74"/>
                  <a:gd name="T61" fmla="*/ 145445 h 111"/>
                  <a:gd name="T62" fmla="*/ 1823 w 74"/>
                  <a:gd name="T63" fmla="*/ 127339 h 111"/>
                  <a:gd name="T64" fmla="*/ 1975 w 74"/>
                  <a:gd name="T65" fmla="*/ 108820 h 111"/>
                  <a:gd name="T66" fmla="*/ 2137 w 74"/>
                  <a:gd name="T67" fmla="*/ 91104 h 111"/>
                  <a:gd name="T68" fmla="*/ 2235 w 74"/>
                  <a:gd name="T69" fmla="*/ 68199 h 111"/>
                  <a:gd name="T70" fmla="*/ 2254 w 74"/>
                  <a:gd name="T71" fmla="*/ 46240 h 111"/>
                  <a:gd name="T72" fmla="*/ 2251 w 74"/>
                  <a:gd name="T73" fmla="*/ 21183 h 111"/>
                  <a:gd name="T74" fmla="*/ 2120 w 74"/>
                  <a:gd name="T75" fmla="*/ 0 h 111"/>
                  <a:gd name="T76" fmla="*/ 1874 w 74"/>
                  <a:gd name="T77" fmla="*/ 53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1" y="3"/>
                    </a:moveTo>
                    <a:lnTo>
                      <a:pt x="64" y="16"/>
                    </a:lnTo>
                    <a:lnTo>
                      <a:pt x="64" y="27"/>
                    </a:lnTo>
                    <a:lnTo>
                      <a:pt x="63" y="39"/>
                    </a:lnTo>
                    <a:lnTo>
                      <a:pt x="61" y="49"/>
                    </a:lnTo>
                    <a:lnTo>
                      <a:pt x="57" y="59"/>
                    </a:lnTo>
                    <a:lnTo>
                      <a:pt x="51" y="68"/>
                    </a:lnTo>
                    <a:lnTo>
                      <a:pt x="45" y="77"/>
                    </a:lnTo>
                    <a:lnTo>
                      <a:pt x="39" y="85"/>
                    </a:lnTo>
                    <a:lnTo>
                      <a:pt x="32" y="91"/>
                    </a:lnTo>
                    <a:lnTo>
                      <a:pt x="25" y="96"/>
                    </a:lnTo>
                    <a:lnTo>
                      <a:pt x="20" y="99"/>
                    </a:lnTo>
                    <a:lnTo>
                      <a:pt x="14" y="101"/>
                    </a:lnTo>
                    <a:lnTo>
                      <a:pt x="10" y="101"/>
                    </a:lnTo>
                    <a:lnTo>
                      <a:pt x="8" y="101"/>
                    </a:lnTo>
                    <a:lnTo>
                      <a:pt x="9" y="101"/>
                    </a:lnTo>
                    <a:lnTo>
                      <a:pt x="8" y="100"/>
                    </a:lnTo>
                    <a:lnTo>
                      <a:pt x="8" y="99"/>
                    </a:lnTo>
                    <a:lnTo>
                      <a:pt x="8" y="97"/>
                    </a:lnTo>
                    <a:lnTo>
                      <a:pt x="0" y="96"/>
                    </a:lnTo>
                    <a:lnTo>
                      <a:pt x="0" y="99"/>
                    </a:lnTo>
                    <a:lnTo>
                      <a:pt x="0" y="102"/>
                    </a:lnTo>
                    <a:lnTo>
                      <a:pt x="2" y="106"/>
                    </a:lnTo>
                    <a:lnTo>
                      <a:pt x="4" y="109"/>
                    </a:lnTo>
                    <a:lnTo>
                      <a:pt x="9" y="111"/>
                    </a:lnTo>
                    <a:lnTo>
                      <a:pt x="17" y="110"/>
                    </a:lnTo>
                    <a:lnTo>
                      <a:pt x="23" y="108"/>
                    </a:lnTo>
                    <a:lnTo>
                      <a:pt x="30" y="103"/>
                    </a:lnTo>
                    <a:lnTo>
                      <a:pt x="38" y="98"/>
                    </a:lnTo>
                    <a:lnTo>
                      <a:pt x="45" y="91"/>
                    </a:lnTo>
                    <a:lnTo>
                      <a:pt x="52" y="83"/>
                    </a:lnTo>
                    <a:lnTo>
                      <a:pt x="59" y="74"/>
                    </a:lnTo>
                    <a:lnTo>
                      <a:pt x="64" y="63"/>
                    </a:lnTo>
                    <a:lnTo>
                      <a:pt x="69" y="52"/>
                    </a:lnTo>
                    <a:lnTo>
                      <a:pt x="72" y="40"/>
                    </a:lnTo>
                    <a:lnTo>
                      <a:pt x="74" y="27"/>
                    </a:lnTo>
                    <a:lnTo>
                      <a:pt x="73" y="13"/>
                    </a:lnTo>
                    <a:lnTo>
                      <a:pt x="68" y="0"/>
                    </a:lnTo>
                    <a:lnTo>
                      <a:pt x="61"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33" name="Freeform 758"/>
              <p:cNvSpPr>
                <a:spLocks noChangeArrowheads="1"/>
              </p:cNvSpPr>
              <p:nvPr/>
            </p:nvSpPr>
            <p:spPr bwMode="auto">
              <a:xfrm>
                <a:off x="5563" y="515"/>
                <a:ext cx="48" cy="51"/>
              </a:xfrm>
              <a:custGeom>
                <a:avLst/>
                <a:gdLst>
                  <a:gd name="T0" fmla="*/ 7 w 51"/>
                  <a:gd name="T1" fmla="*/ 151982 h 46"/>
                  <a:gd name="T2" fmla="*/ 400 w 51"/>
                  <a:gd name="T3" fmla="*/ 118798 h 46"/>
                  <a:gd name="T4" fmla="*/ 597 w 51"/>
                  <a:gd name="T5" fmla="*/ 98431 h 46"/>
                  <a:gd name="T6" fmla="*/ 841 w 51"/>
                  <a:gd name="T7" fmla="*/ 76794 h 46"/>
                  <a:gd name="T8" fmla="*/ 1058 w 51"/>
                  <a:gd name="T9" fmla="*/ 51451 h 46"/>
                  <a:gd name="T10" fmla="*/ 1255 w 51"/>
                  <a:gd name="T11" fmla="*/ 36910 h 46"/>
                  <a:gd name="T12" fmla="*/ 1487 w 51"/>
                  <a:gd name="T13" fmla="*/ 31372 h 46"/>
                  <a:gd name="T14" fmla="*/ 1489 w 51"/>
                  <a:gd name="T15" fmla="*/ 31372 h 46"/>
                  <a:gd name="T16" fmla="*/ 1538 w 51"/>
                  <a:gd name="T17" fmla="*/ 31372 h 46"/>
                  <a:gd name="T18" fmla="*/ 1489 w 51"/>
                  <a:gd name="T19" fmla="*/ 26588 h 46"/>
                  <a:gd name="T20" fmla="*/ 1724 w 51"/>
                  <a:gd name="T21" fmla="*/ 622 h 46"/>
                  <a:gd name="T22" fmla="*/ 1669 w 51"/>
                  <a:gd name="T23" fmla="*/ 2 h 46"/>
                  <a:gd name="T24" fmla="*/ 1576 w 51"/>
                  <a:gd name="T25" fmla="*/ 0 h 46"/>
                  <a:gd name="T26" fmla="*/ 1487 w 51"/>
                  <a:gd name="T27" fmla="*/ 0 h 46"/>
                  <a:gd name="T28" fmla="*/ 1328 w 51"/>
                  <a:gd name="T29" fmla="*/ 1 h 46"/>
                  <a:gd name="T30" fmla="*/ 1118 w 51"/>
                  <a:gd name="T31" fmla="*/ 71 h 46"/>
                  <a:gd name="T32" fmla="*/ 942 w 51"/>
                  <a:gd name="T33" fmla="*/ 31372 h 46"/>
                  <a:gd name="T34" fmla="*/ 633 w 51"/>
                  <a:gd name="T35" fmla="*/ 47432 h 46"/>
                  <a:gd name="T36" fmla="*/ 400 w 51"/>
                  <a:gd name="T37" fmla="*/ 76794 h 46"/>
                  <a:gd name="T38" fmla="*/ 5 w 51"/>
                  <a:gd name="T39" fmla="*/ 107160 h 46"/>
                  <a:gd name="T40" fmla="*/ 0 w 51"/>
                  <a:gd name="T41" fmla="*/ 129119 h 46"/>
                  <a:gd name="T42" fmla="*/ 7 w 51"/>
                  <a:gd name="T43" fmla="*/ 151982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1"/>
                  <a:gd name="T67" fmla="*/ 0 h 46"/>
                  <a:gd name="T68" fmla="*/ 51 w 51"/>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1" h="46">
                    <a:moveTo>
                      <a:pt x="7" y="46"/>
                    </a:moveTo>
                    <a:lnTo>
                      <a:pt x="12" y="37"/>
                    </a:lnTo>
                    <a:lnTo>
                      <a:pt x="19" y="29"/>
                    </a:lnTo>
                    <a:lnTo>
                      <a:pt x="25" y="23"/>
                    </a:lnTo>
                    <a:lnTo>
                      <a:pt x="32" y="16"/>
                    </a:lnTo>
                    <a:lnTo>
                      <a:pt x="38" y="12"/>
                    </a:lnTo>
                    <a:lnTo>
                      <a:pt x="43" y="10"/>
                    </a:lnTo>
                    <a:lnTo>
                      <a:pt x="44" y="10"/>
                    </a:lnTo>
                    <a:lnTo>
                      <a:pt x="45" y="10"/>
                    </a:lnTo>
                    <a:lnTo>
                      <a:pt x="44" y="8"/>
                    </a:lnTo>
                    <a:lnTo>
                      <a:pt x="51" y="5"/>
                    </a:lnTo>
                    <a:lnTo>
                      <a:pt x="49" y="2"/>
                    </a:lnTo>
                    <a:lnTo>
                      <a:pt x="46" y="0"/>
                    </a:lnTo>
                    <a:lnTo>
                      <a:pt x="43" y="0"/>
                    </a:lnTo>
                    <a:lnTo>
                      <a:pt x="40" y="1"/>
                    </a:lnTo>
                    <a:lnTo>
                      <a:pt x="33" y="4"/>
                    </a:lnTo>
                    <a:lnTo>
                      <a:pt x="27" y="10"/>
                    </a:lnTo>
                    <a:lnTo>
                      <a:pt x="20" y="15"/>
                    </a:lnTo>
                    <a:lnTo>
                      <a:pt x="12" y="23"/>
                    </a:lnTo>
                    <a:lnTo>
                      <a:pt x="5" y="32"/>
                    </a:lnTo>
                    <a:lnTo>
                      <a:pt x="0" y="40"/>
                    </a:lnTo>
                    <a:lnTo>
                      <a:pt x="7" y="4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34" name="Freeform 759"/>
              <p:cNvSpPr>
                <a:spLocks noChangeArrowheads="1"/>
              </p:cNvSpPr>
              <p:nvPr/>
            </p:nvSpPr>
            <p:spPr bwMode="auto">
              <a:xfrm>
                <a:off x="5545" y="571"/>
                <a:ext cx="20" cy="51"/>
              </a:xfrm>
              <a:custGeom>
                <a:avLst/>
                <a:gdLst>
                  <a:gd name="T0" fmla="*/ 638 w 24"/>
                  <a:gd name="T1" fmla="*/ 1270 h 62"/>
                  <a:gd name="T2" fmla="*/ 692 w 24"/>
                  <a:gd name="T3" fmla="*/ 1174 h 62"/>
                  <a:gd name="T4" fmla="*/ 692 w 24"/>
                  <a:gd name="T5" fmla="*/ 1073 h 62"/>
                  <a:gd name="T6" fmla="*/ 748 w 24"/>
                  <a:gd name="T7" fmla="*/ 930 h 62"/>
                  <a:gd name="T8" fmla="*/ 879 w 24"/>
                  <a:gd name="T9" fmla="*/ 787 h 62"/>
                  <a:gd name="T10" fmla="*/ 1032 w 24"/>
                  <a:gd name="T11" fmla="*/ 586 h 62"/>
                  <a:gd name="T12" fmla="*/ 1312 w 24"/>
                  <a:gd name="T13" fmla="*/ 429 h 62"/>
                  <a:gd name="T14" fmla="*/ 1540 w 24"/>
                  <a:gd name="T15" fmla="*/ 271 h 62"/>
                  <a:gd name="T16" fmla="*/ 1808 w 24"/>
                  <a:gd name="T17" fmla="*/ 6 h 62"/>
                  <a:gd name="T18" fmla="*/ 1312 w 24"/>
                  <a:gd name="T19" fmla="*/ 0 h 62"/>
                  <a:gd name="T20" fmla="*/ 879 w 24"/>
                  <a:gd name="T21" fmla="*/ 183 h 62"/>
                  <a:gd name="T22" fmla="*/ 638 w 24"/>
                  <a:gd name="T23" fmla="*/ 368 h 62"/>
                  <a:gd name="T24" fmla="*/ 544 w 24"/>
                  <a:gd name="T25" fmla="*/ 543 h 62"/>
                  <a:gd name="T26" fmla="*/ 3 w 24"/>
                  <a:gd name="T27" fmla="*/ 727 h 62"/>
                  <a:gd name="T28" fmla="*/ 2 w 24"/>
                  <a:gd name="T29" fmla="*/ 864 h 62"/>
                  <a:gd name="T30" fmla="*/ 1 w 24"/>
                  <a:gd name="T31" fmla="*/ 1006 h 62"/>
                  <a:gd name="T32" fmla="*/ 0 w 24"/>
                  <a:gd name="T33" fmla="*/ 1159 h 62"/>
                  <a:gd name="T34" fmla="*/ 0 w 24"/>
                  <a:gd name="T35" fmla="*/ 1252 h 62"/>
                  <a:gd name="T36" fmla="*/ 638 w 24"/>
                  <a:gd name="T37" fmla="*/ 1270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2"/>
                  <a:gd name="T59" fmla="*/ 24 w 24"/>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2">
                    <a:moveTo>
                      <a:pt x="8" y="62"/>
                    </a:moveTo>
                    <a:lnTo>
                      <a:pt x="9" y="57"/>
                    </a:lnTo>
                    <a:lnTo>
                      <a:pt x="9" y="52"/>
                    </a:lnTo>
                    <a:lnTo>
                      <a:pt x="10" y="45"/>
                    </a:lnTo>
                    <a:lnTo>
                      <a:pt x="12" y="38"/>
                    </a:lnTo>
                    <a:lnTo>
                      <a:pt x="14" y="29"/>
                    </a:lnTo>
                    <a:lnTo>
                      <a:pt x="17" y="21"/>
                    </a:lnTo>
                    <a:lnTo>
                      <a:pt x="20" y="14"/>
                    </a:lnTo>
                    <a:lnTo>
                      <a:pt x="24" y="6"/>
                    </a:lnTo>
                    <a:lnTo>
                      <a:pt x="17" y="0"/>
                    </a:lnTo>
                    <a:lnTo>
                      <a:pt x="12" y="9"/>
                    </a:lnTo>
                    <a:lnTo>
                      <a:pt x="8" y="18"/>
                    </a:lnTo>
                    <a:lnTo>
                      <a:pt x="6" y="27"/>
                    </a:lnTo>
                    <a:lnTo>
                      <a:pt x="4" y="35"/>
                    </a:lnTo>
                    <a:lnTo>
                      <a:pt x="2" y="43"/>
                    </a:lnTo>
                    <a:lnTo>
                      <a:pt x="1" y="50"/>
                    </a:lnTo>
                    <a:lnTo>
                      <a:pt x="0" y="56"/>
                    </a:lnTo>
                    <a:lnTo>
                      <a:pt x="0" y="61"/>
                    </a:lnTo>
                    <a:lnTo>
                      <a:pt x="8" y="6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35" name="Freeform 760"/>
              <p:cNvSpPr>
                <a:spLocks noChangeArrowheads="1"/>
              </p:cNvSpPr>
              <p:nvPr/>
            </p:nvSpPr>
            <p:spPr bwMode="auto">
              <a:xfrm>
                <a:off x="140" y="725"/>
                <a:ext cx="62" cy="112"/>
              </a:xfrm>
              <a:custGeom>
                <a:avLst/>
                <a:gdLst>
                  <a:gd name="T0" fmla="*/ 3262 w 64"/>
                  <a:gd name="T1" fmla="*/ 58975 h 106"/>
                  <a:gd name="T2" fmla="*/ 3262 w 64"/>
                  <a:gd name="T3" fmla="*/ 60830 h 106"/>
                  <a:gd name="T4" fmla="*/ 3262 w 64"/>
                  <a:gd name="T5" fmla="*/ 63057 h 106"/>
                  <a:gd name="T6" fmla="*/ 3256 w 64"/>
                  <a:gd name="T7" fmla="*/ 63554 h 106"/>
                  <a:gd name="T8" fmla="*/ 3256 w 64"/>
                  <a:gd name="T9" fmla="*/ 65288 h 106"/>
                  <a:gd name="T10" fmla="*/ 3063 w 64"/>
                  <a:gd name="T11" fmla="*/ 65982 h 106"/>
                  <a:gd name="T12" fmla="*/ 2714 w 64"/>
                  <a:gd name="T13" fmla="*/ 65288 h 106"/>
                  <a:gd name="T14" fmla="*/ 2404 w 64"/>
                  <a:gd name="T15" fmla="*/ 63554 h 106"/>
                  <a:gd name="T16" fmla="*/ 2129 w 64"/>
                  <a:gd name="T17" fmla="*/ 61906 h 106"/>
                  <a:gd name="T18" fmla="*/ 1673 w 64"/>
                  <a:gd name="T19" fmla="*/ 58097 h 106"/>
                  <a:gd name="T20" fmla="*/ 1348 w 64"/>
                  <a:gd name="T21" fmla="*/ 54019 h 106"/>
                  <a:gd name="T22" fmla="*/ 971 w 64"/>
                  <a:gd name="T23" fmla="*/ 49384 h 106"/>
                  <a:gd name="T24" fmla="*/ 635 w 64"/>
                  <a:gd name="T25" fmla="*/ 44560 h 106"/>
                  <a:gd name="T26" fmla="*/ 467 w 64"/>
                  <a:gd name="T27" fmla="*/ 37985 h 106"/>
                  <a:gd name="T28" fmla="*/ 4 w 64"/>
                  <a:gd name="T29" fmla="*/ 30566 h 106"/>
                  <a:gd name="T30" fmla="*/ 1 w 64"/>
                  <a:gd name="T31" fmla="*/ 23890 h 106"/>
                  <a:gd name="T32" fmla="*/ 0 w 64"/>
                  <a:gd name="T33" fmla="*/ 16779 h 106"/>
                  <a:gd name="T34" fmla="*/ 1 w 64"/>
                  <a:gd name="T35" fmla="*/ 8266 h 106"/>
                  <a:gd name="T36" fmla="*/ 4 w 64"/>
                  <a:gd name="T37" fmla="*/ 1 h 106"/>
                  <a:gd name="T38" fmla="*/ 4 w 64"/>
                  <a:gd name="T39" fmla="*/ 0 h 106"/>
                  <a:gd name="T40" fmla="*/ 6 w 64"/>
                  <a:gd name="T41" fmla="*/ 0 h 106"/>
                  <a:gd name="T42" fmla="*/ 7 w 64"/>
                  <a:gd name="T43" fmla="*/ 0 h 106"/>
                  <a:gd name="T44" fmla="*/ 529 w 64"/>
                  <a:gd name="T45" fmla="*/ 0 h 106"/>
                  <a:gd name="T46" fmla="*/ 717 w 64"/>
                  <a:gd name="T47" fmla="*/ 3 h 106"/>
                  <a:gd name="T48" fmla="*/ 1095 w 64"/>
                  <a:gd name="T49" fmla="*/ 4671 h 106"/>
                  <a:gd name="T50" fmla="*/ 1481 w 64"/>
                  <a:gd name="T51" fmla="*/ 8266 h 106"/>
                  <a:gd name="T52" fmla="*/ 1779 w 64"/>
                  <a:gd name="T53" fmla="*/ 13125 h 106"/>
                  <a:gd name="T54" fmla="*/ 2182 w 64"/>
                  <a:gd name="T55" fmla="*/ 18189 h 106"/>
                  <a:gd name="T56" fmla="*/ 2464 w 64"/>
                  <a:gd name="T57" fmla="*/ 23298 h 106"/>
                  <a:gd name="T58" fmla="*/ 2713 w 64"/>
                  <a:gd name="T59" fmla="*/ 28137 h 106"/>
                  <a:gd name="T60" fmla="*/ 2883 w 64"/>
                  <a:gd name="T61" fmla="*/ 34884 h 106"/>
                  <a:gd name="T62" fmla="*/ 3063 w 64"/>
                  <a:gd name="T63" fmla="*/ 38296 h 106"/>
                  <a:gd name="T64" fmla="*/ 3070 w 64"/>
                  <a:gd name="T65" fmla="*/ 44560 h 106"/>
                  <a:gd name="T66" fmla="*/ 3256 w 64"/>
                  <a:gd name="T67" fmla="*/ 48936 h 106"/>
                  <a:gd name="T68" fmla="*/ 3256 w 64"/>
                  <a:gd name="T69" fmla="*/ 52621 h 106"/>
                  <a:gd name="T70" fmla="*/ 3262 w 64"/>
                  <a:gd name="T71" fmla="*/ 57083 h 106"/>
                  <a:gd name="T72" fmla="*/ 3262 w 64"/>
                  <a:gd name="T73" fmla="*/ 58975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6"/>
                  <a:gd name="T113" fmla="*/ 64 w 64"/>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6">
                    <a:moveTo>
                      <a:pt x="64" y="96"/>
                    </a:moveTo>
                    <a:lnTo>
                      <a:pt x="64" y="98"/>
                    </a:lnTo>
                    <a:lnTo>
                      <a:pt x="64" y="102"/>
                    </a:lnTo>
                    <a:lnTo>
                      <a:pt x="63" y="103"/>
                    </a:lnTo>
                    <a:lnTo>
                      <a:pt x="62" y="105"/>
                    </a:lnTo>
                    <a:lnTo>
                      <a:pt x="58" y="106"/>
                    </a:lnTo>
                    <a:lnTo>
                      <a:pt x="53" y="105"/>
                    </a:lnTo>
                    <a:lnTo>
                      <a:pt x="47" y="103"/>
                    </a:lnTo>
                    <a:lnTo>
                      <a:pt x="41" y="100"/>
                    </a:lnTo>
                    <a:lnTo>
                      <a:pt x="33" y="94"/>
                    </a:lnTo>
                    <a:lnTo>
                      <a:pt x="26" y="88"/>
                    </a:lnTo>
                    <a:lnTo>
                      <a:pt x="20" y="80"/>
                    </a:lnTo>
                    <a:lnTo>
                      <a:pt x="13" y="71"/>
                    </a:lnTo>
                    <a:lnTo>
                      <a:pt x="8" y="61"/>
                    </a:lnTo>
                    <a:lnTo>
                      <a:pt x="4" y="50"/>
                    </a:lnTo>
                    <a:lnTo>
                      <a:pt x="1" y="39"/>
                    </a:lnTo>
                    <a:lnTo>
                      <a:pt x="0" y="27"/>
                    </a:lnTo>
                    <a:lnTo>
                      <a:pt x="1" y="14"/>
                    </a:lnTo>
                    <a:lnTo>
                      <a:pt x="4" y="1"/>
                    </a:lnTo>
                    <a:lnTo>
                      <a:pt x="4" y="0"/>
                    </a:lnTo>
                    <a:lnTo>
                      <a:pt x="6" y="0"/>
                    </a:lnTo>
                    <a:lnTo>
                      <a:pt x="7" y="0"/>
                    </a:lnTo>
                    <a:lnTo>
                      <a:pt x="10" y="0"/>
                    </a:lnTo>
                    <a:lnTo>
                      <a:pt x="15" y="3"/>
                    </a:lnTo>
                    <a:lnTo>
                      <a:pt x="22" y="7"/>
                    </a:lnTo>
                    <a:lnTo>
                      <a:pt x="29" y="14"/>
                    </a:lnTo>
                    <a:lnTo>
                      <a:pt x="35" y="21"/>
                    </a:lnTo>
                    <a:lnTo>
                      <a:pt x="42" y="29"/>
                    </a:lnTo>
                    <a:lnTo>
                      <a:pt x="48" y="38"/>
                    </a:lnTo>
                    <a:lnTo>
                      <a:pt x="52" y="46"/>
                    </a:lnTo>
                    <a:lnTo>
                      <a:pt x="56" y="55"/>
                    </a:lnTo>
                    <a:lnTo>
                      <a:pt x="58" y="62"/>
                    </a:lnTo>
                    <a:lnTo>
                      <a:pt x="60" y="71"/>
                    </a:lnTo>
                    <a:lnTo>
                      <a:pt x="62" y="79"/>
                    </a:lnTo>
                    <a:lnTo>
                      <a:pt x="63" y="85"/>
                    </a:lnTo>
                    <a:lnTo>
                      <a:pt x="64" y="92"/>
                    </a:lnTo>
                    <a:lnTo>
                      <a:pt x="64"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36" name="Freeform 761"/>
              <p:cNvSpPr>
                <a:spLocks noChangeArrowheads="1"/>
              </p:cNvSpPr>
              <p:nvPr/>
            </p:nvSpPr>
            <p:spPr bwMode="auto">
              <a:xfrm>
                <a:off x="135" y="725"/>
                <a:ext cx="71" cy="117"/>
              </a:xfrm>
              <a:custGeom>
                <a:avLst/>
                <a:gdLst>
                  <a:gd name="T0" fmla="*/ 5 w 73"/>
                  <a:gd name="T1" fmla="*/ 0 h 111"/>
                  <a:gd name="T2" fmla="*/ 0 w 73"/>
                  <a:gd name="T3" fmla="*/ 5730 h 111"/>
                  <a:gd name="T4" fmla="*/ 0 w 73"/>
                  <a:gd name="T5" fmla="*/ 12511 h 111"/>
                  <a:gd name="T6" fmla="*/ 1 w 73"/>
                  <a:gd name="T7" fmla="*/ 18134 h 111"/>
                  <a:gd name="T8" fmla="*/ 5 w 73"/>
                  <a:gd name="T9" fmla="*/ 23841 h 111"/>
                  <a:gd name="T10" fmla="*/ 9 w 73"/>
                  <a:gd name="T11" fmla="*/ 29458 h 111"/>
                  <a:gd name="T12" fmla="*/ 442 w 73"/>
                  <a:gd name="T13" fmla="*/ 34001 h 111"/>
                  <a:gd name="T14" fmla="*/ 642 w 73"/>
                  <a:gd name="T15" fmla="*/ 39369 h 111"/>
                  <a:gd name="T16" fmla="*/ 932 w 73"/>
                  <a:gd name="T17" fmla="*/ 42803 h 111"/>
                  <a:gd name="T18" fmla="*/ 1116 w 73"/>
                  <a:gd name="T19" fmla="*/ 46006 h 111"/>
                  <a:gd name="T20" fmla="*/ 1380 w 73"/>
                  <a:gd name="T21" fmla="*/ 48110 h 111"/>
                  <a:gd name="T22" fmla="*/ 1618 w 73"/>
                  <a:gd name="T23" fmla="*/ 50178 h 111"/>
                  <a:gd name="T24" fmla="*/ 1828 w 73"/>
                  <a:gd name="T25" fmla="*/ 50918 h 111"/>
                  <a:gd name="T26" fmla="*/ 2076 w 73"/>
                  <a:gd name="T27" fmla="*/ 52015 h 111"/>
                  <a:gd name="T28" fmla="*/ 2231 w 73"/>
                  <a:gd name="T29" fmla="*/ 50618 h 111"/>
                  <a:gd name="T30" fmla="*/ 2298 w 73"/>
                  <a:gd name="T31" fmla="*/ 50015 h 111"/>
                  <a:gd name="T32" fmla="*/ 2354 w 73"/>
                  <a:gd name="T33" fmla="*/ 48110 h 111"/>
                  <a:gd name="T34" fmla="*/ 2354 w 73"/>
                  <a:gd name="T35" fmla="*/ 46253 h 111"/>
                  <a:gd name="T36" fmla="*/ 2354 w 73"/>
                  <a:gd name="T37" fmla="*/ 44511 h 111"/>
                  <a:gd name="T38" fmla="*/ 2113 w 73"/>
                  <a:gd name="T39" fmla="*/ 45036 h 111"/>
                  <a:gd name="T40" fmla="*/ 2113 w 73"/>
                  <a:gd name="T41" fmla="*/ 46253 h 111"/>
                  <a:gd name="T42" fmla="*/ 2113 w 73"/>
                  <a:gd name="T43" fmla="*/ 46813 h 111"/>
                  <a:gd name="T44" fmla="*/ 2113 w 73"/>
                  <a:gd name="T45" fmla="*/ 47078 h 111"/>
                  <a:gd name="T46" fmla="*/ 2033 w 73"/>
                  <a:gd name="T47" fmla="*/ 47443 h 111"/>
                  <a:gd name="T48" fmla="*/ 1865 w 73"/>
                  <a:gd name="T49" fmla="*/ 47078 h 111"/>
                  <a:gd name="T50" fmla="*/ 1732 w 73"/>
                  <a:gd name="T51" fmla="*/ 46813 h 111"/>
                  <a:gd name="T52" fmla="*/ 1558 w 73"/>
                  <a:gd name="T53" fmla="*/ 44511 h 111"/>
                  <a:gd name="T54" fmla="*/ 1356 w 73"/>
                  <a:gd name="T55" fmla="*/ 42803 h 111"/>
                  <a:gd name="T56" fmla="*/ 1094 w 73"/>
                  <a:gd name="T57" fmla="*/ 39602 h 111"/>
                  <a:gd name="T58" fmla="*/ 932 w 73"/>
                  <a:gd name="T59" fmla="*/ 36433 h 111"/>
                  <a:gd name="T60" fmla="*/ 642 w 73"/>
                  <a:gd name="T61" fmla="*/ 32565 h 111"/>
                  <a:gd name="T62" fmla="*/ 492 w 73"/>
                  <a:gd name="T63" fmla="*/ 27864 h 111"/>
                  <a:gd name="T64" fmla="*/ 397 w 73"/>
                  <a:gd name="T65" fmla="*/ 22934 h 111"/>
                  <a:gd name="T66" fmla="*/ 356 w 73"/>
                  <a:gd name="T67" fmla="*/ 18078 h 111"/>
                  <a:gd name="T68" fmla="*/ 9 w 73"/>
                  <a:gd name="T69" fmla="*/ 12203 h 111"/>
                  <a:gd name="T70" fmla="*/ 356 w 73"/>
                  <a:gd name="T71" fmla="*/ 6710 h 111"/>
                  <a:gd name="T72" fmla="*/ 397 w 73"/>
                  <a:gd name="T73" fmla="*/ 3 h 111"/>
                  <a:gd name="T74" fmla="*/ 5 w 73"/>
                  <a:gd name="T75" fmla="*/ 0 h 11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3"/>
                  <a:gd name="T115" fmla="*/ 0 h 111"/>
                  <a:gd name="T116" fmla="*/ 73 w 73"/>
                  <a:gd name="T117" fmla="*/ 111 h 11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3" h="111">
                    <a:moveTo>
                      <a:pt x="5" y="0"/>
                    </a:moveTo>
                    <a:lnTo>
                      <a:pt x="0" y="13"/>
                    </a:lnTo>
                    <a:lnTo>
                      <a:pt x="0" y="27"/>
                    </a:lnTo>
                    <a:lnTo>
                      <a:pt x="1" y="39"/>
                    </a:lnTo>
                    <a:lnTo>
                      <a:pt x="5" y="51"/>
                    </a:lnTo>
                    <a:lnTo>
                      <a:pt x="9" y="63"/>
                    </a:lnTo>
                    <a:lnTo>
                      <a:pt x="14" y="73"/>
                    </a:lnTo>
                    <a:lnTo>
                      <a:pt x="21" y="83"/>
                    </a:lnTo>
                    <a:lnTo>
                      <a:pt x="28" y="91"/>
                    </a:lnTo>
                    <a:lnTo>
                      <a:pt x="35" y="97"/>
                    </a:lnTo>
                    <a:lnTo>
                      <a:pt x="43" y="103"/>
                    </a:lnTo>
                    <a:lnTo>
                      <a:pt x="50" y="107"/>
                    </a:lnTo>
                    <a:lnTo>
                      <a:pt x="57" y="109"/>
                    </a:lnTo>
                    <a:lnTo>
                      <a:pt x="64" y="111"/>
                    </a:lnTo>
                    <a:lnTo>
                      <a:pt x="69" y="108"/>
                    </a:lnTo>
                    <a:lnTo>
                      <a:pt x="71" y="106"/>
                    </a:lnTo>
                    <a:lnTo>
                      <a:pt x="73" y="103"/>
                    </a:lnTo>
                    <a:lnTo>
                      <a:pt x="73" y="98"/>
                    </a:lnTo>
                    <a:lnTo>
                      <a:pt x="73" y="95"/>
                    </a:lnTo>
                    <a:lnTo>
                      <a:pt x="65" y="96"/>
                    </a:lnTo>
                    <a:lnTo>
                      <a:pt x="65" y="98"/>
                    </a:lnTo>
                    <a:lnTo>
                      <a:pt x="65" y="100"/>
                    </a:lnTo>
                    <a:lnTo>
                      <a:pt x="65" y="101"/>
                    </a:lnTo>
                    <a:lnTo>
                      <a:pt x="63" y="102"/>
                    </a:lnTo>
                    <a:lnTo>
                      <a:pt x="58" y="101"/>
                    </a:lnTo>
                    <a:lnTo>
                      <a:pt x="54" y="100"/>
                    </a:lnTo>
                    <a:lnTo>
                      <a:pt x="48" y="95"/>
                    </a:lnTo>
                    <a:lnTo>
                      <a:pt x="42" y="91"/>
                    </a:lnTo>
                    <a:lnTo>
                      <a:pt x="34" y="84"/>
                    </a:lnTo>
                    <a:lnTo>
                      <a:pt x="28" y="77"/>
                    </a:lnTo>
                    <a:lnTo>
                      <a:pt x="21" y="69"/>
                    </a:lnTo>
                    <a:lnTo>
                      <a:pt x="16" y="59"/>
                    </a:lnTo>
                    <a:lnTo>
                      <a:pt x="12" y="49"/>
                    </a:lnTo>
                    <a:lnTo>
                      <a:pt x="10" y="38"/>
                    </a:lnTo>
                    <a:lnTo>
                      <a:pt x="9" y="26"/>
                    </a:lnTo>
                    <a:lnTo>
                      <a:pt x="10" y="15"/>
                    </a:lnTo>
                    <a:lnTo>
                      <a:pt x="12" y="3"/>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37" name="Freeform 762"/>
              <p:cNvSpPr>
                <a:spLocks noChangeArrowheads="1"/>
              </p:cNvSpPr>
              <p:nvPr/>
            </p:nvSpPr>
            <p:spPr bwMode="auto">
              <a:xfrm>
                <a:off x="140" y="720"/>
                <a:ext cx="48" cy="51"/>
              </a:xfrm>
              <a:custGeom>
                <a:avLst/>
                <a:gdLst>
                  <a:gd name="T0" fmla="*/ 1724 w 51"/>
                  <a:gd name="T1" fmla="*/ 220478 h 45"/>
                  <a:gd name="T2" fmla="*/ 1576 w 51"/>
                  <a:gd name="T3" fmla="*/ 169334 h 45"/>
                  <a:gd name="T4" fmla="*/ 1327 w 51"/>
                  <a:gd name="T5" fmla="*/ 121243 h 45"/>
                  <a:gd name="T6" fmla="*/ 1056 w 51"/>
                  <a:gd name="T7" fmla="*/ 86331 h 45"/>
                  <a:gd name="T8" fmla="*/ 794 w 51"/>
                  <a:gd name="T9" fmla="*/ 47402 h 45"/>
                  <a:gd name="T10" fmla="*/ 565 w 51"/>
                  <a:gd name="T11" fmla="*/ 102 h 45"/>
                  <a:gd name="T12" fmla="*/ 378 w 51"/>
                  <a:gd name="T13" fmla="*/ 1 h 45"/>
                  <a:gd name="T14" fmla="*/ 8 w 51"/>
                  <a:gd name="T15" fmla="*/ 0 h 45"/>
                  <a:gd name="T16" fmla="*/ 5 w 51"/>
                  <a:gd name="T17" fmla="*/ 0 h 45"/>
                  <a:gd name="T18" fmla="*/ 2 w 51"/>
                  <a:gd name="T19" fmla="*/ 1 h 45"/>
                  <a:gd name="T20" fmla="*/ 0 w 51"/>
                  <a:gd name="T21" fmla="*/ 902 h 45"/>
                  <a:gd name="T22" fmla="*/ 7 w 51"/>
                  <a:gd name="T23" fmla="*/ 43505 h 45"/>
                  <a:gd name="T24" fmla="*/ 7 w 51"/>
                  <a:gd name="T25" fmla="*/ 47402 h 45"/>
                  <a:gd name="T26" fmla="*/ 6 w 51"/>
                  <a:gd name="T27" fmla="*/ 47402 h 45"/>
                  <a:gd name="T28" fmla="*/ 7 w 51"/>
                  <a:gd name="T29" fmla="*/ 47402 h 45"/>
                  <a:gd name="T30" fmla="*/ 8 w 51"/>
                  <a:gd name="T31" fmla="*/ 47402 h 45"/>
                  <a:gd name="T32" fmla="*/ 424 w 51"/>
                  <a:gd name="T33" fmla="*/ 56141 h 45"/>
                  <a:gd name="T34" fmla="*/ 597 w 51"/>
                  <a:gd name="T35" fmla="*/ 86331 h 45"/>
                  <a:gd name="T36" fmla="*/ 890 w 51"/>
                  <a:gd name="T37" fmla="*/ 112749 h 45"/>
                  <a:gd name="T38" fmla="*/ 1058 w 51"/>
                  <a:gd name="T39" fmla="*/ 156637 h 45"/>
                  <a:gd name="T40" fmla="*/ 1327 w 51"/>
                  <a:gd name="T41" fmla="*/ 200486 h 45"/>
                  <a:gd name="T42" fmla="*/ 1489 w 51"/>
                  <a:gd name="T43" fmla="*/ 239845 h 45"/>
                  <a:gd name="T44" fmla="*/ 1724 w 51"/>
                  <a:gd name="T45" fmla="*/ 220478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51" y="41"/>
                    </a:moveTo>
                    <a:lnTo>
                      <a:pt x="46" y="31"/>
                    </a:lnTo>
                    <a:lnTo>
                      <a:pt x="39" y="23"/>
                    </a:lnTo>
                    <a:lnTo>
                      <a:pt x="31" y="16"/>
                    </a:lnTo>
                    <a:lnTo>
                      <a:pt x="24" y="9"/>
                    </a:lnTo>
                    <a:lnTo>
                      <a:pt x="18" y="4"/>
                    </a:lnTo>
                    <a:lnTo>
                      <a:pt x="11" y="1"/>
                    </a:lnTo>
                    <a:lnTo>
                      <a:pt x="8" y="0"/>
                    </a:lnTo>
                    <a:lnTo>
                      <a:pt x="5" y="0"/>
                    </a:lnTo>
                    <a:lnTo>
                      <a:pt x="2" y="1"/>
                    </a:lnTo>
                    <a:lnTo>
                      <a:pt x="0" y="5"/>
                    </a:lnTo>
                    <a:lnTo>
                      <a:pt x="7" y="8"/>
                    </a:lnTo>
                    <a:lnTo>
                      <a:pt x="7" y="9"/>
                    </a:lnTo>
                    <a:lnTo>
                      <a:pt x="6" y="9"/>
                    </a:lnTo>
                    <a:lnTo>
                      <a:pt x="7" y="9"/>
                    </a:lnTo>
                    <a:lnTo>
                      <a:pt x="8" y="9"/>
                    </a:lnTo>
                    <a:lnTo>
                      <a:pt x="13" y="11"/>
                    </a:lnTo>
                    <a:lnTo>
                      <a:pt x="19" y="16"/>
                    </a:lnTo>
                    <a:lnTo>
                      <a:pt x="26" y="22"/>
                    </a:lnTo>
                    <a:lnTo>
                      <a:pt x="32" y="29"/>
                    </a:lnTo>
                    <a:lnTo>
                      <a:pt x="39" y="37"/>
                    </a:lnTo>
                    <a:lnTo>
                      <a:pt x="44" y="45"/>
                    </a:lnTo>
                    <a:lnTo>
                      <a:pt x="51"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38" name="Freeform 763"/>
              <p:cNvSpPr>
                <a:spLocks noChangeArrowheads="1"/>
              </p:cNvSpPr>
              <p:nvPr/>
            </p:nvSpPr>
            <p:spPr bwMode="auto">
              <a:xfrm>
                <a:off x="187" y="776"/>
                <a:ext cx="20" cy="51"/>
              </a:xfrm>
              <a:custGeom>
                <a:avLst/>
                <a:gdLst>
                  <a:gd name="T0" fmla="*/ 1808 w 24"/>
                  <a:gd name="T1" fmla="*/ 1862 h 60"/>
                  <a:gd name="T2" fmla="*/ 1808 w 24"/>
                  <a:gd name="T3" fmla="*/ 1736 h 60"/>
                  <a:gd name="T4" fmla="*/ 1721 w 24"/>
                  <a:gd name="T5" fmla="*/ 1558 h 60"/>
                  <a:gd name="T6" fmla="*/ 1669 w 24"/>
                  <a:gd name="T7" fmla="*/ 1352 h 60"/>
                  <a:gd name="T8" fmla="*/ 1540 w 24"/>
                  <a:gd name="T9" fmla="*/ 1074 h 60"/>
                  <a:gd name="T10" fmla="*/ 1422 w 24"/>
                  <a:gd name="T11" fmla="*/ 780 h 60"/>
                  <a:gd name="T12" fmla="*/ 1211 w 24"/>
                  <a:gd name="T13" fmla="*/ 518 h 60"/>
                  <a:gd name="T14" fmla="*/ 953 w 24"/>
                  <a:gd name="T15" fmla="*/ 273 h 60"/>
                  <a:gd name="T16" fmla="*/ 589 w 24"/>
                  <a:gd name="T17" fmla="*/ 0 h 60"/>
                  <a:gd name="T18" fmla="*/ 0 w 24"/>
                  <a:gd name="T19" fmla="*/ 3 h 60"/>
                  <a:gd name="T20" fmla="*/ 3 w 24"/>
                  <a:gd name="T21" fmla="*/ 374 h 60"/>
                  <a:gd name="T22" fmla="*/ 589 w 24"/>
                  <a:gd name="T23" fmla="*/ 658 h 60"/>
                  <a:gd name="T24" fmla="*/ 692 w 24"/>
                  <a:gd name="T25" fmla="*/ 904 h 60"/>
                  <a:gd name="T26" fmla="*/ 879 w 24"/>
                  <a:gd name="T27" fmla="*/ 1150 h 60"/>
                  <a:gd name="T28" fmla="*/ 1032 w 24"/>
                  <a:gd name="T29" fmla="*/ 1432 h 60"/>
                  <a:gd name="T30" fmla="*/ 1118 w 24"/>
                  <a:gd name="T31" fmla="*/ 1585 h 60"/>
                  <a:gd name="T32" fmla="*/ 1118 w 24"/>
                  <a:gd name="T33" fmla="*/ 1823 h 60"/>
                  <a:gd name="T34" fmla="*/ 1211 w 24"/>
                  <a:gd name="T35" fmla="*/ 1881 h 60"/>
                  <a:gd name="T36" fmla="*/ 1808 w 24"/>
                  <a:gd name="T37" fmla="*/ 186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24" y="59"/>
                    </a:moveTo>
                    <a:lnTo>
                      <a:pt x="24" y="55"/>
                    </a:lnTo>
                    <a:lnTo>
                      <a:pt x="23" y="49"/>
                    </a:lnTo>
                    <a:lnTo>
                      <a:pt x="22" y="42"/>
                    </a:lnTo>
                    <a:lnTo>
                      <a:pt x="20" y="34"/>
                    </a:lnTo>
                    <a:lnTo>
                      <a:pt x="18" y="25"/>
                    </a:lnTo>
                    <a:lnTo>
                      <a:pt x="16" y="16"/>
                    </a:lnTo>
                    <a:lnTo>
                      <a:pt x="13" y="8"/>
                    </a:lnTo>
                    <a:lnTo>
                      <a:pt x="7" y="0"/>
                    </a:lnTo>
                    <a:lnTo>
                      <a:pt x="0" y="4"/>
                    </a:lnTo>
                    <a:lnTo>
                      <a:pt x="4" y="12"/>
                    </a:lnTo>
                    <a:lnTo>
                      <a:pt x="7" y="20"/>
                    </a:lnTo>
                    <a:lnTo>
                      <a:pt x="9" y="28"/>
                    </a:lnTo>
                    <a:lnTo>
                      <a:pt x="12" y="36"/>
                    </a:lnTo>
                    <a:lnTo>
                      <a:pt x="14" y="44"/>
                    </a:lnTo>
                    <a:lnTo>
                      <a:pt x="15" y="50"/>
                    </a:lnTo>
                    <a:lnTo>
                      <a:pt x="15" y="56"/>
                    </a:lnTo>
                    <a:lnTo>
                      <a:pt x="16" y="60"/>
                    </a:lnTo>
                    <a:lnTo>
                      <a:pt x="24"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39" name="Freeform 764"/>
              <p:cNvSpPr>
                <a:spLocks noChangeArrowheads="1"/>
              </p:cNvSpPr>
              <p:nvPr/>
            </p:nvSpPr>
            <p:spPr bwMode="auto">
              <a:xfrm>
                <a:off x="5552" y="876"/>
                <a:ext cx="62" cy="111"/>
              </a:xfrm>
              <a:custGeom>
                <a:avLst/>
                <a:gdLst>
                  <a:gd name="T0" fmla="*/ 0 w 64"/>
                  <a:gd name="T1" fmla="*/ 31008 h 106"/>
                  <a:gd name="T2" fmla="*/ 0 w 64"/>
                  <a:gd name="T3" fmla="*/ 32570 h 106"/>
                  <a:gd name="T4" fmla="*/ 0 w 64"/>
                  <a:gd name="T5" fmla="*/ 33039 h 106"/>
                  <a:gd name="T6" fmla="*/ 1 w 64"/>
                  <a:gd name="T7" fmla="*/ 33338 h 106"/>
                  <a:gd name="T8" fmla="*/ 2 w 64"/>
                  <a:gd name="T9" fmla="*/ 33668 h 106"/>
                  <a:gd name="T10" fmla="*/ 6 w 64"/>
                  <a:gd name="T11" fmla="*/ 34269 h 106"/>
                  <a:gd name="T12" fmla="*/ 562 w 64"/>
                  <a:gd name="T13" fmla="*/ 34269 h 106"/>
                  <a:gd name="T14" fmla="*/ 807 w 64"/>
                  <a:gd name="T15" fmla="*/ 33338 h 106"/>
                  <a:gd name="T16" fmla="*/ 1163 w 64"/>
                  <a:gd name="T17" fmla="*/ 32570 h 106"/>
                  <a:gd name="T18" fmla="*/ 1575 w 64"/>
                  <a:gd name="T19" fmla="*/ 30493 h 106"/>
                  <a:gd name="T20" fmla="*/ 1933 w 64"/>
                  <a:gd name="T21" fmla="*/ 28552 h 106"/>
                  <a:gd name="T22" fmla="*/ 2264 w 64"/>
                  <a:gd name="T23" fmla="*/ 25612 h 106"/>
                  <a:gd name="T24" fmla="*/ 2617 w 64"/>
                  <a:gd name="T25" fmla="*/ 22957 h 106"/>
                  <a:gd name="T26" fmla="*/ 2883 w 64"/>
                  <a:gd name="T27" fmla="*/ 19827 h 106"/>
                  <a:gd name="T28" fmla="*/ 3070 w 64"/>
                  <a:gd name="T29" fmla="*/ 16081 h 106"/>
                  <a:gd name="T30" fmla="*/ 3256 w 64"/>
                  <a:gd name="T31" fmla="*/ 12769 h 106"/>
                  <a:gd name="T32" fmla="*/ 3262 w 64"/>
                  <a:gd name="T33" fmla="*/ 8456 h 106"/>
                  <a:gd name="T34" fmla="*/ 3256 w 64"/>
                  <a:gd name="T35" fmla="*/ 4303 h 106"/>
                  <a:gd name="T36" fmla="*/ 3070 w 64"/>
                  <a:gd name="T37" fmla="*/ 2 h 106"/>
                  <a:gd name="T38" fmla="*/ 3070 w 64"/>
                  <a:gd name="T39" fmla="*/ 1 h 106"/>
                  <a:gd name="T40" fmla="*/ 3063 w 64"/>
                  <a:gd name="T41" fmla="*/ 0 h 106"/>
                  <a:gd name="T42" fmla="*/ 2954 w 64"/>
                  <a:gd name="T43" fmla="*/ 0 h 106"/>
                  <a:gd name="T44" fmla="*/ 2779 w 64"/>
                  <a:gd name="T45" fmla="*/ 1 h 106"/>
                  <a:gd name="T46" fmla="*/ 2553 w 64"/>
                  <a:gd name="T47" fmla="*/ 3 h 106"/>
                  <a:gd name="T48" fmla="*/ 2182 w 64"/>
                  <a:gd name="T49" fmla="*/ 2779 h 106"/>
                  <a:gd name="T50" fmla="*/ 1779 w 64"/>
                  <a:gd name="T51" fmla="*/ 4303 h 106"/>
                  <a:gd name="T52" fmla="*/ 1481 w 64"/>
                  <a:gd name="T53" fmla="*/ 7162 h 106"/>
                  <a:gd name="T54" fmla="*/ 1095 w 64"/>
                  <a:gd name="T55" fmla="*/ 9578 h 106"/>
                  <a:gd name="T56" fmla="*/ 761 w 64"/>
                  <a:gd name="T57" fmla="*/ 12161 h 106"/>
                  <a:gd name="T58" fmla="*/ 597 w 64"/>
                  <a:gd name="T59" fmla="*/ 14833 h 106"/>
                  <a:gd name="T60" fmla="*/ 467 w 64"/>
                  <a:gd name="T61" fmla="*/ 17495 h 106"/>
                  <a:gd name="T62" fmla="*/ 6 w 64"/>
                  <a:gd name="T63" fmla="*/ 20620 h 106"/>
                  <a:gd name="T64" fmla="*/ 4 w 64"/>
                  <a:gd name="T65" fmla="*/ 22957 h 106"/>
                  <a:gd name="T66" fmla="*/ 2 w 64"/>
                  <a:gd name="T67" fmla="*/ 25157 h 106"/>
                  <a:gd name="T68" fmla="*/ 1 w 64"/>
                  <a:gd name="T69" fmla="*/ 28344 h 106"/>
                  <a:gd name="T70" fmla="*/ 0 w 64"/>
                  <a:gd name="T71" fmla="*/ 29621 h 106"/>
                  <a:gd name="T72" fmla="*/ 0 w 64"/>
                  <a:gd name="T73" fmla="*/ 31008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6"/>
                  <a:gd name="T113" fmla="*/ 64 w 64"/>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6">
                    <a:moveTo>
                      <a:pt x="0" y="97"/>
                    </a:moveTo>
                    <a:lnTo>
                      <a:pt x="0" y="100"/>
                    </a:lnTo>
                    <a:lnTo>
                      <a:pt x="0" y="102"/>
                    </a:lnTo>
                    <a:lnTo>
                      <a:pt x="1" y="104"/>
                    </a:lnTo>
                    <a:lnTo>
                      <a:pt x="2" y="105"/>
                    </a:lnTo>
                    <a:lnTo>
                      <a:pt x="6" y="106"/>
                    </a:lnTo>
                    <a:lnTo>
                      <a:pt x="11" y="106"/>
                    </a:lnTo>
                    <a:lnTo>
                      <a:pt x="17" y="104"/>
                    </a:lnTo>
                    <a:lnTo>
                      <a:pt x="23" y="100"/>
                    </a:lnTo>
                    <a:lnTo>
                      <a:pt x="31" y="94"/>
                    </a:lnTo>
                    <a:lnTo>
                      <a:pt x="38" y="88"/>
                    </a:lnTo>
                    <a:lnTo>
                      <a:pt x="44" y="80"/>
                    </a:lnTo>
                    <a:lnTo>
                      <a:pt x="51" y="71"/>
                    </a:lnTo>
                    <a:lnTo>
                      <a:pt x="56" y="61"/>
                    </a:lnTo>
                    <a:lnTo>
                      <a:pt x="60" y="50"/>
                    </a:lnTo>
                    <a:lnTo>
                      <a:pt x="63" y="39"/>
                    </a:lnTo>
                    <a:lnTo>
                      <a:pt x="64" y="27"/>
                    </a:lnTo>
                    <a:lnTo>
                      <a:pt x="63" y="14"/>
                    </a:lnTo>
                    <a:lnTo>
                      <a:pt x="60" y="2"/>
                    </a:lnTo>
                    <a:lnTo>
                      <a:pt x="60" y="1"/>
                    </a:lnTo>
                    <a:lnTo>
                      <a:pt x="58" y="0"/>
                    </a:lnTo>
                    <a:lnTo>
                      <a:pt x="57" y="0"/>
                    </a:lnTo>
                    <a:lnTo>
                      <a:pt x="54" y="1"/>
                    </a:lnTo>
                    <a:lnTo>
                      <a:pt x="49" y="3"/>
                    </a:lnTo>
                    <a:lnTo>
                      <a:pt x="42" y="8"/>
                    </a:lnTo>
                    <a:lnTo>
                      <a:pt x="35" y="14"/>
                    </a:lnTo>
                    <a:lnTo>
                      <a:pt x="29" y="22"/>
                    </a:lnTo>
                    <a:lnTo>
                      <a:pt x="22" y="30"/>
                    </a:lnTo>
                    <a:lnTo>
                      <a:pt x="16" y="38"/>
                    </a:lnTo>
                    <a:lnTo>
                      <a:pt x="12" y="46"/>
                    </a:lnTo>
                    <a:lnTo>
                      <a:pt x="8" y="55"/>
                    </a:lnTo>
                    <a:lnTo>
                      <a:pt x="6" y="64"/>
                    </a:lnTo>
                    <a:lnTo>
                      <a:pt x="4" y="71"/>
                    </a:lnTo>
                    <a:lnTo>
                      <a:pt x="2" y="79"/>
                    </a:lnTo>
                    <a:lnTo>
                      <a:pt x="1" y="87"/>
                    </a:lnTo>
                    <a:lnTo>
                      <a:pt x="0" y="92"/>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40" name="Freeform 765"/>
              <p:cNvSpPr>
                <a:spLocks noChangeArrowheads="1"/>
              </p:cNvSpPr>
              <p:nvPr/>
            </p:nvSpPr>
            <p:spPr bwMode="auto">
              <a:xfrm>
                <a:off x="5548" y="876"/>
                <a:ext cx="71" cy="117"/>
              </a:xfrm>
              <a:custGeom>
                <a:avLst/>
                <a:gdLst>
                  <a:gd name="T0" fmla="*/ 1969 w 73"/>
                  <a:gd name="T1" fmla="*/ 3 h 111"/>
                  <a:gd name="T2" fmla="*/ 2033 w 73"/>
                  <a:gd name="T3" fmla="*/ 6710 h 111"/>
                  <a:gd name="T4" fmla="*/ 2076 w 73"/>
                  <a:gd name="T5" fmla="*/ 12511 h 111"/>
                  <a:gd name="T6" fmla="*/ 2033 w 73"/>
                  <a:gd name="T7" fmla="*/ 18078 h 111"/>
                  <a:gd name="T8" fmla="*/ 1969 w 73"/>
                  <a:gd name="T9" fmla="*/ 22934 h 111"/>
                  <a:gd name="T10" fmla="*/ 1828 w 73"/>
                  <a:gd name="T11" fmla="*/ 27864 h 111"/>
                  <a:gd name="T12" fmla="*/ 1677 w 73"/>
                  <a:gd name="T13" fmla="*/ 32565 h 111"/>
                  <a:gd name="T14" fmla="*/ 1455 w 73"/>
                  <a:gd name="T15" fmla="*/ 36610 h 111"/>
                  <a:gd name="T16" fmla="*/ 1240 w 73"/>
                  <a:gd name="T17" fmla="*/ 39735 h 111"/>
                  <a:gd name="T18" fmla="*/ 1001 w 73"/>
                  <a:gd name="T19" fmla="*/ 42803 h 111"/>
                  <a:gd name="T20" fmla="*/ 795 w 73"/>
                  <a:gd name="T21" fmla="*/ 46006 h 111"/>
                  <a:gd name="T22" fmla="*/ 577 w 73"/>
                  <a:gd name="T23" fmla="*/ 46813 h 111"/>
                  <a:gd name="T24" fmla="*/ 466 w 73"/>
                  <a:gd name="T25" fmla="*/ 47443 h 111"/>
                  <a:gd name="T26" fmla="*/ 356 w 73"/>
                  <a:gd name="T27" fmla="*/ 47443 h 111"/>
                  <a:gd name="T28" fmla="*/ 8 w 73"/>
                  <a:gd name="T29" fmla="*/ 47078 h 111"/>
                  <a:gd name="T30" fmla="*/ 8 w 73"/>
                  <a:gd name="T31" fmla="*/ 46451 h 111"/>
                  <a:gd name="T32" fmla="*/ 8 w 73"/>
                  <a:gd name="T33" fmla="*/ 46006 h 111"/>
                  <a:gd name="T34" fmla="*/ 0 w 73"/>
                  <a:gd name="T35" fmla="*/ 44511 h 111"/>
                  <a:gd name="T36" fmla="*/ 0 w 73"/>
                  <a:gd name="T37" fmla="*/ 46813 h 111"/>
                  <a:gd name="T38" fmla="*/ 0 w 73"/>
                  <a:gd name="T39" fmla="*/ 48110 h 111"/>
                  <a:gd name="T40" fmla="*/ 2 w 73"/>
                  <a:gd name="T41" fmla="*/ 50015 h 111"/>
                  <a:gd name="T42" fmla="*/ 4 w 73"/>
                  <a:gd name="T43" fmla="*/ 51297 h 111"/>
                  <a:gd name="T44" fmla="*/ 9 w 73"/>
                  <a:gd name="T45" fmla="*/ 52015 h 111"/>
                  <a:gd name="T46" fmla="*/ 492 w 73"/>
                  <a:gd name="T47" fmla="*/ 52015 h 111"/>
                  <a:gd name="T48" fmla="*/ 715 w 73"/>
                  <a:gd name="T49" fmla="*/ 50618 h 111"/>
                  <a:gd name="T50" fmla="*/ 984 w 73"/>
                  <a:gd name="T51" fmla="*/ 48656 h 111"/>
                  <a:gd name="T52" fmla="*/ 1219 w 73"/>
                  <a:gd name="T53" fmla="*/ 46451 h 111"/>
                  <a:gd name="T54" fmla="*/ 1455 w 73"/>
                  <a:gd name="T55" fmla="*/ 42803 h 111"/>
                  <a:gd name="T56" fmla="*/ 1677 w 73"/>
                  <a:gd name="T57" fmla="*/ 39369 h 111"/>
                  <a:gd name="T58" fmla="*/ 1900 w 73"/>
                  <a:gd name="T59" fmla="*/ 34472 h 111"/>
                  <a:gd name="T60" fmla="*/ 2076 w 73"/>
                  <a:gd name="T61" fmla="*/ 30145 h 111"/>
                  <a:gd name="T62" fmla="*/ 2190 w 73"/>
                  <a:gd name="T63" fmla="*/ 24804 h 111"/>
                  <a:gd name="T64" fmla="*/ 2308 w 73"/>
                  <a:gd name="T65" fmla="*/ 19540 h 111"/>
                  <a:gd name="T66" fmla="*/ 2354 w 73"/>
                  <a:gd name="T67" fmla="*/ 12511 h 111"/>
                  <a:gd name="T68" fmla="*/ 2354 w 73"/>
                  <a:gd name="T69" fmla="*/ 6182 h 111"/>
                  <a:gd name="T70" fmla="*/ 2190 w 73"/>
                  <a:gd name="T71" fmla="*/ 0 h 111"/>
                  <a:gd name="T72" fmla="*/ 1969 w 73"/>
                  <a:gd name="T73" fmla="*/ 3 h 1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3"/>
                  <a:gd name="T112" fmla="*/ 0 h 111"/>
                  <a:gd name="T113" fmla="*/ 73 w 73"/>
                  <a:gd name="T114" fmla="*/ 111 h 1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3" h="111">
                    <a:moveTo>
                      <a:pt x="61" y="3"/>
                    </a:moveTo>
                    <a:lnTo>
                      <a:pt x="63" y="15"/>
                    </a:lnTo>
                    <a:lnTo>
                      <a:pt x="64" y="27"/>
                    </a:lnTo>
                    <a:lnTo>
                      <a:pt x="63" y="38"/>
                    </a:lnTo>
                    <a:lnTo>
                      <a:pt x="61" y="49"/>
                    </a:lnTo>
                    <a:lnTo>
                      <a:pt x="57" y="59"/>
                    </a:lnTo>
                    <a:lnTo>
                      <a:pt x="52" y="69"/>
                    </a:lnTo>
                    <a:lnTo>
                      <a:pt x="45" y="78"/>
                    </a:lnTo>
                    <a:lnTo>
                      <a:pt x="39" y="85"/>
                    </a:lnTo>
                    <a:lnTo>
                      <a:pt x="31" y="91"/>
                    </a:lnTo>
                    <a:lnTo>
                      <a:pt x="25" y="97"/>
                    </a:lnTo>
                    <a:lnTo>
                      <a:pt x="19" y="100"/>
                    </a:lnTo>
                    <a:lnTo>
                      <a:pt x="15" y="102"/>
                    </a:lnTo>
                    <a:lnTo>
                      <a:pt x="10" y="102"/>
                    </a:lnTo>
                    <a:lnTo>
                      <a:pt x="8" y="101"/>
                    </a:lnTo>
                    <a:lnTo>
                      <a:pt x="8" y="99"/>
                    </a:lnTo>
                    <a:lnTo>
                      <a:pt x="8" y="97"/>
                    </a:lnTo>
                    <a:lnTo>
                      <a:pt x="0" y="95"/>
                    </a:lnTo>
                    <a:lnTo>
                      <a:pt x="0" y="100"/>
                    </a:lnTo>
                    <a:lnTo>
                      <a:pt x="0" y="103"/>
                    </a:lnTo>
                    <a:lnTo>
                      <a:pt x="2" y="106"/>
                    </a:lnTo>
                    <a:lnTo>
                      <a:pt x="4" y="110"/>
                    </a:lnTo>
                    <a:lnTo>
                      <a:pt x="9" y="111"/>
                    </a:lnTo>
                    <a:lnTo>
                      <a:pt x="16" y="111"/>
                    </a:lnTo>
                    <a:lnTo>
                      <a:pt x="23" y="108"/>
                    </a:lnTo>
                    <a:lnTo>
                      <a:pt x="30" y="104"/>
                    </a:lnTo>
                    <a:lnTo>
                      <a:pt x="38" y="99"/>
                    </a:lnTo>
                    <a:lnTo>
                      <a:pt x="45" y="91"/>
                    </a:lnTo>
                    <a:lnTo>
                      <a:pt x="52" y="83"/>
                    </a:lnTo>
                    <a:lnTo>
                      <a:pt x="59" y="74"/>
                    </a:lnTo>
                    <a:lnTo>
                      <a:pt x="64" y="64"/>
                    </a:lnTo>
                    <a:lnTo>
                      <a:pt x="68" y="53"/>
                    </a:lnTo>
                    <a:lnTo>
                      <a:pt x="72" y="41"/>
                    </a:lnTo>
                    <a:lnTo>
                      <a:pt x="73" y="27"/>
                    </a:lnTo>
                    <a:lnTo>
                      <a:pt x="73" y="14"/>
                    </a:lnTo>
                    <a:lnTo>
                      <a:pt x="68" y="0"/>
                    </a:lnTo>
                    <a:lnTo>
                      <a:pt x="61"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41" name="Freeform 766"/>
              <p:cNvSpPr>
                <a:spLocks noChangeArrowheads="1"/>
              </p:cNvSpPr>
              <p:nvPr/>
            </p:nvSpPr>
            <p:spPr bwMode="auto">
              <a:xfrm>
                <a:off x="5565" y="861"/>
                <a:ext cx="48" cy="52"/>
              </a:xfrm>
              <a:custGeom>
                <a:avLst/>
                <a:gdLst>
                  <a:gd name="T0" fmla="*/ 7 w 51"/>
                  <a:gd name="T1" fmla="*/ 279258 h 45"/>
                  <a:gd name="T2" fmla="*/ 400 w 51"/>
                  <a:gd name="T3" fmla="*/ 233426 h 45"/>
                  <a:gd name="T4" fmla="*/ 597 w 51"/>
                  <a:gd name="T5" fmla="*/ 182376 h 45"/>
                  <a:gd name="T6" fmla="*/ 841 w 51"/>
                  <a:gd name="T7" fmla="*/ 131277 h 45"/>
                  <a:gd name="T8" fmla="*/ 1058 w 51"/>
                  <a:gd name="T9" fmla="*/ 100517 h 45"/>
                  <a:gd name="T10" fmla="*/ 1255 w 51"/>
                  <a:gd name="T11" fmla="*/ 71607 h 45"/>
                  <a:gd name="T12" fmla="*/ 1487 w 51"/>
                  <a:gd name="T13" fmla="*/ 50653 h 45"/>
                  <a:gd name="T14" fmla="*/ 1489 w 51"/>
                  <a:gd name="T15" fmla="*/ 50653 h 45"/>
                  <a:gd name="T16" fmla="*/ 1538 w 51"/>
                  <a:gd name="T17" fmla="*/ 50653 h 45"/>
                  <a:gd name="T18" fmla="*/ 1489 w 51"/>
                  <a:gd name="T19" fmla="*/ 50653 h 45"/>
                  <a:gd name="T20" fmla="*/ 1489 w 51"/>
                  <a:gd name="T21" fmla="*/ 46399 h 45"/>
                  <a:gd name="T22" fmla="*/ 1724 w 51"/>
                  <a:gd name="T23" fmla="*/ 121 h 45"/>
                  <a:gd name="T24" fmla="*/ 1669 w 51"/>
                  <a:gd name="T25" fmla="*/ 1 h 45"/>
                  <a:gd name="T26" fmla="*/ 1576 w 51"/>
                  <a:gd name="T27" fmla="*/ 0 h 45"/>
                  <a:gd name="T28" fmla="*/ 1487 w 51"/>
                  <a:gd name="T29" fmla="*/ 0 h 45"/>
                  <a:gd name="T30" fmla="*/ 1328 w 51"/>
                  <a:gd name="T31" fmla="*/ 1 h 45"/>
                  <a:gd name="T32" fmla="*/ 1118 w 51"/>
                  <a:gd name="T33" fmla="*/ 121 h 45"/>
                  <a:gd name="T34" fmla="*/ 942 w 51"/>
                  <a:gd name="T35" fmla="*/ 50653 h 45"/>
                  <a:gd name="T36" fmla="*/ 633 w 51"/>
                  <a:gd name="T37" fmla="*/ 92343 h 45"/>
                  <a:gd name="T38" fmla="*/ 400 w 51"/>
                  <a:gd name="T39" fmla="*/ 141165 h 45"/>
                  <a:gd name="T40" fmla="*/ 5 w 51"/>
                  <a:gd name="T41" fmla="*/ 197161 h 45"/>
                  <a:gd name="T42" fmla="*/ 0 w 51"/>
                  <a:gd name="T43" fmla="*/ 254272 h 45"/>
                  <a:gd name="T44" fmla="*/ 7 w 51"/>
                  <a:gd name="T45" fmla="*/ 279258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7" y="45"/>
                    </a:moveTo>
                    <a:lnTo>
                      <a:pt x="12" y="37"/>
                    </a:lnTo>
                    <a:lnTo>
                      <a:pt x="19" y="29"/>
                    </a:lnTo>
                    <a:lnTo>
                      <a:pt x="25" y="22"/>
                    </a:lnTo>
                    <a:lnTo>
                      <a:pt x="32" y="16"/>
                    </a:lnTo>
                    <a:lnTo>
                      <a:pt x="38" y="12"/>
                    </a:lnTo>
                    <a:lnTo>
                      <a:pt x="43" y="8"/>
                    </a:lnTo>
                    <a:lnTo>
                      <a:pt x="44" y="8"/>
                    </a:lnTo>
                    <a:lnTo>
                      <a:pt x="45" y="8"/>
                    </a:lnTo>
                    <a:lnTo>
                      <a:pt x="44" y="8"/>
                    </a:lnTo>
                    <a:lnTo>
                      <a:pt x="44" y="7"/>
                    </a:lnTo>
                    <a:lnTo>
                      <a:pt x="51" y="4"/>
                    </a:lnTo>
                    <a:lnTo>
                      <a:pt x="49" y="1"/>
                    </a:lnTo>
                    <a:lnTo>
                      <a:pt x="46" y="0"/>
                    </a:lnTo>
                    <a:lnTo>
                      <a:pt x="43" y="0"/>
                    </a:lnTo>
                    <a:lnTo>
                      <a:pt x="40" y="1"/>
                    </a:lnTo>
                    <a:lnTo>
                      <a:pt x="33" y="4"/>
                    </a:lnTo>
                    <a:lnTo>
                      <a:pt x="27" y="8"/>
                    </a:lnTo>
                    <a:lnTo>
                      <a:pt x="20" y="15"/>
                    </a:lnTo>
                    <a:lnTo>
                      <a:pt x="12" y="23"/>
                    </a:lnTo>
                    <a:lnTo>
                      <a:pt x="5" y="31"/>
                    </a:lnTo>
                    <a:lnTo>
                      <a:pt x="0" y="40"/>
                    </a:lnTo>
                    <a:lnTo>
                      <a:pt x="7"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42" name="Freeform 767"/>
              <p:cNvSpPr>
                <a:spLocks noChangeArrowheads="1"/>
              </p:cNvSpPr>
              <p:nvPr/>
            </p:nvSpPr>
            <p:spPr bwMode="auto">
              <a:xfrm>
                <a:off x="5548" y="917"/>
                <a:ext cx="20" cy="51"/>
              </a:xfrm>
              <a:custGeom>
                <a:avLst/>
                <a:gdLst>
                  <a:gd name="T0" fmla="*/ 638 w 24"/>
                  <a:gd name="T1" fmla="*/ 1538 h 61"/>
                  <a:gd name="T2" fmla="*/ 692 w 24"/>
                  <a:gd name="T3" fmla="*/ 1423 h 61"/>
                  <a:gd name="T4" fmla="*/ 692 w 24"/>
                  <a:gd name="T5" fmla="*/ 1297 h 61"/>
                  <a:gd name="T6" fmla="*/ 748 w 24"/>
                  <a:gd name="T7" fmla="*/ 1121 h 61"/>
                  <a:gd name="T8" fmla="*/ 879 w 24"/>
                  <a:gd name="T9" fmla="*/ 886 h 61"/>
                  <a:gd name="T10" fmla="*/ 1118 w 24"/>
                  <a:gd name="T11" fmla="*/ 748 h 61"/>
                  <a:gd name="T12" fmla="*/ 1312 w 24"/>
                  <a:gd name="T13" fmla="*/ 548 h 61"/>
                  <a:gd name="T14" fmla="*/ 1540 w 24"/>
                  <a:gd name="T15" fmla="*/ 291 h 61"/>
                  <a:gd name="T16" fmla="*/ 1808 w 24"/>
                  <a:gd name="T17" fmla="*/ 3 h 61"/>
                  <a:gd name="T18" fmla="*/ 1312 w 24"/>
                  <a:gd name="T19" fmla="*/ 0 h 61"/>
                  <a:gd name="T20" fmla="*/ 812 w 24"/>
                  <a:gd name="T21" fmla="*/ 231 h 61"/>
                  <a:gd name="T22" fmla="*/ 638 w 24"/>
                  <a:gd name="T23" fmla="*/ 467 h 61"/>
                  <a:gd name="T24" fmla="*/ 544 w 24"/>
                  <a:gd name="T25" fmla="*/ 691 h 61"/>
                  <a:gd name="T26" fmla="*/ 3 w 24"/>
                  <a:gd name="T27" fmla="*/ 875 h 61"/>
                  <a:gd name="T28" fmla="*/ 2 w 24"/>
                  <a:gd name="T29" fmla="*/ 1109 h 61"/>
                  <a:gd name="T30" fmla="*/ 1 w 24"/>
                  <a:gd name="T31" fmla="*/ 1257 h 61"/>
                  <a:gd name="T32" fmla="*/ 0 w 24"/>
                  <a:gd name="T33" fmla="*/ 1405 h 61"/>
                  <a:gd name="T34" fmla="*/ 0 w 24"/>
                  <a:gd name="T35" fmla="*/ 1512 h 61"/>
                  <a:gd name="T36" fmla="*/ 638 w 24"/>
                  <a:gd name="T37" fmla="*/ 1538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8" y="61"/>
                    </a:moveTo>
                    <a:lnTo>
                      <a:pt x="9" y="56"/>
                    </a:lnTo>
                    <a:lnTo>
                      <a:pt x="9" y="51"/>
                    </a:lnTo>
                    <a:lnTo>
                      <a:pt x="10" y="44"/>
                    </a:lnTo>
                    <a:lnTo>
                      <a:pt x="12" y="36"/>
                    </a:lnTo>
                    <a:lnTo>
                      <a:pt x="15" y="29"/>
                    </a:lnTo>
                    <a:lnTo>
                      <a:pt x="17" y="21"/>
                    </a:lnTo>
                    <a:lnTo>
                      <a:pt x="20" y="12"/>
                    </a:lnTo>
                    <a:lnTo>
                      <a:pt x="24" y="5"/>
                    </a:lnTo>
                    <a:lnTo>
                      <a:pt x="17" y="0"/>
                    </a:lnTo>
                    <a:lnTo>
                      <a:pt x="11" y="9"/>
                    </a:lnTo>
                    <a:lnTo>
                      <a:pt x="8" y="18"/>
                    </a:lnTo>
                    <a:lnTo>
                      <a:pt x="6" y="27"/>
                    </a:lnTo>
                    <a:lnTo>
                      <a:pt x="4" y="34"/>
                    </a:lnTo>
                    <a:lnTo>
                      <a:pt x="2" y="43"/>
                    </a:lnTo>
                    <a:lnTo>
                      <a:pt x="1" y="50"/>
                    </a:lnTo>
                    <a:lnTo>
                      <a:pt x="0" y="55"/>
                    </a:lnTo>
                    <a:lnTo>
                      <a:pt x="0" y="59"/>
                    </a:lnTo>
                    <a:lnTo>
                      <a:pt x="8"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43" name="Freeform 768"/>
              <p:cNvSpPr>
                <a:spLocks noChangeArrowheads="1"/>
              </p:cNvSpPr>
              <p:nvPr/>
            </p:nvSpPr>
            <p:spPr bwMode="auto">
              <a:xfrm>
                <a:off x="179" y="147"/>
                <a:ext cx="28" cy="50"/>
              </a:xfrm>
              <a:custGeom>
                <a:avLst/>
                <a:gdLst>
                  <a:gd name="T0" fmla="*/ 1 w 32"/>
                  <a:gd name="T1" fmla="*/ 174 h 41"/>
                  <a:gd name="T2" fmla="*/ 0 w 32"/>
                  <a:gd name="T3" fmla="*/ 1 h 41"/>
                  <a:gd name="T4" fmla="*/ 0 w 32"/>
                  <a:gd name="T5" fmla="*/ 0 h 41"/>
                  <a:gd name="T6" fmla="*/ 0 w 32"/>
                  <a:gd name="T7" fmla="*/ 1 h 41"/>
                  <a:gd name="T8" fmla="*/ 2 w 32"/>
                  <a:gd name="T9" fmla="*/ 1 h 41"/>
                  <a:gd name="T10" fmla="*/ 4 w 32"/>
                  <a:gd name="T11" fmla="*/ 174 h 41"/>
                  <a:gd name="T12" fmla="*/ 261 w 32"/>
                  <a:gd name="T13" fmla="*/ 220 h 41"/>
                  <a:gd name="T14" fmla="*/ 352 w 32"/>
                  <a:gd name="T15" fmla="*/ 283 h 41"/>
                  <a:gd name="T16" fmla="*/ 537 w 32"/>
                  <a:gd name="T17" fmla="*/ 1985 h 41"/>
                  <a:gd name="T18" fmla="*/ 646 w 32"/>
                  <a:gd name="T19" fmla="*/ 47439 h 41"/>
                  <a:gd name="T20" fmla="*/ 703 w 32"/>
                  <a:gd name="T21" fmla="*/ 54966 h 41"/>
                  <a:gd name="T22" fmla="*/ 745 w 32"/>
                  <a:gd name="T23" fmla="*/ 62783 h 41"/>
                  <a:gd name="T24" fmla="*/ 791 w 32"/>
                  <a:gd name="T25" fmla="*/ 83823 h 41"/>
                  <a:gd name="T26" fmla="*/ 823 w 32"/>
                  <a:gd name="T27" fmla="*/ 103182 h 41"/>
                  <a:gd name="T28" fmla="*/ 823 w 32"/>
                  <a:gd name="T29" fmla="*/ 127777 h 41"/>
                  <a:gd name="T30" fmla="*/ 840 w 32"/>
                  <a:gd name="T31" fmla="*/ 147129 h 41"/>
                  <a:gd name="T32" fmla="*/ 823 w 32"/>
                  <a:gd name="T33" fmla="*/ 157790 h 41"/>
                  <a:gd name="T34" fmla="*/ 823 w 32"/>
                  <a:gd name="T35" fmla="*/ 174621 h 41"/>
                  <a:gd name="T36" fmla="*/ 791 w 32"/>
                  <a:gd name="T37" fmla="*/ 187141 h 41"/>
                  <a:gd name="T38" fmla="*/ 773 w 32"/>
                  <a:gd name="T39" fmla="*/ 209227 h 41"/>
                  <a:gd name="T40" fmla="*/ 745 w 32"/>
                  <a:gd name="T41" fmla="*/ 217602 h 41"/>
                  <a:gd name="T42" fmla="*/ 728 w 32"/>
                  <a:gd name="T43" fmla="*/ 224815 h 41"/>
                  <a:gd name="T44" fmla="*/ 703 w 32"/>
                  <a:gd name="T45" fmla="*/ 224815 h 41"/>
                  <a:gd name="T46" fmla="*/ 646 w 32"/>
                  <a:gd name="T47" fmla="*/ 217602 h 41"/>
                  <a:gd name="T48" fmla="*/ 571 w 32"/>
                  <a:gd name="T49" fmla="*/ 209227 h 41"/>
                  <a:gd name="T50" fmla="*/ 537 w 32"/>
                  <a:gd name="T51" fmla="*/ 187141 h 41"/>
                  <a:gd name="T52" fmla="*/ 506 w 32"/>
                  <a:gd name="T53" fmla="*/ 169213 h 41"/>
                  <a:gd name="T54" fmla="*/ 448 w 32"/>
                  <a:gd name="T55" fmla="*/ 151571 h 41"/>
                  <a:gd name="T56" fmla="*/ 374 w 32"/>
                  <a:gd name="T57" fmla="*/ 122863 h 41"/>
                  <a:gd name="T58" fmla="*/ 331 w 32"/>
                  <a:gd name="T59" fmla="*/ 96057 h 41"/>
                  <a:gd name="T60" fmla="*/ 277 w 32"/>
                  <a:gd name="T61" fmla="*/ 62783 h 41"/>
                  <a:gd name="T62" fmla="*/ 4 w 32"/>
                  <a:gd name="T63" fmla="*/ 47439 h 41"/>
                  <a:gd name="T64" fmla="*/ 1 w 32"/>
                  <a:gd name="T65" fmla="*/ 174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
                  <a:gd name="T100" fmla="*/ 0 h 41"/>
                  <a:gd name="T101" fmla="*/ 32 w 32"/>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 h="41">
                    <a:moveTo>
                      <a:pt x="1" y="3"/>
                    </a:moveTo>
                    <a:lnTo>
                      <a:pt x="0" y="1"/>
                    </a:lnTo>
                    <a:lnTo>
                      <a:pt x="0" y="0"/>
                    </a:lnTo>
                    <a:lnTo>
                      <a:pt x="0" y="1"/>
                    </a:lnTo>
                    <a:lnTo>
                      <a:pt x="2" y="1"/>
                    </a:lnTo>
                    <a:lnTo>
                      <a:pt x="5" y="3"/>
                    </a:lnTo>
                    <a:lnTo>
                      <a:pt x="9" y="4"/>
                    </a:lnTo>
                    <a:lnTo>
                      <a:pt x="14" y="5"/>
                    </a:lnTo>
                    <a:lnTo>
                      <a:pt x="21" y="6"/>
                    </a:lnTo>
                    <a:lnTo>
                      <a:pt x="24" y="8"/>
                    </a:lnTo>
                    <a:lnTo>
                      <a:pt x="26" y="10"/>
                    </a:lnTo>
                    <a:lnTo>
                      <a:pt x="28" y="12"/>
                    </a:lnTo>
                    <a:lnTo>
                      <a:pt x="30" y="16"/>
                    </a:lnTo>
                    <a:lnTo>
                      <a:pt x="31" y="19"/>
                    </a:lnTo>
                    <a:lnTo>
                      <a:pt x="31" y="23"/>
                    </a:lnTo>
                    <a:lnTo>
                      <a:pt x="32" y="27"/>
                    </a:lnTo>
                    <a:lnTo>
                      <a:pt x="31" y="29"/>
                    </a:lnTo>
                    <a:lnTo>
                      <a:pt x="31" y="32"/>
                    </a:lnTo>
                    <a:lnTo>
                      <a:pt x="30" y="34"/>
                    </a:lnTo>
                    <a:lnTo>
                      <a:pt x="29" y="38"/>
                    </a:lnTo>
                    <a:lnTo>
                      <a:pt x="28" y="40"/>
                    </a:lnTo>
                    <a:lnTo>
                      <a:pt x="27" y="41"/>
                    </a:lnTo>
                    <a:lnTo>
                      <a:pt x="26" y="41"/>
                    </a:lnTo>
                    <a:lnTo>
                      <a:pt x="24" y="40"/>
                    </a:lnTo>
                    <a:lnTo>
                      <a:pt x="22" y="38"/>
                    </a:lnTo>
                    <a:lnTo>
                      <a:pt x="21" y="34"/>
                    </a:lnTo>
                    <a:lnTo>
                      <a:pt x="20" y="31"/>
                    </a:lnTo>
                    <a:lnTo>
                      <a:pt x="18" y="28"/>
                    </a:lnTo>
                    <a:lnTo>
                      <a:pt x="15" y="22"/>
                    </a:lnTo>
                    <a:lnTo>
                      <a:pt x="13" y="18"/>
                    </a:lnTo>
                    <a:lnTo>
                      <a:pt x="10" y="12"/>
                    </a:lnTo>
                    <a:lnTo>
                      <a:pt x="6" y="8"/>
                    </a:lnTo>
                    <a:lnTo>
                      <a:pt x="1" y="3"/>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44" name="Freeform 769"/>
              <p:cNvSpPr>
                <a:spLocks noChangeArrowheads="1"/>
              </p:cNvSpPr>
              <p:nvPr/>
            </p:nvSpPr>
            <p:spPr bwMode="auto">
              <a:xfrm>
                <a:off x="174" y="146"/>
                <a:ext cx="23" cy="9"/>
              </a:xfrm>
              <a:custGeom>
                <a:avLst/>
                <a:gdLst>
                  <a:gd name="T0" fmla="*/ 1284 w 27"/>
                  <a:gd name="T1" fmla="*/ 1 h 14"/>
                  <a:gd name="T2" fmla="*/ 964 w 27"/>
                  <a:gd name="T3" fmla="*/ 1 h 14"/>
                  <a:gd name="T4" fmla="*/ 674 w 27"/>
                  <a:gd name="T5" fmla="*/ 1 h 14"/>
                  <a:gd name="T6" fmla="*/ 507 w 27"/>
                  <a:gd name="T7" fmla="*/ 1 h 14"/>
                  <a:gd name="T8" fmla="*/ 409 w 27"/>
                  <a:gd name="T9" fmla="*/ 1 h 14"/>
                  <a:gd name="T10" fmla="*/ 3 w 27"/>
                  <a:gd name="T11" fmla="*/ 0 h 14"/>
                  <a:gd name="T12" fmla="*/ 2 w 27"/>
                  <a:gd name="T13" fmla="*/ 1 h 14"/>
                  <a:gd name="T14" fmla="*/ 0 w 27"/>
                  <a:gd name="T15" fmla="*/ 62 h 14"/>
                  <a:gd name="T16" fmla="*/ 2 w 27"/>
                  <a:gd name="T17" fmla="*/ 72 h 14"/>
                  <a:gd name="T18" fmla="*/ 409 w 27"/>
                  <a:gd name="T19" fmla="*/ 1 h 14"/>
                  <a:gd name="T20" fmla="*/ 3 w 27"/>
                  <a:gd name="T21" fmla="*/ 67 h 14"/>
                  <a:gd name="T22" fmla="*/ 3 w 27"/>
                  <a:gd name="T23" fmla="*/ 72 h 14"/>
                  <a:gd name="T24" fmla="*/ 3 w 27"/>
                  <a:gd name="T25" fmla="*/ 72 h 14"/>
                  <a:gd name="T26" fmla="*/ 439 w 27"/>
                  <a:gd name="T27" fmla="*/ 77 h 14"/>
                  <a:gd name="T28" fmla="*/ 585 w 27"/>
                  <a:gd name="T29" fmla="*/ 82 h 14"/>
                  <a:gd name="T30" fmla="*/ 837 w 27"/>
                  <a:gd name="T31" fmla="*/ 88 h 14"/>
                  <a:gd name="T32" fmla="*/ 1195 w 27"/>
                  <a:gd name="T33" fmla="*/ 95 h 14"/>
                  <a:gd name="T34" fmla="*/ 1284 w 27"/>
                  <a:gd name="T35" fmla="*/ 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14"/>
                  <a:gd name="T56" fmla="*/ 27 w 27"/>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14">
                    <a:moveTo>
                      <a:pt x="27" y="5"/>
                    </a:moveTo>
                    <a:lnTo>
                      <a:pt x="20" y="4"/>
                    </a:lnTo>
                    <a:lnTo>
                      <a:pt x="15" y="3"/>
                    </a:lnTo>
                    <a:lnTo>
                      <a:pt x="11" y="2"/>
                    </a:lnTo>
                    <a:lnTo>
                      <a:pt x="8" y="1"/>
                    </a:lnTo>
                    <a:lnTo>
                      <a:pt x="6" y="0"/>
                    </a:lnTo>
                    <a:lnTo>
                      <a:pt x="2" y="1"/>
                    </a:lnTo>
                    <a:lnTo>
                      <a:pt x="0" y="8"/>
                    </a:lnTo>
                    <a:lnTo>
                      <a:pt x="2" y="10"/>
                    </a:lnTo>
                    <a:lnTo>
                      <a:pt x="8" y="2"/>
                    </a:lnTo>
                    <a:lnTo>
                      <a:pt x="6" y="9"/>
                    </a:lnTo>
                    <a:lnTo>
                      <a:pt x="5" y="10"/>
                    </a:lnTo>
                    <a:lnTo>
                      <a:pt x="6" y="10"/>
                    </a:lnTo>
                    <a:lnTo>
                      <a:pt x="9" y="11"/>
                    </a:lnTo>
                    <a:lnTo>
                      <a:pt x="13" y="12"/>
                    </a:lnTo>
                    <a:lnTo>
                      <a:pt x="18" y="13"/>
                    </a:lnTo>
                    <a:lnTo>
                      <a:pt x="25" y="14"/>
                    </a:lnTo>
                    <a:lnTo>
                      <a:pt x="27" y="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45" name="Freeform 770"/>
              <p:cNvSpPr>
                <a:spLocks noChangeArrowheads="1"/>
              </p:cNvSpPr>
              <p:nvPr/>
            </p:nvSpPr>
            <p:spPr bwMode="auto">
              <a:xfrm>
                <a:off x="200" y="147"/>
                <a:ext cx="12" cy="25"/>
              </a:xfrm>
              <a:custGeom>
                <a:avLst/>
                <a:gdLst>
                  <a:gd name="T0" fmla="*/ 87 w 17"/>
                  <a:gd name="T1" fmla="*/ 1085 h 29"/>
                  <a:gd name="T2" fmla="*/ 87 w 17"/>
                  <a:gd name="T3" fmla="*/ 951 h 29"/>
                  <a:gd name="T4" fmla="*/ 87 w 17"/>
                  <a:gd name="T5" fmla="*/ 778 h 29"/>
                  <a:gd name="T6" fmla="*/ 82 w 17"/>
                  <a:gd name="T7" fmla="*/ 596 h 29"/>
                  <a:gd name="T8" fmla="*/ 73 w 17"/>
                  <a:gd name="T9" fmla="*/ 488 h 29"/>
                  <a:gd name="T10" fmla="*/ 65 w 17"/>
                  <a:gd name="T11" fmla="*/ 351 h 29"/>
                  <a:gd name="T12" fmla="*/ 55 w 17"/>
                  <a:gd name="T13" fmla="*/ 3 h 29"/>
                  <a:gd name="T14" fmla="*/ 1 w 17"/>
                  <a:gd name="T15" fmla="*/ 3 h 29"/>
                  <a:gd name="T16" fmla="*/ 1 w 17"/>
                  <a:gd name="T17" fmla="*/ 0 h 29"/>
                  <a:gd name="T18" fmla="*/ 0 w 17"/>
                  <a:gd name="T19" fmla="*/ 351 h 29"/>
                  <a:gd name="T20" fmla="*/ 1 w 17"/>
                  <a:gd name="T21" fmla="*/ 374 h 29"/>
                  <a:gd name="T22" fmla="*/ 1 w 17"/>
                  <a:gd name="T23" fmla="*/ 399 h 29"/>
                  <a:gd name="T24" fmla="*/ 1 w 17"/>
                  <a:gd name="T25" fmla="*/ 488 h 29"/>
                  <a:gd name="T26" fmla="*/ 1 w 17"/>
                  <a:gd name="T27" fmla="*/ 596 h 29"/>
                  <a:gd name="T28" fmla="*/ 1 w 17"/>
                  <a:gd name="T29" fmla="*/ 681 h 29"/>
                  <a:gd name="T30" fmla="*/ 1 w 17"/>
                  <a:gd name="T31" fmla="*/ 831 h 29"/>
                  <a:gd name="T32" fmla="*/ 1 w 17"/>
                  <a:gd name="T33" fmla="*/ 951 h 29"/>
                  <a:gd name="T34" fmla="*/ 1 w 17"/>
                  <a:gd name="T35" fmla="*/ 1016 h 29"/>
                  <a:gd name="T36" fmla="*/ 87 w 17"/>
                  <a:gd name="T37" fmla="*/ 1085 h 2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29"/>
                  <a:gd name="T59" fmla="*/ 17 w 17"/>
                  <a:gd name="T60" fmla="*/ 29 h 2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29">
                    <a:moveTo>
                      <a:pt x="17" y="29"/>
                    </a:moveTo>
                    <a:lnTo>
                      <a:pt x="17" y="26"/>
                    </a:lnTo>
                    <a:lnTo>
                      <a:pt x="17" y="21"/>
                    </a:lnTo>
                    <a:lnTo>
                      <a:pt x="16" y="17"/>
                    </a:lnTo>
                    <a:lnTo>
                      <a:pt x="14" y="14"/>
                    </a:lnTo>
                    <a:lnTo>
                      <a:pt x="12" y="9"/>
                    </a:lnTo>
                    <a:lnTo>
                      <a:pt x="9" y="6"/>
                    </a:lnTo>
                    <a:lnTo>
                      <a:pt x="6" y="3"/>
                    </a:lnTo>
                    <a:lnTo>
                      <a:pt x="2" y="0"/>
                    </a:lnTo>
                    <a:lnTo>
                      <a:pt x="0" y="9"/>
                    </a:lnTo>
                    <a:lnTo>
                      <a:pt x="2" y="10"/>
                    </a:lnTo>
                    <a:lnTo>
                      <a:pt x="3" y="11"/>
                    </a:lnTo>
                    <a:lnTo>
                      <a:pt x="5" y="14"/>
                    </a:lnTo>
                    <a:lnTo>
                      <a:pt x="6" y="17"/>
                    </a:lnTo>
                    <a:lnTo>
                      <a:pt x="7" y="19"/>
                    </a:lnTo>
                    <a:lnTo>
                      <a:pt x="7" y="22"/>
                    </a:lnTo>
                    <a:lnTo>
                      <a:pt x="7" y="26"/>
                    </a:lnTo>
                    <a:lnTo>
                      <a:pt x="7" y="28"/>
                    </a:lnTo>
                    <a:lnTo>
                      <a:pt x="17" y="2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46" name="Freeform 771"/>
              <p:cNvSpPr>
                <a:spLocks noChangeArrowheads="1"/>
              </p:cNvSpPr>
              <p:nvPr/>
            </p:nvSpPr>
            <p:spPr bwMode="auto">
              <a:xfrm>
                <a:off x="199" y="171"/>
                <a:ext cx="13" cy="22"/>
              </a:xfrm>
              <a:custGeom>
                <a:avLst/>
                <a:gdLst>
                  <a:gd name="T0" fmla="*/ 0 w 18"/>
                  <a:gd name="T1" fmla="*/ 424361 h 16"/>
                  <a:gd name="T2" fmla="*/ 1 w 18"/>
                  <a:gd name="T3" fmla="*/ 509391 h 16"/>
                  <a:gd name="T4" fmla="*/ 1 w 18"/>
                  <a:gd name="T5" fmla="*/ 574619 h 16"/>
                  <a:gd name="T6" fmla="*/ 56 w 18"/>
                  <a:gd name="T7" fmla="*/ 540976 h 16"/>
                  <a:gd name="T8" fmla="*/ 65 w 18"/>
                  <a:gd name="T9" fmla="*/ 478776 h 16"/>
                  <a:gd name="T10" fmla="*/ 69 w 18"/>
                  <a:gd name="T11" fmla="*/ 399898 h 16"/>
                  <a:gd name="T12" fmla="*/ 72 w 18"/>
                  <a:gd name="T13" fmla="*/ 354184 h 16"/>
                  <a:gd name="T14" fmla="*/ 81 w 18"/>
                  <a:gd name="T15" fmla="*/ 4261 h 16"/>
                  <a:gd name="T16" fmla="*/ 85 w 18"/>
                  <a:gd name="T17" fmla="*/ 1573 h 16"/>
                  <a:gd name="T18" fmla="*/ 1 w 18"/>
                  <a:gd name="T19" fmla="*/ 0 h 16"/>
                  <a:gd name="T20" fmla="*/ 1 w 18"/>
                  <a:gd name="T21" fmla="*/ 2460 h 16"/>
                  <a:gd name="T22" fmla="*/ 1 w 18"/>
                  <a:gd name="T23" fmla="*/ 4261 h 16"/>
                  <a:gd name="T24" fmla="*/ 1 w 18"/>
                  <a:gd name="T25" fmla="*/ 8272 h 16"/>
                  <a:gd name="T26" fmla="*/ 1 w 18"/>
                  <a:gd name="T27" fmla="*/ 354184 h 16"/>
                  <a:gd name="T28" fmla="*/ 1 w 18"/>
                  <a:gd name="T29" fmla="*/ 354184 h 16"/>
                  <a:gd name="T30" fmla="*/ 1 w 18"/>
                  <a:gd name="T31" fmla="*/ 354184 h 16"/>
                  <a:gd name="T32" fmla="*/ 1 w 18"/>
                  <a:gd name="T33" fmla="*/ 8272 h 16"/>
                  <a:gd name="T34" fmla="*/ 0 w 18"/>
                  <a:gd name="T35" fmla="*/ 424361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
                  <a:gd name="T55" fmla="*/ 0 h 16"/>
                  <a:gd name="T56" fmla="*/ 18 w 18"/>
                  <a:gd name="T57" fmla="*/ 16 h 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 h="16">
                    <a:moveTo>
                      <a:pt x="0" y="11"/>
                    </a:moveTo>
                    <a:lnTo>
                      <a:pt x="2" y="14"/>
                    </a:lnTo>
                    <a:lnTo>
                      <a:pt x="6" y="16"/>
                    </a:lnTo>
                    <a:lnTo>
                      <a:pt x="10" y="15"/>
                    </a:lnTo>
                    <a:lnTo>
                      <a:pt x="13" y="13"/>
                    </a:lnTo>
                    <a:lnTo>
                      <a:pt x="14" y="10"/>
                    </a:lnTo>
                    <a:lnTo>
                      <a:pt x="15" y="8"/>
                    </a:lnTo>
                    <a:lnTo>
                      <a:pt x="17" y="4"/>
                    </a:lnTo>
                    <a:lnTo>
                      <a:pt x="18" y="1"/>
                    </a:lnTo>
                    <a:lnTo>
                      <a:pt x="8" y="0"/>
                    </a:lnTo>
                    <a:lnTo>
                      <a:pt x="8" y="2"/>
                    </a:lnTo>
                    <a:lnTo>
                      <a:pt x="7" y="4"/>
                    </a:lnTo>
                    <a:lnTo>
                      <a:pt x="7" y="7"/>
                    </a:lnTo>
                    <a:lnTo>
                      <a:pt x="6" y="8"/>
                    </a:lnTo>
                    <a:lnTo>
                      <a:pt x="7" y="8"/>
                    </a:lnTo>
                    <a:lnTo>
                      <a:pt x="8" y="8"/>
                    </a:lnTo>
                    <a:lnTo>
                      <a:pt x="7" y="7"/>
                    </a:lnTo>
                    <a:lnTo>
                      <a:pt x="0" y="1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47" name="Freeform 772"/>
              <p:cNvSpPr>
                <a:spLocks noChangeArrowheads="1"/>
              </p:cNvSpPr>
              <p:nvPr/>
            </p:nvSpPr>
            <p:spPr bwMode="auto">
              <a:xfrm>
                <a:off x="176" y="147"/>
                <a:ext cx="25" cy="51"/>
              </a:xfrm>
              <a:custGeom>
                <a:avLst/>
                <a:gdLst>
                  <a:gd name="T0" fmla="*/ 0 w 29"/>
                  <a:gd name="T1" fmla="*/ 40432 h 42"/>
                  <a:gd name="T2" fmla="*/ 3 w 29"/>
                  <a:gd name="T3" fmla="*/ 53215 h 42"/>
                  <a:gd name="T4" fmla="*/ 374 w 29"/>
                  <a:gd name="T5" fmla="*/ 80047 h 42"/>
                  <a:gd name="T6" fmla="*/ 427 w 29"/>
                  <a:gd name="T7" fmla="*/ 101743 h 42"/>
                  <a:gd name="T8" fmla="*/ 522 w 29"/>
                  <a:gd name="T9" fmla="*/ 120892 h 42"/>
                  <a:gd name="T10" fmla="*/ 558 w 29"/>
                  <a:gd name="T11" fmla="*/ 138678 h 42"/>
                  <a:gd name="T12" fmla="*/ 637 w 29"/>
                  <a:gd name="T13" fmla="*/ 159571 h 42"/>
                  <a:gd name="T14" fmla="*/ 681 w 29"/>
                  <a:gd name="T15" fmla="*/ 176040 h 42"/>
                  <a:gd name="T16" fmla="*/ 831 w 29"/>
                  <a:gd name="T17" fmla="*/ 188530 h 42"/>
                  <a:gd name="T18" fmla="*/ 1085 w 29"/>
                  <a:gd name="T19" fmla="*/ 170889 h 42"/>
                  <a:gd name="T20" fmla="*/ 1016 w 29"/>
                  <a:gd name="T21" fmla="*/ 159571 h 42"/>
                  <a:gd name="T22" fmla="*/ 951 w 29"/>
                  <a:gd name="T23" fmla="*/ 143346 h 42"/>
                  <a:gd name="T24" fmla="*/ 950 w 29"/>
                  <a:gd name="T25" fmla="*/ 125036 h 42"/>
                  <a:gd name="T26" fmla="*/ 888 w 29"/>
                  <a:gd name="T27" fmla="*/ 105304 h 42"/>
                  <a:gd name="T28" fmla="*/ 778 w 29"/>
                  <a:gd name="T29" fmla="*/ 80047 h 42"/>
                  <a:gd name="T30" fmla="*/ 558 w 29"/>
                  <a:gd name="T31" fmla="*/ 53215 h 42"/>
                  <a:gd name="T32" fmla="*/ 427 w 29"/>
                  <a:gd name="T33" fmla="*/ 1963 h 42"/>
                  <a:gd name="T34" fmla="*/ 3 w 29"/>
                  <a:gd name="T35" fmla="*/ 0 h 42"/>
                  <a:gd name="T36" fmla="*/ 0 w 29"/>
                  <a:gd name="T37" fmla="*/ 40432 h 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42"/>
                  <a:gd name="T59" fmla="*/ 29 w 29"/>
                  <a:gd name="T60" fmla="*/ 42 h 4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42">
                    <a:moveTo>
                      <a:pt x="0" y="8"/>
                    </a:moveTo>
                    <a:lnTo>
                      <a:pt x="6" y="12"/>
                    </a:lnTo>
                    <a:lnTo>
                      <a:pt x="10" y="18"/>
                    </a:lnTo>
                    <a:lnTo>
                      <a:pt x="12" y="22"/>
                    </a:lnTo>
                    <a:lnTo>
                      <a:pt x="15" y="27"/>
                    </a:lnTo>
                    <a:lnTo>
                      <a:pt x="16" y="31"/>
                    </a:lnTo>
                    <a:lnTo>
                      <a:pt x="18" y="35"/>
                    </a:lnTo>
                    <a:lnTo>
                      <a:pt x="19" y="39"/>
                    </a:lnTo>
                    <a:lnTo>
                      <a:pt x="22" y="42"/>
                    </a:lnTo>
                    <a:lnTo>
                      <a:pt x="29" y="38"/>
                    </a:lnTo>
                    <a:lnTo>
                      <a:pt x="28" y="35"/>
                    </a:lnTo>
                    <a:lnTo>
                      <a:pt x="26" y="32"/>
                    </a:lnTo>
                    <a:lnTo>
                      <a:pt x="25" y="28"/>
                    </a:lnTo>
                    <a:lnTo>
                      <a:pt x="23" y="23"/>
                    </a:lnTo>
                    <a:lnTo>
                      <a:pt x="21" y="18"/>
                    </a:lnTo>
                    <a:lnTo>
                      <a:pt x="16" y="12"/>
                    </a:lnTo>
                    <a:lnTo>
                      <a:pt x="12" y="7"/>
                    </a:lnTo>
                    <a:lnTo>
                      <a:pt x="6"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48" name="Freeform 773"/>
              <p:cNvSpPr>
                <a:spLocks noChangeArrowheads="1"/>
              </p:cNvSpPr>
              <p:nvPr/>
            </p:nvSpPr>
            <p:spPr bwMode="auto">
              <a:xfrm>
                <a:off x="142" y="1073"/>
                <a:ext cx="63" cy="111"/>
              </a:xfrm>
              <a:custGeom>
                <a:avLst/>
                <a:gdLst>
                  <a:gd name="T0" fmla="*/ 3166 w 65"/>
                  <a:gd name="T1" fmla="*/ 30987 h 106"/>
                  <a:gd name="T2" fmla="*/ 3166 w 65"/>
                  <a:gd name="T3" fmla="*/ 32570 h 106"/>
                  <a:gd name="T4" fmla="*/ 3166 w 65"/>
                  <a:gd name="T5" fmla="*/ 33039 h 106"/>
                  <a:gd name="T6" fmla="*/ 3157 w 65"/>
                  <a:gd name="T7" fmla="*/ 33338 h 106"/>
                  <a:gd name="T8" fmla="*/ 3035 w 65"/>
                  <a:gd name="T9" fmla="*/ 33668 h 106"/>
                  <a:gd name="T10" fmla="*/ 2922 w 65"/>
                  <a:gd name="T11" fmla="*/ 34269 h 106"/>
                  <a:gd name="T12" fmla="*/ 2647 w 65"/>
                  <a:gd name="T13" fmla="*/ 34269 h 106"/>
                  <a:gd name="T14" fmla="*/ 2349 w 65"/>
                  <a:gd name="T15" fmla="*/ 33338 h 106"/>
                  <a:gd name="T16" fmla="*/ 2043 w 65"/>
                  <a:gd name="T17" fmla="*/ 32570 h 106"/>
                  <a:gd name="T18" fmla="*/ 1708 w 65"/>
                  <a:gd name="T19" fmla="*/ 30677 h 106"/>
                  <a:gd name="T20" fmla="*/ 1346 w 65"/>
                  <a:gd name="T21" fmla="*/ 28805 h 106"/>
                  <a:gd name="T22" fmla="*/ 997 w 65"/>
                  <a:gd name="T23" fmla="*/ 25612 h 106"/>
                  <a:gd name="T24" fmla="*/ 656 w 65"/>
                  <a:gd name="T25" fmla="*/ 22957 h 106"/>
                  <a:gd name="T26" fmla="*/ 8 w 65"/>
                  <a:gd name="T27" fmla="*/ 19827 h 106"/>
                  <a:gd name="T28" fmla="*/ 4 w 65"/>
                  <a:gd name="T29" fmla="*/ 16081 h 106"/>
                  <a:gd name="T30" fmla="*/ 1 w 65"/>
                  <a:gd name="T31" fmla="*/ 12769 h 106"/>
                  <a:gd name="T32" fmla="*/ 0 w 65"/>
                  <a:gd name="T33" fmla="*/ 8456 h 106"/>
                  <a:gd name="T34" fmla="*/ 1 w 65"/>
                  <a:gd name="T35" fmla="*/ 4617 h 106"/>
                  <a:gd name="T36" fmla="*/ 4 w 65"/>
                  <a:gd name="T37" fmla="*/ 2 h 106"/>
                  <a:gd name="T38" fmla="*/ 5 w 65"/>
                  <a:gd name="T39" fmla="*/ 1 h 106"/>
                  <a:gd name="T40" fmla="*/ 6 w 65"/>
                  <a:gd name="T41" fmla="*/ 0 h 106"/>
                  <a:gd name="T42" fmla="*/ 8 w 65"/>
                  <a:gd name="T43" fmla="*/ 0 h 106"/>
                  <a:gd name="T44" fmla="*/ 517 w 65"/>
                  <a:gd name="T45" fmla="*/ 1 h 106"/>
                  <a:gd name="T46" fmla="*/ 787 w 65"/>
                  <a:gd name="T47" fmla="*/ 3 h 106"/>
                  <a:gd name="T48" fmla="*/ 1126 w 65"/>
                  <a:gd name="T49" fmla="*/ 2999 h 106"/>
                  <a:gd name="T50" fmla="*/ 1429 w 65"/>
                  <a:gd name="T51" fmla="*/ 4303 h 106"/>
                  <a:gd name="T52" fmla="*/ 1814 w 65"/>
                  <a:gd name="T53" fmla="*/ 7162 h 106"/>
                  <a:gd name="T54" fmla="*/ 2122 w 65"/>
                  <a:gd name="T55" fmla="*/ 9104 h 106"/>
                  <a:gd name="T56" fmla="*/ 2391 w 65"/>
                  <a:gd name="T57" fmla="*/ 12161 h 106"/>
                  <a:gd name="T58" fmla="*/ 2595 w 65"/>
                  <a:gd name="T59" fmla="*/ 15125 h 106"/>
                  <a:gd name="T60" fmla="*/ 2810 w 65"/>
                  <a:gd name="T61" fmla="*/ 17495 h 106"/>
                  <a:gd name="T62" fmla="*/ 2922 w 65"/>
                  <a:gd name="T63" fmla="*/ 20223 h 106"/>
                  <a:gd name="T64" fmla="*/ 2982 w 65"/>
                  <a:gd name="T65" fmla="*/ 22957 h 106"/>
                  <a:gd name="T66" fmla="*/ 3035 w 65"/>
                  <a:gd name="T67" fmla="*/ 25157 h 106"/>
                  <a:gd name="T68" fmla="*/ 3157 w 65"/>
                  <a:gd name="T69" fmla="*/ 27541 h 106"/>
                  <a:gd name="T70" fmla="*/ 3157 w 65"/>
                  <a:gd name="T71" fmla="*/ 29621 h 106"/>
                  <a:gd name="T72" fmla="*/ 3166 w 65"/>
                  <a:gd name="T73" fmla="*/ 3098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65" y="96"/>
                    </a:moveTo>
                    <a:lnTo>
                      <a:pt x="65" y="100"/>
                    </a:lnTo>
                    <a:lnTo>
                      <a:pt x="65" y="102"/>
                    </a:lnTo>
                    <a:lnTo>
                      <a:pt x="64" y="104"/>
                    </a:lnTo>
                    <a:lnTo>
                      <a:pt x="62" y="105"/>
                    </a:lnTo>
                    <a:lnTo>
                      <a:pt x="59" y="106"/>
                    </a:lnTo>
                    <a:lnTo>
                      <a:pt x="54" y="106"/>
                    </a:lnTo>
                    <a:lnTo>
                      <a:pt x="48" y="104"/>
                    </a:lnTo>
                    <a:lnTo>
                      <a:pt x="41" y="100"/>
                    </a:lnTo>
                    <a:lnTo>
                      <a:pt x="35" y="95"/>
                    </a:lnTo>
                    <a:lnTo>
                      <a:pt x="27" y="89"/>
                    </a:lnTo>
                    <a:lnTo>
                      <a:pt x="21" y="80"/>
                    </a:lnTo>
                    <a:lnTo>
                      <a:pt x="14" y="71"/>
                    </a:lnTo>
                    <a:lnTo>
                      <a:pt x="8" y="61"/>
                    </a:lnTo>
                    <a:lnTo>
                      <a:pt x="4" y="50"/>
                    </a:lnTo>
                    <a:lnTo>
                      <a:pt x="1" y="39"/>
                    </a:lnTo>
                    <a:lnTo>
                      <a:pt x="0" y="27"/>
                    </a:lnTo>
                    <a:lnTo>
                      <a:pt x="1" y="15"/>
                    </a:lnTo>
                    <a:lnTo>
                      <a:pt x="4" y="2"/>
                    </a:lnTo>
                    <a:lnTo>
                      <a:pt x="5" y="1"/>
                    </a:lnTo>
                    <a:lnTo>
                      <a:pt x="6" y="0"/>
                    </a:lnTo>
                    <a:lnTo>
                      <a:pt x="8" y="0"/>
                    </a:lnTo>
                    <a:lnTo>
                      <a:pt x="10" y="1"/>
                    </a:lnTo>
                    <a:lnTo>
                      <a:pt x="17" y="3"/>
                    </a:lnTo>
                    <a:lnTo>
                      <a:pt x="23" y="9"/>
                    </a:lnTo>
                    <a:lnTo>
                      <a:pt x="29" y="14"/>
                    </a:lnTo>
                    <a:lnTo>
                      <a:pt x="37" y="22"/>
                    </a:lnTo>
                    <a:lnTo>
                      <a:pt x="43" y="29"/>
                    </a:lnTo>
                    <a:lnTo>
                      <a:pt x="49" y="38"/>
                    </a:lnTo>
                    <a:lnTo>
                      <a:pt x="53" y="47"/>
                    </a:lnTo>
                    <a:lnTo>
                      <a:pt x="57" y="55"/>
                    </a:lnTo>
                    <a:lnTo>
                      <a:pt x="59" y="63"/>
                    </a:lnTo>
                    <a:lnTo>
                      <a:pt x="61" y="71"/>
                    </a:lnTo>
                    <a:lnTo>
                      <a:pt x="62" y="79"/>
                    </a:lnTo>
                    <a:lnTo>
                      <a:pt x="64" y="86"/>
                    </a:lnTo>
                    <a:lnTo>
                      <a:pt x="64" y="92"/>
                    </a:lnTo>
                    <a:lnTo>
                      <a:pt x="65"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49" name="Freeform 774"/>
              <p:cNvSpPr>
                <a:spLocks noChangeArrowheads="1"/>
              </p:cNvSpPr>
              <p:nvPr/>
            </p:nvSpPr>
            <p:spPr bwMode="auto">
              <a:xfrm>
                <a:off x="137" y="1073"/>
                <a:ext cx="72" cy="117"/>
              </a:xfrm>
              <a:custGeom>
                <a:avLst/>
                <a:gdLst>
                  <a:gd name="T0" fmla="*/ 5 w 74"/>
                  <a:gd name="T1" fmla="*/ 0 h 111"/>
                  <a:gd name="T2" fmla="*/ 1 w 74"/>
                  <a:gd name="T3" fmla="*/ 6182 h 111"/>
                  <a:gd name="T4" fmla="*/ 0 w 74"/>
                  <a:gd name="T5" fmla="*/ 12511 h 111"/>
                  <a:gd name="T6" fmla="*/ 1 w 74"/>
                  <a:gd name="T7" fmla="*/ 18459 h 111"/>
                  <a:gd name="T8" fmla="*/ 5 w 74"/>
                  <a:gd name="T9" fmla="*/ 24662 h 111"/>
                  <a:gd name="T10" fmla="*/ 339 w 74"/>
                  <a:gd name="T11" fmla="*/ 29458 h 111"/>
                  <a:gd name="T12" fmla="*/ 442 w 74"/>
                  <a:gd name="T13" fmla="*/ 34472 h 111"/>
                  <a:gd name="T14" fmla="*/ 637 w 74"/>
                  <a:gd name="T15" fmla="*/ 39369 h 111"/>
                  <a:gd name="T16" fmla="*/ 919 w 74"/>
                  <a:gd name="T17" fmla="*/ 42803 h 111"/>
                  <a:gd name="T18" fmla="*/ 1077 w 74"/>
                  <a:gd name="T19" fmla="*/ 46451 h 111"/>
                  <a:gd name="T20" fmla="*/ 1331 w 74"/>
                  <a:gd name="T21" fmla="*/ 48656 h 111"/>
                  <a:gd name="T22" fmla="*/ 1559 w 74"/>
                  <a:gd name="T23" fmla="*/ 50618 h 111"/>
                  <a:gd name="T24" fmla="*/ 1777 w 74"/>
                  <a:gd name="T25" fmla="*/ 52015 h 111"/>
                  <a:gd name="T26" fmla="*/ 1975 w 74"/>
                  <a:gd name="T27" fmla="*/ 52015 h 111"/>
                  <a:gd name="T28" fmla="*/ 2137 w 74"/>
                  <a:gd name="T29" fmla="*/ 51297 h 111"/>
                  <a:gd name="T30" fmla="*/ 2235 w 74"/>
                  <a:gd name="T31" fmla="*/ 50015 h 111"/>
                  <a:gd name="T32" fmla="*/ 2254 w 74"/>
                  <a:gd name="T33" fmla="*/ 48110 h 111"/>
                  <a:gd name="T34" fmla="*/ 2254 w 74"/>
                  <a:gd name="T35" fmla="*/ 46813 h 111"/>
                  <a:gd name="T36" fmla="*/ 2254 w 74"/>
                  <a:gd name="T37" fmla="*/ 45036 h 111"/>
                  <a:gd name="T38" fmla="*/ 2029 w 74"/>
                  <a:gd name="T39" fmla="*/ 46006 h 111"/>
                  <a:gd name="T40" fmla="*/ 2029 w 74"/>
                  <a:gd name="T41" fmla="*/ 46813 h 111"/>
                  <a:gd name="T42" fmla="*/ 2029 w 74"/>
                  <a:gd name="T43" fmla="*/ 47078 h 111"/>
                  <a:gd name="T44" fmla="*/ 2027 w 74"/>
                  <a:gd name="T45" fmla="*/ 47078 h 111"/>
                  <a:gd name="T46" fmla="*/ 2029 w 74"/>
                  <a:gd name="T47" fmla="*/ 47078 h 111"/>
                  <a:gd name="T48" fmla="*/ 1975 w 74"/>
                  <a:gd name="T49" fmla="*/ 47443 h 111"/>
                  <a:gd name="T50" fmla="*/ 1825 w 74"/>
                  <a:gd name="T51" fmla="*/ 47443 h 111"/>
                  <a:gd name="T52" fmla="*/ 1642 w 74"/>
                  <a:gd name="T53" fmla="*/ 46813 h 111"/>
                  <a:gd name="T54" fmla="*/ 1519 w 74"/>
                  <a:gd name="T55" fmla="*/ 45036 h 111"/>
                  <a:gd name="T56" fmla="*/ 1263 w 74"/>
                  <a:gd name="T57" fmla="*/ 42803 h 111"/>
                  <a:gd name="T58" fmla="*/ 1077 w 74"/>
                  <a:gd name="T59" fmla="*/ 39735 h 111"/>
                  <a:gd name="T60" fmla="*/ 919 w 74"/>
                  <a:gd name="T61" fmla="*/ 36610 h 111"/>
                  <a:gd name="T62" fmla="*/ 671 w 74"/>
                  <a:gd name="T63" fmla="*/ 32565 h 111"/>
                  <a:gd name="T64" fmla="*/ 489 w 74"/>
                  <a:gd name="T65" fmla="*/ 27864 h 111"/>
                  <a:gd name="T66" fmla="*/ 397 w 74"/>
                  <a:gd name="T67" fmla="*/ 22934 h 111"/>
                  <a:gd name="T68" fmla="*/ 357 w 74"/>
                  <a:gd name="T69" fmla="*/ 18078 h 111"/>
                  <a:gd name="T70" fmla="*/ 339 w 74"/>
                  <a:gd name="T71" fmla="*/ 12511 h 111"/>
                  <a:gd name="T72" fmla="*/ 339 w 74"/>
                  <a:gd name="T73" fmla="*/ 6710 h 111"/>
                  <a:gd name="T74" fmla="*/ 397 w 74"/>
                  <a:gd name="T75" fmla="*/ 3 h 111"/>
                  <a:gd name="T76" fmla="*/ 5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5" y="0"/>
                    </a:moveTo>
                    <a:lnTo>
                      <a:pt x="1" y="14"/>
                    </a:lnTo>
                    <a:lnTo>
                      <a:pt x="0" y="27"/>
                    </a:lnTo>
                    <a:lnTo>
                      <a:pt x="1" y="40"/>
                    </a:lnTo>
                    <a:lnTo>
                      <a:pt x="5" y="52"/>
                    </a:lnTo>
                    <a:lnTo>
                      <a:pt x="10" y="63"/>
                    </a:lnTo>
                    <a:lnTo>
                      <a:pt x="15" y="74"/>
                    </a:lnTo>
                    <a:lnTo>
                      <a:pt x="22" y="83"/>
                    </a:lnTo>
                    <a:lnTo>
                      <a:pt x="29" y="91"/>
                    </a:lnTo>
                    <a:lnTo>
                      <a:pt x="36" y="99"/>
                    </a:lnTo>
                    <a:lnTo>
                      <a:pt x="44" y="104"/>
                    </a:lnTo>
                    <a:lnTo>
                      <a:pt x="51" y="108"/>
                    </a:lnTo>
                    <a:lnTo>
                      <a:pt x="58" y="111"/>
                    </a:lnTo>
                    <a:lnTo>
                      <a:pt x="64" y="111"/>
                    </a:lnTo>
                    <a:lnTo>
                      <a:pt x="69" y="110"/>
                    </a:lnTo>
                    <a:lnTo>
                      <a:pt x="72" y="106"/>
                    </a:lnTo>
                    <a:lnTo>
                      <a:pt x="74" y="103"/>
                    </a:lnTo>
                    <a:lnTo>
                      <a:pt x="74" y="100"/>
                    </a:lnTo>
                    <a:lnTo>
                      <a:pt x="74" y="96"/>
                    </a:lnTo>
                    <a:lnTo>
                      <a:pt x="66" y="97"/>
                    </a:lnTo>
                    <a:lnTo>
                      <a:pt x="66" y="100"/>
                    </a:lnTo>
                    <a:lnTo>
                      <a:pt x="66" y="101"/>
                    </a:lnTo>
                    <a:lnTo>
                      <a:pt x="65" y="101"/>
                    </a:lnTo>
                    <a:lnTo>
                      <a:pt x="66" y="101"/>
                    </a:lnTo>
                    <a:lnTo>
                      <a:pt x="64" y="102"/>
                    </a:lnTo>
                    <a:lnTo>
                      <a:pt x="60" y="102"/>
                    </a:lnTo>
                    <a:lnTo>
                      <a:pt x="54" y="100"/>
                    </a:lnTo>
                    <a:lnTo>
                      <a:pt x="49" y="96"/>
                    </a:lnTo>
                    <a:lnTo>
                      <a:pt x="42" y="91"/>
                    </a:lnTo>
                    <a:lnTo>
                      <a:pt x="35" y="85"/>
                    </a:lnTo>
                    <a:lnTo>
                      <a:pt x="29" y="78"/>
                    </a:lnTo>
                    <a:lnTo>
                      <a:pt x="23" y="69"/>
                    </a:lnTo>
                    <a:lnTo>
                      <a:pt x="17" y="59"/>
                    </a:lnTo>
                    <a:lnTo>
                      <a:pt x="13" y="49"/>
                    </a:lnTo>
                    <a:lnTo>
                      <a:pt x="11" y="38"/>
                    </a:lnTo>
                    <a:lnTo>
                      <a:pt x="10" y="27"/>
                    </a:lnTo>
                    <a:lnTo>
                      <a:pt x="10" y="15"/>
                    </a:lnTo>
                    <a:lnTo>
                      <a:pt x="13" y="3"/>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50" name="Freeform 775"/>
              <p:cNvSpPr>
                <a:spLocks noChangeArrowheads="1"/>
              </p:cNvSpPr>
              <p:nvPr/>
            </p:nvSpPr>
            <p:spPr bwMode="auto">
              <a:xfrm>
                <a:off x="142" y="1067"/>
                <a:ext cx="50" cy="51"/>
              </a:xfrm>
              <a:custGeom>
                <a:avLst/>
                <a:gdLst>
                  <a:gd name="T0" fmla="*/ 1564 w 53"/>
                  <a:gd name="T1" fmla="*/ 220478 h 45"/>
                  <a:gd name="T2" fmla="*/ 1379 w 53"/>
                  <a:gd name="T3" fmla="*/ 170791 h 45"/>
                  <a:gd name="T4" fmla="*/ 1169 w 53"/>
                  <a:gd name="T5" fmla="*/ 121243 h 45"/>
                  <a:gd name="T6" fmla="*/ 938 w 53"/>
                  <a:gd name="T7" fmla="*/ 86331 h 45"/>
                  <a:gd name="T8" fmla="*/ 746 w 53"/>
                  <a:gd name="T9" fmla="*/ 47402 h 45"/>
                  <a:gd name="T10" fmla="*/ 535 w 53"/>
                  <a:gd name="T11" fmla="*/ 902 h 45"/>
                  <a:gd name="T12" fmla="*/ 363 w 53"/>
                  <a:gd name="T13" fmla="*/ 1 h 45"/>
                  <a:gd name="T14" fmla="*/ 308 w 53"/>
                  <a:gd name="T15" fmla="*/ 0 h 45"/>
                  <a:gd name="T16" fmla="*/ 6 w 53"/>
                  <a:gd name="T17" fmla="*/ 0 h 45"/>
                  <a:gd name="T18" fmla="*/ 2 w 53"/>
                  <a:gd name="T19" fmla="*/ 1 h 45"/>
                  <a:gd name="T20" fmla="*/ 0 w 53"/>
                  <a:gd name="T21" fmla="*/ 902 h 45"/>
                  <a:gd name="T22" fmla="*/ 8 w 53"/>
                  <a:gd name="T23" fmla="*/ 43505 h 45"/>
                  <a:gd name="T24" fmla="*/ 8 w 53"/>
                  <a:gd name="T25" fmla="*/ 47402 h 45"/>
                  <a:gd name="T26" fmla="*/ 7 w 53"/>
                  <a:gd name="T27" fmla="*/ 47402 h 45"/>
                  <a:gd name="T28" fmla="*/ 308 w 53"/>
                  <a:gd name="T29" fmla="*/ 51596 h 45"/>
                  <a:gd name="T30" fmla="*/ 385 w 53"/>
                  <a:gd name="T31" fmla="*/ 61500 h 45"/>
                  <a:gd name="T32" fmla="*/ 566 w 53"/>
                  <a:gd name="T33" fmla="*/ 93993 h 45"/>
                  <a:gd name="T34" fmla="*/ 787 w 53"/>
                  <a:gd name="T35" fmla="*/ 112749 h 45"/>
                  <a:gd name="T36" fmla="*/ 982 w 53"/>
                  <a:gd name="T37" fmla="*/ 158576 h 45"/>
                  <a:gd name="T38" fmla="*/ 1169 w 53"/>
                  <a:gd name="T39" fmla="*/ 202408 h 45"/>
                  <a:gd name="T40" fmla="*/ 1366 w 53"/>
                  <a:gd name="T41" fmla="*/ 239845 h 45"/>
                  <a:gd name="T42" fmla="*/ 1564 w 53"/>
                  <a:gd name="T43" fmla="*/ 220478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5"/>
                  <a:gd name="T68" fmla="*/ 53 w 53"/>
                  <a:gd name="T69" fmla="*/ 45 h 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5">
                    <a:moveTo>
                      <a:pt x="53" y="41"/>
                    </a:moveTo>
                    <a:lnTo>
                      <a:pt x="46" y="32"/>
                    </a:lnTo>
                    <a:lnTo>
                      <a:pt x="40" y="23"/>
                    </a:lnTo>
                    <a:lnTo>
                      <a:pt x="32" y="16"/>
                    </a:lnTo>
                    <a:lnTo>
                      <a:pt x="25" y="9"/>
                    </a:lnTo>
                    <a:lnTo>
                      <a:pt x="19" y="5"/>
                    </a:lnTo>
                    <a:lnTo>
                      <a:pt x="12" y="1"/>
                    </a:lnTo>
                    <a:lnTo>
                      <a:pt x="9" y="0"/>
                    </a:lnTo>
                    <a:lnTo>
                      <a:pt x="6" y="0"/>
                    </a:lnTo>
                    <a:lnTo>
                      <a:pt x="2" y="1"/>
                    </a:lnTo>
                    <a:lnTo>
                      <a:pt x="0" y="5"/>
                    </a:lnTo>
                    <a:lnTo>
                      <a:pt x="8" y="8"/>
                    </a:lnTo>
                    <a:lnTo>
                      <a:pt x="8" y="9"/>
                    </a:lnTo>
                    <a:lnTo>
                      <a:pt x="7" y="9"/>
                    </a:lnTo>
                    <a:lnTo>
                      <a:pt x="9" y="10"/>
                    </a:lnTo>
                    <a:lnTo>
                      <a:pt x="13" y="12"/>
                    </a:lnTo>
                    <a:lnTo>
                      <a:pt x="20" y="17"/>
                    </a:lnTo>
                    <a:lnTo>
                      <a:pt x="26" y="22"/>
                    </a:lnTo>
                    <a:lnTo>
                      <a:pt x="33" y="30"/>
                    </a:lnTo>
                    <a:lnTo>
                      <a:pt x="40" y="38"/>
                    </a:lnTo>
                    <a:lnTo>
                      <a:pt x="45" y="45"/>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51" name="Freeform 776"/>
              <p:cNvSpPr>
                <a:spLocks noChangeArrowheads="1"/>
              </p:cNvSpPr>
              <p:nvPr/>
            </p:nvSpPr>
            <p:spPr bwMode="auto">
              <a:xfrm>
                <a:off x="190" y="1124"/>
                <a:ext cx="20" cy="51"/>
              </a:xfrm>
              <a:custGeom>
                <a:avLst/>
                <a:gdLst>
                  <a:gd name="T0" fmla="*/ 1808 w 24"/>
                  <a:gd name="T1" fmla="*/ 1517 h 61"/>
                  <a:gd name="T2" fmla="*/ 1721 w 24"/>
                  <a:gd name="T3" fmla="*/ 1405 h 61"/>
                  <a:gd name="T4" fmla="*/ 1721 w 24"/>
                  <a:gd name="T5" fmla="*/ 1215 h 61"/>
                  <a:gd name="T6" fmla="*/ 1669 w 24"/>
                  <a:gd name="T7" fmla="*/ 1109 h 61"/>
                  <a:gd name="T8" fmla="*/ 1540 w 24"/>
                  <a:gd name="T9" fmla="*/ 885 h 61"/>
                  <a:gd name="T10" fmla="*/ 1422 w 24"/>
                  <a:gd name="T11" fmla="*/ 646 h 61"/>
                  <a:gd name="T12" fmla="*/ 1211 w 24"/>
                  <a:gd name="T13" fmla="*/ 467 h 61"/>
                  <a:gd name="T14" fmla="*/ 879 w 24"/>
                  <a:gd name="T15" fmla="*/ 231 h 61"/>
                  <a:gd name="T16" fmla="*/ 638 w 24"/>
                  <a:gd name="T17" fmla="*/ 0 h 61"/>
                  <a:gd name="T18" fmla="*/ 0 w 24"/>
                  <a:gd name="T19" fmla="*/ 3 h 61"/>
                  <a:gd name="T20" fmla="*/ 3 w 24"/>
                  <a:gd name="T21" fmla="*/ 291 h 61"/>
                  <a:gd name="T22" fmla="*/ 638 w 24"/>
                  <a:gd name="T23" fmla="*/ 548 h 61"/>
                  <a:gd name="T24" fmla="*/ 748 w 24"/>
                  <a:gd name="T25" fmla="*/ 748 h 61"/>
                  <a:gd name="T26" fmla="*/ 879 w 24"/>
                  <a:gd name="T27" fmla="*/ 886 h 61"/>
                  <a:gd name="T28" fmla="*/ 953 w 24"/>
                  <a:gd name="T29" fmla="*/ 1121 h 61"/>
                  <a:gd name="T30" fmla="*/ 1032 w 24"/>
                  <a:gd name="T31" fmla="*/ 1257 h 61"/>
                  <a:gd name="T32" fmla="*/ 1118 w 24"/>
                  <a:gd name="T33" fmla="*/ 1424 h 61"/>
                  <a:gd name="T34" fmla="*/ 1211 w 24"/>
                  <a:gd name="T35" fmla="*/ 1538 h 61"/>
                  <a:gd name="T36" fmla="*/ 1808 w 24"/>
                  <a:gd name="T37" fmla="*/ 1517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24" y="60"/>
                    </a:moveTo>
                    <a:lnTo>
                      <a:pt x="23" y="55"/>
                    </a:lnTo>
                    <a:lnTo>
                      <a:pt x="23" y="49"/>
                    </a:lnTo>
                    <a:lnTo>
                      <a:pt x="22" y="43"/>
                    </a:lnTo>
                    <a:lnTo>
                      <a:pt x="20" y="35"/>
                    </a:lnTo>
                    <a:lnTo>
                      <a:pt x="18" y="26"/>
                    </a:lnTo>
                    <a:lnTo>
                      <a:pt x="16" y="18"/>
                    </a:lnTo>
                    <a:lnTo>
                      <a:pt x="12" y="9"/>
                    </a:lnTo>
                    <a:lnTo>
                      <a:pt x="8" y="0"/>
                    </a:lnTo>
                    <a:lnTo>
                      <a:pt x="0" y="4"/>
                    </a:lnTo>
                    <a:lnTo>
                      <a:pt x="4" y="12"/>
                    </a:lnTo>
                    <a:lnTo>
                      <a:pt x="8" y="21"/>
                    </a:lnTo>
                    <a:lnTo>
                      <a:pt x="10" y="29"/>
                    </a:lnTo>
                    <a:lnTo>
                      <a:pt x="12" y="36"/>
                    </a:lnTo>
                    <a:lnTo>
                      <a:pt x="13" y="44"/>
                    </a:lnTo>
                    <a:lnTo>
                      <a:pt x="14" y="50"/>
                    </a:lnTo>
                    <a:lnTo>
                      <a:pt x="15" y="57"/>
                    </a:lnTo>
                    <a:lnTo>
                      <a:pt x="16" y="61"/>
                    </a:lnTo>
                    <a:lnTo>
                      <a:pt x="24"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52" name="Freeform 777"/>
              <p:cNvSpPr>
                <a:spLocks noChangeArrowheads="1"/>
              </p:cNvSpPr>
              <p:nvPr/>
            </p:nvSpPr>
            <p:spPr bwMode="auto">
              <a:xfrm>
                <a:off x="5548" y="1226"/>
                <a:ext cx="63" cy="112"/>
              </a:xfrm>
              <a:custGeom>
                <a:avLst/>
                <a:gdLst>
                  <a:gd name="T0" fmla="*/ 0 w 65"/>
                  <a:gd name="T1" fmla="*/ 29499 h 107"/>
                  <a:gd name="T2" fmla="*/ 0 w 65"/>
                  <a:gd name="T3" fmla="*/ 30109 h 107"/>
                  <a:gd name="T4" fmla="*/ 0 w 65"/>
                  <a:gd name="T5" fmla="*/ 31359 h 107"/>
                  <a:gd name="T6" fmla="*/ 1 w 65"/>
                  <a:gd name="T7" fmla="*/ 31706 h 107"/>
                  <a:gd name="T8" fmla="*/ 3 w 65"/>
                  <a:gd name="T9" fmla="*/ 31793 h 107"/>
                  <a:gd name="T10" fmla="*/ 6 w 65"/>
                  <a:gd name="T11" fmla="*/ 32690 h 107"/>
                  <a:gd name="T12" fmla="*/ 549 w 65"/>
                  <a:gd name="T13" fmla="*/ 32375 h 107"/>
                  <a:gd name="T14" fmla="*/ 787 w 65"/>
                  <a:gd name="T15" fmla="*/ 31706 h 107"/>
                  <a:gd name="T16" fmla="*/ 1195 w 65"/>
                  <a:gd name="T17" fmla="*/ 30401 h 107"/>
                  <a:gd name="T18" fmla="*/ 1458 w 65"/>
                  <a:gd name="T19" fmla="*/ 29223 h 107"/>
                  <a:gd name="T20" fmla="*/ 1849 w 65"/>
                  <a:gd name="T21" fmla="*/ 27209 h 107"/>
                  <a:gd name="T22" fmla="*/ 2168 w 65"/>
                  <a:gd name="T23" fmla="*/ 24252 h 107"/>
                  <a:gd name="T24" fmla="*/ 2494 w 65"/>
                  <a:gd name="T25" fmla="*/ 21907 h 107"/>
                  <a:gd name="T26" fmla="*/ 2810 w 65"/>
                  <a:gd name="T27" fmla="*/ 19122 h 107"/>
                  <a:gd name="T28" fmla="*/ 2982 w 65"/>
                  <a:gd name="T29" fmla="*/ 15472 h 107"/>
                  <a:gd name="T30" fmla="*/ 3102 w 65"/>
                  <a:gd name="T31" fmla="*/ 11789 h 107"/>
                  <a:gd name="T32" fmla="*/ 3166 w 65"/>
                  <a:gd name="T33" fmla="*/ 7981 h 107"/>
                  <a:gd name="T34" fmla="*/ 3157 w 65"/>
                  <a:gd name="T35" fmla="*/ 3916 h 107"/>
                  <a:gd name="T36" fmla="*/ 2982 w 65"/>
                  <a:gd name="T37" fmla="*/ 1 h 107"/>
                  <a:gd name="T38" fmla="*/ 2975 w 65"/>
                  <a:gd name="T39" fmla="*/ 0 h 107"/>
                  <a:gd name="T40" fmla="*/ 2922 w 65"/>
                  <a:gd name="T41" fmla="*/ 0 h 107"/>
                  <a:gd name="T42" fmla="*/ 2810 w 65"/>
                  <a:gd name="T43" fmla="*/ 0 h 107"/>
                  <a:gd name="T44" fmla="*/ 2693 w 65"/>
                  <a:gd name="T45" fmla="*/ 0 h 107"/>
                  <a:gd name="T46" fmla="*/ 2349 w 65"/>
                  <a:gd name="T47" fmla="*/ 3 h 107"/>
                  <a:gd name="T48" fmla="*/ 2086 w 65"/>
                  <a:gd name="T49" fmla="*/ 2551 h 107"/>
                  <a:gd name="T50" fmla="*/ 1743 w 65"/>
                  <a:gd name="T51" fmla="*/ 3916 h 107"/>
                  <a:gd name="T52" fmla="*/ 1374 w 65"/>
                  <a:gd name="T53" fmla="*/ 6498 h 107"/>
                  <a:gd name="T54" fmla="*/ 1059 w 65"/>
                  <a:gd name="T55" fmla="*/ 9205 h 107"/>
                  <a:gd name="T56" fmla="*/ 740 w 65"/>
                  <a:gd name="T57" fmla="*/ 11789 h 107"/>
                  <a:gd name="T58" fmla="*/ 583 w 65"/>
                  <a:gd name="T59" fmla="*/ 14183 h 107"/>
                  <a:gd name="T60" fmla="*/ 8 w 65"/>
                  <a:gd name="T61" fmla="*/ 16646 h 107"/>
                  <a:gd name="T62" fmla="*/ 6 w 65"/>
                  <a:gd name="T63" fmla="*/ 19199 h 107"/>
                  <a:gd name="T64" fmla="*/ 4 w 65"/>
                  <a:gd name="T65" fmla="*/ 21907 h 107"/>
                  <a:gd name="T66" fmla="*/ 3 w 65"/>
                  <a:gd name="T67" fmla="*/ 23996 h 107"/>
                  <a:gd name="T68" fmla="*/ 1 w 65"/>
                  <a:gd name="T69" fmla="*/ 26077 h 107"/>
                  <a:gd name="T70" fmla="*/ 1 w 65"/>
                  <a:gd name="T71" fmla="*/ 27741 h 107"/>
                  <a:gd name="T72" fmla="*/ 0 w 65"/>
                  <a:gd name="T73" fmla="*/ 2949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0" y="96"/>
                    </a:moveTo>
                    <a:lnTo>
                      <a:pt x="0" y="99"/>
                    </a:lnTo>
                    <a:lnTo>
                      <a:pt x="0" y="101"/>
                    </a:lnTo>
                    <a:lnTo>
                      <a:pt x="1" y="103"/>
                    </a:lnTo>
                    <a:lnTo>
                      <a:pt x="3" y="104"/>
                    </a:lnTo>
                    <a:lnTo>
                      <a:pt x="6" y="107"/>
                    </a:lnTo>
                    <a:lnTo>
                      <a:pt x="11" y="106"/>
                    </a:lnTo>
                    <a:lnTo>
                      <a:pt x="17" y="103"/>
                    </a:lnTo>
                    <a:lnTo>
                      <a:pt x="24" y="100"/>
                    </a:lnTo>
                    <a:lnTo>
                      <a:pt x="30" y="95"/>
                    </a:lnTo>
                    <a:lnTo>
                      <a:pt x="38" y="88"/>
                    </a:lnTo>
                    <a:lnTo>
                      <a:pt x="44" y="80"/>
                    </a:lnTo>
                    <a:lnTo>
                      <a:pt x="51" y="71"/>
                    </a:lnTo>
                    <a:lnTo>
                      <a:pt x="57" y="62"/>
                    </a:lnTo>
                    <a:lnTo>
                      <a:pt x="61" y="51"/>
                    </a:lnTo>
                    <a:lnTo>
                      <a:pt x="63" y="39"/>
                    </a:lnTo>
                    <a:lnTo>
                      <a:pt x="65" y="26"/>
                    </a:lnTo>
                    <a:lnTo>
                      <a:pt x="64" y="14"/>
                    </a:lnTo>
                    <a:lnTo>
                      <a:pt x="61" y="1"/>
                    </a:lnTo>
                    <a:lnTo>
                      <a:pt x="60" y="0"/>
                    </a:lnTo>
                    <a:lnTo>
                      <a:pt x="59" y="0"/>
                    </a:lnTo>
                    <a:lnTo>
                      <a:pt x="57" y="0"/>
                    </a:lnTo>
                    <a:lnTo>
                      <a:pt x="55" y="0"/>
                    </a:lnTo>
                    <a:lnTo>
                      <a:pt x="48" y="3"/>
                    </a:lnTo>
                    <a:lnTo>
                      <a:pt x="42" y="8"/>
                    </a:lnTo>
                    <a:lnTo>
                      <a:pt x="36" y="14"/>
                    </a:lnTo>
                    <a:lnTo>
                      <a:pt x="28" y="21"/>
                    </a:lnTo>
                    <a:lnTo>
                      <a:pt x="22" y="30"/>
                    </a:lnTo>
                    <a:lnTo>
                      <a:pt x="16" y="39"/>
                    </a:lnTo>
                    <a:lnTo>
                      <a:pt x="12" y="46"/>
                    </a:lnTo>
                    <a:lnTo>
                      <a:pt x="8" y="55"/>
                    </a:lnTo>
                    <a:lnTo>
                      <a:pt x="6" y="63"/>
                    </a:lnTo>
                    <a:lnTo>
                      <a:pt x="4" y="71"/>
                    </a:lnTo>
                    <a:lnTo>
                      <a:pt x="3" y="79"/>
                    </a:lnTo>
                    <a:lnTo>
                      <a:pt x="1" y="86"/>
                    </a:lnTo>
                    <a:lnTo>
                      <a:pt x="1" y="91"/>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53" name="Freeform 778"/>
              <p:cNvSpPr>
                <a:spLocks noChangeArrowheads="1"/>
              </p:cNvSpPr>
              <p:nvPr/>
            </p:nvSpPr>
            <p:spPr bwMode="auto">
              <a:xfrm>
                <a:off x="5544" y="1226"/>
                <a:ext cx="72" cy="117"/>
              </a:xfrm>
              <a:custGeom>
                <a:avLst/>
                <a:gdLst>
                  <a:gd name="T0" fmla="*/ 1874 w 74"/>
                  <a:gd name="T1" fmla="*/ 3 h 111"/>
                  <a:gd name="T2" fmla="*/ 1975 w 74"/>
                  <a:gd name="T3" fmla="*/ 6710 h 111"/>
                  <a:gd name="T4" fmla="*/ 1975 w 74"/>
                  <a:gd name="T5" fmla="*/ 12203 h 111"/>
                  <a:gd name="T6" fmla="*/ 1925 w 74"/>
                  <a:gd name="T7" fmla="*/ 18134 h 111"/>
                  <a:gd name="T8" fmla="*/ 1874 w 74"/>
                  <a:gd name="T9" fmla="*/ 22842 h 111"/>
                  <a:gd name="T10" fmla="*/ 1732 w 74"/>
                  <a:gd name="T11" fmla="*/ 27864 h 111"/>
                  <a:gd name="T12" fmla="*/ 1559 w 74"/>
                  <a:gd name="T13" fmla="*/ 31878 h 111"/>
                  <a:gd name="T14" fmla="*/ 1402 w 74"/>
                  <a:gd name="T15" fmla="*/ 36433 h 111"/>
                  <a:gd name="T16" fmla="*/ 1198 w 74"/>
                  <a:gd name="T17" fmla="*/ 39735 h 111"/>
                  <a:gd name="T18" fmla="*/ 971 w 74"/>
                  <a:gd name="T19" fmla="*/ 42803 h 111"/>
                  <a:gd name="T20" fmla="*/ 746 w 74"/>
                  <a:gd name="T21" fmla="*/ 45036 h 111"/>
                  <a:gd name="T22" fmla="*/ 575 w 74"/>
                  <a:gd name="T23" fmla="*/ 46451 h 111"/>
                  <a:gd name="T24" fmla="*/ 417 w 74"/>
                  <a:gd name="T25" fmla="*/ 47078 h 111"/>
                  <a:gd name="T26" fmla="*/ 339 w 74"/>
                  <a:gd name="T27" fmla="*/ 47078 h 111"/>
                  <a:gd name="T28" fmla="*/ 8 w 74"/>
                  <a:gd name="T29" fmla="*/ 47078 h 111"/>
                  <a:gd name="T30" fmla="*/ 9 w 74"/>
                  <a:gd name="T31" fmla="*/ 47078 h 111"/>
                  <a:gd name="T32" fmla="*/ 8 w 74"/>
                  <a:gd name="T33" fmla="*/ 46813 h 111"/>
                  <a:gd name="T34" fmla="*/ 8 w 74"/>
                  <a:gd name="T35" fmla="*/ 46451 h 111"/>
                  <a:gd name="T36" fmla="*/ 8 w 74"/>
                  <a:gd name="T37" fmla="*/ 46006 h 111"/>
                  <a:gd name="T38" fmla="*/ 0 w 74"/>
                  <a:gd name="T39" fmla="*/ 45036 h 111"/>
                  <a:gd name="T40" fmla="*/ 0 w 74"/>
                  <a:gd name="T41" fmla="*/ 46451 h 111"/>
                  <a:gd name="T42" fmla="*/ 0 w 74"/>
                  <a:gd name="T43" fmla="*/ 47443 h 111"/>
                  <a:gd name="T44" fmla="*/ 2 w 74"/>
                  <a:gd name="T45" fmla="*/ 50015 h 111"/>
                  <a:gd name="T46" fmla="*/ 5 w 74"/>
                  <a:gd name="T47" fmla="*/ 50918 h 111"/>
                  <a:gd name="T48" fmla="*/ 339 w 74"/>
                  <a:gd name="T49" fmla="*/ 52015 h 111"/>
                  <a:gd name="T50" fmla="*/ 465 w 74"/>
                  <a:gd name="T51" fmla="*/ 51297 h 111"/>
                  <a:gd name="T52" fmla="*/ 671 w 74"/>
                  <a:gd name="T53" fmla="*/ 50618 h 111"/>
                  <a:gd name="T54" fmla="*/ 920 w 74"/>
                  <a:gd name="T55" fmla="*/ 48110 h 111"/>
                  <a:gd name="T56" fmla="*/ 1137 w 74"/>
                  <a:gd name="T57" fmla="*/ 46253 h 111"/>
                  <a:gd name="T58" fmla="*/ 1402 w 74"/>
                  <a:gd name="T59" fmla="*/ 42803 h 111"/>
                  <a:gd name="T60" fmla="*/ 1600 w 74"/>
                  <a:gd name="T61" fmla="*/ 38509 h 111"/>
                  <a:gd name="T62" fmla="*/ 1823 w 74"/>
                  <a:gd name="T63" fmla="*/ 34472 h 111"/>
                  <a:gd name="T64" fmla="*/ 1975 w 74"/>
                  <a:gd name="T65" fmla="*/ 29458 h 111"/>
                  <a:gd name="T66" fmla="*/ 2137 w 74"/>
                  <a:gd name="T67" fmla="*/ 24662 h 111"/>
                  <a:gd name="T68" fmla="*/ 2251 w 74"/>
                  <a:gd name="T69" fmla="*/ 18459 h 111"/>
                  <a:gd name="T70" fmla="*/ 2254 w 74"/>
                  <a:gd name="T71" fmla="*/ 12203 h 111"/>
                  <a:gd name="T72" fmla="*/ 2251 w 74"/>
                  <a:gd name="T73" fmla="*/ 5730 h 111"/>
                  <a:gd name="T74" fmla="*/ 2137 w 74"/>
                  <a:gd name="T75" fmla="*/ 0 h 111"/>
                  <a:gd name="T76" fmla="*/ 1874 w 74"/>
                  <a:gd name="T77" fmla="*/ 3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1" y="3"/>
                    </a:moveTo>
                    <a:lnTo>
                      <a:pt x="64" y="15"/>
                    </a:lnTo>
                    <a:lnTo>
                      <a:pt x="64" y="26"/>
                    </a:lnTo>
                    <a:lnTo>
                      <a:pt x="63" y="39"/>
                    </a:lnTo>
                    <a:lnTo>
                      <a:pt x="61" y="48"/>
                    </a:lnTo>
                    <a:lnTo>
                      <a:pt x="57" y="59"/>
                    </a:lnTo>
                    <a:lnTo>
                      <a:pt x="51" y="68"/>
                    </a:lnTo>
                    <a:lnTo>
                      <a:pt x="45" y="77"/>
                    </a:lnTo>
                    <a:lnTo>
                      <a:pt x="39" y="85"/>
                    </a:lnTo>
                    <a:lnTo>
                      <a:pt x="32" y="91"/>
                    </a:lnTo>
                    <a:lnTo>
                      <a:pt x="25" y="96"/>
                    </a:lnTo>
                    <a:lnTo>
                      <a:pt x="20" y="99"/>
                    </a:lnTo>
                    <a:lnTo>
                      <a:pt x="14" y="101"/>
                    </a:lnTo>
                    <a:lnTo>
                      <a:pt x="10" y="101"/>
                    </a:lnTo>
                    <a:lnTo>
                      <a:pt x="8" y="101"/>
                    </a:lnTo>
                    <a:lnTo>
                      <a:pt x="9" y="101"/>
                    </a:lnTo>
                    <a:lnTo>
                      <a:pt x="8" y="100"/>
                    </a:lnTo>
                    <a:lnTo>
                      <a:pt x="8" y="99"/>
                    </a:lnTo>
                    <a:lnTo>
                      <a:pt x="8" y="97"/>
                    </a:lnTo>
                    <a:lnTo>
                      <a:pt x="0" y="96"/>
                    </a:lnTo>
                    <a:lnTo>
                      <a:pt x="0" y="99"/>
                    </a:lnTo>
                    <a:lnTo>
                      <a:pt x="0" y="102"/>
                    </a:lnTo>
                    <a:lnTo>
                      <a:pt x="2" y="106"/>
                    </a:lnTo>
                    <a:lnTo>
                      <a:pt x="5" y="109"/>
                    </a:lnTo>
                    <a:lnTo>
                      <a:pt x="10" y="111"/>
                    </a:lnTo>
                    <a:lnTo>
                      <a:pt x="16" y="110"/>
                    </a:lnTo>
                    <a:lnTo>
                      <a:pt x="23" y="108"/>
                    </a:lnTo>
                    <a:lnTo>
                      <a:pt x="30" y="103"/>
                    </a:lnTo>
                    <a:lnTo>
                      <a:pt x="38" y="98"/>
                    </a:lnTo>
                    <a:lnTo>
                      <a:pt x="45" y="91"/>
                    </a:lnTo>
                    <a:lnTo>
                      <a:pt x="52" y="82"/>
                    </a:lnTo>
                    <a:lnTo>
                      <a:pt x="59" y="74"/>
                    </a:lnTo>
                    <a:lnTo>
                      <a:pt x="64" y="63"/>
                    </a:lnTo>
                    <a:lnTo>
                      <a:pt x="69" y="52"/>
                    </a:lnTo>
                    <a:lnTo>
                      <a:pt x="73" y="40"/>
                    </a:lnTo>
                    <a:lnTo>
                      <a:pt x="74" y="26"/>
                    </a:lnTo>
                    <a:lnTo>
                      <a:pt x="73" y="13"/>
                    </a:lnTo>
                    <a:lnTo>
                      <a:pt x="69" y="0"/>
                    </a:lnTo>
                    <a:lnTo>
                      <a:pt x="61"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54" name="Freeform 779"/>
              <p:cNvSpPr>
                <a:spLocks noChangeArrowheads="1"/>
              </p:cNvSpPr>
              <p:nvPr/>
            </p:nvSpPr>
            <p:spPr bwMode="auto">
              <a:xfrm>
                <a:off x="5561" y="1220"/>
                <a:ext cx="50" cy="45"/>
              </a:xfrm>
              <a:custGeom>
                <a:avLst/>
                <a:gdLst>
                  <a:gd name="T0" fmla="*/ 8 w 53"/>
                  <a:gd name="T1" fmla="*/ 20978 h 46"/>
                  <a:gd name="T2" fmla="*/ 385 w 53"/>
                  <a:gd name="T3" fmla="*/ 16399 h 46"/>
                  <a:gd name="T4" fmla="*/ 566 w 53"/>
                  <a:gd name="T5" fmla="*/ 13587 h 46"/>
                  <a:gd name="T6" fmla="*/ 832 w 53"/>
                  <a:gd name="T7" fmla="*/ 10600 h 46"/>
                  <a:gd name="T8" fmla="*/ 982 w 53"/>
                  <a:gd name="T9" fmla="*/ 7103 h 46"/>
                  <a:gd name="T10" fmla="*/ 1169 w 53"/>
                  <a:gd name="T11" fmla="*/ 5095 h 46"/>
                  <a:gd name="T12" fmla="*/ 1306 w 53"/>
                  <a:gd name="T13" fmla="*/ 3984 h 46"/>
                  <a:gd name="T14" fmla="*/ 1379 w 53"/>
                  <a:gd name="T15" fmla="*/ 3984 h 46"/>
                  <a:gd name="T16" fmla="*/ 1366 w 53"/>
                  <a:gd name="T17" fmla="*/ 3673 h 46"/>
                  <a:gd name="T18" fmla="*/ 1564 w 53"/>
                  <a:gd name="T19" fmla="*/ 85 h 46"/>
                  <a:gd name="T20" fmla="*/ 1525 w 53"/>
                  <a:gd name="T21" fmla="*/ 2 h 46"/>
                  <a:gd name="T22" fmla="*/ 1401 w 53"/>
                  <a:gd name="T23" fmla="*/ 0 h 46"/>
                  <a:gd name="T24" fmla="*/ 1306 w 53"/>
                  <a:gd name="T25" fmla="*/ 0 h 46"/>
                  <a:gd name="T26" fmla="*/ 1224 w 53"/>
                  <a:gd name="T27" fmla="*/ 1 h 46"/>
                  <a:gd name="T28" fmla="*/ 991 w 53"/>
                  <a:gd name="T29" fmla="*/ 4 h 46"/>
                  <a:gd name="T30" fmla="*/ 840 w 53"/>
                  <a:gd name="T31" fmla="*/ 3984 h 46"/>
                  <a:gd name="T32" fmla="*/ 598 w 53"/>
                  <a:gd name="T33" fmla="*/ 7103 h 46"/>
                  <a:gd name="T34" fmla="*/ 385 w 53"/>
                  <a:gd name="T35" fmla="*/ 10600 h 46"/>
                  <a:gd name="T36" fmla="*/ 7 w 53"/>
                  <a:gd name="T37" fmla="*/ 13864 h 46"/>
                  <a:gd name="T38" fmla="*/ 0 w 53"/>
                  <a:gd name="T39" fmla="*/ 17825 h 46"/>
                  <a:gd name="T40" fmla="*/ 8 w 53"/>
                  <a:gd name="T41" fmla="*/ 20978 h 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3"/>
                  <a:gd name="T64" fmla="*/ 0 h 46"/>
                  <a:gd name="T65" fmla="*/ 53 w 53"/>
                  <a:gd name="T66" fmla="*/ 46 h 4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3" h="46">
                    <a:moveTo>
                      <a:pt x="8" y="46"/>
                    </a:moveTo>
                    <a:lnTo>
                      <a:pt x="13" y="37"/>
                    </a:lnTo>
                    <a:lnTo>
                      <a:pt x="20" y="29"/>
                    </a:lnTo>
                    <a:lnTo>
                      <a:pt x="27" y="23"/>
                    </a:lnTo>
                    <a:lnTo>
                      <a:pt x="33" y="16"/>
                    </a:lnTo>
                    <a:lnTo>
                      <a:pt x="40" y="12"/>
                    </a:lnTo>
                    <a:lnTo>
                      <a:pt x="44" y="9"/>
                    </a:lnTo>
                    <a:lnTo>
                      <a:pt x="46" y="9"/>
                    </a:lnTo>
                    <a:lnTo>
                      <a:pt x="45" y="8"/>
                    </a:lnTo>
                    <a:lnTo>
                      <a:pt x="53" y="5"/>
                    </a:lnTo>
                    <a:lnTo>
                      <a:pt x="51" y="2"/>
                    </a:lnTo>
                    <a:lnTo>
                      <a:pt x="47" y="0"/>
                    </a:lnTo>
                    <a:lnTo>
                      <a:pt x="44" y="0"/>
                    </a:lnTo>
                    <a:lnTo>
                      <a:pt x="41" y="1"/>
                    </a:lnTo>
                    <a:lnTo>
                      <a:pt x="34" y="4"/>
                    </a:lnTo>
                    <a:lnTo>
                      <a:pt x="28" y="9"/>
                    </a:lnTo>
                    <a:lnTo>
                      <a:pt x="21" y="16"/>
                    </a:lnTo>
                    <a:lnTo>
                      <a:pt x="13" y="23"/>
                    </a:lnTo>
                    <a:lnTo>
                      <a:pt x="7" y="31"/>
                    </a:lnTo>
                    <a:lnTo>
                      <a:pt x="0" y="40"/>
                    </a:lnTo>
                    <a:lnTo>
                      <a:pt x="8" y="4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55" name="Freeform 780"/>
              <p:cNvSpPr>
                <a:spLocks noChangeArrowheads="1"/>
              </p:cNvSpPr>
              <p:nvPr/>
            </p:nvSpPr>
            <p:spPr bwMode="auto">
              <a:xfrm>
                <a:off x="5544" y="1262"/>
                <a:ext cx="20" cy="62"/>
              </a:xfrm>
              <a:custGeom>
                <a:avLst/>
                <a:gdLst>
                  <a:gd name="T0" fmla="*/ 638 w 24"/>
                  <a:gd name="T1" fmla="*/ 19103 h 62"/>
                  <a:gd name="T2" fmla="*/ 692 w 24"/>
                  <a:gd name="T3" fmla="*/ 17656 h 62"/>
                  <a:gd name="T4" fmla="*/ 748 w 24"/>
                  <a:gd name="T5" fmla="*/ 16141 h 62"/>
                  <a:gd name="T6" fmla="*/ 812 w 24"/>
                  <a:gd name="T7" fmla="*/ 13988 h 62"/>
                  <a:gd name="T8" fmla="*/ 879 w 24"/>
                  <a:gd name="T9" fmla="*/ 11835 h 62"/>
                  <a:gd name="T10" fmla="*/ 1032 w 24"/>
                  <a:gd name="T11" fmla="*/ 8808 h 62"/>
                  <a:gd name="T12" fmla="*/ 1211 w 24"/>
                  <a:gd name="T13" fmla="*/ 6458 h 62"/>
                  <a:gd name="T14" fmla="*/ 1540 w 24"/>
                  <a:gd name="T15" fmla="*/ 3722 h 62"/>
                  <a:gd name="T16" fmla="*/ 1808 w 24"/>
                  <a:gd name="T17" fmla="*/ 83 h 62"/>
                  <a:gd name="T18" fmla="*/ 1211 w 24"/>
                  <a:gd name="T19" fmla="*/ 0 h 62"/>
                  <a:gd name="T20" fmla="*/ 879 w 24"/>
                  <a:gd name="T21" fmla="*/ 2752 h 62"/>
                  <a:gd name="T22" fmla="*/ 638 w 24"/>
                  <a:gd name="T23" fmla="*/ 5525 h 62"/>
                  <a:gd name="T24" fmla="*/ 544 w 24"/>
                  <a:gd name="T25" fmla="*/ 8150 h 62"/>
                  <a:gd name="T26" fmla="*/ 3 w 24"/>
                  <a:gd name="T27" fmla="*/ 10940 h 62"/>
                  <a:gd name="T28" fmla="*/ 2 w 24"/>
                  <a:gd name="T29" fmla="*/ 12980 h 62"/>
                  <a:gd name="T30" fmla="*/ 1 w 24"/>
                  <a:gd name="T31" fmla="*/ 15139 h 62"/>
                  <a:gd name="T32" fmla="*/ 1 w 24"/>
                  <a:gd name="T33" fmla="*/ 17430 h 62"/>
                  <a:gd name="T34" fmla="*/ 0 w 24"/>
                  <a:gd name="T35" fmla="*/ 18827 h 62"/>
                  <a:gd name="T36" fmla="*/ 638 w 24"/>
                  <a:gd name="T37" fmla="*/ 19103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2"/>
                  <a:gd name="T59" fmla="*/ 24 w 24"/>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2">
                    <a:moveTo>
                      <a:pt x="8" y="62"/>
                    </a:moveTo>
                    <a:lnTo>
                      <a:pt x="9" y="57"/>
                    </a:lnTo>
                    <a:lnTo>
                      <a:pt x="10" y="52"/>
                    </a:lnTo>
                    <a:lnTo>
                      <a:pt x="11" y="45"/>
                    </a:lnTo>
                    <a:lnTo>
                      <a:pt x="12" y="38"/>
                    </a:lnTo>
                    <a:lnTo>
                      <a:pt x="14" y="29"/>
                    </a:lnTo>
                    <a:lnTo>
                      <a:pt x="16" y="21"/>
                    </a:lnTo>
                    <a:lnTo>
                      <a:pt x="20" y="13"/>
                    </a:lnTo>
                    <a:lnTo>
                      <a:pt x="24" y="6"/>
                    </a:lnTo>
                    <a:lnTo>
                      <a:pt x="16" y="0"/>
                    </a:lnTo>
                    <a:lnTo>
                      <a:pt x="12" y="9"/>
                    </a:lnTo>
                    <a:lnTo>
                      <a:pt x="8" y="18"/>
                    </a:lnTo>
                    <a:lnTo>
                      <a:pt x="6" y="27"/>
                    </a:lnTo>
                    <a:lnTo>
                      <a:pt x="4" y="35"/>
                    </a:lnTo>
                    <a:lnTo>
                      <a:pt x="2" y="43"/>
                    </a:lnTo>
                    <a:lnTo>
                      <a:pt x="1" y="50"/>
                    </a:lnTo>
                    <a:lnTo>
                      <a:pt x="1" y="56"/>
                    </a:lnTo>
                    <a:lnTo>
                      <a:pt x="0" y="61"/>
                    </a:lnTo>
                    <a:lnTo>
                      <a:pt x="8" y="6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56" name="Freeform 781"/>
              <p:cNvSpPr>
                <a:spLocks noChangeArrowheads="1"/>
              </p:cNvSpPr>
              <p:nvPr/>
            </p:nvSpPr>
            <p:spPr bwMode="auto">
              <a:xfrm>
                <a:off x="142" y="3926"/>
                <a:ext cx="63" cy="112"/>
              </a:xfrm>
              <a:custGeom>
                <a:avLst/>
                <a:gdLst>
                  <a:gd name="T0" fmla="*/ 3166 w 65"/>
                  <a:gd name="T1" fmla="*/ 29499 h 107"/>
                  <a:gd name="T2" fmla="*/ 3166 w 65"/>
                  <a:gd name="T3" fmla="*/ 30109 h 107"/>
                  <a:gd name="T4" fmla="*/ 3166 w 65"/>
                  <a:gd name="T5" fmla="*/ 31359 h 107"/>
                  <a:gd name="T6" fmla="*/ 3157 w 65"/>
                  <a:gd name="T7" fmla="*/ 31706 h 107"/>
                  <a:gd name="T8" fmla="*/ 3102 w 65"/>
                  <a:gd name="T9" fmla="*/ 31793 h 107"/>
                  <a:gd name="T10" fmla="*/ 2922 w 65"/>
                  <a:gd name="T11" fmla="*/ 32690 h 107"/>
                  <a:gd name="T12" fmla="*/ 2647 w 65"/>
                  <a:gd name="T13" fmla="*/ 32375 h 107"/>
                  <a:gd name="T14" fmla="*/ 2349 w 65"/>
                  <a:gd name="T15" fmla="*/ 31706 h 107"/>
                  <a:gd name="T16" fmla="*/ 2043 w 65"/>
                  <a:gd name="T17" fmla="*/ 30401 h 107"/>
                  <a:gd name="T18" fmla="*/ 1708 w 65"/>
                  <a:gd name="T19" fmla="*/ 29223 h 107"/>
                  <a:gd name="T20" fmla="*/ 1346 w 65"/>
                  <a:gd name="T21" fmla="*/ 27209 h 107"/>
                  <a:gd name="T22" fmla="*/ 997 w 65"/>
                  <a:gd name="T23" fmla="*/ 24252 h 107"/>
                  <a:gd name="T24" fmla="*/ 656 w 65"/>
                  <a:gd name="T25" fmla="*/ 21907 h 107"/>
                  <a:gd name="T26" fmla="*/ 8 w 65"/>
                  <a:gd name="T27" fmla="*/ 19122 h 107"/>
                  <a:gd name="T28" fmla="*/ 4 w 65"/>
                  <a:gd name="T29" fmla="*/ 15472 h 107"/>
                  <a:gd name="T30" fmla="*/ 2 w 65"/>
                  <a:gd name="T31" fmla="*/ 11789 h 107"/>
                  <a:gd name="T32" fmla="*/ 0 w 65"/>
                  <a:gd name="T33" fmla="*/ 7981 h 107"/>
                  <a:gd name="T34" fmla="*/ 1 w 65"/>
                  <a:gd name="T35" fmla="*/ 3916 h 107"/>
                  <a:gd name="T36" fmla="*/ 4 w 65"/>
                  <a:gd name="T37" fmla="*/ 1 h 107"/>
                  <a:gd name="T38" fmla="*/ 5 w 65"/>
                  <a:gd name="T39" fmla="*/ 0 h 107"/>
                  <a:gd name="T40" fmla="*/ 6 w 65"/>
                  <a:gd name="T41" fmla="*/ 0 h 107"/>
                  <a:gd name="T42" fmla="*/ 8 w 65"/>
                  <a:gd name="T43" fmla="*/ 0 h 107"/>
                  <a:gd name="T44" fmla="*/ 517 w 65"/>
                  <a:gd name="T45" fmla="*/ 0 h 107"/>
                  <a:gd name="T46" fmla="*/ 787 w 65"/>
                  <a:gd name="T47" fmla="*/ 3 h 107"/>
                  <a:gd name="T48" fmla="*/ 1126 w 65"/>
                  <a:gd name="T49" fmla="*/ 2551 h 107"/>
                  <a:gd name="T50" fmla="*/ 1429 w 65"/>
                  <a:gd name="T51" fmla="*/ 3916 h 107"/>
                  <a:gd name="T52" fmla="*/ 1814 w 65"/>
                  <a:gd name="T53" fmla="*/ 6498 h 107"/>
                  <a:gd name="T54" fmla="*/ 2122 w 65"/>
                  <a:gd name="T55" fmla="*/ 9205 h 107"/>
                  <a:gd name="T56" fmla="*/ 2391 w 65"/>
                  <a:gd name="T57" fmla="*/ 11789 h 107"/>
                  <a:gd name="T58" fmla="*/ 2647 w 65"/>
                  <a:gd name="T59" fmla="*/ 14183 h 107"/>
                  <a:gd name="T60" fmla="*/ 2810 w 65"/>
                  <a:gd name="T61" fmla="*/ 16646 h 107"/>
                  <a:gd name="T62" fmla="*/ 2922 w 65"/>
                  <a:gd name="T63" fmla="*/ 19199 h 107"/>
                  <a:gd name="T64" fmla="*/ 2982 w 65"/>
                  <a:gd name="T65" fmla="*/ 21907 h 107"/>
                  <a:gd name="T66" fmla="*/ 3102 w 65"/>
                  <a:gd name="T67" fmla="*/ 23996 h 107"/>
                  <a:gd name="T68" fmla="*/ 3157 w 65"/>
                  <a:gd name="T69" fmla="*/ 26077 h 107"/>
                  <a:gd name="T70" fmla="*/ 3157 w 65"/>
                  <a:gd name="T71" fmla="*/ 27741 h 107"/>
                  <a:gd name="T72" fmla="*/ 3166 w 65"/>
                  <a:gd name="T73" fmla="*/ 2949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6"/>
                    </a:moveTo>
                    <a:lnTo>
                      <a:pt x="65" y="99"/>
                    </a:lnTo>
                    <a:lnTo>
                      <a:pt x="65" y="101"/>
                    </a:lnTo>
                    <a:lnTo>
                      <a:pt x="64" y="103"/>
                    </a:lnTo>
                    <a:lnTo>
                      <a:pt x="63" y="104"/>
                    </a:lnTo>
                    <a:lnTo>
                      <a:pt x="59" y="107"/>
                    </a:lnTo>
                    <a:lnTo>
                      <a:pt x="54" y="106"/>
                    </a:lnTo>
                    <a:lnTo>
                      <a:pt x="48" y="103"/>
                    </a:lnTo>
                    <a:lnTo>
                      <a:pt x="41" y="100"/>
                    </a:lnTo>
                    <a:lnTo>
                      <a:pt x="35" y="95"/>
                    </a:lnTo>
                    <a:lnTo>
                      <a:pt x="27" y="88"/>
                    </a:lnTo>
                    <a:lnTo>
                      <a:pt x="21" y="80"/>
                    </a:lnTo>
                    <a:lnTo>
                      <a:pt x="14" y="71"/>
                    </a:lnTo>
                    <a:lnTo>
                      <a:pt x="8" y="62"/>
                    </a:lnTo>
                    <a:lnTo>
                      <a:pt x="4" y="51"/>
                    </a:lnTo>
                    <a:lnTo>
                      <a:pt x="2" y="39"/>
                    </a:lnTo>
                    <a:lnTo>
                      <a:pt x="0" y="26"/>
                    </a:lnTo>
                    <a:lnTo>
                      <a:pt x="1" y="14"/>
                    </a:lnTo>
                    <a:lnTo>
                      <a:pt x="4" y="1"/>
                    </a:lnTo>
                    <a:lnTo>
                      <a:pt x="5" y="0"/>
                    </a:lnTo>
                    <a:lnTo>
                      <a:pt x="6" y="0"/>
                    </a:lnTo>
                    <a:lnTo>
                      <a:pt x="8" y="0"/>
                    </a:lnTo>
                    <a:lnTo>
                      <a:pt x="10" y="0"/>
                    </a:lnTo>
                    <a:lnTo>
                      <a:pt x="17" y="3"/>
                    </a:lnTo>
                    <a:lnTo>
                      <a:pt x="23" y="8"/>
                    </a:lnTo>
                    <a:lnTo>
                      <a:pt x="29" y="14"/>
                    </a:lnTo>
                    <a:lnTo>
                      <a:pt x="37" y="21"/>
                    </a:lnTo>
                    <a:lnTo>
                      <a:pt x="43" y="30"/>
                    </a:lnTo>
                    <a:lnTo>
                      <a:pt x="49" y="39"/>
                    </a:lnTo>
                    <a:lnTo>
                      <a:pt x="54" y="46"/>
                    </a:lnTo>
                    <a:lnTo>
                      <a:pt x="57" y="55"/>
                    </a:lnTo>
                    <a:lnTo>
                      <a:pt x="59" y="63"/>
                    </a:lnTo>
                    <a:lnTo>
                      <a:pt x="61" y="71"/>
                    </a:lnTo>
                    <a:lnTo>
                      <a:pt x="63" y="79"/>
                    </a:lnTo>
                    <a:lnTo>
                      <a:pt x="64" y="86"/>
                    </a:lnTo>
                    <a:lnTo>
                      <a:pt x="64" y="91"/>
                    </a:lnTo>
                    <a:lnTo>
                      <a:pt x="65"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57" name="Freeform 782"/>
              <p:cNvSpPr>
                <a:spLocks noChangeArrowheads="1"/>
              </p:cNvSpPr>
              <p:nvPr/>
            </p:nvSpPr>
            <p:spPr bwMode="auto">
              <a:xfrm>
                <a:off x="137" y="3926"/>
                <a:ext cx="72" cy="117"/>
              </a:xfrm>
              <a:custGeom>
                <a:avLst/>
                <a:gdLst>
                  <a:gd name="T0" fmla="*/ 5 w 74"/>
                  <a:gd name="T1" fmla="*/ 0 h 111"/>
                  <a:gd name="T2" fmla="*/ 1 w 74"/>
                  <a:gd name="T3" fmla="*/ 5730 h 111"/>
                  <a:gd name="T4" fmla="*/ 0 w 74"/>
                  <a:gd name="T5" fmla="*/ 12203 h 111"/>
                  <a:gd name="T6" fmla="*/ 1 w 74"/>
                  <a:gd name="T7" fmla="*/ 18459 h 111"/>
                  <a:gd name="T8" fmla="*/ 5 w 74"/>
                  <a:gd name="T9" fmla="*/ 24662 h 111"/>
                  <a:gd name="T10" fmla="*/ 339 w 74"/>
                  <a:gd name="T11" fmla="*/ 29458 h 111"/>
                  <a:gd name="T12" fmla="*/ 442 w 74"/>
                  <a:gd name="T13" fmla="*/ 34472 h 111"/>
                  <a:gd name="T14" fmla="*/ 637 w 74"/>
                  <a:gd name="T15" fmla="*/ 38509 h 111"/>
                  <a:gd name="T16" fmla="*/ 919 w 74"/>
                  <a:gd name="T17" fmla="*/ 42803 h 111"/>
                  <a:gd name="T18" fmla="*/ 1077 w 74"/>
                  <a:gd name="T19" fmla="*/ 46253 h 111"/>
                  <a:gd name="T20" fmla="*/ 1331 w 74"/>
                  <a:gd name="T21" fmla="*/ 48110 h 111"/>
                  <a:gd name="T22" fmla="*/ 1559 w 74"/>
                  <a:gd name="T23" fmla="*/ 50618 h 111"/>
                  <a:gd name="T24" fmla="*/ 1777 w 74"/>
                  <a:gd name="T25" fmla="*/ 51297 h 111"/>
                  <a:gd name="T26" fmla="*/ 1975 w 74"/>
                  <a:gd name="T27" fmla="*/ 52015 h 111"/>
                  <a:gd name="T28" fmla="*/ 2139 w 74"/>
                  <a:gd name="T29" fmla="*/ 50918 h 111"/>
                  <a:gd name="T30" fmla="*/ 2235 w 74"/>
                  <a:gd name="T31" fmla="*/ 50015 h 111"/>
                  <a:gd name="T32" fmla="*/ 2254 w 74"/>
                  <a:gd name="T33" fmla="*/ 47443 h 111"/>
                  <a:gd name="T34" fmla="*/ 2254 w 74"/>
                  <a:gd name="T35" fmla="*/ 46451 h 111"/>
                  <a:gd name="T36" fmla="*/ 2254 w 74"/>
                  <a:gd name="T37" fmla="*/ 45036 h 111"/>
                  <a:gd name="T38" fmla="*/ 2029 w 74"/>
                  <a:gd name="T39" fmla="*/ 46006 h 111"/>
                  <a:gd name="T40" fmla="*/ 2029 w 74"/>
                  <a:gd name="T41" fmla="*/ 46451 h 111"/>
                  <a:gd name="T42" fmla="*/ 2029 w 74"/>
                  <a:gd name="T43" fmla="*/ 46813 h 111"/>
                  <a:gd name="T44" fmla="*/ 2027 w 74"/>
                  <a:gd name="T45" fmla="*/ 47078 h 111"/>
                  <a:gd name="T46" fmla="*/ 2029 w 74"/>
                  <a:gd name="T47" fmla="*/ 47078 h 111"/>
                  <a:gd name="T48" fmla="*/ 1975 w 74"/>
                  <a:gd name="T49" fmla="*/ 47078 h 111"/>
                  <a:gd name="T50" fmla="*/ 1825 w 74"/>
                  <a:gd name="T51" fmla="*/ 47078 h 111"/>
                  <a:gd name="T52" fmla="*/ 1642 w 74"/>
                  <a:gd name="T53" fmla="*/ 46451 h 111"/>
                  <a:gd name="T54" fmla="*/ 1519 w 74"/>
                  <a:gd name="T55" fmla="*/ 45036 h 111"/>
                  <a:gd name="T56" fmla="*/ 1263 w 74"/>
                  <a:gd name="T57" fmla="*/ 42803 h 111"/>
                  <a:gd name="T58" fmla="*/ 1077 w 74"/>
                  <a:gd name="T59" fmla="*/ 39735 h 111"/>
                  <a:gd name="T60" fmla="*/ 919 w 74"/>
                  <a:gd name="T61" fmla="*/ 36433 h 111"/>
                  <a:gd name="T62" fmla="*/ 671 w 74"/>
                  <a:gd name="T63" fmla="*/ 31878 h 111"/>
                  <a:gd name="T64" fmla="*/ 489 w 74"/>
                  <a:gd name="T65" fmla="*/ 27864 h 111"/>
                  <a:gd name="T66" fmla="*/ 397 w 74"/>
                  <a:gd name="T67" fmla="*/ 22842 h 111"/>
                  <a:gd name="T68" fmla="*/ 357 w 74"/>
                  <a:gd name="T69" fmla="*/ 18134 h 111"/>
                  <a:gd name="T70" fmla="*/ 339 w 74"/>
                  <a:gd name="T71" fmla="*/ 12203 h 111"/>
                  <a:gd name="T72" fmla="*/ 339 w 74"/>
                  <a:gd name="T73" fmla="*/ 6710 h 111"/>
                  <a:gd name="T74" fmla="*/ 397 w 74"/>
                  <a:gd name="T75" fmla="*/ 3 h 111"/>
                  <a:gd name="T76" fmla="*/ 5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5" y="0"/>
                    </a:moveTo>
                    <a:lnTo>
                      <a:pt x="1" y="13"/>
                    </a:lnTo>
                    <a:lnTo>
                      <a:pt x="0" y="26"/>
                    </a:lnTo>
                    <a:lnTo>
                      <a:pt x="1" y="40"/>
                    </a:lnTo>
                    <a:lnTo>
                      <a:pt x="5" y="52"/>
                    </a:lnTo>
                    <a:lnTo>
                      <a:pt x="10" y="63"/>
                    </a:lnTo>
                    <a:lnTo>
                      <a:pt x="15" y="74"/>
                    </a:lnTo>
                    <a:lnTo>
                      <a:pt x="22" y="82"/>
                    </a:lnTo>
                    <a:lnTo>
                      <a:pt x="29" y="91"/>
                    </a:lnTo>
                    <a:lnTo>
                      <a:pt x="36" y="98"/>
                    </a:lnTo>
                    <a:lnTo>
                      <a:pt x="44" y="103"/>
                    </a:lnTo>
                    <a:lnTo>
                      <a:pt x="51" y="108"/>
                    </a:lnTo>
                    <a:lnTo>
                      <a:pt x="58" y="110"/>
                    </a:lnTo>
                    <a:lnTo>
                      <a:pt x="64" y="111"/>
                    </a:lnTo>
                    <a:lnTo>
                      <a:pt x="70" y="109"/>
                    </a:lnTo>
                    <a:lnTo>
                      <a:pt x="72" y="106"/>
                    </a:lnTo>
                    <a:lnTo>
                      <a:pt x="74" y="102"/>
                    </a:lnTo>
                    <a:lnTo>
                      <a:pt x="74" y="99"/>
                    </a:lnTo>
                    <a:lnTo>
                      <a:pt x="74" y="96"/>
                    </a:lnTo>
                    <a:lnTo>
                      <a:pt x="66" y="97"/>
                    </a:lnTo>
                    <a:lnTo>
                      <a:pt x="66" y="99"/>
                    </a:lnTo>
                    <a:lnTo>
                      <a:pt x="66" y="100"/>
                    </a:lnTo>
                    <a:lnTo>
                      <a:pt x="65" y="101"/>
                    </a:lnTo>
                    <a:lnTo>
                      <a:pt x="66" y="101"/>
                    </a:lnTo>
                    <a:lnTo>
                      <a:pt x="64" y="101"/>
                    </a:lnTo>
                    <a:lnTo>
                      <a:pt x="60" y="101"/>
                    </a:lnTo>
                    <a:lnTo>
                      <a:pt x="54" y="99"/>
                    </a:lnTo>
                    <a:lnTo>
                      <a:pt x="49" y="96"/>
                    </a:lnTo>
                    <a:lnTo>
                      <a:pt x="42" y="91"/>
                    </a:lnTo>
                    <a:lnTo>
                      <a:pt x="35" y="85"/>
                    </a:lnTo>
                    <a:lnTo>
                      <a:pt x="29" y="77"/>
                    </a:lnTo>
                    <a:lnTo>
                      <a:pt x="23" y="68"/>
                    </a:lnTo>
                    <a:lnTo>
                      <a:pt x="17" y="59"/>
                    </a:lnTo>
                    <a:lnTo>
                      <a:pt x="13" y="48"/>
                    </a:lnTo>
                    <a:lnTo>
                      <a:pt x="11" y="39"/>
                    </a:lnTo>
                    <a:lnTo>
                      <a:pt x="10" y="26"/>
                    </a:lnTo>
                    <a:lnTo>
                      <a:pt x="10" y="15"/>
                    </a:lnTo>
                    <a:lnTo>
                      <a:pt x="13" y="3"/>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58" name="Freeform 783"/>
              <p:cNvSpPr>
                <a:spLocks noChangeArrowheads="1"/>
              </p:cNvSpPr>
              <p:nvPr/>
            </p:nvSpPr>
            <p:spPr bwMode="auto">
              <a:xfrm>
                <a:off x="142" y="3924"/>
                <a:ext cx="50" cy="51"/>
              </a:xfrm>
              <a:custGeom>
                <a:avLst/>
                <a:gdLst>
                  <a:gd name="T0" fmla="*/ 1564 w 53"/>
                  <a:gd name="T1" fmla="*/ 129119 h 46"/>
                  <a:gd name="T2" fmla="*/ 1401 w 53"/>
                  <a:gd name="T3" fmla="*/ 100441 h 46"/>
                  <a:gd name="T4" fmla="*/ 1169 w 53"/>
                  <a:gd name="T5" fmla="*/ 76794 h 46"/>
                  <a:gd name="T6" fmla="*/ 938 w 53"/>
                  <a:gd name="T7" fmla="*/ 51451 h 46"/>
                  <a:gd name="T8" fmla="*/ 746 w 53"/>
                  <a:gd name="T9" fmla="*/ 31372 h 46"/>
                  <a:gd name="T10" fmla="*/ 535 w 53"/>
                  <a:gd name="T11" fmla="*/ 71 h 46"/>
                  <a:gd name="T12" fmla="*/ 363 w 53"/>
                  <a:gd name="T13" fmla="*/ 1 h 46"/>
                  <a:gd name="T14" fmla="*/ 308 w 53"/>
                  <a:gd name="T15" fmla="*/ 0 h 46"/>
                  <a:gd name="T16" fmla="*/ 6 w 53"/>
                  <a:gd name="T17" fmla="*/ 0 h 46"/>
                  <a:gd name="T18" fmla="*/ 3 w 53"/>
                  <a:gd name="T19" fmla="*/ 2 h 46"/>
                  <a:gd name="T20" fmla="*/ 0 w 53"/>
                  <a:gd name="T21" fmla="*/ 622 h 46"/>
                  <a:gd name="T22" fmla="*/ 8 w 53"/>
                  <a:gd name="T23" fmla="*/ 26588 h 46"/>
                  <a:gd name="T24" fmla="*/ 7 w 53"/>
                  <a:gd name="T25" fmla="*/ 31372 h 46"/>
                  <a:gd name="T26" fmla="*/ 8 w 53"/>
                  <a:gd name="T27" fmla="*/ 31372 h 46"/>
                  <a:gd name="T28" fmla="*/ 308 w 53"/>
                  <a:gd name="T29" fmla="*/ 31372 h 46"/>
                  <a:gd name="T30" fmla="*/ 385 w 53"/>
                  <a:gd name="T31" fmla="*/ 36910 h 46"/>
                  <a:gd name="T32" fmla="*/ 566 w 53"/>
                  <a:gd name="T33" fmla="*/ 51451 h 46"/>
                  <a:gd name="T34" fmla="*/ 787 w 53"/>
                  <a:gd name="T35" fmla="*/ 76794 h 46"/>
                  <a:gd name="T36" fmla="*/ 982 w 53"/>
                  <a:gd name="T37" fmla="*/ 98431 h 46"/>
                  <a:gd name="T38" fmla="*/ 1169 w 53"/>
                  <a:gd name="T39" fmla="*/ 118798 h 46"/>
                  <a:gd name="T40" fmla="*/ 1366 w 53"/>
                  <a:gd name="T41" fmla="*/ 151982 h 46"/>
                  <a:gd name="T42" fmla="*/ 1564 w 53"/>
                  <a:gd name="T43" fmla="*/ 129119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6"/>
                  <a:gd name="T68" fmla="*/ 53 w 53"/>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6">
                    <a:moveTo>
                      <a:pt x="53" y="40"/>
                    </a:moveTo>
                    <a:lnTo>
                      <a:pt x="47" y="31"/>
                    </a:lnTo>
                    <a:lnTo>
                      <a:pt x="40" y="23"/>
                    </a:lnTo>
                    <a:lnTo>
                      <a:pt x="32" y="16"/>
                    </a:lnTo>
                    <a:lnTo>
                      <a:pt x="25" y="10"/>
                    </a:lnTo>
                    <a:lnTo>
                      <a:pt x="19" y="4"/>
                    </a:lnTo>
                    <a:lnTo>
                      <a:pt x="12" y="1"/>
                    </a:lnTo>
                    <a:lnTo>
                      <a:pt x="9" y="0"/>
                    </a:lnTo>
                    <a:lnTo>
                      <a:pt x="6" y="0"/>
                    </a:lnTo>
                    <a:lnTo>
                      <a:pt x="3" y="2"/>
                    </a:lnTo>
                    <a:lnTo>
                      <a:pt x="0" y="5"/>
                    </a:lnTo>
                    <a:lnTo>
                      <a:pt x="8" y="8"/>
                    </a:lnTo>
                    <a:lnTo>
                      <a:pt x="7" y="10"/>
                    </a:lnTo>
                    <a:lnTo>
                      <a:pt x="8" y="10"/>
                    </a:lnTo>
                    <a:lnTo>
                      <a:pt x="9" y="10"/>
                    </a:lnTo>
                    <a:lnTo>
                      <a:pt x="13" y="12"/>
                    </a:lnTo>
                    <a:lnTo>
                      <a:pt x="20" y="16"/>
                    </a:lnTo>
                    <a:lnTo>
                      <a:pt x="26" y="23"/>
                    </a:lnTo>
                    <a:lnTo>
                      <a:pt x="33" y="29"/>
                    </a:lnTo>
                    <a:lnTo>
                      <a:pt x="40" y="37"/>
                    </a:lnTo>
                    <a:lnTo>
                      <a:pt x="45" y="46"/>
                    </a:lnTo>
                    <a:lnTo>
                      <a:pt x="53"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59" name="Freeform 784"/>
              <p:cNvSpPr>
                <a:spLocks noChangeArrowheads="1"/>
              </p:cNvSpPr>
              <p:nvPr/>
            </p:nvSpPr>
            <p:spPr bwMode="auto">
              <a:xfrm>
                <a:off x="190" y="3975"/>
                <a:ext cx="20" cy="52"/>
              </a:xfrm>
              <a:custGeom>
                <a:avLst/>
                <a:gdLst>
                  <a:gd name="T0" fmla="*/ 1808 w 24"/>
                  <a:gd name="T1" fmla="*/ 1458 h 62"/>
                  <a:gd name="T2" fmla="*/ 1721 w 24"/>
                  <a:gd name="T3" fmla="*/ 1349 h 62"/>
                  <a:gd name="T4" fmla="*/ 1721 w 24"/>
                  <a:gd name="T5" fmla="*/ 1172 h 62"/>
                  <a:gd name="T6" fmla="*/ 1669 w 24"/>
                  <a:gd name="T7" fmla="*/ 1006 h 62"/>
                  <a:gd name="T8" fmla="*/ 1540 w 24"/>
                  <a:gd name="T9" fmla="*/ 847 h 62"/>
                  <a:gd name="T10" fmla="*/ 1422 w 24"/>
                  <a:gd name="T11" fmla="*/ 631 h 62"/>
                  <a:gd name="T12" fmla="*/ 1211 w 24"/>
                  <a:gd name="T13" fmla="*/ 428 h 62"/>
                  <a:gd name="T14" fmla="*/ 879 w 24"/>
                  <a:gd name="T15" fmla="*/ 213 h 62"/>
                  <a:gd name="T16" fmla="*/ 638 w 24"/>
                  <a:gd name="T17" fmla="*/ 0 h 62"/>
                  <a:gd name="T18" fmla="*/ 0 w 24"/>
                  <a:gd name="T19" fmla="*/ 7 h 62"/>
                  <a:gd name="T20" fmla="*/ 3 w 24"/>
                  <a:gd name="T21" fmla="*/ 289 h 62"/>
                  <a:gd name="T22" fmla="*/ 638 w 24"/>
                  <a:gd name="T23" fmla="*/ 499 h 62"/>
                  <a:gd name="T24" fmla="*/ 748 w 24"/>
                  <a:gd name="T25" fmla="*/ 683 h 62"/>
                  <a:gd name="T26" fmla="*/ 879 w 24"/>
                  <a:gd name="T27" fmla="*/ 917 h 62"/>
                  <a:gd name="T28" fmla="*/ 953 w 24"/>
                  <a:gd name="T29" fmla="*/ 1083 h 62"/>
                  <a:gd name="T30" fmla="*/ 1032 w 24"/>
                  <a:gd name="T31" fmla="*/ 1250 h 62"/>
                  <a:gd name="T32" fmla="*/ 1118 w 24"/>
                  <a:gd name="T33" fmla="*/ 1367 h 62"/>
                  <a:gd name="T34" fmla="*/ 1211 w 24"/>
                  <a:gd name="T35" fmla="*/ 1479 h 62"/>
                  <a:gd name="T36" fmla="*/ 1808 w 24"/>
                  <a:gd name="T37" fmla="*/ 1458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2"/>
                  <a:gd name="T59" fmla="*/ 24 w 24"/>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2">
                    <a:moveTo>
                      <a:pt x="24" y="61"/>
                    </a:moveTo>
                    <a:lnTo>
                      <a:pt x="23" y="56"/>
                    </a:lnTo>
                    <a:lnTo>
                      <a:pt x="23" y="50"/>
                    </a:lnTo>
                    <a:lnTo>
                      <a:pt x="22" y="43"/>
                    </a:lnTo>
                    <a:lnTo>
                      <a:pt x="20" y="35"/>
                    </a:lnTo>
                    <a:lnTo>
                      <a:pt x="18" y="27"/>
                    </a:lnTo>
                    <a:lnTo>
                      <a:pt x="16" y="18"/>
                    </a:lnTo>
                    <a:lnTo>
                      <a:pt x="12" y="9"/>
                    </a:lnTo>
                    <a:lnTo>
                      <a:pt x="8" y="0"/>
                    </a:lnTo>
                    <a:lnTo>
                      <a:pt x="0" y="6"/>
                    </a:lnTo>
                    <a:lnTo>
                      <a:pt x="4" y="13"/>
                    </a:lnTo>
                    <a:lnTo>
                      <a:pt x="8" y="21"/>
                    </a:lnTo>
                    <a:lnTo>
                      <a:pt x="10" y="29"/>
                    </a:lnTo>
                    <a:lnTo>
                      <a:pt x="12" y="38"/>
                    </a:lnTo>
                    <a:lnTo>
                      <a:pt x="13" y="45"/>
                    </a:lnTo>
                    <a:lnTo>
                      <a:pt x="14" y="52"/>
                    </a:lnTo>
                    <a:lnTo>
                      <a:pt x="15" y="57"/>
                    </a:lnTo>
                    <a:lnTo>
                      <a:pt x="16" y="62"/>
                    </a:lnTo>
                    <a:lnTo>
                      <a:pt x="24"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60" name="Freeform 785"/>
              <p:cNvSpPr>
                <a:spLocks noChangeArrowheads="1"/>
              </p:cNvSpPr>
              <p:nvPr/>
            </p:nvSpPr>
            <p:spPr bwMode="auto">
              <a:xfrm>
                <a:off x="5548" y="4039"/>
                <a:ext cx="63" cy="83"/>
              </a:xfrm>
              <a:custGeom>
                <a:avLst/>
                <a:gdLst>
                  <a:gd name="T0" fmla="*/ 0 w 65"/>
                  <a:gd name="T1" fmla="*/ 15993 h 81"/>
                  <a:gd name="T2" fmla="*/ 0 w 65"/>
                  <a:gd name="T3" fmla="*/ 17138 h 81"/>
                  <a:gd name="T4" fmla="*/ 2 w 65"/>
                  <a:gd name="T5" fmla="*/ 17605 h 81"/>
                  <a:gd name="T6" fmla="*/ 6 w 65"/>
                  <a:gd name="T7" fmla="*/ 17605 h 81"/>
                  <a:gd name="T8" fmla="*/ 549 w 65"/>
                  <a:gd name="T9" fmla="*/ 17605 h 81"/>
                  <a:gd name="T10" fmla="*/ 787 w 65"/>
                  <a:gd name="T11" fmla="*/ 17310 h 81"/>
                  <a:gd name="T12" fmla="*/ 1195 w 65"/>
                  <a:gd name="T13" fmla="*/ 17027 h 81"/>
                  <a:gd name="T14" fmla="*/ 1458 w 65"/>
                  <a:gd name="T15" fmla="*/ 15948 h 81"/>
                  <a:gd name="T16" fmla="*/ 1849 w 65"/>
                  <a:gd name="T17" fmla="*/ 14868 h 81"/>
                  <a:gd name="T18" fmla="*/ 2168 w 65"/>
                  <a:gd name="T19" fmla="*/ 13750 h 81"/>
                  <a:gd name="T20" fmla="*/ 2494 w 65"/>
                  <a:gd name="T21" fmla="*/ 12007 h 81"/>
                  <a:gd name="T22" fmla="*/ 2810 w 65"/>
                  <a:gd name="T23" fmla="*/ 10320 h 81"/>
                  <a:gd name="T24" fmla="*/ 2982 w 65"/>
                  <a:gd name="T25" fmla="*/ 8833 h 81"/>
                  <a:gd name="T26" fmla="*/ 3102 w 65"/>
                  <a:gd name="T27" fmla="*/ 6725 h 81"/>
                  <a:gd name="T28" fmla="*/ 3166 w 65"/>
                  <a:gd name="T29" fmla="*/ 4707 h 81"/>
                  <a:gd name="T30" fmla="*/ 3157 w 65"/>
                  <a:gd name="T31" fmla="*/ 2294 h 81"/>
                  <a:gd name="T32" fmla="*/ 2982 w 65"/>
                  <a:gd name="T33" fmla="*/ 1 h 81"/>
                  <a:gd name="T34" fmla="*/ 2922 w 65"/>
                  <a:gd name="T35" fmla="*/ 0 h 81"/>
                  <a:gd name="T36" fmla="*/ 2693 w 65"/>
                  <a:gd name="T37" fmla="*/ 1 h 81"/>
                  <a:gd name="T38" fmla="*/ 2349 w 65"/>
                  <a:gd name="T39" fmla="*/ 3 h 81"/>
                  <a:gd name="T40" fmla="*/ 2086 w 65"/>
                  <a:gd name="T41" fmla="*/ 1724 h 81"/>
                  <a:gd name="T42" fmla="*/ 1743 w 65"/>
                  <a:gd name="T43" fmla="*/ 2294 h 81"/>
                  <a:gd name="T44" fmla="*/ 1374 w 65"/>
                  <a:gd name="T45" fmla="*/ 3533 h 81"/>
                  <a:gd name="T46" fmla="*/ 1059 w 65"/>
                  <a:gd name="T47" fmla="*/ 5059 h 81"/>
                  <a:gd name="T48" fmla="*/ 740 w 65"/>
                  <a:gd name="T49" fmla="*/ 6629 h 81"/>
                  <a:gd name="T50" fmla="*/ 549 w 65"/>
                  <a:gd name="T51" fmla="*/ 7825 h 81"/>
                  <a:gd name="T52" fmla="*/ 8 w 65"/>
                  <a:gd name="T53" fmla="*/ 9039 h 81"/>
                  <a:gd name="T54" fmla="*/ 6 w 65"/>
                  <a:gd name="T55" fmla="*/ 10422 h 81"/>
                  <a:gd name="T56" fmla="*/ 4 w 65"/>
                  <a:gd name="T57" fmla="*/ 12007 h 81"/>
                  <a:gd name="T58" fmla="*/ 2 w 65"/>
                  <a:gd name="T59" fmla="*/ 13551 h 81"/>
                  <a:gd name="T60" fmla="*/ 1 w 65"/>
                  <a:gd name="T61" fmla="*/ 14552 h 81"/>
                  <a:gd name="T62" fmla="*/ 1 w 65"/>
                  <a:gd name="T63" fmla="*/ 15253 h 81"/>
                  <a:gd name="T64" fmla="*/ 0 w 65"/>
                  <a:gd name="T65" fmla="*/ 15993 h 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81"/>
                  <a:gd name="T101" fmla="*/ 65 w 65"/>
                  <a:gd name="T102" fmla="*/ 81 h 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81">
                    <a:moveTo>
                      <a:pt x="0" y="74"/>
                    </a:moveTo>
                    <a:lnTo>
                      <a:pt x="0" y="78"/>
                    </a:lnTo>
                    <a:lnTo>
                      <a:pt x="2" y="81"/>
                    </a:lnTo>
                    <a:lnTo>
                      <a:pt x="6" y="81"/>
                    </a:lnTo>
                    <a:lnTo>
                      <a:pt x="11" y="81"/>
                    </a:lnTo>
                    <a:lnTo>
                      <a:pt x="17" y="80"/>
                    </a:lnTo>
                    <a:lnTo>
                      <a:pt x="24" y="77"/>
                    </a:lnTo>
                    <a:lnTo>
                      <a:pt x="30" y="73"/>
                    </a:lnTo>
                    <a:lnTo>
                      <a:pt x="38" y="68"/>
                    </a:lnTo>
                    <a:lnTo>
                      <a:pt x="44" y="62"/>
                    </a:lnTo>
                    <a:lnTo>
                      <a:pt x="51" y="55"/>
                    </a:lnTo>
                    <a:lnTo>
                      <a:pt x="57" y="47"/>
                    </a:lnTo>
                    <a:lnTo>
                      <a:pt x="61" y="40"/>
                    </a:lnTo>
                    <a:lnTo>
                      <a:pt x="63" y="31"/>
                    </a:lnTo>
                    <a:lnTo>
                      <a:pt x="65" y="21"/>
                    </a:lnTo>
                    <a:lnTo>
                      <a:pt x="64" y="11"/>
                    </a:lnTo>
                    <a:lnTo>
                      <a:pt x="61" y="1"/>
                    </a:lnTo>
                    <a:lnTo>
                      <a:pt x="59" y="0"/>
                    </a:lnTo>
                    <a:lnTo>
                      <a:pt x="55" y="1"/>
                    </a:lnTo>
                    <a:lnTo>
                      <a:pt x="48" y="3"/>
                    </a:lnTo>
                    <a:lnTo>
                      <a:pt x="42" y="7"/>
                    </a:lnTo>
                    <a:lnTo>
                      <a:pt x="36" y="11"/>
                    </a:lnTo>
                    <a:lnTo>
                      <a:pt x="28" y="17"/>
                    </a:lnTo>
                    <a:lnTo>
                      <a:pt x="22" y="23"/>
                    </a:lnTo>
                    <a:lnTo>
                      <a:pt x="16" y="30"/>
                    </a:lnTo>
                    <a:lnTo>
                      <a:pt x="11" y="36"/>
                    </a:lnTo>
                    <a:lnTo>
                      <a:pt x="8" y="42"/>
                    </a:lnTo>
                    <a:lnTo>
                      <a:pt x="6" y="48"/>
                    </a:lnTo>
                    <a:lnTo>
                      <a:pt x="4" y="55"/>
                    </a:lnTo>
                    <a:lnTo>
                      <a:pt x="2" y="61"/>
                    </a:lnTo>
                    <a:lnTo>
                      <a:pt x="1" y="66"/>
                    </a:lnTo>
                    <a:lnTo>
                      <a:pt x="1" y="70"/>
                    </a:lnTo>
                    <a:lnTo>
                      <a:pt x="0" y="74"/>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61" name="Freeform 786"/>
              <p:cNvSpPr>
                <a:spLocks noChangeArrowheads="1"/>
              </p:cNvSpPr>
              <p:nvPr/>
            </p:nvSpPr>
            <p:spPr bwMode="auto">
              <a:xfrm>
                <a:off x="5544" y="4039"/>
                <a:ext cx="72" cy="91"/>
              </a:xfrm>
              <a:custGeom>
                <a:avLst/>
                <a:gdLst>
                  <a:gd name="T0" fmla="*/ 1874 w 74"/>
                  <a:gd name="T1" fmla="*/ 3 h 87"/>
                  <a:gd name="T2" fmla="*/ 1975 w 74"/>
                  <a:gd name="T3" fmla="*/ 5545 h 87"/>
                  <a:gd name="T4" fmla="*/ 1975 w 74"/>
                  <a:gd name="T5" fmla="*/ 10337 h 87"/>
                  <a:gd name="T6" fmla="*/ 1925 w 74"/>
                  <a:gd name="T7" fmla="*/ 14803 h 87"/>
                  <a:gd name="T8" fmla="*/ 1874 w 74"/>
                  <a:gd name="T9" fmla="*/ 17818 h 87"/>
                  <a:gd name="T10" fmla="*/ 1732 w 74"/>
                  <a:gd name="T11" fmla="*/ 22435 h 87"/>
                  <a:gd name="T12" fmla="*/ 1559 w 74"/>
                  <a:gd name="T13" fmla="*/ 25449 h 87"/>
                  <a:gd name="T14" fmla="*/ 1403 w 74"/>
                  <a:gd name="T15" fmla="*/ 28345 h 87"/>
                  <a:gd name="T16" fmla="*/ 1198 w 74"/>
                  <a:gd name="T17" fmla="*/ 31139 h 87"/>
                  <a:gd name="T18" fmla="*/ 971 w 74"/>
                  <a:gd name="T19" fmla="*/ 33661 h 87"/>
                  <a:gd name="T20" fmla="*/ 787 w 74"/>
                  <a:gd name="T21" fmla="*/ 35756 h 87"/>
                  <a:gd name="T22" fmla="*/ 575 w 74"/>
                  <a:gd name="T23" fmla="*/ 37043 h 87"/>
                  <a:gd name="T24" fmla="*/ 417 w 74"/>
                  <a:gd name="T25" fmla="*/ 37433 h 87"/>
                  <a:gd name="T26" fmla="*/ 339 w 74"/>
                  <a:gd name="T27" fmla="*/ 37433 h 87"/>
                  <a:gd name="T28" fmla="*/ 9 w 74"/>
                  <a:gd name="T29" fmla="*/ 37433 h 87"/>
                  <a:gd name="T30" fmla="*/ 8 w 74"/>
                  <a:gd name="T31" fmla="*/ 37433 h 87"/>
                  <a:gd name="T32" fmla="*/ 8 w 74"/>
                  <a:gd name="T33" fmla="*/ 36346 h 87"/>
                  <a:gd name="T34" fmla="*/ 0 w 74"/>
                  <a:gd name="T35" fmla="*/ 35833 h 87"/>
                  <a:gd name="T36" fmla="*/ 1 w 74"/>
                  <a:gd name="T37" fmla="*/ 38706 h 87"/>
                  <a:gd name="T38" fmla="*/ 4 w 74"/>
                  <a:gd name="T39" fmla="*/ 41725 h 87"/>
                  <a:gd name="T40" fmla="*/ 339 w 74"/>
                  <a:gd name="T41" fmla="*/ 42237 h 87"/>
                  <a:gd name="T42" fmla="*/ 442 w 74"/>
                  <a:gd name="T43" fmla="*/ 41837 h 87"/>
                  <a:gd name="T44" fmla="*/ 671 w 74"/>
                  <a:gd name="T45" fmla="*/ 41725 h 87"/>
                  <a:gd name="T46" fmla="*/ 919 w 74"/>
                  <a:gd name="T47" fmla="*/ 39287 h 87"/>
                  <a:gd name="T48" fmla="*/ 1136 w 74"/>
                  <a:gd name="T49" fmla="*/ 37433 h 87"/>
                  <a:gd name="T50" fmla="*/ 1331 w 74"/>
                  <a:gd name="T51" fmla="*/ 35711 h 87"/>
                  <a:gd name="T52" fmla="*/ 1559 w 74"/>
                  <a:gd name="T53" fmla="*/ 31726 h 87"/>
                  <a:gd name="T54" fmla="*/ 1823 w 74"/>
                  <a:gd name="T55" fmla="*/ 28345 h 87"/>
                  <a:gd name="T56" fmla="*/ 1975 w 74"/>
                  <a:gd name="T57" fmla="*/ 24267 h 87"/>
                  <a:gd name="T58" fmla="*/ 2137 w 74"/>
                  <a:gd name="T59" fmla="*/ 20144 h 87"/>
                  <a:gd name="T60" fmla="*/ 2251 w 74"/>
                  <a:gd name="T61" fmla="*/ 15227 h 87"/>
                  <a:gd name="T62" fmla="*/ 2254 w 74"/>
                  <a:gd name="T63" fmla="*/ 10337 h 87"/>
                  <a:gd name="T64" fmla="*/ 2251 w 74"/>
                  <a:gd name="T65" fmla="*/ 5144 h 87"/>
                  <a:gd name="T66" fmla="*/ 2120 w 74"/>
                  <a:gd name="T67" fmla="*/ 0 h 87"/>
                  <a:gd name="T68" fmla="*/ 1874 w 74"/>
                  <a:gd name="T69" fmla="*/ 3 h 8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87"/>
                  <a:gd name="T107" fmla="*/ 74 w 74"/>
                  <a:gd name="T108" fmla="*/ 87 h 8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87">
                    <a:moveTo>
                      <a:pt x="61" y="3"/>
                    </a:moveTo>
                    <a:lnTo>
                      <a:pt x="64" y="12"/>
                    </a:lnTo>
                    <a:lnTo>
                      <a:pt x="64" y="21"/>
                    </a:lnTo>
                    <a:lnTo>
                      <a:pt x="63" y="30"/>
                    </a:lnTo>
                    <a:lnTo>
                      <a:pt x="61" y="37"/>
                    </a:lnTo>
                    <a:lnTo>
                      <a:pt x="57" y="45"/>
                    </a:lnTo>
                    <a:lnTo>
                      <a:pt x="51" y="52"/>
                    </a:lnTo>
                    <a:lnTo>
                      <a:pt x="46" y="58"/>
                    </a:lnTo>
                    <a:lnTo>
                      <a:pt x="39" y="64"/>
                    </a:lnTo>
                    <a:lnTo>
                      <a:pt x="32" y="69"/>
                    </a:lnTo>
                    <a:lnTo>
                      <a:pt x="26" y="73"/>
                    </a:lnTo>
                    <a:lnTo>
                      <a:pt x="20" y="76"/>
                    </a:lnTo>
                    <a:lnTo>
                      <a:pt x="14" y="77"/>
                    </a:lnTo>
                    <a:lnTo>
                      <a:pt x="10" y="77"/>
                    </a:lnTo>
                    <a:lnTo>
                      <a:pt x="9" y="77"/>
                    </a:lnTo>
                    <a:lnTo>
                      <a:pt x="8" y="77"/>
                    </a:lnTo>
                    <a:lnTo>
                      <a:pt x="8" y="75"/>
                    </a:lnTo>
                    <a:lnTo>
                      <a:pt x="0" y="74"/>
                    </a:lnTo>
                    <a:lnTo>
                      <a:pt x="1" y="80"/>
                    </a:lnTo>
                    <a:lnTo>
                      <a:pt x="4" y="85"/>
                    </a:lnTo>
                    <a:lnTo>
                      <a:pt x="10" y="87"/>
                    </a:lnTo>
                    <a:lnTo>
                      <a:pt x="15" y="86"/>
                    </a:lnTo>
                    <a:lnTo>
                      <a:pt x="23" y="85"/>
                    </a:lnTo>
                    <a:lnTo>
                      <a:pt x="29" y="81"/>
                    </a:lnTo>
                    <a:lnTo>
                      <a:pt x="37" y="77"/>
                    </a:lnTo>
                    <a:lnTo>
                      <a:pt x="44" y="72"/>
                    </a:lnTo>
                    <a:lnTo>
                      <a:pt x="51" y="65"/>
                    </a:lnTo>
                    <a:lnTo>
                      <a:pt x="59" y="58"/>
                    </a:lnTo>
                    <a:lnTo>
                      <a:pt x="64" y="50"/>
                    </a:lnTo>
                    <a:lnTo>
                      <a:pt x="69" y="41"/>
                    </a:lnTo>
                    <a:lnTo>
                      <a:pt x="73" y="31"/>
                    </a:lnTo>
                    <a:lnTo>
                      <a:pt x="74" y="21"/>
                    </a:lnTo>
                    <a:lnTo>
                      <a:pt x="73" y="11"/>
                    </a:lnTo>
                    <a:lnTo>
                      <a:pt x="68" y="0"/>
                    </a:lnTo>
                    <a:lnTo>
                      <a:pt x="61"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62" name="Freeform 787"/>
              <p:cNvSpPr>
                <a:spLocks noChangeArrowheads="1"/>
              </p:cNvSpPr>
              <p:nvPr/>
            </p:nvSpPr>
            <p:spPr bwMode="auto">
              <a:xfrm>
                <a:off x="5561" y="4039"/>
                <a:ext cx="49" cy="47"/>
              </a:xfrm>
              <a:custGeom>
                <a:avLst/>
                <a:gdLst>
                  <a:gd name="T0" fmla="*/ 8 w 52"/>
                  <a:gd name="T1" fmla="*/ 553688 h 37"/>
                  <a:gd name="T2" fmla="*/ 417 w 52"/>
                  <a:gd name="T3" fmla="*/ 473169 h 37"/>
                  <a:gd name="T4" fmla="*/ 616 w 52"/>
                  <a:gd name="T5" fmla="*/ 366943 h 37"/>
                  <a:gd name="T6" fmla="*/ 863 w 52"/>
                  <a:gd name="T7" fmla="*/ 313858 h 37"/>
                  <a:gd name="T8" fmla="*/ 1022 w 52"/>
                  <a:gd name="T9" fmla="*/ 201164 h 37"/>
                  <a:gd name="T10" fmla="*/ 1224 w 52"/>
                  <a:gd name="T11" fmla="*/ 159293 h 37"/>
                  <a:gd name="T12" fmla="*/ 1429 w 52"/>
                  <a:gd name="T13" fmla="*/ 147524 h 37"/>
                  <a:gd name="T14" fmla="*/ 1475 w 52"/>
                  <a:gd name="T15" fmla="*/ 136442 h 37"/>
                  <a:gd name="T16" fmla="*/ 1449 w 52"/>
                  <a:gd name="T17" fmla="*/ 116989 h 37"/>
                  <a:gd name="T18" fmla="*/ 1651 w 52"/>
                  <a:gd name="T19" fmla="*/ 424 h 37"/>
                  <a:gd name="T20" fmla="*/ 1513 w 52"/>
                  <a:gd name="T21" fmla="*/ 0 h 37"/>
                  <a:gd name="T22" fmla="*/ 1352 w 52"/>
                  <a:gd name="T23" fmla="*/ 1 h 37"/>
                  <a:gd name="T24" fmla="*/ 1095 w 52"/>
                  <a:gd name="T25" fmla="*/ 320 h 37"/>
                  <a:gd name="T26" fmla="*/ 913 w 52"/>
                  <a:gd name="T27" fmla="*/ 4024 h 37"/>
                  <a:gd name="T28" fmla="*/ 651 w 52"/>
                  <a:gd name="T29" fmla="*/ 171575 h 37"/>
                  <a:gd name="T30" fmla="*/ 417 w 52"/>
                  <a:gd name="T31" fmla="*/ 253254 h 37"/>
                  <a:gd name="T32" fmla="*/ 7 w 52"/>
                  <a:gd name="T33" fmla="*/ 366943 h 37"/>
                  <a:gd name="T34" fmla="*/ 0 w 52"/>
                  <a:gd name="T35" fmla="*/ 473169 h 37"/>
                  <a:gd name="T36" fmla="*/ 8 w 52"/>
                  <a:gd name="T37" fmla="*/ 553688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2"/>
                  <a:gd name="T58" fmla="*/ 0 h 37"/>
                  <a:gd name="T59" fmla="*/ 52 w 52"/>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2" h="37">
                    <a:moveTo>
                      <a:pt x="8" y="37"/>
                    </a:moveTo>
                    <a:lnTo>
                      <a:pt x="13" y="31"/>
                    </a:lnTo>
                    <a:lnTo>
                      <a:pt x="20" y="24"/>
                    </a:lnTo>
                    <a:lnTo>
                      <a:pt x="26" y="20"/>
                    </a:lnTo>
                    <a:lnTo>
                      <a:pt x="32" y="14"/>
                    </a:lnTo>
                    <a:lnTo>
                      <a:pt x="39" y="11"/>
                    </a:lnTo>
                    <a:lnTo>
                      <a:pt x="44" y="10"/>
                    </a:lnTo>
                    <a:lnTo>
                      <a:pt x="46" y="9"/>
                    </a:lnTo>
                    <a:lnTo>
                      <a:pt x="45" y="7"/>
                    </a:lnTo>
                    <a:lnTo>
                      <a:pt x="52" y="4"/>
                    </a:lnTo>
                    <a:lnTo>
                      <a:pt x="47" y="0"/>
                    </a:lnTo>
                    <a:lnTo>
                      <a:pt x="42" y="1"/>
                    </a:lnTo>
                    <a:lnTo>
                      <a:pt x="35" y="3"/>
                    </a:lnTo>
                    <a:lnTo>
                      <a:pt x="28" y="6"/>
                    </a:lnTo>
                    <a:lnTo>
                      <a:pt x="21" y="12"/>
                    </a:lnTo>
                    <a:lnTo>
                      <a:pt x="13" y="17"/>
                    </a:lnTo>
                    <a:lnTo>
                      <a:pt x="7" y="24"/>
                    </a:lnTo>
                    <a:lnTo>
                      <a:pt x="0" y="31"/>
                    </a:lnTo>
                    <a:lnTo>
                      <a:pt x="8" y="3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63" name="Freeform 788"/>
              <p:cNvSpPr>
                <a:spLocks noChangeArrowheads="1"/>
              </p:cNvSpPr>
              <p:nvPr/>
            </p:nvSpPr>
            <p:spPr bwMode="auto">
              <a:xfrm>
                <a:off x="5544" y="4078"/>
                <a:ext cx="20" cy="48"/>
              </a:xfrm>
              <a:custGeom>
                <a:avLst/>
                <a:gdLst>
                  <a:gd name="T0" fmla="*/ 638 w 24"/>
                  <a:gd name="T1" fmla="*/ 20683 h 48"/>
                  <a:gd name="T2" fmla="*/ 692 w 24"/>
                  <a:gd name="T3" fmla="*/ 19122 h 48"/>
                  <a:gd name="T4" fmla="*/ 748 w 24"/>
                  <a:gd name="T5" fmla="*/ 16775 h 48"/>
                  <a:gd name="T6" fmla="*/ 812 w 24"/>
                  <a:gd name="T7" fmla="*/ 15007 h 48"/>
                  <a:gd name="T8" fmla="*/ 879 w 24"/>
                  <a:gd name="T9" fmla="*/ 12184 h 48"/>
                  <a:gd name="T10" fmla="*/ 1032 w 24"/>
                  <a:gd name="T11" fmla="*/ 10054 h 48"/>
                  <a:gd name="T12" fmla="*/ 1211 w 24"/>
                  <a:gd name="T13" fmla="*/ 7297 h 48"/>
                  <a:gd name="T14" fmla="*/ 1540 w 24"/>
                  <a:gd name="T15" fmla="*/ 4881 h 48"/>
                  <a:gd name="T16" fmla="*/ 1808 w 24"/>
                  <a:gd name="T17" fmla="*/ 3028 h 48"/>
                  <a:gd name="T18" fmla="*/ 1211 w 24"/>
                  <a:gd name="T19" fmla="*/ 0 h 48"/>
                  <a:gd name="T20" fmla="*/ 879 w 24"/>
                  <a:gd name="T21" fmla="*/ 3028 h 48"/>
                  <a:gd name="T22" fmla="*/ 692 w 24"/>
                  <a:gd name="T23" fmla="*/ 5733 h 48"/>
                  <a:gd name="T24" fmla="*/ 544 w 24"/>
                  <a:gd name="T25" fmla="*/ 8590 h 48"/>
                  <a:gd name="T26" fmla="*/ 3 w 24"/>
                  <a:gd name="T27" fmla="*/ 11242 h 48"/>
                  <a:gd name="T28" fmla="*/ 2 w 24"/>
                  <a:gd name="T29" fmla="*/ 14290 h 48"/>
                  <a:gd name="T30" fmla="*/ 1 w 24"/>
                  <a:gd name="T31" fmla="*/ 16259 h 48"/>
                  <a:gd name="T32" fmla="*/ 1 w 24"/>
                  <a:gd name="T33" fmla="*/ 18176 h 48"/>
                  <a:gd name="T34" fmla="*/ 0 w 24"/>
                  <a:gd name="T35" fmla="*/ 19686 h 48"/>
                  <a:gd name="T36" fmla="*/ 638 w 24"/>
                  <a:gd name="T37" fmla="*/ 20683 h 4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48"/>
                  <a:gd name="T59" fmla="*/ 24 w 24"/>
                  <a:gd name="T60" fmla="*/ 48 h 4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48">
                    <a:moveTo>
                      <a:pt x="8" y="48"/>
                    </a:moveTo>
                    <a:lnTo>
                      <a:pt x="9" y="45"/>
                    </a:lnTo>
                    <a:lnTo>
                      <a:pt x="10" y="40"/>
                    </a:lnTo>
                    <a:lnTo>
                      <a:pt x="11" y="35"/>
                    </a:lnTo>
                    <a:lnTo>
                      <a:pt x="12" y="29"/>
                    </a:lnTo>
                    <a:lnTo>
                      <a:pt x="14" y="24"/>
                    </a:lnTo>
                    <a:lnTo>
                      <a:pt x="16" y="17"/>
                    </a:lnTo>
                    <a:lnTo>
                      <a:pt x="20" y="12"/>
                    </a:lnTo>
                    <a:lnTo>
                      <a:pt x="24" y="6"/>
                    </a:lnTo>
                    <a:lnTo>
                      <a:pt x="16" y="0"/>
                    </a:lnTo>
                    <a:lnTo>
                      <a:pt x="12" y="6"/>
                    </a:lnTo>
                    <a:lnTo>
                      <a:pt x="9" y="14"/>
                    </a:lnTo>
                    <a:lnTo>
                      <a:pt x="6" y="20"/>
                    </a:lnTo>
                    <a:lnTo>
                      <a:pt x="4" y="27"/>
                    </a:lnTo>
                    <a:lnTo>
                      <a:pt x="2" y="34"/>
                    </a:lnTo>
                    <a:lnTo>
                      <a:pt x="1" y="38"/>
                    </a:lnTo>
                    <a:lnTo>
                      <a:pt x="1" y="43"/>
                    </a:lnTo>
                    <a:lnTo>
                      <a:pt x="0" y="47"/>
                    </a:lnTo>
                    <a:lnTo>
                      <a:pt x="8" y="4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64" name="Freeform 789"/>
              <p:cNvSpPr>
                <a:spLocks noChangeArrowheads="1"/>
              </p:cNvSpPr>
              <p:nvPr/>
            </p:nvSpPr>
            <p:spPr bwMode="auto">
              <a:xfrm>
                <a:off x="142" y="4021"/>
                <a:ext cx="63" cy="113"/>
              </a:xfrm>
              <a:custGeom>
                <a:avLst/>
                <a:gdLst>
                  <a:gd name="T0" fmla="*/ 3166 w 65"/>
                  <a:gd name="T1" fmla="*/ 28289 h 108"/>
                  <a:gd name="T2" fmla="*/ 3166 w 65"/>
                  <a:gd name="T3" fmla="*/ 29060 h 108"/>
                  <a:gd name="T4" fmla="*/ 3166 w 65"/>
                  <a:gd name="T5" fmla="*/ 29764 h 108"/>
                  <a:gd name="T6" fmla="*/ 3157 w 65"/>
                  <a:gd name="T7" fmla="*/ 30390 h 108"/>
                  <a:gd name="T8" fmla="*/ 3102 w 65"/>
                  <a:gd name="T9" fmla="*/ 30457 h 108"/>
                  <a:gd name="T10" fmla="*/ 2922 w 65"/>
                  <a:gd name="T11" fmla="*/ 31229 h 108"/>
                  <a:gd name="T12" fmla="*/ 2647 w 65"/>
                  <a:gd name="T13" fmla="*/ 30708 h 108"/>
                  <a:gd name="T14" fmla="*/ 2349 w 65"/>
                  <a:gd name="T15" fmla="*/ 30390 h 108"/>
                  <a:gd name="T16" fmla="*/ 2043 w 65"/>
                  <a:gd name="T17" fmla="*/ 29070 h 108"/>
                  <a:gd name="T18" fmla="*/ 1708 w 65"/>
                  <a:gd name="T19" fmla="*/ 27694 h 108"/>
                  <a:gd name="T20" fmla="*/ 1346 w 65"/>
                  <a:gd name="T21" fmla="*/ 26161 h 108"/>
                  <a:gd name="T22" fmla="*/ 997 w 65"/>
                  <a:gd name="T23" fmla="*/ 23456 h 108"/>
                  <a:gd name="T24" fmla="*/ 656 w 65"/>
                  <a:gd name="T25" fmla="*/ 21115 h 108"/>
                  <a:gd name="T26" fmla="*/ 8 w 65"/>
                  <a:gd name="T27" fmla="*/ 18061 h 108"/>
                  <a:gd name="T28" fmla="*/ 4 w 65"/>
                  <a:gd name="T29" fmla="*/ 14898 h 108"/>
                  <a:gd name="T30" fmla="*/ 2 w 65"/>
                  <a:gd name="T31" fmla="*/ 11206 h 108"/>
                  <a:gd name="T32" fmla="*/ 0 w 65"/>
                  <a:gd name="T33" fmla="*/ 7755 h 108"/>
                  <a:gd name="T34" fmla="*/ 1 w 65"/>
                  <a:gd name="T35" fmla="*/ 4084 h 108"/>
                  <a:gd name="T36" fmla="*/ 4 w 65"/>
                  <a:gd name="T37" fmla="*/ 2 h 108"/>
                  <a:gd name="T38" fmla="*/ 5 w 65"/>
                  <a:gd name="T39" fmla="*/ 1 h 108"/>
                  <a:gd name="T40" fmla="*/ 6 w 65"/>
                  <a:gd name="T41" fmla="*/ 0 h 108"/>
                  <a:gd name="T42" fmla="*/ 8 w 65"/>
                  <a:gd name="T43" fmla="*/ 0 h 108"/>
                  <a:gd name="T44" fmla="*/ 517 w 65"/>
                  <a:gd name="T45" fmla="*/ 1 h 108"/>
                  <a:gd name="T46" fmla="*/ 787 w 65"/>
                  <a:gd name="T47" fmla="*/ 4 h 108"/>
                  <a:gd name="T48" fmla="*/ 1126 w 65"/>
                  <a:gd name="T49" fmla="*/ 2650 h 108"/>
                  <a:gd name="T50" fmla="*/ 1429 w 65"/>
                  <a:gd name="T51" fmla="*/ 4084 h 108"/>
                  <a:gd name="T52" fmla="*/ 1814 w 65"/>
                  <a:gd name="T53" fmla="*/ 6639 h 108"/>
                  <a:gd name="T54" fmla="*/ 2122 w 65"/>
                  <a:gd name="T55" fmla="*/ 8941 h 108"/>
                  <a:gd name="T56" fmla="*/ 2391 w 65"/>
                  <a:gd name="T57" fmla="*/ 11206 h 108"/>
                  <a:gd name="T58" fmla="*/ 2647 w 65"/>
                  <a:gd name="T59" fmla="*/ 13777 h 108"/>
                  <a:gd name="T60" fmla="*/ 2810 w 65"/>
                  <a:gd name="T61" fmla="*/ 15986 h 108"/>
                  <a:gd name="T62" fmla="*/ 2922 w 65"/>
                  <a:gd name="T63" fmla="*/ 18437 h 108"/>
                  <a:gd name="T64" fmla="*/ 2982 w 65"/>
                  <a:gd name="T65" fmla="*/ 21115 h 108"/>
                  <a:gd name="T66" fmla="*/ 3102 w 65"/>
                  <a:gd name="T67" fmla="*/ 23070 h 108"/>
                  <a:gd name="T68" fmla="*/ 3157 w 65"/>
                  <a:gd name="T69" fmla="*/ 25186 h 108"/>
                  <a:gd name="T70" fmla="*/ 3157 w 65"/>
                  <a:gd name="T71" fmla="*/ 26617 h 108"/>
                  <a:gd name="T72" fmla="*/ 3166 w 65"/>
                  <a:gd name="T73" fmla="*/ 28289 h 10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8"/>
                  <a:gd name="T113" fmla="*/ 65 w 65"/>
                  <a:gd name="T114" fmla="*/ 108 h 10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8">
                    <a:moveTo>
                      <a:pt x="65" y="97"/>
                    </a:moveTo>
                    <a:lnTo>
                      <a:pt x="65" y="100"/>
                    </a:lnTo>
                    <a:lnTo>
                      <a:pt x="65" y="102"/>
                    </a:lnTo>
                    <a:lnTo>
                      <a:pt x="64" y="104"/>
                    </a:lnTo>
                    <a:lnTo>
                      <a:pt x="63" y="105"/>
                    </a:lnTo>
                    <a:lnTo>
                      <a:pt x="59" y="108"/>
                    </a:lnTo>
                    <a:lnTo>
                      <a:pt x="54" y="106"/>
                    </a:lnTo>
                    <a:lnTo>
                      <a:pt x="48" y="104"/>
                    </a:lnTo>
                    <a:lnTo>
                      <a:pt x="41" y="101"/>
                    </a:lnTo>
                    <a:lnTo>
                      <a:pt x="35" y="95"/>
                    </a:lnTo>
                    <a:lnTo>
                      <a:pt x="27" y="89"/>
                    </a:lnTo>
                    <a:lnTo>
                      <a:pt x="21" y="81"/>
                    </a:lnTo>
                    <a:lnTo>
                      <a:pt x="14" y="72"/>
                    </a:lnTo>
                    <a:lnTo>
                      <a:pt x="8" y="61"/>
                    </a:lnTo>
                    <a:lnTo>
                      <a:pt x="4" y="52"/>
                    </a:lnTo>
                    <a:lnTo>
                      <a:pt x="2" y="39"/>
                    </a:lnTo>
                    <a:lnTo>
                      <a:pt x="0" y="27"/>
                    </a:lnTo>
                    <a:lnTo>
                      <a:pt x="1" y="15"/>
                    </a:lnTo>
                    <a:lnTo>
                      <a:pt x="4" y="2"/>
                    </a:lnTo>
                    <a:lnTo>
                      <a:pt x="5" y="1"/>
                    </a:lnTo>
                    <a:lnTo>
                      <a:pt x="6" y="0"/>
                    </a:lnTo>
                    <a:lnTo>
                      <a:pt x="8" y="0"/>
                    </a:lnTo>
                    <a:lnTo>
                      <a:pt x="10" y="1"/>
                    </a:lnTo>
                    <a:lnTo>
                      <a:pt x="17" y="4"/>
                    </a:lnTo>
                    <a:lnTo>
                      <a:pt x="23" y="9"/>
                    </a:lnTo>
                    <a:lnTo>
                      <a:pt x="29" y="15"/>
                    </a:lnTo>
                    <a:lnTo>
                      <a:pt x="37" y="22"/>
                    </a:lnTo>
                    <a:lnTo>
                      <a:pt x="43" y="31"/>
                    </a:lnTo>
                    <a:lnTo>
                      <a:pt x="49" y="39"/>
                    </a:lnTo>
                    <a:lnTo>
                      <a:pt x="54" y="47"/>
                    </a:lnTo>
                    <a:lnTo>
                      <a:pt x="57" y="56"/>
                    </a:lnTo>
                    <a:lnTo>
                      <a:pt x="59" y="64"/>
                    </a:lnTo>
                    <a:lnTo>
                      <a:pt x="61" y="72"/>
                    </a:lnTo>
                    <a:lnTo>
                      <a:pt x="63" y="80"/>
                    </a:lnTo>
                    <a:lnTo>
                      <a:pt x="64" y="87"/>
                    </a:lnTo>
                    <a:lnTo>
                      <a:pt x="64" y="92"/>
                    </a:lnTo>
                    <a:lnTo>
                      <a:pt x="65"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65" name="Freeform 790"/>
              <p:cNvSpPr>
                <a:spLocks noChangeArrowheads="1"/>
              </p:cNvSpPr>
              <p:nvPr/>
            </p:nvSpPr>
            <p:spPr bwMode="auto">
              <a:xfrm>
                <a:off x="137" y="4022"/>
                <a:ext cx="72" cy="117"/>
              </a:xfrm>
              <a:custGeom>
                <a:avLst/>
                <a:gdLst>
                  <a:gd name="T0" fmla="*/ 5 w 74"/>
                  <a:gd name="T1" fmla="*/ 0 h 111"/>
                  <a:gd name="T2" fmla="*/ 1 w 74"/>
                  <a:gd name="T3" fmla="*/ 5730 h 111"/>
                  <a:gd name="T4" fmla="*/ 0 w 74"/>
                  <a:gd name="T5" fmla="*/ 12203 h 111"/>
                  <a:gd name="T6" fmla="*/ 1 w 74"/>
                  <a:gd name="T7" fmla="*/ 18459 h 111"/>
                  <a:gd name="T8" fmla="*/ 5 w 74"/>
                  <a:gd name="T9" fmla="*/ 24662 h 111"/>
                  <a:gd name="T10" fmla="*/ 339 w 74"/>
                  <a:gd name="T11" fmla="*/ 29458 h 111"/>
                  <a:gd name="T12" fmla="*/ 442 w 74"/>
                  <a:gd name="T13" fmla="*/ 34472 h 111"/>
                  <a:gd name="T14" fmla="*/ 637 w 74"/>
                  <a:gd name="T15" fmla="*/ 38509 h 111"/>
                  <a:gd name="T16" fmla="*/ 919 w 74"/>
                  <a:gd name="T17" fmla="*/ 42803 h 111"/>
                  <a:gd name="T18" fmla="*/ 1077 w 74"/>
                  <a:gd name="T19" fmla="*/ 46253 h 111"/>
                  <a:gd name="T20" fmla="*/ 1331 w 74"/>
                  <a:gd name="T21" fmla="*/ 48110 h 111"/>
                  <a:gd name="T22" fmla="*/ 1559 w 74"/>
                  <a:gd name="T23" fmla="*/ 50618 h 111"/>
                  <a:gd name="T24" fmla="*/ 1777 w 74"/>
                  <a:gd name="T25" fmla="*/ 51297 h 111"/>
                  <a:gd name="T26" fmla="*/ 1975 w 74"/>
                  <a:gd name="T27" fmla="*/ 52015 h 111"/>
                  <a:gd name="T28" fmla="*/ 2139 w 74"/>
                  <a:gd name="T29" fmla="*/ 50918 h 111"/>
                  <a:gd name="T30" fmla="*/ 2235 w 74"/>
                  <a:gd name="T31" fmla="*/ 49753 h 111"/>
                  <a:gd name="T32" fmla="*/ 2254 w 74"/>
                  <a:gd name="T33" fmla="*/ 47443 h 111"/>
                  <a:gd name="T34" fmla="*/ 2254 w 74"/>
                  <a:gd name="T35" fmla="*/ 46451 h 111"/>
                  <a:gd name="T36" fmla="*/ 2254 w 74"/>
                  <a:gd name="T37" fmla="*/ 45036 h 111"/>
                  <a:gd name="T38" fmla="*/ 2029 w 74"/>
                  <a:gd name="T39" fmla="*/ 46006 h 111"/>
                  <a:gd name="T40" fmla="*/ 2029 w 74"/>
                  <a:gd name="T41" fmla="*/ 46451 h 111"/>
                  <a:gd name="T42" fmla="*/ 2029 w 74"/>
                  <a:gd name="T43" fmla="*/ 46813 h 111"/>
                  <a:gd name="T44" fmla="*/ 2027 w 74"/>
                  <a:gd name="T45" fmla="*/ 47078 h 111"/>
                  <a:gd name="T46" fmla="*/ 2029 w 74"/>
                  <a:gd name="T47" fmla="*/ 47078 h 111"/>
                  <a:gd name="T48" fmla="*/ 1975 w 74"/>
                  <a:gd name="T49" fmla="*/ 47078 h 111"/>
                  <a:gd name="T50" fmla="*/ 1825 w 74"/>
                  <a:gd name="T51" fmla="*/ 47078 h 111"/>
                  <a:gd name="T52" fmla="*/ 1642 w 74"/>
                  <a:gd name="T53" fmla="*/ 46451 h 111"/>
                  <a:gd name="T54" fmla="*/ 1519 w 74"/>
                  <a:gd name="T55" fmla="*/ 45036 h 111"/>
                  <a:gd name="T56" fmla="*/ 1263 w 74"/>
                  <a:gd name="T57" fmla="*/ 42803 h 111"/>
                  <a:gd name="T58" fmla="*/ 1077 w 74"/>
                  <a:gd name="T59" fmla="*/ 39735 h 111"/>
                  <a:gd name="T60" fmla="*/ 919 w 74"/>
                  <a:gd name="T61" fmla="*/ 36433 h 111"/>
                  <a:gd name="T62" fmla="*/ 671 w 74"/>
                  <a:gd name="T63" fmla="*/ 31878 h 111"/>
                  <a:gd name="T64" fmla="*/ 489 w 74"/>
                  <a:gd name="T65" fmla="*/ 27864 h 111"/>
                  <a:gd name="T66" fmla="*/ 397 w 74"/>
                  <a:gd name="T67" fmla="*/ 22842 h 111"/>
                  <a:gd name="T68" fmla="*/ 357 w 74"/>
                  <a:gd name="T69" fmla="*/ 18078 h 111"/>
                  <a:gd name="T70" fmla="*/ 339 w 74"/>
                  <a:gd name="T71" fmla="*/ 12203 h 111"/>
                  <a:gd name="T72" fmla="*/ 339 w 74"/>
                  <a:gd name="T73" fmla="*/ 6710 h 111"/>
                  <a:gd name="T74" fmla="*/ 397 w 74"/>
                  <a:gd name="T75" fmla="*/ 3 h 111"/>
                  <a:gd name="T76" fmla="*/ 5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5" y="0"/>
                    </a:moveTo>
                    <a:lnTo>
                      <a:pt x="1" y="13"/>
                    </a:lnTo>
                    <a:lnTo>
                      <a:pt x="0" y="26"/>
                    </a:lnTo>
                    <a:lnTo>
                      <a:pt x="1" y="40"/>
                    </a:lnTo>
                    <a:lnTo>
                      <a:pt x="5" y="52"/>
                    </a:lnTo>
                    <a:lnTo>
                      <a:pt x="10" y="63"/>
                    </a:lnTo>
                    <a:lnTo>
                      <a:pt x="15" y="74"/>
                    </a:lnTo>
                    <a:lnTo>
                      <a:pt x="22" y="82"/>
                    </a:lnTo>
                    <a:lnTo>
                      <a:pt x="29" y="91"/>
                    </a:lnTo>
                    <a:lnTo>
                      <a:pt x="36" y="98"/>
                    </a:lnTo>
                    <a:lnTo>
                      <a:pt x="44" y="103"/>
                    </a:lnTo>
                    <a:lnTo>
                      <a:pt x="51" y="108"/>
                    </a:lnTo>
                    <a:lnTo>
                      <a:pt x="58" y="110"/>
                    </a:lnTo>
                    <a:lnTo>
                      <a:pt x="64" y="111"/>
                    </a:lnTo>
                    <a:lnTo>
                      <a:pt x="70" y="109"/>
                    </a:lnTo>
                    <a:lnTo>
                      <a:pt x="72" y="105"/>
                    </a:lnTo>
                    <a:lnTo>
                      <a:pt x="74" y="102"/>
                    </a:lnTo>
                    <a:lnTo>
                      <a:pt x="74" y="99"/>
                    </a:lnTo>
                    <a:lnTo>
                      <a:pt x="74" y="96"/>
                    </a:lnTo>
                    <a:lnTo>
                      <a:pt x="66" y="97"/>
                    </a:lnTo>
                    <a:lnTo>
                      <a:pt x="66" y="99"/>
                    </a:lnTo>
                    <a:lnTo>
                      <a:pt x="66" y="100"/>
                    </a:lnTo>
                    <a:lnTo>
                      <a:pt x="65" y="101"/>
                    </a:lnTo>
                    <a:lnTo>
                      <a:pt x="66" y="101"/>
                    </a:lnTo>
                    <a:lnTo>
                      <a:pt x="64" y="101"/>
                    </a:lnTo>
                    <a:lnTo>
                      <a:pt x="60" y="101"/>
                    </a:lnTo>
                    <a:lnTo>
                      <a:pt x="54" y="99"/>
                    </a:lnTo>
                    <a:lnTo>
                      <a:pt x="49" y="96"/>
                    </a:lnTo>
                    <a:lnTo>
                      <a:pt x="42" y="91"/>
                    </a:lnTo>
                    <a:lnTo>
                      <a:pt x="35" y="85"/>
                    </a:lnTo>
                    <a:lnTo>
                      <a:pt x="29" y="77"/>
                    </a:lnTo>
                    <a:lnTo>
                      <a:pt x="23" y="68"/>
                    </a:lnTo>
                    <a:lnTo>
                      <a:pt x="17" y="59"/>
                    </a:lnTo>
                    <a:lnTo>
                      <a:pt x="13" y="48"/>
                    </a:lnTo>
                    <a:lnTo>
                      <a:pt x="11" y="38"/>
                    </a:lnTo>
                    <a:lnTo>
                      <a:pt x="10" y="26"/>
                    </a:lnTo>
                    <a:lnTo>
                      <a:pt x="10" y="15"/>
                    </a:lnTo>
                    <a:lnTo>
                      <a:pt x="13" y="3"/>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66" name="Freeform 791"/>
              <p:cNvSpPr>
                <a:spLocks noChangeArrowheads="1"/>
              </p:cNvSpPr>
              <p:nvPr/>
            </p:nvSpPr>
            <p:spPr bwMode="auto">
              <a:xfrm>
                <a:off x="142" y="4016"/>
                <a:ext cx="50" cy="51"/>
              </a:xfrm>
              <a:custGeom>
                <a:avLst/>
                <a:gdLst>
                  <a:gd name="T0" fmla="*/ 1564 w 53"/>
                  <a:gd name="T1" fmla="*/ 83923 h 47"/>
                  <a:gd name="T2" fmla="*/ 1401 w 53"/>
                  <a:gd name="T3" fmla="*/ 65803 h 47"/>
                  <a:gd name="T4" fmla="*/ 1169 w 53"/>
                  <a:gd name="T5" fmla="*/ 48391 h 47"/>
                  <a:gd name="T6" fmla="*/ 938 w 53"/>
                  <a:gd name="T7" fmla="*/ 32080 h 47"/>
                  <a:gd name="T8" fmla="*/ 746 w 53"/>
                  <a:gd name="T9" fmla="*/ 19715 h 47"/>
                  <a:gd name="T10" fmla="*/ 535 w 53"/>
                  <a:gd name="T11" fmla="*/ 404 h 47"/>
                  <a:gd name="T12" fmla="*/ 363 w 53"/>
                  <a:gd name="T13" fmla="*/ 2 h 47"/>
                  <a:gd name="T14" fmla="*/ 308 w 53"/>
                  <a:gd name="T15" fmla="*/ 0 h 47"/>
                  <a:gd name="T16" fmla="*/ 6 w 53"/>
                  <a:gd name="T17" fmla="*/ 0 h 47"/>
                  <a:gd name="T18" fmla="*/ 3 w 53"/>
                  <a:gd name="T19" fmla="*/ 42 h 47"/>
                  <a:gd name="T20" fmla="*/ 0 w 53"/>
                  <a:gd name="T21" fmla="*/ 14182 h 47"/>
                  <a:gd name="T22" fmla="*/ 8 w 53"/>
                  <a:gd name="T23" fmla="*/ 18170 h 47"/>
                  <a:gd name="T24" fmla="*/ 7 w 53"/>
                  <a:gd name="T25" fmla="*/ 19715 h 47"/>
                  <a:gd name="T26" fmla="*/ 8 w 53"/>
                  <a:gd name="T27" fmla="*/ 19715 h 47"/>
                  <a:gd name="T28" fmla="*/ 308 w 53"/>
                  <a:gd name="T29" fmla="*/ 19715 h 47"/>
                  <a:gd name="T30" fmla="*/ 385 w 53"/>
                  <a:gd name="T31" fmla="*/ 25078 h 47"/>
                  <a:gd name="T32" fmla="*/ 566 w 53"/>
                  <a:gd name="T33" fmla="*/ 34868 h 47"/>
                  <a:gd name="T34" fmla="*/ 787 w 53"/>
                  <a:gd name="T35" fmla="*/ 48391 h 47"/>
                  <a:gd name="T36" fmla="*/ 982 w 53"/>
                  <a:gd name="T37" fmla="*/ 61786 h 47"/>
                  <a:gd name="T38" fmla="*/ 1169 w 53"/>
                  <a:gd name="T39" fmla="*/ 77318 h 47"/>
                  <a:gd name="T40" fmla="*/ 1366 w 53"/>
                  <a:gd name="T41" fmla="*/ 98030 h 47"/>
                  <a:gd name="T42" fmla="*/ 1564 w 53"/>
                  <a:gd name="T43" fmla="*/ 83923 h 4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7"/>
                  <a:gd name="T68" fmla="*/ 53 w 53"/>
                  <a:gd name="T69" fmla="*/ 47 h 4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7">
                    <a:moveTo>
                      <a:pt x="53" y="41"/>
                    </a:moveTo>
                    <a:lnTo>
                      <a:pt x="47" y="32"/>
                    </a:lnTo>
                    <a:lnTo>
                      <a:pt x="40" y="24"/>
                    </a:lnTo>
                    <a:lnTo>
                      <a:pt x="32" y="16"/>
                    </a:lnTo>
                    <a:lnTo>
                      <a:pt x="25" y="10"/>
                    </a:lnTo>
                    <a:lnTo>
                      <a:pt x="19" y="5"/>
                    </a:lnTo>
                    <a:lnTo>
                      <a:pt x="12" y="2"/>
                    </a:lnTo>
                    <a:lnTo>
                      <a:pt x="9" y="0"/>
                    </a:lnTo>
                    <a:lnTo>
                      <a:pt x="6" y="0"/>
                    </a:lnTo>
                    <a:lnTo>
                      <a:pt x="3" y="3"/>
                    </a:lnTo>
                    <a:lnTo>
                      <a:pt x="0" y="6"/>
                    </a:lnTo>
                    <a:lnTo>
                      <a:pt x="8" y="9"/>
                    </a:lnTo>
                    <a:lnTo>
                      <a:pt x="7" y="10"/>
                    </a:lnTo>
                    <a:lnTo>
                      <a:pt x="8" y="10"/>
                    </a:lnTo>
                    <a:lnTo>
                      <a:pt x="9" y="10"/>
                    </a:lnTo>
                    <a:lnTo>
                      <a:pt x="13" y="13"/>
                    </a:lnTo>
                    <a:lnTo>
                      <a:pt x="20" y="17"/>
                    </a:lnTo>
                    <a:lnTo>
                      <a:pt x="26" y="24"/>
                    </a:lnTo>
                    <a:lnTo>
                      <a:pt x="33" y="30"/>
                    </a:lnTo>
                    <a:lnTo>
                      <a:pt x="40" y="38"/>
                    </a:lnTo>
                    <a:lnTo>
                      <a:pt x="45" y="47"/>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67" name="Freeform 792"/>
              <p:cNvSpPr>
                <a:spLocks noChangeArrowheads="1"/>
              </p:cNvSpPr>
              <p:nvPr/>
            </p:nvSpPr>
            <p:spPr bwMode="auto">
              <a:xfrm>
                <a:off x="190" y="4050"/>
                <a:ext cx="20" cy="62"/>
              </a:xfrm>
              <a:custGeom>
                <a:avLst/>
                <a:gdLst>
                  <a:gd name="T0" fmla="*/ 1808 w 24"/>
                  <a:gd name="T1" fmla="*/ 18827 h 62"/>
                  <a:gd name="T2" fmla="*/ 1721 w 24"/>
                  <a:gd name="T3" fmla="*/ 17430 h 62"/>
                  <a:gd name="T4" fmla="*/ 1721 w 24"/>
                  <a:gd name="T5" fmla="*/ 15139 h 62"/>
                  <a:gd name="T6" fmla="*/ 1669 w 24"/>
                  <a:gd name="T7" fmla="*/ 12980 h 62"/>
                  <a:gd name="T8" fmla="*/ 1540 w 24"/>
                  <a:gd name="T9" fmla="*/ 10940 h 62"/>
                  <a:gd name="T10" fmla="*/ 1422 w 24"/>
                  <a:gd name="T11" fmla="*/ 8031 h 62"/>
                  <a:gd name="T12" fmla="*/ 1211 w 24"/>
                  <a:gd name="T13" fmla="*/ 5525 h 62"/>
                  <a:gd name="T14" fmla="*/ 879 w 24"/>
                  <a:gd name="T15" fmla="*/ 2752 h 62"/>
                  <a:gd name="T16" fmla="*/ 638 w 24"/>
                  <a:gd name="T17" fmla="*/ 0 h 62"/>
                  <a:gd name="T18" fmla="*/ 0 w 24"/>
                  <a:gd name="T19" fmla="*/ 83 h 62"/>
                  <a:gd name="T20" fmla="*/ 3 w 24"/>
                  <a:gd name="T21" fmla="*/ 3722 h 62"/>
                  <a:gd name="T22" fmla="*/ 638 w 24"/>
                  <a:gd name="T23" fmla="*/ 6458 h 62"/>
                  <a:gd name="T24" fmla="*/ 748 w 24"/>
                  <a:gd name="T25" fmla="*/ 8808 h 62"/>
                  <a:gd name="T26" fmla="*/ 879 w 24"/>
                  <a:gd name="T27" fmla="*/ 11106 h 62"/>
                  <a:gd name="T28" fmla="*/ 953 w 24"/>
                  <a:gd name="T29" fmla="*/ 13804 h 62"/>
                  <a:gd name="T30" fmla="*/ 1032 w 24"/>
                  <a:gd name="T31" fmla="*/ 16141 h 62"/>
                  <a:gd name="T32" fmla="*/ 1118 w 24"/>
                  <a:gd name="T33" fmla="*/ 17656 h 62"/>
                  <a:gd name="T34" fmla="*/ 1211 w 24"/>
                  <a:gd name="T35" fmla="*/ 19103 h 62"/>
                  <a:gd name="T36" fmla="*/ 1808 w 24"/>
                  <a:gd name="T37" fmla="*/ 18827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2"/>
                  <a:gd name="T59" fmla="*/ 24 w 24"/>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2">
                    <a:moveTo>
                      <a:pt x="24" y="61"/>
                    </a:moveTo>
                    <a:lnTo>
                      <a:pt x="23" y="56"/>
                    </a:lnTo>
                    <a:lnTo>
                      <a:pt x="23" y="50"/>
                    </a:lnTo>
                    <a:lnTo>
                      <a:pt x="22" y="43"/>
                    </a:lnTo>
                    <a:lnTo>
                      <a:pt x="20" y="35"/>
                    </a:lnTo>
                    <a:lnTo>
                      <a:pt x="18" y="26"/>
                    </a:lnTo>
                    <a:lnTo>
                      <a:pt x="16" y="18"/>
                    </a:lnTo>
                    <a:lnTo>
                      <a:pt x="12" y="9"/>
                    </a:lnTo>
                    <a:lnTo>
                      <a:pt x="8" y="0"/>
                    </a:lnTo>
                    <a:lnTo>
                      <a:pt x="0" y="6"/>
                    </a:lnTo>
                    <a:lnTo>
                      <a:pt x="4" y="13"/>
                    </a:lnTo>
                    <a:lnTo>
                      <a:pt x="8" y="21"/>
                    </a:lnTo>
                    <a:lnTo>
                      <a:pt x="10" y="29"/>
                    </a:lnTo>
                    <a:lnTo>
                      <a:pt x="12" y="37"/>
                    </a:lnTo>
                    <a:lnTo>
                      <a:pt x="13" y="44"/>
                    </a:lnTo>
                    <a:lnTo>
                      <a:pt x="14" y="52"/>
                    </a:lnTo>
                    <a:lnTo>
                      <a:pt x="15" y="57"/>
                    </a:lnTo>
                    <a:lnTo>
                      <a:pt x="16" y="62"/>
                    </a:lnTo>
                    <a:lnTo>
                      <a:pt x="24"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68" name="Freeform 793"/>
              <p:cNvSpPr>
                <a:spLocks noChangeArrowheads="1"/>
              </p:cNvSpPr>
              <p:nvPr/>
            </p:nvSpPr>
            <p:spPr bwMode="auto">
              <a:xfrm>
                <a:off x="145" y="2114"/>
                <a:ext cx="63" cy="123"/>
              </a:xfrm>
              <a:custGeom>
                <a:avLst/>
                <a:gdLst>
                  <a:gd name="T0" fmla="*/ 3166 w 65"/>
                  <a:gd name="T1" fmla="*/ 228587 h 106"/>
                  <a:gd name="T2" fmla="*/ 3166 w 65"/>
                  <a:gd name="T3" fmla="*/ 240873 h 106"/>
                  <a:gd name="T4" fmla="*/ 3157 w 65"/>
                  <a:gd name="T5" fmla="*/ 243774 h 106"/>
                  <a:gd name="T6" fmla="*/ 3157 w 65"/>
                  <a:gd name="T7" fmla="*/ 247976 h 106"/>
                  <a:gd name="T8" fmla="*/ 3035 w 65"/>
                  <a:gd name="T9" fmla="*/ 254748 h 106"/>
                  <a:gd name="T10" fmla="*/ 2922 w 65"/>
                  <a:gd name="T11" fmla="*/ 257463 h 106"/>
                  <a:gd name="T12" fmla="*/ 2647 w 65"/>
                  <a:gd name="T13" fmla="*/ 254748 h 106"/>
                  <a:gd name="T14" fmla="*/ 2303 w 65"/>
                  <a:gd name="T15" fmla="*/ 247976 h 106"/>
                  <a:gd name="T16" fmla="*/ 2043 w 65"/>
                  <a:gd name="T17" fmla="*/ 241520 h 106"/>
                  <a:gd name="T18" fmla="*/ 1708 w 65"/>
                  <a:gd name="T19" fmla="*/ 226709 h 106"/>
                  <a:gd name="T20" fmla="*/ 1346 w 65"/>
                  <a:gd name="T21" fmla="*/ 210784 h 106"/>
                  <a:gd name="T22" fmla="*/ 939 w 65"/>
                  <a:gd name="T23" fmla="*/ 192696 h 106"/>
                  <a:gd name="T24" fmla="*/ 656 w 65"/>
                  <a:gd name="T25" fmla="*/ 173861 h 106"/>
                  <a:gd name="T26" fmla="*/ 8 w 65"/>
                  <a:gd name="T27" fmla="*/ 148191 h 106"/>
                  <a:gd name="T28" fmla="*/ 4 w 65"/>
                  <a:gd name="T29" fmla="*/ 119271 h 106"/>
                  <a:gd name="T30" fmla="*/ 1 w 65"/>
                  <a:gd name="T31" fmla="*/ 90903 h 106"/>
                  <a:gd name="T32" fmla="*/ 0 w 65"/>
                  <a:gd name="T33" fmla="*/ 61979 h 106"/>
                  <a:gd name="T34" fmla="*/ 1 w 65"/>
                  <a:gd name="T35" fmla="*/ 32245 h 106"/>
                  <a:gd name="T36" fmla="*/ 4 w 65"/>
                  <a:gd name="T37" fmla="*/ 1 h 106"/>
                  <a:gd name="T38" fmla="*/ 5 w 65"/>
                  <a:gd name="T39" fmla="*/ 0 h 106"/>
                  <a:gd name="T40" fmla="*/ 6 w 65"/>
                  <a:gd name="T41" fmla="*/ 0 h 106"/>
                  <a:gd name="T42" fmla="*/ 8 w 65"/>
                  <a:gd name="T43" fmla="*/ 0 h 106"/>
                  <a:gd name="T44" fmla="*/ 517 w 65"/>
                  <a:gd name="T45" fmla="*/ 0 h 106"/>
                  <a:gd name="T46" fmla="*/ 740 w 65"/>
                  <a:gd name="T47" fmla="*/ 57 h 106"/>
                  <a:gd name="T48" fmla="*/ 1126 w 65"/>
                  <a:gd name="T49" fmla="*/ 18227 h 106"/>
                  <a:gd name="T50" fmla="*/ 1429 w 65"/>
                  <a:gd name="T51" fmla="*/ 32245 h 106"/>
                  <a:gd name="T52" fmla="*/ 1814 w 65"/>
                  <a:gd name="T53" fmla="*/ 51202 h 106"/>
                  <a:gd name="T54" fmla="*/ 2122 w 65"/>
                  <a:gd name="T55" fmla="*/ 70970 h 106"/>
                  <a:gd name="T56" fmla="*/ 2349 w 65"/>
                  <a:gd name="T57" fmla="*/ 90903 h 106"/>
                  <a:gd name="T58" fmla="*/ 2595 w 65"/>
                  <a:gd name="T59" fmla="*/ 109779 h 106"/>
                  <a:gd name="T60" fmla="*/ 2810 w 65"/>
                  <a:gd name="T61" fmla="*/ 136111 h 106"/>
                  <a:gd name="T62" fmla="*/ 2922 w 65"/>
                  <a:gd name="T63" fmla="*/ 149399 h 106"/>
                  <a:gd name="T64" fmla="*/ 2982 w 65"/>
                  <a:gd name="T65" fmla="*/ 173861 h 106"/>
                  <a:gd name="T66" fmla="*/ 3035 w 65"/>
                  <a:gd name="T67" fmla="*/ 190934 h 106"/>
                  <a:gd name="T68" fmla="*/ 3102 w 65"/>
                  <a:gd name="T69" fmla="*/ 205304 h 106"/>
                  <a:gd name="T70" fmla="*/ 3157 w 65"/>
                  <a:gd name="T71" fmla="*/ 222738 h 106"/>
                  <a:gd name="T72" fmla="*/ 3166 w 65"/>
                  <a:gd name="T73" fmla="*/ 22858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65" y="95"/>
                    </a:moveTo>
                    <a:lnTo>
                      <a:pt x="65" y="99"/>
                    </a:lnTo>
                    <a:lnTo>
                      <a:pt x="64" y="101"/>
                    </a:lnTo>
                    <a:lnTo>
                      <a:pt x="64" y="103"/>
                    </a:lnTo>
                    <a:lnTo>
                      <a:pt x="62" y="105"/>
                    </a:lnTo>
                    <a:lnTo>
                      <a:pt x="59" y="106"/>
                    </a:lnTo>
                    <a:lnTo>
                      <a:pt x="54" y="105"/>
                    </a:lnTo>
                    <a:lnTo>
                      <a:pt x="47" y="103"/>
                    </a:lnTo>
                    <a:lnTo>
                      <a:pt x="41" y="100"/>
                    </a:lnTo>
                    <a:lnTo>
                      <a:pt x="35" y="94"/>
                    </a:lnTo>
                    <a:lnTo>
                      <a:pt x="27" y="88"/>
                    </a:lnTo>
                    <a:lnTo>
                      <a:pt x="20" y="80"/>
                    </a:lnTo>
                    <a:lnTo>
                      <a:pt x="14" y="71"/>
                    </a:lnTo>
                    <a:lnTo>
                      <a:pt x="8" y="61"/>
                    </a:lnTo>
                    <a:lnTo>
                      <a:pt x="4" y="50"/>
                    </a:lnTo>
                    <a:lnTo>
                      <a:pt x="1" y="38"/>
                    </a:lnTo>
                    <a:lnTo>
                      <a:pt x="0" y="26"/>
                    </a:lnTo>
                    <a:lnTo>
                      <a:pt x="1" y="14"/>
                    </a:lnTo>
                    <a:lnTo>
                      <a:pt x="4" y="1"/>
                    </a:lnTo>
                    <a:lnTo>
                      <a:pt x="5" y="0"/>
                    </a:lnTo>
                    <a:lnTo>
                      <a:pt x="6" y="0"/>
                    </a:lnTo>
                    <a:lnTo>
                      <a:pt x="8" y="0"/>
                    </a:lnTo>
                    <a:lnTo>
                      <a:pt x="10" y="0"/>
                    </a:lnTo>
                    <a:lnTo>
                      <a:pt x="16" y="3"/>
                    </a:lnTo>
                    <a:lnTo>
                      <a:pt x="23" y="7"/>
                    </a:lnTo>
                    <a:lnTo>
                      <a:pt x="29" y="14"/>
                    </a:lnTo>
                    <a:lnTo>
                      <a:pt x="37" y="21"/>
                    </a:lnTo>
                    <a:lnTo>
                      <a:pt x="43" y="29"/>
                    </a:lnTo>
                    <a:lnTo>
                      <a:pt x="48" y="38"/>
                    </a:lnTo>
                    <a:lnTo>
                      <a:pt x="53" y="46"/>
                    </a:lnTo>
                    <a:lnTo>
                      <a:pt x="57" y="55"/>
                    </a:lnTo>
                    <a:lnTo>
                      <a:pt x="59" y="62"/>
                    </a:lnTo>
                    <a:lnTo>
                      <a:pt x="61" y="71"/>
                    </a:lnTo>
                    <a:lnTo>
                      <a:pt x="62" y="79"/>
                    </a:lnTo>
                    <a:lnTo>
                      <a:pt x="63" y="85"/>
                    </a:lnTo>
                    <a:lnTo>
                      <a:pt x="64" y="92"/>
                    </a:lnTo>
                    <a:lnTo>
                      <a:pt x="65" y="95"/>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69" name="Freeform 794"/>
              <p:cNvSpPr>
                <a:spLocks noChangeArrowheads="1"/>
              </p:cNvSpPr>
              <p:nvPr/>
            </p:nvSpPr>
            <p:spPr bwMode="auto">
              <a:xfrm>
                <a:off x="140" y="2114"/>
                <a:ext cx="72" cy="128"/>
              </a:xfrm>
              <a:custGeom>
                <a:avLst/>
                <a:gdLst>
                  <a:gd name="T0" fmla="*/ 4 w 74"/>
                  <a:gd name="T1" fmla="*/ 0 h 111"/>
                  <a:gd name="T2" fmla="*/ 1 w 74"/>
                  <a:gd name="T3" fmla="*/ 21183 h 111"/>
                  <a:gd name="T4" fmla="*/ 0 w 74"/>
                  <a:gd name="T5" fmla="*/ 46240 h 111"/>
                  <a:gd name="T6" fmla="*/ 1 w 74"/>
                  <a:gd name="T7" fmla="*/ 67011 h 111"/>
                  <a:gd name="T8" fmla="*/ 4 w 74"/>
                  <a:gd name="T9" fmla="*/ 88086 h 111"/>
                  <a:gd name="T10" fmla="*/ 9 w 74"/>
                  <a:gd name="T11" fmla="*/ 108820 h 111"/>
                  <a:gd name="T12" fmla="*/ 417 w 74"/>
                  <a:gd name="T13" fmla="*/ 125585 h 111"/>
                  <a:gd name="T14" fmla="*/ 604 w 74"/>
                  <a:gd name="T15" fmla="*/ 145445 h 111"/>
                  <a:gd name="T16" fmla="*/ 873 w 74"/>
                  <a:gd name="T17" fmla="*/ 158141 h 111"/>
                  <a:gd name="T18" fmla="*/ 1077 w 74"/>
                  <a:gd name="T19" fmla="*/ 170887 h 111"/>
                  <a:gd name="T20" fmla="*/ 1330 w 74"/>
                  <a:gd name="T21" fmla="*/ 177725 h 111"/>
                  <a:gd name="T22" fmla="*/ 1557 w 74"/>
                  <a:gd name="T23" fmla="*/ 185394 h 111"/>
                  <a:gd name="T24" fmla="*/ 1732 w 74"/>
                  <a:gd name="T25" fmla="*/ 189515 h 111"/>
                  <a:gd name="T26" fmla="*/ 1925 w 74"/>
                  <a:gd name="T27" fmla="*/ 192160 h 111"/>
                  <a:gd name="T28" fmla="*/ 2120 w 74"/>
                  <a:gd name="T29" fmla="*/ 186993 h 111"/>
                  <a:gd name="T30" fmla="*/ 2196 w 74"/>
                  <a:gd name="T31" fmla="*/ 184771 h 111"/>
                  <a:gd name="T32" fmla="*/ 2251 w 74"/>
                  <a:gd name="T33" fmla="*/ 177725 h 111"/>
                  <a:gd name="T34" fmla="*/ 2254 w 74"/>
                  <a:gd name="T35" fmla="*/ 171594 h 111"/>
                  <a:gd name="T36" fmla="*/ 2254 w 74"/>
                  <a:gd name="T37" fmla="*/ 164444 h 111"/>
                  <a:gd name="T38" fmla="*/ 2027 w 74"/>
                  <a:gd name="T39" fmla="*/ 166376 h 111"/>
                  <a:gd name="T40" fmla="*/ 2027 w 74"/>
                  <a:gd name="T41" fmla="*/ 171594 h 111"/>
                  <a:gd name="T42" fmla="*/ 1975 w 74"/>
                  <a:gd name="T43" fmla="*/ 172945 h 111"/>
                  <a:gd name="T44" fmla="*/ 1975 w 74"/>
                  <a:gd name="T45" fmla="*/ 173936 h 111"/>
                  <a:gd name="T46" fmla="*/ 1923 w 74"/>
                  <a:gd name="T47" fmla="*/ 175263 h 111"/>
                  <a:gd name="T48" fmla="*/ 1823 w 74"/>
                  <a:gd name="T49" fmla="*/ 173936 h 111"/>
                  <a:gd name="T50" fmla="*/ 1641 w 74"/>
                  <a:gd name="T51" fmla="*/ 172945 h 111"/>
                  <a:gd name="T52" fmla="*/ 1477 w 74"/>
                  <a:gd name="T53" fmla="*/ 164444 h 111"/>
                  <a:gd name="T54" fmla="*/ 1262 w 74"/>
                  <a:gd name="T55" fmla="*/ 158141 h 111"/>
                  <a:gd name="T56" fmla="*/ 1023 w 74"/>
                  <a:gd name="T57" fmla="*/ 146304 h 111"/>
                  <a:gd name="T58" fmla="*/ 873 w 74"/>
                  <a:gd name="T59" fmla="*/ 134609 h 111"/>
                  <a:gd name="T60" fmla="*/ 637 w 74"/>
                  <a:gd name="T61" fmla="*/ 117776 h 111"/>
                  <a:gd name="T62" fmla="*/ 465 w 74"/>
                  <a:gd name="T63" fmla="*/ 102940 h 111"/>
                  <a:gd name="T64" fmla="*/ 378 w 74"/>
                  <a:gd name="T65" fmla="*/ 84722 h 111"/>
                  <a:gd name="T66" fmla="*/ 9 w 74"/>
                  <a:gd name="T67" fmla="*/ 66784 h 111"/>
                  <a:gd name="T68" fmla="*/ 8 w 74"/>
                  <a:gd name="T69" fmla="*/ 45094 h 111"/>
                  <a:gd name="T70" fmla="*/ 9 w 74"/>
                  <a:gd name="T71" fmla="*/ 24764 h 111"/>
                  <a:gd name="T72" fmla="*/ 378 w 74"/>
                  <a:gd name="T73" fmla="*/ 53 h 111"/>
                  <a:gd name="T74" fmla="*/ 4 w 74"/>
                  <a:gd name="T75" fmla="*/ 0 h 11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4"/>
                  <a:gd name="T115" fmla="*/ 0 h 111"/>
                  <a:gd name="T116" fmla="*/ 74 w 74"/>
                  <a:gd name="T117" fmla="*/ 111 h 11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4" h="111">
                    <a:moveTo>
                      <a:pt x="4" y="0"/>
                    </a:moveTo>
                    <a:lnTo>
                      <a:pt x="1" y="13"/>
                    </a:lnTo>
                    <a:lnTo>
                      <a:pt x="0" y="27"/>
                    </a:lnTo>
                    <a:lnTo>
                      <a:pt x="1" y="39"/>
                    </a:lnTo>
                    <a:lnTo>
                      <a:pt x="4" y="51"/>
                    </a:lnTo>
                    <a:lnTo>
                      <a:pt x="9" y="63"/>
                    </a:lnTo>
                    <a:lnTo>
                      <a:pt x="14" y="73"/>
                    </a:lnTo>
                    <a:lnTo>
                      <a:pt x="21" y="83"/>
                    </a:lnTo>
                    <a:lnTo>
                      <a:pt x="28" y="91"/>
                    </a:lnTo>
                    <a:lnTo>
                      <a:pt x="35" y="98"/>
                    </a:lnTo>
                    <a:lnTo>
                      <a:pt x="43" y="103"/>
                    </a:lnTo>
                    <a:lnTo>
                      <a:pt x="50" y="107"/>
                    </a:lnTo>
                    <a:lnTo>
                      <a:pt x="57" y="110"/>
                    </a:lnTo>
                    <a:lnTo>
                      <a:pt x="63" y="111"/>
                    </a:lnTo>
                    <a:lnTo>
                      <a:pt x="68" y="108"/>
                    </a:lnTo>
                    <a:lnTo>
                      <a:pt x="71" y="106"/>
                    </a:lnTo>
                    <a:lnTo>
                      <a:pt x="73" y="103"/>
                    </a:lnTo>
                    <a:lnTo>
                      <a:pt x="74" y="99"/>
                    </a:lnTo>
                    <a:lnTo>
                      <a:pt x="74" y="95"/>
                    </a:lnTo>
                    <a:lnTo>
                      <a:pt x="65" y="96"/>
                    </a:lnTo>
                    <a:lnTo>
                      <a:pt x="65" y="99"/>
                    </a:lnTo>
                    <a:lnTo>
                      <a:pt x="64" y="100"/>
                    </a:lnTo>
                    <a:lnTo>
                      <a:pt x="64" y="101"/>
                    </a:lnTo>
                    <a:lnTo>
                      <a:pt x="62" y="102"/>
                    </a:lnTo>
                    <a:lnTo>
                      <a:pt x="59" y="101"/>
                    </a:lnTo>
                    <a:lnTo>
                      <a:pt x="53" y="100"/>
                    </a:lnTo>
                    <a:lnTo>
                      <a:pt x="47" y="95"/>
                    </a:lnTo>
                    <a:lnTo>
                      <a:pt x="41" y="91"/>
                    </a:lnTo>
                    <a:lnTo>
                      <a:pt x="34" y="84"/>
                    </a:lnTo>
                    <a:lnTo>
                      <a:pt x="28" y="77"/>
                    </a:lnTo>
                    <a:lnTo>
                      <a:pt x="22" y="68"/>
                    </a:lnTo>
                    <a:lnTo>
                      <a:pt x="16" y="59"/>
                    </a:lnTo>
                    <a:lnTo>
                      <a:pt x="12" y="49"/>
                    </a:lnTo>
                    <a:lnTo>
                      <a:pt x="9" y="38"/>
                    </a:lnTo>
                    <a:lnTo>
                      <a:pt x="8" y="26"/>
                    </a:lnTo>
                    <a:lnTo>
                      <a:pt x="9" y="15"/>
                    </a:lnTo>
                    <a:lnTo>
                      <a:pt x="12" y="3"/>
                    </a:lnTo>
                    <a:lnTo>
                      <a:pt x="4"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70" name="Freeform 795"/>
              <p:cNvSpPr>
                <a:spLocks noChangeArrowheads="1"/>
              </p:cNvSpPr>
              <p:nvPr/>
            </p:nvSpPr>
            <p:spPr bwMode="auto">
              <a:xfrm>
                <a:off x="145" y="2106"/>
                <a:ext cx="50" cy="52"/>
              </a:xfrm>
              <a:custGeom>
                <a:avLst/>
                <a:gdLst>
                  <a:gd name="T0" fmla="*/ 1564 w 53"/>
                  <a:gd name="T1" fmla="*/ 256707 h 45"/>
                  <a:gd name="T2" fmla="*/ 1379 w 53"/>
                  <a:gd name="T3" fmla="*/ 197161 h 45"/>
                  <a:gd name="T4" fmla="*/ 1169 w 53"/>
                  <a:gd name="T5" fmla="*/ 141165 h 45"/>
                  <a:gd name="T6" fmla="*/ 982 w 53"/>
                  <a:gd name="T7" fmla="*/ 100517 h 45"/>
                  <a:gd name="T8" fmla="*/ 746 w 53"/>
                  <a:gd name="T9" fmla="*/ 55190 h 45"/>
                  <a:gd name="T10" fmla="*/ 535 w 53"/>
                  <a:gd name="T11" fmla="*/ 121 h 45"/>
                  <a:gd name="T12" fmla="*/ 363 w 53"/>
                  <a:gd name="T13" fmla="*/ 0 h 45"/>
                  <a:gd name="T14" fmla="*/ 308 w 53"/>
                  <a:gd name="T15" fmla="*/ 0 h 45"/>
                  <a:gd name="T16" fmla="*/ 6 w 53"/>
                  <a:gd name="T17" fmla="*/ 0 h 45"/>
                  <a:gd name="T18" fmla="*/ 2 w 53"/>
                  <a:gd name="T19" fmla="*/ 1 h 45"/>
                  <a:gd name="T20" fmla="*/ 0 w 53"/>
                  <a:gd name="T21" fmla="*/ 1050 h 45"/>
                  <a:gd name="T22" fmla="*/ 8 w 53"/>
                  <a:gd name="T23" fmla="*/ 50653 h 45"/>
                  <a:gd name="T24" fmla="*/ 7 w 53"/>
                  <a:gd name="T25" fmla="*/ 55190 h 45"/>
                  <a:gd name="T26" fmla="*/ 308 w 53"/>
                  <a:gd name="T27" fmla="*/ 55190 h 45"/>
                  <a:gd name="T28" fmla="*/ 407 w 53"/>
                  <a:gd name="T29" fmla="*/ 65371 h 45"/>
                  <a:gd name="T30" fmla="*/ 566 w 53"/>
                  <a:gd name="T31" fmla="*/ 100517 h 45"/>
                  <a:gd name="T32" fmla="*/ 787 w 53"/>
                  <a:gd name="T33" fmla="*/ 131277 h 45"/>
                  <a:gd name="T34" fmla="*/ 991 w 53"/>
                  <a:gd name="T35" fmla="*/ 182376 h 45"/>
                  <a:gd name="T36" fmla="*/ 1169 w 53"/>
                  <a:gd name="T37" fmla="*/ 233426 h 45"/>
                  <a:gd name="T38" fmla="*/ 1366 w 53"/>
                  <a:gd name="T39" fmla="*/ 279258 h 45"/>
                  <a:gd name="T40" fmla="*/ 1564 w 53"/>
                  <a:gd name="T41" fmla="*/ 256707 h 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3"/>
                  <a:gd name="T64" fmla="*/ 0 h 45"/>
                  <a:gd name="T65" fmla="*/ 53 w 53"/>
                  <a:gd name="T66" fmla="*/ 45 h 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3" h="45">
                    <a:moveTo>
                      <a:pt x="53" y="41"/>
                    </a:moveTo>
                    <a:lnTo>
                      <a:pt x="46" y="31"/>
                    </a:lnTo>
                    <a:lnTo>
                      <a:pt x="40" y="23"/>
                    </a:lnTo>
                    <a:lnTo>
                      <a:pt x="33" y="16"/>
                    </a:lnTo>
                    <a:lnTo>
                      <a:pt x="25" y="9"/>
                    </a:lnTo>
                    <a:lnTo>
                      <a:pt x="19" y="4"/>
                    </a:lnTo>
                    <a:lnTo>
                      <a:pt x="12" y="0"/>
                    </a:lnTo>
                    <a:lnTo>
                      <a:pt x="9" y="0"/>
                    </a:lnTo>
                    <a:lnTo>
                      <a:pt x="6" y="0"/>
                    </a:lnTo>
                    <a:lnTo>
                      <a:pt x="2" y="1"/>
                    </a:lnTo>
                    <a:lnTo>
                      <a:pt x="0" y="5"/>
                    </a:lnTo>
                    <a:lnTo>
                      <a:pt x="8" y="8"/>
                    </a:lnTo>
                    <a:lnTo>
                      <a:pt x="7" y="9"/>
                    </a:lnTo>
                    <a:lnTo>
                      <a:pt x="9" y="9"/>
                    </a:lnTo>
                    <a:lnTo>
                      <a:pt x="14" y="11"/>
                    </a:lnTo>
                    <a:lnTo>
                      <a:pt x="20" y="16"/>
                    </a:lnTo>
                    <a:lnTo>
                      <a:pt x="26" y="22"/>
                    </a:lnTo>
                    <a:lnTo>
                      <a:pt x="34" y="29"/>
                    </a:lnTo>
                    <a:lnTo>
                      <a:pt x="40" y="37"/>
                    </a:lnTo>
                    <a:lnTo>
                      <a:pt x="45" y="45"/>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71" name="Freeform 796"/>
              <p:cNvSpPr>
                <a:spLocks noChangeArrowheads="1"/>
              </p:cNvSpPr>
              <p:nvPr/>
            </p:nvSpPr>
            <p:spPr bwMode="auto">
              <a:xfrm>
                <a:off x="192" y="2165"/>
                <a:ext cx="21" cy="51"/>
              </a:xfrm>
              <a:custGeom>
                <a:avLst/>
                <a:gdLst>
                  <a:gd name="T0" fmla="*/ 1572 w 25"/>
                  <a:gd name="T1" fmla="*/ 1862 h 60"/>
                  <a:gd name="T2" fmla="*/ 1525 w 25"/>
                  <a:gd name="T3" fmla="*/ 1736 h 60"/>
                  <a:gd name="T4" fmla="*/ 1525 w 25"/>
                  <a:gd name="T5" fmla="*/ 1558 h 60"/>
                  <a:gd name="T6" fmla="*/ 1347 w 25"/>
                  <a:gd name="T7" fmla="*/ 1352 h 60"/>
                  <a:gd name="T8" fmla="*/ 1308 w 25"/>
                  <a:gd name="T9" fmla="*/ 1074 h 60"/>
                  <a:gd name="T10" fmla="*/ 1154 w 25"/>
                  <a:gd name="T11" fmla="*/ 780 h 60"/>
                  <a:gd name="T12" fmla="*/ 916 w 25"/>
                  <a:gd name="T13" fmla="*/ 518 h 60"/>
                  <a:gd name="T14" fmla="*/ 728 w 25"/>
                  <a:gd name="T15" fmla="*/ 273 h 60"/>
                  <a:gd name="T16" fmla="*/ 535 w 25"/>
                  <a:gd name="T17" fmla="*/ 0 h 60"/>
                  <a:gd name="T18" fmla="*/ 0 w 25"/>
                  <a:gd name="T19" fmla="*/ 3 h 60"/>
                  <a:gd name="T20" fmla="*/ 3 w 25"/>
                  <a:gd name="T21" fmla="*/ 374 h 60"/>
                  <a:gd name="T22" fmla="*/ 535 w 25"/>
                  <a:gd name="T23" fmla="*/ 658 h 60"/>
                  <a:gd name="T24" fmla="*/ 624 w 25"/>
                  <a:gd name="T25" fmla="*/ 914 h 60"/>
                  <a:gd name="T26" fmla="*/ 728 w 25"/>
                  <a:gd name="T27" fmla="*/ 1150 h 60"/>
                  <a:gd name="T28" fmla="*/ 786 w 25"/>
                  <a:gd name="T29" fmla="*/ 1432 h 60"/>
                  <a:gd name="T30" fmla="*/ 848 w 25"/>
                  <a:gd name="T31" fmla="*/ 1603 h 60"/>
                  <a:gd name="T32" fmla="*/ 916 w 25"/>
                  <a:gd name="T33" fmla="*/ 1823 h 60"/>
                  <a:gd name="T34" fmla="*/ 990 w 25"/>
                  <a:gd name="T35" fmla="*/ 1881 h 60"/>
                  <a:gd name="T36" fmla="*/ 1572 w 25"/>
                  <a:gd name="T37" fmla="*/ 186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0"/>
                  <a:gd name="T59" fmla="*/ 25 w 25"/>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0">
                    <a:moveTo>
                      <a:pt x="25" y="59"/>
                    </a:moveTo>
                    <a:lnTo>
                      <a:pt x="24" y="55"/>
                    </a:lnTo>
                    <a:lnTo>
                      <a:pt x="24" y="49"/>
                    </a:lnTo>
                    <a:lnTo>
                      <a:pt x="21" y="42"/>
                    </a:lnTo>
                    <a:lnTo>
                      <a:pt x="20" y="34"/>
                    </a:lnTo>
                    <a:lnTo>
                      <a:pt x="18" y="25"/>
                    </a:lnTo>
                    <a:lnTo>
                      <a:pt x="15" y="16"/>
                    </a:lnTo>
                    <a:lnTo>
                      <a:pt x="12" y="8"/>
                    </a:lnTo>
                    <a:lnTo>
                      <a:pt x="8" y="0"/>
                    </a:lnTo>
                    <a:lnTo>
                      <a:pt x="0" y="4"/>
                    </a:lnTo>
                    <a:lnTo>
                      <a:pt x="4" y="12"/>
                    </a:lnTo>
                    <a:lnTo>
                      <a:pt x="8" y="20"/>
                    </a:lnTo>
                    <a:lnTo>
                      <a:pt x="10" y="29"/>
                    </a:lnTo>
                    <a:lnTo>
                      <a:pt x="12" y="36"/>
                    </a:lnTo>
                    <a:lnTo>
                      <a:pt x="13" y="44"/>
                    </a:lnTo>
                    <a:lnTo>
                      <a:pt x="14" y="51"/>
                    </a:lnTo>
                    <a:lnTo>
                      <a:pt x="15" y="56"/>
                    </a:lnTo>
                    <a:lnTo>
                      <a:pt x="16" y="60"/>
                    </a:lnTo>
                    <a:lnTo>
                      <a:pt x="25"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72" name="Freeform 797"/>
              <p:cNvSpPr>
                <a:spLocks noChangeArrowheads="1"/>
              </p:cNvSpPr>
              <p:nvPr/>
            </p:nvSpPr>
            <p:spPr bwMode="auto">
              <a:xfrm>
                <a:off x="5546" y="2263"/>
                <a:ext cx="63" cy="112"/>
              </a:xfrm>
              <a:custGeom>
                <a:avLst/>
                <a:gdLst>
                  <a:gd name="T0" fmla="*/ 0 w 65"/>
                  <a:gd name="T1" fmla="*/ 29584 h 107"/>
                  <a:gd name="T2" fmla="*/ 0 w 65"/>
                  <a:gd name="T3" fmla="*/ 30401 h 107"/>
                  <a:gd name="T4" fmla="*/ 1 w 65"/>
                  <a:gd name="T5" fmla="*/ 31411 h 107"/>
                  <a:gd name="T6" fmla="*/ 1 w 65"/>
                  <a:gd name="T7" fmla="*/ 31793 h 107"/>
                  <a:gd name="T8" fmla="*/ 3 w 65"/>
                  <a:gd name="T9" fmla="*/ 32030 h 107"/>
                  <a:gd name="T10" fmla="*/ 6 w 65"/>
                  <a:gd name="T11" fmla="*/ 32690 h 107"/>
                  <a:gd name="T12" fmla="*/ 549 w 65"/>
                  <a:gd name="T13" fmla="*/ 32690 h 107"/>
                  <a:gd name="T14" fmla="*/ 835 w 65"/>
                  <a:gd name="T15" fmla="*/ 31793 h 107"/>
                  <a:gd name="T16" fmla="*/ 1195 w 65"/>
                  <a:gd name="T17" fmla="*/ 30401 h 107"/>
                  <a:gd name="T18" fmla="*/ 1458 w 65"/>
                  <a:gd name="T19" fmla="*/ 29197 h 107"/>
                  <a:gd name="T20" fmla="*/ 1849 w 65"/>
                  <a:gd name="T21" fmla="*/ 27209 h 107"/>
                  <a:gd name="T22" fmla="*/ 2214 w 65"/>
                  <a:gd name="T23" fmla="*/ 24252 h 107"/>
                  <a:gd name="T24" fmla="*/ 2494 w 65"/>
                  <a:gd name="T25" fmla="*/ 21907 h 107"/>
                  <a:gd name="T26" fmla="*/ 2810 w 65"/>
                  <a:gd name="T27" fmla="*/ 19122 h 107"/>
                  <a:gd name="T28" fmla="*/ 2982 w 65"/>
                  <a:gd name="T29" fmla="*/ 15472 h 107"/>
                  <a:gd name="T30" fmla="*/ 3157 w 65"/>
                  <a:gd name="T31" fmla="*/ 12281 h 107"/>
                  <a:gd name="T32" fmla="*/ 3166 w 65"/>
                  <a:gd name="T33" fmla="*/ 8567 h 107"/>
                  <a:gd name="T34" fmla="*/ 3157 w 65"/>
                  <a:gd name="T35" fmla="*/ 3916 h 107"/>
                  <a:gd name="T36" fmla="*/ 2982 w 65"/>
                  <a:gd name="T37" fmla="*/ 2 h 107"/>
                  <a:gd name="T38" fmla="*/ 2975 w 65"/>
                  <a:gd name="T39" fmla="*/ 1 h 107"/>
                  <a:gd name="T40" fmla="*/ 2922 w 65"/>
                  <a:gd name="T41" fmla="*/ 0 h 107"/>
                  <a:gd name="T42" fmla="*/ 2810 w 65"/>
                  <a:gd name="T43" fmla="*/ 0 h 107"/>
                  <a:gd name="T44" fmla="*/ 2693 w 65"/>
                  <a:gd name="T45" fmla="*/ 1 h 107"/>
                  <a:gd name="T46" fmla="*/ 2391 w 65"/>
                  <a:gd name="T47" fmla="*/ 3 h 107"/>
                  <a:gd name="T48" fmla="*/ 2086 w 65"/>
                  <a:gd name="T49" fmla="*/ 2551 h 107"/>
                  <a:gd name="T50" fmla="*/ 1743 w 65"/>
                  <a:gd name="T51" fmla="*/ 3916 h 107"/>
                  <a:gd name="T52" fmla="*/ 1374 w 65"/>
                  <a:gd name="T53" fmla="*/ 6917 h 107"/>
                  <a:gd name="T54" fmla="*/ 1059 w 65"/>
                  <a:gd name="T55" fmla="*/ 9205 h 107"/>
                  <a:gd name="T56" fmla="*/ 787 w 65"/>
                  <a:gd name="T57" fmla="*/ 11579 h 107"/>
                  <a:gd name="T58" fmla="*/ 583 w 65"/>
                  <a:gd name="T59" fmla="*/ 14183 h 107"/>
                  <a:gd name="T60" fmla="*/ 8 w 65"/>
                  <a:gd name="T61" fmla="*/ 16646 h 107"/>
                  <a:gd name="T62" fmla="*/ 6 w 65"/>
                  <a:gd name="T63" fmla="*/ 19525 h 107"/>
                  <a:gd name="T64" fmla="*/ 4 w 65"/>
                  <a:gd name="T65" fmla="*/ 21907 h 107"/>
                  <a:gd name="T66" fmla="*/ 3 w 65"/>
                  <a:gd name="T67" fmla="*/ 23996 h 107"/>
                  <a:gd name="T68" fmla="*/ 2 w 65"/>
                  <a:gd name="T69" fmla="*/ 27153 h 107"/>
                  <a:gd name="T70" fmla="*/ 1 w 65"/>
                  <a:gd name="T71" fmla="*/ 28006 h 107"/>
                  <a:gd name="T72" fmla="*/ 0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0" y="97"/>
                    </a:moveTo>
                    <a:lnTo>
                      <a:pt x="0" y="100"/>
                    </a:lnTo>
                    <a:lnTo>
                      <a:pt x="1" y="102"/>
                    </a:lnTo>
                    <a:lnTo>
                      <a:pt x="1" y="104"/>
                    </a:lnTo>
                    <a:lnTo>
                      <a:pt x="3" y="105"/>
                    </a:lnTo>
                    <a:lnTo>
                      <a:pt x="6" y="107"/>
                    </a:lnTo>
                    <a:lnTo>
                      <a:pt x="11" y="107"/>
                    </a:lnTo>
                    <a:lnTo>
                      <a:pt x="18" y="104"/>
                    </a:lnTo>
                    <a:lnTo>
                      <a:pt x="24" y="100"/>
                    </a:lnTo>
                    <a:lnTo>
                      <a:pt x="30" y="94"/>
                    </a:lnTo>
                    <a:lnTo>
                      <a:pt x="38" y="88"/>
                    </a:lnTo>
                    <a:lnTo>
                      <a:pt x="45" y="80"/>
                    </a:lnTo>
                    <a:lnTo>
                      <a:pt x="51" y="71"/>
                    </a:lnTo>
                    <a:lnTo>
                      <a:pt x="57" y="62"/>
                    </a:lnTo>
                    <a:lnTo>
                      <a:pt x="61" y="51"/>
                    </a:lnTo>
                    <a:lnTo>
                      <a:pt x="64" y="40"/>
                    </a:lnTo>
                    <a:lnTo>
                      <a:pt x="65" y="28"/>
                    </a:lnTo>
                    <a:lnTo>
                      <a:pt x="64" y="14"/>
                    </a:lnTo>
                    <a:lnTo>
                      <a:pt x="61" y="2"/>
                    </a:lnTo>
                    <a:lnTo>
                      <a:pt x="60" y="1"/>
                    </a:lnTo>
                    <a:lnTo>
                      <a:pt x="59" y="0"/>
                    </a:lnTo>
                    <a:lnTo>
                      <a:pt x="57" y="0"/>
                    </a:lnTo>
                    <a:lnTo>
                      <a:pt x="55" y="1"/>
                    </a:lnTo>
                    <a:lnTo>
                      <a:pt x="49" y="3"/>
                    </a:lnTo>
                    <a:lnTo>
                      <a:pt x="42" y="8"/>
                    </a:lnTo>
                    <a:lnTo>
                      <a:pt x="36" y="14"/>
                    </a:lnTo>
                    <a:lnTo>
                      <a:pt x="28" y="22"/>
                    </a:lnTo>
                    <a:lnTo>
                      <a:pt x="22" y="30"/>
                    </a:lnTo>
                    <a:lnTo>
                      <a:pt x="17" y="38"/>
                    </a:lnTo>
                    <a:lnTo>
                      <a:pt x="12" y="46"/>
                    </a:lnTo>
                    <a:lnTo>
                      <a:pt x="8" y="55"/>
                    </a:lnTo>
                    <a:lnTo>
                      <a:pt x="6" y="64"/>
                    </a:lnTo>
                    <a:lnTo>
                      <a:pt x="4" y="71"/>
                    </a:lnTo>
                    <a:lnTo>
                      <a:pt x="3" y="79"/>
                    </a:lnTo>
                    <a:lnTo>
                      <a:pt x="2" y="87"/>
                    </a:lnTo>
                    <a:lnTo>
                      <a:pt x="1" y="92"/>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73" name="Freeform 798"/>
              <p:cNvSpPr>
                <a:spLocks noChangeArrowheads="1"/>
              </p:cNvSpPr>
              <p:nvPr/>
            </p:nvSpPr>
            <p:spPr bwMode="auto">
              <a:xfrm>
                <a:off x="5541" y="2263"/>
                <a:ext cx="72" cy="117"/>
              </a:xfrm>
              <a:custGeom>
                <a:avLst/>
                <a:gdLst>
                  <a:gd name="T0" fmla="*/ 1923 w 74"/>
                  <a:gd name="T1" fmla="*/ 3 h 111"/>
                  <a:gd name="T2" fmla="*/ 2027 w 74"/>
                  <a:gd name="T3" fmla="*/ 6710 h 111"/>
                  <a:gd name="T4" fmla="*/ 2029 w 74"/>
                  <a:gd name="T5" fmla="*/ 13254 h 111"/>
                  <a:gd name="T6" fmla="*/ 2027 w 74"/>
                  <a:gd name="T7" fmla="*/ 18078 h 111"/>
                  <a:gd name="T8" fmla="*/ 1923 w 74"/>
                  <a:gd name="T9" fmla="*/ 22934 h 111"/>
                  <a:gd name="T10" fmla="*/ 1777 w 74"/>
                  <a:gd name="T11" fmla="*/ 27864 h 111"/>
                  <a:gd name="T12" fmla="*/ 1600 w 74"/>
                  <a:gd name="T13" fmla="*/ 32565 h 111"/>
                  <a:gd name="T14" fmla="*/ 1403 w 74"/>
                  <a:gd name="T15" fmla="*/ 36610 h 111"/>
                  <a:gd name="T16" fmla="*/ 1199 w 74"/>
                  <a:gd name="T17" fmla="*/ 39735 h 111"/>
                  <a:gd name="T18" fmla="*/ 1022 w 74"/>
                  <a:gd name="T19" fmla="*/ 42803 h 111"/>
                  <a:gd name="T20" fmla="*/ 829 w 74"/>
                  <a:gd name="T21" fmla="*/ 46006 h 111"/>
                  <a:gd name="T22" fmla="*/ 604 w 74"/>
                  <a:gd name="T23" fmla="*/ 46813 h 111"/>
                  <a:gd name="T24" fmla="*/ 442 w 74"/>
                  <a:gd name="T25" fmla="*/ 47443 h 111"/>
                  <a:gd name="T26" fmla="*/ 378 w 74"/>
                  <a:gd name="T27" fmla="*/ 47443 h 111"/>
                  <a:gd name="T28" fmla="*/ 339 w 74"/>
                  <a:gd name="T29" fmla="*/ 47078 h 111"/>
                  <a:gd name="T30" fmla="*/ 9 w 74"/>
                  <a:gd name="T31" fmla="*/ 46451 h 111"/>
                  <a:gd name="T32" fmla="*/ 9 w 74"/>
                  <a:gd name="T33" fmla="*/ 46006 h 111"/>
                  <a:gd name="T34" fmla="*/ 0 w 74"/>
                  <a:gd name="T35" fmla="*/ 45036 h 111"/>
                  <a:gd name="T36" fmla="*/ 0 w 74"/>
                  <a:gd name="T37" fmla="*/ 46813 h 111"/>
                  <a:gd name="T38" fmla="*/ 1 w 74"/>
                  <a:gd name="T39" fmla="*/ 48110 h 111"/>
                  <a:gd name="T40" fmla="*/ 3 w 74"/>
                  <a:gd name="T41" fmla="*/ 50178 h 111"/>
                  <a:gd name="T42" fmla="*/ 6 w 74"/>
                  <a:gd name="T43" fmla="*/ 50918 h 111"/>
                  <a:gd name="T44" fmla="*/ 357 w 74"/>
                  <a:gd name="T45" fmla="*/ 52015 h 111"/>
                  <a:gd name="T46" fmla="*/ 489 w 74"/>
                  <a:gd name="T47" fmla="*/ 52015 h 111"/>
                  <a:gd name="T48" fmla="*/ 709 w 74"/>
                  <a:gd name="T49" fmla="*/ 50618 h 111"/>
                  <a:gd name="T50" fmla="*/ 970 w 74"/>
                  <a:gd name="T51" fmla="*/ 48656 h 111"/>
                  <a:gd name="T52" fmla="*/ 1198 w 74"/>
                  <a:gd name="T53" fmla="*/ 46451 h 111"/>
                  <a:gd name="T54" fmla="*/ 1403 w 74"/>
                  <a:gd name="T55" fmla="*/ 42803 h 111"/>
                  <a:gd name="T56" fmla="*/ 1641 w 74"/>
                  <a:gd name="T57" fmla="*/ 39602 h 111"/>
                  <a:gd name="T58" fmla="*/ 1825 w 74"/>
                  <a:gd name="T59" fmla="*/ 34472 h 111"/>
                  <a:gd name="T60" fmla="*/ 2027 w 74"/>
                  <a:gd name="T61" fmla="*/ 30145 h 111"/>
                  <a:gd name="T62" fmla="*/ 2139 w 74"/>
                  <a:gd name="T63" fmla="*/ 24804 h 111"/>
                  <a:gd name="T64" fmla="*/ 2251 w 74"/>
                  <a:gd name="T65" fmla="*/ 19540 h 111"/>
                  <a:gd name="T66" fmla="*/ 2254 w 74"/>
                  <a:gd name="T67" fmla="*/ 13254 h 111"/>
                  <a:gd name="T68" fmla="*/ 2251 w 74"/>
                  <a:gd name="T69" fmla="*/ 6182 h 111"/>
                  <a:gd name="T70" fmla="*/ 2139 w 74"/>
                  <a:gd name="T71" fmla="*/ 0 h 111"/>
                  <a:gd name="T72" fmla="*/ 1923 w 74"/>
                  <a:gd name="T73" fmla="*/ 3 h 1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4"/>
                  <a:gd name="T112" fmla="*/ 0 h 111"/>
                  <a:gd name="T113" fmla="*/ 74 w 74"/>
                  <a:gd name="T114" fmla="*/ 111 h 1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4" h="111">
                    <a:moveTo>
                      <a:pt x="62" y="3"/>
                    </a:moveTo>
                    <a:lnTo>
                      <a:pt x="65" y="15"/>
                    </a:lnTo>
                    <a:lnTo>
                      <a:pt x="66" y="28"/>
                    </a:lnTo>
                    <a:lnTo>
                      <a:pt x="65" y="38"/>
                    </a:lnTo>
                    <a:lnTo>
                      <a:pt x="62" y="49"/>
                    </a:lnTo>
                    <a:lnTo>
                      <a:pt x="58" y="59"/>
                    </a:lnTo>
                    <a:lnTo>
                      <a:pt x="52" y="69"/>
                    </a:lnTo>
                    <a:lnTo>
                      <a:pt x="46" y="78"/>
                    </a:lnTo>
                    <a:lnTo>
                      <a:pt x="40" y="85"/>
                    </a:lnTo>
                    <a:lnTo>
                      <a:pt x="33" y="91"/>
                    </a:lnTo>
                    <a:lnTo>
                      <a:pt x="27" y="97"/>
                    </a:lnTo>
                    <a:lnTo>
                      <a:pt x="21" y="100"/>
                    </a:lnTo>
                    <a:lnTo>
                      <a:pt x="15" y="102"/>
                    </a:lnTo>
                    <a:lnTo>
                      <a:pt x="12" y="102"/>
                    </a:lnTo>
                    <a:lnTo>
                      <a:pt x="10" y="101"/>
                    </a:lnTo>
                    <a:lnTo>
                      <a:pt x="9" y="99"/>
                    </a:lnTo>
                    <a:lnTo>
                      <a:pt x="9" y="97"/>
                    </a:lnTo>
                    <a:lnTo>
                      <a:pt x="0" y="96"/>
                    </a:lnTo>
                    <a:lnTo>
                      <a:pt x="0" y="100"/>
                    </a:lnTo>
                    <a:lnTo>
                      <a:pt x="1" y="103"/>
                    </a:lnTo>
                    <a:lnTo>
                      <a:pt x="3" y="107"/>
                    </a:lnTo>
                    <a:lnTo>
                      <a:pt x="6" y="109"/>
                    </a:lnTo>
                    <a:lnTo>
                      <a:pt x="11" y="111"/>
                    </a:lnTo>
                    <a:lnTo>
                      <a:pt x="17" y="111"/>
                    </a:lnTo>
                    <a:lnTo>
                      <a:pt x="24" y="108"/>
                    </a:lnTo>
                    <a:lnTo>
                      <a:pt x="31" y="104"/>
                    </a:lnTo>
                    <a:lnTo>
                      <a:pt x="39" y="99"/>
                    </a:lnTo>
                    <a:lnTo>
                      <a:pt x="46" y="91"/>
                    </a:lnTo>
                    <a:lnTo>
                      <a:pt x="53" y="84"/>
                    </a:lnTo>
                    <a:lnTo>
                      <a:pt x="60" y="74"/>
                    </a:lnTo>
                    <a:lnTo>
                      <a:pt x="65" y="64"/>
                    </a:lnTo>
                    <a:lnTo>
                      <a:pt x="70" y="53"/>
                    </a:lnTo>
                    <a:lnTo>
                      <a:pt x="73" y="41"/>
                    </a:lnTo>
                    <a:lnTo>
                      <a:pt x="74" y="28"/>
                    </a:lnTo>
                    <a:lnTo>
                      <a:pt x="73" y="14"/>
                    </a:lnTo>
                    <a:lnTo>
                      <a:pt x="70" y="0"/>
                    </a:lnTo>
                    <a:lnTo>
                      <a:pt x="62"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74" name="Freeform 799"/>
              <p:cNvSpPr>
                <a:spLocks noChangeArrowheads="1"/>
              </p:cNvSpPr>
              <p:nvPr/>
            </p:nvSpPr>
            <p:spPr bwMode="auto">
              <a:xfrm>
                <a:off x="5559" y="2258"/>
                <a:ext cx="50" cy="44"/>
              </a:xfrm>
              <a:custGeom>
                <a:avLst/>
                <a:gdLst>
                  <a:gd name="T0" fmla="*/ 8 w 53"/>
                  <a:gd name="T1" fmla="*/ 23247 h 45"/>
                  <a:gd name="T2" fmla="*/ 385 w 53"/>
                  <a:gd name="T3" fmla="*/ 19430 h 45"/>
                  <a:gd name="T4" fmla="*/ 535 w 53"/>
                  <a:gd name="T5" fmla="*/ 15182 h 45"/>
                  <a:gd name="T6" fmla="*/ 832 w 53"/>
                  <a:gd name="T7" fmla="*/ 10925 h 45"/>
                  <a:gd name="T8" fmla="*/ 982 w 53"/>
                  <a:gd name="T9" fmla="*/ 8369 h 45"/>
                  <a:gd name="T10" fmla="*/ 1157 w 53"/>
                  <a:gd name="T11" fmla="*/ 5960 h 45"/>
                  <a:gd name="T12" fmla="*/ 1306 w 53"/>
                  <a:gd name="T13" fmla="*/ 4216 h 45"/>
                  <a:gd name="T14" fmla="*/ 1379 w 53"/>
                  <a:gd name="T15" fmla="*/ 4216 h 45"/>
                  <a:gd name="T16" fmla="*/ 1366 w 53"/>
                  <a:gd name="T17" fmla="*/ 4216 h 45"/>
                  <a:gd name="T18" fmla="*/ 1366 w 53"/>
                  <a:gd name="T19" fmla="*/ 3858 h 45"/>
                  <a:gd name="T20" fmla="*/ 1564 w 53"/>
                  <a:gd name="T21" fmla="*/ 4 h 45"/>
                  <a:gd name="T22" fmla="*/ 1525 w 53"/>
                  <a:gd name="T23" fmla="*/ 1 h 45"/>
                  <a:gd name="T24" fmla="*/ 1401 w 53"/>
                  <a:gd name="T25" fmla="*/ 0 h 45"/>
                  <a:gd name="T26" fmla="*/ 1306 w 53"/>
                  <a:gd name="T27" fmla="*/ 0 h 45"/>
                  <a:gd name="T28" fmla="*/ 1224 w 53"/>
                  <a:gd name="T29" fmla="*/ 1 h 45"/>
                  <a:gd name="T30" fmla="*/ 991 w 53"/>
                  <a:gd name="T31" fmla="*/ 4 h 45"/>
                  <a:gd name="T32" fmla="*/ 840 w 53"/>
                  <a:gd name="T33" fmla="*/ 4216 h 45"/>
                  <a:gd name="T34" fmla="*/ 566 w 53"/>
                  <a:gd name="T35" fmla="*/ 7683 h 45"/>
                  <a:gd name="T36" fmla="*/ 385 w 53"/>
                  <a:gd name="T37" fmla="*/ 11749 h 45"/>
                  <a:gd name="T38" fmla="*/ 7 w 53"/>
                  <a:gd name="T39" fmla="*/ 16555 h 45"/>
                  <a:gd name="T40" fmla="*/ 0 w 53"/>
                  <a:gd name="T41" fmla="*/ 21167 h 45"/>
                  <a:gd name="T42" fmla="*/ 8 w 53"/>
                  <a:gd name="T43" fmla="*/ 23247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5"/>
                  <a:gd name="T68" fmla="*/ 53 w 53"/>
                  <a:gd name="T69" fmla="*/ 45 h 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5">
                    <a:moveTo>
                      <a:pt x="8" y="45"/>
                    </a:moveTo>
                    <a:lnTo>
                      <a:pt x="13" y="37"/>
                    </a:lnTo>
                    <a:lnTo>
                      <a:pt x="19" y="29"/>
                    </a:lnTo>
                    <a:lnTo>
                      <a:pt x="27" y="22"/>
                    </a:lnTo>
                    <a:lnTo>
                      <a:pt x="33" y="16"/>
                    </a:lnTo>
                    <a:lnTo>
                      <a:pt x="39" y="12"/>
                    </a:lnTo>
                    <a:lnTo>
                      <a:pt x="44" y="8"/>
                    </a:lnTo>
                    <a:lnTo>
                      <a:pt x="46" y="8"/>
                    </a:lnTo>
                    <a:lnTo>
                      <a:pt x="45" y="8"/>
                    </a:lnTo>
                    <a:lnTo>
                      <a:pt x="45" y="7"/>
                    </a:lnTo>
                    <a:lnTo>
                      <a:pt x="53" y="4"/>
                    </a:lnTo>
                    <a:lnTo>
                      <a:pt x="51" y="1"/>
                    </a:lnTo>
                    <a:lnTo>
                      <a:pt x="47" y="0"/>
                    </a:lnTo>
                    <a:lnTo>
                      <a:pt x="44" y="0"/>
                    </a:lnTo>
                    <a:lnTo>
                      <a:pt x="41" y="1"/>
                    </a:lnTo>
                    <a:lnTo>
                      <a:pt x="34" y="4"/>
                    </a:lnTo>
                    <a:lnTo>
                      <a:pt x="28" y="8"/>
                    </a:lnTo>
                    <a:lnTo>
                      <a:pt x="20" y="15"/>
                    </a:lnTo>
                    <a:lnTo>
                      <a:pt x="13" y="23"/>
                    </a:lnTo>
                    <a:lnTo>
                      <a:pt x="7" y="32"/>
                    </a:lnTo>
                    <a:lnTo>
                      <a:pt x="0" y="40"/>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75" name="Freeform 800"/>
              <p:cNvSpPr>
                <a:spLocks noChangeArrowheads="1"/>
              </p:cNvSpPr>
              <p:nvPr/>
            </p:nvSpPr>
            <p:spPr bwMode="auto">
              <a:xfrm>
                <a:off x="5541" y="2302"/>
                <a:ext cx="21" cy="61"/>
              </a:xfrm>
              <a:custGeom>
                <a:avLst/>
                <a:gdLst>
                  <a:gd name="T0" fmla="*/ 577 w 25"/>
                  <a:gd name="T1" fmla="*/ 20381 h 61"/>
                  <a:gd name="T2" fmla="*/ 624 w 25"/>
                  <a:gd name="T3" fmla="*/ 18844 h 61"/>
                  <a:gd name="T4" fmla="*/ 674 w 25"/>
                  <a:gd name="T5" fmla="*/ 17180 h 61"/>
                  <a:gd name="T6" fmla="*/ 728 w 25"/>
                  <a:gd name="T7" fmla="*/ 14857 h 61"/>
                  <a:gd name="T8" fmla="*/ 786 w 25"/>
                  <a:gd name="T9" fmla="*/ 12520 h 61"/>
                  <a:gd name="T10" fmla="*/ 916 w 25"/>
                  <a:gd name="T11" fmla="*/ 9914 h 61"/>
                  <a:gd name="T12" fmla="*/ 1069 w 25"/>
                  <a:gd name="T13" fmla="*/ 6747 h 61"/>
                  <a:gd name="T14" fmla="*/ 1347 w 25"/>
                  <a:gd name="T15" fmla="*/ 3856 h 61"/>
                  <a:gd name="T16" fmla="*/ 1572 w 25"/>
                  <a:gd name="T17" fmla="*/ 5 h 61"/>
                  <a:gd name="T18" fmla="*/ 1069 w 25"/>
                  <a:gd name="T19" fmla="*/ 0 h 61"/>
                  <a:gd name="T20" fmla="*/ 786 w 25"/>
                  <a:gd name="T21" fmla="*/ 3056 h 61"/>
                  <a:gd name="T22" fmla="*/ 624 w 25"/>
                  <a:gd name="T23" fmla="*/ 6186 h 61"/>
                  <a:gd name="T24" fmla="*/ 496 w 25"/>
                  <a:gd name="T25" fmla="*/ 9154 h 61"/>
                  <a:gd name="T26" fmla="*/ 3 w 25"/>
                  <a:gd name="T27" fmla="*/ 11586 h 61"/>
                  <a:gd name="T28" fmla="*/ 3 w 25"/>
                  <a:gd name="T29" fmla="*/ 14692 h 61"/>
                  <a:gd name="T30" fmla="*/ 1 w 25"/>
                  <a:gd name="T31" fmla="*/ 16652 h 61"/>
                  <a:gd name="T32" fmla="*/ 1 w 25"/>
                  <a:gd name="T33" fmla="*/ 18598 h 61"/>
                  <a:gd name="T34" fmla="*/ 0 w 25"/>
                  <a:gd name="T35" fmla="*/ 20101 h 61"/>
                  <a:gd name="T36" fmla="*/ 577 w 25"/>
                  <a:gd name="T37" fmla="*/ 2038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1"/>
                  <a:gd name="T59" fmla="*/ 25 w 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1">
                    <a:moveTo>
                      <a:pt x="9" y="61"/>
                    </a:moveTo>
                    <a:lnTo>
                      <a:pt x="10" y="56"/>
                    </a:lnTo>
                    <a:lnTo>
                      <a:pt x="11" y="51"/>
                    </a:lnTo>
                    <a:lnTo>
                      <a:pt x="12" y="44"/>
                    </a:lnTo>
                    <a:lnTo>
                      <a:pt x="13" y="37"/>
                    </a:lnTo>
                    <a:lnTo>
                      <a:pt x="15" y="29"/>
                    </a:lnTo>
                    <a:lnTo>
                      <a:pt x="17" y="20"/>
                    </a:lnTo>
                    <a:lnTo>
                      <a:pt x="21" y="12"/>
                    </a:lnTo>
                    <a:lnTo>
                      <a:pt x="25" y="5"/>
                    </a:lnTo>
                    <a:lnTo>
                      <a:pt x="17" y="0"/>
                    </a:lnTo>
                    <a:lnTo>
                      <a:pt x="13" y="9"/>
                    </a:lnTo>
                    <a:lnTo>
                      <a:pt x="10" y="18"/>
                    </a:lnTo>
                    <a:lnTo>
                      <a:pt x="7" y="27"/>
                    </a:lnTo>
                    <a:lnTo>
                      <a:pt x="5" y="34"/>
                    </a:lnTo>
                    <a:lnTo>
                      <a:pt x="4" y="43"/>
                    </a:lnTo>
                    <a:lnTo>
                      <a:pt x="1" y="50"/>
                    </a:lnTo>
                    <a:lnTo>
                      <a:pt x="1" y="55"/>
                    </a:lnTo>
                    <a:lnTo>
                      <a:pt x="0" y="60"/>
                    </a:lnTo>
                    <a:lnTo>
                      <a:pt x="9"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76" name="Freeform 801"/>
              <p:cNvSpPr>
                <a:spLocks noChangeArrowheads="1"/>
              </p:cNvSpPr>
              <p:nvPr/>
            </p:nvSpPr>
            <p:spPr bwMode="auto">
              <a:xfrm>
                <a:off x="145" y="3330"/>
                <a:ext cx="63" cy="112"/>
              </a:xfrm>
              <a:custGeom>
                <a:avLst/>
                <a:gdLst>
                  <a:gd name="T0" fmla="*/ 3166 w 65"/>
                  <a:gd name="T1" fmla="*/ 29584 h 107"/>
                  <a:gd name="T2" fmla="*/ 3166 w 65"/>
                  <a:gd name="T3" fmla="*/ 30401 h 107"/>
                  <a:gd name="T4" fmla="*/ 3157 w 65"/>
                  <a:gd name="T5" fmla="*/ 31411 h 107"/>
                  <a:gd name="T6" fmla="*/ 3157 w 65"/>
                  <a:gd name="T7" fmla="*/ 32030 h 107"/>
                  <a:gd name="T8" fmla="*/ 3035 w 65"/>
                  <a:gd name="T9" fmla="*/ 32375 h 107"/>
                  <a:gd name="T10" fmla="*/ 2922 w 65"/>
                  <a:gd name="T11" fmla="*/ 32690 h 107"/>
                  <a:gd name="T12" fmla="*/ 2647 w 65"/>
                  <a:gd name="T13" fmla="*/ 32690 h 107"/>
                  <a:gd name="T14" fmla="*/ 2349 w 65"/>
                  <a:gd name="T15" fmla="*/ 32030 h 107"/>
                  <a:gd name="T16" fmla="*/ 2043 w 65"/>
                  <a:gd name="T17" fmla="*/ 30401 h 107"/>
                  <a:gd name="T18" fmla="*/ 1708 w 65"/>
                  <a:gd name="T19" fmla="*/ 29499 h 107"/>
                  <a:gd name="T20" fmla="*/ 1346 w 65"/>
                  <a:gd name="T21" fmla="*/ 27449 h 107"/>
                  <a:gd name="T22" fmla="*/ 939 w 65"/>
                  <a:gd name="T23" fmla="*/ 24252 h 107"/>
                  <a:gd name="T24" fmla="*/ 656 w 65"/>
                  <a:gd name="T25" fmla="*/ 22111 h 107"/>
                  <a:gd name="T26" fmla="*/ 8 w 65"/>
                  <a:gd name="T27" fmla="*/ 19122 h 107"/>
                  <a:gd name="T28" fmla="*/ 4 w 65"/>
                  <a:gd name="T29" fmla="*/ 15472 h 107"/>
                  <a:gd name="T30" fmla="*/ 1 w 65"/>
                  <a:gd name="T31" fmla="*/ 12281 h 107"/>
                  <a:gd name="T32" fmla="*/ 0 w 65"/>
                  <a:gd name="T33" fmla="*/ 8567 h 107"/>
                  <a:gd name="T34" fmla="*/ 1 w 65"/>
                  <a:gd name="T35" fmla="*/ 4545 h 107"/>
                  <a:gd name="T36" fmla="*/ 4 w 65"/>
                  <a:gd name="T37" fmla="*/ 2 h 107"/>
                  <a:gd name="T38" fmla="*/ 5 w 65"/>
                  <a:gd name="T39" fmla="*/ 1 h 107"/>
                  <a:gd name="T40" fmla="*/ 6 w 65"/>
                  <a:gd name="T41" fmla="*/ 0 h 107"/>
                  <a:gd name="T42" fmla="*/ 8 w 65"/>
                  <a:gd name="T43" fmla="*/ 0 h 107"/>
                  <a:gd name="T44" fmla="*/ 517 w 65"/>
                  <a:gd name="T45" fmla="*/ 1 h 107"/>
                  <a:gd name="T46" fmla="*/ 740 w 65"/>
                  <a:gd name="T47" fmla="*/ 4 h 107"/>
                  <a:gd name="T48" fmla="*/ 1126 w 65"/>
                  <a:gd name="T49" fmla="*/ 2734 h 107"/>
                  <a:gd name="T50" fmla="*/ 1429 w 65"/>
                  <a:gd name="T51" fmla="*/ 4206 h 107"/>
                  <a:gd name="T52" fmla="*/ 1814 w 65"/>
                  <a:gd name="T53" fmla="*/ 6917 h 107"/>
                  <a:gd name="T54" fmla="*/ 2122 w 65"/>
                  <a:gd name="T55" fmla="*/ 9205 h 107"/>
                  <a:gd name="T56" fmla="*/ 2391 w 65"/>
                  <a:gd name="T57" fmla="*/ 11789 h 107"/>
                  <a:gd name="T58" fmla="*/ 2595 w 65"/>
                  <a:gd name="T59" fmla="*/ 14362 h 107"/>
                  <a:gd name="T60" fmla="*/ 2810 w 65"/>
                  <a:gd name="T61" fmla="*/ 16646 h 107"/>
                  <a:gd name="T62" fmla="*/ 2922 w 65"/>
                  <a:gd name="T63" fmla="*/ 19525 h 107"/>
                  <a:gd name="T64" fmla="*/ 2982 w 65"/>
                  <a:gd name="T65" fmla="*/ 22173 h 107"/>
                  <a:gd name="T66" fmla="*/ 3035 w 65"/>
                  <a:gd name="T67" fmla="*/ 24252 h 107"/>
                  <a:gd name="T68" fmla="*/ 3102 w 65"/>
                  <a:gd name="T69" fmla="*/ 27153 h 107"/>
                  <a:gd name="T70" fmla="*/ 3157 w 65"/>
                  <a:gd name="T71" fmla="*/ 28293 h 107"/>
                  <a:gd name="T72" fmla="*/ 3166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7"/>
                    </a:moveTo>
                    <a:lnTo>
                      <a:pt x="65" y="100"/>
                    </a:lnTo>
                    <a:lnTo>
                      <a:pt x="64" y="102"/>
                    </a:lnTo>
                    <a:lnTo>
                      <a:pt x="64" y="105"/>
                    </a:lnTo>
                    <a:lnTo>
                      <a:pt x="62" y="106"/>
                    </a:lnTo>
                    <a:lnTo>
                      <a:pt x="59" y="107"/>
                    </a:lnTo>
                    <a:lnTo>
                      <a:pt x="54" y="107"/>
                    </a:lnTo>
                    <a:lnTo>
                      <a:pt x="48" y="105"/>
                    </a:lnTo>
                    <a:lnTo>
                      <a:pt x="41" y="100"/>
                    </a:lnTo>
                    <a:lnTo>
                      <a:pt x="35" y="96"/>
                    </a:lnTo>
                    <a:lnTo>
                      <a:pt x="27" y="89"/>
                    </a:lnTo>
                    <a:lnTo>
                      <a:pt x="20" y="80"/>
                    </a:lnTo>
                    <a:lnTo>
                      <a:pt x="14" y="72"/>
                    </a:lnTo>
                    <a:lnTo>
                      <a:pt x="8" y="62"/>
                    </a:lnTo>
                    <a:lnTo>
                      <a:pt x="4" y="51"/>
                    </a:lnTo>
                    <a:lnTo>
                      <a:pt x="1" y="40"/>
                    </a:lnTo>
                    <a:lnTo>
                      <a:pt x="0" y="28"/>
                    </a:lnTo>
                    <a:lnTo>
                      <a:pt x="1" y="16"/>
                    </a:lnTo>
                    <a:lnTo>
                      <a:pt x="4" y="2"/>
                    </a:lnTo>
                    <a:lnTo>
                      <a:pt x="5" y="1"/>
                    </a:lnTo>
                    <a:lnTo>
                      <a:pt x="6" y="0"/>
                    </a:lnTo>
                    <a:lnTo>
                      <a:pt x="8" y="0"/>
                    </a:lnTo>
                    <a:lnTo>
                      <a:pt x="10" y="1"/>
                    </a:lnTo>
                    <a:lnTo>
                      <a:pt x="16" y="4"/>
                    </a:lnTo>
                    <a:lnTo>
                      <a:pt x="23" y="9"/>
                    </a:lnTo>
                    <a:lnTo>
                      <a:pt x="29" y="15"/>
                    </a:lnTo>
                    <a:lnTo>
                      <a:pt x="37" y="22"/>
                    </a:lnTo>
                    <a:lnTo>
                      <a:pt x="43" y="30"/>
                    </a:lnTo>
                    <a:lnTo>
                      <a:pt x="49" y="39"/>
                    </a:lnTo>
                    <a:lnTo>
                      <a:pt x="53" y="47"/>
                    </a:lnTo>
                    <a:lnTo>
                      <a:pt x="57" y="55"/>
                    </a:lnTo>
                    <a:lnTo>
                      <a:pt x="59" y="64"/>
                    </a:lnTo>
                    <a:lnTo>
                      <a:pt x="61" y="73"/>
                    </a:lnTo>
                    <a:lnTo>
                      <a:pt x="62" y="80"/>
                    </a:lnTo>
                    <a:lnTo>
                      <a:pt x="63" y="87"/>
                    </a:lnTo>
                    <a:lnTo>
                      <a:pt x="64" y="93"/>
                    </a:lnTo>
                    <a:lnTo>
                      <a:pt x="65"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77" name="Freeform 802"/>
              <p:cNvSpPr>
                <a:spLocks noChangeArrowheads="1"/>
              </p:cNvSpPr>
              <p:nvPr/>
            </p:nvSpPr>
            <p:spPr bwMode="auto">
              <a:xfrm>
                <a:off x="140" y="3333"/>
                <a:ext cx="72" cy="116"/>
              </a:xfrm>
              <a:custGeom>
                <a:avLst/>
                <a:gdLst>
                  <a:gd name="T0" fmla="*/ 4 w 74"/>
                  <a:gd name="T1" fmla="*/ 0 h 110"/>
                  <a:gd name="T2" fmla="*/ 1 w 74"/>
                  <a:gd name="T3" fmla="*/ 6695 h 110"/>
                  <a:gd name="T4" fmla="*/ 0 w 74"/>
                  <a:gd name="T5" fmla="*/ 13521 h 110"/>
                  <a:gd name="T6" fmla="*/ 1 w 74"/>
                  <a:gd name="T7" fmla="*/ 20130 h 110"/>
                  <a:gd name="T8" fmla="*/ 4 w 74"/>
                  <a:gd name="T9" fmla="*/ 25810 h 110"/>
                  <a:gd name="T10" fmla="*/ 9 w 74"/>
                  <a:gd name="T11" fmla="*/ 31299 h 110"/>
                  <a:gd name="T12" fmla="*/ 417 w 74"/>
                  <a:gd name="T13" fmla="*/ 36641 h 110"/>
                  <a:gd name="T14" fmla="*/ 604 w 74"/>
                  <a:gd name="T15" fmla="*/ 41372 h 110"/>
                  <a:gd name="T16" fmla="*/ 873 w 74"/>
                  <a:gd name="T17" fmla="*/ 45660 h 110"/>
                  <a:gd name="T18" fmla="*/ 1077 w 74"/>
                  <a:gd name="T19" fmla="*/ 48502 h 110"/>
                  <a:gd name="T20" fmla="*/ 1330 w 74"/>
                  <a:gd name="T21" fmla="*/ 51769 h 110"/>
                  <a:gd name="T22" fmla="*/ 1557 w 74"/>
                  <a:gd name="T23" fmla="*/ 53411 h 110"/>
                  <a:gd name="T24" fmla="*/ 1732 w 74"/>
                  <a:gd name="T25" fmla="*/ 54272 h 110"/>
                  <a:gd name="T26" fmla="*/ 1925 w 74"/>
                  <a:gd name="T27" fmla="*/ 54272 h 110"/>
                  <a:gd name="T28" fmla="*/ 2120 w 74"/>
                  <a:gd name="T29" fmla="*/ 53690 h 110"/>
                  <a:gd name="T30" fmla="*/ 2196 w 74"/>
                  <a:gd name="T31" fmla="*/ 52491 h 110"/>
                  <a:gd name="T32" fmla="*/ 2251 w 74"/>
                  <a:gd name="T33" fmla="*/ 50152 h 110"/>
                  <a:gd name="T34" fmla="*/ 2254 w 74"/>
                  <a:gd name="T35" fmla="*/ 48654 h 110"/>
                  <a:gd name="T36" fmla="*/ 2254 w 74"/>
                  <a:gd name="T37" fmla="*/ 47871 h 110"/>
                  <a:gd name="T38" fmla="*/ 2027 w 74"/>
                  <a:gd name="T39" fmla="*/ 48427 h 110"/>
                  <a:gd name="T40" fmla="*/ 2027 w 74"/>
                  <a:gd name="T41" fmla="*/ 48654 h 110"/>
                  <a:gd name="T42" fmla="*/ 1975 w 74"/>
                  <a:gd name="T43" fmla="*/ 49382 h 110"/>
                  <a:gd name="T44" fmla="*/ 1975 w 74"/>
                  <a:gd name="T45" fmla="*/ 49647 h 110"/>
                  <a:gd name="T46" fmla="*/ 1975 w 74"/>
                  <a:gd name="T47" fmla="*/ 49382 h 110"/>
                  <a:gd name="T48" fmla="*/ 1923 w 74"/>
                  <a:gd name="T49" fmla="*/ 49647 h 110"/>
                  <a:gd name="T50" fmla="*/ 1823 w 74"/>
                  <a:gd name="T51" fmla="*/ 49647 h 110"/>
                  <a:gd name="T52" fmla="*/ 1641 w 74"/>
                  <a:gd name="T53" fmla="*/ 48654 h 110"/>
                  <a:gd name="T54" fmla="*/ 1477 w 74"/>
                  <a:gd name="T55" fmla="*/ 47871 h 110"/>
                  <a:gd name="T56" fmla="*/ 1262 w 74"/>
                  <a:gd name="T57" fmla="*/ 44750 h 110"/>
                  <a:gd name="T58" fmla="*/ 1023 w 74"/>
                  <a:gd name="T59" fmla="*/ 42193 h 110"/>
                  <a:gd name="T60" fmla="*/ 873 w 74"/>
                  <a:gd name="T61" fmla="*/ 38247 h 110"/>
                  <a:gd name="T62" fmla="*/ 637 w 74"/>
                  <a:gd name="T63" fmla="*/ 33852 h 110"/>
                  <a:gd name="T64" fmla="*/ 465 w 74"/>
                  <a:gd name="T65" fmla="*/ 29664 h 110"/>
                  <a:gd name="T66" fmla="*/ 378 w 74"/>
                  <a:gd name="T67" fmla="*/ 23951 h 110"/>
                  <a:gd name="T68" fmla="*/ 339 w 74"/>
                  <a:gd name="T69" fmla="*/ 18832 h 110"/>
                  <a:gd name="T70" fmla="*/ 8 w 74"/>
                  <a:gd name="T71" fmla="*/ 13521 h 110"/>
                  <a:gd name="T72" fmla="*/ 9 w 74"/>
                  <a:gd name="T73" fmla="*/ 7283 h 110"/>
                  <a:gd name="T74" fmla="*/ 378 w 74"/>
                  <a:gd name="T75" fmla="*/ 3 h 110"/>
                  <a:gd name="T76" fmla="*/ 4 w 74"/>
                  <a:gd name="T77" fmla="*/ 0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0"/>
                  <a:gd name="T119" fmla="*/ 74 w 74"/>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0">
                    <a:moveTo>
                      <a:pt x="4" y="0"/>
                    </a:moveTo>
                    <a:lnTo>
                      <a:pt x="1" y="14"/>
                    </a:lnTo>
                    <a:lnTo>
                      <a:pt x="0" y="27"/>
                    </a:lnTo>
                    <a:lnTo>
                      <a:pt x="1" y="40"/>
                    </a:lnTo>
                    <a:lnTo>
                      <a:pt x="4" y="52"/>
                    </a:lnTo>
                    <a:lnTo>
                      <a:pt x="9" y="63"/>
                    </a:lnTo>
                    <a:lnTo>
                      <a:pt x="14" y="74"/>
                    </a:lnTo>
                    <a:lnTo>
                      <a:pt x="21" y="83"/>
                    </a:lnTo>
                    <a:lnTo>
                      <a:pt x="28" y="92"/>
                    </a:lnTo>
                    <a:lnTo>
                      <a:pt x="35" y="98"/>
                    </a:lnTo>
                    <a:lnTo>
                      <a:pt x="43" y="104"/>
                    </a:lnTo>
                    <a:lnTo>
                      <a:pt x="50" y="108"/>
                    </a:lnTo>
                    <a:lnTo>
                      <a:pt x="57" y="110"/>
                    </a:lnTo>
                    <a:lnTo>
                      <a:pt x="63" y="110"/>
                    </a:lnTo>
                    <a:lnTo>
                      <a:pt x="68" y="109"/>
                    </a:lnTo>
                    <a:lnTo>
                      <a:pt x="71" y="106"/>
                    </a:lnTo>
                    <a:lnTo>
                      <a:pt x="73" y="102"/>
                    </a:lnTo>
                    <a:lnTo>
                      <a:pt x="74" y="99"/>
                    </a:lnTo>
                    <a:lnTo>
                      <a:pt x="74" y="96"/>
                    </a:lnTo>
                    <a:lnTo>
                      <a:pt x="65" y="97"/>
                    </a:lnTo>
                    <a:lnTo>
                      <a:pt x="65" y="99"/>
                    </a:lnTo>
                    <a:lnTo>
                      <a:pt x="64" y="100"/>
                    </a:lnTo>
                    <a:lnTo>
                      <a:pt x="64" y="101"/>
                    </a:lnTo>
                    <a:lnTo>
                      <a:pt x="64" y="100"/>
                    </a:lnTo>
                    <a:lnTo>
                      <a:pt x="62" y="101"/>
                    </a:lnTo>
                    <a:lnTo>
                      <a:pt x="59" y="101"/>
                    </a:lnTo>
                    <a:lnTo>
                      <a:pt x="53" y="99"/>
                    </a:lnTo>
                    <a:lnTo>
                      <a:pt x="47" y="96"/>
                    </a:lnTo>
                    <a:lnTo>
                      <a:pt x="41" y="90"/>
                    </a:lnTo>
                    <a:lnTo>
                      <a:pt x="34" y="85"/>
                    </a:lnTo>
                    <a:lnTo>
                      <a:pt x="28" y="77"/>
                    </a:lnTo>
                    <a:lnTo>
                      <a:pt x="22" y="68"/>
                    </a:lnTo>
                    <a:lnTo>
                      <a:pt x="16" y="59"/>
                    </a:lnTo>
                    <a:lnTo>
                      <a:pt x="12" y="49"/>
                    </a:lnTo>
                    <a:lnTo>
                      <a:pt x="10" y="38"/>
                    </a:lnTo>
                    <a:lnTo>
                      <a:pt x="8" y="27"/>
                    </a:lnTo>
                    <a:lnTo>
                      <a:pt x="9" y="15"/>
                    </a:lnTo>
                    <a:lnTo>
                      <a:pt x="12" y="3"/>
                    </a:lnTo>
                    <a:lnTo>
                      <a:pt x="4"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78" name="Freeform 803"/>
              <p:cNvSpPr>
                <a:spLocks noChangeArrowheads="1"/>
              </p:cNvSpPr>
              <p:nvPr/>
            </p:nvSpPr>
            <p:spPr bwMode="auto">
              <a:xfrm>
                <a:off x="145" y="3326"/>
                <a:ext cx="50" cy="44"/>
              </a:xfrm>
              <a:custGeom>
                <a:avLst/>
                <a:gdLst>
                  <a:gd name="T0" fmla="*/ 1564 w 53"/>
                  <a:gd name="T1" fmla="*/ 21367 h 45"/>
                  <a:gd name="T2" fmla="*/ 1379 w 53"/>
                  <a:gd name="T3" fmla="*/ 16555 h 45"/>
                  <a:gd name="T4" fmla="*/ 1169 w 53"/>
                  <a:gd name="T5" fmla="*/ 11749 h 45"/>
                  <a:gd name="T6" fmla="*/ 982 w 53"/>
                  <a:gd name="T7" fmla="*/ 7683 h 45"/>
                  <a:gd name="T8" fmla="*/ 746 w 53"/>
                  <a:gd name="T9" fmla="*/ 4593 h 45"/>
                  <a:gd name="T10" fmla="*/ 535 w 53"/>
                  <a:gd name="T11" fmla="*/ 4 h 45"/>
                  <a:gd name="T12" fmla="*/ 363 w 53"/>
                  <a:gd name="T13" fmla="*/ 1 h 45"/>
                  <a:gd name="T14" fmla="*/ 308 w 53"/>
                  <a:gd name="T15" fmla="*/ 0 h 45"/>
                  <a:gd name="T16" fmla="*/ 6 w 53"/>
                  <a:gd name="T17" fmla="*/ 0 h 45"/>
                  <a:gd name="T18" fmla="*/ 2 w 53"/>
                  <a:gd name="T19" fmla="*/ 2 h 45"/>
                  <a:gd name="T20" fmla="*/ 0 w 53"/>
                  <a:gd name="T21" fmla="*/ 89 h 45"/>
                  <a:gd name="T22" fmla="*/ 8 w 53"/>
                  <a:gd name="T23" fmla="*/ 4216 h 45"/>
                  <a:gd name="T24" fmla="*/ 8 w 53"/>
                  <a:gd name="T25" fmla="*/ 4593 h 45"/>
                  <a:gd name="T26" fmla="*/ 7 w 53"/>
                  <a:gd name="T27" fmla="*/ 4593 h 45"/>
                  <a:gd name="T28" fmla="*/ 308 w 53"/>
                  <a:gd name="T29" fmla="*/ 5000 h 45"/>
                  <a:gd name="T30" fmla="*/ 407 w 53"/>
                  <a:gd name="T31" fmla="*/ 5960 h 45"/>
                  <a:gd name="T32" fmla="*/ 566 w 53"/>
                  <a:gd name="T33" fmla="*/ 8369 h 45"/>
                  <a:gd name="T34" fmla="*/ 787 w 53"/>
                  <a:gd name="T35" fmla="*/ 10925 h 45"/>
                  <a:gd name="T36" fmla="*/ 991 w 53"/>
                  <a:gd name="T37" fmla="*/ 15368 h 45"/>
                  <a:gd name="T38" fmla="*/ 1169 w 53"/>
                  <a:gd name="T39" fmla="*/ 19430 h 45"/>
                  <a:gd name="T40" fmla="*/ 1366 w 53"/>
                  <a:gd name="T41" fmla="*/ 23247 h 45"/>
                  <a:gd name="T42" fmla="*/ 1564 w 53"/>
                  <a:gd name="T43" fmla="*/ 21367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5"/>
                  <a:gd name="T68" fmla="*/ 53 w 53"/>
                  <a:gd name="T69" fmla="*/ 45 h 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5">
                    <a:moveTo>
                      <a:pt x="53" y="41"/>
                    </a:moveTo>
                    <a:lnTo>
                      <a:pt x="46" y="32"/>
                    </a:lnTo>
                    <a:lnTo>
                      <a:pt x="40" y="23"/>
                    </a:lnTo>
                    <a:lnTo>
                      <a:pt x="33" y="15"/>
                    </a:lnTo>
                    <a:lnTo>
                      <a:pt x="25" y="9"/>
                    </a:lnTo>
                    <a:lnTo>
                      <a:pt x="19" y="4"/>
                    </a:lnTo>
                    <a:lnTo>
                      <a:pt x="12" y="1"/>
                    </a:lnTo>
                    <a:lnTo>
                      <a:pt x="9" y="0"/>
                    </a:lnTo>
                    <a:lnTo>
                      <a:pt x="6" y="0"/>
                    </a:lnTo>
                    <a:lnTo>
                      <a:pt x="2" y="2"/>
                    </a:lnTo>
                    <a:lnTo>
                      <a:pt x="0" y="5"/>
                    </a:lnTo>
                    <a:lnTo>
                      <a:pt x="8" y="8"/>
                    </a:lnTo>
                    <a:lnTo>
                      <a:pt x="8" y="9"/>
                    </a:lnTo>
                    <a:lnTo>
                      <a:pt x="7" y="9"/>
                    </a:lnTo>
                    <a:lnTo>
                      <a:pt x="9" y="10"/>
                    </a:lnTo>
                    <a:lnTo>
                      <a:pt x="14" y="12"/>
                    </a:lnTo>
                    <a:lnTo>
                      <a:pt x="20" y="16"/>
                    </a:lnTo>
                    <a:lnTo>
                      <a:pt x="26" y="22"/>
                    </a:lnTo>
                    <a:lnTo>
                      <a:pt x="34" y="30"/>
                    </a:lnTo>
                    <a:lnTo>
                      <a:pt x="40" y="37"/>
                    </a:lnTo>
                    <a:lnTo>
                      <a:pt x="45" y="45"/>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79" name="Freeform 804"/>
              <p:cNvSpPr>
                <a:spLocks noChangeArrowheads="1"/>
              </p:cNvSpPr>
              <p:nvPr/>
            </p:nvSpPr>
            <p:spPr bwMode="auto">
              <a:xfrm>
                <a:off x="192" y="3360"/>
                <a:ext cx="21" cy="61"/>
              </a:xfrm>
              <a:custGeom>
                <a:avLst/>
                <a:gdLst>
                  <a:gd name="T0" fmla="*/ 1572 w 25"/>
                  <a:gd name="T1" fmla="*/ 20101 h 61"/>
                  <a:gd name="T2" fmla="*/ 1525 w 25"/>
                  <a:gd name="T3" fmla="*/ 18844 h 61"/>
                  <a:gd name="T4" fmla="*/ 1525 w 25"/>
                  <a:gd name="T5" fmla="*/ 16101 h 61"/>
                  <a:gd name="T6" fmla="*/ 1347 w 25"/>
                  <a:gd name="T7" fmla="*/ 13747 h 61"/>
                  <a:gd name="T8" fmla="*/ 1308 w 25"/>
                  <a:gd name="T9" fmla="*/ 11720 h 61"/>
                  <a:gd name="T10" fmla="*/ 1154 w 25"/>
                  <a:gd name="T11" fmla="*/ 8575 h 61"/>
                  <a:gd name="T12" fmla="*/ 916 w 25"/>
                  <a:gd name="T13" fmla="*/ 5725 h 61"/>
                  <a:gd name="T14" fmla="*/ 728 w 25"/>
                  <a:gd name="T15" fmla="*/ 2814 h 61"/>
                  <a:gd name="T16" fmla="*/ 535 w 25"/>
                  <a:gd name="T17" fmla="*/ 0 h 61"/>
                  <a:gd name="T18" fmla="*/ 0 w 25"/>
                  <a:gd name="T19" fmla="*/ 4 h 61"/>
                  <a:gd name="T20" fmla="*/ 3 w 25"/>
                  <a:gd name="T21" fmla="*/ 3856 h 61"/>
                  <a:gd name="T22" fmla="*/ 535 w 25"/>
                  <a:gd name="T23" fmla="*/ 6747 h 61"/>
                  <a:gd name="T24" fmla="*/ 624 w 25"/>
                  <a:gd name="T25" fmla="*/ 9261 h 61"/>
                  <a:gd name="T26" fmla="*/ 728 w 25"/>
                  <a:gd name="T27" fmla="*/ 11737 h 61"/>
                  <a:gd name="T28" fmla="*/ 786 w 25"/>
                  <a:gd name="T29" fmla="*/ 14692 h 61"/>
                  <a:gd name="T30" fmla="*/ 848 w 25"/>
                  <a:gd name="T31" fmla="*/ 16652 h 61"/>
                  <a:gd name="T32" fmla="*/ 916 w 25"/>
                  <a:gd name="T33" fmla="*/ 18859 h 61"/>
                  <a:gd name="T34" fmla="*/ 990 w 25"/>
                  <a:gd name="T35" fmla="*/ 20381 h 61"/>
                  <a:gd name="T36" fmla="*/ 1572 w 25"/>
                  <a:gd name="T37" fmla="*/ 2010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1"/>
                  <a:gd name="T59" fmla="*/ 25 w 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1">
                    <a:moveTo>
                      <a:pt x="25" y="60"/>
                    </a:moveTo>
                    <a:lnTo>
                      <a:pt x="24" y="56"/>
                    </a:lnTo>
                    <a:lnTo>
                      <a:pt x="24" y="49"/>
                    </a:lnTo>
                    <a:lnTo>
                      <a:pt x="21" y="42"/>
                    </a:lnTo>
                    <a:lnTo>
                      <a:pt x="20" y="35"/>
                    </a:lnTo>
                    <a:lnTo>
                      <a:pt x="18" y="26"/>
                    </a:lnTo>
                    <a:lnTo>
                      <a:pt x="15" y="17"/>
                    </a:lnTo>
                    <a:lnTo>
                      <a:pt x="12" y="8"/>
                    </a:lnTo>
                    <a:lnTo>
                      <a:pt x="8" y="0"/>
                    </a:lnTo>
                    <a:lnTo>
                      <a:pt x="0" y="4"/>
                    </a:lnTo>
                    <a:lnTo>
                      <a:pt x="4" y="12"/>
                    </a:lnTo>
                    <a:lnTo>
                      <a:pt x="8" y="20"/>
                    </a:lnTo>
                    <a:lnTo>
                      <a:pt x="10" y="28"/>
                    </a:lnTo>
                    <a:lnTo>
                      <a:pt x="12" y="36"/>
                    </a:lnTo>
                    <a:lnTo>
                      <a:pt x="13" y="43"/>
                    </a:lnTo>
                    <a:lnTo>
                      <a:pt x="14" y="50"/>
                    </a:lnTo>
                    <a:lnTo>
                      <a:pt x="15" y="57"/>
                    </a:lnTo>
                    <a:lnTo>
                      <a:pt x="16" y="61"/>
                    </a:lnTo>
                    <a:lnTo>
                      <a:pt x="25"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80" name="Freeform 805"/>
              <p:cNvSpPr>
                <a:spLocks noChangeArrowheads="1"/>
              </p:cNvSpPr>
              <p:nvPr/>
            </p:nvSpPr>
            <p:spPr bwMode="auto">
              <a:xfrm>
                <a:off x="5546" y="3467"/>
                <a:ext cx="63" cy="111"/>
              </a:xfrm>
              <a:custGeom>
                <a:avLst/>
                <a:gdLst>
                  <a:gd name="T0" fmla="*/ 0 w 65"/>
                  <a:gd name="T1" fmla="*/ 30677 h 106"/>
                  <a:gd name="T2" fmla="*/ 0 w 65"/>
                  <a:gd name="T3" fmla="*/ 31314 h 106"/>
                  <a:gd name="T4" fmla="*/ 1 w 65"/>
                  <a:gd name="T5" fmla="*/ 32773 h 106"/>
                  <a:gd name="T6" fmla="*/ 1 w 65"/>
                  <a:gd name="T7" fmla="*/ 33321 h 106"/>
                  <a:gd name="T8" fmla="*/ 3 w 65"/>
                  <a:gd name="T9" fmla="*/ 33338 h 106"/>
                  <a:gd name="T10" fmla="*/ 6 w 65"/>
                  <a:gd name="T11" fmla="*/ 34269 h 106"/>
                  <a:gd name="T12" fmla="*/ 549 w 65"/>
                  <a:gd name="T13" fmla="*/ 33668 h 106"/>
                  <a:gd name="T14" fmla="*/ 787 w 65"/>
                  <a:gd name="T15" fmla="*/ 33321 h 106"/>
                  <a:gd name="T16" fmla="*/ 1195 w 65"/>
                  <a:gd name="T17" fmla="*/ 32570 h 106"/>
                  <a:gd name="T18" fmla="*/ 1458 w 65"/>
                  <a:gd name="T19" fmla="*/ 30493 h 106"/>
                  <a:gd name="T20" fmla="*/ 1849 w 65"/>
                  <a:gd name="T21" fmla="*/ 28552 h 106"/>
                  <a:gd name="T22" fmla="*/ 2214 w 65"/>
                  <a:gd name="T23" fmla="*/ 25612 h 106"/>
                  <a:gd name="T24" fmla="*/ 2494 w 65"/>
                  <a:gd name="T25" fmla="*/ 22957 h 106"/>
                  <a:gd name="T26" fmla="*/ 2810 w 65"/>
                  <a:gd name="T27" fmla="*/ 19827 h 106"/>
                  <a:gd name="T28" fmla="*/ 2982 w 65"/>
                  <a:gd name="T29" fmla="*/ 16081 h 106"/>
                  <a:gd name="T30" fmla="*/ 3157 w 65"/>
                  <a:gd name="T31" fmla="*/ 12161 h 106"/>
                  <a:gd name="T32" fmla="*/ 3166 w 65"/>
                  <a:gd name="T33" fmla="*/ 8290 h 106"/>
                  <a:gd name="T34" fmla="*/ 3157 w 65"/>
                  <a:gd name="T35" fmla="*/ 4303 h 106"/>
                  <a:gd name="T36" fmla="*/ 2982 w 65"/>
                  <a:gd name="T37" fmla="*/ 1 h 106"/>
                  <a:gd name="T38" fmla="*/ 2975 w 65"/>
                  <a:gd name="T39" fmla="*/ 0 h 106"/>
                  <a:gd name="T40" fmla="*/ 2922 w 65"/>
                  <a:gd name="T41" fmla="*/ 0 h 106"/>
                  <a:gd name="T42" fmla="*/ 2810 w 65"/>
                  <a:gd name="T43" fmla="*/ 0 h 106"/>
                  <a:gd name="T44" fmla="*/ 2693 w 65"/>
                  <a:gd name="T45" fmla="*/ 0 h 106"/>
                  <a:gd name="T46" fmla="*/ 2391 w 65"/>
                  <a:gd name="T47" fmla="*/ 3 h 106"/>
                  <a:gd name="T48" fmla="*/ 2086 w 65"/>
                  <a:gd name="T49" fmla="*/ 2585 h 106"/>
                  <a:gd name="T50" fmla="*/ 1743 w 65"/>
                  <a:gd name="T51" fmla="*/ 4303 h 106"/>
                  <a:gd name="T52" fmla="*/ 1374 w 65"/>
                  <a:gd name="T53" fmla="*/ 6809 h 106"/>
                  <a:gd name="T54" fmla="*/ 1059 w 65"/>
                  <a:gd name="T55" fmla="*/ 9104 h 106"/>
                  <a:gd name="T56" fmla="*/ 740 w 65"/>
                  <a:gd name="T57" fmla="*/ 12161 h 106"/>
                  <a:gd name="T58" fmla="*/ 583 w 65"/>
                  <a:gd name="T59" fmla="*/ 14833 h 106"/>
                  <a:gd name="T60" fmla="*/ 8 w 65"/>
                  <a:gd name="T61" fmla="*/ 17495 h 106"/>
                  <a:gd name="T62" fmla="*/ 6 w 65"/>
                  <a:gd name="T63" fmla="*/ 20042 h 106"/>
                  <a:gd name="T64" fmla="*/ 4 w 65"/>
                  <a:gd name="T65" fmla="*/ 22957 h 106"/>
                  <a:gd name="T66" fmla="*/ 3 w 65"/>
                  <a:gd name="T67" fmla="*/ 25157 h 106"/>
                  <a:gd name="T68" fmla="*/ 2 w 65"/>
                  <a:gd name="T69" fmla="*/ 27046 h 106"/>
                  <a:gd name="T70" fmla="*/ 1 w 65"/>
                  <a:gd name="T71" fmla="*/ 29089 h 106"/>
                  <a:gd name="T72" fmla="*/ 0 w 65"/>
                  <a:gd name="T73" fmla="*/ 3067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0" y="95"/>
                    </a:moveTo>
                    <a:lnTo>
                      <a:pt x="0" y="98"/>
                    </a:lnTo>
                    <a:lnTo>
                      <a:pt x="1" y="101"/>
                    </a:lnTo>
                    <a:lnTo>
                      <a:pt x="1" y="103"/>
                    </a:lnTo>
                    <a:lnTo>
                      <a:pt x="3" y="104"/>
                    </a:lnTo>
                    <a:lnTo>
                      <a:pt x="6" y="106"/>
                    </a:lnTo>
                    <a:lnTo>
                      <a:pt x="11" y="105"/>
                    </a:lnTo>
                    <a:lnTo>
                      <a:pt x="17" y="103"/>
                    </a:lnTo>
                    <a:lnTo>
                      <a:pt x="24" y="100"/>
                    </a:lnTo>
                    <a:lnTo>
                      <a:pt x="30" y="94"/>
                    </a:lnTo>
                    <a:lnTo>
                      <a:pt x="38" y="88"/>
                    </a:lnTo>
                    <a:lnTo>
                      <a:pt x="45" y="80"/>
                    </a:lnTo>
                    <a:lnTo>
                      <a:pt x="51" y="71"/>
                    </a:lnTo>
                    <a:lnTo>
                      <a:pt x="57" y="61"/>
                    </a:lnTo>
                    <a:lnTo>
                      <a:pt x="61" y="50"/>
                    </a:lnTo>
                    <a:lnTo>
                      <a:pt x="64" y="38"/>
                    </a:lnTo>
                    <a:lnTo>
                      <a:pt x="65" y="26"/>
                    </a:lnTo>
                    <a:lnTo>
                      <a:pt x="64" y="14"/>
                    </a:lnTo>
                    <a:lnTo>
                      <a:pt x="61" y="1"/>
                    </a:lnTo>
                    <a:lnTo>
                      <a:pt x="60" y="0"/>
                    </a:lnTo>
                    <a:lnTo>
                      <a:pt x="59" y="0"/>
                    </a:lnTo>
                    <a:lnTo>
                      <a:pt x="57" y="0"/>
                    </a:lnTo>
                    <a:lnTo>
                      <a:pt x="55" y="0"/>
                    </a:lnTo>
                    <a:lnTo>
                      <a:pt x="49" y="3"/>
                    </a:lnTo>
                    <a:lnTo>
                      <a:pt x="42" y="7"/>
                    </a:lnTo>
                    <a:lnTo>
                      <a:pt x="36" y="14"/>
                    </a:lnTo>
                    <a:lnTo>
                      <a:pt x="28" y="21"/>
                    </a:lnTo>
                    <a:lnTo>
                      <a:pt x="22" y="29"/>
                    </a:lnTo>
                    <a:lnTo>
                      <a:pt x="16" y="38"/>
                    </a:lnTo>
                    <a:lnTo>
                      <a:pt x="12" y="46"/>
                    </a:lnTo>
                    <a:lnTo>
                      <a:pt x="8" y="55"/>
                    </a:lnTo>
                    <a:lnTo>
                      <a:pt x="6" y="62"/>
                    </a:lnTo>
                    <a:lnTo>
                      <a:pt x="4" y="71"/>
                    </a:lnTo>
                    <a:lnTo>
                      <a:pt x="3" y="79"/>
                    </a:lnTo>
                    <a:lnTo>
                      <a:pt x="2" y="85"/>
                    </a:lnTo>
                    <a:lnTo>
                      <a:pt x="1" y="91"/>
                    </a:lnTo>
                    <a:lnTo>
                      <a:pt x="0" y="95"/>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81" name="Freeform 806"/>
              <p:cNvSpPr>
                <a:spLocks noChangeArrowheads="1"/>
              </p:cNvSpPr>
              <p:nvPr/>
            </p:nvSpPr>
            <p:spPr bwMode="auto">
              <a:xfrm>
                <a:off x="5541" y="3467"/>
                <a:ext cx="72" cy="117"/>
              </a:xfrm>
              <a:custGeom>
                <a:avLst/>
                <a:gdLst>
                  <a:gd name="T0" fmla="*/ 1923 w 74"/>
                  <a:gd name="T1" fmla="*/ 3 h 111"/>
                  <a:gd name="T2" fmla="*/ 2027 w 74"/>
                  <a:gd name="T3" fmla="*/ 6710 h 111"/>
                  <a:gd name="T4" fmla="*/ 2029 w 74"/>
                  <a:gd name="T5" fmla="*/ 12203 h 111"/>
                  <a:gd name="T6" fmla="*/ 1975 w 74"/>
                  <a:gd name="T7" fmla="*/ 18078 h 111"/>
                  <a:gd name="T8" fmla="*/ 1923 w 74"/>
                  <a:gd name="T9" fmla="*/ 22842 h 111"/>
                  <a:gd name="T10" fmla="*/ 1777 w 74"/>
                  <a:gd name="T11" fmla="*/ 27864 h 111"/>
                  <a:gd name="T12" fmla="*/ 1600 w 74"/>
                  <a:gd name="T13" fmla="*/ 31878 h 111"/>
                  <a:gd name="T14" fmla="*/ 1403 w 74"/>
                  <a:gd name="T15" fmla="*/ 36433 h 111"/>
                  <a:gd name="T16" fmla="*/ 1199 w 74"/>
                  <a:gd name="T17" fmla="*/ 39602 h 111"/>
                  <a:gd name="T18" fmla="*/ 1022 w 74"/>
                  <a:gd name="T19" fmla="*/ 42803 h 111"/>
                  <a:gd name="T20" fmla="*/ 787 w 74"/>
                  <a:gd name="T21" fmla="*/ 44511 h 111"/>
                  <a:gd name="T22" fmla="*/ 604 w 74"/>
                  <a:gd name="T23" fmla="*/ 46253 h 111"/>
                  <a:gd name="T24" fmla="*/ 442 w 74"/>
                  <a:gd name="T25" fmla="*/ 47078 h 111"/>
                  <a:gd name="T26" fmla="*/ 378 w 74"/>
                  <a:gd name="T27" fmla="*/ 47443 h 111"/>
                  <a:gd name="T28" fmla="*/ 339 w 74"/>
                  <a:gd name="T29" fmla="*/ 47078 h 111"/>
                  <a:gd name="T30" fmla="*/ 339 w 74"/>
                  <a:gd name="T31" fmla="*/ 46813 h 111"/>
                  <a:gd name="T32" fmla="*/ 9 w 74"/>
                  <a:gd name="T33" fmla="*/ 46253 h 111"/>
                  <a:gd name="T34" fmla="*/ 9 w 74"/>
                  <a:gd name="T35" fmla="*/ 45036 h 111"/>
                  <a:gd name="T36" fmla="*/ 0 w 74"/>
                  <a:gd name="T37" fmla="*/ 44511 h 111"/>
                  <a:gd name="T38" fmla="*/ 0 w 74"/>
                  <a:gd name="T39" fmla="*/ 46253 h 111"/>
                  <a:gd name="T40" fmla="*/ 1 w 74"/>
                  <a:gd name="T41" fmla="*/ 48110 h 111"/>
                  <a:gd name="T42" fmla="*/ 3 w 74"/>
                  <a:gd name="T43" fmla="*/ 49753 h 111"/>
                  <a:gd name="T44" fmla="*/ 6 w 74"/>
                  <a:gd name="T45" fmla="*/ 50618 h 111"/>
                  <a:gd name="T46" fmla="*/ 357 w 74"/>
                  <a:gd name="T47" fmla="*/ 52015 h 111"/>
                  <a:gd name="T48" fmla="*/ 489 w 74"/>
                  <a:gd name="T49" fmla="*/ 50918 h 111"/>
                  <a:gd name="T50" fmla="*/ 709 w 74"/>
                  <a:gd name="T51" fmla="*/ 50178 h 111"/>
                  <a:gd name="T52" fmla="*/ 970 w 74"/>
                  <a:gd name="T53" fmla="*/ 48110 h 111"/>
                  <a:gd name="T54" fmla="*/ 1198 w 74"/>
                  <a:gd name="T55" fmla="*/ 46006 h 111"/>
                  <a:gd name="T56" fmla="*/ 1403 w 74"/>
                  <a:gd name="T57" fmla="*/ 42803 h 111"/>
                  <a:gd name="T58" fmla="*/ 1641 w 74"/>
                  <a:gd name="T59" fmla="*/ 38509 h 111"/>
                  <a:gd name="T60" fmla="*/ 1825 w 74"/>
                  <a:gd name="T61" fmla="*/ 34001 h 111"/>
                  <a:gd name="T62" fmla="*/ 2027 w 74"/>
                  <a:gd name="T63" fmla="*/ 28995 h 111"/>
                  <a:gd name="T64" fmla="*/ 2139 w 74"/>
                  <a:gd name="T65" fmla="*/ 23841 h 111"/>
                  <a:gd name="T66" fmla="*/ 2251 w 74"/>
                  <a:gd name="T67" fmla="*/ 18134 h 111"/>
                  <a:gd name="T68" fmla="*/ 2254 w 74"/>
                  <a:gd name="T69" fmla="*/ 12203 h 111"/>
                  <a:gd name="T70" fmla="*/ 2251 w 74"/>
                  <a:gd name="T71" fmla="*/ 5730 h 111"/>
                  <a:gd name="T72" fmla="*/ 2139 w 74"/>
                  <a:gd name="T73" fmla="*/ 0 h 111"/>
                  <a:gd name="T74" fmla="*/ 1923 w 74"/>
                  <a:gd name="T75" fmla="*/ 3 h 11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4"/>
                  <a:gd name="T115" fmla="*/ 0 h 111"/>
                  <a:gd name="T116" fmla="*/ 74 w 74"/>
                  <a:gd name="T117" fmla="*/ 111 h 11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4" h="111">
                    <a:moveTo>
                      <a:pt x="62" y="3"/>
                    </a:moveTo>
                    <a:lnTo>
                      <a:pt x="65" y="15"/>
                    </a:lnTo>
                    <a:lnTo>
                      <a:pt x="66" y="26"/>
                    </a:lnTo>
                    <a:lnTo>
                      <a:pt x="64" y="38"/>
                    </a:lnTo>
                    <a:lnTo>
                      <a:pt x="62" y="48"/>
                    </a:lnTo>
                    <a:lnTo>
                      <a:pt x="58" y="59"/>
                    </a:lnTo>
                    <a:lnTo>
                      <a:pt x="52" y="68"/>
                    </a:lnTo>
                    <a:lnTo>
                      <a:pt x="46" y="77"/>
                    </a:lnTo>
                    <a:lnTo>
                      <a:pt x="40" y="84"/>
                    </a:lnTo>
                    <a:lnTo>
                      <a:pt x="33" y="91"/>
                    </a:lnTo>
                    <a:lnTo>
                      <a:pt x="26" y="95"/>
                    </a:lnTo>
                    <a:lnTo>
                      <a:pt x="21" y="98"/>
                    </a:lnTo>
                    <a:lnTo>
                      <a:pt x="15" y="101"/>
                    </a:lnTo>
                    <a:lnTo>
                      <a:pt x="12" y="102"/>
                    </a:lnTo>
                    <a:lnTo>
                      <a:pt x="10" y="101"/>
                    </a:lnTo>
                    <a:lnTo>
                      <a:pt x="10" y="100"/>
                    </a:lnTo>
                    <a:lnTo>
                      <a:pt x="9" y="98"/>
                    </a:lnTo>
                    <a:lnTo>
                      <a:pt x="9" y="96"/>
                    </a:lnTo>
                    <a:lnTo>
                      <a:pt x="0" y="95"/>
                    </a:lnTo>
                    <a:lnTo>
                      <a:pt x="0" y="98"/>
                    </a:lnTo>
                    <a:lnTo>
                      <a:pt x="1" y="103"/>
                    </a:lnTo>
                    <a:lnTo>
                      <a:pt x="3" y="105"/>
                    </a:lnTo>
                    <a:lnTo>
                      <a:pt x="6" y="108"/>
                    </a:lnTo>
                    <a:lnTo>
                      <a:pt x="11" y="111"/>
                    </a:lnTo>
                    <a:lnTo>
                      <a:pt x="17" y="109"/>
                    </a:lnTo>
                    <a:lnTo>
                      <a:pt x="24" y="107"/>
                    </a:lnTo>
                    <a:lnTo>
                      <a:pt x="31" y="103"/>
                    </a:lnTo>
                    <a:lnTo>
                      <a:pt x="39" y="97"/>
                    </a:lnTo>
                    <a:lnTo>
                      <a:pt x="46" y="91"/>
                    </a:lnTo>
                    <a:lnTo>
                      <a:pt x="53" y="82"/>
                    </a:lnTo>
                    <a:lnTo>
                      <a:pt x="60" y="73"/>
                    </a:lnTo>
                    <a:lnTo>
                      <a:pt x="65" y="62"/>
                    </a:lnTo>
                    <a:lnTo>
                      <a:pt x="70" y="51"/>
                    </a:lnTo>
                    <a:lnTo>
                      <a:pt x="73" y="39"/>
                    </a:lnTo>
                    <a:lnTo>
                      <a:pt x="74" y="26"/>
                    </a:lnTo>
                    <a:lnTo>
                      <a:pt x="73" y="13"/>
                    </a:lnTo>
                    <a:lnTo>
                      <a:pt x="70" y="0"/>
                    </a:lnTo>
                    <a:lnTo>
                      <a:pt x="62"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82" name="Freeform 807"/>
              <p:cNvSpPr>
                <a:spLocks noChangeArrowheads="1"/>
              </p:cNvSpPr>
              <p:nvPr/>
            </p:nvSpPr>
            <p:spPr bwMode="auto">
              <a:xfrm>
                <a:off x="5559" y="3467"/>
                <a:ext cx="50" cy="51"/>
              </a:xfrm>
              <a:custGeom>
                <a:avLst/>
                <a:gdLst>
                  <a:gd name="T0" fmla="*/ 8 w 53"/>
                  <a:gd name="T1" fmla="*/ 151982 h 46"/>
                  <a:gd name="T2" fmla="*/ 385 w 53"/>
                  <a:gd name="T3" fmla="*/ 118798 h 46"/>
                  <a:gd name="T4" fmla="*/ 535 w 53"/>
                  <a:gd name="T5" fmla="*/ 100139 h 46"/>
                  <a:gd name="T6" fmla="*/ 832 w 53"/>
                  <a:gd name="T7" fmla="*/ 76794 h 46"/>
                  <a:gd name="T8" fmla="*/ 982 w 53"/>
                  <a:gd name="T9" fmla="*/ 55782 h 46"/>
                  <a:gd name="T10" fmla="*/ 1157 w 53"/>
                  <a:gd name="T11" fmla="*/ 36910 h 46"/>
                  <a:gd name="T12" fmla="*/ 1306 w 53"/>
                  <a:gd name="T13" fmla="*/ 31372 h 46"/>
                  <a:gd name="T14" fmla="*/ 1379 w 53"/>
                  <a:gd name="T15" fmla="*/ 31372 h 46"/>
                  <a:gd name="T16" fmla="*/ 1366 w 53"/>
                  <a:gd name="T17" fmla="*/ 28872 h 46"/>
                  <a:gd name="T18" fmla="*/ 1564 w 53"/>
                  <a:gd name="T19" fmla="*/ 22504 h 46"/>
                  <a:gd name="T20" fmla="*/ 1525 w 53"/>
                  <a:gd name="T21" fmla="*/ 2 h 46"/>
                  <a:gd name="T22" fmla="*/ 1401 w 53"/>
                  <a:gd name="T23" fmla="*/ 0 h 46"/>
                  <a:gd name="T24" fmla="*/ 1306 w 53"/>
                  <a:gd name="T25" fmla="*/ 0 h 46"/>
                  <a:gd name="T26" fmla="*/ 1224 w 53"/>
                  <a:gd name="T27" fmla="*/ 1 h 46"/>
                  <a:gd name="T28" fmla="*/ 991 w 53"/>
                  <a:gd name="T29" fmla="*/ 622 h 46"/>
                  <a:gd name="T30" fmla="*/ 840 w 53"/>
                  <a:gd name="T31" fmla="*/ 31372 h 46"/>
                  <a:gd name="T32" fmla="*/ 566 w 53"/>
                  <a:gd name="T33" fmla="*/ 55782 h 46"/>
                  <a:gd name="T34" fmla="*/ 385 w 53"/>
                  <a:gd name="T35" fmla="*/ 78074 h 46"/>
                  <a:gd name="T36" fmla="*/ 7 w 53"/>
                  <a:gd name="T37" fmla="*/ 107160 h 46"/>
                  <a:gd name="T38" fmla="*/ 0 w 53"/>
                  <a:gd name="T39" fmla="*/ 137483 h 46"/>
                  <a:gd name="T40" fmla="*/ 8 w 53"/>
                  <a:gd name="T41" fmla="*/ 151982 h 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3"/>
                  <a:gd name="T64" fmla="*/ 0 h 46"/>
                  <a:gd name="T65" fmla="*/ 53 w 53"/>
                  <a:gd name="T66" fmla="*/ 46 h 4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3" h="46">
                    <a:moveTo>
                      <a:pt x="8" y="46"/>
                    </a:moveTo>
                    <a:lnTo>
                      <a:pt x="13" y="37"/>
                    </a:lnTo>
                    <a:lnTo>
                      <a:pt x="19" y="30"/>
                    </a:lnTo>
                    <a:lnTo>
                      <a:pt x="27" y="23"/>
                    </a:lnTo>
                    <a:lnTo>
                      <a:pt x="33" y="17"/>
                    </a:lnTo>
                    <a:lnTo>
                      <a:pt x="39" y="12"/>
                    </a:lnTo>
                    <a:lnTo>
                      <a:pt x="44" y="10"/>
                    </a:lnTo>
                    <a:lnTo>
                      <a:pt x="46" y="10"/>
                    </a:lnTo>
                    <a:lnTo>
                      <a:pt x="45" y="9"/>
                    </a:lnTo>
                    <a:lnTo>
                      <a:pt x="53" y="6"/>
                    </a:lnTo>
                    <a:lnTo>
                      <a:pt x="51" y="2"/>
                    </a:lnTo>
                    <a:lnTo>
                      <a:pt x="47" y="0"/>
                    </a:lnTo>
                    <a:lnTo>
                      <a:pt x="44" y="0"/>
                    </a:lnTo>
                    <a:lnTo>
                      <a:pt x="41" y="1"/>
                    </a:lnTo>
                    <a:lnTo>
                      <a:pt x="34" y="5"/>
                    </a:lnTo>
                    <a:lnTo>
                      <a:pt x="28" y="10"/>
                    </a:lnTo>
                    <a:lnTo>
                      <a:pt x="20" y="17"/>
                    </a:lnTo>
                    <a:lnTo>
                      <a:pt x="13" y="24"/>
                    </a:lnTo>
                    <a:lnTo>
                      <a:pt x="7" y="32"/>
                    </a:lnTo>
                    <a:lnTo>
                      <a:pt x="0" y="41"/>
                    </a:lnTo>
                    <a:lnTo>
                      <a:pt x="8" y="4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83" name="Freeform 808"/>
              <p:cNvSpPr>
                <a:spLocks noChangeArrowheads="1"/>
              </p:cNvSpPr>
              <p:nvPr/>
            </p:nvSpPr>
            <p:spPr bwMode="auto">
              <a:xfrm>
                <a:off x="5541" y="3511"/>
                <a:ext cx="21" cy="51"/>
              </a:xfrm>
              <a:custGeom>
                <a:avLst/>
                <a:gdLst>
                  <a:gd name="T0" fmla="*/ 577 w 25"/>
                  <a:gd name="T1" fmla="*/ 1538 h 61"/>
                  <a:gd name="T2" fmla="*/ 624 w 25"/>
                  <a:gd name="T3" fmla="*/ 1424 h 61"/>
                  <a:gd name="T4" fmla="*/ 674 w 25"/>
                  <a:gd name="T5" fmla="*/ 1297 h 61"/>
                  <a:gd name="T6" fmla="*/ 728 w 25"/>
                  <a:gd name="T7" fmla="*/ 1123 h 61"/>
                  <a:gd name="T8" fmla="*/ 786 w 25"/>
                  <a:gd name="T9" fmla="*/ 945 h 61"/>
                  <a:gd name="T10" fmla="*/ 916 w 25"/>
                  <a:gd name="T11" fmla="*/ 699 h 61"/>
                  <a:gd name="T12" fmla="*/ 1069 w 25"/>
                  <a:gd name="T13" fmla="*/ 548 h 61"/>
                  <a:gd name="T14" fmla="*/ 1347 w 25"/>
                  <a:gd name="T15" fmla="*/ 314 h 61"/>
                  <a:gd name="T16" fmla="*/ 1572 w 25"/>
                  <a:gd name="T17" fmla="*/ 3 h 61"/>
                  <a:gd name="T18" fmla="*/ 1069 w 25"/>
                  <a:gd name="T19" fmla="*/ 0 h 61"/>
                  <a:gd name="T20" fmla="*/ 786 w 25"/>
                  <a:gd name="T21" fmla="*/ 231 h 61"/>
                  <a:gd name="T22" fmla="*/ 624 w 25"/>
                  <a:gd name="T23" fmla="*/ 433 h 61"/>
                  <a:gd name="T24" fmla="*/ 496 w 25"/>
                  <a:gd name="T25" fmla="*/ 646 h 61"/>
                  <a:gd name="T26" fmla="*/ 3 w 25"/>
                  <a:gd name="T27" fmla="*/ 885 h 61"/>
                  <a:gd name="T28" fmla="*/ 3 w 25"/>
                  <a:gd name="T29" fmla="*/ 1109 h 61"/>
                  <a:gd name="T30" fmla="*/ 1 w 25"/>
                  <a:gd name="T31" fmla="*/ 1257 h 61"/>
                  <a:gd name="T32" fmla="*/ 1 w 25"/>
                  <a:gd name="T33" fmla="*/ 1423 h 61"/>
                  <a:gd name="T34" fmla="*/ 0 w 25"/>
                  <a:gd name="T35" fmla="*/ 1517 h 61"/>
                  <a:gd name="T36" fmla="*/ 577 w 25"/>
                  <a:gd name="T37" fmla="*/ 1538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1"/>
                  <a:gd name="T59" fmla="*/ 25 w 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1">
                    <a:moveTo>
                      <a:pt x="9" y="61"/>
                    </a:moveTo>
                    <a:lnTo>
                      <a:pt x="10" y="57"/>
                    </a:lnTo>
                    <a:lnTo>
                      <a:pt x="11" y="51"/>
                    </a:lnTo>
                    <a:lnTo>
                      <a:pt x="12" y="45"/>
                    </a:lnTo>
                    <a:lnTo>
                      <a:pt x="13" y="37"/>
                    </a:lnTo>
                    <a:lnTo>
                      <a:pt x="15" y="28"/>
                    </a:lnTo>
                    <a:lnTo>
                      <a:pt x="17" y="21"/>
                    </a:lnTo>
                    <a:lnTo>
                      <a:pt x="21" y="13"/>
                    </a:lnTo>
                    <a:lnTo>
                      <a:pt x="25" y="5"/>
                    </a:lnTo>
                    <a:lnTo>
                      <a:pt x="17" y="0"/>
                    </a:lnTo>
                    <a:lnTo>
                      <a:pt x="13" y="9"/>
                    </a:lnTo>
                    <a:lnTo>
                      <a:pt x="10" y="17"/>
                    </a:lnTo>
                    <a:lnTo>
                      <a:pt x="7" y="26"/>
                    </a:lnTo>
                    <a:lnTo>
                      <a:pt x="5" y="35"/>
                    </a:lnTo>
                    <a:lnTo>
                      <a:pt x="3" y="43"/>
                    </a:lnTo>
                    <a:lnTo>
                      <a:pt x="1" y="50"/>
                    </a:lnTo>
                    <a:lnTo>
                      <a:pt x="1" y="56"/>
                    </a:lnTo>
                    <a:lnTo>
                      <a:pt x="0" y="60"/>
                    </a:lnTo>
                    <a:lnTo>
                      <a:pt x="9"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684" name="Freeform 809"/>
              <p:cNvSpPr>
                <a:spLocks noChangeArrowheads="1"/>
              </p:cNvSpPr>
              <p:nvPr/>
            </p:nvSpPr>
            <p:spPr bwMode="auto">
              <a:xfrm>
                <a:off x="143" y="909"/>
                <a:ext cx="63" cy="112"/>
              </a:xfrm>
              <a:custGeom>
                <a:avLst/>
                <a:gdLst>
                  <a:gd name="T0" fmla="*/ 3166 w 65"/>
                  <a:gd name="T1" fmla="*/ 29499 h 107"/>
                  <a:gd name="T2" fmla="*/ 3166 w 65"/>
                  <a:gd name="T3" fmla="*/ 30401 h 107"/>
                  <a:gd name="T4" fmla="*/ 3166 w 65"/>
                  <a:gd name="T5" fmla="*/ 31411 h 107"/>
                  <a:gd name="T6" fmla="*/ 3157 w 65"/>
                  <a:gd name="T7" fmla="*/ 31793 h 107"/>
                  <a:gd name="T8" fmla="*/ 3102 w 65"/>
                  <a:gd name="T9" fmla="*/ 32030 h 107"/>
                  <a:gd name="T10" fmla="*/ 2922 w 65"/>
                  <a:gd name="T11" fmla="*/ 32690 h 107"/>
                  <a:gd name="T12" fmla="*/ 2647 w 65"/>
                  <a:gd name="T13" fmla="*/ 32375 h 107"/>
                  <a:gd name="T14" fmla="*/ 2349 w 65"/>
                  <a:gd name="T15" fmla="*/ 31793 h 107"/>
                  <a:gd name="T16" fmla="*/ 2043 w 65"/>
                  <a:gd name="T17" fmla="*/ 31359 h 107"/>
                  <a:gd name="T18" fmla="*/ 1708 w 65"/>
                  <a:gd name="T19" fmla="*/ 29223 h 107"/>
                  <a:gd name="T20" fmla="*/ 1346 w 65"/>
                  <a:gd name="T21" fmla="*/ 27449 h 107"/>
                  <a:gd name="T22" fmla="*/ 997 w 65"/>
                  <a:gd name="T23" fmla="*/ 25250 h 107"/>
                  <a:gd name="T24" fmla="*/ 697 w 65"/>
                  <a:gd name="T25" fmla="*/ 22111 h 107"/>
                  <a:gd name="T26" fmla="*/ 8 w 65"/>
                  <a:gd name="T27" fmla="*/ 19122 h 107"/>
                  <a:gd name="T28" fmla="*/ 4 w 65"/>
                  <a:gd name="T29" fmla="*/ 15472 h 107"/>
                  <a:gd name="T30" fmla="*/ 2 w 65"/>
                  <a:gd name="T31" fmla="*/ 11789 h 107"/>
                  <a:gd name="T32" fmla="*/ 0 w 65"/>
                  <a:gd name="T33" fmla="*/ 8083 h 107"/>
                  <a:gd name="T34" fmla="*/ 1 w 65"/>
                  <a:gd name="T35" fmla="*/ 4206 h 107"/>
                  <a:gd name="T36" fmla="*/ 4 w 65"/>
                  <a:gd name="T37" fmla="*/ 2 h 107"/>
                  <a:gd name="T38" fmla="*/ 5 w 65"/>
                  <a:gd name="T39" fmla="*/ 1 h 107"/>
                  <a:gd name="T40" fmla="*/ 6 w 65"/>
                  <a:gd name="T41" fmla="*/ 0 h 107"/>
                  <a:gd name="T42" fmla="*/ 8 w 65"/>
                  <a:gd name="T43" fmla="*/ 1 h 107"/>
                  <a:gd name="T44" fmla="*/ 517 w 65"/>
                  <a:gd name="T45" fmla="*/ 1 h 107"/>
                  <a:gd name="T46" fmla="*/ 787 w 65"/>
                  <a:gd name="T47" fmla="*/ 4 h 107"/>
                  <a:gd name="T48" fmla="*/ 1126 w 65"/>
                  <a:gd name="T49" fmla="*/ 2551 h 107"/>
                  <a:gd name="T50" fmla="*/ 1429 w 65"/>
                  <a:gd name="T51" fmla="*/ 4206 h 107"/>
                  <a:gd name="T52" fmla="*/ 1814 w 65"/>
                  <a:gd name="T53" fmla="*/ 6917 h 107"/>
                  <a:gd name="T54" fmla="*/ 2122 w 65"/>
                  <a:gd name="T55" fmla="*/ 9205 h 107"/>
                  <a:gd name="T56" fmla="*/ 2391 w 65"/>
                  <a:gd name="T57" fmla="*/ 11789 h 107"/>
                  <a:gd name="T58" fmla="*/ 2595 w 65"/>
                  <a:gd name="T59" fmla="*/ 14362 h 107"/>
                  <a:gd name="T60" fmla="*/ 2810 w 65"/>
                  <a:gd name="T61" fmla="*/ 16927 h 107"/>
                  <a:gd name="T62" fmla="*/ 2922 w 65"/>
                  <a:gd name="T63" fmla="*/ 19199 h 107"/>
                  <a:gd name="T64" fmla="*/ 2982 w 65"/>
                  <a:gd name="T65" fmla="*/ 22111 h 107"/>
                  <a:gd name="T66" fmla="*/ 3102 w 65"/>
                  <a:gd name="T67" fmla="*/ 24252 h 107"/>
                  <a:gd name="T68" fmla="*/ 3157 w 65"/>
                  <a:gd name="T69" fmla="*/ 26077 h 107"/>
                  <a:gd name="T70" fmla="*/ 3157 w 65"/>
                  <a:gd name="T71" fmla="*/ 28006 h 107"/>
                  <a:gd name="T72" fmla="*/ 3166 w 65"/>
                  <a:gd name="T73" fmla="*/ 2949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6"/>
                    </a:moveTo>
                    <a:lnTo>
                      <a:pt x="65" y="100"/>
                    </a:lnTo>
                    <a:lnTo>
                      <a:pt x="65" y="102"/>
                    </a:lnTo>
                    <a:lnTo>
                      <a:pt x="64" y="104"/>
                    </a:lnTo>
                    <a:lnTo>
                      <a:pt x="63" y="105"/>
                    </a:lnTo>
                    <a:lnTo>
                      <a:pt x="59" y="107"/>
                    </a:lnTo>
                    <a:lnTo>
                      <a:pt x="54" y="106"/>
                    </a:lnTo>
                    <a:lnTo>
                      <a:pt x="48" y="104"/>
                    </a:lnTo>
                    <a:lnTo>
                      <a:pt x="41" y="101"/>
                    </a:lnTo>
                    <a:lnTo>
                      <a:pt x="35" y="95"/>
                    </a:lnTo>
                    <a:lnTo>
                      <a:pt x="27" y="89"/>
                    </a:lnTo>
                    <a:lnTo>
                      <a:pt x="21" y="81"/>
                    </a:lnTo>
                    <a:lnTo>
                      <a:pt x="15" y="72"/>
                    </a:lnTo>
                    <a:lnTo>
                      <a:pt x="8" y="62"/>
                    </a:lnTo>
                    <a:lnTo>
                      <a:pt x="4" y="51"/>
                    </a:lnTo>
                    <a:lnTo>
                      <a:pt x="2" y="39"/>
                    </a:lnTo>
                    <a:lnTo>
                      <a:pt x="0" y="27"/>
                    </a:lnTo>
                    <a:lnTo>
                      <a:pt x="1" y="15"/>
                    </a:lnTo>
                    <a:lnTo>
                      <a:pt x="4" y="2"/>
                    </a:lnTo>
                    <a:lnTo>
                      <a:pt x="5" y="1"/>
                    </a:lnTo>
                    <a:lnTo>
                      <a:pt x="6" y="0"/>
                    </a:lnTo>
                    <a:lnTo>
                      <a:pt x="8" y="1"/>
                    </a:lnTo>
                    <a:lnTo>
                      <a:pt x="10" y="1"/>
                    </a:lnTo>
                    <a:lnTo>
                      <a:pt x="17" y="4"/>
                    </a:lnTo>
                    <a:lnTo>
                      <a:pt x="23" y="8"/>
                    </a:lnTo>
                    <a:lnTo>
                      <a:pt x="29" y="15"/>
                    </a:lnTo>
                    <a:lnTo>
                      <a:pt x="37" y="22"/>
                    </a:lnTo>
                    <a:lnTo>
                      <a:pt x="43" y="30"/>
                    </a:lnTo>
                    <a:lnTo>
                      <a:pt x="49" y="39"/>
                    </a:lnTo>
                    <a:lnTo>
                      <a:pt x="53" y="47"/>
                    </a:lnTo>
                    <a:lnTo>
                      <a:pt x="57" y="56"/>
                    </a:lnTo>
                    <a:lnTo>
                      <a:pt x="59" y="63"/>
                    </a:lnTo>
                    <a:lnTo>
                      <a:pt x="61" y="72"/>
                    </a:lnTo>
                    <a:lnTo>
                      <a:pt x="63" y="80"/>
                    </a:lnTo>
                    <a:lnTo>
                      <a:pt x="64" y="86"/>
                    </a:lnTo>
                    <a:lnTo>
                      <a:pt x="64" y="92"/>
                    </a:lnTo>
                    <a:lnTo>
                      <a:pt x="65"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grpSp>
          <p:nvGrpSpPr>
            <p:cNvPr id="1036" name="Group 810"/>
            <p:cNvGrpSpPr>
              <a:grpSpLocks/>
            </p:cNvGrpSpPr>
            <p:nvPr/>
          </p:nvGrpSpPr>
          <p:grpSpPr bwMode="auto">
            <a:xfrm>
              <a:off x="135" y="817"/>
              <a:ext cx="5484" cy="3254"/>
              <a:chOff x="135" y="817"/>
              <a:chExt cx="5484" cy="3254"/>
            </a:xfrm>
          </p:grpSpPr>
          <p:sp>
            <p:nvSpPr>
              <p:cNvPr id="1288" name="Freeform 811"/>
              <p:cNvSpPr>
                <a:spLocks noChangeArrowheads="1"/>
              </p:cNvSpPr>
              <p:nvPr/>
            </p:nvSpPr>
            <p:spPr bwMode="auto">
              <a:xfrm>
                <a:off x="138" y="909"/>
                <a:ext cx="73" cy="117"/>
              </a:xfrm>
              <a:custGeom>
                <a:avLst/>
                <a:gdLst>
                  <a:gd name="T0" fmla="*/ 5 w 75"/>
                  <a:gd name="T1" fmla="*/ 0 h 111"/>
                  <a:gd name="T2" fmla="*/ 2 w 75"/>
                  <a:gd name="T3" fmla="*/ 5730 h 111"/>
                  <a:gd name="T4" fmla="*/ 0 w 75"/>
                  <a:gd name="T5" fmla="*/ 12203 h 111"/>
                  <a:gd name="T6" fmla="*/ 2 w 75"/>
                  <a:gd name="T7" fmla="*/ 18134 h 111"/>
                  <a:gd name="T8" fmla="*/ 5 w 75"/>
                  <a:gd name="T9" fmla="*/ 23841 h 111"/>
                  <a:gd name="T10" fmla="*/ 324 w 75"/>
                  <a:gd name="T11" fmla="*/ 28995 h 111"/>
                  <a:gd name="T12" fmla="*/ 419 w 75"/>
                  <a:gd name="T13" fmla="*/ 34001 h 111"/>
                  <a:gd name="T14" fmla="*/ 604 w 75"/>
                  <a:gd name="T15" fmla="*/ 38509 h 111"/>
                  <a:gd name="T16" fmla="*/ 868 w 75"/>
                  <a:gd name="T17" fmla="*/ 42803 h 111"/>
                  <a:gd name="T18" fmla="*/ 1061 w 75"/>
                  <a:gd name="T19" fmla="*/ 46006 h 111"/>
                  <a:gd name="T20" fmla="*/ 1305 w 75"/>
                  <a:gd name="T21" fmla="*/ 48110 h 111"/>
                  <a:gd name="T22" fmla="*/ 1527 w 75"/>
                  <a:gd name="T23" fmla="*/ 50178 h 111"/>
                  <a:gd name="T24" fmla="*/ 1696 w 75"/>
                  <a:gd name="T25" fmla="*/ 51297 h 111"/>
                  <a:gd name="T26" fmla="*/ 1881 w 75"/>
                  <a:gd name="T27" fmla="*/ 52015 h 111"/>
                  <a:gd name="T28" fmla="*/ 2071 w 75"/>
                  <a:gd name="T29" fmla="*/ 50618 h 111"/>
                  <a:gd name="T30" fmla="*/ 2097 w 75"/>
                  <a:gd name="T31" fmla="*/ 49753 h 111"/>
                  <a:gd name="T32" fmla="*/ 2197 w 75"/>
                  <a:gd name="T33" fmla="*/ 47443 h 111"/>
                  <a:gd name="T34" fmla="*/ 2197 w 75"/>
                  <a:gd name="T35" fmla="*/ 46451 h 111"/>
                  <a:gd name="T36" fmla="*/ 2197 w 75"/>
                  <a:gd name="T37" fmla="*/ 44511 h 111"/>
                  <a:gd name="T38" fmla="*/ 1980 w 75"/>
                  <a:gd name="T39" fmla="*/ 45036 h 111"/>
                  <a:gd name="T40" fmla="*/ 1980 w 75"/>
                  <a:gd name="T41" fmla="*/ 46451 h 111"/>
                  <a:gd name="T42" fmla="*/ 1980 w 75"/>
                  <a:gd name="T43" fmla="*/ 46813 h 111"/>
                  <a:gd name="T44" fmla="*/ 1888 w 75"/>
                  <a:gd name="T45" fmla="*/ 47078 h 111"/>
                  <a:gd name="T46" fmla="*/ 1980 w 75"/>
                  <a:gd name="T47" fmla="*/ 47078 h 111"/>
                  <a:gd name="T48" fmla="*/ 1881 w 75"/>
                  <a:gd name="T49" fmla="*/ 47078 h 111"/>
                  <a:gd name="T50" fmla="*/ 1785 w 75"/>
                  <a:gd name="T51" fmla="*/ 47078 h 111"/>
                  <a:gd name="T52" fmla="*/ 1609 w 75"/>
                  <a:gd name="T53" fmla="*/ 46451 h 111"/>
                  <a:gd name="T54" fmla="*/ 1451 w 75"/>
                  <a:gd name="T55" fmla="*/ 44511 h 111"/>
                  <a:gd name="T56" fmla="*/ 1239 w 75"/>
                  <a:gd name="T57" fmla="*/ 42803 h 111"/>
                  <a:gd name="T58" fmla="*/ 1013 w 75"/>
                  <a:gd name="T59" fmla="*/ 39602 h 111"/>
                  <a:gd name="T60" fmla="*/ 868 w 75"/>
                  <a:gd name="T61" fmla="*/ 36433 h 111"/>
                  <a:gd name="T62" fmla="*/ 636 w 75"/>
                  <a:gd name="T63" fmla="*/ 31878 h 111"/>
                  <a:gd name="T64" fmla="*/ 466 w 75"/>
                  <a:gd name="T65" fmla="*/ 27864 h 111"/>
                  <a:gd name="T66" fmla="*/ 379 w 75"/>
                  <a:gd name="T67" fmla="*/ 22842 h 111"/>
                  <a:gd name="T68" fmla="*/ 341 w 75"/>
                  <a:gd name="T69" fmla="*/ 18078 h 111"/>
                  <a:gd name="T70" fmla="*/ 324 w 75"/>
                  <a:gd name="T71" fmla="*/ 12203 h 111"/>
                  <a:gd name="T72" fmla="*/ 324 w 75"/>
                  <a:gd name="T73" fmla="*/ 6710 h 111"/>
                  <a:gd name="T74" fmla="*/ 379 w 75"/>
                  <a:gd name="T75" fmla="*/ 3 h 111"/>
                  <a:gd name="T76" fmla="*/ 5 w 75"/>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1"/>
                  <a:gd name="T119" fmla="*/ 75 w 75"/>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1">
                    <a:moveTo>
                      <a:pt x="5" y="0"/>
                    </a:moveTo>
                    <a:lnTo>
                      <a:pt x="2" y="13"/>
                    </a:lnTo>
                    <a:lnTo>
                      <a:pt x="0" y="26"/>
                    </a:lnTo>
                    <a:lnTo>
                      <a:pt x="2" y="39"/>
                    </a:lnTo>
                    <a:lnTo>
                      <a:pt x="5" y="51"/>
                    </a:lnTo>
                    <a:lnTo>
                      <a:pt x="10" y="62"/>
                    </a:lnTo>
                    <a:lnTo>
                      <a:pt x="15" y="73"/>
                    </a:lnTo>
                    <a:lnTo>
                      <a:pt x="22" y="82"/>
                    </a:lnTo>
                    <a:lnTo>
                      <a:pt x="29" y="91"/>
                    </a:lnTo>
                    <a:lnTo>
                      <a:pt x="36" y="97"/>
                    </a:lnTo>
                    <a:lnTo>
                      <a:pt x="44" y="103"/>
                    </a:lnTo>
                    <a:lnTo>
                      <a:pt x="51" y="107"/>
                    </a:lnTo>
                    <a:lnTo>
                      <a:pt x="58" y="110"/>
                    </a:lnTo>
                    <a:lnTo>
                      <a:pt x="64" y="111"/>
                    </a:lnTo>
                    <a:lnTo>
                      <a:pt x="69" y="108"/>
                    </a:lnTo>
                    <a:lnTo>
                      <a:pt x="72" y="105"/>
                    </a:lnTo>
                    <a:lnTo>
                      <a:pt x="75" y="102"/>
                    </a:lnTo>
                    <a:lnTo>
                      <a:pt x="75" y="99"/>
                    </a:lnTo>
                    <a:lnTo>
                      <a:pt x="75" y="95"/>
                    </a:lnTo>
                    <a:lnTo>
                      <a:pt x="66" y="96"/>
                    </a:lnTo>
                    <a:lnTo>
                      <a:pt x="66" y="99"/>
                    </a:lnTo>
                    <a:lnTo>
                      <a:pt x="66" y="100"/>
                    </a:lnTo>
                    <a:lnTo>
                      <a:pt x="65" y="101"/>
                    </a:lnTo>
                    <a:lnTo>
                      <a:pt x="66" y="101"/>
                    </a:lnTo>
                    <a:lnTo>
                      <a:pt x="64" y="101"/>
                    </a:lnTo>
                    <a:lnTo>
                      <a:pt x="60" y="101"/>
                    </a:lnTo>
                    <a:lnTo>
                      <a:pt x="54" y="99"/>
                    </a:lnTo>
                    <a:lnTo>
                      <a:pt x="49" y="95"/>
                    </a:lnTo>
                    <a:lnTo>
                      <a:pt x="42" y="91"/>
                    </a:lnTo>
                    <a:lnTo>
                      <a:pt x="35" y="84"/>
                    </a:lnTo>
                    <a:lnTo>
                      <a:pt x="29" y="77"/>
                    </a:lnTo>
                    <a:lnTo>
                      <a:pt x="23" y="68"/>
                    </a:lnTo>
                    <a:lnTo>
                      <a:pt x="17" y="59"/>
                    </a:lnTo>
                    <a:lnTo>
                      <a:pt x="13" y="48"/>
                    </a:lnTo>
                    <a:lnTo>
                      <a:pt x="11" y="38"/>
                    </a:lnTo>
                    <a:lnTo>
                      <a:pt x="10" y="26"/>
                    </a:lnTo>
                    <a:lnTo>
                      <a:pt x="10" y="15"/>
                    </a:lnTo>
                    <a:lnTo>
                      <a:pt x="13" y="3"/>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89" name="Freeform 812"/>
              <p:cNvSpPr>
                <a:spLocks noChangeArrowheads="1"/>
              </p:cNvSpPr>
              <p:nvPr/>
            </p:nvSpPr>
            <p:spPr bwMode="auto">
              <a:xfrm>
                <a:off x="143" y="903"/>
                <a:ext cx="50" cy="45"/>
              </a:xfrm>
              <a:custGeom>
                <a:avLst/>
                <a:gdLst>
                  <a:gd name="T0" fmla="*/ 1564 w 53"/>
                  <a:gd name="T1" fmla="*/ 18979 h 46"/>
                  <a:gd name="T2" fmla="*/ 1401 w 53"/>
                  <a:gd name="T3" fmla="*/ 14792 h 46"/>
                  <a:gd name="T4" fmla="*/ 1169 w 53"/>
                  <a:gd name="T5" fmla="*/ 10600 h 46"/>
                  <a:gd name="T6" fmla="*/ 938 w 53"/>
                  <a:gd name="T7" fmla="*/ 7699 h 46"/>
                  <a:gd name="T8" fmla="*/ 746 w 53"/>
                  <a:gd name="T9" fmla="*/ 4331 h 46"/>
                  <a:gd name="T10" fmla="*/ 535 w 53"/>
                  <a:gd name="T11" fmla="*/ 85 h 46"/>
                  <a:gd name="T12" fmla="*/ 363 w 53"/>
                  <a:gd name="T13" fmla="*/ 1 h 46"/>
                  <a:gd name="T14" fmla="*/ 308 w 53"/>
                  <a:gd name="T15" fmla="*/ 0 h 46"/>
                  <a:gd name="T16" fmla="*/ 6 w 53"/>
                  <a:gd name="T17" fmla="*/ 0 h 46"/>
                  <a:gd name="T18" fmla="*/ 2 w 53"/>
                  <a:gd name="T19" fmla="*/ 2 h 46"/>
                  <a:gd name="T20" fmla="*/ 0 w 53"/>
                  <a:gd name="T21" fmla="*/ 3106 h 46"/>
                  <a:gd name="T22" fmla="*/ 8 w 53"/>
                  <a:gd name="T23" fmla="*/ 3984 h 46"/>
                  <a:gd name="T24" fmla="*/ 7 w 53"/>
                  <a:gd name="T25" fmla="*/ 4331 h 46"/>
                  <a:gd name="T26" fmla="*/ 8 w 53"/>
                  <a:gd name="T27" fmla="*/ 4331 h 46"/>
                  <a:gd name="T28" fmla="*/ 308 w 53"/>
                  <a:gd name="T29" fmla="*/ 4331 h 46"/>
                  <a:gd name="T30" fmla="*/ 385 w 53"/>
                  <a:gd name="T31" fmla="*/ 5095 h 46"/>
                  <a:gd name="T32" fmla="*/ 566 w 53"/>
                  <a:gd name="T33" fmla="*/ 7699 h 46"/>
                  <a:gd name="T34" fmla="*/ 787 w 53"/>
                  <a:gd name="T35" fmla="*/ 10600 h 46"/>
                  <a:gd name="T36" fmla="*/ 991 w 53"/>
                  <a:gd name="T37" fmla="*/ 13822 h 46"/>
                  <a:gd name="T38" fmla="*/ 1169 w 53"/>
                  <a:gd name="T39" fmla="*/ 17475 h 46"/>
                  <a:gd name="T40" fmla="*/ 1366 w 53"/>
                  <a:gd name="T41" fmla="*/ 20978 h 46"/>
                  <a:gd name="T42" fmla="*/ 1564 w 53"/>
                  <a:gd name="T43" fmla="*/ 18979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6"/>
                  <a:gd name="T68" fmla="*/ 53 w 53"/>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6">
                    <a:moveTo>
                      <a:pt x="53" y="41"/>
                    </a:moveTo>
                    <a:lnTo>
                      <a:pt x="47" y="32"/>
                    </a:lnTo>
                    <a:lnTo>
                      <a:pt x="40" y="23"/>
                    </a:lnTo>
                    <a:lnTo>
                      <a:pt x="32" y="17"/>
                    </a:lnTo>
                    <a:lnTo>
                      <a:pt x="25" y="10"/>
                    </a:lnTo>
                    <a:lnTo>
                      <a:pt x="19" y="5"/>
                    </a:lnTo>
                    <a:lnTo>
                      <a:pt x="12" y="1"/>
                    </a:lnTo>
                    <a:lnTo>
                      <a:pt x="9" y="0"/>
                    </a:lnTo>
                    <a:lnTo>
                      <a:pt x="6" y="0"/>
                    </a:lnTo>
                    <a:lnTo>
                      <a:pt x="2" y="2"/>
                    </a:lnTo>
                    <a:lnTo>
                      <a:pt x="0" y="6"/>
                    </a:lnTo>
                    <a:lnTo>
                      <a:pt x="8" y="9"/>
                    </a:lnTo>
                    <a:lnTo>
                      <a:pt x="7" y="10"/>
                    </a:lnTo>
                    <a:lnTo>
                      <a:pt x="8" y="10"/>
                    </a:lnTo>
                    <a:lnTo>
                      <a:pt x="9" y="10"/>
                    </a:lnTo>
                    <a:lnTo>
                      <a:pt x="13" y="12"/>
                    </a:lnTo>
                    <a:lnTo>
                      <a:pt x="20" y="17"/>
                    </a:lnTo>
                    <a:lnTo>
                      <a:pt x="26" y="23"/>
                    </a:lnTo>
                    <a:lnTo>
                      <a:pt x="34" y="30"/>
                    </a:lnTo>
                    <a:lnTo>
                      <a:pt x="40" y="38"/>
                    </a:lnTo>
                    <a:lnTo>
                      <a:pt x="45" y="46"/>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90" name="Freeform 813"/>
              <p:cNvSpPr>
                <a:spLocks noChangeArrowheads="1"/>
              </p:cNvSpPr>
              <p:nvPr/>
            </p:nvSpPr>
            <p:spPr bwMode="auto">
              <a:xfrm>
                <a:off x="191" y="947"/>
                <a:ext cx="21" cy="62"/>
              </a:xfrm>
              <a:custGeom>
                <a:avLst/>
                <a:gdLst>
                  <a:gd name="T0" fmla="*/ 1572 w 25"/>
                  <a:gd name="T1" fmla="*/ 22841 h 61"/>
                  <a:gd name="T2" fmla="*/ 1454 w 25"/>
                  <a:gd name="T3" fmla="*/ 21414 h 61"/>
                  <a:gd name="T4" fmla="*/ 1454 w 25"/>
                  <a:gd name="T5" fmla="*/ 18296 h 61"/>
                  <a:gd name="T6" fmla="*/ 1411 w 25"/>
                  <a:gd name="T7" fmla="*/ 16694 h 61"/>
                  <a:gd name="T8" fmla="*/ 1308 w 25"/>
                  <a:gd name="T9" fmla="*/ 13318 h 61"/>
                  <a:gd name="T10" fmla="*/ 1154 w 25"/>
                  <a:gd name="T11" fmla="*/ 9745 h 61"/>
                  <a:gd name="T12" fmla="*/ 990 w 25"/>
                  <a:gd name="T13" fmla="*/ 6505 h 61"/>
                  <a:gd name="T14" fmla="*/ 728 w 25"/>
                  <a:gd name="T15" fmla="*/ 3472 h 61"/>
                  <a:gd name="T16" fmla="*/ 535 w 25"/>
                  <a:gd name="T17" fmla="*/ 0 h 61"/>
                  <a:gd name="T18" fmla="*/ 0 w 25"/>
                  <a:gd name="T19" fmla="*/ 5 h 61"/>
                  <a:gd name="T20" fmla="*/ 3 w 25"/>
                  <a:gd name="T21" fmla="*/ 4732 h 61"/>
                  <a:gd name="T22" fmla="*/ 535 w 25"/>
                  <a:gd name="T23" fmla="*/ 8225 h 61"/>
                  <a:gd name="T24" fmla="*/ 624 w 25"/>
                  <a:gd name="T25" fmla="*/ 10524 h 61"/>
                  <a:gd name="T26" fmla="*/ 728 w 25"/>
                  <a:gd name="T27" fmla="*/ 14228 h 61"/>
                  <a:gd name="T28" fmla="*/ 786 w 25"/>
                  <a:gd name="T29" fmla="*/ 16907 h 61"/>
                  <a:gd name="T30" fmla="*/ 848 w 25"/>
                  <a:gd name="T31" fmla="*/ 19521 h 61"/>
                  <a:gd name="T32" fmla="*/ 916 w 25"/>
                  <a:gd name="T33" fmla="*/ 21431 h 61"/>
                  <a:gd name="T34" fmla="*/ 990 w 25"/>
                  <a:gd name="T35" fmla="*/ 23161 h 61"/>
                  <a:gd name="T36" fmla="*/ 1572 w 25"/>
                  <a:gd name="T37" fmla="*/ 2284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1"/>
                  <a:gd name="T59" fmla="*/ 25 w 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1">
                    <a:moveTo>
                      <a:pt x="25" y="60"/>
                    </a:moveTo>
                    <a:lnTo>
                      <a:pt x="23" y="56"/>
                    </a:lnTo>
                    <a:lnTo>
                      <a:pt x="23" y="49"/>
                    </a:lnTo>
                    <a:lnTo>
                      <a:pt x="22" y="43"/>
                    </a:lnTo>
                    <a:lnTo>
                      <a:pt x="20" y="35"/>
                    </a:lnTo>
                    <a:lnTo>
                      <a:pt x="18" y="26"/>
                    </a:lnTo>
                    <a:lnTo>
                      <a:pt x="16" y="17"/>
                    </a:lnTo>
                    <a:lnTo>
                      <a:pt x="12" y="9"/>
                    </a:lnTo>
                    <a:lnTo>
                      <a:pt x="8" y="0"/>
                    </a:lnTo>
                    <a:lnTo>
                      <a:pt x="0" y="5"/>
                    </a:lnTo>
                    <a:lnTo>
                      <a:pt x="4" y="13"/>
                    </a:lnTo>
                    <a:lnTo>
                      <a:pt x="8" y="21"/>
                    </a:lnTo>
                    <a:lnTo>
                      <a:pt x="10" y="28"/>
                    </a:lnTo>
                    <a:lnTo>
                      <a:pt x="12" y="37"/>
                    </a:lnTo>
                    <a:lnTo>
                      <a:pt x="13" y="45"/>
                    </a:lnTo>
                    <a:lnTo>
                      <a:pt x="14" y="51"/>
                    </a:lnTo>
                    <a:lnTo>
                      <a:pt x="15" y="57"/>
                    </a:lnTo>
                    <a:lnTo>
                      <a:pt x="16" y="61"/>
                    </a:lnTo>
                    <a:lnTo>
                      <a:pt x="25"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91" name="Freeform 814"/>
              <p:cNvSpPr>
                <a:spLocks noChangeArrowheads="1"/>
              </p:cNvSpPr>
              <p:nvPr/>
            </p:nvSpPr>
            <p:spPr bwMode="auto">
              <a:xfrm>
                <a:off x="5548" y="1049"/>
                <a:ext cx="63" cy="111"/>
              </a:xfrm>
              <a:custGeom>
                <a:avLst/>
                <a:gdLst>
                  <a:gd name="T0" fmla="*/ 0 w 65"/>
                  <a:gd name="T1" fmla="*/ 31008 h 106"/>
                  <a:gd name="T2" fmla="*/ 0 w 65"/>
                  <a:gd name="T3" fmla="*/ 31872 h 106"/>
                  <a:gd name="T4" fmla="*/ 0 w 65"/>
                  <a:gd name="T5" fmla="*/ 33039 h 106"/>
                  <a:gd name="T6" fmla="*/ 1 w 65"/>
                  <a:gd name="T7" fmla="*/ 33321 h 106"/>
                  <a:gd name="T8" fmla="*/ 2 w 65"/>
                  <a:gd name="T9" fmla="*/ 33668 h 106"/>
                  <a:gd name="T10" fmla="*/ 6 w 65"/>
                  <a:gd name="T11" fmla="*/ 34269 h 106"/>
                  <a:gd name="T12" fmla="*/ 549 w 65"/>
                  <a:gd name="T13" fmla="*/ 33668 h 106"/>
                  <a:gd name="T14" fmla="*/ 787 w 65"/>
                  <a:gd name="T15" fmla="*/ 33321 h 106"/>
                  <a:gd name="T16" fmla="*/ 1195 w 65"/>
                  <a:gd name="T17" fmla="*/ 32570 h 106"/>
                  <a:gd name="T18" fmla="*/ 1458 w 65"/>
                  <a:gd name="T19" fmla="*/ 30493 h 106"/>
                  <a:gd name="T20" fmla="*/ 1849 w 65"/>
                  <a:gd name="T21" fmla="*/ 28552 h 106"/>
                  <a:gd name="T22" fmla="*/ 2168 w 65"/>
                  <a:gd name="T23" fmla="*/ 25612 h 106"/>
                  <a:gd name="T24" fmla="*/ 2443 w 65"/>
                  <a:gd name="T25" fmla="*/ 22957 h 106"/>
                  <a:gd name="T26" fmla="*/ 2810 w 65"/>
                  <a:gd name="T27" fmla="*/ 19827 h 106"/>
                  <a:gd name="T28" fmla="*/ 2982 w 65"/>
                  <a:gd name="T29" fmla="*/ 16081 h 106"/>
                  <a:gd name="T30" fmla="*/ 3102 w 65"/>
                  <a:gd name="T31" fmla="*/ 12810 h 106"/>
                  <a:gd name="T32" fmla="*/ 3166 w 65"/>
                  <a:gd name="T33" fmla="*/ 8456 h 106"/>
                  <a:gd name="T34" fmla="*/ 3157 w 65"/>
                  <a:gd name="T35" fmla="*/ 4303 h 106"/>
                  <a:gd name="T36" fmla="*/ 2982 w 65"/>
                  <a:gd name="T37" fmla="*/ 1 h 106"/>
                  <a:gd name="T38" fmla="*/ 2975 w 65"/>
                  <a:gd name="T39" fmla="*/ 0 h 106"/>
                  <a:gd name="T40" fmla="*/ 2922 w 65"/>
                  <a:gd name="T41" fmla="*/ 0 h 106"/>
                  <a:gd name="T42" fmla="*/ 2810 w 65"/>
                  <a:gd name="T43" fmla="*/ 0 h 106"/>
                  <a:gd name="T44" fmla="*/ 2693 w 65"/>
                  <a:gd name="T45" fmla="*/ 0 h 106"/>
                  <a:gd name="T46" fmla="*/ 2349 w 65"/>
                  <a:gd name="T47" fmla="*/ 3 h 106"/>
                  <a:gd name="T48" fmla="*/ 2086 w 65"/>
                  <a:gd name="T49" fmla="*/ 2779 h 106"/>
                  <a:gd name="T50" fmla="*/ 1743 w 65"/>
                  <a:gd name="T51" fmla="*/ 4303 h 106"/>
                  <a:gd name="T52" fmla="*/ 1374 w 65"/>
                  <a:gd name="T53" fmla="*/ 7162 h 106"/>
                  <a:gd name="T54" fmla="*/ 1059 w 65"/>
                  <a:gd name="T55" fmla="*/ 9578 h 106"/>
                  <a:gd name="T56" fmla="*/ 740 w 65"/>
                  <a:gd name="T57" fmla="*/ 12161 h 106"/>
                  <a:gd name="T58" fmla="*/ 583 w 65"/>
                  <a:gd name="T59" fmla="*/ 14833 h 106"/>
                  <a:gd name="T60" fmla="*/ 8 w 65"/>
                  <a:gd name="T61" fmla="*/ 17495 h 106"/>
                  <a:gd name="T62" fmla="*/ 6 w 65"/>
                  <a:gd name="T63" fmla="*/ 20620 h 106"/>
                  <a:gd name="T64" fmla="*/ 4 w 65"/>
                  <a:gd name="T65" fmla="*/ 22957 h 106"/>
                  <a:gd name="T66" fmla="*/ 2 w 65"/>
                  <a:gd name="T67" fmla="*/ 25157 h 106"/>
                  <a:gd name="T68" fmla="*/ 1 w 65"/>
                  <a:gd name="T69" fmla="*/ 27541 h 106"/>
                  <a:gd name="T70" fmla="*/ 1 w 65"/>
                  <a:gd name="T71" fmla="*/ 29621 h 106"/>
                  <a:gd name="T72" fmla="*/ 0 w 65"/>
                  <a:gd name="T73" fmla="*/ 31008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0" y="97"/>
                    </a:moveTo>
                    <a:lnTo>
                      <a:pt x="0" y="99"/>
                    </a:lnTo>
                    <a:lnTo>
                      <a:pt x="0" y="102"/>
                    </a:lnTo>
                    <a:lnTo>
                      <a:pt x="1" y="103"/>
                    </a:lnTo>
                    <a:lnTo>
                      <a:pt x="2" y="105"/>
                    </a:lnTo>
                    <a:lnTo>
                      <a:pt x="6" y="106"/>
                    </a:lnTo>
                    <a:lnTo>
                      <a:pt x="11" y="105"/>
                    </a:lnTo>
                    <a:lnTo>
                      <a:pt x="17" y="103"/>
                    </a:lnTo>
                    <a:lnTo>
                      <a:pt x="24" y="100"/>
                    </a:lnTo>
                    <a:lnTo>
                      <a:pt x="30" y="94"/>
                    </a:lnTo>
                    <a:lnTo>
                      <a:pt x="38" y="88"/>
                    </a:lnTo>
                    <a:lnTo>
                      <a:pt x="44" y="80"/>
                    </a:lnTo>
                    <a:lnTo>
                      <a:pt x="50" y="71"/>
                    </a:lnTo>
                    <a:lnTo>
                      <a:pt x="57" y="61"/>
                    </a:lnTo>
                    <a:lnTo>
                      <a:pt x="61" y="50"/>
                    </a:lnTo>
                    <a:lnTo>
                      <a:pt x="63" y="40"/>
                    </a:lnTo>
                    <a:lnTo>
                      <a:pt x="65" y="27"/>
                    </a:lnTo>
                    <a:lnTo>
                      <a:pt x="64" y="14"/>
                    </a:lnTo>
                    <a:lnTo>
                      <a:pt x="61" y="1"/>
                    </a:lnTo>
                    <a:lnTo>
                      <a:pt x="60" y="0"/>
                    </a:lnTo>
                    <a:lnTo>
                      <a:pt x="59" y="0"/>
                    </a:lnTo>
                    <a:lnTo>
                      <a:pt x="57" y="0"/>
                    </a:lnTo>
                    <a:lnTo>
                      <a:pt x="55" y="0"/>
                    </a:lnTo>
                    <a:lnTo>
                      <a:pt x="48" y="3"/>
                    </a:lnTo>
                    <a:lnTo>
                      <a:pt x="42" y="8"/>
                    </a:lnTo>
                    <a:lnTo>
                      <a:pt x="36" y="14"/>
                    </a:lnTo>
                    <a:lnTo>
                      <a:pt x="28" y="22"/>
                    </a:lnTo>
                    <a:lnTo>
                      <a:pt x="22" y="30"/>
                    </a:lnTo>
                    <a:lnTo>
                      <a:pt x="16" y="38"/>
                    </a:lnTo>
                    <a:lnTo>
                      <a:pt x="12" y="46"/>
                    </a:lnTo>
                    <a:lnTo>
                      <a:pt x="8" y="55"/>
                    </a:lnTo>
                    <a:lnTo>
                      <a:pt x="6" y="64"/>
                    </a:lnTo>
                    <a:lnTo>
                      <a:pt x="4" y="71"/>
                    </a:lnTo>
                    <a:lnTo>
                      <a:pt x="2" y="79"/>
                    </a:lnTo>
                    <a:lnTo>
                      <a:pt x="1" y="86"/>
                    </a:lnTo>
                    <a:lnTo>
                      <a:pt x="1" y="92"/>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92" name="Freeform 815"/>
              <p:cNvSpPr>
                <a:spLocks noChangeArrowheads="1"/>
              </p:cNvSpPr>
              <p:nvPr/>
            </p:nvSpPr>
            <p:spPr bwMode="auto">
              <a:xfrm>
                <a:off x="5542" y="1049"/>
                <a:ext cx="73" cy="117"/>
              </a:xfrm>
              <a:custGeom>
                <a:avLst/>
                <a:gdLst>
                  <a:gd name="T0" fmla="*/ 1794 w 75"/>
                  <a:gd name="T1" fmla="*/ 3 h 111"/>
                  <a:gd name="T2" fmla="*/ 1888 w 75"/>
                  <a:gd name="T3" fmla="*/ 6710 h 111"/>
                  <a:gd name="T4" fmla="*/ 1888 w 75"/>
                  <a:gd name="T5" fmla="*/ 12511 h 111"/>
                  <a:gd name="T6" fmla="*/ 1881 w 75"/>
                  <a:gd name="T7" fmla="*/ 18078 h 111"/>
                  <a:gd name="T8" fmla="*/ 1794 w 75"/>
                  <a:gd name="T9" fmla="*/ 22934 h 111"/>
                  <a:gd name="T10" fmla="*/ 1696 w 75"/>
                  <a:gd name="T11" fmla="*/ 27864 h 111"/>
                  <a:gd name="T12" fmla="*/ 1528 w 75"/>
                  <a:gd name="T13" fmla="*/ 32565 h 111"/>
                  <a:gd name="T14" fmla="*/ 1375 w 75"/>
                  <a:gd name="T15" fmla="*/ 36433 h 111"/>
                  <a:gd name="T16" fmla="*/ 1177 w 75"/>
                  <a:gd name="T17" fmla="*/ 39735 h 111"/>
                  <a:gd name="T18" fmla="*/ 962 w 75"/>
                  <a:gd name="T19" fmla="*/ 42803 h 111"/>
                  <a:gd name="T20" fmla="*/ 742 w 75"/>
                  <a:gd name="T21" fmla="*/ 45036 h 111"/>
                  <a:gd name="T22" fmla="*/ 573 w 75"/>
                  <a:gd name="T23" fmla="*/ 46813 h 111"/>
                  <a:gd name="T24" fmla="*/ 419 w 75"/>
                  <a:gd name="T25" fmla="*/ 47078 h 111"/>
                  <a:gd name="T26" fmla="*/ 341 w 75"/>
                  <a:gd name="T27" fmla="*/ 47443 h 111"/>
                  <a:gd name="T28" fmla="*/ 9 w 75"/>
                  <a:gd name="T29" fmla="*/ 47078 h 111"/>
                  <a:gd name="T30" fmla="*/ 324 w 75"/>
                  <a:gd name="T31" fmla="*/ 47078 h 111"/>
                  <a:gd name="T32" fmla="*/ 9 w 75"/>
                  <a:gd name="T33" fmla="*/ 46813 h 111"/>
                  <a:gd name="T34" fmla="*/ 9 w 75"/>
                  <a:gd name="T35" fmla="*/ 46451 h 111"/>
                  <a:gd name="T36" fmla="*/ 9 w 75"/>
                  <a:gd name="T37" fmla="*/ 46006 h 111"/>
                  <a:gd name="T38" fmla="*/ 0 w 75"/>
                  <a:gd name="T39" fmla="*/ 45036 h 111"/>
                  <a:gd name="T40" fmla="*/ 0 w 75"/>
                  <a:gd name="T41" fmla="*/ 46813 h 111"/>
                  <a:gd name="T42" fmla="*/ 0 w 75"/>
                  <a:gd name="T43" fmla="*/ 48110 h 111"/>
                  <a:gd name="T44" fmla="*/ 3 w 75"/>
                  <a:gd name="T45" fmla="*/ 50015 h 111"/>
                  <a:gd name="T46" fmla="*/ 6 w 75"/>
                  <a:gd name="T47" fmla="*/ 50918 h 111"/>
                  <a:gd name="T48" fmla="*/ 341 w 75"/>
                  <a:gd name="T49" fmla="*/ 52015 h 111"/>
                  <a:gd name="T50" fmla="*/ 466 w 75"/>
                  <a:gd name="T51" fmla="*/ 52015 h 111"/>
                  <a:gd name="T52" fmla="*/ 670 w 75"/>
                  <a:gd name="T53" fmla="*/ 50618 h 111"/>
                  <a:gd name="T54" fmla="*/ 914 w 75"/>
                  <a:gd name="T55" fmla="*/ 48656 h 111"/>
                  <a:gd name="T56" fmla="*/ 1124 w 75"/>
                  <a:gd name="T57" fmla="*/ 46253 h 111"/>
                  <a:gd name="T58" fmla="*/ 1375 w 75"/>
                  <a:gd name="T59" fmla="*/ 42803 h 111"/>
                  <a:gd name="T60" fmla="*/ 1535 w 75"/>
                  <a:gd name="T61" fmla="*/ 39369 h 111"/>
                  <a:gd name="T62" fmla="*/ 1785 w 75"/>
                  <a:gd name="T63" fmla="*/ 34472 h 111"/>
                  <a:gd name="T64" fmla="*/ 1888 w 75"/>
                  <a:gd name="T65" fmla="*/ 30145 h 111"/>
                  <a:gd name="T66" fmla="*/ 2085 w 75"/>
                  <a:gd name="T67" fmla="*/ 24662 h 111"/>
                  <a:gd name="T68" fmla="*/ 2182 w 75"/>
                  <a:gd name="T69" fmla="*/ 18459 h 111"/>
                  <a:gd name="T70" fmla="*/ 2197 w 75"/>
                  <a:gd name="T71" fmla="*/ 12511 h 111"/>
                  <a:gd name="T72" fmla="*/ 2182 w 75"/>
                  <a:gd name="T73" fmla="*/ 6182 h 111"/>
                  <a:gd name="T74" fmla="*/ 2085 w 75"/>
                  <a:gd name="T75" fmla="*/ 0 h 111"/>
                  <a:gd name="T76" fmla="*/ 1794 w 75"/>
                  <a:gd name="T77" fmla="*/ 3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1"/>
                  <a:gd name="T119" fmla="*/ 75 w 75"/>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1">
                    <a:moveTo>
                      <a:pt x="62" y="3"/>
                    </a:moveTo>
                    <a:lnTo>
                      <a:pt x="65" y="15"/>
                    </a:lnTo>
                    <a:lnTo>
                      <a:pt x="65" y="27"/>
                    </a:lnTo>
                    <a:lnTo>
                      <a:pt x="64" y="38"/>
                    </a:lnTo>
                    <a:lnTo>
                      <a:pt x="62" y="49"/>
                    </a:lnTo>
                    <a:lnTo>
                      <a:pt x="58" y="59"/>
                    </a:lnTo>
                    <a:lnTo>
                      <a:pt x="52" y="69"/>
                    </a:lnTo>
                    <a:lnTo>
                      <a:pt x="46" y="77"/>
                    </a:lnTo>
                    <a:lnTo>
                      <a:pt x="40" y="85"/>
                    </a:lnTo>
                    <a:lnTo>
                      <a:pt x="33" y="91"/>
                    </a:lnTo>
                    <a:lnTo>
                      <a:pt x="26" y="96"/>
                    </a:lnTo>
                    <a:lnTo>
                      <a:pt x="21" y="100"/>
                    </a:lnTo>
                    <a:lnTo>
                      <a:pt x="15" y="101"/>
                    </a:lnTo>
                    <a:lnTo>
                      <a:pt x="11" y="102"/>
                    </a:lnTo>
                    <a:lnTo>
                      <a:pt x="9" y="101"/>
                    </a:lnTo>
                    <a:lnTo>
                      <a:pt x="10" y="101"/>
                    </a:lnTo>
                    <a:lnTo>
                      <a:pt x="9" y="100"/>
                    </a:lnTo>
                    <a:lnTo>
                      <a:pt x="9" y="99"/>
                    </a:lnTo>
                    <a:lnTo>
                      <a:pt x="9" y="97"/>
                    </a:lnTo>
                    <a:lnTo>
                      <a:pt x="0" y="96"/>
                    </a:lnTo>
                    <a:lnTo>
                      <a:pt x="0" y="100"/>
                    </a:lnTo>
                    <a:lnTo>
                      <a:pt x="0" y="103"/>
                    </a:lnTo>
                    <a:lnTo>
                      <a:pt x="3" y="106"/>
                    </a:lnTo>
                    <a:lnTo>
                      <a:pt x="6" y="109"/>
                    </a:lnTo>
                    <a:lnTo>
                      <a:pt x="11" y="111"/>
                    </a:lnTo>
                    <a:lnTo>
                      <a:pt x="17" y="111"/>
                    </a:lnTo>
                    <a:lnTo>
                      <a:pt x="24" y="108"/>
                    </a:lnTo>
                    <a:lnTo>
                      <a:pt x="31" y="104"/>
                    </a:lnTo>
                    <a:lnTo>
                      <a:pt x="39" y="98"/>
                    </a:lnTo>
                    <a:lnTo>
                      <a:pt x="46" y="91"/>
                    </a:lnTo>
                    <a:lnTo>
                      <a:pt x="53" y="83"/>
                    </a:lnTo>
                    <a:lnTo>
                      <a:pt x="60" y="74"/>
                    </a:lnTo>
                    <a:lnTo>
                      <a:pt x="65" y="64"/>
                    </a:lnTo>
                    <a:lnTo>
                      <a:pt x="70" y="52"/>
                    </a:lnTo>
                    <a:lnTo>
                      <a:pt x="73" y="40"/>
                    </a:lnTo>
                    <a:lnTo>
                      <a:pt x="75" y="27"/>
                    </a:lnTo>
                    <a:lnTo>
                      <a:pt x="73" y="14"/>
                    </a:lnTo>
                    <a:lnTo>
                      <a:pt x="70" y="0"/>
                    </a:lnTo>
                    <a:lnTo>
                      <a:pt x="62"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93" name="Freeform 816"/>
              <p:cNvSpPr>
                <a:spLocks noChangeArrowheads="1"/>
              </p:cNvSpPr>
              <p:nvPr/>
            </p:nvSpPr>
            <p:spPr bwMode="auto">
              <a:xfrm>
                <a:off x="5560" y="1044"/>
                <a:ext cx="50" cy="44"/>
              </a:xfrm>
              <a:custGeom>
                <a:avLst/>
                <a:gdLst>
                  <a:gd name="T0" fmla="*/ 8 w 53"/>
                  <a:gd name="T1" fmla="*/ 23247 h 45"/>
                  <a:gd name="T2" fmla="*/ 385 w 53"/>
                  <a:gd name="T3" fmla="*/ 19430 h 45"/>
                  <a:gd name="T4" fmla="*/ 535 w 53"/>
                  <a:gd name="T5" fmla="*/ 14093 h 45"/>
                  <a:gd name="T6" fmla="*/ 832 w 53"/>
                  <a:gd name="T7" fmla="*/ 10925 h 45"/>
                  <a:gd name="T8" fmla="*/ 982 w 53"/>
                  <a:gd name="T9" fmla="*/ 8369 h 45"/>
                  <a:gd name="T10" fmla="*/ 1169 w 53"/>
                  <a:gd name="T11" fmla="*/ 5960 h 45"/>
                  <a:gd name="T12" fmla="*/ 1306 w 53"/>
                  <a:gd name="T13" fmla="*/ 4216 h 45"/>
                  <a:gd name="T14" fmla="*/ 1366 w 53"/>
                  <a:gd name="T15" fmla="*/ 4216 h 45"/>
                  <a:gd name="T16" fmla="*/ 1379 w 53"/>
                  <a:gd name="T17" fmla="*/ 4216 h 45"/>
                  <a:gd name="T18" fmla="*/ 1366 w 53"/>
                  <a:gd name="T19" fmla="*/ 4216 h 45"/>
                  <a:gd name="T20" fmla="*/ 1366 w 53"/>
                  <a:gd name="T21" fmla="*/ 3858 h 45"/>
                  <a:gd name="T22" fmla="*/ 1564 w 53"/>
                  <a:gd name="T23" fmla="*/ 4 h 45"/>
                  <a:gd name="T24" fmla="*/ 1525 w 53"/>
                  <a:gd name="T25" fmla="*/ 1 h 45"/>
                  <a:gd name="T26" fmla="*/ 1401 w 53"/>
                  <a:gd name="T27" fmla="*/ 0 h 45"/>
                  <a:gd name="T28" fmla="*/ 1306 w 53"/>
                  <a:gd name="T29" fmla="*/ 0 h 45"/>
                  <a:gd name="T30" fmla="*/ 1224 w 53"/>
                  <a:gd name="T31" fmla="*/ 1 h 45"/>
                  <a:gd name="T32" fmla="*/ 991 w 53"/>
                  <a:gd name="T33" fmla="*/ 3 h 45"/>
                  <a:gd name="T34" fmla="*/ 840 w 53"/>
                  <a:gd name="T35" fmla="*/ 4216 h 45"/>
                  <a:gd name="T36" fmla="*/ 598 w 53"/>
                  <a:gd name="T37" fmla="*/ 7683 h 45"/>
                  <a:gd name="T38" fmla="*/ 385 w 53"/>
                  <a:gd name="T39" fmla="*/ 11749 h 45"/>
                  <a:gd name="T40" fmla="*/ 6 w 53"/>
                  <a:gd name="T41" fmla="*/ 15368 h 45"/>
                  <a:gd name="T42" fmla="*/ 0 w 53"/>
                  <a:gd name="T43" fmla="*/ 21167 h 45"/>
                  <a:gd name="T44" fmla="*/ 8 w 53"/>
                  <a:gd name="T45" fmla="*/ 2324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8" y="45"/>
                    </a:moveTo>
                    <a:lnTo>
                      <a:pt x="13" y="37"/>
                    </a:lnTo>
                    <a:lnTo>
                      <a:pt x="19" y="28"/>
                    </a:lnTo>
                    <a:lnTo>
                      <a:pt x="27" y="22"/>
                    </a:lnTo>
                    <a:lnTo>
                      <a:pt x="33" y="16"/>
                    </a:lnTo>
                    <a:lnTo>
                      <a:pt x="40" y="12"/>
                    </a:lnTo>
                    <a:lnTo>
                      <a:pt x="44" y="8"/>
                    </a:lnTo>
                    <a:lnTo>
                      <a:pt x="45" y="8"/>
                    </a:lnTo>
                    <a:lnTo>
                      <a:pt x="46" y="8"/>
                    </a:lnTo>
                    <a:lnTo>
                      <a:pt x="45" y="8"/>
                    </a:lnTo>
                    <a:lnTo>
                      <a:pt x="45" y="7"/>
                    </a:lnTo>
                    <a:lnTo>
                      <a:pt x="53" y="4"/>
                    </a:lnTo>
                    <a:lnTo>
                      <a:pt x="51" y="1"/>
                    </a:lnTo>
                    <a:lnTo>
                      <a:pt x="47" y="0"/>
                    </a:lnTo>
                    <a:lnTo>
                      <a:pt x="44" y="0"/>
                    </a:lnTo>
                    <a:lnTo>
                      <a:pt x="41" y="1"/>
                    </a:lnTo>
                    <a:lnTo>
                      <a:pt x="34" y="3"/>
                    </a:lnTo>
                    <a:lnTo>
                      <a:pt x="28" y="8"/>
                    </a:lnTo>
                    <a:lnTo>
                      <a:pt x="21" y="15"/>
                    </a:lnTo>
                    <a:lnTo>
                      <a:pt x="13" y="23"/>
                    </a:lnTo>
                    <a:lnTo>
                      <a:pt x="6" y="30"/>
                    </a:lnTo>
                    <a:lnTo>
                      <a:pt x="0" y="40"/>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94" name="Freeform 817"/>
              <p:cNvSpPr>
                <a:spLocks noChangeArrowheads="1"/>
              </p:cNvSpPr>
              <p:nvPr/>
            </p:nvSpPr>
            <p:spPr bwMode="auto">
              <a:xfrm>
                <a:off x="5542" y="1077"/>
                <a:ext cx="21" cy="62"/>
              </a:xfrm>
              <a:custGeom>
                <a:avLst/>
                <a:gdLst>
                  <a:gd name="T0" fmla="*/ 577 w 25"/>
                  <a:gd name="T1" fmla="*/ 23161 h 61"/>
                  <a:gd name="T2" fmla="*/ 624 w 25"/>
                  <a:gd name="T3" fmla="*/ 21414 h 61"/>
                  <a:gd name="T4" fmla="*/ 674 w 25"/>
                  <a:gd name="T5" fmla="*/ 19521 h 61"/>
                  <a:gd name="T6" fmla="*/ 728 w 25"/>
                  <a:gd name="T7" fmla="*/ 16883 h 61"/>
                  <a:gd name="T8" fmla="*/ 786 w 25"/>
                  <a:gd name="T9" fmla="*/ 13338 h 61"/>
                  <a:gd name="T10" fmla="*/ 916 w 25"/>
                  <a:gd name="T11" fmla="*/ 11266 h 61"/>
                  <a:gd name="T12" fmla="*/ 1069 w 25"/>
                  <a:gd name="T13" fmla="*/ 7669 h 61"/>
                  <a:gd name="T14" fmla="*/ 1347 w 25"/>
                  <a:gd name="T15" fmla="*/ 4382 h 61"/>
                  <a:gd name="T16" fmla="*/ 1572 w 25"/>
                  <a:gd name="T17" fmla="*/ 5 h 61"/>
                  <a:gd name="T18" fmla="*/ 1069 w 25"/>
                  <a:gd name="T19" fmla="*/ 0 h 61"/>
                  <a:gd name="T20" fmla="*/ 786 w 25"/>
                  <a:gd name="T21" fmla="*/ 3197 h 61"/>
                  <a:gd name="T22" fmla="*/ 577 w 25"/>
                  <a:gd name="T23" fmla="*/ 6505 h 61"/>
                  <a:gd name="T24" fmla="*/ 496 w 25"/>
                  <a:gd name="T25" fmla="*/ 9593 h 61"/>
                  <a:gd name="T26" fmla="*/ 3 w 25"/>
                  <a:gd name="T27" fmla="*/ 13166 h 61"/>
                  <a:gd name="T28" fmla="*/ 3 w 25"/>
                  <a:gd name="T29" fmla="*/ 15623 h 61"/>
                  <a:gd name="T30" fmla="*/ 2 w 25"/>
                  <a:gd name="T31" fmla="*/ 18920 h 61"/>
                  <a:gd name="T32" fmla="*/ 2 w 25"/>
                  <a:gd name="T33" fmla="*/ 21133 h 61"/>
                  <a:gd name="T34" fmla="*/ 0 w 25"/>
                  <a:gd name="T35" fmla="*/ 22841 h 61"/>
                  <a:gd name="T36" fmla="*/ 577 w 25"/>
                  <a:gd name="T37" fmla="*/ 2316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1"/>
                  <a:gd name="T59" fmla="*/ 25 w 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1">
                    <a:moveTo>
                      <a:pt x="9" y="61"/>
                    </a:moveTo>
                    <a:lnTo>
                      <a:pt x="10" y="56"/>
                    </a:lnTo>
                    <a:lnTo>
                      <a:pt x="11" y="51"/>
                    </a:lnTo>
                    <a:lnTo>
                      <a:pt x="12" y="44"/>
                    </a:lnTo>
                    <a:lnTo>
                      <a:pt x="13" y="36"/>
                    </a:lnTo>
                    <a:lnTo>
                      <a:pt x="15" y="29"/>
                    </a:lnTo>
                    <a:lnTo>
                      <a:pt x="17" y="20"/>
                    </a:lnTo>
                    <a:lnTo>
                      <a:pt x="21" y="12"/>
                    </a:lnTo>
                    <a:lnTo>
                      <a:pt x="25" y="5"/>
                    </a:lnTo>
                    <a:lnTo>
                      <a:pt x="17" y="0"/>
                    </a:lnTo>
                    <a:lnTo>
                      <a:pt x="13" y="8"/>
                    </a:lnTo>
                    <a:lnTo>
                      <a:pt x="9" y="17"/>
                    </a:lnTo>
                    <a:lnTo>
                      <a:pt x="7" y="25"/>
                    </a:lnTo>
                    <a:lnTo>
                      <a:pt x="5" y="34"/>
                    </a:lnTo>
                    <a:lnTo>
                      <a:pt x="3" y="42"/>
                    </a:lnTo>
                    <a:lnTo>
                      <a:pt x="2" y="50"/>
                    </a:lnTo>
                    <a:lnTo>
                      <a:pt x="2" y="55"/>
                    </a:lnTo>
                    <a:lnTo>
                      <a:pt x="0" y="60"/>
                    </a:lnTo>
                    <a:lnTo>
                      <a:pt x="9"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95" name="Freeform 818"/>
              <p:cNvSpPr>
                <a:spLocks noChangeArrowheads="1"/>
              </p:cNvSpPr>
              <p:nvPr/>
            </p:nvSpPr>
            <p:spPr bwMode="auto">
              <a:xfrm>
                <a:off x="143" y="3755"/>
                <a:ext cx="63" cy="112"/>
              </a:xfrm>
              <a:custGeom>
                <a:avLst/>
                <a:gdLst>
                  <a:gd name="T0" fmla="*/ 3166 w 65"/>
                  <a:gd name="T1" fmla="*/ 29584 h 107"/>
                  <a:gd name="T2" fmla="*/ 3166 w 65"/>
                  <a:gd name="T3" fmla="*/ 30109 h 107"/>
                  <a:gd name="T4" fmla="*/ 3166 w 65"/>
                  <a:gd name="T5" fmla="*/ 31411 h 107"/>
                  <a:gd name="T6" fmla="*/ 3157 w 65"/>
                  <a:gd name="T7" fmla="*/ 31706 h 107"/>
                  <a:gd name="T8" fmla="*/ 3102 w 65"/>
                  <a:gd name="T9" fmla="*/ 32030 h 107"/>
                  <a:gd name="T10" fmla="*/ 2922 w 65"/>
                  <a:gd name="T11" fmla="*/ 32690 h 107"/>
                  <a:gd name="T12" fmla="*/ 2647 w 65"/>
                  <a:gd name="T13" fmla="*/ 32030 h 107"/>
                  <a:gd name="T14" fmla="*/ 2349 w 65"/>
                  <a:gd name="T15" fmla="*/ 31706 h 107"/>
                  <a:gd name="T16" fmla="*/ 2043 w 65"/>
                  <a:gd name="T17" fmla="*/ 30401 h 107"/>
                  <a:gd name="T18" fmla="*/ 1708 w 65"/>
                  <a:gd name="T19" fmla="*/ 29197 h 107"/>
                  <a:gd name="T20" fmla="*/ 1346 w 65"/>
                  <a:gd name="T21" fmla="*/ 27209 h 107"/>
                  <a:gd name="T22" fmla="*/ 997 w 65"/>
                  <a:gd name="T23" fmla="*/ 24252 h 107"/>
                  <a:gd name="T24" fmla="*/ 697 w 65"/>
                  <a:gd name="T25" fmla="*/ 21907 h 107"/>
                  <a:gd name="T26" fmla="*/ 8 w 65"/>
                  <a:gd name="T27" fmla="*/ 18948 h 107"/>
                  <a:gd name="T28" fmla="*/ 4 w 65"/>
                  <a:gd name="T29" fmla="*/ 15472 h 107"/>
                  <a:gd name="T30" fmla="*/ 2 w 65"/>
                  <a:gd name="T31" fmla="*/ 12281 h 107"/>
                  <a:gd name="T32" fmla="*/ 0 w 65"/>
                  <a:gd name="T33" fmla="*/ 8083 h 107"/>
                  <a:gd name="T34" fmla="*/ 1 w 65"/>
                  <a:gd name="T35" fmla="*/ 3916 h 107"/>
                  <a:gd name="T36" fmla="*/ 4 w 65"/>
                  <a:gd name="T37" fmla="*/ 1 h 107"/>
                  <a:gd name="T38" fmla="*/ 5 w 65"/>
                  <a:gd name="T39" fmla="*/ 0 h 107"/>
                  <a:gd name="T40" fmla="*/ 6 w 65"/>
                  <a:gd name="T41" fmla="*/ 0 h 107"/>
                  <a:gd name="T42" fmla="*/ 8 w 65"/>
                  <a:gd name="T43" fmla="*/ 0 h 107"/>
                  <a:gd name="T44" fmla="*/ 517 w 65"/>
                  <a:gd name="T45" fmla="*/ 0 h 107"/>
                  <a:gd name="T46" fmla="*/ 787 w 65"/>
                  <a:gd name="T47" fmla="*/ 3 h 107"/>
                  <a:gd name="T48" fmla="*/ 1126 w 65"/>
                  <a:gd name="T49" fmla="*/ 2551 h 107"/>
                  <a:gd name="T50" fmla="*/ 1429 w 65"/>
                  <a:gd name="T51" fmla="*/ 3916 h 107"/>
                  <a:gd name="T52" fmla="*/ 1814 w 65"/>
                  <a:gd name="T53" fmla="*/ 6917 h 107"/>
                  <a:gd name="T54" fmla="*/ 2122 w 65"/>
                  <a:gd name="T55" fmla="*/ 9205 h 107"/>
                  <a:gd name="T56" fmla="*/ 2391 w 65"/>
                  <a:gd name="T57" fmla="*/ 11579 h 107"/>
                  <a:gd name="T58" fmla="*/ 2647 w 65"/>
                  <a:gd name="T59" fmla="*/ 14183 h 107"/>
                  <a:gd name="T60" fmla="*/ 2810 w 65"/>
                  <a:gd name="T61" fmla="*/ 16646 h 107"/>
                  <a:gd name="T62" fmla="*/ 2922 w 65"/>
                  <a:gd name="T63" fmla="*/ 19525 h 107"/>
                  <a:gd name="T64" fmla="*/ 2982 w 65"/>
                  <a:gd name="T65" fmla="*/ 21907 h 107"/>
                  <a:gd name="T66" fmla="*/ 3102 w 65"/>
                  <a:gd name="T67" fmla="*/ 23996 h 107"/>
                  <a:gd name="T68" fmla="*/ 3157 w 65"/>
                  <a:gd name="T69" fmla="*/ 26077 h 107"/>
                  <a:gd name="T70" fmla="*/ 3157 w 65"/>
                  <a:gd name="T71" fmla="*/ 28006 h 107"/>
                  <a:gd name="T72" fmla="*/ 3166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7"/>
                    </a:moveTo>
                    <a:lnTo>
                      <a:pt x="65" y="99"/>
                    </a:lnTo>
                    <a:lnTo>
                      <a:pt x="65" y="102"/>
                    </a:lnTo>
                    <a:lnTo>
                      <a:pt x="64" y="103"/>
                    </a:lnTo>
                    <a:lnTo>
                      <a:pt x="63" y="105"/>
                    </a:lnTo>
                    <a:lnTo>
                      <a:pt x="59" y="107"/>
                    </a:lnTo>
                    <a:lnTo>
                      <a:pt x="54" y="105"/>
                    </a:lnTo>
                    <a:lnTo>
                      <a:pt x="48" y="103"/>
                    </a:lnTo>
                    <a:lnTo>
                      <a:pt x="41" y="100"/>
                    </a:lnTo>
                    <a:lnTo>
                      <a:pt x="35" y="94"/>
                    </a:lnTo>
                    <a:lnTo>
                      <a:pt x="27" y="88"/>
                    </a:lnTo>
                    <a:lnTo>
                      <a:pt x="21" y="80"/>
                    </a:lnTo>
                    <a:lnTo>
                      <a:pt x="15" y="71"/>
                    </a:lnTo>
                    <a:lnTo>
                      <a:pt x="8" y="61"/>
                    </a:lnTo>
                    <a:lnTo>
                      <a:pt x="4" y="51"/>
                    </a:lnTo>
                    <a:lnTo>
                      <a:pt x="2" y="40"/>
                    </a:lnTo>
                    <a:lnTo>
                      <a:pt x="0" y="27"/>
                    </a:lnTo>
                    <a:lnTo>
                      <a:pt x="1" y="14"/>
                    </a:lnTo>
                    <a:lnTo>
                      <a:pt x="4" y="1"/>
                    </a:lnTo>
                    <a:lnTo>
                      <a:pt x="5" y="0"/>
                    </a:lnTo>
                    <a:lnTo>
                      <a:pt x="6" y="0"/>
                    </a:lnTo>
                    <a:lnTo>
                      <a:pt x="8" y="0"/>
                    </a:lnTo>
                    <a:lnTo>
                      <a:pt x="10" y="0"/>
                    </a:lnTo>
                    <a:lnTo>
                      <a:pt x="17" y="3"/>
                    </a:lnTo>
                    <a:lnTo>
                      <a:pt x="23" y="8"/>
                    </a:lnTo>
                    <a:lnTo>
                      <a:pt x="29" y="14"/>
                    </a:lnTo>
                    <a:lnTo>
                      <a:pt x="37" y="22"/>
                    </a:lnTo>
                    <a:lnTo>
                      <a:pt x="43" y="30"/>
                    </a:lnTo>
                    <a:lnTo>
                      <a:pt x="49" y="38"/>
                    </a:lnTo>
                    <a:lnTo>
                      <a:pt x="54" y="46"/>
                    </a:lnTo>
                    <a:lnTo>
                      <a:pt x="57" y="55"/>
                    </a:lnTo>
                    <a:lnTo>
                      <a:pt x="59" y="64"/>
                    </a:lnTo>
                    <a:lnTo>
                      <a:pt x="61" y="71"/>
                    </a:lnTo>
                    <a:lnTo>
                      <a:pt x="63" y="79"/>
                    </a:lnTo>
                    <a:lnTo>
                      <a:pt x="64" y="86"/>
                    </a:lnTo>
                    <a:lnTo>
                      <a:pt x="64" y="92"/>
                    </a:lnTo>
                    <a:lnTo>
                      <a:pt x="65"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96" name="Freeform 819"/>
              <p:cNvSpPr>
                <a:spLocks noChangeArrowheads="1"/>
              </p:cNvSpPr>
              <p:nvPr/>
            </p:nvSpPr>
            <p:spPr bwMode="auto">
              <a:xfrm>
                <a:off x="138" y="3755"/>
                <a:ext cx="73" cy="117"/>
              </a:xfrm>
              <a:custGeom>
                <a:avLst/>
                <a:gdLst>
                  <a:gd name="T0" fmla="*/ 5 w 75"/>
                  <a:gd name="T1" fmla="*/ 0 h 111"/>
                  <a:gd name="T2" fmla="*/ 2 w 75"/>
                  <a:gd name="T3" fmla="*/ 6182 h 111"/>
                  <a:gd name="T4" fmla="*/ 0 w 75"/>
                  <a:gd name="T5" fmla="*/ 12511 h 111"/>
                  <a:gd name="T6" fmla="*/ 2 w 75"/>
                  <a:gd name="T7" fmla="*/ 18459 h 111"/>
                  <a:gd name="T8" fmla="*/ 5 w 75"/>
                  <a:gd name="T9" fmla="*/ 24662 h 111"/>
                  <a:gd name="T10" fmla="*/ 324 w 75"/>
                  <a:gd name="T11" fmla="*/ 30145 h 111"/>
                  <a:gd name="T12" fmla="*/ 419 w 75"/>
                  <a:gd name="T13" fmla="*/ 34472 h 111"/>
                  <a:gd name="T14" fmla="*/ 604 w 75"/>
                  <a:gd name="T15" fmla="*/ 39369 h 111"/>
                  <a:gd name="T16" fmla="*/ 868 w 75"/>
                  <a:gd name="T17" fmla="*/ 42803 h 111"/>
                  <a:gd name="T18" fmla="*/ 1061 w 75"/>
                  <a:gd name="T19" fmla="*/ 46253 h 111"/>
                  <a:gd name="T20" fmla="*/ 1305 w 75"/>
                  <a:gd name="T21" fmla="*/ 48110 h 111"/>
                  <a:gd name="T22" fmla="*/ 1527 w 75"/>
                  <a:gd name="T23" fmla="*/ 50618 h 111"/>
                  <a:gd name="T24" fmla="*/ 1696 w 75"/>
                  <a:gd name="T25" fmla="*/ 52015 h 111"/>
                  <a:gd name="T26" fmla="*/ 1881 w 75"/>
                  <a:gd name="T27" fmla="*/ 52015 h 111"/>
                  <a:gd name="T28" fmla="*/ 2085 w 75"/>
                  <a:gd name="T29" fmla="*/ 50918 h 111"/>
                  <a:gd name="T30" fmla="*/ 2097 w 75"/>
                  <a:gd name="T31" fmla="*/ 50178 h 111"/>
                  <a:gd name="T32" fmla="*/ 2197 w 75"/>
                  <a:gd name="T33" fmla="*/ 48110 h 111"/>
                  <a:gd name="T34" fmla="*/ 2197 w 75"/>
                  <a:gd name="T35" fmla="*/ 46813 h 111"/>
                  <a:gd name="T36" fmla="*/ 2197 w 75"/>
                  <a:gd name="T37" fmla="*/ 45036 h 111"/>
                  <a:gd name="T38" fmla="*/ 1980 w 75"/>
                  <a:gd name="T39" fmla="*/ 46006 h 111"/>
                  <a:gd name="T40" fmla="*/ 1980 w 75"/>
                  <a:gd name="T41" fmla="*/ 46451 h 111"/>
                  <a:gd name="T42" fmla="*/ 1980 w 75"/>
                  <a:gd name="T43" fmla="*/ 46813 h 111"/>
                  <a:gd name="T44" fmla="*/ 1888 w 75"/>
                  <a:gd name="T45" fmla="*/ 47078 h 111"/>
                  <a:gd name="T46" fmla="*/ 1980 w 75"/>
                  <a:gd name="T47" fmla="*/ 47078 h 111"/>
                  <a:gd name="T48" fmla="*/ 1881 w 75"/>
                  <a:gd name="T49" fmla="*/ 47443 h 111"/>
                  <a:gd name="T50" fmla="*/ 1785 w 75"/>
                  <a:gd name="T51" fmla="*/ 47078 h 111"/>
                  <a:gd name="T52" fmla="*/ 1609 w 75"/>
                  <a:gd name="T53" fmla="*/ 46813 h 111"/>
                  <a:gd name="T54" fmla="*/ 1451 w 75"/>
                  <a:gd name="T55" fmla="*/ 45036 h 111"/>
                  <a:gd name="T56" fmla="*/ 1239 w 75"/>
                  <a:gd name="T57" fmla="*/ 42803 h 111"/>
                  <a:gd name="T58" fmla="*/ 1013 w 75"/>
                  <a:gd name="T59" fmla="*/ 39735 h 111"/>
                  <a:gd name="T60" fmla="*/ 868 w 75"/>
                  <a:gd name="T61" fmla="*/ 36433 h 111"/>
                  <a:gd name="T62" fmla="*/ 636 w 75"/>
                  <a:gd name="T63" fmla="*/ 32565 h 111"/>
                  <a:gd name="T64" fmla="*/ 466 w 75"/>
                  <a:gd name="T65" fmla="*/ 27864 h 111"/>
                  <a:gd name="T66" fmla="*/ 379 w 75"/>
                  <a:gd name="T67" fmla="*/ 22934 h 111"/>
                  <a:gd name="T68" fmla="*/ 341 w 75"/>
                  <a:gd name="T69" fmla="*/ 18078 h 111"/>
                  <a:gd name="T70" fmla="*/ 324 w 75"/>
                  <a:gd name="T71" fmla="*/ 12511 h 111"/>
                  <a:gd name="T72" fmla="*/ 324 w 75"/>
                  <a:gd name="T73" fmla="*/ 6710 h 111"/>
                  <a:gd name="T74" fmla="*/ 379 w 75"/>
                  <a:gd name="T75" fmla="*/ 3 h 111"/>
                  <a:gd name="T76" fmla="*/ 5 w 75"/>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1"/>
                  <a:gd name="T119" fmla="*/ 75 w 75"/>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1">
                    <a:moveTo>
                      <a:pt x="5" y="0"/>
                    </a:moveTo>
                    <a:lnTo>
                      <a:pt x="2" y="14"/>
                    </a:lnTo>
                    <a:lnTo>
                      <a:pt x="0" y="27"/>
                    </a:lnTo>
                    <a:lnTo>
                      <a:pt x="2" y="40"/>
                    </a:lnTo>
                    <a:lnTo>
                      <a:pt x="5" y="52"/>
                    </a:lnTo>
                    <a:lnTo>
                      <a:pt x="10" y="64"/>
                    </a:lnTo>
                    <a:lnTo>
                      <a:pt x="15" y="74"/>
                    </a:lnTo>
                    <a:lnTo>
                      <a:pt x="22" y="83"/>
                    </a:lnTo>
                    <a:lnTo>
                      <a:pt x="29" y="91"/>
                    </a:lnTo>
                    <a:lnTo>
                      <a:pt x="36" y="98"/>
                    </a:lnTo>
                    <a:lnTo>
                      <a:pt x="44" y="103"/>
                    </a:lnTo>
                    <a:lnTo>
                      <a:pt x="51" y="108"/>
                    </a:lnTo>
                    <a:lnTo>
                      <a:pt x="58" y="111"/>
                    </a:lnTo>
                    <a:lnTo>
                      <a:pt x="64" y="111"/>
                    </a:lnTo>
                    <a:lnTo>
                      <a:pt x="70" y="109"/>
                    </a:lnTo>
                    <a:lnTo>
                      <a:pt x="72" y="107"/>
                    </a:lnTo>
                    <a:lnTo>
                      <a:pt x="75" y="103"/>
                    </a:lnTo>
                    <a:lnTo>
                      <a:pt x="75" y="100"/>
                    </a:lnTo>
                    <a:lnTo>
                      <a:pt x="75" y="96"/>
                    </a:lnTo>
                    <a:lnTo>
                      <a:pt x="66" y="97"/>
                    </a:lnTo>
                    <a:lnTo>
                      <a:pt x="66" y="99"/>
                    </a:lnTo>
                    <a:lnTo>
                      <a:pt x="66" y="100"/>
                    </a:lnTo>
                    <a:lnTo>
                      <a:pt x="65" y="101"/>
                    </a:lnTo>
                    <a:lnTo>
                      <a:pt x="66" y="101"/>
                    </a:lnTo>
                    <a:lnTo>
                      <a:pt x="64" y="102"/>
                    </a:lnTo>
                    <a:lnTo>
                      <a:pt x="60" y="101"/>
                    </a:lnTo>
                    <a:lnTo>
                      <a:pt x="54" y="100"/>
                    </a:lnTo>
                    <a:lnTo>
                      <a:pt x="49" y="96"/>
                    </a:lnTo>
                    <a:lnTo>
                      <a:pt x="42" y="91"/>
                    </a:lnTo>
                    <a:lnTo>
                      <a:pt x="35" y="85"/>
                    </a:lnTo>
                    <a:lnTo>
                      <a:pt x="29" y="77"/>
                    </a:lnTo>
                    <a:lnTo>
                      <a:pt x="23" y="69"/>
                    </a:lnTo>
                    <a:lnTo>
                      <a:pt x="17" y="59"/>
                    </a:lnTo>
                    <a:lnTo>
                      <a:pt x="13" y="49"/>
                    </a:lnTo>
                    <a:lnTo>
                      <a:pt x="11" y="38"/>
                    </a:lnTo>
                    <a:lnTo>
                      <a:pt x="10" y="27"/>
                    </a:lnTo>
                    <a:lnTo>
                      <a:pt x="10" y="15"/>
                    </a:lnTo>
                    <a:lnTo>
                      <a:pt x="13" y="3"/>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97" name="Freeform 820"/>
              <p:cNvSpPr>
                <a:spLocks noChangeArrowheads="1"/>
              </p:cNvSpPr>
              <p:nvPr/>
            </p:nvSpPr>
            <p:spPr bwMode="auto">
              <a:xfrm>
                <a:off x="143" y="3750"/>
                <a:ext cx="50" cy="51"/>
              </a:xfrm>
              <a:custGeom>
                <a:avLst/>
                <a:gdLst>
                  <a:gd name="T0" fmla="*/ 1564 w 53"/>
                  <a:gd name="T1" fmla="*/ 218385 h 45"/>
                  <a:gd name="T2" fmla="*/ 1401 w 53"/>
                  <a:gd name="T3" fmla="*/ 158576 h 45"/>
                  <a:gd name="T4" fmla="*/ 1169 w 53"/>
                  <a:gd name="T5" fmla="*/ 121243 h 45"/>
                  <a:gd name="T6" fmla="*/ 938 w 53"/>
                  <a:gd name="T7" fmla="*/ 79307 h 45"/>
                  <a:gd name="T8" fmla="*/ 746 w 53"/>
                  <a:gd name="T9" fmla="*/ 43505 h 45"/>
                  <a:gd name="T10" fmla="*/ 535 w 53"/>
                  <a:gd name="T11" fmla="*/ 80 h 45"/>
                  <a:gd name="T12" fmla="*/ 363 w 53"/>
                  <a:gd name="T13" fmla="*/ 1 h 45"/>
                  <a:gd name="T14" fmla="*/ 308 w 53"/>
                  <a:gd name="T15" fmla="*/ 0 h 45"/>
                  <a:gd name="T16" fmla="*/ 6 w 53"/>
                  <a:gd name="T17" fmla="*/ 0 h 45"/>
                  <a:gd name="T18" fmla="*/ 3 w 53"/>
                  <a:gd name="T19" fmla="*/ 1 h 45"/>
                  <a:gd name="T20" fmla="*/ 0 w 53"/>
                  <a:gd name="T21" fmla="*/ 102 h 45"/>
                  <a:gd name="T22" fmla="*/ 8 w 53"/>
                  <a:gd name="T23" fmla="*/ 39851 h 45"/>
                  <a:gd name="T24" fmla="*/ 8 w 53"/>
                  <a:gd name="T25" fmla="*/ 43505 h 45"/>
                  <a:gd name="T26" fmla="*/ 7 w 53"/>
                  <a:gd name="T27" fmla="*/ 43505 h 45"/>
                  <a:gd name="T28" fmla="*/ 8 w 53"/>
                  <a:gd name="T29" fmla="*/ 43505 h 45"/>
                  <a:gd name="T30" fmla="*/ 308 w 53"/>
                  <a:gd name="T31" fmla="*/ 43505 h 45"/>
                  <a:gd name="T32" fmla="*/ 385 w 53"/>
                  <a:gd name="T33" fmla="*/ 61500 h 45"/>
                  <a:gd name="T34" fmla="*/ 566 w 53"/>
                  <a:gd name="T35" fmla="*/ 86331 h 45"/>
                  <a:gd name="T36" fmla="*/ 787 w 53"/>
                  <a:gd name="T37" fmla="*/ 112749 h 45"/>
                  <a:gd name="T38" fmla="*/ 991 w 53"/>
                  <a:gd name="T39" fmla="*/ 145421 h 45"/>
                  <a:gd name="T40" fmla="*/ 1169 w 53"/>
                  <a:gd name="T41" fmla="*/ 200486 h 45"/>
                  <a:gd name="T42" fmla="*/ 1366 w 53"/>
                  <a:gd name="T43" fmla="*/ 239845 h 45"/>
                  <a:gd name="T44" fmla="*/ 1564 w 53"/>
                  <a:gd name="T45" fmla="*/ 218385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53" y="40"/>
                    </a:moveTo>
                    <a:lnTo>
                      <a:pt x="47" y="30"/>
                    </a:lnTo>
                    <a:lnTo>
                      <a:pt x="40" y="23"/>
                    </a:lnTo>
                    <a:lnTo>
                      <a:pt x="32" y="15"/>
                    </a:lnTo>
                    <a:lnTo>
                      <a:pt x="25" y="8"/>
                    </a:lnTo>
                    <a:lnTo>
                      <a:pt x="19" y="3"/>
                    </a:lnTo>
                    <a:lnTo>
                      <a:pt x="12" y="1"/>
                    </a:lnTo>
                    <a:lnTo>
                      <a:pt x="9" y="0"/>
                    </a:lnTo>
                    <a:lnTo>
                      <a:pt x="6" y="0"/>
                    </a:lnTo>
                    <a:lnTo>
                      <a:pt x="3" y="1"/>
                    </a:lnTo>
                    <a:lnTo>
                      <a:pt x="0" y="4"/>
                    </a:lnTo>
                    <a:lnTo>
                      <a:pt x="8" y="7"/>
                    </a:lnTo>
                    <a:lnTo>
                      <a:pt x="8" y="8"/>
                    </a:lnTo>
                    <a:lnTo>
                      <a:pt x="7" y="8"/>
                    </a:lnTo>
                    <a:lnTo>
                      <a:pt x="8" y="8"/>
                    </a:lnTo>
                    <a:lnTo>
                      <a:pt x="9" y="8"/>
                    </a:lnTo>
                    <a:lnTo>
                      <a:pt x="13" y="12"/>
                    </a:lnTo>
                    <a:lnTo>
                      <a:pt x="20" y="16"/>
                    </a:lnTo>
                    <a:lnTo>
                      <a:pt x="26" y="22"/>
                    </a:lnTo>
                    <a:lnTo>
                      <a:pt x="34" y="28"/>
                    </a:lnTo>
                    <a:lnTo>
                      <a:pt x="40" y="37"/>
                    </a:lnTo>
                    <a:lnTo>
                      <a:pt x="45" y="45"/>
                    </a:lnTo>
                    <a:lnTo>
                      <a:pt x="53"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98" name="Freeform 821"/>
              <p:cNvSpPr>
                <a:spLocks noChangeArrowheads="1"/>
              </p:cNvSpPr>
              <p:nvPr/>
            </p:nvSpPr>
            <p:spPr bwMode="auto">
              <a:xfrm>
                <a:off x="191" y="3794"/>
                <a:ext cx="21" cy="61"/>
              </a:xfrm>
              <a:custGeom>
                <a:avLst/>
                <a:gdLst>
                  <a:gd name="T0" fmla="*/ 1572 w 25"/>
                  <a:gd name="T1" fmla="*/ 20101 h 61"/>
                  <a:gd name="T2" fmla="*/ 1454 w 25"/>
                  <a:gd name="T3" fmla="*/ 18598 h 61"/>
                  <a:gd name="T4" fmla="*/ 1454 w 25"/>
                  <a:gd name="T5" fmla="*/ 16652 h 61"/>
                  <a:gd name="T6" fmla="*/ 1411 w 25"/>
                  <a:gd name="T7" fmla="*/ 13747 h 61"/>
                  <a:gd name="T8" fmla="*/ 1308 w 25"/>
                  <a:gd name="T9" fmla="*/ 11586 h 61"/>
                  <a:gd name="T10" fmla="*/ 1154 w 25"/>
                  <a:gd name="T11" fmla="*/ 8443 h 61"/>
                  <a:gd name="T12" fmla="*/ 990 w 25"/>
                  <a:gd name="T13" fmla="*/ 5725 h 61"/>
                  <a:gd name="T14" fmla="*/ 728 w 25"/>
                  <a:gd name="T15" fmla="*/ 2814 h 61"/>
                  <a:gd name="T16" fmla="*/ 535 w 25"/>
                  <a:gd name="T17" fmla="*/ 0 h 61"/>
                  <a:gd name="T18" fmla="*/ 0 w 25"/>
                  <a:gd name="T19" fmla="*/ 5 h 61"/>
                  <a:gd name="T20" fmla="*/ 3 w 25"/>
                  <a:gd name="T21" fmla="*/ 3856 h 61"/>
                  <a:gd name="T22" fmla="*/ 535 w 25"/>
                  <a:gd name="T23" fmla="*/ 6747 h 61"/>
                  <a:gd name="T24" fmla="*/ 624 w 25"/>
                  <a:gd name="T25" fmla="*/ 9914 h 61"/>
                  <a:gd name="T26" fmla="*/ 728 w 25"/>
                  <a:gd name="T27" fmla="*/ 11737 h 61"/>
                  <a:gd name="T28" fmla="*/ 786 w 25"/>
                  <a:gd name="T29" fmla="*/ 14857 h 61"/>
                  <a:gd name="T30" fmla="*/ 848 w 25"/>
                  <a:gd name="T31" fmla="*/ 17180 h 61"/>
                  <a:gd name="T32" fmla="*/ 916 w 25"/>
                  <a:gd name="T33" fmla="*/ 18844 h 61"/>
                  <a:gd name="T34" fmla="*/ 990 w 25"/>
                  <a:gd name="T35" fmla="*/ 20381 h 61"/>
                  <a:gd name="T36" fmla="*/ 1572 w 25"/>
                  <a:gd name="T37" fmla="*/ 2010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1"/>
                  <a:gd name="T59" fmla="*/ 25 w 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1">
                    <a:moveTo>
                      <a:pt x="25" y="60"/>
                    </a:moveTo>
                    <a:lnTo>
                      <a:pt x="23" y="55"/>
                    </a:lnTo>
                    <a:lnTo>
                      <a:pt x="23" y="50"/>
                    </a:lnTo>
                    <a:lnTo>
                      <a:pt x="22" y="42"/>
                    </a:lnTo>
                    <a:lnTo>
                      <a:pt x="20" y="34"/>
                    </a:lnTo>
                    <a:lnTo>
                      <a:pt x="18" y="25"/>
                    </a:lnTo>
                    <a:lnTo>
                      <a:pt x="16" y="17"/>
                    </a:lnTo>
                    <a:lnTo>
                      <a:pt x="12" y="8"/>
                    </a:lnTo>
                    <a:lnTo>
                      <a:pt x="8" y="0"/>
                    </a:lnTo>
                    <a:lnTo>
                      <a:pt x="0" y="5"/>
                    </a:lnTo>
                    <a:lnTo>
                      <a:pt x="4" y="12"/>
                    </a:lnTo>
                    <a:lnTo>
                      <a:pt x="8" y="20"/>
                    </a:lnTo>
                    <a:lnTo>
                      <a:pt x="10" y="29"/>
                    </a:lnTo>
                    <a:lnTo>
                      <a:pt x="12" y="36"/>
                    </a:lnTo>
                    <a:lnTo>
                      <a:pt x="13" y="44"/>
                    </a:lnTo>
                    <a:lnTo>
                      <a:pt x="14" y="51"/>
                    </a:lnTo>
                    <a:lnTo>
                      <a:pt x="15" y="56"/>
                    </a:lnTo>
                    <a:lnTo>
                      <a:pt x="16" y="61"/>
                    </a:lnTo>
                    <a:lnTo>
                      <a:pt x="25"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99" name="Freeform 822"/>
              <p:cNvSpPr>
                <a:spLocks noChangeArrowheads="1"/>
              </p:cNvSpPr>
              <p:nvPr/>
            </p:nvSpPr>
            <p:spPr bwMode="auto">
              <a:xfrm>
                <a:off x="5548" y="3883"/>
                <a:ext cx="63" cy="101"/>
              </a:xfrm>
              <a:custGeom>
                <a:avLst/>
                <a:gdLst>
                  <a:gd name="T0" fmla="*/ 0 w 65"/>
                  <a:gd name="T1" fmla="*/ 43874 h 97"/>
                  <a:gd name="T2" fmla="*/ 0 w 65"/>
                  <a:gd name="T3" fmla="*/ 45510 h 97"/>
                  <a:gd name="T4" fmla="*/ 0 w 65"/>
                  <a:gd name="T5" fmla="*/ 46037 h 97"/>
                  <a:gd name="T6" fmla="*/ 1 w 65"/>
                  <a:gd name="T7" fmla="*/ 47485 h 97"/>
                  <a:gd name="T8" fmla="*/ 2 w 65"/>
                  <a:gd name="T9" fmla="*/ 48169 h 97"/>
                  <a:gd name="T10" fmla="*/ 6 w 65"/>
                  <a:gd name="T11" fmla="*/ 48196 h 97"/>
                  <a:gd name="T12" fmla="*/ 549 w 65"/>
                  <a:gd name="T13" fmla="*/ 48196 h 97"/>
                  <a:gd name="T14" fmla="*/ 787 w 65"/>
                  <a:gd name="T15" fmla="*/ 47485 h 97"/>
                  <a:gd name="T16" fmla="*/ 1195 w 65"/>
                  <a:gd name="T17" fmla="*/ 45755 h 97"/>
                  <a:gd name="T18" fmla="*/ 1458 w 65"/>
                  <a:gd name="T19" fmla="*/ 42541 h 97"/>
                  <a:gd name="T20" fmla="*/ 1849 w 65"/>
                  <a:gd name="T21" fmla="*/ 40515 h 97"/>
                  <a:gd name="T22" fmla="*/ 2168 w 65"/>
                  <a:gd name="T23" fmla="*/ 36336 h 97"/>
                  <a:gd name="T24" fmla="*/ 2443 w 65"/>
                  <a:gd name="T25" fmla="*/ 32409 h 97"/>
                  <a:gd name="T26" fmla="*/ 2810 w 65"/>
                  <a:gd name="T27" fmla="*/ 27691 h 97"/>
                  <a:gd name="T28" fmla="*/ 2982 w 65"/>
                  <a:gd name="T29" fmla="*/ 23602 h 97"/>
                  <a:gd name="T30" fmla="*/ 3102 w 65"/>
                  <a:gd name="T31" fmla="*/ 18610 h 97"/>
                  <a:gd name="T32" fmla="*/ 3166 w 65"/>
                  <a:gd name="T33" fmla="*/ 12531 h 97"/>
                  <a:gd name="T34" fmla="*/ 3157 w 65"/>
                  <a:gd name="T35" fmla="*/ 7152 h 97"/>
                  <a:gd name="T36" fmla="*/ 2982 w 65"/>
                  <a:gd name="T37" fmla="*/ 3 h 97"/>
                  <a:gd name="T38" fmla="*/ 2975 w 65"/>
                  <a:gd name="T39" fmla="*/ 2 h 97"/>
                  <a:gd name="T40" fmla="*/ 2922 w 65"/>
                  <a:gd name="T41" fmla="*/ 0 h 97"/>
                  <a:gd name="T42" fmla="*/ 2810 w 65"/>
                  <a:gd name="T43" fmla="*/ 2 h 97"/>
                  <a:gd name="T44" fmla="*/ 2693 w 65"/>
                  <a:gd name="T45" fmla="*/ 2 h 97"/>
                  <a:gd name="T46" fmla="*/ 2349 w 65"/>
                  <a:gd name="T47" fmla="*/ 4 h 97"/>
                  <a:gd name="T48" fmla="*/ 2086 w 65"/>
                  <a:gd name="T49" fmla="*/ 4101 h 97"/>
                  <a:gd name="T50" fmla="*/ 1743 w 65"/>
                  <a:gd name="T51" fmla="*/ 6621 h 97"/>
                  <a:gd name="T52" fmla="*/ 1374 w 65"/>
                  <a:gd name="T53" fmla="*/ 9895 h 97"/>
                  <a:gd name="T54" fmla="*/ 1059 w 65"/>
                  <a:gd name="T55" fmla="*/ 13567 h 97"/>
                  <a:gd name="T56" fmla="*/ 740 w 65"/>
                  <a:gd name="T57" fmla="*/ 17785 h 97"/>
                  <a:gd name="T58" fmla="*/ 549 w 65"/>
                  <a:gd name="T59" fmla="*/ 21794 h 97"/>
                  <a:gd name="T60" fmla="*/ 8 w 65"/>
                  <a:gd name="T61" fmla="*/ 25548 h 97"/>
                  <a:gd name="T62" fmla="*/ 6 w 65"/>
                  <a:gd name="T63" fmla="*/ 29508 h 97"/>
                  <a:gd name="T64" fmla="*/ 4 w 65"/>
                  <a:gd name="T65" fmla="*/ 32409 h 97"/>
                  <a:gd name="T66" fmla="*/ 2 w 65"/>
                  <a:gd name="T67" fmla="*/ 36336 h 97"/>
                  <a:gd name="T68" fmla="*/ 1 w 65"/>
                  <a:gd name="T69" fmla="*/ 38831 h 97"/>
                  <a:gd name="T70" fmla="*/ 1 w 65"/>
                  <a:gd name="T71" fmla="*/ 42033 h 97"/>
                  <a:gd name="T72" fmla="*/ 0 w 65"/>
                  <a:gd name="T73" fmla="*/ 43874 h 9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97"/>
                  <a:gd name="T113" fmla="*/ 65 w 65"/>
                  <a:gd name="T114" fmla="*/ 97 h 9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97">
                    <a:moveTo>
                      <a:pt x="0" y="88"/>
                    </a:moveTo>
                    <a:lnTo>
                      <a:pt x="0" y="91"/>
                    </a:lnTo>
                    <a:lnTo>
                      <a:pt x="0" y="93"/>
                    </a:lnTo>
                    <a:lnTo>
                      <a:pt x="1" y="95"/>
                    </a:lnTo>
                    <a:lnTo>
                      <a:pt x="2" y="96"/>
                    </a:lnTo>
                    <a:lnTo>
                      <a:pt x="6" y="97"/>
                    </a:lnTo>
                    <a:lnTo>
                      <a:pt x="11" y="97"/>
                    </a:lnTo>
                    <a:lnTo>
                      <a:pt x="17" y="95"/>
                    </a:lnTo>
                    <a:lnTo>
                      <a:pt x="24" y="92"/>
                    </a:lnTo>
                    <a:lnTo>
                      <a:pt x="30" y="86"/>
                    </a:lnTo>
                    <a:lnTo>
                      <a:pt x="38" y="81"/>
                    </a:lnTo>
                    <a:lnTo>
                      <a:pt x="44" y="73"/>
                    </a:lnTo>
                    <a:lnTo>
                      <a:pt x="50" y="65"/>
                    </a:lnTo>
                    <a:lnTo>
                      <a:pt x="57" y="56"/>
                    </a:lnTo>
                    <a:lnTo>
                      <a:pt x="61" y="47"/>
                    </a:lnTo>
                    <a:lnTo>
                      <a:pt x="63" y="37"/>
                    </a:lnTo>
                    <a:lnTo>
                      <a:pt x="65" y="26"/>
                    </a:lnTo>
                    <a:lnTo>
                      <a:pt x="64" y="15"/>
                    </a:lnTo>
                    <a:lnTo>
                      <a:pt x="61" y="3"/>
                    </a:lnTo>
                    <a:lnTo>
                      <a:pt x="60" y="2"/>
                    </a:lnTo>
                    <a:lnTo>
                      <a:pt x="59" y="0"/>
                    </a:lnTo>
                    <a:lnTo>
                      <a:pt x="57" y="2"/>
                    </a:lnTo>
                    <a:lnTo>
                      <a:pt x="55" y="2"/>
                    </a:lnTo>
                    <a:lnTo>
                      <a:pt x="48" y="4"/>
                    </a:lnTo>
                    <a:lnTo>
                      <a:pt x="42" y="8"/>
                    </a:lnTo>
                    <a:lnTo>
                      <a:pt x="36" y="14"/>
                    </a:lnTo>
                    <a:lnTo>
                      <a:pt x="28" y="20"/>
                    </a:lnTo>
                    <a:lnTo>
                      <a:pt x="22" y="28"/>
                    </a:lnTo>
                    <a:lnTo>
                      <a:pt x="16" y="36"/>
                    </a:lnTo>
                    <a:lnTo>
                      <a:pt x="11" y="43"/>
                    </a:lnTo>
                    <a:lnTo>
                      <a:pt x="8" y="51"/>
                    </a:lnTo>
                    <a:lnTo>
                      <a:pt x="6" y="59"/>
                    </a:lnTo>
                    <a:lnTo>
                      <a:pt x="4" y="65"/>
                    </a:lnTo>
                    <a:lnTo>
                      <a:pt x="2" y="73"/>
                    </a:lnTo>
                    <a:lnTo>
                      <a:pt x="1" y="78"/>
                    </a:lnTo>
                    <a:lnTo>
                      <a:pt x="1" y="84"/>
                    </a:lnTo>
                    <a:lnTo>
                      <a:pt x="0" y="88"/>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00" name="Freeform 823"/>
              <p:cNvSpPr>
                <a:spLocks noChangeArrowheads="1"/>
              </p:cNvSpPr>
              <p:nvPr/>
            </p:nvSpPr>
            <p:spPr bwMode="auto">
              <a:xfrm>
                <a:off x="5542" y="3883"/>
                <a:ext cx="73" cy="107"/>
              </a:xfrm>
              <a:custGeom>
                <a:avLst/>
                <a:gdLst>
                  <a:gd name="T0" fmla="*/ 1794 w 75"/>
                  <a:gd name="T1" fmla="*/ 5 h 102"/>
                  <a:gd name="T2" fmla="*/ 1888 w 75"/>
                  <a:gd name="T3" fmla="*/ 5584 h 102"/>
                  <a:gd name="T4" fmla="*/ 1888 w 75"/>
                  <a:gd name="T5" fmla="*/ 10222 h 102"/>
                  <a:gd name="T6" fmla="*/ 1881 w 75"/>
                  <a:gd name="T7" fmla="*/ 14528 h 102"/>
                  <a:gd name="T8" fmla="*/ 1794 w 75"/>
                  <a:gd name="T9" fmla="*/ 18551 h 102"/>
                  <a:gd name="T10" fmla="*/ 1696 w 75"/>
                  <a:gd name="T11" fmla="*/ 21600 h 102"/>
                  <a:gd name="T12" fmla="*/ 1528 w 75"/>
                  <a:gd name="T13" fmla="*/ 25105 h 102"/>
                  <a:gd name="T14" fmla="*/ 1375 w 75"/>
                  <a:gd name="T15" fmla="*/ 28686 h 102"/>
                  <a:gd name="T16" fmla="*/ 1177 w 75"/>
                  <a:gd name="T17" fmla="*/ 30938 h 102"/>
                  <a:gd name="T18" fmla="*/ 962 w 75"/>
                  <a:gd name="T19" fmla="*/ 33367 h 102"/>
                  <a:gd name="T20" fmla="*/ 782 w 75"/>
                  <a:gd name="T21" fmla="*/ 35148 h 102"/>
                  <a:gd name="T22" fmla="*/ 573 w 75"/>
                  <a:gd name="T23" fmla="*/ 36405 h 102"/>
                  <a:gd name="T24" fmla="*/ 419 w 75"/>
                  <a:gd name="T25" fmla="*/ 36829 h 102"/>
                  <a:gd name="T26" fmla="*/ 341 w 75"/>
                  <a:gd name="T27" fmla="*/ 36829 h 102"/>
                  <a:gd name="T28" fmla="*/ 9 w 75"/>
                  <a:gd name="T29" fmla="*/ 36600 h 102"/>
                  <a:gd name="T30" fmla="*/ 324 w 75"/>
                  <a:gd name="T31" fmla="*/ 36600 h 102"/>
                  <a:gd name="T32" fmla="*/ 9 w 75"/>
                  <a:gd name="T33" fmla="*/ 36600 h 102"/>
                  <a:gd name="T34" fmla="*/ 9 w 75"/>
                  <a:gd name="T35" fmla="*/ 36405 h 102"/>
                  <a:gd name="T36" fmla="*/ 9 w 75"/>
                  <a:gd name="T37" fmla="*/ 35437 h 102"/>
                  <a:gd name="T38" fmla="*/ 0 w 75"/>
                  <a:gd name="T39" fmla="*/ 35148 h 102"/>
                  <a:gd name="T40" fmla="*/ 0 w 75"/>
                  <a:gd name="T41" fmla="*/ 36405 h 102"/>
                  <a:gd name="T42" fmla="*/ 0 w 75"/>
                  <a:gd name="T43" fmla="*/ 37881 h 102"/>
                  <a:gd name="T44" fmla="*/ 3 w 75"/>
                  <a:gd name="T45" fmla="*/ 38813 h 102"/>
                  <a:gd name="T46" fmla="*/ 6 w 75"/>
                  <a:gd name="T47" fmla="*/ 39700 h 102"/>
                  <a:gd name="T48" fmla="*/ 341 w 75"/>
                  <a:gd name="T49" fmla="*/ 41220 h 102"/>
                  <a:gd name="T50" fmla="*/ 466 w 75"/>
                  <a:gd name="T51" fmla="*/ 41220 h 102"/>
                  <a:gd name="T52" fmla="*/ 670 w 75"/>
                  <a:gd name="T53" fmla="*/ 39431 h 102"/>
                  <a:gd name="T54" fmla="*/ 914 w 75"/>
                  <a:gd name="T55" fmla="*/ 38215 h 102"/>
                  <a:gd name="T56" fmla="*/ 1124 w 75"/>
                  <a:gd name="T57" fmla="*/ 36405 h 102"/>
                  <a:gd name="T58" fmla="*/ 1375 w 75"/>
                  <a:gd name="T59" fmla="*/ 33756 h 102"/>
                  <a:gd name="T60" fmla="*/ 1535 w 75"/>
                  <a:gd name="T61" fmla="*/ 30468 h 102"/>
                  <a:gd name="T62" fmla="*/ 1785 w 75"/>
                  <a:gd name="T63" fmla="*/ 27207 h 102"/>
                  <a:gd name="T64" fmla="*/ 1888 w 75"/>
                  <a:gd name="T65" fmla="*/ 23420 h 102"/>
                  <a:gd name="T66" fmla="*/ 2085 w 75"/>
                  <a:gd name="T67" fmla="*/ 19681 h 102"/>
                  <a:gd name="T68" fmla="*/ 2182 w 75"/>
                  <a:gd name="T69" fmla="*/ 14867 h 102"/>
                  <a:gd name="T70" fmla="*/ 2197 w 75"/>
                  <a:gd name="T71" fmla="*/ 10222 h 102"/>
                  <a:gd name="T72" fmla="*/ 2182 w 75"/>
                  <a:gd name="T73" fmla="*/ 5183 h 102"/>
                  <a:gd name="T74" fmla="*/ 2085 w 75"/>
                  <a:gd name="T75" fmla="*/ 0 h 102"/>
                  <a:gd name="T76" fmla="*/ 1794 w 75"/>
                  <a:gd name="T77" fmla="*/ 5 h 1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02"/>
                  <a:gd name="T119" fmla="*/ 75 w 75"/>
                  <a:gd name="T120" fmla="*/ 102 h 1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02">
                    <a:moveTo>
                      <a:pt x="62" y="5"/>
                    </a:moveTo>
                    <a:lnTo>
                      <a:pt x="65" y="15"/>
                    </a:lnTo>
                    <a:lnTo>
                      <a:pt x="65" y="26"/>
                    </a:lnTo>
                    <a:lnTo>
                      <a:pt x="64" y="36"/>
                    </a:lnTo>
                    <a:lnTo>
                      <a:pt x="62" y="46"/>
                    </a:lnTo>
                    <a:lnTo>
                      <a:pt x="58" y="54"/>
                    </a:lnTo>
                    <a:lnTo>
                      <a:pt x="52" y="63"/>
                    </a:lnTo>
                    <a:lnTo>
                      <a:pt x="46" y="71"/>
                    </a:lnTo>
                    <a:lnTo>
                      <a:pt x="40" y="77"/>
                    </a:lnTo>
                    <a:lnTo>
                      <a:pt x="33" y="83"/>
                    </a:lnTo>
                    <a:lnTo>
                      <a:pt x="27" y="87"/>
                    </a:lnTo>
                    <a:lnTo>
                      <a:pt x="21" y="91"/>
                    </a:lnTo>
                    <a:lnTo>
                      <a:pt x="15" y="93"/>
                    </a:lnTo>
                    <a:lnTo>
                      <a:pt x="11" y="93"/>
                    </a:lnTo>
                    <a:lnTo>
                      <a:pt x="9" y="92"/>
                    </a:lnTo>
                    <a:lnTo>
                      <a:pt x="10" y="92"/>
                    </a:lnTo>
                    <a:lnTo>
                      <a:pt x="9" y="92"/>
                    </a:lnTo>
                    <a:lnTo>
                      <a:pt x="9" y="91"/>
                    </a:lnTo>
                    <a:lnTo>
                      <a:pt x="9" y="88"/>
                    </a:lnTo>
                    <a:lnTo>
                      <a:pt x="0" y="87"/>
                    </a:lnTo>
                    <a:lnTo>
                      <a:pt x="0" y="91"/>
                    </a:lnTo>
                    <a:lnTo>
                      <a:pt x="0" y="94"/>
                    </a:lnTo>
                    <a:lnTo>
                      <a:pt x="3" y="97"/>
                    </a:lnTo>
                    <a:lnTo>
                      <a:pt x="6" y="100"/>
                    </a:lnTo>
                    <a:lnTo>
                      <a:pt x="11" y="102"/>
                    </a:lnTo>
                    <a:lnTo>
                      <a:pt x="17" y="102"/>
                    </a:lnTo>
                    <a:lnTo>
                      <a:pt x="24" y="99"/>
                    </a:lnTo>
                    <a:lnTo>
                      <a:pt x="31" y="95"/>
                    </a:lnTo>
                    <a:lnTo>
                      <a:pt x="39" y="91"/>
                    </a:lnTo>
                    <a:lnTo>
                      <a:pt x="46" y="84"/>
                    </a:lnTo>
                    <a:lnTo>
                      <a:pt x="53" y="76"/>
                    </a:lnTo>
                    <a:lnTo>
                      <a:pt x="60" y="69"/>
                    </a:lnTo>
                    <a:lnTo>
                      <a:pt x="65" y="59"/>
                    </a:lnTo>
                    <a:lnTo>
                      <a:pt x="70" y="49"/>
                    </a:lnTo>
                    <a:lnTo>
                      <a:pt x="73" y="38"/>
                    </a:lnTo>
                    <a:lnTo>
                      <a:pt x="75" y="26"/>
                    </a:lnTo>
                    <a:lnTo>
                      <a:pt x="73" y="14"/>
                    </a:lnTo>
                    <a:lnTo>
                      <a:pt x="70" y="0"/>
                    </a:lnTo>
                    <a:lnTo>
                      <a:pt x="62" y="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01" name="Freeform 824"/>
              <p:cNvSpPr>
                <a:spLocks noChangeArrowheads="1"/>
              </p:cNvSpPr>
              <p:nvPr/>
            </p:nvSpPr>
            <p:spPr bwMode="auto">
              <a:xfrm>
                <a:off x="5542" y="3919"/>
                <a:ext cx="21" cy="52"/>
              </a:xfrm>
              <a:custGeom>
                <a:avLst/>
                <a:gdLst>
                  <a:gd name="T0" fmla="*/ 577 w 25"/>
                  <a:gd name="T1" fmla="*/ 4499 h 55"/>
                  <a:gd name="T2" fmla="*/ 624 w 25"/>
                  <a:gd name="T3" fmla="*/ 4223 h 55"/>
                  <a:gd name="T4" fmla="*/ 674 w 25"/>
                  <a:gd name="T5" fmla="*/ 3820 h 55"/>
                  <a:gd name="T6" fmla="*/ 728 w 25"/>
                  <a:gd name="T7" fmla="*/ 3262 h 55"/>
                  <a:gd name="T8" fmla="*/ 786 w 25"/>
                  <a:gd name="T9" fmla="*/ 2688 h 55"/>
                  <a:gd name="T10" fmla="*/ 916 w 25"/>
                  <a:gd name="T11" fmla="*/ 2176 h 55"/>
                  <a:gd name="T12" fmla="*/ 1069 w 25"/>
                  <a:gd name="T13" fmla="*/ 1536 h 55"/>
                  <a:gd name="T14" fmla="*/ 1347 w 25"/>
                  <a:gd name="T15" fmla="*/ 1010 h 55"/>
                  <a:gd name="T16" fmla="*/ 1572 w 25"/>
                  <a:gd name="T17" fmla="*/ 5 h 55"/>
                  <a:gd name="T18" fmla="*/ 1069 w 25"/>
                  <a:gd name="T19" fmla="*/ 0 h 55"/>
                  <a:gd name="T20" fmla="*/ 786 w 25"/>
                  <a:gd name="T21" fmla="*/ 713 h 55"/>
                  <a:gd name="T22" fmla="*/ 577 w 25"/>
                  <a:gd name="T23" fmla="*/ 1243 h 55"/>
                  <a:gd name="T24" fmla="*/ 496 w 25"/>
                  <a:gd name="T25" fmla="*/ 1892 h 55"/>
                  <a:gd name="T26" fmla="*/ 3 w 25"/>
                  <a:gd name="T27" fmla="*/ 2513 h 55"/>
                  <a:gd name="T28" fmla="*/ 3 w 25"/>
                  <a:gd name="T29" fmla="*/ 3169 h 55"/>
                  <a:gd name="T30" fmla="*/ 2 w 25"/>
                  <a:gd name="T31" fmla="*/ 3644 h 55"/>
                  <a:gd name="T32" fmla="*/ 2 w 25"/>
                  <a:gd name="T33" fmla="*/ 4108 h 55"/>
                  <a:gd name="T34" fmla="*/ 0 w 25"/>
                  <a:gd name="T35" fmla="*/ 4395 h 55"/>
                  <a:gd name="T36" fmla="*/ 577 w 25"/>
                  <a:gd name="T37" fmla="*/ 4499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55"/>
                  <a:gd name="T59" fmla="*/ 25 w 25"/>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55">
                    <a:moveTo>
                      <a:pt x="9" y="55"/>
                    </a:moveTo>
                    <a:lnTo>
                      <a:pt x="10" y="52"/>
                    </a:lnTo>
                    <a:lnTo>
                      <a:pt x="11" y="47"/>
                    </a:lnTo>
                    <a:lnTo>
                      <a:pt x="12" y="40"/>
                    </a:lnTo>
                    <a:lnTo>
                      <a:pt x="13" y="33"/>
                    </a:lnTo>
                    <a:lnTo>
                      <a:pt x="15" y="27"/>
                    </a:lnTo>
                    <a:lnTo>
                      <a:pt x="17" y="19"/>
                    </a:lnTo>
                    <a:lnTo>
                      <a:pt x="21" y="13"/>
                    </a:lnTo>
                    <a:lnTo>
                      <a:pt x="25" y="5"/>
                    </a:lnTo>
                    <a:lnTo>
                      <a:pt x="17" y="0"/>
                    </a:lnTo>
                    <a:lnTo>
                      <a:pt x="13" y="8"/>
                    </a:lnTo>
                    <a:lnTo>
                      <a:pt x="9" y="16"/>
                    </a:lnTo>
                    <a:lnTo>
                      <a:pt x="7" y="23"/>
                    </a:lnTo>
                    <a:lnTo>
                      <a:pt x="5" y="31"/>
                    </a:lnTo>
                    <a:lnTo>
                      <a:pt x="3" y="39"/>
                    </a:lnTo>
                    <a:lnTo>
                      <a:pt x="2" y="45"/>
                    </a:lnTo>
                    <a:lnTo>
                      <a:pt x="2" y="50"/>
                    </a:lnTo>
                    <a:lnTo>
                      <a:pt x="0" y="54"/>
                    </a:lnTo>
                    <a:lnTo>
                      <a:pt x="9" y="5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02" name="Freeform 825"/>
              <p:cNvSpPr>
                <a:spLocks noChangeArrowheads="1"/>
              </p:cNvSpPr>
              <p:nvPr/>
            </p:nvSpPr>
            <p:spPr bwMode="auto">
              <a:xfrm>
                <a:off x="145" y="1950"/>
                <a:ext cx="63" cy="111"/>
              </a:xfrm>
              <a:custGeom>
                <a:avLst/>
                <a:gdLst>
                  <a:gd name="T0" fmla="*/ 3166 w 65"/>
                  <a:gd name="T1" fmla="*/ 30987 h 106"/>
                  <a:gd name="T2" fmla="*/ 3166 w 65"/>
                  <a:gd name="T3" fmla="*/ 32570 h 106"/>
                  <a:gd name="T4" fmla="*/ 3157 w 65"/>
                  <a:gd name="T5" fmla="*/ 33039 h 106"/>
                  <a:gd name="T6" fmla="*/ 3157 w 65"/>
                  <a:gd name="T7" fmla="*/ 33338 h 106"/>
                  <a:gd name="T8" fmla="*/ 3035 w 65"/>
                  <a:gd name="T9" fmla="*/ 33668 h 106"/>
                  <a:gd name="T10" fmla="*/ 2922 w 65"/>
                  <a:gd name="T11" fmla="*/ 34269 h 106"/>
                  <a:gd name="T12" fmla="*/ 2647 w 65"/>
                  <a:gd name="T13" fmla="*/ 34269 h 106"/>
                  <a:gd name="T14" fmla="*/ 2349 w 65"/>
                  <a:gd name="T15" fmla="*/ 33338 h 106"/>
                  <a:gd name="T16" fmla="*/ 2043 w 65"/>
                  <a:gd name="T17" fmla="*/ 32570 h 106"/>
                  <a:gd name="T18" fmla="*/ 1708 w 65"/>
                  <a:gd name="T19" fmla="*/ 30493 h 106"/>
                  <a:gd name="T20" fmla="*/ 1346 w 65"/>
                  <a:gd name="T21" fmla="*/ 28552 h 106"/>
                  <a:gd name="T22" fmla="*/ 939 w 65"/>
                  <a:gd name="T23" fmla="*/ 25612 h 106"/>
                  <a:gd name="T24" fmla="*/ 656 w 65"/>
                  <a:gd name="T25" fmla="*/ 22957 h 106"/>
                  <a:gd name="T26" fmla="*/ 8 w 65"/>
                  <a:gd name="T27" fmla="*/ 19827 h 106"/>
                  <a:gd name="T28" fmla="*/ 4 w 65"/>
                  <a:gd name="T29" fmla="*/ 16081 h 106"/>
                  <a:gd name="T30" fmla="*/ 1 w 65"/>
                  <a:gd name="T31" fmla="*/ 12769 h 106"/>
                  <a:gd name="T32" fmla="*/ 0 w 65"/>
                  <a:gd name="T33" fmla="*/ 8456 h 106"/>
                  <a:gd name="T34" fmla="*/ 1 w 65"/>
                  <a:gd name="T35" fmla="*/ 4303 h 106"/>
                  <a:gd name="T36" fmla="*/ 4 w 65"/>
                  <a:gd name="T37" fmla="*/ 2 h 106"/>
                  <a:gd name="T38" fmla="*/ 5 w 65"/>
                  <a:gd name="T39" fmla="*/ 1 h 106"/>
                  <a:gd name="T40" fmla="*/ 6 w 65"/>
                  <a:gd name="T41" fmla="*/ 0 h 106"/>
                  <a:gd name="T42" fmla="*/ 8 w 65"/>
                  <a:gd name="T43" fmla="*/ 0 h 106"/>
                  <a:gd name="T44" fmla="*/ 517 w 65"/>
                  <a:gd name="T45" fmla="*/ 1 h 106"/>
                  <a:gd name="T46" fmla="*/ 740 w 65"/>
                  <a:gd name="T47" fmla="*/ 3 h 106"/>
                  <a:gd name="T48" fmla="*/ 1126 w 65"/>
                  <a:gd name="T49" fmla="*/ 2585 h 106"/>
                  <a:gd name="T50" fmla="*/ 1429 w 65"/>
                  <a:gd name="T51" fmla="*/ 4303 h 106"/>
                  <a:gd name="T52" fmla="*/ 1814 w 65"/>
                  <a:gd name="T53" fmla="*/ 7162 h 106"/>
                  <a:gd name="T54" fmla="*/ 2122 w 65"/>
                  <a:gd name="T55" fmla="*/ 9104 h 106"/>
                  <a:gd name="T56" fmla="*/ 2349 w 65"/>
                  <a:gd name="T57" fmla="*/ 12161 h 106"/>
                  <a:gd name="T58" fmla="*/ 2595 w 65"/>
                  <a:gd name="T59" fmla="*/ 14833 h 106"/>
                  <a:gd name="T60" fmla="*/ 2810 w 65"/>
                  <a:gd name="T61" fmla="*/ 17495 h 106"/>
                  <a:gd name="T62" fmla="*/ 2922 w 65"/>
                  <a:gd name="T63" fmla="*/ 20223 h 106"/>
                  <a:gd name="T64" fmla="*/ 2982 w 65"/>
                  <a:gd name="T65" fmla="*/ 22957 h 106"/>
                  <a:gd name="T66" fmla="*/ 3035 w 65"/>
                  <a:gd name="T67" fmla="*/ 25157 h 106"/>
                  <a:gd name="T68" fmla="*/ 3102 w 65"/>
                  <a:gd name="T69" fmla="*/ 27541 h 106"/>
                  <a:gd name="T70" fmla="*/ 3157 w 65"/>
                  <a:gd name="T71" fmla="*/ 29621 h 106"/>
                  <a:gd name="T72" fmla="*/ 3166 w 65"/>
                  <a:gd name="T73" fmla="*/ 3098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65" y="96"/>
                    </a:moveTo>
                    <a:lnTo>
                      <a:pt x="65" y="100"/>
                    </a:lnTo>
                    <a:lnTo>
                      <a:pt x="64" y="102"/>
                    </a:lnTo>
                    <a:lnTo>
                      <a:pt x="64" y="104"/>
                    </a:lnTo>
                    <a:lnTo>
                      <a:pt x="62" y="105"/>
                    </a:lnTo>
                    <a:lnTo>
                      <a:pt x="59" y="106"/>
                    </a:lnTo>
                    <a:lnTo>
                      <a:pt x="54" y="106"/>
                    </a:lnTo>
                    <a:lnTo>
                      <a:pt x="48" y="104"/>
                    </a:lnTo>
                    <a:lnTo>
                      <a:pt x="41" y="100"/>
                    </a:lnTo>
                    <a:lnTo>
                      <a:pt x="35" y="94"/>
                    </a:lnTo>
                    <a:lnTo>
                      <a:pt x="27" y="88"/>
                    </a:lnTo>
                    <a:lnTo>
                      <a:pt x="20" y="80"/>
                    </a:lnTo>
                    <a:lnTo>
                      <a:pt x="14" y="71"/>
                    </a:lnTo>
                    <a:lnTo>
                      <a:pt x="8" y="61"/>
                    </a:lnTo>
                    <a:lnTo>
                      <a:pt x="4" y="50"/>
                    </a:lnTo>
                    <a:lnTo>
                      <a:pt x="1" y="39"/>
                    </a:lnTo>
                    <a:lnTo>
                      <a:pt x="0" y="27"/>
                    </a:lnTo>
                    <a:lnTo>
                      <a:pt x="1" y="14"/>
                    </a:lnTo>
                    <a:lnTo>
                      <a:pt x="4" y="2"/>
                    </a:lnTo>
                    <a:lnTo>
                      <a:pt x="5" y="1"/>
                    </a:lnTo>
                    <a:lnTo>
                      <a:pt x="6" y="0"/>
                    </a:lnTo>
                    <a:lnTo>
                      <a:pt x="8" y="0"/>
                    </a:lnTo>
                    <a:lnTo>
                      <a:pt x="10" y="1"/>
                    </a:lnTo>
                    <a:lnTo>
                      <a:pt x="16" y="3"/>
                    </a:lnTo>
                    <a:lnTo>
                      <a:pt x="23" y="7"/>
                    </a:lnTo>
                    <a:lnTo>
                      <a:pt x="29" y="14"/>
                    </a:lnTo>
                    <a:lnTo>
                      <a:pt x="37" y="22"/>
                    </a:lnTo>
                    <a:lnTo>
                      <a:pt x="43" y="29"/>
                    </a:lnTo>
                    <a:lnTo>
                      <a:pt x="48" y="38"/>
                    </a:lnTo>
                    <a:lnTo>
                      <a:pt x="53" y="46"/>
                    </a:lnTo>
                    <a:lnTo>
                      <a:pt x="57" y="55"/>
                    </a:lnTo>
                    <a:lnTo>
                      <a:pt x="59" y="63"/>
                    </a:lnTo>
                    <a:lnTo>
                      <a:pt x="61" y="71"/>
                    </a:lnTo>
                    <a:lnTo>
                      <a:pt x="62" y="79"/>
                    </a:lnTo>
                    <a:lnTo>
                      <a:pt x="63" y="86"/>
                    </a:lnTo>
                    <a:lnTo>
                      <a:pt x="64" y="92"/>
                    </a:lnTo>
                    <a:lnTo>
                      <a:pt x="65"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03" name="Freeform 826"/>
              <p:cNvSpPr>
                <a:spLocks noChangeArrowheads="1"/>
              </p:cNvSpPr>
              <p:nvPr/>
            </p:nvSpPr>
            <p:spPr bwMode="auto">
              <a:xfrm>
                <a:off x="141" y="1950"/>
                <a:ext cx="72" cy="117"/>
              </a:xfrm>
              <a:custGeom>
                <a:avLst/>
                <a:gdLst>
                  <a:gd name="T0" fmla="*/ 4 w 74"/>
                  <a:gd name="T1" fmla="*/ 0 h 111"/>
                  <a:gd name="T2" fmla="*/ 1 w 74"/>
                  <a:gd name="T3" fmla="*/ 6182 h 111"/>
                  <a:gd name="T4" fmla="*/ 0 w 74"/>
                  <a:gd name="T5" fmla="*/ 12511 h 111"/>
                  <a:gd name="T6" fmla="*/ 1 w 74"/>
                  <a:gd name="T7" fmla="*/ 18459 h 111"/>
                  <a:gd name="T8" fmla="*/ 4 w 74"/>
                  <a:gd name="T9" fmla="*/ 24662 h 111"/>
                  <a:gd name="T10" fmla="*/ 9 w 74"/>
                  <a:gd name="T11" fmla="*/ 29458 h 111"/>
                  <a:gd name="T12" fmla="*/ 417 w 74"/>
                  <a:gd name="T13" fmla="*/ 34001 h 111"/>
                  <a:gd name="T14" fmla="*/ 604 w 74"/>
                  <a:gd name="T15" fmla="*/ 39369 h 111"/>
                  <a:gd name="T16" fmla="*/ 873 w 74"/>
                  <a:gd name="T17" fmla="*/ 42803 h 111"/>
                  <a:gd name="T18" fmla="*/ 1077 w 74"/>
                  <a:gd name="T19" fmla="*/ 46253 h 111"/>
                  <a:gd name="T20" fmla="*/ 1330 w 74"/>
                  <a:gd name="T21" fmla="*/ 48656 h 111"/>
                  <a:gd name="T22" fmla="*/ 1557 w 74"/>
                  <a:gd name="T23" fmla="*/ 50178 h 111"/>
                  <a:gd name="T24" fmla="*/ 1732 w 74"/>
                  <a:gd name="T25" fmla="*/ 52015 h 111"/>
                  <a:gd name="T26" fmla="*/ 1925 w 74"/>
                  <a:gd name="T27" fmla="*/ 52015 h 111"/>
                  <a:gd name="T28" fmla="*/ 2120 w 74"/>
                  <a:gd name="T29" fmla="*/ 50618 h 111"/>
                  <a:gd name="T30" fmla="*/ 2235 w 74"/>
                  <a:gd name="T31" fmla="*/ 50015 h 111"/>
                  <a:gd name="T32" fmla="*/ 2251 w 74"/>
                  <a:gd name="T33" fmla="*/ 48110 h 111"/>
                  <a:gd name="T34" fmla="*/ 2254 w 74"/>
                  <a:gd name="T35" fmla="*/ 46813 h 111"/>
                  <a:gd name="T36" fmla="*/ 2254 w 74"/>
                  <a:gd name="T37" fmla="*/ 44511 h 111"/>
                  <a:gd name="T38" fmla="*/ 2027 w 74"/>
                  <a:gd name="T39" fmla="*/ 45036 h 111"/>
                  <a:gd name="T40" fmla="*/ 2027 w 74"/>
                  <a:gd name="T41" fmla="*/ 46253 h 111"/>
                  <a:gd name="T42" fmla="*/ 1975 w 74"/>
                  <a:gd name="T43" fmla="*/ 47078 h 111"/>
                  <a:gd name="T44" fmla="*/ 1923 w 74"/>
                  <a:gd name="T45" fmla="*/ 47443 h 111"/>
                  <a:gd name="T46" fmla="*/ 1823 w 74"/>
                  <a:gd name="T47" fmla="*/ 47443 h 111"/>
                  <a:gd name="T48" fmla="*/ 1642 w 74"/>
                  <a:gd name="T49" fmla="*/ 46813 h 111"/>
                  <a:gd name="T50" fmla="*/ 1477 w 74"/>
                  <a:gd name="T51" fmla="*/ 45036 h 111"/>
                  <a:gd name="T52" fmla="*/ 1262 w 74"/>
                  <a:gd name="T53" fmla="*/ 42803 h 111"/>
                  <a:gd name="T54" fmla="*/ 1023 w 74"/>
                  <a:gd name="T55" fmla="*/ 39602 h 111"/>
                  <a:gd name="T56" fmla="*/ 873 w 74"/>
                  <a:gd name="T57" fmla="*/ 36610 h 111"/>
                  <a:gd name="T58" fmla="*/ 637 w 74"/>
                  <a:gd name="T59" fmla="*/ 32565 h 111"/>
                  <a:gd name="T60" fmla="*/ 489 w 74"/>
                  <a:gd name="T61" fmla="*/ 27864 h 111"/>
                  <a:gd name="T62" fmla="*/ 378 w 74"/>
                  <a:gd name="T63" fmla="*/ 22934 h 111"/>
                  <a:gd name="T64" fmla="*/ 9 w 74"/>
                  <a:gd name="T65" fmla="*/ 18078 h 111"/>
                  <a:gd name="T66" fmla="*/ 8 w 74"/>
                  <a:gd name="T67" fmla="*/ 12511 h 111"/>
                  <a:gd name="T68" fmla="*/ 9 w 74"/>
                  <a:gd name="T69" fmla="*/ 6710 h 111"/>
                  <a:gd name="T70" fmla="*/ 378 w 74"/>
                  <a:gd name="T71" fmla="*/ 3 h 111"/>
                  <a:gd name="T72" fmla="*/ 4 w 74"/>
                  <a:gd name="T73" fmla="*/ 0 h 1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4"/>
                  <a:gd name="T112" fmla="*/ 0 h 111"/>
                  <a:gd name="T113" fmla="*/ 74 w 74"/>
                  <a:gd name="T114" fmla="*/ 111 h 1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4" h="111">
                    <a:moveTo>
                      <a:pt x="4" y="0"/>
                    </a:moveTo>
                    <a:lnTo>
                      <a:pt x="1" y="14"/>
                    </a:lnTo>
                    <a:lnTo>
                      <a:pt x="0" y="27"/>
                    </a:lnTo>
                    <a:lnTo>
                      <a:pt x="1" y="40"/>
                    </a:lnTo>
                    <a:lnTo>
                      <a:pt x="4" y="52"/>
                    </a:lnTo>
                    <a:lnTo>
                      <a:pt x="9" y="63"/>
                    </a:lnTo>
                    <a:lnTo>
                      <a:pt x="14" y="73"/>
                    </a:lnTo>
                    <a:lnTo>
                      <a:pt x="21" y="83"/>
                    </a:lnTo>
                    <a:lnTo>
                      <a:pt x="28" y="91"/>
                    </a:lnTo>
                    <a:lnTo>
                      <a:pt x="36" y="98"/>
                    </a:lnTo>
                    <a:lnTo>
                      <a:pt x="43" y="104"/>
                    </a:lnTo>
                    <a:lnTo>
                      <a:pt x="50" y="107"/>
                    </a:lnTo>
                    <a:lnTo>
                      <a:pt x="57" y="111"/>
                    </a:lnTo>
                    <a:lnTo>
                      <a:pt x="63" y="111"/>
                    </a:lnTo>
                    <a:lnTo>
                      <a:pt x="68" y="108"/>
                    </a:lnTo>
                    <a:lnTo>
                      <a:pt x="72" y="106"/>
                    </a:lnTo>
                    <a:lnTo>
                      <a:pt x="73" y="103"/>
                    </a:lnTo>
                    <a:lnTo>
                      <a:pt x="74" y="100"/>
                    </a:lnTo>
                    <a:lnTo>
                      <a:pt x="74" y="95"/>
                    </a:lnTo>
                    <a:lnTo>
                      <a:pt x="65" y="96"/>
                    </a:lnTo>
                    <a:lnTo>
                      <a:pt x="65" y="98"/>
                    </a:lnTo>
                    <a:lnTo>
                      <a:pt x="64" y="101"/>
                    </a:lnTo>
                    <a:lnTo>
                      <a:pt x="62" y="102"/>
                    </a:lnTo>
                    <a:lnTo>
                      <a:pt x="59" y="102"/>
                    </a:lnTo>
                    <a:lnTo>
                      <a:pt x="54" y="100"/>
                    </a:lnTo>
                    <a:lnTo>
                      <a:pt x="47" y="96"/>
                    </a:lnTo>
                    <a:lnTo>
                      <a:pt x="41" y="91"/>
                    </a:lnTo>
                    <a:lnTo>
                      <a:pt x="34" y="84"/>
                    </a:lnTo>
                    <a:lnTo>
                      <a:pt x="28" y="78"/>
                    </a:lnTo>
                    <a:lnTo>
                      <a:pt x="22" y="69"/>
                    </a:lnTo>
                    <a:lnTo>
                      <a:pt x="17" y="59"/>
                    </a:lnTo>
                    <a:lnTo>
                      <a:pt x="12" y="49"/>
                    </a:lnTo>
                    <a:lnTo>
                      <a:pt x="9" y="38"/>
                    </a:lnTo>
                    <a:lnTo>
                      <a:pt x="8" y="27"/>
                    </a:lnTo>
                    <a:lnTo>
                      <a:pt x="9" y="15"/>
                    </a:lnTo>
                    <a:lnTo>
                      <a:pt x="12" y="3"/>
                    </a:lnTo>
                    <a:lnTo>
                      <a:pt x="4"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04" name="Freeform 827"/>
              <p:cNvSpPr>
                <a:spLocks noChangeArrowheads="1"/>
              </p:cNvSpPr>
              <p:nvPr/>
            </p:nvSpPr>
            <p:spPr bwMode="auto">
              <a:xfrm>
                <a:off x="145" y="1943"/>
                <a:ext cx="50" cy="44"/>
              </a:xfrm>
              <a:custGeom>
                <a:avLst/>
                <a:gdLst>
                  <a:gd name="T0" fmla="*/ 1564 w 53"/>
                  <a:gd name="T1" fmla="*/ 21367 h 45"/>
                  <a:gd name="T2" fmla="*/ 1379 w 53"/>
                  <a:gd name="T3" fmla="*/ 16555 h 45"/>
                  <a:gd name="T4" fmla="*/ 1169 w 53"/>
                  <a:gd name="T5" fmla="*/ 11749 h 45"/>
                  <a:gd name="T6" fmla="*/ 982 w 53"/>
                  <a:gd name="T7" fmla="*/ 8369 h 45"/>
                  <a:gd name="T8" fmla="*/ 746 w 53"/>
                  <a:gd name="T9" fmla="*/ 4593 h 45"/>
                  <a:gd name="T10" fmla="*/ 535 w 53"/>
                  <a:gd name="T11" fmla="*/ 89 h 45"/>
                  <a:gd name="T12" fmla="*/ 385 w 53"/>
                  <a:gd name="T13" fmla="*/ 1 h 45"/>
                  <a:gd name="T14" fmla="*/ 308 w 53"/>
                  <a:gd name="T15" fmla="*/ 0 h 45"/>
                  <a:gd name="T16" fmla="*/ 6 w 53"/>
                  <a:gd name="T17" fmla="*/ 0 h 45"/>
                  <a:gd name="T18" fmla="*/ 2 w 53"/>
                  <a:gd name="T19" fmla="*/ 1 h 45"/>
                  <a:gd name="T20" fmla="*/ 0 w 53"/>
                  <a:gd name="T21" fmla="*/ 89 h 45"/>
                  <a:gd name="T22" fmla="*/ 8 w 53"/>
                  <a:gd name="T23" fmla="*/ 4216 h 45"/>
                  <a:gd name="T24" fmla="*/ 8 w 53"/>
                  <a:gd name="T25" fmla="*/ 4593 h 45"/>
                  <a:gd name="T26" fmla="*/ 7 w 53"/>
                  <a:gd name="T27" fmla="*/ 4593 h 45"/>
                  <a:gd name="T28" fmla="*/ 308 w 53"/>
                  <a:gd name="T29" fmla="*/ 4593 h 45"/>
                  <a:gd name="T30" fmla="*/ 407 w 53"/>
                  <a:gd name="T31" fmla="*/ 5960 h 45"/>
                  <a:gd name="T32" fmla="*/ 566 w 53"/>
                  <a:gd name="T33" fmla="*/ 9109 h 45"/>
                  <a:gd name="T34" fmla="*/ 787 w 53"/>
                  <a:gd name="T35" fmla="*/ 10925 h 45"/>
                  <a:gd name="T36" fmla="*/ 991 w 53"/>
                  <a:gd name="T37" fmla="*/ 15368 h 45"/>
                  <a:gd name="T38" fmla="*/ 1169 w 53"/>
                  <a:gd name="T39" fmla="*/ 19615 h 45"/>
                  <a:gd name="T40" fmla="*/ 1366 w 53"/>
                  <a:gd name="T41" fmla="*/ 23247 h 45"/>
                  <a:gd name="T42" fmla="*/ 1564 w 53"/>
                  <a:gd name="T43" fmla="*/ 21367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5"/>
                  <a:gd name="T68" fmla="*/ 53 w 53"/>
                  <a:gd name="T69" fmla="*/ 45 h 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5">
                    <a:moveTo>
                      <a:pt x="53" y="41"/>
                    </a:moveTo>
                    <a:lnTo>
                      <a:pt x="46" y="32"/>
                    </a:lnTo>
                    <a:lnTo>
                      <a:pt x="40" y="23"/>
                    </a:lnTo>
                    <a:lnTo>
                      <a:pt x="33" y="16"/>
                    </a:lnTo>
                    <a:lnTo>
                      <a:pt x="25" y="9"/>
                    </a:lnTo>
                    <a:lnTo>
                      <a:pt x="19" y="5"/>
                    </a:lnTo>
                    <a:lnTo>
                      <a:pt x="13" y="1"/>
                    </a:lnTo>
                    <a:lnTo>
                      <a:pt x="9" y="0"/>
                    </a:lnTo>
                    <a:lnTo>
                      <a:pt x="6" y="0"/>
                    </a:lnTo>
                    <a:lnTo>
                      <a:pt x="2" y="1"/>
                    </a:lnTo>
                    <a:lnTo>
                      <a:pt x="0" y="5"/>
                    </a:lnTo>
                    <a:lnTo>
                      <a:pt x="8" y="8"/>
                    </a:lnTo>
                    <a:lnTo>
                      <a:pt x="8" y="9"/>
                    </a:lnTo>
                    <a:lnTo>
                      <a:pt x="7" y="9"/>
                    </a:lnTo>
                    <a:lnTo>
                      <a:pt x="9" y="9"/>
                    </a:lnTo>
                    <a:lnTo>
                      <a:pt x="14" y="12"/>
                    </a:lnTo>
                    <a:lnTo>
                      <a:pt x="20" y="17"/>
                    </a:lnTo>
                    <a:lnTo>
                      <a:pt x="26" y="22"/>
                    </a:lnTo>
                    <a:lnTo>
                      <a:pt x="34" y="30"/>
                    </a:lnTo>
                    <a:lnTo>
                      <a:pt x="40" y="38"/>
                    </a:lnTo>
                    <a:lnTo>
                      <a:pt x="45" y="45"/>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05" name="Freeform 828"/>
              <p:cNvSpPr>
                <a:spLocks noChangeArrowheads="1"/>
              </p:cNvSpPr>
              <p:nvPr/>
            </p:nvSpPr>
            <p:spPr bwMode="auto">
              <a:xfrm>
                <a:off x="193" y="1976"/>
                <a:ext cx="21" cy="60"/>
              </a:xfrm>
              <a:custGeom>
                <a:avLst/>
                <a:gdLst>
                  <a:gd name="T0" fmla="*/ 1572 w 25"/>
                  <a:gd name="T1" fmla="*/ 21683 h 60"/>
                  <a:gd name="T2" fmla="*/ 1525 w 25"/>
                  <a:gd name="T3" fmla="*/ 20226 h 60"/>
                  <a:gd name="T4" fmla="*/ 1525 w 25"/>
                  <a:gd name="T5" fmla="*/ 18135 h 60"/>
                  <a:gd name="T6" fmla="*/ 1347 w 25"/>
                  <a:gd name="T7" fmla="*/ 15914 h 60"/>
                  <a:gd name="T8" fmla="*/ 1308 w 25"/>
                  <a:gd name="T9" fmla="*/ 12522 h 60"/>
                  <a:gd name="T10" fmla="*/ 1154 w 25"/>
                  <a:gd name="T11" fmla="*/ 9737 h 60"/>
                  <a:gd name="T12" fmla="*/ 916 w 25"/>
                  <a:gd name="T13" fmla="*/ 6519 h 60"/>
                  <a:gd name="T14" fmla="*/ 728 w 25"/>
                  <a:gd name="T15" fmla="*/ 3426 h 60"/>
                  <a:gd name="T16" fmla="*/ 535 w 25"/>
                  <a:gd name="T17" fmla="*/ 0 h 60"/>
                  <a:gd name="T18" fmla="*/ 0 w 25"/>
                  <a:gd name="T19" fmla="*/ 4 h 60"/>
                  <a:gd name="T20" fmla="*/ 3 w 25"/>
                  <a:gd name="T21" fmla="*/ 4367 h 60"/>
                  <a:gd name="T22" fmla="*/ 535 w 25"/>
                  <a:gd name="T23" fmla="*/ 7661 h 60"/>
                  <a:gd name="T24" fmla="*/ 624 w 25"/>
                  <a:gd name="T25" fmla="*/ 10539 h 60"/>
                  <a:gd name="T26" fmla="*/ 728 w 25"/>
                  <a:gd name="T27" fmla="*/ 13404 h 60"/>
                  <a:gd name="T28" fmla="*/ 786 w 25"/>
                  <a:gd name="T29" fmla="*/ 16691 h 60"/>
                  <a:gd name="T30" fmla="*/ 848 w 25"/>
                  <a:gd name="T31" fmla="*/ 18473 h 60"/>
                  <a:gd name="T32" fmla="*/ 916 w 25"/>
                  <a:gd name="T33" fmla="*/ 21231 h 60"/>
                  <a:gd name="T34" fmla="*/ 990 w 25"/>
                  <a:gd name="T35" fmla="*/ 21922 h 60"/>
                  <a:gd name="T36" fmla="*/ 1572 w 25"/>
                  <a:gd name="T37" fmla="*/ 21683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0"/>
                  <a:gd name="T59" fmla="*/ 25 w 25"/>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0">
                    <a:moveTo>
                      <a:pt x="25" y="59"/>
                    </a:moveTo>
                    <a:lnTo>
                      <a:pt x="24" y="55"/>
                    </a:lnTo>
                    <a:lnTo>
                      <a:pt x="24" y="49"/>
                    </a:lnTo>
                    <a:lnTo>
                      <a:pt x="21" y="43"/>
                    </a:lnTo>
                    <a:lnTo>
                      <a:pt x="20" y="34"/>
                    </a:lnTo>
                    <a:lnTo>
                      <a:pt x="18" y="26"/>
                    </a:lnTo>
                    <a:lnTo>
                      <a:pt x="15" y="17"/>
                    </a:lnTo>
                    <a:lnTo>
                      <a:pt x="12" y="9"/>
                    </a:lnTo>
                    <a:lnTo>
                      <a:pt x="8" y="0"/>
                    </a:lnTo>
                    <a:lnTo>
                      <a:pt x="0" y="4"/>
                    </a:lnTo>
                    <a:lnTo>
                      <a:pt x="5" y="12"/>
                    </a:lnTo>
                    <a:lnTo>
                      <a:pt x="8" y="20"/>
                    </a:lnTo>
                    <a:lnTo>
                      <a:pt x="10" y="28"/>
                    </a:lnTo>
                    <a:lnTo>
                      <a:pt x="12" y="36"/>
                    </a:lnTo>
                    <a:lnTo>
                      <a:pt x="13" y="44"/>
                    </a:lnTo>
                    <a:lnTo>
                      <a:pt x="14" y="50"/>
                    </a:lnTo>
                    <a:lnTo>
                      <a:pt x="15" y="56"/>
                    </a:lnTo>
                    <a:lnTo>
                      <a:pt x="16" y="60"/>
                    </a:lnTo>
                    <a:lnTo>
                      <a:pt x="25"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06" name="Freeform 829"/>
              <p:cNvSpPr>
                <a:spLocks noChangeArrowheads="1"/>
              </p:cNvSpPr>
              <p:nvPr/>
            </p:nvSpPr>
            <p:spPr bwMode="auto">
              <a:xfrm>
                <a:off x="5545" y="2088"/>
                <a:ext cx="63" cy="112"/>
              </a:xfrm>
              <a:custGeom>
                <a:avLst/>
                <a:gdLst>
                  <a:gd name="T0" fmla="*/ 0 w 65"/>
                  <a:gd name="T1" fmla="*/ 60190 h 106"/>
                  <a:gd name="T2" fmla="*/ 0 w 65"/>
                  <a:gd name="T3" fmla="*/ 61906 h 106"/>
                  <a:gd name="T4" fmla="*/ 1 w 65"/>
                  <a:gd name="T5" fmla="*/ 63057 h 106"/>
                  <a:gd name="T6" fmla="*/ 1 w 65"/>
                  <a:gd name="T7" fmla="*/ 64002 h 106"/>
                  <a:gd name="T8" fmla="*/ 3 w 65"/>
                  <a:gd name="T9" fmla="*/ 65288 h 106"/>
                  <a:gd name="T10" fmla="*/ 6 w 65"/>
                  <a:gd name="T11" fmla="*/ 65982 h 106"/>
                  <a:gd name="T12" fmla="*/ 549 w 65"/>
                  <a:gd name="T13" fmla="*/ 65982 h 106"/>
                  <a:gd name="T14" fmla="*/ 787 w 65"/>
                  <a:gd name="T15" fmla="*/ 64002 h 106"/>
                  <a:gd name="T16" fmla="*/ 1195 w 65"/>
                  <a:gd name="T17" fmla="*/ 61906 h 106"/>
                  <a:gd name="T18" fmla="*/ 1458 w 65"/>
                  <a:gd name="T19" fmla="*/ 58583 h 106"/>
                  <a:gd name="T20" fmla="*/ 1849 w 65"/>
                  <a:gd name="T21" fmla="*/ 55483 h 106"/>
                  <a:gd name="T22" fmla="*/ 2214 w 65"/>
                  <a:gd name="T23" fmla="*/ 49384 h 106"/>
                  <a:gd name="T24" fmla="*/ 2494 w 65"/>
                  <a:gd name="T25" fmla="*/ 44560 h 106"/>
                  <a:gd name="T26" fmla="*/ 2810 w 65"/>
                  <a:gd name="T27" fmla="*/ 37985 h 106"/>
                  <a:gd name="T28" fmla="*/ 2982 w 65"/>
                  <a:gd name="T29" fmla="*/ 32287 h 106"/>
                  <a:gd name="T30" fmla="*/ 3157 w 65"/>
                  <a:gd name="T31" fmla="*/ 23890 h 106"/>
                  <a:gd name="T32" fmla="*/ 3166 w 65"/>
                  <a:gd name="T33" fmla="*/ 16779 h 106"/>
                  <a:gd name="T34" fmla="*/ 3157 w 65"/>
                  <a:gd name="T35" fmla="*/ 8997 h 106"/>
                  <a:gd name="T36" fmla="*/ 2982 w 65"/>
                  <a:gd name="T37" fmla="*/ 2 h 106"/>
                  <a:gd name="T38" fmla="*/ 2975 w 65"/>
                  <a:gd name="T39" fmla="*/ 1 h 106"/>
                  <a:gd name="T40" fmla="*/ 2922 w 65"/>
                  <a:gd name="T41" fmla="*/ 0 h 106"/>
                  <a:gd name="T42" fmla="*/ 2810 w 65"/>
                  <a:gd name="T43" fmla="*/ 0 h 106"/>
                  <a:gd name="T44" fmla="*/ 2693 w 65"/>
                  <a:gd name="T45" fmla="*/ 1 h 106"/>
                  <a:gd name="T46" fmla="*/ 2391 w 65"/>
                  <a:gd name="T47" fmla="*/ 3 h 106"/>
                  <a:gd name="T48" fmla="*/ 2086 w 65"/>
                  <a:gd name="T49" fmla="*/ 5529 h 106"/>
                  <a:gd name="T50" fmla="*/ 1743 w 65"/>
                  <a:gd name="T51" fmla="*/ 8266 h 106"/>
                  <a:gd name="T52" fmla="*/ 1374 w 65"/>
                  <a:gd name="T53" fmla="*/ 13519 h 106"/>
                  <a:gd name="T54" fmla="*/ 1059 w 65"/>
                  <a:gd name="T55" fmla="*/ 18716 h 106"/>
                  <a:gd name="T56" fmla="*/ 697 w 65"/>
                  <a:gd name="T57" fmla="*/ 23298 h 106"/>
                  <a:gd name="T58" fmla="*/ 583 w 65"/>
                  <a:gd name="T59" fmla="*/ 29632 h 106"/>
                  <a:gd name="T60" fmla="*/ 8 w 65"/>
                  <a:gd name="T61" fmla="*/ 34884 h 106"/>
                  <a:gd name="T62" fmla="*/ 6 w 65"/>
                  <a:gd name="T63" fmla="*/ 38997 h 106"/>
                  <a:gd name="T64" fmla="*/ 4 w 65"/>
                  <a:gd name="T65" fmla="*/ 44730 h 106"/>
                  <a:gd name="T66" fmla="*/ 3 w 65"/>
                  <a:gd name="T67" fmla="*/ 49384 h 106"/>
                  <a:gd name="T68" fmla="*/ 2 w 65"/>
                  <a:gd name="T69" fmla="*/ 53581 h 106"/>
                  <a:gd name="T70" fmla="*/ 1 w 65"/>
                  <a:gd name="T71" fmla="*/ 57083 h 106"/>
                  <a:gd name="T72" fmla="*/ 0 w 65"/>
                  <a:gd name="T73" fmla="*/ 60190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0" y="97"/>
                    </a:moveTo>
                    <a:lnTo>
                      <a:pt x="0" y="100"/>
                    </a:lnTo>
                    <a:lnTo>
                      <a:pt x="1" y="102"/>
                    </a:lnTo>
                    <a:lnTo>
                      <a:pt x="1" y="104"/>
                    </a:lnTo>
                    <a:lnTo>
                      <a:pt x="3" y="105"/>
                    </a:lnTo>
                    <a:lnTo>
                      <a:pt x="6" y="106"/>
                    </a:lnTo>
                    <a:lnTo>
                      <a:pt x="11" y="106"/>
                    </a:lnTo>
                    <a:lnTo>
                      <a:pt x="17" y="104"/>
                    </a:lnTo>
                    <a:lnTo>
                      <a:pt x="24" y="100"/>
                    </a:lnTo>
                    <a:lnTo>
                      <a:pt x="30" y="95"/>
                    </a:lnTo>
                    <a:lnTo>
                      <a:pt x="38" y="89"/>
                    </a:lnTo>
                    <a:lnTo>
                      <a:pt x="45" y="80"/>
                    </a:lnTo>
                    <a:lnTo>
                      <a:pt x="51" y="71"/>
                    </a:lnTo>
                    <a:lnTo>
                      <a:pt x="57" y="61"/>
                    </a:lnTo>
                    <a:lnTo>
                      <a:pt x="61" y="52"/>
                    </a:lnTo>
                    <a:lnTo>
                      <a:pt x="64" y="39"/>
                    </a:lnTo>
                    <a:lnTo>
                      <a:pt x="65" y="27"/>
                    </a:lnTo>
                    <a:lnTo>
                      <a:pt x="64" y="15"/>
                    </a:lnTo>
                    <a:lnTo>
                      <a:pt x="61" y="2"/>
                    </a:lnTo>
                    <a:lnTo>
                      <a:pt x="60" y="1"/>
                    </a:lnTo>
                    <a:lnTo>
                      <a:pt x="59" y="0"/>
                    </a:lnTo>
                    <a:lnTo>
                      <a:pt x="57" y="0"/>
                    </a:lnTo>
                    <a:lnTo>
                      <a:pt x="55" y="1"/>
                    </a:lnTo>
                    <a:lnTo>
                      <a:pt x="49" y="3"/>
                    </a:lnTo>
                    <a:lnTo>
                      <a:pt x="42" y="9"/>
                    </a:lnTo>
                    <a:lnTo>
                      <a:pt x="36" y="14"/>
                    </a:lnTo>
                    <a:lnTo>
                      <a:pt x="28" y="22"/>
                    </a:lnTo>
                    <a:lnTo>
                      <a:pt x="22" y="30"/>
                    </a:lnTo>
                    <a:lnTo>
                      <a:pt x="15" y="38"/>
                    </a:lnTo>
                    <a:lnTo>
                      <a:pt x="12" y="47"/>
                    </a:lnTo>
                    <a:lnTo>
                      <a:pt x="8" y="55"/>
                    </a:lnTo>
                    <a:lnTo>
                      <a:pt x="6" y="64"/>
                    </a:lnTo>
                    <a:lnTo>
                      <a:pt x="4" y="72"/>
                    </a:lnTo>
                    <a:lnTo>
                      <a:pt x="3" y="80"/>
                    </a:lnTo>
                    <a:lnTo>
                      <a:pt x="2" y="87"/>
                    </a:lnTo>
                    <a:lnTo>
                      <a:pt x="1" y="92"/>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07" name="Freeform 830"/>
              <p:cNvSpPr>
                <a:spLocks noChangeArrowheads="1"/>
              </p:cNvSpPr>
              <p:nvPr/>
            </p:nvSpPr>
            <p:spPr bwMode="auto">
              <a:xfrm>
                <a:off x="5540" y="2089"/>
                <a:ext cx="72" cy="117"/>
              </a:xfrm>
              <a:custGeom>
                <a:avLst/>
                <a:gdLst>
                  <a:gd name="T0" fmla="*/ 1923 w 74"/>
                  <a:gd name="T1" fmla="*/ 2 h 111"/>
                  <a:gd name="T2" fmla="*/ 2027 w 74"/>
                  <a:gd name="T3" fmla="*/ 6182 h 111"/>
                  <a:gd name="T4" fmla="*/ 2029 w 74"/>
                  <a:gd name="T5" fmla="*/ 12203 h 111"/>
                  <a:gd name="T6" fmla="*/ 2027 w 74"/>
                  <a:gd name="T7" fmla="*/ 17100 h 111"/>
                  <a:gd name="T8" fmla="*/ 1923 w 74"/>
                  <a:gd name="T9" fmla="*/ 22842 h 111"/>
                  <a:gd name="T10" fmla="*/ 1732 w 74"/>
                  <a:gd name="T11" fmla="*/ 27269 h 111"/>
                  <a:gd name="T12" fmla="*/ 1600 w 74"/>
                  <a:gd name="T13" fmla="*/ 31878 h 111"/>
                  <a:gd name="T14" fmla="*/ 1403 w 74"/>
                  <a:gd name="T15" fmla="*/ 36433 h 111"/>
                  <a:gd name="T16" fmla="*/ 1199 w 74"/>
                  <a:gd name="T17" fmla="*/ 39735 h 111"/>
                  <a:gd name="T18" fmla="*/ 1022 w 74"/>
                  <a:gd name="T19" fmla="*/ 42576 h 111"/>
                  <a:gd name="T20" fmla="*/ 829 w 74"/>
                  <a:gd name="T21" fmla="*/ 45036 h 111"/>
                  <a:gd name="T22" fmla="*/ 575 w 74"/>
                  <a:gd name="T23" fmla="*/ 46451 h 111"/>
                  <a:gd name="T24" fmla="*/ 442 w 74"/>
                  <a:gd name="T25" fmla="*/ 47078 h 111"/>
                  <a:gd name="T26" fmla="*/ 378 w 74"/>
                  <a:gd name="T27" fmla="*/ 47078 h 111"/>
                  <a:gd name="T28" fmla="*/ 339 w 74"/>
                  <a:gd name="T29" fmla="*/ 46813 h 111"/>
                  <a:gd name="T30" fmla="*/ 339 w 74"/>
                  <a:gd name="T31" fmla="*/ 47078 h 111"/>
                  <a:gd name="T32" fmla="*/ 339 w 74"/>
                  <a:gd name="T33" fmla="*/ 46813 h 111"/>
                  <a:gd name="T34" fmla="*/ 9 w 74"/>
                  <a:gd name="T35" fmla="*/ 46451 h 111"/>
                  <a:gd name="T36" fmla="*/ 9 w 74"/>
                  <a:gd name="T37" fmla="*/ 46006 h 111"/>
                  <a:gd name="T38" fmla="*/ 0 w 74"/>
                  <a:gd name="T39" fmla="*/ 45036 h 111"/>
                  <a:gd name="T40" fmla="*/ 0 w 74"/>
                  <a:gd name="T41" fmla="*/ 46451 h 111"/>
                  <a:gd name="T42" fmla="*/ 1 w 74"/>
                  <a:gd name="T43" fmla="*/ 47443 h 111"/>
                  <a:gd name="T44" fmla="*/ 2 w 74"/>
                  <a:gd name="T45" fmla="*/ 49753 h 111"/>
                  <a:gd name="T46" fmla="*/ 6 w 74"/>
                  <a:gd name="T47" fmla="*/ 50918 h 111"/>
                  <a:gd name="T48" fmla="*/ 357 w 74"/>
                  <a:gd name="T49" fmla="*/ 52015 h 111"/>
                  <a:gd name="T50" fmla="*/ 489 w 74"/>
                  <a:gd name="T51" fmla="*/ 51297 h 111"/>
                  <a:gd name="T52" fmla="*/ 709 w 74"/>
                  <a:gd name="T53" fmla="*/ 50618 h 111"/>
                  <a:gd name="T54" fmla="*/ 970 w 74"/>
                  <a:gd name="T55" fmla="*/ 48110 h 111"/>
                  <a:gd name="T56" fmla="*/ 1137 w 74"/>
                  <a:gd name="T57" fmla="*/ 46253 h 111"/>
                  <a:gd name="T58" fmla="*/ 1403 w 74"/>
                  <a:gd name="T59" fmla="*/ 42803 h 111"/>
                  <a:gd name="T60" fmla="*/ 1641 w 74"/>
                  <a:gd name="T61" fmla="*/ 38509 h 111"/>
                  <a:gd name="T62" fmla="*/ 1825 w 74"/>
                  <a:gd name="T63" fmla="*/ 34472 h 111"/>
                  <a:gd name="T64" fmla="*/ 2027 w 74"/>
                  <a:gd name="T65" fmla="*/ 29458 h 111"/>
                  <a:gd name="T66" fmla="*/ 2139 w 74"/>
                  <a:gd name="T67" fmla="*/ 24662 h 111"/>
                  <a:gd name="T68" fmla="*/ 2251 w 74"/>
                  <a:gd name="T69" fmla="*/ 18459 h 111"/>
                  <a:gd name="T70" fmla="*/ 2254 w 74"/>
                  <a:gd name="T71" fmla="*/ 12203 h 111"/>
                  <a:gd name="T72" fmla="*/ 2251 w 74"/>
                  <a:gd name="T73" fmla="*/ 5730 h 111"/>
                  <a:gd name="T74" fmla="*/ 2139 w 74"/>
                  <a:gd name="T75" fmla="*/ 0 h 111"/>
                  <a:gd name="T76" fmla="*/ 1923 w 74"/>
                  <a:gd name="T77" fmla="*/ 2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2" y="2"/>
                    </a:moveTo>
                    <a:lnTo>
                      <a:pt x="65" y="14"/>
                    </a:lnTo>
                    <a:lnTo>
                      <a:pt x="66" y="26"/>
                    </a:lnTo>
                    <a:lnTo>
                      <a:pt x="65" y="37"/>
                    </a:lnTo>
                    <a:lnTo>
                      <a:pt x="62" y="48"/>
                    </a:lnTo>
                    <a:lnTo>
                      <a:pt x="57" y="58"/>
                    </a:lnTo>
                    <a:lnTo>
                      <a:pt x="52" y="68"/>
                    </a:lnTo>
                    <a:lnTo>
                      <a:pt x="46" y="77"/>
                    </a:lnTo>
                    <a:lnTo>
                      <a:pt x="40" y="85"/>
                    </a:lnTo>
                    <a:lnTo>
                      <a:pt x="33" y="90"/>
                    </a:lnTo>
                    <a:lnTo>
                      <a:pt x="27" y="96"/>
                    </a:lnTo>
                    <a:lnTo>
                      <a:pt x="20" y="99"/>
                    </a:lnTo>
                    <a:lnTo>
                      <a:pt x="15" y="101"/>
                    </a:lnTo>
                    <a:lnTo>
                      <a:pt x="12" y="101"/>
                    </a:lnTo>
                    <a:lnTo>
                      <a:pt x="10" y="100"/>
                    </a:lnTo>
                    <a:lnTo>
                      <a:pt x="10" y="101"/>
                    </a:lnTo>
                    <a:lnTo>
                      <a:pt x="10" y="100"/>
                    </a:lnTo>
                    <a:lnTo>
                      <a:pt x="9" y="99"/>
                    </a:lnTo>
                    <a:lnTo>
                      <a:pt x="9" y="97"/>
                    </a:lnTo>
                    <a:lnTo>
                      <a:pt x="0" y="96"/>
                    </a:lnTo>
                    <a:lnTo>
                      <a:pt x="0" y="99"/>
                    </a:lnTo>
                    <a:lnTo>
                      <a:pt x="1" y="102"/>
                    </a:lnTo>
                    <a:lnTo>
                      <a:pt x="2" y="105"/>
                    </a:lnTo>
                    <a:lnTo>
                      <a:pt x="6" y="109"/>
                    </a:lnTo>
                    <a:lnTo>
                      <a:pt x="11" y="111"/>
                    </a:lnTo>
                    <a:lnTo>
                      <a:pt x="17" y="110"/>
                    </a:lnTo>
                    <a:lnTo>
                      <a:pt x="24" y="108"/>
                    </a:lnTo>
                    <a:lnTo>
                      <a:pt x="31" y="103"/>
                    </a:lnTo>
                    <a:lnTo>
                      <a:pt x="38" y="98"/>
                    </a:lnTo>
                    <a:lnTo>
                      <a:pt x="46" y="91"/>
                    </a:lnTo>
                    <a:lnTo>
                      <a:pt x="53" y="82"/>
                    </a:lnTo>
                    <a:lnTo>
                      <a:pt x="60" y="74"/>
                    </a:lnTo>
                    <a:lnTo>
                      <a:pt x="65" y="63"/>
                    </a:lnTo>
                    <a:lnTo>
                      <a:pt x="70" y="52"/>
                    </a:lnTo>
                    <a:lnTo>
                      <a:pt x="73" y="40"/>
                    </a:lnTo>
                    <a:lnTo>
                      <a:pt x="74" y="26"/>
                    </a:lnTo>
                    <a:lnTo>
                      <a:pt x="73" y="13"/>
                    </a:lnTo>
                    <a:lnTo>
                      <a:pt x="70" y="0"/>
                    </a:lnTo>
                    <a:lnTo>
                      <a:pt x="62" y="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08" name="Freeform 832"/>
              <p:cNvSpPr>
                <a:spLocks noChangeArrowheads="1"/>
              </p:cNvSpPr>
              <p:nvPr/>
            </p:nvSpPr>
            <p:spPr bwMode="auto">
              <a:xfrm>
                <a:off x="5540" y="2123"/>
                <a:ext cx="21" cy="51"/>
              </a:xfrm>
              <a:custGeom>
                <a:avLst/>
                <a:gdLst>
                  <a:gd name="T0" fmla="*/ 577 w 25"/>
                  <a:gd name="T1" fmla="*/ 1270 h 62"/>
                  <a:gd name="T2" fmla="*/ 624 w 25"/>
                  <a:gd name="T3" fmla="*/ 1174 h 62"/>
                  <a:gd name="T4" fmla="*/ 674 w 25"/>
                  <a:gd name="T5" fmla="*/ 1032 h 62"/>
                  <a:gd name="T6" fmla="*/ 728 w 25"/>
                  <a:gd name="T7" fmla="*/ 917 h 62"/>
                  <a:gd name="T8" fmla="*/ 786 w 25"/>
                  <a:gd name="T9" fmla="*/ 739 h 62"/>
                  <a:gd name="T10" fmla="*/ 916 w 25"/>
                  <a:gd name="T11" fmla="*/ 586 h 62"/>
                  <a:gd name="T12" fmla="*/ 1069 w 25"/>
                  <a:gd name="T13" fmla="*/ 429 h 62"/>
                  <a:gd name="T14" fmla="*/ 1308 w 25"/>
                  <a:gd name="T15" fmla="*/ 231 h 62"/>
                  <a:gd name="T16" fmla="*/ 1572 w 25"/>
                  <a:gd name="T17" fmla="*/ 6 h 62"/>
                  <a:gd name="T18" fmla="*/ 1069 w 25"/>
                  <a:gd name="T19" fmla="*/ 0 h 62"/>
                  <a:gd name="T20" fmla="*/ 786 w 25"/>
                  <a:gd name="T21" fmla="*/ 183 h 62"/>
                  <a:gd name="T22" fmla="*/ 624 w 25"/>
                  <a:gd name="T23" fmla="*/ 368 h 62"/>
                  <a:gd name="T24" fmla="*/ 496 w 25"/>
                  <a:gd name="T25" fmla="*/ 543 h 62"/>
                  <a:gd name="T26" fmla="*/ 3 w 25"/>
                  <a:gd name="T27" fmla="*/ 727 h 62"/>
                  <a:gd name="T28" fmla="*/ 3 w 25"/>
                  <a:gd name="T29" fmla="*/ 864 h 62"/>
                  <a:gd name="T30" fmla="*/ 1 w 25"/>
                  <a:gd name="T31" fmla="*/ 1006 h 62"/>
                  <a:gd name="T32" fmla="*/ 1 w 25"/>
                  <a:gd name="T33" fmla="*/ 1159 h 62"/>
                  <a:gd name="T34" fmla="*/ 0 w 25"/>
                  <a:gd name="T35" fmla="*/ 1252 h 62"/>
                  <a:gd name="T36" fmla="*/ 577 w 25"/>
                  <a:gd name="T37" fmla="*/ 1270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2"/>
                  <a:gd name="T59" fmla="*/ 25 w 25"/>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2">
                    <a:moveTo>
                      <a:pt x="9" y="62"/>
                    </a:moveTo>
                    <a:lnTo>
                      <a:pt x="10" y="57"/>
                    </a:lnTo>
                    <a:lnTo>
                      <a:pt x="11" y="51"/>
                    </a:lnTo>
                    <a:lnTo>
                      <a:pt x="12" y="44"/>
                    </a:lnTo>
                    <a:lnTo>
                      <a:pt x="13" y="36"/>
                    </a:lnTo>
                    <a:lnTo>
                      <a:pt x="15" y="29"/>
                    </a:lnTo>
                    <a:lnTo>
                      <a:pt x="17" y="21"/>
                    </a:lnTo>
                    <a:lnTo>
                      <a:pt x="20" y="12"/>
                    </a:lnTo>
                    <a:lnTo>
                      <a:pt x="25" y="6"/>
                    </a:lnTo>
                    <a:lnTo>
                      <a:pt x="17" y="0"/>
                    </a:lnTo>
                    <a:lnTo>
                      <a:pt x="13" y="9"/>
                    </a:lnTo>
                    <a:lnTo>
                      <a:pt x="10" y="18"/>
                    </a:lnTo>
                    <a:lnTo>
                      <a:pt x="7" y="27"/>
                    </a:lnTo>
                    <a:lnTo>
                      <a:pt x="5" y="35"/>
                    </a:lnTo>
                    <a:lnTo>
                      <a:pt x="4" y="43"/>
                    </a:lnTo>
                    <a:lnTo>
                      <a:pt x="1" y="50"/>
                    </a:lnTo>
                    <a:lnTo>
                      <a:pt x="1" y="56"/>
                    </a:lnTo>
                    <a:lnTo>
                      <a:pt x="0" y="61"/>
                    </a:lnTo>
                    <a:lnTo>
                      <a:pt x="9" y="6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09" name="Freeform 833"/>
              <p:cNvSpPr>
                <a:spLocks noChangeArrowheads="1"/>
              </p:cNvSpPr>
              <p:nvPr/>
            </p:nvSpPr>
            <p:spPr bwMode="auto">
              <a:xfrm>
                <a:off x="145" y="3150"/>
                <a:ext cx="63" cy="112"/>
              </a:xfrm>
              <a:custGeom>
                <a:avLst/>
                <a:gdLst>
                  <a:gd name="T0" fmla="*/ 3166 w 65"/>
                  <a:gd name="T1" fmla="*/ 29499 h 107"/>
                  <a:gd name="T2" fmla="*/ 3166 w 65"/>
                  <a:gd name="T3" fmla="*/ 30109 h 107"/>
                  <a:gd name="T4" fmla="*/ 3157 w 65"/>
                  <a:gd name="T5" fmla="*/ 31359 h 107"/>
                  <a:gd name="T6" fmla="*/ 3157 w 65"/>
                  <a:gd name="T7" fmla="*/ 31706 h 107"/>
                  <a:gd name="T8" fmla="*/ 3035 w 65"/>
                  <a:gd name="T9" fmla="*/ 32030 h 107"/>
                  <a:gd name="T10" fmla="*/ 2922 w 65"/>
                  <a:gd name="T11" fmla="*/ 32690 h 107"/>
                  <a:gd name="T12" fmla="*/ 2647 w 65"/>
                  <a:gd name="T13" fmla="*/ 32375 h 107"/>
                  <a:gd name="T14" fmla="*/ 2349 w 65"/>
                  <a:gd name="T15" fmla="*/ 31706 h 107"/>
                  <a:gd name="T16" fmla="*/ 2043 w 65"/>
                  <a:gd name="T17" fmla="*/ 30401 h 107"/>
                  <a:gd name="T18" fmla="*/ 1708 w 65"/>
                  <a:gd name="T19" fmla="*/ 29223 h 107"/>
                  <a:gd name="T20" fmla="*/ 1346 w 65"/>
                  <a:gd name="T21" fmla="*/ 27209 h 107"/>
                  <a:gd name="T22" fmla="*/ 939 w 65"/>
                  <a:gd name="T23" fmla="*/ 24252 h 107"/>
                  <a:gd name="T24" fmla="*/ 656 w 65"/>
                  <a:gd name="T25" fmla="*/ 22111 h 107"/>
                  <a:gd name="T26" fmla="*/ 8 w 65"/>
                  <a:gd name="T27" fmla="*/ 19122 h 107"/>
                  <a:gd name="T28" fmla="*/ 4 w 65"/>
                  <a:gd name="T29" fmla="*/ 15472 h 107"/>
                  <a:gd name="T30" fmla="*/ 1 w 65"/>
                  <a:gd name="T31" fmla="*/ 11789 h 107"/>
                  <a:gd name="T32" fmla="*/ 0 w 65"/>
                  <a:gd name="T33" fmla="*/ 8083 h 107"/>
                  <a:gd name="T34" fmla="*/ 1 w 65"/>
                  <a:gd name="T35" fmla="*/ 4206 h 107"/>
                  <a:gd name="T36" fmla="*/ 4 w 65"/>
                  <a:gd name="T37" fmla="*/ 1 h 107"/>
                  <a:gd name="T38" fmla="*/ 5 w 65"/>
                  <a:gd name="T39" fmla="*/ 0 h 107"/>
                  <a:gd name="T40" fmla="*/ 6 w 65"/>
                  <a:gd name="T41" fmla="*/ 0 h 107"/>
                  <a:gd name="T42" fmla="*/ 8 w 65"/>
                  <a:gd name="T43" fmla="*/ 0 h 107"/>
                  <a:gd name="T44" fmla="*/ 517 w 65"/>
                  <a:gd name="T45" fmla="*/ 0 h 107"/>
                  <a:gd name="T46" fmla="*/ 740 w 65"/>
                  <a:gd name="T47" fmla="*/ 4 h 107"/>
                  <a:gd name="T48" fmla="*/ 1126 w 65"/>
                  <a:gd name="T49" fmla="*/ 2551 h 107"/>
                  <a:gd name="T50" fmla="*/ 1429 w 65"/>
                  <a:gd name="T51" fmla="*/ 4206 h 107"/>
                  <a:gd name="T52" fmla="*/ 1814 w 65"/>
                  <a:gd name="T53" fmla="*/ 6498 h 107"/>
                  <a:gd name="T54" fmla="*/ 2122 w 65"/>
                  <a:gd name="T55" fmla="*/ 9205 h 107"/>
                  <a:gd name="T56" fmla="*/ 2443 w 65"/>
                  <a:gd name="T57" fmla="*/ 11789 h 107"/>
                  <a:gd name="T58" fmla="*/ 2595 w 65"/>
                  <a:gd name="T59" fmla="*/ 14183 h 107"/>
                  <a:gd name="T60" fmla="*/ 2810 w 65"/>
                  <a:gd name="T61" fmla="*/ 16646 h 107"/>
                  <a:gd name="T62" fmla="*/ 2922 w 65"/>
                  <a:gd name="T63" fmla="*/ 19199 h 107"/>
                  <a:gd name="T64" fmla="*/ 2982 w 65"/>
                  <a:gd name="T65" fmla="*/ 22111 h 107"/>
                  <a:gd name="T66" fmla="*/ 3035 w 65"/>
                  <a:gd name="T67" fmla="*/ 23996 h 107"/>
                  <a:gd name="T68" fmla="*/ 3102 w 65"/>
                  <a:gd name="T69" fmla="*/ 26077 h 107"/>
                  <a:gd name="T70" fmla="*/ 3157 w 65"/>
                  <a:gd name="T71" fmla="*/ 27741 h 107"/>
                  <a:gd name="T72" fmla="*/ 3166 w 65"/>
                  <a:gd name="T73" fmla="*/ 2949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6"/>
                    </a:moveTo>
                    <a:lnTo>
                      <a:pt x="65" y="99"/>
                    </a:lnTo>
                    <a:lnTo>
                      <a:pt x="64" y="101"/>
                    </a:lnTo>
                    <a:lnTo>
                      <a:pt x="64" y="103"/>
                    </a:lnTo>
                    <a:lnTo>
                      <a:pt x="62" y="105"/>
                    </a:lnTo>
                    <a:lnTo>
                      <a:pt x="59" y="107"/>
                    </a:lnTo>
                    <a:lnTo>
                      <a:pt x="54" y="106"/>
                    </a:lnTo>
                    <a:lnTo>
                      <a:pt x="48" y="103"/>
                    </a:lnTo>
                    <a:lnTo>
                      <a:pt x="41" y="100"/>
                    </a:lnTo>
                    <a:lnTo>
                      <a:pt x="35" y="95"/>
                    </a:lnTo>
                    <a:lnTo>
                      <a:pt x="27" y="88"/>
                    </a:lnTo>
                    <a:lnTo>
                      <a:pt x="20" y="80"/>
                    </a:lnTo>
                    <a:lnTo>
                      <a:pt x="14" y="72"/>
                    </a:lnTo>
                    <a:lnTo>
                      <a:pt x="8" y="62"/>
                    </a:lnTo>
                    <a:lnTo>
                      <a:pt x="4" y="51"/>
                    </a:lnTo>
                    <a:lnTo>
                      <a:pt x="1" y="39"/>
                    </a:lnTo>
                    <a:lnTo>
                      <a:pt x="0" y="27"/>
                    </a:lnTo>
                    <a:lnTo>
                      <a:pt x="1" y="15"/>
                    </a:lnTo>
                    <a:lnTo>
                      <a:pt x="4" y="1"/>
                    </a:lnTo>
                    <a:lnTo>
                      <a:pt x="5" y="0"/>
                    </a:lnTo>
                    <a:lnTo>
                      <a:pt x="6" y="0"/>
                    </a:lnTo>
                    <a:lnTo>
                      <a:pt x="8" y="0"/>
                    </a:lnTo>
                    <a:lnTo>
                      <a:pt x="10" y="0"/>
                    </a:lnTo>
                    <a:lnTo>
                      <a:pt x="16" y="4"/>
                    </a:lnTo>
                    <a:lnTo>
                      <a:pt x="23" y="8"/>
                    </a:lnTo>
                    <a:lnTo>
                      <a:pt x="29" y="15"/>
                    </a:lnTo>
                    <a:lnTo>
                      <a:pt x="37" y="21"/>
                    </a:lnTo>
                    <a:lnTo>
                      <a:pt x="43" y="30"/>
                    </a:lnTo>
                    <a:lnTo>
                      <a:pt x="50" y="39"/>
                    </a:lnTo>
                    <a:lnTo>
                      <a:pt x="53" y="46"/>
                    </a:lnTo>
                    <a:lnTo>
                      <a:pt x="57" y="55"/>
                    </a:lnTo>
                    <a:lnTo>
                      <a:pt x="59" y="63"/>
                    </a:lnTo>
                    <a:lnTo>
                      <a:pt x="61" y="72"/>
                    </a:lnTo>
                    <a:lnTo>
                      <a:pt x="62" y="79"/>
                    </a:lnTo>
                    <a:lnTo>
                      <a:pt x="63" y="86"/>
                    </a:lnTo>
                    <a:lnTo>
                      <a:pt x="64" y="91"/>
                    </a:lnTo>
                    <a:lnTo>
                      <a:pt x="65"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10" name="Freeform 834"/>
              <p:cNvSpPr>
                <a:spLocks noChangeArrowheads="1"/>
              </p:cNvSpPr>
              <p:nvPr/>
            </p:nvSpPr>
            <p:spPr bwMode="auto">
              <a:xfrm>
                <a:off x="141" y="3150"/>
                <a:ext cx="72" cy="117"/>
              </a:xfrm>
              <a:custGeom>
                <a:avLst/>
                <a:gdLst>
                  <a:gd name="T0" fmla="*/ 4 w 74"/>
                  <a:gd name="T1" fmla="*/ 0 h 111"/>
                  <a:gd name="T2" fmla="*/ 1 w 74"/>
                  <a:gd name="T3" fmla="*/ 5730 h 111"/>
                  <a:gd name="T4" fmla="*/ 0 w 74"/>
                  <a:gd name="T5" fmla="*/ 12511 h 111"/>
                  <a:gd name="T6" fmla="*/ 1 w 74"/>
                  <a:gd name="T7" fmla="*/ 18459 h 111"/>
                  <a:gd name="T8" fmla="*/ 4 w 74"/>
                  <a:gd name="T9" fmla="*/ 24662 h 111"/>
                  <a:gd name="T10" fmla="*/ 9 w 74"/>
                  <a:gd name="T11" fmla="*/ 29458 h 111"/>
                  <a:gd name="T12" fmla="*/ 417 w 74"/>
                  <a:gd name="T13" fmla="*/ 34472 h 111"/>
                  <a:gd name="T14" fmla="*/ 604 w 74"/>
                  <a:gd name="T15" fmla="*/ 39369 h 111"/>
                  <a:gd name="T16" fmla="*/ 873 w 74"/>
                  <a:gd name="T17" fmla="*/ 42803 h 111"/>
                  <a:gd name="T18" fmla="*/ 1077 w 74"/>
                  <a:gd name="T19" fmla="*/ 46253 h 111"/>
                  <a:gd name="T20" fmla="*/ 1330 w 74"/>
                  <a:gd name="T21" fmla="*/ 48110 h 111"/>
                  <a:gd name="T22" fmla="*/ 1557 w 74"/>
                  <a:gd name="T23" fmla="*/ 50618 h 111"/>
                  <a:gd name="T24" fmla="*/ 1732 w 74"/>
                  <a:gd name="T25" fmla="*/ 51297 h 111"/>
                  <a:gd name="T26" fmla="*/ 1925 w 74"/>
                  <a:gd name="T27" fmla="*/ 52015 h 111"/>
                  <a:gd name="T28" fmla="*/ 2120 w 74"/>
                  <a:gd name="T29" fmla="*/ 50918 h 111"/>
                  <a:gd name="T30" fmla="*/ 2235 w 74"/>
                  <a:gd name="T31" fmla="*/ 50015 h 111"/>
                  <a:gd name="T32" fmla="*/ 2251 w 74"/>
                  <a:gd name="T33" fmla="*/ 48110 h 111"/>
                  <a:gd name="T34" fmla="*/ 2254 w 74"/>
                  <a:gd name="T35" fmla="*/ 46451 h 111"/>
                  <a:gd name="T36" fmla="*/ 2254 w 74"/>
                  <a:gd name="T37" fmla="*/ 45036 h 111"/>
                  <a:gd name="T38" fmla="*/ 2027 w 74"/>
                  <a:gd name="T39" fmla="*/ 46006 h 111"/>
                  <a:gd name="T40" fmla="*/ 2027 w 74"/>
                  <a:gd name="T41" fmla="*/ 46451 h 111"/>
                  <a:gd name="T42" fmla="*/ 1975 w 74"/>
                  <a:gd name="T43" fmla="*/ 46813 h 111"/>
                  <a:gd name="T44" fmla="*/ 1975 w 74"/>
                  <a:gd name="T45" fmla="*/ 47078 h 111"/>
                  <a:gd name="T46" fmla="*/ 1925 w 74"/>
                  <a:gd name="T47" fmla="*/ 47443 h 111"/>
                  <a:gd name="T48" fmla="*/ 1823 w 74"/>
                  <a:gd name="T49" fmla="*/ 47078 h 111"/>
                  <a:gd name="T50" fmla="*/ 1642 w 74"/>
                  <a:gd name="T51" fmla="*/ 46451 h 111"/>
                  <a:gd name="T52" fmla="*/ 1479 w 74"/>
                  <a:gd name="T53" fmla="*/ 45036 h 111"/>
                  <a:gd name="T54" fmla="*/ 1262 w 74"/>
                  <a:gd name="T55" fmla="*/ 42803 h 111"/>
                  <a:gd name="T56" fmla="*/ 1023 w 74"/>
                  <a:gd name="T57" fmla="*/ 39735 h 111"/>
                  <a:gd name="T58" fmla="*/ 873 w 74"/>
                  <a:gd name="T59" fmla="*/ 36433 h 111"/>
                  <a:gd name="T60" fmla="*/ 637 w 74"/>
                  <a:gd name="T61" fmla="*/ 31878 h 111"/>
                  <a:gd name="T62" fmla="*/ 489 w 74"/>
                  <a:gd name="T63" fmla="*/ 28201 h 111"/>
                  <a:gd name="T64" fmla="*/ 378 w 74"/>
                  <a:gd name="T65" fmla="*/ 22934 h 111"/>
                  <a:gd name="T66" fmla="*/ 339 w 74"/>
                  <a:gd name="T67" fmla="*/ 18134 h 111"/>
                  <a:gd name="T68" fmla="*/ 8 w 74"/>
                  <a:gd name="T69" fmla="*/ 12511 h 111"/>
                  <a:gd name="T70" fmla="*/ 9 w 74"/>
                  <a:gd name="T71" fmla="*/ 7237 h 111"/>
                  <a:gd name="T72" fmla="*/ 378 w 74"/>
                  <a:gd name="T73" fmla="*/ 4 h 111"/>
                  <a:gd name="T74" fmla="*/ 4 w 74"/>
                  <a:gd name="T75" fmla="*/ 0 h 11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4"/>
                  <a:gd name="T115" fmla="*/ 0 h 111"/>
                  <a:gd name="T116" fmla="*/ 74 w 74"/>
                  <a:gd name="T117" fmla="*/ 111 h 11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4" h="111">
                    <a:moveTo>
                      <a:pt x="4" y="0"/>
                    </a:moveTo>
                    <a:lnTo>
                      <a:pt x="1" y="13"/>
                    </a:lnTo>
                    <a:lnTo>
                      <a:pt x="0" y="27"/>
                    </a:lnTo>
                    <a:lnTo>
                      <a:pt x="1" y="40"/>
                    </a:lnTo>
                    <a:lnTo>
                      <a:pt x="4" y="52"/>
                    </a:lnTo>
                    <a:lnTo>
                      <a:pt x="9" y="63"/>
                    </a:lnTo>
                    <a:lnTo>
                      <a:pt x="14" y="74"/>
                    </a:lnTo>
                    <a:lnTo>
                      <a:pt x="21" y="83"/>
                    </a:lnTo>
                    <a:lnTo>
                      <a:pt x="28" y="91"/>
                    </a:lnTo>
                    <a:lnTo>
                      <a:pt x="36" y="98"/>
                    </a:lnTo>
                    <a:lnTo>
                      <a:pt x="43" y="103"/>
                    </a:lnTo>
                    <a:lnTo>
                      <a:pt x="50" y="108"/>
                    </a:lnTo>
                    <a:lnTo>
                      <a:pt x="57" y="110"/>
                    </a:lnTo>
                    <a:lnTo>
                      <a:pt x="63" y="111"/>
                    </a:lnTo>
                    <a:lnTo>
                      <a:pt x="68" y="109"/>
                    </a:lnTo>
                    <a:lnTo>
                      <a:pt x="72" y="106"/>
                    </a:lnTo>
                    <a:lnTo>
                      <a:pt x="73" y="103"/>
                    </a:lnTo>
                    <a:lnTo>
                      <a:pt x="74" y="99"/>
                    </a:lnTo>
                    <a:lnTo>
                      <a:pt x="74" y="96"/>
                    </a:lnTo>
                    <a:lnTo>
                      <a:pt x="65" y="97"/>
                    </a:lnTo>
                    <a:lnTo>
                      <a:pt x="65" y="99"/>
                    </a:lnTo>
                    <a:lnTo>
                      <a:pt x="64" y="100"/>
                    </a:lnTo>
                    <a:lnTo>
                      <a:pt x="64" y="101"/>
                    </a:lnTo>
                    <a:lnTo>
                      <a:pt x="63" y="102"/>
                    </a:lnTo>
                    <a:lnTo>
                      <a:pt x="59" y="101"/>
                    </a:lnTo>
                    <a:lnTo>
                      <a:pt x="54" y="99"/>
                    </a:lnTo>
                    <a:lnTo>
                      <a:pt x="48" y="96"/>
                    </a:lnTo>
                    <a:lnTo>
                      <a:pt x="41" y="91"/>
                    </a:lnTo>
                    <a:lnTo>
                      <a:pt x="34" y="85"/>
                    </a:lnTo>
                    <a:lnTo>
                      <a:pt x="28" y="77"/>
                    </a:lnTo>
                    <a:lnTo>
                      <a:pt x="22" y="68"/>
                    </a:lnTo>
                    <a:lnTo>
                      <a:pt x="17" y="60"/>
                    </a:lnTo>
                    <a:lnTo>
                      <a:pt x="12" y="49"/>
                    </a:lnTo>
                    <a:lnTo>
                      <a:pt x="10" y="39"/>
                    </a:lnTo>
                    <a:lnTo>
                      <a:pt x="8" y="27"/>
                    </a:lnTo>
                    <a:lnTo>
                      <a:pt x="9" y="16"/>
                    </a:lnTo>
                    <a:lnTo>
                      <a:pt x="12" y="4"/>
                    </a:lnTo>
                    <a:lnTo>
                      <a:pt x="4"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11" name="Freeform 835"/>
              <p:cNvSpPr>
                <a:spLocks noChangeArrowheads="1"/>
              </p:cNvSpPr>
              <p:nvPr/>
            </p:nvSpPr>
            <p:spPr bwMode="auto">
              <a:xfrm>
                <a:off x="145" y="3145"/>
                <a:ext cx="50" cy="45"/>
              </a:xfrm>
              <a:custGeom>
                <a:avLst/>
                <a:gdLst>
                  <a:gd name="T0" fmla="*/ 1564 w 53"/>
                  <a:gd name="T1" fmla="*/ 17825 h 46"/>
                  <a:gd name="T2" fmla="*/ 1379 w 53"/>
                  <a:gd name="T3" fmla="*/ 14792 h 46"/>
                  <a:gd name="T4" fmla="*/ 1169 w 53"/>
                  <a:gd name="T5" fmla="*/ 10778 h 46"/>
                  <a:gd name="T6" fmla="*/ 982 w 53"/>
                  <a:gd name="T7" fmla="*/ 7103 h 46"/>
                  <a:gd name="T8" fmla="*/ 746 w 53"/>
                  <a:gd name="T9" fmla="*/ 4331 h 46"/>
                  <a:gd name="T10" fmla="*/ 535 w 53"/>
                  <a:gd name="T11" fmla="*/ 4 h 46"/>
                  <a:gd name="T12" fmla="*/ 385 w 53"/>
                  <a:gd name="T13" fmla="*/ 1 h 46"/>
                  <a:gd name="T14" fmla="*/ 308 w 53"/>
                  <a:gd name="T15" fmla="*/ 0 h 46"/>
                  <a:gd name="T16" fmla="*/ 6 w 53"/>
                  <a:gd name="T17" fmla="*/ 0 h 46"/>
                  <a:gd name="T18" fmla="*/ 2 w 53"/>
                  <a:gd name="T19" fmla="*/ 2 h 46"/>
                  <a:gd name="T20" fmla="*/ 0 w 53"/>
                  <a:gd name="T21" fmla="*/ 85 h 46"/>
                  <a:gd name="T22" fmla="*/ 8 w 53"/>
                  <a:gd name="T23" fmla="*/ 3984 h 46"/>
                  <a:gd name="T24" fmla="*/ 7 w 53"/>
                  <a:gd name="T25" fmla="*/ 4331 h 46"/>
                  <a:gd name="T26" fmla="*/ 308 w 53"/>
                  <a:gd name="T27" fmla="*/ 4331 h 46"/>
                  <a:gd name="T28" fmla="*/ 407 w 53"/>
                  <a:gd name="T29" fmla="*/ 5095 h 46"/>
                  <a:gd name="T30" fmla="*/ 566 w 53"/>
                  <a:gd name="T31" fmla="*/ 7103 h 46"/>
                  <a:gd name="T32" fmla="*/ 787 w 53"/>
                  <a:gd name="T33" fmla="*/ 10600 h 46"/>
                  <a:gd name="T34" fmla="*/ 991 w 53"/>
                  <a:gd name="T35" fmla="*/ 13587 h 46"/>
                  <a:gd name="T36" fmla="*/ 1169 w 53"/>
                  <a:gd name="T37" fmla="*/ 16399 h 46"/>
                  <a:gd name="T38" fmla="*/ 1366 w 53"/>
                  <a:gd name="T39" fmla="*/ 20978 h 46"/>
                  <a:gd name="T40" fmla="*/ 1564 w 53"/>
                  <a:gd name="T41" fmla="*/ 17825 h 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3"/>
                  <a:gd name="T64" fmla="*/ 0 h 46"/>
                  <a:gd name="T65" fmla="*/ 53 w 53"/>
                  <a:gd name="T66" fmla="*/ 46 h 4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3" h="46">
                    <a:moveTo>
                      <a:pt x="53" y="40"/>
                    </a:moveTo>
                    <a:lnTo>
                      <a:pt x="46" y="32"/>
                    </a:lnTo>
                    <a:lnTo>
                      <a:pt x="40" y="24"/>
                    </a:lnTo>
                    <a:lnTo>
                      <a:pt x="33" y="16"/>
                    </a:lnTo>
                    <a:lnTo>
                      <a:pt x="25" y="10"/>
                    </a:lnTo>
                    <a:lnTo>
                      <a:pt x="19" y="4"/>
                    </a:lnTo>
                    <a:lnTo>
                      <a:pt x="13" y="1"/>
                    </a:lnTo>
                    <a:lnTo>
                      <a:pt x="9" y="0"/>
                    </a:lnTo>
                    <a:lnTo>
                      <a:pt x="6" y="0"/>
                    </a:lnTo>
                    <a:lnTo>
                      <a:pt x="2" y="2"/>
                    </a:lnTo>
                    <a:lnTo>
                      <a:pt x="0" y="5"/>
                    </a:lnTo>
                    <a:lnTo>
                      <a:pt x="8" y="9"/>
                    </a:lnTo>
                    <a:lnTo>
                      <a:pt x="7" y="10"/>
                    </a:lnTo>
                    <a:lnTo>
                      <a:pt x="9" y="10"/>
                    </a:lnTo>
                    <a:lnTo>
                      <a:pt x="14" y="12"/>
                    </a:lnTo>
                    <a:lnTo>
                      <a:pt x="20" y="16"/>
                    </a:lnTo>
                    <a:lnTo>
                      <a:pt x="26" y="23"/>
                    </a:lnTo>
                    <a:lnTo>
                      <a:pt x="34" y="29"/>
                    </a:lnTo>
                    <a:lnTo>
                      <a:pt x="40" y="37"/>
                    </a:lnTo>
                    <a:lnTo>
                      <a:pt x="45" y="46"/>
                    </a:lnTo>
                    <a:lnTo>
                      <a:pt x="53"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12" name="Freeform 836"/>
              <p:cNvSpPr>
                <a:spLocks noChangeArrowheads="1"/>
              </p:cNvSpPr>
              <p:nvPr/>
            </p:nvSpPr>
            <p:spPr bwMode="auto">
              <a:xfrm>
                <a:off x="193" y="3189"/>
                <a:ext cx="21" cy="62"/>
              </a:xfrm>
              <a:custGeom>
                <a:avLst/>
                <a:gdLst>
                  <a:gd name="T0" fmla="*/ 1572 w 25"/>
                  <a:gd name="T1" fmla="*/ 18827 h 62"/>
                  <a:gd name="T2" fmla="*/ 1525 w 25"/>
                  <a:gd name="T3" fmla="*/ 17430 h 62"/>
                  <a:gd name="T4" fmla="*/ 1525 w 25"/>
                  <a:gd name="T5" fmla="*/ 15510 h 62"/>
                  <a:gd name="T6" fmla="*/ 1454 w 25"/>
                  <a:gd name="T7" fmla="*/ 12980 h 62"/>
                  <a:gd name="T8" fmla="*/ 1308 w 25"/>
                  <a:gd name="T9" fmla="*/ 11102 h 62"/>
                  <a:gd name="T10" fmla="*/ 1154 w 25"/>
                  <a:gd name="T11" fmla="*/ 8150 h 62"/>
                  <a:gd name="T12" fmla="*/ 916 w 25"/>
                  <a:gd name="T13" fmla="*/ 5525 h 62"/>
                  <a:gd name="T14" fmla="*/ 728 w 25"/>
                  <a:gd name="T15" fmla="*/ 2752 h 62"/>
                  <a:gd name="T16" fmla="*/ 535 w 25"/>
                  <a:gd name="T17" fmla="*/ 0 h 62"/>
                  <a:gd name="T18" fmla="*/ 0 w 25"/>
                  <a:gd name="T19" fmla="*/ 83 h 62"/>
                  <a:gd name="T20" fmla="*/ 3 w 25"/>
                  <a:gd name="T21" fmla="*/ 4067 h 62"/>
                  <a:gd name="T22" fmla="*/ 535 w 25"/>
                  <a:gd name="T23" fmla="*/ 6458 h 62"/>
                  <a:gd name="T24" fmla="*/ 624 w 25"/>
                  <a:gd name="T25" fmla="*/ 8808 h 62"/>
                  <a:gd name="T26" fmla="*/ 728 w 25"/>
                  <a:gd name="T27" fmla="*/ 11835 h 62"/>
                  <a:gd name="T28" fmla="*/ 786 w 25"/>
                  <a:gd name="T29" fmla="*/ 13988 h 62"/>
                  <a:gd name="T30" fmla="*/ 848 w 25"/>
                  <a:gd name="T31" fmla="*/ 16141 h 62"/>
                  <a:gd name="T32" fmla="*/ 916 w 25"/>
                  <a:gd name="T33" fmla="*/ 17656 h 62"/>
                  <a:gd name="T34" fmla="*/ 990 w 25"/>
                  <a:gd name="T35" fmla="*/ 19103 h 62"/>
                  <a:gd name="T36" fmla="*/ 1572 w 25"/>
                  <a:gd name="T37" fmla="*/ 18827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2"/>
                  <a:gd name="T59" fmla="*/ 25 w 25"/>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2">
                    <a:moveTo>
                      <a:pt x="25" y="61"/>
                    </a:moveTo>
                    <a:lnTo>
                      <a:pt x="24" y="56"/>
                    </a:lnTo>
                    <a:lnTo>
                      <a:pt x="24" y="51"/>
                    </a:lnTo>
                    <a:lnTo>
                      <a:pt x="23" y="43"/>
                    </a:lnTo>
                    <a:lnTo>
                      <a:pt x="20" y="36"/>
                    </a:lnTo>
                    <a:lnTo>
                      <a:pt x="18" y="27"/>
                    </a:lnTo>
                    <a:lnTo>
                      <a:pt x="15" y="18"/>
                    </a:lnTo>
                    <a:lnTo>
                      <a:pt x="12" y="9"/>
                    </a:lnTo>
                    <a:lnTo>
                      <a:pt x="8" y="0"/>
                    </a:lnTo>
                    <a:lnTo>
                      <a:pt x="0" y="6"/>
                    </a:lnTo>
                    <a:lnTo>
                      <a:pt x="5" y="14"/>
                    </a:lnTo>
                    <a:lnTo>
                      <a:pt x="8" y="21"/>
                    </a:lnTo>
                    <a:lnTo>
                      <a:pt x="10" y="29"/>
                    </a:lnTo>
                    <a:lnTo>
                      <a:pt x="12" y="38"/>
                    </a:lnTo>
                    <a:lnTo>
                      <a:pt x="13" y="45"/>
                    </a:lnTo>
                    <a:lnTo>
                      <a:pt x="14" y="52"/>
                    </a:lnTo>
                    <a:lnTo>
                      <a:pt x="15" y="57"/>
                    </a:lnTo>
                    <a:lnTo>
                      <a:pt x="16" y="62"/>
                    </a:lnTo>
                    <a:lnTo>
                      <a:pt x="25"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13" name="Freeform 837"/>
              <p:cNvSpPr>
                <a:spLocks noChangeArrowheads="1"/>
              </p:cNvSpPr>
              <p:nvPr/>
            </p:nvSpPr>
            <p:spPr bwMode="auto">
              <a:xfrm>
                <a:off x="5545" y="3291"/>
                <a:ext cx="63" cy="111"/>
              </a:xfrm>
              <a:custGeom>
                <a:avLst/>
                <a:gdLst>
                  <a:gd name="T0" fmla="*/ 0 w 65"/>
                  <a:gd name="T1" fmla="*/ 30987 h 106"/>
                  <a:gd name="T2" fmla="*/ 0 w 65"/>
                  <a:gd name="T3" fmla="*/ 31314 h 106"/>
                  <a:gd name="T4" fmla="*/ 1 w 65"/>
                  <a:gd name="T5" fmla="*/ 33039 h 106"/>
                  <a:gd name="T6" fmla="*/ 1 w 65"/>
                  <a:gd name="T7" fmla="*/ 33321 h 106"/>
                  <a:gd name="T8" fmla="*/ 3 w 65"/>
                  <a:gd name="T9" fmla="*/ 33668 h 106"/>
                  <a:gd name="T10" fmla="*/ 6 w 65"/>
                  <a:gd name="T11" fmla="*/ 34269 h 106"/>
                  <a:gd name="T12" fmla="*/ 549 w 65"/>
                  <a:gd name="T13" fmla="*/ 34269 h 106"/>
                  <a:gd name="T14" fmla="*/ 787 w 65"/>
                  <a:gd name="T15" fmla="*/ 33338 h 106"/>
                  <a:gd name="T16" fmla="*/ 1195 w 65"/>
                  <a:gd name="T17" fmla="*/ 31872 h 106"/>
                  <a:gd name="T18" fmla="*/ 1458 w 65"/>
                  <a:gd name="T19" fmla="*/ 30493 h 106"/>
                  <a:gd name="T20" fmla="*/ 1849 w 65"/>
                  <a:gd name="T21" fmla="*/ 28344 h 106"/>
                  <a:gd name="T22" fmla="*/ 2214 w 65"/>
                  <a:gd name="T23" fmla="*/ 25612 h 106"/>
                  <a:gd name="T24" fmla="*/ 2494 w 65"/>
                  <a:gd name="T25" fmla="*/ 22957 h 106"/>
                  <a:gd name="T26" fmla="*/ 2810 w 65"/>
                  <a:gd name="T27" fmla="*/ 19827 h 106"/>
                  <a:gd name="T28" fmla="*/ 2982 w 65"/>
                  <a:gd name="T29" fmla="*/ 16081 h 106"/>
                  <a:gd name="T30" fmla="*/ 3157 w 65"/>
                  <a:gd name="T31" fmla="*/ 12769 h 106"/>
                  <a:gd name="T32" fmla="*/ 3166 w 65"/>
                  <a:gd name="T33" fmla="*/ 8456 h 106"/>
                  <a:gd name="T34" fmla="*/ 3157 w 65"/>
                  <a:gd name="T35" fmla="*/ 4303 h 106"/>
                  <a:gd name="T36" fmla="*/ 2982 w 65"/>
                  <a:gd name="T37" fmla="*/ 2 h 106"/>
                  <a:gd name="T38" fmla="*/ 2975 w 65"/>
                  <a:gd name="T39" fmla="*/ 0 h 106"/>
                  <a:gd name="T40" fmla="*/ 2922 w 65"/>
                  <a:gd name="T41" fmla="*/ 0 h 106"/>
                  <a:gd name="T42" fmla="*/ 2810 w 65"/>
                  <a:gd name="T43" fmla="*/ 0 h 106"/>
                  <a:gd name="T44" fmla="*/ 2693 w 65"/>
                  <a:gd name="T45" fmla="*/ 0 h 106"/>
                  <a:gd name="T46" fmla="*/ 2391 w 65"/>
                  <a:gd name="T47" fmla="*/ 3 h 106"/>
                  <a:gd name="T48" fmla="*/ 2086 w 65"/>
                  <a:gd name="T49" fmla="*/ 2585 h 106"/>
                  <a:gd name="T50" fmla="*/ 1743 w 65"/>
                  <a:gd name="T51" fmla="*/ 4303 h 106"/>
                  <a:gd name="T52" fmla="*/ 1374 w 65"/>
                  <a:gd name="T53" fmla="*/ 6809 h 106"/>
                  <a:gd name="T54" fmla="*/ 1059 w 65"/>
                  <a:gd name="T55" fmla="*/ 9104 h 106"/>
                  <a:gd name="T56" fmla="*/ 697 w 65"/>
                  <a:gd name="T57" fmla="*/ 12161 h 106"/>
                  <a:gd name="T58" fmla="*/ 583 w 65"/>
                  <a:gd name="T59" fmla="*/ 14833 h 106"/>
                  <a:gd name="T60" fmla="*/ 8 w 65"/>
                  <a:gd name="T61" fmla="*/ 17304 h 106"/>
                  <a:gd name="T62" fmla="*/ 6 w 65"/>
                  <a:gd name="T63" fmla="*/ 20223 h 106"/>
                  <a:gd name="T64" fmla="*/ 4 w 65"/>
                  <a:gd name="T65" fmla="*/ 22957 h 106"/>
                  <a:gd name="T66" fmla="*/ 3 w 65"/>
                  <a:gd name="T67" fmla="*/ 25157 h 106"/>
                  <a:gd name="T68" fmla="*/ 2 w 65"/>
                  <a:gd name="T69" fmla="*/ 27046 h 106"/>
                  <a:gd name="T70" fmla="*/ 1 w 65"/>
                  <a:gd name="T71" fmla="*/ 29621 h 106"/>
                  <a:gd name="T72" fmla="*/ 0 w 65"/>
                  <a:gd name="T73" fmla="*/ 3098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0" y="96"/>
                    </a:moveTo>
                    <a:lnTo>
                      <a:pt x="0" y="98"/>
                    </a:lnTo>
                    <a:lnTo>
                      <a:pt x="1" y="102"/>
                    </a:lnTo>
                    <a:lnTo>
                      <a:pt x="1" y="103"/>
                    </a:lnTo>
                    <a:lnTo>
                      <a:pt x="3" y="105"/>
                    </a:lnTo>
                    <a:lnTo>
                      <a:pt x="6" y="106"/>
                    </a:lnTo>
                    <a:lnTo>
                      <a:pt x="11" y="106"/>
                    </a:lnTo>
                    <a:lnTo>
                      <a:pt x="17" y="104"/>
                    </a:lnTo>
                    <a:lnTo>
                      <a:pt x="24" y="99"/>
                    </a:lnTo>
                    <a:lnTo>
                      <a:pt x="30" y="94"/>
                    </a:lnTo>
                    <a:lnTo>
                      <a:pt x="38" y="87"/>
                    </a:lnTo>
                    <a:lnTo>
                      <a:pt x="45" y="80"/>
                    </a:lnTo>
                    <a:lnTo>
                      <a:pt x="51" y="71"/>
                    </a:lnTo>
                    <a:lnTo>
                      <a:pt x="57" y="61"/>
                    </a:lnTo>
                    <a:lnTo>
                      <a:pt x="61" y="50"/>
                    </a:lnTo>
                    <a:lnTo>
                      <a:pt x="64" y="39"/>
                    </a:lnTo>
                    <a:lnTo>
                      <a:pt x="65" y="27"/>
                    </a:lnTo>
                    <a:lnTo>
                      <a:pt x="64" y="14"/>
                    </a:lnTo>
                    <a:lnTo>
                      <a:pt x="61" y="2"/>
                    </a:lnTo>
                    <a:lnTo>
                      <a:pt x="60" y="0"/>
                    </a:lnTo>
                    <a:lnTo>
                      <a:pt x="59" y="0"/>
                    </a:lnTo>
                    <a:lnTo>
                      <a:pt x="57" y="0"/>
                    </a:lnTo>
                    <a:lnTo>
                      <a:pt x="55" y="0"/>
                    </a:lnTo>
                    <a:lnTo>
                      <a:pt x="49" y="3"/>
                    </a:lnTo>
                    <a:lnTo>
                      <a:pt x="42" y="7"/>
                    </a:lnTo>
                    <a:lnTo>
                      <a:pt x="36" y="14"/>
                    </a:lnTo>
                    <a:lnTo>
                      <a:pt x="28" y="21"/>
                    </a:lnTo>
                    <a:lnTo>
                      <a:pt x="22" y="29"/>
                    </a:lnTo>
                    <a:lnTo>
                      <a:pt x="15" y="38"/>
                    </a:lnTo>
                    <a:lnTo>
                      <a:pt x="12" y="46"/>
                    </a:lnTo>
                    <a:lnTo>
                      <a:pt x="8" y="54"/>
                    </a:lnTo>
                    <a:lnTo>
                      <a:pt x="6" y="63"/>
                    </a:lnTo>
                    <a:lnTo>
                      <a:pt x="4" y="71"/>
                    </a:lnTo>
                    <a:lnTo>
                      <a:pt x="3" y="79"/>
                    </a:lnTo>
                    <a:lnTo>
                      <a:pt x="2" y="85"/>
                    </a:lnTo>
                    <a:lnTo>
                      <a:pt x="1"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14" name="Freeform 838"/>
              <p:cNvSpPr>
                <a:spLocks noChangeArrowheads="1"/>
              </p:cNvSpPr>
              <p:nvPr/>
            </p:nvSpPr>
            <p:spPr bwMode="auto">
              <a:xfrm>
                <a:off x="5540" y="3291"/>
                <a:ext cx="72" cy="116"/>
              </a:xfrm>
              <a:custGeom>
                <a:avLst/>
                <a:gdLst>
                  <a:gd name="T0" fmla="*/ 1923 w 74"/>
                  <a:gd name="T1" fmla="*/ 3 h 110"/>
                  <a:gd name="T2" fmla="*/ 2027 w 74"/>
                  <a:gd name="T3" fmla="*/ 7283 h 110"/>
                  <a:gd name="T4" fmla="*/ 2029 w 74"/>
                  <a:gd name="T5" fmla="*/ 13521 h 110"/>
                  <a:gd name="T6" fmla="*/ 1975 w 74"/>
                  <a:gd name="T7" fmla="*/ 18832 h 110"/>
                  <a:gd name="T8" fmla="*/ 1923 w 74"/>
                  <a:gd name="T9" fmla="*/ 23951 h 110"/>
                  <a:gd name="T10" fmla="*/ 1732 w 74"/>
                  <a:gd name="T11" fmla="*/ 29664 h 110"/>
                  <a:gd name="T12" fmla="*/ 1600 w 74"/>
                  <a:gd name="T13" fmla="*/ 34695 h 110"/>
                  <a:gd name="T14" fmla="*/ 1403 w 74"/>
                  <a:gd name="T15" fmla="*/ 37795 h 110"/>
                  <a:gd name="T16" fmla="*/ 1199 w 74"/>
                  <a:gd name="T17" fmla="*/ 41498 h 110"/>
                  <a:gd name="T18" fmla="*/ 1022 w 74"/>
                  <a:gd name="T19" fmla="*/ 44853 h 110"/>
                  <a:gd name="T20" fmla="*/ 787 w 74"/>
                  <a:gd name="T21" fmla="*/ 47871 h 110"/>
                  <a:gd name="T22" fmla="*/ 575 w 74"/>
                  <a:gd name="T23" fmla="*/ 48654 h 110"/>
                  <a:gd name="T24" fmla="*/ 442 w 74"/>
                  <a:gd name="T25" fmla="*/ 49647 h 110"/>
                  <a:gd name="T26" fmla="*/ 357 w 74"/>
                  <a:gd name="T27" fmla="*/ 50152 h 110"/>
                  <a:gd name="T28" fmla="*/ 339 w 74"/>
                  <a:gd name="T29" fmla="*/ 49647 h 110"/>
                  <a:gd name="T30" fmla="*/ 339 w 74"/>
                  <a:gd name="T31" fmla="*/ 48654 h 110"/>
                  <a:gd name="T32" fmla="*/ 9 w 74"/>
                  <a:gd name="T33" fmla="*/ 48502 h 110"/>
                  <a:gd name="T34" fmla="*/ 9 w 74"/>
                  <a:gd name="T35" fmla="*/ 47871 h 110"/>
                  <a:gd name="T36" fmla="*/ 0 w 74"/>
                  <a:gd name="T37" fmla="*/ 47545 h 110"/>
                  <a:gd name="T38" fmla="*/ 0 w 74"/>
                  <a:gd name="T39" fmla="*/ 48654 h 110"/>
                  <a:gd name="T40" fmla="*/ 1 w 74"/>
                  <a:gd name="T41" fmla="*/ 51404 h 110"/>
                  <a:gd name="T42" fmla="*/ 2 w 74"/>
                  <a:gd name="T43" fmla="*/ 52491 h 110"/>
                  <a:gd name="T44" fmla="*/ 6 w 74"/>
                  <a:gd name="T45" fmla="*/ 53411 h 110"/>
                  <a:gd name="T46" fmla="*/ 357 w 74"/>
                  <a:gd name="T47" fmla="*/ 54272 h 110"/>
                  <a:gd name="T48" fmla="*/ 489 w 74"/>
                  <a:gd name="T49" fmla="*/ 54272 h 110"/>
                  <a:gd name="T50" fmla="*/ 709 w 74"/>
                  <a:gd name="T51" fmla="*/ 52628 h 110"/>
                  <a:gd name="T52" fmla="*/ 970 w 74"/>
                  <a:gd name="T53" fmla="*/ 51769 h 110"/>
                  <a:gd name="T54" fmla="*/ 1137 w 74"/>
                  <a:gd name="T55" fmla="*/ 48427 h 110"/>
                  <a:gd name="T56" fmla="*/ 1403 w 74"/>
                  <a:gd name="T57" fmla="*/ 44853 h 110"/>
                  <a:gd name="T58" fmla="*/ 1641 w 74"/>
                  <a:gd name="T59" fmla="*/ 41372 h 110"/>
                  <a:gd name="T60" fmla="*/ 1825 w 74"/>
                  <a:gd name="T61" fmla="*/ 36059 h 110"/>
                  <a:gd name="T62" fmla="*/ 2027 w 74"/>
                  <a:gd name="T63" fmla="*/ 31299 h 110"/>
                  <a:gd name="T64" fmla="*/ 2139 w 74"/>
                  <a:gd name="T65" fmla="*/ 25354 h 110"/>
                  <a:gd name="T66" fmla="*/ 2251 w 74"/>
                  <a:gd name="T67" fmla="*/ 18913 h 110"/>
                  <a:gd name="T68" fmla="*/ 2254 w 74"/>
                  <a:gd name="T69" fmla="*/ 13521 h 110"/>
                  <a:gd name="T70" fmla="*/ 2251 w 74"/>
                  <a:gd name="T71" fmla="*/ 6695 h 110"/>
                  <a:gd name="T72" fmla="*/ 2139 w 74"/>
                  <a:gd name="T73" fmla="*/ 0 h 110"/>
                  <a:gd name="T74" fmla="*/ 1923 w 74"/>
                  <a:gd name="T75" fmla="*/ 3 h 1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4"/>
                  <a:gd name="T115" fmla="*/ 0 h 110"/>
                  <a:gd name="T116" fmla="*/ 74 w 74"/>
                  <a:gd name="T117" fmla="*/ 110 h 1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4" h="110">
                    <a:moveTo>
                      <a:pt x="62" y="3"/>
                    </a:moveTo>
                    <a:lnTo>
                      <a:pt x="65" y="15"/>
                    </a:lnTo>
                    <a:lnTo>
                      <a:pt x="66" y="27"/>
                    </a:lnTo>
                    <a:lnTo>
                      <a:pt x="64" y="38"/>
                    </a:lnTo>
                    <a:lnTo>
                      <a:pt x="62" y="49"/>
                    </a:lnTo>
                    <a:lnTo>
                      <a:pt x="57" y="59"/>
                    </a:lnTo>
                    <a:lnTo>
                      <a:pt x="52" y="69"/>
                    </a:lnTo>
                    <a:lnTo>
                      <a:pt x="46" y="76"/>
                    </a:lnTo>
                    <a:lnTo>
                      <a:pt x="40" y="84"/>
                    </a:lnTo>
                    <a:lnTo>
                      <a:pt x="33" y="91"/>
                    </a:lnTo>
                    <a:lnTo>
                      <a:pt x="26" y="96"/>
                    </a:lnTo>
                    <a:lnTo>
                      <a:pt x="20" y="99"/>
                    </a:lnTo>
                    <a:lnTo>
                      <a:pt x="15" y="101"/>
                    </a:lnTo>
                    <a:lnTo>
                      <a:pt x="11" y="102"/>
                    </a:lnTo>
                    <a:lnTo>
                      <a:pt x="10" y="101"/>
                    </a:lnTo>
                    <a:lnTo>
                      <a:pt x="10" y="99"/>
                    </a:lnTo>
                    <a:lnTo>
                      <a:pt x="9" y="98"/>
                    </a:lnTo>
                    <a:lnTo>
                      <a:pt x="9" y="96"/>
                    </a:lnTo>
                    <a:lnTo>
                      <a:pt x="0" y="95"/>
                    </a:lnTo>
                    <a:lnTo>
                      <a:pt x="0" y="99"/>
                    </a:lnTo>
                    <a:lnTo>
                      <a:pt x="1" y="103"/>
                    </a:lnTo>
                    <a:lnTo>
                      <a:pt x="2" y="106"/>
                    </a:lnTo>
                    <a:lnTo>
                      <a:pt x="6" y="108"/>
                    </a:lnTo>
                    <a:lnTo>
                      <a:pt x="11" y="110"/>
                    </a:lnTo>
                    <a:lnTo>
                      <a:pt x="17" y="110"/>
                    </a:lnTo>
                    <a:lnTo>
                      <a:pt x="24" y="107"/>
                    </a:lnTo>
                    <a:lnTo>
                      <a:pt x="31" y="104"/>
                    </a:lnTo>
                    <a:lnTo>
                      <a:pt x="38" y="97"/>
                    </a:lnTo>
                    <a:lnTo>
                      <a:pt x="46" y="91"/>
                    </a:lnTo>
                    <a:lnTo>
                      <a:pt x="53" y="83"/>
                    </a:lnTo>
                    <a:lnTo>
                      <a:pt x="60" y="73"/>
                    </a:lnTo>
                    <a:lnTo>
                      <a:pt x="65" y="63"/>
                    </a:lnTo>
                    <a:lnTo>
                      <a:pt x="70" y="51"/>
                    </a:lnTo>
                    <a:lnTo>
                      <a:pt x="73" y="39"/>
                    </a:lnTo>
                    <a:lnTo>
                      <a:pt x="74" y="27"/>
                    </a:lnTo>
                    <a:lnTo>
                      <a:pt x="73" y="14"/>
                    </a:lnTo>
                    <a:lnTo>
                      <a:pt x="70" y="0"/>
                    </a:lnTo>
                    <a:lnTo>
                      <a:pt x="62"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15" name="Freeform 839"/>
              <p:cNvSpPr>
                <a:spLocks noChangeArrowheads="1"/>
              </p:cNvSpPr>
              <p:nvPr/>
            </p:nvSpPr>
            <p:spPr bwMode="auto">
              <a:xfrm>
                <a:off x="5558" y="3286"/>
                <a:ext cx="50" cy="44"/>
              </a:xfrm>
              <a:custGeom>
                <a:avLst/>
                <a:gdLst>
                  <a:gd name="T0" fmla="*/ 8 w 53"/>
                  <a:gd name="T1" fmla="*/ 23247 h 45"/>
                  <a:gd name="T2" fmla="*/ 385 w 53"/>
                  <a:gd name="T3" fmla="*/ 19430 h 45"/>
                  <a:gd name="T4" fmla="*/ 535 w 53"/>
                  <a:gd name="T5" fmla="*/ 15182 h 45"/>
                  <a:gd name="T6" fmla="*/ 832 w 53"/>
                  <a:gd name="T7" fmla="*/ 10925 h 45"/>
                  <a:gd name="T8" fmla="*/ 982 w 53"/>
                  <a:gd name="T9" fmla="*/ 9109 h 45"/>
                  <a:gd name="T10" fmla="*/ 1157 w 53"/>
                  <a:gd name="T11" fmla="*/ 5960 h 45"/>
                  <a:gd name="T12" fmla="*/ 1306 w 53"/>
                  <a:gd name="T13" fmla="*/ 4593 h 45"/>
                  <a:gd name="T14" fmla="*/ 1379 w 53"/>
                  <a:gd name="T15" fmla="*/ 4593 h 45"/>
                  <a:gd name="T16" fmla="*/ 1366 w 53"/>
                  <a:gd name="T17" fmla="*/ 4593 h 45"/>
                  <a:gd name="T18" fmla="*/ 1366 w 53"/>
                  <a:gd name="T19" fmla="*/ 4216 h 45"/>
                  <a:gd name="T20" fmla="*/ 1564 w 53"/>
                  <a:gd name="T21" fmla="*/ 89 h 45"/>
                  <a:gd name="T22" fmla="*/ 1525 w 53"/>
                  <a:gd name="T23" fmla="*/ 1 h 45"/>
                  <a:gd name="T24" fmla="*/ 1401 w 53"/>
                  <a:gd name="T25" fmla="*/ 0 h 45"/>
                  <a:gd name="T26" fmla="*/ 1306 w 53"/>
                  <a:gd name="T27" fmla="*/ 0 h 45"/>
                  <a:gd name="T28" fmla="*/ 1169 w 53"/>
                  <a:gd name="T29" fmla="*/ 1 h 45"/>
                  <a:gd name="T30" fmla="*/ 991 w 53"/>
                  <a:gd name="T31" fmla="*/ 3 h 45"/>
                  <a:gd name="T32" fmla="*/ 840 w 53"/>
                  <a:gd name="T33" fmla="*/ 4593 h 45"/>
                  <a:gd name="T34" fmla="*/ 566 w 53"/>
                  <a:gd name="T35" fmla="*/ 8369 h 45"/>
                  <a:gd name="T36" fmla="*/ 385 w 53"/>
                  <a:gd name="T37" fmla="*/ 11749 h 45"/>
                  <a:gd name="T38" fmla="*/ 7 w 53"/>
                  <a:gd name="T39" fmla="*/ 16555 h 45"/>
                  <a:gd name="T40" fmla="*/ 0 w 53"/>
                  <a:gd name="T41" fmla="*/ 21367 h 45"/>
                  <a:gd name="T42" fmla="*/ 8 w 53"/>
                  <a:gd name="T43" fmla="*/ 23247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5"/>
                  <a:gd name="T68" fmla="*/ 53 w 53"/>
                  <a:gd name="T69" fmla="*/ 45 h 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5">
                    <a:moveTo>
                      <a:pt x="8" y="45"/>
                    </a:moveTo>
                    <a:lnTo>
                      <a:pt x="13" y="37"/>
                    </a:lnTo>
                    <a:lnTo>
                      <a:pt x="19" y="29"/>
                    </a:lnTo>
                    <a:lnTo>
                      <a:pt x="27" y="22"/>
                    </a:lnTo>
                    <a:lnTo>
                      <a:pt x="33" y="17"/>
                    </a:lnTo>
                    <a:lnTo>
                      <a:pt x="39" y="12"/>
                    </a:lnTo>
                    <a:lnTo>
                      <a:pt x="44" y="9"/>
                    </a:lnTo>
                    <a:lnTo>
                      <a:pt x="46" y="9"/>
                    </a:lnTo>
                    <a:lnTo>
                      <a:pt x="45" y="9"/>
                    </a:lnTo>
                    <a:lnTo>
                      <a:pt x="45" y="8"/>
                    </a:lnTo>
                    <a:lnTo>
                      <a:pt x="53" y="5"/>
                    </a:lnTo>
                    <a:lnTo>
                      <a:pt x="51" y="1"/>
                    </a:lnTo>
                    <a:lnTo>
                      <a:pt x="47" y="0"/>
                    </a:lnTo>
                    <a:lnTo>
                      <a:pt x="44" y="0"/>
                    </a:lnTo>
                    <a:lnTo>
                      <a:pt x="40" y="1"/>
                    </a:lnTo>
                    <a:lnTo>
                      <a:pt x="34" y="3"/>
                    </a:lnTo>
                    <a:lnTo>
                      <a:pt x="28" y="9"/>
                    </a:lnTo>
                    <a:lnTo>
                      <a:pt x="20" y="16"/>
                    </a:lnTo>
                    <a:lnTo>
                      <a:pt x="13" y="23"/>
                    </a:lnTo>
                    <a:lnTo>
                      <a:pt x="7" y="32"/>
                    </a:lnTo>
                    <a:lnTo>
                      <a:pt x="0" y="41"/>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16" name="Freeform 840"/>
              <p:cNvSpPr>
                <a:spLocks noChangeArrowheads="1"/>
              </p:cNvSpPr>
              <p:nvPr/>
            </p:nvSpPr>
            <p:spPr bwMode="auto">
              <a:xfrm>
                <a:off x="5540" y="3331"/>
                <a:ext cx="21" cy="61"/>
              </a:xfrm>
              <a:custGeom>
                <a:avLst/>
                <a:gdLst>
                  <a:gd name="T0" fmla="*/ 577 w 25"/>
                  <a:gd name="T1" fmla="*/ 24962 h 60"/>
                  <a:gd name="T2" fmla="*/ 624 w 25"/>
                  <a:gd name="T3" fmla="*/ 24175 h 60"/>
                  <a:gd name="T4" fmla="*/ 674 w 25"/>
                  <a:gd name="T5" fmla="*/ 21035 h 60"/>
                  <a:gd name="T6" fmla="*/ 728 w 25"/>
                  <a:gd name="T7" fmla="*/ 19006 h 60"/>
                  <a:gd name="T8" fmla="*/ 786 w 25"/>
                  <a:gd name="T9" fmla="*/ 15262 h 60"/>
                  <a:gd name="T10" fmla="*/ 916 w 25"/>
                  <a:gd name="T11" fmla="*/ 12001 h 60"/>
                  <a:gd name="T12" fmla="*/ 1069 w 25"/>
                  <a:gd name="T13" fmla="*/ 8724 h 60"/>
                  <a:gd name="T14" fmla="*/ 1308 w 25"/>
                  <a:gd name="T15" fmla="*/ 4972 h 60"/>
                  <a:gd name="T16" fmla="*/ 1572 w 25"/>
                  <a:gd name="T17" fmla="*/ 4 h 60"/>
                  <a:gd name="T18" fmla="*/ 1069 w 25"/>
                  <a:gd name="T19" fmla="*/ 0 h 60"/>
                  <a:gd name="T20" fmla="*/ 786 w 25"/>
                  <a:gd name="T21" fmla="*/ 3901 h 60"/>
                  <a:gd name="T22" fmla="*/ 624 w 25"/>
                  <a:gd name="T23" fmla="*/ 6864 h 60"/>
                  <a:gd name="T24" fmla="*/ 496 w 25"/>
                  <a:gd name="T25" fmla="*/ 10346 h 60"/>
                  <a:gd name="T26" fmla="*/ 3 w 25"/>
                  <a:gd name="T27" fmla="*/ 14258 h 60"/>
                  <a:gd name="T28" fmla="*/ 2 w 25"/>
                  <a:gd name="T29" fmla="*/ 17568 h 60"/>
                  <a:gd name="T30" fmla="*/ 1 w 25"/>
                  <a:gd name="T31" fmla="*/ 20651 h 60"/>
                  <a:gd name="T32" fmla="*/ 1 w 25"/>
                  <a:gd name="T33" fmla="*/ 23030 h 60"/>
                  <a:gd name="T34" fmla="*/ 0 w 25"/>
                  <a:gd name="T35" fmla="*/ 24691 h 60"/>
                  <a:gd name="T36" fmla="*/ 577 w 25"/>
                  <a:gd name="T37" fmla="*/ 2496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0"/>
                  <a:gd name="T59" fmla="*/ 25 w 25"/>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0">
                    <a:moveTo>
                      <a:pt x="9" y="60"/>
                    </a:moveTo>
                    <a:lnTo>
                      <a:pt x="10" y="56"/>
                    </a:lnTo>
                    <a:lnTo>
                      <a:pt x="11" y="50"/>
                    </a:lnTo>
                    <a:lnTo>
                      <a:pt x="12" y="44"/>
                    </a:lnTo>
                    <a:lnTo>
                      <a:pt x="13" y="36"/>
                    </a:lnTo>
                    <a:lnTo>
                      <a:pt x="15" y="28"/>
                    </a:lnTo>
                    <a:lnTo>
                      <a:pt x="17" y="20"/>
                    </a:lnTo>
                    <a:lnTo>
                      <a:pt x="20" y="12"/>
                    </a:lnTo>
                    <a:lnTo>
                      <a:pt x="25" y="4"/>
                    </a:lnTo>
                    <a:lnTo>
                      <a:pt x="17" y="0"/>
                    </a:lnTo>
                    <a:lnTo>
                      <a:pt x="13" y="9"/>
                    </a:lnTo>
                    <a:lnTo>
                      <a:pt x="10" y="16"/>
                    </a:lnTo>
                    <a:lnTo>
                      <a:pt x="7" y="25"/>
                    </a:lnTo>
                    <a:lnTo>
                      <a:pt x="5" y="34"/>
                    </a:lnTo>
                    <a:lnTo>
                      <a:pt x="2" y="41"/>
                    </a:lnTo>
                    <a:lnTo>
                      <a:pt x="1" y="49"/>
                    </a:lnTo>
                    <a:lnTo>
                      <a:pt x="1" y="55"/>
                    </a:lnTo>
                    <a:lnTo>
                      <a:pt x="0" y="59"/>
                    </a:lnTo>
                    <a:lnTo>
                      <a:pt x="9"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17" name="Freeform 841"/>
              <p:cNvSpPr>
                <a:spLocks noChangeArrowheads="1"/>
              </p:cNvSpPr>
              <p:nvPr/>
            </p:nvSpPr>
            <p:spPr bwMode="auto">
              <a:xfrm>
                <a:off x="142" y="1252"/>
                <a:ext cx="62" cy="112"/>
              </a:xfrm>
              <a:custGeom>
                <a:avLst/>
                <a:gdLst>
                  <a:gd name="T0" fmla="*/ 3262 w 64"/>
                  <a:gd name="T1" fmla="*/ 29584 h 107"/>
                  <a:gd name="T2" fmla="*/ 3262 w 64"/>
                  <a:gd name="T3" fmla="*/ 30401 h 107"/>
                  <a:gd name="T4" fmla="*/ 3262 w 64"/>
                  <a:gd name="T5" fmla="*/ 31706 h 107"/>
                  <a:gd name="T6" fmla="*/ 3256 w 64"/>
                  <a:gd name="T7" fmla="*/ 32030 h 107"/>
                  <a:gd name="T8" fmla="*/ 3256 w 64"/>
                  <a:gd name="T9" fmla="*/ 32375 h 107"/>
                  <a:gd name="T10" fmla="*/ 3063 w 64"/>
                  <a:gd name="T11" fmla="*/ 32690 h 107"/>
                  <a:gd name="T12" fmla="*/ 2714 w 64"/>
                  <a:gd name="T13" fmla="*/ 32690 h 107"/>
                  <a:gd name="T14" fmla="*/ 2404 w 64"/>
                  <a:gd name="T15" fmla="*/ 32030 h 107"/>
                  <a:gd name="T16" fmla="*/ 2053 w 64"/>
                  <a:gd name="T17" fmla="*/ 30401 h 107"/>
                  <a:gd name="T18" fmla="*/ 1673 w 64"/>
                  <a:gd name="T19" fmla="*/ 29223 h 107"/>
                  <a:gd name="T20" fmla="*/ 1348 w 64"/>
                  <a:gd name="T21" fmla="*/ 27209 h 107"/>
                  <a:gd name="T22" fmla="*/ 971 w 64"/>
                  <a:gd name="T23" fmla="*/ 25250 h 107"/>
                  <a:gd name="T24" fmla="*/ 635 w 64"/>
                  <a:gd name="T25" fmla="*/ 22111 h 107"/>
                  <a:gd name="T26" fmla="*/ 7 w 64"/>
                  <a:gd name="T27" fmla="*/ 19122 h 107"/>
                  <a:gd name="T28" fmla="*/ 3 w 64"/>
                  <a:gd name="T29" fmla="*/ 15472 h 107"/>
                  <a:gd name="T30" fmla="*/ 1 w 64"/>
                  <a:gd name="T31" fmla="*/ 12281 h 107"/>
                  <a:gd name="T32" fmla="*/ 0 w 64"/>
                  <a:gd name="T33" fmla="*/ 8567 h 107"/>
                  <a:gd name="T34" fmla="*/ 0 w 64"/>
                  <a:gd name="T35" fmla="*/ 4206 h 107"/>
                  <a:gd name="T36" fmla="*/ 3 w 64"/>
                  <a:gd name="T37" fmla="*/ 3 h 107"/>
                  <a:gd name="T38" fmla="*/ 4 w 64"/>
                  <a:gd name="T39" fmla="*/ 2 h 107"/>
                  <a:gd name="T40" fmla="*/ 6 w 64"/>
                  <a:gd name="T41" fmla="*/ 0 h 107"/>
                  <a:gd name="T42" fmla="*/ 7 w 64"/>
                  <a:gd name="T43" fmla="*/ 0 h 107"/>
                  <a:gd name="T44" fmla="*/ 498 w 64"/>
                  <a:gd name="T45" fmla="*/ 2 h 107"/>
                  <a:gd name="T46" fmla="*/ 761 w 64"/>
                  <a:gd name="T47" fmla="*/ 4 h 107"/>
                  <a:gd name="T48" fmla="*/ 1095 w 64"/>
                  <a:gd name="T49" fmla="*/ 2551 h 107"/>
                  <a:gd name="T50" fmla="*/ 1427 w 64"/>
                  <a:gd name="T51" fmla="*/ 4206 h 107"/>
                  <a:gd name="T52" fmla="*/ 1818 w 64"/>
                  <a:gd name="T53" fmla="*/ 6917 h 107"/>
                  <a:gd name="T54" fmla="*/ 2182 w 64"/>
                  <a:gd name="T55" fmla="*/ 9205 h 107"/>
                  <a:gd name="T56" fmla="*/ 2464 w 64"/>
                  <a:gd name="T57" fmla="*/ 11789 h 107"/>
                  <a:gd name="T58" fmla="*/ 2714 w 64"/>
                  <a:gd name="T59" fmla="*/ 14362 h 107"/>
                  <a:gd name="T60" fmla="*/ 2883 w 64"/>
                  <a:gd name="T61" fmla="*/ 16646 h 107"/>
                  <a:gd name="T62" fmla="*/ 3063 w 64"/>
                  <a:gd name="T63" fmla="*/ 19525 h 107"/>
                  <a:gd name="T64" fmla="*/ 3070 w 64"/>
                  <a:gd name="T65" fmla="*/ 22111 h 107"/>
                  <a:gd name="T66" fmla="*/ 3256 w 64"/>
                  <a:gd name="T67" fmla="*/ 24252 h 107"/>
                  <a:gd name="T68" fmla="*/ 3256 w 64"/>
                  <a:gd name="T69" fmla="*/ 27153 h 107"/>
                  <a:gd name="T70" fmla="*/ 3256 w 64"/>
                  <a:gd name="T71" fmla="*/ 28293 h 107"/>
                  <a:gd name="T72" fmla="*/ 3262 w 64"/>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7"/>
                  <a:gd name="T113" fmla="*/ 64 w 64"/>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7">
                    <a:moveTo>
                      <a:pt x="64" y="97"/>
                    </a:moveTo>
                    <a:lnTo>
                      <a:pt x="64" y="100"/>
                    </a:lnTo>
                    <a:lnTo>
                      <a:pt x="64" y="103"/>
                    </a:lnTo>
                    <a:lnTo>
                      <a:pt x="63" y="105"/>
                    </a:lnTo>
                    <a:lnTo>
                      <a:pt x="62" y="106"/>
                    </a:lnTo>
                    <a:lnTo>
                      <a:pt x="58" y="107"/>
                    </a:lnTo>
                    <a:lnTo>
                      <a:pt x="53" y="107"/>
                    </a:lnTo>
                    <a:lnTo>
                      <a:pt x="47" y="105"/>
                    </a:lnTo>
                    <a:lnTo>
                      <a:pt x="40" y="100"/>
                    </a:lnTo>
                    <a:lnTo>
                      <a:pt x="33" y="95"/>
                    </a:lnTo>
                    <a:lnTo>
                      <a:pt x="26" y="88"/>
                    </a:lnTo>
                    <a:lnTo>
                      <a:pt x="20" y="81"/>
                    </a:lnTo>
                    <a:lnTo>
                      <a:pt x="13" y="72"/>
                    </a:lnTo>
                    <a:lnTo>
                      <a:pt x="7" y="62"/>
                    </a:lnTo>
                    <a:lnTo>
                      <a:pt x="3" y="51"/>
                    </a:lnTo>
                    <a:lnTo>
                      <a:pt x="1" y="40"/>
                    </a:lnTo>
                    <a:lnTo>
                      <a:pt x="0" y="28"/>
                    </a:lnTo>
                    <a:lnTo>
                      <a:pt x="0" y="15"/>
                    </a:lnTo>
                    <a:lnTo>
                      <a:pt x="3" y="3"/>
                    </a:lnTo>
                    <a:lnTo>
                      <a:pt x="4" y="2"/>
                    </a:lnTo>
                    <a:lnTo>
                      <a:pt x="6" y="0"/>
                    </a:lnTo>
                    <a:lnTo>
                      <a:pt x="7" y="0"/>
                    </a:lnTo>
                    <a:lnTo>
                      <a:pt x="9" y="2"/>
                    </a:lnTo>
                    <a:lnTo>
                      <a:pt x="16" y="4"/>
                    </a:lnTo>
                    <a:lnTo>
                      <a:pt x="22" y="8"/>
                    </a:lnTo>
                    <a:lnTo>
                      <a:pt x="28" y="15"/>
                    </a:lnTo>
                    <a:lnTo>
                      <a:pt x="36" y="22"/>
                    </a:lnTo>
                    <a:lnTo>
                      <a:pt x="42" y="30"/>
                    </a:lnTo>
                    <a:lnTo>
                      <a:pt x="48" y="39"/>
                    </a:lnTo>
                    <a:lnTo>
                      <a:pt x="53" y="47"/>
                    </a:lnTo>
                    <a:lnTo>
                      <a:pt x="56" y="55"/>
                    </a:lnTo>
                    <a:lnTo>
                      <a:pt x="58" y="64"/>
                    </a:lnTo>
                    <a:lnTo>
                      <a:pt x="60" y="72"/>
                    </a:lnTo>
                    <a:lnTo>
                      <a:pt x="62" y="80"/>
                    </a:lnTo>
                    <a:lnTo>
                      <a:pt x="63" y="87"/>
                    </a:lnTo>
                    <a:lnTo>
                      <a:pt x="63" y="93"/>
                    </a:lnTo>
                    <a:lnTo>
                      <a:pt x="64"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18" name="Freeform 842"/>
              <p:cNvSpPr>
                <a:spLocks noChangeArrowheads="1"/>
              </p:cNvSpPr>
              <p:nvPr/>
            </p:nvSpPr>
            <p:spPr bwMode="auto">
              <a:xfrm>
                <a:off x="136" y="1252"/>
                <a:ext cx="72" cy="117"/>
              </a:xfrm>
              <a:custGeom>
                <a:avLst/>
                <a:gdLst>
                  <a:gd name="T0" fmla="*/ 6 w 74"/>
                  <a:gd name="T1" fmla="*/ 0 h 111"/>
                  <a:gd name="T2" fmla="*/ 1 w 74"/>
                  <a:gd name="T3" fmla="*/ 6710 h 111"/>
                  <a:gd name="T4" fmla="*/ 0 w 74"/>
                  <a:gd name="T5" fmla="*/ 13254 h 111"/>
                  <a:gd name="T6" fmla="*/ 2 w 74"/>
                  <a:gd name="T7" fmla="*/ 19540 h 111"/>
                  <a:gd name="T8" fmla="*/ 5 w 74"/>
                  <a:gd name="T9" fmla="*/ 24804 h 111"/>
                  <a:gd name="T10" fmla="*/ 339 w 74"/>
                  <a:gd name="T11" fmla="*/ 30145 h 111"/>
                  <a:gd name="T12" fmla="*/ 442 w 74"/>
                  <a:gd name="T13" fmla="*/ 34472 h 111"/>
                  <a:gd name="T14" fmla="*/ 637 w 74"/>
                  <a:gd name="T15" fmla="*/ 39602 h 111"/>
                  <a:gd name="T16" fmla="*/ 919 w 74"/>
                  <a:gd name="T17" fmla="*/ 42950 h 111"/>
                  <a:gd name="T18" fmla="*/ 1077 w 74"/>
                  <a:gd name="T19" fmla="*/ 46451 h 111"/>
                  <a:gd name="T20" fmla="*/ 1331 w 74"/>
                  <a:gd name="T21" fmla="*/ 49753 h 111"/>
                  <a:gd name="T22" fmla="*/ 1559 w 74"/>
                  <a:gd name="T23" fmla="*/ 50618 h 111"/>
                  <a:gd name="T24" fmla="*/ 1732 w 74"/>
                  <a:gd name="T25" fmla="*/ 52015 h 111"/>
                  <a:gd name="T26" fmla="*/ 2027 w 74"/>
                  <a:gd name="T27" fmla="*/ 52015 h 111"/>
                  <a:gd name="T28" fmla="*/ 2139 w 74"/>
                  <a:gd name="T29" fmla="*/ 51297 h 111"/>
                  <a:gd name="T30" fmla="*/ 2235 w 74"/>
                  <a:gd name="T31" fmla="*/ 50178 h 111"/>
                  <a:gd name="T32" fmla="*/ 2254 w 74"/>
                  <a:gd name="T33" fmla="*/ 48656 h 111"/>
                  <a:gd name="T34" fmla="*/ 2254 w 74"/>
                  <a:gd name="T35" fmla="*/ 46813 h 111"/>
                  <a:gd name="T36" fmla="*/ 2254 w 74"/>
                  <a:gd name="T37" fmla="*/ 45036 h 111"/>
                  <a:gd name="T38" fmla="*/ 2029 w 74"/>
                  <a:gd name="T39" fmla="*/ 46006 h 111"/>
                  <a:gd name="T40" fmla="*/ 2029 w 74"/>
                  <a:gd name="T41" fmla="*/ 46451 h 111"/>
                  <a:gd name="T42" fmla="*/ 2029 w 74"/>
                  <a:gd name="T43" fmla="*/ 47078 h 111"/>
                  <a:gd name="T44" fmla="*/ 2027 w 74"/>
                  <a:gd name="T45" fmla="*/ 47078 h 111"/>
                  <a:gd name="T46" fmla="*/ 2029 w 74"/>
                  <a:gd name="T47" fmla="*/ 47078 h 111"/>
                  <a:gd name="T48" fmla="*/ 1975 w 74"/>
                  <a:gd name="T49" fmla="*/ 48110 h 111"/>
                  <a:gd name="T50" fmla="*/ 1825 w 74"/>
                  <a:gd name="T51" fmla="*/ 48110 h 111"/>
                  <a:gd name="T52" fmla="*/ 1642 w 74"/>
                  <a:gd name="T53" fmla="*/ 46813 h 111"/>
                  <a:gd name="T54" fmla="*/ 1519 w 74"/>
                  <a:gd name="T55" fmla="*/ 46006 h 111"/>
                  <a:gd name="T56" fmla="*/ 1263 w 74"/>
                  <a:gd name="T57" fmla="*/ 42950 h 111"/>
                  <a:gd name="T58" fmla="*/ 1077 w 74"/>
                  <a:gd name="T59" fmla="*/ 39735 h 111"/>
                  <a:gd name="T60" fmla="*/ 919 w 74"/>
                  <a:gd name="T61" fmla="*/ 36610 h 111"/>
                  <a:gd name="T62" fmla="*/ 671 w 74"/>
                  <a:gd name="T63" fmla="*/ 32943 h 111"/>
                  <a:gd name="T64" fmla="*/ 489 w 74"/>
                  <a:gd name="T65" fmla="*/ 28201 h 111"/>
                  <a:gd name="T66" fmla="*/ 397 w 74"/>
                  <a:gd name="T67" fmla="*/ 23318 h 111"/>
                  <a:gd name="T68" fmla="*/ 357 w 74"/>
                  <a:gd name="T69" fmla="*/ 18134 h 111"/>
                  <a:gd name="T70" fmla="*/ 339 w 74"/>
                  <a:gd name="T71" fmla="*/ 13254 h 111"/>
                  <a:gd name="T72" fmla="*/ 339 w 74"/>
                  <a:gd name="T73" fmla="*/ 7237 h 111"/>
                  <a:gd name="T74" fmla="*/ 397 w 74"/>
                  <a:gd name="T75" fmla="*/ 4 h 111"/>
                  <a:gd name="T76" fmla="*/ 6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 y="0"/>
                    </a:moveTo>
                    <a:lnTo>
                      <a:pt x="1" y="15"/>
                    </a:lnTo>
                    <a:lnTo>
                      <a:pt x="0" y="28"/>
                    </a:lnTo>
                    <a:lnTo>
                      <a:pt x="2" y="41"/>
                    </a:lnTo>
                    <a:lnTo>
                      <a:pt x="5" y="53"/>
                    </a:lnTo>
                    <a:lnTo>
                      <a:pt x="10" y="64"/>
                    </a:lnTo>
                    <a:lnTo>
                      <a:pt x="15" y="74"/>
                    </a:lnTo>
                    <a:lnTo>
                      <a:pt x="22" y="84"/>
                    </a:lnTo>
                    <a:lnTo>
                      <a:pt x="29" y="92"/>
                    </a:lnTo>
                    <a:lnTo>
                      <a:pt x="36" y="99"/>
                    </a:lnTo>
                    <a:lnTo>
                      <a:pt x="44" y="105"/>
                    </a:lnTo>
                    <a:lnTo>
                      <a:pt x="51" y="108"/>
                    </a:lnTo>
                    <a:lnTo>
                      <a:pt x="57" y="111"/>
                    </a:lnTo>
                    <a:lnTo>
                      <a:pt x="65" y="111"/>
                    </a:lnTo>
                    <a:lnTo>
                      <a:pt x="70" y="110"/>
                    </a:lnTo>
                    <a:lnTo>
                      <a:pt x="72" y="107"/>
                    </a:lnTo>
                    <a:lnTo>
                      <a:pt x="74" y="104"/>
                    </a:lnTo>
                    <a:lnTo>
                      <a:pt x="74" y="100"/>
                    </a:lnTo>
                    <a:lnTo>
                      <a:pt x="74" y="96"/>
                    </a:lnTo>
                    <a:lnTo>
                      <a:pt x="66" y="97"/>
                    </a:lnTo>
                    <a:lnTo>
                      <a:pt x="66" y="99"/>
                    </a:lnTo>
                    <a:lnTo>
                      <a:pt x="66" y="101"/>
                    </a:lnTo>
                    <a:lnTo>
                      <a:pt x="65" y="101"/>
                    </a:lnTo>
                    <a:lnTo>
                      <a:pt x="66" y="101"/>
                    </a:lnTo>
                    <a:lnTo>
                      <a:pt x="64" y="103"/>
                    </a:lnTo>
                    <a:lnTo>
                      <a:pt x="60" y="103"/>
                    </a:lnTo>
                    <a:lnTo>
                      <a:pt x="54" y="100"/>
                    </a:lnTo>
                    <a:lnTo>
                      <a:pt x="49" y="97"/>
                    </a:lnTo>
                    <a:lnTo>
                      <a:pt x="42" y="92"/>
                    </a:lnTo>
                    <a:lnTo>
                      <a:pt x="35" y="85"/>
                    </a:lnTo>
                    <a:lnTo>
                      <a:pt x="29" y="78"/>
                    </a:lnTo>
                    <a:lnTo>
                      <a:pt x="23" y="70"/>
                    </a:lnTo>
                    <a:lnTo>
                      <a:pt x="17" y="60"/>
                    </a:lnTo>
                    <a:lnTo>
                      <a:pt x="13" y="50"/>
                    </a:lnTo>
                    <a:lnTo>
                      <a:pt x="11" y="39"/>
                    </a:lnTo>
                    <a:lnTo>
                      <a:pt x="10" y="28"/>
                    </a:lnTo>
                    <a:lnTo>
                      <a:pt x="10" y="16"/>
                    </a:lnTo>
                    <a:lnTo>
                      <a:pt x="13" y="4"/>
                    </a:lnTo>
                    <a:lnTo>
                      <a:pt x="6"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19" name="Freeform 843"/>
              <p:cNvSpPr>
                <a:spLocks noChangeArrowheads="1"/>
              </p:cNvSpPr>
              <p:nvPr/>
            </p:nvSpPr>
            <p:spPr bwMode="auto">
              <a:xfrm>
                <a:off x="142" y="1248"/>
                <a:ext cx="48" cy="44"/>
              </a:xfrm>
              <a:custGeom>
                <a:avLst/>
                <a:gdLst>
                  <a:gd name="T0" fmla="*/ 1724 w 51"/>
                  <a:gd name="T1" fmla="*/ 21367 h 45"/>
                  <a:gd name="T2" fmla="*/ 1576 w 51"/>
                  <a:gd name="T3" fmla="*/ 16555 h 45"/>
                  <a:gd name="T4" fmla="*/ 1327 w 51"/>
                  <a:gd name="T5" fmla="*/ 11749 h 45"/>
                  <a:gd name="T6" fmla="*/ 1056 w 51"/>
                  <a:gd name="T7" fmla="*/ 7683 h 45"/>
                  <a:gd name="T8" fmla="*/ 794 w 51"/>
                  <a:gd name="T9" fmla="*/ 4593 h 45"/>
                  <a:gd name="T10" fmla="*/ 565 w 51"/>
                  <a:gd name="T11" fmla="*/ 4 h 45"/>
                  <a:gd name="T12" fmla="*/ 378 w 51"/>
                  <a:gd name="T13" fmla="*/ 1 h 45"/>
                  <a:gd name="T14" fmla="*/ 8 w 51"/>
                  <a:gd name="T15" fmla="*/ 0 h 45"/>
                  <a:gd name="T16" fmla="*/ 5 w 51"/>
                  <a:gd name="T17" fmla="*/ 0 h 45"/>
                  <a:gd name="T18" fmla="*/ 2 w 51"/>
                  <a:gd name="T19" fmla="*/ 1 h 45"/>
                  <a:gd name="T20" fmla="*/ 0 w 51"/>
                  <a:gd name="T21" fmla="*/ 4 h 45"/>
                  <a:gd name="T22" fmla="*/ 7 w 51"/>
                  <a:gd name="T23" fmla="*/ 4216 h 45"/>
                  <a:gd name="T24" fmla="*/ 7 w 51"/>
                  <a:gd name="T25" fmla="*/ 4593 h 45"/>
                  <a:gd name="T26" fmla="*/ 6 w 51"/>
                  <a:gd name="T27" fmla="*/ 4593 h 45"/>
                  <a:gd name="T28" fmla="*/ 7 w 51"/>
                  <a:gd name="T29" fmla="*/ 4593 h 45"/>
                  <a:gd name="T30" fmla="*/ 8 w 51"/>
                  <a:gd name="T31" fmla="*/ 4593 h 45"/>
                  <a:gd name="T32" fmla="*/ 424 w 51"/>
                  <a:gd name="T33" fmla="*/ 5960 h 45"/>
                  <a:gd name="T34" fmla="*/ 597 w 51"/>
                  <a:gd name="T35" fmla="*/ 9109 h 45"/>
                  <a:gd name="T36" fmla="*/ 890 w 51"/>
                  <a:gd name="T37" fmla="*/ 10925 h 45"/>
                  <a:gd name="T38" fmla="*/ 1058 w 51"/>
                  <a:gd name="T39" fmla="*/ 15368 h 45"/>
                  <a:gd name="T40" fmla="*/ 1327 w 51"/>
                  <a:gd name="T41" fmla="*/ 19430 h 45"/>
                  <a:gd name="T42" fmla="*/ 1489 w 51"/>
                  <a:gd name="T43" fmla="*/ 23247 h 45"/>
                  <a:gd name="T44" fmla="*/ 1724 w 51"/>
                  <a:gd name="T45" fmla="*/ 2136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51" y="41"/>
                    </a:moveTo>
                    <a:lnTo>
                      <a:pt x="46" y="32"/>
                    </a:lnTo>
                    <a:lnTo>
                      <a:pt x="39" y="23"/>
                    </a:lnTo>
                    <a:lnTo>
                      <a:pt x="31" y="15"/>
                    </a:lnTo>
                    <a:lnTo>
                      <a:pt x="24" y="9"/>
                    </a:lnTo>
                    <a:lnTo>
                      <a:pt x="18" y="4"/>
                    </a:lnTo>
                    <a:lnTo>
                      <a:pt x="11" y="1"/>
                    </a:lnTo>
                    <a:lnTo>
                      <a:pt x="8" y="0"/>
                    </a:lnTo>
                    <a:lnTo>
                      <a:pt x="5" y="0"/>
                    </a:lnTo>
                    <a:lnTo>
                      <a:pt x="2" y="1"/>
                    </a:lnTo>
                    <a:lnTo>
                      <a:pt x="0" y="4"/>
                    </a:lnTo>
                    <a:lnTo>
                      <a:pt x="7" y="8"/>
                    </a:lnTo>
                    <a:lnTo>
                      <a:pt x="7" y="9"/>
                    </a:lnTo>
                    <a:lnTo>
                      <a:pt x="6" y="9"/>
                    </a:lnTo>
                    <a:lnTo>
                      <a:pt x="7" y="9"/>
                    </a:lnTo>
                    <a:lnTo>
                      <a:pt x="8" y="9"/>
                    </a:lnTo>
                    <a:lnTo>
                      <a:pt x="13" y="12"/>
                    </a:lnTo>
                    <a:lnTo>
                      <a:pt x="19" y="17"/>
                    </a:lnTo>
                    <a:lnTo>
                      <a:pt x="26" y="22"/>
                    </a:lnTo>
                    <a:lnTo>
                      <a:pt x="32" y="30"/>
                    </a:lnTo>
                    <a:lnTo>
                      <a:pt x="39" y="37"/>
                    </a:lnTo>
                    <a:lnTo>
                      <a:pt x="44" y="45"/>
                    </a:lnTo>
                    <a:lnTo>
                      <a:pt x="51"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20" name="Freeform 844"/>
              <p:cNvSpPr>
                <a:spLocks noChangeArrowheads="1"/>
              </p:cNvSpPr>
              <p:nvPr/>
            </p:nvSpPr>
            <p:spPr bwMode="auto">
              <a:xfrm>
                <a:off x="189" y="1290"/>
                <a:ext cx="20" cy="60"/>
              </a:xfrm>
              <a:custGeom>
                <a:avLst/>
                <a:gdLst>
                  <a:gd name="T0" fmla="*/ 1808 w 24"/>
                  <a:gd name="T1" fmla="*/ 21683 h 60"/>
                  <a:gd name="T2" fmla="*/ 1808 w 24"/>
                  <a:gd name="T3" fmla="*/ 20226 h 60"/>
                  <a:gd name="T4" fmla="*/ 1721 w 24"/>
                  <a:gd name="T5" fmla="*/ 18135 h 60"/>
                  <a:gd name="T6" fmla="*/ 1669 w 24"/>
                  <a:gd name="T7" fmla="*/ 15914 h 60"/>
                  <a:gd name="T8" fmla="*/ 1540 w 24"/>
                  <a:gd name="T9" fmla="*/ 12522 h 60"/>
                  <a:gd name="T10" fmla="*/ 1422 w 24"/>
                  <a:gd name="T11" fmla="*/ 9737 h 60"/>
                  <a:gd name="T12" fmla="*/ 1211 w 24"/>
                  <a:gd name="T13" fmla="*/ 6519 h 60"/>
                  <a:gd name="T14" fmla="*/ 879 w 24"/>
                  <a:gd name="T15" fmla="*/ 3182 h 60"/>
                  <a:gd name="T16" fmla="*/ 589 w 24"/>
                  <a:gd name="T17" fmla="*/ 0 h 60"/>
                  <a:gd name="T18" fmla="*/ 0 w 24"/>
                  <a:gd name="T19" fmla="*/ 4 h 60"/>
                  <a:gd name="T20" fmla="*/ 3 w 24"/>
                  <a:gd name="T21" fmla="*/ 4367 h 60"/>
                  <a:gd name="T22" fmla="*/ 589 w 24"/>
                  <a:gd name="T23" fmla="*/ 7730 h 60"/>
                  <a:gd name="T24" fmla="*/ 748 w 24"/>
                  <a:gd name="T25" fmla="*/ 10539 h 60"/>
                  <a:gd name="T26" fmla="*/ 879 w 24"/>
                  <a:gd name="T27" fmla="*/ 13404 h 60"/>
                  <a:gd name="T28" fmla="*/ 1032 w 24"/>
                  <a:gd name="T29" fmla="*/ 16691 h 60"/>
                  <a:gd name="T30" fmla="*/ 1118 w 24"/>
                  <a:gd name="T31" fmla="*/ 18473 h 60"/>
                  <a:gd name="T32" fmla="*/ 1118 w 24"/>
                  <a:gd name="T33" fmla="*/ 21231 h 60"/>
                  <a:gd name="T34" fmla="*/ 1211 w 24"/>
                  <a:gd name="T35" fmla="*/ 21922 h 60"/>
                  <a:gd name="T36" fmla="*/ 1808 w 24"/>
                  <a:gd name="T37" fmla="*/ 21683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24" y="59"/>
                    </a:moveTo>
                    <a:lnTo>
                      <a:pt x="24" y="55"/>
                    </a:lnTo>
                    <a:lnTo>
                      <a:pt x="23" y="49"/>
                    </a:lnTo>
                    <a:lnTo>
                      <a:pt x="22" y="43"/>
                    </a:lnTo>
                    <a:lnTo>
                      <a:pt x="20" y="34"/>
                    </a:lnTo>
                    <a:lnTo>
                      <a:pt x="18" y="26"/>
                    </a:lnTo>
                    <a:lnTo>
                      <a:pt x="16" y="17"/>
                    </a:lnTo>
                    <a:lnTo>
                      <a:pt x="12" y="8"/>
                    </a:lnTo>
                    <a:lnTo>
                      <a:pt x="7" y="0"/>
                    </a:lnTo>
                    <a:lnTo>
                      <a:pt x="0" y="4"/>
                    </a:lnTo>
                    <a:lnTo>
                      <a:pt x="4" y="12"/>
                    </a:lnTo>
                    <a:lnTo>
                      <a:pt x="7" y="21"/>
                    </a:lnTo>
                    <a:lnTo>
                      <a:pt x="10" y="28"/>
                    </a:lnTo>
                    <a:lnTo>
                      <a:pt x="12" y="36"/>
                    </a:lnTo>
                    <a:lnTo>
                      <a:pt x="14" y="44"/>
                    </a:lnTo>
                    <a:lnTo>
                      <a:pt x="15" y="50"/>
                    </a:lnTo>
                    <a:lnTo>
                      <a:pt x="15" y="56"/>
                    </a:lnTo>
                    <a:lnTo>
                      <a:pt x="16" y="60"/>
                    </a:lnTo>
                    <a:lnTo>
                      <a:pt x="24"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21" name="Freeform 845"/>
              <p:cNvSpPr>
                <a:spLocks noChangeArrowheads="1"/>
              </p:cNvSpPr>
              <p:nvPr/>
            </p:nvSpPr>
            <p:spPr bwMode="auto">
              <a:xfrm>
                <a:off x="5550" y="1392"/>
                <a:ext cx="62" cy="112"/>
              </a:xfrm>
              <a:custGeom>
                <a:avLst/>
                <a:gdLst>
                  <a:gd name="T0" fmla="*/ 0 w 64"/>
                  <a:gd name="T1" fmla="*/ 58975 h 106"/>
                  <a:gd name="T2" fmla="*/ 0 w 64"/>
                  <a:gd name="T3" fmla="*/ 61906 h 106"/>
                  <a:gd name="T4" fmla="*/ 0 w 64"/>
                  <a:gd name="T5" fmla="*/ 63057 h 106"/>
                  <a:gd name="T6" fmla="*/ 1 w 64"/>
                  <a:gd name="T7" fmla="*/ 64002 h 106"/>
                  <a:gd name="T8" fmla="*/ 2 w 64"/>
                  <a:gd name="T9" fmla="*/ 65288 h 106"/>
                  <a:gd name="T10" fmla="*/ 6 w 64"/>
                  <a:gd name="T11" fmla="*/ 65982 h 106"/>
                  <a:gd name="T12" fmla="*/ 562 w 64"/>
                  <a:gd name="T13" fmla="*/ 65982 h 106"/>
                  <a:gd name="T14" fmla="*/ 807 w 64"/>
                  <a:gd name="T15" fmla="*/ 64002 h 106"/>
                  <a:gd name="T16" fmla="*/ 1237 w 64"/>
                  <a:gd name="T17" fmla="*/ 62475 h 106"/>
                  <a:gd name="T18" fmla="*/ 1575 w 64"/>
                  <a:gd name="T19" fmla="*/ 58583 h 106"/>
                  <a:gd name="T20" fmla="*/ 1933 w 64"/>
                  <a:gd name="T21" fmla="*/ 55483 h 106"/>
                  <a:gd name="T22" fmla="*/ 2264 w 64"/>
                  <a:gd name="T23" fmla="*/ 49768 h 106"/>
                  <a:gd name="T24" fmla="*/ 2617 w 64"/>
                  <a:gd name="T25" fmla="*/ 44560 h 106"/>
                  <a:gd name="T26" fmla="*/ 2883 w 64"/>
                  <a:gd name="T27" fmla="*/ 37985 h 106"/>
                  <a:gd name="T28" fmla="*/ 3140 w 64"/>
                  <a:gd name="T29" fmla="*/ 32175 h 106"/>
                  <a:gd name="T30" fmla="*/ 3256 w 64"/>
                  <a:gd name="T31" fmla="*/ 23890 h 106"/>
                  <a:gd name="T32" fmla="*/ 3262 w 64"/>
                  <a:gd name="T33" fmla="*/ 16779 h 106"/>
                  <a:gd name="T34" fmla="*/ 3262 w 64"/>
                  <a:gd name="T35" fmla="*/ 8997 h 106"/>
                  <a:gd name="T36" fmla="*/ 3140 w 64"/>
                  <a:gd name="T37" fmla="*/ 2 h 106"/>
                  <a:gd name="T38" fmla="*/ 3070 w 64"/>
                  <a:gd name="T39" fmla="*/ 1 h 106"/>
                  <a:gd name="T40" fmla="*/ 3063 w 64"/>
                  <a:gd name="T41" fmla="*/ 0 h 106"/>
                  <a:gd name="T42" fmla="*/ 2954 w 64"/>
                  <a:gd name="T43" fmla="*/ 0 h 106"/>
                  <a:gd name="T44" fmla="*/ 2882 w 64"/>
                  <a:gd name="T45" fmla="*/ 1 h 106"/>
                  <a:gd name="T46" fmla="*/ 2464 w 64"/>
                  <a:gd name="T47" fmla="*/ 4 h 106"/>
                  <a:gd name="T48" fmla="*/ 2182 w 64"/>
                  <a:gd name="T49" fmla="*/ 5529 h 106"/>
                  <a:gd name="T50" fmla="*/ 1818 w 64"/>
                  <a:gd name="T51" fmla="*/ 8266 h 106"/>
                  <a:gd name="T52" fmla="*/ 1427 w 64"/>
                  <a:gd name="T53" fmla="*/ 13519 h 106"/>
                  <a:gd name="T54" fmla="*/ 1095 w 64"/>
                  <a:gd name="T55" fmla="*/ 18716 h 106"/>
                  <a:gd name="T56" fmla="*/ 761 w 64"/>
                  <a:gd name="T57" fmla="*/ 23298 h 106"/>
                  <a:gd name="T58" fmla="*/ 562 w 64"/>
                  <a:gd name="T59" fmla="*/ 29632 h 106"/>
                  <a:gd name="T60" fmla="*/ 467 w 64"/>
                  <a:gd name="T61" fmla="*/ 34884 h 106"/>
                  <a:gd name="T62" fmla="*/ 6 w 64"/>
                  <a:gd name="T63" fmla="*/ 38653 h 106"/>
                  <a:gd name="T64" fmla="*/ 4 w 64"/>
                  <a:gd name="T65" fmla="*/ 44730 h 106"/>
                  <a:gd name="T66" fmla="*/ 2 w 64"/>
                  <a:gd name="T67" fmla="*/ 49384 h 106"/>
                  <a:gd name="T68" fmla="*/ 1 w 64"/>
                  <a:gd name="T69" fmla="*/ 53056 h 106"/>
                  <a:gd name="T70" fmla="*/ 1 w 64"/>
                  <a:gd name="T71" fmla="*/ 57083 h 106"/>
                  <a:gd name="T72" fmla="*/ 0 w 64"/>
                  <a:gd name="T73" fmla="*/ 58975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6"/>
                  <a:gd name="T113" fmla="*/ 64 w 64"/>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6">
                    <a:moveTo>
                      <a:pt x="0" y="96"/>
                    </a:moveTo>
                    <a:lnTo>
                      <a:pt x="0" y="100"/>
                    </a:lnTo>
                    <a:lnTo>
                      <a:pt x="0" y="102"/>
                    </a:lnTo>
                    <a:lnTo>
                      <a:pt x="1" y="104"/>
                    </a:lnTo>
                    <a:lnTo>
                      <a:pt x="2" y="105"/>
                    </a:lnTo>
                    <a:lnTo>
                      <a:pt x="6" y="106"/>
                    </a:lnTo>
                    <a:lnTo>
                      <a:pt x="11" y="106"/>
                    </a:lnTo>
                    <a:lnTo>
                      <a:pt x="17" y="104"/>
                    </a:lnTo>
                    <a:lnTo>
                      <a:pt x="24" y="101"/>
                    </a:lnTo>
                    <a:lnTo>
                      <a:pt x="31" y="95"/>
                    </a:lnTo>
                    <a:lnTo>
                      <a:pt x="38" y="89"/>
                    </a:lnTo>
                    <a:lnTo>
                      <a:pt x="44" y="81"/>
                    </a:lnTo>
                    <a:lnTo>
                      <a:pt x="51" y="71"/>
                    </a:lnTo>
                    <a:lnTo>
                      <a:pt x="56" y="61"/>
                    </a:lnTo>
                    <a:lnTo>
                      <a:pt x="61" y="51"/>
                    </a:lnTo>
                    <a:lnTo>
                      <a:pt x="63" y="39"/>
                    </a:lnTo>
                    <a:lnTo>
                      <a:pt x="64" y="27"/>
                    </a:lnTo>
                    <a:lnTo>
                      <a:pt x="64" y="15"/>
                    </a:lnTo>
                    <a:lnTo>
                      <a:pt x="61" y="2"/>
                    </a:lnTo>
                    <a:lnTo>
                      <a:pt x="60" y="1"/>
                    </a:lnTo>
                    <a:lnTo>
                      <a:pt x="58" y="0"/>
                    </a:lnTo>
                    <a:lnTo>
                      <a:pt x="57" y="0"/>
                    </a:lnTo>
                    <a:lnTo>
                      <a:pt x="55" y="1"/>
                    </a:lnTo>
                    <a:lnTo>
                      <a:pt x="48" y="4"/>
                    </a:lnTo>
                    <a:lnTo>
                      <a:pt x="42" y="9"/>
                    </a:lnTo>
                    <a:lnTo>
                      <a:pt x="36" y="14"/>
                    </a:lnTo>
                    <a:lnTo>
                      <a:pt x="28" y="22"/>
                    </a:lnTo>
                    <a:lnTo>
                      <a:pt x="22" y="30"/>
                    </a:lnTo>
                    <a:lnTo>
                      <a:pt x="16" y="38"/>
                    </a:lnTo>
                    <a:lnTo>
                      <a:pt x="11" y="47"/>
                    </a:lnTo>
                    <a:lnTo>
                      <a:pt x="8" y="55"/>
                    </a:lnTo>
                    <a:lnTo>
                      <a:pt x="6" y="63"/>
                    </a:lnTo>
                    <a:lnTo>
                      <a:pt x="4" y="72"/>
                    </a:lnTo>
                    <a:lnTo>
                      <a:pt x="2" y="80"/>
                    </a:lnTo>
                    <a:lnTo>
                      <a:pt x="1" y="86"/>
                    </a:lnTo>
                    <a:lnTo>
                      <a:pt x="1"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22" name="Freeform 846"/>
              <p:cNvSpPr>
                <a:spLocks noChangeArrowheads="1"/>
              </p:cNvSpPr>
              <p:nvPr/>
            </p:nvSpPr>
            <p:spPr bwMode="auto">
              <a:xfrm>
                <a:off x="5545" y="1394"/>
                <a:ext cx="72" cy="117"/>
              </a:xfrm>
              <a:custGeom>
                <a:avLst/>
                <a:gdLst>
                  <a:gd name="T0" fmla="*/ 1874 w 74"/>
                  <a:gd name="T1" fmla="*/ 2 h 111"/>
                  <a:gd name="T2" fmla="*/ 1975 w 74"/>
                  <a:gd name="T3" fmla="*/ 6182 h 111"/>
                  <a:gd name="T4" fmla="*/ 1975 w 74"/>
                  <a:gd name="T5" fmla="*/ 12203 h 111"/>
                  <a:gd name="T6" fmla="*/ 1925 w 74"/>
                  <a:gd name="T7" fmla="*/ 17100 h 111"/>
                  <a:gd name="T8" fmla="*/ 1874 w 74"/>
                  <a:gd name="T9" fmla="*/ 22842 h 111"/>
                  <a:gd name="T10" fmla="*/ 1732 w 74"/>
                  <a:gd name="T11" fmla="*/ 27864 h 111"/>
                  <a:gd name="T12" fmla="*/ 1559 w 74"/>
                  <a:gd name="T13" fmla="*/ 31878 h 111"/>
                  <a:gd name="T14" fmla="*/ 1402 w 74"/>
                  <a:gd name="T15" fmla="*/ 36433 h 111"/>
                  <a:gd name="T16" fmla="*/ 1198 w 74"/>
                  <a:gd name="T17" fmla="*/ 39602 h 111"/>
                  <a:gd name="T18" fmla="*/ 971 w 74"/>
                  <a:gd name="T19" fmla="*/ 42803 h 111"/>
                  <a:gd name="T20" fmla="*/ 746 w 74"/>
                  <a:gd name="T21" fmla="*/ 44511 h 111"/>
                  <a:gd name="T22" fmla="*/ 575 w 74"/>
                  <a:gd name="T23" fmla="*/ 46451 h 111"/>
                  <a:gd name="T24" fmla="*/ 417 w 74"/>
                  <a:gd name="T25" fmla="*/ 47078 h 111"/>
                  <a:gd name="T26" fmla="*/ 339 w 74"/>
                  <a:gd name="T27" fmla="*/ 47078 h 111"/>
                  <a:gd name="T28" fmla="*/ 8 w 74"/>
                  <a:gd name="T29" fmla="*/ 47078 h 111"/>
                  <a:gd name="T30" fmla="*/ 9 w 74"/>
                  <a:gd name="T31" fmla="*/ 47078 h 111"/>
                  <a:gd name="T32" fmla="*/ 8 w 74"/>
                  <a:gd name="T33" fmla="*/ 46813 h 111"/>
                  <a:gd name="T34" fmla="*/ 8 w 74"/>
                  <a:gd name="T35" fmla="*/ 46451 h 111"/>
                  <a:gd name="T36" fmla="*/ 8 w 74"/>
                  <a:gd name="T37" fmla="*/ 45036 h 111"/>
                  <a:gd name="T38" fmla="*/ 0 w 74"/>
                  <a:gd name="T39" fmla="*/ 44511 h 111"/>
                  <a:gd name="T40" fmla="*/ 0 w 74"/>
                  <a:gd name="T41" fmla="*/ 46451 h 111"/>
                  <a:gd name="T42" fmla="*/ 0 w 74"/>
                  <a:gd name="T43" fmla="*/ 47443 h 111"/>
                  <a:gd name="T44" fmla="*/ 2 w 74"/>
                  <a:gd name="T45" fmla="*/ 49753 h 111"/>
                  <a:gd name="T46" fmla="*/ 4 w 74"/>
                  <a:gd name="T47" fmla="*/ 50918 h 111"/>
                  <a:gd name="T48" fmla="*/ 9 w 74"/>
                  <a:gd name="T49" fmla="*/ 52015 h 111"/>
                  <a:gd name="T50" fmla="*/ 489 w 74"/>
                  <a:gd name="T51" fmla="*/ 51297 h 111"/>
                  <a:gd name="T52" fmla="*/ 671 w 74"/>
                  <a:gd name="T53" fmla="*/ 50178 h 111"/>
                  <a:gd name="T54" fmla="*/ 920 w 74"/>
                  <a:gd name="T55" fmla="*/ 48110 h 111"/>
                  <a:gd name="T56" fmla="*/ 1137 w 74"/>
                  <a:gd name="T57" fmla="*/ 46253 h 111"/>
                  <a:gd name="T58" fmla="*/ 1402 w 74"/>
                  <a:gd name="T59" fmla="*/ 42803 h 111"/>
                  <a:gd name="T60" fmla="*/ 1600 w 74"/>
                  <a:gd name="T61" fmla="*/ 38509 h 111"/>
                  <a:gd name="T62" fmla="*/ 1823 w 74"/>
                  <a:gd name="T63" fmla="*/ 34001 h 111"/>
                  <a:gd name="T64" fmla="*/ 1975 w 74"/>
                  <a:gd name="T65" fmla="*/ 28995 h 111"/>
                  <a:gd name="T66" fmla="*/ 2137 w 74"/>
                  <a:gd name="T67" fmla="*/ 23841 h 111"/>
                  <a:gd name="T68" fmla="*/ 2235 w 74"/>
                  <a:gd name="T69" fmla="*/ 18134 h 111"/>
                  <a:gd name="T70" fmla="*/ 2254 w 74"/>
                  <a:gd name="T71" fmla="*/ 12203 h 111"/>
                  <a:gd name="T72" fmla="*/ 2251 w 74"/>
                  <a:gd name="T73" fmla="*/ 5730 h 111"/>
                  <a:gd name="T74" fmla="*/ 2120 w 74"/>
                  <a:gd name="T75" fmla="*/ 0 h 111"/>
                  <a:gd name="T76" fmla="*/ 1874 w 74"/>
                  <a:gd name="T77" fmla="*/ 2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1" y="2"/>
                    </a:moveTo>
                    <a:lnTo>
                      <a:pt x="64" y="14"/>
                    </a:lnTo>
                    <a:lnTo>
                      <a:pt x="64" y="26"/>
                    </a:lnTo>
                    <a:lnTo>
                      <a:pt x="63" y="37"/>
                    </a:lnTo>
                    <a:lnTo>
                      <a:pt x="61" y="48"/>
                    </a:lnTo>
                    <a:lnTo>
                      <a:pt x="57" y="59"/>
                    </a:lnTo>
                    <a:lnTo>
                      <a:pt x="51" y="68"/>
                    </a:lnTo>
                    <a:lnTo>
                      <a:pt x="45" y="77"/>
                    </a:lnTo>
                    <a:lnTo>
                      <a:pt x="39" y="84"/>
                    </a:lnTo>
                    <a:lnTo>
                      <a:pt x="32" y="91"/>
                    </a:lnTo>
                    <a:lnTo>
                      <a:pt x="25" y="95"/>
                    </a:lnTo>
                    <a:lnTo>
                      <a:pt x="20" y="99"/>
                    </a:lnTo>
                    <a:lnTo>
                      <a:pt x="14" y="101"/>
                    </a:lnTo>
                    <a:lnTo>
                      <a:pt x="10" y="101"/>
                    </a:lnTo>
                    <a:lnTo>
                      <a:pt x="8" y="101"/>
                    </a:lnTo>
                    <a:lnTo>
                      <a:pt x="9" y="101"/>
                    </a:lnTo>
                    <a:lnTo>
                      <a:pt x="8" y="100"/>
                    </a:lnTo>
                    <a:lnTo>
                      <a:pt x="8" y="99"/>
                    </a:lnTo>
                    <a:lnTo>
                      <a:pt x="8" y="96"/>
                    </a:lnTo>
                    <a:lnTo>
                      <a:pt x="0" y="95"/>
                    </a:lnTo>
                    <a:lnTo>
                      <a:pt x="0" y="99"/>
                    </a:lnTo>
                    <a:lnTo>
                      <a:pt x="0" y="102"/>
                    </a:lnTo>
                    <a:lnTo>
                      <a:pt x="2" y="105"/>
                    </a:lnTo>
                    <a:lnTo>
                      <a:pt x="4" y="109"/>
                    </a:lnTo>
                    <a:lnTo>
                      <a:pt x="9" y="111"/>
                    </a:lnTo>
                    <a:lnTo>
                      <a:pt x="17" y="110"/>
                    </a:lnTo>
                    <a:lnTo>
                      <a:pt x="23" y="107"/>
                    </a:lnTo>
                    <a:lnTo>
                      <a:pt x="30" y="103"/>
                    </a:lnTo>
                    <a:lnTo>
                      <a:pt x="38" y="98"/>
                    </a:lnTo>
                    <a:lnTo>
                      <a:pt x="45" y="91"/>
                    </a:lnTo>
                    <a:lnTo>
                      <a:pt x="52" y="82"/>
                    </a:lnTo>
                    <a:lnTo>
                      <a:pt x="59" y="73"/>
                    </a:lnTo>
                    <a:lnTo>
                      <a:pt x="64" y="62"/>
                    </a:lnTo>
                    <a:lnTo>
                      <a:pt x="69" y="51"/>
                    </a:lnTo>
                    <a:lnTo>
                      <a:pt x="72" y="39"/>
                    </a:lnTo>
                    <a:lnTo>
                      <a:pt x="74" y="26"/>
                    </a:lnTo>
                    <a:lnTo>
                      <a:pt x="73" y="13"/>
                    </a:lnTo>
                    <a:lnTo>
                      <a:pt x="68" y="0"/>
                    </a:lnTo>
                    <a:lnTo>
                      <a:pt x="61" y="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23" name="Freeform 847"/>
              <p:cNvSpPr>
                <a:spLocks noChangeArrowheads="1"/>
              </p:cNvSpPr>
              <p:nvPr/>
            </p:nvSpPr>
            <p:spPr bwMode="auto">
              <a:xfrm>
                <a:off x="5563" y="1387"/>
                <a:ext cx="48" cy="51"/>
              </a:xfrm>
              <a:custGeom>
                <a:avLst/>
                <a:gdLst>
                  <a:gd name="T0" fmla="*/ 7 w 51"/>
                  <a:gd name="T1" fmla="*/ 151982 h 46"/>
                  <a:gd name="T2" fmla="*/ 400 w 51"/>
                  <a:gd name="T3" fmla="*/ 126609 h 46"/>
                  <a:gd name="T4" fmla="*/ 597 w 51"/>
                  <a:gd name="T5" fmla="*/ 100139 h 46"/>
                  <a:gd name="T6" fmla="*/ 841 w 51"/>
                  <a:gd name="T7" fmla="*/ 71697 h 46"/>
                  <a:gd name="T8" fmla="*/ 1058 w 51"/>
                  <a:gd name="T9" fmla="*/ 55782 h 46"/>
                  <a:gd name="T10" fmla="*/ 1255 w 51"/>
                  <a:gd name="T11" fmla="*/ 36910 h 46"/>
                  <a:gd name="T12" fmla="*/ 1487 w 51"/>
                  <a:gd name="T13" fmla="*/ 31372 h 46"/>
                  <a:gd name="T14" fmla="*/ 1489 w 51"/>
                  <a:gd name="T15" fmla="*/ 31372 h 46"/>
                  <a:gd name="T16" fmla="*/ 1538 w 51"/>
                  <a:gd name="T17" fmla="*/ 28872 h 46"/>
                  <a:gd name="T18" fmla="*/ 1489 w 51"/>
                  <a:gd name="T19" fmla="*/ 28872 h 46"/>
                  <a:gd name="T20" fmla="*/ 1489 w 51"/>
                  <a:gd name="T21" fmla="*/ 26588 h 46"/>
                  <a:gd name="T22" fmla="*/ 1724 w 51"/>
                  <a:gd name="T23" fmla="*/ 22504 h 46"/>
                  <a:gd name="T24" fmla="*/ 1669 w 51"/>
                  <a:gd name="T25" fmla="*/ 58 h 46"/>
                  <a:gd name="T26" fmla="*/ 1576 w 51"/>
                  <a:gd name="T27" fmla="*/ 0 h 46"/>
                  <a:gd name="T28" fmla="*/ 1487 w 51"/>
                  <a:gd name="T29" fmla="*/ 0 h 46"/>
                  <a:gd name="T30" fmla="*/ 1328 w 51"/>
                  <a:gd name="T31" fmla="*/ 1 h 46"/>
                  <a:gd name="T32" fmla="*/ 1118 w 51"/>
                  <a:gd name="T33" fmla="*/ 622 h 46"/>
                  <a:gd name="T34" fmla="*/ 942 w 51"/>
                  <a:gd name="T35" fmla="*/ 31372 h 46"/>
                  <a:gd name="T36" fmla="*/ 633 w 51"/>
                  <a:gd name="T37" fmla="*/ 51451 h 46"/>
                  <a:gd name="T38" fmla="*/ 400 w 51"/>
                  <a:gd name="T39" fmla="*/ 76794 h 46"/>
                  <a:gd name="T40" fmla="*/ 5 w 51"/>
                  <a:gd name="T41" fmla="*/ 107160 h 46"/>
                  <a:gd name="T42" fmla="*/ 0 w 51"/>
                  <a:gd name="T43" fmla="*/ 137483 h 46"/>
                  <a:gd name="T44" fmla="*/ 7 w 51"/>
                  <a:gd name="T45" fmla="*/ 151982 h 4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6"/>
                  <a:gd name="T71" fmla="*/ 51 w 51"/>
                  <a:gd name="T72" fmla="*/ 46 h 4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6">
                    <a:moveTo>
                      <a:pt x="7" y="46"/>
                    </a:moveTo>
                    <a:lnTo>
                      <a:pt x="12" y="38"/>
                    </a:lnTo>
                    <a:lnTo>
                      <a:pt x="19" y="30"/>
                    </a:lnTo>
                    <a:lnTo>
                      <a:pt x="25" y="22"/>
                    </a:lnTo>
                    <a:lnTo>
                      <a:pt x="32" y="17"/>
                    </a:lnTo>
                    <a:lnTo>
                      <a:pt x="38" y="12"/>
                    </a:lnTo>
                    <a:lnTo>
                      <a:pt x="43" y="10"/>
                    </a:lnTo>
                    <a:lnTo>
                      <a:pt x="44" y="10"/>
                    </a:lnTo>
                    <a:lnTo>
                      <a:pt x="45" y="9"/>
                    </a:lnTo>
                    <a:lnTo>
                      <a:pt x="44" y="9"/>
                    </a:lnTo>
                    <a:lnTo>
                      <a:pt x="44" y="8"/>
                    </a:lnTo>
                    <a:lnTo>
                      <a:pt x="51" y="6"/>
                    </a:lnTo>
                    <a:lnTo>
                      <a:pt x="49" y="3"/>
                    </a:lnTo>
                    <a:lnTo>
                      <a:pt x="46" y="0"/>
                    </a:lnTo>
                    <a:lnTo>
                      <a:pt x="43" y="0"/>
                    </a:lnTo>
                    <a:lnTo>
                      <a:pt x="40" y="1"/>
                    </a:lnTo>
                    <a:lnTo>
                      <a:pt x="33" y="5"/>
                    </a:lnTo>
                    <a:lnTo>
                      <a:pt x="27" y="10"/>
                    </a:lnTo>
                    <a:lnTo>
                      <a:pt x="20" y="16"/>
                    </a:lnTo>
                    <a:lnTo>
                      <a:pt x="12" y="23"/>
                    </a:lnTo>
                    <a:lnTo>
                      <a:pt x="5" y="32"/>
                    </a:lnTo>
                    <a:lnTo>
                      <a:pt x="0" y="41"/>
                    </a:lnTo>
                    <a:lnTo>
                      <a:pt x="7" y="4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24" name="Freeform 848"/>
              <p:cNvSpPr>
                <a:spLocks noChangeArrowheads="1"/>
              </p:cNvSpPr>
              <p:nvPr/>
            </p:nvSpPr>
            <p:spPr bwMode="auto">
              <a:xfrm>
                <a:off x="5545" y="1421"/>
                <a:ext cx="20" cy="62"/>
              </a:xfrm>
              <a:custGeom>
                <a:avLst/>
                <a:gdLst>
                  <a:gd name="T0" fmla="*/ 638 w 24"/>
                  <a:gd name="T1" fmla="*/ 23161 h 61"/>
                  <a:gd name="T2" fmla="*/ 692 w 24"/>
                  <a:gd name="T3" fmla="*/ 21431 h 61"/>
                  <a:gd name="T4" fmla="*/ 692 w 24"/>
                  <a:gd name="T5" fmla="*/ 19773 h 61"/>
                  <a:gd name="T6" fmla="*/ 748 w 24"/>
                  <a:gd name="T7" fmla="*/ 16883 h 61"/>
                  <a:gd name="T8" fmla="*/ 879 w 24"/>
                  <a:gd name="T9" fmla="*/ 14228 h 61"/>
                  <a:gd name="T10" fmla="*/ 1032 w 24"/>
                  <a:gd name="T11" fmla="*/ 11266 h 61"/>
                  <a:gd name="T12" fmla="*/ 1312 w 24"/>
                  <a:gd name="T13" fmla="*/ 8225 h 61"/>
                  <a:gd name="T14" fmla="*/ 1540 w 24"/>
                  <a:gd name="T15" fmla="*/ 4732 h 61"/>
                  <a:gd name="T16" fmla="*/ 1808 w 24"/>
                  <a:gd name="T17" fmla="*/ 5 h 61"/>
                  <a:gd name="T18" fmla="*/ 1312 w 24"/>
                  <a:gd name="T19" fmla="*/ 0 h 61"/>
                  <a:gd name="T20" fmla="*/ 879 w 24"/>
                  <a:gd name="T21" fmla="*/ 3472 h 61"/>
                  <a:gd name="T22" fmla="*/ 638 w 24"/>
                  <a:gd name="T23" fmla="*/ 7030 h 61"/>
                  <a:gd name="T24" fmla="*/ 544 w 24"/>
                  <a:gd name="T25" fmla="*/ 9745 h 61"/>
                  <a:gd name="T26" fmla="*/ 3 w 24"/>
                  <a:gd name="T27" fmla="*/ 13318 h 61"/>
                  <a:gd name="T28" fmla="*/ 2 w 24"/>
                  <a:gd name="T29" fmla="*/ 16694 h 61"/>
                  <a:gd name="T30" fmla="*/ 1 w 24"/>
                  <a:gd name="T31" fmla="*/ 18296 h 61"/>
                  <a:gd name="T32" fmla="*/ 0 w 24"/>
                  <a:gd name="T33" fmla="*/ 21414 h 61"/>
                  <a:gd name="T34" fmla="*/ 0 w 24"/>
                  <a:gd name="T35" fmla="*/ 22841 h 61"/>
                  <a:gd name="T36" fmla="*/ 638 w 24"/>
                  <a:gd name="T37" fmla="*/ 2316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8" y="61"/>
                    </a:moveTo>
                    <a:lnTo>
                      <a:pt x="9" y="57"/>
                    </a:lnTo>
                    <a:lnTo>
                      <a:pt x="9" y="52"/>
                    </a:lnTo>
                    <a:lnTo>
                      <a:pt x="10" y="44"/>
                    </a:lnTo>
                    <a:lnTo>
                      <a:pt x="12" y="37"/>
                    </a:lnTo>
                    <a:lnTo>
                      <a:pt x="14" y="29"/>
                    </a:lnTo>
                    <a:lnTo>
                      <a:pt x="17" y="21"/>
                    </a:lnTo>
                    <a:lnTo>
                      <a:pt x="20" y="13"/>
                    </a:lnTo>
                    <a:lnTo>
                      <a:pt x="24" y="5"/>
                    </a:lnTo>
                    <a:lnTo>
                      <a:pt x="17" y="0"/>
                    </a:lnTo>
                    <a:lnTo>
                      <a:pt x="12" y="9"/>
                    </a:lnTo>
                    <a:lnTo>
                      <a:pt x="8" y="18"/>
                    </a:lnTo>
                    <a:lnTo>
                      <a:pt x="6" y="26"/>
                    </a:lnTo>
                    <a:lnTo>
                      <a:pt x="4" y="35"/>
                    </a:lnTo>
                    <a:lnTo>
                      <a:pt x="2" y="43"/>
                    </a:lnTo>
                    <a:lnTo>
                      <a:pt x="1" y="49"/>
                    </a:lnTo>
                    <a:lnTo>
                      <a:pt x="0" y="56"/>
                    </a:lnTo>
                    <a:lnTo>
                      <a:pt x="0" y="60"/>
                    </a:lnTo>
                    <a:lnTo>
                      <a:pt x="8"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25" name="Freeform 849"/>
              <p:cNvSpPr>
                <a:spLocks noChangeArrowheads="1"/>
              </p:cNvSpPr>
              <p:nvPr/>
            </p:nvSpPr>
            <p:spPr bwMode="auto">
              <a:xfrm>
                <a:off x="142" y="2455"/>
                <a:ext cx="62" cy="112"/>
              </a:xfrm>
              <a:custGeom>
                <a:avLst/>
                <a:gdLst>
                  <a:gd name="T0" fmla="*/ 3262 w 64"/>
                  <a:gd name="T1" fmla="*/ 29499 h 107"/>
                  <a:gd name="T2" fmla="*/ 3262 w 64"/>
                  <a:gd name="T3" fmla="*/ 30109 h 107"/>
                  <a:gd name="T4" fmla="*/ 3262 w 64"/>
                  <a:gd name="T5" fmla="*/ 31359 h 107"/>
                  <a:gd name="T6" fmla="*/ 3256 w 64"/>
                  <a:gd name="T7" fmla="*/ 31706 h 107"/>
                  <a:gd name="T8" fmla="*/ 3256 w 64"/>
                  <a:gd name="T9" fmla="*/ 31793 h 107"/>
                  <a:gd name="T10" fmla="*/ 3063 w 64"/>
                  <a:gd name="T11" fmla="*/ 32690 h 107"/>
                  <a:gd name="T12" fmla="*/ 2714 w 64"/>
                  <a:gd name="T13" fmla="*/ 32030 h 107"/>
                  <a:gd name="T14" fmla="*/ 2404 w 64"/>
                  <a:gd name="T15" fmla="*/ 31706 h 107"/>
                  <a:gd name="T16" fmla="*/ 2129 w 64"/>
                  <a:gd name="T17" fmla="*/ 30401 h 107"/>
                  <a:gd name="T18" fmla="*/ 1673 w 64"/>
                  <a:gd name="T19" fmla="*/ 29197 h 107"/>
                  <a:gd name="T20" fmla="*/ 1348 w 64"/>
                  <a:gd name="T21" fmla="*/ 27209 h 107"/>
                  <a:gd name="T22" fmla="*/ 971 w 64"/>
                  <a:gd name="T23" fmla="*/ 24252 h 107"/>
                  <a:gd name="T24" fmla="*/ 635 w 64"/>
                  <a:gd name="T25" fmla="*/ 21907 h 107"/>
                  <a:gd name="T26" fmla="*/ 467 w 64"/>
                  <a:gd name="T27" fmla="*/ 19122 h 107"/>
                  <a:gd name="T28" fmla="*/ 3 w 64"/>
                  <a:gd name="T29" fmla="*/ 15472 h 107"/>
                  <a:gd name="T30" fmla="*/ 1 w 64"/>
                  <a:gd name="T31" fmla="*/ 11579 h 107"/>
                  <a:gd name="T32" fmla="*/ 0 w 64"/>
                  <a:gd name="T33" fmla="*/ 7981 h 107"/>
                  <a:gd name="T34" fmla="*/ 0 w 64"/>
                  <a:gd name="T35" fmla="*/ 3916 h 107"/>
                  <a:gd name="T36" fmla="*/ 3 w 64"/>
                  <a:gd name="T37" fmla="*/ 1 h 107"/>
                  <a:gd name="T38" fmla="*/ 4 w 64"/>
                  <a:gd name="T39" fmla="*/ 0 h 107"/>
                  <a:gd name="T40" fmla="*/ 6 w 64"/>
                  <a:gd name="T41" fmla="*/ 0 h 107"/>
                  <a:gd name="T42" fmla="*/ 7 w 64"/>
                  <a:gd name="T43" fmla="*/ 0 h 107"/>
                  <a:gd name="T44" fmla="*/ 498 w 64"/>
                  <a:gd name="T45" fmla="*/ 0 h 107"/>
                  <a:gd name="T46" fmla="*/ 761 w 64"/>
                  <a:gd name="T47" fmla="*/ 3 h 107"/>
                  <a:gd name="T48" fmla="*/ 1095 w 64"/>
                  <a:gd name="T49" fmla="*/ 2551 h 107"/>
                  <a:gd name="T50" fmla="*/ 1427 w 64"/>
                  <a:gd name="T51" fmla="*/ 3916 h 107"/>
                  <a:gd name="T52" fmla="*/ 1818 w 64"/>
                  <a:gd name="T53" fmla="*/ 6498 h 107"/>
                  <a:gd name="T54" fmla="*/ 2182 w 64"/>
                  <a:gd name="T55" fmla="*/ 9205 h 107"/>
                  <a:gd name="T56" fmla="*/ 2464 w 64"/>
                  <a:gd name="T57" fmla="*/ 11579 h 107"/>
                  <a:gd name="T58" fmla="*/ 2714 w 64"/>
                  <a:gd name="T59" fmla="*/ 14183 h 107"/>
                  <a:gd name="T60" fmla="*/ 2883 w 64"/>
                  <a:gd name="T61" fmla="*/ 16646 h 107"/>
                  <a:gd name="T62" fmla="*/ 3063 w 64"/>
                  <a:gd name="T63" fmla="*/ 19199 h 107"/>
                  <a:gd name="T64" fmla="*/ 3070 w 64"/>
                  <a:gd name="T65" fmla="*/ 21907 h 107"/>
                  <a:gd name="T66" fmla="*/ 3256 w 64"/>
                  <a:gd name="T67" fmla="*/ 23996 h 107"/>
                  <a:gd name="T68" fmla="*/ 3256 w 64"/>
                  <a:gd name="T69" fmla="*/ 26077 h 107"/>
                  <a:gd name="T70" fmla="*/ 3256 w 64"/>
                  <a:gd name="T71" fmla="*/ 27741 h 107"/>
                  <a:gd name="T72" fmla="*/ 3262 w 64"/>
                  <a:gd name="T73" fmla="*/ 2949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7"/>
                  <a:gd name="T113" fmla="*/ 64 w 64"/>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7">
                    <a:moveTo>
                      <a:pt x="64" y="96"/>
                    </a:moveTo>
                    <a:lnTo>
                      <a:pt x="64" y="99"/>
                    </a:lnTo>
                    <a:lnTo>
                      <a:pt x="64" y="101"/>
                    </a:lnTo>
                    <a:lnTo>
                      <a:pt x="63" y="103"/>
                    </a:lnTo>
                    <a:lnTo>
                      <a:pt x="62" y="104"/>
                    </a:lnTo>
                    <a:lnTo>
                      <a:pt x="58" y="107"/>
                    </a:lnTo>
                    <a:lnTo>
                      <a:pt x="53" y="105"/>
                    </a:lnTo>
                    <a:lnTo>
                      <a:pt x="47" y="103"/>
                    </a:lnTo>
                    <a:lnTo>
                      <a:pt x="41" y="100"/>
                    </a:lnTo>
                    <a:lnTo>
                      <a:pt x="33" y="94"/>
                    </a:lnTo>
                    <a:lnTo>
                      <a:pt x="26" y="88"/>
                    </a:lnTo>
                    <a:lnTo>
                      <a:pt x="20" y="80"/>
                    </a:lnTo>
                    <a:lnTo>
                      <a:pt x="13" y="71"/>
                    </a:lnTo>
                    <a:lnTo>
                      <a:pt x="8" y="62"/>
                    </a:lnTo>
                    <a:lnTo>
                      <a:pt x="3" y="51"/>
                    </a:lnTo>
                    <a:lnTo>
                      <a:pt x="1" y="38"/>
                    </a:lnTo>
                    <a:lnTo>
                      <a:pt x="0" y="26"/>
                    </a:lnTo>
                    <a:lnTo>
                      <a:pt x="0" y="14"/>
                    </a:lnTo>
                    <a:lnTo>
                      <a:pt x="3" y="1"/>
                    </a:lnTo>
                    <a:lnTo>
                      <a:pt x="4" y="0"/>
                    </a:lnTo>
                    <a:lnTo>
                      <a:pt x="6" y="0"/>
                    </a:lnTo>
                    <a:lnTo>
                      <a:pt x="7" y="0"/>
                    </a:lnTo>
                    <a:lnTo>
                      <a:pt x="9" y="0"/>
                    </a:lnTo>
                    <a:lnTo>
                      <a:pt x="16" y="3"/>
                    </a:lnTo>
                    <a:lnTo>
                      <a:pt x="22" y="8"/>
                    </a:lnTo>
                    <a:lnTo>
                      <a:pt x="28" y="14"/>
                    </a:lnTo>
                    <a:lnTo>
                      <a:pt x="36" y="21"/>
                    </a:lnTo>
                    <a:lnTo>
                      <a:pt x="42" y="30"/>
                    </a:lnTo>
                    <a:lnTo>
                      <a:pt x="48" y="38"/>
                    </a:lnTo>
                    <a:lnTo>
                      <a:pt x="53" y="46"/>
                    </a:lnTo>
                    <a:lnTo>
                      <a:pt x="56" y="55"/>
                    </a:lnTo>
                    <a:lnTo>
                      <a:pt x="58" y="63"/>
                    </a:lnTo>
                    <a:lnTo>
                      <a:pt x="60" y="71"/>
                    </a:lnTo>
                    <a:lnTo>
                      <a:pt x="62" y="79"/>
                    </a:lnTo>
                    <a:lnTo>
                      <a:pt x="63" y="86"/>
                    </a:lnTo>
                    <a:lnTo>
                      <a:pt x="63" y="91"/>
                    </a:lnTo>
                    <a:lnTo>
                      <a:pt x="64"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26" name="Freeform 850"/>
              <p:cNvSpPr>
                <a:spLocks noChangeArrowheads="1"/>
              </p:cNvSpPr>
              <p:nvPr/>
            </p:nvSpPr>
            <p:spPr bwMode="auto">
              <a:xfrm>
                <a:off x="136" y="2455"/>
                <a:ext cx="72" cy="117"/>
              </a:xfrm>
              <a:custGeom>
                <a:avLst/>
                <a:gdLst>
                  <a:gd name="T0" fmla="*/ 6 w 74"/>
                  <a:gd name="T1" fmla="*/ 0 h 111"/>
                  <a:gd name="T2" fmla="*/ 1 w 74"/>
                  <a:gd name="T3" fmla="*/ 5730 h 111"/>
                  <a:gd name="T4" fmla="*/ 0 w 74"/>
                  <a:gd name="T5" fmla="*/ 12203 h 111"/>
                  <a:gd name="T6" fmla="*/ 2 w 74"/>
                  <a:gd name="T7" fmla="*/ 18459 h 111"/>
                  <a:gd name="T8" fmla="*/ 5 w 74"/>
                  <a:gd name="T9" fmla="*/ 24662 h 111"/>
                  <a:gd name="T10" fmla="*/ 339 w 74"/>
                  <a:gd name="T11" fmla="*/ 30145 h 111"/>
                  <a:gd name="T12" fmla="*/ 442 w 74"/>
                  <a:gd name="T13" fmla="*/ 34472 h 111"/>
                  <a:gd name="T14" fmla="*/ 637 w 74"/>
                  <a:gd name="T15" fmla="*/ 38509 h 111"/>
                  <a:gd name="T16" fmla="*/ 919 w 74"/>
                  <a:gd name="T17" fmla="*/ 42803 h 111"/>
                  <a:gd name="T18" fmla="*/ 1077 w 74"/>
                  <a:gd name="T19" fmla="*/ 46253 h 111"/>
                  <a:gd name="T20" fmla="*/ 1331 w 74"/>
                  <a:gd name="T21" fmla="*/ 48110 h 111"/>
                  <a:gd name="T22" fmla="*/ 1559 w 74"/>
                  <a:gd name="T23" fmla="*/ 50618 h 111"/>
                  <a:gd name="T24" fmla="*/ 1732 w 74"/>
                  <a:gd name="T25" fmla="*/ 51297 h 111"/>
                  <a:gd name="T26" fmla="*/ 2027 w 74"/>
                  <a:gd name="T27" fmla="*/ 52015 h 111"/>
                  <a:gd name="T28" fmla="*/ 2139 w 74"/>
                  <a:gd name="T29" fmla="*/ 50918 h 111"/>
                  <a:gd name="T30" fmla="*/ 2235 w 74"/>
                  <a:gd name="T31" fmla="*/ 49753 h 111"/>
                  <a:gd name="T32" fmla="*/ 2254 w 74"/>
                  <a:gd name="T33" fmla="*/ 48110 h 111"/>
                  <a:gd name="T34" fmla="*/ 2254 w 74"/>
                  <a:gd name="T35" fmla="*/ 46451 h 111"/>
                  <a:gd name="T36" fmla="*/ 2254 w 74"/>
                  <a:gd name="T37" fmla="*/ 45036 h 111"/>
                  <a:gd name="T38" fmla="*/ 2029 w 74"/>
                  <a:gd name="T39" fmla="*/ 46006 h 111"/>
                  <a:gd name="T40" fmla="*/ 2029 w 74"/>
                  <a:gd name="T41" fmla="*/ 46451 h 111"/>
                  <a:gd name="T42" fmla="*/ 2029 w 74"/>
                  <a:gd name="T43" fmla="*/ 46813 h 111"/>
                  <a:gd name="T44" fmla="*/ 2027 w 74"/>
                  <a:gd name="T45" fmla="*/ 47078 h 111"/>
                  <a:gd name="T46" fmla="*/ 2029 w 74"/>
                  <a:gd name="T47" fmla="*/ 47078 h 111"/>
                  <a:gd name="T48" fmla="*/ 1975 w 74"/>
                  <a:gd name="T49" fmla="*/ 47443 h 111"/>
                  <a:gd name="T50" fmla="*/ 1825 w 74"/>
                  <a:gd name="T51" fmla="*/ 47078 h 111"/>
                  <a:gd name="T52" fmla="*/ 1687 w 74"/>
                  <a:gd name="T53" fmla="*/ 46813 h 111"/>
                  <a:gd name="T54" fmla="*/ 1519 w 74"/>
                  <a:gd name="T55" fmla="*/ 45036 h 111"/>
                  <a:gd name="T56" fmla="*/ 1330 w 74"/>
                  <a:gd name="T57" fmla="*/ 42803 h 111"/>
                  <a:gd name="T58" fmla="*/ 1077 w 74"/>
                  <a:gd name="T59" fmla="*/ 39735 h 111"/>
                  <a:gd name="T60" fmla="*/ 919 w 74"/>
                  <a:gd name="T61" fmla="*/ 36433 h 111"/>
                  <a:gd name="T62" fmla="*/ 671 w 74"/>
                  <a:gd name="T63" fmla="*/ 31878 h 111"/>
                  <a:gd name="T64" fmla="*/ 489 w 74"/>
                  <a:gd name="T65" fmla="*/ 27864 h 111"/>
                  <a:gd name="T66" fmla="*/ 397 w 74"/>
                  <a:gd name="T67" fmla="*/ 22934 h 111"/>
                  <a:gd name="T68" fmla="*/ 357 w 74"/>
                  <a:gd name="T69" fmla="*/ 18078 h 111"/>
                  <a:gd name="T70" fmla="*/ 339 w 74"/>
                  <a:gd name="T71" fmla="*/ 12203 h 111"/>
                  <a:gd name="T72" fmla="*/ 357 w 74"/>
                  <a:gd name="T73" fmla="*/ 6710 h 111"/>
                  <a:gd name="T74" fmla="*/ 397 w 74"/>
                  <a:gd name="T75" fmla="*/ 3 h 111"/>
                  <a:gd name="T76" fmla="*/ 6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 y="0"/>
                    </a:moveTo>
                    <a:lnTo>
                      <a:pt x="1" y="13"/>
                    </a:lnTo>
                    <a:lnTo>
                      <a:pt x="0" y="26"/>
                    </a:lnTo>
                    <a:lnTo>
                      <a:pt x="2" y="40"/>
                    </a:lnTo>
                    <a:lnTo>
                      <a:pt x="5" y="52"/>
                    </a:lnTo>
                    <a:lnTo>
                      <a:pt x="10" y="64"/>
                    </a:lnTo>
                    <a:lnTo>
                      <a:pt x="15" y="74"/>
                    </a:lnTo>
                    <a:lnTo>
                      <a:pt x="22" y="82"/>
                    </a:lnTo>
                    <a:lnTo>
                      <a:pt x="29" y="91"/>
                    </a:lnTo>
                    <a:lnTo>
                      <a:pt x="36" y="98"/>
                    </a:lnTo>
                    <a:lnTo>
                      <a:pt x="44" y="103"/>
                    </a:lnTo>
                    <a:lnTo>
                      <a:pt x="51" y="108"/>
                    </a:lnTo>
                    <a:lnTo>
                      <a:pt x="57" y="110"/>
                    </a:lnTo>
                    <a:lnTo>
                      <a:pt x="65" y="111"/>
                    </a:lnTo>
                    <a:lnTo>
                      <a:pt x="70" y="109"/>
                    </a:lnTo>
                    <a:lnTo>
                      <a:pt x="72" y="105"/>
                    </a:lnTo>
                    <a:lnTo>
                      <a:pt x="74" y="103"/>
                    </a:lnTo>
                    <a:lnTo>
                      <a:pt x="74" y="99"/>
                    </a:lnTo>
                    <a:lnTo>
                      <a:pt x="74" y="96"/>
                    </a:lnTo>
                    <a:lnTo>
                      <a:pt x="66" y="97"/>
                    </a:lnTo>
                    <a:lnTo>
                      <a:pt x="66" y="99"/>
                    </a:lnTo>
                    <a:lnTo>
                      <a:pt x="66" y="100"/>
                    </a:lnTo>
                    <a:lnTo>
                      <a:pt x="65" y="101"/>
                    </a:lnTo>
                    <a:lnTo>
                      <a:pt x="66" y="101"/>
                    </a:lnTo>
                    <a:lnTo>
                      <a:pt x="64" y="102"/>
                    </a:lnTo>
                    <a:lnTo>
                      <a:pt x="60" y="101"/>
                    </a:lnTo>
                    <a:lnTo>
                      <a:pt x="55" y="100"/>
                    </a:lnTo>
                    <a:lnTo>
                      <a:pt x="49" y="96"/>
                    </a:lnTo>
                    <a:lnTo>
                      <a:pt x="43" y="91"/>
                    </a:lnTo>
                    <a:lnTo>
                      <a:pt x="35" y="85"/>
                    </a:lnTo>
                    <a:lnTo>
                      <a:pt x="29" y="77"/>
                    </a:lnTo>
                    <a:lnTo>
                      <a:pt x="23" y="68"/>
                    </a:lnTo>
                    <a:lnTo>
                      <a:pt x="17" y="59"/>
                    </a:lnTo>
                    <a:lnTo>
                      <a:pt x="13" y="49"/>
                    </a:lnTo>
                    <a:lnTo>
                      <a:pt x="11" y="38"/>
                    </a:lnTo>
                    <a:lnTo>
                      <a:pt x="10" y="26"/>
                    </a:lnTo>
                    <a:lnTo>
                      <a:pt x="11" y="15"/>
                    </a:lnTo>
                    <a:lnTo>
                      <a:pt x="13" y="3"/>
                    </a:lnTo>
                    <a:lnTo>
                      <a:pt x="6"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27" name="Freeform 851"/>
              <p:cNvSpPr>
                <a:spLocks noChangeArrowheads="1"/>
              </p:cNvSpPr>
              <p:nvPr/>
            </p:nvSpPr>
            <p:spPr bwMode="auto">
              <a:xfrm>
                <a:off x="142" y="2451"/>
                <a:ext cx="48" cy="44"/>
              </a:xfrm>
              <a:custGeom>
                <a:avLst/>
                <a:gdLst>
                  <a:gd name="T0" fmla="*/ 1724 w 51"/>
                  <a:gd name="T1" fmla="*/ 21167 h 45"/>
                  <a:gd name="T2" fmla="*/ 1576 w 51"/>
                  <a:gd name="T3" fmla="*/ 15368 h 45"/>
                  <a:gd name="T4" fmla="*/ 1327 w 51"/>
                  <a:gd name="T5" fmla="*/ 11749 h 45"/>
                  <a:gd name="T6" fmla="*/ 1056 w 51"/>
                  <a:gd name="T7" fmla="*/ 7683 h 45"/>
                  <a:gd name="T8" fmla="*/ 794 w 51"/>
                  <a:gd name="T9" fmla="*/ 4216 h 45"/>
                  <a:gd name="T10" fmla="*/ 565 w 51"/>
                  <a:gd name="T11" fmla="*/ 3 h 45"/>
                  <a:gd name="T12" fmla="*/ 378 w 51"/>
                  <a:gd name="T13" fmla="*/ 0 h 45"/>
                  <a:gd name="T14" fmla="*/ 8 w 51"/>
                  <a:gd name="T15" fmla="*/ 0 h 45"/>
                  <a:gd name="T16" fmla="*/ 5 w 51"/>
                  <a:gd name="T17" fmla="*/ 0 h 45"/>
                  <a:gd name="T18" fmla="*/ 2 w 51"/>
                  <a:gd name="T19" fmla="*/ 1 h 45"/>
                  <a:gd name="T20" fmla="*/ 0 w 51"/>
                  <a:gd name="T21" fmla="*/ 4 h 45"/>
                  <a:gd name="T22" fmla="*/ 7 w 51"/>
                  <a:gd name="T23" fmla="*/ 3858 h 45"/>
                  <a:gd name="T24" fmla="*/ 6 w 51"/>
                  <a:gd name="T25" fmla="*/ 4216 h 45"/>
                  <a:gd name="T26" fmla="*/ 7 w 51"/>
                  <a:gd name="T27" fmla="*/ 4216 h 45"/>
                  <a:gd name="T28" fmla="*/ 8 w 51"/>
                  <a:gd name="T29" fmla="*/ 4216 h 45"/>
                  <a:gd name="T30" fmla="*/ 424 w 51"/>
                  <a:gd name="T31" fmla="*/ 5445 h 45"/>
                  <a:gd name="T32" fmla="*/ 597 w 51"/>
                  <a:gd name="T33" fmla="*/ 7683 h 45"/>
                  <a:gd name="T34" fmla="*/ 890 w 51"/>
                  <a:gd name="T35" fmla="*/ 10925 h 45"/>
                  <a:gd name="T36" fmla="*/ 1058 w 51"/>
                  <a:gd name="T37" fmla="*/ 14093 h 45"/>
                  <a:gd name="T38" fmla="*/ 1327 w 51"/>
                  <a:gd name="T39" fmla="*/ 18238 h 45"/>
                  <a:gd name="T40" fmla="*/ 1489 w 51"/>
                  <a:gd name="T41" fmla="*/ 23247 h 45"/>
                  <a:gd name="T42" fmla="*/ 1724 w 51"/>
                  <a:gd name="T43" fmla="*/ 21167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1"/>
                  <a:gd name="T67" fmla="*/ 0 h 45"/>
                  <a:gd name="T68" fmla="*/ 51 w 51"/>
                  <a:gd name="T69" fmla="*/ 45 h 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1" h="45">
                    <a:moveTo>
                      <a:pt x="51" y="40"/>
                    </a:moveTo>
                    <a:lnTo>
                      <a:pt x="46" y="30"/>
                    </a:lnTo>
                    <a:lnTo>
                      <a:pt x="39" y="23"/>
                    </a:lnTo>
                    <a:lnTo>
                      <a:pt x="31" y="15"/>
                    </a:lnTo>
                    <a:lnTo>
                      <a:pt x="24" y="8"/>
                    </a:lnTo>
                    <a:lnTo>
                      <a:pt x="18" y="3"/>
                    </a:lnTo>
                    <a:lnTo>
                      <a:pt x="11" y="0"/>
                    </a:lnTo>
                    <a:lnTo>
                      <a:pt x="8" y="0"/>
                    </a:lnTo>
                    <a:lnTo>
                      <a:pt x="5" y="0"/>
                    </a:lnTo>
                    <a:lnTo>
                      <a:pt x="2" y="1"/>
                    </a:lnTo>
                    <a:lnTo>
                      <a:pt x="0" y="4"/>
                    </a:lnTo>
                    <a:lnTo>
                      <a:pt x="7" y="7"/>
                    </a:lnTo>
                    <a:lnTo>
                      <a:pt x="6" y="8"/>
                    </a:lnTo>
                    <a:lnTo>
                      <a:pt x="7" y="8"/>
                    </a:lnTo>
                    <a:lnTo>
                      <a:pt x="8" y="8"/>
                    </a:lnTo>
                    <a:lnTo>
                      <a:pt x="13" y="11"/>
                    </a:lnTo>
                    <a:lnTo>
                      <a:pt x="19" y="15"/>
                    </a:lnTo>
                    <a:lnTo>
                      <a:pt x="26" y="22"/>
                    </a:lnTo>
                    <a:lnTo>
                      <a:pt x="32" y="28"/>
                    </a:lnTo>
                    <a:lnTo>
                      <a:pt x="39" y="36"/>
                    </a:lnTo>
                    <a:lnTo>
                      <a:pt x="44" y="45"/>
                    </a:lnTo>
                    <a:lnTo>
                      <a:pt x="51"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28" name="Freeform 852"/>
              <p:cNvSpPr>
                <a:spLocks noChangeArrowheads="1"/>
              </p:cNvSpPr>
              <p:nvPr/>
            </p:nvSpPr>
            <p:spPr bwMode="auto">
              <a:xfrm>
                <a:off x="189" y="2495"/>
                <a:ext cx="20" cy="61"/>
              </a:xfrm>
              <a:custGeom>
                <a:avLst/>
                <a:gdLst>
                  <a:gd name="T0" fmla="*/ 1808 w 24"/>
                  <a:gd name="T1" fmla="*/ 20101 h 61"/>
                  <a:gd name="T2" fmla="*/ 1808 w 24"/>
                  <a:gd name="T3" fmla="*/ 18598 h 61"/>
                  <a:gd name="T4" fmla="*/ 1721 w 24"/>
                  <a:gd name="T5" fmla="*/ 16652 h 61"/>
                  <a:gd name="T6" fmla="*/ 1669 w 24"/>
                  <a:gd name="T7" fmla="*/ 13747 h 61"/>
                  <a:gd name="T8" fmla="*/ 1540 w 24"/>
                  <a:gd name="T9" fmla="*/ 11586 h 61"/>
                  <a:gd name="T10" fmla="*/ 1422 w 24"/>
                  <a:gd name="T11" fmla="*/ 8575 h 61"/>
                  <a:gd name="T12" fmla="*/ 1211 w 24"/>
                  <a:gd name="T13" fmla="*/ 5725 h 61"/>
                  <a:gd name="T14" fmla="*/ 879 w 24"/>
                  <a:gd name="T15" fmla="*/ 2814 h 61"/>
                  <a:gd name="T16" fmla="*/ 589 w 24"/>
                  <a:gd name="T17" fmla="*/ 0 h 61"/>
                  <a:gd name="T18" fmla="*/ 0 w 24"/>
                  <a:gd name="T19" fmla="*/ 5 h 61"/>
                  <a:gd name="T20" fmla="*/ 3 w 24"/>
                  <a:gd name="T21" fmla="*/ 3856 h 61"/>
                  <a:gd name="T22" fmla="*/ 589 w 24"/>
                  <a:gd name="T23" fmla="*/ 6747 h 61"/>
                  <a:gd name="T24" fmla="*/ 748 w 24"/>
                  <a:gd name="T25" fmla="*/ 9914 h 61"/>
                  <a:gd name="T26" fmla="*/ 879 w 24"/>
                  <a:gd name="T27" fmla="*/ 12520 h 61"/>
                  <a:gd name="T28" fmla="*/ 1032 w 24"/>
                  <a:gd name="T29" fmla="*/ 14857 h 61"/>
                  <a:gd name="T30" fmla="*/ 1118 w 24"/>
                  <a:gd name="T31" fmla="*/ 17180 h 61"/>
                  <a:gd name="T32" fmla="*/ 1118 w 24"/>
                  <a:gd name="T33" fmla="*/ 18844 h 61"/>
                  <a:gd name="T34" fmla="*/ 1211 w 24"/>
                  <a:gd name="T35" fmla="*/ 20381 h 61"/>
                  <a:gd name="T36" fmla="*/ 1808 w 24"/>
                  <a:gd name="T37" fmla="*/ 2010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24" y="60"/>
                    </a:moveTo>
                    <a:lnTo>
                      <a:pt x="24" y="55"/>
                    </a:lnTo>
                    <a:lnTo>
                      <a:pt x="23" y="50"/>
                    </a:lnTo>
                    <a:lnTo>
                      <a:pt x="22" y="42"/>
                    </a:lnTo>
                    <a:lnTo>
                      <a:pt x="20" y="34"/>
                    </a:lnTo>
                    <a:lnTo>
                      <a:pt x="18" y="26"/>
                    </a:lnTo>
                    <a:lnTo>
                      <a:pt x="16" y="17"/>
                    </a:lnTo>
                    <a:lnTo>
                      <a:pt x="12" y="8"/>
                    </a:lnTo>
                    <a:lnTo>
                      <a:pt x="7" y="0"/>
                    </a:lnTo>
                    <a:lnTo>
                      <a:pt x="0" y="5"/>
                    </a:lnTo>
                    <a:lnTo>
                      <a:pt x="4" y="12"/>
                    </a:lnTo>
                    <a:lnTo>
                      <a:pt x="7" y="20"/>
                    </a:lnTo>
                    <a:lnTo>
                      <a:pt x="10" y="29"/>
                    </a:lnTo>
                    <a:lnTo>
                      <a:pt x="12" y="37"/>
                    </a:lnTo>
                    <a:lnTo>
                      <a:pt x="14" y="44"/>
                    </a:lnTo>
                    <a:lnTo>
                      <a:pt x="15" y="51"/>
                    </a:lnTo>
                    <a:lnTo>
                      <a:pt x="15" y="56"/>
                    </a:lnTo>
                    <a:lnTo>
                      <a:pt x="16" y="61"/>
                    </a:lnTo>
                    <a:lnTo>
                      <a:pt x="24"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29" name="Freeform 853"/>
              <p:cNvSpPr>
                <a:spLocks noChangeArrowheads="1"/>
              </p:cNvSpPr>
              <p:nvPr/>
            </p:nvSpPr>
            <p:spPr bwMode="auto">
              <a:xfrm>
                <a:off x="5550" y="2594"/>
                <a:ext cx="62" cy="112"/>
              </a:xfrm>
              <a:custGeom>
                <a:avLst/>
                <a:gdLst>
                  <a:gd name="T0" fmla="*/ 0 w 64"/>
                  <a:gd name="T1" fmla="*/ 29584 h 107"/>
                  <a:gd name="T2" fmla="*/ 0 w 64"/>
                  <a:gd name="T3" fmla="*/ 30109 h 107"/>
                  <a:gd name="T4" fmla="*/ 0 w 64"/>
                  <a:gd name="T5" fmla="*/ 31411 h 107"/>
                  <a:gd name="T6" fmla="*/ 1 w 64"/>
                  <a:gd name="T7" fmla="*/ 31793 h 107"/>
                  <a:gd name="T8" fmla="*/ 2 w 64"/>
                  <a:gd name="T9" fmla="*/ 32375 h 107"/>
                  <a:gd name="T10" fmla="*/ 6 w 64"/>
                  <a:gd name="T11" fmla="*/ 32690 h 107"/>
                  <a:gd name="T12" fmla="*/ 562 w 64"/>
                  <a:gd name="T13" fmla="*/ 32690 h 107"/>
                  <a:gd name="T14" fmla="*/ 807 w 64"/>
                  <a:gd name="T15" fmla="*/ 32030 h 107"/>
                  <a:gd name="T16" fmla="*/ 1163 w 64"/>
                  <a:gd name="T17" fmla="*/ 30401 h 107"/>
                  <a:gd name="T18" fmla="*/ 1575 w 64"/>
                  <a:gd name="T19" fmla="*/ 29223 h 107"/>
                  <a:gd name="T20" fmla="*/ 1933 w 64"/>
                  <a:gd name="T21" fmla="*/ 27209 h 107"/>
                  <a:gd name="T22" fmla="*/ 2264 w 64"/>
                  <a:gd name="T23" fmla="*/ 24252 h 107"/>
                  <a:gd name="T24" fmla="*/ 2617 w 64"/>
                  <a:gd name="T25" fmla="*/ 22111 h 107"/>
                  <a:gd name="T26" fmla="*/ 2883 w 64"/>
                  <a:gd name="T27" fmla="*/ 19122 h 107"/>
                  <a:gd name="T28" fmla="*/ 3140 w 64"/>
                  <a:gd name="T29" fmla="*/ 15472 h 107"/>
                  <a:gd name="T30" fmla="*/ 3256 w 64"/>
                  <a:gd name="T31" fmla="*/ 12281 h 107"/>
                  <a:gd name="T32" fmla="*/ 3262 w 64"/>
                  <a:gd name="T33" fmla="*/ 8567 h 107"/>
                  <a:gd name="T34" fmla="*/ 3262 w 64"/>
                  <a:gd name="T35" fmla="*/ 4206 h 107"/>
                  <a:gd name="T36" fmla="*/ 3140 w 64"/>
                  <a:gd name="T37" fmla="*/ 3 h 107"/>
                  <a:gd name="T38" fmla="*/ 3070 w 64"/>
                  <a:gd name="T39" fmla="*/ 0 h 107"/>
                  <a:gd name="T40" fmla="*/ 3063 w 64"/>
                  <a:gd name="T41" fmla="*/ 0 h 107"/>
                  <a:gd name="T42" fmla="*/ 2954 w 64"/>
                  <a:gd name="T43" fmla="*/ 0 h 107"/>
                  <a:gd name="T44" fmla="*/ 2882 w 64"/>
                  <a:gd name="T45" fmla="*/ 1 h 107"/>
                  <a:gd name="T46" fmla="*/ 2464 w 64"/>
                  <a:gd name="T47" fmla="*/ 4 h 107"/>
                  <a:gd name="T48" fmla="*/ 2182 w 64"/>
                  <a:gd name="T49" fmla="*/ 2551 h 107"/>
                  <a:gd name="T50" fmla="*/ 1818 w 64"/>
                  <a:gd name="T51" fmla="*/ 4206 h 107"/>
                  <a:gd name="T52" fmla="*/ 1427 w 64"/>
                  <a:gd name="T53" fmla="*/ 6917 h 107"/>
                  <a:gd name="T54" fmla="*/ 1095 w 64"/>
                  <a:gd name="T55" fmla="*/ 9205 h 107"/>
                  <a:gd name="T56" fmla="*/ 761 w 64"/>
                  <a:gd name="T57" fmla="*/ 11789 h 107"/>
                  <a:gd name="T58" fmla="*/ 562 w 64"/>
                  <a:gd name="T59" fmla="*/ 14183 h 107"/>
                  <a:gd name="T60" fmla="*/ 467 w 64"/>
                  <a:gd name="T61" fmla="*/ 16646 h 107"/>
                  <a:gd name="T62" fmla="*/ 6 w 64"/>
                  <a:gd name="T63" fmla="*/ 19525 h 107"/>
                  <a:gd name="T64" fmla="*/ 4 w 64"/>
                  <a:gd name="T65" fmla="*/ 22111 h 107"/>
                  <a:gd name="T66" fmla="*/ 2 w 64"/>
                  <a:gd name="T67" fmla="*/ 23996 h 107"/>
                  <a:gd name="T68" fmla="*/ 1 w 64"/>
                  <a:gd name="T69" fmla="*/ 27153 h 107"/>
                  <a:gd name="T70" fmla="*/ 1 w 64"/>
                  <a:gd name="T71" fmla="*/ 28293 h 107"/>
                  <a:gd name="T72" fmla="*/ 0 w 64"/>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7"/>
                  <a:gd name="T113" fmla="*/ 64 w 64"/>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7">
                    <a:moveTo>
                      <a:pt x="0" y="97"/>
                    </a:moveTo>
                    <a:lnTo>
                      <a:pt x="0" y="99"/>
                    </a:lnTo>
                    <a:lnTo>
                      <a:pt x="0" y="102"/>
                    </a:lnTo>
                    <a:lnTo>
                      <a:pt x="1" y="104"/>
                    </a:lnTo>
                    <a:lnTo>
                      <a:pt x="2" y="106"/>
                    </a:lnTo>
                    <a:lnTo>
                      <a:pt x="6" y="107"/>
                    </a:lnTo>
                    <a:lnTo>
                      <a:pt x="11" y="107"/>
                    </a:lnTo>
                    <a:lnTo>
                      <a:pt x="17" y="105"/>
                    </a:lnTo>
                    <a:lnTo>
                      <a:pt x="23" y="100"/>
                    </a:lnTo>
                    <a:lnTo>
                      <a:pt x="31" y="95"/>
                    </a:lnTo>
                    <a:lnTo>
                      <a:pt x="38" y="88"/>
                    </a:lnTo>
                    <a:lnTo>
                      <a:pt x="44" y="80"/>
                    </a:lnTo>
                    <a:lnTo>
                      <a:pt x="51" y="72"/>
                    </a:lnTo>
                    <a:lnTo>
                      <a:pt x="56" y="62"/>
                    </a:lnTo>
                    <a:lnTo>
                      <a:pt x="61" y="51"/>
                    </a:lnTo>
                    <a:lnTo>
                      <a:pt x="63" y="40"/>
                    </a:lnTo>
                    <a:lnTo>
                      <a:pt x="64" y="28"/>
                    </a:lnTo>
                    <a:lnTo>
                      <a:pt x="64" y="15"/>
                    </a:lnTo>
                    <a:lnTo>
                      <a:pt x="61" y="3"/>
                    </a:lnTo>
                    <a:lnTo>
                      <a:pt x="60" y="0"/>
                    </a:lnTo>
                    <a:lnTo>
                      <a:pt x="58" y="0"/>
                    </a:lnTo>
                    <a:lnTo>
                      <a:pt x="57" y="0"/>
                    </a:lnTo>
                    <a:lnTo>
                      <a:pt x="55" y="1"/>
                    </a:lnTo>
                    <a:lnTo>
                      <a:pt x="48" y="4"/>
                    </a:lnTo>
                    <a:lnTo>
                      <a:pt x="42" y="8"/>
                    </a:lnTo>
                    <a:lnTo>
                      <a:pt x="36" y="15"/>
                    </a:lnTo>
                    <a:lnTo>
                      <a:pt x="28" y="22"/>
                    </a:lnTo>
                    <a:lnTo>
                      <a:pt x="22" y="30"/>
                    </a:lnTo>
                    <a:lnTo>
                      <a:pt x="16" y="39"/>
                    </a:lnTo>
                    <a:lnTo>
                      <a:pt x="11" y="46"/>
                    </a:lnTo>
                    <a:lnTo>
                      <a:pt x="8" y="55"/>
                    </a:lnTo>
                    <a:lnTo>
                      <a:pt x="6" y="64"/>
                    </a:lnTo>
                    <a:lnTo>
                      <a:pt x="4" y="72"/>
                    </a:lnTo>
                    <a:lnTo>
                      <a:pt x="2" y="79"/>
                    </a:lnTo>
                    <a:lnTo>
                      <a:pt x="1" y="87"/>
                    </a:lnTo>
                    <a:lnTo>
                      <a:pt x="1" y="93"/>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30" name="Freeform 854"/>
              <p:cNvSpPr>
                <a:spLocks noChangeArrowheads="1"/>
              </p:cNvSpPr>
              <p:nvPr/>
            </p:nvSpPr>
            <p:spPr bwMode="auto">
              <a:xfrm>
                <a:off x="5545" y="2594"/>
                <a:ext cx="72" cy="117"/>
              </a:xfrm>
              <a:custGeom>
                <a:avLst/>
                <a:gdLst>
                  <a:gd name="T0" fmla="*/ 1874 w 74"/>
                  <a:gd name="T1" fmla="*/ 4 h 111"/>
                  <a:gd name="T2" fmla="*/ 1925 w 74"/>
                  <a:gd name="T3" fmla="*/ 7237 h 111"/>
                  <a:gd name="T4" fmla="*/ 1975 w 74"/>
                  <a:gd name="T5" fmla="*/ 13254 h 111"/>
                  <a:gd name="T6" fmla="*/ 1925 w 74"/>
                  <a:gd name="T7" fmla="*/ 18134 h 111"/>
                  <a:gd name="T8" fmla="*/ 1874 w 74"/>
                  <a:gd name="T9" fmla="*/ 23318 h 111"/>
                  <a:gd name="T10" fmla="*/ 1732 w 74"/>
                  <a:gd name="T11" fmla="*/ 28201 h 111"/>
                  <a:gd name="T12" fmla="*/ 1559 w 74"/>
                  <a:gd name="T13" fmla="*/ 32943 h 111"/>
                  <a:gd name="T14" fmla="*/ 1402 w 74"/>
                  <a:gd name="T15" fmla="*/ 36610 h 111"/>
                  <a:gd name="T16" fmla="*/ 1198 w 74"/>
                  <a:gd name="T17" fmla="*/ 39735 h 111"/>
                  <a:gd name="T18" fmla="*/ 970 w 74"/>
                  <a:gd name="T19" fmla="*/ 42803 h 111"/>
                  <a:gd name="T20" fmla="*/ 746 w 74"/>
                  <a:gd name="T21" fmla="*/ 46006 h 111"/>
                  <a:gd name="T22" fmla="*/ 544 w 74"/>
                  <a:gd name="T23" fmla="*/ 46813 h 111"/>
                  <a:gd name="T24" fmla="*/ 417 w 74"/>
                  <a:gd name="T25" fmla="*/ 47443 h 111"/>
                  <a:gd name="T26" fmla="*/ 339 w 74"/>
                  <a:gd name="T27" fmla="*/ 47443 h 111"/>
                  <a:gd name="T28" fmla="*/ 8 w 74"/>
                  <a:gd name="T29" fmla="*/ 47078 h 111"/>
                  <a:gd name="T30" fmla="*/ 9 w 74"/>
                  <a:gd name="T31" fmla="*/ 47078 h 111"/>
                  <a:gd name="T32" fmla="*/ 8 w 74"/>
                  <a:gd name="T33" fmla="*/ 47078 h 111"/>
                  <a:gd name="T34" fmla="*/ 8 w 74"/>
                  <a:gd name="T35" fmla="*/ 46451 h 111"/>
                  <a:gd name="T36" fmla="*/ 8 w 74"/>
                  <a:gd name="T37" fmla="*/ 46006 h 111"/>
                  <a:gd name="T38" fmla="*/ 0 w 74"/>
                  <a:gd name="T39" fmla="*/ 45036 h 111"/>
                  <a:gd name="T40" fmla="*/ 0 w 74"/>
                  <a:gd name="T41" fmla="*/ 46813 h 111"/>
                  <a:gd name="T42" fmla="*/ 0 w 74"/>
                  <a:gd name="T43" fmla="*/ 48656 h 111"/>
                  <a:gd name="T44" fmla="*/ 2 w 74"/>
                  <a:gd name="T45" fmla="*/ 50178 h 111"/>
                  <a:gd name="T46" fmla="*/ 4 w 74"/>
                  <a:gd name="T47" fmla="*/ 50918 h 111"/>
                  <a:gd name="T48" fmla="*/ 9 w 74"/>
                  <a:gd name="T49" fmla="*/ 52015 h 111"/>
                  <a:gd name="T50" fmla="*/ 442 w 74"/>
                  <a:gd name="T51" fmla="*/ 52015 h 111"/>
                  <a:gd name="T52" fmla="*/ 671 w 74"/>
                  <a:gd name="T53" fmla="*/ 50618 h 111"/>
                  <a:gd name="T54" fmla="*/ 920 w 74"/>
                  <a:gd name="T55" fmla="*/ 49753 h 111"/>
                  <a:gd name="T56" fmla="*/ 1137 w 74"/>
                  <a:gd name="T57" fmla="*/ 46451 h 111"/>
                  <a:gd name="T58" fmla="*/ 1402 w 74"/>
                  <a:gd name="T59" fmla="*/ 42803 h 111"/>
                  <a:gd name="T60" fmla="*/ 1600 w 74"/>
                  <a:gd name="T61" fmla="*/ 39602 h 111"/>
                  <a:gd name="T62" fmla="*/ 1823 w 74"/>
                  <a:gd name="T63" fmla="*/ 34472 h 111"/>
                  <a:gd name="T64" fmla="*/ 1975 w 74"/>
                  <a:gd name="T65" fmla="*/ 30145 h 111"/>
                  <a:gd name="T66" fmla="*/ 2137 w 74"/>
                  <a:gd name="T67" fmla="*/ 24804 h 111"/>
                  <a:gd name="T68" fmla="*/ 2235 w 74"/>
                  <a:gd name="T69" fmla="*/ 18459 h 111"/>
                  <a:gd name="T70" fmla="*/ 2254 w 74"/>
                  <a:gd name="T71" fmla="*/ 13254 h 111"/>
                  <a:gd name="T72" fmla="*/ 2251 w 74"/>
                  <a:gd name="T73" fmla="*/ 6710 h 111"/>
                  <a:gd name="T74" fmla="*/ 2120 w 74"/>
                  <a:gd name="T75" fmla="*/ 0 h 111"/>
                  <a:gd name="T76" fmla="*/ 1874 w 74"/>
                  <a:gd name="T77" fmla="*/ 4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1" y="4"/>
                    </a:moveTo>
                    <a:lnTo>
                      <a:pt x="63" y="16"/>
                    </a:lnTo>
                    <a:lnTo>
                      <a:pt x="64" y="28"/>
                    </a:lnTo>
                    <a:lnTo>
                      <a:pt x="63" y="39"/>
                    </a:lnTo>
                    <a:lnTo>
                      <a:pt x="61" y="50"/>
                    </a:lnTo>
                    <a:lnTo>
                      <a:pt x="57" y="60"/>
                    </a:lnTo>
                    <a:lnTo>
                      <a:pt x="51" y="70"/>
                    </a:lnTo>
                    <a:lnTo>
                      <a:pt x="45" y="78"/>
                    </a:lnTo>
                    <a:lnTo>
                      <a:pt x="39" y="85"/>
                    </a:lnTo>
                    <a:lnTo>
                      <a:pt x="31" y="91"/>
                    </a:lnTo>
                    <a:lnTo>
                      <a:pt x="25" y="97"/>
                    </a:lnTo>
                    <a:lnTo>
                      <a:pt x="19" y="100"/>
                    </a:lnTo>
                    <a:lnTo>
                      <a:pt x="14" y="102"/>
                    </a:lnTo>
                    <a:lnTo>
                      <a:pt x="10" y="102"/>
                    </a:lnTo>
                    <a:lnTo>
                      <a:pt x="8" y="101"/>
                    </a:lnTo>
                    <a:lnTo>
                      <a:pt x="9" y="101"/>
                    </a:lnTo>
                    <a:lnTo>
                      <a:pt x="8" y="101"/>
                    </a:lnTo>
                    <a:lnTo>
                      <a:pt x="8" y="99"/>
                    </a:lnTo>
                    <a:lnTo>
                      <a:pt x="8" y="97"/>
                    </a:lnTo>
                    <a:lnTo>
                      <a:pt x="0" y="96"/>
                    </a:lnTo>
                    <a:lnTo>
                      <a:pt x="0" y="100"/>
                    </a:lnTo>
                    <a:lnTo>
                      <a:pt x="0" y="104"/>
                    </a:lnTo>
                    <a:lnTo>
                      <a:pt x="2" y="107"/>
                    </a:lnTo>
                    <a:lnTo>
                      <a:pt x="4" y="109"/>
                    </a:lnTo>
                    <a:lnTo>
                      <a:pt x="9" y="111"/>
                    </a:lnTo>
                    <a:lnTo>
                      <a:pt x="15" y="111"/>
                    </a:lnTo>
                    <a:lnTo>
                      <a:pt x="23" y="108"/>
                    </a:lnTo>
                    <a:lnTo>
                      <a:pt x="30" y="105"/>
                    </a:lnTo>
                    <a:lnTo>
                      <a:pt x="38" y="99"/>
                    </a:lnTo>
                    <a:lnTo>
                      <a:pt x="45" y="91"/>
                    </a:lnTo>
                    <a:lnTo>
                      <a:pt x="52" y="84"/>
                    </a:lnTo>
                    <a:lnTo>
                      <a:pt x="59" y="74"/>
                    </a:lnTo>
                    <a:lnTo>
                      <a:pt x="64" y="64"/>
                    </a:lnTo>
                    <a:lnTo>
                      <a:pt x="69" y="53"/>
                    </a:lnTo>
                    <a:lnTo>
                      <a:pt x="72" y="40"/>
                    </a:lnTo>
                    <a:lnTo>
                      <a:pt x="74" y="28"/>
                    </a:lnTo>
                    <a:lnTo>
                      <a:pt x="73" y="15"/>
                    </a:lnTo>
                    <a:lnTo>
                      <a:pt x="68" y="0"/>
                    </a:lnTo>
                    <a:lnTo>
                      <a:pt x="61"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31" name="Freeform 855"/>
              <p:cNvSpPr>
                <a:spLocks noChangeArrowheads="1"/>
              </p:cNvSpPr>
              <p:nvPr/>
            </p:nvSpPr>
            <p:spPr bwMode="auto">
              <a:xfrm>
                <a:off x="5563" y="2590"/>
                <a:ext cx="48" cy="44"/>
              </a:xfrm>
              <a:custGeom>
                <a:avLst/>
                <a:gdLst>
                  <a:gd name="T0" fmla="*/ 7 w 51"/>
                  <a:gd name="T1" fmla="*/ 23247 h 45"/>
                  <a:gd name="T2" fmla="*/ 400 w 51"/>
                  <a:gd name="T3" fmla="*/ 19430 h 45"/>
                  <a:gd name="T4" fmla="*/ 597 w 51"/>
                  <a:gd name="T5" fmla="*/ 14093 h 45"/>
                  <a:gd name="T6" fmla="*/ 841 w 51"/>
                  <a:gd name="T7" fmla="*/ 10925 h 45"/>
                  <a:gd name="T8" fmla="*/ 1058 w 51"/>
                  <a:gd name="T9" fmla="*/ 8369 h 45"/>
                  <a:gd name="T10" fmla="*/ 1255 w 51"/>
                  <a:gd name="T11" fmla="*/ 5960 h 45"/>
                  <a:gd name="T12" fmla="*/ 1487 w 51"/>
                  <a:gd name="T13" fmla="*/ 4593 h 45"/>
                  <a:gd name="T14" fmla="*/ 1489 w 51"/>
                  <a:gd name="T15" fmla="*/ 4593 h 45"/>
                  <a:gd name="T16" fmla="*/ 1538 w 51"/>
                  <a:gd name="T17" fmla="*/ 4593 h 45"/>
                  <a:gd name="T18" fmla="*/ 1489 w 51"/>
                  <a:gd name="T19" fmla="*/ 4593 h 45"/>
                  <a:gd name="T20" fmla="*/ 1489 w 51"/>
                  <a:gd name="T21" fmla="*/ 4216 h 45"/>
                  <a:gd name="T22" fmla="*/ 1724 w 51"/>
                  <a:gd name="T23" fmla="*/ 4 h 45"/>
                  <a:gd name="T24" fmla="*/ 1669 w 51"/>
                  <a:gd name="T25" fmla="*/ 1 h 45"/>
                  <a:gd name="T26" fmla="*/ 1576 w 51"/>
                  <a:gd name="T27" fmla="*/ 0 h 45"/>
                  <a:gd name="T28" fmla="*/ 1487 w 51"/>
                  <a:gd name="T29" fmla="*/ 0 h 45"/>
                  <a:gd name="T30" fmla="*/ 1328 w 51"/>
                  <a:gd name="T31" fmla="*/ 1 h 45"/>
                  <a:gd name="T32" fmla="*/ 1118 w 51"/>
                  <a:gd name="T33" fmla="*/ 4 h 45"/>
                  <a:gd name="T34" fmla="*/ 942 w 51"/>
                  <a:gd name="T35" fmla="*/ 4593 h 45"/>
                  <a:gd name="T36" fmla="*/ 633 w 51"/>
                  <a:gd name="T37" fmla="*/ 7683 h 45"/>
                  <a:gd name="T38" fmla="*/ 400 w 51"/>
                  <a:gd name="T39" fmla="*/ 11749 h 45"/>
                  <a:gd name="T40" fmla="*/ 5 w 51"/>
                  <a:gd name="T41" fmla="*/ 16555 h 45"/>
                  <a:gd name="T42" fmla="*/ 0 w 51"/>
                  <a:gd name="T43" fmla="*/ 21367 h 45"/>
                  <a:gd name="T44" fmla="*/ 7 w 51"/>
                  <a:gd name="T45" fmla="*/ 2324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7" y="45"/>
                    </a:moveTo>
                    <a:lnTo>
                      <a:pt x="12" y="37"/>
                    </a:lnTo>
                    <a:lnTo>
                      <a:pt x="19" y="28"/>
                    </a:lnTo>
                    <a:lnTo>
                      <a:pt x="25" y="22"/>
                    </a:lnTo>
                    <a:lnTo>
                      <a:pt x="32" y="16"/>
                    </a:lnTo>
                    <a:lnTo>
                      <a:pt x="38" y="12"/>
                    </a:lnTo>
                    <a:lnTo>
                      <a:pt x="43" y="9"/>
                    </a:lnTo>
                    <a:lnTo>
                      <a:pt x="44" y="9"/>
                    </a:lnTo>
                    <a:lnTo>
                      <a:pt x="45" y="9"/>
                    </a:lnTo>
                    <a:lnTo>
                      <a:pt x="44" y="9"/>
                    </a:lnTo>
                    <a:lnTo>
                      <a:pt x="44" y="8"/>
                    </a:lnTo>
                    <a:lnTo>
                      <a:pt x="51" y="4"/>
                    </a:lnTo>
                    <a:lnTo>
                      <a:pt x="49" y="1"/>
                    </a:lnTo>
                    <a:lnTo>
                      <a:pt x="46" y="0"/>
                    </a:lnTo>
                    <a:lnTo>
                      <a:pt x="43" y="0"/>
                    </a:lnTo>
                    <a:lnTo>
                      <a:pt x="40" y="1"/>
                    </a:lnTo>
                    <a:lnTo>
                      <a:pt x="33" y="4"/>
                    </a:lnTo>
                    <a:lnTo>
                      <a:pt x="27" y="9"/>
                    </a:lnTo>
                    <a:lnTo>
                      <a:pt x="20" y="15"/>
                    </a:lnTo>
                    <a:lnTo>
                      <a:pt x="12" y="23"/>
                    </a:lnTo>
                    <a:lnTo>
                      <a:pt x="5" y="32"/>
                    </a:lnTo>
                    <a:lnTo>
                      <a:pt x="0" y="41"/>
                    </a:lnTo>
                    <a:lnTo>
                      <a:pt x="7"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32" name="Freeform 856"/>
              <p:cNvSpPr>
                <a:spLocks noChangeArrowheads="1"/>
              </p:cNvSpPr>
              <p:nvPr/>
            </p:nvSpPr>
            <p:spPr bwMode="auto">
              <a:xfrm>
                <a:off x="5545" y="2635"/>
                <a:ext cx="20" cy="60"/>
              </a:xfrm>
              <a:custGeom>
                <a:avLst/>
                <a:gdLst>
                  <a:gd name="T0" fmla="*/ 638 w 24"/>
                  <a:gd name="T1" fmla="*/ 21922 h 60"/>
                  <a:gd name="T2" fmla="*/ 692 w 24"/>
                  <a:gd name="T3" fmla="*/ 21231 h 60"/>
                  <a:gd name="T4" fmla="*/ 692 w 24"/>
                  <a:gd name="T5" fmla="*/ 18473 h 60"/>
                  <a:gd name="T6" fmla="*/ 748 w 24"/>
                  <a:gd name="T7" fmla="*/ 15914 h 60"/>
                  <a:gd name="T8" fmla="*/ 879 w 24"/>
                  <a:gd name="T9" fmla="*/ 13404 h 60"/>
                  <a:gd name="T10" fmla="*/ 1032 w 24"/>
                  <a:gd name="T11" fmla="*/ 10539 h 60"/>
                  <a:gd name="T12" fmla="*/ 1312 w 24"/>
                  <a:gd name="T13" fmla="*/ 7147 h 60"/>
                  <a:gd name="T14" fmla="*/ 1540 w 24"/>
                  <a:gd name="T15" fmla="*/ 4367 h 60"/>
                  <a:gd name="T16" fmla="*/ 1808 w 24"/>
                  <a:gd name="T17" fmla="*/ 4 h 60"/>
                  <a:gd name="T18" fmla="*/ 1312 w 24"/>
                  <a:gd name="T19" fmla="*/ 0 h 60"/>
                  <a:gd name="T20" fmla="*/ 879 w 24"/>
                  <a:gd name="T21" fmla="*/ 3182 h 60"/>
                  <a:gd name="T22" fmla="*/ 638 w 24"/>
                  <a:gd name="T23" fmla="*/ 6519 h 60"/>
                  <a:gd name="T24" fmla="*/ 544 w 24"/>
                  <a:gd name="T25" fmla="*/ 9737 h 60"/>
                  <a:gd name="T26" fmla="*/ 3 w 24"/>
                  <a:gd name="T27" fmla="*/ 12522 h 60"/>
                  <a:gd name="T28" fmla="*/ 2 w 24"/>
                  <a:gd name="T29" fmla="*/ 15428 h 60"/>
                  <a:gd name="T30" fmla="*/ 1 w 24"/>
                  <a:gd name="T31" fmla="*/ 18135 h 60"/>
                  <a:gd name="T32" fmla="*/ 0 w 24"/>
                  <a:gd name="T33" fmla="*/ 20029 h 60"/>
                  <a:gd name="T34" fmla="*/ 0 w 24"/>
                  <a:gd name="T35" fmla="*/ 21683 h 60"/>
                  <a:gd name="T36" fmla="*/ 638 w 24"/>
                  <a:gd name="T37" fmla="*/ 2192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8" y="60"/>
                    </a:moveTo>
                    <a:lnTo>
                      <a:pt x="9" y="56"/>
                    </a:lnTo>
                    <a:lnTo>
                      <a:pt x="9" y="50"/>
                    </a:lnTo>
                    <a:lnTo>
                      <a:pt x="10" y="43"/>
                    </a:lnTo>
                    <a:lnTo>
                      <a:pt x="12" y="36"/>
                    </a:lnTo>
                    <a:lnTo>
                      <a:pt x="14" y="28"/>
                    </a:lnTo>
                    <a:lnTo>
                      <a:pt x="17" y="19"/>
                    </a:lnTo>
                    <a:lnTo>
                      <a:pt x="20" y="12"/>
                    </a:lnTo>
                    <a:lnTo>
                      <a:pt x="24" y="4"/>
                    </a:lnTo>
                    <a:lnTo>
                      <a:pt x="17" y="0"/>
                    </a:lnTo>
                    <a:lnTo>
                      <a:pt x="12" y="8"/>
                    </a:lnTo>
                    <a:lnTo>
                      <a:pt x="8" y="17"/>
                    </a:lnTo>
                    <a:lnTo>
                      <a:pt x="6" y="26"/>
                    </a:lnTo>
                    <a:lnTo>
                      <a:pt x="4" y="34"/>
                    </a:lnTo>
                    <a:lnTo>
                      <a:pt x="2" y="41"/>
                    </a:lnTo>
                    <a:lnTo>
                      <a:pt x="1" y="49"/>
                    </a:lnTo>
                    <a:lnTo>
                      <a:pt x="0" y="54"/>
                    </a:lnTo>
                    <a:lnTo>
                      <a:pt x="0" y="59"/>
                    </a:lnTo>
                    <a:lnTo>
                      <a:pt x="8"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33" name="Freeform 857"/>
              <p:cNvSpPr>
                <a:spLocks noChangeArrowheads="1"/>
              </p:cNvSpPr>
              <p:nvPr/>
            </p:nvSpPr>
            <p:spPr bwMode="auto">
              <a:xfrm>
                <a:off x="143" y="2289"/>
                <a:ext cx="63" cy="112"/>
              </a:xfrm>
              <a:custGeom>
                <a:avLst/>
                <a:gdLst>
                  <a:gd name="T0" fmla="*/ 3166 w 65"/>
                  <a:gd name="T1" fmla="*/ 58583 h 106"/>
                  <a:gd name="T2" fmla="*/ 3166 w 65"/>
                  <a:gd name="T3" fmla="*/ 60830 h 106"/>
                  <a:gd name="T4" fmla="*/ 3166 w 65"/>
                  <a:gd name="T5" fmla="*/ 62475 h 106"/>
                  <a:gd name="T6" fmla="*/ 3157 w 65"/>
                  <a:gd name="T7" fmla="*/ 63554 h 106"/>
                  <a:gd name="T8" fmla="*/ 3102 w 65"/>
                  <a:gd name="T9" fmla="*/ 64002 h 106"/>
                  <a:gd name="T10" fmla="*/ 2922 w 65"/>
                  <a:gd name="T11" fmla="*/ 65982 h 106"/>
                  <a:gd name="T12" fmla="*/ 2647 w 65"/>
                  <a:gd name="T13" fmla="*/ 65288 h 106"/>
                  <a:gd name="T14" fmla="*/ 2349 w 65"/>
                  <a:gd name="T15" fmla="*/ 63554 h 106"/>
                  <a:gd name="T16" fmla="*/ 2043 w 65"/>
                  <a:gd name="T17" fmla="*/ 61725 h 106"/>
                  <a:gd name="T18" fmla="*/ 1708 w 65"/>
                  <a:gd name="T19" fmla="*/ 58097 h 106"/>
                  <a:gd name="T20" fmla="*/ 1346 w 65"/>
                  <a:gd name="T21" fmla="*/ 53581 h 106"/>
                  <a:gd name="T22" fmla="*/ 997 w 65"/>
                  <a:gd name="T23" fmla="*/ 49384 h 106"/>
                  <a:gd name="T24" fmla="*/ 697 w 65"/>
                  <a:gd name="T25" fmla="*/ 44560 h 106"/>
                  <a:gd name="T26" fmla="*/ 8 w 65"/>
                  <a:gd name="T27" fmla="*/ 37985 h 106"/>
                  <a:gd name="T28" fmla="*/ 4 w 65"/>
                  <a:gd name="T29" fmla="*/ 30566 h 106"/>
                  <a:gd name="T30" fmla="*/ 2 w 65"/>
                  <a:gd name="T31" fmla="*/ 23298 h 106"/>
                  <a:gd name="T32" fmla="*/ 0 w 65"/>
                  <a:gd name="T33" fmla="*/ 15884 h 106"/>
                  <a:gd name="T34" fmla="*/ 1 w 65"/>
                  <a:gd name="T35" fmla="*/ 8266 h 106"/>
                  <a:gd name="T36" fmla="*/ 4 w 65"/>
                  <a:gd name="T37" fmla="*/ 1 h 106"/>
                  <a:gd name="T38" fmla="*/ 5 w 65"/>
                  <a:gd name="T39" fmla="*/ 0 h 106"/>
                  <a:gd name="T40" fmla="*/ 6 w 65"/>
                  <a:gd name="T41" fmla="*/ 0 h 106"/>
                  <a:gd name="T42" fmla="*/ 8 w 65"/>
                  <a:gd name="T43" fmla="*/ 0 h 106"/>
                  <a:gd name="T44" fmla="*/ 517 w 65"/>
                  <a:gd name="T45" fmla="*/ 0 h 106"/>
                  <a:gd name="T46" fmla="*/ 787 w 65"/>
                  <a:gd name="T47" fmla="*/ 3 h 106"/>
                  <a:gd name="T48" fmla="*/ 1126 w 65"/>
                  <a:gd name="T49" fmla="*/ 4671 h 106"/>
                  <a:gd name="T50" fmla="*/ 1429 w 65"/>
                  <a:gd name="T51" fmla="*/ 8266 h 106"/>
                  <a:gd name="T52" fmla="*/ 1814 w 65"/>
                  <a:gd name="T53" fmla="*/ 12450 h 106"/>
                  <a:gd name="T54" fmla="*/ 2122 w 65"/>
                  <a:gd name="T55" fmla="*/ 18189 h 106"/>
                  <a:gd name="T56" fmla="*/ 2391 w 65"/>
                  <a:gd name="T57" fmla="*/ 23298 h 106"/>
                  <a:gd name="T58" fmla="*/ 2647 w 65"/>
                  <a:gd name="T59" fmla="*/ 28137 h 106"/>
                  <a:gd name="T60" fmla="*/ 2810 w 65"/>
                  <a:gd name="T61" fmla="*/ 33131 h 106"/>
                  <a:gd name="T62" fmla="*/ 2922 w 65"/>
                  <a:gd name="T63" fmla="*/ 38296 h 106"/>
                  <a:gd name="T64" fmla="*/ 2982 w 65"/>
                  <a:gd name="T65" fmla="*/ 44560 h 106"/>
                  <a:gd name="T66" fmla="*/ 3102 w 65"/>
                  <a:gd name="T67" fmla="*/ 48936 h 106"/>
                  <a:gd name="T68" fmla="*/ 3157 w 65"/>
                  <a:gd name="T69" fmla="*/ 52621 h 106"/>
                  <a:gd name="T70" fmla="*/ 3157 w 65"/>
                  <a:gd name="T71" fmla="*/ 56899 h 106"/>
                  <a:gd name="T72" fmla="*/ 3166 w 65"/>
                  <a:gd name="T73" fmla="*/ 58583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65" y="95"/>
                    </a:moveTo>
                    <a:lnTo>
                      <a:pt x="65" y="98"/>
                    </a:lnTo>
                    <a:lnTo>
                      <a:pt x="65" y="101"/>
                    </a:lnTo>
                    <a:lnTo>
                      <a:pt x="64" y="103"/>
                    </a:lnTo>
                    <a:lnTo>
                      <a:pt x="63" y="104"/>
                    </a:lnTo>
                    <a:lnTo>
                      <a:pt x="59" y="106"/>
                    </a:lnTo>
                    <a:lnTo>
                      <a:pt x="54" y="105"/>
                    </a:lnTo>
                    <a:lnTo>
                      <a:pt x="48" y="103"/>
                    </a:lnTo>
                    <a:lnTo>
                      <a:pt x="41" y="99"/>
                    </a:lnTo>
                    <a:lnTo>
                      <a:pt x="35" y="94"/>
                    </a:lnTo>
                    <a:lnTo>
                      <a:pt x="27" y="87"/>
                    </a:lnTo>
                    <a:lnTo>
                      <a:pt x="21" y="80"/>
                    </a:lnTo>
                    <a:lnTo>
                      <a:pt x="15" y="71"/>
                    </a:lnTo>
                    <a:lnTo>
                      <a:pt x="8" y="61"/>
                    </a:lnTo>
                    <a:lnTo>
                      <a:pt x="4" y="50"/>
                    </a:lnTo>
                    <a:lnTo>
                      <a:pt x="2" y="38"/>
                    </a:lnTo>
                    <a:lnTo>
                      <a:pt x="0" y="26"/>
                    </a:lnTo>
                    <a:lnTo>
                      <a:pt x="1" y="14"/>
                    </a:lnTo>
                    <a:lnTo>
                      <a:pt x="4" y="1"/>
                    </a:lnTo>
                    <a:lnTo>
                      <a:pt x="5" y="0"/>
                    </a:lnTo>
                    <a:lnTo>
                      <a:pt x="6" y="0"/>
                    </a:lnTo>
                    <a:lnTo>
                      <a:pt x="8" y="0"/>
                    </a:lnTo>
                    <a:lnTo>
                      <a:pt x="10" y="0"/>
                    </a:lnTo>
                    <a:lnTo>
                      <a:pt x="17" y="3"/>
                    </a:lnTo>
                    <a:lnTo>
                      <a:pt x="23" y="7"/>
                    </a:lnTo>
                    <a:lnTo>
                      <a:pt x="29" y="14"/>
                    </a:lnTo>
                    <a:lnTo>
                      <a:pt x="37" y="20"/>
                    </a:lnTo>
                    <a:lnTo>
                      <a:pt x="43" y="29"/>
                    </a:lnTo>
                    <a:lnTo>
                      <a:pt x="49" y="38"/>
                    </a:lnTo>
                    <a:lnTo>
                      <a:pt x="54" y="46"/>
                    </a:lnTo>
                    <a:lnTo>
                      <a:pt x="57" y="54"/>
                    </a:lnTo>
                    <a:lnTo>
                      <a:pt x="59" y="62"/>
                    </a:lnTo>
                    <a:lnTo>
                      <a:pt x="61" y="71"/>
                    </a:lnTo>
                    <a:lnTo>
                      <a:pt x="63" y="79"/>
                    </a:lnTo>
                    <a:lnTo>
                      <a:pt x="64" y="85"/>
                    </a:lnTo>
                    <a:lnTo>
                      <a:pt x="64" y="91"/>
                    </a:lnTo>
                    <a:lnTo>
                      <a:pt x="65" y="95"/>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34" name="Freeform 858"/>
              <p:cNvSpPr>
                <a:spLocks noChangeArrowheads="1"/>
              </p:cNvSpPr>
              <p:nvPr/>
            </p:nvSpPr>
            <p:spPr bwMode="auto">
              <a:xfrm>
                <a:off x="138" y="2289"/>
                <a:ext cx="73" cy="116"/>
              </a:xfrm>
              <a:custGeom>
                <a:avLst/>
                <a:gdLst>
                  <a:gd name="T0" fmla="*/ 5 w 75"/>
                  <a:gd name="T1" fmla="*/ 0 h 110"/>
                  <a:gd name="T2" fmla="*/ 2 w 75"/>
                  <a:gd name="T3" fmla="*/ 6153 h 110"/>
                  <a:gd name="T4" fmla="*/ 0 w 75"/>
                  <a:gd name="T5" fmla="*/ 12734 h 110"/>
                  <a:gd name="T6" fmla="*/ 2 w 75"/>
                  <a:gd name="T7" fmla="*/ 18913 h 110"/>
                  <a:gd name="T8" fmla="*/ 5 w 75"/>
                  <a:gd name="T9" fmla="*/ 25354 h 110"/>
                  <a:gd name="T10" fmla="*/ 324 w 75"/>
                  <a:gd name="T11" fmla="*/ 30284 h 110"/>
                  <a:gd name="T12" fmla="*/ 419 w 75"/>
                  <a:gd name="T13" fmla="*/ 36059 h 110"/>
                  <a:gd name="T14" fmla="*/ 604 w 75"/>
                  <a:gd name="T15" fmla="*/ 40903 h 110"/>
                  <a:gd name="T16" fmla="*/ 868 w 75"/>
                  <a:gd name="T17" fmla="*/ 44853 h 110"/>
                  <a:gd name="T18" fmla="*/ 1061 w 75"/>
                  <a:gd name="T19" fmla="*/ 48427 h 110"/>
                  <a:gd name="T20" fmla="*/ 1305 w 75"/>
                  <a:gd name="T21" fmla="*/ 51404 h 110"/>
                  <a:gd name="T22" fmla="*/ 1527 w 75"/>
                  <a:gd name="T23" fmla="*/ 52628 h 110"/>
                  <a:gd name="T24" fmla="*/ 1696 w 75"/>
                  <a:gd name="T25" fmla="*/ 53690 h 110"/>
                  <a:gd name="T26" fmla="*/ 1881 w 75"/>
                  <a:gd name="T27" fmla="*/ 54272 h 110"/>
                  <a:gd name="T28" fmla="*/ 2071 w 75"/>
                  <a:gd name="T29" fmla="*/ 53411 h 110"/>
                  <a:gd name="T30" fmla="*/ 2097 w 75"/>
                  <a:gd name="T31" fmla="*/ 52390 h 110"/>
                  <a:gd name="T32" fmla="*/ 2197 w 75"/>
                  <a:gd name="T33" fmla="*/ 50152 h 110"/>
                  <a:gd name="T34" fmla="*/ 2197 w 75"/>
                  <a:gd name="T35" fmla="*/ 48502 h 110"/>
                  <a:gd name="T36" fmla="*/ 2197 w 75"/>
                  <a:gd name="T37" fmla="*/ 47545 h 110"/>
                  <a:gd name="T38" fmla="*/ 1980 w 75"/>
                  <a:gd name="T39" fmla="*/ 47871 h 110"/>
                  <a:gd name="T40" fmla="*/ 1980 w 75"/>
                  <a:gd name="T41" fmla="*/ 48502 h 110"/>
                  <a:gd name="T42" fmla="*/ 1980 w 75"/>
                  <a:gd name="T43" fmla="*/ 48654 h 110"/>
                  <a:gd name="T44" fmla="*/ 1888 w 75"/>
                  <a:gd name="T45" fmla="*/ 49647 h 110"/>
                  <a:gd name="T46" fmla="*/ 1980 w 75"/>
                  <a:gd name="T47" fmla="*/ 49647 h 110"/>
                  <a:gd name="T48" fmla="*/ 1881 w 75"/>
                  <a:gd name="T49" fmla="*/ 49647 h 110"/>
                  <a:gd name="T50" fmla="*/ 1785 w 75"/>
                  <a:gd name="T51" fmla="*/ 49647 h 110"/>
                  <a:gd name="T52" fmla="*/ 1609 w 75"/>
                  <a:gd name="T53" fmla="*/ 48502 h 110"/>
                  <a:gd name="T54" fmla="*/ 1451 w 75"/>
                  <a:gd name="T55" fmla="*/ 47545 h 110"/>
                  <a:gd name="T56" fmla="*/ 1239 w 75"/>
                  <a:gd name="T57" fmla="*/ 44853 h 110"/>
                  <a:gd name="T58" fmla="*/ 1013 w 75"/>
                  <a:gd name="T59" fmla="*/ 41498 h 110"/>
                  <a:gd name="T60" fmla="*/ 868 w 75"/>
                  <a:gd name="T61" fmla="*/ 37795 h 110"/>
                  <a:gd name="T62" fmla="*/ 636 w 75"/>
                  <a:gd name="T63" fmla="*/ 33852 h 110"/>
                  <a:gd name="T64" fmla="*/ 466 w 75"/>
                  <a:gd name="T65" fmla="*/ 29664 h 110"/>
                  <a:gd name="T66" fmla="*/ 379 w 75"/>
                  <a:gd name="T67" fmla="*/ 23842 h 110"/>
                  <a:gd name="T68" fmla="*/ 341 w 75"/>
                  <a:gd name="T69" fmla="*/ 18832 h 110"/>
                  <a:gd name="T70" fmla="*/ 324 w 75"/>
                  <a:gd name="T71" fmla="*/ 12734 h 110"/>
                  <a:gd name="T72" fmla="*/ 324 w 75"/>
                  <a:gd name="T73" fmla="*/ 7283 h 110"/>
                  <a:gd name="T74" fmla="*/ 379 w 75"/>
                  <a:gd name="T75" fmla="*/ 3 h 110"/>
                  <a:gd name="T76" fmla="*/ 5 w 75"/>
                  <a:gd name="T77" fmla="*/ 0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0"/>
                  <a:gd name="T119" fmla="*/ 75 w 75"/>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0">
                    <a:moveTo>
                      <a:pt x="5" y="0"/>
                    </a:moveTo>
                    <a:lnTo>
                      <a:pt x="2" y="13"/>
                    </a:lnTo>
                    <a:lnTo>
                      <a:pt x="0" y="26"/>
                    </a:lnTo>
                    <a:lnTo>
                      <a:pt x="2" y="39"/>
                    </a:lnTo>
                    <a:lnTo>
                      <a:pt x="5" y="51"/>
                    </a:lnTo>
                    <a:lnTo>
                      <a:pt x="10" y="62"/>
                    </a:lnTo>
                    <a:lnTo>
                      <a:pt x="15" y="73"/>
                    </a:lnTo>
                    <a:lnTo>
                      <a:pt x="22" y="82"/>
                    </a:lnTo>
                    <a:lnTo>
                      <a:pt x="29" y="91"/>
                    </a:lnTo>
                    <a:lnTo>
                      <a:pt x="36" y="97"/>
                    </a:lnTo>
                    <a:lnTo>
                      <a:pt x="44" y="103"/>
                    </a:lnTo>
                    <a:lnTo>
                      <a:pt x="51" y="107"/>
                    </a:lnTo>
                    <a:lnTo>
                      <a:pt x="58" y="109"/>
                    </a:lnTo>
                    <a:lnTo>
                      <a:pt x="64" y="110"/>
                    </a:lnTo>
                    <a:lnTo>
                      <a:pt x="69" y="108"/>
                    </a:lnTo>
                    <a:lnTo>
                      <a:pt x="72" y="105"/>
                    </a:lnTo>
                    <a:lnTo>
                      <a:pt x="75" y="102"/>
                    </a:lnTo>
                    <a:lnTo>
                      <a:pt x="75" y="98"/>
                    </a:lnTo>
                    <a:lnTo>
                      <a:pt x="75" y="95"/>
                    </a:lnTo>
                    <a:lnTo>
                      <a:pt x="66" y="96"/>
                    </a:lnTo>
                    <a:lnTo>
                      <a:pt x="66" y="98"/>
                    </a:lnTo>
                    <a:lnTo>
                      <a:pt x="66" y="99"/>
                    </a:lnTo>
                    <a:lnTo>
                      <a:pt x="65" y="101"/>
                    </a:lnTo>
                    <a:lnTo>
                      <a:pt x="66" y="101"/>
                    </a:lnTo>
                    <a:lnTo>
                      <a:pt x="64" y="101"/>
                    </a:lnTo>
                    <a:lnTo>
                      <a:pt x="60" y="101"/>
                    </a:lnTo>
                    <a:lnTo>
                      <a:pt x="54" y="98"/>
                    </a:lnTo>
                    <a:lnTo>
                      <a:pt x="49" y="95"/>
                    </a:lnTo>
                    <a:lnTo>
                      <a:pt x="42" y="91"/>
                    </a:lnTo>
                    <a:lnTo>
                      <a:pt x="35" y="84"/>
                    </a:lnTo>
                    <a:lnTo>
                      <a:pt x="29" y="76"/>
                    </a:lnTo>
                    <a:lnTo>
                      <a:pt x="23" y="68"/>
                    </a:lnTo>
                    <a:lnTo>
                      <a:pt x="17" y="59"/>
                    </a:lnTo>
                    <a:lnTo>
                      <a:pt x="13" y="48"/>
                    </a:lnTo>
                    <a:lnTo>
                      <a:pt x="11" y="38"/>
                    </a:lnTo>
                    <a:lnTo>
                      <a:pt x="10" y="26"/>
                    </a:lnTo>
                    <a:lnTo>
                      <a:pt x="10" y="15"/>
                    </a:lnTo>
                    <a:lnTo>
                      <a:pt x="13" y="3"/>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35" name="Freeform 859"/>
              <p:cNvSpPr>
                <a:spLocks noChangeArrowheads="1"/>
              </p:cNvSpPr>
              <p:nvPr/>
            </p:nvSpPr>
            <p:spPr bwMode="auto">
              <a:xfrm>
                <a:off x="143" y="2281"/>
                <a:ext cx="50" cy="45"/>
              </a:xfrm>
              <a:custGeom>
                <a:avLst/>
                <a:gdLst>
                  <a:gd name="T0" fmla="*/ 1564 w 53"/>
                  <a:gd name="T1" fmla="*/ 18979 h 46"/>
                  <a:gd name="T2" fmla="*/ 1401 w 53"/>
                  <a:gd name="T3" fmla="*/ 14792 h 46"/>
                  <a:gd name="T4" fmla="*/ 1169 w 53"/>
                  <a:gd name="T5" fmla="*/ 10600 h 46"/>
                  <a:gd name="T6" fmla="*/ 938 w 53"/>
                  <a:gd name="T7" fmla="*/ 7103 h 46"/>
                  <a:gd name="T8" fmla="*/ 746 w 53"/>
                  <a:gd name="T9" fmla="*/ 4331 h 46"/>
                  <a:gd name="T10" fmla="*/ 535 w 53"/>
                  <a:gd name="T11" fmla="*/ 4 h 46"/>
                  <a:gd name="T12" fmla="*/ 363 w 53"/>
                  <a:gd name="T13" fmla="*/ 1 h 46"/>
                  <a:gd name="T14" fmla="*/ 308 w 53"/>
                  <a:gd name="T15" fmla="*/ 0 h 46"/>
                  <a:gd name="T16" fmla="*/ 6 w 53"/>
                  <a:gd name="T17" fmla="*/ 0 h 46"/>
                  <a:gd name="T18" fmla="*/ 3 w 53"/>
                  <a:gd name="T19" fmla="*/ 2 h 46"/>
                  <a:gd name="T20" fmla="*/ 0 w 53"/>
                  <a:gd name="T21" fmla="*/ 3106 h 46"/>
                  <a:gd name="T22" fmla="*/ 8 w 53"/>
                  <a:gd name="T23" fmla="*/ 3984 h 46"/>
                  <a:gd name="T24" fmla="*/ 7 w 53"/>
                  <a:gd name="T25" fmla="*/ 4331 h 46"/>
                  <a:gd name="T26" fmla="*/ 8 w 53"/>
                  <a:gd name="T27" fmla="*/ 4331 h 46"/>
                  <a:gd name="T28" fmla="*/ 308 w 53"/>
                  <a:gd name="T29" fmla="*/ 4331 h 46"/>
                  <a:gd name="T30" fmla="*/ 385 w 53"/>
                  <a:gd name="T31" fmla="*/ 5095 h 46"/>
                  <a:gd name="T32" fmla="*/ 566 w 53"/>
                  <a:gd name="T33" fmla="*/ 7103 h 46"/>
                  <a:gd name="T34" fmla="*/ 787 w 53"/>
                  <a:gd name="T35" fmla="*/ 10600 h 46"/>
                  <a:gd name="T36" fmla="*/ 991 w 53"/>
                  <a:gd name="T37" fmla="*/ 13822 h 46"/>
                  <a:gd name="T38" fmla="*/ 1169 w 53"/>
                  <a:gd name="T39" fmla="*/ 16399 h 46"/>
                  <a:gd name="T40" fmla="*/ 1366 w 53"/>
                  <a:gd name="T41" fmla="*/ 20978 h 46"/>
                  <a:gd name="T42" fmla="*/ 1564 w 53"/>
                  <a:gd name="T43" fmla="*/ 18979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6"/>
                  <a:gd name="T68" fmla="*/ 53 w 53"/>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6">
                    <a:moveTo>
                      <a:pt x="53" y="41"/>
                    </a:moveTo>
                    <a:lnTo>
                      <a:pt x="47" y="32"/>
                    </a:lnTo>
                    <a:lnTo>
                      <a:pt x="40" y="23"/>
                    </a:lnTo>
                    <a:lnTo>
                      <a:pt x="32" y="16"/>
                    </a:lnTo>
                    <a:lnTo>
                      <a:pt x="25" y="10"/>
                    </a:lnTo>
                    <a:lnTo>
                      <a:pt x="19" y="4"/>
                    </a:lnTo>
                    <a:lnTo>
                      <a:pt x="12" y="1"/>
                    </a:lnTo>
                    <a:lnTo>
                      <a:pt x="9" y="0"/>
                    </a:lnTo>
                    <a:lnTo>
                      <a:pt x="6" y="0"/>
                    </a:lnTo>
                    <a:lnTo>
                      <a:pt x="3" y="2"/>
                    </a:lnTo>
                    <a:lnTo>
                      <a:pt x="0" y="6"/>
                    </a:lnTo>
                    <a:lnTo>
                      <a:pt x="8" y="9"/>
                    </a:lnTo>
                    <a:lnTo>
                      <a:pt x="7" y="10"/>
                    </a:lnTo>
                    <a:lnTo>
                      <a:pt x="8" y="10"/>
                    </a:lnTo>
                    <a:lnTo>
                      <a:pt x="9" y="10"/>
                    </a:lnTo>
                    <a:lnTo>
                      <a:pt x="13" y="12"/>
                    </a:lnTo>
                    <a:lnTo>
                      <a:pt x="20" y="16"/>
                    </a:lnTo>
                    <a:lnTo>
                      <a:pt x="26" y="23"/>
                    </a:lnTo>
                    <a:lnTo>
                      <a:pt x="34" y="30"/>
                    </a:lnTo>
                    <a:lnTo>
                      <a:pt x="40" y="37"/>
                    </a:lnTo>
                    <a:lnTo>
                      <a:pt x="45" y="46"/>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36" name="Freeform 860"/>
              <p:cNvSpPr>
                <a:spLocks noChangeArrowheads="1"/>
              </p:cNvSpPr>
              <p:nvPr/>
            </p:nvSpPr>
            <p:spPr bwMode="auto">
              <a:xfrm>
                <a:off x="191" y="2318"/>
                <a:ext cx="21" cy="61"/>
              </a:xfrm>
              <a:custGeom>
                <a:avLst/>
                <a:gdLst>
                  <a:gd name="T0" fmla="*/ 1572 w 25"/>
                  <a:gd name="T1" fmla="*/ 20101 h 61"/>
                  <a:gd name="T2" fmla="*/ 1454 w 25"/>
                  <a:gd name="T3" fmla="*/ 18844 h 61"/>
                  <a:gd name="T4" fmla="*/ 1454 w 25"/>
                  <a:gd name="T5" fmla="*/ 16101 h 61"/>
                  <a:gd name="T6" fmla="*/ 1411 w 25"/>
                  <a:gd name="T7" fmla="*/ 13747 h 61"/>
                  <a:gd name="T8" fmla="*/ 1308 w 25"/>
                  <a:gd name="T9" fmla="*/ 11720 h 61"/>
                  <a:gd name="T10" fmla="*/ 1154 w 25"/>
                  <a:gd name="T11" fmla="*/ 8575 h 61"/>
                  <a:gd name="T12" fmla="*/ 990 w 25"/>
                  <a:gd name="T13" fmla="*/ 5725 h 61"/>
                  <a:gd name="T14" fmla="*/ 728 w 25"/>
                  <a:gd name="T15" fmla="*/ 2814 h 61"/>
                  <a:gd name="T16" fmla="*/ 535 w 25"/>
                  <a:gd name="T17" fmla="*/ 0 h 61"/>
                  <a:gd name="T18" fmla="*/ 0 w 25"/>
                  <a:gd name="T19" fmla="*/ 5 h 61"/>
                  <a:gd name="T20" fmla="*/ 3 w 25"/>
                  <a:gd name="T21" fmla="*/ 4164 h 61"/>
                  <a:gd name="T22" fmla="*/ 535 w 25"/>
                  <a:gd name="T23" fmla="*/ 7237 h 61"/>
                  <a:gd name="T24" fmla="*/ 624 w 25"/>
                  <a:gd name="T25" fmla="*/ 9261 h 61"/>
                  <a:gd name="T26" fmla="*/ 728 w 25"/>
                  <a:gd name="T27" fmla="*/ 12520 h 61"/>
                  <a:gd name="T28" fmla="*/ 786 w 25"/>
                  <a:gd name="T29" fmla="*/ 14878 h 61"/>
                  <a:gd name="T30" fmla="*/ 848 w 25"/>
                  <a:gd name="T31" fmla="*/ 17180 h 61"/>
                  <a:gd name="T32" fmla="*/ 916 w 25"/>
                  <a:gd name="T33" fmla="*/ 18859 h 61"/>
                  <a:gd name="T34" fmla="*/ 990 w 25"/>
                  <a:gd name="T35" fmla="*/ 20381 h 61"/>
                  <a:gd name="T36" fmla="*/ 1572 w 25"/>
                  <a:gd name="T37" fmla="*/ 2010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1"/>
                  <a:gd name="T59" fmla="*/ 25 w 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1">
                    <a:moveTo>
                      <a:pt x="25" y="60"/>
                    </a:moveTo>
                    <a:lnTo>
                      <a:pt x="23" y="56"/>
                    </a:lnTo>
                    <a:lnTo>
                      <a:pt x="23" y="49"/>
                    </a:lnTo>
                    <a:lnTo>
                      <a:pt x="22" y="42"/>
                    </a:lnTo>
                    <a:lnTo>
                      <a:pt x="20" y="35"/>
                    </a:lnTo>
                    <a:lnTo>
                      <a:pt x="18" y="26"/>
                    </a:lnTo>
                    <a:lnTo>
                      <a:pt x="16" y="17"/>
                    </a:lnTo>
                    <a:lnTo>
                      <a:pt x="12" y="8"/>
                    </a:lnTo>
                    <a:lnTo>
                      <a:pt x="8" y="0"/>
                    </a:lnTo>
                    <a:lnTo>
                      <a:pt x="0" y="5"/>
                    </a:lnTo>
                    <a:lnTo>
                      <a:pt x="4" y="13"/>
                    </a:lnTo>
                    <a:lnTo>
                      <a:pt x="8" y="21"/>
                    </a:lnTo>
                    <a:lnTo>
                      <a:pt x="10" y="28"/>
                    </a:lnTo>
                    <a:lnTo>
                      <a:pt x="12" y="37"/>
                    </a:lnTo>
                    <a:lnTo>
                      <a:pt x="13" y="45"/>
                    </a:lnTo>
                    <a:lnTo>
                      <a:pt x="14" y="51"/>
                    </a:lnTo>
                    <a:lnTo>
                      <a:pt x="15" y="57"/>
                    </a:lnTo>
                    <a:lnTo>
                      <a:pt x="16" y="61"/>
                    </a:lnTo>
                    <a:lnTo>
                      <a:pt x="25"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37" name="Freeform 861"/>
              <p:cNvSpPr>
                <a:spLocks noChangeArrowheads="1"/>
              </p:cNvSpPr>
              <p:nvPr/>
            </p:nvSpPr>
            <p:spPr bwMode="auto">
              <a:xfrm>
                <a:off x="5548" y="2427"/>
                <a:ext cx="63" cy="111"/>
              </a:xfrm>
              <a:custGeom>
                <a:avLst/>
                <a:gdLst>
                  <a:gd name="T0" fmla="*/ 0 w 65"/>
                  <a:gd name="T1" fmla="*/ 30987 h 106"/>
                  <a:gd name="T2" fmla="*/ 0 w 65"/>
                  <a:gd name="T3" fmla="*/ 31872 h 106"/>
                  <a:gd name="T4" fmla="*/ 0 w 65"/>
                  <a:gd name="T5" fmla="*/ 33039 h 106"/>
                  <a:gd name="T6" fmla="*/ 1 w 65"/>
                  <a:gd name="T7" fmla="*/ 33321 h 106"/>
                  <a:gd name="T8" fmla="*/ 2 w 65"/>
                  <a:gd name="T9" fmla="*/ 33668 h 106"/>
                  <a:gd name="T10" fmla="*/ 6 w 65"/>
                  <a:gd name="T11" fmla="*/ 34269 h 106"/>
                  <a:gd name="T12" fmla="*/ 549 w 65"/>
                  <a:gd name="T13" fmla="*/ 34269 h 106"/>
                  <a:gd name="T14" fmla="*/ 787 w 65"/>
                  <a:gd name="T15" fmla="*/ 33338 h 106"/>
                  <a:gd name="T16" fmla="*/ 1195 w 65"/>
                  <a:gd name="T17" fmla="*/ 32570 h 106"/>
                  <a:gd name="T18" fmla="*/ 1458 w 65"/>
                  <a:gd name="T19" fmla="*/ 30493 h 106"/>
                  <a:gd name="T20" fmla="*/ 1849 w 65"/>
                  <a:gd name="T21" fmla="*/ 28552 h 106"/>
                  <a:gd name="T22" fmla="*/ 2168 w 65"/>
                  <a:gd name="T23" fmla="*/ 25612 h 106"/>
                  <a:gd name="T24" fmla="*/ 2443 w 65"/>
                  <a:gd name="T25" fmla="*/ 22957 h 106"/>
                  <a:gd name="T26" fmla="*/ 2810 w 65"/>
                  <a:gd name="T27" fmla="*/ 19827 h 106"/>
                  <a:gd name="T28" fmla="*/ 2982 w 65"/>
                  <a:gd name="T29" fmla="*/ 16081 h 106"/>
                  <a:gd name="T30" fmla="*/ 3102 w 65"/>
                  <a:gd name="T31" fmla="*/ 12769 h 106"/>
                  <a:gd name="T32" fmla="*/ 3166 w 65"/>
                  <a:gd name="T33" fmla="*/ 8456 h 106"/>
                  <a:gd name="T34" fmla="*/ 3157 w 65"/>
                  <a:gd name="T35" fmla="*/ 4303 h 106"/>
                  <a:gd name="T36" fmla="*/ 2982 w 65"/>
                  <a:gd name="T37" fmla="*/ 2 h 106"/>
                  <a:gd name="T38" fmla="*/ 2975 w 65"/>
                  <a:gd name="T39" fmla="*/ 0 h 106"/>
                  <a:gd name="T40" fmla="*/ 2922 w 65"/>
                  <a:gd name="T41" fmla="*/ 0 h 106"/>
                  <a:gd name="T42" fmla="*/ 2810 w 65"/>
                  <a:gd name="T43" fmla="*/ 0 h 106"/>
                  <a:gd name="T44" fmla="*/ 2693 w 65"/>
                  <a:gd name="T45" fmla="*/ 0 h 106"/>
                  <a:gd name="T46" fmla="*/ 2349 w 65"/>
                  <a:gd name="T47" fmla="*/ 3 h 106"/>
                  <a:gd name="T48" fmla="*/ 2086 w 65"/>
                  <a:gd name="T49" fmla="*/ 2585 h 106"/>
                  <a:gd name="T50" fmla="*/ 1743 w 65"/>
                  <a:gd name="T51" fmla="*/ 4303 h 106"/>
                  <a:gd name="T52" fmla="*/ 1374 w 65"/>
                  <a:gd name="T53" fmla="*/ 7162 h 106"/>
                  <a:gd name="T54" fmla="*/ 1059 w 65"/>
                  <a:gd name="T55" fmla="*/ 9104 h 106"/>
                  <a:gd name="T56" fmla="*/ 740 w 65"/>
                  <a:gd name="T57" fmla="*/ 12161 h 106"/>
                  <a:gd name="T58" fmla="*/ 549 w 65"/>
                  <a:gd name="T59" fmla="*/ 14833 h 106"/>
                  <a:gd name="T60" fmla="*/ 8 w 65"/>
                  <a:gd name="T61" fmla="*/ 17495 h 106"/>
                  <a:gd name="T62" fmla="*/ 6 w 65"/>
                  <a:gd name="T63" fmla="*/ 20223 h 106"/>
                  <a:gd name="T64" fmla="*/ 4 w 65"/>
                  <a:gd name="T65" fmla="*/ 22957 h 106"/>
                  <a:gd name="T66" fmla="*/ 2 w 65"/>
                  <a:gd name="T67" fmla="*/ 25157 h 106"/>
                  <a:gd name="T68" fmla="*/ 1 w 65"/>
                  <a:gd name="T69" fmla="*/ 27046 h 106"/>
                  <a:gd name="T70" fmla="*/ 1 w 65"/>
                  <a:gd name="T71" fmla="*/ 29621 h 106"/>
                  <a:gd name="T72" fmla="*/ 0 w 65"/>
                  <a:gd name="T73" fmla="*/ 3098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0" y="96"/>
                    </a:moveTo>
                    <a:lnTo>
                      <a:pt x="0" y="99"/>
                    </a:lnTo>
                    <a:lnTo>
                      <a:pt x="0" y="102"/>
                    </a:lnTo>
                    <a:lnTo>
                      <a:pt x="1" y="103"/>
                    </a:lnTo>
                    <a:lnTo>
                      <a:pt x="2" y="105"/>
                    </a:lnTo>
                    <a:lnTo>
                      <a:pt x="6" y="106"/>
                    </a:lnTo>
                    <a:lnTo>
                      <a:pt x="11" y="106"/>
                    </a:lnTo>
                    <a:lnTo>
                      <a:pt x="17" y="104"/>
                    </a:lnTo>
                    <a:lnTo>
                      <a:pt x="24" y="100"/>
                    </a:lnTo>
                    <a:lnTo>
                      <a:pt x="30" y="94"/>
                    </a:lnTo>
                    <a:lnTo>
                      <a:pt x="38" y="88"/>
                    </a:lnTo>
                    <a:lnTo>
                      <a:pt x="44" y="80"/>
                    </a:lnTo>
                    <a:lnTo>
                      <a:pt x="50" y="71"/>
                    </a:lnTo>
                    <a:lnTo>
                      <a:pt x="57" y="61"/>
                    </a:lnTo>
                    <a:lnTo>
                      <a:pt x="61" y="50"/>
                    </a:lnTo>
                    <a:lnTo>
                      <a:pt x="63" y="39"/>
                    </a:lnTo>
                    <a:lnTo>
                      <a:pt x="65" y="27"/>
                    </a:lnTo>
                    <a:lnTo>
                      <a:pt x="64" y="14"/>
                    </a:lnTo>
                    <a:lnTo>
                      <a:pt x="61" y="2"/>
                    </a:lnTo>
                    <a:lnTo>
                      <a:pt x="60" y="0"/>
                    </a:lnTo>
                    <a:lnTo>
                      <a:pt x="59" y="0"/>
                    </a:lnTo>
                    <a:lnTo>
                      <a:pt x="57" y="0"/>
                    </a:lnTo>
                    <a:lnTo>
                      <a:pt x="55" y="0"/>
                    </a:lnTo>
                    <a:lnTo>
                      <a:pt x="48" y="3"/>
                    </a:lnTo>
                    <a:lnTo>
                      <a:pt x="42" y="7"/>
                    </a:lnTo>
                    <a:lnTo>
                      <a:pt x="36" y="14"/>
                    </a:lnTo>
                    <a:lnTo>
                      <a:pt x="28" y="22"/>
                    </a:lnTo>
                    <a:lnTo>
                      <a:pt x="22" y="29"/>
                    </a:lnTo>
                    <a:lnTo>
                      <a:pt x="16" y="38"/>
                    </a:lnTo>
                    <a:lnTo>
                      <a:pt x="11" y="46"/>
                    </a:lnTo>
                    <a:lnTo>
                      <a:pt x="8" y="55"/>
                    </a:lnTo>
                    <a:lnTo>
                      <a:pt x="6" y="63"/>
                    </a:lnTo>
                    <a:lnTo>
                      <a:pt x="4" y="71"/>
                    </a:lnTo>
                    <a:lnTo>
                      <a:pt x="2" y="79"/>
                    </a:lnTo>
                    <a:lnTo>
                      <a:pt x="1" y="85"/>
                    </a:lnTo>
                    <a:lnTo>
                      <a:pt x="1"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38" name="Freeform 862"/>
              <p:cNvSpPr>
                <a:spLocks noChangeArrowheads="1"/>
              </p:cNvSpPr>
              <p:nvPr/>
            </p:nvSpPr>
            <p:spPr bwMode="auto">
              <a:xfrm>
                <a:off x="5542" y="2427"/>
                <a:ext cx="73" cy="117"/>
              </a:xfrm>
              <a:custGeom>
                <a:avLst/>
                <a:gdLst>
                  <a:gd name="T0" fmla="*/ 1794 w 75"/>
                  <a:gd name="T1" fmla="*/ 3 h 111"/>
                  <a:gd name="T2" fmla="*/ 1888 w 75"/>
                  <a:gd name="T3" fmla="*/ 6710 h 111"/>
                  <a:gd name="T4" fmla="*/ 1888 w 75"/>
                  <a:gd name="T5" fmla="*/ 12511 h 111"/>
                  <a:gd name="T6" fmla="*/ 1881 w 75"/>
                  <a:gd name="T7" fmla="*/ 18078 h 111"/>
                  <a:gd name="T8" fmla="*/ 1794 w 75"/>
                  <a:gd name="T9" fmla="*/ 22934 h 111"/>
                  <a:gd name="T10" fmla="*/ 1696 w 75"/>
                  <a:gd name="T11" fmla="*/ 27864 h 111"/>
                  <a:gd name="T12" fmla="*/ 1528 w 75"/>
                  <a:gd name="T13" fmla="*/ 32565 h 111"/>
                  <a:gd name="T14" fmla="*/ 1375 w 75"/>
                  <a:gd name="T15" fmla="*/ 36433 h 111"/>
                  <a:gd name="T16" fmla="*/ 1177 w 75"/>
                  <a:gd name="T17" fmla="*/ 39602 h 111"/>
                  <a:gd name="T18" fmla="*/ 962 w 75"/>
                  <a:gd name="T19" fmla="*/ 42803 h 111"/>
                  <a:gd name="T20" fmla="*/ 742 w 75"/>
                  <a:gd name="T21" fmla="*/ 45036 h 111"/>
                  <a:gd name="T22" fmla="*/ 573 w 75"/>
                  <a:gd name="T23" fmla="*/ 46813 h 111"/>
                  <a:gd name="T24" fmla="*/ 419 w 75"/>
                  <a:gd name="T25" fmla="*/ 47078 h 111"/>
                  <a:gd name="T26" fmla="*/ 341 w 75"/>
                  <a:gd name="T27" fmla="*/ 47443 h 111"/>
                  <a:gd name="T28" fmla="*/ 9 w 75"/>
                  <a:gd name="T29" fmla="*/ 47078 h 111"/>
                  <a:gd name="T30" fmla="*/ 324 w 75"/>
                  <a:gd name="T31" fmla="*/ 47078 h 111"/>
                  <a:gd name="T32" fmla="*/ 9 w 75"/>
                  <a:gd name="T33" fmla="*/ 46813 h 111"/>
                  <a:gd name="T34" fmla="*/ 9 w 75"/>
                  <a:gd name="T35" fmla="*/ 46451 h 111"/>
                  <a:gd name="T36" fmla="*/ 9 w 75"/>
                  <a:gd name="T37" fmla="*/ 45036 h 111"/>
                  <a:gd name="T38" fmla="*/ 0 w 75"/>
                  <a:gd name="T39" fmla="*/ 44511 h 111"/>
                  <a:gd name="T40" fmla="*/ 0 w 75"/>
                  <a:gd name="T41" fmla="*/ 46813 h 111"/>
                  <a:gd name="T42" fmla="*/ 0 w 75"/>
                  <a:gd name="T43" fmla="*/ 48110 h 111"/>
                  <a:gd name="T44" fmla="*/ 3 w 75"/>
                  <a:gd name="T45" fmla="*/ 50015 h 111"/>
                  <a:gd name="T46" fmla="*/ 6 w 75"/>
                  <a:gd name="T47" fmla="*/ 50918 h 111"/>
                  <a:gd name="T48" fmla="*/ 341 w 75"/>
                  <a:gd name="T49" fmla="*/ 52015 h 111"/>
                  <a:gd name="T50" fmla="*/ 466 w 75"/>
                  <a:gd name="T51" fmla="*/ 52015 h 111"/>
                  <a:gd name="T52" fmla="*/ 670 w 75"/>
                  <a:gd name="T53" fmla="*/ 50178 h 111"/>
                  <a:gd name="T54" fmla="*/ 914 w 75"/>
                  <a:gd name="T55" fmla="*/ 48656 h 111"/>
                  <a:gd name="T56" fmla="*/ 1124 w 75"/>
                  <a:gd name="T57" fmla="*/ 46253 h 111"/>
                  <a:gd name="T58" fmla="*/ 1375 w 75"/>
                  <a:gd name="T59" fmla="*/ 42803 h 111"/>
                  <a:gd name="T60" fmla="*/ 1535 w 75"/>
                  <a:gd name="T61" fmla="*/ 39369 h 111"/>
                  <a:gd name="T62" fmla="*/ 1785 w 75"/>
                  <a:gd name="T63" fmla="*/ 34001 h 111"/>
                  <a:gd name="T64" fmla="*/ 1888 w 75"/>
                  <a:gd name="T65" fmla="*/ 29458 h 111"/>
                  <a:gd name="T66" fmla="*/ 2085 w 75"/>
                  <a:gd name="T67" fmla="*/ 23841 h 111"/>
                  <a:gd name="T68" fmla="*/ 2182 w 75"/>
                  <a:gd name="T69" fmla="*/ 18134 h 111"/>
                  <a:gd name="T70" fmla="*/ 2197 w 75"/>
                  <a:gd name="T71" fmla="*/ 12511 h 111"/>
                  <a:gd name="T72" fmla="*/ 2182 w 75"/>
                  <a:gd name="T73" fmla="*/ 6182 h 111"/>
                  <a:gd name="T74" fmla="*/ 2085 w 75"/>
                  <a:gd name="T75" fmla="*/ 0 h 111"/>
                  <a:gd name="T76" fmla="*/ 1794 w 75"/>
                  <a:gd name="T77" fmla="*/ 3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1"/>
                  <a:gd name="T119" fmla="*/ 75 w 75"/>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1">
                    <a:moveTo>
                      <a:pt x="62" y="3"/>
                    </a:moveTo>
                    <a:lnTo>
                      <a:pt x="65" y="15"/>
                    </a:lnTo>
                    <a:lnTo>
                      <a:pt x="65" y="27"/>
                    </a:lnTo>
                    <a:lnTo>
                      <a:pt x="64" y="38"/>
                    </a:lnTo>
                    <a:lnTo>
                      <a:pt x="62" y="49"/>
                    </a:lnTo>
                    <a:lnTo>
                      <a:pt x="58" y="59"/>
                    </a:lnTo>
                    <a:lnTo>
                      <a:pt x="52" y="69"/>
                    </a:lnTo>
                    <a:lnTo>
                      <a:pt x="46" y="77"/>
                    </a:lnTo>
                    <a:lnTo>
                      <a:pt x="40" y="84"/>
                    </a:lnTo>
                    <a:lnTo>
                      <a:pt x="33" y="91"/>
                    </a:lnTo>
                    <a:lnTo>
                      <a:pt x="26" y="96"/>
                    </a:lnTo>
                    <a:lnTo>
                      <a:pt x="21" y="100"/>
                    </a:lnTo>
                    <a:lnTo>
                      <a:pt x="15" y="101"/>
                    </a:lnTo>
                    <a:lnTo>
                      <a:pt x="11" y="102"/>
                    </a:lnTo>
                    <a:lnTo>
                      <a:pt x="9" y="101"/>
                    </a:lnTo>
                    <a:lnTo>
                      <a:pt x="10" y="101"/>
                    </a:lnTo>
                    <a:lnTo>
                      <a:pt x="9" y="100"/>
                    </a:lnTo>
                    <a:lnTo>
                      <a:pt x="9" y="99"/>
                    </a:lnTo>
                    <a:lnTo>
                      <a:pt x="9" y="96"/>
                    </a:lnTo>
                    <a:lnTo>
                      <a:pt x="0" y="95"/>
                    </a:lnTo>
                    <a:lnTo>
                      <a:pt x="0" y="100"/>
                    </a:lnTo>
                    <a:lnTo>
                      <a:pt x="0" y="103"/>
                    </a:lnTo>
                    <a:lnTo>
                      <a:pt x="3" y="106"/>
                    </a:lnTo>
                    <a:lnTo>
                      <a:pt x="6" y="109"/>
                    </a:lnTo>
                    <a:lnTo>
                      <a:pt x="11" y="111"/>
                    </a:lnTo>
                    <a:lnTo>
                      <a:pt x="17" y="111"/>
                    </a:lnTo>
                    <a:lnTo>
                      <a:pt x="24" y="107"/>
                    </a:lnTo>
                    <a:lnTo>
                      <a:pt x="31" y="104"/>
                    </a:lnTo>
                    <a:lnTo>
                      <a:pt x="39" y="98"/>
                    </a:lnTo>
                    <a:lnTo>
                      <a:pt x="46" y="91"/>
                    </a:lnTo>
                    <a:lnTo>
                      <a:pt x="53" y="83"/>
                    </a:lnTo>
                    <a:lnTo>
                      <a:pt x="60" y="73"/>
                    </a:lnTo>
                    <a:lnTo>
                      <a:pt x="65" y="63"/>
                    </a:lnTo>
                    <a:lnTo>
                      <a:pt x="70" y="51"/>
                    </a:lnTo>
                    <a:lnTo>
                      <a:pt x="73" y="39"/>
                    </a:lnTo>
                    <a:lnTo>
                      <a:pt x="75" y="27"/>
                    </a:lnTo>
                    <a:lnTo>
                      <a:pt x="73" y="14"/>
                    </a:lnTo>
                    <a:lnTo>
                      <a:pt x="70" y="0"/>
                    </a:lnTo>
                    <a:lnTo>
                      <a:pt x="62"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39" name="Freeform 863"/>
              <p:cNvSpPr>
                <a:spLocks noChangeArrowheads="1"/>
              </p:cNvSpPr>
              <p:nvPr/>
            </p:nvSpPr>
            <p:spPr bwMode="auto">
              <a:xfrm>
                <a:off x="5560" y="2423"/>
                <a:ext cx="50" cy="52"/>
              </a:xfrm>
              <a:custGeom>
                <a:avLst/>
                <a:gdLst>
                  <a:gd name="T0" fmla="*/ 8 w 53"/>
                  <a:gd name="T1" fmla="*/ 279258 h 45"/>
                  <a:gd name="T2" fmla="*/ 385 w 53"/>
                  <a:gd name="T3" fmla="*/ 235669 h 45"/>
                  <a:gd name="T4" fmla="*/ 535 w 53"/>
                  <a:gd name="T5" fmla="*/ 182376 h 45"/>
                  <a:gd name="T6" fmla="*/ 832 w 53"/>
                  <a:gd name="T7" fmla="*/ 131277 h 45"/>
                  <a:gd name="T8" fmla="*/ 982 w 53"/>
                  <a:gd name="T9" fmla="*/ 109443 h 45"/>
                  <a:gd name="T10" fmla="*/ 1169 w 53"/>
                  <a:gd name="T11" fmla="*/ 71607 h 45"/>
                  <a:gd name="T12" fmla="*/ 1306 w 53"/>
                  <a:gd name="T13" fmla="*/ 55190 h 45"/>
                  <a:gd name="T14" fmla="*/ 1366 w 53"/>
                  <a:gd name="T15" fmla="*/ 55190 h 45"/>
                  <a:gd name="T16" fmla="*/ 1379 w 53"/>
                  <a:gd name="T17" fmla="*/ 55190 h 45"/>
                  <a:gd name="T18" fmla="*/ 1366 w 53"/>
                  <a:gd name="T19" fmla="*/ 55190 h 45"/>
                  <a:gd name="T20" fmla="*/ 1366 w 53"/>
                  <a:gd name="T21" fmla="*/ 50653 h 45"/>
                  <a:gd name="T22" fmla="*/ 1564 w 53"/>
                  <a:gd name="T23" fmla="*/ 1050 h 45"/>
                  <a:gd name="T24" fmla="*/ 1479 w 53"/>
                  <a:gd name="T25" fmla="*/ 1 h 45"/>
                  <a:gd name="T26" fmla="*/ 1401 w 53"/>
                  <a:gd name="T27" fmla="*/ 0 h 45"/>
                  <a:gd name="T28" fmla="*/ 1306 w 53"/>
                  <a:gd name="T29" fmla="*/ 0 h 45"/>
                  <a:gd name="T30" fmla="*/ 1224 w 53"/>
                  <a:gd name="T31" fmla="*/ 1 h 45"/>
                  <a:gd name="T32" fmla="*/ 991 w 53"/>
                  <a:gd name="T33" fmla="*/ 121 h 45"/>
                  <a:gd name="T34" fmla="*/ 840 w 53"/>
                  <a:gd name="T35" fmla="*/ 55190 h 45"/>
                  <a:gd name="T36" fmla="*/ 598 w 53"/>
                  <a:gd name="T37" fmla="*/ 100517 h 45"/>
                  <a:gd name="T38" fmla="*/ 385 w 53"/>
                  <a:gd name="T39" fmla="*/ 141165 h 45"/>
                  <a:gd name="T40" fmla="*/ 6 w 53"/>
                  <a:gd name="T41" fmla="*/ 198855 h 45"/>
                  <a:gd name="T42" fmla="*/ 0 w 53"/>
                  <a:gd name="T43" fmla="*/ 256707 h 45"/>
                  <a:gd name="T44" fmla="*/ 8 w 53"/>
                  <a:gd name="T45" fmla="*/ 279258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8" y="45"/>
                    </a:moveTo>
                    <a:lnTo>
                      <a:pt x="13" y="38"/>
                    </a:lnTo>
                    <a:lnTo>
                      <a:pt x="19" y="29"/>
                    </a:lnTo>
                    <a:lnTo>
                      <a:pt x="27" y="22"/>
                    </a:lnTo>
                    <a:lnTo>
                      <a:pt x="33" y="17"/>
                    </a:lnTo>
                    <a:lnTo>
                      <a:pt x="40" y="12"/>
                    </a:lnTo>
                    <a:lnTo>
                      <a:pt x="44" y="9"/>
                    </a:lnTo>
                    <a:lnTo>
                      <a:pt x="45" y="9"/>
                    </a:lnTo>
                    <a:lnTo>
                      <a:pt x="46" y="9"/>
                    </a:lnTo>
                    <a:lnTo>
                      <a:pt x="45" y="9"/>
                    </a:lnTo>
                    <a:lnTo>
                      <a:pt x="45" y="8"/>
                    </a:lnTo>
                    <a:lnTo>
                      <a:pt x="53" y="5"/>
                    </a:lnTo>
                    <a:lnTo>
                      <a:pt x="50" y="1"/>
                    </a:lnTo>
                    <a:lnTo>
                      <a:pt x="47" y="0"/>
                    </a:lnTo>
                    <a:lnTo>
                      <a:pt x="44" y="0"/>
                    </a:lnTo>
                    <a:lnTo>
                      <a:pt x="41" y="1"/>
                    </a:lnTo>
                    <a:lnTo>
                      <a:pt x="34" y="4"/>
                    </a:lnTo>
                    <a:lnTo>
                      <a:pt x="28" y="9"/>
                    </a:lnTo>
                    <a:lnTo>
                      <a:pt x="21" y="16"/>
                    </a:lnTo>
                    <a:lnTo>
                      <a:pt x="13" y="23"/>
                    </a:lnTo>
                    <a:lnTo>
                      <a:pt x="6" y="32"/>
                    </a:lnTo>
                    <a:lnTo>
                      <a:pt x="0" y="41"/>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40" name="Freeform 864"/>
              <p:cNvSpPr>
                <a:spLocks noChangeArrowheads="1"/>
              </p:cNvSpPr>
              <p:nvPr/>
            </p:nvSpPr>
            <p:spPr bwMode="auto">
              <a:xfrm>
                <a:off x="5542" y="2468"/>
                <a:ext cx="21" cy="51"/>
              </a:xfrm>
              <a:custGeom>
                <a:avLst/>
                <a:gdLst>
                  <a:gd name="T0" fmla="*/ 577 w 25"/>
                  <a:gd name="T1" fmla="*/ 1881 h 60"/>
                  <a:gd name="T2" fmla="*/ 624 w 25"/>
                  <a:gd name="T3" fmla="*/ 1823 h 60"/>
                  <a:gd name="T4" fmla="*/ 674 w 25"/>
                  <a:gd name="T5" fmla="*/ 1603 h 60"/>
                  <a:gd name="T6" fmla="*/ 728 w 25"/>
                  <a:gd name="T7" fmla="*/ 1432 h 60"/>
                  <a:gd name="T8" fmla="*/ 786 w 25"/>
                  <a:gd name="T9" fmla="*/ 1150 h 60"/>
                  <a:gd name="T10" fmla="*/ 916 w 25"/>
                  <a:gd name="T11" fmla="*/ 914 h 60"/>
                  <a:gd name="T12" fmla="*/ 1069 w 25"/>
                  <a:gd name="T13" fmla="*/ 658 h 60"/>
                  <a:gd name="T14" fmla="*/ 1347 w 25"/>
                  <a:gd name="T15" fmla="*/ 374 h 60"/>
                  <a:gd name="T16" fmla="*/ 1572 w 25"/>
                  <a:gd name="T17" fmla="*/ 3 h 60"/>
                  <a:gd name="T18" fmla="*/ 1069 w 25"/>
                  <a:gd name="T19" fmla="*/ 0 h 60"/>
                  <a:gd name="T20" fmla="*/ 786 w 25"/>
                  <a:gd name="T21" fmla="*/ 273 h 60"/>
                  <a:gd name="T22" fmla="*/ 577 w 25"/>
                  <a:gd name="T23" fmla="*/ 559 h 60"/>
                  <a:gd name="T24" fmla="*/ 496 w 25"/>
                  <a:gd name="T25" fmla="*/ 780 h 60"/>
                  <a:gd name="T26" fmla="*/ 3 w 25"/>
                  <a:gd name="T27" fmla="*/ 1074 h 60"/>
                  <a:gd name="T28" fmla="*/ 3 w 25"/>
                  <a:gd name="T29" fmla="*/ 1352 h 60"/>
                  <a:gd name="T30" fmla="*/ 2 w 25"/>
                  <a:gd name="T31" fmla="*/ 1558 h 60"/>
                  <a:gd name="T32" fmla="*/ 2 w 25"/>
                  <a:gd name="T33" fmla="*/ 1736 h 60"/>
                  <a:gd name="T34" fmla="*/ 0 w 25"/>
                  <a:gd name="T35" fmla="*/ 1862 h 60"/>
                  <a:gd name="T36" fmla="*/ 577 w 25"/>
                  <a:gd name="T37" fmla="*/ 1881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0"/>
                  <a:gd name="T59" fmla="*/ 25 w 25"/>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0">
                    <a:moveTo>
                      <a:pt x="9" y="60"/>
                    </a:moveTo>
                    <a:lnTo>
                      <a:pt x="10" y="56"/>
                    </a:lnTo>
                    <a:lnTo>
                      <a:pt x="11" y="51"/>
                    </a:lnTo>
                    <a:lnTo>
                      <a:pt x="12" y="44"/>
                    </a:lnTo>
                    <a:lnTo>
                      <a:pt x="13" y="36"/>
                    </a:lnTo>
                    <a:lnTo>
                      <a:pt x="15" y="29"/>
                    </a:lnTo>
                    <a:lnTo>
                      <a:pt x="17" y="20"/>
                    </a:lnTo>
                    <a:lnTo>
                      <a:pt x="21" y="12"/>
                    </a:lnTo>
                    <a:lnTo>
                      <a:pt x="25" y="4"/>
                    </a:lnTo>
                    <a:lnTo>
                      <a:pt x="17" y="0"/>
                    </a:lnTo>
                    <a:lnTo>
                      <a:pt x="13" y="8"/>
                    </a:lnTo>
                    <a:lnTo>
                      <a:pt x="9" y="17"/>
                    </a:lnTo>
                    <a:lnTo>
                      <a:pt x="7" y="25"/>
                    </a:lnTo>
                    <a:lnTo>
                      <a:pt x="5" y="34"/>
                    </a:lnTo>
                    <a:lnTo>
                      <a:pt x="3" y="42"/>
                    </a:lnTo>
                    <a:lnTo>
                      <a:pt x="2" y="49"/>
                    </a:lnTo>
                    <a:lnTo>
                      <a:pt x="2" y="55"/>
                    </a:lnTo>
                    <a:lnTo>
                      <a:pt x="0" y="59"/>
                    </a:lnTo>
                    <a:lnTo>
                      <a:pt x="9"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41" name="Freeform 865"/>
              <p:cNvSpPr>
                <a:spLocks noChangeArrowheads="1"/>
              </p:cNvSpPr>
              <p:nvPr/>
            </p:nvSpPr>
            <p:spPr bwMode="auto">
              <a:xfrm>
                <a:off x="143" y="3494"/>
                <a:ext cx="63" cy="112"/>
              </a:xfrm>
              <a:custGeom>
                <a:avLst/>
                <a:gdLst>
                  <a:gd name="T0" fmla="*/ 3166 w 65"/>
                  <a:gd name="T1" fmla="*/ 29584 h 107"/>
                  <a:gd name="T2" fmla="*/ 3166 w 65"/>
                  <a:gd name="T3" fmla="*/ 30401 h 107"/>
                  <a:gd name="T4" fmla="*/ 3166 w 65"/>
                  <a:gd name="T5" fmla="*/ 31411 h 107"/>
                  <a:gd name="T6" fmla="*/ 3157 w 65"/>
                  <a:gd name="T7" fmla="*/ 31793 h 107"/>
                  <a:gd name="T8" fmla="*/ 3102 w 65"/>
                  <a:gd name="T9" fmla="*/ 32030 h 107"/>
                  <a:gd name="T10" fmla="*/ 2922 w 65"/>
                  <a:gd name="T11" fmla="*/ 32690 h 107"/>
                  <a:gd name="T12" fmla="*/ 2647 w 65"/>
                  <a:gd name="T13" fmla="*/ 32690 h 107"/>
                  <a:gd name="T14" fmla="*/ 2349 w 65"/>
                  <a:gd name="T15" fmla="*/ 31793 h 107"/>
                  <a:gd name="T16" fmla="*/ 2043 w 65"/>
                  <a:gd name="T17" fmla="*/ 30401 h 107"/>
                  <a:gd name="T18" fmla="*/ 1708 w 65"/>
                  <a:gd name="T19" fmla="*/ 29499 h 107"/>
                  <a:gd name="T20" fmla="*/ 1346 w 65"/>
                  <a:gd name="T21" fmla="*/ 27209 h 107"/>
                  <a:gd name="T22" fmla="*/ 997 w 65"/>
                  <a:gd name="T23" fmla="*/ 24252 h 107"/>
                  <a:gd name="T24" fmla="*/ 697 w 65"/>
                  <a:gd name="T25" fmla="*/ 21907 h 107"/>
                  <a:gd name="T26" fmla="*/ 8 w 65"/>
                  <a:gd name="T27" fmla="*/ 19122 h 107"/>
                  <a:gd name="T28" fmla="*/ 4 w 65"/>
                  <a:gd name="T29" fmla="*/ 15472 h 107"/>
                  <a:gd name="T30" fmla="*/ 2 w 65"/>
                  <a:gd name="T31" fmla="*/ 12281 h 107"/>
                  <a:gd name="T32" fmla="*/ 0 w 65"/>
                  <a:gd name="T33" fmla="*/ 8083 h 107"/>
                  <a:gd name="T34" fmla="*/ 1 w 65"/>
                  <a:gd name="T35" fmla="*/ 4206 h 107"/>
                  <a:gd name="T36" fmla="*/ 4 w 65"/>
                  <a:gd name="T37" fmla="*/ 2 h 107"/>
                  <a:gd name="T38" fmla="*/ 5 w 65"/>
                  <a:gd name="T39" fmla="*/ 1 h 107"/>
                  <a:gd name="T40" fmla="*/ 6 w 65"/>
                  <a:gd name="T41" fmla="*/ 0 h 107"/>
                  <a:gd name="T42" fmla="*/ 8 w 65"/>
                  <a:gd name="T43" fmla="*/ 0 h 107"/>
                  <a:gd name="T44" fmla="*/ 517 w 65"/>
                  <a:gd name="T45" fmla="*/ 1 h 107"/>
                  <a:gd name="T46" fmla="*/ 787 w 65"/>
                  <a:gd name="T47" fmla="*/ 3 h 107"/>
                  <a:gd name="T48" fmla="*/ 1126 w 65"/>
                  <a:gd name="T49" fmla="*/ 2734 h 107"/>
                  <a:gd name="T50" fmla="*/ 1429 w 65"/>
                  <a:gd name="T51" fmla="*/ 3916 h 107"/>
                  <a:gd name="T52" fmla="*/ 1814 w 65"/>
                  <a:gd name="T53" fmla="*/ 6917 h 107"/>
                  <a:gd name="T54" fmla="*/ 2122 w 65"/>
                  <a:gd name="T55" fmla="*/ 9205 h 107"/>
                  <a:gd name="T56" fmla="*/ 2391 w 65"/>
                  <a:gd name="T57" fmla="*/ 11579 h 107"/>
                  <a:gd name="T58" fmla="*/ 2647 w 65"/>
                  <a:gd name="T59" fmla="*/ 14362 h 107"/>
                  <a:gd name="T60" fmla="*/ 2810 w 65"/>
                  <a:gd name="T61" fmla="*/ 16646 h 107"/>
                  <a:gd name="T62" fmla="*/ 2922 w 65"/>
                  <a:gd name="T63" fmla="*/ 19525 h 107"/>
                  <a:gd name="T64" fmla="*/ 2982 w 65"/>
                  <a:gd name="T65" fmla="*/ 21907 h 107"/>
                  <a:gd name="T66" fmla="*/ 3102 w 65"/>
                  <a:gd name="T67" fmla="*/ 23996 h 107"/>
                  <a:gd name="T68" fmla="*/ 3157 w 65"/>
                  <a:gd name="T69" fmla="*/ 27153 h 107"/>
                  <a:gd name="T70" fmla="*/ 3157 w 65"/>
                  <a:gd name="T71" fmla="*/ 28006 h 107"/>
                  <a:gd name="T72" fmla="*/ 3166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7"/>
                    </a:moveTo>
                    <a:lnTo>
                      <a:pt x="65" y="100"/>
                    </a:lnTo>
                    <a:lnTo>
                      <a:pt x="65" y="102"/>
                    </a:lnTo>
                    <a:lnTo>
                      <a:pt x="64" y="104"/>
                    </a:lnTo>
                    <a:lnTo>
                      <a:pt x="63" y="105"/>
                    </a:lnTo>
                    <a:lnTo>
                      <a:pt x="59" y="107"/>
                    </a:lnTo>
                    <a:lnTo>
                      <a:pt x="54" y="107"/>
                    </a:lnTo>
                    <a:lnTo>
                      <a:pt x="48" y="104"/>
                    </a:lnTo>
                    <a:lnTo>
                      <a:pt x="41" y="100"/>
                    </a:lnTo>
                    <a:lnTo>
                      <a:pt x="35" y="96"/>
                    </a:lnTo>
                    <a:lnTo>
                      <a:pt x="27" y="88"/>
                    </a:lnTo>
                    <a:lnTo>
                      <a:pt x="21" y="80"/>
                    </a:lnTo>
                    <a:lnTo>
                      <a:pt x="15" y="71"/>
                    </a:lnTo>
                    <a:lnTo>
                      <a:pt x="8" y="62"/>
                    </a:lnTo>
                    <a:lnTo>
                      <a:pt x="4" y="51"/>
                    </a:lnTo>
                    <a:lnTo>
                      <a:pt x="2" y="40"/>
                    </a:lnTo>
                    <a:lnTo>
                      <a:pt x="0" y="27"/>
                    </a:lnTo>
                    <a:lnTo>
                      <a:pt x="1" y="15"/>
                    </a:lnTo>
                    <a:lnTo>
                      <a:pt x="4" y="2"/>
                    </a:lnTo>
                    <a:lnTo>
                      <a:pt x="5" y="1"/>
                    </a:lnTo>
                    <a:lnTo>
                      <a:pt x="6" y="0"/>
                    </a:lnTo>
                    <a:lnTo>
                      <a:pt x="8" y="0"/>
                    </a:lnTo>
                    <a:lnTo>
                      <a:pt x="10" y="1"/>
                    </a:lnTo>
                    <a:lnTo>
                      <a:pt x="17" y="3"/>
                    </a:lnTo>
                    <a:lnTo>
                      <a:pt x="23" y="9"/>
                    </a:lnTo>
                    <a:lnTo>
                      <a:pt x="29" y="14"/>
                    </a:lnTo>
                    <a:lnTo>
                      <a:pt x="37" y="22"/>
                    </a:lnTo>
                    <a:lnTo>
                      <a:pt x="43" y="30"/>
                    </a:lnTo>
                    <a:lnTo>
                      <a:pt x="49" y="38"/>
                    </a:lnTo>
                    <a:lnTo>
                      <a:pt x="54" y="47"/>
                    </a:lnTo>
                    <a:lnTo>
                      <a:pt x="57" y="55"/>
                    </a:lnTo>
                    <a:lnTo>
                      <a:pt x="59" y="64"/>
                    </a:lnTo>
                    <a:lnTo>
                      <a:pt x="61" y="71"/>
                    </a:lnTo>
                    <a:lnTo>
                      <a:pt x="63" y="79"/>
                    </a:lnTo>
                    <a:lnTo>
                      <a:pt x="64" y="87"/>
                    </a:lnTo>
                    <a:lnTo>
                      <a:pt x="64" y="92"/>
                    </a:lnTo>
                    <a:lnTo>
                      <a:pt x="65"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42" name="Freeform 866"/>
              <p:cNvSpPr>
                <a:spLocks noChangeArrowheads="1"/>
              </p:cNvSpPr>
              <p:nvPr/>
            </p:nvSpPr>
            <p:spPr bwMode="auto">
              <a:xfrm>
                <a:off x="138" y="3494"/>
                <a:ext cx="73" cy="117"/>
              </a:xfrm>
              <a:custGeom>
                <a:avLst/>
                <a:gdLst>
                  <a:gd name="T0" fmla="*/ 5 w 75"/>
                  <a:gd name="T1" fmla="*/ 0 h 111"/>
                  <a:gd name="T2" fmla="*/ 2 w 75"/>
                  <a:gd name="T3" fmla="*/ 6182 h 111"/>
                  <a:gd name="T4" fmla="*/ 0 w 75"/>
                  <a:gd name="T5" fmla="*/ 12511 h 111"/>
                  <a:gd name="T6" fmla="*/ 2 w 75"/>
                  <a:gd name="T7" fmla="*/ 19540 h 111"/>
                  <a:gd name="T8" fmla="*/ 5 w 75"/>
                  <a:gd name="T9" fmla="*/ 24804 h 111"/>
                  <a:gd name="T10" fmla="*/ 324 w 75"/>
                  <a:gd name="T11" fmla="*/ 30145 h 111"/>
                  <a:gd name="T12" fmla="*/ 419 w 75"/>
                  <a:gd name="T13" fmla="*/ 34472 h 111"/>
                  <a:gd name="T14" fmla="*/ 604 w 75"/>
                  <a:gd name="T15" fmla="*/ 39369 h 111"/>
                  <a:gd name="T16" fmla="*/ 868 w 75"/>
                  <a:gd name="T17" fmla="*/ 42803 h 111"/>
                  <a:gd name="T18" fmla="*/ 1061 w 75"/>
                  <a:gd name="T19" fmla="*/ 46451 h 111"/>
                  <a:gd name="T20" fmla="*/ 1305 w 75"/>
                  <a:gd name="T21" fmla="*/ 48656 h 111"/>
                  <a:gd name="T22" fmla="*/ 1527 w 75"/>
                  <a:gd name="T23" fmla="*/ 50918 h 111"/>
                  <a:gd name="T24" fmla="*/ 1696 w 75"/>
                  <a:gd name="T25" fmla="*/ 52015 h 111"/>
                  <a:gd name="T26" fmla="*/ 1881 w 75"/>
                  <a:gd name="T27" fmla="*/ 52015 h 111"/>
                  <a:gd name="T28" fmla="*/ 2085 w 75"/>
                  <a:gd name="T29" fmla="*/ 51297 h 111"/>
                  <a:gd name="T30" fmla="*/ 2097 w 75"/>
                  <a:gd name="T31" fmla="*/ 50178 h 111"/>
                  <a:gd name="T32" fmla="*/ 2197 w 75"/>
                  <a:gd name="T33" fmla="*/ 48110 h 111"/>
                  <a:gd name="T34" fmla="*/ 2197 w 75"/>
                  <a:gd name="T35" fmla="*/ 46813 h 111"/>
                  <a:gd name="T36" fmla="*/ 2197 w 75"/>
                  <a:gd name="T37" fmla="*/ 45036 h 111"/>
                  <a:gd name="T38" fmla="*/ 1980 w 75"/>
                  <a:gd name="T39" fmla="*/ 46006 h 111"/>
                  <a:gd name="T40" fmla="*/ 1980 w 75"/>
                  <a:gd name="T41" fmla="*/ 46451 h 111"/>
                  <a:gd name="T42" fmla="*/ 1980 w 75"/>
                  <a:gd name="T43" fmla="*/ 47078 h 111"/>
                  <a:gd name="T44" fmla="*/ 1888 w 75"/>
                  <a:gd name="T45" fmla="*/ 47078 h 111"/>
                  <a:gd name="T46" fmla="*/ 1980 w 75"/>
                  <a:gd name="T47" fmla="*/ 47078 h 111"/>
                  <a:gd name="T48" fmla="*/ 1881 w 75"/>
                  <a:gd name="T49" fmla="*/ 47443 h 111"/>
                  <a:gd name="T50" fmla="*/ 1785 w 75"/>
                  <a:gd name="T51" fmla="*/ 47443 h 111"/>
                  <a:gd name="T52" fmla="*/ 1609 w 75"/>
                  <a:gd name="T53" fmla="*/ 46813 h 111"/>
                  <a:gd name="T54" fmla="*/ 1451 w 75"/>
                  <a:gd name="T55" fmla="*/ 46006 h 111"/>
                  <a:gd name="T56" fmla="*/ 1239 w 75"/>
                  <a:gd name="T57" fmla="*/ 42803 h 111"/>
                  <a:gd name="T58" fmla="*/ 1013 w 75"/>
                  <a:gd name="T59" fmla="*/ 40301 h 111"/>
                  <a:gd name="T60" fmla="*/ 868 w 75"/>
                  <a:gd name="T61" fmla="*/ 36610 h 111"/>
                  <a:gd name="T62" fmla="*/ 636 w 75"/>
                  <a:gd name="T63" fmla="*/ 32565 h 111"/>
                  <a:gd name="T64" fmla="*/ 466 w 75"/>
                  <a:gd name="T65" fmla="*/ 27864 h 111"/>
                  <a:gd name="T66" fmla="*/ 379 w 75"/>
                  <a:gd name="T67" fmla="*/ 22934 h 111"/>
                  <a:gd name="T68" fmla="*/ 341 w 75"/>
                  <a:gd name="T69" fmla="*/ 18078 h 111"/>
                  <a:gd name="T70" fmla="*/ 324 w 75"/>
                  <a:gd name="T71" fmla="*/ 12511 h 111"/>
                  <a:gd name="T72" fmla="*/ 324 w 75"/>
                  <a:gd name="T73" fmla="*/ 6710 h 111"/>
                  <a:gd name="T74" fmla="*/ 379 w 75"/>
                  <a:gd name="T75" fmla="*/ 3 h 111"/>
                  <a:gd name="T76" fmla="*/ 5 w 75"/>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1"/>
                  <a:gd name="T119" fmla="*/ 75 w 75"/>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1">
                    <a:moveTo>
                      <a:pt x="5" y="0"/>
                    </a:moveTo>
                    <a:lnTo>
                      <a:pt x="2" y="14"/>
                    </a:lnTo>
                    <a:lnTo>
                      <a:pt x="0" y="27"/>
                    </a:lnTo>
                    <a:lnTo>
                      <a:pt x="2" y="41"/>
                    </a:lnTo>
                    <a:lnTo>
                      <a:pt x="5" y="53"/>
                    </a:lnTo>
                    <a:lnTo>
                      <a:pt x="10" y="64"/>
                    </a:lnTo>
                    <a:lnTo>
                      <a:pt x="15" y="74"/>
                    </a:lnTo>
                    <a:lnTo>
                      <a:pt x="22" y="83"/>
                    </a:lnTo>
                    <a:lnTo>
                      <a:pt x="29" y="91"/>
                    </a:lnTo>
                    <a:lnTo>
                      <a:pt x="36" y="99"/>
                    </a:lnTo>
                    <a:lnTo>
                      <a:pt x="44" y="104"/>
                    </a:lnTo>
                    <a:lnTo>
                      <a:pt x="51" y="109"/>
                    </a:lnTo>
                    <a:lnTo>
                      <a:pt x="58" y="111"/>
                    </a:lnTo>
                    <a:lnTo>
                      <a:pt x="64" y="111"/>
                    </a:lnTo>
                    <a:lnTo>
                      <a:pt x="70" y="110"/>
                    </a:lnTo>
                    <a:lnTo>
                      <a:pt x="72" y="107"/>
                    </a:lnTo>
                    <a:lnTo>
                      <a:pt x="75" y="103"/>
                    </a:lnTo>
                    <a:lnTo>
                      <a:pt x="75" y="100"/>
                    </a:lnTo>
                    <a:lnTo>
                      <a:pt x="75" y="96"/>
                    </a:lnTo>
                    <a:lnTo>
                      <a:pt x="66" y="97"/>
                    </a:lnTo>
                    <a:lnTo>
                      <a:pt x="66" y="99"/>
                    </a:lnTo>
                    <a:lnTo>
                      <a:pt x="66" y="101"/>
                    </a:lnTo>
                    <a:lnTo>
                      <a:pt x="65" y="101"/>
                    </a:lnTo>
                    <a:lnTo>
                      <a:pt x="66" y="101"/>
                    </a:lnTo>
                    <a:lnTo>
                      <a:pt x="64" y="102"/>
                    </a:lnTo>
                    <a:lnTo>
                      <a:pt x="60" y="102"/>
                    </a:lnTo>
                    <a:lnTo>
                      <a:pt x="54" y="100"/>
                    </a:lnTo>
                    <a:lnTo>
                      <a:pt x="49" y="97"/>
                    </a:lnTo>
                    <a:lnTo>
                      <a:pt x="42" y="91"/>
                    </a:lnTo>
                    <a:lnTo>
                      <a:pt x="35" y="86"/>
                    </a:lnTo>
                    <a:lnTo>
                      <a:pt x="29" y="78"/>
                    </a:lnTo>
                    <a:lnTo>
                      <a:pt x="23" y="69"/>
                    </a:lnTo>
                    <a:lnTo>
                      <a:pt x="17" y="59"/>
                    </a:lnTo>
                    <a:lnTo>
                      <a:pt x="13" y="49"/>
                    </a:lnTo>
                    <a:lnTo>
                      <a:pt x="11" y="38"/>
                    </a:lnTo>
                    <a:lnTo>
                      <a:pt x="10" y="27"/>
                    </a:lnTo>
                    <a:lnTo>
                      <a:pt x="10" y="15"/>
                    </a:lnTo>
                    <a:lnTo>
                      <a:pt x="13" y="3"/>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43" name="Freeform 867"/>
              <p:cNvSpPr>
                <a:spLocks noChangeArrowheads="1"/>
              </p:cNvSpPr>
              <p:nvPr/>
            </p:nvSpPr>
            <p:spPr bwMode="auto">
              <a:xfrm>
                <a:off x="143" y="3490"/>
                <a:ext cx="50" cy="44"/>
              </a:xfrm>
              <a:custGeom>
                <a:avLst/>
                <a:gdLst>
                  <a:gd name="T0" fmla="*/ 1564 w 53"/>
                  <a:gd name="T1" fmla="*/ 21167 h 45"/>
                  <a:gd name="T2" fmla="*/ 1401 w 53"/>
                  <a:gd name="T3" fmla="*/ 16414 h 45"/>
                  <a:gd name="T4" fmla="*/ 1169 w 53"/>
                  <a:gd name="T5" fmla="*/ 11749 h 45"/>
                  <a:gd name="T6" fmla="*/ 938 w 53"/>
                  <a:gd name="T7" fmla="*/ 7683 h 45"/>
                  <a:gd name="T8" fmla="*/ 746 w 53"/>
                  <a:gd name="T9" fmla="*/ 4216 h 45"/>
                  <a:gd name="T10" fmla="*/ 535 w 53"/>
                  <a:gd name="T11" fmla="*/ 4 h 45"/>
                  <a:gd name="T12" fmla="*/ 363 w 53"/>
                  <a:gd name="T13" fmla="*/ 1 h 45"/>
                  <a:gd name="T14" fmla="*/ 308 w 53"/>
                  <a:gd name="T15" fmla="*/ 0 h 45"/>
                  <a:gd name="T16" fmla="*/ 6 w 53"/>
                  <a:gd name="T17" fmla="*/ 0 h 45"/>
                  <a:gd name="T18" fmla="*/ 3 w 53"/>
                  <a:gd name="T19" fmla="*/ 1 h 45"/>
                  <a:gd name="T20" fmla="*/ 0 w 53"/>
                  <a:gd name="T21" fmla="*/ 4 h 45"/>
                  <a:gd name="T22" fmla="*/ 8 w 53"/>
                  <a:gd name="T23" fmla="*/ 3858 h 45"/>
                  <a:gd name="T24" fmla="*/ 8 w 53"/>
                  <a:gd name="T25" fmla="*/ 4216 h 45"/>
                  <a:gd name="T26" fmla="*/ 7 w 53"/>
                  <a:gd name="T27" fmla="*/ 4216 h 45"/>
                  <a:gd name="T28" fmla="*/ 8 w 53"/>
                  <a:gd name="T29" fmla="*/ 4216 h 45"/>
                  <a:gd name="T30" fmla="*/ 308 w 53"/>
                  <a:gd name="T31" fmla="*/ 4593 h 45"/>
                  <a:gd name="T32" fmla="*/ 385 w 53"/>
                  <a:gd name="T33" fmla="*/ 5960 h 45"/>
                  <a:gd name="T34" fmla="*/ 566 w 53"/>
                  <a:gd name="T35" fmla="*/ 8369 h 45"/>
                  <a:gd name="T36" fmla="*/ 832 w 53"/>
                  <a:gd name="T37" fmla="*/ 10925 h 45"/>
                  <a:gd name="T38" fmla="*/ 991 w 53"/>
                  <a:gd name="T39" fmla="*/ 15182 h 45"/>
                  <a:gd name="T40" fmla="*/ 1169 w 53"/>
                  <a:gd name="T41" fmla="*/ 19430 h 45"/>
                  <a:gd name="T42" fmla="*/ 1366 w 53"/>
                  <a:gd name="T43" fmla="*/ 23247 h 45"/>
                  <a:gd name="T44" fmla="*/ 1564 w 53"/>
                  <a:gd name="T45" fmla="*/ 2116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53" y="40"/>
                    </a:moveTo>
                    <a:lnTo>
                      <a:pt x="47" y="31"/>
                    </a:lnTo>
                    <a:lnTo>
                      <a:pt x="40" y="23"/>
                    </a:lnTo>
                    <a:lnTo>
                      <a:pt x="32" y="15"/>
                    </a:lnTo>
                    <a:lnTo>
                      <a:pt x="25" y="8"/>
                    </a:lnTo>
                    <a:lnTo>
                      <a:pt x="19" y="4"/>
                    </a:lnTo>
                    <a:lnTo>
                      <a:pt x="12" y="1"/>
                    </a:lnTo>
                    <a:lnTo>
                      <a:pt x="9" y="0"/>
                    </a:lnTo>
                    <a:lnTo>
                      <a:pt x="6" y="0"/>
                    </a:lnTo>
                    <a:lnTo>
                      <a:pt x="3" y="1"/>
                    </a:lnTo>
                    <a:lnTo>
                      <a:pt x="0" y="4"/>
                    </a:lnTo>
                    <a:lnTo>
                      <a:pt x="8" y="7"/>
                    </a:lnTo>
                    <a:lnTo>
                      <a:pt x="8" y="8"/>
                    </a:lnTo>
                    <a:lnTo>
                      <a:pt x="7" y="8"/>
                    </a:lnTo>
                    <a:lnTo>
                      <a:pt x="8" y="8"/>
                    </a:lnTo>
                    <a:lnTo>
                      <a:pt x="9" y="9"/>
                    </a:lnTo>
                    <a:lnTo>
                      <a:pt x="13" y="12"/>
                    </a:lnTo>
                    <a:lnTo>
                      <a:pt x="20" y="16"/>
                    </a:lnTo>
                    <a:lnTo>
                      <a:pt x="27" y="22"/>
                    </a:lnTo>
                    <a:lnTo>
                      <a:pt x="34" y="29"/>
                    </a:lnTo>
                    <a:lnTo>
                      <a:pt x="40" y="37"/>
                    </a:lnTo>
                    <a:lnTo>
                      <a:pt x="45" y="45"/>
                    </a:lnTo>
                    <a:lnTo>
                      <a:pt x="53"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44" name="Freeform 868"/>
              <p:cNvSpPr>
                <a:spLocks noChangeArrowheads="1"/>
              </p:cNvSpPr>
              <p:nvPr/>
            </p:nvSpPr>
            <p:spPr bwMode="auto">
              <a:xfrm>
                <a:off x="191" y="3534"/>
                <a:ext cx="21" cy="61"/>
              </a:xfrm>
              <a:custGeom>
                <a:avLst/>
                <a:gdLst>
                  <a:gd name="T0" fmla="*/ 1572 w 25"/>
                  <a:gd name="T1" fmla="*/ 20101 h 61"/>
                  <a:gd name="T2" fmla="*/ 1454 w 25"/>
                  <a:gd name="T3" fmla="*/ 18598 h 61"/>
                  <a:gd name="T4" fmla="*/ 1454 w 25"/>
                  <a:gd name="T5" fmla="*/ 16652 h 61"/>
                  <a:gd name="T6" fmla="*/ 1411 w 25"/>
                  <a:gd name="T7" fmla="*/ 14692 h 61"/>
                  <a:gd name="T8" fmla="*/ 1308 w 25"/>
                  <a:gd name="T9" fmla="*/ 11586 h 61"/>
                  <a:gd name="T10" fmla="*/ 1154 w 25"/>
                  <a:gd name="T11" fmla="*/ 9154 h 61"/>
                  <a:gd name="T12" fmla="*/ 990 w 25"/>
                  <a:gd name="T13" fmla="*/ 6186 h 61"/>
                  <a:gd name="T14" fmla="*/ 728 w 25"/>
                  <a:gd name="T15" fmla="*/ 3056 h 61"/>
                  <a:gd name="T16" fmla="*/ 535 w 25"/>
                  <a:gd name="T17" fmla="*/ 0 h 61"/>
                  <a:gd name="T18" fmla="*/ 0 w 25"/>
                  <a:gd name="T19" fmla="*/ 5 h 61"/>
                  <a:gd name="T20" fmla="*/ 3 w 25"/>
                  <a:gd name="T21" fmla="*/ 3856 h 61"/>
                  <a:gd name="T22" fmla="*/ 535 w 25"/>
                  <a:gd name="T23" fmla="*/ 7237 h 61"/>
                  <a:gd name="T24" fmla="*/ 624 w 25"/>
                  <a:gd name="T25" fmla="*/ 9914 h 61"/>
                  <a:gd name="T26" fmla="*/ 728 w 25"/>
                  <a:gd name="T27" fmla="*/ 11737 h 61"/>
                  <a:gd name="T28" fmla="*/ 786 w 25"/>
                  <a:gd name="T29" fmla="*/ 14857 h 61"/>
                  <a:gd name="T30" fmla="*/ 848 w 25"/>
                  <a:gd name="T31" fmla="*/ 17180 h 61"/>
                  <a:gd name="T32" fmla="*/ 916 w 25"/>
                  <a:gd name="T33" fmla="*/ 18844 h 61"/>
                  <a:gd name="T34" fmla="*/ 990 w 25"/>
                  <a:gd name="T35" fmla="*/ 20381 h 61"/>
                  <a:gd name="T36" fmla="*/ 1572 w 25"/>
                  <a:gd name="T37" fmla="*/ 2010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1"/>
                  <a:gd name="T59" fmla="*/ 25 w 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1">
                    <a:moveTo>
                      <a:pt x="25" y="60"/>
                    </a:moveTo>
                    <a:lnTo>
                      <a:pt x="23" y="55"/>
                    </a:lnTo>
                    <a:lnTo>
                      <a:pt x="23" y="50"/>
                    </a:lnTo>
                    <a:lnTo>
                      <a:pt x="22" y="43"/>
                    </a:lnTo>
                    <a:lnTo>
                      <a:pt x="20" y="34"/>
                    </a:lnTo>
                    <a:lnTo>
                      <a:pt x="18" y="27"/>
                    </a:lnTo>
                    <a:lnTo>
                      <a:pt x="16" y="18"/>
                    </a:lnTo>
                    <a:lnTo>
                      <a:pt x="12" y="9"/>
                    </a:lnTo>
                    <a:lnTo>
                      <a:pt x="8" y="0"/>
                    </a:lnTo>
                    <a:lnTo>
                      <a:pt x="0" y="5"/>
                    </a:lnTo>
                    <a:lnTo>
                      <a:pt x="4" y="12"/>
                    </a:lnTo>
                    <a:lnTo>
                      <a:pt x="8" y="21"/>
                    </a:lnTo>
                    <a:lnTo>
                      <a:pt x="10" y="29"/>
                    </a:lnTo>
                    <a:lnTo>
                      <a:pt x="12" y="36"/>
                    </a:lnTo>
                    <a:lnTo>
                      <a:pt x="13" y="44"/>
                    </a:lnTo>
                    <a:lnTo>
                      <a:pt x="14" y="51"/>
                    </a:lnTo>
                    <a:lnTo>
                      <a:pt x="15" y="56"/>
                    </a:lnTo>
                    <a:lnTo>
                      <a:pt x="16" y="61"/>
                    </a:lnTo>
                    <a:lnTo>
                      <a:pt x="25"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45" name="Freeform 869"/>
              <p:cNvSpPr>
                <a:spLocks noChangeArrowheads="1"/>
              </p:cNvSpPr>
              <p:nvPr/>
            </p:nvSpPr>
            <p:spPr bwMode="auto">
              <a:xfrm>
                <a:off x="5548" y="3633"/>
                <a:ext cx="63" cy="113"/>
              </a:xfrm>
              <a:custGeom>
                <a:avLst/>
                <a:gdLst>
                  <a:gd name="T0" fmla="*/ 0 w 65"/>
                  <a:gd name="T1" fmla="*/ 28289 h 108"/>
                  <a:gd name="T2" fmla="*/ 0 w 65"/>
                  <a:gd name="T3" fmla="*/ 29060 h 108"/>
                  <a:gd name="T4" fmla="*/ 0 w 65"/>
                  <a:gd name="T5" fmla="*/ 29764 h 108"/>
                  <a:gd name="T6" fmla="*/ 1 w 65"/>
                  <a:gd name="T7" fmla="*/ 30457 h 108"/>
                  <a:gd name="T8" fmla="*/ 2 w 65"/>
                  <a:gd name="T9" fmla="*/ 30708 h 108"/>
                  <a:gd name="T10" fmla="*/ 6 w 65"/>
                  <a:gd name="T11" fmla="*/ 31229 h 108"/>
                  <a:gd name="T12" fmla="*/ 549 w 65"/>
                  <a:gd name="T13" fmla="*/ 31210 h 108"/>
                  <a:gd name="T14" fmla="*/ 787 w 65"/>
                  <a:gd name="T15" fmla="*/ 30457 h 108"/>
                  <a:gd name="T16" fmla="*/ 1195 w 65"/>
                  <a:gd name="T17" fmla="*/ 29070 h 108"/>
                  <a:gd name="T18" fmla="*/ 1458 w 65"/>
                  <a:gd name="T19" fmla="*/ 28107 h 108"/>
                  <a:gd name="T20" fmla="*/ 1849 w 65"/>
                  <a:gd name="T21" fmla="*/ 26161 h 108"/>
                  <a:gd name="T22" fmla="*/ 2168 w 65"/>
                  <a:gd name="T23" fmla="*/ 24018 h 108"/>
                  <a:gd name="T24" fmla="*/ 2443 w 65"/>
                  <a:gd name="T25" fmla="*/ 21115 h 108"/>
                  <a:gd name="T26" fmla="*/ 2810 w 65"/>
                  <a:gd name="T27" fmla="*/ 18291 h 108"/>
                  <a:gd name="T28" fmla="*/ 2982 w 65"/>
                  <a:gd name="T29" fmla="*/ 14898 h 108"/>
                  <a:gd name="T30" fmla="*/ 3102 w 65"/>
                  <a:gd name="T31" fmla="*/ 11758 h 108"/>
                  <a:gd name="T32" fmla="*/ 3166 w 65"/>
                  <a:gd name="T33" fmla="*/ 8237 h 108"/>
                  <a:gd name="T34" fmla="*/ 3157 w 65"/>
                  <a:gd name="T35" fmla="*/ 4389 h 108"/>
                  <a:gd name="T36" fmla="*/ 2982 w 65"/>
                  <a:gd name="T37" fmla="*/ 2 h 108"/>
                  <a:gd name="T38" fmla="*/ 2975 w 65"/>
                  <a:gd name="T39" fmla="*/ 1 h 108"/>
                  <a:gd name="T40" fmla="*/ 2922 w 65"/>
                  <a:gd name="T41" fmla="*/ 0 h 108"/>
                  <a:gd name="T42" fmla="*/ 2810 w 65"/>
                  <a:gd name="T43" fmla="*/ 0 h 108"/>
                  <a:gd name="T44" fmla="*/ 2693 w 65"/>
                  <a:gd name="T45" fmla="*/ 1 h 108"/>
                  <a:gd name="T46" fmla="*/ 2349 w 65"/>
                  <a:gd name="T47" fmla="*/ 5 h 108"/>
                  <a:gd name="T48" fmla="*/ 2086 w 65"/>
                  <a:gd name="T49" fmla="*/ 2650 h 108"/>
                  <a:gd name="T50" fmla="*/ 1743 w 65"/>
                  <a:gd name="T51" fmla="*/ 4084 h 108"/>
                  <a:gd name="T52" fmla="*/ 1374 w 65"/>
                  <a:gd name="T53" fmla="*/ 6639 h 108"/>
                  <a:gd name="T54" fmla="*/ 1059 w 65"/>
                  <a:gd name="T55" fmla="*/ 8941 h 108"/>
                  <a:gd name="T56" fmla="*/ 740 w 65"/>
                  <a:gd name="T57" fmla="*/ 11758 h 108"/>
                  <a:gd name="T58" fmla="*/ 549 w 65"/>
                  <a:gd name="T59" fmla="*/ 13894 h 108"/>
                  <a:gd name="T60" fmla="*/ 8 w 65"/>
                  <a:gd name="T61" fmla="*/ 15969 h 108"/>
                  <a:gd name="T62" fmla="*/ 6 w 65"/>
                  <a:gd name="T63" fmla="*/ 18437 h 108"/>
                  <a:gd name="T64" fmla="*/ 4 w 65"/>
                  <a:gd name="T65" fmla="*/ 21232 h 108"/>
                  <a:gd name="T66" fmla="*/ 2 w 65"/>
                  <a:gd name="T67" fmla="*/ 23070 h 108"/>
                  <a:gd name="T68" fmla="*/ 1 w 65"/>
                  <a:gd name="T69" fmla="*/ 25186 h 108"/>
                  <a:gd name="T70" fmla="*/ 1 w 65"/>
                  <a:gd name="T71" fmla="*/ 27043 h 108"/>
                  <a:gd name="T72" fmla="*/ 0 w 65"/>
                  <a:gd name="T73" fmla="*/ 28289 h 10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8"/>
                  <a:gd name="T113" fmla="*/ 65 w 65"/>
                  <a:gd name="T114" fmla="*/ 108 h 10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8">
                    <a:moveTo>
                      <a:pt x="0" y="97"/>
                    </a:moveTo>
                    <a:lnTo>
                      <a:pt x="0" y="100"/>
                    </a:lnTo>
                    <a:lnTo>
                      <a:pt x="0" y="102"/>
                    </a:lnTo>
                    <a:lnTo>
                      <a:pt x="1" y="105"/>
                    </a:lnTo>
                    <a:lnTo>
                      <a:pt x="2" y="106"/>
                    </a:lnTo>
                    <a:lnTo>
                      <a:pt x="6" y="108"/>
                    </a:lnTo>
                    <a:lnTo>
                      <a:pt x="11" y="107"/>
                    </a:lnTo>
                    <a:lnTo>
                      <a:pt x="17" y="105"/>
                    </a:lnTo>
                    <a:lnTo>
                      <a:pt x="24" y="101"/>
                    </a:lnTo>
                    <a:lnTo>
                      <a:pt x="30" y="96"/>
                    </a:lnTo>
                    <a:lnTo>
                      <a:pt x="38" y="89"/>
                    </a:lnTo>
                    <a:lnTo>
                      <a:pt x="44" y="82"/>
                    </a:lnTo>
                    <a:lnTo>
                      <a:pt x="50" y="72"/>
                    </a:lnTo>
                    <a:lnTo>
                      <a:pt x="57" y="62"/>
                    </a:lnTo>
                    <a:lnTo>
                      <a:pt x="61" y="52"/>
                    </a:lnTo>
                    <a:lnTo>
                      <a:pt x="63" y="40"/>
                    </a:lnTo>
                    <a:lnTo>
                      <a:pt x="65" y="28"/>
                    </a:lnTo>
                    <a:lnTo>
                      <a:pt x="64" y="16"/>
                    </a:lnTo>
                    <a:lnTo>
                      <a:pt x="61" y="2"/>
                    </a:lnTo>
                    <a:lnTo>
                      <a:pt x="60" y="1"/>
                    </a:lnTo>
                    <a:lnTo>
                      <a:pt x="59" y="0"/>
                    </a:lnTo>
                    <a:lnTo>
                      <a:pt x="57" y="0"/>
                    </a:lnTo>
                    <a:lnTo>
                      <a:pt x="55" y="1"/>
                    </a:lnTo>
                    <a:lnTo>
                      <a:pt x="48" y="5"/>
                    </a:lnTo>
                    <a:lnTo>
                      <a:pt x="42" y="9"/>
                    </a:lnTo>
                    <a:lnTo>
                      <a:pt x="36" y="15"/>
                    </a:lnTo>
                    <a:lnTo>
                      <a:pt x="28" y="22"/>
                    </a:lnTo>
                    <a:lnTo>
                      <a:pt x="22" y="31"/>
                    </a:lnTo>
                    <a:lnTo>
                      <a:pt x="16" y="40"/>
                    </a:lnTo>
                    <a:lnTo>
                      <a:pt x="11" y="48"/>
                    </a:lnTo>
                    <a:lnTo>
                      <a:pt x="8" y="55"/>
                    </a:lnTo>
                    <a:lnTo>
                      <a:pt x="6" y="64"/>
                    </a:lnTo>
                    <a:lnTo>
                      <a:pt x="4" y="73"/>
                    </a:lnTo>
                    <a:lnTo>
                      <a:pt x="2" y="80"/>
                    </a:lnTo>
                    <a:lnTo>
                      <a:pt x="1" y="87"/>
                    </a:lnTo>
                    <a:lnTo>
                      <a:pt x="1" y="93"/>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46" name="Freeform 870"/>
              <p:cNvSpPr>
                <a:spLocks noChangeArrowheads="1"/>
              </p:cNvSpPr>
              <p:nvPr/>
            </p:nvSpPr>
            <p:spPr bwMode="auto">
              <a:xfrm>
                <a:off x="5542" y="3634"/>
                <a:ext cx="73" cy="117"/>
              </a:xfrm>
              <a:custGeom>
                <a:avLst/>
                <a:gdLst>
                  <a:gd name="T0" fmla="*/ 1794 w 75"/>
                  <a:gd name="T1" fmla="*/ 4 h 111"/>
                  <a:gd name="T2" fmla="*/ 1888 w 75"/>
                  <a:gd name="T3" fmla="*/ 7237 h 111"/>
                  <a:gd name="T4" fmla="*/ 1888 w 75"/>
                  <a:gd name="T5" fmla="*/ 12511 h 111"/>
                  <a:gd name="T6" fmla="*/ 1881 w 75"/>
                  <a:gd name="T7" fmla="*/ 18078 h 111"/>
                  <a:gd name="T8" fmla="*/ 1794 w 75"/>
                  <a:gd name="T9" fmla="*/ 22934 h 111"/>
                  <a:gd name="T10" fmla="*/ 1696 w 75"/>
                  <a:gd name="T11" fmla="*/ 28201 h 111"/>
                  <a:gd name="T12" fmla="*/ 1528 w 75"/>
                  <a:gd name="T13" fmla="*/ 31878 h 111"/>
                  <a:gd name="T14" fmla="*/ 1375 w 75"/>
                  <a:gd name="T15" fmla="*/ 36433 h 111"/>
                  <a:gd name="T16" fmla="*/ 1177 w 75"/>
                  <a:gd name="T17" fmla="*/ 39735 h 111"/>
                  <a:gd name="T18" fmla="*/ 962 w 75"/>
                  <a:gd name="T19" fmla="*/ 42950 h 111"/>
                  <a:gd name="T20" fmla="*/ 742 w 75"/>
                  <a:gd name="T21" fmla="*/ 45036 h 111"/>
                  <a:gd name="T22" fmla="*/ 573 w 75"/>
                  <a:gd name="T23" fmla="*/ 46451 h 111"/>
                  <a:gd name="T24" fmla="*/ 419 w 75"/>
                  <a:gd name="T25" fmla="*/ 47078 h 111"/>
                  <a:gd name="T26" fmla="*/ 341 w 75"/>
                  <a:gd name="T27" fmla="*/ 47078 h 111"/>
                  <a:gd name="T28" fmla="*/ 9 w 75"/>
                  <a:gd name="T29" fmla="*/ 47078 h 111"/>
                  <a:gd name="T30" fmla="*/ 324 w 75"/>
                  <a:gd name="T31" fmla="*/ 47078 h 111"/>
                  <a:gd name="T32" fmla="*/ 9 w 75"/>
                  <a:gd name="T33" fmla="*/ 46813 h 111"/>
                  <a:gd name="T34" fmla="*/ 9 w 75"/>
                  <a:gd name="T35" fmla="*/ 46451 h 111"/>
                  <a:gd name="T36" fmla="*/ 9 w 75"/>
                  <a:gd name="T37" fmla="*/ 46006 h 111"/>
                  <a:gd name="T38" fmla="*/ 0 w 75"/>
                  <a:gd name="T39" fmla="*/ 45036 h 111"/>
                  <a:gd name="T40" fmla="*/ 0 w 75"/>
                  <a:gd name="T41" fmla="*/ 46451 h 111"/>
                  <a:gd name="T42" fmla="*/ 0 w 75"/>
                  <a:gd name="T43" fmla="*/ 48110 h 111"/>
                  <a:gd name="T44" fmla="*/ 3 w 75"/>
                  <a:gd name="T45" fmla="*/ 50015 h 111"/>
                  <a:gd name="T46" fmla="*/ 5 w 75"/>
                  <a:gd name="T47" fmla="*/ 50918 h 111"/>
                  <a:gd name="T48" fmla="*/ 341 w 75"/>
                  <a:gd name="T49" fmla="*/ 52015 h 111"/>
                  <a:gd name="T50" fmla="*/ 466 w 75"/>
                  <a:gd name="T51" fmla="*/ 51297 h 111"/>
                  <a:gd name="T52" fmla="*/ 670 w 75"/>
                  <a:gd name="T53" fmla="*/ 50618 h 111"/>
                  <a:gd name="T54" fmla="*/ 914 w 75"/>
                  <a:gd name="T55" fmla="*/ 48656 h 111"/>
                  <a:gd name="T56" fmla="*/ 1124 w 75"/>
                  <a:gd name="T57" fmla="*/ 46253 h 111"/>
                  <a:gd name="T58" fmla="*/ 1375 w 75"/>
                  <a:gd name="T59" fmla="*/ 42950 h 111"/>
                  <a:gd name="T60" fmla="*/ 1535 w 75"/>
                  <a:gd name="T61" fmla="*/ 39369 h 111"/>
                  <a:gd name="T62" fmla="*/ 1785 w 75"/>
                  <a:gd name="T63" fmla="*/ 34472 h 111"/>
                  <a:gd name="T64" fmla="*/ 1888 w 75"/>
                  <a:gd name="T65" fmla="*/ 29458 h 111"/>
                  <a:gd name="T66" fmla="*/ 2085 w 75"/>
                  <a:gd name="T67" fmla="*/ 24662 h 111"/>
                  <a:gd name="T68" fmla="*/ 2182 w 75"/>
                  <a:gd name="T69" fmla="*/ 18459 h 111"/>
                  <a:gd name="T70" fmla="*/ 2197 w 75"/>
                  <a:gd name="T71" fmla="*/ 12511 h 111"/>
                  <a:gd name="T72" fmla="*/ 2182 w 75"/>
                  <a:gd name="T73" fmla="*/ 6182 h 111"/>
                  <a:gd name="T74" fmla="*/ 2085 w 75"/>
                  <a:gd name="T75" fmla="*/ 0 h 111"/>
                  <a:gd name="T76" fmla="*/ 1794 w 75"/>
                  <a:gd name="T77" fmla="*/ 4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1"/>
                  <a:gd name="T119" fmla="*/ 75 w 75"/>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1">
                    <a:moveTo>
                      <a:pt x="62" y="4"/>
                    </a:moveTo>
                    <a:lnTo>
                      <a:pt x="65" y="16"/>
                    </a:lnTo>
                    <a:lnTo>
                      <a:pt x="65" y="27"/>
                    </a:lnTo>
                    <a:lnTo>
                      <a:pt x="64" y="38"/>
                    </a:lnTo>
                    <a:lnTo>
                      <a:pt x="62" y="49"/>
                    </a:lnTo>
                    <a:lnTo>
                      <a:pt x="58" y="60"/>
                    </a:lnTo>
                    <a:lnTo>
                      <a:pt x="52" y="68"/>
                    </a:lnTo>
                    <a:lnTo>
                      <a:pt x="46" y="77"/>
                    </a:lnTo>
                    <a:lnTo>
                      <a:pt x="40" y="85"/>
                    </a:lnTo>
                    <a:lnTo>
                      <a:pt x="33" y="92"/>
                    </a:lnTo>
                    <a:lnTo>
                      <a:pt x="26" y="96"/>
                    </a:lnTo>
                    <a:lnTo>
                      <a:pt x="21" y="99"/>
                    </a:lnTo>
                    <a:lnTo>
                      <a:pt x="15" y="101"/>
                    </a:lnTo>
                    <a:lnTo>
                      <a:pt x="11" y="101"/>
                    </a:lnTo>
                    <a:lnTo>
                      <a:pt x="9" y="101"/>
                    </a:lnTo>
                    <a:lnTo>
                      <a:pt x="10" y="101"/>
                    </a:lnTo>
                    <a:lnTo>
                      <a:pt x="9" y="100"/>
                    </a:lnTo>
                    <a:lnTo>
                      <a:pt x="9" y="99"/>
                    </a:lnTo>
                    <a:lnTo>
                      <a:pt x="9" y="97"/>
                    </a:lnTo>
                    <a:lnTo>
                      <a:pt x="0" y="96"/>
                    </a:lnTo>
                    <a:lnTo>
                      <a:pt x="0" y="99"/>
                    </a:lnTo>
                    <a:lnTo>
                      <a:pt x="0" y="103"/>
                    </a:lnTo>
                    <a:lnTo>
                      <a:pt x="3" y="106"/>
                    </a:lnTo>
                    <a:lnTo>
                      <a:pt x="5" y="109"/>
                    </a:lnTo>
                    <a:lnTo>
                      <a:pt x="11" y="111"/>
                    </a:lnTo>
                    <a:lnTo>
                      <a:pt x="17" y="110"/>
                    </a:lnTo>
                    <a:lnTo>
                      <a:pt x="24" y="108"/>
                    </a:lnTo>
                    <a:lnTo>
                      <a:pt x="31" y="104"/>
                    </a:lnTo>
                    <a:lnTo>
                      <a:pt x="39" y="98"/>
                    </a:lnTo>
                    <a:lnTo>
                      <a:pt x="46" y="92"/>
                    </a:lnTo>
                    <a:lnTo>
                      <a:pt x="53" y="83"/>
                    </a:lnTo>
                    <a:lnTo>
                      <a:pt x="60" y="74"/>
                    </a:lnTo>
                    <a:lnTo>
                      <a:pt x="65" y="63"/>
                    </a:lnTo>
                    <a:lnTo>
                      <a:pt x="70" y="52"/>
                    </a:lnTo>
                    <a:lnTo>
                      <a:pt x="73" y="40"/>
                    </a:lnTo>
                    <a:lnTo>
                      <a:pt x="75" y="27"/>
                    </a:lnTo>
                    <a:lnTo>
                      <a:pt x="73" y="14"/>
                    </a:lnTo>
                    <a:lnTo>
                      <a:pt x="70" y="0"/>
                    </a:lnTo>
                    <a:lnTo>
                      <a:pt x="62"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47" name="Freeform 871"/>
              <p:cNvSpPr>
                <a:spLocks noChangeArrowheads="1"/>
              </p:cNvSpPr>
              <p:nvPr/>
            </p:nvSpPr>
            <p:spPr bwMode="auto">
              <a:xfrm>
                <a:off x="5560" y="3630"/>
                <a:ext cx="50" cy="45"/>
              </a:xfrm>
              <a:custGeom>
                <a:avLst/>
                <a:gdLst>
                  <a:gd name="T0" fmla="*/ 8 w 53"/>
                  <a:gd name="T1" fmla="*/ 20978 h 46"/>
                  <a:gd name="T2" fmla="*/ 385 w 53"/>
                  <a:gd name="T3" fmla="*/ 16399 h 46"/>
                  <a:gd name="T4" fmla="*/ 535 w 53"/>
                  <a:gd name="T5" fmla="*/ 13822 h 46"/>
                  <a:gd name="T6" fmla="*/ 787 w 53"/>
                  <a:gd name="T7" fmla="*/ 10600 h 46"/>
                  <a:gd name="T8" fmla="*/ 982 w 53"/>
                  <a:gd name="T9" fmla="*/ 7103 h 46"/>
                  <a:gd name="T10" fmla="*/ 1169 w 53"/>
                  <a:gd name="T11" fmla="*/ 5095 h 46"/>
                  <a:gd name="T12" fmla="*/ 1306 w 53"/>
                  <a:gd name="T13" fmla="*/ 4331 h 46"/>
                  <a:gd name="T14" fmla="*/ 1366 w 53"/>
                  <a:gd name="T15" fmla="*/ 4331 h 46"/>
                  <a:gd name="T16" fmla="*/ 1379 w 53"/>
                  <a:gd name="T17" fmla="*/ 4331 h 46"/>
                  <a:gd name="T18" fmla="*/ 1366 w 53"/>
                  <a:gd name="T19" fmla="*/ 3984 h 46"/>
                  <a:gd name="T20" fmla="*/ 1564 w 53"/>
                  <a:gd name="T21" fmla="*/ 85 h 46"/>
                  <a:gd name="T22" fmla="*/ 1479 w 53"/>
                  <a:gd name="T23" fmla="*/ 2 h 46"/>
                  <a:gd name="T24" fmla="*/ 1401 w 53"/>
                  <a:gd name="T25" fmla="*/ 0 h 46"/>
                  <a:gd name="T26" fmla="*/ 1306 w 53"/>
                  <a:gd name="T27" fmla="*/ 0 h 46"/>
                  <a:gd name="T28" fmla="*/ 1224 w 53"/>
                  <a:gd name="T29" fmla="*/ 1 h 46"/>
                  <a:gd name="T30" fmla="*/ 991 w 53"/>
                  <a:gd name="T31" fmla="*/ 4 h 46"/>
                  <a:gd name="T32" fmla="*/ 840 w 53"/>
                  <a:gd name="T33" fmla="*/ 4331 h 46"/>
                  <a:gd name="T34" fmla="*/ 598 w 53"/>
                  <a:gd name="T35" fmla="*/ 6546 h 46"/>
                  <a:gd name="T36" fmla="*/ 385 w 53"/>
                  <a:gd name="T37" fmla="*/ 10600 h 46"/>
                  <a:gd name="T38" fmla="*/ 6 w 53"/>
                  <a:gd name="T39" fmla="*/ 14792 h 46"/>
                  <a:gd name="T40" fmla="*/ 0 w 53"/>
                  <a:gd name="T41" fmla="*/ 18979 h 46"/>
                  <a:gd name="T42" fmla="*/ 8 w 53"/>
                  <a:gd name="T43" fmla="*/ 20978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6"/>
                  <a:gd name="T68" fmla="*/ 53 w 53"/>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6">
                    <a:moveTo>
                      <a:pt x="8" y="46"/>
                    </a:moveTo>
                    <a:lnTo>
                      <a:pt x="13" y="37"/>
                    </a:lnTo>
                    <a:lnTo>
                      <a:pt x="19" y="30"/>
                    </a:lnTo>
                    <a:lnTo>
                      <a:pt x="26" y="23"/>
                    </a:lnTo>
                    <a:lnTo>
                      <a:pt x="33" y="16"/>
                    </a:lnTo>
                    <a:lnTo>
                      <a:pt x="40" y="12"/>
                    </a:lnTo>
                    <a:lnTo>
                      <a:pt x="44" y="10"/>
                    </a:lnTo>
                    <a:lnTo>
                      <a:pt x="45" y="10"/>
                    </a:lnTo>
                    <a:lnTo>
                      <a:pt x="46" y="10"/>
                    </a:lnTo>
                    <a:lnTo>
                      <a:pt x="45" y="9"/>
                    </a:lnTo>
                    <a:lnTo>
                      <a:pt x="53" y="5"/>
                    </a:lnTo>
                    <a:lnTo>
                      <a:pt x="50" y="2"/>
                    </a:lnTo>
                    <a:lnTo>
                      <a:pt x="47" y="0"/>
                    </a:lnTo>
                    <a:lnTo>
                      <a:pt x="44" y="0"/>
                    </a:lnTo>
                    <a:lnTo>
                      <a:pt x="41" y="1"/>
                    </a:lnTo>
                    <a:lnTo>
                      <a:pt x="34" y="4"/>
                    </a:lnTo>
                    <a:lnTo>
                      <a:pt x="28" y="10"/>
                    </a:lnTo>
                    <a:lnTo>
                      <a:pt x="21" y="15"/>
                    </a:lnTo>
                    <a:lnTo>
                      <a:pt x="13" y="23"/>
                    </a:lnTo>
                    <a:lnTo>
                      <a:pt x="6" y="32"/>
                    </a:lnTo>
                    <a:lnTo>
                      <a:pt x="0" y="41"/>
                    </a:lnTo>
                    <a:lnTo>
                      <a:pt x="8" y="4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48" name="Freeform 872"/>
              <p:cNvSpPr>
                <a:spLocks noChangeArrowheads="1"/>
              </p:cNvSpPr>
              <p:nvPr/>
            </p:nvSpPr>
            <p:spPr bwMode="auto">
              <a:xfrm>
                <a:off x="5542" y="3674"/>
                <a:ext cx="21" cy="61"/>
              </a:xfrm>
              <a:custGeom>
                <a:avLst/>
                <a:gdLst>
                  <a:gd name="T0" fmla="*/ 577 w 25"/>
                  <a:gd name="T1" fmla="*/ 20381 h 61"/>
                  <a:gd name="T2" fmla="*/ 624 w 25"/>
                  <a:gd name="T3" fmla="*/ 18859 h 61"/>
                  <a:gd name="T4" fmla="*/ 674 w 25"/>
                  <a:gd name="T5" fmla="*/ 17180 h 61"/>
                  <a:gd name="T6" fmla="*/ 728 w 25"/>
                  <a:gd name="T7" fmla="*/ 14692 h 61"/>
                  <a:gd name="T8" fmla="*/ 786 w 25"/>
                  <a:gd name="T9" fmla="*/ 12520 h 61"/>
                  <a:gd name="T10" fmla="*/ 916 w 25"/>
                  <a:gd name="T11" fmla="*/ 9261 h 61"/>
                  <a:gd name="T12" fmla="*/ 1069 w 25"/>
                  <a:gd name="T13" fmla="*/ 6747 h 61"/>
                  <a:gd name="T14" fmla="*/ 1347 w 25"/>
                  <a:gd name="T15" fmla="*/ 4164 h 61"/>
                  <a:gd name="T16" fmla="*/ 1572 w 25"/>
                  <a:gd name="T17" fmla="*/ 5 h 61"/>
                  <a:gd name="T18" fmla="*/ 1069 w 25"/>
                  <a:gd name="T19" fmla="*/ 0 h 61"/>
                  <a:gd name="T20" fmla="*/ 786 w 25"/>
                  <a:gd name="T21" fmla="*/ 2814 h 61"/>
                  <a:gd name="T22" fmla="*/ 577 w 25"/>
                  <a:gd name="T23" fmla="*/ 5725 h 61"/>
                  <a:gd name="T24" fmla="*/ 496 w 25"/>
                  <a:gd name="T25" fmla="*/ 8575 h 61"/>
                  <a:gd name="T26" fmla="*/ 3 w 25"/>
                  <a:gd name="T27" fmla="*/ 11720 h 61"/>
                  <a:gd name="T28" fmla="*/ 3 w 25"/>
                  <a:gd name="T29" fmla="*/ 13747 h 61"/>
                  <a:gd name="T30" fmla="*/ 2 w 25"/>
                  <a:gd name="T31" fmla="*/ 16101 h 61"/>
                  <a:gd name="T32" fmla="*/ 2 w 25"/>
                  <a:gd name="T33" fmla="*/ 18844 h 61"/>
                  <a:gd name="T34" fmla="*/ 0 w 25"/>
                  <a:gd name="T35" fmla="*/ 20101 h 61"/>
                  <a:gd name="T36" fmla="*/ 577 w 25"/>
                  <a:gd name="T37" fmla="*/ 2038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1"/>
                  <a:gd name="T59" fmla="*/ 25 w 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1">
                    <a:moveTo>
                      <a:pt x="9" y="61"/>
                    </a:moveTo>
                    <a:lnTo>
                      <a:pt x="10" y="57"/>
                    </a:lnTo>
                    <a:lnTo>
                      <a:pt x="11" y="51"/>
                    </a:lnTo>
                    <a:lnTo>
                      <a:pt x="12" y="43"/>
                    </a:lnTo>
                    <a:lnTo>
                      <a:pt x="13" y="37"/>
                    </a:lnTo>
                    <a:lnTo>
                      <a:pt x="15" y="28"/>
                    </a:lnTo>
                    <a:lnTo>
                      <a:pt x="17" y="20"/>
                    </a:lnTo>
                    <a:lnTo>
                      <a:pt x="21" y="13"/>
                    </a:lnTo>
                    <a:lnTo>
                      <a:pt x="25" y="5"/>
                    </a:lnTo>
                    <a:lnTo>
                      <a:pt x="17" y="0"/>
                    </a:lnTo>
                    <a:lnTo>
                      <a:pt x="13" y="8"/>
                    </a:lnTo>
                    <a:lnTo>
                      <a:pt x="9" y="17"/>
                    </a:lnTo>
                    <a:lnTo>
                      <a:pt x="7" y="26"/>
                    </a:lnTo>
                    <a:lnTo>
                      <a:pt x="5" y="35"/>
                    </a:lnTo>
                    <a:lnTo>
                      <a:pt x="3" y="42"/>
                    </a:lnTo>
                    <a:lnTo>
                      <a:pt x="2" y="49"/>
                    </a:lnTo>
                    <a:lnTo>
                      <a:pt x="2" y="56"/>
                    </a:lnTo>
                    <a:lnTo>
                      <a:pt x="0" y="60"/>
                    </a:lnTo>
                    <a:lnTo>
                      <a:pt x="9"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49" name="Freeform 873"/>
              <p:cNvSpPr>
                <a:spLocks noChangeArrowheads="1"/>
              </p:cNvSpPr>
              <p:nvPr/>
            </p:nvSpPr>
            <p:spPr bwMode="auto">
              <a:xfrm>
                <a:off x="142" y="823"/>
                <a:ext cx="63" cy="112"/>
              </a:xfrm>
              <a:custGeom>
                <a:avLst/>
                <a:gdLst>
                  <a:gd name="T0" fmla="*/ 3166 w 65"/>
                  <a:gd name="T1" fmla="*/ 58583 h 106"/>
                  <a:gd name="T2" fmla="*/ 3166 w 65"/>
                  <a:gd name="T3" fmla="*/ 61725 h 106"/>
                  <a:gd name="T4" fmla="*/ 3166 w 65"/>
                  <a:gd name="T5" fmla="*/ 62475 h 106"/>
                  <a:gd name="T6" fmla="*/ 3157 w 65"/>
                  <a:gd name="T7" fmla="*/ 63554 h 106"/>
                  <a:gd name="T8" fmla="*/ 3035 w 65"/>
                  <a:gd name="T9" fmla="*/ 64002 h 106"/>
                  <a:gd name="T10" fmla="*/ 2922 w 65"/>
                  <a:gd name="T11" fmla="*/ 65982 h 106"/>
                  <a:gd name="T12" fmla="*/ 2647 w 65"/>
                  <a:gd name="T13" fmla="*/ 65288 h 106"/>
                  <a:gd name="T14" fmla="*/ 2349 w 65"/>
                  <a:gd name="T15" fmla="*/ 63554 h 106"/>
                  <a:gd name="T16" fmla="*/ 2043 w 65"/>
                  <a:gd name="T17" fmla="*/ 61906 h 106"/>
                  <a:gd name="T18" fmla="*/ 1708 w 65"/>
                  <a:gd name="T19" fmla="*/ 58097 h 106"/>
                  <a:gd name="T20" fmla="*/ 1346 w 65"/>
                  <a:gd name="T21" fmla="*/ 54019 h 106"/>
                  <a:gd name="T22" fmla="*/ 997 w 65"/>
                  <a:gd name="T23" fmla="*/ 49384 h 106"/>
                  <a:gd name="T24" fmla="*/ 656 w 65"/>
                  <a:gd name="T25" fmla="*/ 44560 h 106"/>
                  <a:gd name="T26" fmla="*/ 8 w 65"/>
                  <a:gd name="T27" fmla="*/ 37985 h 106"/>
                  <a:gd name="T28" fmla="*/ 4 w 65"/>
                  <a:gd name="T29" fmla="*/ 30566 h 106"/>
                  <a:gd name="T30" fmla="*/ 1 w 65"/>
                  <a:gd name="T31" fmla="*/ 23298 h 106"/>
                  <a:gd name="T32" fmla="*/ 0 w 65"/>
                  <a:gd name="T33" fmla="*/ 15884 h 106"/>
                  <a:gd name="T34" fmla="*/ 1 w 65"/>
                  <a:gd name="T35" fmla="*/ 8266 h 106"/>
                  <a:gd name="T36" fmla="*/ 4 w 65"/>
                  <a:gd name="T37" fmla="*/ 1 h 106"/>
                  <a:gd name="T38" fmla="*/ 5 w 65"/>
                  <a:gd name="T39" fmla="*/ 0 h 106"/>
                  <a:gd name="T40" fmla="*/ 6 w 65"/>
                  <a:gd name="T41" fmla="*/ 0 h 106"/>
                  <a:gd name="T42" fmla="*/ 8 w 65"/>
                  <a:gd name="T43" fmla="*/ 0 h 106"/>
                  <a:gd name="T44" fmla="*/ 517 w 65"/>
                  <a:gd name="T45" fmla="*/ 0 h 106"/>
                  <a:gd name="T46" fmla="*/ 787 w 65"/>
                  <a:gd name="T47" fmla="*/ 3 h 106"/>
                  <a:gd name="T48" fmla="*/ 1126 w 65"/>
                  <a:gd name="T49" fmla="*/ 4671 h 106"/>
                  <a:gd name="T50" fmla="*/ 1429 w 65"/>
                  <a:gd name="T51" fmla="*/ 8266 h 106"/>
                  <a:gd name="T52" fmla="*/ 1814 w 65"/>
                  <a:gd name="T53" fmla="*/ 13125 h 106"/>
                  <a:gd name="T54" fmla="*/ 2122 w 65"/>
                  <a:gd name="T55" fmla="*/ 18189 h 106"/>
                  <a:gd name="T56" fmla="*/ 2391 w 65"/>
                  <a:gd name="T57" fmla="*/ 23298 h 106"/>
                  <a:gd name="T58" fmla="*/ 2595 w 65"/>
                  <a:gd name="T59" fmla="*/ 28137 h 106"/>
                  <a:gd name="T60" fmla="*/ 2810 w 65"/>
                  <a:gd name="T61" fmla="*/ 34884 h 106"/>
                  <a:gd name="T62" fmla="*/ 2922 w 65"/>
                  <a:gd name="T63" fmla="*/ 38296 h 106"/>
                  <a:gd name="T64" fmla="*/ 2982 w 65"/>
                  <a:gd name="T65" fmla="*/ 44560 h 106"/>
                  <a:gd name="T66" fmla="*/ 3035 w 65"/>
                  <a:gd name="T67" fmla="*/ 48936 h 106"/>
                  <a:gd name="T68" fmla="*/ 3157 w 65"/>
                  <a:gd name="T69" fmla="*/ 52621 h 106"/>
                  <a:gd name="T70" fmla="*/ 3157 w 65"/>
                  <a:gd name="T71" fmla="*/ 56899 h 106"/>
                  <a:gd name="T72" fmla="*/ 3166 w 65"/>
                  <a:gd name="T73" fmla="*/ 58583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65" y="95"/>
                    </a:moveTo>
                    <a:lnTo>
                      <a:pt x="65" y="99"/>
                    </a:lnTo>
                    <a:lnTo>
                      <a:pt x="65" y="101"/>
                    </a:lnTo>
                    <a:lnTo>
                      <a:pt x="64" y="103"/>
                    </a:lnTo>
                    <a:lnTo>
                      <a:pt x="62" y="104"/>
                    </a:lnTo>
                    <a:lnTo>
                      <a:pt x="59" y="106"/>
                    </a:lnTo>
                    <a:lnTo>
                      <a:pt x="54" y="105"/>
                    </a:lnTo>
                    <a:lnTo>
                      <a:pt x="48" y="103"/>
                    </a:lnTo>
                    <a:lnTo>
                      <a:pt x="41" y="100"/>
                    </a:lnTo>
                    <a:lnTo>
                      <a:pt x="35" y="94"/>
                    </a:lnTo>
                    <a:lnTo>
                      <a:pt x="27" y="88"/>
                    </a:lnTo>
                    <a:lnTo>
                      <a:pt x="21" y="80"/>
                    </a:lnTo>
                    <a:lnTo>
                      <a:pt x="14" y="71"/>
                    </a:lnTo>
                    <a:lnTo>
                      <a:pt x="8" y="61"/>
                    </a:lnTo>
                    <a:lnTo>
                      <a:pt x="4" y="50"/>
                    </a:lnTo>
                    <a:lnTo>
                      <a:pt x="1" y="38"/>
                    </a:lnTo>
                    <a:lnTo>
                      <a:pt x="0" y="26"/>
                    </a:lnTo>
                    <a:lnTo>
                      <a:pt x="1" y="14"/>
                    </a:lnTo>
                    <a:lnTo>
                      <a:pt x="4" y="1"/>
                    </a:lnTo>
                    <a:lnTo>
                      <a:pt x="5" y="0"/>
                    </a:lnTo>
                    <a:lnTo>
                      <a:pt x="6" y="0"/>
                    </a:lnTo>
                    <a:lnTo>
                      <a:pt x="8" y="0"/>
                    </a:lnTo>
                    <a:lnTo>
                      <a:pt x="10" y="0"/>
                    </a:lnTo>
                    <a:lnTo>
                      <a:pt x="17" y="3"/>
                    </a:lnTo>
                    <a:lnTo>
                      <a:pt x="23" y="7"/>
                    </a:lnTo>
                    <a:lnTo>
                      <a:pt x="29" y="14"/>
                    </a:lnTo>
                    <a:lnTo>
                      <a:pt x="37" y="21"/>
                    </a:lnTo>
                    <a:lnTo>
                      <a:pt x="43" y="29"/>
                    </a:lnTo>
                    <a:lnTo>
                      <a:pt x="49" y="38"/>
                    </a:lnTo>
                    <a:lnTo>
                      <a:pt x="53" y="46"/>
                    </a:lnTo>
                    <a:lnTo>
                      <a:pt x="57" y="55"/>
                    </a:lnTo>
                    <a:lnTo>
                      <a:pt x="59" y="62"/>
                    </a:lnTo>
                    <a:lnTo>
                      <a:pt x="61" y="71"/>
                    </a:lnTo>
                    <a:lnTo>
                      <a:pt x="62" y="79"/>
                    </a:lnTo>
                    <a:lnTo>
                      <a:pt x="64" y="85"/>
                    </a:lnTo>
                    <a:lnTo>
                      <a:pt x="64" y="91"/>
                    </a:lnTo>
                    <a:lnTo>
                      <a:pt x="65" y="95"/>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50" name="Freeform 874"/>
              <p:cNvSpPr>
                <a:spLocks noChangeArrowheads="1"/>
              </p:cNvSpPr>
              <p:nvPr/>
            </p:nvSpPr>
            <p:spPr bwMode="auto">
              <a:xfrm>
                <a:off x="137" y="823"/>
                <a:ext cx="72" cy="117"/>
              </a:xfrm>
              <a:custGeom>
                <a:avLst/>
                <a:gdLst>
                  <a:gd name="T0" fmla="*/ 5 w 74"/>
                  <a:gd name="T1" fmla="*/ 0 h 111"/>
                  <a:gd name="T2" fmla="*/ 1 w 74"/>
                  <a:gd name="T3" fmla="*/ 5730 h 111"/>
                  <a:gd name="T4" fmla="*/ 0 w 74"/>
                  <a:gd name="T5" fmla="*/ 12203 h 111"/>
                  <a:gd name="T6" fmla="*/ 1 w 74"/>
                  <a:gd name="T7" fmla="*/ 18134 h 111"/>
                  <a:gd name="T8" fmla="*/ 5 w 74"/>
                  <a:gd name="T9" fmla="*/ 23841 h 111"/>
                  <a:gd name="T10" fmla="*/ 339 w 74"/>
                  <a:gd name="T11" fmla="*/ 28995 h 111"/>
                  <a:gd name="T12" fmla="*/ 442 w 74"/>
                  <a:gd name="T13" fmla="*/ 34001 h 111"/>
                  <a:gd name="T14" fmla="*/ 637 w 74"/>
                  <a:gd name="T15" fmla="*/ 38509 h 111"/>
                  <a:gd name="T16" fmla="*/ 919 w 74"/>
                  <a:gd name="T17" fmla="*/ 42803 h 111"/>
                  <a:gd name="T18" fmla="*/ 1077 w 74"/>
                  <a:gd name="T19" fmla="*/ 46006 h 111"/>
                  <a:gd name="T20" fmla="*/ 1331 w 74"/>
                  <a:gd name="T21" fmla="*/ 48110 h 111"/>
                  <a:gd name="T22" fmla="*/ 1559 w 74"/>
                  <a:gd name="T23" fmla="*/ 50178 h 111"/>
                  <a:gd name="T24" fmla="*/ 1777 w 74"/>
                  <a:gd name="T25" fmla="*/ 51297 h 111"/>
                  <a:gd name="T26" fmla="*/ 1975 w 74"/>
                  <a:gd name="T27" fmla="*/ 52015 h 111"/>
                  <a:gd name="T28" fmla="*/ 2137 w 74"/>
                  <a:gd name="T29" fmla="*/ 50618 h 111"/>
                  <a:gd name="T30" fmla="*/ 2235 w 74"/>
                  <a:gd name="T31" fmla="*/ 49753 h 111"/>
                  <a:gd name="T32" fmla="*/ 2254 w 74"/>
                  <a:gd name="T33" fmla="*/ 48110 h 111"/>
                  <a:gd name="T34" fmla="*/ 2254 w 74"/>
                  <a:gd name="T35" fmla="*/ 46451 h 111"/>
                  <a:gd name="T36" fmla="*/ 2254 w 74"/>
                  <a:gd name="T37" fmla="*/ 44511 h 111"/>
                  <a:gd name="T38" fmla="*/ 2029 w 74"/>
                  <a:gd name="T39" fmla="*/ 45036 h 111"/>
                  <a:gd name="T40" fmla="*/ 2029 w 74"/>
                  <a:gd name="T41" fmla="*/ 46451 h 111"/>
                  <a:gd name="T42" fmla="*/ 2029 w 74"/>
                  <a:gd name="T43" fmla="*/ 46813 h 111"/>
                  <a:gd name="T44" fmla="*/ 2027 w 74"/>
                  <a:gd name="T45" fmla="*/ 47078 h 111"/>
                  <a:gd name="T46" fmla="*/ 2029 w 74"/>
                  <a:gd name="T47" fmla="*/ 47078 h 111"/>
                  <a:gd name="T48" fmla="*/ 1975 w 74"/>
                  <a:gd name="T49" fmla="*/ 47443 h 111"/>
                  <a:gd name="T50" fmla="*/ 1825 w 74"/>
                  <a:gd name="T51" fmla="*/ 47078 h 111"/>
                  <a:gd name="T52" fmla="*/ 1642 w 74"/>
                  <a:gd name="T53" fmla="*/ 46451 h 111"/>
                  <a:gd name="T54" fmla="*/ 1519 w 74"/>
                  <a:gd name="T55" fmla="*/ 44511 h 111"/>
                  <a:gd name="T56" fmla="*/ 1263 w 74"/>
                  <a:gd name="T57" fmla="*/ 42803 h 111"/>
                  <a:gd name="T58" fmla="*/ 1077 w 74"/>
                  <a:gd name="T59" fmla="*/ 39602 h 111"/>
                  <a:gd name="T60" fmla="*/ 919 w 74"/>
                  <a:gd name="T61" fmla="*/ 36433 h 111"/>
                  <a:gd name="T62" fmla="*/ 671 w 74"/>
                  <a:gd name="T63" fmla="*/ 31878 h 111"/>
                  <a:gd name="T64" fmla="*/ 489 w 74"/>
                  <a:gd name="T65" fmla="*/ 27864 h 111"/>
                  <a:gd name="T66" fmla="*/ 397 w 74"/>
                  <a:gd name="T67" fmla="*/ 22842 h 111"/>
                  <a:gd name="T68" fmla="*/ 357 w 74"/>
                  <a:gd name="T69" fmla="*/ 18078 h 111"/>
                  <a:gd name="T70" fmla="*/ 339 w 74"/>
                  <a:gd name="T71" fmla="*/ 12203 h 111"/>
                  <a:gd name="T72" fmla="*/ 339 w 74"/>
                  <a:gd name="T73" fmla="*/ 6710 h 111"/>
                  <a:gd name="T74" fmla="*/ 397 w 74"/>
                  <a:gd name="T75" fmla="*/ 3 h 111"/>
                  <a:gd name="T76" fmla="*/ 5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5" y="0"/>
                    </a:moveTo>
                    <a:lnTo>
                      <a:pt x="1" y="13"/>
                    </a:lnTo>
                    <a:lnTo>
                      <a:pt x="0" y="26"/>
                    </a:lnTo>
                    <a:lnTo>
                      <a:pt x="1" y="39"/>
                    </a:lnTo>
                    <a:lnTo>
                      <a:pt x="5" y="51"/>
                    </a:lnTo>
                    <a:lnTo>
                      <a:pt x="10" y="62"/>
                    </a:lnTo>
                    <a:lnTo>
                      <a:pt x="15" y="73"/>
                    </a:lnTo>
                    <a:lnTo>
                      <a:pt x="22" y="82"/>
                    </a:lnTo>
                    <a:lnTo>
                      <a:pt x="29" y="91"/>
                    </a:lnTo>
                    <a:lnTo>
                      <a:pt x="36" y="97"/>
                    </a:lnTo>
                    <a:lnTo>
                      <a:pt x="44" y="103"/>
                    </a:lnTo>
                    <a:lnTo>
                      <a:pt x="51" y="107"/>
                    </a:lnTo>
                    <a:lnTo>
                      <a:pt x="58" y="110"/>
                    </a:lnTo>
                    <a:lnTo>
                      <a:pt x="64" y="111"/>
                    </a:lnTo>
                    <a:lnTo>
                      <a:pt x="69" y="108"/>
                    </a:lnTo>
                    <a:lnTo>
                      <a:pt x="72" y="105"/>
                    </a:lnTo>
                    <a:lnTo>
                      <a:pt x="74" y="103"/>
                    </a:lnTo>
                    <a:lnTo>
                      <a:pt x="74" y="99"/>
                    </a:lnTo>
                    <a:lnTo>
                      <a:pt x="74" y="95"/>
                    </a:lnTo>
                    <a:lnTo>
                      <a:pt x="66" y="96"/>
                    </a:lnTo>
                    <a:lnTo>
                      <a:pt x="66" y="99"/>
                    </a:lnTo>
                    <a:lnTo>
                      <a:pt x="66" y="100"/>
                    </a:lnTo>
                    <a:lnTo>
                      <a:pt x="65" y="101"/>
                    </a:lnTo>
                    <a:lnTo>
                      <a:pt x="66" y="101"/>
                    </a:lnTo>
                    <a:lnTo>
                      <a:pt x="64" y="102"/>
                    </a:lnTo>
                    <a:lnTo>
                      <a:pt x="60" y="101"/>
                    </a:lnTo>
                    <a:lnTo>
                      <a:pt x="54" y="99"/>
                    </a:lnTo>
                    <a:lnTo>
                      <a:pt x="49" y="95"/>
                    </a:lnTo>
                    <a:lnTo>
                      <a:pt x="42" y="91"/>
                    </a:lnTo>
                    <a:lnTo>
                      <a:pt x="35" y="84"/>
                    </a:lnTo>
                    <a:lnTo>
                      <a:pt x="29" y="77"/>
                    </a:lnTo>
                    <a:lnTo>
                      <a:pt x="23" y="68"/>
                    </a:lnTo>
                    <a:lnTo>
                      <a:pt x="17" y="59"/>
                    </a:lnTo>
                    <a:lnTo>
                      <a:pt x="13" y="48"/>
                    </a:lnTo>
                    <a:lnTo>
                      <a:pt x="11" y="38"/>
                    </a:lnTo>
                    <a:lnTo>
                      <a:pt x="10" y="26"/>
                    </a:lnTo>
                    <a:lnTo>
                      <a:pt x="10" y="15"/>
                    </a:lnTo>
                    <a:lnTo>
                      <a:pt x="13" y="3"/>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51" name="Freeform 875"/>
              <p:cNvSpPr>
                <a:spLocks noChangeArrowheads="1"/>
              </p:cNvSpPr>
              <p:nvPr/>
            </p:nvSpPr>
            <p:spPr bwMode="auto">
              <a:xfrm>
                <a:off x="142" y="817"/>
                <a:ext cx="50" cy="45"/>
              </a:xfrm>
              <a:custGeom>
                <a:avLst/>
                <a:gdLst>
                  <a:gd name="T0" fmla="*/ 1564 w 53"/>
                  <a:gd name="T1" fmla="*/ 19296 h 46"/>
                  <a:gd name="T2" fmla="*/ 1379 w 53"/>
                  <a:gd name="T3" fmla="*/ 14792 h 46"/>
                  <a:gd name="T4" fmla="*/ 1169 w 53"/>
                  <a:gd name="T5" fmla="*/ 10778 h 46"/>
                  <a:gd name="T6" fmla="*/ 938 w 53"/>
                  <a:gd name="T7" fmla="*/ 7699 h 46"/>
                  <a:gd name="T8" fmla="*/ 746 w 53"/>
                  <a:gd name="T9" fmla="*/ 4331 h 46"/>
                  <a:gd name="T10" fmla="*/ 535 w 53"/>
                  <a:gd name="T11" fmla="*/ 85 h 46"/>
                  <a:gd name="T12" fmla="*/ 363 w 53"/>
                  <a:gd name="T13" fmla="*/ 1 h 46"/>
                  <a:gd name="T14" fmla="*/ 308 w 53"/>
                  <a:gd name="T15" fmla="*/ 1 h 46"/>
                  <a:gd name="T16" fmla="*/ 6 w 53"/>
                  <a:gd name="T17" fmla="*/ 0 h 46"/>
                  <a:gd name="T18" fmla="*/ 2 w 53"/>
                  <a:gd name="T19" fmla="*/ 2 h 46"/>
                  <a:gd name="T20" fmla="*/ 0 w 53"/>
                  <a:gd name="T21" fmla="*/ 3106 h 46"/>
                  <a:gd name="T22" fmla="*/ 8 w 53"/>
                  <a:gd name="T23" fmla="*/ 3984 h 46"/>
                  <a:gd name="T24" fmla="*/ 7 w 53"/>
                  <a:gd name="T25" fmla="*/ 4331 h 46"/>
                  <a:gd name="T26" fmla="*/ 308 w 53"/>
                  <a:gd name="T27" fmla="*/ 4331 h 46"/>
                  <a:gd name="T28" fmla="*/ 385 w 53"/>
                  <a:gd name="T29" fmla="*/ 5095 h 46"/>
                  <a:gd name="T30" fmla="*/ 566 w 53"/>
                  <a:gd name="T31" fmla="*/ 7699 h 46"/>
                  <a:gd name="T32" fmla="*/ 787 w 53"/>
                  <a:gd name="T33" fmla="*/ 10600 h 46"/>
                  <a:gd name="T34" fmla="*/ 982 w 53"/>
                  <a:gd name="T35" fmla="*/ 13822 h 46"/>
                  <a:gd name="T36" fmla="*/ 1169 w 53"/>
                  <a:gd name="T37" fmla="*/ 17475 h 46"/>
                  <a:gd name="T38" fmla="*/ 1366 w 53"/>
                  <a:gd name="T39" fmla="*/ 20978 h 46"/>
                  <a:gd name="T40" fmla="*/ 1564 w 53"/>
                  <a:gd name="T41" fmla="*/ 19296 h 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3"/>
                  <a:gd name="T64" fmla="*/ 0 h 46"/>
                  <a:gd name="T65" fmla="*/ 53 w 53"/>
                  <a:gd name="T66" fmla="*/ 46 h 4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3" h="46">
                    <a:moveTo>
                      <a:pt x="53" y="42"/>
                    </a:moveTo>
                    <a:lnTo>
                      <a:pt x="46" y="32"/>
                    </a:lnTo>
                    <a:lnTo>
                      <a:pt x="40" y="24"/>
                    </a:lnTo>
                    <a:lnTo>
                      <a:pt x="32" y="17"/>
                    </a:lnTo>
                    <a:lnTo>
                      <a:pt x="25" y="10"/>
                    </a:lnTo>
                    <a:lnTo>
                      <a:pt x="19" y="5"/>
                    </a:lnTo>
                    <a:lnTo>
                      <a:pt x="12" y="1"/>
                    </a:lnTo>
                    <a:lnTo>
                      <a:pt x="9" y="1"/>
                    </a:lnTo>
                    <a:lnTo>
                      <a:pt x="6" y="0"/>
                    </a:lnTo>
                    <a:lnTo>
                      <a:pt x="2" y="2"/>
                    </a:lnTo>
                    <a:lnTo>
                      <a:pt x="0" y="6"/>
                    </a:lnTo>
                    <a:lnTo>
                      <a:pt x="8" y="9"/>
                    </a:lnTo>
                    <a:lnTo>
                      <a:pt x="7" y="10"/>
                    </a:lnTo>
                    <a:lnTo>
                      <a:pt x="9" y="10"/>
                    </a:lnTo>
                    <a:lnTo>
                      <a:pt x="13" y="12"/>
                    </a:lnTo>
                    <a:lnTo>
                      <a:pt x="20" y="17"/>
                    </a:lnTo>
                    <a:lnTo>
                      <a:pt x="26" y="23"/>
                    </a:lnTo>
                    <a:lnTo>
                      <a:pt x="33" y="30"/>
                    </a:lnTo>
                    <a:lnTo>
                      <a:pt x="40" y="38"/>
                    </a:lnTo>
                    <a:lnTo>
                      <a:pt x="45" y="46"/>
                    </a:lnTo>
                    <a:lnTo>
                      <a:pt x="53" y="4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52" name="Freeform 876"/>
              <p:cNvSpPr>
                <a:spLocks noChangeArrowheads="1"/>
              </p:cNvSpPr>
              <p:nvPr/>
            </p:nvSpPr>
            <p:spPr bwMode="auto">
              <a:xfrm>
                <a:off x="190" y="852"/>
                <a:ext cx="20" cy="60"/>
              </a:xfrm>
              <a:custGeom>
                <a:avLst/>
                <a:gdLst>
                  <a:gd name="T0" fmla="*/ 1808 w 24"/>
                  <a:gd name="T1" fmla="*/ 21683 h 60"/>
                  <a:gd name="T2" fmla="*/ 1721 w 24"/>
                  <a:gd name="T3" fmla="*/ 20226 h 60"/>
                  <a:gd name="T4" fmla="*/ 1721 w 24"/>
                  <a:gd name="T5" fmla="*/ 18135 h 60"/>
                  <a:gd name="T6" fmla="*/ 1669 w 24"/>
                  <a:gd name="T7" fmla="*/ 15747 h 60"/>
                  <a:gd name="T8" fmla="*/ 1540 w 24"/>
                  <a:gd name="T9" fmla="*/ 12522 h 60"/>
                  <a:gd name="T10" fmla="*/ 1422 w 24"/>
                  <a:gd name="T11" fmla="*/ 9086 h 60"/>
                  <a:gd name="T12" fmla="*/ 1211 w 24"/>
                  <a:gd name="T13" fmla="*/ 6027 h 60"/>
                  <a:gd name="T14" fmla="*/ 879 w 24"/>
                  <a:gd name="T15" fmla="*/ 3182 h 60"/>
                  <a:gd name="T16" fmla="*/ 638 w 24"/>
                  <a:gd name="T17" fmla="*/ 0 h 60"/>
                  <a:gd name="T18" fmla="*/ 0 w 24"/>
                  <a:gd name="T19" fmla="*/ 4 h 60"/>
                  <a:gd name="T20" fmla="*/ 3 w 24"/>
                  <a:gd name="T21" fmla="*/ 4367 h 60"/>
                  <a:gd name="T22" fmla="*/ 638 w 24"/>
                  <a:gd name="T23" fmla="*/ 7661 h 60"/>
                  <a:gd name="T24" fmla="*/ 748 w 24"/>
                  <a:gd name="T25" fmla="*/ 10644 h 60"/>
                  <a:gd name="T26" fmla="*/ 879 w 24"/>
                  <a:gd name="T27" fmla="*/ 13404 h 60"/>
                  <a:gd name="T28" fmla="*/ 953 w 24"/>
                  <a:gd name="T29" fmla="*/ 16691 h 60"/>
                  <a:gd name="T30" fmla="*/ 1032 w 24"/>
                  <a:gd name="T31" fmla="*/ 18473 h 60"/>
                  <a:gd name="T32" fmla="*/ 1118 w 24"/>
                  <a:gd name="T33" fmla="*/ 21231 h 60"/>
                  <a:gd name="T34" fmla="*/ 1211 w 24"/>
                  <a:gd name="T35" fmla="*/ 21922 h 60"/>
                  <a:gd name="T36" fmla="*/ 1808 w 24"/>
                  <a:gd name="T37" fmla="*/ 21683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24" y="59"/>
                    </a:moveTo>
                    <a:lnTo>
                      <a:pt x="23" y="55"/>
                    </a:lnTo>
                    <a:lnTo>
                      <a:pt x="23" y="49"/>
                    </a:lnTo>
                    <a:lnTo>
                      <a:pt x="22" y="42"/>
                    </a:lnTo>
                    <a:lnTo>
                      <a:pt x="20" y="34"/>
                    </a:lnTo>
                    <a:lnTo>
                      <a:pt x="18" y="25"/>
                    </a:lnTo>
                    <a:lnTo>
                      <a:pt x="16" y="16"/>
                    </a:lnTo>
                    <a:lnTo>
                      <a:pt x="12" y="8"/>
                    </a:lnTo>
                    <a:lnTo>
                      <a:pt x="8" y="0"/>
                    </a:lnTo>
                    <a:lnTo>
                      <a:pt x="0" y="4"/>
                    </a:lnTo>
                    <a:lnTo>
                      <a:pt x="4" y="12"/>
                    </a:lnTo>
                    <a:lnTo>
                      <a:pt x="8" y="20"/>
                    </a:lnTo>
                    <a:lnTo>
                      <a:pt x="10" y="29"/>
                    </a:lnTo>
                    <a:lnTo>
                      <a:pt x="12" y="36"/>
                    </a:lnTo>
                    <a:lnTo>
                      <a:pt x="13" y="44"/>
                    </a:lnTo>
                    <a:lnTo>
                      <a:pt x="14" y="50"/>
                    </a:lnTo>
                    <a:lnTo>
                      <a:pt x="15" y="56"/>
                    </a:lnTo>
                    <a:lnTo>
                      <a:pt x="16" y="60"/>
                    </a:lnTo>
                    <a:lnTo>
                      <a:pt x="24"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53" name="Freeform 877"/>
              <p:cNvSpPr>
                <a:spLocks noChangeArrowheads="1"/>
              </p:cNvSpPr>
              <p:nvPr/>
            </p:nvSpPr>
            <p:spPr bwMode="auto">
              <a:xfrm>
                <a:off x="5548" y="951"/>
                <a:ext cx="63" cy="112"/>
              </a:xfrm>
              <a:custGeom>
                <a:avLst/>
                <a:gdLst>
                  <a:gd name="T0" fmla="*/ 0 w 65"/>
                  <a:gd name="T1" fmla="*/ 29584 h 107"/>
                  <a:gd name="T2" fmla="*/ 0 w 65"/>
                  <a:gd name="T3" fmla="*/ 30109 h 107"/>
                  <a:gd name="T4" fmla="*/ 0 w 65"/>
                  <a:gd name="T5" fmla="*/ 31411 h 107"/>
                  <a:gd name="T6" fmla="*/ 1 w 65"/>
                  <a:gd name="T7" fmla="*/ 31706 h 107"/>
                  <a:gd name="T8" fmla="*/ 3 w 65"/>
                  <a:gd name="T9" fmla="*/ 32030 h 107"/>
                  <a:gd name="T10" fmla="*/ 6 w 65"/>
                  <a:gd name="T11" fmla="*/ 32690 h 107"/>
                  <a:gd name="T12" fmla="*/ 549 w 65"/>
                  <a:gd name="T13" fmla="*/ 32690 h 107"/>
                  <a:gd name="T14" fmla="*/ 787 w 65"/>
                  <a:gd name="T15" fmla="*/ 31793 h 107"/>
                  <a:gd name="T16" fmla="*/ 1195 w 65"/>
                  <a:gd name="T17" fmla="*/ 30401 h 107"/>
                  <a:gd name="T18" fmla="*/ 1458 w 65"/>
                  <a:gd name="T19" fmla="*/ 29197 h 107"/>
                  <a:gd name="T20" fmla="*/ 1849 w 65"/>
                  <a:gd name="T21" fmla="*/ 27209 h 107"/>
                  <a:gd name="T22" fmla="*/ 2168 w 65"/>
                  <a:gd name="T23" fmla="*/ 24252 h 107"/>
                  <a:gd name="T24" fmla="*/ 2494 w 65"/>
                  <a:gd name="T25" fmla="*/ 21907 h 107"/>
                  <a:gd name="T26" fmla="*/ 2810 w 65"/>
                  <a:gd name="T27" fmla="*/ 19122 h 107"/>
                  <a:gd name="T28" fmla="*/ 2982 w 65"/>
                  <a:gd name="T29" fmla="*/ 15472 h 107"/>
                  <a:gd name="T30" fmla="*/ 3102 w 65"/>
                  <a:gd name="T31" fmla="*/ 12281 h 107"/>
                  <a:gd name="T32" fmla="*/ 3166 w 65"/>
                  <a:gd name="T33" fmla="*/ 8083 h 107"/>
                  <a:gd name="T34" fmla="*/ 3157 w 65"/>
                  <a:gd name="T35" fmla="*/ 3916 h 107"/>
                  <a:gd name="T36" fmla="*/ 2982 w 65"/>
                  <a:gd name="T37" fmla="*/ 2 h 107"/>
                  <a:gd name="T38" fmla="*/ 2975 w 65"/>
                  <a:gd name="T39" fmla="*/ 0 h 107"/>
                  <a:gd name="T40" fmla="*/ 2922 w 65"/>
                  <a:gd name="T41" fmla="*/ 0 h 107"/>
                  <a:gd name="T42" fmla="*/ 2810 w 65"/>
                  <a:gd name="T43" fmla="*/ 0 h 107"/>
                  <a:gd name="T44" fmla="*/ 2693 w 65"/>
                  <a:gd name="T45" fmla="*/ 1 h 107"/>
                  <a:gd name="T46" fmla="*/ 2349 w 65"/>
                  <a:gd name="T47" fmla="*/ 3 h 107"/>
                  <a:gd name="T48" fmla="*/ 2086 w 65"/>
                  <a:gd name="T49" fmla="*/ 2551 h 107"/>
                  <a:gd name="T50" fmla="*/ 1743 w 65"/>
                  <a:gd name="T51" fmla="*/ 3916 h 107"/>
                  <a:gd name="T52" fmla="*/ 1374 w 65"/>
                  <a:gd name="T53" fmla="*/ 6917 h 107"/>
                  <a:gd name="T54" fmla="*/ 1059 w 65"/>
                  <a:gd name="T55" fmla="*/ 9205 h 107"/>
                  <a:gd name="T56" fmla="*/ 740 w 65"/>
                  <a:gd name="T57" fmla="*/ 11579 h 107"/>
                  <a:gd name="T58" fmla="*/ 583 w 65"/>
                  <a:gd name="T59" fmla="*/ 14183 h 107"/>
                  <a:gd name="T60" fmla="*/ 8 w 65"/>
                  <a:gd name="T61" fmla="*/ 16646 h 107"/>
                  <a:gd name="T62" fmla="*/ 6 w 65"/>
                  <a:gd name="T63" fmla="*/ 19525 h 107"/>
                  <a:gd name="T64" fmla="*/ 4 w 65"/>
                  <a:gd name="T65" fmla="*/ 21907 h 107"/>
                  <a:gd name="T66" fmla="*/ 3 w 65"/>
                  <a:gd name="T67" fmla="*/ 23996 h 107"/>
                  <a:gd name="T68" fmla="*/ 1 w 65"/>
                  <a:gd name="T69" fmla="*/ 26077 h 107"/>
                  <a:gd name="T70" fmla="*/ 1 w 65"/>
                  <a:gd name="T71" fmla="*/ 28006 h 107"/>
                  <a:gd name="T72" fmla="*/ 0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0" y="97"/>
                    </a:moveTo>
                    <a:lnTo>
                      <a:pt x="0" y="99"/>
                    </a:lnTo>
                    <a:lnTo>
                      <a:pt x="0" y="102"/>
                    </a:lnTo>
                    <a:lnTo>
                      <a:pt x="1" y="103"/>
                    </a:lnTo>
                    <a:lnTo>
                      <a:pt x="3" y="105"/>
                    </a:lnTo>
                    <a:lnTo>
                      <a:pt x="6" y="107"/>
                    </a:lnTo>
                    <a:lnTo>
                      <a:pt x="11" y="107"/>
                    </a:lnTo>
                    <a:lnTo>
                      <a:pt x="17" y="104"/>
                    </a:lnTo>
                    <a:lnTo>
                      <a:pt x="24" y="100"/>
                    </a:lnTo>
                    <a:lnTo>
                      <a:pt x="30" y="94"/>
                    </a:lnTo>
                    <a:lnTo>
                      <a:pt x="38" y="88"/>
                    </a:lnTo>
                    <a:lnTo>
                      <a:pt x="44" y="80"/>
                    </a:lnTo>
                    <a:lnTo>
                      <a:pt x="51" y="71"/>
                    </a:lnTo>
                    <a:lnTo>
                      <a:pt x="57" y="62"/>
                    </a:lnTo>
                    <a:lnTo>
                      <a:pt x="61" y="51"/>
                    </a:lnTo>
                    <a:lnTo>
                      <a:pt x="63" y="40"/>
                    </a:lnTo>
                    <a:lnTo>
                      <a:pt x="65" y="27"/>
                    </a:lnTo>
                    <a:lnTo>
                      <a:pt x="64" y="14"/>
                    </a:lnTo>
                    <a:lnTo>
                      <a:pt x="61" y="2"/>
                    </a:lnTo>
                    <a:lnTo>
                      <a:pt x="60" y="0"/>
                    </a:lnTo>
                    <a:lnTo>
                      <a:pt x="59" y="0"/>
                    </a:lnTo>
                    <a:lnTo>
                      <a:pt x="57" y="0"/>
                    </a:lnTo>
                    <a:lnTo>
                      <a:pt x="55" y="1"/>
                    </a:lnTo>
                    <a:lnTo>
                      <a:pt x="48" y="3"/>
                    </a:lnTo>
                    <a:lnTo>
                      <a:pt x="42" y="8"/>
                    </a:lnTo>
                    <a:lnTo>
                      <a:pt x="36" y="14"/>
                    </a:lnTo>
                    <a:lnTo>
                      <a:pt x="28" y="22"/>
                    </a:lnTo>
                    <a:lnTo>
                      <a:pt x="22" y="30"/>
                    </a:lnTo>
                    <a:lnTo>
                      <a:pt x="16" y="38"/>
                    </a:lnTo>
                    <a:lnTo>
                      <a:pt x="12" y="46"/>
                    </a:lnTo>
                    <a:lnTo>
                      <a:pt x="8" y="55"/>
                    </a:lnTo>
                    <a:lnTo>
                      <a:pt x="6" y="64"/>
                    </a:lnTo>
                    <a:lnTo>
                      <a:pt x="4" y="71"/>
                    </a:lnTo>
                    <a:lnTo>
                      <a:pt x="3" y="79"/>
                    </a:lnTo>
                    <a:lnTo>
                      <a:pt x="1" y="86"/>
                    </a:lnTo>
                    <a:lnTo>
                      <a:pt x="1" y="92"/>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54" name="Freeform 878"/>
              <p:cNvSpPr>
                <a:spLocks noChangeArrowheads="1"/>
              </p:cNvSpPr>
              <p:nvPr/>
            </p:nvSpPr>
            <p:spPr bwMode="auto">
              <a:xfrm>
                <a:off x="5544" y="951"/>
                <a:ext cx="72" cy="117"/>
              </a:xfrm>
              <a:custGeom>
                <a:avLst/>
                <a:gdLst>
                  <a:gd name="T0" fmla="*/ 1874 w 74"/>
                  <a:gd name="T1" fmla="*/ 3 h 111"/>
                  <a:gd name="T2" fmla="*/ 1975 w 74"/>
                  <a:gd name="T3" fmla="*/ 6710 h 111"/>
                  <a:gd name="T4" fmla="*/ 1975 w 74"/>
                  <a:gd name="T5" fmla="*/ 12511 h 111"/>
                  <a:gd name="T6" fmla="*/ 1925 w 74"/>
                  <a:gd name="T7" fmla="*/ 18078 h 111"/>
                  <a:gd name="T8" fmla="*/ 1874 w 74"/>
                  <a:gd name="T9" fmla="*/ 22934 h 111"/>
                  <a:gd name="T10" fmla="*/ 1732 w 74"/>
                  <a:gd name="T11" fmla="*/ 27864 h 111"/>
                  <a:gd name="T12" fmla="*/ 1559 w 74"/>
                  <a:gd name="T13" fmla="*/ 32565 h 111"/>
                  <a:gd name="T14" fmla="*/ 1402 w 74"/>
                  <a:gd name="T15" fmla="*/ 36433 h 111"/>
                  <a:gd name="T16" fmla="*/ 1198 w 74"/>
                  <a:gd name="T17" fmla="*/ 39735 h 111"/>
                  <a:gd name="T18" fmla="*/ 971 w 74"/>
                  <a:gd name="T19" fmla="*/ 42803 h 111"/>
                  <a:gd name="T20" fmla="*/ 746 w 74"/>
                  <a:gd name="T21" fmla="*/ 46006 h 111"/>
                  <a:gd name="T22" fmla="*/ 575 w 74"/>
                  <a:gd name="T23" fmla="*/ 46813 h 111"/>
                  <a:gd name="T24" fmla="*/ 417 w 74"/>
                  <a:gd name="T25" fmla="*/ 47443 h 111"/>
                  <a:gd name="T26" fmla="*/ 339 w 74"/>
                  <a:gd name="T27" fmla="*/ 47443 h 111"/>
                  <a:gd name="T28" fmla="*/ 8 w 74"/>
                  <a:gd name="T29" fmla="*/ 47078 h 111"/>
                  <a:gd name="T30" fmla="*/ 9 w 74"/>
                  <a:gd name="T31" fmla="*/ 47078 h 111"/>
                  <a:gd name="T32" fmla="*/ 8 w 74"/>
                  <a:gd name="T33" fmla="*/ 47078 h 111"/>
                  <a:gd name="T34" fmla="*/ 8 w 74"/>
                  <a:gd name="T35" fmla="*/ 46451 h 111"/>
                  <a:gd name="T36" fmla="*/ 8 w 74"/>
                  <a:gd name="T37" fmla="*/ 46006 h 111"/>
                  <a:gd name="T38" fmla="*/ 0 w 74"/>
                  <a:gd name="T39" fmla="*/ 45036 h 111"/>
                  <a:gd name="T40" fmla="*/ 0 w 74"/>
                  <a:gd name="T41" fmla="*/ 46813 h 111"/>
                  <a:gd name="T42" fmla="*/ 0 w 74"/>
                  <a:gd name="T43" fmla="*/ 48110 h 111"/>
                  <a:gd name="T44" fmla="*/ 2 w 74"/>
                  <a:gd name="T45" fmla="*/ 50178 h 111"/>
                  <a:gd name="T46" fmla="*/ 5 w 74"/>
                  <a:gd name="T47" fmla="*/ 50918 h 111"/>
                  <a:gd name="T48" fmla="*/ 339 w 74"/>
                  <a:gd name="T49" fmla="*/ 52015 h 111"/>
                  <a:gd name="T50" fmla="*/ 465 w 74"/>
                  <a:gd name="T51" fmla="*/ 52015 h 111"/>
                  <a:gd name="T52" fmla="*/ 671 w 74"/>
                  <a:gd name="T53" fmla="*/ 50618 h 111"/>
                  <a:gd name="T54" fmla="*/ 920 w 74"/>
                  <a:gd name="T55" fmla="*/ 48656 h 111"/>
                  <a:gd name="T56" fmla="*/ 1137 w 74"/>
                  <a:gd name="T57" fmla="*/ 46451 h 111"/>
                  <a:gd name="T58" fmla="*/ 1402 w 74"/>
                  <a:gd name="T59" fmla="*/ 42803 h 111"/>
                  <a:gd name="T60" fmla="*/ 1600 w 74"/>
                  <a:gd name="T61" fmla="*/ 39369 h 111"/>
                  <a:gd name="T62" fmla="*/ 1823 w 74"/>
                  <a:gd name="T63" fmla="*/ 34472 h 111"/>
                  <a:gd name="T64" fmla="*/ 1975 w 74"/>
                  <a:gd name="T65" fmla="*/ 30145 h 111"/>
                  <a:gd name="T66" fmla="*/ 2137 w 74"/>
                  <a:gd name="T67" fmla="*/ 24662 h 111"/>
                  <a:gd name="T68" fmla="*/ 2251 w 74"/>
                  <a:gd name="T69" fmla="*/ 18459 h 111"/>
                  <a:gd name="T70" fmla="*/ 2254 w 74"/>
                  <a:gd name="T71" fmla="*/ 12511 h 111"/>
                  <a:gd name="T72" fmla="*/ 2251 w 74"/>
                  <a:gd name="T73" fmla="*/ 6182 h 111"/>
                  <a:gd name="T74" fmla="*/ 2137 w 74"/>
                  <a:gd name="T75" fmla="*/ 0 h 111"/>
                  <a:gd name="T76" fmla="*/ 1874 w 74"/>
                  <a:gd name="T77" fmla="*/ 3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1" y="3"/>
                    </a:moveTo>
                    <a:lnTo>
                      <a:pt x="64" y="15"/>
                    </a:lnTo>
                    <a:lnTo>
                      <a:pt x="64" y="27"/>
                    </a:lnTo>
                    <a:lnTo>
                      <a:pt x="63" y="38"/>
                    </a:lnTo>
                    <a:lnTo>
                      <a:pt x="61" y="49"/>
                    </a:lnTo>
                    <a:lnTo>
                      <a:pt x="57" y="59"/>
                    </a:lnTo>
                    <a:lnTo>
                      <a:pt x="51" y="69"/>
                    </a:lnTo>
                    <a:lnTo>
                      <a:pt x="45" y="77"/>
                    </a:lnTo>
                    <a:lnTo>
                      <a:pt x="39" y="85"/>
                    </a:lnTo>
                    <a:lnTo>
                      <a:pt x="32" y="91"/>
                    </a:lnTo>
                    <a:lnTo>
                      <a:pt x="25" y="97"/>
                    </a:lnTo>
                    <a:lnTo>
                      <a:pt x="20" y="100"/>
                    </a:lnTo>
                    <a:lnTo>
                      <a:pt x="14" y="102"/>
                    </a:lnTo>
                    <a:lnTo>
                      <a:pt x="10" y="102"/>
                    </a:lnTo>
                    <a:lnTo>
                      <a:pt x="8" y="101"/>
                    </a:lnTo>
                    <a:lnTo>
                      <a:pt x="9" y="101"/>
                    </a:lnTo>
                    <a:lnTo>
                      <a:pt x="8" y="101"/>
                    </a:lnTo>
                    <a:lnTo>
                      <a:pt x="8" y="99"/>
                    </a:lnTo>
                    <a:lnTo>
                      <a:pt x="8" y="97"/>
                    </a:lnTo>
                    <a:lnTo>
                      <a:pt x="0" y="96"/>
                    </a:lnTo>
                    <a:lnTo>
                      <a:pt x="0" y="100"/>
                    </a:lnTo>
                    <a:lnTo>
                      <a:pt x="0" y="103"/>
                    </a:lnTo>
                    <a:lnTo>
                      <a:pt x="2" y="107"/>
                    </a:lnTo>
                    <a:lnTo>
                      <a:pt x="5" y="109"/>
                    </a:lnTo>
                    <a:lnTo>
                      <a:pt x="10" y="111"/>
                    </a:lnTo>
                    <a:lnTo>
                      <a:pt x="16" y="111"/>
                    </a:lnTo>
                    <a:lnTo>
                      <a:pt x="23" y="108"/>
                    </a:lnTo>
                    <a:lnTo>
                      <a:pt x="30" y="104"/>
                    </a:lnTo>
                    <a:lnTo>
                      <a:pt x="38" y="99"/>
                    </a:lnTo>
                    <a:lnTo>
                      <a:pt x="45" y="91"/>
                    </a:lnTo>
                    <a:lnTo>
                      <a:pt x="52" y="83"/>
                    </a:lnTo>
                    <a:lnTo>
                      <a:pt x="59" y="74"/>
                    </a:lnTo>
                    <a:lnTo>
                      <a:pt x="64" y="64"/>
                    </a:lnTo>
                    <a:lnTo>
                      <a:pt x="69" y="52"/>
                    </a:lnTo>
                    <a:lnTo>
                      <a:pt x="73" y="40"/>
                    </a:lnTo>
                    <a:lnTo>
                      <a:pt x="74" y="27"/>
                    </a:lnTo>
                    <a:lnTo>
                      <a:pt x="73" y="14"/>
                    </a:lnTo>
                    <a:lnTo>
                      <a:pt x="69" y="0"/>
                    </a:lnTo>
                    <a:lnTo>
                      <a:pt x="61"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55" name="Freeform 879"/>
              <p:cNvSpPr>
                <a:spLocks noChangeArrowheads="1"/>
              </p:cNvSpPr>
              <p:nvPr/>
            </p:nvSpPr>
            <p:spPr bwMode="auto">
              <a:xfrm>
                <a:off x="5561" y="947"/>
                <a:ext cx="50" cy="52"/>
              </a:xfrm>
              <a:custGeom>
                <a:avLst/>
                <a:gdLst>
                  <a:gd name="T0" fmla="*/ 8 w 53"/>
                  <a:gd name="T1" fmla="*/ 279258 h 45"/>
                  <a:gd name="T2" fmla="*/ 385 w 53"/>
                  <a:gd name="T3" fmla="*/ 233426 h 45"/>
                  <a:gd name="T4" fmla="*/ 566 w 53"/>
                  <a:gd name="T5" fmla="*/ 169314 h 45"/>
                  <a:gd name="T6" fmla="*/ 832 w 53"/>
                  <a:gd name="T7" fmla="*/ 131277 h 45"/>
                  <a:gd name="T8" fmla="*/ 982 w 53"/>
                  <a:gd name="T9" fmla="*/ 100517 h 45"/>
                  <a:gd name="T10" fmla="*/ 1169 w 53"/>
                  <a:gd name="T11" fmla="*/ 71607 h 45"/>
                  <a:gd name="T12" fmla="*/ 1306 w 53"/>
                  <a:gd name="T13" fmla="*/ 50653 h 45"/>
                  <a:gd name="T14" fmla="*/ 1379 w 53"/>
                  <a:gd name="T15" fmla="*/ 50653 h 45"/>
                  <a:gd name="T16" fmla="*/ 1366 w 53"/>
                  <a:gd name="T17" fmla="*/ 50653 h 45"/>
                  <a:gd name="T18" fmla="*/ 1366 w 53"/>
                  <a:gd name="T19" fmla="*/ 46399 h 45"/>
                  <a:gd name="T20" fmla="*/ 1564 w 53"/>
                  <a:gd name="T21" fmla="*/ 121 h 45"/>
                  <a:gd name="T22" fmla="*/ 1525 w 53"/>
                  <a:gd name="T23" fmla="*/ 1 h 45"/>
                  <a:gd name="T24" fmla="*/ 1401 w 53"/>
                  <a:gd name="T25" fmla="*/ 0 h 45"/>
                  <a:gd name="T26" fmla="*/ 1306 w 53"/>
                  <a:gd name="T27" fmla="*/ 0 h 45"/>
                  <a:gd name="T28" fmla="*/ 1224 w 53"/>
                  <a:gd name="T29" fmla="*/ 1 h 45"/>
                  <a:gd name="T30" fmla="*/ 991 w 53"/>
                  <a:gd name="T31" fmla="*/ 121 h 45"/>
                  <a:gd name="T32" fmla="*/ 840 w 53"/>
                  <a:gd name="T33" fmla="*/ 50653 h 45"/>
                  <a:gd name="T34" fmla="*/ 598 w 53"/>
                  <a:gd name="T35" fmla="*/ 92343 h 45"/>
                  <a:gd name="T36" fmla="*/ 385 w 53"/>
                  <a:gd name="T37" fmla="*/ 141165 h 45"/>
                  <a:gd name="T38" fmla="*/ 6 w 53"/>
                  <a:gd name="T39" fmla="*/ 197161 h 45"/>
                  <a:gd name="T40" fmla="*/ 0 w 53"/>
                  <a:gd name="T41" fmla="*/ 254272 h 45"/>
                  <a:gd name="T42" fmla="*/ 8 w 53"/>
                  <a:gd name="T43" fmla="*/ 279258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5"/>
                  <a:gd name="T68" fmla="*/ 53 w 53"/>
                  <a:gd name="T69" fmla="*/ 45 h 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5">
                    <a:moveTo>
                      <a:pt x="8" y="45"/>
                    </a:moveTo>
                    <a:lnTo>
                      <a:pt x="13" y="37"/>
                    </a:lnTo>
                    <a:lnTo>
                      <a:pt x="20" y="28"/>
                    </a:lnTo>
                    <a:lnTo>
                      <a:pt x="27" y="22"/>
                    </a:lnTo>
                    <a:lnTo>
                      <a:pt x="33" y="16"/>
                    </a:lnTo>
                    <a:lnTo>
                      <a:pt x="40" y="12"/>
                    </a:lnTo>
                    <a:lnTo>
                      <a:pt x="44" y="8"/>
                    </a:lnTo>
                    <a:lnTo>
                      <a:pt x="46" y="8"/>
                    </a:lnTo>
                    <a:lnTo>
                      <a:pt x="45" y="8"/>
                    </a:lnTo>
                    <a:lnTo>
                      <a:pt x="45" y="7"/>
                    </a:lnTo>
                    <a:lnTo>
                      <a:pt x="53" y="4"/>
                    </a:lnTo>
                    <a:lnTo>
                      <a:pt x="51" y="1"/>
                    </a:lnTo>
                    <a:lnTo>
                      <a:pt x="47" y="0"/>
                    </a:lnTo>
                    <a:lnTo>
                      <a:pt x="44" y="0"/>
                    </a:lnTo>
                    <a:lnTo>
                      <a:pt x="41" y="1"/>
                    </a:lnTo>
                    <a:lnTo>
                      <a:pt x="34" y="4"/>
                    </a:lnTo>
                    <a:lnTo>
                      <a:pt x="28" y="8"/>
                    </a:lnTo>
                    <a:lnTo>
                      <a:pt x="21" y="15"/>
                    </a:lnTo>
                    <a:lnTo>
                      <a:pt x="13" y="23"/>
                    </a:lnTo>
                    <a:lnTo>
                      <a:pt x="6" y="31"/>
                    </a:lnTo>
                    <a:lnTo>
                      <a:pt x="0" y="40"/>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56" name="Freeform 880"/>
              <p:cNvSpPr>
                <a:spLocks noChangeArrowheads="1"/>
              </p:cNvSpPr>
              <p:nvPr/>
            </p:nvSpPr>
            <p:spPr bwMode="auto">
              <a:xfrm>
                <a:off x="5544" y="1003"/>
                <a:ext cx="20" cy="51"/>
              </a:xfrm>
              <a:custGeom>
                <a:avLst/>
                <a:gdLst>
                  <a:gd name="T0" fmla="*/ 638 w 24"/>
                  <a:gd name="T1" fmla="*/ 1538 h 61"/>
                  <a:gd name="T2" fmla="*/ 692 w 24"/>
                  <a:gd name="T3" fmla="*/ 1423 h 61"/>
                  <a:gd name="T4" fmla="*/ 748 w 24"/>
                  <a:gd name="T5" fmla="*/ 1297 h 61"/>
                  <a:gd name="T6" fmla="*/ 812 w 24"/>
                  <a:gd name="T7" fmla="*/ 1121 h 61"/>
                  <a:gd name="T8" fmla="*/ 879 w 24"/>
                  <a:gd name="T9" fmla="*/ 886 h 61"/>
                  <a:gd name="T10" fmla="*/ 1032 w 24"/>
                  <a:gd name="T11" fmla="*/ 748 h 61"/>
                  <a:gd name="T12" fmla="*/ 1211 w 24"/>
                  <a:gd name="T13" fmla="*/ 509 h 61"/>
                  <a:gd name="T14" fmla="*/ 1540 w 24"/>
                  <a:gd name="T15" fmla="*/ 291 h 61"/>
                  <a:gd name="T16" fmla="*/ 1808 w 24"/>
                  <a:gd name="T17" fmla="*/ 3 h 61"/>
                  <a:gd name="T18" fmla="*/ 1211 w 24"/>
                  <a:gd name="T19" fmla="*/ 0 h 61"/>
                  <a:gd name="T20" fmla="*/ 879 w 24"/>
                  <a:gd name="T21" fmla="*/ 231 h 61"/>
                  <a:gd name="T22" fmla="*/ 638 w 24"/>
                  <a:gd name="T23" fmla="*/ 467 h 61"/>
                  <a:gd name="T24" fmla="*/ 544 w 24"/>
                  <a:gd name="T25" fmla="*/ 691 h 61"/>
                  <a:gd name="T26" fmla="*/ 3 w 24"/>
                  <a:gd name="T27" fmla="*/ 875 h 61"/>
                  <a:gd name="T28" fmla="*/ 2 w 24"/>
                  <a:gd name="T29" fmla="*/ 1038 h 61"/>
                  <a:gd name="T30" fmla="*/ 1 w 24"/>
                  <a:gd name="T31" fmla="*/ 1257 h 61"/>
                  <a:gd name="T32" fmla="*/ 1 w 24"/>
                  <a:gd name="T33" fmla="*/ 1405 h 61"/>
                  <a:gd name="T34" fmla="*/ 0 w 24"/>
                  <a:gd name="T35" fmla="*/ 1517 h 61"/>
                  <a:gd name="T36" fmla="*/ 638 w 24"/>
                  <a:gd name="T37" fmla="*/ 1538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8" y="61"/>
                    </a:moveTo>
                    <a:lnTo>
                      <a:pt x="9" y="56"/>
                    </a:lnTo>
                    <a:lnTo>
                      <a:pt x="10" y="51"/>
                    </a:lnTo>
                    <a:lnTo>
                      <a:pt x="11" y="44"/>
                    </a:lnTo>
                    <a:lnTo>
                      <a:pt x="12" y="36"/>
                    </a:lnTo>
                    <a:lnTo>
                      <a:pt x="14" y="29"/>
                    </a:lnTo>
                    <a:lnTo>
                      <a:pt x="16" y="20"/>
                    </a:lnTo>
                    <a:lnTo>
                      <a:pt x="20" y="12"/>
                    </a:lnTo>
                    <a:lnTo>
                      <a:pt x="24" y="5"/>
                    </a:lnTo>
                    <a:lnTo>
                      <a:pt x="16" y="0"/>
                    </a:lnTo>
                    <a:lnTo>
                      <a:pt x="12" y="9"/>
                    </a:lnTo>
                    <a:lnTo>
                      <a:pt x="8" y="18"/>
                    </a:lnTo>
                    <a:lnTo>
                      <a:pt x="6" y="27"/>
                    </a:lnTo>
                    <a:lnTo>
                      <a:pt x="4" y="34"/>
                    </a:lnTo>
                    <a:lnTo>
                      <a:pt x="2" y="42"/>
                    </a:lnTo>
                    <a:lnTo>
                      <a:pt x="1" y="50"/>
                    </a:lnTo>
                    <a:lnTo>
                      <a:pt x="1" y="55"/>
                    </a:lnTo>
                    <a:lnTo>
                      <a:pt x="0" y="60"/>
                    </a:lnTo>
                    <a:lnTo>
                      <a:pt x="8"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57" name="Freeform 881"/>
              <p:cNvSpPr>
                <a:spLocks noChangeArrowheads="1"/>
              </p:cNvSpPr>
              <p:nvPr/>
            </p:nvSpPr>
            <p:spPr bwMode="auto">
              <a:xfrm>
                <a:off x="142" y="3668"/>
                <a:ext cx="63" cy="112"/>
              </a:xfrm>
              <a:custGeom>
                <a:avLst/>
                <a:gdLst>
                  <a:gd name="T0" fmla="*/ 3166 w 65"/>
                  <a:gd name="T1" fmla="*/ 29584 h 107"/>
                  <a:gd name="T2" fmla="*/ 3166 w 65"/>
                  <a:gd name="T3" fmla="*/ 30109 h 107"/>
                  <a:gd name="T4" fmla="*/ 3166 w 65"/>
                  <a:gd name="T5" fmla="*/ 31411 h 107"/>
                  <a:gd name="T6" fmla="*/ 3157 w 65"/>
                  <a:gd name="T7" fmla="*/ 31706 h 107"/>
                  <a:gd name="T8" fmla="*/ 3102 w 65"/>
                  <a:gd name="T9" fmla="*/ 32030 h 107"/>
                  <a:gd name="T10" fmla="*/ 2922 w 65"/>
                  <a:gd name="T11" fmla="*/ 32690 h 107"/>
                  <a:gd name="T12" fmla="*/ 2647 w 65"/>
                  <a:gd name="T13" fmla="*/ 32690 h 107"/>
                  <a:gd name="T14" fmla="*/ 2349 w 65"/>
                  <a:gd name="T15" fmla="*/ 31793 h 107"/>
                  <a:gd name="T16" fmla="*/ 2043 w 65"/>
                  <a:gd name="T17" fmla="*/ 30401 h 107"/>
                  <a:gd name="T18" fmla="*/ 1708 w 65"/>
                  <a:gd name="T19" fmla="*/ 29197 h 107"/>
                  <a:gd name="T20" fmla="*/ 1346 w 65"/>
                  <a:gd name="T21" fmla="*/ 27209 h 107"/>
                  <a:gd name="T22" fmla="*/ 997 w 65"/>
                  <a:gd name="T23" fmla="*/ 24252 h 107"/>
                  <a:gd name="T24" fmla="*/ 656 w 65"/>
                  <a:gd name="T25" fmla="*/ 21907 h 107"/>
                  <a:gd name="T26" fmla="*/ 8 w 65"/>
                  <a:gd name="T27" fmla="*/ 19122 h 107"/>
                  <a:gd name="T28" fmla="*/ 4 w 65"/>
                  <a:gd name="T29" fmla="*/ 15472 h 107"/>
                  <a:gd name="T30" fmla="*/ 2 w 65"/>
                  <a:gd name="T31" fmla="*/ 12281 h 107"/>
                  <a:gd name="T32" fmla="*/ 0 w 65"/>
                  <a:gd name="T33" fmla="*/ 8083 h 107"/>
                  <a:gd name="T34" fmla="*/ 1 w 65"/>
                  <a:gd name="T35" fmla="*/ 3916 h 107"/>
                  <a:gd name="T36" fmla="*/ 4 w 65"/>
                  <a:gd name="T37" fmla="*/ 2 h 107"/>
                  <a:gd name="T38" fmla="*/ 5 w 65"/>
                  <a:gd name="T39" fmla="*/ 0 h 107"/>
                  <a:gd name="T40" fmla="*/ 6 w 65"/>
                  <a:gd name="T41" fmla="*/ 0 h 107"/>
                  <a:gd name="T42" fmla="*/ 8 w 65"/>
                  <a:gd name="T43" fmla="*/ 0 h 107"/>
                  <a:gd name="T44" fmla="*/ 517 w 65"/>
                  <a:gd name="T45" fmla="*/ 0 h 107"/>
                  <a:gd name="T46" fmla="*/ 787 w 65"/>
                  <a:gd name="T47" fmla="*/ 3 h 107"/>
                  <a:gd name="T48" fmla="*/ 1126 w 65"/>
                  <a:gd name="T49" fmla="*/ 2551 h 107"/>
                  <a:gd name="T50" fmla="*/ 1429 w 65"/>
                  <a:gd name="T51" fmla="*/ 3916 h 107"/>
                  <a:gd name="T52" fmla="*/ 1814 w 65"/>
                  <a:gd name="T53" fmla="*/ 6917 h 107"/>
                  <a:gd name="T54" fmla="*/ 2122 w 65"/>
                  <a:gd name="T55" fmla="*/ 9205 h 107"/>
                  <a:gd name="T56" fmla="*/ 2391 w 65"/>
                  <a:gd name="T57" fmla="*/ 11579 h 107"/>
                  <a:gd name="T58" fmla="*/ 2647 w 65"/>
                  <a:gd name="T59" fmla="*/ 14183 h 107"/>
                  <a:gd name="T60" fmla="*/ 2810 w 65"/>
                  <a:gd name="T61" fmla="*/ 16646 h 107"/>
                  <a:gd name="T62" fmla="*/ 2922 w 65"/>
                  <a:gd name="T63" fmla="*/ 19525 h 107"/>
                  <a:gd name="T64" fmla="*/ 2982 w 65"/>
                  <a:gd name="T65" fmla="*/ 21907 h 107"/>
                  <a:gd name="T66" fmla="*/ 3102 w 65"/>
                  <a:gd name="T67" fmla="*/ 23996 h 107"/>
                  <a:gd name="T68" fmla="*/ 3157 w 65"/>
                  <a:gd name="T69" fmla="*/ 26077 h 107"/>
                  <a:gd name="T70" fmla="*/ 3157 w 65"/>
                  <a:gd name="T71" fmla="*/ 28006 h 107"/>
                  <a:gd name="T72" fmla="*/ 3166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7"/>
                    </a:moveTo>
                    <a:lnTo>
                      <a:pt x="65" y="99"/>
                    </a:lnTo>
                    <a:lnTo>
                      <a:pt x="65" y="102"/>
                    </a:lnTo>
                    <a:lnTo>
                      <a:pt x="64" y="103"/>
                    </a:lnTo>
                    <a:lnTo>
                      <a:pt x="63" y="105"/>
                    </a:lnTo>
                    <a:lnTo>
                      <a:pt x="59" y="107"/>
                    </a:lnTo>
                    <a:lnTo>
                      <a:pt x="54" y="107"/>
                    </a:lnTo>
                    <a:lnTo>
                      <a:pt x="48" y="104"/>
                    </a:lnTo>
                    <a:lnTo>
                      <a:pt x="41" y="100"/>
                    </a:lnTo>
                    <a:lnTo>
                      <a:pt x="35" y="94"/>
                    </a:lnTo>
                    <a:lnTo>
                      <a:pt x="27" y="88"/>
                    </a:lnTo>
                    <a:lnTo>
                      <a:pt x="21" y="80"/>
                    </a:lnTo>
                    <a:lnTo>
                      <a:pt x="14" y="71"/>
                    </a:lnTo>
                    <a:lnTo>
                      <a:pt x="8" y="62"/>
                    </a:lnTo>
                    <a:lnTo>
                      <a:pt x="4" y="51"/>
                    </a:lnTo>
                    <a:lnTo>
                      <a:pt x="2" y="40"/>
                    </a:lnTo>
                    <a:lnTo>
                      <a:pt x="0" y="27"/>
                    </a:lnTo>
                    <a:lnTo>
                      <a:pt x="1" y="14"/>
                    </a:lnTo>
                    <a:lnTo>
                      <a:pt x="4" y="2"/>
                    </a:lnTo>
                    <a:lnTo>
                      <a:pt x="5" y="0"/>
                    </a:lnTo>
                    <a:lnTo>
                      <a:pt x="6" y="0"/>
                    </a:lnTo>
                    <a:lnTo>
                      <a:pt x="8" y="0"/>
                    </a:lnTo>
                    <a:lnTo>
                      <a:pt x="10" y="0"/>
                    </a:lnTo>
                    <a:lnTo>
                      <a:pt x="17" y="3"/>
                    </a:lnTo>
                    <a:lnTo>
                      <a:pt x="23" y="8"/>
                    </a:lnTo>
                    <a:lnTo>
                      <a:pt x="29" y="14"/>
                    </a:lnTo>
                    <a:lnTo>
                      <a:pt x="37" y="22"/>
                    </a:lnTo>
                    <a:lnTo>
                      <a:pt x="43" y="30"/>
                    </a:lnTo>
                    <a:lnTo>
                      <a:pt x="49" y="38"/>
                    </a:lnTo>
                    <a:lnTo>
                      <a:pt x="54" y="46"/>
                    </a:lnTo>
                    <a:lnTo>
                      <a:pt x="57" y="55"/>
                    </a:lnTo>
                    <a:lnTo>
                      <a:pt x="59" y="64"/>
                    </a:lnTo>
                    <a:lnTo>
                      <a:pt x="61" y="71"/>
                    </a:lnTo>
                    <a:lnTo>
                      <a:pt x="63" y="79"/>
                    </a:lnTo>
                    <a:lnTo>
                      <a:pt x="64" y="86"/>
                    </a:lnTo>
                    <a:lnTo>
                      <a:pt x="64" y="92"/>
                    </a:lnTo>
                    <a:lnTo>
                      <a:pt x="65"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58" name="Freeform 882"/>
              <p:cNvSpPr>
                <a:spLocks noChangeArrowheads="1"/>
              </p:cNvSpPr>
              <p:nvPr/>
            </p:nvSpPr>
            <p:spPr bwMode="auto">
              <a:xfrm>
                <a:off x="137" y="3668"/>
                <a:ext cx="72" cy="117"/>
              </a:xfrm>
              <a:custGeom>
                <a:avLst/>
                <a:gdLst>
                  <a:gd name="T0" fmla="*/ 5 w 74"/>
                  <a:gd name="T1" fmla="*/ 0 h 111"/>
                  <a:gd name="T2" fmla="*/ 1 w 74"/>
                  <a:gd name="T3" fmla="*/ 6182 h 111"/>
                  <a:gd name="T4" fmla="*/ 0 w 74"/>
                  <a:gd name="T5" fmla="*/ 12511 h 111"/>
                  <a:gd name="T6" fmla="*/ 1 w 74"/>
                  <a:gd name="T7" fmla="*/ 18459 h 111"/>
                  <a:gd name="T8" fmla="*/ 5 w 74"/>
                  <a:gd name="T9" fmla="*/ 24662 h 111"/>
                  <a:gd name="T10" fmla="*/ 339 w 74"/>
                  <a:gd name="T11" fmla="*/ 30145 h 111"/>
                  <a:gd name="T12" fmla="*/ 442 w 74"/>
                  <a:gd name="T13" fmla="*/ 34472 h 111"/>
                  <a:gd name="T14" fmla="*/ 637 w 74"/>
                  <a:gd name="T15" fmla="*/ 39369 h 111"/>
                  <a:gd name="T16" fmla="*/ 919 w 74"/>
                  <a:gd name="T17" fmla="*/ 42803 h 111"/>
                  <a:gd name="T18" fmla="*/ 1077 w 74"/>
                  <a:gd name="T19" fmla="*/ 46451 h 111"/>
                  <a:gd name="T20" fmla="*/ 1331 w 74"/>
                  <a:gd name="T21" fmla="*/ 48656 h 111"/>
                  <a:gd name="T22" fmla="*/ 1559 w 74"/>
                  <a:gd name="T23" fmla="*/ 50618 h 111"/>
                  <a:gd name="T24" fmla="*/ 1777 w 74"/>
                  <a:gd name="T25" fmla="*/ 52015 h 111"/>
                  <a:gd name="T26" fmla="*/ 1975 w 74"/>
                  <a:gd name="T27" fmla="*/ 52015 h 111"/>
                  <a:gd name="T28" fmla="*/ 2139 w 74"/>
                  <a:gd name="T29" fmla="*/ 50918 h 111"/>
                  <a:gd name="T30" fmla="*/ 2235 w 74"/>
                  <a:gd name="T31" fmla="*/ 50178 h 111"/>
                  <a:gd name="T32" fmla="*/ 2254 w 74"/>
                  <a:gd name="T33" fmla="*/ 48110 h 111"/>
                  <a:gd name="T34" fmla="*/ 2254 w 74"/>
                  <a:gd name="T35" fmla="*/ 46813 h 111"/>
                  <a:gd name="T36" fmla="*/ 2254 w 74"/>
                  <a:gd name="T37" fmla="*/ 45036 h 111"/>
                  <a:gd name="T38" fmla="*/ 2029 w 74"/>
                  <a:gd name="T39" fmla="*/ 46006 h 111"/>
                  <a:gd name="T40" fmla="*/ 2029 w 74"/>
                  <a:gd name="T41" fmla="*/ 46451 h 111"/>
                  <a:gd name="T42" fmla="*/ 2029 w 74"/>
                  <a:gd name="T43" fmla="*/ 47078 h 111"/>
                  <a:gd name="T44" fmla="*/ 2027 w 74"/>
                  <a:gd name="T45" fmla="*/ 47078 h 111"/>
                  <a:gd name="T46" fmla="*/ 2029 w 74"/>
                  <a:gd name="T47" fmla="*/ 47078 h 111"/>
                  <a:gd name="T48" fmla="*/ 1975 w 74"/>
                  <a:gd name="T49" fmla="*/ 47443 h 111"/>
                  <a:gd name="T50" fmla="*/ 1825 w 74"/>
                  <a:gd name="T51" fmla="*/ 47443 h 111"/>
                  <a:gd name="T52" fmla="*/ 1642 w 74"/>
                  <a:gd name="T53" fmla="*/ 46813 h 111"/>
                  <a:gd name="T54" fmla="*/ 1519 w 74"/>
                  <a:gd name="T55" fmla="*/ 46006 h 111"/>
                  <a:gd name="T56" fmla="*/ 1263 w 74"/>
                  <a:gd name="T57" fmla="*/ 42803 h 111"/>
                  <a:gd name="T58" fmla="*/ 1077 w 74"/>
                  <a:gd name="T59" fmla="*/ 39735 h 111"/>
                  <a:gd name="T60" fmla="*/ 919 w 74"/>
                  <a:gd name="T61" fmla="*/ 36433 h 111"/>
                  <a:gd name="T62" fmla="*/ 671 w 74"/>
                  <a:gd name="T63" fmla="*/ 32565 h 111"/>
                  <a:gd name="T64" fmla="*/ 489 w 74"/>
                  <a:gd name="T65" fmla="*/ 27864 h 111"/>
                  <a:gd name="T66" fmla="*/ 397 w 74"/>
                  <a:gd name="T67" fmla="*/ 22934 h 111"/>
                  <a:gd name="T68" fmla="*/ 357 w 74"/>
                  <a:gd name="T69" fmla="*/ 18078 h 111"/>
                  <a:gd name="T70" fmla="*/ 339 w 74"/>
                  <a:gd name="T71" fmla="*/ 12511 h 111"/>
                  <a:gd name="T72" fmla="*/ 339 w 74"/>
                  <a:gd name="T73" fmla="*/ 6710 h 111"/>
                  <a:gd name="T74" fmla="*/ 397 w 74"/>
                  <a:gd name="T75" fmla="*/ 3 h 111"/>
                  <a:gd name="T76" fmla="*/ 5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5" y="0"/>
                    </a:moveTo>
                    <a:lnTo>
                      <a:pt x="1" y="14"/>
                    </a:lnTo>
                    <a:lnTo>
                      <a:pt x="0" y="27"/>
                    </a:lnTo>
                    <a:lnTo>
                      <a:pt x="1" y="40"/>
                    </a:lnTo>
                    <a:lnTo>
                      <a:pt x="5" y="52"/>
                    </a:lnTo>
                    <a:lnTo>
                      <a:pt x="10" y="64"/>
                    </a:lnTo>
                    <a:lnTo>
                      <a:pt x="15" y="74"/>
                    </a:lnTo>
                    <a:lnTo>
                      <a:pt x="22" y="83"/>
                    </a:lnTo>
                    <a:lnTo>
                      <a:pt x="29" y="91"/>
                    </a:lnTo>
                    <a:lnTo>
                      <a:pt x="36" y="99"/>
                    </a:lnTo>
                    <a:lnTo>
                      <a:pt x="44" y="104"/>
                    </a:lnTo>
                    <a:lnTo>
                      <a:pt x="51" y="108"/>
                    </a:lnTo>
                    <a:lnTo>
                      <a:pt x="58" y="111"/>
                    </a:lnTo>
                    <a:lnTo>
                      <a:pt x="64" y="111"/>
                    </a:lnTo>
                    <a:lnTo>
                      <a:pt x="70" y="109"/>
                    </a:lnTo>
                    <a:lnTo>
                      <a:pt x="72" y="107"/>
                    </a:lnTo>
                    <a:lnTo>
                      <a:pt x="74" y="103"/>
                    </a:lnTo>
                    <a:lnTo>
                      <a:pt x="74" y="100"/>
                    </a:lnTo>
                    <a:lnTo>
                      <a:pt x="74" y="96"/>
                    </a:lnTo>
                    <a:lnTo>
                      <a:pt x="66" y="97"/>
                    </a:lnTo>
                    <a:lnTo>
                      <a:pt x="66" y="99"/>
                    </a:lnTo>
                    <a:lnTo>
                      <a:pt x="66" y="101"/>
                    </a:lnTo>
                    <a:lnTo>
                      <a:pt x="65" y="101"/>
                    </a:lnTo>
                    <a:lnTo>
                      <a:pt x="66" y="101"/>
                    </a:lnTo>
                    <a:lnTo>
                      <a:pt x="64" y="102"/>
                    </a:lnTo>
                    <a:lnTo>
                      <a:pt x="60" y="102"/>
                    </a:lnTo>
                    <a:lnTo>
                      <a:pt x="54" y="100"/>
                    </a:lnTo>
                    <a:lnTo>
                      <a:pt x="49" y="97"/>
                    </a:lnTo>
                    <a:lnTo>
                      <a:pt x="42" y="91"/>
                    </a:lnTo>
                    <a:lnTo>
                      <a:pt x="35" y="85"/>
                    </a:lnTo>
                    <a:lnTo>
                      <a:pt x="29" y="77"/>
                    </a:lnTo>
                    <a:lnTo>
                      <a:pt x="23" y="69"/>
                    </a:lnTo>
                    <a:lnTo>
                      <a:pt x="17" y="59"/>
                    </a:lnTo>
                    <a:lnTo>
                      <a:pt x="13" y="49"/>
                    </a:lnTo>
                    <a:lnTo>
                      <a:pt x="11" y="38"/>
                    </a:lnTo>
                    <a:lnTo>
                      <a:pt x="10" y="27"/>
                    </a:lnTo>
                    <a:lnTo>
                      <a:pt x="10" y="15"/>
                    </a:lnTo>
                    <a:lnTo>
                      <a:pt x="13" y="3"/>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59" name="Freeform 883"/>
              <p:cNvSpPr>
                <a:spLocks noChangeArrowheads="1"/>
              </p:cNvSpPr>
              <p:nvPr/>
            </p:nvSpPr>
            <p:spPr bwMode="auto">
              <a:xfrm>
                <a:off x="142" y="3663"/>
                <a:ext cx="50" cy="52"/>
              </a:xfrm>
              <a:custGeom>
                <a:avLst/>
                <a:gdLst>
                  <a:gd name="T0" fmla="*/ 1564 w 53"/>
                  <a:gd name="T1" fmla="*/ 254272 h 45"/>
                  <a:gd name="T2" fmla="*/ 1401 w 53"/>
                  <a:gd name="T3" fmla="*/ 197161 h 45"/>
                  <a:gd name="T4" fmla="*/ 1169 w 53"/>
                  <a:gd name="T5" fmla="*/ 141165 h 45"/>
                  <a:gd name="T6" fmla="*/ 938 w 53"/>
                  <a:gd name="T7" fmla="*/ 92343 h 45"/>
                  <a:gd name="T8" fmla="*/ 746 w 53"/>
                  <a:gd name="T9" fmla="*/ 50653 h 45"/>
                  <a:gd name="T10" fmla="*/ 535 w 53"/>
                  <a:gd name="T11" fmla="*/ 121 h 45"/>
                  <a:gd name="T12" fmla="*/ 363 w 53"/>
                  <a:gd name="T13" fmla="*/ 1 h 45"/>
                  <a:gd name="T14" fmla="*/ 308 w 53"/>
                  <a:gd name="T15" fmla="*/ 0 h 45"/>
                  <a:gd name="T16" fmla="*/ 6 w 53"/>
                  <a:gd name="T17" fmla="*/ 0 h 45"/>
                  <a:gd name="T18" fmla="*/ 3 w 53"/>
                  <a:gd name="T19" fmla="*/ 1 h 45"/>
                  <a:gd name="T20" fmla="*/ 0 w 53"/>
                  <a:gd name="T21" fmla="*/ 121 h 45"/>
                  <a:gd name="T22" fmla="*/ 8 w 53"/>
                  <a:gd name="T23" fmla="*/ 46399 h 45"/>
                  <a:gd name="T24" fmla="*/ 8 w 53"/>
                  <a:gd name="T25" fmla="*/ 50653 h 45"/>
                  <a:gd name="T26" fmla="*/ 7 w 53"/>
                  <a:gd name="T27" fmla="*/ 50653 h 45"/>
                  <a:gd name="T28" fmla="*/ 8 w 53"/>
                  <a:gd name="T29" fmla="*/ 50653 h 45"/>
                  <a:gd name="T30" fmla="*/ 308 w 53"/>
                  <a:gd name="T31" fmla="*/ 50653 h 45"/>
                  <a:gd name="T32" fmla="*/ 385 w 53"/>
                  <a:gd name="T33" fmla="*/ 71607 h 45"/>
                  <a:gd name="T34" fmla="*/ 566 w 53"/>
                  <a:gd name="T35" fmla="*/ 100517 h 45"/>
                  <a:gd name="T36" fmla="*/ 787 w 53"/>
                  <a:gd name="T37" fmla="*/ 131277 h 45"/>
                  <a:gd name="T38" fmla="*/ 982 w 53"/>
                  <a:gd name="T39" fmla="*/ 169314 h 45"/>
                  <a:gd name="T40" fmla="*/ 1169 w 53"/>
                  <a:gd name="T41" fmla="*/ 233426 h 45"/>
                  <a:gd name="T42" fmla="*/ 1366 w 53"/>
                  <a:gd name="T43" fmla="*/ 279258 h 45"/>
                  <a:gd name="T44" fmla="*/ 1564 w 53"/>
                  <a:gd name="T45" fmla="*/ 254272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53" y="40"/>
                    </a:moveTo>
                    <a:lnTo>
                      <a:pt x="47" y="31"/>
                    </a:lnTo>
                    <a:lnTo>
                      <a:pt x="40" y="23"/>
                    </a:lnTo>
                    <a:lnTo>
                      <a:pt x="32" y="15"/>
                    </a:lnTo>
                    <a:lnTo>
                      <a:pt x="25" y="8"/>
                    </a:lnTo>
                    <a:lnTo>
                      <a:pt x="19" y="4"/>
                    </a:lnTo>
                    <a:lnTo>
                      <a:pt x="12" y="1"/>
                    </a:lnTo>
                    <a:lnTo>
                      <a:pt x="9" y="0"/>
                    </a:lnTo>
                    <a:lnTo>
                      <a:pt x="6" y="0"/>
                    </a:lnTo>
                    <a:lnTo>
                      <a:pt x="3" y="1"/>
                    </a:lnTo>
                    <a:lnTo>
                      <a:pt x="0" y="4"/>
                    </a:lnTo>
                    <a:lnTo>
                      <a:pt x="8" y="7"/>
                    </a:lnTo>
                    <a:lnTo>
                      <a:pt x="8" y="8"/>
                    </a:lnTo>
                    <a:lnTo>
                      <a:pt x="7" y="8"/>
                    </a:lnTo>
                    <a:lnTo>
                      <a:pt x="8" y="8"/>
                    </a:lnTo>
                    <a:lnTo>
                      <a:pt x="9" y="8"/>
                    </a:lnTo>
                    <a:lnTo>
                      <a:pt x="13" y="12"/>
                    </a:lnTo>
                    <a:lnTo>
                      <a:pt x="20" y="16"/>
                    </a:lnTo>
                    <a:lnTo>
                      <a:pt x="26" y="22"/>
                    </a:lnTo>
                    <a:lnTo>
                      <a:pt x="33" y="28"/>
                    </a:lnTo>
                    <a:lnTo>
                      <a:pt x="40" y="37"/>
                    </a:lnTo>
                    <a:lnTo>
                      <a:pt x="45" y="45"/>
                    </a:lnTo>
                    <a:lnTo>
                      <a:pt x="53"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60" name="Freeform 884"/>
              <p:cNvSpPr>
                <a:spLocks noChangeArrowheads="1"/>
              </p:cNvSpPr>
              <p:nvPr/>
            </p:nvSpPr>
            <p:spPr bwMode="auto">
              <a:xfrm>
                <a:off x="190" y="3707"/>
                <a:ext cx="20" cy="52"/>
              </a:xfrm>
              <a:custGeom>
                <a:avLst/>
                <a:gdLst>
                  <a:gd name="T0" fmla="*/ 1808 w 24"/>
                  <a:gd name="T1" fmla="*/ 1765 h 61"/>
                  <a:gd name="T2" fmla="*/ 1721 w 24"/>
                  <a:gd name="T3" fmla="*/ 1634 h 61"/>
                  <a:gd name="T4" fmla="*/ 1721 w 24"/>
                  <a:gd name="T5" fmla="*/ 1464 h 61"/>
                  <a:gd name="T6" fmla="*/ 1669 w 24"/>
                  <a:gd name="T7" fmla="*/ 1208 h 61"/>
                  <a:gd name="T8" fmla="*/ 1540 w 24"/>
                  <a:gd name="T9" fmla="*/ 1018 h 61"/>
                  <a:gd name="T10" fmla="*/ 1422 w 24"/>
                  <a:gd name="T11" fmla="*/ 805 h 61"/>
                  <a:gd name="T12" fmla="*/ 1211 w 24"/>
                  <a:gd name="T13" fmla="*/ 544 h 61"/>
                  <a:gd name="T14" fmla="*/ 879 w 24"/>
                  <a:gd name="T15" fmla="*/ 269 h 61"/>
                  <a:gd name="T16" fmla="*/ 638 w 24"/>
                  <a:gd name="T17" fmla="*/ 0 h 61"/>
                  <a:gd name="T18" fmla="*/ 0 w 24"/>
                  <a:gd name="T19" fmla="*/ 3 h 61"/>
                  <a:gd name="T20" fmla="*/ 3 w 24"/>
                  <a:gd name="T21" fmla="*/ 338 h 61"/>
                  <a:gd name="T22" fmla="*/ 638 w 24"/>
                  <a:gd name="T23" fmla="*/ 593 h 61"/>
                  <a:gd name="T24" fmla="*/ 748 w 24"/>
                  <a:gd name="T25" fmla="*/ 871 h 61"/>
                  <a:gd name="T26" fmla="*/ 879 w 24"/>
                  <a:gd name="T27" fmla="*/ 1101 h 61"/>
                  <a:gd name="T28" fmla="*/ 953 w 24"/>
                  <a:gd name="T29" fmla="*/ 1306 h 61"/>
                  <a:gd name="T30" fmla="*/ 1032 w 24"/>
                  <a:gd name="T31" fmla="*/ 1510 h 61"/>
                  <a:gd name="T32" fmla="*/ 1118 w 24"/>
                  <a:gd name="T33" fmla="*/ 1656 h 61"/>
                  <a:gd name="T34" fmla="*/ 1211 w 24"/>
                  <a:gd name="T35" fmla="*/ 1790 h 61"/>
                  <a:gd name="T36" fmla="*/ 1808 w 24"/>
                  <a:gd name="T37" fmla="*/ 1765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24" y="60"/>
                    </a:moveTo>
                    <a:lnTo>
                      <a:pt x="23" y="55"/>
                    </a:lnTo>
                    <a:lnTo>
                      <a:pt x="23" y="50"/>
                    </a:lnTo>
                    <a:lnTo>
                      <a:pt x="22" y="42"/>
                    </a:lnTo>
                    <a:lnTo>
                      <a:pt x="20" y="34"/>
                    </a:lnTo>
                    <a:lnTo>
                      <a:pt x="18" y="27"/>
                    </a:lnTo>
                    <a:lnTo>
                      <a:pt x="16" y="18"/>
                    </a:lnTo>
                    <a:lnTo>
                      <a:pt x="12" y="9"/>
                    </a:lnTo>
                    <a:lnTo>
                      <a:pt x="8" y="0"/>
                    </a:lnTo>
                    <a:lnTo>
                      <a:pt x="0" y="5"/>
                    </a:lnTo>
                    <a:lnTo>
                      <a:pt x="4" y="12"/>
                    </a:lnTo>
                    <a:lnTo>
                      <a:pt x="8" y="20"/>
                    </a:lnTo>
                    <a:lnTo>
                      <a:pt x="10" y="29"/>
                    </a:lnTo>
                    <a:lnTo>
                      <a:pt x="12" y="37"/>
                    </a:lnTo>
                    <a:lnTo>
                      <a:pt x="13" y="44"/>
                    </a:lnTo>
                    <a:lnTo>
                      <a:pt x="14" y="51"/>
                    </a:lnTo>
                    <a:lnTo>
                      <a:pt x="15" y="56"/>
                    </a:lnTo>
                    <a:lnTo>
                      <a:pt x="16" y="61"/>
                    </a:lnTo>
                    <a:lnTo>
                      <a:pt x="24"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61" name="Freeform 885"/>
              <p:cNvSpPr>
                <a:spLocks noChangeArrowheads="1"/>
              </p:cNvSpPr>
              <p:nvPr/>
            </p:nvSpPr>
            <p:spPr bwMode="auto">
              <a:xfrm>
                <a:off x="5548" y="3806"/>
                <a:ext cx="63" cy="100"/>
              </a:xfrm>
              <a:custGeom>
                <a:avLst/>
                <a:gdLst>
                  <a:gd name="T0" fmla="*/ 0 w 65"/>
                  <a:gd name="T1" fmla="*/ 36015 h 96"/>
                  <a:gd name="T2" fmla="*/ 0 w 65"/>
                  <a:gd name="T3" fmla="*/ 36856 h 96"/>
                  <a:gd name="T4" fmla="*/ 0 w 65"/>
                  <a:gd name="T5" fmla="*/ 37359 h 96"/>
                  <a:gd name="T6" fmla="*/ 1 w 65"/>
                  <a:gd name="T7" fmla="*/ 39020 h 96"/>
                  <a:gd name="T8" fmla="*/ 2 w 65"/>
                  <a:gd name="T9" fmla="*/ 39581 h 96"/>
                  <a:gd name="T10" fmla="*/ 6 w 65"/>
                  <a:gd name="T11" fmla="*/ 39919 h 96"/>
                  <a:gd name="T12" fmla="*/ 549 w 65"/>
                  <a:gd name="T13" fmla="*/ 39919 h 96"/>
                  <a:gd name="T14" fmla="*/ 787 w 65"/>
                  <a:gd name="T15" fmla="*/ 39020 h 96"/>
                  <a:gd name="T16" fmla="*/ 1195 w 65"/>
                  <a:gd name="T17" fmla="*/ 37233 h 96"/>
                  <a:gd name="T18" fmla="*/ 1458 w 65"/>
                  <a:gd name="T19" fmla="*/ 35717 h 96"/>
                  <a:gd name="T20" fmla="*/ 1849 w 65"/>
                  <a:gd name="T21" fmla="*/ 33048 h 96"/>
                  <a:gd name="T22" fmla="*/ 2168 w 65"/>
                  <a:gd name="T23" fmla="*/ 30510 h 96"/>
                  <a:gd name="T24" fmla="*/ 2494 w 65"/>
                  <a:gd name="T25" fmla="*/ 26521 h 96"/>
                  <a:gd name="T26" fmla="*/ 2810 w 65"/>
                  <a:gd name="T27" fmla="*/ 22804 h 96"/>
                  <a:gd name="T28" fmla="*/ 2982 w 65"/>
                  <a:gd name="T29" fmla="*/ 18886 h 96"/>
                  <a:gd name="T30" fmla="*/ 3102 w 65"/>
                  <a:gd name="T31" fmla="*/ 14828 h 96"/>
                  <a:gd name="T32" fmla="*/ 3166 w 65"/>
                  <a:gd name="T33" fmla="*/ 9939 h 96"/>
                  <a:gd name="T34" fmla="*/ 3157 w 65"/>
                  <a:gd name="T35" fmla="*/ 5240 h 96"/>
                  <a:gd name="T36" fmla="*/ 2982 w 65"/>
                  <a:gd name="T37" fmla="*/ 1 h 96"/>
                  <a:gd name="T38" fmla="*/ 2975 w 65"/>
                  <a:gd name="T39" fmla="*/ 0 h 96"/>
                  <a:gd name="T40" fmla="*/ 2922 w 65"/>
                  <a:gd name="T41" fmla="*/ 0 h 96"/>
                  <a:gd name="T42" fmla="*/ 2810 w 65"/>
                  <a:gd name="T43" fmla="*/ 0 h 96"/>
                  <a:gd name="T44" fmla="*/ 2693 w 65"/>
                  <a:gd name="T45" fmla="*/ 0 h 96"/>
                  <a:gd name="T46" fmla="*/ 2349 w 65"/>
                  <a:gd name="T47" fmla="*/ 3 h 96"/>
                  <a:gd name="T48" fmla="*/ 2086 w 65"/>
                  <a:gd name="T49" fmla="*/ 3213 h 96"/>
                  <a:gd name="T50" fmla="*/ 1743 w 65"/>
                  <a:gd name="T51" fmla="*/ 4836 h 96"/>
                  <a:gd name="T52" fmla="*/ 1374 w 65"/>
                  <a:gd name="T53" fmla="*/ 8042 h 96"/>
                  <a:gd name="T54" fmla="*/ 1059 w 65"/>
                  <a:gd name="T55" fmla="*/ 11097 h 96"/>
                  <a:gd name="T56" fmla="*/ 740 w 65"/>
                  <a:gd name="T57" fmla="*/ 14106 h 96"/>
                  <a:gd name="T58" fmla="*/ 549 w 65"/>
                  <a:gd name="T59" fmla="*/ 17545 h 96"/>
                  <a:gd name="T60" fmla="*/ 8 w 65"/>
                  <a:gd name="T61" fmla="*/ 20582 h 96"/>
                  <a:gd name="T62" fmla="*/ 6 w 65"/>
                  <a:gd name="T63" fmla="*/ 23983 h 96"/>
                  <a:gd name="T64" fmla="*/ 4 w 65"/>
                  <a:gd name="T65" fmla="*/ 26521 h 96"/>
                  <a:gd name="T66" fmla="*/ 2 w 65"/>
                  <a:gd name="T67" fmla="*/ 30419 h 96"/>
                  <a:gd name="T68" fmla="*/ 1 w 65"/>
                  <a:gd name="T69" fmla="*/ 31739 h 96"/>
                  <a:gd name="T70" fmla="*/ 1 w 65"/>
                  <a:gd name="T71" fmla="*/ 34390 h 96"/>
                  <a:gd name="T72" fmla="*/ 0 w 65"/>
                  <a:gd name="T73" fmla="*/ 36015 h 9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96"/>
                  <a:gd name="T113" fmla="*/ 65 w 65"/>
                  <a:gd name="T114" fmla="*/ 96 h 9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96">
                    <a:moveTo>
                      <a:pt x="0" y="87"/>
                    </a:moveTo>
                    <a:lnTo>
                      <a:pt x="0" y="89"/>
                    </a:lnTo>
                    <a:lnTo>
                      <a:pt x="0" y="91"/>
                    </a:lnTo>
                    <a:lnTo>
                      <a:pt x="1" y="94"/>
                    </a:lnTo>
                    <a:lnTo>
                      <a:pt x="2" y="95"/>
                    </a:lnTo>
                    <a:lnTo>
                      <a:pt x="6" y="96"/>
                    </a:lnTo>
                    <a:lnTo>
                      <a:pt x="11" y="96"/>
                    </a:lnTo>
                    <a:lnTo>
                      <a:pt x="17" y="94"/>
                    </a:lnTo>
                    <a:lnTo>
                      <a:pt x="24" y="90"/>
                    </a:lnTo>
                    <a:lnTo>
                      <a:pt x="30" y="85"/>
                    </a:lnTo>
                    <a:lnTo>
                      <a:pt x="38" y="79"/>
                    </a:lnTo>
                    <a:lnTo>
                      <a:pt x="44" y="73"/>
                    </a:lnTo>
                    <a:lnTo>
                      <a:pt x="51" y="64"/>
                    </a:lnTo>
                    <a:lnTo>
                      <a:pt x="57" y="55"/>
                    </a:lnTo>
                    <a:lnTo>
                      <a:pt x="61" y="45"/>
                    </a:lnTo>
                    <a:lnTo>
                      <a:pt x="63" y="35"/>
                    </a:lnTo>
                    <a:lnTo>
                      <a:pt x="65" y="24"/>
                    </a:lnTo>
                    <a:lnTo>
                      <a:pt x="64" y="13"/>
                    </a:lnTo>
                    <a:lnTo>
                      <a:pt x="61" y="1"/>
                    </a:lnTo>
                    <a:lnTo>
                      <a:pt x="60" y="0"/>
                    </a:lnTo>
                    <a:lnTo>
                      <a:pt x="59" y="0"/>
                    </a:lnTo>
                    <a:lnTo>
                      <a:pt x="57" y="0"/>
                    </a:lnTo>
                    <a:lnTo>
                      <a:pt x="55" y="0"/>
                    </a:lnTo>
                    <a:lnTo>
                      <a:pt x="48" y="3"/>
                    </a:lnTo>
                    <a:lnTo>
                      <a:pt x="42" y="7"/>
                    </a:lnTo>
                    <a:lnTo>
                      <a:pt x="36" y="12"/>
                    </a:lnTo>
                    <a:lnTo>
                      <a:pt x="28" y="19"/>
                    </a:lnTo>
                    <a:lnTo>
                      <a:pt x="22" y="27"/>
                    </a:lnTo>
                    <a:lnTo>
                      <a:pt x="16" y="34"/>
                    </a:lnTo>
                    <a:lnTo>
                      <a:pt x="11" y="42"/>
                    </a:lnTo>
                    <a:lnTo>
                      <a:pt x="8" y="50"/>
                    </a:lnTo>
                    <a:lnTo>
                      <a:pt x="6" y="57"/>
                    </a:lnTo>
                    <a:lnTo>
                      <a:pt x="4" y="64"/>
                    </a:lnTo>
                    <a:lnTo>
                      <a:pt x="2" y="72"/>
                    </a:lnTo>
                    <a:lnTo>
                      <a:pt x="1" y="77"/>
                    </a:lnTo>
                    <a:lnTo>
                      <a:pt x="1" y="83"/>
                    </a:lnTo>
                    <a:lnTo>
                      <a:pt x="0" y="8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62" name="Freeform 886"/>
              <p:cNvSpPr>
                <a:spLocks noChangeArrowheads="1"/>
              </p:cNvSpPr>
              <p:nvPr/>
            </p:nvSpPr>
            <p:spPr bwMode="auto">
              <a:xfrm>
                <a:off x="5544" y="3806"/>
                <a:ext cx="72" cy="105"/>
              </a:xfrm>
              <a:custGeom>
                <a:avLst/>
                <a:gdLst>
                  <a:gd name="T0" fmla="*/ 1874 w 74"/>
                  <a:gd name="T1" fmla="*/ 4 h 100"/>
                  <a:gd name="T2" fmla="*/ 1975 w 74"/>
                  <a:gd name="T3" fmla="*/ 5508 h 100"/>
                  <a:gd name="T4" fmla="*/ 1975 w 74"/>
                  <a:gd name="T5" fmla="*/ 10670 h 100"/>
                  <a:gd name="T6" fmla="*/ 1925 w 74"/>
                  <a:gd name="T7" fmla="*/ 15349 h 100"/>
                  <a:gd name="T8" fmla="*/ 1874 w 74"/>
                  <a:gd name="T9" fmla="*/ 19774 h 100"/>
                  <a:gd name="T10" fmla="*/ 1732 w 74"/>
                  <a:gd name="T11" fmla="*/ 23718 h 100"/>
                  <a:gd name="T12" fmla="*/ 1559 w 74"/>
                  <a:gd name="T13" fmla="*/ 27707 h 100"/>
                  <a:gd name="T14" fmla="*/ 1402 w 74"/>
                  <a:gd name="T15" fmla="*/ 31227 h 100"/>
                  <a:gd name="T16" fmla="*/ 1198 w 74"/>
                  <a:gd name="T17" fmla="*/ 33869 h 100"/>
                  <a:gd name="T18" fmla="*/ 971 w 74"/>
                  <a:gd name="T19" fmla="*/ 36579 h 100"/>
                  <a:gd name="T20" fmla="*/ 787 w 74"/>
                  <a:gd name="T21" fmla="*/ 38859 h 100"/>
                  <a:gd name="T22" fmla="*/ 575 w 74"/>
                  <a:gd name="T23" fmla="*/ 39513 h 100"/>
                  <a:gd name="T24" fmla="*/ 417 w 74"/>
                  <a:gd name="T25" fmla="*/ 40699 h 100"/>
                  <a:gd name="T26" fmla="*/ 339 w 74"/>
                  <a:gd name="T27" fmla="*/ 40699 h 100"/>
                  <a:gd name="T28" fmla="*/ 8 w 74"/>
                  <a:gd name="T29" fmla="*/ 40126 h 100"/>
                  <a:gd name="T30" fmla="*/ 9 w 74"/>
                  <a:gd name="T31" fmla="*/ 40126 h 100"/>
                  <a:gd name="T32" fmla="*/ 8 w 74"/>
                  <a:gd name="T33" fmla="*/ 40126 h 100"/>
                  <a:gd name="T34" fmla="*/ 8 w 74"/>
                  <a:gd name="T35" fmla="*/ 39513 h 100"/>
                  <a:gd name="T36" fmla="*/ 8 w 74"/>
                  <a:gd name="T37" fmla="*/ 39312 h 100"/>
                  <a:gd name="T38" fmla="*/ 0 w 74"/>
                  <a:gd name="T39" fmla="*/ 38859 h 100"/>
                  <a:gd name="T40" fmla="*/ 0 w 74"/>
                  <a:gd name="T41" fmla="*/ 39513 h 100"/>
                  <a:gd name="T42" fmla="*/ 0 w 74"/>
                  <a:gd name="T43" fmla="*/ 41980 h 100"/>
                  <a:gd name="T44" fmla="*/ 2 w 74"/>
                  <a:gd name="T45" fmla="*/ 42694 h 100"/>
                  <a:gd name="T46" fmla="*/ 5 w 74"/>
                  <a:gd name="T47" fmla="*/ 45062 h 100"/>
                  <a:gd name="T48" fmla="*/ 339 w 74"/>
                  <a:gd name="T49" fmla="*/ 45329 h 100"/>
                  <a:gd name="T50" fmla="*/ 465 w 74"/>
                  <a:gd name="T51" fmla="*/ 45329 h 100"/>
                  <a:gd name="T52" fmla="*/ 671 w 74"/>
                  <a:gd name="T53" fmla="*/ 43949 h 100"/>
                  <a:gd name="T54" fmla="*/ 920 w 74"/>
                  <a:gd name="T55" fmla="*/ 42470 h 100"/>
                  <a:gd name="T56" fmla="*/ 1137 w 74"/>
                  <a:gd name="T57" fmla="*/ 39513 h 100"/>
                  <a:gd name="T58" fmla="*/ 1402 w 74"/>
                  <a:gd name="T59" fmla="*/ 37153 h 100"/>
                  <a:gd name="T60" fmla="*/ 1600 w 74"/>
                  <a:gd name="T61" fmla="*/ 33705 h 100"/>
                  <a:gd name="T62" fmla="*/ 1823 w 74"/>
                  <a:gd name="T63" fmla="*/ 29923 h 100"/>
                  <a:gd name="T64" fmla="*/ 1975 w 74"/>
                  <a:gd name="T65" fmla="*/ 25650 h 100"/>
                  <a:gd name="T66" fmla="*/ 2137 w 74"/>
                  <a:gd name="T67" fmla="*/ 21393 h 100"/>
                  <a:gd name="T68" fmla="*/ 2251 w 74"/>
                  <a:gd name="T69" fmla="*/ 16555 h 100"/>
                  <a:gd name="T70" fmla="*/ 2254 w 74"/>
                  <a:gd name="T71" fmla="*/ 10670 h 100"/>
                  <a:gd name="T72" fmla="*/ 2251 w 74"/>
                  <a:gd name="T73" fmla="*/ 5098 h 100"/>
                  <a:gd name="T74" fmla="*/ 2137 w 74"/>
                  <a:gd name="T75" fmla="*/ 0 h 100"/>
                  <a:gd name="T76" fmla="*/ 1874 w 74"/>
                  <a:gd name="T77" fmla="*/ 4 h 10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00"/>
                  <a:gd name="T119" fmla="*/ 74 w 74"/>
                  <a:gd name="T120" fmla="*/ 100 h 10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00">
                    <a:moveTo>
                      <a:pt x="61" y="4"/>
                    </a:moveTo>
                    <a:lnTo>
                      <a:pt x="64" y="13"/>
                    </a:lnTo>
                    <a:lnTo>
                      <a:pt x="64" y="24"/>
                    </a:lnTo>
                    <a:lnTo>
                      <a:pt x="63" y="34"/>
                    </a:lnTo>
                    <a:lnTo>
                      <a:pt x="61" y="44"/>
                    </a:lnTo>
                    <a:lnTo>
                      <a:pt x="57" y="53"/>
                    </a:lnTo>
                    <a:lnTo>
                      <a:pt x="51" y="62"/>
                    </a:lnTo>
                    <a:lnTo>
                      <a:pt x="45" y="69"/>
                    </a:lnTo>
                    <a:lnTo>
                      <a:pt x="39" y="76"/>
                    </a:lnTo>
                    <a:lnTo>
                      <a:pt x="32" y="82"/>
                    </a:lnTo>
                    <a:lnTo>
                      <a:pt x="26" y="86"/>
                    </a:lnTo>
                    <a:lnTo>
                      <a:pt x="20" y="89"/>
                    </a:lnTo>
                    <a:lnTo>
                      <a:pt x="14" y="91"/>
                    </a:lnTo>
                    <a:lnTo>
                      <a:pt x="10" y="91"/>
                    </a:lnTo>
                    <a:lnTo>
                      <a:pt x="8" y="90"/>
                    </a:lnTo>
                    <a:lnTo>
                      <a:pt x="9" y="90"/>
                    </a:lnTo>
                    <a:lnTo>
                      <a:pt x="8" y="90"/>
                    </a:lnTo>
                    <a:lnTo>
                      <a:pt x="8" y="89"/>
                    </a:lnTo>
                    <a:lnTo>
                      <a:pt x="8" y="87"/>
                    </a:lnTo>
                    <a:lnTo>
                      <a:pt x="0" y="86"/>
                    </a:lnTo>
                    <a:lnTo>
                      <a:pt x="0" y="89"/>
                    </a:lnTo>
                    <a:lnTo>
                      <a:pt x="0" y="93"/>
                    </a:lnTo>
                    <a:lnTo>
                      <a:pt x="2" y="96"/>
                    </a:lnTo>
                    <a:lnTo>
                      <a:pt x="5" y="99"/>
                    </a:lnTo>
                    <a:lnTo>
                      <a:pt x="10" y="100"/>
                    </a:lnTo>
                    <a:lnTo>
                      <a:pt x="16" y="100"/>
                    </a:lnTo>
                    <a:lnTo>
                      <a:pt x="23" y="98"/>
                    </a:lnTo>
                    <a:lnTo>
                      <a:pt x="30" y="94"/>
                    </a:lnTo>
                    <a:lnTo>
                      <a:pt x="38" y="89"/>
                    </a:lnTo>
                    <a:lnTo>
                      <a:pt x="45" y="83"/>
                    </a:lnTo>
                    <a:lnTo>
                      <a:pt x="52" y="75"/>
                    </a:lnTo>
                    <a:lnTo>
                      <a:pt x="59" y="67"/>
                    </a:lnTo>
                    <a:lnTo>
                      <a:pt x="64" y="57"/>
                    </a:lnTo>
                    <a:lnTo>
                      <a:pt x="69" y="48"/>
                    </a:lnTo>
                    <a:lnTo>
                      <a:pt x="73" y="37"/>
                    </a:lnTo>
                    <a:lnTo>
                      <a:pt x="74" y="24"/>
                    </a:lnTo>
                    <a:lnTo>
                      <a:pt x="73" y="12"/>
                    </a:lnTo>
                    <a:lnTo>
                      <a:pt x="69" y="0"/>
                    </a:lnTo>
                    <a:lnTo>
                      <a:pt x="61"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63" name="Freeform 887"/>
              <p:cNvSpPr>
                <a:spLocks noChangeArrowheads="1"/>
              </p:cNvSpPr>
              <p:nvPr/>
            </p:nvSpPr>
            <p:spPr bwMode="auto">
              <a:xfrm>
                <a:off x="5561" y="3803"/>
                <a:ext cx="50" cy="40"/>
              </a:xfrm>
              <a:custGeom>
                <a:avLst/>
                <a:gdLst>
                  <a:gd name="T0" fmla="*/ 8 w 53"/>
                  <a:gd name="T1" fmla="*/ 2700 h 43"/>
                  <a:gd name="T2" fmla="*/ 385 w 53"/>
                  <a:gd name="T3" fmla="*/ 2206 h 43"/>
                  <a:gd name="T4" fmla="*/ 566 w 53"/>
                  <a:gd name="T5" fmla="*/ 1684 h 43"/>
                  <a:gd name="T6" fmla="*/ 787 w 53"/>
                  <a:gd name="T7" fmla="*/ 1466 h 43"/>
                  <a:gd name="T8" fmla="*/ 982 w 53"/>
                  <a:gd name="T9" fmla="*/ 979 h 43"/>
                  <a:gd name="T10" fmla="*/ 1157 w 53"/>
                  <a:gd name="T11" fmla="*/ 746 h 43"/>
                  <a:gd name="T12" fmla="*/ 1306 w 53"/>
                  <a:gd name="T13" fmla="*/ 652 h 43"/>
                  <a:gd name="T14" fmla="*/ 1366 w 53"/>
                  <a:gd name="T15" fmla="*/ 652 h 43"/>
                  <a:gd name="T16" fmla="*/ 1379 w 53"/>
                  <a:gd name="T17" fmla="*/ 652 h 43"/>
                  <a:gd name="T18" fmla="*/ 1366 w 53"/>
                  <a:gd name="T19" fmla="*/ 610 h 43"/>
                  <a:gd name="T20" fmla="*/ 1564 w 53"/>
                  <a:gd name="T21" fmla="*/ 5 h 43"/>
                  <a:gd name="T22" fmla="*/ 1479 w 53"/>
                  <a:gd name="T23" fmla="*/ 2 h 43"/>
                  <a:gd name="T24" fmla="*/ 1401 w 53"/>
                  <a:gd name="T25" fmla="*/ 0 h 43"/>
                  <a:gd name="T26" fmla="*/ 1306 w 53"/>
                  <a:gd name="T27" fmla="*/ 1 h 43"/>
                  <a:gd name="T28" fmla="*/ 1224 w 53"/>
                  <a:gd name="T29" fmla="*/ 1 h 43"/>
                  <a:gd name="T30" fmla="*/ 991 w 53"/>
                  <a:gd name="T31" fmla="*/ 4 h 43"/>
                  <a:gd name="T32" fmla="*/ 840 w 53"/>
                  <a:gd name="T33" fmla="*/ 610 h 43"/>
                  <a:gd name="T34" fmla="*/ 598 w 53"/>
                  <a:gd name="T35" fmla="*/ 854 h 43"/>
                  <a:gd name="T36" fmla="*/ 385 w 53"/>
                  <a:gd name="T37" fmla="*/ 1370 h 43"/>
                  <a:gd name="T38" fmla="*/ 7 w 53"/>
                  <a:gd name="T39" fmla="*/ 1794 h 43"/>
                  <a:gd name="T40" fmla="*/ 0 w 53"/>
                  <a:gd name="T41" fmla="*/ 2360 h 43"/>
                  <a:gd name="T42" fmla="*/ 8 w 53"/>
                  <a:gd name="T43" fmla="*/ 2700 h 4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3"/>
                  <a:gd name="T68" fmla="*/ 53 w 53"/>
                  <a:gd name="T69" fmla="*/ 43 h 4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3">
                    <a:moveTo>
                      <a:pt x="8" y="43"/>
                    </a:moveTo>
                    <a:lnTo>
                      <a:pt x="13" y="35"/>
                    </a:lnTo>
                    <a:lnTo>
                      <a:pt x="20" y="27"/>
                    </a:lnTo>
                    <a:lnTo>
                      <a:pt x="26" y="22"/>
                    </a:lnTo>
                    <a:lnTo>
                      <a:pt x="33" y="16"/>
                    </a:lnTo>
                    <a:lnTo>
                      <a:pt x="39" y="12"/>
                    </a:lnTo>
                    <a:lnTo>
                      <a:pt x="44" y="10"/>
                    </a:lnTo>
                    <a:lnTo>
                      <a:pt x="45" y="10"/>
                    </a:lnTo>
                    <a:lnTo>
                      <a:pt x="46" y="10"/>
                    </a:lnTo>
                    <a:lnTo>
                      <a:pt x="45" y="9"/>
                    </a:lnTo>
                    <a:lnTo>
                      <a:pt x="53" y="5"/>
                    </a:lnTo>
                    <a:lnTo>
                      <a:pt x="50" y="2"/>
                    </a:lnTo>
                    <a:lnTo>
                      <a:pt x="47" y="0"/>
                    </a:lnTo>
                    <a:lnTo>
                      <a:pt x="44" y="1"/>
                    </a:lnTo>
                    <a:lnTo>
                      <a:pt x="41" y="1"/>
                    </a:lnTo>
                    <a:lnTo>
                      <a:pt x="34" y="4"/>
                    </a:lnTo>
                    <a:lnTo>
                      <a:pt x="28" y="9"/>
                    </a:lnTo>
                    <a:lnTo>
                      <a:pt x="21" y="14"/>
                    </a:lnTo>
                    <a:lnTo>
                      <a:pt x="13" y="21"/>
                    </a:lnTo>
                    <a:lnTo>
                      <a:pt x="7" y="28"/>
                    </a:lnTo>
                    <a:lnTo>
                      <a:pt x="0" y="37"/>
                    </a:lnTo>
                    <a:lnTo>
                      <a:pt x="8" y="4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64" name="Freeform 888"/>
              <p:cNvSpPr>
                <a:spLocks noChangeArrowheads="1"/>
              </p:cNvSpPr>
              <p:nvPr/>
            </p:nvSpPr>
            <p:spPr bwMode="auto">
              <a:xfrm>
                <a:off x="5544" y="3843"/>
                <a:ext cx="20" cy="52"/>
              </a:xfrm>
              <a:custGeom>
                <a:avLst/>
                <a:gdLst>
                  <a:gd name="T0" fmla="*/ 638 w 24"/>
                  <a:gd name="T1" fmla="*/ 4499 h 55"/>
                  <a:gd name="T2" fmla="*/ 692 w 24"/>
                  <a:gd name="T3" fmla="*/ 4223 h 55"/>
                  <a:gd name="T4" fmla="*/ 748 w 24"/>
                  <a:gd name="T5" fmla="*/ 3765 h 55"/>
                  <a:gd name="T6" fmla="*/ 812 w 24"/>
                  <a:gd name="T7" fmla="*/ 3323 h 55"/>
                  <a:gd name="T8" fmla="*/ 879 w 24"/>
                  <a:gd name="T9" fmla="*/ 2688 h 55"/>
                  <a:gd name="T10" fmla="*/ 1032 w 24"/>
                  <a:gd name="T11" fmla="*/ 2176 h 55"/>
                  <a:gd name="T12" fmla="*/ 1211 w 24"/>
                  <a:gd name="T13" fmla="*/ 1536 h 55"/>
                  <a:gd name="T14" fmla="*/ 1540 w 24"/>
                  <a:gd name="T15" fmla="*/ 938 h 55"/>
                  <a:gd name="T16" fmla="*/ 1808 w 24"/>
                  <a:gd name="T17" fmla="*/ 28 h 55"/>
                  <a:gd name="T18" fmla="*/ 1211 w 24"/>
                  <a:gd name="T19" fmla="*/ 0 h 55"/>
                  <a:gd name="T20" fmla="*/ 879 w 24"/>
                  <a:gd name="T21" fmla="*/ 713 h 55"/>
                  <a:gd name="T22" fmla="*/ 638 w 24"/>
                  <a:gd name="T23" fmla="*/ 1243 h 55"/>
                  <a:gd name="T24" fmla="*/ 544 w 24"/>
                  <a:gd name="T25" fmla="*/ 1892 h 55"/>
                  <a:gd name="T26" fmla="*/ 3 w 24"/>
                  <a:gd name="T27" fmla="*/ 2513 h 55"/>
                  <a:gd name="T28" fmla="*/ 2 w 24"/>
                  <a:gd name="T29" fmla="*/ 3169 h 55"/>
                  <a:gd name="T30" fmla="*/ 1 w 24"/>
                  <a:gd name="T31" fmla="*/ 3644 h 55"/>
                  <a:gd name="T32" fmla="*/ 1 w 24"/>
                  <a:gd name="T33" fmla="*/ 4191 h 55"/>
                  <a:gd name="T34" fmla="*/ 0 w 24"/>
                  <a:gd name="T35" fmla="*/ 4395 h 55"/>
                  <a:gd name="T36" fmla="*/ 638 w 24"/>
                  <a:gd name="T37" fmla="*/ 4499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55"/>
                  <a:gd name="T59" fmla="*/ 24 w 24"/>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55">
                    <a:moveTo>
                      <a:pt x="8" y="55"/>
                    </a:moveTo>
                    <a:lnTo>
                      <a:pt x="9" y="52"/>
                    </a:lnTo>
                    <a:lnTo>
                      <a:pt x="10" y="46"/>
                    </a:lnTo>
                    <a:lnTo>
                      <a:pt x="11" y="41"/>
                    </a:lnTo>
                    <a:lnTo>
                      <a:pt x="12" y="33"/>
                    </a:lnTo>
                    <a:lnTo>
                      <a:pt x="14" y="27"/>
                    </a:lnTo>
                    <a:lnTo>
                      <a:pt x="16" y="19"/>
                    </a:lnTo>
                    <a:lnTo>
                      <a:pt x="20" y="12"/>
                    </a:lnTo>
                    <a:lnTo>
                      <a:pt x="24" y="6"/>
                    </a:lnTo>
                    <a:lnTo>
                      <a:pt x="16" y="0"/>
                    </a:lnTo>
                    <a:lnTo>
                      <a:pt x="12" y="8"/>
                    </a:lnTo>
                    <a:lnTo>
                      <a:pt x="8" y="16"/>
                    </a:lnTo>
                    <a:lnTo>
                      <a:pt x="6" y="23"/>
                    </a:lnTo>
                    <a:lnTo>
                      <a:pt x="4" y="31"/>
                    </a:lnTo>
                    <a:lnTo>
                      <a:pt x="2" y="39"/>
                    </a:lnTo>
                    <a:lnTo>
                      <a:pt x="1" y="45"/>
                    </a:lnTo>
                    <a:lnTo>
                      <a:pt x="1" y="51"/>
                    </a:lnTo>
                    <a:lnTo>
                      <a:pt x="0" y="54"/>
                    </a:lnTo>
                    <a:lnTo>
                      <a:pt x="8" y="5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65" name="Freeform 889"/>
              <p:cNvSpPr>
                <a:spLocks noChangeArrowheads="1"/>
              </p:cNvSpPr>
              <p:nvPr/>
            </p:nvSpPr>
            <p:spPr bwMode="auto">
              <a:xfrm>
                <a:off x="145" y="1860"/>
                <a:ext cx="63" cy="111"/>
              </a:xfrm>
              <a:custGeom>
                <a:avLst/>
                <a:gdLst>
                  <a:gd name="T0" fmla="*/ 3166 w 65"/>
                  <a:gd name="T1" fmla="*/ 30987 h 106"/>
                  <a:gd name="T2" fmla="*/ 3166 w 65"/>
                  <a:gd name="T3" fmla="*/ 32570 h 106"/>
                  <a:gd name="T4" fmla="*/ 3157 w 65"/>
                  <a:gd name="T5" fmla="*/ 33039 h 106"/>
                  <a:gd name="T6" fmla="*/ 3157 w 65"/>
                  <a:gd name="T7" fmla="*/ 33338 h 106"/>
                  <a:gd name="T8" fmla="*/ 3035 w 65"/>
                  <a:gd name="T9" fmla="*/ 33668 h 106"/>
                  <a:gd name="T10" fmla="*/ 2922 w 65"/>
                  <a:gd name="T11" fmla="*/ 34269 h 106"/>
                  <a:gd name="T12" fmla="*/ 2647 w 65"/>
                  <a:gd name="T13" fmla="*/ 34269 h 106"/>
                  <a:gd name="T14" fmla="*/ 2303 w 65"/>
                  <a:gd name="T15" fmla="*/ 33338 h 106"/>
                  <a:gd name="T16" fmla="*/ 2043 w 65"/>
                  <a:gd name="T17" fmla="*/ 32570 h 106"/>
                  <a:gd name="T18" fmla="*/ 1708 w 65"/>
                  <a:gd name="T19" fmla="*/ 30493 h 106"/>
                  <a:gd name="T20" fmla="*/ 1346 w 65"/>
                  <a:gd name="T21" fmla="*/ 28552 h 106"/>
                  <a:gd name="T22" fmla="*/ 939 w 65"/>
                  <a:gd name="T23" fmla="*/ 25612 h 106"/>
                  <a:gd name="T24" fmla="*/ 656 w 65"/>
                  <a:gd name="T25" fmla="*/ 22957 h 106"/>
                  <a:gd name="T26" fmla="*/ 8 w 65"/>
                  <a:gd name="T27" fmla="*/ 19827 h 106"/>
                  <a:gd name="T28" fmla="*/ 4 w 65"/>
                  <a:gd name="T29" fmla="*/ 16081 h 106"/>
                  <a:gd name="T30" fmla="*/ 1 w 65"/>
                  <a:gd name="T31" fmla="*/ 12769 h 106"/>
                  <a:gd name="T32" fmla="*/ 0 w 65"/>
                  <a:gd name="T33" fmla="*/ 8456 h 106"/>
                  <a:gd name="T34" fmla="*/ 1 w 65"/>
                  <a:gd name="T35" fmla="*/ 4303 h 106"/>
                  <a:gd name="T36" fmla="*/ 4 w 65"/>
                  <a:gd name="T37" fmla="*/ 2 h 106"/>
                  <a:gd name="T38" fmla="*/ 5 w 65"/>
                  <a:gd name="T39" fmla="*/ 1 h 106"/>
                  <a:gd name="T40" fmla="*/ 6 w 65"/>
                  <a:gd name="T41" fmla="*/ 0 h 106"/>
                  <a:gd name="T42" fmla="*/ 8 w 65"/>
                  <a:gd name="T43" fmla="*/ 0 h 106"/>
                  <a:gd name="T44" fmla="*/ 517 w 65"/>
                  <a:gd name="T45" fmla="*/ 1 h 106"/>
                  <a:gd name="T46" fmla="*/ 740 w 65"/>
                  <a:gd name="T47" fmla="*/ 3 h 106"/>
                  <a:gd name="T48" fmla="*/ 1126 w 65"/>
                  <a:gd name="T49" fmla="*/ 2779 h 106"/>
                  <a:gd name="T50" fmla="*/ 1429 w 65"/>
                  <a:gd name="T51" fmla="*/ 4303 h 106"/>
                  <a:gd name="T52" fmla="*/ 1814 w 65"/>
                  <a:gd name="T53" fmla="*/ 7162 h 106"/>
                  <a:gd name="T54" fmla="*/ 2122 w 65"/>
                  <a:gd name="T55" fmla="*/ 9104 h 106"/>
                  <a:gd name="T56" fmla="*/ 2349 w 65"/>
                  <a:gd name="T57" fmla="*/ 12161 h 106"/>
                  <a:gd name="T58" fmla="*/ 2595 w 65"/>
                  <a:gd name="T59" fmla="*/ 14833 h 106"/>
                  <a:gd name="T60" fmla="*/ 2810 w 65"/>
                  <a:gd name="T61" fmla="*/ 17495 h 106"/>
                  <a:gd name="T62" fmla="*/ 2922 w 65"/>
                  <a:gd name="T63" fmla="*/ 20223 h 106"/>
                  <a:gd name="T64" fmla="*/ 2982 w 65"/>
                  <a:gd name="T65" fmla="*/ 22957 h 106"/>
                  <a:gd name="T66" fmla="*/ 3035 w 65"/>
                  <a:gd name="T67" fmla="*/ 25157 h 106"/>
                  <a:gd name="T68" fmla="*/ 3102 w 65"/>
                  <a:gd name="T69" fmla="*/ 27541 h 106"/>
                  <a:gd name="T70" fmla="*/ 3157 w 65"/>
                  <a:gd name="T71" fmla="*/ 29621 h 106"/>
                  <a:gd name="T72" fmla="*/ 3166 w 65"/>
                  <a:gd name="T73" fmla="*/ 3098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65" y="96"/>
                    </a:moveTo>
                    <a:lnTo>
                      <a:pt x="65" y="100"/>
                    </a:lnTo>
                    <a:lnTo>
                      <a:pt x="64" y="102"/>
                    </a:lnTo>
                    <a:lnTo>
                      <a:pt x="64" y="104"/>
                    </a:lnTo>
                    <a:lnTo>
                      <a:pt x="62" y="105"/>
                    </a:lnTo>
                    <a:lnTo>
                      <a:pt x="59" y="106"/>
                    </a:lnTo>
                    <a:lnTo>
                      <a:pt x="54" y="106"/>
                    </a:lnTo>
                    <a:lnTo>
                      <a:pt x="47" y="104"/>
                    </a:lnTo>
                    <a:lnTo>
                      <a:pt x="41" y="100"/>
                    </a:lnTo>
                    <a:lnTo>
                      <a:pt x="35" y="94"/>
                    </a:lnTo>
                    <a:lnTo>
                      <a:pt x="27" y="88"/>
                    </a:lnTo>
                    <a:lnTo>
                      <a:pt x="20" y="80"/>
                    </a:lnTo>
                    <a:lnTo>
                      <a:pt x="14" y="71"/>
                    </a:lnTo>
                    <a:lnTo>
                      <a:pt x="8" y="61"/>
                    </a:lnTo>
                    <a:lnTo>
                      <a:pt x="4" y="50"/>
                    </a:lnTo>
                    <a:lnTo>
                      <a:pt x="1" y="39"/>
                    </a:lnTo>
                    <a:lnTo>
                      <a:pt x="0" y="27"/>
                    </a:lnTo>
                    <a:lnTo>
                      <a:pt x="1" y="14"/>
                    </a:lnTo>
                    <a:lnTo>
                      <a:pt x="4" y="2"/>
                    </a:lnTo>
                    <a:lnTo>
                      <a:pt x="5" y="1"/>
                    </a:lnTo>
                    <a:lnTo>
                      <a:pt x="6" y="0"/>
                    </a:lnTo>
                    <a:lnTo>
                      <a:pt x="8" y="0"/>
                    </a:lnTo>
                    <a:lnTo>
                      <a:pt x="10" y="1"/>
                    </a:lnTo>
                    <a:lnTo>
                      <a:pt x="16" y="3"/>
                    </a:lnTo>
                    <a:lnTo>
                      <a:pt x="23" y="8"/>
                    </a:lnTo>
                    <a:lnTo>
                      <a:pt x="29" y="14"/>
                    </a:lnTo>
                    <a:lnTo>
                      <a:pt x="37" y="22"/>
                    </a:lnTo>
                    <a:lnTo>
                      <a:pt x="43" y="29"/>
                    </a:lnTo>
                    <a:lnTo>
                      <a:pt x="48" y="38"/>
                    </a:lnTo>
                    <a:lnTo>
                      <a:pt x="53" y="46"/>
                    </a:lnTo>
                    <a:lnTo>
                      <a:pt x="57" y="55"/>
                    </a:lnTo>
                    <a:lnTo>
                      <a:pt x="59" y="63"/>
                    </a:lnTo>
                    <a:lnTo>
                      <a:pt x="61" y="71"/>
                    </a:lnTo>
                    <a:lnTo>
                      <a:pt x="62" y="79"/>
                    </a:lnTo>
                    <a:lnTo>
                      <a:pt x="63" y="86"/>
                    </a:lnTo>
                    <a:lnTo>
                      <a:pt x="64" y="92"/>
                    </a:lnTo>
                    <a:lnTo>
                      <a:pt x="65"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66" name="Freeform 890"/>
              <p:cNvSpPr>
                <a:spLocks noChangeArrowheads="1"/>
              </p:cNvSpPr>
              <p:nvPr/>
            </p:nvSpPr>
            <p:spPr bwMode="auto">
              <a:xfrm>
                <a:off x="140" y="1860"/>
                <a:ext cx="72" cy="117"/>
              </a:xfrm>
              <a:custGeom>
                <a:avLst/>
                <a:gdLst>
                  <a:gd name="T0" fmla="*/ 4 w 74"/>
                  <a:gd name="T1" fmla="*/ 0 h 111"/>
                  <a:gd name="T2" fmla="*/ 1 w 74"/>
                  <a:gd name="T3" fmla="*/ 6182 h 111"/>
                  <a:gd name="T4" fmla="*/ 0 w 74"/>
                  <a:gd name="T5" fmla="*/ 12511 h 111"/>
                  <a:gd name="T6" fmla="*/ 1 w 74"/>
                  <a:gd name="T7" fmla="*/ 18459 h 111"/>
                  <a:gd name="T8" fmla="*/ 4 w 74"/>
                  <a:gd name="T9" fmla="*/ 24662 h 111"/>
                  <a:gd name="T10" fmla="*/ 9 w 74"/>
                  <a:gd name="T11" fmla="*/ 29458 h 111"/>
                  <a:gd name="T12" fmla="*/ 417 w 74"/>
                  <a:gd name="T13" fmla="*/ 34001 h 111"/>
                  <a:gd name="T14" fmla="*/ 604 w 74"/>
                  <a:gd name="T15" fmla="*/ 39369 h 111"/>
                  <a:gd name="T16" fmla="*/ 873 w 74"/>
                  <a:gd name="T17" fmla="*/ 42803 h 111"/>
                  <a:gd name="T18" fmla="*/ 1077 w 74"/>
                  <a:gd name="T19" fmla="*/ 46451 h 111"/>
                  <a:gd name="T20" fmla="*/ 1330 w 74"/>
                  <a:gd name="T21" fmla="*/ 48656 h 111"/>
                  <a:gd name="T22" fmla="*/ 1557 w 74"/>
                  <a:gd name="T23" fmla="*/ 50618 h 111"/>
                  <a:gd name="T24" fmla="*/ 1732 w 74"/>
                  <a:gd name="T25" fmla="*/ 52015 h 111"/>
                  <a:gd name="T26" fmla="*/ 1925 w 74"/>
                  <a:gd name="T27" fmla="*/ 52015 h 111"/>
                  <a:gd name="T28" fmla="*/ 2120 w 74"/>
                  <a:gd name="T29" fmla="*/ 51297 h 111"/>
                  <a:gd name="T30" fmla="*/ 2196 w 74"/>
                  <a:gd name="T31" fmla="*/ 50015 h 111"/>
                  <a:gd name="T32" fmla="*/ 2251 w 74"/>
                  <a:gd name="T33" fmla="*/ 48110 h 111"/>
                  <a:gd name="T34" fmla="*/ 2254 w 74"/>
                  <a:gd name="T35" fmla="*/ 46813 h 111"/>
                  <a:gd name="T36" fmla="*/ 2254 w 74"/>
                  <a:gd name="T37" fmla="*/ 44511 h 111"/>
                  <a:gd name="T38" fmla="*/ 2027 w 74"/>
                  <a:gd name="T39" fmla="*/ 45036 h 111"/>
                  <a:gd name="T40" fmla="*/ 2027 w 74"/>
                  <a:gd name="T41" fmla="*/ 46451 h 111"/>
                  <a:gd name="T42" fmla="*/ 1975 w 74"/>
                  <a:gd name="T43" fmla="*/ 47078 h 111"/>
                  <a:gd name="T44" fmla="*/ 1923 w 74"/>
                  <a:gd name="T45" fmla="*/ 47443 h 111"/>
                  <a:gd name="T46" fmla="*/ 1823 w 74"/>
                  <a:gd name="T47" fmla="*/ 47443 h 111"/>
                  <a:gd name="T48" fmla="*/ 1641 w 74"/>
                  <a:gd name="T49" fmla="*/ 46813 h 111"/>
                  <a:gd name="T50" fmla="*/ 1477 w 74"/>
                  <a:gd name="T51" fmla="*/ 45036 h 111"/>
                  <a:gd name="T52" fmla="*/ 1262 w 74"/>
                  <a:gd name="T53" fmla="*/ 42803 h 111"/>
                  <a:gd name="T54" fmla="*/ 1023 w 74"/>
                  <a:gd name="T55" fmla="*/ 39602 h 111"/>
                  <a:gd name="T56" fmla="*/ 873 w 74"/>
                  <a:gd name="T57" fmla="*/ 36610 h 111"/>
                  <a:gd name="T58" fmla="*/ 637 w 74"/>
                  <a:gd name="T59" fmla="*/ 32565 h 111"/>
                  <a:gd name="T60" fmla="*/ 465 w 74"/>
                  <a:gd name="T61" fmla="*/ 27864 h 111"/>
                  <a:gd name="T62" fmla="*/ 378 w 74"/>
                  <a:gd name="T63" fmla="*/ 22934 h 111"/>
                  <a:gd name="T64" fmla="*/ 9 w 74"/>
                  <a:gd name="T65" fmla="*/ 18078 h 111"/>
                  <a:gd name="T66" fmla="*/ 8 w 74"/>
                  <a:gd name="T67" fmla="*/ 12511 h 111"/>
                  <a:gd name="T68" fmla="*/ 9 w 74"/>
                  <a:gd name="T69" fmla="*/ 6710 h 111"/>
                  <a:gd name="T70" fmla="*/ 378 w 74"/>
                  <a:gd name="T71" fmla="*/ 3 h 111"/>
                  <a:gd name="T72" fmla="*/ 4 w 74"/>
                  <a:gd name="T73" fmla="*/ 0 h 1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4"/>
                  <a:gd name="T112" fmla="*/ 0 h 111"/>
                  <a:gd name="T113" fmla="*/ 74 w 74"/>
                  <a:gd name="T114" fmla="*/ 111 h 1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4" h="111">
                    <a:moveTo>
                      <a:pt x="4" y="0"/>
                    </a:moveTo>
                    <a:lnTo>
                      <a:pt x="1" y="14"/>
                    </a:lnTo>
                    <a:lnTo>
                      <a:pt x="0" y="27"/>
                    </a:lnTo>
                    <a:lnTo>
                      <a:pt x="1" y="40"/>
                    </a:lnTo>
                    <a:lnTo>
                      <a:pt x="4" y="52"/>
                    </a:lnTo>
                    <a:lnTo>
                      <a:pt x="9" y="63"/>
                    </a:lnTo>
                    <a:lnTo>
                      <a:pt x="14" y="73"/>
                    </a:lnTo>
                    <a:lnTo>
                      <a:pt x="21" y="83"/>
                    </a:lnTo>
                    <a:lnTo>
                      <a:pt x="28" y="91"/>
                    </a:lnTo>
                    <a:lnTo>
                      <a:pt x="35" y="99"/>
                    </a:lnTo>
                    <a:lnTo>
                      <a:pt x="43" y="104"/>
                    </a:lnTo>
                    <a:lnTo>
                      <a:pt x="50" y="108"/>
                    </a:lnTo>
                    <a:lnTo>
                      <a:pt x="57" y="111"/>
                    </a:lnTo>
                    <a:lnTo>
                      <a:pt x="63" y="111"/>
                    </a:lnTo>
                    <a:lnTo>
                      <a:pt x="68" y="110"/>
                    </a:lnTo>
                    <a:lnTo>
                      <a:pt x="71" y="106"/>
                    </a:lnTo>
                    <a:lnTo>
                      <a:pt x="73" y="103"/>
                    </a:lnTo>
                    <a:lnTo>
                      <a:pt x="74" y="100"/>
                    </a:lnTo>
                    <a:lnTo>
                      <a:pt x="74" y="95"/>
                    </a:lnTo>
                    <a:lnTo>
                      <a:pt x="65" y="96"/>
                    </a:lnTo>
                    <a:lnTo>
                      <a:pt x="65" y="99"/>
                    </a:lnTo>
                    <a:lnTo>
                      <a:pt x="64" y="101"/>
                    </a:lnTo>
                    <a:lnTo>
                      <a:pt x="62" y="102"/>
                    </a:lnTo>
                    <a:lnTo>
                      <a:pt x="59" y="102"/>
                    </a:lnTo>
                    <a:lnTo>
                      <a:pt x="53" y="100"/>
                    </a:lnTo>
                    <a:lnTo>
                      <a:pt x="47" y="96"/>
                    </a:lnTo>
                    <a:lnTo>
                      <a:pt x="41" y="91"/>
                    </a:lnTo>
                    <a:lnTo>
                      <a:pt x="34" y="84"/>
                    </a:lnTo>
                    <a:lnTo>
                      <a:pt x="28" y="78"/>
                    </a:lnTo>
                    <a:lnTo>
                      <a:pt x="22" y="69"/>
                    </a:lnTo>
                    <a:lnTo>
                      <a:pt x="16" y="59"/>
                    </a:lnTo>
                    <a:lnTo>
                      <a:pt x="12" y="49"/>
                    </a:lnTo>
                    <a:lnTo>
                      <a:pt x="9" y="38"/>
                    </a:lnTo>
                    <a:lnTo>
                      <a:pt x="8" y="27"/>
                    </a:lnTo>
                    <a:lnTo>
                      <a:pt x="9" y="15"/>
                    </a:lnTo>
                    <a:lnTo>
                      <a:pt x="12" y="3"/>
                    </a:lnTo>
                    <a:lnTo>
                      <a:pt x="4"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67" name="Freeform 891"/>
              <p:cNvSpPr>
                <a:spLocks noChangeArrowheads="1"/>
              </p:cNvSpPr>
              <p:nvPr/>
            </p:nvSpPr>
            <p:spPr bwMode="auto">
              <a:xfrm>
                <a:off x="145" y="1857"/>
                <a:ext cx="50" cy="51"/>
              </a:xfrm>
              <a:custGeom>
                <a:avLst/>
                <a:gdLst>
                  <a:gd name="T0" fmla="*/ 1564 w 53"/>
                  <a:gd name="T1" fmla="*/ 220478 h 45"/>
                  <a:gd name="T2" fmla="*/ 1379 w 53"/>
                  <a:gd name="T3" fmla="*/ 170791 h 45"/>
                  <a:gd name="T4" fmla="*/ 1169 w 53"/>
                  <a:gd name="T5" fmla="*/ 121243 h 45"/>
                  <a:gd name="T6" fmla="*/ 982 w 53"/>
                  <a:gd name="T7" fmla="*/ 86331 h 45"/>
                  <a:gd name="T8" fmla="*/ 746 w 53"/>
                  <a:gd name="T9" fmla="*/ 47402 h 45"/>
                  <a:gd name="T10" fmla="*/ 535 w 53"/>
                  <a:gd name="T11" fmla="*/ 902 h 45"/>
                  <a:gd name="T12" fmla="*/ 363 w 53"/>
                  <a:gd name="T13" fmla="*/ 1 h 45"/>
                  <a:gd name="T14" fmla="*/ 308 w 53"/>
                  <a:gd name="T15" fmla="*/ 0 h 45"/>
                  <a:gd name="T16" fmla="*/ 6 w 53"/>
                  <a:gd name="T17" fmla="*/ 0 h 45"/>
                  <a:gd name="T18" fmla="*/ 2 w 53"/>
                  <a:gd name="T19" fmla="*/ 1 h 45"/>
                  <a:gd name="T20" fmla="*/ 0 w 53"/>
                  <a:gd name="T21" fmla="*/ 902 h 45"/>
                  <a:gd name="T22" fmla="*/ 8 w 53"/>
                  <a:gd name="T23" fmla="*/ 43505 h 45"/>
                  <a:gd name="T24" fmla="*/ 8 w 53"/>
                  <a:gd name="T25" fmla="*/ 47402 h 45"/>
                  <a:gd name="T26" fmla="*/ 7 w 53"/>
                  <a:gd name="T27" fmla="*/ 47402 h 45"/>
                  <a:gd name="T28" fmla="*/ 308 w 53"/>
                  <a:gd name="T29" fmla="*/ 51596 h 45"/>
                  <a:gd name="T30" fmla="*/ 407 w 53"/>
                  <a:gd name="T31" fmla="*/ 61500 h 45"/>
                  <a:gd name="T32" fmla="*/ 566 w 53"/>
                  <a:gd name="T33" fmla="*/ 93993 h 45"/>
                  <a:gd name="T34" fmla="*/ 787 w 53"/>
                  <a:gd name="T35" fmla="*/ 112749 h 45"/>
                  <a:gd name="T36" fmla="*/ 991 w 53"/>
                  <a:gd name="T37" fmla="*/ 158576 h 45"/>
                  <a:gd name="T38" fmla="*/ 1169 w 53"/>
                  <a:gd name="T39" fmla="*/ 202408 h 45"/>
                  <a:gd name="T40" fmla="*/ 1366 w 53"/>
                  <a:gd name="T41" fmla="*/ 239845 h 45"/>
                  <a:gd name="T42" fmla="*/ 1564 w 53"/>
                  <a:gd name="T43" fmla="*/ 220478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5"/>
                  <a:gd name="T68" fmla="*/ 53 w 53"/>
                  <a:gd name="T69" fmla="*/ 45 h 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5">
                    <a:moveTo>
                      <a:pt x="53" y="41"/>
                    </a:moveTo>
                    <a:lnTo>
                      <a:pt x="46" y="32"/>
                    </a:lnTo>
                    <a:lnTo>
                      <a:pt x="40" y="23"/>
                    </a:lnTo>
                    <a:lnTo>
                      <a:pt x="33" y="16"/>
                    </a:lnTo>
                    <a:lnTo>
                      <a:pt x="25" y="9"/>
                    </a:lnTo>
                    <a:lnTo>
                      <a:pt x="19" y="5"/>
                    </a:lnTo>
                    <a:lnTo>
                      <a:pt x="12" y="1"/>
                    </a:lnTo>
                    <a:lnTo>
                      <a:pt x="9" y="0"/>
                    </a:lnTo>
                    <a:lnTo>
                      <a:pt x="6" y="0"/>
                    </a:lnTo>
                    <a:lnTo>
                      <a:pt x="2" y="1"/>
                    </a:lnTo>
                    <a:lnTo>
                      <a:pt x="0" y="5"/>
                    </a:lnTo>
                    <a:lnTo>
                      <a:pt x="8" y="8"/>
                    </a:lnTo>
                    <a:lnTo>
                      <a:pt x="8" y="9"/>
                    </a:lnTo>
                    <a:lnTo>
                      <a:pt x="7" y="9"/>
                    </a:lnTo>
                    <a:lnTo>
                      <a:pt x="9" y="10"/>
                    </a:lnTo>
                    <a:lnTo>
                      <a:pt x="14" y="12"/>
                    </a:lnTo>
                    <a:lnTo>
                      <a:pt x="20" y="17"/>
                    </a:lnTo>
                    <a:lnTo>
                      <a:pt x="26" y="22"/>
                    </a:lnTo>
                    <a:lnTo>
                      <a:pt x="34" y="30"/>
                    </a:lnTo>
                    <a:lnTo>
                      <a:pt x="40" y="38"/>
                    </a:lnTo>
                    <a:lnTo>
                      <a:pt x="45" y="45"/>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68" name="Freeform 892"/>
              <p:cNvSpPr>
                <a:spLocks noChangeArrowheads="1"/>
              </p:cNvSpPr>
              <p:nvPr/>
            </p:nvSpPr>
            <p:spPr bwMode="auto">
              <a:xfrm>
                <a:off x="192" y="1901"/>
                <a:ext cx="21" cy="51"/>
              </a:xfrm>
              <a:custGeom>
                <a:avLst/>
                <a:gdLst>
                  <a:gd name="T0" fmla="*/ 1572 w 25"/>
                  <a:gd name="T1" fmla="*/ 1862 h 60"/>
                  <a:gd name="T2" fmla="*/ 1525 w 25"/>
                  <a:gd name="T3" fmla="*/ 1736 h 60"/>
                  <a:gd name="T4" fmla="*/ 1525 w 25"/>
                  <a:gd name="T5" fmla="*/ 1558 h 60"/>
                  <a:gd name="T6" fmla="*/ 1347 w 25"/>
                  <a:gd name="T7" fmla="*/ 1366 h 60"/>
                  <a:gd name="T8" fmla="*/ 1308 w 25"/>
                  <a:gd name="T9" fmla="*/ 1074 h 60"/>
                  <a:gd name="T10" fmla="*/ 1154 w 25"/>
                  <a:gd name="T11" fmla="*/ 836 h 60"/>
                  <a:gd name="T12" fmla="*/ 916 w 25"/>
                  <a:gd name="T13" fmla="*/ 559 h 60"/>
                  <a:gd name="T14" fmla="*/ 728 w 25"/>
                  <a:gd name="T15" fmla="*/ 294 h 60"/>
                  <a:gd name="T16" fmla="*/ 535 w 25"/>
                  <a:gd name="T17" fmla="*/ 0 h 60"/>
                  <a:gd name="T18" fmla="*/ 0 w 25"/>
                  <a:gd name="T19" fmla="*/ 3 h 60"/>
                  <a:gd name="T20" fmla="*/ 3 w 25"/>
                  <a:gd name="T21" fmla="*/ 374 h 60"/>
                  <a:gd name="T22" fmla="*/ 535 w 25"/>
                  <a:gd name="T23" fmla="*/ 664 h 60"/>
                  <a:gd name="T24" fmla="*/ 624 w 25"/>
                  <a:gd name="T25" fmla="*/ 904 h 60"/>
                  <a:gd name="T26" fmla="*/ 728 w 25"/>
                  <a:gd name="T27" fmla="*/ 1150 h 60"/>
                  <a:gd name="T28" fmla="*/ 786 w 25"/>
                  <a:gd name="T29" fmla="*/ 1432 h 60"/>
                  <a:gd name="T30" fmla="*/ 848 w 25"/>
                  <a:gd name="T31" fmla="*/ 1585 h 60"/>
                  <a:gd name="T32" fmla="*/ 916 w 25"/>
                  <a:gd name="T33" fmla="*/ 1823 h 60"/>
                  <a:gd name="T34" fmla="*/ 990 w 25"/>
                  <a:gd name="T35" fmla="*/ 1881 h 60"/>
                  <a:gd name="T36" fmla="*/ 1572 w 25"/>
                  <a:gd name="T37" fmla="*/ 186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0"/>
                  <a:gd name="T59" fmla="*/ 25 w 25"/>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0">
                    <a:moveTo>
                      <a:pt x="25" y="59"/>
                    </a:moveTo>
                    <a:lnTo>
                      <a:pt x="24" y="55"/>
                    </a:lnTo>
                    <a:lnTo>
                      <a:pt x="24" y="49"/>
                    </a:lnTo>
                    <a:lnTo>
                      <a:pt x="21" y="43"/>
                    </a:lnTo>
                    <a:lnTo>
                      <a:pt x="20" y="34"/>
                    </a:lnTo>
                    <a:lnTo>
                      <a:pt x="18" y="26"/>
                    </a:lnTo>
                    <a:lnTo>
                      <a:pt x="15" y="17"/>
                    </a:lnTo>
                    <a:lnTo>
                      <a:pt x="12" y="9"/>
                    </a:lnTo>
                    <a:lnTo>
                      <a:pt x="8" y="0"/>
                    </a:lnTo>
                    <a:lnTo>
                      <a:pt x="0" y="4"/>
                    </a:lnTo>
                    <a:lnTo>
                      <a:pt x="4" y="12"/>
                    </a:lnTo>
                    <a:lnTo>
                      <a:pt x="8" y="21"/>
                    </a:lnTo>
                    <a:lnTo>
                      <a:pt x="10" y="28"/>
                    </a:lnTo>
                    <a:lnTo>
                      <a:pt x="12" y="36"/>
                    </a:lnTo>
                    <a:lnTo>
                      <a:pt x="13" y="44"/>
                    </a:lnTo>
                    <a:lnTo>
                      <a:pt x="14" y="50"/>
                    </a:lnTo>
                    <a:lnTo>
                      <a:pt x="15" y="56"/>
                    </a:lnTo>
                    <a:lnTo>
                      <a:pt x="16" y="60"/>
                    </a:lnTo>
                    <a:lnTo>
                      <a:pt x="25"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69" name="Freeform 893"/>
              <p:cNvSpPr>
                <a:spLocks noChangeArrowheads="1"/>
              </p:cNvSpPr>
              <p:nvPr/>
            </p:nvSpPr>
            <p:spPr bwMode="auto">
              <a:xfrm>
                <a:off x="5546" y="2001"/>
                <a:ext cx="63" cy="112"/>
              </a:xfrm>
              <a:custGeom>
                <a:avLst/>
                <a:gdLst>
                  <a:gd name="T0" fmla="*/ 0 w 65"/>
                  <a:gd name="T1" fmla="*/ 60190 h 106"/>
                  <a:gd name="T2" fmla="*/ 0 w 65"/>
                  <a:gd name="T3" fmla="*/ 61906 h 106"/>
                  <a:gd name="T4" fmla="*/ 1 w 65"/>
                  <a:gd name="T5" fmla="*/ 63057 h 106"/>
                  <a:gd name="T6" fmla="*/ 1 w 65"/>
                  <a:gd name="T7" fmla="*/ 64002 h 106"/>
                  <a:gd name="T8" fmla="*/ 3 w 65"/>
                  <a:gd name="T9" fmla="*/ 65288 h 106"/>
                  <a:gd name="T10" fmla="*/ 6 w 65"/>
                  <a:gd name="T11" fmla="*/ 65982 h 106"/>
                  <a:gd name="T12" fmla="*/ 549 w 65"/>
                  <a:gd name="T13" fmla="*/ 65982 h 106"/>
                  <a:gd name="T14" fmla="*/ 835 w 65"/>
                  <a:gd name="T15" fmla="*/ 64002 h 106"/>
                  <a:gd name="T16" fmla="*/ 1195 w 65"/>
                  <a:gd name="T17" fmla="*/ 62475 h 106"/>
                  <a:gd name="T18" fmla="*/ 1458 w 65"/>
                  <a:gd name="T19" fmla="*/ 58975 h 106"/>
                  <a:gd name="T20" fmla="*/ 1849 w 65"/>
                  <a:gd name="T21" fmla="*/ 55483 h 106"/>
                  <a:gd name="T22" fmla="*/ 2214 w 65"/>
                  <a:gd name="T23" fmla="*/ 49768 h 106"/>
                  <a:gd name="T24" fmla="*/ 2494 w 65"/>
                  <a:gd name="T25" fmla="*/ 44560 h 106"/>
                  <a:gd name="T26" fmla="*/ 2810 w 65"/>
                  <a:gd name="T27" fmla="*/ 37985 h 106"/>
                  <a:gd name="T28" fmla="*/ 2982 w 65"/>
                  <a:gd name="T29" fmla="*/ 32287 h 106"/>
                  <a:gd name="T30" fmla="*/ 3157 w 65"/>
                  <a:gd name="T31" fmla="*/ 25170 h 106"/>
                  <a:gd name="T32" fmla="*/ 3166 w 65"/>
                  <a:gd name="T33" fmla="*/ 16779 h 106"/>
                  <a:gd name="T34" fmla="*/ 3157 w 65"/>
                  <a:gd name="T35" fmla="*/ 8997 h 106"/>
                  <a:gd name="T36" fmla="*/ 2982 w 65"/>
                  <a:gd name="T37" fmla="*/ 2 h 106"/>
                  <a:gd name="T38" fmla="*/ 2975 w 65"/>
                  <a:gd name="T39" fmla="*/ 1 h 106"/>
                  <a:gd name="T40" fmla="*/ 2922 w 65"/>
                  <a:gd name="T41" fmla="*/ 0 h 106"/>
                  <a:gd name="T42" fmla="*/ 2810 w 65"/>
                  <a:gd name="T43" fmla="*/ 0 h 106"/>
                  <a:gd name="T44" fmla="*/ 2693 w 65"/>
                  <a:gd name="T45" fmla="*/ 1 h 106"/>
                  <a:gd name="T46" fmla="*/ 2391 w 65"/>
                  <a:gd name="T47" fmla="*/ 4 h 106"/>
                  <a:gd name="T48" fmla="*/ 2086 w 65"/>
                  <a:gd name="T49" fmla="*/ 5529 h 106"/>
                  <a:gd name="T50" fmla="*/ 1743 w 65"/>
                  <a:gd name="T51" fmla="*/ 8266 h 106"/>
                  <a:gd name="T52" fmla="*/ 1374 w 65"/>
                  <a:gd name="T53" fmla="*/ 13519 h 106"/>
                  <a:gd name="T54" fmla="*/ 1059 w 65"/>
                  <a:gd name="T55" fmla="*/ 19724 h 106"/>
                  <a:gd name="T56" fmla="*/ 787 w 65"/>
                  <a:gd name="T57" fmla="*/ 23298 h 106"/>
                  <a:gd name="T58" fmla="*/ 583 w 65"/>
                  <a:gd name="T59" fmla="*/ 29632 h 106"/>
                  <a:gd name="T60" fmla="*/ 8 w 65"/>
                  <a:gd name="T61" fmla="*/ 34884 h 106"/>
                  <a:gd name="T62" fmla="*/ 6 w 65"/>
                  <a:gd name="T63" fmla="*/ 38997 h 106"/>
                  <a:gd name="T64" fmla="*/ 4 w 65"/>
                  <a:gd name="T65" fmla="*/ 44730 h 106"/>
                  <a:gd name="T66" fmla="*/ 3 w 65"/>
                  <a:gd name="T67" fmla="*/ 49384 h 106"/>
                  <a:gd name="T68" fmla="*/ 2 w 65"/>
                  <a:gd name="T69" fmla="*/ 53581 h 106"/>
                  <a:gd name="T70" fmla="*/ 1 w 65"/>
                  <a:gd name="T71" fmla="*/ 57083 h 106"/>
                  <a:gd name="T72" fmla="*/ 0 w 65"/>
                  <a:gd name="T73" fmla="*/ 60190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0" y="97"/>
                    </a:moveTo>
                    <a:lnTo>
                      <a:pt x="0" y="100"/>
                    </a:lnTo>
                    <a:lnTo>
                      <a:pt x="1" y="102"/>
                    </a:lnTo>
                    <a:lnTo>
                      <a:pt x="1" y="104"/>
                    </a:lnTo>
                    <a:lnTo>
                      <a:pt x="3" y="105"/>
                    </a:lnTo>
                    <a:lnTo>
                      <a:pt x="6" y="106"/>
                    </a:lnTo>
                    <a:lnTo>
                      <a:pt x="11" y="106"/>
                    </a:lnTo>
                    <a:lnTo>
                      <a:pt x="18" y="104"/>
                    </a:lnTo>
                    <a:lnTo>
                      <a:pt x="24" y="101"/>
                    </a:lnTo>
                    <a:lnTo>
                      <a:pt x="30" y="96"/>
                    </a:lnTo>
                    <a:lnTo>
                      <a:pt x="38" y="89"/>
                    </a:lnTo>
                    <a:lnTo>
                      <a:pt x="45" y="81"/>
                    </a:lnTo>
                    <a:lnTo>
                      <a:pt x="51" y="71"/>
                    </a:lnTo>
                    <a:lnTo>
                      <a:pt x="57" y="61"/>
                    </a:lnTo>
                    <a:lnTo>
                      <a:pt x="61" y="52"/>
                    </a:lnTo>
                    <a:lnTo>
                      <a:pt x="64" y="40"/>
                    </a:lnTo>
                    <a:lnTo>
                      <a:pt x="65" y="27"/>
                    </a:lnTo>
                    <a:lnTo>
                      <a:pt x="64" y="15"/>
                    </a:lnTo>
                    <a:lnTo>
                      <a:pt x="61" y="2"/>
                    </a:lnTo>
                    <a:lnTo>
                      <a:pt x="60" y="1"/>
                    </a:lnTo>
                    <a:lnTo>
                      <a:pt x="59" y="0"/>
                    </a:lnTo>
                    <a:lnTo>
                      <a:pt x="57" y="0"/>
                    </a:lnTo>
                    <a:lnTo>
                      <a:pt x="55" y="1"/>
                    </a:lnTo>
                    <a:lnTo>
                      <a:pt x="49" y="4"/>
                    </a:lnTo>
                    <a:lnTo>
                      <a:pt x="42" y="9"/>
                    </a:lnTo>
                    <a:lnTo>
                      <a:pt x="36" y="14"/>
                    </a:lnTo>
                    <a:lnTo>
                      <a:pt x="28" y="22"/>
                    </a:lnTo>
                    <a:lnTo>
                      <a:pt x="22" y="31"/>
                    </a:lnTo>
                    <a:lnTo>
                      <a:pt x="17" y="38"/>
                    </a:lnTo>
                    <a:lnTo>
                      <a:pt x="12" y="47"/>
                    </a:lnTo>
                    <a:lnTo>
                      <a:pt x="8" y="55"/>
                    </a:lnTo>
                    <a:lnTo>
                      <a:pt x="6" y="64"/>
                    </a:lnTo>
                    <a:lnTo>
                      <a:pt x="4" y="72"/>
                    </a:lnTo>
                    <a:lnTo>
                      <a:pt x="3" y="80"/>
                    </a:lnTo>
                    <a:lnTo>
                      <a:pt x="2" y="87"/>
                    </a:lnTo>
                    <a:lnTo>
                      <a:pt x="1" y="92"/>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70" name="Freeform 894"/>
              <p:cNvSpPr>
                <a:spLocks noChangeArrowheads="1"/>
              </p:cNvSpPr>
              <p:nvPr/>
            </p:nvSpPr>
            <p:spPr bwMode="auto">
              <a:xfrm>
                <a:off x="5541" y="2001"/>
                <a:ext cx="72" cy="117"/>
              </a:xfrm>
              <a:custGeom>
                <a:avLst/>
                <a:gdLst>
                  <a:gd name="T0" fmla="*/ 1923 w 74"/>
                  <a:gd name="T1" fmla="*/ 2 h 111"/>
                  <a:gd name="T2" fmla="*/ 2027 w 74"/>
                  <a:gd name="T3" fmla="*/ 6182 h 111"/>
                  <a:gd name="T4" fmla="*/ 2029 w 74"/>
                  <a:gd name="T5" fmla="*/ 12203 h 111"/>
                  <a:gd name="T6" fmla="*/ 2027 w 74"/>
                  <a:gd name="T7" fmla="*/ 17100 h 111"/>
                  <a:gd name="T8" fmla="*/ 1923 w 74"/>
                  <a:gd name="T9" fmla="*/ 22842 h 111"/>
                  <a:gd name="T10" fmla="*/ 1777 w 74"/>
                  <a:gd name="T11" fmla="*/ 27864 h 111"/>
                  <a:gd name="T12" fmla="*/ 1600 w 74"/>
                  <a:gd name="T13" fmla="*/ 31878 h 111"/>
                  <a:gd name="T14" fmla="*/ 1403 w 74"/>
                  <a:gd name="T15" fmla="*/ 36433 h 111"/>
                  <a:gd name="T16" fmla="*/ 1199 w 74"/>
                  <a:gd name="T17" fmla="*/ 39735 h 111"/>
                  <a:gd name="T18" fmla="*/ 1022 w 74"/>
                  <a:gd name="T19" fmla="*/ 42803 h 111"/>
                  <a:gd name="T20" fmla="*/ 829 w 74"/>
                  <a:gd name="T21" fmla="*/ 45036 h 111"/>
                  <a:gd name="T22" fmla="*/ 604 w 74"/>
                  <a:gd name="T23" fmla="*/ 46451 h 111"/>
                  <a:gd name="T24" fmla="*/ 442 w 74"/>
                  <a:gd name="T25" fmla="*/ 47078 h 111"/>
                  <a:gd name="T26" fmla="*/ 378 w 74"/>
                  <a:gd name="T27" fmla="*/ 47078 h 111"/>
                  <a:gd name="T28" fmla="*/ 339 w 74"/>
                  <a:gd name="T29" fmla="*/ 47078 h 111"/>
                  <a:gd name="T30" fmla="*/ 339 w 74"/>
                  <a:gd name="T31" fmla="*/ 46813 h 111"/>
                  <a:gd name="T32" fmla="*/ 9 w 74"/>
                  <a:gd name="T33" fmla="*/ 46451 h 111"/>
                  <a:gd name="T34" fmla="*/ 9 w 74"/>
                  <a:gd name="T35" fmla="*/ 46006 h 111"/>
                  <a:gd name="T36" fmla="*/ 0 w 74"/>
                  <a:gd name="T37" fmla="*/ 45036 h 111"/>
                  <a:gd name="T38" fmla="*/ 0 w 74"/>
                  <a:gd name="T39" fmla="*/ 46451 h 111"/>
                  <a:gd name="T40" fmla="*/ 1 w 74"/>
                  <a:gd name="T41" fmla="*/ 47443 h 111"/>
                  <a:gd name="T42" fmla="*/ 3 w 74"/>
                  <a:gd name="T43" fmla="*/ 49753 h 111"/>
                  <a:gd name="T44" fmla="*/ 6 w 74"/>
                  <a:gd name="T45" fmla="*/ 50918 h 111"/>
                  <a:gd name="T46" fmla="*/ 357 w 74"/>
                  <a:gd name="T47" fmla="*/ 52015 h 111"/>
                  <a:gd name="T48" fmla="*/ 489 w 74"/>
                  <a:gd name="T49" fmla="*/ 51297 h 111"/>
                  <a:gd name="T50" fmla="*/ 709 w 74"/>
                  <a:gd name="T51" fmla="*/ 50618 h 111"/>
                  <a:gd name="T52" fmla="*/ 970 w 74"/>
                  <a:gd name="T53" fmla="*/ 48110 h 111"/>
                  <a:gd name="T54" fmla="*/ 1198 w 74"/>
                  <a:gd name="T55" fmla="*/ 46253 h 111"/>
                  <a:gd name="T56" fmla="*/ 1403 w 74"/>
                  <a:gd name="T57" fmla="*/ 42803 h 111"/>
                  <a:gd name="T58" fmla="*/ 1641 w 74"/>
                  <a:gd name="T59" fmla="*/ 38509 h 111"/>
                  <a:gd name="T60" fmla="*/ 1825 w 74"/>
                  <a:gd name="T61" fmla="*/ 34472 h 111"/>
                  <a:gd name="T62" fmla="*/ 2027 w 74"/>
                  <a:gd name="T63" fmla="*/ 29458 h 111"/>
                  <a:gd name="T64" fmla="*/ 2139 w 74"/>
                  <a:gd name="T65" fmla="*/ 24662 h 111"/>
                  <a:gd name="T66" fmla="*/ 2251 w 74"/>
                  <a:gd name="T67" fmla="*/ 18459 h 111"/>
                  <a:gd name="T68" fmla="*/ 2254 w 74"/>
                  <a:gd name="T69" fmla="*/ 12203 h 111"/>
                  <a:gd name="T70" fmla="*/ 2251 w 74"/>
                  <a:gd name="T71" fmla="*/ 5730 h 111"/>
                  <a:gd name="T72" fmla="*/ 2139 w 74"/>
                  <a:gd name="T73" fmla="*/ 0 h 111"/>
                  <a:gd name="T74" fmla="*/ 1923 w 74"/>
                  <a:gd name="T75" fmla="*/ 2 h 11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4"/>
                  <a:gd name="T115" fmla="*/ 0 h 111"/>
                  <a:gd name="T116" fmla="*/ 74 w 74"/>
                  <a:gd name="T117" fmla="*/ 111 h 11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4" h="111">
                    <a:moveTo>
                      <a:pt x="62" y="2"/>
                    </a:moveTo>
                    <a:lnTo>
                      <a:pt x="65" y="14"/>
                    </a:lnTo>
                    <a:lnTo>
                      <a:pt x="66" y="26"/>
                    </a:lnTo>
                    <a:lnTo>
                      <a:pt x="65" y="37"/>
                    </a:lnTo>
                    <a:lnTo>
                      <a:pt x="62" y="48"/>
                    </a:lnTo>
                    <a:lnTo>
                      <a:pt x="58" y="59"/>
                    </a:lnTo>
                    <a:lnTo>
                      <a:pt x="52" y="68"/>
                    </a:lnTo>
                    <a:lnTo>
                      <a:pt x="46" y="77"/>
                    </a:lnTo>
                    <a:lnTo>
                      <a:pt x="40" y="85"/>
                    </a:lnTo>
                    <a:lnTo>
                      <a:pt x="33" y="91"/>
                    </a:lnTo>
                    <a:lnTo>
                      <a:pt x="27" y="96"/>
                    </a:lnTo>
                    <a:lnTo>
                      <a:pt x="21" y="99"/>
                    </a:lnTo>
                    <a:lnTo>
                      <a:pt x="15" y="101"/>
                    </a:lnTo>
                    <a:lnTo>
                      <a:pt x="12" y="101"/>
                    </a:lnTo>
                    <a:lnTo>
                      <a:pt x="10" y="101"/>
                    </a:lnTo>
                    <a:lnTo>
                      <a:pt x="10" y="100"/>
                    </a:lnTo>
                    <a:lnTo>
                      <a:pt x="9" y="99"/>
                    </a:lnTo>
                    <a:lnTo>
                      <a:pt x="9" y="97"/>
                    </a:lnTo>
                    <a:lnTo>
                      <a:pt x="0" y="96"/>
                    </a:lnTo>
                    <a:lnTo>
                      <a:pt x="0" y="99"/>
                    </a:lnTo>
                    <a:lnTo>
                      <a:pt x="1" y="102"/>
                    </a:lnTo>
                    <a:lnTo>
                      <a:pt x="3" y="105"/>
                    </a:lnTo>
                    <a:lnTo>
                      <a:pt x="6" y="109"/>
                    </a:lnTo>
                    <a:lnTo>
                      <a:pt x="11" y="111"/>
                    </a:lnTo>
                    <a:lnTo>
                      <a:pt x="17" y="110"/>
                    </a:lnTo>
                    <a:lnTo>
                      <a:pt x="24" y="108"/>
                    </a:lnTo>
                    <a:lnTo>
                      <a:pt x="31" y="103"/>
                    </a:lnTo>
                    <a:lnTo>
                      <a:pt x="39" y="98"/>
                    </a:lnTo>
                    <a:lnTo>
                      <a:pt x="46" y="91"/>
                    </a:lnTo>
                    <a:lnTo>
                      <a:pt x="53" y="82"/>
                    </a:lnTo>
                    <a:lnTo>
                      <a:pt x="60" y="74"/>
                    </a:lnTo>
                    <a:lnTo>
                      <a:pt x="65" y="63"/>
                    </a:lnTo>
                    <a:lnTo>
                      <a:pt x="70" y="52"/>
                    </a:lnTo>
                    <a:lnTo>
                      <a:pt x="73" y="40"/>
                    </a:lnTo>
                    <a:lnTo>
                      <a:pt x="74" y="26"/>
                    </a:lnTo>
                    <a:lnTo>
                      <a:pt x="73" y="13"/>
                    </a:lnTo>
                    <a:lnTo>
                      <a:pt x="70" y="0"/>
                    </a:lnTo>
                    <a:lnTo>
                      <a:pt x="62" y="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71" name="Freeform 895"/>
              <p:cNvSpPr>
                <a:spLocks noChangeArrowheads="1"/>
              </p:cNvSpPr>
              <p:nvPr/>
            </p:nvSpPr>
            <p:spPr bwMode="auto">
              <a:xfrm>
                <a:off x="5559" y="1986"/>
                <a:ext cx="50" cy="52"/>
              </a:xfrm>
              <a:custGeom>
                <a:avLst/>
                <a:gdLst>
                  <a:gd name="T0" fmla="*/ 8 w 53"/>
                  <a:gd name="T1" fmla="*/ 55208 h 46"/>
                  <a:gd name="T2" fmla="*/ 385 w 53"/>
                  <a:gd name="T3" fmla="*/ 44980 h 46"/>
                  <a:gd name="T4" fmla="*/ 535 w 53"/>
                  <a:gd name="T5" fmla="*/ 34970 h 46"/>
                  <a:gd name="T6" fmla="*/ 832 w 53"/>
                  <a:gd name="T7" fmla="*/ 25881 h 46"/>
                  <a:gd name="T8" fmla="*/ 982 w 53"/>
                  <a:gd name="T9" fmla="*/ 17607 h 46"/>
                  <a:gd name="T10" fmla="*/ 1157 w 53"/>
                  <a:gd name="T11" fmla="*/ 13614 h 46"/>
                  <a:gd name="T12" fmla="*/ 1306 w 53"/>
                  <a:gd name="T13" fmla="*/ 12072 h 46"/>
                  <a:gd name="T14" fmla="*/ 1379 w 53"/>
                  <a:gd name="T15" fmla="*/ 12072 h 46"/>
                  <a:gd name="T16" fmla="*/ 1379 w 53"/>
                  <a:gd name="T17" fmla="*/ 10516 h 46"/>
                  <a:gd name="T18" fmla="*/ 1366 w 53"/>
                  <a:gd name="T19" fmla="*/ 10516 h 46"/>
                  <a:gd name="T20" fmla="*/ 1366 w 53"/>
                  <a:gd name="T21" fmla="*/ 655 h 46"/>
                  <a:gd name="T22" fmla="*/ 1564 w 53"/>
                  <a:gd name="T23" fmla="*/ 99 h 46"/>
                  <a:gd name="T24" fmla="*/ 1525 w 53"/>
                  <a:gd name="T25" fmla="*/ 2 h 46"/>
                  <a:gd name="T26" fmla="*/ 1401 w 53"/>
                  <a:gd name="T27" fmla="*/ 0 h 46"/>
                  <a:gd name="T28" fmla="*/ 1306 w 53"/>
                  <a:gd name="T29" fmla="*/ 0 h 46"/>
                  <a:gd name="T30" fmla="*/ 1224 w 53"/>
                  <a:gd name="T31" fmla="*/ 1 h 46"/>
                  <a:gd name="T32" fmla="*/ 991 w 53"/>
                  <a:gd name="T33" fmla="*/ 81 h 46"/>
                  <a:gd name="T34" fmla="*/ 840 w 53"/>
                  <a:gd name="T35" fmla="*/ 12072 h 46"/>
                  <a:gd name="T36" fmla="*/ 566 w 53"/>
                  <a:gd name="T37" fmla="*/ 16468 h 46"/>
                  <a:gd name="T38" fmla="*/ 385 w 53"/>
                  <a:gd name="T39" fmla="*/ 27641 h 46"/>
                  <a:gd name="T40" fmla="*/ 7 w 53"/>
                  <a:gd name="T41" fmla="*/ 37174 h 46"/>
                  <a:gd name="T42" fmla="*/ 0 w 53"/>
                  <a:gd name="T43" fmla="*/ 48752 h 46"/>
                  <a:gd name="T44" fmla="*/ 8 w 53"/>
                  <a:gd name="T45" fmla="*/ 55208 h 4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6"/>
                  <a:gd name="T71" fmla="*/ 53 w 53"/>
                  <a:gd name="T72" fmla="*/ 46 h 4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6">
                    <a:moveTo>
                      <a:pt x="8" y="46"/>
                    </a:moveTo>
                    <a:lnTo>
                      <a:pt x="13" y="37"/>
                    </a:lnTo>
                    <a:lnTo>
                      <a:pt x="19" y="29"/>
                    </a:lnTo>
                    <a:lnTo>
                      <a:pt x="27" y="22"/>
                    </a:lnTo>
                    <a:lnTo>
                      <a:pt x="33" y="16"/>
                    </a:lnTo>
                    <a:lnTo>
                      <a:pt x="39" y="12"/>
                    </a:lnTo>
                    <a:lnTo>
                      <a:pt x="44" y="9"/>
                    </a:lnTo>
                    <a:lnTo>
                      <a:pt x="46" y="9"/>
                    </a:lnTo>
                    <a:lnTo>
                      <a:pt x="46" y="8"/>
                    </a:lnTo>
                    <a:lnTo>
                      <a:pt x="45" y="8"/>
                    </a:lnTo>
                    <a:lnTo>
                      <a:pt x="45" y="7"/>
                    </a:lnTo>
                    <a:lnTo>
                      <a:pt x="53" y="5"/>
                    </a:lnTo>
                    <a:lnTo>
                      <a:pt x="51" y="2"/>
                    </a:lnTo>
                    <a:lnTo>
                      <a:pt x="47" y="0"/>
                    </a:lnTo>
                    <a:lnTo>
                      <a:pt x="44" y="0"/>
                    </a:lnTo>
                    <a:lnTo>
                      <a:pt x="41" y="1"/>
                    </a:lnTo>
                    <a:lnTo>
                      <a:pt x="34" y="4"/>
                    </a:lnTo>
                    <a:lnTo>
                      <a:pt x="28" y="9"/>
                    </a:lnTo>
                    <a:lnTo>
                      <a:pt x="20" y="15"/>
                    </a:lnTo>
                    <a:lnTo>
                      <a:pt x="13" y="23"/>
                    </a:lnTo>
                    <a:lnTo>
                      <a:pt x="7" y="31"/>
                    </a:lnTo>
                    <a:lnTo>
                      <a:pt x="0" y="40"/>
                    </a:lnTo>
                    <a:lnTo>
                      <a:pt x="8" y="4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72" name="Freeform 896"/>
              <p:cNvSpPr>
                <a:spLocks noChangeArrowheads="1"/>
              </p:cNvSpPr>
              <p:nvPr/>
            </p:nvSpPr>
            <p:spPr bwMode="auto">
              <a:xfrm>
                <a:off x="5541" y="2040"/>
                <a:ext cx="21" cy="51"/>
              </a:xfrm>
              <a:custGeom>
                <a:avLst/>
                <a:gdLst>
                  <a:gd name="T0" fmla="*/ 577 w 25"/>
                  <a:gd name="T1" fmla="*/ 1270 h 62"/>
                  <a:gd name="T2" fmla="*/ 624 w 25"/>
                  <a:gd name="T3" fmla="*/ 1174 h 62"/>
                  <a:gd name="T4" fmla="*/ 674 w 25"/>
                  <a:gd name="T5" fmla="*/ 1073 h 62"/>
                  <a:gd name="T6" fmla="*/ 728 w 25"/>
                  <a:gd name="T7" fmla="*/ 917 h 62"/>
                  <a:gd name="T8" fmla="*/ 786 w 25"/>
                  <a:gd name="T9" fmla="*/ 787 h 62"/>
                  <a:gd name="T10" fmla="*/ 916 w 25"/>
                  <a:gd name="T11" fmla="*/ 586 h 62"/>
                  <a:gd name="T12" fmla="*/ 1069 w 25"/>
                  <a:gd name="T13" fmla="*/ 429 h 62"/>
                  <a:gd name="T14" fmla="*/ 1347 w 25"/>
                  <a:gd name="T15" fmla="*/ 248 h 62"/>
                  <a:gd name="T16" fmla="*/ 1572 w 25"/>
                  <a:gd name="T17" fmla="*/ 6 h 62"/>
                  <a:gd name="T18" fmla="*/ 1069 w 25"/>
                  <a:gd name="T19" fmla="*/ 0 h 62"/>
                  <a:gd name="T20" fmla="*/ 786 w 25"/>
                  <a:gd name="T21" fmla="*/ 183 h 62"/>
                  <a:gd name="T22" fmla="*/ 624 w 25"/>
                  <a:gd name="T23" fmla="*/ 368 h 62"/>
                  <a:gd name="T24" fmla="*/ 496 w 25"/>
                  <a:gd name="T25" fmla="*/ 543 h 62"/>
                  <a:gd name="T26" fmla="*/ 3 w 25"/>
                  <a:gd name="T27" fmla="*/ 727 h 62"/>
                  <a:gd name="T28" fmla="*/ 3 w 25"/>
                  <a:gd name="T29" fmla="*/ 864 h 62"/>
                  <a:gd name="T30" fmla="*/ 1 w 25"/>
                  <a:gd name="T31" fmla="*/ 1006 h 62"/>
                  <a:gd name="T32" fmla="*/ 1 w 25"/>
                  <a:gd name="T33" fmla="*/ 1159 h 62"/>
                  <a:gd name="T34" fmla="*/ 0 w 25"/>
                  <a:gd name="T35" fmla="*/ 1252 h 62"/>
                  <a:gd name="T36" fmla="*/ 577 w 25"/>
                  <a:gd name="T37" fmla="*/ 1270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2"/>
                  <a:gd name="T59" fmla="*/ 25 w 25"/>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2">
                    <a:moveTo>
                      <a:pt x="9" y="62"/>
                    </a:moveTo>
                    <a:lnTo>
                      <a:pt x="10" y="57"/>
                    </a:lnTo>
                    <a:lnTo>
                      <a:pt x="11" y="52"/>
                    </a:lnTo>
                    <a:lnTo>
                      <a:pt x="12" y="44"/>
                    </a:lnTo>
                    <a:lnTo>
                      <a:pt x="13" y="38"/>
                    </a:lnTo>
                    <a:lnTo>
                      <a:pt x="15" y="29"/>
                    </a:lnTo>
                    <a:lnTo>
                      <a:pt x="17" y="21"/>
                    </a:lnTo>
                    <a:lnTo>
                      <a:pt x="21" y="13"/>
                    </a:lnTo>
                    <a:lnTo>
                      <a:pt x="25" y="6"/>
                    </a:lnTo>
                    <a:lnTo>
                      <a:pt x="17" y="0"/>
                    </a:lnTo>
                    <a:lnTo>
                      <a:pt x="13" y="9"/>
                    </a:lnTo>
                    <a:lnTo>
                      <a:pt x="10" y="18"/>
                    </a:lnTo>
                    <a:lnTo>
                      <a:pt x="7" y="27"/>
                    </a:lnTo>
                    <a:lnTo>
                      <a:pt x="5" y="35"/>
                    </a:lnTo>
                    <a:lnTo>
                      <a:pt x="4" y="43"/>
                    </a:lnTo>
                    <a:lnTo>
                      <a:pt x="1" y="50"/>
                    </a:lnTo>
                    <a:lnTo>
                      <a:pt x="1" y="56"/>
                    </a:lnTo>
                    <a:lnTo>
                      <a:pt x="0" y="61"/>
                    </a:lnTo>
                    <a:lnTo>
                      <a:pt x="9" y="6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73" name="Freeform 897"/>
              <p:cNvSpPr>
                <a:spLocks noChangeArrowheads="1"/>
              </p:cNvSpPr>
              <p:nvPr/>
            </p:nvSpPr>
            <p:spPr bwMode="auto">
              <a:xfrm>
                <a:off x="145" y="3064"/>
                <a:ext cx="63" cy="112"/>
              </a:xfrm>
              <a:custGeom>
                <a:avLst/>
                <a:gdLst>
                  <a:gd name="T0" fmla="*/ 3166 w 65"/>
                  <a:gd name="T1" fmla="*/ 29499 h 107"/>
                  <a:gd name="T2" fmla="*/ 3166 w 65"/>
                  <a:gd name="T3" fmla="*/ 30109 h 107"/>
                  <a:gd name="T4" fmla="*/ 3157 w 65"/>
                  <a:gd name="T5" fmla="*/ 31359 h 107"/>
                  <a:gd name="T6" fmla="*/ 3157 w 65"/>
                  <a:gd name="T7" fmla="*/ 31793 h 107"/>
                  <a:gd name="T8" fmla="*/ 3035 w 65"/>
                  <a:gd name="T9" fmla="*/ 32030 h 107"/>
                  <a:gd name="T10" fmla="*/ 2922 w 65"/>
                  <a:gd name="T11" fmla="*/ 32690 h 107"/>
                  <a:gd name="T12" fmla="*/ 2647 w 65"/>
                  <a:gd name="T13" fmla="*/ 32375 h 107"/>
                  <a:gd name="T14" fmla="*/ 2349 w 65"/>
                  <a:gd name="T15" fmla="*/ 31793 h 107"/>
                  <a:gd name="T16" fmla="*/ 2043 w 65"/>
                  <a:gd name="T17" fmla="*/ 30401 h 107"/>
                  <a:gd name="T18" fmla="*/ 1708 w 65"/>
                  <a:gd name="T19" fmla="*/ 29223 h 107"/>
                  <a:gd name="T20" fmla="*/ 1346 w 65"/>
                  <a:gd name="T21" fmla="*/ 27209 h 107"/>
                  <a:gd name="T22" fmla="*/ 939 w 65"/>
                  <a:gd name="T23" fmla="*/ 24252 h 107"/>
                  <a:gd name="T24" fmla="*/ 656 w 65"/>
                  <a:gd name="T25" fmla="*/ 22111 h 107"/>
                  <a:gd name="T26" fmla="*/ 8 w 65"/>
                  <a:gd name="T27" fmla="*/ 19122 h 107"/>
                  <a:gd name="T28" fmla="*/ 4 w 65"/>
                  <a:gd name="T29" fmla="*/ 15472 h 107"/>
                  <a:gd name="T30" fmla="*/ 1 w 65"/>
                  <a:gd name="T31" fmla="*/ 11789 h 107"/>
                  <a:gd name="T32" fmla="*/ 0 w 65"/>
                  <a:gd name="T33" fmla="*/ 8083 h 107"/>
                  <a:gd name="T34" fmla="*/ 1 w 65"/>
                  <a:gd name="T35" fmla="*/ 4206 h 107"/>
                  <a:gd name="T36" fmla="*/ 4 w 65"/>
                  <a:gd name="T37" fmla="*/ 1 h 107"/>
                  <a:gd name="T38" fmla="*/ 5 w 65"/>
                  <a:gd name="T39" fmla="*/ 0 h 107"/>
                  <a:gd name="T40" fmla="*/ 6 w 65"/>
                  <a:gd name="T41" fmla="*/ 0 h 107"/>
                  <a:gd name="T42" fmla="*/ 8 w 65"/>
                  <a:gd name="T43" fmla="*/ 0 h 107"/>
                  <a:gd name="T44" fmla="*/ 517 w 65"/>
                  <a:gd name="T45" fmla="*/ 0 h 107"/>
                  <a:gd name="T46" fmla="*/ 740 w 65"/>
                  <a:gd name="T47" fmla="*/ 4 h 107"/>
                  <a:gd name="T48" fmla="*/ 1126 w 65"/>
                  <a:gd name="T49" fmla="*/ 2551 h 107"/>
                  <a:gd name="T50" fmla="*/ 1429 w 65"/>
                  <a:gd name="T51" fmla="*/ 4206 h 107"/>
                  <a:gd name="T52" fmla="*/ 1814 w 65"/>
                  <a:gd name="T53" fmla="*/ 6498 h 107"/>
                  <a:gd name="T54" fmla="*/ 2122 w 65"/>
                  <a:gd name="T55" fmla="*/ 9205 h 107"/>
                  <a:gd name="T56" fmla="*/ 2391 w 65"/>
                  <a:gd name="T57" fmla="*/ 11789 h 107"/>
                  <a:gd name="T58" fmla="*/ 2595 w 65"/>
                  <a:gd name="T59" fmla="*/ 14183 h 107"/>
                  <a:gd name="T60" fmla="*/ 2810 w 65"/>
                  <a:gd name="T61" fmla="*/ 16646 h 107"/>
                  <a:gd name="T62" fmla="*/ 2922 w 65"/>
                  <a:gd name="T63" fmla="*/ 19199 h 107"/>
                  <a:gd name="T64" fmla="*/ 2982 w 65"/>
                  <a:gd name="T65" fmla="*/ 22111 h 107"/>
                  <a:gd name="T66" fmla="*/ 3035 w 65"/>
                  <a:gd name="T67" fmla="*/ 23996 h 107"/>
                  <a:gd name="T68" fmla="*/ 3102 w 65"/>
                  <a:gd name="T69" fmla="*/ 26077 h 107"/>
                  <a:gd name="T70" fmla="*/ 3157 w 65"/>
                  <a:gd name="T71" fmla="*/ 27741 h 107"/>
                  <a:gd name="T72" fmla="*/ 3166 w 65"/>
                  <a:gd name="T73" fmla="*/ 2949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6"/>
                    </a:moveTo>
                    <a:lnTo>
                      <a:pt x="65" y="99"/>
                    </a:lnTo>
                    <a:lnTo>
                      <a:pt x="64" y="101"/>
                    </a:lnTo>
                    <a:lnTo>
                      <a:pt x="64" y="104"/>
                    </a:lnTo>
                    <a:lnTo>
                      <a:pt x="62" y="105"/>
                    </a:lnTo>
                    <a:lnTo>
                      <a:pt x="59" y="107"/>
                    </a:lnTo>
                    <a:lnTo>
                      <a:pt x="54" y="106"/>
                    </a:lnTo>
                    <a:lnTo>
                      <a:pt x="48" y="104"/>
                    </a:lnTo>
                    <a:lnTo>
                      <a:pt x="41" y="100"/>
                    </a:lnTo>
                    <a:lnTo>
                      <a:pt x="35" y="95"/>
                    </a:lnTo>
                    <a:lnTo>
                      <a:pt x="27" y="88"/>
                    </a:lnTo>
                    <a:lnTo>
                      <a:pt x="20" y="80"/>
                    </a:lnTo>
                    <a:lnTo>
                      <a:pt x="14" y="72"/>
                    </a:lnTo>
                    <a:lnTo>
                      <a:pt x="8" y="62"/>
                    </a:lnTo>
                    <a:lnTo>
                      <a:pt x="4" y="51"/>
                    </a:lnTo>
                    <a:lnTo>
                      <a:pt x="1" y="39"/>
                    </a:lnTo>
                    <a:lnTo>
                      <a:pt x="0" y="27"/>
                    </a:lnTo>
                    <a:lnTo>
                      <a:pt x="1" y="15"/>
                    </a:lnTo>
                    <a:lnTo>
                      <a:pt x="4" y="1"/>
                    </a:lnTo>
                    <a:lnTo>
                      <a:pt x="5" y="0"/>
                    </a:lnTo>
                    <a:lnTo>
                      <a:pt x="6" y="0"/>
                    </a:lnTo>
                    <a:lnTo>
                      <a:pt x="8" y="0"/>
                    </a:lnTo>
                    <a:lnTo>
                      <a:pt x="10" y="0"/>
                    </a:lnTo>
                    <a:lnTo>
                      <a:pt x="16" y="4"/>
                    </a:lnTo>
                    <a:lnTo>
                      <a:pt x="23" y="8"/>
                    </a:lnTo>
                    <a:lnTo>
                      <a:pt x="29" y="15"/>
                    </a:lnTo>
                    <a:lnTo>
                      <a:pt x="37" y="21"/>
                    </a:lnTo>
                    <a:lnTo>
                      <a:pt x="43" y="30"/>
                    </a:lnTo>
                    <a:lnTo>
                      <a:pt x="49" y="39"/>
                    </a:lnTo>
                    <a:lnTo>
                      <a:pt x="53" y="46"/>
                    </a:lnTo>
                    <a:lnTo>
                      <a:pt x="57" y="55"/>
                    </a:lnTo>
                    <a:lnTo>
                      <a:pt x="59" y="63"/>
                    </a:lnTo>
                    <a:lnTo>
                      <a:pt x="61" y="72"/>
                    </a:lnTo>
                    <a:lnTo>
                      <a:pt x="62" y="79"/>
                    </a:lnTo>
                    <a:lnTo>
                      <a:pt x="63" y="86"/>
                    </a:lnTo>
                    <a:lnTo>
                      <a:pt x="64" y="91"/>
                    </a:lnTo>
                    <a:lnTo>
                      <a:pt x="65"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74" name="Freeform 898"/>
              <p:cNvSpPr>
                <a:spLocks noChangeArrowheads="1"/>
              </p:cNvSpPr>
              <p:nvPr/>
            </p:nvSpPr>
            <p:spPr bwMode="auto">
              <a:xfrm>
                <a:off x="140" y="3064"/>
                <a:ext cx="72" cy="117"/>
              </a:xfrm>
              <a:custGeom>
                <a:avLst/>
                <a:gdLst>
                  <a:gd name="T0" fmla="*/ 4 w 74"/>
                  <a:gd name="T1" fmla="*/ 0 h 111"/>
                  <a:gd name="T2" fmla="*/ 1 w 74"/>
                  <a:gd name="T3" fmla="*/ 5730 h 111"/>
                  <a:gd name="T4" fmla="*/ 0 w 74"/>
                  <a:gd name="T5" fmla="*/ 13254 h 111"/>
                  <a:gd name="T6" fmla="*/ 1 w 74"/>
                  <a:gd name="T7" fmla="*/ 18459 h 111"/>
                  <a:gd name="T8" fmla="*/ 4 w 74"/>
                  <a:gd name="T9" fmla="*/ 24662 h 111"/>
                  <a:gd name="T10" fmla="*/ 9 w 74"/>
                  <a:gd name="T11" fmla="*/ 30145 h 111"/>
                  <a:gd name="T12" fmla="*/ 417 w 74"/>
                  <a:gd name="T13" fmla="*/ 34472 h 111"/>
                  <a:gd name="T14" fmla="*/ 604 w 74"/>
                  <a:gd name="T15" fmla="*/ 39369 h 111"/>
                  <a:gd name="T16" fmla="*/ 873 w 74"/>
                  <a:gd name="T17" fmla="*/ 42803 h 111"/>
                  <a:gd name="T18" fmla="*/ 1077 w 74"/>
                  <a:gd name="T19" fmla="*/ 46253 h 111"/>
                  <a:gd name="T20" fmla="*/ 1330 w 74"/>
                  <a:gd name="T21" fmla="*/ 48656 h 111"/>
                  <a:gd name="T22" fmla="*/ 1557 w 74"/>
                  <a:gd name="T23" fmla="*/ 50618 h 111"/>
                  <a:gd name="T24" fmla="*/ 1732 w 74"/>
                  <a:gd name="T25" fmla="*/ 51297 h 111"/>
                  <a:gd name="T26" fmla="*/ 1925 w 74"/>
                  <a:gd name="T27" fmla="*/ 52015 h 111"/>
                  <a:gd name="T28" fmla="*/ 2120 w 74"/>
                  <a:gd name="T29" fmla="*/ 50918 h 111"/>
                  <a:gd name="T30" fmla="*/ 2196 w 74"/>
                  <a:gd name="T31" fmla="*/ 50178 h 111"/>
                  <a:gd name="T32" fmla="*/ 2251 w 74"/>
                  <a:gd name="T33" fmla="*/ 48656 h 111"/>
                  <a:gd name="T34" fmla="*/ 2254 w 74"/>
                  <a:gd name="T35" fmla="*/ 46451 h 111"/>
                  <a:gd name="T36" fmla="*/ 2254 w 74"/>
                  <a:gd name="T37" fmla="*/ 45036 h 111"/>
                  <a:gd name="T38" fmla="*/ 2027 w 74"/>
                  <a:gd name="T39" fmla="*/ 46006 h 111"/>
                  <a:gd name="T40" fmla="*/ 2027 w 74"/>
                  <a:gd name="T41" fmla="*/ 46451 h 111"/>
                  <a:gd name="T42" fmla="*/ 1975 w 74"/>
                  <a:gd name="T43" fmla="*/ 46813 h 111"/>
                  <a:gd name="T44" fmla="*/ 1975 w 74"/>
                  <a:gd name="T45" fmla="*/ 47078 h 111"/>
                  <a:gd name="T46" fmla="*/ 1923 w 74"/>
                  <a:gd name="T47" fmla="*/ 47443 h 111"/>
                  <a:gd name="T48" fmla="*/ 1823 w 74"/>
                  <a:gd name="T49" fmla="*/ 47078 h 111"/>
                  <a:gd name="T50" fmla="*/ 1641 w 74"/>
                  <a:gd name="T51" fmla="*/ 46813 h 111"/>
                  <a:gd name="T52" fmla="*/ 1477 w 74"/>
                  <a:gd name="T53" fmla="*/ 45036 h 111"/>
                  <a:gd name="T54" fmla="*/ 1262 w 74"/>
                  <a:gd name="T55" fmla="*/ 42803 h 111"/>
                  <a:gd name="T56" fmla="*/ 1023 w 74"/>
                  <a:gd name="T57" fmla="*/ 39735 h 111"/>
                  <a:gd name="T58" fmla="*/ 873 w 74"/>
                  <a:gd name="T59" fmla="*/ 36433 h 111"/>
                  <a:gd name="T60" fmla="*/ 637 w 74"/>
                  <a:gd name="T61" fmla="*/ 31878 h 111"/>
                  <a:gd name="T62" fmla="*/ 465 w 74"/>
                  <a:gd name="T63" fmla="*/ 28201 h 111"/>
                  <a:gd name="T64" fmla="*/ 378 w 74"/>
                  <a:gd name="T65" fmla="*/ 23318 h 111"/>
                  <a:gd name="T66" fmla="*/ 339 w 74"/>
                  <a:gd name="T67" fmla="*/ 18134 h 111"/>
                  <a:gd name="T68" fmla="*/ 8 w 74"/>
                  <a:gd name="T69" fmla="*/ 12511 h 111"/>
                  <a:gd name="T70" fmla="*/ 9 w 74"/>
                  <a:gd name="T71" fmla="*/ 7237 h 111"/>
                  <a:gd name="T72" fmla="*/ 378 w 74"/>
                  <a:gd name="T73" fmla="*/ 4 h 111"/>
                  <a:gd name="T74" fmla="*/ 4 w 74"/>
                  <a:gd name="T75" fmla="*/ 0 h 11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4"/>
                  <a:gd name="T115" fmla="*/ 0 h 111"/>
                  <a:gd name="T116" fmla="*/ 74 w 74"/>
                  <a:gd name="T117" fmla="*/ 111 h 11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4" h="111">
                    <a:moveTo>
                      <a:pt x="4" y="0"/>
                    </a:moveTo>
                    <a:lnTo>
                      <a:pt x="1" y="13"/>
                    </a:lnTo>
                    <a:lnTo>
                      <a:pt x="0" y="28"/>
                    </a:lnTo>
                    <a:lnTo>
                      <a:pt x="1" y="40"/>
                    </a:lnTo>
                    <a:lnTo>
                      <a:pt x="4" y="52"/>
                    </a:lnTo>
                    <a:lnTo>
                      <a:pt x="9" y="64"/>
                    </a:lnTo>
                    <a:lnTo>
                      <a:pt x="14" y="74"/>
                    </a:lnTo>
                    <a:lnTo>
                      <a:pt x="21" y="83"/>
                    </a:lnTo>
                    <a:lnTo>
                      <a:pt x="28" y="91"/>
                    </a:lnTo>
                    <a:lnTo>
                      <a:pt x="35" y="98"/>
                    </a:lnTo>
                    <a:lnTo>
                      <a:pt x="43" y="104"/>
                    </a:lnTo>
                    <a:lnTo>
                      <a:pt x="50" y="108"/>
                    </a:lnTo>
                    <a:lnTo>
                      <a:pt x="57" y="110"/>
                    </a:lnTo>
                    <a:lnTo>
                      <a:pt x="63" y="111"/>
                    </a:lnTo>
                    <a:lnTo>
                      <a:pt x="68" y="109"/>
                    </a:lnTo>
                    <a:lnTo>
                      <a:pt x="71" y="107"/>
                    </a:lnTo>
                    <a:lnTo>
                      <a:pt x="73" y="104"/>
                    </a:lnTo>
                    <a:lnTo>
                      <a:pt x="74" y="99"/>
                    </a:lnTo>
                    <a:lnTo>
                      <a:pt x="74" y="96"/>
                    </a:lnTo>
                    <a:lnTo>
                      <a:pt x="65" y="97"/>
                    </a:lnTo>
                    <a:lnTo>
                      <a:pt x="65" y="99"/>
                    </a:lnTo>
                    <a:lnTo>
                      <a:pt x="64" y="100"/>
                    </a:lnTo>
                    <a:lnTo>
                      <a:pt x="64" y="101"/>
                    </a:lnTo>
                    <a:lnTo>
                      <a:pt x="62" y="102"/>
                    </a:lnTo>
                    <a:lnTo>
                      <a:pt x="59" y="101"/>
                    </a:lnTo>
                    <a:lnTo>
                      <a:pt x="53" y="100"/>
                    </a:lnTo>
                    <a:lnTo>
                      <a:pt x="47" y="96"/>
                    </a:lnTo>
                    <a:lnTo>
                      <a:pt x="41" y="91"/>
                    </a:lnTo>
                    <a:lnTo>
                      <a:pt x="34" y="85"/>
                    </a:lnTo>
                    <a:lnTo>
                      <a:pt x="28" y="77"/>
                    </a:lnTo>
                    <a:lnTo>
                      <a:pt x="22" y="68"/>
                    </a:lnTo>
                    <a:lnTo>
                      <a:pt x="16" y="60"/>
                    </a:lnTo>
                    <a:lnTo>
                      <a:pt x="12" y="50"/>
                    </a:lnTo>
                    <a:lnTo>
                      <a:pt x="10" y="39"/>
                    </a:lnTo>
                    <a:lnTo>
                      <a:pt x="8" y="27"/>
                    </a:lnTo>
                    <a:lnTo>
                      <a:pt x="9" y="16"/>
                    </a:lnTo>
                    <a:lnTo>
                      <a:pt x="12" y="4"/>
                    </a:lnTo>
                    <a:lnTo>
                      <a:pt x="4"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75" name="Freeform 899"/>
              <p:cNvSpPr>
                <a:spLocks noChangeArrowheads="1"/>
              </p:cNvSpPr>
              <p:nvPr/>
            </p:nvSpPr>
            <p:spPr bwMode="auto">
              <a:xfrm>
                <a:off x="145" y="3060"/>
                <a:ext cx="50" cy="44"/>
              </a:xfrm>
              <a:custGeom>
                <a:avLst/>
                <a:gdLst>
                  <a:gd name="T0" fmla="*/ 1564 w 53"/>
                  <a:gd name="T1" fmla="*/ 21367 h 45"/>
                  <a:gd name="T2" fmla="*/ 1379 w 53"/>
                  <a:gd name="T3" fmla="*/ 16414 h 45"/>
                  <a:gd name="T4" fmla="*/ 1169 w 53"/>
                  <a:gd name="T5" fmla="*/ 11749 h 45"/>
                  <a:gd name="T6" fmla="*/ 982 w 53"/>
                  <a:gd name="T7" fmla="*/ 7683 h 45"/>
                  <a:gd name="T8" fmla="*/ 746 w 53"/>
                  <a:gd name="T9" fmla="*/ 4593 h 45"/>
                  <a:gd name="T10" fmla="*/ 535 w 53"/>
                  <a:gd name="T11" fmla="*/ 3 h 45"/>
                  <a:gd name="T12" fmla="*/ 363 w 53"/>
                  <a:gd name="T13" fmla="*/ 0 h 45"/>
                  <a:gd name="T14" fmla="*/ 308 w 53"/>
                  <a:gd name="T15" fmla="*/ 0 h 45"/>
                  <a:gd name="T16" fmla="*/ 6 w 53"/>
                  <a:gd name="T17" fmla="*/ 0 h 45"/>
                  <a:gd name="T18" fmla="*/ 2 w 53"/>
                  <a:gd name="T19" fmla="*/ 1 h 45"/>
                  <a:gd name="T20" fmla="*/ 0 w 53"/>
                  <a:gd name="T21" fmla="*/ 4 h 45"/>
                  <a:gd name="T22" fmla="*/ 8 w 53"/>
                  <a:gd name="T23" fmla="*/ 4216 h 45"/>
                  <a:gd name="T24" fmla="*/ 7 w 53"/>
                  <a:gd name="T25" fmla="*/ 4593 h 45"/>
                  <a:gd name="T26" fmla="*/ 308 w 53"/>
                  <a:gd name="T27" fmla="*/ 4593 h 45"/>
                  <a:gd name="T28" fmla="*/ 407 w 53"/>
                  <a:gd name="T29" fmla="*/ 5445 h 45"/>
                  <a:gd name="T30" fmla="*/ 566 w 53"/>
                  <a:gd name="T31" fmla="*/ 7683 h 45"/>
                  <a:gd name="T32" fmla="*/ 787 w 53"/>
                  <a:gd name="T33" fmla="*/ 10925 h 45"/>
                  <a:gd name="T34" fmla="*/ 991 w 53"/>
                  <a:gd name="T35" fmla="*/ 14093 h 45"/>
                  <a:gd name="T36" fmla="*/ 1169 w 53"/>
                  <a:gd name="T37" fmla="*/ 18238 h 45"/>
                  <a:gd name="T38" fmla="*/ 1366 w 53"/>
                  <a:gd name="T39" fmla="*/ 23247 h 45"/>
                  <a:gd name="T40" fmla="*/ 1564 w 53"/>
                  <a:gd name="T41" fmla="*/ 21367 h 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3"/>
                  <a:gd name="T64" fmla="*/ 0 h 45"/>
                  <a:gd name="T65" fmla="*/ 53 w 53"/>
                  <a:gd name="T66" fmla="*/ 45 h 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3" h="45">
                    <a:moveTo>
                      <a:pt x="53" y="41"/>
                    </a:moveTo>
                    <a:lnTo>
                      <a:pt x="46" y="31"/>
                    </a:lnTo>
                    <a:lnTo>
                      <a:pt x="40" y="23"/>
                    </a:lnTo>
                    <a:lnTo>
                      <a:pt x="33" y="15"/>
                    </a:lnTo>
                    <a:lnTo>
                      <a:pt x="25" y="9"/>
                    </a:lnTo>
                    <a:lnTo>
                      <a:pt x="19" y="3"/>
                    </a:lnTo>
                    <a:lnTo>
                      <a:pt x="12" y="0"/>
                    </a:lnTo>
                    <a:lnTo>
                      <a:pt x="9" y="0"/>
                    </a:lnTo>
                    <a:lnTo>
                      <a:pt x="6" y="0"/>
                    </a:lnTo>
                    <a:lnTo>
                      <a:pt x="2" y="1"/>
                    </a:lnTo>
                    <a:lnTo>
                      <a:pt x="0" y="4"/>
                    </a:lnTo>
                    <a:lnTo>
                      <a:pt x="8" y="8"/>
                    </a:lnTo>
                    <a:lnTo>
                      <a:pt x="7" y="9"/>
                    </a:lnTo>
                    <a:lnTo>
                      <a:pt x="9" y="9"/>
                    </a:lnTo>
                    <a:lnTo>
                      <a:pt x="14" y="11"/>
                    </a:lnTo>
                    <a:lnTo>
                      <a:pt x="20" y="15"/>
                    </a:lnTo>
                    <a:lnTo>
                      <a:pt x="26" y="22"/>
                    </a:lnTo>
                    <a:lnTo>
                      <a:pt x="34" y="28"/>
                    </a:lnTo>
                    <a:lnTo>
                      <a:pt x="40" y="36"/>
                    </a:lnTo>
                    <a:lnTo>
                      <a:pt x="45" y="45"/>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76" name="Freeform 900"/>
              <p:cNvSpPr>
                <a:spLocks noChangeArrowheads="1"/>
              </p:cNvSpPr>
              <p:nvPr/>
            </p:nvSpPr>
            <p:spPr bwMode="auto">
              <a:xfrm>
                <a:off x="192" y="3105"/>
                <a:ext cx="21" cy="60"/>
              </a:xfrm>
              <a:custGeom>
                <a:avLst/>
                <a:gdLst>
                  <a:gd name="T0" fmla="*/ 1572 w 25"/>
                  <a:gd name="T1" fmla="*/ 21683 h 60"/>
                  <a:gd name="T2" fmla="*/ 1525 w 25"/>
                  <a:gd name="T3" fmla="*/ 20029 h 60"/>
                  <a:gd name="T4" fmla="*/ 1525 w 25"/>
                  <a:gd name="T5" fmla="*/ 18135 h 60"/>
                  <a:gd name="T6" fmla="*/ 1347 w 25"/>
                  <a:gd name="T7" fmla="*/ 15428 h 60"/>
                  <a:gd name="T8" fmla="*/ 1308 w 25"/>
                  <a:gd name="T9" fmla="*/ 12522 h 60"/>
                  <a:gd name="T10" fmla="*/ 1154 w 25"/>
                  <a:gd name="T11" fmla="*/ 9086 h 60"/>
                  <a:gd name="T12" fmla="*/ 916 w 25"/>
                  <a:gd name="T13" fmla="*/ 6027 h 60"/>
                  <a:gd name="T14" fmla="*/ 728 w 25"/>
                  <a:gd name="T15" fmla="*/ 2915 h 60"/>
                  <a:gd name="T16" fmla="*/ 535 w 25"/>
                  <a:gd name="T17" fmla="*/ 0 h 60"/>
                  <a:gd name="T18" fmla="*/ 0 w 25"/>
                  <a:gd name="T19" fmla="*/ 4 h 60"/>
                  <a:gd name="T20" fmla="*/ 3 w 25"/>
                  <a:gd name="T21" fmla="*/ 4367 h 60"/>
                  <a:gd name="T22" fmla="*/ 535 w 25"/>
                  <a:gd name="T23" fmla="*/ 7147 h 60"/>
                  <a:gd name="T24" fmla="*/ 624 w 25"/>
                  <a:gd name="T25" fmla="*/ 10539 h 60"/>
                  <a:gd name="T26" fmla="*/ 728 w 25"/>
                  <a:gd name="T27" fmla="*/ 13404 h 60"/>
                  <a:gd name="T28" fmla="*/ 786 w 25"/>
                  <a:gd name="T29" fmla="*/ 15914 h 60"/>
                  <a:gd name="T30" fmla="*/ 848 w 25"/>
                  <a:gd name="T31" fmla="*/ 18473 h 60"/>
                  <a:gd name="T32" fmla="*/ 916 w 25"/>
                  <a:gd name="T33" fmla="*/ 21231 h 60"/>
                  <a:gd name="T34" fmla="*/ 990 w 25"/>
                  <a:gd name="T35" fmla="*/ 21922 h 60"/>
                  <a:gd name="T36" fmla="*/ 1572 w 25"/>
                  <a:gd name="T37" fmla="*/ 21683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0"/>
                  <a:gd name="T59" fmla="*/ 25 w 25"/>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0">
                    <a:moveTo>
                      <a:pt x="25" y="59"/>
                    </a:moveTo>
                    <a:lnTo>
                      <a:pt x="24" y="54"/>
                    </a:lnTo>
                    <a:lnTo>
                      <a:pt x="24" y="49"/>
                    </a:lnTo>
                    <a:lnTo>
                      <a:pt x="21" y="41"/>
                    </a:lnTo>
                    <a:lnTo>
                      <a:pt x="20" y="34"/>
                    </a:lnTo>
                    <a:lnTo>
                      <a:pt x="18" y="25"/>
                    </a:lnTo>
                    <a:lnTo>
                      <a:pt x="15" y="16"/>
                    </a:lnTo>
                    <a:lnTo>
                      <a:pt x="12" y="7"/>
                    </a:lnTo>
                    <a:lnTo>
                      <a:pt x="8" y="0"/>
                    </a:lnTo>
                    <a:lnTo>
                      <a:pt x="0" y="4"/>
                    </a:lnTo>
                    <a:lnTo>
                      <a:pt x="4" y="12"/>
                    </a:lnTo>
                    <a:lnTo>
                      <a:pt x="8" y="19"/>
                    </a:lnTo>
                    <a:lnTo>
                      <a:pt x="10" y="28"/>
                    </a:lnTo>
                    <a:lnTo>
                      <a:pt x="12" y="36"/>
                    </a:lnTo>
                    <a:lnTo>
                      <a:pt x="13" y="43"/>
                    </a:lnTo>
                    <a:lnTo>
                      <a:pt x="14" y="50"/>
                    </a:lnTo>
                    <a:lnTo>
                      <a:pt x="15" y="56"/>
                    </a:lnTo>
                    <a:lnTo>
                      <a:pt x="16" y="60"/>
                    </a:lnTo>
                    <a:lnTo>
                      <a:pt x="25"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77" name="Freeform 901"/>
              <p:cNvSpPr>
                <a:spLocks noChangeArrowheads="1"/>
              </p:cNvSpPr>
              <p:nvPr/>
            </p:nvSpPr>
            <p:spPr bwMode="auto">
              <a:xfrm>
                <a:off x="5546" y="3204"/>
                <a:ext cx="63" cy="111"/>
              </a:xfrm>
              <a:custGeom>
                <a:avLst/>
                <a:gdLst>
                  <a:gd name="T0" fmla="*/ 0 w 65"/>
                  <a:gd name="T1" fmla="*/ 30987 h 106"/>
                  <a:gd name="T2" fmla="*/ 0 w 65"/>
                  <a:gd name="T3" fmla="*/ 31872 h 106"/>
                  <a:gd name="T4" fmla="*/ 1 w 65"/>
                  <a:gd name="T5" fmla="*/ 33039 h 106"/>
                  <a:gd name="T6" fmla="*/ 1 w 65"/>
                  <a:gd name="T7" fmla="*/ 33338 h 106"/>
                  <a:gd name="T8" fmla="*/ 3 w 65"/>
                  <a:gd name="T9" fmla="*/ 33668 h 106"/>
                  <a:gd name="T10" fmla="*/ 6 w 65"/>
                  <a:gd name="T11" fmla="*/ 34269 h 106"/>
                  <a:gd name="T12" fmla="*/ 549 w 65"/>
                  <a:gd name="T13" fmla="*/ 34269 h 106"/>
                  <a:gd name="T14" fmla="*/ 787 w 65"/>
                  <a:gd name="T15" fmla="*/ 33338 h 106"/>
                  <a:gd name="T16" fmla="*/ 1195 w 65"/>
                  <a:gd name="T17" fmla="*/ 31872 h 106"/>
                  <a:gd name="T18" fmla="*/ 1458 w 65"/>
                  <a:gd name="T19" fmla="*/ 30493 h 106"/>
                  <a:gd name="T20" fmla="*/ 1849 w 65"/>
                  <a:gd name="T21" fmla="*/ 28344 h 106"/>
                  <a:gd name="T22" fmla="*/ 2214 w 65"/>
                  <a:gd name="T23" fmla="*/ 25612 h 106"/>
                  <a:gd name="T24" fmla="*/ 2494 w 65"/>
                  <a:gd name="T25" fmla="*/ 22957 h 106"/>
                  <a:gd name="T26" fmla="*/ 2810 w 65"/>
                  <a:gd name="T27" fmla="*/ 19827 h 106"/>
                  <a:gd name="T28" fmla="*/ 2982 w 65"/>
                  <a:gd name="T29" fmla="*/ 16081 h 106"/>
                  <a:gd name="T30" fmla="*/ 3157 w 65"/>
                  <a:gd name="T31" fmla="*/ 12769 h 106"/>
                  <a:gd name="T32" fmla="*/ 3166 w 65"/>
                  <a:gd name="T33" fmla="*/ 8456 h 106"/>
                  <a:gd name="T34" fmla="*/ 3157 w 65"/>
                  <a:gd name="T35" fmla="*/ 4303 h 106"/>
                  <a:gd name="T36" fmla="*/ 2982 w 65"/>
                  <a:gd name="T37" fmla="*/ 2 h 106"/>
                  <a:gd name="T38" fmla="*/ 2975 w 65"/>
                  <a:gd name="T39" fmla="*/ 1 h 106"/>
                  <a:gd name="T40" fmla="*/ 2922 w 65"/>
                  <a:gd name="T41" fmla="*/ 0 h 106"/>
                  <a:gd name="T42" fmla="*/ 2810 w 65"/>
                  <a:gd name="T43" fmla="*/ 0 h 106"/>
                  <a:gd name="T44" fmla="*/ 2693 w 65"/>
                  <a:gd name="T45" fmla="*/ 1 h 106"/>
                  <a:gd name="T46" fmla="*/ 2391 w 65"/>
                  <a:gd name="T47" fmla="*/ 3 h 106"/>
                  <a:gd name="T48" fmla="*/ 2086 w 65"/>
                  <a:gd name="T49" fmla="*/ 2585 h 106"/>
                  <a:gd name="T50" fmla="*/ 1743 w 65"/>
                  <a:gd name="T51" fmla="*/ 4303 h 106"/>
                  <a:gd name="T52" fmla="*/ 1374 w 65"/>
                  <a:gd name="T53" fmla="*/ 7162 h 106"/>
                  <a:gd name="T54" fmla="*/ 1059 w 65"/>
                  <a:gd name="T55" fmla="*/ 9104 h 106"/>
                  <a:gd name="T56" fmla="*/ 740 w 65"/>
                  <a:gd name="T57" fmla="*/ 12161 h 106"/>
                  <a:gd name="T58" fmla="*/ 583 w 65"/>
                  <a:gd name="T59" fmla="*/ 14833 h 106"/>
                  <a:gd name="T60" fmla="*/ 8 w 65"/>
                  <a:gd name="T61" fmla="*/ 17304 h 106"/>
                  <a:gd name="T62" fmla="*/ 6 w 65"/>
                  <a:gd name="T63" fmla="*/ 20223 h 106"/>
                  <a:gd name="T64" fmla="*/ 4 w 65"/>
                  <a:gd name="T65" fmla="*/ 22957 h 106"/>
                  <a:gd name="T66" fmla="*/ 3 w 65"/>
                  <a:gd name="T67" fmla="*/ 25157 h 106"/>
                  <a:gd name="T68" fmla="*/ 2 w 65"/>
                  <a:gd name="T69" fmla="*/ 27541 h 106"/>
                  <a:gd name="T70" fmla="*/ 1 w 65"/>
                  <a:gd name="T71" fmla="*/ 29621 h 106"/>
                  <a:gd name="T72" fmla="*/ 0 w 65"/>
                  <a:gd name="T73" fmla="*/ 3098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0" y="96"/>
                    </a:moveTo>
                    <a:lnTo>
                      <a:pt x="0" y="99"/>
                    </a:lnTo>
                    <a:lnTo>
                      <a:pt x="1" y="102"/>
                    </a:lnTo>
                    <a:lnTo>
                      <a:pt x="1" y="104"/>
                    </a:lnTo>
                    <a:lnTo>
                      <a:pt x="3" y="105"/>
                    </a:lnTo>
                    <a:lnTo>
                      <a:pt x="6" y="106"/>
                    </a:lnTo>
                    <a:lnTo>
                      <a:pt x="11" y="106"/>
                    </a:lnTo>
                    <a:lnTo>
                      <a:pt x="17" y="104"/>
                    </a:lnTo>
                    <a:lnTo>
                      <a:pt x="24" y="99"/>
                    </a:lnTo>
                    <a:lnTo>
                      <a:pt x="30" y="94"/>
                    </a:lnTo>
                    <a:lnTo>
                      <a:pt x="38" y="87"/>
                    </a:lnTo>
                    <a:lnTo>
                      <a:pt x="45" y="80"/>
                    </a:lnTo>
                    <a:lnTo>
                      <a:pt x="51" y="71"/>
                    </a:lnTo>
                    <a:lnTo>
                      <a:pt x="57" y="61"/>
                    </a:lnTo>
                    <a:lnTo>
                      <a:pt x="61" y="50"/>
                    </a:lnTo>
                    <a:lnTo>
                      <a:pt x="64" y="39"/>
                    </a:lnTo>
                    <a:lnTo>
                      <a:pt x="65" y="27"/>
                    </a:lnTo>
                    <a:lnTo>
                      <a:pt x="64" y="14"/>
                    </a:lnTo>
                    <a:lnTo>
                      <a:pt x="61" y="2"/>
                    </a:lnTo>
                    <a:lnTo>
                      <a:pt x="60" y="1"/>
                    </a:lnTo>
                    <a:lnTo>
                      <a:pt x="59" y="0"/>
                    </a:lnTo>
                    <a:lnTo>
                      <a:pt x="57" y="0"/>
                    </a:lnTo>
                    <a:lnTo>
                      <a:pt x="55" y="1"/>
                    </a:lnTo>
                    <a:lnTo>
                      <a:pt x="49" y="3"/>
                    </a:lnTo>
                    <a:lnTo>
                      <a:pt x="42" y="7"/>
                    </a:lnTo>
                    <a:lnTo>
                      <a:pt x="36" y="14"/>
                    </a:lnTo>
                    <a:lnTo>
                      <a:pt x="28" y="22"/>
                    </a:lnTo>
                    <a:lnTo>
                      <a:pt x="22" y="29"/>
                    </a:lnTo>
                    <a:lnTo>
                      <a:pt x="16" y="38"/>
                    </a:lnTo>
                    <a:lnTo>
                      <a:pt x="12" y="46"/>
                    </a:lnTo>
                    <a:lnTo>
                      <a:pt x="8" y="54"/>
                    </a:lnTo>
                    <a:lnTo>
                      <a:pt x="6" y="63"/>
                    </a:lnTo>
                    <a:lnTo>
                      <a:pt x="4" y="71"/>
                    </a:lnTo>
                    <a:lnTo>
                      <a:pt x="3" y="79"/>
                    </a:lnTo>
                    <a:lnTo>
                      <a:pt x="2" y="86"/>
                    </a:lnTo>
                    <a:lnTo>
                      <a:pt x="1"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78" name="Freeform 902"/>
              <p:cNvSpPr>
                <a:spLocks noChangeArrowheads="1"/>
              </p:cNvSpPr>
              <p:nvPr/>
            </p:nvSpPr>
            <p:spPr bwMode="auto">
              <a:xfrm>
                <a:off x="5541" y="3204"/>
                <a:ext cx="72" cy="116"/>
              </a:xfrm>
              <a:custGeom>
                <a:avLst/>
                <a:gdLst>
                  <a:gd name="T0" fmla="*/ 1923 w 74"/>
                  <a:gd name="T1" fmla="*/ 3 h 110"/>
                  <a:gd name="T2" fmla="*/ 2027 w 74"/>
                  <a:gd name="T3" fmla="*/ 7283 h 110"/>
                  <a:gd name="T4" fmla="*/ 2029 w 74"/>
                  <a:gd name="T5" fmla="*/ 13521 h 110"/>
                  <a:gd name="T6" fmla="*/ 1975 w 74"/>
                  <a:gd name="T7" fmla="*/ 18832 h 110"/>
                  <a:gd name="T8" fmla="*/ 1923 w 74"/>
                  <a:gd name="T9" fmla="*/ 23951 h 110"/>
                  <a:gd name="T10" fmla="*/ 1777 w 74"/>
                  <a:gd name="T11" fmla="*/ 29664 h 110"/>
                  <a:gd name="T12" fmla="*/ 1600 w 74"/>
                  <a:gd name="T13" fmla="*/ 34695 h 110"/>
                  <a:gd name="T14" fmla="*/ 1403 w 74"/>
                  <a:gd name="T15" fmla="*/ 38341 h 110"/>
                  <a:gd name="T16" fmla="*/ 1199 w 74"/>
                  <a:gd name="T17" fmla="*/ 41498 h 110"/>
                  <a:gd name="T18" fmla="*/ 1022 w 74"/>
                  <a:gd name="T19" fmla="*/ 44853 h 110"/>
                  <a:gd name="T20" fmla="*/ 787 w 74"/>
                  <a:gd name="T21" fmla="*/ 47871 h 110"/>
                  <a:gd name="T22" fmla="*/ 604 w 74"/>
                  <a:gd name="T23" fmla="*/ 48654 h 110"/>
                  <a:gd name="T24" fmla="*/ 442 w 74"/>
                  <a:gd name="T25" fmla="*/ 50152 h 110"/>
                  <a:gd name="T26" fmla="*/ 378 w 74"/>
                  <a:gd name="T27" fmla="*/ 50152 h 110"/>
                  <a:gd name="T28" fmla="*/ 339 w 74"/>
                  <a:gd name="T29" fmla="*/ 49647 h 110"/>
                  <a:gd name="T30" fmla="*/ 9 w 74"/>
                  <a:gd name="T31" fmla="*/ 48502 h 110"/>
                  <a:gd name="T32" fmla="*/ 9 w 74"/>
                  <a:gd name="T33" fmla="*/ 47871 h 110"/>
                  <a:gd name="T34" fmla="*/ 0 w 74"/>
                  <a:gd name="T35" fmla="*/ 47545 h 110"/>
                  <a:gd name="T36" fmla="*/ 0 w 74"/>
                  <a:gd name="T37" fmla="*/ 48654 h 110"/>
                  <a:gd name="T38" fmla="*/ 1 w 74"/>
                  <a:gd name="T39" fmla="*/ 51404 h 110"/>
                  <a:gd name="T40" fmla="*/ 3 w 74"/>
                  <a:gd name="T41" fmla="*/ 52491 h 110"/>
                  <a:gd name="T42" fmla="*/ 6 w 74"/>
                  <a:gd name="T43" fmla="*/ 53411 h 110"/>
                  <a:gd name="T44" fmla="*/ 357 w 74"/>
                  <a:gd name="T45" fmla="*/ 54272 h 110"/>
                  <a:gd name="T46" fmla="*/ 489 w 74"/>
                  <a:gd name="T47" fmla="*/ 54272 h 110"/>
                  <a:gd name="T48" fmla="*/ 709 w 74"/>
                  <a:gd name="T49" fmla="*/ 52628 h 110"/>
                  <a:gd name="T50" fmla="*/ 970 w 74"/>
                  <a:gd name="T51" fmla="*/ 51769 h 110"/>
                  <a:gd name="T52" fmla="*/ 1198 w 74"/>
                  <a:gd name="T53" fmla="*/ 48502 h 110"/>
                  <a:gd name="T54" fmla="*/ 1403 w 74"/>
                  <a:gd name="T55" fmla="*/ 44853 h 110"/>
                  <a:gd name="T56" fmla="*/ 1641 w 74"/>
                  <a:gd name="T57" fmla="*/ 41372 h 110"/>
                  <a:gd name="T58" fmla="*/ 1825 w 74"/>
                  <a:gd name="T59" fmla="*/ 36059 h 110"/>
                  <a:gd name="T60" fmla="*/ 2027 w 74"/>
                  <a:gd name="T61" fmla="*/ 31299 h 110"/>
                  <a:gd name="T62" fmla="*/ 2139 w 74"/>
                  <a:gd name="T63" fmla="*/ 25810 h 110"/>
                  <a:gd name="T64" fmla="*/ 2251 w 74"/>
                  <a:gd name="T65" fmla="*/ 18913 h 110"/>
                  <a:gd name="T66" fmla="*/ 2254 w 74"/>
                  <a:gd name="T67" fmla="*/ 13521 h 110"/>
                  <a:gd name="T68" fmla="*/ 2251 w 74"/>
                  <a:gd name="T69" fmla="*/ 6695 h 110"/>
                  <a:gd name="T70" fmla="*/ 2139 w 74"/>
                  <a:gd name="T71" fmla="*/ 0 h 110"/>
                  <a:gd name="T72" fmla="*/ 1923 w 74"/>
                  <a:gd name="T73" fmla="*/ 3 h 11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4"/>
                  <a:gd name="T112" fmla="*/ 0 h 110"/>
                  <a:gd name="T113" fmla="*/ 74 w 74"/>
                  <a:gd name="T114" fmla="*/ 110 h 11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4" h="110">
                    <a:moveTo>
                      <a:pt x="62" y="3"/>
                    </a:moveTo>
                    <a:lnTo>
                      <a:pt x="65" y="15"/>
                    </a:lnTo>
                    <a:lnTo>
                      <a:pt x="66" y="27"/>
                    </a:lnTo>
                    <a:lnTo>
                      <a:pt x="64" y="38"/>
                    </a:lnTo>
                    <a:lnTo>
                      <a:pt x="62" y="49"/>
                    </a:lnTo>
                    <a:lnTo>
                      <a:pt x="58" y="59"/>
                    </a:lnTo>
                    <a:lnTo>
                      <a:pt x="52" y="69"/>
                    </a:lnTo>
                    <a:lnTo>
                      <a:pt x="46" y="78"/>
                    </a:lnTo>
                    <a:lnTo>
                      <a:pt x="40" y="84"/>
                    </a:lnTo>
                    <a:lnTo>
                      <a:pt x="33" y="91"/>
                    </a:lnTo>
                    <a:lnTo>
                      <a:pt x="26" y="96"/>
                    </a:lnTo>
                    <a:lnTo>
                      <a:pt x="21" y="99"/>
                    </a:lnTo>
                    <a:lnTo>
                      <a:pt x="15" y="102"/>
                    </a:lnTo>
                    <a:lnTo>
                      <a:pt x="12" y="102"/>
                    </a:lnTo>
                    <a:lnTo>
                      <a:pt x="10" y="101"/>
                    </a:lnTo>
                    <a:lnTo>
                      <a:pt x="9" y="98"/>
                    </a:lnTo>
                    <a:lnTo>
                      <a:pt x="9" y="96"/>
                    </a:lnTo>
                    <a:lnTo>
                      <a:pt x="0" y="95"/>
                    </a:lnTo>
                    <a:lnTo>
                      <a:pt x="0" y="99"/>
                    </a:lnTo>
                    <a:lnTo>
                      <a:pt x="1" y="103"/>
                    </a:lnTo>
                    <a:lnTo>
                      <a:pt x="3" y="106"/>
                    </a:lnTo>
                    <a:lnTo>
                      <a:pt x="6" y="108"/>
                    </a:lnTo>
                    <a:lnTo>
                      <a:pt x="11" y="110"/>
                    </a:lnTo>
                    <a:lnTo>
                      <a:pt x="17" y="110"/>
                    </a:lnTo>
                    <a:lnTo>
                      <a:pt x="24" y="107"/>
                    </a:lnTo>
                    <a:lnTo>
                      <a:pt x="31" y="104"/>
                    </a:lnTo>
                    <a:lnTo>
                      <a:pt x="39" y="98"/>
                    </a:lnTo>
                    <a:lnTo>
                      <a:pt x="46" y="91"/>
                    </a:lnTo>
                    <a:lnTo>
                      <a:pt x="53" y="83"/>
                    </a:lnTo>
                    <a:lnTo>
                      <a:pt x="60" y="73"/>
                    </a:lnTo>
                    <a:lnTo>
                      <a:pt x="65" y="63"/>
                    </a:lnTo>
                    <a:lnTo>
                      <a:pt x="70" y="52"/>
                    </a:lnTo>
                    <a:lnTo>
                      <a:pt x="73" y="39"/>
                    </a:lnTo>
                    <a:lnTo>
                      <a:pt x="74" y="27"/>
                    </a:lnTo>
                    <a:lnTo>
                      <a:pt x="73" y="14"/>
                    </a:lnTo>
                    <a:lnTo>
                      <a:pt x="70" y="0"/>
                    </a:lnTo>
                    <a:lnTo>
                      <a:pt x="62"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79" name="Freeform 903"/>
              <p:cNvSpPr>
                <a:spLocks noChangeArrowheads="1"/>
              </p:cNvSpPr>
              <p:nvPr/>
            </p:nvSpPr>
            <p:spPr bwMode="auto">
              <a:xfrm>
                <a:off x="5559" y="3199"/>
                <a:ext cx="50" cy="51"/>
              </a:xfrm>
              <a:custGeom>
                <a:avLst/>
                <a:gdLst>
                  <a:gd name="T0" fmla="*/ 8 w 53"/>
                  <a:gd name="T1" fmla="*/ 239845 h 45"/>
                  <a:gd name="T2" fmla="*/ 385 w 53"/>
                  <a:gd name="T3" fmla="*/ 202408 h 45"/>
                  <a:gd name="T4" fmla="*/ 535 w 53"/>
                  <a:gd name="T5" fmla="*/ 158576 h 45"/>
                  <a:gd name="T6" fmla="*/ 832 w 53"/>
                  <a:gd name="T7" fmla="*/ 112749 h 45"/>
                  <a:gd name="T8" fmla="*/ 982 w 53"/>
                  <a:gd name="T9" fmla="*/ 93993 h 45"/>
                  <a:gd name="T10" fmla="*/ 1157 w 53"/>
                  <a:gd name="T11" fmla="*/ 61500 h 45"/>
                  <a:gd name="T12" fmla="*/ 1306 w 53"/>
                  <a:gd name="T13" fmla="*/ 47402 h 45"/>
                  <a:gd name="T14" fmla="*/ 1379 w 53"/>
                  <a:gd name="T15" fmla="*/ 47402 h 45"/>
                  <a:gd name="T16" fmla="*/ 1366 w 53"/>
                  <a:gd name="T17" fmla="*/ 47402 h 45"/>
                  <a:gd name="T18" fmla="*/ 1366 w 53"/>
                  <a:gd name="T19" fmla="*/ 43505 h 45"/>
                  <a:gd name="T20" fmla="*/ 1564 w 53"/>
                  <a:gd name="T21" fmla="*/ 902 h 45"/>
                  <a:gd name="T22" fmla="*/ 1525 w 53"/>
                  <a:gd name="T23" fmla="*/ 1 h 45"/>
                  <a:gd name="T24" fmla="*/ 1401 w 53"/>
                  <a:gd name="T25" fmla="*/ 0 h 45"/>
                  <a:gd name="T26" fmla="*/ 1306 w 53"/>
                  <a:gd name="T27" fmla="*/ 0 h 45"/>
                  <a:gd name="T28" fmla="*/ 1224 w 53"/>
                  <a:gd name="T29" fmla="*/ 1 h 45"/>
                  <a:gd name="T30" fmla="*/ 991 w 53"/>
                  <a:gd name="T31" fmla="*/ 902 h 45"/>
                  <a:gd name="T32" fmla="*/ 840 w 53"/>
                  <a:gd name="T33" fmla="*/ 47402 h 45"/>
                  <a:gd name="T34" fmla="*/ 566 w 53"/>
                  <a:gd name="T35" fmla="*/ 86331 h 45"/>
                  <a:gd name="T36" fmla="*/ 385 w 53"/>
                  <a:gd name="T37" fmla="*/ 121243 h 45"/>
                  <a:gd name="T38" fmla="*/ 7 w 53"/>
                  <a:gd name="T39" fmla="*/ 170791 h 45"/>
                  <a:gd name="T40" fmla="*/ 0 w 53"/>
                  <a:gd name="T41" fmla="*/ 220478 h 45"/>
                  <a:gd name="T42" fmla="*/ 8 w 53"/>
                  <a:gd name="T43" fmla="*/ 239845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5"/>
                  <a:gd name="T68" fmla="*/ 53 w 53"/>
                  <a:gd name="T69" fmla="*/ 45 h 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5">
                    <a:moveTo>
                      <a:pt x="8" y="45"/>
                    </a:moveTo>
                    <a:lnTo>
                      <a:pt x="13" y="38"/>
                    </a:lnTo>
                    <a:lnTo>
                      <a:pt x="19" y="30"/>
                    </a:lnTo>
                    <a:lnTo>
                      <a:pt x="27" y="22"/>
                    </a:lnTo>
                    <a:lnTo>
                      <a:pt x="33" y="17"/>
                    </a:lnTo>
                    <a:lnTo>
                      <a:pt x="39" y="12"/>
                    </a:lnTo>
                    <a:lnTo>
                      <a:pt x="44" y="9"/>
                    </a:lnTo>
                    <a:lnTo>
                      <a:pt x="46" y="9"/>
                    </a:lnTo>
                    <a:lnTo>
                      <a:pt x="45" y="9"/>
                    </a:lnTo>
                    <a:lnTo>
                      <a:pt x="45" y="8"/>
                    </a:lnTo>
                    <a:lnTo>
                      <a:pt x="53" y="5"/>
                    </a:lnTo>
                    <a:lnTo>
                      <a:pt x="51" y="1"/>
                    </a:lnTo>
                    <a:lnTo>
                      <a:pt x="47" y="0"/>
                    </a:lnTo>
                    <a:lnTo>
                      <a:pt x="44" y="0"/>
                    </a:lnTo>
                    <a:lnTo>
                      <a:pt x="41" y="1"/>
                    </a:lnTo>
                    <a:lnTo>
                      <a:pt x="34" y="5"/>
                    </a:lnTo>
                    <a:lnTo>
                      <a:pt x="28" y="9"/>
                    </a:lnTo>
                    <a:lnTo>
                      <a:pt x="20" y="16"/>
                    </a:lnTo>
                    <a:lnTo>
                      <a:pt x="13" y="23"/>
                    </a:lnTo>
                    <a:lnTo>
                      <a:pt x="7" y="32"/>
                    </a:lnTo>
                    <a:lnTo>
                      <a:pt x="0" y="41"/>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80" name="Freeform 904"/>
              <p:cNvSpPr>
                <a:spLocks noChangeArrowheads="1"/>
              </p:cNvSpPr>
              <p:nvPr/>
            </p:nvSpPr>
            <p:spPr bwMode="auto">
              <a:xfrm>
                <a:off x="5541" y="3245"/>
                <a:ext cx="21" cy="52"/>
              </a:xfrm>
              <a:custGeom>
                <a:avLst/>
                <a:gdLst>
                  <a:gd name="T0" fmla="*/ 577 w 25"/>
                  <a:gd name="T1" fmla="*/ 2191 h 60"/>
                  <a:gd name="T2" fmla="*/ 624 w 25"/>
                  <a:gd name="T3" fmla="*/ 2122 h 60"/>
                  <a:gd name="T4" fmla="*/ 674 w 25"/>
                  <a:gd name="T5" fmla="*/ 1846 h 60"/>
                  <a:gd name="T6" fmla="*/ 728 w 25"/>
                  <a:gd name="T7" fmla="*/ 1668 h 60"/>
                  <a:gd name="T8" fmla="*/ 786 w 25"/>
                  <a:gd name="T9" fmla="*/ 1339 h 60"/>
                  <a:gd name="T10" fmla="*/ 916 w 25"/>
                  <a:gd name="T11" fmla="*/ 1053 h 60"/>
                  <a:gd name="T12" fmla="*/ 1069 w 25"/>
                  <a:gd name="T13" fmla="*/ 766 h 60"/>
                  <a:gd name="T14" fmla="*/ 1347 w 25"/>
                  <a:gd name="T15" fmla="*/ 437 h 60"/>
                  <a:gd name="T16" fmla="*/ 1572 w 25"/>
                  <a:gd name="T17" fmla="*/ 3 h 60"/>
                  <a:gd name="T18" fmla="*/ 1069 w 25"/>
                  <a:gd name="T19" fmla="*/ 0 h 60"/>
                  <a:gd name="T20" fmla="*/ 786 w 25"/>
                  <a:gd name="T21" fmla="*/ 342 h 60"/>
                  <a:gd name="T22" fmla="*/ 624 w 25"/>
                  <a:gd name="T23" fmla="*/ 651 h 60"/>
                  <a:gd name="T24" fmla="*/ 496 w 25"/>
                  <a:gd name="T25" fmla="*/ 973 h 60"/>
                  <a:gd name="T26" fmla="*/ 3 w 25"/>
                  <a:gd name="T27" fmla="*/ 1251 h 60"/>
                  <a:gd name="T28" fmla="*/ 3 w 25"/>
                  <a:gd name="T29" fmla="*/ 1574 h 60"/>
                  <a:gd name="T30" fmla="*/ 1 w 25"/>
                  <a:gd name="T31" fmla="*/ 1813 h 60"/>
                  <a:gd name="T32" fmla="*/ 1 w 25"/>
                  <a:gd name="T33" fmla="*/ 2021 h 60"/>
                  <a:gd name="T34" fmla="*/ 0 w 25"/>
                  <a:gd name="T35" fmla="*/ 2167 h 60"/>
                  <a:gd name="T36" fmla="*/ 577 w 25"/>
                  <a:gd name="T37" fmla="*/ 2191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0"/>
                  <a:gd name="T59" fmla="*/ 25 w 25"/>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0">
                    <a:moveTo>
                      <a:pt x="9" y="60"/>
                    </a:moveTo>
                    <a:lnTo>
                      <a:pt x="10" y="56"/>
                    </a:lnTo>
                    <a:lnTo>
                      <a:pt x="11" y="50"/>
                    </a:lnTo>
                    <a:lnTo>
                      <a:pt x="12" y="44"/>
                    </a:lnTo>
                    <a:lnTo>
                      <a:pt x="13" y="36"/>
                    </a:lnTo>
                    <a:lnTo>
                      <a:pt x="15" y="28"/>
                    </a:lnTo>
                    <a:lnTo>
                      <a:pt x="17" y="20"/>
                    </a:lnTo>
                    <a:lnTo>
                      <a:pt x="21" y="12"/>
                    </a:lnTo>
                    <a:lnTo>
                      <a:pt x="25" y="4"/>
                    </a:lnTo>
                    <a:lnTo>
                      <a:pt x="17" y="0"/>
                    </a:lnTo>
                    <a:lnTo>
                      <a:pt x="13" y="9"/>
                    </a:lnTo>
                    <a:lnTo>
                      <a:pt x="10" y="17"/>
                    </a:lnTo>
                    <a:lnTo>
                      <a:pt x="7" y="26"/>
                    </a:lnTo>
                    <a:lnTo>
                      <a:pt x="5" y="34"/>
                    </a:lnTo>
                    <a:lnTo>
                      <a:pt x="3" y="42"/>
                    </a:lnTo>
                    <a:lnTo>
                      <a:pt x="1" y="49"/>
                    </a:lnTo>
                    <a:lnTo>
                      <a:pt x="1" y="55"/>
                    </a:lnTo>
                    <a:lnTo>
                      <a:pt x="0" y="59"/>
                    </a:lnTo>
                    <a:lnTo>
                      <a:pt x="9"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81" name="Freeform 905"/>
              <p:cNvSpPr>
                <a:spLocks noChangeArrowheads="1"/>
              </p:cNvSpPr>
              <p:nvPr/>
            </p:nvSpPr>
            <p:spPr bwMode="auto">
              <a:xfrm>
                <a:off x="141" y="1166"/>
                <a:ext cx="62" cy="112"/>
              </a:xfrm>
              <a:custGeom>
                <a:avLst/>
                <a:gdLst>
                  <a:gd name="T0" fmla="*/ 3262 w 64"/>
                  <a:gd name="T1" fmla="*/ 29584 h 107"/>
                  <a:gd name="T2" fmla="*/ 3262 w 64"/>
                  <a:gd name="T3" fmla="*/ 30401 h 107"/>
                  <a:gd name="T4" fmla="*/ 3262 w 64"/>
                  <a:gd name="T5" fmla="*/ 31706 h 107"/>
                  <a:gd name="T6" fmla="*/ 3256 w 64"/>
                  <a:gd name="T7" fmla="*/ 32030 h 107"/>
                  <a:gd name="T8" fmla="*/ 3256 w 64"/>
                  <a:gd name="T9" fmla="*/ 32375 h 107"/>
                  <a:gd name="T10" fmla="*/ 3063 w 64"/>
                  <a:gd name="T11" fmla="*/ 32690 h 107"/>
                  <a:gd name="T12" fmla="*/ 2713 w 64"/>
                  <a:gd name="T13" fmla="*/ 32690 h 107"/>
                  <a:gd name="T14" fmla="*/ 2404 w 64"/>
                  <a:gd name="T15" fmla="*/ 32030 h 107"/>
                  <a:gd name="T16" fmla="*/ 2053 w 64"/>
                  <a:gd name="T17" fmla="*/ 30401 h 107"/>
                  <a:gd name="T18" fmla="*/ 1673 w 64"/>
                  <a:gd name="T19" fmla="*/ 29499 h 107"/>
                  <a:gd name="T20" fmla="*/ 1348 w 64"/>
                  <a:gd name="T21" fmla="*/ 27449 h 107"/>
                  <a:gd name="T22" fmla="*/ 971 w 64"/>
                  <a:gd name="T23" fmla="*/ 25250 h 107"/>
                  <a:gd name="T24" fmla="*/ 635 w 64"/>
                  <a:gd name="T25" fmla="*/ 22111 h 107"/>
                  <a:gd name="T26" fmla="*/ 7 w 64"/>
                  <a:gd name="T27" fmla="*/ 19122 h 107"/>
                  <a:gd name="T28" fmla="*/ 3 w 64"/>
                  <a:gd name="T29" fmla="*/ 15472 h 107"/>
                  <a:gd name="T30" fmla="*/ 1 w 64"/>
                  <a:gd name="T31" fmla="*/ 12281 h 107"/>
                  <a:gd name="T32" fmla="*/ 0 w 64"/>
                  <a:gd name="T33" fmla="*/ 8567 h 107"/>
                  <a:gd name="T34" fmla="*/ 0 w 64"/>
                  <a:gd name="T35" fmla="*/ 4545 h 107"/>
                  <a:gd name="T36" fmla="*/ 3 w 64"/>
                  <a:gd name="T37" fmla="*/ 3 h 107"/>
                  <a:gd name="T38" fmla="*/ 4 w 64"/>
                  <a:gd name="T39" fmla="*/ 2 h 107"/>
                  <a:gd name="T40" fmla="*/ 6 w 64"/>
                  <a:gd name="T41" fmla="*/ 0 h 107"/>
                  <a:gd name="T42" fmla="*/ 7 w 64"/>
                  <a:gd name="T43" fmla="*/ 0 h 107"/>
                  <a:gd name="T44" fmla="*/ 498 w 64"/>
                  <a:gd name="T45" fmla="*/ 2 h 107"/>
                  <a:gd name="T46" fmla="*/ 717 w 64"/>
                  <a:gd name="T47" fmla="*/ 4 h 107"/>
                  <a:gd name="T48" fmla="*/ 1095 w 64"/>
                  <a:gd name="T49" fmla="*/ 2734 h 107"/>
                  <a:gd name="T50" fmla="*/ 1427 w 64"/>
                  <a:gd name="T51" fmla="*/ 4206 h 107"/>
                  <a:gd name="T52" fmla="*/ 1818 w 64"/>
                  <a:gd name="T53" fmla="*/ 6917 h 107"/>
                  <a:gd name="T54" fmla="*/ 2182 w 64"/>
                  <a:gd name="T55" fmla="*/ 9205 h 107"/>
                  <a:gd name="T56" fmla="*/ 2464 w 64"/>
                  <a:gd name="T57" fmla="*/ 11789 h 107"/>
                  <a:gd name="T58" fmla="*/ 2713 w 64"/>
                  <a:gd name="T59" fmla="*/ 14645 h 107"/>
                  <a:gd name="T60" fmla="*/ 2883 w 64"/>
                  <a:gd name="T61" fmla="*/ 16646 h 107"/>
                  <a:gd name="T62" fmla="*/ 3063 w 64"/>
                  <a:gd name="T63" fmla="*/ 19525 h 107"/>
                  <a:gd name="T64" fmla="*/ 3070 w 64"/>
                  <a:gd name="T65" fmla="*/ 22111 h 107"/>
                  <a:gd name="T66" fmla="*/ 3256 w 64"/>
                  <a:gd name="T67" fmla="*/ 24252 h 107"/>
                  <a:gd name="T68" fmla="*/ 3256 w 64"/>
                  <a:gd name="T69" fmla="*/ 27153 h 107"/>
                  <a:gd name="T70" fmla="*/ 3256 w 64"/>
                  <a:gd name="T71" fmla="*/ 28293 h 107"/>
                  <a:gd name="T72" fmla="*/ 3262 w 64"/>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7"/>
                  <a:gd name="T113" fmla="*/ 64 w 64"/>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7">
                    <a:moveTo>
                      <a:pt x="64" y="97"/>
                    </a:moveTo>
                    <a:lnTo>
                      <a:pt x="64" y="100"/>
                    </a:lnTo>
                    <a:lnTo>
                      <a:pt x="64" y="103"/>
                    </a:lnTo>
                    <a:lnTo>
                      <a:pt x="63" y="105"/>
                    </a:lnTo>
                    <a:lnTo>
                      <a:pt x="62" y="106"/>
                    </a:lnTo>
                    <a:lnTo>
                      <a:pt x="58" y="107"/>
                    </a:lnTo>
                    <a:lnTo>
                      <a:pt x="52" y="107"/>
                    </a:lnTo>
                    <a:lnTo>
                      <a:pt x="47" y="105"/>
                    </a:lnTo>
                    <a:lnTo>
                      <a:pt x="40" y="100"/>
                    </a:lnTo>
                    <a:lnTo>
                      <a:pt x="33" y="96"/>
                    </a:lnTo>
                    <a:lnTo>
                      <a:pt x="26" y="89"/>
                    </a:lnTo>
                    <a:lnTo>
                      <a:pt x="20" y="81"/>
                    </a:lnTo>
                    <a:lnTo>
                      <a:pt x="13" y="72"/>
                    </a:lnTo>
                    <a:lnTo>
                      <a:pt x="7" y="62"/>
                    </a:lnTo>
                    <a:lnTo>
                      <a:pt x="3" y="51"/>
                    </a:lnTo>
                    <a:lnTo>
                      <a:pt x="1" y="40"/>
                    </a:lnTo>
                    <a:lnTo>
                      <a:pt x="0" y="28"/>
                    </a:lnTo>
                    <a:lnTo>
                      <a:pt x="0" y="16"/>
                    </a:lnTo>
                    <a:lnTo>
                      <a:pt x="3" y="3"/>
                    </a:lnTo>
                    <a:lnTo>
                      <a:pt x="4" y="2"/>
                    </a:lnTo>
                    <a:lnTo>
                      <a:pt x="6" y="0"/>
                    </a:lnTo>
                    <a:lnTo>
                      <a:pt x="7" y="0"/>
                    </a:lnTo>
                    <a:lnTo>
                      <a:pt x="9" y="2"/>
                    </a:lnTo>
                    <a:lnTo>
                      <a:pt x="15" y="4"/>
                    </a:lnTo>
                    <a:lnTo>
                      <a:pt x="22" y="9"/>
                    </a:lnTo>
                    <a:lnTo>
                      <a:pt x="28" y="15"/>
                    </a:lnTo>
                    <a:lnTo>
                      <a:pt x="36" y="22"/>
                    </a:lnTo>
                    <a:lnTo>
                      <a:pt x="42" y="30"/>
                    </a:lnTo>
                    <a:lnTo>
                      <a:pt x="48" y="39"/>
                    </a:lnTo>
                    <a:lnTo>
                      <a:pt x="52" y="48"/>
                    </a:lnTo>
                    <a:lnTo>
                      <a:pt x="56" y="55"/>
                    </a:lnTo>
                    <a:lnTo>
                      <a:pt x="58" y="64"/>
                    </a:lnTo>
                    <a:lnTo>
                      <a:pt x="60" y="72"/>
                    </a:lnTo>
                    <a:lnTo>
                      <a:pt x="62" y="80"/>
                    </a:lnTo>
                    <a:lnTo>
                      <a:pt x="63" y="87"/>
                    </a:lnTo>
                    <a:lnTo>
                      <a:pt x="63" y="93"/>
                    </a:lnTo>
                    <a:lnTo>
                      <a:pt x="64"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82" name="Freeform 906"/>
              <p:cNvSpPr>
                <a:spLocks noChangeArrowheads="1"/>
              </p:cNvSpPr>
              <p:nvPr/>
            </p:nvSpPr>
            <p:spPr bwMode="auto">
              <a:xfrm>
                <a:off x="135" y="1166"/>
                <a:ext cx="72" cy="117"/>
              </a:xfrm>
              <a:custGeom>
                <a:avLst/>
                <a:gdLst>
                  <a:gd name="T0" fmla="*/ 6 w 74"/>
                  <a:gd name="T1" fmla="*/ 0 h 111"/>
                  <a:gd name="T2" fmla="*/ 1 w 74"/>
                  <a:gd name="T3" fmla="*/ 6710 h 111"/>
                  <a:gd name="T4" fmla="*/ 0 w 74"/>
                  <a:gd name="T5" fmla="*/ 13254 h 111"/>
                  <a:gd name="T6" fmla="*/ 2 w 74"/>
                  <a:gd name="T7" fmla="*/ 19540 h 111"/>
                  <a:gd name="T8" fmla="*/ 5 w 74"/>
                  <a:gd name="T9" fmla="*/ 24804 h 111"/>
                  <a:gd name="T10" fmla="*/ 339 w 74"/>
                  <a:gd name="T11" fmla="*/ 30145 h 111"/>
                  <a:gd name="T12" fmla="*/ 442 w 74"/>
                  <a:gd name="T13" fmla="*/ 34472 h 111"/>
                  <a:gd name="T14" fmla="*/ 604 w 74"/>
                  <a:gd name="T15" fmla="*/ 39602 h 111"/>
                  <a:gd name="T16" fmla="*/ 919 w 74"/>
                  <a:gd name="T17" fmla="*/ 42950 h 111"/>
                  <a:gd name="T18" fmla="*/ 1077 w 74"/>
                  <a:gd name="T19" fmla="*/ 46451 h 111"/>
                  <a:gd name="T20" fmla="*/ 1331 w 74"/>
                  <a:gd name="T21" fmla="*/ 49753 h 111"/>
                  <a:gd name="T22" fmla="*/ 1559 w 74"/>
                  <a:gd name="T23" fmla="*/ 50918 h 111"/>
                  <a:gd name="T24" fmla="*/ 1732 w 74"/>
                  <a:gd name="T25" fmla="*/ 52015 h 111"/>
                  <a:gd name="T26" fmla="*/ 2027 w 74"/>
                  <a:gd name="T27" fmla="*/ 52015 h 111"/>
                  <a:gd name="T28" fmla="*/ 2139 w 74"/>
                  <a:gd name="T29" fmla="*/ 51297 h 111"/>
                  <a:gd name="T30" fmla="*/ 2235 w 74"/>
                  <a:gd name="T31" fmla="*/ 50178 h 111"/>
                  <a:gd name="T32" fmla="*/ 2254 w 74"/>
                  <a:gd name="T33" fmla="*/ 48656 h 111"/>
                  <a:gd name="T34" fmla="*/ 2254 w 74"/>
                  <a:gd name="T35" fmla="*/ 46813 h 111"/>
                  <a:gd name="T36" fmla="*/ 2254 w 74"/>
                  <a:gd name="T37" fmla="*/ 45036 h 111"/>
                  <a:gd name="T38" fmla="*/ 2029 w 74"/>
                  <a:gd name="T39" fmla="*/ 46006 h 111"/>
                  <a:gd name="T40" fmla="*/ 2029 w 74"/>
                  <a:gd name="T41" fmla="*/ 46813 h 111"/>
                  <a:gd name="T42" fmla="*/ 2029 w 74"/>
                  <a:gd name="T43" fmla="*/ 47443 h 111"/>
                  <a:gd name="T44" fmla="*/ 2027 w 74"/>
                  <a:gd name="T45" fmla="*/ 47443 h 111"/>
                  <a:gd name="T46" fmla="*/ 2029 w 74"/>
                  <a:gd name="T47" fmla="*/ 47443 h 111"/>
                  <a:gd name="T48" fmla="*/ 1975 w 74"/>
                  <a:gd name="T49" fmla="*/ 48110 h 111"/>
                  <a:gd name="T50" fmla="*/ 1825 w 74"/>
                  <a:gd name="T51" fmla="*/ 48110 h 111"/>
                  <a:gd name="T52" fmla="*/ 1642 w 74"/>
                  <a:gd name="T53" fmla="*/ 46813 h 111"/>
                  <a:gd name="T54" fmla="*/ 1519 w 74"/>
                  <a:gd name="T55" fmla="*/ 46006 h 111"/>
                  <a:gd name="T56" fmla="*/ 1263 w 74"/>
                  <a:gd name="T57" fmla="*/ 42950 h 111"/>
                  <a:gd name="T58" fmla="*/ 1077 w 74"/>
                  <a:gd name="T59" fmla="*/ 40301 h 111"/>
                  <a:gd name="T60" fmla="*/ 919 w 74"/>
                  <a:gd name="T61" fmla="*/ 36610 h 111"/>
                  <a:gd name="T62" fmla="*/ 671 w 74"/>
                  <a:gd name="T63" fmla="*/ 32943 h 111"/>
                  <a:gd name="T64" fmla="*/ 489 w 74"/>
                  <a:gd name="T65" fmla="*/ 28201 h 111"/>
                  <a:gd name="T66" fmla="*/ 397 w 74"/>
                  <a:gd name="T67" fmla="*/ 23318 h 111"/>
                  <a:gd name="T68" fmla="*/ 357 w 74"/>
                  <a:gd name="T69" fmla="*/ 18134 h 111"/>
                  <a:gd name="T70" fmla="*/ 339 w 74"/>
                  <a:gd name="T71" fmla="*/ 13254 h 111"/>
                  <a:gd name="T72" fmla="*/ 339 w 74"/>
                  <a:gd name="T73" fmla="*/ 7237 h 111"/>
                  <a:gd name="T74" fmla="*/ 397 w 74"/>
                  <a:gd name="T75" fmla="*/ 4 h 111"/>
                  <a:gd name="T76" fmla="*/ 6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 y="0"/>
                    </a:moveTo>
                    <a:lnTo>
                      <a:pt x="1" y="15"/>
                    </a:lnTo>
                    <a:lnTo>
                      <a:pt x="0" y="28"/>
                    </a:lnTo>
                    <a:lnTo>
                      <a:pt x="2" y="41"/>
                    </a:lnTo>
                    <a:lnTo>
                      <a:pt x="5" y="53"/>
                    </a:lnTo>
                    <a:lnTo>
                      <a:pt x="10" y="64"/>
                    </a:lnTo>
                    <a:lnTo>
                      <a:pt x="15" y="74"/>
                    </a:lnTo>
                    <a:lnTo>
                      <a:pt x="21" y="84"/>
                    </a:lnTo>
                    <a:lnTo>
                      <a:pt x="29" y="92"/>
                    </a:lnTo>
                    <a:lnTo>
                      <a:pt x="36" y="99"/>
                    </a:lnTo>
                    <a:lnTo>
                      <a:pt x="44" y="105"/>
                    </a:lnTo>
                    <a:lnTo>
                      <a:pt x="51" y="109"/>
                    </a:lnTo>
                    <a:lnTo>
                      <a:pt x="57" y="111"/>
                    </a:lnTo>
                    <a:lnTo>
                      <a:pt x="65" y="111"/>
                    </a:lnTo>
                    <a:lnTo>
                      <a:pt x="70" y="110"/>
                    </a:lnTo>
                    <a:lnTo>
                      <a:pt x="72" y="107"/>
                    </a:lnTo>
                    <a:lnTo>
                      <a:pt x="74" y="104"/>
                    </a:lnTo>
                    <a:lnTo>
                      <a:pt x="74" y="100"/>
                    </a:lnTo>
                    <a:lnTo>
                      <a:pt x="74" y="96"/>
                    </a:lnTo>
                    <a:lnTo>
                      <a:pt x="66" y="97"/>
                    </a:lnTo>
                    <a:lnTo>
                      <a:pt x="66" y="100"/>
                    </a:lnTo>
                    <a:lnTo>
                      <a:pt x="66" y="102"/>
                    </a:lnTo>
                    <a:lnTo>
                      <a:pt x="65" y="102"/>
                    </a:lnTo>
                    <a:lnTo>
                      <a:pt x="66" y="102"/>
                    </a:lnTo>
                    <a:lnTo>
                      <a:pt x="64" y="103"/>
                    </a:lnTo>
                    <a:lnTo>
                      <a:pt x="60" y="103"/>
                    </a:lnTo>
                    <a:lnTo>
                      <a:pt x="54" y="100"/>
                    </a:lnTo>
                    <a:lnTo>
                      <a:pt x="49" y="97"/>
                    </a:lnTo>
                    <a:lnTo>
                      <a:pt x="42" y="92"/>
                    </a:lnTo>
                    <a:lnTo>
                      <a:pt x="35" y="86"/>
                    </a:lnTo>
                    <a:lnTo>
                      <a:pt x="29" y="78"/>
                    </a:lnTo>
                    <a:lnTo>
                      <a:pt x="23" y="70"/>
                    </a:lnTo>
                    <a:lnTo>
                      <a:pt x="17" y="60"/>
                    </a:lnTo>
                    <a:lnTo>
                      <a:pt x="13" y="50"/>
                    </a:lnTo>
                    <a:lnTo>
                      <a:pt x="11" y="39"/>
                    </a:lnTo>
                    <a:lnTo>
                      <a:pt x="10" y="28"/>
                    </a:lnTo>
                    <a:lnTo>
                      <a:pt x="10" y="16"/>
                    </a:lnTo>
                    <a:lnTo>
                      <a:pt x="13" y="4"/>
                    </a:lnTo>
                    <a:lnTo>
                      <a:pt x="6"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83" name="Freeform 907"/>
              <p:cNvSpPr>
                <a:spLocks noChangeArrowheads="1"/>
              </p:cNvSpPr>
              <p:nvPr/>
            </p:nvSpPr>
            <p:spPr bwMode="auto">
              <a:xfrm>
                <a:off x="141" y="1162"/>
                <a:ext cx="48" cy="51"/>
              </a:xfrm>
              <a:custGeom>
                <a:avLst/>
                <a:gdLst>
                  <a:gd name="T0" fmla="*/ 1724 w 51"/>
                  <a:gd name="T1" fmla="*/ 220478 h 45"/>
                  <a:gd name="T2" fmla="*/ 1576 w 51"/>
                  <a:gd name="T3" fmla="*/ 170791 h 45"/>
                  <a:gd name="T4" fmla="*/ 1327 w 51"/>
                  <a:gd name="T5" fmla="*/ 121243 h 45"/>
                  <a:gd name="T6" fmla="*/ 1056 w 51"/>
                  <a:gd name="T7" fmla="*/ 79307 h 45"/>
                  <a:gd name="T8" fmla="*/ 794 w 51"/>
                  <a:gd name="T9" fmla="*/ 47402 h 45"/>
                  <a:gd name="T10" fmla="*/ 565 w 51"/>
                  <a:gd name="T11" fmla="*/ 102 h 45"/>
                  <a:gd name="T12" fmla="*/ 378 w 51"/>
                  <a:gd name="T13" fmla="*/ 1 h 45"/>
                  <a:gd name="T14" fmla="*/ 8 w 51"/>
                  <a:gd name="T15" fmla="*/ 0 h 45"/>
                  <a:gd name="T16" fmla="*/ 5 w 51"/>
                  <a:gd name="T17" fmla="*/ 0 h 45"/>
                  <a:gd name="T18" fmla="*/ 2 w 51"/>
                  <a:gd name="T19" fmla="*/ 1 h 45"/>
                  <a:gd name="T20" fmla="*/ 0 w 51"/>
                  <a:gd name="T21" fmla="*/ 102 h 45"/>
                  <a:gd name="T22" fmla="*/ 7 w 51"/>
                  <a:gd name="T23" fmla="*/ 43505 h 45"/>
                  <a:gd name="T24" fmla="*/ 7 w 51"/>
                  <a:gd name="T25" fmla="*/ 47402 h 45"/>
                  <a:gd name="T26" fmla="*/ 6 w 51"/>
                  <a:gd name="T27" fmla="*/ 47402 h 45"/>
                  <a:gd name="T28" fmla="*/ 7 w 51"/>
                  <a:gd name="T29" fmla="*/ 47402 h 45"/>
                  <a:gd name="T30" fmla="*/ 8 w 51"/>
                  <a:gd name="T31" fmla="*/ 51596 h 45"/>
                  <a:gd name="T32" fmla="*/ 424 w 51"/>
                  <a:gd name="T33" fmla="*/ 61500 h 45"/>
                  <a:gd name="T34" fmla="*/ 597 w 51"/>
                  <a:gd name="T35" fmla="*/ 93993 h 45"/>
                  <a:gd name="T36" fmla="*/ 890 w 51"/>
                  <a:gd name="T37" fmla="*/ 112749 h 45"/>
                  <a:gd name="T38" fmla="*/ 1058 w 51"/>
                  <a:gd name="T39" fmla="*/ 158576 h 45"/>
                  <a:gd name="T40" fmla="*/ 1327 w 51"/>
                  <a:gd name="T41" fmla="*/ 200486 h 45"/>
                  <a:gd name="T42" fmla="*/ 1489 w 51"/>
                  <a:gd name="T43" fmla="*/ 239845 h 45"/>
                  <a:gd name="T44" fmla="*/ 1724 w 51"/>
                  <a:gd name="T45" fmla="*/ 220478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51" y="41"/>
                    </a:moveTo>
                    <a:lnTo>
                      <a:pt x="46" y="32"/>
                    </a:lnTo>
                    <a:lnTo>
                      <a:pt x="39" y="23"/>
                    </a:lnTo>
                    <a:lnTo>
                      <a:pt x="31" y="15"/>
                    </a:lnTo>
                    <a:lnTo>
                      <a:pt x="24" y="9"/>
                    </a:lnTo>
                    <a:lnTo>
                      <a:pt x="18" y="4"/>
                    </a:lnTo>
                    <a:lnTo>
                      <a:pt x="11" y="1"/>
                    </a:lnTo>
                    <a:lnTo>
                      <a:pt x="8" y="0"/>
                    </a:lnTo>
                    <a:lnTo>
                      <a:pt x="5" y="0"/>
                    </a:lnTo>
                    <a:lnTo>
                      <a:pt x="2" y="1"/>
                    </a:lnTo>
                    <a:lnTo>
                      <a:pt x="0" y="4"/>
                    </a:lnTo>
                    <a:lnTo>
                      <a:pt x="7" y="8"/>
                    </a:lnTo>
                    <a:lnTo>
                      <a:pt x="7" y="9"/>
                    </a:lnTo>
                    <a:lnTo>
                      <a:pt x="6" y="9"/>
                    </a:lnTo>
                    <a:lnTo>
                      <a:pt x="7" y="9"/>
                    </a:lnTo>
                    <a:lnTo>
                      <a:pt x="8" y="10"/>
                    </a:lnTo>
                    <a:lnTo>
                      <a:pt x="13" y="12"/>
                    </a:lnTo>
                    <a:lnTo>
                      <a:pt x="19" y="17"/>
                    </a:lnTo>
                    <a:lnTo>
                      <a:pt x="26" y="22"/>
                    </a:lnTo>
                    <a:lnTo>
                      <a:pt x="32" y="30"/>
                    </a:lnTo>
                    <a:lnTo>
                      <a:pt x="39" y="37"/>
                    </a:lnTo>
                    <a:lnTo>
                      <a:pt x="44" y="45"/>
                    </a:lnTo>
                    <a:lnTo>
                      <a:pt x="51"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84" name="Freeform 908"/>
              <p:cNvSpPr>
                <a:spLocks noChangeArrowheads="1"/>
              </p:cNvSpPr>
              <p:nvPr/>
            </p:nvSpPr>
            <p:spPr bwMode="auto">
              <a:xfrm>
                <a:off x="188" y="1195"/>
                <a:ext cx="19" cy="60"/>
              </a:xfrm>
              <a:custGeom>
                <a:avLst/>
                <a:gdLst>
                  <a:gd name="T0" fmla="*/ 83 w 24"/>
                  <a:gd name="T1" fmla="*/ 21683 h 60"/>
                  <a:gd name="T2" fmla="*/ 83 w 24"/>
                  <a:gd name="T3" fmla="*/ 20226 h 60"/>
                  <a:gd name="T4" fmla="*/ 80 w 24"/>
                  <a:gd name="T5" fmla="*/ 18135 h 60"/>
                  <a:gd name="T6" fmla="*/ 77 w 24"/>
                  <a:gd name="T7" fmla="*/ 15914 h 60"/>
                  <a:gd name="T8" fmla="*/ 70 w 24"/>
                  <a:gd name="T9" fmla="*/ 12522 h 60"/>
                  <a:gd name="T10" fmla="*/ 65 w 24"/>
                  <a:gd name="T11" fmla="*/ 9737 h 60"/>
                  <a:gd name="T12" fmla="*/ 60 w 24"/>
                  <a:gd name="T13" fmla="*/ 6519 h 60"/>
                  <a:gd name="T14" fmla="*/ 51 w 24"/>
                  <a:gd name="T15" fmla="*/ 3426 h 60"/>
                  <a:gd name="T16" fmla="*/ 2 w 24"/>
                  <a:gd name="T17" fmla="*/ 0 h 60"/>
                  <a:gd name="T18" fmla="*/ 0 w 24"/>
                  <a:gd name="T19" fmla="*/ 4 h 60"/>
                  <a:gd name="T20" fmla="*/ 2 w 24"/>
                  <a:gd name="T21" fmla="*/ 4367 h 60"/>
                  <a:gd name="T22" fmla="*/ 2 w 24"/>
                  <a:gd name="T23" fmla="*/ 7730 h 60"/>
                  <a:gd name="T24" fmla="*/ 2 w 24"/>
                  <a:gd name="T25" fmla="*/ 10539 h 60"/>
                  <a:gd name="T26" fmla="*/ 51 w 24"/>
                  <a:gd name="T27" fmla="*/ 13404 h 60"/>
                  <a:gd name="T28" fmla="*/ 55 w 24"/>
                  <a:gd name="T29" fmla="*/ 16691 h 60"/>
                  <a:gd name="T30" fmla="*/ 58 w 24"/>
                  <a:gd name="T31" fmla="*/ 18473 h 60"/>
                  <a:gd name="T32" fmla="*/ 58 w 24"/>
                  <a:gd name="T33" fmla="*/ 21292 h 60"/>
                  <a:gd name="T34" fmla="*/ 60 w 24"/>
                  <a:gd name="T35" fmla="*/ 21922 h 60"/>
                  <a:gd name="T36" fmla="*/ 83 w 24"/>
                  <a:gd name="T37" fmla="*/ 21683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24" y="59"/>
                    </a:moveTo>
                    <a:lnTo>
                      <a:pt x="24" y="55"/>
                    </a:lnTo>
                    <a:lnTo>
                      <a:pt x="23" y="49"/>
                    </a:lnTo>
                    <a:lnTo>
                      <a:pt x="22" y="43"/>
                    </a:lnTo>
                    <a:lnTo>
                      <a:pt x="20" y="34"/>
                    </a:lnTo>
                    <a:lnTo>
                      <a:pt x="18" y="26"/>
                    </a:lnTo>
                    <a:lnTo>
                      <a:pt x="16" y="17"/>
                    </a:lnTo>
                    <a:lnTo>
                      <a:pt x="12" y="9"/>
                    </a:lnTo>
                    <a:lnTo>
                      <a:pt x="7" y="0"/>
                    </a:lnTo>
                    <a:lnTo>
                      <a:pt x="0" y="4"/>
                    </a:lnTo>
                    <a:lnTo>
                      <a:pt x="4" y="12"/>
                    </a:lnTo>
                    <a:lnTo>
                      <a:pt x="7" y="21"/>
                    </a:lnTo>
                    <a:lnTo>
                      <a:pt x="10" y="28"/>
                    </a:lnTo>
                    <a:lnTo>
                      <a:pt x="12" y="36"/>
                    </a:lnTo>
                    <a:lnTo>
                      <a:pt x="14" y="44"/>
                    </a:lnTo>
                    <a:lnTo>
                      <a:pt x="15" y="50"/>
                    </a:lnTo>
                    <a:lnTo>
                      <a:pt x="15" y="57"/>
                    </a:lnTo>
                    <a:lnTo>
                      <a:pt x="16" y="60"/>
                    </a:lnTo>
                    <a:lnTo>
                      <a:pt x="24"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85" name="Freeform 909"/>
              <p:cNvSpPr>
                <a:spLocks noChangeArrowheads="1"/>
              </p:cNvSpPr>
              <p:nvPr/>
            </p:nvSpPr>
            <p:spPr bwMode="auto">
              <a:xfrm>
                <a:off x="5551" y="1295"/>
                <a:ext cx="62" cy="112"/>
              </a:xfrm>
              <a:custGeom>
                <a:avLst/>
                <a:gdLst>
                  <a:gd name="T0" fmla="*/ 0 w 64"/>
                  <a:gd name="T1" fmla="*/ 29499 h 107"/>
                  <a:gd name="T2" fmla="*/ 0 w 64"/>
                  <a:gd name="T3" fmla="*/ 30401 h 107"/>
                  <a:gd name="T4" fmla="*/ 0 w 64"/>
                  <a:gd name="T5" fmla="*/ 31411 h 107"/>
                  <a:gd name="T6" fmla="*/ 1 w 64"/>
                  <a:gd name="T7" fmla="*/ 31793 h 107"/>
                  <a:gd name="T8" fmla="*/ 2 w 64"/>
                  <a:gd name="T9" fmla="*/ 32030 h 107"/>
                  <a:gd name="T10" fmla="*/ 6 w 64"/>
                  <a:gd name="T11" fmla="*/ 32690 h 107"/>
                  <a:gd name="T12" fmla="*/ 597 w 64"/>
                  <a:gd name="T13" fmla="*/ 32375 h 107"/>
                  <a:gd name="T14" fmla="*/ 807 w 64"/>
                  <a:gd name="T15" fmla="*/ 31793 h 107"/>
                  <a:gd name="T16" fmla="*/ 1237 w 64"/>
                  <a:gd name="T17" fmla="*/ 31359 h 107"/>
                  <a:gd name="T18" fmla="*/ 1575 w 64"/>
                  <a:gd name="T19" fmla="*/ 29223 h 107"/>
                  <a:gd name="T20" fmla="*/ 1933 w 64"/>
                  <a:gd name="T21" fmla="*/ 27449 h 107"/>
                  <a:gd name="T22" fmla="*/ 2264 w 64"/>
                  <a:gd name="T23" fmla="*/ 25250 h 107"/>
                  <a:gd name="T24" fmla="*/ 2617 w 64"/>
                  <a:gd name="T25" fmla="*/ 22111 h 107"/>
                  <a:gd name="T26" fmla="*/ 2954 w 64"/>
                  <a:gd name="T27" fmla="*/ 18948 h 107"/>
                  <a:gd name="T28" fmla="*/ 3140 w 64"/>
                  <a:gd name="T29" fmla="*/ 15472 h 107"/>
                  <a:gd name="T30" fmla="*/ 3256 w 64"/>
                  <a:gd name="T31" fmla="*/ 11789 h 107"/>
                  <a:gd name="T32" fmla="*/ 3262 w 64"/>
                  <a:gd name="T33" fmla="*/ 8083 h 107"/>
                  <a:gd name="T34" fmla="*/ 3262 w 64"/>
                  <a:gd name="T35" fmla="*/ 4206 h 107"/>
                  <a:gd name="T36" fmla="*/ 3140 w 64"/>
                  <a:gd name="T37" fmla="*/ 2 h 107"/>
                  <a:gd name="T38" fmla="*/ 3070 w 64"/>
                  <a:gd name="T39" fmla="*/ 1 h 107"/>
                  <a:gd name="T40" fmla="*/ 3063 w 64"/>
                  <a:gd name="T41" fmla="*/ 0 h 107"/>
                  <a:gd name="T42" fmla="*/ 2954 w 64"/>
                  <a:gd name="T43" fmla="*/ 0 h 107"/>
                  <a:gd name="T44" fmla="*/ 2882 w 64"/>
                  <a:gd name="T45" fmla="*/ 1 h 107"/>
                  <a:gd name="T46" fmla="*/ 2553 w 64"/>
                  <a:gd name="T47" fmla="*/ 4 h 107"/>
                  <a:gd name="T48" fmla="*/ 2182 w 64"/>
                  <a:gd name="T49" fmla="*/ 2734 h 107"/>
                  <a:gd name="T50" fmla="*/ 1818 w 64"/>
                  <a:gd name="T51" fmla="*/ 4206 h 107"/>
                  <a:gd name="T52" fmla="*/ 1427 w 64"/>
                  <a:gd name="T53" fmla="*/ 6917 h 107"/>
                  <a:gd name="T54" fmla="*/ 1095 w 64"/>
                  <a:gd name="T55" fmla="*/ 9353 h 107"/>
                  <a:gd name="T56" fmla="*/ 761 w 64"/>
                  <a:gd name="T57" fmla="*/ 11789 h 107"/>
                  <a:gd name="T58" fmla="*/ 597 w 64"/>
                  <a:gd name="T59" fmla="*/ 14362 h 107"/>
                  <a:gd name="T60" fmla="*/ 467 w 64"/>
                  <a:gd name="T61" fmla="*/ 16927 h 107"/>
                  <a:gd name="T62" fmla="*/ 6 w 64"/>
                  <a:gd name="T63" fmla="*/ 19199 h 107"/>
                  <a:gd name="T64" fmla="*/ 4 w 64"/>
                  <a:gd name="T65" fmla="*/ 22111 h 107"/>
                  <a:gd name="T66" fmla="*/ 2 w 64"/>
                  <a:gd name="T67" fmla="*/ 24252 h 107"/>
                  <a:gd name="T68" fmla="*/ 1 w 64"/>
                  <a:gd name="T69" fmla="*/ 27153 h 107"/>
                  <a:gd name="T70" fmla="*/ 1 w 64"/>
                  <a:gd name="T71" fmla="*/ 28006 h 107"/>
                  <a:gd name="T72" fmla="*/ 0 w 64"/>
                  <a:gd name="T73" fmla="*/ 2949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7"/>
                  <a:gd name="T113" fmla="*/ 64 w 64"/>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7">
                    <a:moveTo>
                      <a:pt x="0" y="96"/>
                    </a:moveTo>
                    <a:lnTo>
                      <a:pt x="0" y="100"/>
                    </a:lnTo>
                    <a:lnTo>
                      <a:pt x="0" y="102"/>
                    </a:lnTo>
                    <a:lnTo>
                      <a:pt x="1" y="104"/>
                    </a:lnTo>
                    <a:lnTo>
                      <a:pt x="2" y="105"/>
                    </a:lnTo>
                    <a:lnTo>
                      <a:pt x="6" y="107"/>
                    </a:lnTo>
                    <a:lnTo>
                      <a:pt x="12" y="106"/>
                    </a:lnTo>
                    <a:lnTo>
                      <a:pt x="17" y="104"/>
                    </a:lnTo>
                    <a:lnTo>
                      <a:pt x="24" y="101"/>
                    </a:lnTo>
                    <a:lnTo>
                      <a:pt x="31" y="95"/>
                    </a:lnTo>
                    <a:lnTo>
                      <a:pt x="38" y="89"/>
                    </a:lnTo>
                    <a:lnTo>
                      <a:pt x="44" y="81"/>
                    </a:lnTo>
                    <a:lnTo>
                      <a:pt x="51" y="72"/>
                    </a:lnTo>
                    <a:lnTo>
                      <a:pt x="57" y="61"/>
                    </a:lnTo>
                    <a:lnTo>
                      <a:pt x="61" y="51"/>
                    </a:lnTo>
                    <a:lnTo>
                      <a:pt x="63" y="39"/>
                    </a:lnTo>
                    <a:lnTo>
                      <a:pt x="64" y="27"/>
                    </a:lnTo>
                    <a:lnTo>
                      <a:pt x="64" y="15"/>
                    </a:lnTo>
                    <a:lnTo>
                      <a:pt x="61" y="2"/>
                    </a:lnTo>
                    <a:lnTo>
                      <a:pt x="60" y="1"/>
                    </a:lnTo>
                    <a:lnTo>
                      <a:pt x="58" y="0"/>
                    </a:lnTo>
                    <a:lnTo>
                      <a:pt x="57" y="0"/>
                    </a:lnTo>
                    <a:lnTo>
                      <a:pt x="55" y="1"/>
                    </a:lnTo>
                    <a:lnTo>
                      <a:pt x="49" y="4"/>
                    </a:lnTo>
                    <a:lnTo>
                      <a:pt x="42" y="9"/>
                    </a:lnTo>
                    <a:lnTo>
                      <a:pt x="36" y="15"/>
                    </a:lnTo>
                    <a:lnTo>
                      <a:pt x="28" y="22"/>
                    </a:lnTo>
                    <a:lnTo>
                      <a:pt x="22" y="31"/>
                    </a:lnTo>
                    <a:lnTo>
                      <a:pt x="16" y="39"/>
                    </a:lnTo>
                    <a:lnTo>
                      <a:pt x="12" y="47"/>
                    </a:lnTo>
                    <a:lnTo>
                      <a:pt x="8" y="56"/>
                    </a:lnTo>
                    <a:lnTo>
                      <a:pt x="6" y="63"/>
                    </a:lnTo>
                    <a:lnTo>
                      <a:pt x="4" y="72"/>
                    </a:lnTo>
                    <a:lnTo>
                      <a:pt x="2" y="80"/>
                    </a:lnTo>
                    <a:lnTo>
                      <a:pt x="1" y="87"/>
                    </a:lnTo>
                    <a:lnTo>
                      <a:pt x="1"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86" name="Freeform 910"/>
              <p:cNvSpPr>
                <a:spLocks noChangeArrowheads="1"/>
              </p:cNvSpPr>
              <p:nvPr/>
            </p:nvSpPr>
            <p:spPr bwMode="auto">
              <a:xfrm>
                <a:off x="5546" y="1297"/>
                <a:ext cx="72" cy="117"/>
              </a:xfrm>
              <a:custGeom>
                <a:avLst/>
                <a:gdLst>
                  <a:gd name="T0" fmla="*/ 1874 w 74"/>
                  <a:gd name="T1" fmla="*/ 3 h 111"/>
                  <a:gd name="T2" fmla="*/ 1975 w 74"/>
                  <a:gd name="T3" fmla="*/ 6710 h 111"/>
                  <a:gd name="T4" fmla="*/ 1975 w 74"/>
                  <a:gd name="T5" fmla="*/ 12203 h 111"/>
                  <a:gd name="T6" fmla="*/ 1925 w 74"/>
                  <a:gd name="T7" fmla="*/ 18078 h 111"/>
                  <a:gd name="T8" fmla="*/ 1874 w 74"/>
                  <a:gd name="T9" fmla="*/ 22842 h 111"/>
                  <a:gd name="T10" fmla="*/ 1732 w 74"/>
                  <a:gd name="T11" fmla="*/ 27864 h 111"/>
                  <a:gd name="T12" fmla="*/ 1559 w 74"/>
                  <a:gd name="T13" fmla="*/ 31878 h 111"/>
                  <a:gd name="T14" fmla="*/ 1402 w 74"/>
                  <a:gd name="T15" fmla="*/ 36433 h 111"/>
                  <a:gd name="T16" fmla="*/ 1198 w 74"/>
                  <a:gd name="T17" fmla="*/ 39602 h 111"/>
                  <a:gd name="T18" fmla="*/ 971 w 74"/>
                  <a:gd name="T19" fmla="*/ 42803 h 111"/>
                  <a:gd name="T20" fmla="*/ 746 w 74"/>
                  <a:gd name="T21" fmla="*/ 44511 h 111"/>
                  <a:gd name="T22" fmla="*/ 575 w 74"/>
                  <a:gd name="T23" fmla="*/ 46451 h 111"/>
                  <a:gd name="T24" fmla="*/ 417 w 74"/>
                  <a:gd name="T25" fmla="*/ 47078 h 111"/>
                  <a:gd name="T26" fmla="*/ 339 w 74"/>
                  <a:gd name="T27" fmla="*/ 47078 h 111"/>
                  <a:gd name="T28" fmla="*/ 8 w 74"/>
                  <a:gd name="T29" fmla="*/ 47078 h 111"/>
                  <a:gd name="T30" fmla="*/ 9 w 74"/>
                  <a:gd name="T31" fmla="*/ 47078 h 111"/>
                  <a:gd name="T32" fmla="*/ 8 w 74"/>
                  <a:gd name="T33" fmla="*/ 46813 h 111"/>
                  <a:gd name="T34" fmla="*/ 8 w 74"/>
                  <a:gd name="T35" fmla="*/ 46451 h 111"/>
                  <a:gd name="T36" fmla="*/ 8 w 74"/>
                  <a:gd name="T37" fmla="*/ 46006 h 111"/>
                  <a:gd name="T38" fmla="*/ 0 w 74"/>
                  <a:gd name="T39" fmla="*/ 44511 h 111"/>
                  <a:gd name="T40" fmla="*/ 0 w 74"/>
                  <a:gd name="T41" fmla="*/ 46451 h 111"/>
                  <a:gd name="T42" fmla="*/ 0 w 74"/>
                  <a:gd name="T43" fmla="*/ 47443 h 111"/>
                  <a:gd name="T44" fmla="*/ 2 w 74"/>
                  <a:gd name="T45" fmla="*/ 49753 h 111"/>
                  <a:gd name="T46" fmla="*/ 4 w 74"/>
                  <a:gd name="T47" fmla="*/ 50918 h 111"/>
                  <a:gd name="T48" fmla="*/ 9 w 74"/>
                  <a:gd name="T49" fmla="*/ 52015 h 111"/>
                  <a:gd name="T50" fmla="*/ 489 w 74"/>
                  <a:gd name="T51" fmla="*/ 51297 h 111"/>
                  <a:gd name="T52" fmla="*/ 671 w 74"/>
                  <a:gd name="T53" fmla="*/ 50178 h 111"/>
                  <a:gd name="T54" fmla="*/ 920 w 74"/>
                  <a:gd name="T55" fmla="*/ 48110 h 111"/>
                  <a:gd name="T56" fmla="*/ 1137 w 74"/>
                  <a:gd name="T57" fmla="*/ 46253 h 111"/>
                  <a:gd name="T58" fmla="*/ 1402 w 74"/>
                  <a:gd name="T59" fmla="*/ 42803 h 111"/>
                  <a:gd name="T60" fmla="*/ 1641 w 74"/>
                  <a:gd name="T61" fmla="*/ 38509 h 111"/>
                  <a:gd name="T62" fmla="*/ 1823 w 74"/>
                  <a:gd name="T63" fmla="*/ 34001 h 111"/>
                  <a:gd name="T64" fmla="*/ 1975 w 74"/>
                  <a:gd name="T65" fmla="*/ 28995 h 111"/>
                  <a:gd name="T66" fmla="*/ 2137 w 74"/>
                  <a:gd name="T67" fmla="*/ 23841 h 111"/>
                  <a:gd name="T68" fmla="*/ 2235 w 74"/>
                  <a:gd name="T69" fmla="*/ 18134 h 111"/>
                  <a:gd name="T70" fmla="*/ 2254 w 74"/>
                  <a:gd name="T71" fmla="*/ 12203 h 111"/>
                  <a:gd name="T72" fmla="*/ 2251 w 74"/>
                  <a:gd name="T73" fmla="*/ 5730 h 111"/>
                  <a:gd name="T74" fmla="*/ 2120 w 74"/>
                  <a:gd name="T75" fmla="*/ 0 h 111"/>
                  <a:gd name="T76" fmla="*/ 1874 w 74"/>
                  <a:gd name="T77" fmla="*/ 3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1" y="3"/>
                    </a:moveTo>
                    <a:lnTo>
                      <a:pt x="64" y="15"/>
                    </a:lnTo>
                    <a:lnTo>
                      <a:pt x="64" y="26"/>
                    </a:lnTo>
                    <a:lnTo>
                      <a:pt x="63" y="38"/>
                    </a:lnTo>
                    <a:lnTo>
                      <a:pt x="61" y="48"/>
                    </a:lnTo>
                    <a:lnTo>
                      <a:pt x="57" y="59"/>
                    </a:lnTo>
                    <a:lnTo>
                      <a:pt x="51" y="68"/>
                    </a:lnTo>
                    <a:lnTo>
                      <a:pt x="45" y="77"/>
                    </a:lnTo>
                    <a:lnTo>
                      <a:pt x="39" y="84"/>
                    </a:lnTo>
                    <a:lnTo>
                      <a:pt x="32" y="91"/>
                    </a:lnTo>
                    <a:lnTo>
                      <a:pt x="25" y="95"/>
                    </a:lnTo>
                    <a:lnTo>
                      <a:pt x="20" y="99"/>
                    </a:lnTo>
                    <a:lnTo>
                      <a:pt x="14" y="101"/>
                    </a:lnTo>
                    <a:lnTo>
                      <a:pt x="10" y="101"/>
                    </a:lnTo>
                    <a:lnTo>
                      <a:pt x="8" y="101"/>
                    </a:lnTo>
                    <a:lnTo>
                      <a:pt x="9" y="101"/>
                    </a:lnTo>
                    <a:lnTo>
                      <a:pt x="8" y="100"/>
                    </a:lnTo>
                    <a:lnTo>
                      <a:pt x="8" y="99"/>
                    </a:lnTo>
                    <a:lnTo>
                      <a:pt x="8" y="97"/>
                    </a:lnTo>
                    <a:lnTo>
                      <a:pt x="0" y="95"/>
                    </a:lnTo>
                    <a:lnTo>
                      <a:pt x="0" y="99"/>
                    </a:lnTo>
                    <a:lnTo>
                      <a:pt x="0" y="102"/>
                    </a:lnTo>
                    <a:lnTo>
                      <a:pt x="2" y="105"/>
                    </a:lnTo>
                    <a:lnTo>
                      <a:pt x="4" y="109"/>
                    </a:lnTo>
                    <a:lnTo>
                      <a:pt x="9" y="111"/>
                    </a:lnTo>
                    <a:lnTo>
                      <a:pt x="17" y="110"/>
                    </a:lnTo>
                    <a:lnTo>
                      <a:pt x="23" y="107"/>
                    </a:lnTo>
                    <a:lnTo>
                      <a:pt x="30" y="103"/>
                    </a:lnTo>
                    <a:lnTo>
                      <a:pt x="38" y="98"/>
                    </a:lnTo>
                    <a:lnTo>
                      <a:pt x="45" y="91"/>
                    </a:lnTo>
                    <a:lnTo>
                      <a:pt x="53" y="82"/>
                    </a:lnTo>
                    <a:lnTo>
                      <a:pt x="59" y="73"/>
                    </a:lnTo>
                    <a:lnTo>
                      <a:pt x="64" y="62"/>
                    </a:lnTo>
                    <a:lnTo>
                      <a:pt x="69" y="51"/>
                    </a:lnTo>
                    <a:lnTo>
                      <a:pt x="72" y="39"/>
                    </a:lnTo>
                    <a:lnTo>
                      <a:pt x="74" y="26"/>
                    </a:lnTo>
                    <a:lnTo>
                      <a:pt x="73" y="13"/>
                    </a:lnTo>
                    <a:lnTo>
                      <a:pt x="68" y="0"/>
                    </a:lnTo>
                    <a:lnTo>
                      <a:pt x="61"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87" name="Freeform 911"/>
              <p:cNvSpPr>
                <a:spLocks noChangeArrowheads="1"/>
              </p:cNvSpPr>
              <p:nvPr/>
            </p:nvSpPr>
            <p:spPr bwMode="auto">
              <a:xfrm>
                <a:off x="5564" y="1290"/>
                <a:ext cx="48" cy="51"/>
              </a:xfrm>
              <a:custGeom>
                <a:avLst/>
                <a:gdLst>
                  <a:gd name="T0" fmla="*/ 7 w 51"/>
                  <a:gd name="T1" fmla="*/ 151982 h 46"/>
                  <a:gd name="T2" fmla="*/ 400 w 51"/>
                  <a:gd name="T3" fmla="*/ 126609 h 46"/>
                  <a:gd name="T4" fmla="*/ 597 w 51"/>
                  <a:gd name="T5" fmla="*/ 100139 h 46"/>
                  <a:gd name="T6" fmla="*/ 841 w 51"/>
                  <a:gd name="T7" fmla="*/ 76794 h 46"/>
                  <a:gd name="T8" fmla="*/ 1058 w 51"/>
                  <a:gd name="T9" fmla="*/ 55782 h 46"/>
                  <a:gd name="T10" fmla="*/ 1255 w 51"/>
                  <a:gd name="T11" fmla="*/ 36910 h 46"/>
                  <a:gd name="T12" fmla="*/ 1487 w 51"/>
                  <a:gd name="T13" fmla="*/ 31372 h 46"/>
                  <a:gd name="T14" fmla="*/ 1489 w 51"/>
                  <a:gd name="T15" fmla="*/ 31372 h 46"/>
                  <a:gd name="T16" fmla="*/ 1538 w 51"/>
                  <a:gd name="T17" fmla="*/ 31372 h 46"/>
                  <a:gd name="T18" fmla="*/ 1489 w 51"/>
                  <a:gd name="T19" fmla="*/ 28872 h 46"/>
                  <a:gd name="T20" fmla="*/ 1724 w 51"/>
                  <a:gd name="T21" fmla="*/ 22504 h 46"/>
                  <a:gd name="T22" fmla="*/ 1669 w 51"/>
                  <a:gd name="T23" fmla="*/ 58 h 46"/>
                  <a:gd name="T24" fmla="*/ 1576 w 51"/>
                  <a:gd name="T25" fmla="*/ 0 h 46"/>
                  <a:gd name="T26" fmla="*/ 1487 w 51"/>
                  <a:gd name="T27" fmla="*/ 0 h 46"/>
                  <a:gd name="T28" fmla="*/ 1328 w 51"/>
                  <a:gd name="T29" fmla="*/ 1 h 46"/>
                  <a:gd name="T30" fmla="*/ 1118 w 51"/>
                  <a:gd name="T31" fmla="*/ 622 h 46"/>
                  <a:gd name="T32" fmla="*/ 942 w 51"/>
                  <a:gd name="T33" fmla="*/ 31372 h 46"/>
                  <a:gd name="T34" fmla="*/ 633 w 51"/>
                  <a:gd name="T35" fmla="*/ 51451 h 46"/>
                  <a:gd name="T36" fmla="*/ 400 w 51"/>
                  <a:gd name="T37" fmla="*/ 76794 h 46"/>
                  <a:gd name="T38" fmla="*/ 5 w 51"/>
                  <a:gd name="T39" fmla="*/ 107160 h 46"/>
                  <a:gd name="T40" fmla="*/ 0 w 51"/>
                  <a:gd name="T41" fmla="*/ 137483 h 46"/>
                  <a:gd name="T42" fmla="*/ 7 w 51"/>
                  <a:gd name="T43" fmla="*/ 151982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1"/>
                  <a:gd name="T67" fmla="*/ 0 h 46"/>
                  <a:gd name="T68" fmla="*/ 51 w 51"/>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1" h="46">
                    <a:moveTo>
                      <a:pt x="7" y="46"/>
                    </a:moveTo>
                    <a:lnTo>
                      <a:pt x="12" y="38"/>
                    </a:lnTo>
                    <a:lnTo>
                      <a:pt x="19" y="30"/>
                    </a:lnTo>
                    <a:lnTo>
                      <a:pt x="25" y="23"/>
                    </a:lnTo>
                    <a:lnTo>
                      <a:pt x="32" y="17"/>
                    </a:lnTo>
                    <a:lnTo>
                      <a:pt x="38" y="12"/>
                    </a:lnTo>
                    <a:lnTo>
                      <a:pt x="43" y="10"/>
                    </a:lnTo>
                    <a:lnTo>
                      <a:pt x="44" y="10"/>
                    </a:lnTo>
                    <a:lnTo>
                      <a:pt x="45" y="10"/>
                    </a:lnTo>
                    <a:lnTo>
                      <a:pt x="44" y="9"/>
                    </a:lnTo>
                    <a:lnTo>
                      <a:pt x="51" y="6"/>
                    </a:lnTo>
                    <a:lnTo>
                      <a:pt x="49" y="3"/>
                    </a:lnTo>
                    <a:lnTo>
                      <a:pt x="46" y="0"/>
                    </a:lnTo>
                    <a:lnTo>
                      <a:pt x="43" y="0"/>
                    </a:lnTo>
                    <a:lnTo>
                      <a:pt x="40" y="1"/>
                    </a:lnTo>
                    <a:lnTo>
                      <a:pt x="33" y="5"/>
                    </a:lnTo>
                    <a:lnTo>
                      <a:pt x="27" y="10"/>
                    </a:lnTo>
                    <a:lnTo>
                      <a:pt x="20" y="16"/>
                    </a:lnTo>
                    <a:lnTo>
                      <a:pt x="12" y="23"/>
                    </a:lnTo>
                    <a:lnTo>
                      <a:pt x="5" y="32"/>
                    </a:lnTo>
                    <a:lnTo>
                      <a:pt x="0" y="41"/>
                    </a:lnTo>
                    <a:lnTo>
                      <a:pt x="7" y="4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88" name="Freeform 912"/>
              <p:cNvSpPr>
                <a:spLocks noChangeArrowheads="1"/>
              </p:cNvSpPr>
              <p:nvPr/>
            </p:nvSpPr>
            <p:spPr bwMode="auto">
              <a:xfrm>
                <a:off x="5546" y="1347"/>
                <a:ext cx="20" cy="51"/>
              </a:xfrm>
              <a:custGeom>
                <a:avLst/>
                <a:gdLst>
                  <a:gd name="T0" fmla="*/ 638 w 24"/>
                  <a:gd name="T1" fmla="*/ 1270 h 62"/>
                  <a:gd name="T2" fmla="*/ 692 w 24"/>
                  <a:gd name="T3" fmla="*/ 1174 h 62"/>
                  <a:gd name="T4" fmla="*/ 692 w 24"/>
                  <a:gd name="T5" fmla="*/ 1073 h 62"/>
                  <a:gd name="T6" fmla="*/ 748 w 24"/>
                  <a:gd name="T7" fmla="*/ 930 h 62"/>
                  <a:gd name="T8" fmla="*/ 879 w 24"/>
                  <a:gd name="T9" fmla="*/ 739 h 62"/>
                  <a:gd name="T10" fmla="*/ 1032 w 24"/>
                  <a:gd name="T11" fmla="*/ 586 h 62"/>
                  <a:gd name="T12" fmla="*/ 1312 w 24"/>
                  <a:gd name="T13" fmla="*/ 429 h 62"/>
                  <a:gd name="T14" fmla="*/ 1540 w 24"/>
                  <a:gd name="T15" fmla="*/ 248 h 62"/>
                  <a:gd name="T16" fmla="*/ 1808 w 24"/>
                  <a:gd name="T17" fmla="*/ 2 h 62"/>
                  <a:gd name="T18" fmla="*/ 1312 w 24"/>
                  <a:gd name="T19" fmla="*/ 0 h 62"/>
                  <a:gd name="T20" fmla="*/ 879 w 24"/>
                  <a:gd name="T21" fmla="*/ 183 h 62"/>
                  <a:gd name="T22" fmla="*/ 638 w 24"/>
                  <a:gd name="T23" fmla="*/ 368 h 62"/>
                  <a:gd name="T24" fmla="*/ 544 w 24"/>
                  <a:gd name="T25" fmla="*/ 534 h 62"/>
                  <a:gd name="T26" fmla="*/ 3 w 24"/>
                  <a:gd name="T27" fmla="*/ 727 h 62"/>
                  <a:gd name="T28" fmla="*/ 2 w 24"/>
                  <a:gd name="T29" fmla="*/ 864 h 62"/>
                  <a:gd name="T30" fmla="*/ 1 w 24"/>
                  <a:gd name="T31" fmla="*/ 1005 h 62"/>
                  <a:gd name="T32" fmla="*/ 0 w 24"/>
                  <a:gd name="T33" fmla="*/ 1159 h 62"/>
                  <a:gd name="T34" fmla="*/ 0 w 24"/>
                  <a:gd name="T35" fmla="*/ 1226 h 62"/>
                  <a:gd name="T36" fmla="*/ 638 w 24"/>
                  <a:gd name="T37" fmla="*/ 1270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2"/>
                  <a:gd name="T59" fmla="*/ 24 w 24"/>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2">
                    <a:moveTo>
                      <a:pt x="8" y="62"/>
                    </a:moveTo>
                    <a:lnTo>
                      <a:pt x="9" y="57"/>
                    </a:lnTo>
                    <a:lnTo>
                      <a:pt x="9" y="52"/>
                    </a:lnTo>
                    <a:lnTo>
                      <a:pt x="10" y="45"/>
                    </a:lnTo>
                    <a:lnTo>
                      <a:pt x="12" y="37"/>
                    </a:lnTo>
                    <a:lnTo>
                      <a:pt x="14" y="29"/>
                    </a:lnTo>
                    <a:lnTo>
                      <a:pt x="17" y="21"/>
                    </a:lnTo>
                    <a:lnTo>
                      <a:pt x="20" y="13"/>
                    </a:lnTo>
                    <a:lnTo>
                      <a:pt x="24" y="5"/>
                    </a:lnTo>
                    <a:lnTo>
                      <a:pt x="17" y="0"/>
                    </a:lnTo>
                    <a:lnTo>
                      <a:pt x="12" y="9"/>
                    </a:lnTo>
                    <a:lnTo>
                      <a:pt x="8" y="18"/>
                    </a:lnTo>
                    <a:lnTo>
                      <a:pt x="6" y="26"/>
                    </a:lnTo>
                    <a:lnTo>
                      <a:pt x="4" y="35"/>
                    </a:lnTo>
                    <a:lnTo>
                      <a:pt x="2" y="43"/>
                    </a:lnTo>
                    <a:lnTo>
                      <a:pt x="1" y="49"/>
                    </a:lnTo>
                    <a:lnTo>
                      <a:pt x="0" y="56"/>
                    </a:lnTo>
                    <a:lnTo>
                      <a:pt x="0" y="60"/>
                    </a:lnTo>
                    <a:lnTo>
                      <a:pt x="8" y="6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89" name="Freeform 913"/>
              <p:cNvSpPr>
                <a:spLocks noChangeArrowheads="1"/>
              </p:cNvSpPr>
              <p:nvPr/>
            </p:nvSpPr>
            <p:spPr bwMode="auto">
              <a:xfrm>
                <a:off x="142" y="2204"/>
                <a:ext cx="63" cy="112"/>
              </a:xfrm>
              <a:custGeom>
                <a:avLst/>
                <a:gdLst>
                  <a:gd name="T0" fmla="*/ 3166 w 65"/>
                  <a:gd name="T1" fmla="*/ 58583 h 106"/>
                  <a:gd name="T2" fmla="*/ 3166 w 65"/>
                  <a:gd name="T3" fmla="*/ 60830 h 106"/>
                  <a:gd name="T4" fmla="*/ 3166 w 65"/>
                  <a:gd name="T5" fmla="*/ 62475 h 106"/>
                  <a:gd name="T6" fmla="*/ 3157 w 65"/>
                  <a:gd name="T7" fmla="*/ 63554 h 106"/>
                  <a:gd name="T8" fmla="*/ 3102 w 65"/>
                  <a:gd name="T9" fmla="*/ 64002 h 106"/>
                  <a:gd name="T10" fmla="*/ 2922 w 65"/>
                  <a:gd name="T11" fmla="*/ 65982 h 106"/>
                  <a:gd name="T12" fmla="*/ 2647 w 65"/>
                  <a:gd name="T13" fmla="*/ 65288 h 106"/>
                  <a:gd name="T14" fmla="*/ 2349 w 65"/>
                  <a:gd name="T15" fmla="*/ 63554 h 106"/>
                  <a:gd name="T16" fmla="*/ 2043 w 65"/>
                  <a:gd name="T17" fmla="*/ 61725 h 106"/>
                  <a:gd name="T18" fmla="*/ 1708 w 65"/>
                  <a:gd name="T19" fmla="*/ 58097 h 106"/>
                  <a:gd name="T20" fmla="*/ 1346 w 65"/>
                  <a:gd name="T21" fmla="*/ 53581 h 106"/>
                  <a:gd name="T22" fmla="*/ 997 w 65"/>
                  <a:gd name="T23" fmla="*/ 49384 h 106"/>
                  <a:gd name="T24" fmla="*/ 656 w 65"/>
                  <a:gd name="T25" fmla="*/ 44560 h 106"/>
                  <a:gd name="T26" fmla="*/ 8 w 65"/>
                  <a:gd name="T27" fmla="*/ 37985 h 106"/>
                  <a:gd name="T28" fmla="*/ 4 w 65"/>
                  <a:gd name="T29" fmla="*/ 30566 h 106"/>
                  <a:gd name="T30" fmla="*/ 2 w 65"/>
                  <a:gd name="T31" fmla="*/ 23298 h 106"/>
                  <a:gd name="T32" fmla="*/ 0 w 65"/>
                  <a:gd name="T33" fmla="*/ 15884 h 106"/>
                  <a:gd name="T34" fmla="*/ 1 w 65"/>
                  <a:gd name="T35" fmla="*/ 8266 h 106"/>
                  <a:gd name="T36" fmla="*/ 4 w 65"/>
                  <a:gd name="T37" fmla="*/ 1 h 106"/>
                  <a:gd name="T38" fmla="*/ 5 w 65"/>
                  <a:gd name="T39" fmla="*/ 0 h 106"/>
                  <a:gd name="T40" fmla="*/ 6 w 65"/>
                  <a:gd name="T41" fmla="*/ 0 h 106"/>
                  <a:gd name="T42" fmla="*/ 8 w 65"/>
                  <a:gd name="T43" fmla="*/ 0 h 106"/>
                  <a:gd name="T44" fmla="*/ 517 w 65"/>
                  <a:gd name="T45" fmla="*/ 0 h 106"/>
                  <a:gd name="T46" fmla="*/ 787 w 65"/>
                  <a:gd name="T47" fmla="*/ 3 h 106"/>
                  <a:gd name="T48" fmla="*/ 1126 w 65"/>
                  <a:gd name="T49" fmla="*/ 4671 h 106"/>
                  <a:gd name="T50" fmla="*/ 1429 w 65"/>
                  <a:gd name="T51" fmla="*/ 8266 h 106"/>
                  <a:gd name="T52" fmla="*/ 1814 w 65"/>
                  <a:gd name="T53" fmla="*/ 12450 h 106"/>
                  <a:gd name="T54" fmla="*/ 2122 w 65"/>
                  <a:gd name="T55" fmla="*/ 18189 h 106"/>
                  <a:gd name="T56" fmla="*/ 2391 w 65"/>
                  <a:gd name="T57" fmla="*/ 23298 h 106"/>
                  <a:gd name="T58" fmla="*/ 2595 w 65"/>
                  <a:gd name="T59" fmla="*/ 28137 h 106"/>
                  <a:gd name="T60" fmla="*/ 2810 w 65"/>
                  <a:gd name="T61" fmla="*/ 33131 h 106"/>
                  <a:gd name="T62" fmla="*/ 2922 w 65"/>
                  <a:gd name="T63" fmla="*/ 38296 h 106"/>
                  <a:gd name="T64" fmla="*/ 2982 w 65"/>
                  <a:gd name="T65" fmla="*/ 44560 h 106"/>
                  <a:gd name="T66" fmla="*/ 3102 w 65"/>
                  <a:gd name="T67" fmla="*/ 48936 h 106"/>
                  <a:gd name="T68" fmla="*/ 3157 w 65"/>
                  <a:gd name="T69" fmla="*/ 52621 h 106"/>
                  <a:gd name="T70" fmla="*/ 3157 w 65"/>
                  <a:gd name="T71" fmla="*/ 56899 h 106"/>
                  <a:gd name="T72" fmla="*/ 3166 w 65"/>
                  <a:gd name="T73" fmla="*/ 58583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65" y="95"/>
                    </a:moveTo>
                    <a:lnTo>
                      <a:pt x="65" y="98"/>
                    </a:lnTo>
                    <a:lnTo>
                      <a:pt x="65" y="101"/>
                    </a:lnTo>
                    <a:lnTo>
                      <a:pt x="64" y="103"/>
                    </a:lnTo>
                    <a:lnTo>
                      <a:pt x="63" y="104"/>
                    </a:lnTo>
                    <a:lnTo>
                      <a:pt x="59" y="106"/>
                    </a:lnTo>
                    <a:lnTo>
                      <a:pt x="54" y="105"/>
                    </a:lnTo>
                    <a:lnTo>
                      <a:pt x="48" y="103"/>
                    </a:lnTo>
                    <a:lnTo>
                      <a:pt x="41" y="99"/>
                    </a:lnTo>
                    <a:lnTo>
                      <a:pt x="35" y="94"/>
                    </a:lnTo>
                    <a:lnTo>
                      <a:pt x="27" y="87"/>
                    </a:lnTo>
                    <a:lnTo>
                      <a:pt x="21" y="80"/>
                    </a:lnTo>
                    <a:lnTo>
                      <a:pt x="14" y="71"/>
                    </a:lnTo>
                    <a:lnTo>
                      <a:pt x="8" y="61"/>
                    </a:lnTo>
                    <a:lnTo>
                      <a:pt x="4" y="50"/>
                    </a:lnTo>
                    <a:lnTo>
                      <a:pt x="2" y="38"/>
                    </a:lnTo>
                    <a:lnTo>
                      <a:pt x="0" y="26"/>
                    </a:lnTo>
                    <a:lnTo>
                      <a:pt x="1" y="14"/>
                    </a:lnTo>
                    <a:lnTo>
                      <a:pt x="4" y="1"/>
                    </a:lnTo>
                    <a:lnTo>
                      <a:pt x="5" y="0"/>
                    </a:lnTo>
                    <a:lnTo>
                      <a:pt x="6" y="0"/>
                    </a:lnTo>
                    <a:lnTo>
                      <a:pt x="8" y="0"/>
                    </a:lnTo>
                    <a:lnTo>
                      <a:pt x="10" y="0"/>
                    </a:lnTo>
                    <a:lnTo>
                      <a:pt x="17" y="3"/>
                    </a:lnTo>
                    <a:lnTo>
                      <a:pt x="23" y="7"/>
                    </a:lnTo>
                    <a:lnTo>
                      <a:pt x="29" y="14"/>
                    </a:lnTo>
                    <a:lnTo>
                      <a:pt x="37" y="20"/>
                    </a:lnTo>
                    <a:lnTo>
                      <a:pt x="43" y="29"/>
                    </a:lnTo>
                    <a:lnTo>
                      <a:pt x="49" y="38"/>
                    </a:lnTo>
                    <a:lnTo>
                      <a:pt x="53" y="46"/>
                    </a:lnTo>
                    <a:lnTo>
                      <a:pt x="57" y="54"/>
                    </a:lnTo>
                    <a:lnTo>
                      <a:pt x="59" y="62"/>
                    </a:lnTo>
                    <a:lnTo>
                      <a:pt x="61" y="71"/>
                    </a:lnTo>
                    <a:lnTo>
                      <a:pt x="63" y="79"/>
                    </a:lnTo>
                    <a:lnTo>
                      <a:pt x="64" y="85"/>
                    </a:lnTo>
                    <a:lnTo>
                      <a:pt x="64" y="91"/>
                    </a:lnTo>
                    <a:lnTo>
                      <a:pt x="65" y="95"/>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90" name="Freeform 914"/>
              <p:cNvSpPr>
                <a:spLocks noChangeArrowheads="1"/>
              </p:cNvSpPr>
              <p:nvPr/>
            </p:nvSpPr>
            <p:spPr bwMode="auto">
              <a:xfrm>
                <a:off x="137" y="2204"/>
                <a:ext cx="72" cy="116"/>
              </a:xfrm>
              <a:custGeom>
                <a:avLst/>
                <a:gdLst>
                  <a:gd name="T0" fmla="*/ 5 w 74"/>
                  <a:gd name="T1" fmla="*/ 0 h 110"/>
                  <a:gd name="T2" fmla="*/ 1 w 74"/>
                  <a:gd name="T3" fmla="*/ 6153 h 110"/>
                  <a:gd name="T4" fmla="*/ 0 w 74"/>
                  <a:gd name="T5" fmla="*/ 12734 h 110"/>
                  <a:gd name="T6" fmla="*/ 1 w 74"/>
                  <a:gd name="T7" fmla="*/ 18913 h 110"/>
                  <a:gd name="T8" fmla="*/ 5 w 74"/>
                  <a:gd name="T9" fmla="*/ 25354 h 110"/>
                  <a:gd name="T10" fmla="*/ 339 w 74"/>
                  <a:gd name="T11" fmla="*/ 31299 h 110"/>
                  <a:gd name="T12" fmla="*/ 442 w 74"/>
                  <a:gd name="T13" fmla="*/ 36059 h 110"/>
                  <a:gd name="T14" fmla="*/ 637 w 74"/>
                  <a:gd name="T15" fmla="*/ 40903 h 110"/>
                  <a:gd name="T16" fmla="*/ 919 w 74"/>
                  <a:gd name="T17" fmla="*/ 44853 h 110"/>
                  <a:gd name="T18" fmla="*/ 1077 w 74"/>
                  <a:gd name="T19" fmla="*/ 48427 h 110"/>
                  <a:gd name="T20" fmla="*/ 1331 w 74"/>
                  <a:gd name="T21" fmla="*/ 51404 h 110"/>
                  <a:gd name="T22" fmla="*/ 1559 w 74"/>
                  <a:gd name="T23" fmla="*/ 52628 h 110"/>
                  <a:gd name="T24" fmla="*/ 1777 w 74"/>
                  <a:gd name="T25" fmla="*/ 53690 h 110"/>
                  <a:gd name="T26" fmla="*/ 1975 w 74"/>
                  <a:gd name="T27" fmla="*/ 54272 h 110"/>
                  <a:gd name="T28" fmla="*/ 2137 w 74"/>
                  <a:gd name="T29" fmla="*/ 53411 h 110"/>
                  <a:gd name="T30" fmla="*/ 2235 w 74"/>
                  <a:gd name="T31" fmla="*/ 52390 h 110"/>
                  <a:gd name="T32" fmla="*/ 2254 w 74"/>
                  <a:gd name="T33" fmla="*/ 51404 h 110"/>
                  <a:gd name="T34" fmla="*/ 2254 w 74"/>
                  <a:gd name="T35" fmla="*/ 48502 h 110"/>
                  <a:gd name="T36" fmla="*/ 2254 w 74"/>
                  <a:gd name="T37" fmla="*/ 47545 h 110"/>
                  <a:gd name="T38" fmla="*/ 2029 w 74"/>
                  <a:gd name="T39" fmla="*/ 47871 h 110"/>
                  <a:gd name="T40" fmla="*/ 2029 w 74"/>
                  <a:gd name="T41" fmla="*/ 48502 h 110"/>
                  <a:gd name="T42" fmla="*/ 2029 w 74"/>
                  <a:gd name="T43" fmla="*/ 48654 h 110"/>
                  <a:gd name="T44" fmla="*/ 2027 w 74"/>
                  <a:gd name="T45" fmla="*/ 49647 h 110"/>
                  <a:gd name="T46" fmla="*/ 2029 w 74"/>
                  <a:gd name="T47" fmla="*/ 49647 h 110"/>
                  <a:gd name="T48" fmla="*/ 1975 w 74"/>
                  <a:gd name="T49" fmla="*/ 50152 h 110"/>
                  <a:gd name="T50" fmla="*/ 1825 w 74"/>
                  <a:gd name="T51" fmla="*/ 49647 h 110"/>
                  <a:gd name="T52" fmla="*/ 1642 w 74"/>
                  <a:gd name="T53" fmla="*/ 48654 h 110"/>
                  <a:gd name="T54" fmla="*/ 1519 w 74"/>
                  <a:gd name="T55" fmla="*/ 47545 h 110"/>
                  <a:gd name="T56" fmla="*/ 1263 w 74"/>
                  <a:gd name="T57" fmla="*/ 44853 h 110"/>
                  <a:gd name="T58" fmla="*/ 1077 w 74"/>
                  <a:gd name="T59" fmla="*/ 41498 h 110"/>
                  <a:gd name="T60" fmla="*/ 919 w 74"/>
                  <a:gd name="T61" fmla="*/ 37795 h 110"/>
                  <a:gd name="T62" fmla="*/ 671 w 74"/>
                  <a:gd name="T63" fmla="*/ 33852 h 110"/>
                  <a:gd name="T64" fmla="*/ 489 w 74"/>
                  <a:gd name="T65" fmla="*/ 29664 h 110"/>
                  <a:gd name="T66" fmla="*/ 397 w 74"/>
                  <a:gd name="T67" fmla="*/ 23951 h 110"/>
                  <a:gd name="T68" fmla="*/ 357 w 74"/>
                  <a:gd name="T69" fmla="*/ 18832 h 110"/>
                  <a:gd name="T70" fmla="*/ 339 w 74"/>
                  <a:gd name="T71" fmla="*/ 12734 h 110"/>
                  <a:gd name="T72" fmla="*/ 339 w 74"/>
                  <a:gd name="T73" fmla="*/ 7283 h 110"/>
                  <a:gd name="T74" fmla="*/ 397 w 74"/>
                  <a:gd name="T75" fmla="*/ 3 h 110"/>
                  <a:gd name="T76" fmla="*/ 5 w 74"/>
                  <a:gd name="T77" fmla="*/ 0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0"/>
                  <a:gd name="T119" fmla="*/ 74 w 74"/>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0">
                    <a:moveTo>
                      <a:pt x="5" y="0"/>
                    </a:moveTo>
                    <a:lnTo>
                      <a:pt x="1" y="13"/>
                    </a:lnTo>
                    <a:lnTo>
                      <a:pt x="0" y="26"/>
                    </a:lnTo>
                    <a:lnTo>
                      <a:pt x="1" y="39"/>
                    </a:lnTo>
                    <a:lnTo>
                      <a:pt x="5" y="51"/>
                    </a:lnTo>
                    <a:lnTo>
                      <a:pt x="10" y="63"/>
                    </a:lnTo>
                    <a:lnTo>
                      <a:pt x="15" y="73"/>
                    </a:lnTo>
                    <a:lnTo>
                      <a:pt x="22" y="82"/>
                    </a:lnTo>
                    <a:lnTo>
                      <a:pt x="29" y="91"/>
                    </a:lnTo>
                    <a:lnTo>
                      <a:pt x="36" y="97"/>
                    </a:lnTo>
                    <a:lnTo>
                      <a:pt x="44" y="103"/>
                    </a:lnTo>
                    <a:lnTo>
                      <a:pt x="51" y="107"/>
                    </a:lnTo>
                    <a:lnTo>
                      <a:pt x="58" y="109"/>
                    </a:lnTo>
                    <a:lnTo>
                      <a:pt x="64" y="110"/>
                    </a:lnTo>
                    <a:lnTo>
                      <a:pt x="69" y="108"/>
                    </a:lnTo>
                    <a:lnTo>
                      <a:pt x="72" y="105"/>
                    </a:lnTo>
                    <a:lnTo>
                      <a:pt x="74" y="103"/>
                    </a:lnTo>
                    <a:lnTo>
                      <a:pt x="74" y="98"/>
                    </a:lnTo>
                    <a:lnTo>
                      <a:pt x="74" y="95"/>
                    </a:lnTo>
                    <a:lnTo>
                      <a:pt x="66" y="96"/>
                    </a:lnTo>
                    <a:lnTo>
                      <a:pt x="66" y="98"/>
                    </a:lnTo>
                    <a:lnTo>
                      <a:pt x="66" y="99"/>
                    </a:lnTo>
                    <a:lnTo>
                      <a:pt x="65" y="101"/>
                    </a:lnTo>
                    <a:lnTo>
                      <a:pt x="66" y="101"/>
                    </a:lnTo>
                    <a:lnTo>
                      <a:pt x="64" y="102"/>
                    </a:lnTo>
                    <a:lnTo>
                      <a:pt x="60" y="101"/>
                    </a:lnTo>
                    <a:lnTo>
                      <a:pt x="54" y="99"/>
                    </a:lnTo>
                    <a:lnTo>
                      <a:pt x="49" y="95"/>
                    </a:lnTo>
                    <a:lnTo>
                      <a:pt x="42" y="91"/>
                    </a:lnTo>
                    <a:lnTo>
                      <a:pt x="35" y="84"/>
                    </a:lnTo>
                    <a:lnTo>
                      <a:pt x="29" y="76"/>
                    </a:lnTo>
                    <a:lnTo>
                      <a:pt x="23" y="68"/>
                    </a:lnTo>
                    <a:lnTo>
                      <a:pt x="17" y="59"/>
                    </a:lnTo>
                    <a:lnTo>
                      <a:pt x="13" y="49"/>
                    </a:lnTo>
                    <a:lnTo>
                      <a:pt x="11" y="38"/>
                    </a:lnTo>
                    <a:lnTo>
                      <a:pt x="10" y="26"/>
                    </a:lnTo>
                    <a:lnTo>
                      <a:pt x="10" y="15"/>
                    </a:lnTo>
                    <a:lnTo>
                      <a:pt x="13" y="3"/>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91" name="Freeform 915"/>
              <p:cNvSpPr>
                <a:spLocks noChangeArrowheads="1"/>
              </p:cNvSpPr>
              <p:nvPr/>
            </p:nvSpPr>
            <p:spPr bwMode="auto">
              <a:xfrm>
                <a:off x="142" y="2197"/>
                <a:ext cx="50" cy="51"/>
              </a:xfrm>
              <a:custGeom>
                <a:avLst/>
                <a:gdLst>
                  <a:gd name="T0" fmla="*/ 1564 w 53"/>
                  <a:gd name="T1" fmla="*/ 220478 h 45"/>
                  <a:gd name="T2" fmla="*/ 1401 w 53"/>
                  <a:gd name="T3" fmla="*/ 169334 h 45"/>
                  <a:gd name="T4" fmla="*/ 1169 w 53"/>
                  <a:gd name="T5" fmla="*/ 121243 h 45"/>
                  <a:gd name="T6" fmla="*/ 938 w 53"/>
                  <a:gd name="T7" fmla="*/ 86331 h 45"/>
                  <a:gd name="T8" fmla="*/ 746 w 53"/>
                  <a:gd name="T9" fmla="*/ 47402 h 45"/>
                  <a:gd name="T10" fmla="*/ 535 w 53"/>
                  <a:gd name="T11" fmla="*/ 80 h 45"/>
                  <a:gd name="T12" fmla="*/ 363 w 53"/>
                  <a:gd name="T13" fmla="*/ 0 h 45"/>
                  <a:gd name="T14" fmla="*/ 308 w 53"/>
                  <a:gd name="T15" fmla="*/ 0 h 45"/>
                  <a:gd name="T16" fmla="*/ 6 w 53"/>
                  <a:gd name="T17" fmla="*/ 0 h 45"/>
                  <a:gd name="T18" fmla="*/ 2 w 53"/>
                  <a:gd name="T19" fmla="*/ 1 h 45"/>
                  <a:gd name="T20" fmla="*/ 0 w 53"/>
                  <a:gd name="T21" fmla="*/ 902 h 45"/>
                  <a:gd name="T22" fmla="*/ 8 w 53"/>
                  <a:gd name="T23" fmla="*/ 43505 h 45"/>
                  <a:gd name="T24" fmla="*/ 7 w 53"/>
                  <a:gd name="T25" fmla="*/ 47402 h 45"/>
                  <a:gd name="T26" fmla="*/ 8 w 53"/>
                  <a:gd name="T27" fmla="*/ 47402 h 45"/>
                  <a:gd name="T28" fmla="*/ 308 w 53"/>
                  <a:gd name="T29" fmla="*/ 47402 h 45"/>
                  <a:gd name="T30" fmla="*/ 385 w 53"/>
                  <a:gd name="T31" fmla="*/ 56141 h 45"/>
                  <a:gd name="T32" fmla="*/ 566 w 53"/>
                  <a:gd name="T33" fmla="*/ 86331 h 45"/>
                  <a:gd name="T34" fmla="*/ 787 w 53"/>
                  <a:gd name="T35" fmla="*/ 112749 h 45"/>
                  <a:gd name="T36" fmla="*/ 982 w 53"/>
                  <a:gd name="T37" fmla="*/ 156637 h 45"/>
                  <a:gd name="T38" fmla="*/ 1169 w 53"/>
                  <a:gd name="T39" fmla="*/ 188139 h 45"/>
                  <a:gd name="T40" fmla="*/ 1366 w 53"/>
                  <a:gd name="T41" fmla="*/ 239845 h 45"/>
                  <a:gd name="T42" fmla="*/ 1564 w 53"/>
                  <a:gd name="T43" fmla="*/ 220478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5"/>
                  <a:gd name="T68" fmla="*/ 53 w 53"/>
                  <a:gd name="T69" fmla="*/ 45 h 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5">
                    <a:moveTo>
                      <a:pt x="53" y="41"/>
                    </a:moveTo>
                    <a:lnTo>
                      <a:pt x="47" y="31"/>
                    </a:lnTo>
                    <a:lnTo>
                      <a:pt x="40" y="23"/>
                    </a:lnTo>
                    <a:lnTo>
                      <a:pt x="32" y="16"/>
                    </a:lnTo>
                    <a:lnTo>
                      <a:pt x="25" y="9"/>
                    </a:lnTo>
                    <a:lnTo>
                      <a:pt x="19" y="3"/>
                    </a:lnTo>
                    <a:lnTo>
                      <a:pt x="12" y="0"/>
                    </a:lnTo>
                    <a:lnTo>
                      <a:pt x="9" y="0"/>
                    </a:lnTo>
                    <a:lnTo>
                      <a:pt x="6" y="0"/>
                    </a:lnTo>
                    <a:lnTo>
                      <a:pt x="2" y="1"/>
                    </a:lnTo>
                    <a:lnTo>
                      <a:pt x="0" y="5"/>
                    </a:lnTo>
                    <a:lnTo>
                      <a:pt x="8" y="8"/>
                    </a:lnTo>
                    <a:lnTo>
                      <a:pt x="7" y="9"/>
                    </a:lnTo>
                    <a:lnTo>
                      <a:pt x="8" y="9"/>
                    </a:lnTo>
                    <a:lnTo>
                      <a:pt x="9" y="9"/>
                    </a:lnTo>
                    <a:lnTo>
                      <a:pt x="13" y="11"/>
                    </a:lnTo>
                    <a:lnTo>
                      <a:pt x="20" y="16"/>
                    </a:lnTo>
                    <a:lnTo>
                      <a:pt x="26" y="22"/>
                    </a:lnTo>
                    <a:lnTo>
                      <a:pt x="33" y="29"/>
                    </a:lnTo>
                    <a:lnTo>
                      <a:pt x="40" y="36"/>
                    </a:lnTo>
                    <a:lnTo>
                      <a:pt x="45" y="45"/>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92" name="Freeform 916"/>
              <p:cNvSpPr>
                <a:spLocks noChangeArrowheads="1"/>
              </p:cNvSpPr>
              <p:nvPr/>
            </p:nvSpPr>
            <p:spPr bwMode="auto">
              <a:xfrm>
                <a:off x="190" y="2244"/>
                <a:ext cx="20" cy="51"/>
              </a:xfrm>
              <a:custGeom>
                <a:avLst/>
                <a:gdLst>
                  <a:gd name="T0" fmla="*/ 1808 w 24"/>
                  <a:gd name="T1" fmla="*/ 1862 h 60"/>
                  <a:gd name="T2" fmla="*/ 1721 w 24"/>
                  <a:gd name="T3" fmla="*/ 1736 h 60"/>
                  <a:gd name="T4" fmla="*/ 1721 w 24"/>
                  <a:gd name="T5" fmla="*/ 1558 h 60"/>
                  <a:gd name="T6" fmla="*/ 1669 w 24"/>
                  <a:gd name="T7" fmla="*/ 1352 h 60"/>
                  <a:gd name="T8" fmla="*/ 1540 w 24"/>
                  <a:gd name="T9" fmla="*/ 1074 h 60"/>
                  <a:gd name="T10" fmla="*/ 1422 w 24"/>
                  <a:gd name="T11" fmla="*/ 780 h 60"/>
                  <a:gd name="T12" fmla="*/ 1211 w 24"/>
                  <a:gd name="T13" fmla="*/ 518 h 60"/>
                  <a:gd name="T14" fmla="*/ 879 w 24"/>
                  <a:gd name="T15" fmla="*/ 250 h 60"/>
                  <a:gd name="T16" fmla="*/ 638 w 24"/>
                  <a:gd name="T17" fmla="*/ 0 h 60"/>
                  <a:gd name="T18" fmla="*/ 0 w 24"/>
                  <a:gd name="T19" fmla="*/ 3 h 60"/>
                  <a:gd name="T20" fmla="*/ 3 w 24"/>
                  <a:gd name="T21" fmla="*/ 374 h 60"/>
                  <a:gd name="T22" fmla="*/ 638 w 24"/>
                  <a:gd name="T23" fmla="*/ 658 h 60"/>
                  <a:gd name="T24" fmla="*/ 748 w 24"/>
                  <a:gd name="T25" fmla="*/ 904 h 60"/>
                  <a:gd name="T26" fmla="*/ 879 w 24"/>
                  <a:gd name="T27" fmla="*/ 1150 h 60"/>
                  <a:gd name="T28" fmla="*/ 953 w 24"/>
                  <a:gd name="T29" fmla="*/ 1432 h 60"/>
                  <a:gd name="T30" fmla="*/ 1032 w 24"/>
                  <a:gd name="T31" fmla="*/ 1585 h 60"/>
                  <a:gd name="T32" fmla="*/ 1118 w 24"/>
                  <a:gd name="T33" fmla="*/ 1823 h 60"/>
                  <a:gd name="T34" fmla="*/ 1211 w 24"/>
                  <a:gd name="T35" fmla="*/ 1881 h 60"/>
                  <a:gd name="T36" fmla="*/ 1808 w 24"/>
                  <a:gd name="T37" fmla="*/ 186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24" y="59"/>
                    </a:moveTo>
                    <a:lnTo>
                      <a:pt x="23" y="55"/>
                    </a:lnTo>
                    <a:lnTo>
                      <a:pt x="23" y="49"/>
                    </a:lnTo>
                    <a:lnTo>
                      <a:pt x="22" y="42"/>
                    </a:lnTo>
                    <a:lnTo>
                      <a:pt x="20" y="34"/>
                    </a:lnTo>
                    <a:lnTo>
                      <a:pt x="18" y="25"/>
                    </a:lnTo>
                    <a:lnTo>
                      <a:pt x="16" y="16"/>
                    </a:lnTo>
                    <a:lnTo>
                      <a:pt x="12" y="7"/>
                    </a:lnTo>
                    <a:lnTo>
                      <a:pt x="8" y="0"/>
                    </a:lnTo>
                    <a:lnTo>
                      <a:pt x="0" y="4"/>
                    </a:lnTo>
                    <a:lnTo>
                      <a:pt x="4" y="12"/>
                    </a:lnTo>
                    <a:lnTo>
                      <a:pt x="8" y="20"/>
                    </a:lnTo>
                    <a:lnTo>
                      <a:pt x="10" y="28"/>
                    </a:lnTo>
                    <a:lnTo>
                      <a:pt x="12" y="36"/>
                    </a:lnTo>
                    <a:lnTo>
                      <a:pt x="13" y="44"/>
                    </a:lnTo>
                    <a:lnTo>
                      <a:pt x="14" y="50"/>
                    </a:lnTo>
                    <a:lnTo>
                      <a:pt x="15" y="56"/>
                    </a:lnTo>
                    <a:lnTo>
                      <a:pt x="16" y="60"/>
                    </a:lnTo>
                    <a:lnTo>
                      <a:pt x="24"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93" name="Freeform 917"/>
              <p:cNvSpPr>
                <a:spLocks noChangeArrowheads="1"/>
              </p:cNvSpPr>
              <p:nvPr/>
            </p:nvSpPr>
            <p:spPr bwMode="auto">
              <a:xfrm>
                <a:off x="5548" y="2342"/>
                <a:ext cx="63" cy="111"/>
              </a:xfrm>
              <a:custGeom>
                <a:avLst/>
                <a:gdLst>
                  <a:gd name="T0" fmla="*/ 0 w 65"/>
                  <a:gd name="T1" fmla="*/ 30987 h 106"/>
                  <a:gd name="T2" fmla="*/ 0 w 65"/>
                  <a:gd name="T3" fmla="*/ 31872 h 106"/>
                  <a:gd name="T4" fmla="*/ 0 w 65"/>
                  <a:gd name="T5" fmla="*/ 33039 h 106"/>
                  <a:gd name="T6" fmla="*/ 1 w 65"/>
                  <a:gd name="T7" fmla="*/ 33321 h 106"/>
                  <a:gd name="T8" fmla="*/ 2 w 65"/>
                  <a:gd name="T9" fmla="*/ 33668 h 106"/>
                  <a:gd name="T10" fmla="*/ 6 w 65"/>
                  <a:gd name="T11" fmla="*/ 34269 h 106"/>
                  <a:gd name="T12" fmla="*/ 549 w 65"/>
                  <a:gd name="T13" fmla="*/ 34269 h 106"/>
                  <a:gd name="T14" fmla="*/ 787 w 65"/>
                  <a:gd name="T15" fmla="*/ 33338 h 106"/>
                  <a:gd name="T16" fmla="*/ 1195 w 65"/>
                  <a:gd name="T17" fmla="*/ 32570 h 106"/>
                  <a:gd name="T18" fmla="*/ 1458 w 65"/>
                  <a:gd name="T19" fmla="*/ 30493 h 106"/>
                  <a:gd name="T20" fmla="*/ 1849 w 65"/>
                  <a:gd name="T21" fmla="*/ 28552 h 106"/>
                  <a:gd name="T22" fmla="*/ 2168 w 65"/>
                  <a:gd name="T23" fmla="*/ 25612 h 106"/>
                  <a:gd name="T24" fmla="*/ 2494 w 65"/>
                  <a:gd name="T25" fmla="*/ 22957 h 106"/>
                  <a:gd name="T26" fmla="*/ 2810 w 65"/>
                  <a:gd name="T27" fmla="*/ 19827 h 106"/>
                  <a:gd name="T28" fmla="*/ 2982 w 65"/>
                  <a:gd name="T29" fmla="*/ 16081 h 106"/>
                  <a:gd name="T30" fmla="*/ 3102 w 65"/>
                  <a:gd name="T31" fmla="*/ 12769 h 106"/>
                  <a:gd name="T32" fmla="*/ 3166 w 65"/>
                  <a:gd name="T33" fmla="*/ 8456 h 106"/>
                  <a:gd name="T34" fmla="*/ 3157 w 65"/>
                  <a:gd name="T35" fmla="*/ 4303 h 106"/>
                  <a:gd name="T36" fmla="*/ 2982 w 65"/>
                  <a:gd name="T37" fmla="*/ 2 h 106"/>
                  <a:gd name="T38" fmla="*/ 2975 w 65"/>
                  <a:gd name="T39" fmla="*/ 0 h 106"/>
                  <a:gd name="T40" fmla="*/ 2922 w 65"/>
                  <a:gd name="T41" fmla="*/ 0 h 106"/>
                  <a:gd name="T42" fmla="*/ 2810 w 65"/>
                  <a:gd name="T43" fmla="*/ 0 h 106"/>
                  <a:gd name="T44" fmla="*/ 2693 w 65"/>
                  <a:gd name="T45" fmla="*/ 1 h 106"/>
                  <a:gd name="T46" fmla="*/ 2349 w 65"/>
                  <a:gd name="T47" fmla="*/ 3 h 106"/>
                  <a:gd name="T48" fmla="*/ 2086 w 65"/>
                  <a:gd name="T49" fmla="*/ 2779 h 106"/>
                  <a:gd name="T50" fmla="*/ 1743 w 65"/>
                  <a:gd name="T51" fmla="*/ 4303 h 106"/>
                  <a:gd name="T52" fmla="*/ 1374 w 65"/>
                  <a:gd name="T53" fmla="*/ 7162 h 106"/>
                  <a:gd name="T54" fmla="*/ 1059 w 65"/>
                  <a:gd name="T55" fmla="*/ 9104 h 106"/>
                  <a:gd name="T56" fmla="*/ 740 w 65"/>
                  <a:gd name="T57" fmla="*/ 12161 h 106"/>
                  <a:gd name="T58" fmla="*/ 583 w 65"/>
                  <a:gd name="T59" fmla="*/ 14833 h 106"/>
                  <a:gd name="T60" fmla="*/ 8 w 65"/>
                  <a:gd name="T61" fmla="*/ 17495 h 106"/>
                  <a:gd name="T62" fmla="*/ 6 w 65"/>
                  <a:gd name="T63" fmla="*/ 20620 h 106"/>
                  <a:gd name="T64" fmla="*/ 4 w 65"/>
                  <a:gd name="T65" fmla="*/ 22957 h 106"/>
                  <a:gd name="T66" fmla="*/ 2 w 65"/>
                  <a:gd name="T67" fmla="*/ 25157 h 106"/>
                  <a:gd name="T68" fmla="*/ 1 w 65"/>
                  <a:gd name="T69" fmla="*/ 28344 h 106"/>
                  <a:gd name="T70" fmla="*/ 1 w 65"/>
                  <a:gd name="T71" fmla="*/ 29621 h 106"/>
                  <a:gd name="T72" fmla="*/ 0 w 65"/>
                  <a:gd name="T73" fmla="*/ 3098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0" y="96"/>
                    </a:moveTo>
                    <a:lnTo>
                      <a:pt x="0" y="99"/>
                    </a:lnTo>
                    <a:lnTo>
                      <a:pt x="0" y="102"/>
                    </a:lnTo>
                    <a:lnTo>
                      <a:pt x="1" y="103"/>
                    </a:lnTo>
                    <a:lnTo>
                      <a:pt x="2" y="105"/>
                    </a:lnTo>
                    <a:lnTo>
                      <a:pt x="6" y="106"/>
                    </a:lnTo>
                    <a:lnTo>
                      <a:pt x="11" y="106"/>
                    </a:lnTo>
                    <a:lnTo>
                      <a:pt x="17" y="104"/>
                    </a:lnTo>
                    <a:lnTo>
                      <a:pt x="24" y="100"/>
                    </a:lnTo>
                    <a:lnTo>
                      <a:pt x="30" y="94"/>
                    </a:lnTo>
                    <a:lnTo>
                      <a:pt x="38" y="88"/>
                    </a:lnTo>
                    <a:lnTo>
                      <a:pt x="44" y="80"/>
                    </a:lnTo>
                    <a:lnTo>
                      <a:pt x="51" y="71"/>
                    </a:lnTo>
                    <a:lnTo>
                      <a:pt x="57" y="61"/>
                    </a:lnTo>
                    <a:lnTo>
                      <a:pt x="61" y="50"/>
                    </a:lnTo>
                    <a:lnTo>
                      <a:pt x="63" y="39"/>
                    </a:lnTo>
                    <a:lnTo>
                      <a:pt x="65" y="27"/>
                    </a:lnTo>
                    <a:lnTo>
                      <a:pt x="64" y="14"/>
                    </a:lnTo>
                    <a:lnTo>
                      <a:pt x="61" y="2"/>
                    </a:lnTo>
                    <a:lnTo>
                      <a:pt x="60" y="0"/>
                    </a:lnTo>
                    <a:lnTo>
                      <a:pt x="59" y="0"/>
                    </a:lnTo>
                    <a:lnTo>
                      <a:pt x="57" y="0"/>
                    </a:lnTo>
                    <a:lnTo>
                      <a:pt x="55" y="1"/>
                    </a:lnTo>
                    <a:lnTo>
                      <a:pt x="48" y="3"/>
                    </a:lnTo>
                    <a:lnTo>
                      <a:pt x="42" y="8"/>
                    </a:lnTo>
                    <a:lnTo>
                      <a:pt x="36" y="14"/>
                    </a:lnTo>
                    <a:lnTo>
                      <a:pt x="28" y="22"/>
                    </a:lnTo>
                    <a:lnTo>
                      <a:pt x="22" y="29"/>
                    </a:lnTo>
                    <a:lnTo>
                      <a:pt x="16" y="38"/>
                    </a:lnTo>
                    <a:lnTo>
                      <a:pt x="12" y="46"/>
                    </a:lnTo>
                    <a:lnTo>
                      <a:pt x="8" y="55"/>
                    </a:lnTo>
                    <a:lnTo>
                      <a:pt x="6" y="64"/>
                    </a:lnTo>
                    <a:lnTo>
                      <a:pt x="4" y="71"/>
                    </a:lnTo>
                    <a:lnTo>
                      <a:pt x="2" y="79"/>
                    </a:lnTo>
                    <a:lnTo>
                      <a:pt x="1" y="87"/>
                    </a:lnTo>
                    <a:lnTo>
                      <a:pt x="1"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94" name="Freeform 918"/>
              <p:cNvSpPr>
                <a:spLocks noChangeArrowheads="1"/>
              </p:cNvSpPr>
              <p:nvPr/>
            </p:nvSpPr>
            <p:spPr bwMode="auto">
              <a:xfrm>
                <a:off x="5544" y="2342"/>
                <a:ext cx="72" cy="117"/>
              </a:xfrm>
              <a:custGeom>
                <a:avLst/>
                <a:gdLst>
                  <a:gd name="T0" fmla="*/ 1874 w 74"/>
                  <a:gd name="T1" fmla="*/ 3 h 111"/>
                  <a:gd name="T2" fmla="*/ 1975 w 74"/>
                  <a:gd name="T3" fmla="*/ 6710 h 111"/>
                  <a:gd name="T4" fmla="*/ 1975 w 74"/>
                  <a:gd name="T5" fmla="*/ 12511 h 111"/>
                  <a:gd name="T6" fmla="*/ 1925 w 74"/>
                  <a:gd name="T7" fmla="*/ 18078 h 111"/>
                  <a:gd name="T8" fmla="*/ 1874 w 74"/>
                  <a:gd name="T9" fmla="*/ 22934 h 111"/>
                  <a:gd name="T10" fmla="*/ 1732 w 74"/>
                  <a:gd name="T11" fmla="*/ 27864 h 111"/>
                  <a:gd name="T12" fmla="*/ 1559 w 74"/>
                  <a:gd name="T13" fmla="*/ 32565 h 111"/>
                  <a:gd name="T14" fmla="*/ 1402 w 74"/>
                  <a:gd name="T15" fmla="*/ 36610 h 111"/>
                  <a:gd name="T16" fmla="*/ 1198 w 74"/>
                  <a:gd name="T17" fmla="*/ 39602 h 111"/>
                  <a:gd name="T18" fmla="*/ 971 w 74"/>
                  <a:gd name="T19" fmla="*/ 42803 h 111"/>
                  <a:gd name="T20" fmla="*/ 746 w 74"/>
                  <a:gd name="T21" fmla="*/ 45036 h 111"/>
                  <a:gd name="T22" fmla="*/ 575 w 74"/>
                  <a:gd name="T23" fmla="*/ 46813 h 111"/>
                  <a:gd name="T24" fmla="*/ 417 w 74"/>
                  <a:gd name="T25" fmla="*/ 47443 h 111"/>
                  <a:gd name="T26" fmla="*/ 339 w 74"/>
                  <a:gd name="T27" fmla="*/ 47443 h 111"/>
                  <a:gd name="T28" fmla="*/ 8 w 74"/>
                  <a:gd name="T29" fmla="*/ 47078 h 111"/>
                  <a:gd name="T30" fmla="*/ 9 w 74"/>
                  <a:gd name="T31" fmla="*/ 47078 h 111"/>
                  <a:gd name="T32" fmla="*/ 8 w 74"/>
                  <a:gd name="T33" fmla="*/ 47078 h 111"/>
                  <a:gd name="T34" fmla="*/ 8 w 74"/>
                  <a:gd name="T35" fmla="*/ 46451 h 111"/>
                  <a:gd name="T36" fmla="*/ 8 w 74"/>
                  <a:gd name="T37" fmla="*/ 45036 h 111"/>
                  <a:gd name="T38" fmla="*/ 0 w 74"/>
                  <a:gd name="T39" fmla="*/ 44511 h 111"/>
                  <a:gd name="T40" fmla="*/ 0 w 74"/>
                  <a:gd name="T41" fmla="*/ 46813 h 111"/>
                  <a:gd name="T42" fmla="*/ 0 w 74"/>
                  <a:gd name="T43" fmla="*/ 48110 h 111"/>
                  <a:gd name="T44" fmla="*/ 2 w 74"/>
                  <a:gd name="T45" fmla="*/ 50015 h 111"/>
                  <a:gd name="T46" fmla="*/ 5 w 74"/>
                  <a:gd name="T47" fmla="*/ 50918 h 111"/>
                  <a:gd name="T48" fmla="*/ 339 w 74"/>
                  <a:gd name="T49" fmla="*/ 52015 h 111"/>
                  <a:gd name="T50" fmla="*/ 465 w 74"/>
                  <a:gd name="T51" fmla="*/ 52015 h 111"/>
                  <a:gd name="T52" fmla="*/ 671 w 74"/>
                  <a:gd name="T53" fmla="*/ 50178 h 111"/>
                  <a:gd name="T54" fmla="*/ 920 w 74"/>
                  <a:gd name="T55" fmla="*/ 48656 h 111"/>
                  <a:gd name="T56" fmla="*/ 1137 w 74"/>
                  <a:gd name="T57" fmla="*/ 46451 h 111"/>
                  <a:gd name="T58" fmla="*/ 1402 w 74"/>
                  <a:gd name="T59" fmla="*/ 42803 h 111"/>
                  <a:gd name="T60" fmla="*/ 1600 w 74"/>
                  <a:gd name="T61" fmla="*/ 39369 h 111"/>
                  <a:gd name="T62" fmla="*/ 1823 w 74"/>
                  <a:gd name="T63" fmla="*/ 34001 h 111"/>
                  <a:gd name="T64" fmla="*/ 1975 w 74"/>
                  <a:gd name="T65" fmla="*/ 30145 h 111"/>
                  <a:gd name="T66" fmla="*/ 2137 w 74"/>
                  <a:gd name="T67" fmla="*/ 24804 h 111"/>
                  <a:gd name="T68" fmla="*/ 2251 w 74"/>
                  <a:gd name="T69" fmla="*/ 18134 h 111"/>
                  <a:gd name="T70" fmla="*/ 2254 w 74"/>
                  <a:gd name="T71" fmla="*/ 12511 h 111"/>
                  <a:gd name="T72" fmla="*/ 2251 w 74"/>
                  <a:gd name="T73" fmla="*/ 6182 h 111"/>
                  <a:gd name="T74" fmla="*/ 2137 w 74"/>
                  <a:gd name="T75" fmla="*/ 0 h 111"/>
                  <a:gd name="T76" fmla="*/ 1874 w 74"/>
                  <a:gd name="T77" fmla="*/ 3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1" y="3"/>
                    </a:moveTo>
                    <a:lnTo>
                      <a:pt x="64" y="15"/>
                    </a:lnTo>
                    <a:lnTo>
                      <a:pt x="64" y="27"/>
                    </a:lnTo>
                    <a:lnTo>
                      <a:pt x="63" y="38"/>
                    </a:lnTo>
                    <a:lnTo>
                      <a:pt x="61" y="49"/>
                    </a:lnTo>
                    <a:lnTo>
                      <a:pt x="57" y="59"/>
                    </a:lnTo>
                    <a:lnTo>
                      <a:pt x="51" y="69"/>
                    </a:lnTo>
                    <a:lnTo>
                      <a:pt x="45" y="78"/>
                    </a:lnTo>
                    <a:lnTo>
                      <a:pt x="39" y="84"/>
                    </a:lnTo>
                    <a:lnTo>
                      <a:pt x="32" y="91"/>
                    </a:lnTo>
                    <a:lnTo>
                      <a:pt x="25" y="96"/>
                    </a:lnTo>
                    <a:lnTo>
                      <a:pt x="20" y="100"/>
                    </a:lnTo>
                    <a:lnTo>
                      <a:pt x="14" y="102"/>
                    </a:lnTo>
                    <a:lnTo>
                      <a:pt x="10" y="102"/>
                    </a:lnTo>
                    <a:lnTo>
                      <a:pt x="8" y="101"/>
                    </a:lnTo>
                    <a:lnTo>
                      <a:pt x="9" y="101"/>
                    </a:lnTo>
                    <a:lnTo>
                      <a:pt x="8" y="101"/>
                    </a:lnTo>
                    <a:lnTo>
                      <a:pt x="8" y="99"/>
                    </a:lnTo>
                    <a:lnTo>
                      <a:pt x="8" y="96"/>
                    </a:lnTo>
                    <a:lnTo>
                      <a:pt x="0" y="95"/>
                    </a:lnTo>
                    <a:lnTo>
                      <a:pt x="0" y="100"/>
                    </a:lnTo>
                    <a:lnTo>
                      <a:pt x="0" y="103"/>
                    </a:lnTo>
                    <a:lnTo>
                      <a:pt x="2" y="106"/>
                    </a:lnTo>
                    <a:lnTo>
                      <a:pt x="5" y="109"/>
                    </a:lnTo>
                    <a:lnTo>
                      <a:pt x="10" y="111"/>
                    </a:lnTo>
                    <a:lnTo>
                      <a:pt x="16" y="111"/>
                    </a:lnTo>
                    <a:lnTo>
                      <a:pt x="23" y="107"/>
                    </a:lnTo>
                    <a:lnTo>
                      <a:pt x="30" y="104"/>
                    </a:lnTo>
                    <a:lnTo>
                      <a:pt x="38" y="99"/>
                    </a:lnTo>
                    <a:lnTo>
                      <a:pt x="45" y="91"/>
                    </a:lnTo>
                    <a:lnTo>
                      <a:pt x="52" y="83"/>
                    </a:lnTo>
                    <a:lnTo>
                      <a:pt x="59" y="73"/>
                    </a:lnTo>
                    <a:lnTo>
                      <a:pt x="64" y="64"/>
                    </a:lnTo>
                    <a:lnTo>
                      <a:pt x="69" y="53"/>
                    </a:lnTo>
                    <a:lnTo>
                      <a:pt x="73" y="39"/>
                    </a:lnTo>
                    <a:lnTo>
                      <a:pt x="74" y="27"/>
                    </a:lnTo>
                    <a:lnTo>
                      <a:pt x="73" y="14"/>
                    </a:lnTo>
                    <a:lnTo>
                      <a:pt x="69" y="0"/>
                    </a:lnTo>
                    <a:lnTo>
                      <a:pt x="61"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95" name="Freeform 919"/>
              <p:cNvSpPr>
                <a:spLocks noChangeArrowheads="1"/>
              </p:cNvSpPr>
              <p:nvPr/>
            </p:nvSpPr>
            <p:spPr bwMode="auto">
              <a:xfrm>
                <a:off x="5561" y="2337"/>
                <a:ext cx="50" cy="44"/>
              </a:xfrm>
              <a:custGeom>
                <a:avLst/>
                <a:gdLst>
                  <a:gd name="T0" fmla="*/ 8 w 53"/>
                  <a:gd name="T1" fmla="*/ 23247 h 45"/>
                  <a:gd name="T2" fmla="*/ 385 w 53"/>
                  <a:gd name="T3" fmla="*/ 19615 h 45"/>
                  <a:gd name="T4" fmla="*/ 566 w 53"/>
                  <a:gd name="T5" fmla="*/ 15182 h 45"/>
                  <a:gd name="T6" fmla="*/ 832 w 53"/>
                  <a:gd name="T7" fmla="*/ 10925 h 45"/>
                  <a:gd name="T8" fmla="*/ 982 w 53"/>
                  <a:gd name="T9" fmla="*/ 9109 h 45"/>
                  <a:gd name="T10" fmla="*/ 1169 w 53"/>
                  <a:gd name="T11" fmla="*/ 6487 h 45"/>
                  <a:gd name="T12" fmla="*/ 1306 w 53"/>
                  <a:gd name="T13" fmla="*/ 4593 h 45"/>
                  <a:gd name="T14" fmla="*/ 1366 w 53"/>
                  <a:gd name="T15" fmla="*/ 4593 h 45"/>
                  <a:gd name="T16" fmla="*/ 1379 w 53"/>
                  <a:gd name="T17" fmla="*/ 4593 h 45"/>
                  <a:gd name="T18" fmla="*/ 1366 w 53"/>
                  <a:gd name="T19" fmla="*/ 4593 h 45"/>
                  <a:gd name="T20" fmla="*/ 1366 w 53"/>
                  <a:gd name="T21" fmla="*/ 4216 h 45"/>
                  <a:gd name="T22" fmla="*/ 1564 w 53"/>
                  <a:gd name="T23" fmla="*/ 89 h 45"/>
                  <a:gd name="T24" fmla="*/ 1525 w 53"/>
                  <a:gd name="T25" fmla="*/ 2 h 45"/>
                  <a:gd name="T26" fmla="*/ 1401 w 53"/>
                  <a:gd name="T27" fmla="*/ 0 h 45"/>
                  <a:gd name="T28" fmla="*/ 1306 w 53"/>
                  <a:gd name="T29" fmla="*/ 0 h 45"/>
                  <a:gd name="T30" fmla="*/ 1224 w 53"/>
                  <a:gd name="T31" fmla="*/ 2 h 45"/>
                  <a:gd name="T32" fmla="*/ 991 w 53"/>
                  <a:gd name="T33" fmla="*/ 89 h 45"/>
                  <a:gd name="T34" fmla="*/ 840 w 53"/>
                  <a:gd name="T35" fmla="*/ 4593 h 45"/>
                  <a:gd name="T36" fmla="*/ 598 w 53"/>
                  <a:gd name="T37" fmla="*/ 8369 h 45"/>
                  <a:gd name="T38" fmla="*/ 385 w 53"/>
                  <a:gd name="T39" fmla="*/ 11749 h 45"/>
                  <a:gd name="T40" fmla="*/ 6 w 53"/>
                  <a:gd name="T41" fmla="*/ 16555 h 45"/>
                  <a:gd name="T42" fmla="*/ 0 w 53"/>
                  <a:gd name="T43" fmla="*/ 21367 h 45"/>
                  <a:gd name="T44" fmla="*/ 8 w 53"/>
                  <a:gd name="T45" fmla="*/ 2324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8" y="45"/>
                    </a:moveTo>
                    <a:lnTo>
                      <a:pt x="13" y="38"/>
                    </a:lnTo>
                    <a:lnTo>
                      <a:pt x="20" y="29"/>
                    </a:lnTo>
                    <a:lnTo>
                      <a:pt x="27" y="22"/>
                    </a:lnTo>
                    <a:lnTo>
                      <a:pt x="33" y="17"/>
                    </a:lnTo>
                    <a:lnTo>
                      <a:pt x="40" y="13"/>
                    </a:lnTo>
                    <a:lnTo>
                      <a:pt x="44" y="9"/>
                    </a:lnTo>
                    <a:lnTo>
                      <a:pt x="45" y="9"/>
                    </a:lnTo>
                    <a:lnTo>
                      <a:pt x="46" y="9"/>
                    </a:lnTo>
                    <a:lnTo>
                      <a:pt x="45" y="9"/>
                    </a:lnTo>
                    <a:lnTo>
                      <a:pt x="45" y="8"/>
                    </a:lnTo>
                    <a:lnTo>
                      <a:pt x="53" y="5"/>
                    </a:lnTo>
                    <a:lnTo>
                      <a:pt x="51" y="2"/>
                    </a:lnTo>
                    <a:lnTo>
                      <a:pt x="47" y="0"/>
                    </a:lnTo>
                    <a:lnTo>
                      <a:pt x="44" y="0"/>
                    </a:lnTo>
                    <a:lnTo>
                      <a:pt x="41" y="2"/>
                    </a:lnTo>
                    <a:lnTo>
                      <a:pt x="34" y="5"/>
                    </a:lnTo>
                    <a:lnTo>
                      <a:pt x="28" y="9"/>
                    </a:lnTo>
                    <a:lnTo>
                      <a:pt x="21" y="16"/>
                    </a:lnTo>
                    <a:lnTo>
                      <a:pt x="13" y="23"/>
                    </a:lnTo>
                    <a:lnTo>
                      <a:pt x="6" y="32"/>
                    </a:lnTo>
                    <a:lnTo>
                      <a:pt x="0" y="41"/>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96" name="Freeform 920"/>
              <p:cNvSpPr>
                <a:spLocks noChangeArrowheads="1"/>
              </p:cNvSpPr>
              <p:nvPr/>
            </p:nvSpPr>
            <p:spPr bwMode="auto">
              <a:xfrm>
                <a:off x="5544" y="2382"/>
                <a:ext cx="20" cy="60"/>
              </a:xfrm>
              <a:custGeom>
                <a:avLst/>
                <a:gdLst>
                  <a:gd name="T0" fmla="*/ 638 w 24"/>
                  <a:gd name="T1" fmla="*/ 21922 h 60"/>
                  <a:gd name="T2" fmla="*/ 692 w 24"/>
                  <a:gd name="T3" fmla="*/ 21231 h 60"/>
                  <a:gd name="T4" fmla="*/ 748 w 24"/>
                  <a:gd name="T5" fmla="*/ 18670 h 60"/>
                  <a:gd name="T6" fmla="*/ 812 w 24"/>
                  <a:gd name="T7" fmla="*/ 16691 h 60"/>
                  <a:gd name="T8" fmla="*/ 879 w 24"/>
                  <a:gd name="T9" fmla="*/ 13404 h 60"/>
                  <a:gd name="T10" fmla="*/ 1032 w 24"/>
                  <a:gd name="T11" fmla="*/ 10644 h 60"/>
                  <a:gd name="T12" fmla="*/ 1211 w 24"/>
                  <a:gd name="T13" fmla="*/ 7661 h 60"/>
                  <a:gd name="T14" fmla="*/ 1540 w 24"/>
                  <a:gd name="T15" fmla="*/ 4367 h 60"/>
                  <a:gd name="T16" fmla="*/ 1808 w 24"/>
                  <a:gd name="T17" fmla="*/ 4 h 60"/>
                  <a:gd name="T18" fmla="*/ 1211 w 24"/>
                  <a:gd name="T19" fmla="*/ 0 h 60"/>
                  <a:gd name="T20" fmla="*/ 879 w 24"/>
                  <a:gd name="T21" fmla="*/ 3426 h 60"/>
                  <a:gd name="T22" fmla="*/ 638 w 24"/>
                  <a:gd name="T23" fmla="*/ 7068 h 60"/>
                  <a:gd name="T24" fmla="*/ 544 w 24"/>
                  <a:gd name="T25" fmla="*/ 9737 h 60"/>
                  <a:gd name="T26" fmla="*/ 3 w 24"/>
                  <a:gd name="T27" fmla="*/ 12522 h 60"/>
                  <a:gd name="T28" fmla="*/ 2 w 24"/>
                  <a:gd name="T29" fmla="*/ 15747 h 60"/>
                  <a:gd name="T30" fmla="*/ 1 w 24"/>
                  <a:gd name="T31" fmla="*/ 18135 h 60"/>
                  <a:gd name="T32" fmla="*/ 1 w 24"/>
                  <a:gd name="T33" fmla="*/ 20226 h 60"/>
                  <a:gd name="T34" fmla="*/ 0 w 24"/>
                  <a:gd name="T35" fmla="*/ 21683 h 60"/>
                  <a:gd name="T36" fmla="*/ 638 w 24"/>
                  <a:gd name="T37" fmla="*/ 2192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8" y="60"/>
                    </a:moveTo>
                    <a:lnTo>
                      <a:pt x="9" y="56"/>
                    </a:lnTo>
                    <a:lnTo>
                      <a:pt x="10" y="51"/>
                    </a:lnTo>
                    <a:lnTo>
                      <a:pt x="11" y="44"/>
                    </a:lnTo>
                    <a:lnTo>
                      <a:pt x="12" y="36"/>
                    </a:lnTo>
                    <a:lnTo>
                      <a:pt x="14" y="29"/>
                    </a:lnTo>
                    <a:lnTo>
                      <a:pt x="16" y="20"/>
                    </a:lnTo>
                    <a:lnTo>
                      <a:pt x="20" y="12"/>
                    </a:lnTo>
                    <a:lnTo>
                      <a:pt x="24" y="4"/>
                    </a:lnTo>
                    <a:lnTo>
                      <a:pt x="16" y="0"/>
                    </a:lnTo>
                    <a:lnTo>
                      <a:pt x="12" y="9"/>
                    </a:lnTo>
                    <a:lnTo>
                      <a:pt x="8" y="18"/>
                    </a:lnTo>
                    <a:lnTo>
                      <a:pt x="6" y="26"/>
                    </a:lnTo>
                    <a:lnTo>
                      <a:pt x="4" y="34"/>
                    </a:lnTo>
                    <a:lnTo>
                      <a:pt x="2" y="42"/>
                    </a:lnTo>
                    <a:lnTo>
                      <a:pt x="1" y="49"/>
                    </a:lnTo>
                    <a:lnTo>
                      <a:pt x="1" y="55"/>
                    </a:lnTo>
                    <a:lnTo>
                      <a:pt x="0" y="59"/>
                    </a:lnTo>
                    <a:lnTo>
                      <a:pt x="8"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97" name="Freeform 921"/>
              <p:cNvSpPr>
                <a:spLocks noChangeArrowheads="1"/>
              </p:cNvSpPr>
              <p:nvPr/>
            </p:nvSpPr>
            <p:spPr bwMode="auto">
              <a:xfrm>
                <a:off x="142" y="3408"/>
                <a:ext cx="63" cy="112"/>
              </a:xfrm>
              <a:custGeom>
                <a:avLst/>
                <a:gdLst>
                  <a:gd name="T0" fmla="*/ 3166 w 65"/>
                  <a:gd name="T1" fmla="*/ 29584 h 107"/>
                  <a:gd name="T2" fmla="*/ 3166 w 65"/>
                  <a:gd name="T3" fmla="*/ 30401 h 107"/>
                  <a:gd name="T4" fmla="*/ 3166 w 65"/>
                  <a:gd name="T5" fmla="*/ 31411 h 107"/>
                  <a:gd name="T6" fmla="*/ 3157 w 65"/>
                  <a:gd name="T7" fmla="*/ 31793 h 107"/>
                  <a:gd name="T8" fmla="*/ 3102 w 65"/>
                  <a:gd name="T9" fmla="*/ 32030 h 107"/>
                  <a:gd name="T10" fmla="*/ 2922 w 65"/>
                  <a:gd name="T11" fmla="*/ 32690 h 107"/>
                  <a:gd name="T12" fmla="*/ 2647 w 65"/>
                  <a:gd name="T13" fmla="*/ 32690 h 107"/>
                  <a:gd name="T14" fmla="*/ 2349 w 65"/>
                  <a:gd name="T15" fmla="*/ 31793 h 107"/>
                  <a:gd name="T16" fmla="*/ 2043 w 65"/>
                  <a:gd name="T17" fmla="*/ 30401 h 107"/>
                  <a:gd name="T18" fmla="*/ 1708 w 65"/>
                  <a:gd name="T19" fmla="*/ 29499 h 107"/>
                  <a:gd name="T20" fmla="*/ 1346 w 65"/>
                  <a:gd name="T21" fmla="*/ 27449 h 107"/>
                  <a:gd name="T22" fmla="*/ 997 w 65"/>
                  <a:gd name="T23" fmla="*/ 24252 h 107"/>
                  <a:gd name="T24" fmla="*/ 656 w 65"/>
                  <a:gd name="T25" fmla="*/ 21907 h 107"/>
                  <a:gd name="T26" fmla="*/ 8 w 65"/>
                  <a:gd name="T27" fmla="*/ 19122 h 107"/>
                  <a:gd name="T28" fmla="*/ 4 w 65"/>
                  <a:gd name="T29" fmla="*/ 15472 h 107"/>
                  <a:gd name="T30" fmla="*/ 2 w 65"/>
                  <a:gd name="T31" fmla="*/ 12281 h 107"/>
                  <a:gd name="T32" fmla="*/ 0 w 65"/>
                  <a:gd name="T33" fmla="*/ 8083 h 107"/>
                  <a:gd name="T34" fmla="*/ 1 w 65"/>
                  <a:gd name="T35" fmla="*/ 4206 h 107"/>
                  <a:gd name="T36" fmla="*/ 4 w 65"/>
                  <a:gd name="T37" fmla="*/ 2 h 107"/>
                  <a:gd name="T38" fmla="*/ 5 w 65"/>
                  <a:gd name="T39" fmla="*/ 1 h 107"/>
                  <a:gd name="T40" fmla="*/ 6 w 65"/>
                  <a:gd name="T41" fmla="*/ 0 h 107"/>
                  <a:gd name="T42" fmla="*/ 8 w 65"/>
                  <a:gd name="T43" fmla="*/ 0 h 107"/>
                  <a:gd name="T44" fmla="*/ 517 w 65"/>
                  <a:gd name="T45" fmla="*/ 1 h 107"/>
                  <a:gd name="T46" fmla="*/ 787 w 65"/>
                  <a:gd name="T47" fmla="*/ 3 h 107"/>
                  <a:gd name="T48" fmla="*/ 1126 w 65"/>
                  <a:gd name="T49" fmla="*/ 2734 h 107"/>
                  <a:gd name="T50" fmla="*/ 1429 w 65"/>
                  <a:gd name="T51" fmla="*/ 3916 h 107"/>
                  <a:gd name="T52" fmla="*/ 1814 w 65"/>
                  <a:gd name="T53" fmla="*/ 6917 h 107"/>
                  <a:gd name="T54" fmla="*/ 2122 w 65"/>
                  <a:gd name="T55" fmla="*/ 9205 h 107"/>
                  <a:gd name="T56" fmla="*/ 2391 w 65"/>
                  <a:gd name="T57" fmla="*/ 11579 h 107"/>
                  <a:gd name="T58" fmla="*/ 2647 w 65"/>
                  <a:gd name="T59" fmla="*/ 14362 h 107"/>
                  <a:gd name="T60" fmla="*/ 2810 w 65"/>
                  <a:gd name="T61" fmla="*/ 16646 h 107"/>
                  <a:gd name="T62" fmla="*/ 2922 w 65"/>
                  <a:gd name="T63" fmla="*/ 19525 h 107"/>
                  <a:gd name="T64" fmla="*/ 2982 w 65"/>
                  <a:gd name="T65" fmla="*/ 21907 h 107"/>
                  <a:gd name="T66" fmla="*/ 3102 w 65"/>
                  <a:gd name="T67" fmla="*/ 23996 h 107"/>
                  <a:gd name="T68" fmla="*/ 3157 w 65"/>
                  <a:gd name="T69" fmla="*/ 27153 h 107"/>
                  <a:gd name="T70" fmla="*/ 3157 w 65"/>
                  <a:gd name="T71" fmla="*/ 28006 h 107"/>
                  <a:gd name="T72" fmla="*/ 3166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7"/>
                    </a:moveTo>
                    <a:lnTo>
                      <a:pt x="65" y="100"/>
                    </a:lnTo>
                    <a:lnTo>
                      <a:pt x="65" y="102"/>
                    </a:lnTo>
                    <a:lnTo>
                      <a:pt x="64" y="104"/>
                    </a:lnTo>
                    <a:lnTo>
                      <a:pt x="63" y="105"/>
                    </a:lnTo>
                    <a:lnTo>
                      <a:pt x="59" y="107"/>
                    </a:lnTo>
                    <a:lnTo>
                      <a:pt x="54" y="107"/>
                    </a:lnTo>
                    <a:lnTo>
                      <a:pt x="48" y="104"/>
                    </a:lnTo>
                    <a:lnTo>
                      <a:pt x="41" y="100"/>
                    </a:lnTo>
                    <a:lnTo>
                      <a:pt x="35" y="96"/>
                    </a:lnTo>
                    <a:lnTo>
                      <a:pt x="27" y="89"/>
                    </a:lnTo>
                    <a:lnTo>
                      <a:pt x="21" y="80"/>
                    </a:lnTo>
                    <a:lnTo>
                      <a:pt x="14" y="71"/>
                    </a:lnTo>
                    <a:lnTo>
                      <a:pt x="8" y="62"/>
                    </a:lnTo>
                    <a:lnTo>
                      <a:pt x="4" y="51"/>
                    </a:lnTo>
                    <a:lnTo>
                      <a:pt x="2" y="40"/>
                    </a:lnTo>
                    <a:lnTo>
                      <a:pt x="0" y="27"/>
                    </a:lnTo>
                    <a:lnTo>
                      <a:pt x="1" y="15"/>
                    </a:lnTo>
                    <a:lnTo>
                      <a:pt x="4" y="2"/>
                    </a:lnTo>
                    <a:lnTo>
                      <a:pt x="5" y="1"/>
                    </a:lnTo>
                    <a:lnTo>
                      <a:pt x="6" y="0"/>
                    </a:lnTo>
                    <a:lnTo>
                      <a:pt x="8" y="0"/>
                    </a:lnTo>
                    <a:lnTo>
                      <a:pt x="10" y="1"/>
                    </a:lnTo>
                    <a:lnTo>
                      <a:pt x="17" y="3"/>
                    </a:lnTo>
                    <a:lnTo>
                      <a:pt x="23" y="9"/>
                    </a:lnTo>
                    <a:lnTo>
                      <a:pt x="29" y="14"/>
                    </a:lnTo>
                    <a:lnTo>
                      <a:pt x="37" y="22"/>
                    </a:lnTo>
                    <a:lnTo>
                      <a:pt x="43" y="30"/>
                    </a:lnTo>
                    <a:lnTo>
                      <a:pt x="49" y="38"/>
                    </a:lnTo>
                    <a:lnTo>
                      <a:pt x="54" y="47"/>
                    </a:lnTo>
                    <a:lnTo>
                      <a:pt x="57" y="55"/>
                    </a:lnTo>
                    <a:lnTo>
                      <a:pt x="59" y="64"/>
                    </a:lnTo>
                    <a:lnTo>
                      <a:pt x="61" y="71"/>
                    </a:lnTo>
                    <a:lnTo>
                      <a:pt x="63" y="79"/>
                    </a:lnTo>
                    <a:lnTo>
                      <a:pt x="64" y="87"/>
                    </a:lnTo>
                    <a:lnTo>
                      <a:pt x="64" y="92"/>
                    </a:lnTo>
                    <a:lnTo>
                      <a:pt x="65"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98" name="Freeform 922"/>
              <p:cNvSpPr>
                <a:spLocks noChangeArrowheads="1"/>
              </p:cNvSpPr>
              <p:nvPr/>
            </p:nvSpPr>
            <p:spPr bwMode="auto">
              <a:xfrm>
                <a:off x="137" y="3410"/>
                <a:ext cx="72" cy="116"/>
              </a:xfrm>
              <a:custGeom>
                <a:avLst/>
                <a:gdLst>
                  <a:gd name="T0" fmla="*/ 5 w 74"/>
                  <a:gd name="T1" fmla="*/ 0 h 110"/>
                  <a:gd name="T2" fmla="*/ 1 w 74"/>
                  <a:gd name="T3" fmla="*/ 6153 h 110"/>
                  <a:gd name="T4" fmla="*/ 0 w 74"/>
                  <a:gd name="T5" fmla="*/ 12734 h 110"/>
                  <a:gd name="T6" fmla="*/ 1 w 74"/>
                  <a:gd name="T7" fmla="*/ 20130 h 110"/>
                  <a:gd name="T8" fmla="*/ 5 w 74"/>
                  <a:gd name="T9" fmla="*/ 25810 h 110"/>
                  <a:gd name="T10" fmla="*/ 339 w 74"/>
                  <a:gd name="T11" fmla="*/ 31299 h 110"/>
                  <a:gd name="T12" fmla="*/ 442 w 74"/>
                  <a:gd name="T13" fmla="*/ 36641 h 110"/>
                  <a:gd name="T14" fmla="*/ 637 w 74"/>
                  <a:gd name="T15" fmla="*/ 40903 h 110"/>
                  <a:gd name="T16" fmla="*/ 919 w 74"/>
                  <a:gd name="T17" fmla="*/ 44853 h 110"/>
                  <a:gd name="T18" fmla="*/ 1077 w 74"/>
                  <a:gd name="T19" fmla="*/ 48502 h 110"/>
                  <a:gd name="T20" fmla="*/ 1331 w 74"/>
                  <a:gd name="T21" fmla="*/ 51404 h 110"/>
                  <a:gd name="T22" fmla="*/ 1559 w 74"/>
                  <a:gd name="T23" fmla="*/ 53411 h 110"/>
                  <a:gd name="T24" fmla="*/ 1777 w 74"/>
                  <a:gd name="T25" fmla="*/ 54272 h 110"/>
                  <a:gd name="T26" fmla="*/ 1975 w 74"/>
                  <a:gd name="T27" fmla="*/ 54272 h 110"/>
                  <a:gd name="T28" fmla="*/ 2139 w 74"/>
                  <a:gd name="T29" fmla="*/ 53690 h 110"/>
                  <a:gd name="T30" fmla="*/ 2235 w 74"/>
                  <a:gd name="T31" fmla="*/ 52491 h 110"/>
                  <a:gd name="T32" fmla="*/ 2254 w 74"/>
                  <a:gd name="T33" fmla="*/ 50152 h 110"/>
                  <a:gd name="T34" fmla="*/ 2254 w 74"/>
                  <a:gd name="T35" fmla="*/ 48654 h 110"/>
                  <a:gd name="T36" fmla="*/ 2254 w 74"/>
                  <a:gd name="T37" fmla="*/ 47871 h 110"/>
                  <a:gd name="T38" fmla="*/ 2029 w 74"/>
                  <a:gd name="T39" fmla="*/ 48427 h 110"/>
                  <a:gd name="T40" fmla="*/ 2029 w 74"/>
                  <a:gd name="T41" fmla="*/ 48654 h 110"/>
                  <a:gd name="T42" fmla="*/ 2029 w 74"/>
                  <a:gd name="T43" fmla="*/ 49382 h 110"/>
                  <a:gd name="T44" fmla="*/ 2027 w 74"/>
                  <a:gd name="T45" fmla="*/ 49382 h 110"/>
                  <a:gd name="T46" fmla="*/ 2029 w 74"/>
                  <a:gd name="T47" fmla="*/ 49382 h 110"/>
                  <a:gd name="T48" fmla="*/ 1975 w 74"/>
                  <a:gd name="T49" fmla="*/ 49647 h 110"/>
                  <a:gd name="T50" fmla="*/ 1825 w 74"/>
                  <a:gd name="T51" fmla="*/ 49647 h 110"/>
                  <a:gd name="T52" fmla="*/ 1642 w 74"/>
                  <a:gd name="T53" fmla="*/ 48654 h 110"/>
                  <a:gd name="T54" fmla="*/ 1519 w 74"/>
                  <a:gd name="T55" fmla="*/ 47871 h 110"/>
                  <a:gd name="T56" fmla="*/ 1263 w 74"/>
                  <a:gd name="T57" fmla="*/ 44750 h 110"/>
                  <a:gd name="T58" fmla="*/ 1077 w 74"/>
                  <a:gd name="T59" fmla="*/ 42193 h 110"/>
                  <a:gd name="T60" fmla="*/ 919 w 74"/>
                  <a:gd name="T61" fmla="*/ 38247 h 110"/>
                  <a:gd name="T62" fmla="*/ 671 w 74"/>
                  <a:gd name="T63" fmla="*/ 33852 h 110"/>
                  <a:gd name="T64" fmla="*/ 489 w 74"/>
                  <a:gd name="T65" fmla="*/ 28955 h 110"/>
                  <a:gd name="T66" fmla="*/ 397 w 74"/>
                  <a:gd name="T67" fmla="*/ 23842 h 110"/>
                  <a:gd name="T68" fmla="*/ 357 w 74"/>
                  <a:gd name="T69" fmla="*/ 18536 h 110"/>
                  <a:gd name="T70" fmla="*/ 339 w 74"/>
                  <a:gd name="T71" fmla="*/ 12734 h 110"/>
                  <a:gd name="T72" fmla="*/ 339 w 74"/>
                  <a:gd name="T73" fmla="*/ 6695 h 110"/>
                  <a:gd name="T74" fmla="*/ 397 w 74"/>
                  <a:gd name="T75" fmla="*/ 2 h 110"/>
                  <a:gd name="T76" fmla="*/ 5 w 74"/>
                  <a:gd name="T77" fmla="*/ 0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0"/>
                  <a:gd name="T119" fmla="*/ 74 w 74"/>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0">
                    <a:moveTo>
                      <a:pt x="5" y="0"/>
                    </a:moveTo>
                    <a:lnTo>
                      <a:pt x="1" y="13"/>
                    </a:lnTo>
                    <a:lnTo>
                      <a:pt x="0" y="26"/>
                    </a:lnTo>
                    <a:lnTo>
                      <a:pt x="1" y="40"/>
                    </a:lnTo>
                    <a:lnTo>
                      <a:pt x="5" y="52"/>
                    </a:lnTo>
                    <a:lnTo>
                      <a:pt x="10" y="63"/>
                    </a:lnTo>
                    <a:lnTo>
                      <a:pt x="15" y="74"/>
                    </a:lnTo>
                    <a:lnTo>
                      <a:pt x="22" y="82"/>
                    </a:lnTo>
                    <a:lnTo>
                      <a:pt x="29" y="91"/>
                    </a:lnTo>
                    <a:lnTo>
                      <a:pt x="36" y="98"/>
                    </a:lnTo>
                    <a:lnTo>
                      <a:pt x="44" y="103"/>
                    </a:lnTo>
                    <a:lnTo>
                      <a:pt x="51" y="108"/>
                    </a:lnTo>
                    <a:lnTo>
                      <a:pt x="58" y="110"/>
                    </a:lnTo>
                    <a:lnTo>
                      <a:pt x="64" y="110"/>
                    </a:lnTo>
                    <a:lnTo>
                      <a:pt x="70" y="109"/>
                    </a:lnTo>
                    <a:lnTo>
                      <a:pt x="72" y="106"/>
                    </a:lnTo>
                    <a:lnTo>
                      <a:pt x="74" y="102"/>
                    </a:lnTo>
                    <a:lnTo>
                      <a:pt x="74" y="99"/>
                    </a:lnTo>
                    <a:lnTo>
                      <a:pt x="74" y="96"/>
                    </a:lnTo>
                    <a:lnTo>
                      <a:pt x="66" y="97"/>
                    </a:lnTo>
                    <a:lnTo>
                      <a:pt x="66" y="99"/>
                    </a:lnTo>
                    <a:lnTo>
                      <a:pt x="66" y="100"/>
                    </a:lnTo>
                    <a:lnTo>
                      <a:pt x="65" y="100"/>
                    </a:lnTo>
                    <a:lnTo>
                      <a:pt x="66" y="100"/>
                    </a:lnTo>
                    <a:lnTo>
                      <a:pt x="64" y="101"/>
                    </a:lnTo>
                    <a:lnTo>
                      <a:pt x="60" y="101"/>
                    </a:lnTo>
                    <a:lnTo>
                      <a:pt x="54" y="99"/>
                    </a:lnTo>
                    <a:lnTo>
                      <a:pt x="49" y="96"/>
                    </a:lnTo>
                    <a:lnTo>
                      <a:pt x="42" y="90"/>
                    </a:lnTo>
                    <a:lnTo>
                      <a:pt x="35" y="85"/>
                    </a:lnTo>
                    <a:lnTo>
                      <a:pt x="29" y="77"/>
                    </a:lnTo>
                    <a:lnTo>
                      <a:pt x="23" y="68"/>
                    </a:lnTo>
                    <a:lnTo>
                      <a:pt x="17" y="58"/>
                    </a:lnTo>
                    <a:lnTo>
                      <a:pt x="13" y="48"/>
                    </a:lnTo>
                    <a:lnTo>
                      <a:pt x="11" y="37"/>
                    </a:lnTo>
                    <a:lnTo>
                      <a:pt x="10" y="26"/>
                    </a:lnTo>
                    <a:lnTo>
                      <a:pt x="10" y="14"/>
                    </a:lnTo>
                    <a:lnTo>
                      <a:pt x="13" y="2"/>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399" name="Freeform 923"/>
              <p:cNvSpPr>
                <a:spLocks noChangeArrowheads="1"/>
              </p:cNvSpPr>
              <p:nvPr/>
            </p:nvSpPr>
            <p:spPr bwMode="auto">
              <a:xfrm>
                <a:off x="142" y="3404"/>
                <a:ext cx="50" cy="44"/>
              </a:xfrm>
              <a:custGeom>
                <a:avLst/>
                <a:gdLst>
                  <a:gd name="T0" fmla="*/ 1564 w 53"/>
                  <a:gd name="T1" fmla="*/ 21167 h 45"/>
                  <a:gd name="T2" fmla="*/ 1401 w 53"/>
                  <a:gd name="T3" fmla="*/ 16414 h 45"/>
                  <a:gd name="T4" fmla="*/ 1169 w 53"/>
                  <a:gd name="T5" fmla="*/ 11749 h 45"/>
                  <a:gd name="T6" fmla="*/ 938 w 53"/>
                  <a:gd name="T7" fmla="*/ 7683 h 45"/>
                  <a:gd name="T8" fmla="*/ 746 w 53"/>
                  <a:gd name="T9" fmla="*/ 4216 h 45"/>
                  <a:gd name="T10" fmla="*/ 535 w 53"/>
                  <a:gd name="T11" fmla="*/ 4 h 45"/>
                  <a:gd name="T12" fmla="*/ 363 w 53"/>
                  <a:gd name="T13" fmla="*/ 1 h 45"/>
                  <a:gd name="T14" fmla="*/ 308 w 53"/>
                  <a:gd name="T15" fmla="*/ 0 h 45"/>
                  <a:gd name="T16" fmla="*/ 6 w 53"/>
                  <a:gd name="T17" fmla="*/ 0 h 45"/>
                  <a:gd name="T18" fmla="*/ 3 w 53"/>
                  <a:gd name="T19" fmla="*/ 2 h 45"/>
                  <a:gd name="T20" fmla="*/ 0 w 53"/>
                  <a:gd name="T21" fmla="*/ 89 h 45"/>
                  <a:gd name="T22" fmla="*/ 8 w 53"/>
                  <a:gd name="T23" fmla="*/ 3858 h 45"/>
                  <a:gd name="T24" fmla="*/ 8 w 53"/>
                  <a:gd name="T25" fmla="*/ 4216 h 45"/>
                  <a:gd name="T26" fmla="*/ 7 w 53"/>
                  <a:gd name="T27" fmla="*/ 4216 h 45"/>
                  <a:gd name="T28" fmla="*/ 8 w 53"/>
                  <a:gd name="T29" fmla="*/ 4216 h 45"/>
                  <a:gd name="T30" fmla="*/ 308 w 53"/>
                  <a:gd name="T31" fmla="*/ 5000 h 45"/>
                  <a:gd name="T32" fmla="*/ 385 w 53"/>
                  <a:gd name="T33" fmla="*/ 5960 h 45"/>
                  <a:gd name="T34" fmla="*/ 566 w 53"/>
                  <a:gd name="T35" fmla="*/ 8369 h 45"/>
                  <a:gd name="T36" fmla="*/ 787 w 53"/>
                  <a:gd name="T37" fmla="*/ 10925 h 45"/>
                  <a:gd name="T38" fmla="*/ 982 w 53"/>
                  <a:gd name="T39" fmla="*/ 15182 h 45"/>
                  <a:gd name="T40" fmla="*/ 1169 w 53"/>
                  <a:gd name="T41" fmla="*/ 19430 h 45"/>
                  <a:gd name="T42" fmla="*/ 1366 w 53"/>
                  <a:gd name="T43" fmla="*/ 23247 h 45"/>
                  <a:gd name="T44" fmla="*/ 1564 w 53"/>
                  <a:gd name="T45" fmla="*/ 2116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53" y="40"/>
                    </a:moveTo>
                    <a:lnTo>
                      <a:pt x="47" y="31"/>
                    </a:lnTo>
                    <a:lnTo>
                      <a:pt x="40" y="23"/>
                    </a:lnTo>
                    <a:lnTo>
                      <a:pt x="32" y="15"/>
                    </a:lnTo>
                    <a:lnTo>
                      <a:pt x="25" y="8"/>
                    </a:lnTo>
                    <a:lnTo>
                      <a:pt x="19" y="4"/>
                    </a:lnTo>
                    <a:lnTo>
                      <a:pt x="12" y="1"/>
                    </a:lnTo>
                    <a:lnTo>
                      <a:pt x="9" y="0"/>
                    </a:lnTo>
                    <a:lnTo>
                      <a:pt x="6" y="0"/>
                    </a:lnTo>
                    <a:lnTo>
                      <a:pt x="3" y="2"/>
                    </a:lnTo>
                    <a:lnTo>
                      <a:pt x="0" y="5"/>
                    </a:lnTo>
                    <a:lnTo>
                      <a:pt x="8" y="7"/>
                    </a:lnTo>
                    <a:lnTo>
                      <a:pt x="8" y="8"/>
                    </a:lnTo>
                    <a:lnTo>
                      <a:pt x="7" y="8"/>
                    </a:lnTo>
                    <a:lnTo>
                      <a:pt x="8" y="8"/>
                    </a:lnTo>
                    <a:lnTo>
                      <a:pt x="9" y="10"/>
                    </a:lnTo>
                    <a:lnTo>
                      <a:pt x="13" y="12"/>
                    </a:lnTo>
                    <a:lnTo>
                      <a:pt x="20" y="16"/>
                    </a:lnTo>
                    <a:lnTo>
                      <a:pt x="26" y="22"/>
                    </a:lnTo>
                    <a:lnTo>
                      <a:pt x="33" y="29"/>
                    </a:lnTo>
                    <a:lnTo>
                      <a:pt x="40" y="37"/>
                    </a:lnTo>
                    <a:lnTo>
                      <a:pt x="45" y="45"/>
                    </a:lnTo>
                    <a:lnTo>
                      <a:pt x="53"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00" name="Freeform 924"/>
              <p:cNvSpPr>
                <a:spLocks noChangeArrowheads="1"/>
              </p:cNvSpPr>
              <p:nvPr/>
            </p:nvSpPr>
            <p:spPr bwMode="auto">
              <a:xfrm>
                <a:off x="190" y="3447"/>
                <a:ext cx="20" cy="62"/>
              </a:xfrm>
              <a:custGeom>
                <a:avLst/>
                <a:gdLst>
                  <a:gd name="T0" fmla="*/ 1808 w 24"/>
                  <a:gd name="T1" fmla="*/ 18827 h 62"/>
                  <a:gd name="T2" fmla="*/ 1721 w 24"/>
                  <a:gd name="T3" fmla="*/ 17430 h 62"/>
                  <a:gd name="T4" fmla="*/ 1721 w 24"/>
                  <a:gd name="T5" fmla="*/ 15139 h 62"/>
                  <a:gd name="T6" fmla="*/ 1669 w 24"/>
                  <a:gd name="T7" fmla="*/ 12980 h 62"/>
                  <a:gd name="T8" fmla="*/ 1540 w 24"/>
                  <a:gd name="T9" fmla="*/ 10940 h 62"/>
                  <a:gd name="T10" fmla="*/ 1422 w 24"/>
                  <a:gd name="T11" fmla="*/ 8150 h 62"/>
                  <a:gd name="T12" fmla="*/ 1211 w 24"/>
                  <a:gd name="T13" fmla="*/ 5525 h 62"/>
                  <a:gd name="T14" fmla="*/ 879 w 24"/>
                  <a:gd name="T15" fmla="*/ 2752 h 62"/>
                  <a:gd name="T16" fmla="*/ 638 w 24"/>
                  <a:gd name="T17" fmla="*/ 0 h 62"/>
                  <a:gd name="T18" fmla="*/ 0 w 24"/>
                  <a:gd name="T19" fmla="*/ 5 h 62"/>
                  <a:gd name="T20" fmla="*/ 3 w 24"/>
                  <a:gd name="T21" fmla="*/ 3458 h 62"/>
                  <a:gd name="T22" fmla="*/ 638 w 24"/>
                  <a:gd name="T23" fmla="*/ 6458 h 62"/>
                  <a:gd name="T24" fmla="*/ 748 w 24"/>
                  <a:gd name="T25" fmla="*/ 8808 h 62"/>
                  <a:gd name="T26" fmla="*/ 879 w 24"/>
                  <a:gd name="T27" fmla="*/ 11106 h 62"/>
                  <a:gd name="T28" fmla="*/ 953 w 24"/>
                  <a:gd name="T29" fmla="*/ 13804 h 62"/>
                  <a:gd name="T30" fmla="*/ 1032 w 24"/>
                  <a:gd name="T31" fmla="*/ 15510 h 62"/>
                  <a:gd name="T32" fmla="*/ 1118 w 24"/>
                  <a:gd name="T33" fmla="*/ 17656 h 62"/>
                  <a:gd name="T34" fmla="*/ 1211 w 24"/>
                  <a:gd name="T35" fmla="*/ 19103 h 62"/>
                  <a:gd name="T36" fmla="*/ 1808 w 24"/>
                  <a:gd name="T37" fmla="*/ 18827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2"/>
                  <a:gd name="T59" fmla="*/ 24 w 24"/>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2">
                    <a:moveTo>
                      <a:pt x="24" y="61"/>
                    </a:moveTo>
                    <a:lnTo>
                      <a:pt x="23" y="56"/>
                    </a:lnTo>
                    <a:lnTo>
                      <a:pt x="23" y="50"/>
                    </a:lnTo>
                    <a:lnTo>
                      <a:pt x="22" y="43"/>
                    </a:lnTo>
                    <a:lnTo>
                      <a:pt x="20" y="35"/>
                    </a:lnTo>
                    <a:lnTo>
                      <a:pt x="18" y="27"/>
                    </a:lnTo>
                    <a:lnTo>
                      <a:pt x="16" y="18"/>
                    </a:lnTo>
                    <a:lnTo>
                      <a:pt x="12" y="9"/>
                    </a:lnTo>
                    <a:lnTo>
                      <a:pt x="8" y="0"/>
                    </a:lnTo>
                    <a:lnTo>
                      <a:pt x="0" y="5"/>
                    </a:lnTo>
                    <a:lnTo>
                      <a:pt x="4" y="12"/>
                    </a:lnTo>
                    <a:lnTo>
                      <a:pt x="8" y="21"/>
                    </a:lnTo>
                    <a:lnTo>
                      <a:pt x="10" y="29"/>
                    </a:lnTo>
                    <a:lnTo>
                      <a:pt x="12" y="37"/>
                    </a:lnTo>
                    <a:lnTo>
                      <a:pt x="13" y="44"/>
                    </a:lnTo>
                    <a:lnTo>
                      <a:pt x="14" y="51"/>
                    </a:lnTo>
                    <a:lnTo>
                      <a:pt x="15" y="57"/>
                    </a:lnTo>
                    <a:lnTo>
                      <a:pt x="16" y="62"/>
                    </a:lnTo>
                    <a:lnTo>
                      <a:pt x="24"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01" name="Freeform 925"/>
              <p:cNvSpPr>
                <a:spLocks noChangeArrowheads="1"/>
              </p:cNvSpPr>
              <p:nvPr/>
            </p:nvSpPr>
            <p:spPr bwMode="auto">
              <a:xfrm>
                <a:off x="5548" y="3548"/>
                <a:ext cx="63" cy="112"/>
              </a:xfrm>
              <a:custGeom>
                <a:avLst/>
                <a:gdLst>
                  <a:gd name="T0" fmla="*/ 0 w 65"/>
                  <a:gd name="T1" fmla="*/ 29499 h 107"/>
                  <a:gd name="T2" fmla="*/ 0 w 65"/>
                  <a:gd name="T3" fmla="*/ 30109 h 107"/>
                  <a:gd name="T4" fmla="*/ 0 w 65"/>
                  <a:gd name="T5" fmla="*/ 31359 h 107"/>
                  <a:gd name="T6" fmla="*/ 1 w 65"/>
                  <a:gd name="T7" fmla="*/ 31793 h 107"/>
                  <a:gd name="T8" fmla="*/ 2 w 65"/>
                  <a:gd name="T9" fmla="*/ 32030 h 107"/>
                  <a:gd name="T10" fmla="*/ 6 w 65"/>
                  <a:gd name="T11" fmla="*/ 32690 h 107"/>
                  <a:gd name="T12" fmla="*/ 549 w 65"/>
                  <a:gd name="T13" fmla="*/ 32375 h 107"/>
                  <a:gd name="T14" fmla="*/ 787 w 65"/>
                  <a:gd name="T15" fmla="*/ 31793 h 107"/>
                  <a:gd name="T16" fmla="*/ 1195 w 65"/>
                  <a:gd name="T17" fmla="*/ 30401 h 107"/>
                  <a:gd name="T18" fmla="*/ 1458 w 65"/>
                  <a:gd name="T19" fmla="*/ 29223 h 107"/>
                  <a:gd name="T20" fmla="*/ 1849 w 65"/>
                  <a:gd name="T21" fmla="*/ 27209 h 107"/>
                  <a:gd name="T22" fmla="*/ 2168 w 65"/>
                  <a:gd name="T23" fmla="*/ 25250 h 107"/>
                  <a:gd name="T24" fmla="*/ 2494 w 65"/>
                  <a:gd name="T25" fmla="*/ 22111 h 107"/>
                  <a:gd name="T26" fmla="*/ 2810 w 65"/>
                  <a:gd name="T27" fmla="*/ 19122 h 107"/>
                  <a:gd name="T28" fmla="*/ 2982 w 65"/>
                  <a:gd name="T29" fmla="*/ 15472 h 107"/>
                  <a:gd name="T30" fmla="*/ 3102 w 65"/>
                  <a:gd name="T31" fmla="*/ 11789 h 107"/>
                  <a:gd name="T32" fmla="*/ 3166 w 65"/>
                  <a:gd name="T33" fmla="*/ 8083 h 107"/>
                  <a:gd name="T34" fmla="*/ 3157 w 65"/>
                  <a:gd name="T35" fmla="*/ 4206 h 107"/>
                  <a:gd name="T36" fmla="*/ 2982 w 65"/>
                  <a:gd name="T37" fmla="*/ 2 h 107"/>
                  <a:gd name="T38" fmla="*/ 2975 w 65"/>
                  <a:gd name="T39" fmla="*/ 0 h 107"/>
                  <a:gd name="T40" fmla="*/ 2922 w 65"/>
                  <a:gd name="T41" fmla="*/ 0 h 107"/>
                  <a:gd name="T42" fmla="*/ 2810 w 65"/>
                  <a:gd name="T43" fmla="*/ 0 h 107"/>
                  <a:gd name="T44" fmla="*/ 2693 w 65"/>
                  <a:gd name="T45" fmla="*/ 0 h 107"/>
                  <a:gd name="T46" fmla="*/ 2349 w 65"/>
                  <a:gd name="T47" fmla="*/ 4 h 107"/>
                  <a:gd name="T48" fmla="*/ 2086 w 65"/>
                  <a:gd name="T49" fmla="*/ 2551 h 107"/>
                  <a:gd name="T50" fmla="*/ 1743 w 65"/>
                  <a:gd name="T51" fmla="*/ 4206 h 107"/>
                  <a:gd name="T52" fmla="*/ 1374 w 65"/>
                  <a:gd name="T53" fmla="*/ 6498 h 107"/>
                  <a:gd name="T54" fmla="*/ 1059 w 65"/>
                  <a:gd name="T55" fmla="*/ 9205 h 107"/>
                  <a:gd name="T56" fmla="*/ 740 w 65"/>
                  <a:gd name="T57" fmla="*/ 11789 h 107"/>
                  <a:gd name="T58" fmla="*/ 549 w 65"/>
                  <a:gd name="T59" fmla="*/ 14362 h 107"/>
                  <a:gd name="T60" fmla="*/ 8 w 65"/>
                  <a:gd name="T61" fmla="*/ 16646 h 107"/>
                  <a:gd name="T62" fmla="*/ 6 w 65"/>
                  <a:gd name="T63" fmla="*/ 19199 h 107"/>
                  <a:gd name="T64" fmla="*/ 4 w 65"/>
                  <a:gd name="T65" fmla="*/ 22111 h 107"/>
                  <a:gd name="T66" fmla="*/ 2 w 65"/>
                  <a:gd name="T67" fmla="*/ 23996 h 107"/>
                  <a:gd name="T68" fmla="*/ 1 w 65"/>
                  <a:gd name="T69" fmla="*/ 26077 h 107"/>
                  <a:gd name="T70" fmla="*/ 1 w 65"/>
                  <a:gd name="T71" fmla="*/ 28006 h 107"/>
                  <a:gd name="T72" fmla="*/ 0 w 65"/>
                  <a:gd name="T73" fmla="*/ 2949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0" y="96"/>
                    </a:moveTo>
                    <a:lnTo>
                      <a:pt x="0" y="99"/>
                    </a:lnTo>
                    <a:lnTo>
                      <a:pt x="0" y="101"/>
                    </a:lnTo>
                    <a:lnTo>
                      <a:pt x="1" y="104"/>
                    </a:lnTo>
                    <a:lnTo>
                      <a:pt x="2" y="105"/>
                    </a:lnTo>
                    <a:lnTo>
                      <a:pt x="6" y="107"/>
                    </a:lnTo>
                    <a:lnTo>
                      <a:pt x="11" y="106"/>
                    </a:lnTo>
                    <a:lnTo>
                      <a:pt x="17" y="104"/>
                    </a:lnTo>
                    <a:lnTo>
                      <a:pt x="24" y="100"/>
                    </a:lnTo>
                    <a:lnTo>
                      <a:pt x="30" y="95"/>
                    </a:lnTo>
                    <a:lnTo>
                      <a:pt x="38" y="88"/>
                    </a:lnTo>
                    <a:lnTo>
                      <a:pt x="44" y="81"/>
                    </a:lnTo>
                    <a:lnTo>
                      <a:pt x="51" y="72"/>
                    </a:lnTo>
                    <a:lnTo>
                      <a:pt x="57" y="62"/>
                    </a:lnTo>
                    <a:lnTo>
                      <a:pt x="61" y="51"/>
                    </a:lnTo>
                    <a:lnTo>
                      <a:pt x="63" y="39"/>
                    </a:lnTo>
                    <a:lnTo>
                      <a:pt x="65" y="27"/>
                    </a:lnTo>
                    <a:lnTo>
                      <a:pt x="64" y="15"/>
                    </a:lnTo>
                    <a:lnTo>
                      <a:pt x="61" y="2"/>
                    </a:lnTo>
                    <a:lnTo>
                      <a:pt x="60" y="0"/>
                    </a:lnTo>
                    <a:lnTo>
                      <a:pt x="59" y="0"/>
                    </a:lnTo>
                    <a:lnTo>
                      <a:pt x="57" y="0"/>
                    </a:lnTo>
                    <a:lnTo>
                      <a:pt x="55" y="0"/>
                    </a:lnTo>
                    <a:lnTo>
                      <a:pt x="48" y="4"/>
                    </a:lnTo>
                    <a:lnTo>
                      <a:pt x="42" y="8"/>
                    </a:lnTo>
                    <a:lnTo>
                      <a:pt x="36" y="15"/>
                    </a:lnTo>
                    <a:lnTo>
                      <a:pt x="28" y="21"/>
                    </a:lnTo>
                    <a:lnTo>
                      <a:pt x="22" y="30"/>
                    </a:lnTo>
                    <a:lnTo>
                      <a:pt x="16" y="39"/>
                    </a:lnTo>
                    <a:lnTo>
                      <a:pt x="11" y="47"/>
                    </a:lnTo>
                    <a:lnTo>
                      <a:pt x="8" y="55"/>
                    </a:lnTo>
                    <a:lnTo>
                      <a:pt x="6" y="63"/>
                    </a:lnTo>
                    <a:lnTo>
                      <a:pt x="4" y="72"/>
                    </a:lnTo>
                    <a:lnTo>
                      <a:pt x="2" y="79"/>
                    </a:lnTo>
                    <a:lnTo>
                      <a:pt x="1" y="86"/>
                    </a:lnTo>
                    <a:lnTo>
                      <a:pt x="1"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02" name="Freeform 926"/>
              <p:cNvSpPr>
                <a:spLocks noChangeArrowheads="1"/>
              </p:cNvSpPr>
              <p:nvPr/>
            </p:nvSpPr>
            <p:spPr bwMode="auto">
              <a:xfrm>
                <a:off x="5544" y="3548"/>
                <a:ext cx="72" cy="117"/>
              </a:xfrm>
              <a:custGeom>
                <a:avLst/>
                <a:gdLst>
                  <a:gd name="T0" fmla="*/ 1874 w 74"/>
                  <a:gd name="T1" fmla="*/ 4 h 111"/>
                  <a:gd name="T2" fmla="*/ 1975 w 74"/>
                  <a:gd name="T3" fmla="*/ 7237 h 111"/>
                  <a:gd name="T4" fmla="*/ 1975 w 74"/>
                  <a:gd name="T5" fmla="*/ 12511 h 111"/>
                  <a:gd name="T6" fmla="*/ 1925 w 74"/>
                  <a:gd name="T7" fmla="*/ 18134 h 111"/>
                  <a:gd name="T8" fmla="*/ 1874 w 74"/>
                  <a:gd name="T9" fmla="*/ 22934 h 111"/>
                  <a:gd name="T10" fmla="*/ 1732 w 74"/>
                  <a:gd name="T11" fmla="*/ 28201 h 111"/>
                  <a:gd name="T12" fmla="*/ 1559 w 74"/>
                  <a:gd name="T13" fmla="*/ 32565 h 111"/>
                  <a:gd name="T14" fmla="*/ 1402 w 74"/>
                  <a:gd name="T15" fmla="*/ 36433 h 111"/>
                  <a:gd name="T16" fmla="*/ 1198 w 74"/>
                  <a:gd name="T17" fmla="*/ 39735 h 111"/>
                  <a:gd name="T18" fmla="*/ 971 w 74"/>
                  <a:gd name="T19" fmla="*/ 42950 h 111"/>
                  <a:gd name="T20" fmla="*/ 746 w 74"/>
                  <a:gd name="T21" fmla="*/ 45036 h 111"/>
                  <a:gd name="T22" fmla="*/ 575 w 74"/>
                  <a:gd name="T23" fmla="*/ 46451 h 111"/>
                  <a:gd name="T24" fmla="*/ 417 w 74"/>
                  <a:gd name="T25" fmla="*/ 47078 h 111"/>
                  <a:gd name="T26" fmla="*/ 339 w 74"/>
                  <a:gd name="T27" fmla="*/ 47078 h 111"/>
                  <a:gd name="T28" fmla="*/ 8 w 74"/>
                  <a:gd name="T29" fmla="*/ 47078 h 111"/>
                  <a:gd name="T30" fmla="*/ 9 w 74"/>
                  <a:gd name="T31" fmla="*/ 47078 h 111"/>
                  <a:gd name="T32" fmla="*/ 8 w 74"/>
                  <a:gd name="T33" fmla="*/ 46813 h 111"/>
                  <a:gd name="T34" fmla="*/ 8 w 74"/>
                  <a:gd name="T35" fmla="*/ 46451 h 111"/>
                  <a:gd name="T36" fmla="*/ 8 w 74"/>
                  <a:gd name="T37" fmla="*/ 46006 h 111"/>
                  <a:gd name="T38" fmla="*/ 0 w 74"/>
                  <a:gd name="T39" fmla="*/ 45036 h 111"/>
                  <a:gd name="T40" fmla="*/ 0 w 74"/>
                  <a:gd name="T41" fmla="*/ 46451 h 111"/>
                  <a:gd name="T42" fmla="*/ 0 w 74"/>
                  <a:gd name="T43" fmla="*/ 48110 h 111"/>
                  <a:gd name="T44" fmla="*/ 2 w 74"/>
                  <a:gd name="T45" fmla="*/ 50015 h 111"/>
                  <a:gd name="T46" fmla="*/ 4 w 74"/>
                  <a:gd name="T47" fmla="*/ 50918 h 111"/>
                  <a:gd name="T48" fmla="*/ 339 w 74"/>
                  <a:gd name="T49" fmla="*/ 52015 h 111"/>
                  <a:gd name="T50" fmla="*/ 465 w 74"/>
                  <a:gd name="T51" fmla="*/ 51297 h 111"/>
                  <a:gd name="T52" fmla="*/ 671 w 74"/>
                  <a:gd name="T53" fmla="*/ 50618 h 111"/>
                  <a:gd name="T54" fmla="*/ 920 w 74"/>
                  <a:gd name="T55" fmla="*/ 48656 h 111"/>
                  <a:gd name="T56" fmla="*/ 1137 w 74"/>
                  <a:gd name="T57" fmla="*/ 46253 h 111"/>
                  <a:gd name="T58" fmla="*/ 1402 w 74"/>
                  <a:gd name="T59" fmla="*/ 42950 h 111"/>
                  <a:gd name="T60" fmla="*/ 1600 w 74"/>
                  <a:gd name="T61" fmla="*/ 39369 h 111"/>
                  <a:gd name="T62" fmla="*/ 1823 w 74"/>
                  <a:gd name="T63" fmla="*/ 34472 h 111"/>
                  <a:gd name="T64" fmla="*/ 1975 w 74"/>
                  <a:gd name="T65" fmla="*/ 29458 h 111"/>
                  <a:gd name="T66" fmla="*/ 2137 w 74"/>
                  <a:gd name="T67" fmla="*/ 24662 h 111"/>
                  <a:gd name="T68" fmla="*/ 2251 w 74"/>
                  <a:gd name="T69" fmla="*/ 18459 h 111"/>
                  <a:gd name="T70" fmla="*/ 2254 w 74"/>
                  <a:gd name="T71" fmla="*/ 12511 h 111"/>
                  <a:gd name="T72" fmla="*/ 2251 w 74"/>
                  <a:gd name="T73" fmla="*/ 6182 h 111"/>
                  <a:gd name="T74" fmla="*/ 2137 w 74"/>
                  <a:gd name="T75" fmla="*/ 0 h 111"/>
                  <a:gd name="T76" fmla="*/ 1874 w 74"/>
                  <a:gd name="T77" fmla="*/ 4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1" y="4"/>
                    </a:moveTo>
                    <a:lnTo>
                      <a:pt x="64" y="16"/>
                    </a:lnTo>
                    <a:lnTo>
                      <a:pt x="64" y="27"/>
                    </a:lnTo>
                    <a:lnTo>
                      <a:pt x="63" y="39"/>
                    </a:lnTo>
                    <a:lnTo>
                      <a:pt x="61" y="49"/>
                    </a:lnTo>
                    <a:lnTo>
                      <a:pt x="57" y="60"/>
                    </a:lnTo>
                    <a:lnTo>
                      <a:pt x="51" y="69"/>
                    </a:lnTo>
                    <a:lnTo>
                      <a:pt x="45" y="77"/>
                    </a:lnTo>
                    <a:lnTo>
                      <a:pt x="39" y="85"/>
                    </a:lnTo>
                    <a:lnTo>
                      <a:pt x="32" y="92"/>
                    </a:lnTo>
                    <a:lnTo>
                      <a:pt x="25" y="96"/>
                    </a:lnTo>
                    <a:lnTo>
                      <a:pt x="20" y="99"/>
                    </a:lnTo>
                    <a:lnTo>
                      <a:pt x="14" y="101"/>
                    </a:lnTo>
                    <a:lnTo>
                      <a:pt x="10" y="101"/>
                    </a:lnTo>
                    <a:lnTo>
                      <a:pt x="8" y="101"/>
                    </a:lnTo>
                    <a:lnTo>
                      <a:pt x="9" y="101"/>
                    </a:lnTo>
                    <a:lnTo>
                      <a:pt x="8" y="100"/>
                    </a:lnTo>
                    <a:lnTo>
                      <a:pt x="8" y="99"/>
                    </a:lnTo>
                    <a:lnTo>
                      <a:pt x="8" y="97"/>
                    </a:lnTo>
                    <a:lnTo>
                      <a:pt x="0" y="96"/>
                    </a:lnTo>
                    <a:lnTo>
                      <a:pt x="0" y="99"/>
                    </a:lnTo>
                    <a:lnTo>
                      <a:pt x="0" y="103"/>
                    </a:lnTo>
                    <a:lnTo>
                      <a:pt x="2" y="106"/>
                    </a:lnTo>
                    <a:lnTo>
                      <a:pt x="4" y="109"/>
                    </a:lnTo>
                    <a:lnTo>
                      <a:pt x="10" y="111"/>
                    </a:lnTo>
                    <a:lnTo>
                      <a:pt x="16" y="110"/>
                    </a:lnTo>
                    <a:lnTo>
                      <a:pt x="23" y="108"/>
                    </a:lnTo>
                    <a:lnTo>
                      <a:pt x="30" y="104"/>
                    </a:lnTo>
                    <a:lnTo>
                      <a:pt x="38" y="98"/>
                    </a:lnTo>
                    <a:lnTo>
                      <a:pt x="45" y="92"/>
                    </a:lnTo>
                    <a:lnTo>
                      <a:pt x="52" y="83"/>
                    </a:lnTo>
                    <a:lnTo>
                      <a:pt x="59" y="74"/>
                    </a:lnTo>
                    <a:lnTo>
                      <a:pt x="64" y="63"/>
                    </a:lnTo>
                    <a:lnTo>
                      <a:pt x="69" y="52"/>
                    </a:lnTo>
                    <a:lnTo>
                      <a:pt x="73" y="40"/>
                    </a:lnTo>
                    <a:lnTo>
                      <a:pt x="74" y="27"/>
                    </a:lnTo>
                    <a:lnTo>
                      <a:pt x="73" y="14"/>
                    </a:lnTo>
                    <a:lnTo>
                      <a:pt x="69" y="0"/>
                    </a:lnTo>
                    <a:lnTo>
                      <a:pt x="61"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03" name="Freeform 927"/>
              <p:cNvSpPr>
                <a:spLocks noChangeArrowheads="1"/>
              </p:cNvSpPr>
              <p:nvPr/>
            </p:nvSpPr>
            <p:spPr bwMode="auto">
              <a:xfrm>
                <a:off x="5561" y="3543"/>
                <a:ext cx="50" cy="51"/>
              </a:xfrm>
              <a:custGeom>
                <a:avLst/>
                <a:gdLst>
                  <a:gd name="T0" fmla="*/ 8 w 53"/>
                  <a:gd name="T1" fmla="*/ 151982 h 46"/>
                  <a:gd name="T2" fmla="*/ 385 w 53"/>
                  <a:gd name="T3" fmla="*/ 118798 h 46"/>
                  <a:gd name="T4" fmla="*/ 566 w 53"/>
                  <a:gd name="T5" fmla="*/ 100139 h 46"/>
                  <a:gd name="T6" fmla="*/ 787 w 53"/>
                  <a:gd name="T7" fmla="*/ 76794 h 46"/>
                  <a:gd name="T8" fmla="*/ 982 w 53"/>
                  <a:gd name="T9" fmla="*/ 51451 h 46"/>
                  <a:gd name="T10" fmla="*/ 1169 w 53"/>
                  <a:gd name="T11" fmla="*/ 36910 h 46"/>
                  <a:gd name="T12" fmla="*/ 1306 w 53"/>
                  <a:gd name="T13" fmla="*/ 31372 h 46"/>
                  <a:gd name="T14" fmla="*/ 1366 w 53"/>
                  <a:gd name="T15" fmla="*/ 31372 h 46"/>
                  <a:gd name="T16" fmla="*/ 1379 w 53"/>
                  <a:gd name="T17" fmla="*/ 31372 h 46"/>
                  <a:gd name="T18" fmla="*/ 1366 w 53"/>
                  <a:gd name="T19" fmla="*/ 28872 h 46"/>
                  <a:gd name="T20" fmla="*/ 1564 w 53"/>
                  <a:gd name="T21" fmla="*/ 622 h 46"/>
                  <a:gd name="T22" fmla="*/ 1479 w 53"/>
                  <a:gd name="T23" fmla="*/ 2 h 46"/>
                  <a:gd name="T24" fmla="*/ 1401 w 53"/>
                  <a:gd name="T25" fmla="*/ 0 h 46"/>
                  <a:gd name="T26" fmla="*/ 1306 w 53"/>
                  <a:gd name="T27" fmla="*/ 0 h 46"/>
                  <a:gd name="T28" fmla="*/ 1224 w 53"/>
                  <a:gd name="T29" fmla="*/ 1 h 46"/>
                  <a:gd name="T30" fmla="*/ 991 w 53"/>
                  <a:gd name="T31" fmla="*/ 71 h 46"/>
                  <a:gd name="T32" fmla="*/ 840 w 53"/>
                  <a:gd name="T33" fmla="*/ 31372 h 46"/>
                  <a:gd name="T34" fmla="*/ 598 w 53"/>
                  <a:gd name="T35" fmla="*/ 51451 h 46"/>
                  <a:gd name="T36" fmla="*/ 385 w 53"/>
                  <a:gd name="T37" fmla="*/ 76794 h 46"/>
                  <a:gd name="T38" fmla="*/ 6 w 53"/>
                  <a:gd name="T39" fmla="*/ 107160 h 46"/>
                  <a:gd name="T40" fmla="*/ 0 w 53"/>
                  <a:gd name="T41" fmla="*/ 137483 h 46"/>
                  <a:gd name="T42" fmla="*/ 8 w 53"/>
                  <a:gd name="T43" fmla="*/ 151982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6"/>
                  <a:gd name="T68" fmla="*/ 53 w 53"/>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6">
                    <a:moveTo>
                      <a:pt x="8" y="46"/>
                    </a:moveTo>
                    <a:lnTo>
                      <a:pt x="13" y="37"/>
                    </a:lnTo>
                    <a:lnTo>
                      <a:pt x="20" y="30"/>
                    </a:lnTo>
                    <a:lnTo>
                      <a:pt x="26" y="23"/>
                    </a:lnTo>
                    <a:lnTo>
                      <a:pt x="33" y="16"/>
                    </a:lnTo>
                    <a:lnTo>
                      <a:pt x="40" y="12"/>
                    </a:lnTo>
                    <a:lnTo>
                      <a:pt x="44" y="10"/>
                    </a:lnTo>
                    <a:lnTo>
                      <a:pt x="45" y="10"/>
                    </a:lnTo>
                    <a:lnTo>
                      <a:pt x="46" y="10"/>
                    </a:lnTo>
                    <a:lnTo>
                      <a:pt x="45" y="9"/>
                    </a:lnTo>
                    <a:lnTo>
                      <a:pt x="53" y="5"/>
                    </a:lnTo>
                    <a:lnTo>
                      <a:pt x="50" y="2"/>
                    </a:lnTo>
                    <a:lnTo>
                      <a:pt x="47" y="0"/>
                    </a:lnTo>
                    <a:lnTo>
                      <a:pt x="44" y="0"/>
                    </a:lnTo>
                    <a:lnTo>
                      <a:pt x="41" y="1"/>
                    </a:lnTo>
                    <a:lnTo>
                      <a:pt x="34" y="4"/>
                    </a:lnTo>
                    <a:lnTo>
                      <a:pt x="28" y="10"/>
                    </a:lnTo>
                    <a:lnTo>
                      <a:pt x="21" y="16"/>
                    </a:lnTo>
                    <a:lnTo>
                      <a:pt x="13" y="23"/>
                    </a:lnTo>
                    <a:lnTo>
                      <a:pt x="6" y="32"/>
                    </a:lnTo>
                    <a:lnTo>
                      <a:pt x="0" y="41"/>
                    </a:lnTo>
                    <a:lnTo>
                      <a:pt x="8" y="4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04" name="Freeform 928"/>
              <p:cNvSpPr>
                <a:spLocks noChangeArrowheads="1"/>
              </p:cNvSpPr>
              <p:nvPr/>
            </p:nvSpPr>
            <p:spPr bwMode="auto">
              <a:xfrm>
                <a:off x="5544" y="3588"/>
                <a:ext cx="20" cy="51"/>
              </a:xfrm>
              <a:custGeom>
                <a:avLst/>
                <a:gdLst>
                  <a:gd name="T0" fmla="*/ 638 w 24"/>
                  <a:gd name="T1" fmla="*/ 1538 h 61"/>
                  <a:gd name="T2" fmla="*/ 692 w 24"/>
                  <a:gd name="T3" fmla="*/ 1424 h 61"/>
                  <a:gd name="T4" fmla="*/ 748 w 24"/>
                  <a:gd name="T5" fmla="*/ 1297 h 61"/>
                  <a:gd name="T6" fmla="*/ 812 w 24"/>
                  <a:gd name="T7" fmla="*/ 1123 h 61"/>
                  <a:gd name="T8" fmla="*/ 879 w 24"/>
                  <a:gd name="T9" fmla="*/ 945 h 61"/>
                  <a:gd name="T10" fmla="*/ 1032 w 24"/>
                  <a:gd name="T11" fmla="*/ 699 h 61"/>
                  <a:gd name="T12" fmla="*/ 1211 w 24"/>
                  <a:gd name="T13" fmla="*/ 509 h 61"/>
                  <a:gd name="T14" fmla="*/ 1540 w 24"/>
                  <a:gd name="T15" fmla="*/ 314 h 61"/>
                  <a:gd name="T16" fmla="*/ 1808 w 24"/>
                  <a:gd name="T17" fmla="*/ 3 h 61"/>
                  <a:gd name="T18" fmla="*/ 1211 w 24"/>
                  <a:gd name="T19" fmla="*/ 0 h 61"/>
                  <a:gd name="T20" fmla="*/ 879 w 24"/>
                  <a:gd name="T21" fmla="*/ 213 h 61"/>
                  <a:gd name="T22" fmla="*/ 638 w 24"/>
                  <a:gd name="T23" fmla="*/ 433 h 61"/>
                  <a:gd name="T24" fmla="*/ 544 w 24"/>
                  <a:gd name="T25" fmla="*/ 646 h 61"/>
                  <a:gd name="T26" fmla="*/ 3 w 24"/>
                  <a:gd name="T27" fmla="*/ 885 h 61"/>
                  <a:gd name="T28" fmla="*/ 2 w 24"/>
                  <a:gd name="T29" fmla="*/ 1038 h 61"/>
                  <a:gd name="T30" fmla="*/ 1 w 24"/>
                  <a:gd name="T31" fmla="*/ 1215 h 61"/>
                  <a:gd name="T32" fmla="*/ 1 w 24"/>
                  <a:gd name="T33" fmla="*/ 1423 h 61"/>
                  <a:gd name="T34" fmla="*/ 0 w 24"/>
                  <a:gd name="T35" fmla="*/ 1517 h 61"/>
                  <a:gd name="T36" fmla="*/ 638 w 24"/>
                  <a:gd name="T37" fmla="*/ 1538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8" y="61"/>
                    </a:moveTo>
                    <a:lnTo>
                      <a:pt x="9" y="57"/>
                    </a:lnTo>
                    <a:lnTo>
                      <a:pt x="10" y="51"/>
                    </a:lnTo>
                    <a:lnTo>
                      <a:pt x="11" y="45"/>
                    </a:lnTo>
                    <a:lnTo>
                      <a:pt x="12" y="37"/>
                    </a:lnTo>
                    <a:lnTo>
                      <a:pt x="14" y="28"/>
                    </a:lnTo>
                    <a:lnTo>
                      <a:pt x="16" y="20"/>
                    </a:lnTo>
                    <a:lnTo>
                      <a:pt x="20" y="13"/>
                    </a:lnTo>
                    <a:lnTo>
                      <a:pt x="24" y="5"/>
                    </a:lnTo>
                    <a:lnTo>
                      <a:pt x="16" y="0"/>
                    </a:lnTo>
                    <a:lnTo>
                      <a:pt x="12" y="8"/>
                    </a:lnTo>
                    <a:lnTo>
                      <a:pt x="8" y="17"/>
                    </a:lnTo>
                    <a:lnTo>
                      <a:pt x="6" y="26"/>
                    </a:lnTo>
                    <a:lnTo>
                      <a:pt x="4" y="35"/>
                    </a:lnTo>
                    <a:lnTo>
                      <a:pt x="2" y="42"/>
                    </a:lnTo>
                    <a:lnTo>
                      <a:pt x="1" y="49"/>
                    </a:lnTo>
                    <a:lnTo>
                      <a:pt x="1" y="56"/>
                    </a:lnTo>
                    <a:lnTo>
                      <a:pt x="0" y="60"/>
                    </a:lnTo>
                    <a:lnTo>
                      <a:pt x="8"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05" name="Freeform 929"/>
              <p:cNvSpPr>
                <a:spLocks noChangeArrowheads="1"/>
              </p:cNvSpPr>
              <p:nvPr/>
            </p:nvSpPr>
            <p:spPr bwMode="auto">
              <a:xfrm>
                <a:off x="142" y="992"/>
                <a:ext cx="62" cy="113"/>
              </a:xfrm>
              <a:custGeom>
                <a:avLst/>
                <a:gdLst>
                  <a:gd name="T0" fmla="*/ 3262 w 64"/>
                  <a:gd name="T1" fmla="*/ 28289 h 108"/>
                  <a:gd name="T2" fmla="*/ 3262 w 64"/>
                  <a:gd name="T3" fmla="*/ 29060 h 108"/>
                  <a:gd name="T4" fmla="*/ 3262 w 64"/>
                  <a:gd name="T5" fmla="*/ 29764 h 108"/>
                  <a:gd name="T6" fmla="*/ 3256 w 64"/>
                  <a:gd name="T7" fmla="*/ 30457 h 108"/>
                  <a:gd name="T8" fmla="*/ 3256 w 64"/>
                  <a:gd name="T9" fmla="*/ 30708 h 108"/>
                  <a:gd name="T10" fmla="*/ 3063 w 64"/>
                  <a:gd name="T11" fmla="*/ 31229 h 108"/>
                  <a:gd name="T12" fmla="*/ 2714 w 64"/>
                  <a:gd name="T13" fmla="*/ 31210 h 108"/>
                  <a:gd name="T14" fmla="*/ 2404 w 64"/>
                  <a:gd name="T15" fmla="*/ 30457 h 108"/>
                  <a:gd name="T16" fmla="*/ 2053 w 64"/>
                  <a:gd name="T17" fmla="*/ 29070 h 108"/>
                  <a:gd name="T18" fmla="*/ 1673 w 64"/>
                  <a:gd name="T19" fmla="*/ 28107 h 108"/>
                  <a:gd name="T20" fmla="*/ 1348 w 64"/>
                  <a:gd name="T21" fmla="*/ 26161 h 108"/>
                  <a:gd name="T22" fmla="*/ 971 w 64"/>
                  <a:gd name="T23" fmla="*/ 24018 h 108"/>
                  <a:gd name="T24" fmla="*/ 635 w 64"/>
                  <a:gd name="T25" fmla="*/ 21232 h 108"/>
                  <a:gd name="T26" fmla="*/ 467 w 64"/>
                  <a:gd name="T27" fmla="*/ 18291 h 108"/>
                  <a:gd name="T28" fmla="*/ 3 w 64"/>
                  <a:gd name="T29" fmla="*/ 14898 h 108"/>
                  <a:gd name="T30" fmla="*/ 1 w 64"/>
                  <a:gd name="T31" fmla="*/ 11758 h 108"/>
                  <a:gd name="T32" fmla="*/ 0 w 64"/>
                  <a:gd name="T33" fmla="*/ 8237 h 108"/>
                  <a:gd name="T34" fmla="*/ 0 w 64"/>
                  <a:gd name="T35" fmla="*/ 4389 h 108"/>
                  <a:gd name="T36" fmla="*/ 3 w 64"/>
                  <a:gd name="T37" fmla="*/ 3 h 108"/>
                  <a:gd name="T38" fmla="*/ 4 w 64"/>
                  <a:gd name="T39" fmla="*/ 1 h 108"/>
                  <a:gd name="T40" fmla="*/ 6 w 64"/>
                  <a:gd name="T41" fmla="*/ 0 h 108"/>
                  <a:gd name="T42" fmla="*/ 7 w 64"/>
                  <a:gd name="T43" fmla="*/ 0 h 108"/>
                  <a:gd name="T44" fmla="*/ 498 w 64"/>
                  <a:gd name="T45" fmla="*/ 1 h 108"/>
                  <a:gd name="T46" fmla="*/ 761 w 64"/>
                  <a:gd name="T47" fmla="*/ 5 h 108"/>
                  <a:gd name="T48" fmla="*/ 1095 w 64"/>
                  <a:gd name="T49" fmla="*/ 2650 h 108"/>
                  <a:gd name="T50" fmla="*/ 1427 w 64"/>
                  <a:gd name="T51" fmla="*/ 4389 h 108"/>
                  <a:gd name="T52" fmla="*/ 1818 w 64"/>
                  <a:gd name="T53" fmla="*/ 6639 h 108"/>
                  <a:gd name="T54" fmla="*/ 2182 w 64"/>
                  <a:gd name="T55" fmla="*/ 8941 h 108"/>
                  <a:gd name="T56" fmla="*/ 2464 w 64"/>
                  <a:gd name="T57" fmla="*/ 11758 h 108"/>
                  <a:gd name="T58" fmla="*/ 2714 w 64"/>
                  <a:gd name="T59" fmla="*/ 13894 h 108"/>
                  <a:gd name="T60" fmla="*/ 2883 w 64"/>
                  <a:gd name="T61" fmla="*/ 15986 h 108"/>
                  <a:gd name="T62" fmla="*/ 3063 w 64"/>
                  <a:gd name="T63" fmla="*/ 18437 h 108"/>
                  <a:gd name="T64" fmla="*/ 3070 w 64"/>
                  <a:gd name="T65" fmla="*/ 21232 h 108"/>
                  <a:gd name="T66" fmla="*/ 3256 w 64"/>
                  <a:gd name="T67" fmla="*/ 23456 h 108"/>
                  <a:gd name="T68" fmla="*/ 3256 w 64"/>
                  <a:gd name="T69" fmla="*/ 25186 h 108"/>
                  <a:gd name="T70" fmla="*/ 3256 w 64"/>
                  <a:gd name="T71" fmla="*/ 27043 h 108"/>
                  <a:gd name="T72" fmla="*/ 3262 w 64"/>
                  <a:gd name="T73" fmla="*/ 28289 h 10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8"/>
                  <a:gd name="T113" fmla="*/ 64 w 64"/>
                  <a:gd name="T114" fmla="*/ 108 h 10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8">
                    <a:moveTo>
                      <a:pt x="64" y="97"/>
                    </a:moveTo>
                    <a:lnTo>
                      <a:pt x="64" y="100"/>
                    </a:lnTo>
                    <a:lnTo>
                      <a:pt x="64" y="102"/>
                    </a:lnTo>
                    <a:lnTo>
                      <a:pt x="63" y="105"/>
                    </a:lnTo>
                    <a:lnTo>
                      <a:pt x="62" y="106"/>
                    </a:lnTo>
                    <a:lnTo>
                      <a:pt x="58" y="108"/>
                    </a:lnTo>
                    <a:lnTo>
                      <a:pt x="53" y="107"/>
                    </a:lnTo>
                    <a:lnTo>
                      <a:pt x="47" y="105"/>
                    </a:lnTo>
                    <a:lnTo>
                      <a:pt x="40" y="101"/>
                    </a:lnTo>
                    <a:lnTo>
                      <a:pt x="33" y="96"/>
                    </a:lnTo>
                    <a:lnTo>
                      <a:pt x="26" y="89"/>
                    </a:lnTo>
                    <a:lnTo>
                      <a:pt x="20" y="82"/>
                    </a:lnTo>
                    <a:lnTo>
                      <a:pt x="13" y="73"/>
                    </a:lnTo>
                    <a:lnTo>
                      <a:pt x="8" y="62"/>
                    </a:lnTo>
                    <a:lnTo>
                      <a:pt x="3" y="52"/>
                    </a:lnTo>
                    <a:lnTo>
                      <a:pt x="1" y="40"/>
                    </a:lnTo>
                    <a:lnTo>
                      <a:pt x="0" y="28"/>
                    </a:lnTo>
                    <a:lnTo>
                      <a:pt x="0" y="16"/>
                    </a:lnTo>
                    <a:lnTo>
                      <a:pt x="3" y="3"/>
                    </a:lnTo>
                    <a:lnTo>
                      <a:pt x="4" y="1"/>
                    </a:lnTo>
                    <a:lnTo>
                      <a:pt x="6" y="0"/>
                    </a:lnTo>
                    <a:lnTo>
                      <a:pt x="7" y="0"/>
                    </a:lnTo>
                    <a:lnTo>
                      <a:pt x="9" y="1"/>
                    </a:lnTo>
                    <a:lnTo>
                      <a:pt x="16" y="5"/>
                    </a:lnTo>
                    <a:lnTo>
                      <a:pt x="22" y="9"/>
                    </a:lnTo>
                    <a:lnTo>
                      <a:pt x="28" y="16"/>
                    </a:lnTo>
                    <a:lnTo>
                      <a:pt x="36" y="22"/>
                    </a:lnTo>
                    <a:lnTo>
                      <a:pt x="42" y="31"/>
                    </a:lnTo>
                    <a:lnTo>
                      <a:pt x="48" y="40"/>
                    </a:lnTo>
                    <a:lnTo>
                      <a:pt x="53" y="48"/>
                    </a:lnTo>
                    <a:lnTo>
                      <a:pt x="56" y="56"/>
                    </a:lnTo>
                    <a:lnTo>
                      <a:pt x="58" y="64"/>
                    </a:lnTo>
                    <a:lnTo>
                      <a:pt x="60" y="73"/>
                    </a:lnTo>
                    <a:lnTo>
                      <a:pt x="62" y="81"/>
                    </a:lnTo>
                    <a:lnTo>
                      <a:pt x="63" y="87"/>
                    </a:lnTo>
                    <a:lnTo>
                      <a:pt x="63" y="93"/>
                    </a:lnTo>
                    <a:lnTo>
                      <a:pt x="64"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06" name="Freeform 930"/>
              <p:cNvSpPr>
                <a:spLocks noChangeArrowheads="1"/>
              </p:cNvSpPr>
              <p:nvPr/>
            </p:nvSpPr>
            <p:spPr bwMode="auto">
              <a:xfrm>
                <a:off x="136" y="993"/>
                <a:ext cx="72" cy="117"/>
              </a:xfrm>
              <a:custGeom>
                <a:avLst/>
                <a:gdLst>
                  <a:gd name="T0" fmla="*/ 6 w 74"/>
                  <a:gd name="T1" fmla="*/ 0 h 111"/>
                  <a:gd name="T2" fmla="*/ 1 w 74"/>
                  <a:gd name="T3" fmla="*/ 6182 h 111"/>
                  <a:gd name="T4" fmla="*/ 0 w 74"/>
                  <a:gd name="T5" fmla="*/ 12511 h 111"/>
                  <a:gd name="T6" fmla="*/ 2 w 74"/>
                  <a:gd name="T7" fmla="*/ 18459 h 111"/>
                  <a:gd name="T8" fmla="*/ 5 w 74"/>
                  <a:gd name="T9" fmla="*/ 24662 h 111"/>
                  <a:gd name="T10" fmla="*/ 339 w 74"/>
                  <a:gd name="T11" fmla="*/ 29458 h 111"/>
                  <a:gd name="T12" fmla="*/ 442 w 74"/>
                  <a:gd name="T13" fmla="*/ 34472 h 111"/>
                  <a:gd name="T14" fmla="*/ 637 w 74"/>
                  <a:gd name="T15" fmla="*/ 39369 h 111"/>
                  <a:gd name="T16" fmla="*/ 919 w 74"/>
                  <a:gd name="T17" fmla="*/ 42950 h 111"/>
                  <a:gd name="T18" fmla="*/ 1077 w 74"/>
                  <a:gd name="T19" fmla="*/ 46253 h 111"/>
                  <a:gd name="T20" fmla="*/ 1331 w 74"/>
                  <a:gd name="T21" fmla="*/ 48656 h 111"/>
                  <a:gd name="T22" fmla="*/ 1559 w 74"/>
                  <a:gd name="T23" fmla="*/ 50618 h 111"/>
                  <a:gd name="T24" fmla="*/ 1732 w 74"/>
                  <a:gd name="T25" fmla="*/ 51297 h 111"/>
                  <a:gd name="T26" fmla="*/ 2027 w 74"/>
                  <a:gd name="T27" fmla="*/ 52015 h 111"/>
                  <a:gd name="T28" fmla="*/ 2139 w 74"/>
                  <a:gd name="T29" fmla="*/ 50918 h 111"/>
                  <a:gd name="T30" fmla="*/ 2235 w 74"/>
                  <a:gd name="T31" fmla="*/ 50015 h 111"/>
                  <a:gd name="T32" fmla="*/ 2254 w 74"/>
                  <a:gd name="T33" fmla="*/ 48110 h 111"/>
                  <a:gd name="T34" fmla="*/ 2254 w 74"/>
                  <a:gd name="T35" fmla="*/ 46451 h 111"/>
                  <a:gd name="T36" fmla="*/ 2254 w 74"/>
                  <a:gd name="T37" fmla="*/ 45036 h 111"/>
                  <a:gd name="T38" fmla="*/ 2029 w 74"/>
                  <a:gd name="T39" fmla="*/ 46006 h 111"/>
                  <a:gd name="T40" fmla="*/ 2029 w 74"/>
                  <a:gd name="T41" fmla="*/ 46451 h 111"/>
                  <a:gd name="T42" fmla="*/ 2029 w 74"/>
                  <a:gd name="T43" fmla="*/ 46813 h 111"/>
                  <a:gd name="T44" fmla="*/ 2027 w 74"/>
                  <a:gd name="T45" fmla="*/ 47078 h 111"/>
                  <a:gd name="T46" fmla="*/ 2029 w 74"/>
                  <a:gd name="T47" fmla="*/ 47078 h 111"/>
                  <a:gd name="T48" fmla="*/ 1975 w 74"/>
                  <a:gd name="T49" fmla="*/ 47078 h 111"/>
                  <a:gd name="T50" fmla="*/ 1825 w 74"/>
                  <a:gd name="T51" fmla="*/ 47078 h 111"/>
                  <a:gd name="T52" fmla="*/ 1642 w 74"/>
                  <a:gd name="T53" fmla="*/ 46451 h 111"/>
                  <a:gd name="T54" fmla="*/ 1519 w 74"/>
                  <a:gd name="T55" fmla="*/ 45036 h 111"/>
                  <a:gd name="T56" fmla="*/ 1263 w 74"/>
                  <a:gd name="T57" fmla="*/ 42950 h 111"/>
                  <a:gd name="T58" fmla="*/ 1077 w 74"/>
                  <a:gd name="T59" fmla="*/ 39735 h 111"/>
                  <a:gd name="T60" fmla="*/ 919 w 74"/>
                  <a:gd name="T61" fmla="*/ 36433 h 111"/>
                  <a:gd name="T62" fmla="*/ 671 w 74"/>
                  <a:gd name="T63" fmla="*/ 32565 h 111"/>
                  <a:gd name="T64" fmla="*/ 489 w 74"/>
                  <a:gd name="T65" fmla="*/ 28201 h 111"/>
                  <a:gd name="T66" fmla="*/ 397 w 74"/>
                  <a:gd name="T67" fmla="*/ 22934 h 111"/>
                  <a:gd name="T68" fmla="*/ 357 w 74"/>
                  <a:gd name="T69" fmla="*/ 18134 h 111"/>
                  <a:gd name="T70" fmla="*/ 339 w 74"/>
                  <a:gd name="T71" fmla="*/ 12511 h 111"/>
                  <a:gd name="T72" fmla="*/ 339 w 74"/>
                  <a:gd name="T73" fmla="*/ 7237 h 111"/>
                  <a:gd name="T74" fmla="*/ 397 w 74"/>
                  <a:gd name="T75" fmla="*/ 4 h 111"/>
                  <a:gd name="T76" fmla="*/ 6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 y="0"/>
                    </a:moveTo>
                    <a:lnTo>
                      <a:pt x="1" y="14"/>
                    </a:lnTo>
                    <a:lnTo>
                      <a:pt x="0" y="27"/>
                    </a:lnTo>
                    <a:lnTo>
                      <a:pt x="2" y="40"/>
                    </a:lnTo>
                    <a:lnTo>
                      <a:pt x="5" y="52"/>
                    </a:lnTo>
                    <a:lnTo>
                      <a:pt x="10" y="63"/>
                    </a:lnTo>
                    <a:lnTo>
                      <a:pt x="15" y="74"/>
                    </a:lnTo>
                    <a:lnTo>
                      <a:pt x="22" y="83"/>
                    </a:lnTo>
                    <a:lnTo>
                      <a:pt x="29" y="92"/>
                    </a:lnTo>
                    <a:lnTo>
                      <a:pt x="36" y="98"/>
                    </a:lnTo>
                    <a:lnTo>
                      <a:pt x="44" y="104"/>
                    </a:lnTo>
                    <a:lnTo>
                      <a:pt x="51" y="108"/>
                    </a:lnTo>
                    <a:lnTo>
                      <a:pt x="57" y="110"/>
                    </a:lnTo>
                    <a:lnTo>
                      <a:pt x="65" y="111"/>
                    </a:lnTo>
                    <a:lnTo>
                      <a:pt x="70" y="109"/>
                    </a:lnTo>
                    <a:lnTo>
                      <a:pt x="72" y="106"/>
                    </a:lnTo>
                    <a:lnTo>
                      <a:pt x="74" y="103"/>
                    </a:lnTo>
                    <a:lnTo>
                      <a:pt x="74" y="99"/>
                    </a:lnTo>
                    <a:lnTo>
                      <a:pt x="74" y="96"/>
                    </a:lnTo>
                    <a:lnTo>
                      <a:pt x="66" y="97"/>
                    </a:lnTo>
                    <a:lnTo>
                      <a:pt x="66" y="99"/>
                    </a:lnTo>
                    <a:lnTo>
                      <a:pt x="66" y="100"/>
                    </a:lnTo>
                    <a:lnTo>
                      <a:pt x="65" y="101"/>
                    </a:lnTo>
                    <a:lnTo>
                      <a:pt x="66" y="101"/>
                    </a:lnTo>
                    <a:lnTo>
                      <a:pt x="64" y="101"/>
                    </a:lnTo>
                    <a:lnTo>
                      <a:pt x="60" y="101"/>
                    </a:lnTo>
                    <a:lnTo>
                      <a:pt x="54" y="99"/>
                    </a:lnTo>
                    <a:lnTo>
                      <a:pt x="49" y="96"/>
                    </a:lnTo>
                    <a:lnTo>
                      <a:pt x="42" y="92"/>
                    </a:lnTo>
                    <a:lnTo>
                      <a:pt x="35" y="85"/>
                    </a:lnTo>
                    <a:lnTo>
                      <a:pt x="29" y="77"/>
                    </a:lnTo>
                    <a:lnTo>
                      <a:pt x="23" y="69"/>
                    </a:lnTo>
                    <a:lnTo>
                      <a:pt x="17" y="60"/>
                    </a:lnTo>
                    <a:lnTo>
                      <a:pt x="13" y="49"/>
                    </a:lnTo>
                    <a:lnTo>
                      <a:pt x="11" y="39"/>
                    </a:lnTo>
                    <a:lnTo>
                      <a:pt x="10" y="27"/>
                    </a:lnTo>
                    <a:lnTo>
                      <a:pt x="10" y="16"/>
                    </a:lnTo>
                    <a:lnTo>
                      <a:pt x="13" y="4"/>
                    </a:lnTo>
                    <a:lnTo>
                      <a:pt x="6"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07" name="Freeform 931"/>
              <p:cNvSpPr>
                <a:spLocks noChangeArrowheads="1"/>
              </p:cNvSpPr>
              <p:nvPr/>
            </p:nvSpPr>
            <p:spPr bwMode="auto">
              <a:xfrm>
                <a:off x="142" y="988"/>
                <a:ext cx="48" cy="45"/>
              </a:xfrm>
              <a:custGeom>
                <a:avLst/>
                <a:gdLst>
                  <a:gd name="T0" fmla="*/ 1724 w 51"/>
                  <a:gd name="T1" fmla="*/ 18979 h 46"/>
                  <a:gd name="T2" fmla="*/ 1576 w 51"/>
                  <a:gd name="T3" fmla="*/ 14792 h 46"/>
                  <a:gd name="T4" fmla="*/ 1327 w 51"/>
                  <a:gd name="T5" fmla="*/ 10600 h 46"/>
                  <a:gd name="T6" fmla="*/ 1056 w 51"/>
                  <a:gd name="T7" fmla="*/ 6546 h 46"/>
                  <a:gd name="T8" fmla="*/ 794 w 51"/>
                  <a:gd name="T9" fmla="*/ 4331 h 46"/>
                  <a:gd name="T10" fmla="*/ 565 w 51"/>
                  <a:gd name="T11" fmla="*/ 4 h 46"/>
                  <a:gd name="T12" fmla="*/ 378 w 51"/>
                  <a:gd name="T13" fmla="*/ 1 h 46"/>
                  <a:gd name="T14" fmla="*/ 8 w 51"/>
                  <a:gd name="T15" fmla="*/ 0 h 46"/>
                  <a:gd name="T16" fmla="*/ 5 w 51"/>
                  <a:gd name="T17" fmla="*/ 0 h 46"/>
                  <a:gd name="T18" fmla="*/ 2 w 51"/>
                  <a:gd name="T19" fmla="*/ 2 h 46"/>
                  <a:gd name="T20" fmla="*/ 0 w 51"/>
                  <a:gd name="T21" fmla="*/ 85 h 46"/>
                  <a:gd name="T22" fmla="*/ 7 w 51"/>
                  <a:gd name="T23" fmla="*/ 3984 h 46"/>
                  <a:gd name="T24" fmla="*/ 6 w 51"/>
                  <a:gd name="T25" fmla="*/ 4331 h 46"/>
                  <a:gd name="T26" fmla="*/ 7 w 51"/>
                  <a:gd name="T27" fmla="*/ 4331 h 46"/>
                  <a:gd name="T28" fmla="*/ 8 w 51"/>
                  <a:gd name="T29" fmla="*/ 4331 h 46"/>
                  <a:gd name="T30" fmla="*/ 424 w 51"/>
                  <a:gd name="T31" fmla="*/ 5095 h 46"/>
                  <a:gd name="T32" fmla="*/ 597 w 51"/>
                  <a:gd name="T33" fmla="*/ 7103 h 46"/>
                  <a:gd name="T34" fmla="*/ 890 w 51"/>
                  <a:gd name="T35" fmla="*/ 10600 h 46"/>
                  <a:gd name="T36" fmla="*/ 1058 w 51"/>
                  <a:gd name="T37" fmla="*/ 13822 h 46"/>
                  <a:gd name="T38" fmla="*/ 1327 w 51"/>
                  <a:gd name="T39" fmla="*/ 16399 h 46"/>
                  <a:gd name="T40" fmla="*/ 1489 w 51"/>
                  <a:gd name="T41" fmla="*/ 20978 h 46"/>
                  <a:gd name="T42" fmla="*/ 1724 w 51"/>
                  <a:gd name="T43" fmla="*/ 18979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1"/>
                  <a:gd name="T67" fmla="*/ 0 h 46"/>
                  <a:gd name="T68" fmla="*/ 51 w 51"/>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1" h="46">
                    <a:moveTo>
                      <a:pt x="51" y="41"/>
                    </a:moveTo>
                    <a:lnTo>
                      <a:pt x="46" y="32"/>
                    </a:lnTo>
                    <a:lnTo>
                      <a:pt x="39" y="23"/>
                    </a:lnTo>
                    <a:lnTo>
                      <a:pt x="31" y="15"/>
                    </a:lnTo>
                    <a:lnTo>
                      <a:pt x="24" y="10"/>
                    </a:lnTo>
                    <a:lnTo>
                      <a:pt x="18" y="4"/>
                    </a:lnTo>
                    <a:lnTo>
                      <a:pt x="11" y="1"/>
                    </a:lnTo>
                    <a:lnTo>
                      <a:pt x="8" y="0"/>
                    </a:lnTo>
                    <a:lnTo>
                      <a:pt x="5" y="0"/>
                    </a:lnTo>
                    <a:lnTo>
                      <a:pt x="2" y="2"/>
                    </a:lnTo>
                    <a:lnTo>
                      <a:pt x="0" y="5"/>
                    </a:lnTo>
                    <a:lnTo>
                      <a:pt x="7" y="9"/>
                    </a:lnTo>
                    <a:lnTo>
                      <a:pt x="6" y="10"/>
                    </a:lnTo>
                    <a:lnTo>
                      <a:pt x="7" y="10"/>
                    </a:lnTo>
                    <a:lnTo>
                      <a:pt x="8" y="10"/>
                    </a:lnTo>
                    <a:lnTo>
                      <a:pt x="13" y="12"/>
                    </a:lnTo>
                    <a:lnTo>
                      <a:pt x="19" y="16"/>
                    </a:lnTo>
                    <a:lnTo>
                      <a:pt x="26" y="23"/>
                    </a:lnTo>
                    <a:lnTo>
                      <a:pt x="32" y="30"/>
                    </a:lnTo>
                    <a:lnTo>
                      <a:pt x="39" y="37"/>
                    </a:lnTo>
                    <a:lnTo>
                      <a:pt x="44" y="46"/>
                    </a:lnTo>
                    <a:lnTo>
                      <a:pt x="51"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08" name="Freeform 932"/>
              <p:cNvSpPr>
                <a:spLocks noChangeArrowheads="1"/>
              </p:cNvSpPr>
              <p:nvPr/>
            </p:nvSpPr>
            <p:spPr bwMode="auto">
              <a:xfrm>
                <a:off x="189" y="1032"/>
                <a:ext cx="20" cy="61"/>
              </a:xfrm>
              <a:custGeom>
                <a:avLst/>
                <a:gdLst>
                  <a:gd name="T0" fmla="*/ 1808 w 24"/>
                  <a:gd name="T1" fmla="*/ 20101 h 61"/>
                  <a:gd name="T2" fmla="*/ 1808 w 24"/>
                  <a:gd name="T3" fmla="*/ 18844 h 61"/>
                  <a:gd name="T4" fmla="*/ 1721 w 24"/>
                  <a:gd name="T5" fmla="*/ 16101 h 61"/>
                  <a:gd name="T6" fmla="*/ 1669 w 24"/>
                  <a:gd name="T7" fmla="*/ 13747 h 61"/>
                  <a:gd name="T8" fmla="*/ 1540 w 24"/>
                  <a:gd name="T9" fmla="*/ 11720 h 61"/>
                  <a:gd name="T10" fmla="*/ 1422 w 24"/>
                  <a:gd name="T11" fmla="*/ 8575 h 61"/>
                  <a:gd name="T12" fmla="*/ 1211 w 24"/>
                  <a:gd name="T13" fmla="*/ 5725 h 61"/>
                  <a:gd name="T14" fmla="*/ 879 w 24"/>
                  <a:gd name="T15" fmla="*/ 2814 h 61"/>
                  <a:gd name="T16" fmla="*/ 589 w 24"/>
                  <a:gd name="T17" fmla="*/ 0 h 61"/>
                  <a:gd name="T18" fmla="*/ 0 w 24"/>
                  <a:gd name="T19" fmla="*/ 5 h 61"/>
                  <a:gd name="T20" fmla="*/ 3 w 24"/>
                  <a:gd name="T21" fmla="*/ 4164 h 61"/>
                  <a:gd name="T22" fmla="*/ 589 w 24"/>
                  <a:gd name="T23" fmla="*/ 6747 h 61"/>
                  <a:gd name="T24" fmla="*/ 748 w 24"/>
                  <a:gd name="T25" fmla="*/ 9261 h 61"/>
                  <a:gd name="T26" fmla="*/ 879 w 24"/>
                  <a:gd name="T27" fmla="*/ 12520 h 61"/>
                  <a:gd name="T28" fmla="*/ 1032 w 24"/>
                  <a:gd name="T29" fmla="*/ 14878 h 61"/>
                  <a:gd name="T30" fmla="*/ 1118 w 24"/>
                  <a:gd name="T31" fmla="*/ 17180 h 61"/>
                  <a:gd name="T32" fmla="*/ 1118 w 24"/>
                  <a:gd name="T33" fmla="*/ 18859 h 61"/>
                  <a:gd name="T34" fmla="*/ 1211 w 24"/>
                  <a:gd name="T35" fmla="*/ 20381 h 61"/>
                  <a:gd name="T36" fmla="*/ 1808 w 24"/>
                  <a:gd name="T37" fmla="*/ 2010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24" y="60"/>
                    </a:moveTo>
                    <a:lnTo>
                      <a:pt x="24" y="56"/>
                    </a:lnTo>
                    <a:lnTo>
                      <a:pt x="23" y="49"/>
                    </a:lnTo>
                    <a:lnTo>
                      <a:pt x="22" y="42"/>
                    </a:lnTo>
                    <a:lnTo>
                      <a:pt x="20" y="35"/>
                    </a:lnTo>
                    <a:lnTo>
                      <a:pt x="18" y="26"/>
                    </a:lnTo>
                    <a:lnTo>
                      <a:pt x="16" y="17"/>
                    </a:lnTo>
                    <a:lnTo>
                      <a:pt x="12" y="8"/>
                    </a:lnTo>
                    <a:lnTo>
                      <a:pt x="7" y="0"/>
                    </a:lnTo>
                    <a:lnTo>
                      <a:pt x="0" y="5"/>
                    </a:lnTo>
                    <a:lnTo>
                      <a:pt x="4" y="13"/>
                    </a:lnTo>
                    <a:lnTo>
                      <a:pt x="7" y="20"/>
                    </a:lnTo>
                    <a:lnTo>
                      <a:pt x="10" y="28"/>
                    </a:lnTo>
                    <a:lnTo>
                      <a:pt x="12" y="37"/>
                    </a:lnTo>
                    <a:lnTo>
                      <a:pt x="14" y="45"/>
                    </a:lnTo>
                    <a:lnTo>
                      <a:pt x="15" y="51"/>
                    </a:lnTo>
                    <a:lnTo>
                      <a:pt x="15" y="57"/>
                    </a:lnTo>
                    <a:lnTo>
                      <a:pt x="16" y="61"/>
                    </a:lnTo>
                    <a:lnTo>
                      <a:pt x="24"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09" name="Freeform 933"/>
              <p:cNvSpPr>
                <a:spLocks noChangeArrowheads="1"/>
              </p:cNvSpPr>
              <p:nvPr/>
            </p:nvSpPr>
            <p:spPr bwMode="auto">
              <a:xfrm>
                <a:off x="5550" y="1133"/>
                <a:ext cx="62" cy="112"/>
              </a:xfrm>
              <a:custGeom>
                <a:avLst/>
                <a:gdLst>
                  <a:gd name="T0" fmla="*/ 0 w 64"/>
                  <a:gd name="T1" fmla="*/ 58975 h 106"/>
                  <a:gd name="T2" fmla="*/ 0 w 64"/>
                  <a:gd name="T3" fmla="*/ 61725 h 106"/>
                  <a:gd name="T4" fmla="*/ 0 w 64"/>
                  <a:gd name="T5" fmla="*/ 63057 h 106"/>
                  <a:gd name="T6" fmla="*/ 1 w 64"/>
                  <a:gd name="T7" fmla="*/ 63554 h 106"/>
                  <a:gd name="T8" fmla="*/ 2 w 64"/>
                  <a:gd name="T9" fmla="*/ 65288 h 106"/>
                  <a:gd name="T10" fmla="*/ 6 w 64"/>
                  <a:gd name="T11" fmla="*/ 65982 h 106"/>
                  <a:gd name="T12" fmla="*/ 562 w 64"/>
                  <a:gd name="T13" fmla="*/ 65288 h 106"/>
                  <a:gd name="T14" fmla="*/ 807 w 64"/>
                  <a:gd name="T15" fmla="*/ 63554 h 106"/>
                  <a:gd name="T16" fmla="*/ 1237 w 64"/>
                  <a:gd name="T17" fmla="*/ 61906 h 106"/>
                  <a:gd name="T18" fmla="*/ 1575 w 64"/>
                  <a:gd name="T19" fmla="*/ 58097 h 106"/>
                  <a:gd name="T20" fmla="*/ 1933 w 64"/>
                  <a:gd name="T21" fmla="*/ 54019 h 106"/>
                  <a:gd name="T22" fmla="*/ 2264 w 64"/>
                  <a:gd name="T23" fmla="*/ 49384 h 106"/>
                  <a:gd name="T24" fmla="*/ 2617 w 64"/>
                  <a:gd name="T25" fmla="*/ 44560 h 106"/>
                  <a:gd name="T26" fmla="*/ 2883 w 64"/>
                  <a:gd name="T27" fmla="*/ 37985 h 106"/>
                  <a:gd name="T28" fmla="*/ 3140 w 64"/>
                  <a:gd name="T29" fmla="*/ 30566 h 106"/>
                  <a:gd name="T30" fmla="*/ 3256 w 64"/>
                  <a:gd name="T31" fmla="*/ 23890 h 106"/>
                  <a:gd name="T32" fmla="*/ 3262 w 64"/>
                  <a:gd name="T33" fmla="*/ 16779 h 106"/>
                  <a:gd name="T34" fmla="*/ 3262 w 64"/>
                  <a:gd name="T35" fmla="*/ 8266 h 106"/>
                  <a:gd name="T36" fmla="*/ 3140 w 64"/>
                  <a:gd name="T37" fmla="*/ 1 h 106"/>
                  <a:gd name="T38" fmla="*/ 3070 w 64"/>
                  <a:gd name="T39" fmla="*/ 0 h 106"/>
                  <a:gd name="T40" fmla="*/ 3063 w 64"/>
                  <a:gd name="T41" fmla="*/ 0 h 106"/>
                  <a:gd name="T42" fmla="*/ 2954 w 64"/>
                  <a:gd name="T43" fmla="*/ 0 h 106"/>
                  <a:gd name="T44" fmla="*/ 2882 w 64"/>
                  <a:gd name="T45" fmla="*/ 0 h 106"/>
                  <a:gd name="T46" fmla="*/ 2464 w 64"/>
                  <a:gd name="T47" fmla="*/ 3 h 106"/>
                  <a:gd name="T48" fmla="*/ 2182 w 64"/>
                  <a:gd name="T49" fmla="*/ 4671 h 106"/>
                  <a:gd name="T50" fmla="*/ 1818 w 64"/>
                  <a:gd name="T51" fmla="*/ 8266 h 106"/>
                  <a:gd name="T52" fmla="*/ 1427 w 64"/>
                  <a:gd name="T53" fmla="*/ 13519 h 106"/>
                  <a:gd name="T54" fmla="*/ 1095 w 64"/>
                  <a:gd name="T55" fmla="*/ 18189 h 106"/>
                  <a:gd name="T56" fmla="*/ 761 w 64"/>
                  <a:gd name="T57" fmla="*/ 23298 h 106"/>
                  <a:gd name="T58" fmla="*/ 562 w 64"/>
                  <a:gd name="T59" fmla="*/ 28137 h 106"/>
                  <a:gd name="T60" fmla="*/ 467 w 64"/>
                  <a:gd name="T61" fmla="*/ 34884 h 106"/>
                  <a:gd name="T62" fmla="*/ 6 w 64"/>
                  <a:gd name="T63" fmla="*/ 38653 h 106"/>
                  <a:gd name="T64" fmla="*/ 4 w 64"/>
                  <a:gd name="T65" fmla="*/ 44560 h 106"/>
                  <a:gd name="T66" fmla="*/ 2 w 64"/>
                  <a:gd name="T67" fmla="*/ 48936 h 106"/>
                  <a:gd name="T68" fmla="*/ 1 w 64"/>
                  <a:gd name="T69" fmla="*/ 52621 h 106"/>
                  <a:gd name="T70" fmla="*/ 1 w 64"/>
                  <a:gd name="T71" fmla="*/ 57083 h 106"/>
                  <a:gd name="T72" fmla="*/ 0 w 64"/>
                  <a:gd name="T73" fmla="*/ 58975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6"/>
                  <a:gd name="T113" fmla="*/ 64 w 64"/>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6">
                    <a:moveTo>
                      <a:pt x="0" y="96"/>
                    </a:moveTo>
                    <a:lnTo>
                      <a:pt x="0" y="99"/>
                    </a:lnTo>
                    <a:lnTo>
                      <a:pt x="0" y="102"/>
                    </a:lnTo>
                    <a:lnTo>
                      <a:pt x="1" y="103"/>
                    </a:lnTo>
                    <a:lnTo>
                      <a:pt x="2" y="105"/>
                    </a:lnTo>
                    <a:lnTo>
                      <a:pt x="6" y="106"/>
                    </a:lnTo>
                    <a:lnTo>
                      <a:pt x="11" y="105"/>
                    </a:lnTo>
                    <a:lnTo>
                      <a:pt x="17" y="103"/>
                    </a:lnTo>
                    <a:lnTo>
                      <a:pt x="24" y="100"/>
                    </a:lnTo>
                    <a:lnTo>
                      <a:pt x="31" y="94"/>
                    </a:lnTo>
                    <a:lnTo>
                      <a:pt x="38" y="88"/>
                    </a:lnTo>
                    <a:lnTo>
                      <a:pt x="44" y="80"/>
                    </a:lnTo>
                    <a:lnTo>
                      <a:pt x="51" y="71"/>
                    </a:lnTo>
                    <a:lnTo>
                      <a:pt x="56" y="61"/>
                    </a:lnTo>
                    <a:lnTo>
                      <a:pt x="61" y="50"/>
                    </a:lnTo>
                    <a:lnTo>
                      <a:pt x="63" y="39"/>
                    </a:lnTo>
                    <a:lnTo>
                      <a:pt x="64" y="27"/>
                    </a:lnTo>
                    <a:lnTo>
                      <a:pt x="64" y="14"/>
                    </a:lnTo>
                    <a:lnTo>
                      <a:pt x="61" y="1"/>
                    </a:lnTo>
                    <a:lnTo>
                      <a:pt x="60" y="0"/>
                    </a:lnTo>
                    <a:lnTo>
                      <a:pt x="58" y="0"/>
                    </a:lnTo>
                    <a:lnTo>
                      <a:pt x="57" y="0"/>
                    </a:lnTo>
                    <a:lnTo>
                      <a:pt x="55" y="0"/>
                    </a:lnTo>
                    <a:lnTo>
                      <a:pt x="48" y="3"/>
                    </a:lnTo>
                    <a:lnTo>
                      <a:pt x="42" y="7"/>
                    </a:lnTo>
                    <a:lnTo>
                      <a:pt x="36" y="14"/>
                    </a:lnTo>
                    <a:lnTo>
                      <a:pt x="28" y="22"/>
                    </a:lnTo>
                    <a:lnTo>
                      <a:pt x="22" y="29"/>
                    </a:lnTo>
                    <a:lnTo>
                      <a:pt x="16" y="38"/>
                    </a:lnTo>
                    <a:lnTo>
                      <a:pt x="11" y="46"/>
                    </a:lnTo>
                    <a:lnTo>
                      <a:pt x="8" y="55"/>
                    </a:lnTo>
                    <a:lnTo>
                      <a:pt x="6" y="63"/>
                    </a:lnTo>
                    <a:lnTo>
                      <a:pt x="4" y="71"/>
                    </a:lnTo>
                    <a:lnTo>
                      <a:pt x="2" y="79"/>
                    </a:lnTo>
                    <a:lnTo>
                      <a:pt x="1" y="85"/>
                    </a:lnTo>
                    <a:lnTo>
                      <a:pt x="1"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10" name="Freeform 934"/>
              <p:cNvSpPr>
                <a:spLocks noChangeArrowheads="1"/>
              </p:cNvSpPr>
              <p:nvPr/>
            </p:nvSpPr>
            <p:spPr bwMode="auto">
              <a:xfrm>
                <a:off x="5545" y="1133"/>
                <a:ext cx="72" cy="117"/>
              </a:xfrm>
              <a:custGeom>
                <a:avLst/>
                <a:gdLst>
                  <a:gd name="T0" fmla="*/ 1874 w 74"/>
                  <a:gd name="T1" fmla="*/ 3 h 111"/>
                  <a:gd name="T2" fmla="*/ 1975 w 74"/>
                  <a:gd name="T3" fmla="*/ 6710 h 111"/>
                  <a:gd name="T4" fmla="*/ 1975 w 74"/>
                  <a:gd name="T5" fmla="*/ 12511 h 111"/>
                  <a:gd name="T6" fmla="*/ 1925 w 74"/>
                  <a:gd name="T7" fmla="*/ 18078 h 111"/>
                  <a:gd name="T8" fmla="*/ 1874 w 74"/>
                  <a:gd name="T9" fmla="*/ 22934 h 111"/>
                  <a:gd name="T10" fmla="*/ 1732 w 74"/>
                  <a:gd name="T11" fmla="*/ 27864 h 111"/>
                  <a:gd name="T12" fmla="*/ 1559 w 74"/>
                  <a:gd name="T13" fmla="*/ 32565 h 111"/>
                  <a:gd name="T14" fmla="*/ 1402 w 74"/>
                  <a:gd name="T15" fmla="*/ 36433 h 111"/>
                  <a:gd name="T16" fmla="*/ 1198 w 74"/>
                  <a:gd name="T17" fmla="*/ 39602 h 111"/>
                  <a:gd name="T18" fmla="*/ 971 w 74"/>
                  <a:gd name="T19" fmla="*/ 42803 h 111"/>
                  <a:gd name="T20" fmla="*/ 746 w 74"/>
                  <a:gd name="T21" fmla="*/ 44511 h 111"/>
                  <a:gd name="T22" fmla="*/ 575 w 74"/>
                  <a:gd name="T23" fmla="*/ 46813 h 111"/>
                  <a:gd name="T24" fmla="*/ 417 w 74"/>
                  <a:gd name="T25" fmla="*/ 47078 h 111"/>
                  <a:gd name="T26" fmla="*/ 339 w 74"/>
                  <a:gd name="T27" fmla="*/ 47443 h 111"/>
                  <a:gd name="T28" fmla="*/ 8 w 74"/>
                  <a:gd name="T29" fmla="*/ 47078 h 111"/>
                  <a:gd name="T30" fmla="*/ 9 w 74"/>
                  <a:gd name="T31" fmla="*/ 47078 h 111"/>
                  <a:gd name="T32" fmla="*/ 8 w 74"/>
                  <a:gd name="T33" fmla="*/ 46813 h 111"/>
                  <a:gd name="T34" fmla="*/ 8 w 74"/>
                  <a:gd name="T35" fmla="*/ 46451 h 111"/>
                  <a:gd name="T36" fmla="*/ 8 w 74"/>
                  <a:gd name="T37" fmla="*/ 45036 h 111"/>
                  <a:gd name="T38" fmla="*/ 0 w 74"/>
                  <a:gd name="T39" fmla="*/ 44511 h 111"/>
                  <a:gd name="T40" fmla="*/ 0 w 74"/>
                  <a:gd name="T41" fmla="*/ 46813 h 111"/>
                  <a:gd name="T42" fmla="*/ 0 w 74"/>
                  <a:gd name="T43" fmla="*/ 48110 h 111"/>
                  <a:gd name="T44" fmla="*/ 2 w 74"/>
                  <a:gd name="T45" fmla="*/ 50015 h 111"/>
                  <a:gd name="T46" fmla="*/ 4 w 74"/>
                  <a:gd name="T47" fmla="*/ 50618 h 111"/>
                  <a:gd name="T48" fmla="*/ 9 w 74"/>
                  <a:gd name="T49" fmla="*/ 52015 h 111"/>
                  <a:gd name="T50" fmla="*/ 489 w 74"/>
                  <a:gd name="T51" fmla="*/ 51297 h 111"/>
                  <a:gd name="T52" fmla="*/ 671 w 74"/>
                  <a:gd name="T53" fmla="*/ 50178 h 111"/>
                  <a:gd name="T54" fmla="*/ 920 w 74"/>
                  <a:gd name="T55" fmla="*/ 48110 h 111"/>
                  <a:gd name="T56" fmla="*/ 1137 w 74"/>
                  <a:gd name="T57" fmla="*/ 46006 h 111"/>
                  <a:gd name="T58" fmla="*/ 1402 w 74"/>
                  <a:gd name="T59" fmla="*/ 42803 h 111"/>
                  <a:gd name="T60" fmla="*/ 1600 w 74"/>
                  <a:gd name="T61" fmla="*/ 39369 h 111"/>
                  <a:gd name="T62" fmla="*/ 1823 w 74"/>
                  <a:gd name="T63" fmla="*/ 34001 h 111"/>
                  <a:gd name="T64" fmla="*/ 1975 w 74"/>
                  <a:gd name="T65" fmla="*/ 29458 h 111"/>
                  <a:gd name="T66" fmla="*/ 2137 w 74"/>
                  <a:gd name="T67" fmla="*/ 23841 h 111"/>
                  <a:gd name="T68" fmla="*/ 2235 w 74"/>
                  <a:gd name="T69" fmla="*/ 18134 h 111"/>
                  <a:gd name="T70" fmla="*/ 2254 w 74"/>
                  <a:gd name="T71" fmla="*/ 12511 h 111"/>
                  <a:gd name="T72" fmla="*/ 2251 w 74"/>
                  <a:gd name="T73" fmla="*/ 5730 h 111"/>
                  <a:gd name="T74" fmla="*/ 2120 w 74"/>
                  <a:gd name="T75" fmla="*/ 0 h 111"/>
                  <a:gd name="T76" fmla="*/ 1874 w 74"/>
                  <a:gd name="T77" fmla="*/ 3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1" y="3"/>
                    </a:moveTo>
                    <a:lnTo>
                      <a:pt x="64" y="15"/>
                    </a:lnTo>
                    <a:lnTo>
                      <a:pt x="64" y="27"/>
                    </a:lnTo>
                    <a:lnTo>
                      <a:pt x="63" y="38"/>
                    </a:lnTo>
                    <a:lnTo>
                      <a:pt x="61" y="49"/>
                    </a:lnTo>
                    <a:lnTo>
                      <a:pt x="57" y="59"/>
                    </a:lnTo>
                    <a:lnTo>
                      <a:pt x="51" y="69"/>
                    </a:lnTo>
                    <a:lnTo>
                      <a:pt x="45" y="77"/>
                    </a:lnTo>
                    <a:lnTo>
                      <a:pt x="39" y="84"/>
                    </a:lnTo>
                    <a:lnTo>
                      <a:pt x="32" y="91"/>
                    </a:lnTo>
                    <a:lnTo>
                      <a:pt x="25" y="95"/>
                    </a:lnTo>
                    <a:lnTo>
                      <a:pt x="20" y="100"/>
                    </a:lnTo>
                    <a:lnTo>
                      <a:pt x="14" y="101"/>
                    </a:lnTo>
                    <a:lnTo>
                      <a:pt x="10" y="102"/>
                    </a:lnTo>
                    <a:lnTo>
                      <a:pt x="8" y="101"/>
                    </a:lnTo>
                    <a:lnTo>
                      <a:pt x="9" y="101"/>
                    </a:lnTo>
                    <a:lnTo>
                      <a:pt x="8" y="100"/>
                    </a:lnTo>
                    <a:lnTo>
                      <a:pt x="8" y="99"/>
                    </a:lnTo>
                    <a:lnTo>
                      <a:pt x="8" y="96"/>
                    </a:lnTo>
                    <a:lnTo>
                      <a:pt x="0" y="95"/>
                    </a:lnTo>
                    <a:lnTo>
                      <a:pt x="0" y="100"/>
                    </a:lnTo>
                    <a:lnTo>
                      <a:pt x="0" y="103"/>
                    </a:lnTo>
                    <a:lnTo>
                      <a:pt x="2" y="106"/>
                    </a:lnTo>
                    <a:lnTo>
                      <a:pt x="4" y="108"/>
                    </a:lnTo>
                    <a:lnTo>
                      <a:pt x="9" y="111"/>
                    </a:lnTo>
                    <a:lnTo>
                      <a:pt x="17" y="110"/>
                    </a:lnTo>
                    <a:lnTo>
                      <a:pt x="23" y="107"/>
                    </a:lnTo>
                    <a:lnTo>
                      <a:pt x="30" y="103"/>
                    </a:lnTo>
                    <a:lnTo>
                      <a:pt x="38" y="97"/>
                    </a:lnTo>
                    <a:lnTo>
                      <a:pt x="45" y="91"/>
                    </a:lnTo>
                    <a:lnTo>
                      <a:pt x="52" y="83"/>
                    </a:lnTo>
                    <a:lnTo>
                      <a:pt x="59" y="73"/>
                    </a:lnTo>
                    <a:lnTo>
                      <a:pt x="64" y="63"/>
                    </a:lnTo>
                    <a:lnTo>
                      <a:pt x="69" y="51"/>
                    </a:lnTo>
                    <a:lnTo>
                      <a:pt x="72" y="39"/>
                    </a:lnTo>
                    <a:lnTo>
                      <a:pt x="74" y="27"/>
                    </a:lnTo>
                    <a:lnTo>
                      <a:pt x="73" y="13"/>
                    </a:lnTo>
                    <a:lnTo>
                      <a:pt x="68" y="0"/>
                    </a:lnTo>
                    <a:lnTo>
                      <a:pt x="61"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11" name="Freeform 935"/>
              <p:cNvSpPr>
                <a:spLocks noChangeArrowheads="1"/>
              </p:cNvSpPr>
              <p:nvPr/>
            </p:nvSpPr>
            <p:spPr bwMode="auto">
              <a:xfrm>
                <a:off x="5563" y="1128"/>
                <a:ext cx="48" cy="44"/>
              </a:xfrm>
              <a:custGeom>
                <a:avLst/>
                <a:gdLst>
                  <a:gd name="T0" fmla="*/ 7 w 51"/>
                  <a:gd name="T1" fmla="*/ 23247 h 45"/>
                  <a:gd name="T2" fmla="*/ 400 w 51"/>
                  <a:gd name="T3" fmla="*/ 19430 h 45"/>
                  <a:gd name="T4" fmla="*/ 597 w 51"/>
                  <a:gd name="T5" fmla="*/ 15182 h 45"/>
                  <a:gd name="T6" fmla="*/ 841 w 51"/>
                  <a:gd name="T7" fmla="*/ 10925 h 45"/>
                  <a:gd name="T8" fmla="*/ 1058 w 51"/>
                  <a:gd name="T9" fmla="*/ 8369 h 45"/>
                  <a:gd name="T10" fmla="*/ 1255 w 51"/>
                  <a:gd name="T11" fmla="*/ 5960 h 45"/>
                  <a:gd name="T12" fmla="*/ 1487 w 51"/>
                  <a:gd name="T13" fmla="*/ 4593 h 45"/>
                  <a:gd name="T14" fmla="*/ 1489 w 51"/>
                  <a:gd name="T15" fmla="*/ 4593 h 45"/>
                  <a:gd name="T16" fmla="*/ 1538 w 51"/>
                  <a:gd name="T17" fmla="*/ 4593 h 45"/>
                  <a:gd name="T18" fmla="*/ 1489 w 51"/>
                  <a:gd name="T19" fmla="*/ 4593 h 45"/>
                  <a:gd name="T20" fmla="*/ 1489 w 51"/>
                  <a:gd name="T21" fmla="*/ 4216 h 45"/>
                  <a:gd name="T22" fmla="*/ 1724 w 51"/>
                  <a:gd name="T23" fmla="*/ 89 h 45"/>
                  <a:gd name="T24" fmla="*/ 1669 w 51"/>
                  <a:gd name="T25" fmla="*/ 1 h 45"/>
                  <a:gd name="T26" fmla="*/ 1576 w 51"/>
                  <a:gd name="T27" fmla="*/ 0 h 45"/>
                  <a:gd name="T28" fmla="*/ 1487 w 51"/>
                  <a:gd name="T29" fmla="*/ 0 h 45"/>
                  <a:gd name="T30" fmla="*/ 1328 w 51"/>
                  <a:gd name="T31" fmla="*/ 1 h 45"/>
                  <a:gd name="T32" fmla="*/ 1118 w 51"/>
                  <a:gd name="T33" fmla="*/ 4 h 45"/>
                  <a:gd name="T34" fmla="*/ 942 w 51"/>
                  <a:gd name="T35" fmla="*/ 4593 h 45"/>
                  <a:gd name="T36" fmla="*/ 633 w 51"/>
                  <a:gd name="T37" fmla="*/ 8369 h 45"/>
                  <a:gd name="T38" fmla="*/ 400 w 51"/>
                  <a:gd name="T39" fmla="*/ 11749 h 45"/>
                  <a:gd name="T40" fmla="*/ 5 w 51"/>
                  <a:gd name="T41" fmla="*/ 16414 h 45"/>
                  <a:gd name="T42" fmla="*/ 0 w 51"/>
                  <a:gd name="T43" fmla="*/ 21367 h 45"/>
                  <a:gd name="T44" fmla="*/ 7 w 51"/>
                  <a:gd name="T45" fmla="*/ 2324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7" y="45"/>
                    </a:moveTo>
                    <a:lnTo>
                      <a:pt x="12" y="37"/>
                    </a:lnTo>
                    <a:lnTo>
                      <a:pt x="19" y="29"/>
                    </a:lnTo>
                    <a:lnTo>
                      <a:pt x="25" y="22"/>
                    </a:lnTo>
                    <a:lnTo>
                      <a:pt x="32" y="16"/>
                    </a:lnTo>
                    <a:lnTo>
                      <a:pt x="38" y="12"/>
                    </a:lnTo>
                    <a:lnTo>
                      <a:pt x="43" y="9"/>
                    </a:lnTo>
                    <a:lnTo>
                      <a:pt x="44" y="9"/>
                    </a:lnTo>
                    <a:lnTo>
                      <a:pt x="45" y="9"/>
                    </a:lnTo>
                    <a:lnTo>
                      <a:pt x="44" y="9"/>
                    </a:lnTo>
                    <a:lnTo>
                      <a:pt x="44" y="8"/>
                    </a:lnTo>
                    <a:lnTo>
                      <a:pt x="51" y="5"/>
                    </a:lnTo>
                    <a:lnTo>
                      <a:pt x="49" y="1"/>
                    </a:lnTo>
                    <a:lnTo>
                      <a:pt x="46" y="0"/>
                    </a:lnTo>
                    <a:lnTo>
                      <a:pt x="43" y="0"/>
                    </a:lnTo>
                    <a:lnTo>
                      <a:pt x="40" y="1"/>
                    </a:lnTo>
                    <a:lnTo>
                      <a:pt x="33" y="4"/>
                    </a:lnTo>
                    <a:lnTo>
                      <a:pt x="27" y="9"/>
                    </a:lnTo>
                    <a:lnTo>
                      <a:pt x="20" y="16"/>
                    </a:lnTo>
                    <a:lnTo>
                      <a:pt x="12" y="23"/>
                    </a:lnTo>
                    <a:lnTo>
                      <a:pt x="5" y="31"/>
                    </a:lnTo>
                    <a:lnTo>
                      <a:pt x="0" y="41"/>
                    </a:lnTo>
                    <a:lnTo>
                      <a:pt x="7"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12" name="Freeform 936"/>
              <p:cNvSpPr>
                <a:spLocks noChangeArrowheads="1"/>
              </p:cNvSpPr>
              <p:nvPr/>
            </p:nvSpPr>
            <p:spPr bwMode="auto">
              <a:xfrm>
                <a:off x="5545" y="1173"/>
                <a:ext cx="20" cy="60"/>
              </a:xfrm>
              <a:custGeom>
                <a:avLst/>
                <a:gdLst>
                  <a:gd name="T0" fmla="*/ 638 w 24"/>
                  <a:gd name="T1" fmla="*/ 21922 h 60"/>
                  <a:gd name="T2" fmla="*/ 692 w 24"/>
                  <a:gd name="T3" fmla="*/ 21231 h 60"/>
                  <a:gd name="T4" fmla="*/ 692 w 24"/>
                  <a:gd name="T5" fmla="*/ 18473 h 60"/>
                  <a:gd name="T6" fmla="*/ 748 w 24"/>
                  <a:gd name="T7" fmla="*/ 16691 h 60"/>
                  <a:gd name="T8" fmla="*/ 879 w 24"/>
                  <a:gd name="T9" fmla="*/ 13404 h 60"/>
                  <a:gd name="T10" fmla="*/ 1032 w 24"/>
                  <a:gd name="T11" fmla="*/ 10644 h 60"/>
                  <a:gd name="T12" fmla="*/ 1312 w 24"/>
                  <a:gd name="T13" fmla="*/ 7661 h 60"/>
                  <a:gd name="T14" fmla="*/ 1540 w 24"/>
                  <a:gd name="T15" fmla="*/ 4367 h 60"/>
                  <a:gd name="T16" fmla="*/ 1808 w 24"/>
                  <a:gd name="T17" fmla="*/ 4 h 60"/>
                  <a:gd name="T18" fmla="*/ 1312 w 24"/>
                  <a:gd name="T19" fmla="*/ 0 h 60"/>
                  <a:gd name="T20" fmla="*/ 879 w 24"/>
                  <a:gd name="T21" fmla="*/ 3182 h 60"/>
                  <a:gd name="T22" fmla="*/ 638 w 24"/>
                  <a:gd name="T23" fmla="*/ 6027 h 60"/>
                  <a:gd name="T24" fmla="*/ 544 w 24"/>
                  <a:gd name="T25" fmla="*/ 9086 h 60"/>
                  <a:gd name="T26" fmla="*/ 3 w 24"/>
                  <a:gd name="T27" fmla="*/ 12522 h 60"/>
                  <a:gd name="T28" fmla="*/ 2 w 24"/>
                  <a:gd name="T29" fmla="*/ 15747 h 60"/>
                  <a:gd name="T30" fmla="*/ 1 w 24"/>
                  <a:gd name="T31" fmla="*/ 18135 h 60"/>
                  <a:gd name="T32" fmla="*/ 0 w 24"/>
                  <a:gd name="T33" fmla="*/ 20226 h 60"/>
                  <a:gd name="T34" fmla="*/ 0 w 24"/>
                  <a:gd name="T35" fmla="*/ 21683 h 60"/>
                  <a:gd name="T36" fmla="*/ 638 w 24"/>
                  <a:gd name="T37" fmla="*/ 2192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8" y="60"/>
                    </a:moveTo>
                    <a:lnTo>
                      <a:pt x="9" y="56"/>
                    </a:lnTo>
                    <a:lnTo>
                      <a:pt x="9" y="50"/>
                    </a:lnTo>
                    <a:lnTo>
                      <a:pt x="10" y="44"/>
                    </a:lnTo>
                    <a:lnTo>
                      <a:pt x="12" y="36"/>
                    </a:lnTo>
                    <a:lnTo>
                      <a:pt x="14" y="29"/>
                    </a:lnTo>
                    <a:lnTo>
                      <a:pt x="17" y="20"/>
                    </a:lnTo>
                    <a:lnTo>
                      <a:pt x="20" y="12"/>
                    </a:lnTo>
                    <a:lnTo>
                      <a:pt x="24" y="4"/>
                    </a:lnTo>
                    <a:lnTo>
                      <a:pt x="17" y="0"/>
                    </a:lnTo>
                    <a:lnTo>
                      <a:pt x="12" y="8"/>
                    </a:lnTo>
                    <a:lnTo>
                      <a:pt x="8" y="16"/>
                    </a:lnTo>
                    <a:lnTo>
                      <a:pt x="6" y="25"/>
                    </a:lnTo>
                    <a:lnTo>
                      <a:pt x="4" y="34"/>
                    </a:lnTo>
                    <a:lnTo>
                      <a:pt x="2" y="42"/>
                    </a:lnTo>
                    <a:lnTo>
                      <a:pt x="1" y="49"/>
                    </a:lnTo>
                    <a:lnTo>
                      <a:pt x="0" y="55"/>
                    </a:lnTo>
                    <a:lnTo>
                      <a:pt x="0" y="59"/>
                    </a:lnTo>
                    <a:lnTo>
                      <a:pt x="8"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13" name="Freeform 937"/>
              <p:cNvSpPr>
                <a:spLocks noChangeArrowheads="1"/>
              </p:cNvSpPr>
              <p:nvPr/>
            </p:nvSpPr>
            <p:spPr bwMode="auto">
              <a:xfrm>
                <a:off x="142" y="3839"/>
                <a:ext cx="62" cy="111"/>
              </a:xfrm>
              <a:custGeom>
                <a:avLst/>
                <a:gdLst>
                  <a:gd name="T0" fmla="*/ 3262 w 64"/>
                  <a:gd name="T1" fmla="*/ 30987 h 106"/>
                  <a:gd name="T2" fmla="*/ 3262 w 64"/>
                  <a:gd name="T3" fmla="*/ 31872 h 106"/>
                  <a:gd name="T4" fmla="*/ 3262 w 64"/>
                  <a:gd name="T5" fmla="*/ 33039 h 106"/>
                  <a:gd name="T6" fmla="*/ 3256 w 64"/>
                  <a:gd name="T7" fmla="*/ 33321 h 106"/>
                  <a:gd name="T8" fmla="*/ 3256 w 64"/>
                  <a:gd name="T9" fmla="*/ 33668 h 106"/>
                  <a:gd name="T10" fmla="*/ 3063 w 64"/>
                  <a:gd name="T11" fmla="*/ 34269 h 106"/>
                  <a:gd name="T12" fmla="*/ 2714 w 64"/>
                  <a:gd name="T13" fmla="*/ 33668 h 106"/>
                  <a:gd name="T14" fmla="*/ 2404 w 64"/>
                  <a:gd name="T15" fmla="*/ 33321 h 106"/>
                  <a:gd name="T16" fmla="*/ 2129 w 64"/>
                  <a:gd name="T17" fmla="*/ 32570 h 106"/>
                  <a:gd name="T18" fmla="*/ 1673 w 64"/>
                  <a:gd name="T19" fmla="*/ 30493 h 106"/>
                  <a:gd name="T20" fmla="*/ 1348 w 64"/>
                  <a:gd name="T21" fmla="*/ 28552 h 106"/>
                  <a:gd name="T22" fmla="*/ 971 w 64"/>
                  <a:gd name="T23" fmla="*/ 25612 h 106"/>
                  <a:gd name="T24" fmla="*/ 635 w 64"/>
                  <a:gd name="T25" fmla="*/ 22957 h 106"/>
                  <a:gd name="T26" fmla="*/ 467 w 64"/>
                  <a:gd name="T27" fmla="*/ 19827 h 106"/>
                  <a:gd name="T28" fmla="*/ 3 w 64"/>
                  <a:gd name="T29" fmla="*/ 16081 h 106"/>
                  <a:gd name="T30" fmla="*/ 1 w 64"/>
                  <a:gd name="T31" fmla="*/ 12769 h 106"/>
                  <a:gd name="T32" fmla="*/ 0 w 64"/>
                  <a:gd name="T33" fmla="*/ 8456 h 106"/>
                  <a:gd name="T34" fmla="*/ 0 w 64"/>
                  <a:gd name="T35" fmla="*/ 4303 h 106"/>
                  <a:gd name="T36" fmla="*/ 3 w 64"/>
                  <a:gd name="T37" fmla="*/ 1 h 106"/>
                  <a:gd name="T38" fmla="*/ 4 w 64"/>
                  <a:gd name="T39" fmla="*/ 0 h 106"/>
                  <a:gd name="T40" fmla="*/ 6 w 64"/>
                  <a:gd name="T41" fmla="*/ 0 h 106"/>
                  <a:gd name="T42" fmla="*/ 7 w 64"/>
                  <a:gd name="T43" fmla="*/ 0 h 106"/>
                  <a:gd name="T44" fmla="*/ 498 w 64"/>
                  <a:gd name="T45" fmla="*/ 0 h 106"/>
                  <a:gd name="T46" fmla="*/ 761 w 64"/>
                  <a:gd name="T47" fmla="*/ 3 h 106"/>
                  <a:gd name="T48" fmla="*/ 1095 w 64"/>
                  <a:gd name="T49" fmla="*/ 2585 h 106"/>
                  <a:gd name="T50" fmla="*/ 1427 w 64"/>
                  <a:gd name="T51" fmla="*/ 4303 h 106"/>
                  <a:gd name="T52" fmla="*/ 1818 w 64"/>
                  <a:gd name="T53" fmla="*/ 7162 h 106"/>
                  <a:gd name="T54" fmla="*/ 2182 w 64"/>
                  <a:gd name="T55" fmla="*/ 9104 h 106"/>
                  <a:gd name="T56" fmla="*/ 2464 w 64"/>
                  <a:gd name="T57" fmla="*/ 12161 h 106"/>
                  <a:gd name="T58" fmla="*/ 2714 w 64"/>
                  <a:gd name="T59" fmla="*/ 14833 h 106"/>
                  <a:gd name="T60" fmla="*/ 2883 w 64"/>
                  <a:gd name="T61" fmla="*/ 17495 h 106"/>
                  <a:gd name="T62" fmla="*/ 3063 w 64"/>
                  <a:gd name="T63" fmla="*/ 20223 h 106"/>
                  <a:gd name="T64" fmla="*/ 3070 w 64"/>
                  <a:gd name="T65" fmla="*/ 22957 h 106"/>
                  <a:gd name="T66" fmla="*/ 3256 w 64"/>
                  <a:gd name="T67" fmla="*/ 25157 h 106"/>
                  <a:gd name="T68" fmla="*/ 3256 w 64"/>
                  <a:gd name="T69" fmla="*/ 27046 h 106"/>
                  <a:gd name="T70" fmla="*/ 3256 w 64"/>
                  <a:gd name="T71" fmla="*/ 29621 h 106"/>
                  <a:gd name="T72" fmla="*/ 3262 w 64"/>
                  <a:gd name="T73" fmla="*/ 3098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6"/>
                  <a:gd name="T113" fmla="*/ 64 w 64"/>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6">
                    <a:moveTo>
                      <a:pt x="64" y="96"/>
                    </a:moveTo>
                    <a:lnTo>
                      <a:pt x="64" y="99"/>
                    </a:lnTo>
                    <a:lnTo>
                      <a:pt x="64" y="102"/>
                    </a:lnTo>
                    <a:lnTo>
                      <a:pt x="63" y="103"/>
                    </a:lnTo>
                    <a:lnTo>
                      <a:pt x="62" y="105"/>
                    </a:lnTo>
                    <a:lnTo>
                      <a:pt x="58" y="106"/>
                    </a:lnTo>
                    <a:lnTo>
                      <a:pt x="53" y="105"/>
                    </a:lnTo>
                    <a:lnTo>
                      <a:pt x="47" y="103"/>
                    </a:lnTo>
                    <a:lnTo>
                      <a:pt x="41" y="100"/>
                    </a:lnTo>
                    <a:lnTo>
                      <a:pt x="33" y="94"/>
                    </a:lnTo>
                    <a:lnTo>
                      <a:pt x="26" y="88"/>
                    </a:lnTo>
                    <a:lnTo>
                      <a:pt x="20" y="80"/>
                    </a:lnTo>
                    <a:lnTo>
                      <a:pt x="13" y="71"/>
                    </a:lnTo>
                    <a:lnTo>
                      <a:pt x="8" y="61"/>
                    </a:lnTo>
                    <a:lnTo>
                      <a:pt x="3" y="50"/>
                    </a:lnTo>
                    <a:lnTo>
                      <a:pt x="1" y="39"/>
                    </a:lnTo>
                    <a:lnTo>
                      <a:pt x="0" y="27"/>
                    </a:lnTo>
                    <a:lnTo>
                      <a:pt x="0" y="14"/>
                    </a:lnTo>
                    <a:lnTo>
                      <a:pt x="3" y="1"/>
                    </a:lnTo>
                    <a:lnTo>
                      <a:pt x="4" y="0"/>
                    </a:lnTo>
                    <a:lnTo>
                      <a:pt x="6" y="0"/>
                    </a:lnTo>
                    <a:lnTo>
                      <a:pt x="7" y="0"/>
                    </a:lnTo>
                    <a:lnTo>
                      <a:pt x="9" y="0"/>
                    </a:lnTo>
                    <a:lnTo>
                      <a:pt x="16" y="3"/>
                    </a:lnTo>
                    <a:lnTo>
                      <a:pt x="22" y="7"/>
                    </a:lnTo>
                    <a:lnTo>
                      <a:pt x="28" y="14"/>
                    </a:lnTo>
                    <a:lnTo>
                      <a:pt x="36" y="22"/>
                    </a:lnTo>
                    <a:lnTo>
                      <a:pt x="42" y="29"/>
                    </a:lnTo>
                    <a:lnTo>
                      <a:pt x="48" y="38"/>
                    </a:lnTo>
                    <a:lnTo>
                      <a:pt x="53" y="46"/>
                    </a:lnTo>
                    <a:lnTo>
                      <a:pt x="56" y="55"/>
                    </a:lnTo>
                    <a:lnTo>
                      <a:pt x="58" y="63"/>
                    </a:lnTo>
                    <a:lnTo>
                      <a:pt x="60" y="71"/>
                    </a:lnTo>
                    <a:lnTo>
                      <a:pt x="62" y="79"/>
                    </a:lnTo>
                    <a:lnTo>
                      <a:pt x="63" y="85"/>
                    </a:lnTo>
                    <a:lnTo>
                      <a:pt x="63" y="92"/>
                    </a:lnTo>
                    <a:lnTo>
                      <a:pt x="64"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14" name="Freeform 938"/>
              <p:cNvSpPr>
                <a:spLocks noChangeArrowheads="1"/>
              </p:cNvSpPr>
              <p:nvPr/>
            </p:nvSpPr>
            <p:spPr bwMode="auto">
              <a:xfrm>
                <a:off x="136" y="3839"/>
                <a:ext cx="72" cy="117"/>
              </a:xfrm>
              <a:custGeom>
                <a:avLst/>
                <a:gdLst>
                  <a:gd name="T0" fmla="*/ 6 w 74"/>
                  <a:gd name="T1" fmla="*/ 0 h 111"/>
                  <a:gd name="T2" fmla="*/ 1 w 74"/>
                  <a:gd name="T3" fmla="*/ 5730 h 111"/>
                  <a:gd name="T4" fmla="*/ 0 w 74"/>
                  <a:gd name="T5" fmla="*/ 12511 h 111"/>
                  <a:gd name="T6" fmla="*/ 2 w 74"/>
                  <a:gd name="T7" fmla="*/ 18134 h 111"/>
                  <a:gd name="T8" fmla="*/ 5 w 74"/>
                  <a:gd name="T9" fmla="*/ 23841 h 111"/>
                  <a:gd name="T10" fmla="*/ 339 w 74"/>
                  <a:gd name="T11" fmla="*/ 29458 h 111"/>
                  <a:gd name="T12" fmla="*/ 442 w 74"/>
                  <a:gd name="T13" fmla="*/ 34001 h 111"/>
                  <a:gd name="T14" fmla="*/ 637 w 74"/>
                  <a:gd name="T15" fmla="*/ 39369 h 111"/>
                  <a:gd name="T16" fmla="*/ 919 w 74"/>
                  <a:gd name="T17" fmla="*/ 42803 h 111"/>
                  <a:gd name="T18" fmla="*/ 1077 w 74"/>
                  <a:gd name="T19" fmla="*/ 46006 h 111"/>
                  <a:gd name="T20" fmla="*/ 1331 w 74"/>
                  <a:gd name="T21" fmla="*/ 48110 h 111"/>
                  <a:gd name="T22" fmla="*/ 1559 w 74"/>
                  <a:gd name="T23" fmla="*/ 50178 h 111"/>
                  <a:gd name="T24" fmla="*/ 1732 w 74"/>
                  <a:gd name="T25" fmla="*/ 51297 h 111"/>
                  <a:gd name="T26" fmla="*/ 2027 w 74"/>
                  <a:gd name="T27" fmla="*/ 52015 h 111"/>
                  <a:gd name="T28" fmla="*/ 2139 w 74"/>
                  <a:gd name="T29" fmla="*/ 50618 h 111"/>
                  <a:gd name="T30" fmla="*/ 2235 w 74"/>
                  <a:gd name="T31" fmla="*/ 50015 h 111"/>
                  <a:gd name="T32" fmla="*/ 2254 w 74"/>
                  <a:gd name="T33" fmla="*/ 48110 h 111"/>
                  <a:gd name="T34" fmla="*/ 2254 w 74"/>
                  <a:gd name="T35" fmla="*/ 46813 h 111"/>
                  <a:gd name="T36" fmla="*/ 2254 w 74"/>
                  <a:gd name="T37" fmla="*/ 44511 h 111"/>
                  <a:gd name="T38" fmla="*/ 2029 w 74"/>
                  <a:gd name="T39" fmla="*/ 45036 h 111"/>
                  <a:gd name="T40" fmla="*/ 2029 w 74"/>
                  <a:gd name="T41" fmla="*/ 46451 h 111"/>
                  <a:gd name="T42" fmla="*/ 2029 w 74"/>
                  <a:gd name="T43" fmla="*/ 46813 h 111"/>
                  <a:gd name="T44" fmla="*/ 2027 w 74"/>
                  <a:gd name="T45" fmla="*/ 47078 h 111"/>
                  <a:gd name="T46" fmla="*/ 2029 w 74"/>
                  <a:gd name="T47" fmla="*/ 47078 h 111"/>
                  <a:gd name="T48" fmla="*/ 1975 w 74"/>
                  <a:gd name="T49" fmla="*/ 47443 h 111"/>
                  <a:gd name="T50" fmla="*/ 1825 w 74"/>
                  <a:gd name="T51" fmla="*/ 47078 h 111"/>
                  <a:gd name="T52" fmla="*/ 1687 w 74"/>
                  <a:gd name="T53" fmla="*/ 46813 h 111"/>
                  <a:gd name="T54" fmla="*/ 1519 w 74"/>
                  <a:gd name="T55" fmla="*/ 44511 h 111"/>
                  <a:gd name="T56" fmla="*/ 1330 w 74"/>
                  <a:gd name="T57" fmla="*/ 42803 h 111"/>
                  <a:gd name="T58" fmla="*/ 1077 w 74"/>
                  <a:gd name="T59" fmla="*/ 39602 h 111"/>
                  <a:gd name="T60" fmla="*/ 919 w 74"/>
                  <a:gd name="T61" fmla="*/ 36433 h 111"/>
                  <a:gd name="T62" fmla="*/ 671 w 74"/>
                  <a:gd name="T63" fmla="*/ 32565 h 111"/>
                  <a:gd name="T64" fmla="*/ 489 w 74"/>
                  <a:gd name="T65" fmla="*/ 27864 h 111"/>
                  <a:gd name="T66" fmla="*/ 397 w 74"/>
                  <a:gd name="T67" fmla="*/ 22934 h 111"/>
                  <a:gd name="T68" fmla="*/ 357 w 74"/>
                  <a:gd name="T69" fmla="*/ 18078 h 111"/>
                  <a:gd name="T70" fmla="*/ 339 w 74"/>
                  <a:gd name="T71" fmla="*/ 12511 h 111"/>
                  <a:gd name="T72" fmla="*/ 357 w 74"/>
                  <a:gd name="T73" fmla="*/ 6710 h 111"/>
                  <a:gd name="T74" fmla="*/ 397 w 74"/>
                  <a:gd name="T75" fmla="*/ 3 h 111"/>
                  <a:gd name="T76" fmla="*/ 6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 y="0"/>
                    </a:moveTo>
                    <a:lnTo>
                      <a:pt x="1" y="13"/>
                    </a:lnTo>
                    <a:lnTo>
                      <a:pt x="0" y="27"/>
                    </a:lnTo>
                    <a:lnTo>
                      <a:pt x="2" y="39"/>
                    </a:lnTo>
                    <a:lnTo>
                      <a:pt x="5" y="51"/>
                    </a:lnTo>
                    <a:lnTo>
                      <a:pt x="10" y="63"/>
                    </a:lnTo>
                    <a:lnTo>
                      <a:pt x="15" y="73"/>
                    </a:lnTo>
                    <a:lnTo>
                      <a:pt x="22" y="83"/>
                    </a:lnTo>
                    <a:lnTo>
                      <a:pt x="29" y="91"/>
                    </a:lnTo>
                    <a:lnTo>
                      <a:pt x="36" y="97"/>
                    </a:lnTo>
                    <a:lnTo>
                      <a:pt x="44" y="103"/>
                    </a:lnTo>
                    <a:lnTo>
                      <a:pt x="51" y="107"/>
                    </a:lnTo>
                    <a:lnTo>
                      <a:pt x="57" y="110"/>
                    </a:lnTo>
                    <a:lnTo>
                      <a:pt x="65" y="111"/>
                    </a:lnTo>
                    <a:lnTo>
                      <a:pt x="70" y="108"/>
                    </a:lnTo>
                    <a:lnTo>
                      <a:pt x="72" y="106"/>
                    </a:lnTo>
                    <a:lnTo>
                      <a:pt x="74" y="103"/>
                    </a:lnTo>
                    <a:lnTo>
                      <a:pt x="74" y="100"/>
                    </a:lnTo>
                    <a:lnTo>
                      <a:pt x="74" y="95"/>
                    </a:lnTo>
                    <a:lnTo>
                      <a:pt x="66" y="96"/>
                    </a:lnTo>
                    <a:lnTo>
                      <a:pt x="66" y="99"/>
                    </a:lnTo>
                    <a:lnTo>
                      <a:pt x="66" y="100"/>
                    </a:lnTo>
                    <a:lnTo>
                      <a:pt x="65" y="101"/>
                    </a:lnTo>
                    <a:lnTo>
                      <a:pt x="66" y="101"/>
                    </a:lnTo>
                    <a:lnTo>
                      <a:pt x="64" y="102"/>
                    </a:lnTo>
                    <a:lnTo>
                      <a:pt x="60" y="101"/>
                    </a:lnTo>
                    <a:lnTo>
                      <a:pt x="55" y="100"/>
                    </a:lnTo>
                    <a:lnTo>
                      <a:pt x="49" y="95"/>
                    </a:lnTo>
                    <a:lnTo>
                      <a:pt x="43" y="91"/>
                    </a:lnTo>
                    <a:lnTo>
                      <a:pt x="35" y="84"/>
                    </a:lnTo>
                    <a:lnTo>
                      <a:pt x="29" y="77"/>
                    </a:lnTo>
                    <a:lnTo>
                      <a:pt x="23" y="69"/>
                    </a:lnTo>
                    <a:lnTo>
                      <a:pt x="17" y="59"/>
                    </a:lnTo>
                    <a:lnTo>
                      <a:pt x="13" y="49"/>
                    </a:lnTo>
                    <a:lnTo>
                      <a:pt x="11" y="38"/>
                    </a:lnTo>
                    <a:lnTo>
                      <a:pt x="10" y="27"/>
                    </a:lnTo>
                    <a:lnTo>
                      <a:pt x="11" y="15"/>
                    </a:lnTo>
                    <a:lnTo>
                      <a:pt x="13" y="3"/>
                    </a:lnTo>
                    <a:lnTo>
                      <a:pt x="6"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15" name="Freeform 939"/>
              <p:cNvSpPr>
                <a:spLocks noChangeArrowheads="1"/>
              </p:cNvSpPr>
              <p:nvPr/>
            </p:nvSpPr>
            <p:spPr bwMode="auto">
              <a:xfrm>
                <a:off x="142" y="3832"/>
                <a:ext cx="48" cy="44"/>
              </a:xfrm>
              <a:custGeom>
                <a:avLst/>
                <a:gdLst>
                  <a:gd name="T0" fmla="*/ 1724 w 51"/>
                  <a:gd name="T1" fmla="*/ 21367 h 45"/>
                  <a:gd name="T2" fmla="*/ 1576 w 51"/>
                  <a:gd name="T3" fmla="*/ 16414 h 45"/>
                  <a:gd name="T4" fmla="*/ 1327 w 51"/>
                  <a:gd name="T5" fmla="*/ 11749 h 45"/>
                  <a:gd name="T6" fmla="*/ 1056 w 51"/>
                  <a:gd name="T7" fmla="*/ 8369 h 45"/>
                  <a:gd name="T8" fmla="*/ 794 w 51"/>
                  <a:gd name="T9" fmla="*/ 4593 h 45"/>
                  <a:gd name="T10" fmla="*/ 565 w 51"/>
                  <a:gd name="T11" fmla="*/ 4 h 45"/>
                  <a:gd name="T12" fmla="*/ 378 w 51"/>
                  <a:gd name="T13" fmla="*/ 1 h 45"/>
                  <a:gd name="T14" fmla="*/ 8 w 51"/>
                  <a:gd name="T15" fmla="*/ 0 h 45"/>
                  <a:gd name="T16" fmla="*/ 5 w 51"/>
                  <a:gd name="T17" fmla="*/ 0 h 45"/>
                  <a:gd name="T18" fmla="*/ 2 w 51"/>
                  <a:gd name="T19" fmla="*/ 1 h 45"/>
                  <a:gd name="T20" fmla="*/ 0 w 51"/>
                  <a:gd name="T21" fmla="*/ 89 h 45"/>
                  <a:gd name="T22" fmla="*/ 7 w 51"/>
                  <a:gd name="T23" fmla="*/ 4216 h 45"/>
                  <a:gd name="T24" fmla="*/ 7 w 51"/>
                  <a:gd name="T25" fmla="*/ 4593 h 45"/>
                  <a:gd name="T26" fmla="*/ 6 w 51"/>
                  <a:gd name="T27" fmla="*/ 4593 h 45"/>
                  <a:gd name="T28" fmla="*/ 7 w 51"/>
                  <a:gd name="T29" fmla="*/ 4593 h 45"/>
                  <a:gd name="T30" fmla="*/ 8 w 51"/>
                  <a:gd name="T31" fmla="*/ 4593 h 45"/>
                  <a:gd name="T32" fmla="*/ 424 w 51"/>
                  <a:gd name="T33" fmla="*/ 5960 h 45"/>
                  <a:gd name="T34" fmla="*/ 597 w 51"/>
                  <a:gd name="T35" fmla="*/ 8369 h 45"/>
                  <a:gd name="T36" fmla="*/ 890 w 51"/>
                  <a:gd name="T37" fmla="*/ 10925 h 45"/>
                  <a:gd name="T38" fmla="*/ 1058 w 51"/>
                  <a:gd name="T39" fmla="*/ 15182 h 45"/>
                  <a:gd name="T40" fmla="*/ 1327 w 51"/>
                  <a:gd name="T41" fmla="*/ 19430 h 45"/>
                  <a:gd name="T42" fmla="*/ 1489 w 51"/>
                  <a:gd name="T43" fmla="*/ 23247 h 45"/>
                  <a:gd name="T44" fmla="*/ 1724 w 51"/>
                  <a:gd name="T45" fmla="*/ 2136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51" y="41"/>
                    </a:moveTo>
                    <a:lnTo>
                      <a:pt x="46" y="31"/>
                    </a:lnTo>
                    <a:lnTo>
                      <a:pt x="39" y="23"/>
                    </a:lnTo>
                    <a:lnTo>
                      <a:pt x="31" y="16"/>
                    </a:lnTo>
                    <a:lnTo>
                      <a:pt x="24" y="9"/>
                    </a:lnTo>
                    <a:lnTo>
                      <a:pt x="18" y="4"/>
                    </a:lnTo>
                    <a:lnTo>
                      <a:pt x="11" y="1"/>
                    </a:lnTo>
                    <a:lnTo>
                      <a:pt x="8" y="0"/>
                    </a:lnTo>
                    <a:lnTo>
                      <a:pt x="5" y="0"/>
                    </a:lnTo>
                    <a:lnTo>
                      <a:pt x="2" y="1"/>
                    </a:lnTo>
                    <a:lnTo>
                      <a:pt x="0" y="5"/>
                    </a:lnTo>
                    <a:lnTo>
                      <a:pt x="7" y="8"/>
                    </a:lnTo>
                    <a:lnTo>
                      <a:pt x="7" y="9"/>
                    </a:lnTo>
                    <a:lnTo>
                      <a:pt x="6" y="9"/>
                    </a:lnTo>
                    <a:lnTo>
                      <a:pt x="7" y="9"/>
                    </a:lnTo>
                    <a:lnTo>
                      <a:pt x="8" y="9"/>
                    </a:lnTo>
                    <a:lnTo>
                      <a:pt x="13" y="12"/>
                    </a:lnTo>
                    <a:lnTo>
                      <a:pt x="19" y="16"/>
                    </a:lnTo>
                    <a:lnTo>
                      <a:pt x="26" y="22"/>
                    </a:lnTo>
                    <a:lnTo>
                      <a:pt x="32" y="29"/>
                    </a:lnTo>
                    <a:lnTo>
                      <a:pt x="39" y="37"/>
                    </a:lnTo>
                    <a:lnTo>
                      <a:pt x="44" y="45"/>
                    </a:lnTo>
                    <a:lnTo>
                      <a:pt x="51"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16" name="Freeform 940"/>
              <p:cNvSpPr>
                <a:spLocks noChangeArrowheads="1"/>
              </p:cNvSpPr>
              <p:nvPr/>
            </p:nvSpPr>
            <p:spPr bwMode="auto">
              <a:xfrm>
                <a:off x="189" y="3878"/>
                <a:ext cx="20" cy="60"/>
              </a:xfrm>
              <a:custGeom>
                <a:avLst/>
                <a:gdLst>
                  <a:gd name="T0" fmla="*/ 1808 w 24"/>
                  <a:gd name="T1" fmla="*/ 21683 h 60"/>
                  <a:gd name="T2" fmla="*/ 1808 w 24"/>
                  <a:gd name="T3" fmla="*/ 20226 h 60"/>
                  <a:gd name="T4" fmla="*/ 1721 w 24"/>
                  <a:gd name="T5" fmla="*/ 18135 h 60"/>
                  <a:gd name="T6" fmla="*/ 1669 w 24"/>
                  <a:gd name="T7" fmla="*/ 15747 h 60"/>
                  <a:gd name="T8" fmla="*/ 1540 w 24"/>
                  <a:gd name="T9" fmla="*/ 12522 h 60"/>
                  <a:gd name="T10" fmla="*/ 1422 w 24"/>
                  <a:gd name="T11" fmla="*/ 9086 h 60"/>
                  <a:gd name="T12" fmla="*/ 1211 w 24"/>
                  <a:gd name="T13" fmla="*/ 6027 h 60"/>
                  <a:gd name="T14" fmla="*/ 879 w 24"/>
                  <a:gd name="T15" fmla="*/ 3182 h 60"/>
                  <a:gd name="T16" fmla="*/ 589 w 24"/>
                  <a:gd name="T17" fmla="*/ 0 h 60"/>
                  <a:gd name="T18" fmla="*/ 0 w 24"/>
                  <a:gd name="T19" fmla="*/ 4 h 60"/>
                  <a:gd name="T20" fmla="*/ 3 w 24"/>
                  <a:gd name="T21" fmla="*/ 4367 h 60"/>
                  <a:gd name="T22" fmla="*/ 589 w 24"/>
                  <a:gd name="T23" fmla="*/ 7661 h 60"/>
                  <a:gd name="T24" fmla="*/ 748 w 24"/>
                  <a:gd name="T25" fmla="*/ 10644 h 60"/>
                  <a:gd name="T26" fmla="*/ 879 w 24"/>
                  <a:gd name="T27" fmla="*/ 13404 h 60"/>
                  <a:gd name="T28" fmla="*/ 1032 w 24"/>
                  <a:gd name="T29" fmla="*/ 16691 h 60"/>
                  <a:gd name="T30" fmla="*/ 1118 w 24"/>
                  <a:gd name="T31" fmla="*/ 18670 h 60"/>
                  <a:gd name="T32" fmla="*/ 1118 w 24"/>
                  <a:gd name="T33" fmla="*/ 21231 h 60"/>
                  <a:gd name="T34" fmla="*/ 1211 w 24"/>
                  <a:gd name="T35" fmla="*/ 21922 h 60"/>
                  <a:gd name="T36" fmla="*/ 1808 w 24"/>
                  <a:gd name="T37" fmla="*/ 21683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24" y="59"/>
                    </a:moveTo>
                    <a:lnTo>
                      <a:pt x="24" y="55"/>
                    </a:lnTo>
                    <a:lnTo>
                      <a:pt x="23" y="49"/>
                    </a:lnTo>
                    <a:lnTo>
                      <a:pt x="22" y="42"/>
                    </a:lnTo>
                    <a:lnTo>
                      <a:pt x="20" y="34"/>
                    </a:lnTo>
                    <a:lnTo>
                      <a:pt x="18" y="25"/>
                    </a:lnTo>
                    <a:lnTo>
                      <a:pt x="16" y="16"/>
                    </a:lnTo>
                    <a:lnTo>
                      <a:pt x="12" y="8"/>
                    </a:lnTo>
                    <a:lnTo>
                      <a:pt x="7" y="0"/>
                    </a:lnTo>
                    <a:lnTo>
                      <a:pt x="0" y="4"/>
                    </a:lnTo>
                    <a:lnTo>
                      <a:pt x="4" y="12"/>
                    </a:lnTo>
                    <a:lnTo>
                      <a:pt x="7" y="20"/>
                    </a:lnTo>
                    <a:lnTo>
                      <a:pt x="10" y="29"/>
                    </a:lnTo>
                    <a:lnTo>
                      <a:pt x="12" y="36"/>
                    </a:lnTo>
                    <a:lnTo>
                      <a:pt x="14" y="44"/>
                    </a:lnTo>
                    <a:lnTo>
                      <a:pt x="15" y="51"/>
                    </a:lnTo>
                    <a:lnTo>
                      <a:pt x="15" y="56"/>
                    </a:lnTo>
                    <a:lnTo>
                      <a:pt x="16" y="60"/>
                    </a:lnTo>
                    <a:lnTo>
                      <a:pt x="24"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17" name="Freeform 941"/>
              <p:cNvSpPr>
                <a:spLocks noChangeArrowheads="1"/>
              </p:cNvSpPr>
              <p:nvPr/>
            </p:nvSpPr>
            <p:spPr bwMode="auto">
              <a:xfrm>
                <a:off x="5548" y="3958"/>
                <a:ext cx="63" cy="109"/>
              </a:xfrm>
              <a:custGeom>
                <a:avLst/>
                <a:gdLst>
                  <a:gd name="T0" fmla="*/ 0 w 65"/>
                  <a:gd name="T1" fmla="*/ 35232 h 104"/>
                  <a:gd name="T2" fmla="*/ 0 w 65"/>
                  <a:gd name="T3" fmla="*/ 35691 h 104"/>
                  <a:gd name="T4" fmla="*/ 0 w 65"/>
                  <a:gd name="T5" fmla="*/ 36475 h 104"/>
                  <a:gd name="T6" fmla="*/ 1 w 65"/>
                  <a:gd name="T7" fmla="*/ 36948 h 104"/>
                  <a:gd name="T8" fmla="*/ 2 w 65"/>
                  <a:gd name="T9" fmla="*/ 37955 h 104"/>
                  <a:gd name="T10" fmla="*/ 6 w 65"/>
                  <a:gd name="T11" fmla="*/ 37955 h 104"/>
                  <a:gd name="T12" fmla="*/ 549 w 65"/>
                  <a:gd name="T13" fmla="*/ 36948 h 104"/>
                  <a:gd name="T14" fmla="*/ 787 w 65"/>
                  <a:gd name="T15" fmla="*/ 35744 h 104"/>
                  <a:gd name="T16" fmla="*/ 1195 w 65"/>
                  <a:gd name="T17" fmla="*/ 34310 h 104"/>
                  <a:gd name="T18" fmla="*/ 1458 w 65"/>
                  <a:gd name="T19" fmla="*/ 32749 h 104"/>
                  <a:gd name="T20" fmla="*/ 1849 w 65"/>
                  <a:gd name="T21" fmla="*/ 30379 h 104"/>
                  <a:gd name="T22" fmla="*/ 2168 w 65"/>
                  <a:gd name="T23" fmla="*/ 27105 h 104"/>
                  <a:gd name="T24" fmla="*/ 2443 w 65"/>
                  <a:gd name="T25" fmla="*/ 24336 h 104"/>
                  <a:gd name="T26" fmla="*/ 2810 w 65"/>
                  <a:gd name="T27" fmla="*/ 20984 h 104"/>
                  <a:gd name="T28" fmla="*/ 2982 w 65"/>
                  <a:gd name="T29" fmla="*/ 17067 h 104"/>
                  <a:gd name="T30" fmla="*/ 3102 w 65"/>
                  <a:gd name="T31" fmla="*/ 13441 h 104"/>
                  <a:gd name="T32" fmla="*/ 3166 w 65"/>
                  <a:gd name="T33" fmla="*/ 9281 h 104"/>
                  <a:gd name="T34" fmla="*/ 3157 w 65"/>
                  <a:gd name="T35" fmla="*/ 4737 h 104"/>
                  <a:gd name="T36" fmla="*/ 2982 w 65"/>
                  <a:gd name="T37" fmla="*/ 3 h 104"/>
                  <a:gd name="T38" fmla="*/ 2975 w 65"/>
                  <a:gd name="T39" fmla="*/ 2 h 104"/>
                  <a:gd name="T40" fmla="*/ 2858 w 65"/>
                  <a:gd name="T41" fmla="*/ 0 h 104"/>
                  <a:gd name="T42" fmla="*/ 2810 w 65"/>
                  <a:gd name="T43" fmla="*/ 0 h 104"/>
                  <a:gd name="T44" fmla="*/ 2693 w 65"/>
                  <a:gd name="T45" fmla="*/ 2 h 104"/>
                  <a:gd name="T46" fmla="*/ 2349 w 65"/>
                  <a:gd name="T47" fmla="*/ 4 h 104"/>
                  <a:gd name="T48" fmla="*/ 2086 w 65"/>
                  <a:gd name="T49" fmla="*/ 3015 h 104"/>
                  <a:gd name="T50" fmla="*/ 1743 w 65"/>
                  <a:gd name="T51" fmla="*/ 5099 h 104"/>
                  <a:gd name="T52" fmla="*/ 1374 w 65"/>
                  <a:gd name="T53" fmla="*/ 8005 h 104"/>
                  <a:gd name="T54" fmla="*/ 1059 w 65"/>
                  <a:gd name="T55" fmla="*/ 10743 h 104"/>
                  <a:gd name="T56" fmla="*/ 740 w 65"/>
                  <a:gd name="T57" fmla="*/ 13655 h 104"/>
                  <a:gd name="T58" fmla="*/ 549 w 65"/>
                  <a:gd name="T59" fmla="*/ 17064 h 104"/>
                  <a:gd name="T60" fmla="*/ 8 w 65"/>
                  <a:gd name="T61" fmla="*/ 19778 h 104"/>
                  <a:gd name="T62" fmla="*/ 6 w 65"/>
                  <a:gd name="T63" fmla="*/ 22909 h 104"/>
                  <a:gd name="T64" fmla="*/ 4 w 65"/>
                  <a:gd name="T65" fmla="*/ 26205 h 104"/>
                  <a:gd name="T66" fmla="*/ 3 w 65"/>
                  <a:gd name="T67" fmla="*/ 28605 h 104"/>
                  <a:gd name="T68" fmla="*/ 2 w 65"/>
                  <a:gd name="T69" fmla="*/ 30883 h 104"/>
                  <a:gd name="T70" fmla="*/ 1 w 65"/>
                  <a:gd name="T71" fmla="*/ 33200 h 104"/>
                  <a:gd name="T72" fmla="*/ 0 w 65"/>
                  <a:gd name="T73" fmla="*/ 35232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4"/>
                  <a:gd name="T113" fmla="*/ 65 w 65"/>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4">
                    <a:moveTo>
                      <a:pt x="0" y="97"/>
                    </a:moveTo>
                    <a:lnTo>
                      <a:pt x="0" y="99"/>
                    </a:lnTo>
                    <a:lnTo>
                      <a:pt x="0" y="102"/>
                    </a:lnTo>
                    <a:lnTo>
                      <a:pt x="1" y="103"/>
                    </a:lnTo>
                    <a:lnTo>
                      <a:pt x="2" y="104"/>
                    </a:lnTo>
                    <a:lnTo>
                      <a:pt x="6" y="104"/>
                    </a:lnTo>
                    <a:lnTo>
                      <a:pt x="11" y="103"/>
                    </a:lnTo>
                    <a:lnTo>
                      <a:pt x="17" y="100"/>
                    </a:lnTo>
                    <a:lnTo>
                      <a:pt x="24" y="96"/>
                    </a:lnTo>
                    <a:lnTo>
                      <a:pt x="30" y="91"/>
                    </a:lnTo>
                    <a:lnTo>
                      <a:pt x="38" y="84"/>
                    </a:lnTo>
                    <a:lnTo>
                      <a:pt x="44" y="76"/>
                    </a:lnTo>
                    <a:lnTo>
                      <a:pt x="50" y="67"/>
                    </a:lnTo>
                    <a:lnTo>
                      <a:pt x="57" y="58"/>
                    </a:lnTo>
                    <a:lnTo>
                      <a:pt x="61" y="48"/>
                    </a:lnTo>
                    <a:lnTo>
                      <a:pt x="63" y="37"/>
                    </a:lnTo>
                    <a:lnTo>
                      <a:pt x="65" y="26"/>
                    </a:lnTo>
                    <a:lnTo>
                      <a:pt x="64" y="14"/>
                    </a:lnTo>
                    <a:lnTo>
                      <a:pt x="61" y="3"/>
                    </a:lnTo>
                    <a:lnTo>
                      <a:pt x="60" y="2"/>
                    </a:lnTo>
                    <a:lnTo>
                      <a:pt x="58" y="0"/>
                    </a:lnTo>
                    <a:lnTo>
                      <a:pt x="57" y="0"/>
                    </a:lnTo>
                    <a:lnTo>
                      <a:pt x="55" y="2"/>
                    </a:lnTo>
                    <a:lnTo>
                      <a:pt x="48" y="4"/>
                    </a:lnTo>
                    <a:lnTo>
                      <a:pt x="42" y="8"/>
                    </a:lnTo>
                    <a:lnTo>
                      <a:pt x="36" y="15"/>
                    </a:lnTo>
                    <a:lnTo>
                      <a:pt x="28" y="22"/>
                    </a:lnTo>
                    <a:lnTo>
                      <a:pt x="22" y="30"/>
                    </a:lnTo>
                    <a:lnTo>
                      <a:pt x="16" y="39"/>
                    </a:lnTo>
                    <a:lnTo>
                      <a:pt x="11" y="47"/>
                    </a:lnTo>
                    <a:lnTo>
                      <a:pt x="8" y="55"/>
                    </a:lnTo>
                    <a:lnTo>
                      <a:pt x="6" y="64"/>
                    </a:lnTo>
                    <a:lnTo>
                      <a:pt x="4" y="72"/>
                    </a:lnTo>
                    <a:lnTo>
                      <a:pt x="3" y="80"/>
                    </a:lnTo>
                    <a:lnTo>
                      <a:pt x="2" y="87"/>
                    </a:lnTo>
                    <a:lnTo>
                      <a:pt x="1" y="93"/>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18" name="Freeform 942"/>
              <p:cNvSpPr>
                <a:spLocks noChangeArrowheads="1"/>
              </p:cNvSpPr>
              <p:nvPr/>
            </p:nvSpPr>
            <p:spPr bwMode="auto">
              <a:xfrm>
                <a:off x="5542" y="3958"/>
                <a:ext cx="73" cy="113"/>
              </a:xfrm>
              <a:custGeom>
                <a:avLst/>
                <a:gdLst>
                  <a:gd name="T0" fmla="*/ 1794 w 75"/>
                  <a:gd name="T1" fmla="*/ 4 h 108"/>
                  <a:gd name="T2" fmla="*/ 1888 w 75"/>
                  <a:gd name="T3" fmla="*/ 4084 h 108"/>
                  <a:gd name="T4" fmla="*/ 1888 w 75"/>
                  <a:gd name="T5" fmla="*/ 7675 h 108"/>
                  <a:gd name="T6" fmla="*/ 1881 w 75"/>
                  <a:gd name="T7" fmla="*/ 10439 h 108"/>
                  <a:gd name="T8" fmla="*/ 1794 w 75"/>
                  <a:gd name="T9" fmla="*/ 12917 h 108"/>
                  <a:gd name="T10" fmla="*/ 1696 w 75"/>
                  <a:gd name="T11" fmla="*/ 15969 h 108"/>
                  <a:gd name="T12" fmla="*/ 1528 w 75"/>
                  <a:gd name="T13" fmla="*/ 18437 h 108"/>
                  <a:gd name="T14" fmla="*/ 1375 w 75"/>
                  <a:gd name="T15" fmla="*/ 21232 h 108"/>
                  <a:gd name="T16" fmla="*/ 1177 w 75"/>
                  <a:gd name="T17" fmla="*/ 23456 h 108"/>
                  <a:gd name="T18" fmla="*/ 962 w 75"/>
                  <a:gd name="T19" fmla="*/ 24771 h 108"/>
                  <a:gd name="T20" fmla="*/ 742 w 75"/>
                  <a:gd name="T21" fmla="*/ 26617 h 108"/>
                  <a:gd name="T22" fmla="*/ 543 w 75"/>
                  <a:gd name="T23" fmla="*/ 28107 h 108"/>
                  <a:gd name="T24" fmla="*/ 398 w 75"/>
                  <a:gd name="T25" fmla="*/ 28357 h 108"/>
                  <a:gd name="T26" fmla="*/ 341 w 75"/>
                  <a:gd name="T27" fmla="*/ 28583 h 108"/>
                  <a:gd name="T28" fmla="*/ 9 w 75"/>
                  <a:gd name="T29" fmla="*/ 28583 h 108"/>
                  <a:gd name="T30" fmla="*/ 9 w 75"/>
                  <a:gd name="T31" fmla="*/ 28289 h 108"/>
                  <a:gd name="T32" fmla="*/ 0 w 75"/>
                  <a:gd name="T33" fmla="*/ 28107 h 108"/>
                  <a:gd name="T34" fmla="*/ 0 w 75"/>
                  <a:gd name="T35" fmla="*/ 28583 h 108"/>
                  <a:gd name="T36" fmla="*/ 2 w 75"/>
                  <a:gd name="T37" fmla="*/ 30180 h 108"/>
                  <a:gd name="T38" fmla="*/ 3 w 75"/>
                  <a:gd name="T39" fmla="*/ 30708 h 108"/>
                  <a:gd name="T40" fmla="*/ 6 w 75"/>
                  <a:gd name="T41" fmla="*/ 31229 h 108"/>
                  <a:gd name="T42" fmla="*/ 341 w 75"/>
                  <a:gd name="T43" fmla="*/ 31229 h 108"/>
                  <a:gd name="T44" fmla="*/ 466 w 75"/>
                  <a:gd name="T45" fmla="*/ 31210 h 108"/>
                  <a:gd name="T46" fmla="*/ 670 w 75"/>
                  <a:gd name="T47" fmla="*/ 30390 h 108"/>
                  <a:gd name="T48" fmla="*/ 914 w 75"/>
                  <a:gd name="T49" fmla="*/ 28583 h 108"/>
                  <a:gd name="T50" fmla="*/ 1124 w 75"/>
                  <a:gd name="T51" fmla="*/ 27059 h 108"/>
                  <a:gd name="T52" fmla="*/ 1375 w 75"/>
                  <a:gd name="T53" fmla="*/ 25186 h 108"/>
                  <a:gd name="T54" fmla="*/ 1535 w 75"/>
                  <a:gd name="T55" fmla="*/ 22821 h 108"/>
                  <a:gd name="T56" fmla="*/ 1785 w 75"/>
                  <a:gd name="T57" fmla="*/ 20331 h 108"/>
                  <a:gd name="T58" fmla="*/ 1888 w 75"/>
                  <a:gd name="T59" fmla="*/ 17173 h 108"/>
                  <a:gd name="T60" fmla="*/ 2085 w 75"/>
                  <a:gd name="T61" fmla="*/ 14571 h 108"/>
                  <a:gd name="T62" fmla="*/ 2182 w 75"/>
                  <a:gd name="T63" fmla="*/ 11077 h 108"/>
                  <a:gd name="T64" fmla="*/ 2197 w 75"/>
                  <a:gd name="T65" fmla="*/ 7675 h 108"/>
                  <a:gd name="T66" fmla="*/ 2182 w 75"/>
                  <a:gd name="T67" fmla="*/ 3809 h 108"/>
                  <a:gd name="T68" fmla="*/ 2085 w 75"/>
                  <a:gd name="T69" fmla="*/ 0 h 108"/>
                  <a:gd name="T70" fmla="*/ 1794 w 75"/>
                  <a:gd name="T71" fmla="*/ 4 h 1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5"/>
                  <a:gd name="T109" fmla="*/ 0 h 108"/>
                  <a:gd name="T110" fmla="*/ 75 w 75"/>
                  <a:gd name="T111" fmla="*/ 108 h 10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5" h="108">
                    <a:moveTo>
                      <a:pt x="62" y="4"/>
                    </a:moveTo>
                    <a:lnTo>
                      <a:pt x="65" y="15"/>
                    </a:lnTo>
                    <a:lnTo>
                      <a:pt x="65" y="26"/>
                    </a:lnTo>
                    <a:lnTo>
                      <a:pt x="64" y="36"/>
                    </a:lnTo>
                    <a:lnTo>
                      <a:pt x="62" y="45"/>
                    </a:lnTo>
                    <a:lnTo>
                      <a:pt x="58" y="55"/>
                    </a:lnTo>
                    <a:lnTo>
                      <a:pt x="52" y="64"/>
                    </a:lnTo>
                    <a:lnTo>
                      <a:pt x="46" y="73"/>
                    </a:lnTo>
                    <a:lnTo>
                      <a:pt x="40" y="81"/>
                    </a:lnTo>
                    <a:lnTo>
                      <a:pt x="33" y="86"/>
                    </a:lnTo>
                    <a:lnTo>
                      <a:pt x="26" y="92"/>
                    </a:lnTo>
                    <a:lnTo>
                      <a:pt x="20" y="96"/>
                    </a:lnTo>
                    <a:lnTo>
                      <a:pt x="14" y="98"/>
                    </a:lnTo>
                    <a:lnTo>
                      <a:pt x="11" y="99"/>
                    </a:lnTo>
                    <a:lnTo>
                      <a:pt x="9" y="99"/>
                    </a:lnTo>
                    <a:lnTo>
                      <a:pt x="9" y="97"/>
                    </a:lnTo>
                    <a:lnTo>
                      <a:pt x="0" y="96"/>
                    </a:lnTo>
                    <a:lnTo>
                      <a:pt x="0" y="99"/>
                    </a:lnTo>
                    <a:lnTo>
                      <a:pt x="2" y="103"/>
                    </a:lnTo>
                    <a:lnTo>
                      <a:pt x="3" y="106"/>
                    </a:lnTo>
                    <a:lnTo>
                      <a:pt x="6" y="108"/>
                    </a:lnTo>
                    <a:lnTo>
                      <a:pt x="11" y="108"/>
                    </a:lnTo>
                    <a:lnTo>
                      <a:pt x="17" y="107"/>
                    </a:lnTo>
                    <a:lnTo>
                      <a:pt x="24" y="104"/>
                    </a:lnTo>
                    <a:lnTo>
                      <a:pt x="31" y="99"/>
                    </a:lnTo>
                    <a:lnTo>
                      <a:pt x="39" y="94"/>
                    </a:lnTo>
                    <a:lnTo>
                      <a:pt x="46" y="87"/>
                    </a:lnTo>
                    <a:lnTo>
                      <a:pt x="53" y="78"/>
                    </a:lnTo>
                    <a:lnTo>
                      <a:pt x="60" y="70"/>
                    </a:lnTo>
                    <a:lnTo>
                      <a:pt x="65" y="60"/>
                    </a:lnTo>
                    <a:lnTo>
                      <a:pt x="70" y="49"/>
                    </a:lnTo>
                    <a:lnTo>
                      <a:pt x="73" y="38"/>
                    </a:lnTo>
                    <a:lnTo>
                      <a:pt x="75" y="26"/>
                    </a:lnTo>
                    <a:lnTo>
                      <a:pt x="73" y="14"/>
                    </a:lnTo>
                    <a:lnTo>
                      <a:pt x="70" y="0"/>
                    </a:lnTo>
                    <a:lnTo>
                      <a:pt x="62"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19" name="Freeform 943"/>
              <p:cNvSpPr>
                <a:spLocks noChangeArrowheads="1"/>
              </p:cNvSpPr>
              <p:nvPr/>
            </p:nvSpPr>
            <p:spPr bwMode="auto">
              <a:xfrm>
                <a:off x="5560" y="3953"/>
                <a:ext cx="50" cy="44"/>
              </a:xfrm>
              <a:custGeom>
                <a:avLst/>
                <a:gdLst>
                  <a:gd name="T0" fmla="*/ 8 w 53"/>
                  <a:gd name="T1" fmla="*/ 23247 h 45"/>
                  <a:gd name="T2" fmla="*/ 385 w 53"/>
                  <a:gd name="T3" fmla="*/ 19430 h 45"/>
                  <a:gd name="T4" fmla="*/ 535 w 53"/>
                  <a:gd name="T5" fmla="*/ 15368 h 45"/>
                  <a:gd name="T6" fmla="*/ 787 w 53"/>
                  <a:gd name="T7" fmla="*/ 10925 h 45"/>
                  <a:gd name="T8" fmla="*/ 982 w 53"/>
                  <a:gd name="T9" fmla="*/ 9109 h 45"/>
                  <a:gd name="T10" fmla="*/ 1106 w 53"/>
                  <a:gd name="T11" fmla="*/ 5960 h 45"/>
                  <a:gd name="T12" fmla="*/ 1306 w 53"/>
                  <a:gd name="T13" fmla="*/ 4593 h 45"/>
                  <a:gd name="T14" fmla="*/ 1366 w 53"/>
                  <a:gd name="T15" fmla="*/ 4593 h 45"/>
                  <a:gd name="T16" fmla="*/ 1379 w 53"/>
                  <a:gd name="T17" fmla="*/ 4593 h 45"/>
                  <a:gd name="T18" fmla="*/ 1366 w 53"/>
                  <a:gd name="T19" fmla="*/ 4593 h 45"/>
                  <a:gd name="T20" fmla="*/ 1366 w 53"/>
                  <a:gd name="T21" fmla="*/ 4216 h 45"/>
                  <a:gd name="T22" fmla="*/ 1564 w 53"/>
                  <a:gd name="T23" fmla="*/ 4 h 45"/>
                  <a:gd name="T24" fmla="*/ 1479 w 53"/>
                  <a:gd name="T25" fmla="*/ 1 h 45"/>
                  <a:gd name="T26" fmla="*/ 1401 w 53"/>
                  <a:gd name="T27" fmla="*/ 0 h 45"/>
                  <a:gd name="T28" fmla="*/ 1306 w 53"/>
                  <a:gd name="T29" fmla="*/ 0 h 45"/>
                  <a:gd name="T30" fmla="*/ 1224 w 53"/>
                  <a:gd name="T31" fmla="*/ 1 h 45"/>
                  <a:gd name="T32" fmla="*/ 991 w 53"/>
                  <a:gd name="T33" fmla="*/ 4 h 45"/>
                  <a:gd name="T34" fmla="*/ 840 w 53"/>
                  <a:gd name="T35" fmla="*/ 4593 h 45"/>
                  <a:gd name="T36" fmla="*/ 598 w 53"/>
                  <a:gd name="T37" fmla="*/ 7683 h 45"/>
                  <a:gd name="T38" fmla="*/ 385 w 53"/>
                  <a:gd name="T39" fmla="*/ 11749 h 45"/>
                  <a:gd name="T40" fmla="*/ 6 w 53"/>
                  <a:gd name="T41" fmla="*/ 16555 h 45"/>
                  <a:gd name="T42" fmla="*/ 0 w 53"/>
                  <a:gd name="T43" fmla="*/ 21367 h 45"/>
                  <a:gd name="T44" fmla="*/ 8 w 53"/>
                  <a:gd name="T45" fmla="*/ 2324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8" y="45"/>
                    </a:moveTo>
                    <a:lnTo>
                      <a:pt x="13" y="37"/>
                    </a:lnTo>
                    <a:lnTo>
                      <a:pt x="19" y="30"/>
                    </a:lnTo>
                    <a:lnTo>
                      <a:pt x="26" y="22"/>
                    </a:lnTo>
                    <a:lnTo>
                      <a:pt x="33" y="17"/>
                    </a:lnTo>
                    <a:lnTo>
                      <a:pt x="38" y="12"/>
                    </a:lnTo>
                    <a:lnTo>
                      <a:pt x="44" y="9"/>
                    </a:lnTo>
                    <a:lnTo>
                      <a:pt x="45" y="9"/>
                    </a:lnTo>
                    <a:lnTo>
                      <a:pt x="46" y="9"/>
                    </a:lnTo>
                    <a:lnTo>
                      <a:pt x="45" y="9"/>
                    </a:lnTo>
                    <a:lnTo>
                      <a:pt x="45" y="8"/>
                    </a:lnTo>
                    <a:lnTo>
                      <a:pt x="53" y="4"/>
                    </a:lnTo>
                    <a:lnTo>
                      <a:pt x="50" y="1"/>
                    </a:lnTo>
                    <a:lnTo>
                      <a:pt x="47" y="0"/>
                    </a:lnTo>
                    <a:lnTo>
                      <a:pt x="44" y="0"/>
                    </a:lnTo>
                    <a:lnTo>
                      <a:pt x="41" y="1"/>
                    </a:lnTo>
                    <a:lnTo>
                      <a:pt x="34" y="4"/>
                    </a:lnTo>
                    <a:lnTo>
                      <a:pt x="28" y="9"/>
                    </a:lnTo>
                    <a:lnTo>
                      <a:pt x="21" y="15"/>
                    </a:lnTo>
                    <a:lnTo>
                      <a:pt x="13" y="23"/>
                    </a:lnTo>
                    <a:lnTo>
                      <a:pt x="6" y="32"/>
                    </a:lnTo>
                    <a:lnTo>
                      <a:pt x="0" y="41"/>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20" name="Freeform 944"/>
              <p:cNvSpPr>
                <a:spLocks noChangeArrowheads="1"/>
              </p:cNvSpPr>
              <p:nvPr/>
            </p:nvSpPr>
            <p:spPr bwMode="auto">
              <a:xfrm>
                <a:off x="5542" y="3999"/>
                <a:ext cx="21" cy="60"/>
              </a:xfrm>
              <a:custGeom>
                <a:avLst/>
                <a:gdLst>
                  <a:gd name="T0" fmla="*/ 577 w 25"/>
                  <a:gd name="T1" fmla="*/ 21922 h 60"/>
                  <a:gd name="T2" fmla="*/ 624 w 25"/>
                  <a:gd name="T3" fmla="*/ 21231 h 60"/>
                  <a:gd name="T4" fmla="*/ 674 w 25"/>
                  <a:gd name="T5" fmla="*/ 18473 h 60"/>
                  <a:gd name="T6" fmla="*/ 728 w 25"/>
                  <a:gd name="T7" fmla="*/ 16691 h 60"/>
                  <a:gd name="T8" fmla="*/ 786 w 25"/>
                  <a:gd name="T9" fmla="*/ 13404 h 60"/>
                  <a:gd name="T10" fmla="*/ 916 w 25"/>
                  <a:gd name="T11" fmla="*/ 10539 h 60"/>
                  <a:gd name="T12" fmla="*/ 1069 w 25"/>
                  <a:gd name="T13" fmla="*/ 7147 h 60"/>
                  <a:gd name="T14" fmla="*/ 1347 w 25"/>
                  <a:gd name="T15" fmla="*/ 4367 h 60"/>
                  <a:gd name="T16" fmla="*/ 1572 w 25"/>
                  <a:gd name="T17" fmla="*/ 4 h 60"/>
                  <a:gd name="T18" fmla="*/ 1069 w 25"/>
                  <a:gd name="T19" fmla="*/ 0 h 60"/>
                  <a:gd name="T20" fmla="*/ 786 w 25"/>
                  <a:gd name="T21" fmla="*/ 3182 h 60"/>
                  <a:gd name="T22" fmla="*/ 577 w 25"/>
                  <a:gd name="T23" fmla="*/ 6519 h 60"/>
                  <a:gd name="T24" fmla="*/ 496 w 25"/>
                  <a:gd name="T25" fmla="*/ 9737 h 60"/>
                  <a:gd name="T26" fmla="*/ 3 w 25"/>
                  <a:gd name="T27" fmla="*/ 12522 h 60"/>
                  <a:gd name="T28" fmla="*/ 3 w 25"/>
                  <a:gd name="T29" fmla="*/ 15914 h 60"/>
                  <a:gd name="T30" fmla="*/ 2 w 25"/>
                  <a:gd name="T31" fmla="*/ 18135 h 60"/>
                  <a:gd name="T32" fmla="*/ 2 w 25"/>
                  <a:gd name="T33" fmla="*/ 20226 h 60"/>
                  <a:gd name="T34" fmla="*/ 0 w 25"/>
                  <a:gd name="T35" fmla="*/ 21683 h 60"/>
                  <a:gd name="T36" fmla="*/ 577 w 25"/>
                  <a:gd name="T37" fmla="*/ 2192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0"/>
                  <a:gd name="T59" fmla="*/ 25 w 25"/>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0">
                    <a:moveTo>
                      <a:pt x="9" y="60"/>
                    </a:moveTo>
                    <a:lnTo>
                      <a:pt x="10" y="56"/>
                    </a:lnTo>
                    <a:lnTo>
                      <a:pt x="11" y="50"/>
                    </a:lnTo>
                    <a:lnTo>
                      <a:pt x="12" y="44"/>
                    </a:lnTo>
                    <a:lnTo>
                      <a:pt x="13" y="36"/>
                    </a:lnTo>
                    <a:lnTo>
                      <a:pt x="15" y="28"/>
                    </a:lnTo>
                    <a:lnTo>
                      <a:pt x="17" y="19"/>
                    </a:lnTo>
                    <a:lnTo>
                      <a:pt x="21" y="12"/>
                    </a:lnTo>
                    <a:lnTo>
                      <a:pt x="25" y="4"/>
                    </a:lnTo>
                    <a:lnTo>
                      <a:pt x="17" y="0"/>
                    </a:lnTo>
                    <a:lnTo>
                      <a:pt x="13" y="8"/>
                    </a:lnTo>
                    <a:lnTo>
                      <a:pt x="9" y="17"/>
                    </a:lnTo>
                    <a:lnTo>
                      <a:pt x="7" y="26"/>
                    </a:lnTo>
                    <a:lnTo>
                      <a:pt x="5" y="34"/>
                    </a:lnTo>
                    <a:lnTo>
                      <a:pt x="3" y="43"/>
                    </a:lnTo>
                    <a:lnTo>
                      <a:pt x="2" y="49"/>
                    </a:lnTo>
                    <a:lnTo>
                      <a:pt x="2" y="55"/>
                    </a:lnTo>
                    <a:lnTo>
                      <a:pt x="0" y="59"/>
                    </a:lnTo>
                    <a:lnTo>
                      <a:pt x="9"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21" name="Freeform 945"/>
              <p:cNvSpPr>
                <a:spLocks noChangeArrowheads="1"/>
              </p:cNvSpPr>
              <p:nvPr/>
            </p:nvSpPr>
            <p:spPr bwMode="auto">
              <a:xfrm>
                <a:off x="143" y="2031"/>
                <a:ext cx="63" cy="112"/>
              </a:xfrm>
              <a:custGeom>
                <a:avLst/>
                <a:gdLst>
                  <a:gd name="T0" fmla="*/ 3166 w 65"/>
                  <a:gd name="T1" fmla="*/ 29584 h 107"/>
                  <a:gd name="T2" fmla="*/ 3166 w 65"/>
                  <a:gd name="T3" fmla="*/ 30109 h 107"/>
                  <a:gd name="T4" fmla="*/ 3166 w 65"/>
                  <a:gd name="T5" fmla="*/ 31706 h 107"/>
                  <a:gd name="T6" fmla="*/ 3157 w 65"/>
                  <a:gd name="T7" fmla="*/ 31793 h 107"/>
                  <a:gd name="T8" fmla="*/ 3102 w 65"/>
                  <a:gd name="T9" fmla="*/ 32375 h 107"/>
                  <a:gd name="T10" fmla="*/ 2922 w 65"/>
                  <a:gd name="T11" fmla="*/ 32690 h 107"/>
                  <a:gd name="T12" fmla="*/ 2647 w 65"/>
                  <a:gd name="T13" fmla="*/ 32690 h 107"/>
                  <a:gd name="T14" fmla="*/ 2349 w 65"/>
                  <a:gd name="T15" fmla="*/ 32030 h 107"/>
                  <a:gd name="T16" fmla="*/ 2043 w 65"/>
                  <a:gd name="T17" fmla="*/ 30401 h 107"/>
                  <a:gd name="T18" fmla="*/ 1708 w 65"/>
                  <a:gd name="T19" fmla="*/ 29223 h 107"/>
                  <a:gd name="T20" fmla="*/ 1346 w 65"/>
                  <a:gd name="T21" fmla="*/ 27209 h 107"/>
                  <a:gd name="T22" fmla="*/ 997 w 65"/>
                  <a:gd name="T23" fmla="*/ 25250 h 107"/>
                  <a:gd name="T24" fmla="*/ 697 w 65"/>
                  <a:gd name="T25" fmla="*/ 22111 h 107"/>
                  <a:gd name="T26" fmla="*/ 8 w 65"/>
                  <a:gd name="T27" fmla="*/ 19122 h 107"/>
                  <a:gd name="T28" fmla="*/ 4 w 65"/>
                  <a:gd name="T29" fmla="*/ 15472 h 107"/>
                  <a:gd name="T30" fmla="*/ 2 w 65"/>
                  <a:gd name="T31" fmla="*/ 12281 h 107"/>
                  <a:gd name="T32" fmla="*/ 0 w 65"/>
                  <a:gd name="T33" fmla="*/ 8567 h 107"/>
                  <a:gd name="T34" fmla="*/ 1 w 65"/>
                  <a:gd name="T35" fmla="*/ 4206 h 107"/>
                  <a:gd name="T36" fmla="*/ 4 w 65"/>
                  <a:gd name="T37" fmla="*/ 3 h 107"/>
                  <a:gd name="T38" fmla="*/ 5 w 65"/>
                  <a:gd name="T39" fmla="*/ 0 h 107"/>
                  <a:gd name="T40" fmla="*/ 6 w 65"/>
                  <a:gd name="T41" fmla="*/ 0 h 107"/>
                  <a:gd name="T42" fmla="*/ 8 w 65"/>
                  <a:gd name="T43" fmla="*/ 0 h 107"/>
                  <a:gd name="T44" fmla="*/ 517 w 65"/>
                  <a:gd name="T45" fmla="*/ 2 h 107"/>
                  <a:gd name="T46" fmla="*/ 787 w 65"/>
                  <a:gd name="T47" fmla="*/ 4 h 107"/>
                  <a:gd name="T48" fmla="*/ 1126 w 65"/>
                  <a:gd name="T49" fmla="*/ 2551 h 107"/>
                  <a:gd name="T50" fmla="*/ 1429 w 65"/>
                  <a:gd name="T51" fmla="*/ 4206 h 107"/>
                  <a:gd name="T52" fmla="*/ 1814 w 65"/>
                  <a:gd name="T53" fmla="*/ 6917 h 107"/>
                  <a:gd name="T54" fmla="*/ 2122 w 65"/>
                  <a:gd name="T55" fmla="*/ 9205 h 107"/>
                  <a:gd name="T56" fmla="*/ 2391 w 65"/>
                  <a:gd name="T57" fmla="*/ 11789 h 107"/>
                  <a:gd name="T58" fmla="*/ 2647 w 65"/>
                  <a:gd name="T59" fmla="*/ 14362 h 107"/>
                  <a:gd name="T60" fmla="*/ 2810 w 65"/>
                  <a:gd name="T61" fmla="*/ 16646 h 107"/>
                  <a:gd name="T62" fmla="*/ 2922 w 65"/>
                  <a:gd name="T63" fmla="*/ 19525 h 107"/>
                  <a:gd name="T64" fmla="*/ 2982 w 65"/>
                  <a:gd name="T65" fmla="*/ 22111 h 107"/>
                  <a:gd name="T66" fmla="*/ 3102 w 65"/>
                  <a:gd name="T67" fmla="*/ 23996 h 107"/>
                  <a:gd name="T68" fmla="*/ 3157 w 65"/>
                  <a:gd name="T69" fmla="*/ 26077 h 107"/>
                  <a:gd name="T70" fmla="*/ 3157 w 65"/>
                  <a:gd name="T71" fmla="*/ 28293 h 107"/>
                  <a:gd name="T72" fmla="*/ 3166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7"/>
                    </a:moveTo>
                    <a:lnTo>
                      <a:pt x="65" y="99"/>
                    </a:lnTo>
                    <a:lnTo>
                      <a:pt x="65" y="103"/>
                    </a:lnTo>
                    <a:lnTo>
                      <a:pt x="64" y="104"/>
                    </a:lnTo>
                    <a:lnTo>
                      <a:pt x="63" y="106"/>
                    </a:lnTo>
                    <a:lnTo>
                      <a:pt x="59" y="107"/>
                    </a:lnTo>
                    <a:lnTo>
                      <a:pt x="54" y="107"/>
                    </a:lnTo>
                    <a:lnTo>
                      <a:pt x="48" y="105"/>
                    </a:lnTo>
                    <a:lnTo>
                      <a:pt x="41" y="100"/>
                    </a:lnTo>
                    <a:lnTo>
                      <a:pt x="35" y="95"/>
                    </a:lnTo>
                    <a:lnTo>
                      <a:pt x="27" y="88"/>
                    </a:lnTo>
                    <a:lnTo>
                      <a:pt x="21" y="81"/>
                    </a:lnTo>
                    <a:lnTo>
                      <a:pt x="15" y="72"/>
                    </a:lnTo>
                    <a:lnTo>
                      <a:pt x="8" y="62"/>
                    </a:lnTo>
                    <a:lnTo>
                      <a:pt x="4" y="51"/>
                    </a:lnTo>
                    <a:lnTo>
                      <a:pt x="2" y="40"/>
                    </a:lnTo>
                    <a:lnTo>
                      <a:pt x="0" y="28"/>
                    </a:lnTo>
                    <a:lnTo>
                      <a:pt x="1" y="15"/>
                    </a:lnTo>
                    <a:lnTo>
                      <a:pt x="4" y="3"/>
                    </a:lnTo>
                    <a:lnTo>
                      <a:pt x="5" y="0"/>
                    </a:lnTo>
                    <a:lnTo>
                      <a:pt x="6" y="0"/>
                    </a:lnTo>
                    <a:lnTo>
                      <a:pt x="8" y="0"/>
                    </a:lnTo>
                    <a:lnTo>
                      <a:pt x="10" y="2"/>
                    </a:lnTo>
                    <a:lnTo>
                      <a:pt x="17" y="4"/>
                    </a:lnTo>
                    <a:lnTo>
                      <a:pt x="23" y="8"/>
                    </a:lnTo>
                    <a:lnTo>
                      <a:pt x="29" y="15"/>
                    </a:lnTo>
                    <a:lnTo>
                      <a:pt x="37" y="22"/>
                    </a:lnTo>
                    <a:lnTo>
                      <a:pt x="43" y="30"/>
                    </a:lnTo>
                    <a:lnTo>
                      <a:pt x="49" y="39"/>
                    </a:lnTo>
                    <a:lnTo>
                      <a:pt x="54" y="47"/>
                    </a:lnTo>
                    <a:lnTo>
                      <a:pt x="57" y="55"/>
                    </a:lnTo>
                    <a:lnTo>
                      <a:pt x="59" y="64"/>
                    </a:lnTo>
                    <a:lnTo>
                      <a:pt x="61" y="72"/>
                    </a:lnTo>
                    <a:lnTo>
                      <a:pt x="63" y="79"/>
                    </a:lnTo>
                    <a:lnTo>
                      <a:pt x="64" y="86"/>
                    </a:lnTo>
                    <a:lnTo>
                      <a:pt x="64" y="93"/>
                    </a:lnTo>
                    <a:lnTo>
                      <a:pt x="65"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22" name="Freeform 946"/>
              <p:cNvSpPr>
                <a:spLocks noChangeArrowheads="1"/>
              </p:cNvSpPr>
              <p:nvPr/>
            </p:nvSpPr>
            <p:spPr bwMode="auto">
              <a:xfrm>
                <a:off x="138" y="2031"/>
                <a:ext cx="73" cy="117"/>
              </a:xfrm>
              <a:custGeom>
                <a:avLst/>
                <a:gdLst>
                  <a:gd name="T0" fmla="*/ 5 w 75"/>
                  <a:gd name="T1" fmla="*/ 0 h 111"/>
                  <a:gd name="T2" fmla="*/ 2 w 75"/>
                  <a:gd name="T3" fmla="*/ 6710 h 111"/>
                  <a:gd name="T4" fmla="*/ 0 w 75"/>
                  <a:gd name="T5" fmla="*/ 13254 h 111"/>
                  <a:gd name="T6" fmla="*/ 2 w 75"/>
                  <a:gd name="T7" fmla="*/ 18459 h 111"/>
                  <a:gd name="T8" fmla="*/ 5 w 75"/>
                  <a:gd name="T9" fmla="*/ 24804 h 111"/>
                  <a:gd name="T10" fmla="*/ 324 w 75"/>
                  <a:gd name="T11" fmla="*/ 30145 h 111"/>
                  <a:gd name="T12" fmla="*/ 419 w 75"/>
                  <a:gd name="T13" fmla="*/ 34472 h 111"/>
                  <a:gd name="T14" fmla="*/ 604 w 75"/>
                  <a:gd name="T15" fmla="*/ 39602 h 111"/>
                  <a:gd name="T16" fmla="*/ 868 w 75"/>
                  <a:gd name="T17" fmla="*/ 42950 h 111"/>
                  <a:gd name="T18" fmla="*/ 1061 w 75"/>
                  <a:gd name="T19" fmla="*/ 46451 h 111"/>
                  <a:gd name="T20" fmla="*/ 1305 w 75"/>
                  <a:gd name="T21" fmla="*/ 49753 h 111"/>
                  <a:gd name="T22" fmla="*/ 1527 w 75"/>
                  <a:gd name="T23" fmla="*/ 50618 h 111"/>
                  <a:gd name="T24" fmla="*/ 1696 w 75"/>
                  <a:gd name="T25" fmla="*/ 52015 h 111"/>
                  <a:gd name="T26" fmla="*/ 1881 w 75"/>
                  <a:gd name="T27" fmla="*/ 52015 h 111"/>
                  <a:gd name="T28" fmla="*/ 2071 w 75"/>
                  <a:gd name="T29" fmla="*/ 50918 h 111"/>
                  <a:gd name="T30" fmla="*/ 2097 w 75"/>
                  <a:gd name="T31" fmla="*/ 50178 h 111"/>
                  <a:gd name="T32" fmla="*/ 2197 w 75"/>
                  <a:gd name="T33" fmla="*/ 48656 h 111"/>
                  <a:gd name="T34" fmla="*/ 2197 w 75"/>
                  <a:gd name="T35" fmla="*/ 46813 h 111"/>
                  <a:gd name="T36" fmla="*/ 2197 w 75"/>
                  <a:gd name="T37" fmla="*/ 45036 h 111"/>
                  <a:gd name="T38" fmla="*/ 1980 w 75"/>
                  <a:gd name="T39" fmla="*/ 46006 h 111"/>
                  <a:gd name="T40" fmla="*/ 1980 w 75"/>
                  <a:gd name="T41" fmla="*/ 46451 h 111"/>
                  <a:gd name="T42" fmla="*/ 1980 w 75"/>
                  <a:gd name="T43" fmla="*/ 47078 h 111"/>
                  <a:gd name="T44" fmla="*/ 1888 w 75"/>
                  <a:gd name="T45" fmla="*/ 47078 h 111"/>
                  <a:gd name="T46" fmla="*/ 1980 w 75"/>
                  <a:gd name="T47" fmla="*/ 47078 h 111"/>
                  <a:gd name="T48" fmla="*/ 1881 w 75"/>
                  <a:gd name="T49" fmla="*/ 48110 h 111"/>
                  <a:gd name="T50" fmla="*/ 1785 w 75"/>
                  <a:gd name="T51" fmla="*/ 48110 h 111"/>
                  <a:gd name="T52" fmla="*/ 1609 w 75"/>
                  <a:gd name="T53" fmla="*/ 46813 h 111"/>
                  <a:gd name="T54" fmla="*/ 1451 w 75"/>
                  <a:gd name="T55" fmla="*/ 46006 h 111"/>
                  <a:gd name="T56" fmla="*/ 1239 w 75"/>
                  <a:gd name="T57" fmla="*/ 42950 h 111"/>
                  <a:gd name="T58" fmla="*/ 1013 w 75"/>
                  <a:gd name="T59" fmla="*/ 39735 h 111"/>
                  <a:gd name="T60" fmla="*/ 868 w 75"/>
                  <a:gd name="T61" fmla="*/ 36610 h 111"/>
                  <a:gd name="T62" fmla="*/ 636 w 75"/>
                  <a:gd name="T63" fmla="*/ 32943 h 111"/>
                  <a:gd name="T64" fmla="*/ 466 w 75"/>
                  <a:gd name="T65" fmla="*/ 28201 h 111"/>
                  <a:gd name="T66" fmla="*/ 379 w 75"/>
                  <a:gd name="T67" fmla="*/ 23318 h 111"/>
                  <a:gd name="T68" fmla="*/ 341 w 75"/>
                  <a:gd name="T69" fmla="*/ 18134 h 111"/>
                  <a:gd name="T70" fmla="*/ 324 w 75"/>
                  <a:gd name="T71" fmla="*/ 13254 h 111"/>
                  <a:gd name="T72" fmla="*/ 324 w 75"/>
                  <a:gd name="T73" fmla="*/ 7237 h 111"/>
                  <a:gd name="T74" fmla="*/ 379 w 75"/>
                  <a:gd name="T75" fmla="*/ 4 h 111"/>
                  <a:gd name="T76" fmla="*/ 5 w 75"/>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1"/>
                  <a:gd name="T119" fmla="*/ 75 w 75"/>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1">
                    <a:moveTo>
                      <a:pt x="5" y="0"/>
                    </a:moveTo>
                    <a:lnTo>
                      <a:pt x="2" y="15"/>
                    </a:lnTo>
                    <a:lnTo>
                      <a:pt x="0" y="28"/>
                    </a:lnTo>
                    <a:lnTo>
                      <a:pt x="2" y="40"/>
                    </a:lnTo>
                    <a:lnTo>
                      <a:pt x="5" y="53"/>
                    </a:lnTo>
                    <a:lnTo>
                      <a:pt x="10" y="64"/>
                    </a:lnTo>
                    <a:lnTo>
                      <a:pt x="15" y="74"/>
                    </a:lnTo>
                    <a:lnTo>
                      <a:pt x="22" y="84"/>
                    </a:lnTo>
                    <a:lnTo>
                      <a:pt x="29" y="92"/>
                    </a:lnTo>
                    <a:lnTo>
                      <a:pt x="36" y="99"/>
                    </a:lnTo>
                    <a:lnTo>
                      <a:pt x="44" y="105"/>
                    </a:lnTo>
                    <a:lnTo>
                      <a:pt x="51" y="108"/>
                    </a:lnTo>
                    <a:lnTo>
                      <a:pt x="58" y="111"/>
                    </a:lnTo>
                    <a:lnTo>
                      <a:pt x="64" y="111"/>
                    </a:lnTo>
                    <a:lnTo>
                      <a:pt x="69" y="109"/>
                    </a:lnTo>
                    <a:lnTo>
                      <a:pt x="72" y="107"/>
                    </a:lnTo>
                    <a:lnTo>
                      <a:pt x="75" y="104"/>
                    </a:lnTo>
                    <a:lnTo>
                      <a:pt x="75" y="100"/>
                    </a:lnTo>
                    <a:lnTo>
                      <a:pt x="75" y="96"/>
                    </a:lnTo>
                    <a:lnTo>
                      <a:pt x="66" y="97"/>
                    </a:lnTo>
                    <a:lnTo>
                      <a:pt x="66" y="99"/>
                    </a:lnTo>
                    <a:lnTo>
                      <a:pt x="66" y="101"/>
                    </a:lnTo>
                    <a:lnTo>
                      <a:pt x="65" y="101"/>
                    </a:lnTo>
                    <a:lnTo>
                      <a:pt x="66" y="101"/>
                    </a:lnTo>
                    <a:lnTo>
                      <a:pt x="64" y="103"/>
                    </a:lnTo>
                    <a:lnTo>
                      <a:pt x="60" y="103"/>
                    </a:lnTo>
                    <a:lnTo>
                      <a:pt x="54" y="100"/>
                    </a:lnTo>
                    <a:lnTo>
                      <a:pt x="49" y="97"/>
                    </a:lnTo>
                    <a:lnTo>
                      <a:pt x="42" y="92"/>
                    </a:lnTo>
                    <a:lnTo>
                      <a:pt x="35" y="85"/>
                    </a:lnTo>
                    <a:lnTo>
                      <a:pt x="29" y="78"/>
                    </a:lnTo>
                    <a:lnTo>
                      <a:pt x="23" y="70"/>
                    </a:lnTo>
                    <a:lnTo>
                      <a:pt x="17" y="60"/>
                    </a:lnTo>
                    <a:lnTo>
                      <a:pt x="13" y="50"/>
                    </a:lnTo>
                    <a:lnTo>
                      <a:pt x="11" y="39"/>
                    </a:lnTo>
                    <a:lnTo>
                      <a:pt x="10" y="28"/>
                    </a:lnTo>
                    <a:lnTo>
                      <a:pt x="10" y="16"/>
                    </a:lnTo>
                    <a:lnTo>
                      <a:pt x="13" y="4"/>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23" name="Freeform 947"/>
              <p:cNvSpPr>
                <a:spLocks noChangeArrowheads="1"/>
              </p:cNvSpPr>
              <p:nvPr/>
            </p:nvSpPr>
            <p:spPr bwMode="auto">
              <a:xfrm>
                <a:off x="143" y="2026"/>
                <a:ext cx="50" cy="44"/>
              </a:xfrm>
              <a:custGeom>
                <a:avLst/>
                <a:gdLst>
                  <a:gd name="T0" fmla="*/ 1564 w 53"/>
                  <a:gd name="T1" fmla="*/ 21367 h 45"/>
                  <a:gd name="T2" fmla="*/ 1401 w 53"/>
                  <a:gd name="T3" fmla="*/ 16555 h 45"/>
                  <a:gd name="T4" fmla="*/ 1169 w 53"/>
                  <a:gd name="T5" fmla="*/ 11749 h 45"/>
                  <a:gd name="T6" fmla="*/ 938 w 53"/>
                  <a:gd name="T7" fmla="*/ 7683 h 45"/>
                  <a:gd name="T8" fmla="*/ 746 w 53"/>
                  <a:gd name="T9" fmla="*/ 4593 h 45"/>
                  <a:gd name="T10" fmla="*/ 535 w 53"/>
                  <a:gd name="T11" fmla="*/ 4 h 45"/>
                  <a:gd name="T12" fmla="*/ 363 w 53"/>
                  <a:gd name="T13" fmla="*/ 1 h 45"/>
                  <a:gd name="T14" fmla="*/ 308 w 53"/>
                  <a:gd name="T15" fmla="*/ 0 h 45"/>
                  <a:gd name="T16" fmla="*/ 6 w 53"/>
                  <a:gd name="T17" fmla="*/ 0 h 45"/>
                  <a:gd name="T18" fmla="*/ 3 w 53"/>
                  <a:gd name="T19" fmla="*/ 1 h 45"/>
                  <a:gd name="T20" fmla="*/ 0 w 53"/>
                  <a:gd name="T21" fmla="*/ 4 h 45"/>
                  <a:gd name="T22" fmla="*/ 8 w 53"/>
                  <a:gd name="T23" fmla="*/ 4216 h 45"/>
                  <a:gd name="T24" fmla="*/ 8 w 53"/>
                  <a:gd name="T25" fmla="*/ 4593 h 45"/>
                  <a:gd name="T26" fmla="*/ 7 w 53"/>
                  <a:gd name="T27" fmla="*/ 4593 h 45"/>
                  <a:gd name="T28" fmla="*/ 8 w 53"/>
                  <a:gd name="T29" fmla="*/ 4593 h 45"/>
                  <a:gd name="T30" fmla="*/ 308 w 53"/>
                  <a:gd name="T31" fmla="*/ 4593 h 45"/>
                  <a:gd name="T32" fmla="*/ 385 w 53"/>
                  <a:gd name="T33" fmla="*/ 5960 h 45"/>
                  <a:gd name="T34" fmla="*/ 566 w 53"/>
                  <a:gd name="T35" fmla="*/ 9109 h 45"/>
                  <a:gd name="T36" fmla="*/ 787 w 53"/>
                  <a:gd name="T37" fmla="*/ 10925 h 45"/>
                  <a:gd name="T38" fmla="*/ 991 w 53"/>
                  <a:gd name="T39" fmla="*/ 15182 h 45"/>
                  <a:gd name="T40" fmla="*/ 1169 w 53"/>
                  <a:gd name="T41" fmla="*/ 19430 h 45"/>
                  <a:gd name="T42" fmla="*/ 1366 w 53"/>
                  <a:gd name="T43" fmla="*/ 23247 h 45"/>
                  <a:gd name="T44" fmla="*/ 1564 w 53"/>
                  <a:gd name="T45" fmla="*/ 2136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53" y="41"/>
                    </a:moveTo>
                    <a:lnTo>
                      <a:pt x="47" y="32"/>
                    </a:lnTo>
                    <a:lnTo>
                      <a:pt x="40" y="23"/>
                    </a:lnTo>
                    <a:lnTo>
                      <a:pt x="32" y="15"/>
                    </a:lnTo>
                    <a:lnTo>
                      <a:pt x="25" y="9"/>
                    </a:lnTo>
                    <a:lnTo>
                      <a:pt x="19" y="4"/>
                    </a:lnTo>
                    <a:lnTo>
                      <a:pt x="12" y="1"/>
                    </a:lnTo>
                    <a:lnTo>
                      <a:pt x="9" y="0"/>
                    </a:lnTo>
                    <a:lnTo>
                      <a:pt x="6" y="0"/>
                    </a:lnTo>
                    <a:lnTo>
                      <a:pt x="3" y="1"/>
                    </a:lnTo>
                    <a:lnTo>
                      <a:pt x="0" y="4"/>
                    </a:lnTo>
                    <a:lnTo>
                      <a:pt x="8" y="8"/>
                    </a:lnTo>
                    <a:lnTo>
                      <a:pt x="8" y="9"/>
                    </a:lnTo>
                    <a:lnTo>
                      <a:pt x="7" y="9"/>
                    </a:lnTo>
                    <a:lnTo>
                      <a:pt x="8" y="9"/>
                    </a:lnTo>
                    <a:lnTo>
                      <a:pt x="9" y="9"/>
                    </a:lnTo>
                    <a:lnTo>
                      <a:pt x="13" y="12"/>
                    </a:lnTo>
                    <a:lnTo>
                      <a:pt x="20" y="17"/>
                    </a:lnTo>
                    <a:lnTo>
                      <a:pt x="26" y="22"/>
                    </a:lnTo>
                    <a:lnTo>
                      <a:pt x="34" y="29"/>
                    </a:lnTo>
                    <a:lnTo>
                      <a:pt x="40" y="37"/>
                    </a:lnTo>
                    <a:lnTo>
                      <a:pt x="45" y="45"/>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24" name="Freeform 948"/>
              <p:cNvSpPr>
                <a:spLocks noChangeArrowheads="1"/>
              </p:cNvSpPr>
              <p:nvPr/>
            </p:nvSpPr>
            <p:spPr bwMode="auto">
              <a:xfrm>
                <a:off x="191" y="2072"/>
                <a:ext cx="21" cy="60"/>
              </a:xfrm>
              <a:custGeom>
                <a:avLst/>
                <a:gdLst>
                  <a:gd name="T0" fmla="*/ 1572 w 25"/>
                  <a:gd name="T1" fmla="*/ 21683 h 60"/>
                  <a:gd name="T2" fmla="*/ 1454 w 25"/>
                  <a:gd name="T3" fmla="*/ 20226 h 60"/>
                  <a:gd name="T4" fmla="*/ 1454 w 25"/>
                  <a:gd name="T5" fmla="*/ 18135 h 60"/>
                  <a:gd name="T6" fmla="*/ 1411 w 25"/>
                  <a:gd name="T7" fmla="*/ 15428 h 60"/>
                  <a:gd name="T8" fmla="*/ 1308 w 25"/>
                  <a:gd name="T9" fmla="*/ 12522 h 60"/>
                  <a:gd name="T10" fmla="*/ 1154 w 25"/>
                  <a:gd name="T11" fmla="*/ 9737 h 60"/>
                  <a:gd name="T12" fmla="*/ 990 w 25"/>
                  <a:gd name="T13" fmla="*/ 6519 h 60"/>
                  <a:gd name="T14" fmla="*/ 728 w 25"/>
                  <a:gd name="T15" fmla="*/ 3182 h 60"/>
                  <a:gd name="T16" fmla="*/ 535 w 25"/>
                  <a:gd name="T17" fmla="*/ 0 h 60"/>
                  <a:gd name="T18" fmla="*/ 0 w 25"/>
                  <a:gd name="T19" fmla="*/ 4 h 60"/>
                  <a:gd name="T20" fmla="*/ 3 w 25"/>
                  <a:gd name="T21" fmla="*/ 4367 h 60"/>
                  <a:gd name="T22" fmla="*/ 535 w 25"/>
                  <a:gd name="T23" fmla="*/ 7147 h 60"/>
                  <a:gd name="T24" fmla="*/ 624 w 25"/>
                  <a:gd name="T25" fmla="*/ 10539 h 60"/>
                  <a:gd name="T26" fmla="*/ 728 w 25"/>
                  <a:gd name="T27" fmla="*/ 13404 h 60"/>
                  <a:gd name="T28" fmla="*/ 786 w 25"/>
                  <a:gd name="T29" fmla="*/ 16691 h 60"/>
                  <a:gd name="T30" fmla="*/ 848 w 25"/>
                  <a:gd name="T31" fmla="*/ 18473 h 60"/>
                  <a:gd name="T32" fmla="*/ 916 w 25"/>
                  <a:gd name="T33" fmla="*/ 21231 h 60"/>
                  <a:gd name="T34" fmla="*/ 990 w 25"/>
                  <a:gd name="T35" fmla="*/ 21922 h 60"/>
                  <a:gd name="T36" fmla="*/ 1572 w 25"/>
                  <a:gd name="T37" fmla="*/ 21683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0"/>
                  <a:gd name="T59" fmla="*/ 25 w 25"/>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0">
                    <a:moveTo>
                      <a:pt x="25" y="59"/>
                    </a:moveTo>
                    <a:lnTo>
                      <a:pt x="23" y="55"/>
                    </a:lnTo>
                    <a:lnTo>
                      <a:pt x="23" y="49"/>
                    </a:lnTo>
                    <a:lnTo>
                      <a:pt x="22" y="41"/>
                    </a:lnTo>
                    <a:lnTo>
                      <a:pt x="20" y="34"/>
                    </a:lnTo>
                    <a:lnTo>
                      <a:pt x="18" y="26"/>
                    </a:lnTo>
                    <a:lnTo>
                      <a:pt x="16" y="17"/>
                    </a:lnTo>
                    <a:lnTo>
                      <a:pt x="12" y="8"/>
                    </a:lnTo>
                    <a:lnTo>
                      <a:pt x="8" y="0"/>
                    </a:lnTo>
                    <a:lnTo>
                      <a:pt x="0" y="4"/>
                    </a:lnTo>
                    <a:lnTo>
                      <a:pt x="4" y="12"/>
                    </a:lnTo>
                    <a:lnTo>
                      <a:pt x="8" y="19"/>
                    </a:lnTo>
                    <a:lnTo>
                      <a:pt x="10" y="28"/>
                    </a:lnTo>
                    <a:lnTo>
                      <a:pt x="12" y="36"/>
                    </a:lnTo>
                    <a:lnTo>
                      <a:pt x="13" y="44"/>
                    </a:lnTo>
                    <a:lnTo>
                      <a:pt x="14" y="50"/>
                    </a:lnTo>
                    <a:lnTo>
                      <a:pt x="15" y="56"/>
                    </a:lnTo>
                    <a:lnTo>
                      <a:pt x="16" y="60"/>
                    </a:lnTo>
                    <a:lnTo>
                      <a:pt x="25"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25" name="Freeform 949"/>
              <p:cNvSpPr>
                <a:spLocks noChangeArrowheads="1"/>
              </p:cNvSpPr>
              <p:nvPr/>
            </p:nvSpPr>
            <p:spPr bwMode="auto">
              <a:xfrm>
                <a:off x="5548" y="2166"/>
                <a:ext cx="63" cy="112"/>
              </a:xfrm>
              <a:custGeom>
                <a:avLst/>
                <a:gdLst>
                  <a:gd name="T0" fmla="*/ 0 w 65"/>
                  <a:gd name="T1" fmla="*/ 58975 h 106"/>
                  <a:gd name="T2" fmla="*/ 0 w 65"/>
                  <a:gd name="T3" fmla="*/ 61906 h 106"/>
                  <a:gd name="T4" fmla="*/ 0 w 65"/>
                  <a:gd name="T5" fmla="*/ 63057 h 106"/>
                  <a:gd name="T6" fmla="*/ 1 w 65"/>
                  <a:gd name="T7" fmla="*/ 64002 h 106"/>
                  <a:gd name="T8" fmla="*/ 2 w 65"/>
                  <a:gd name="T9" fmla="*/ 65288 h 106"/>
                  <a:gd name="T10" fmla="*/ 6 w 65"/>
                  <a:gd name="T11" fmla="*/ 65982 h 106"/>
                  <a:gd name="T12" fmla="*/ 549 w 65"/>
                  <a:gd name="T13" fmla="*/ 65982 h 106"/>
                  <a:gd name="T14" fmla="*/ 787 w 65"/>
                  <a:gd name="T15" fmla="*/ 64002 h 106"/>
                  <a:gd name="T16" fmla="*/ 1195 w 65"/>
                  <a:gd name="T17" fmla="*/ 61906 h 106"/>
                  <a:gd name="T18" fmla="*/ 1458 w 65"/>
                  <a:gd name="T19" fmla="*/ 58583 h 106"/>
                  <a:gd name="T20" fmla="*/ 1849 w 65"/>
                  <a:gd name="T21" fmla="*/ 55483 h 106"/>
                  <a:gd name="T22" fmla="*/ 2168 w 65"/>
                  <a:gd name="T23" fmla="*/ 49384 h 106"/>
                  <a:gd name="T24" fmla="*/ 2443 w 65"/>
                  <a:gd name="T25" fmla="*/ 44560 h 106"/>
                  <a:gd name="T26" fmla="*/ 2810 w 65"/>
                  <a:gd name="T27" fmla="*/ 37985 h 106"/>
                  <a:gd name="T28" fmla="*/ 2982 w 65"/>
                  <a:gd name="T29" fmla="*/ 30566 h 106"/>
                  <a:gd name="T30" fmla="*/ 3102 w 65"/>
                  <a:gd name="T31" fmla="*/ 23890 h 106"/>
                  <a:gd name="T32" fmla="*/ 3166 w 65"/>
                  <a:gd name="T33" fmla="*/ 16779 h 106"/>
                  <a:gd name="T34" fmla="*/ 3157 w 65"/>
                  <a:gd name="T35" fmla="*/ 8997 h 106"/>
                  <a:gd name="T36" fmla="*/ 2982 w 65"/>
                  <a:gd name="T37" fmla="*/ 2 h 106"/>
                  <a:gd name="T38" fmla="*/ 2975 w 65"/>
                  <a:gd name="T39" fmla="*/ 1 h 106"/>
                  <a:gd name="T40" fmla="*/ 2922 w 65"/>
                  <a:gd name="T41" fmla="*/ 0 h 106"/>
                  <a:gd name="T42" fmla="*/ 2810 w 65"/>
                  <a:gd name="T43" fmla="*/ 0 h 106"/>
                  <a:gd name="T44" fmla="*/ 2693 w 65"/>
                  <a:gd name="T45" fmla="*/ 1 h 106"/>
                  <a:gd name="T46" fmla="*/ 2349 w 65"/>
                  <a:gd name="T47" fmla="*/ 3 h 106"/>
                  <a:gd name="T48" fmla="*/ 2086 w 65"/>
                  <a:gd name="T49" fmla="*/ 5073 h 106"/>
                  <a:gd name="T50" fmla="*/ 1743 w 65"/>
                  <a:gd name="T51" fmla="*/ 8266 h 106"/>
                  <a:gd name="T52" fmla="*/ 1374 w 65"/>
                  <a:gd name="T53" fmla="*/ 13519 h 106"/>
                  <a:gd name="T54" fmla="*/ 1059 w 65"/>
                  <a:gd name="T55" fmla="*/ 18189 h 106"/>
                  <a:gd name="T56" fmla="*/ 740 w 65"/>
                  <a:gd name="T57" fmla="*/ 23298 h 106"/>
                  <a:gd name="T58" fmla="*/ 549 w 65"/>
                  <a:gd name="T59" fmla="*/ 29632 h 106"/>
                  <a:gd name="T60" fmla="*/ 8 w 65"/>
                  <a:gd name="T61" fmla="*/ 34884 h 106"/>
                  <a:gd name="T62" fmla="*/ 6 w 65"/>
                  <a:gd name="T63" fmla="*/ 38653 h 106"/>
                  <a:gd name="T64" fmla="*/ 4 w 65"/>
                  <a:gd name="T65" fmla="*/ 44730 h 106"/>
                  <a:gd name="T66" fmla="*/ 2 w 65"/>
                  <a:gd name="T67" fmla="*/ 49384 h 106"/>
                  <a:gd name="T68" fmla="*/ 1 w 65"/>
                  <a:gd name="T69" fmla="*/ 53056 h 106"/>
                  <a:gd name="T70" fmla="*/ 1 w 65"/>
                  <a:gd name="T71" fmla="*/ 57083 h 106"/>
                  <a:gd name="T72" fmla="*/ 0 w 65"/>
                  <a:gd name="T73" fmla="*/ 58975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0" y="96"/>
                    </a:moveTo>
                    <a:lnTo>
                      <a:pt x="0" y="100"/>
                    </a:lnTo>
                    <a:lnTo>
                      <a:pt x="0" y="102"/>
                    </a:lnTo>
                    <a:lnTo>
                      <a:pt x="1" y="104"/>
                    </a:lnTo>
                    <a:lnTo>
                      <a:pt x="2" y="105"/>
                    </a:lnTo>
                    <a:lnTo>
                      <a:pt x="6" y="106"/>
                    </a:lnTo>
                    <a:lnTo>
                      <a:pt x="11" y="106"/>
                    </a:lnTo>
                    <a:lnTo>
                      <a:pt x="17" y="104"/>
                    </a:lnTo>
                    <a:lnTo>
                      <a:pt x="24" y="100"/>
                    </a:lnTo>
                    <a:lnTo>
                      <a:pt x="30" y="95"/>
                    </a:lnTo>
                    <a:lnTo>
                      <a:pt x="38" y="89"/>
                    </a:lnTo>
                    <a:lnTo>
                      <a:pt x="44" y="80"/>
                    </a:lnTo>
                    <a:lnTo>
                      <a:pt x="50" y="71"/>
                    </a:lnTo>
                    <a:lnTo>
                      <a:pt x="57" y="61"/>
                    </a:lnTo>
                    <a:lnTo>
                      <a:pt x="61" y="50"/>
                    </a:lnTo>
                    <a:lnTo>
                      <a:pt x="63" y="39"/>
                    </a:lnTo>
                    <a:lnTo>
                      <a:pt x="65" y="27"/>
                    </a:lnTo>
                    <a:lnTo>
                      <a:pt x="64" y="15"/>
                    </a:lnTo>
                    <a:lnTo>
                      <a:pt x="61" y="2"/>
                    </a:lnTo>
                    <a:lnTo>
                      <a:pt x="60" y="1"/>
                    </a:lnTo>
                    <a:lnTo>
                      <a:pt x="59" y="0"/>
                    </a:lnTo>
                    <a:lnTo>
                      <a:pt x="57" y="0"/>
                    </a:lnTo>
                    <a:lnTo>
                      <a:pt x="55" y="1"/>
                    </a:lnTo>
                    <a:lnTo>
                      <a:pt x="48" y="3"/>
                    </a:lnTo>
                    <a:lnTo>
                      <a:pt x="42" y="8"/>
                    </a:lnTo>
                    <a:lnTo>
                      <a:pt x="36" y="14"/>
                    </a:lnTo>
                    <a:lnTo>
                      <a:pt x="28" y="22"/>
                    </a:lnTo>
                    <a:lnTo>
                      <a:pt x="22" y="29"/>
                    </a:lnTo>
                    <a:lnTo>
                      <a:pt x="16" y="38"/>
                    </a:lnTo>
                    <a:lnTo>
                      <a:pt x="11" y="47"/>
                    </a:lnTo>
                    <a:lnTo>
                      <a:pt x="8" y="55"/>
                    </a:lnTo>
                    <a:lnTo>
                      <a:pt x="6" y="63"/>
                    </a:lnTo>
                    <a:lnTo>
                      <a:pt x="4" y="72"/>
                    </a:lnTo>
                    <a:lnTo>
                      <a:pt x="2" y="80"/>
                    </a:lnTo>
                    <a:lnTo>
                      <a:pt x="1" y="86"/>
                    </a:lnTo>
                    <a:lnTo>
                      <a:pt x="1"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26" name="Freeform 950"/>
              <p:cNvSpPr>
                <a:spLocks noChangeArrowheads="1"/>
              </p:cNvSpPr>
              <p:nvPr/>
            </p:nvSpPr>
            <p:spPr bwMode="auto">
              <a:xfrm>
                <a:off x="5542" y="2169"/>
                <a:ext cx="73" cy="116"/>
              </a:xfrm>
              <a:custGeom>
                <a:avLst/>
                <a:gdLst>
                  <a:gd name="T0" fmla="*/ 1794 w 75"/>
                  <a:gd name="T1" fmla="*/ 2 h 110"/>
                  <a:gd name="T2" fmla="*/ 1888 w 75"/>
                  <a:gd name="T3" fmla="*/ 6695 h 110"/>
                  <a:gd name="T4" fmla="*/ 1888 w 75"/>
                  <a:gd name="T5" fmla="*/ 12734 h 110"/>
                  <a:gd name="T6" fmla="*/ 1881 w 75"/>
                  <a:gd name="T7" fmla="*/ 18536 h 110"/>
                  <a:gd name="T8" fmla="*/ 1794 w 75"/>
                  <a:gd name="T9" fmla="*/ 23842 h 110"/>
                  <a:gd name="T10" fmla="*/ 1696 w 75"/>
                  <a:gd name="T11" fmla="*/ 28955 h 110"/>
                  <a:gd name="T12" fmla="*/ 1528 w 75"/>
                  <a:gd name="T13" fmla="*/ 33852 h 110"/>
                  <a:gd name="T14" fmla="*/ 1375 w 75"/>
                  <a:gd name="T15" fmla="*/ 38247 h 110"/>
                  <a:gd name="T16" fmla="*/ 1177 w 75"/>
                  <a:gd name="T17" fmla="*/ 41498 h 110"/>
                  <a:gd name="T18" fmla="*/ 962 w 75"/>
                  <a:gd name="T19" fmla="*/ 44750 h 110"/>
                  <a:gd name="T20" fmla="*/ 742 w 75"/>
                  <a:gd name="T21" fmla="*/ 47545 h 110"/>
                  <a:gd name="T22" fmla="*/ 573 w 75"/>
                  <a:gd name="T23" fmla="*/ 48654 h 110"/>
                  <a:gd name="T24" fmla="*/ 419 w 75"/>
                  <a:gd name="T25" fmla="*/ 49647 h 110"/>
                  <a:gd name="T26" fmla="*/ 341 w 75"/>
                  <a:gd name="T27" fmla="*/ 49647 h 110"/>
                  <a:gd name="T28" fmla="*/ 9 w 75"/>
                  <a:gd name="T29" fmla="*/ 49382 h 110"/>
                  <a:gd name="T30" fmla="*/ 324 w 75"/>
                  <a:gd name="T31" fmla="*/ 49382 h 110"/>
                  <a:gd name="T32" fmla="*/ 9 w 75"/>
                  <a:gd name="T33" fmla="*/ 49382 h 110"/>
                  <a:gd name="T34" fmla="*/ 9 w 75"/>
                  <a:gd name="T35" fmla="*/ 48654 h 110"/>
                  <a:gd name="T36" fmla="*/ 9 w 75"/>
                  <a:gd name="T37" fmla="*/ 47871 h 110"/>
                  <a:gd name="T38" fmla="*/ 0 w 75"/>
                  <a:gd name="T39" fmla="*/ 47545 h 110"/>
                  <a:gd name="T40" fmla="*/ 0 w 75"/>
                  <a:gd name="T41" fmla="*/ 48654 h 110"/>
                  <a:gd name="T42" fmla="*/ 0 w 75"/>
                  <a:gd name="T43" fmla="*/ 50152 h 110"/>
                  <a:gd name="T44" fmla="*/ 3 w 75"/>
                  <a:gd name="T45" fmla="*/ 52390 h 110"/>
                  <a:gd name="T46" fmla="*/ 6 w 75"/>
                  <a:gd name="T47" fmla="*/ 53690 h 110"/>
                  <a:gd name="T48" fmla="*/ 341 w 75"/>
                  <a:gd name="T49" fmla="*/ 54272 h 110"/>
                  <a:gd name="T50" fmla="*/ 466 w 75"/>
                  <a:gd name="T51" fmla="*/ 54272 h 110"/>
                  <a:gd name="T52" fmla="*/ 670 w 75"/>
                  <a:gd name="T53" fmla="*/ 52628 h 110"/>
                  <a:gd name="T54" fmla="*/ 914 w 75"/>
                  <a:gd name="T55" fmla="*/ 51404 h 110"/>
                  <a:gd name="T56" fmla="*/ 1124 w 75"/>
                  <a:gd name="T57" fmla="*/ 48502 h 110"/>
                  <a:gd name="T58" fmla="*/ 1375 w 75"/>
                  <a:gd name="T59" fmla="*/ 44853 h 110"/>
                  <a:gd name="T60" fmla="*/ 1535 w 75"/>
                  <a:gd name="T61" fmla="*/ 40903 h 110"/>
                  <a:gd name="T62" fmla="*/ 1785 w 75"/>
                  <a:gd name="T63" fmla="*/ 36059 h 110"/>
                  <a:gd name="T64" fmla="*/ 1888 w 75"/>
                  <a:gd name="T65" fmla="*/ 30284 h 110"/>
                  <a:gd name="T66" fmla="*/ 2085 w 75"/>
                  <a:gd name="T67" fmla="*/ 25354 h 110"/>
                  <a:gd name="T68" fmla="*/ 2182 w 75"/>
                  <a:gd name="T69" fmla="*/ 18913 h 110"/>
                  <a:gd name="T70" fmla="*/ 2197 w 75"/>
                  <a:gd name="T71" fmla="*/ 12734 h 110"/>
                  <a:gd name="T72" fmla="*/ 2182 w 75"/>
                  <a:gd name="T73" fmla="*/ 6153 h 110"/>
                  <a:gd name="T74" fmla="*/ 2085 w 75"/>
                  <a:gd name="T75" fmla="*/ 0 h 110"/>
                  <a:gd name="T76" fmla="*/ 1794 w 75"/>
                  <a:gd name="T77" fmla="*/ 2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0"/>
                  <a:gd name="T119" fmla="*/ 75 w 75"/>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0">
                    <a:moveTo>
                      <a:pt x="62" y="2"/>
                    </a:moveTo>
                    <a:lnTo>
                      <a:pt x="65" y="14"/>
                    </a:lnTo>
                    <a:lnTo>
                      <a:pt x="65" y="26"/>
                    </a:lnTo>
                    <a:lnTo>
                      <a:pt x="64" y="37"/>
                    </a:lnTo>
                    <a:lnTo>
                      <a:pt x="62" y="48"/>
                    </a:lnTo>
                    <a:lnTo>
                      <a:pt x="58" y="58"/>
                    </a:lnTo>
                    <a:lnTo>
                      <a:pt x="52" y="68"/>
                    </a:lnTo>
                    <a:lnTo>
                      <a:pt x="46" y="77"/>
                    </a:lnTo>
                    <a:lnTo>
                      <a:pt x="40" y="84"/>
                    </a:lnTo>
                    <a:lnTo>
                      <a:pt x="33" y="90"/>
                    </a:lnTo>
                    <a:lnTo>
                      <a:pt x="26" y="95"/>
                    </a:lnTo>
                    <a:lnTo>
                      <a:pt x="21" y="99"/>
                    </a:lnTo>
                    <a:lnTo>
                      <a:pt x="15" y="101"/>
                    </a:lnTo>
                    <a:lnTo>
                      <a:pt x="11" y="101"/>
                    </a:lnTo>
                    <a:lnTo>
                      <a:pt x="9" y="100"/>
                    </a:lnTo>
                    <a:lnTo>
                      <a:pt x="10" y="100"/>
                    </a:lnTo>
                    <a:lnTo>
                      <a:pt x="9" y="100"/>
                    </a:lnTo>
                    <a:lnTo>
                      <a:pt x="9" y="99"/>
                    </a:lnTo>
                    <a:lnTo>
                      <a:pt x="9" y="96"/>
                    </a:lnTo>
                    <a:lnTo>
                      <a:pt x="0" y="95"/>
                    </a:lnTo>
                    <a:lnTo>
                      <a:pt x="0" y="99"/>
                    </a:lnTo>
                    <a:lnTo>
                      <a:pt x="0" y="102"/>
                    </a:lnTo>
                    <a:lnTo>
                      <a:pt x="3" y="105"/>
                    </a:lnTo>
                    <a:lnTo>
                      <a:pt x="6" y="109"/>
                    </a:lnTo>
                    <a:lnTo>
                      <a:pt x="11" y="110"/>
                    </a:lnTo>
                    <a:lnTo>
                      <a:pt x="17" y="110"/>
                    </a:lnTo>
                    <a:lnTo>
                      <a:pt x="24" y="107"/>
                    </a:lnTo>
                    <a:lnTo>
                      <a:pt x="31" y="103"/>
                    </a:lnTo>
                    <a:lnTo>
                      <a:pt x="39" y="98"/>
                    </a:lnTo>
                    <a:lnTo>
                      <a:pt x="46" y="91"/>
                    </a:lnTo>
                    <a:lnTo>
                      <a:pt x="53" y="82"/>
                    </a:lnTo>
                    <a:lnTo>
                      <a:pt x="60" y="73"/>
                    </a:lnTo>
                    <a:lnTo>
                      <a:pt x="65" y="62"/>
                    </a:lnTo>
                    <a:lnTo>
                      <a:pt x="70" y="51"/>
                    </a:lnTo>
                    <a:lnTo>
                      <a:pt x="73" y="39"/>
                    </a:lnTo>
                    <a:lnTo>
                      <a:pt x="75" y="26"/>
                    </a:lnTo>
                    <a:lnTo>
                      <a:pt x="73" y="13"/>
                    </a:lnTo>
                    <a:lnTo>
                      <a:pt x="70" y="0"/>
                    </a:lnTo>
                    <a:lnTo>
                      <a:pt x="62" y="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27" name="Freeform 951"/>
              <p:cNvSpPr>
                <a:spLocks noChangeArrowheads="1"/>
              </p:cNvSpPr>
              <p:nvPr/>
            </p:nvSpPr>
            <p:spPr bwMode="auto">
              <a:xfrm>
                <a:off x="5560" y="2161"/>
                <a:ext cx="50" cy="44"/>
              </a:xfrm>
              <a:custGeom>
                <a:avLst/>
                <a:gdLst>
                  <a:gd name="T0" fmla="*/ 8 w 53"/>
                  <a:gd name="T1" fmla="*/ 23247 h 45"/>
                  <a:gd name="T2" fmla="*/ 385 w 53"/>
                  <a:gd name="T3" fmla="*/ 19615 h 45"/>
                  <a:gd name="T4" fmla="*/ 535 w 53"/>
                  <a:gd name="T5" fmla="*/ 15368 h 45"/>
                  <a:gd name="T6" fmla="*/ 832 w 53"/>
                  <a:gd name="T7" fmla="*/ 10925 h 45"/>
                  <a:gd name="T8" fmla="*/ 982 w 53"/>
                  <a:gd name="T9" fmla="*/ 9109 h 45"/>
                  <a:gd name="T10" fmla="*/ 1169 w 53"/>
                  <a:gd name="T11" fmla="*/ 5960 h 45"/>
                  <a:gd name="T12" fmla="*/ 1306 w 53"/>
                  <a:gd name="T13" fmla="*/ 5000 h 45"/>
                  <a:gd name="T14" fmla="*/ 1366 w 53"/>
                  <a:gd name="T15" fmla="*/ 4593 h 45"/>
                  <a:gd name="T16" fmla="*/ 1379 w 53"/>
                  <a:gd name="T17" fmla="*/ 4593 h 45"/>
                  <a:gd name="T18" fmla="*/ 1366 w 53"/>
                  <a:gd name="T19" fmla="*/ 4593 h 45"/>
                  <a:gd name="T20" fmla="*/ 1366 w 53"/>
                  <a:gd name="T21" fmla="*/ 4216 h 45"/>
                  <a:gd name="T22" fmla="*/ 1564 w 53"/>
                  <a:gd name="T23" fmla="*/ 3555 h 45"/>
                  <a:gd name="T24" fmla="*/ 1479 w 53"/>
                  <a:gd name="T25" fmla="*/ 3 h 45"/>
                  <a:gd name="T26" fmla="*/ 1401 w 53"/>
                  <a:gd name="T27" fmla="*/ 0 h 45"/>
                  <a:gd name="T28" fmla="*/ 1306 w 53"/>
                  <a:gd name="T29" fmla="*/ 0 h 45"/>
                  <a:gd name="T30" fmla="*/ 1224 w 53"/>
                  <a:gd name="T31" fmla="*/ 1 h 45"/>
                  <a:gd name="T32" fmla="*/ 991 w 53"/>
                  <a:gd name="T33" fmla="*/ 89 h 45"/>
                  <a:gd name="T34" fmla="*/ 840 w 53"/>
                  <a:gd name="T35" fmla="*/ 4593 h 45"/>
                  <a:gd name="T36" fmla="*/ 598 w 53"/>
                  <a:gd name="T37" fmla="*/ 8369 h 45"/>
                  <a:gd name="T38" fmla="*/ 385 w 53"/>
                  <a:gd name="T39" fmla="*/ 11749 h 45"/>
                  <a:gd name="T40" fmla="*/ 6 w 53"/>
                  <a:gd name="T41" fmla="*/ 16555 h 45"/>
                  <a:gd name="T42" fmla="*/ 0 w 53"/>
                  <a:gd name="T43" fmla="*/ 21367 h 45"/>
                  <a:gd name="T44" fmla="*/ 8 w 53"/>
                  <a:gd name="T45" fmla="*/ 2324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8" y="45"/>
                    </a:moveTo>
                    <a:lnTo>
                      <a:pt x="13" y="38"/>
                    </a:lnTo>
                    <a:lnTo>
                      <a:pt x="19" y="30"/>
                    </a:lnTo>
                    <a:lnTo>
                      <a:pt x="27" y="22"/>
                    </a:lnTo>
                    <a:lnTo>
                      <a:pt x="33" y="17"/>
                    </a:lnTo>
                    <a:lnTo>
                      <a:pt x="40" y="12"/>
                    </a:lnTo>
                    <a:lnTo>
                      <a:pt x="44" y="10"/>
                    </a:lnTo>
                    <a:lnTo>
                      <a:pt x="45" y="9"/>
                    </a:lnTo>
                    <a:lnTo>
                      <a:pt x="46" y="9"/>
                    </a:lnTo>
                    <a:lnTo>
                      <a:pt x="45" y="9"/>
                    </a:lnTo>
                    <a:lnTo>
                      <a:pt x="45" y="8"/>
                    </a:lnTo>
                    <a:lnTo>
                      <a:pt x="53" y="6"/>
                    </a:lnTo>
                    <a:lnTo>
                      <a:pt x="50" y="3"/>
                    </a:lnTo>
                    <a:lnTo>
                      <a:pt x="47" y="0"/>
                    </a:lnTo>
                    <a:lnTo>
                      <a:pt x="44" y="0"/>
                    </a:lnTo>
                    <a:lnTo>
                      <a:pt x="41" y="1"/>
                    </a:lnTo>
                    <a:lnTo>
                      <a:pt x="34" y="5"/>
                    </a:lnTo>
                    <a:lnTo>
                      <a:pt x="28" y="9"/>
                    </a:lnTo>
                    <a:lnTo>
                      <a:pt x="21" y="16"/>
                    </a:lnTo>
                    <a:lnTo>
                      <a:pt x="13" y="23"/>
                    </a:lnTo>
                    <a:lnTo>
                      <a:pt x="6" y="32"/>
                    </a:lnTo>
                    <a:lnTo>
                      <a:pt x="0" y="41"/>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28" name="Freeform 952"/>
              <p:cNvSpPr>
                <a:spLocks noChangeArrowheads="1"/>
              </p:cNvSpPr>
              <p:nvPr/>
            </p:nvSpPr>
            <p:spPr bwMode="auto">
              <a:xfrm>
                <a:off x="5542" y="2204"/>
                <a:ext cx="21" cy="62"/>
              </a:xfrm>
              <a:custGeom>
                <a:avLst/>
                <a:gdLst>
                  <a:gd name="T0" fmla="*/ 577 w 25"/>
                  <a:gd name="T1" fmla="*/ 23161 h 61"/>
                  <a:gd name="T2" fmla="*/ 624 w 25"/>
                  <a:gd name="T3" fmla="*/ 21431 h 61"/>
                  <a:gd name="T4" fmla="*/ 674 w 25"/>
                  <a:gd name="T5" fmla="*/ 18920 h 61"/>
                  <a:gd name="T6" fmla="*/ 728 w 25"/>
                  <a:gd name="T7" fmla="*/ 16883 h 61"/>
                  <a:gd name="T8" fmla="*/ 786 w 25"/>
                  <a:gd name="T9" fmla="*/ 13338 h 61"/>
                  <a:gd name="T10" fmla="*/ 916 w 25"/>
                  <a:gd name="T11" fmla="*/ 10524 h 61"/>
                  <a:gd name="T12" fmla="*/ 1069 w 25"/>
                  <a:gd name="T13" fmla="*/ 8225 h 61"/>
                  <a:gd name="T14" fmla="*/ 1347 w 25"/>
                  <a:gd name="T15" fmla="*/ 4382 h 61"/>
                  <a:gd name="T16" fmla="*/ 1572 w 25"/>
                  <a:gd name="T17" fmla="*/ 4 h 61"/>
                  <a:gd name="T18" fmla="*/ 1069 w 25"/>
                  <a:gd name="T19" fmla="*/ 0 h 61"/>
                  <a:gd name="T20" fmla="*/ 786 w 25"/>
                  <a:gd name="T21" fmla="*/ 3472 h 61"/>
                  <a:gd name="T22" fmla="*/ 577 w 25"/>
                  <a:gd name="T23" fmla="*/ 7030 h 61"/>
                  <a:gd name="T24" fmla="*/ 496 w 25"/>
                  <a:gd name="T25" fmla="*/ 9745 h 61"/>
                  <a:gd name="T26" fmla="*/ 3 w 25"/>
                  <a:gd name="T27" fmla="*/ 13318 h 61"/>
                  <a:gd name="T28" fmla="*/ 3 w 25"/>
                  <a:gd name="T29" fmla="*/ 16694 h 61"/>
                  <a:gd name="T30" fmla="*/ 2 w 25"/>
                  <a:gd name="T31" fmla="*/ 18296 h 61"/>
                  <a:gd name="T32" fmla="*/ 2 w 25"/>
                  <a:gd name="T33" fmla="*/ 21414 h 61"/>
                  <a:gd name="T34" fmla="*/ 0 w 25"/>
                  <a:gd name="T35" fmla="*/ 22841 h 61"/>
                  <a:gd name="T36" fmla="*/ 577 w 25"/>
                  <a:gd name="T37" fmla="*/ 2316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1"/>
                  <a:gd name="T59" fmla="*/ 25 w 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1">
                    <a:moveTo>
                      <a:pt x="9" y="61"/>
                    </a:moveTo>
                    <a:lnTo>
                      <a:pt x="10" y="57"/>
                    </a:lnTo>
                    <a:lnTo>
                      <a:pt x="11" y="50"/>
                    </a:lnTo>
                    <a:lnTo>
                      <a:pt x="12" y="44"/>
                    </a:lnTo>
                    <a:lnTo>
                      <a:pt x="13" y="36"/>
                    </a:lnTo>
                    <a:lnTo>
                      <a:pt x="15" y="28"/>
                    </a:lnTo>
                    <a:lnTo>
                      <a:pt x="17" y="21"/>
                    </a:lnTo>
                    <a:lnTo>
                      <a:pt x="21" y="12"/>
                    </a:lnTo>
                    <a:lnTo>
                      <a:pt x="25" y="4"/>
                    </a:lnTo>
                    <a:lnTo>
                      <a:pt x="17" y="0"/>
                    </a:lnTo>
                    <a:lnTo>
                      <a:pt x="13" y="9"/>
                    </a:lnTo>
                    <a:lnTo>
                      <a:pt x="9" y="18"/>
                    </a:lnTo>
                    <a:lnTo>
                      <a:pt x="7" y="26"/>
                    </a:lnTo>
                    <a:lnTo>
                      <a:pt x="5" y="35"/>
                    </a:lnTo>
                    <a:lnTo>
                      <a:pt x="3" y="43"/>
                    </a:lnTo>
                    <a:lnTo>
                      <a:pt x="2" y="49"/>
                    </a:lnTo>
                    <a:lnTo>
                      <a:pt x="2" y="56"/>
                    </a:lnTo>
                    <a:lnTo>
                      <a:pt x="0" y="60"/>
                    </a:lnTo>
                    <a:lnTo>
                      <a:pt x="9"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29" name="Freeform 953"/>
              <p:cNvSpPr>
                <a:spLocks noChangeArrowheads="1"/>
              </p:cNvSpPr>
              <p:nvPr/>
            </p:nvSpPr>
            <p:spPr bwMode="auto">
              <a:xfrm>
                <a:off x="143" y="3234"/>
                <a:ext cx="63" cy="112"/>
              </a:xfrm>
              <a:custGeom>
                <a:avLst/>
                <a:gdLst>
                  <a:gd name="T0" fmla="*/ 3166 w 65"/>
                  <a:gd name="T1" fmla="*/ 29499 h 107"/>
                  <a:gd name="T2" fmla="*/ 3166 w 65"/>
                  <a:gd name="T3" fmla="*/ 30109 h 107"/>
                  <a:gd name="T4" fmla="*/ 3166 w 65"/>
                  <a:gd name="T5" fmla="*/ 31359 h 107"/>
                  <a:gd name="T6" fmla="*/ 3157 w 65"/>
                  <a:gd name="T7" fmla="*/ 31706 h 107"/>
                  <a:gd name="T8" fmla="*/ 3102 w 65"/>
                  <a:gd name="T9" fmla="*/ 31793 h 107"/>
                  <a:gd name="T10" fmla="*/ 2922 w 65"/>
                  <a:gd name="T11" fmla="*/ 32690 h 107"/>
                  <a:gd name="T12" fmla="*/ 2647 w 65"/>
                  <a:gd name="T13" fmla="*/ 32030 h 107"/>
                  <a:gd name="T14" fmla="*/ 2349 w 65"/>
                  <a:gd name="T15" fmla="*/ 31706 h 107"/>
                  <a:gd name="T16" fmla="*/ 2043 w 65"/>
                  <a:gd name="T17" fmla="*/ 30401 h 107"/>
                  <a:gd name="T18" fmla="*/ 1708 w 65"/>
                  <a:gd name="T19" fmla="*/ 29197 h 107"/>
                  <a:gd name="T20" fmla="*/ 1346 w 65"/>
                  <a:gd name="T21" fmla="*/ 27209 h 107"/>
                  <a:gd name="T22" fmla="*/ 997 w 65"/>
                  <a:gd name="T23" fmla="*/ 24252 h 107"/>
                  <a:gd name="T24" fmla="*/ 697 w 65"/>
                  <a:gd name="T25" fmla="*/ 21907 h 107"/>
                  <a:gd name="T26" fmla="*/ 8 w 65"/>
                  <a:gd name="T27" fmla="*/ 19122 h 107"/>
                  <a:gd name="T28" fmla="*/ 4 w 65"/>
                  <a:gd name="T29" fmla="*/ 15472 h 107"/>
                  <a:gd name="T30" fmla="*/ 2 w 65"/>
                  <a:gd name="T31" fmla="*/ 11579 h 107"/>
                  <a:gd name="T32" fmla="*/ 0 w 65"/>
                  <a:gd name="T33" fmla="*/ 7981 h 107"/>
                  <a:gd name="T34" fmla="*/ 1 w 65"/>
                  <a:gd name="T35" fmla="*/ 3916 h 107"/>
                  <a:gd name="T36" fmla="*/ 4 w 65"/>
                  <a:gd name="T37" fmla="*/ 1 h 107"/>
                  <a:gd name="T38" fmla="*/ 5 w 65"/>
                  <a:gd name="T39" fmla="*/ 0 h 107"/>
                  <a:gd name="T40" fmla="*/ 6 w 65"/>
                  <a:gd name="T41" fmla="*/ 0 h 107"/>
                  <a:gd name="T42" fmla="*/ 8 w 65"/>
                  <a:gd name="T43" fmla="*/ 0 h 107"/>
                  <a:gd name="T44" fmla="*/ 517 w 65"/>
                  <a:gd name="T45" fmla="*/ 0 h 107"/>
                  <a:gd name="T46" fmla="*/ 787 w 65"/>
                  <a:gd name="T47" fmla="*/ 3 h 107"/>
                  <a:gd name="T48" fmla="*/ 1126 w 65"/>
                  <a:gd name="T49" fmla="*/ 2551 h 107"/>
                  <a:gd name="T50" fmla="*/ 1429 w 65"/>
                  <a:gd name="T51" fmla="*/ 3916 h 107"/>
                  <a:gd name="T52" fmla="*/ 1814 w 65"/>
                  <a:gd name="T53" fmla="*/ 6498 h 107"/>
                  <a:gd name="T54" fmla="*/ 2122 w 65"/>
                  <a:gd name="T55" fmla="*/ 9205 h 107"/>
                  <a:gd name="T56" fmla="*/ 2391 w 65"/>
                  <a:gd name="T57" fmla="*/ 11579 h 107"/>
                  <a:gd name="T58" fmla="*/ 2647 w 65"/>
                  <a:gd name="T59" fmla="*/ 14183 h 107"/>
                  <a:gd name="T60" fmla="*/ 2810 w 65"/>
                  <a:gd name="T61" fmla="*/ 16646 h 107"/>
                  <a:gd name="T62" fmla="*/ 2922 w 65"/>
                  <a:gd name="T63" fmla="*/ 19199 h 107"/>
                  <a:gd name="T64" fmla="*/ 2982 w 65"/>
                  <a:gd name="T65" fmla="*/ 21907 h 107"/>
                  <a:gd name="T66" fmla="*/ 3102 w 65"/>
                  <a:gd name="T67" fmla="*/ 23996 h 107"/>
                  <a:gd name="T68" fmla="*/ 3157 w 65"/>
                  <a:gd name="T69" fmla="*/ 26077 h 107"/>
                  <a:gd name="T70" fmla="*/ 3157 w 65"/>
                  <a:gd name="T71" fmla="*/ 27741 h 107"/>
                  <a:gd name="T72" fmla="*/ 3166 w 65"/>
                  <a:gd name="T73" fmla="*/ 2949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6"/>
                    </a:moveTo>
                    <a:lnTo>
                      <a:pt x="65" y="99"/>
                    </a:lnTo>
                    <a:lnTo>
                      <a:pt x="65" y="101"/>
                    </a:lnTo>
                    <a:lnTo>
                      <a:pt x="64" y="103"/>
                    </a:lnTo>
                    <a:lnTo>
                      <a:pt x="63" y="104"/>
                    </a:lnTo>
                    <a:lnTo>
                      <a:pt x="59" y="107"/>
                    </a:lnTo>
                    <a:lnTo>
                      <a:pt x="54" y="105"/>
                    </a:lnTo>
                    <a:lnTo>
                      <a:pt x="48" y="103"/>
                    </a:lnTo>
                    <a:lnTo>
                      <a:pt x="41" y="100"/>
                    </a:lnTo>
                    <a:lnTo>
                      <a:pt x="35" y="94"/>
                    </a:lnTo>
                    <a:lnTo>
                      <a:pt x="27" y="88"/>
                    </a:lnTo>
                    <a:lnTo>
                      <a:pt x="21" y="80"/>
                    </a:lnTo>
                    <a:lnTo>
                      <a:pt x="15" y="71"/>
                    </a:lnTo>
                    <a:lnTo>
                      <a:pt x="8" y="62"/>
                    </a:lnTo>
                    <a:lnTo>
                      <a:pt x="4" y="51"/>
                    </a:lnTo>
                    <a:lnTo>
                      <a:pt x="2" y="38"/>
                    </a:lnTo>
                    <a:lnTo>
                      <a:pt x="0" y="26"/>
                    </a:lnTo>
                    <a:lnTo>
                      <a:pt x="1" y="14"/>
                    </a:lnTo>
                    <a:lnTo>
                      <a:pt x="4" y="1"/>
                    </a:lnTo>
                    <a:lnTo>
                      <a:pt x="5" y="0"/>
                    </a:lnTo>
                    <a:lnTo>
                      <a:pt x="6" y="0"/>
                    </a:lnTo>
                    <a:lnTo>
                      <a:pt x="8" y="0"/>
                    </a:lnTo>
                    <a:lnTo>
                      <a:pt x="10" y="0"/>
                    </a:lnTo>
                    <a:lnTo>
                      <a:pt x="17" y="3"/>
                    </a:lnTo>
                    <a:lnTo>
                      <a:pt x="23" y="8"/>
                    </a:lnTo>
                    <a:lnTo>
                      <a:pt x="29" y="14"/>
                    </a:lnTo>
                    <a:lnTo>
                      <a:pt x="37" y="21"/>
                    </a:lnTo>
                    <a:lnTo>
                      <a:pt x="43" y="30"/>
                    </a:lnTo>
                    <a:lnTo>
                      <a:pt x="49" y="38"/>
                    </a:lnTo>
                    <a:lnTo>
                      <a:pt x="54" y="46"/>
                    </a:lnTo>
                    <a:lnTo>
                      <a:pt x="57" y="55"/>
                    </a:lnTo>
                    <a:lnTo>
                      <a:pt x="59" y="63"/>
                    </a:lnTo>
                    <a:lnTo>
                      <a:pt x="61" y="71"/>
                    </a:lnTo>
                    <a:lnTo>
                      <a:pt x="63" y="79"/>
                    </a:lnTo>
                    <a:lnTo>
                      <a:pt x="64" y="86"/>
                    </a:lnTo>
                    <a:lnTo>
                      <a:pt x="64" y="91"/>
                    </a:lnTo>
                    <a:lnTo>
                      <a:pt x="65"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30" name="Freeform 954"/>
              <p:cNvSpPr>
                <a:spLocks noChangeArrowheads="1"/>
              </p:cNvSpPr>
              <p:nvPr/>
            </p:nvSpPr>
            <p:spPr bwMode="auto">
              <a:xfrm>
                <a:off x="138" y="3234"/>
                <a:ext cx="73" cy="117"/>
              </a:xfrm>
              <a:custGeom>
                <a:avLst/>
                <a:gdLst>
                  <a:gd name="T0" fmla="*/ 5 w 75"/>
                  <a:gd name="T1" fmla="*/ 0 h 111"/>
                  <a:gd name="T2" fmla="*/ 2 w 75"/>
                  <a:gd name="T3" fmla="*/ 5730 h 111"/>
                  <a:gd name="T4" fmla="*/ 0 w 75"/>
                  <a:gd name="T5" fmla="*/ 12203 h 111"/>
                  <a:gd name="T6" fmla="*/ 2 w 75"/>
                  <a:gd name="T7" fmla="*/ 18459 h 111"/>
                  <a:gd name="T8" fmla="*/ 5 w 75"/>
                  <a:gd name="T9" fmla="*/ 24662 h 111"/>
                  <a:gd name="T10" fmla="*/ 324 w 75"/>
                  <a:gd name="T11" fmla="*/ 29458 h 111"/>
                  <a:gd name="T12" fmla="*/ 419 w 75"/>
                  <a:gd name="T13" fmla="*/ 34472 h 111"/>
                  <a:gd name="T14" fmla="*/ 604 w 75"/>
                  <a:gd name="T15" fmla="*/ 38509 h 111"/>
                  <a:gd name="T16" fmla="*/ 868 w 75"/>
                  <a:gd name="T17" fmla="*/ 42803 h 111"/>
                  <a:gd name="T18" fmla="*/ 1061 w 75"/>
                  <a:gd name="T19" fmla="*/ 46253 h 111"/>
                  <a:gd name="T20" fmla="*/ 1305 w 75"/>
                  <a:gd name="T21" fmla="*/ 48110 h 111"/>
                  <a:gd name="T22" fmla="*/ 1527 w 75"/>
                  <a:gd name="T23" fmla="*/ 50618 h 111"/>
                  <a:gd name="T24" fmla="*/ 1696 w 75"/>
                  <a:gd name="T25" fmla="*/ 51297 h 111"/>
                  <a:gd name="T26" fmla="*/ 1881 w 75"/>
                  <a:gd name="T27" fmla="*/ 52015 h 111"/>
                  <a:gd name="T28" fmla="*/ 2085 w 75"/>
                  <a:gd name="T29" fmla="*/ 50918 h 111"/>
                  <a:gd name="T30" fmla="*/ 2097 w 75"/>
                  <a:gd name="T31" fmla="*/ 49753 h 111"/>
                  <a:gd name="T32" fmla="*/ 2197 w 75"/>
                  <a:gd name="T33" fmla="*/ 47443 h 111"/>
                  <a:gd name="T34" fmla="*/ 2197 w 75"/>
                  <a:gd name="T35" fmla="*/ 46451 h 111"/>
                  <a:gd name="T36" fmla="*/ 2197 w 75"/>
                  <a:gd name="T37" fmla="*/ 45036 h 111"/>
                  <a:gd name="T38" fmla="*/ 1980 w 75"/>
                  <a:gd name="T39" fmla="*/ 46006 h 111"/>
                  <a:gd name="T40" fmla="*/ 1980 w 75"/>
                  <a:gd name="T41" fmla="*/ 46451 h 111"/>
                  <a:gd name="T42" fmla="*/ 1980 w 75"/>
                  <a:gd name="T43" fmla="*/ 46813 h 111"/>
                  <a:gd name="T44" fmla="*/ 1888 w 75"/>
                  <a:gd name="T45" fmla="*/ 47078 h 111"/>
                  <a:gd name="T46" fmla="*/ 1980 w 75"/>
                  <a:gd name="T47" fmla="*/ 47078 h 111"/>
                  <a:gd name="T48" fmla="*/ 1881 w 75"/>
                  <a:gd name="T49" fmla="*/ 47078 h 111"/>
                  <a:gd name="T50" fmla="*/ 1785 w 75"/>
                  <a:gd name="T51" fmla="*/ 47078 h 111"/>
                  <a:gd name="T52" fmla="*/ 1609 w 75"/>
                  <a:gd name="T53" fmla="*/ 46451 h 111"/>
                  <a:gd name="T54" fmla="*/ 1451 w 75"/>
                  <a:gd name="T55" fmla="*/ 45036 h 111"/>
                  <a:gd name="T56" fmla="*/ 1239 w 75"/>
                  <a:gd name="T57" fmla="*/ 42803 h 111"/>
                  <a:gd name="T58" fmla="*/ 1013 w 75"/>
                  <a:gd name="T59" fmla="*/ 39735 h 111"/>
                  <a:gd name="T60" fmla="*/ 868 w 75"/>
                  <a:gd name="T61" fmla="*/ 36433 h 111"/>
                  <a:gd name="T62" fmla="*/ 636 w 75"/>
                  <a:gd name="T63" fmla="*/ 31878 h 111"/>
                  <a:gd name="T64" fmla="*/ 466 w 75"/>
                  <a:gd name="T65" fmla="*/ 27864 h 111"/>
                  <a:gd name="T66" fmla="*/ 379 w 75"/>
                  <a:gd name="T67" fmla="*/ 22842 h 111"/>
                  <a:gd name="T68" fmla="*/ 341 w 75"/>
                  <a:gd name="T69" fmla="*/ 18078 h 111"/>
                  <a:gd name="T70" fmla="*/ 324 w 75"/>
                  <a:gd name="T71" fmla="*/ 12203 h 111"/>
                  <a:gd name="T72" fmla="*/ 324 w 75"/>
                  <a:gd name="T73" fmla="*/ 6710 h 111"/>
                  <a:gd name="T74" fmla="*/ 379 w 75"/>
                  <a:gd name="T75" fmla="*/ 3 h 111"/>
                  <a:gd name="T76" fmla="*/ 5 w 75"/>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1"/>
                  <a:gd name="T119" fmla="*/ 75 w 75"/>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1">
                    <a:moveTo>
                      <a:pt x="5" y="0"/>
                    </a:moveTo>
                    <a:lnTo>
                      <a:pt x="2" y="13"/>
                    </a:lnTo>
                    <a:lnTo>
                      <a:pt x="0" y="26"/>
                    </a:lnTo>
                    <a:lnTo>
                      <a:pt x="2" y="40"/>
                    </a:lnTo>
                    <a:lnTo>
                      <a:pt x="5" y="52"/>
                    </a:lnTo>
                    <a:lnTo>
                      <a:pt x="10" y="63"/>
                    </a:lnTo>
                    <a:lnTo>
                      <a:pt x="15" y="74"/>
                    </a:lnTo>
                    <a:lnTo>
                      <a:pt x="22" y="82"/>
                    </a:lnTo>
                    <a:lnTo>
                      <a:pt x="29" y="91"/>
                    </a:lnTo>
                    <a:lnTo>
                      <a:pt x="36" y="98"/>
                    </a:lnTo>
                    <a:lnTo>
                      <a:pt x="44" y="103"/>
                    </a:lnTo>
                    <a:lnTo>
                      <a:pt x="51" y="108"/>
                    </a:lnTo>
                    <a:lnTo>
                      <a:pt x="58" y="110"/>
                    </a:lnTo>
                    <a:lnTo>
                      <a:pt x="64" y="111"/>
                    </a:lnTo>
                    <a:lnTo>
                      <a:pt x="70" y="109"/>
                    </a:lnTo>
                    <a:lnTo>
                      <a:pt x="72" y="105"/>
                    </a:lnTo>
                    <a:lnTo>
                      <a:pt x="75" y="102"/>
                    </a:lnTo>
                    <a:lnTo>
                      <a:pt x="75" y="99"/>
                    </a:lnTo>
                    <a:lnTo>
                      <a:pt x="75" y="96"/>
                    </a:lnTo>
                    <a:lnTo>
                      <a:pt x="66" y="97"/>
                    </a:lnTo>
                    <a:lnTo>
                      <a:pt x="66" y="99"/>
                    </a:lnTo>
                    <a:lnTo>
                      <a:pt x="66" y="100"/>
                    </a:lnTo>
                    <a:lnTo>
                      <a:pt x="65" y="101"/>
                    </a:lnTo>
                    <a:lnTo>
                      <a:pt x="66" y="101"/>
                    </a:lnTo>
                    <a:lnTo>
                      <a:pt x="64" y="101"/>
                    </a:lnTo>
                    <a:lnTo>
                      <a:pt x="60" y="101"/>
                    </a:lnTo>
                    <a:lnTo>
                      <a:pt x="54" y="99"/>
                    </a:lnTo>
                    <a:lnTo>
                      <a:pt x="49" y="96"/>
                    </a:lnTo>
                    <a:lnTo>
                      <a:pt x="42" y="91"/>
                    </a:lnTo>
                    <a:lnTo>
                      <a:pt x="35" y="85"/>
                    </a:lnTo>
                    <a:lnTo>
                      <a:pt x="29" y="77"/>
                    </a:lnTo>
                    <a:lnTo>
                      <a:pt x="23" y="68"/>
                    </a:lnTo>
                    <a:lnTo>
                      <a:pt x="17" y="59"/>
                    </a:lnTo>
                    <a:lnTo>
                      <a:pt x="13" y="48"/>
                    </a:lnTo>
                    <a:lnTo>
                      <a:pt x="11" y="38"/>
                    </a:lnTo>
                    <a:lnTo>
                      <a:pt x="10" y="26"/>
                    </a:lnTo>
                    <a:lnTo>
                      <a:pt x="10" y="15"/>
                    </a:lnTo>
                    <a:lnTo>
                      <a:pt x="13" y="3"/>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31" name="Freeform 955"/>
              <p:cNvSpPr>
                <a:spLocks noChangeArrowheads="1"/>
              </p:cNvSpPr>
              <p:nvPr/>
            </p:nvSpPr>
            <p:spPr bwMode="auto">
              <a:xfrm>
                <a:off x="143" y="3229"/>
                <a:ext cx="50" cy="51"/>
              </a:xfrm>
              <a:custGeom>
                <a:avLst/>
                <a:gdLst>
                  <a:gd name="T0" fmla="*/ 1564 w 53"/>
                  <a:gd name="T1" fmla="*/ 129119 h 46"/>
                  <a:gd name="T2" fmla="*/ 1401 w 53"/>
                  <a:gd name="T3" fmla="*/ 100441 h 46"/>
                  <a:gd name="T4" fmla="*/ 1169 w 53"/>
                  <a:gd name="T5" fmla="*/ 76794 h 46"/>
                  <a:gd name="T6" fmla="*/ 938 w 53"/>
                  <a:gd name="T7" fmla="*/ 51451 h 46"/>
                  <a:gd name="T8" fmla="*/ 746 w 53"/>
                  <a:gd name="T9" fmla="*/ 28872 h 46"/>
                  <a:gd name="T10" fmla="*/ 535 w 53"/>
                  <a:gd name="T11" fmla="*/ 71 h 46"/>
                  <a:gd name="T12" fmla="*/ 363 w 53"/>
                  <a:gd name="T13" fmla="*/ 1 h 46"/>
                  <a:gd name="T14" fmla="*/ 308 w 53"/>
                  <a:gd name="T15" fmla="*/ 0 h 46"/>
                  <a:gd name="T16" fmla="*/ 6 w 53"/>
                  <a:gd name="T17" fmla="*/ 0 h 46"/>
                  <a:gd name="T18" fmla="*/ 3 w 53"/>
                  <a:gd name="T19" fmla="*/ 2 h 46"/>
                  <a:gd name="T20" fmla="*/ 0 w 53"/>
                  <a:gd name="T21" fmla="*/ 622 h 46"/>
                  <a:gd name="T22" fmla="*/ 8 w 53"/>
                  <a:gd name="T23" fmla="*/ 26588 h 46"/>
                  <a:gd name="T24" fmla="*/ 7 w 53"/>
                  <a:gd name="T25" fmla="*/ 28872 h 46"/>
                  <a:gd name="T26" fmla="*/ 8 w 53"/>
                  <a:gd name="T27" fmla="*/ 28872 h 46"/>
                  <a:gd name="T28" fmla="*/ 308 w 53"/>
                  <a:gd name="T29" fmla="*/ 28872 h 46"/>
                  <a:gd name="T30" fmla="*/ 385 w 53"/>
                  <a:gd name="T31" fmla="*/ 36910 h 46"/>
                  <a:gd name="T32" fmla="*/ 566 w 53"/>
                  <a:gd name="T33" fmla="*/ 51451 h 46"/>
                  <a:gd name="T34" fmla="*/ 832 w 53"/>
                  <a:gd name="T35" fmla="*/ 76794 h 46"/>
                  <a:gd name="T36" fmla="*/ 991 w 53"/>
                  <a:gd name="T37" fmla="*/ 98431 h 46"/>
                  <a:gd name="T38" fmla="*/ 1169 w 53"/>
                  <a:gd name="T39" fmla="*/ 118798 h 46"/>
                  <a:gd name="T40" fmla="*/ 1366 w 53"/>
                  <a:gd name="T41" fmla="*/ 151982 h 46"/>
                  <a:gd name="T42" fmla="*/ 1564 w 53"/>
                  <a:gd name="T43" fmla="*/ 129119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6"/>
                  <a:gd name="T68" fmla="*/ 53 w 53"/>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6">
                    <a:moveTo>
                      <a:pt x="53" y="40"/>
                    </a:moveTo>
                    <a:lnTo>
                      <a:pt x="47" y="31"/>
                    </a:lnTo>
                    <a:lnTo>
                      <a:pt x="40" y="23"/>
                    </a:lnTo>
                    <a:lnTo>
                      <a:pt x="32" y="16"/>
                    </a:lnTo>
                    <a:lnTo>
                      <a:pt x="25" y="9"/>
                    </a:lnTo>
                    <a:lnTo>
                      <a:pt x="19" y="4"/>
                    </a:lnTo>
                    <a:lnTo>
                      <a:pt x="12" y="1"/>
                    </a:lnTo>
                    <a:lnTo>
                      <a:pt x="9" y="0"/>
                    </a:lnTo>
                    <a:lnTo>
                      <a:pt x="6" y="0"/>
                    </a:lnTo>
                    <a:lnTo>
                      <a:pt x="3" y="2"/>
                    </a:lnTo>
                    <a:lnTo>
                      <a:pt x="0" y="5"/>
                    </a:lnTo>
                    <a:lnTo>
                      <a:pt x="8" y="8"/>
                    </a:lnTo>
                    <a:lnTo>
                      <a:pt x="7" y="9"/>
                    </a:lnTo>
                    <a:lnTo>
                      <a:pt x="8" y="9"/>
                    </a:lnTo>
                    <a:lnTo>
                      <a:pt x="9" y="9"/>
                    </a:lnTo>
                    <a:lnTo>
                      <a:pt x="13" y="12"/>
                    </a:lnTo>
                    <a:lnTo>
                      <a:pt x="20" y="16"/>
                    </a:lnTo>
                    <a:lnTo>
                      <a:pt x="27" y="23"/>
                    </a:lnTo>
                    <a:lnTo>
                      <a:pt x="34" y="29"/>
                    </a:lnTo>
                    <a:lnTo>
                      <a:pt x="40" y="37"/>
                    </a:lnTo>
                    <a:lnTo>
                      <a:pt x="45" y="46"/>
                    </a:lnTo>
                    <a:lnTo>
                      <a:pt x="53"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32" name="Freeform 956"/>
              <p:cNvSpPr>
                <a:spLocks noChangeArrowheads="1"/>
              </p:cNvSpPr>
              <p:nvPr/>
            </p:nvSpPr>
            <p:spPr bwMode="auto">
              <a:xfrm>
                <a:off x="191" y="3274"/>
                <a:ext cx="21" cy="51"/>
              </a:xfrm>
              <a:custGeom>
                <a:avLst/>
                <a:gdLst>
                  <a:gd name="T0" fmla="*/ 1572 w 25"/>
                  <a:gd name="T1" fmla="*/ 1252 h 62"/>
                  <a:gd name="T2" fmla="*/ 1454 w 25"/>
                  <a:gd name="T3" fmla="*/ 1159 h 62"/>
                  <a:gd name="T4" fmla="*/ 1454 w 25"/>
                  <a:gd name="T5" fmla="*/ 1006 h 62"/>
                  <a:gd name="T6" fmla="*/ 1411 w 25"/>
                  <a:gd name="T7" fmla="*/ 864 h 62"/>
                  <a:gd name="T8" fmla="*/ 1308 w 25"/>
                  <a:gd name="T9" fmla="*/ 727 h 62"/>
                  <a:gd name="T10" fmla="*/ 1154 w 25"/>
                  <a:gd name="T11" fmla="*/ 543 h 62"/>
                  <a:gd name="T12" fmla="*/ 990 w 25"/>
                  <a:gd name="T13" fmla="*/ 368 h 62"/>
                  <a:gd name="T14" fmla="*/ 728 w 25"/>
                  <a:gd name="T15" fmla="*/ 183 h 62"/>
                  <a:gd name="T16" fmla="*/ 535 w 25"/>
                  <a:gd name="T17" fmla="*/ 0 h 62"/>
                  <a:gd name="T18" fmla="*/ 0 w 25"/>
                  <a:gd name="T19" fmla="*/ 6 h 62"/>
                  <a:gd name="T20" fmla="*/ 3 w 25"/>
                  <a:gd name="T21" fmla="*/ 248 h 62"/>
                  <a:gd name="T22" fmla="*/ 535 w 25"/>
                  <a:gd name="T23" fmla="*/ 429 h 62"/>
                  <a:gd name="T24" fmla="*/ 624 w 25"/>
                  <a:gd name="T25" fmla="*/ 586 h 62"/>
                  <a:gd name="T26" fmla="*/ 728 w 25"/>
                  <a:gd name="T27" fmla="*/ 739 h 62"/>
                  <a:gd name="T28" fmla="*/ 786 w 25"/>
                  <a:gd name="T29" fmla="*/ 930 h 62"/>
                  <a:gd name="T30" fmla="*/ 848 w 25"/>
                  <a:gd name="T31" fmla="*/ 1073 h 62"/>
                  <a:gd name="T32" fmla="*/ 916 w 25"/>
                  <a:gd name="T33" fmla="*/ 1174 h 62"/>
                  <a:gd name="T34" fmla="*/ 990 w 25"/>
                  <a:gd name="T35" fmla="*/ 1270 h 62"/>
                  <a:gd name="T36" fmla="*/ 1572 w 25"/>
                  <a:gd name="T37" fmla="*/ 1252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2"/>
                  <a:gd name="T59" fmla="*/ 25 w 25"/>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2">
                    <a:moveTo>
                      <a:pt x="25" y="61"/>
                    </a:moveTo>
                    <a:lnTo>
                      <a:pt x="23" y="56"/>
                    </a:lnTo>
                    <a:lnTo>
                      <a:pt x="23" y="50"/>
                    </a:lnTo>
                    <a:lnTo>
                      <a:pt x="22" y="43"/>
                    </a:lnTo>
                    <a:lnTo>
                      <a:pt x="20" y="35"/>
                    </a:lnTo>
                    <a:lnTo>
                      <a:pt x="18" y="27"/>
                    </a:lnTo>
                    <a:lnTo>
                      <a:pt x="16" y="18"/>
                    </a:lnTo>
                    <a:lnTo>
                      <a:pt x="12" y="9"/>
                    </a:lnTo>
                    <a:lnTo>
                      <a:pt x="8" y="0"/>
                    </a:lnTo>
                    <a:lnTo>
                      <a:pt x="0" y="6"/>
                    </a:lnTo>
                    <a:lnTo>
                      <a:pt x="4" y="13"/>
                    </a:lnTo>
                    <a:lnTo>
                      <a:pt x="8" y="21"/>
                    </a:lnTo>
                    <a:lnTo>
                      <a:pt x="10" y="29"/>
                    </a:lnTo>
                    <a:lnTo>
                      <a:pt x="12" y="37"/>
                    </a:lnTo>
                    <a:lnTo>
                      <a:pt x="13" y="45"/>
                    </a:lnTo>
                    <a:lnTo>
                      <a:pt x="14" y="52"/>
                    </a:lnTo>
                    <a:lnTo>
                      <a:pt x="15" y="57"/>
                    </a:lnTo>
                    <a:lnTo>
                      <a:pt x="16" y="62"/>
                    </a:lnTo>
                    <a:lnTo>
                      <a:pt x="25"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33" name="Freeform 957"/>
              <p:cNvSpPr>
                <a:spLocks noChangeArrowheads="1"/>
              </p:cNvSpPr>
              <p:nvPr/>
            </p:nvSpPr>
            <p:spPr bwMode="auto">
              <a:xfrm>
                <a:off x="5548" y="3374"/>
                <a:ext cx="63" cy="112"/>
              </a:xfrm>
              <a:custGeom>
                <a:avLst/>
                <a:gdLst>
                  <a:gd name="T0" fmla="*/ 0 w 65"/>
                  <a:gd name="T1" fmla="*/ 29584 h 107"/>
                  <a:gd name="T2" fmla="*/ 0 w 65"/>
                  <a:gd name="T3" fmla="*/ 30109 h 107"/>
                  <a:gd name="T4" fmla="*/ 0 w 65"/>
                  <a:gd name="T5" fmla="*/ 31411 h 107"/>
                  <a:gd name="T6" fmla="*/ 1 w 65"/>
                  <a:gd name="T7" fmla="*/ 31793 h 107"/>
                  <a:gd name="T8" fmla="*/ 2 w 65"/>
                  <a:gd name="T9" fmla="*/ 32375 h 107"/>
                  <a:gd name="T10" fmla="*/ 6 w 65"/>
                  <a:gd name="T11" fmla="*/ 32690 h 107"/>
                  <a:gd name="T12" fmla="*/ 549 w 65"/>
                  <a:gd name="T13" fmla="*/ 32375 h 107"/>
                  <a:gd name="T14" fmla="*/ 787 w 65"/>
                  <a:gd name="T15" fmla="*/ 31793 h 107"/>
                  <a:gd name="T16" fmla="*/ 1195 w 65"/>
                  <a:gd name="T17" fmla="*/ 30401 h 107"/>
                  <a:gd name="T18" fmla="*/ 1458 w 65"/>
                  <a:gd name="T19" fmla="*/ 29223 h 107"/>
                  <a:gd name="T20" fmla="*/ 1849 w 65"/>
                  <a:gd name="T21" fmla="*/ 27209 h 107"/>
                  <a:gd name="T22" fmla="*/ 2168 w 65"/>
                  <a:gd name="T23" fmla="*/ 24252 h 107"/>
                  <a:gd name="T24" fmla="*/ 2443 w 65"/>
                  <a:gd name="T25" fmla="*/ 22111 h 107"/>
                  <a:gd name="T26" fmla="*/ 2810 w 65"/>
                  <a:gd name="T27" fmla="*/ 19122 h 107"/>
                  <a:gd name="T28" fmla="*/ 2982 w 65"/>
                  <a:gd name="T29" fmla="*/ 15472 h 107"/>
                  <a:gd name="T30" fmla="*/ 3102 w 65"/>
                  <a:gd name="T31" fmla="*/ 12281 h 107"/>
                  <a:gd name="T32" fmla="*/ 3166 w 65"/>
                  <a:gd name="T33" fmla="*/ 8567 h 107"/>
                  <a:gd name="T34" fmla="*/ 3157 w 65"/>
                  <a:gd name="T35" fmla="*/ 4206 h 107"/>
                  <a:gd name="T36" fmla="*/ 2982 w 65"/>
                  <a:gd name="T37" fmla="*/ 2 h 107"/>
                  <a:gd name="T38" fmla="*/ 2975 w 65"/>
                  <a:gd name="T39" fmla="*/ 0 h 107"/>
                  <a:gd name="T40" fmla="*/ 2922 w 65"/>
                  <a:gd name="T41" fmla="*/ 0 h 107"/>
                  <a:gd name="T42" fmla="*/ 2810 w 65"/>
                  <a:gd name="T43" fmla="*/ 0 h 107"/>
                  <a:gd name="T44" fmla="*/ 2693 w 65"/>
                  <a:gd name="T45" fmla="*/ 0 h 107"/>
                  <a:gd name="T46" fmla="*/ 2349 w 65"/>
                  <a:gd name="T47" fmla="*/ 4 h 107"/>
                  <a:gd name="T48" fmla="*/ 2086 w 65"/>
                  <a:gd name="T49" fmla="*/ 2551 h 107"/>
                  <a:gd name="T50" fmla="*/ 1743 w 65"/>
                  <a:gd name="T51" fmla="*/ 4206 h 107"/>
                  <a:gd name="T52" fmla="*/ 1374 w 65"/>
                  <a:gd name="T53" fmla="*/ 6917 h 107"/>
                  <a:gd name="T54" fmla="*/ 1059 w 65"/>
                  <a:gd name="T55" fmla="*/ 9205 h 107"/>
                  <a:gd name="T56" fmla="*/ 740 w 65"/>
                  <a:gd name="T57" fmla="*/ 11789 h 107"/>
                  <a:gd name="T58" fmla="*/ 549 w 65"/>
                  <a:gd name="T59" fmla="*/ 14183 h 107"/>
                  <a:gd name="T60" fmla="*/ 8 w 65"/>
                  <a:gd name="T61" fmla="*/ 16646 h 107"/>
                  <a:gd name="T62" fmla="*/ 6 w 65"/>
                  <a:gd name="T63" fmla="*/ 19525 h 107"/>
                  <a:gd name="T64" fmla="*/ 4 w 65"/>
                  <a:gd name="T65" fmla="*/ 22111 h 107"/>
                  <a:gd name="T66" fmla="*/ 2 w 65"/>
                  <a:gd name="T67" fmla="*/ 23996 h 107"/>
                  <a:gd name="T68" fmla="*/ 1 w 65"/>
                  <a:gd name="T69" fmla="*/ 26077 h 107"/>
                  <a:gd name="T70" fmla="*/ 1 w 65"/>
                  <a:gd name="T71" fmla="*/ 28293 h 107"/>
                  <a:gd name="T72" fmla="*/ 0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0" y="97"/>
                    </a:moveTo>
                    <a:lnTo>
                      <a:pt x="0" y="99"/>
                    </a:lnTo>
                    <a:lnTo>
                      <a:pt x="0" y="102"/>
                    </a:lnTo>
                    <a:lnTo>
                      <a:pt x="1" y="104"/>
                    </a:lnTo>
                    <a:lnTo>
                      <a:pt x="2" y="106"/>
                    </a:lnTo>
                    <a:lnTo>
                      <a:pt x="6" y="107"/>
                    </a:lnTo>
                    <a:lnTo>
                      <a:pt x="11" y="106"/>
                    </a:lnTo>
                    <a:lnTo>
                      <a:pt x="17" y="104"/>
                    </a:lnTo>
                    <a:lnTo>
                      <a:pt x="24" y="100"/>
                    </a:lnTo>
                    <a:lnTo>
                      <a:pt x="30" y="95"/>
                    </a:lnTo>
                    <a:lnTo>
                      <a:pt x="38" y="88"/>
                    </a:lnTo>
                    <a:lnTo>
                      <a:pt x="44" y="80"/>
                    </a:lnTo>
                    <a:lnTo>
                      <a:pt x="50" y="72"/>
                    </a:lnTo>
                    <a:lnTo>
                      <a:pt x="57" y="62"/>
                    </a:lnTo>
                    <a:lnTo>
                      <a:pt x="61" y="51"/>
                    </a:lnTo>
                    <a:lnTo>
                      <a:pt x="63" y="40"/>
                    </a:lnTo>
                    <a:lnTo>
                      <a:pt x="65" y="28"/>
                    </a:lnTo>
                    <a:lnTo>
                      <a:pt x="64" y="15"/>
                    </a:lnTo>
                    <a:lnTo>
                      <a:pt x="61" y="2"/>
                    </a:lnTo>
                    <a:lnTo>
                      <a:pt x="60" y="0"/>
                    </a:lnTo>
                    <a:lnTo>
                      <a:pt x="59" y="0"/>
                    </a:lnTo>
                    <a:lnTo>
                      <a:pt x="57" y="0"/>
                    </a:lnTo>
                    <a:lnTo>
                      <a:pt x="55" y="0"/>
                    </a:lnTo>
                    <a:lnTo>
                      <a:pt x="48" y="4"/>
                    </a:lnTo>
                    <a:lnTo>
                      <a:pt x="42" y="8"/>
                    </a:lnTo>
                    <a:lnTo>
                      <a:pt x="36" y="15"/>
                    </a:lnTo>
                    <a:lnTo>
                      <a:pt x="28" y="22"/>
                    </a:lnTo>
                    <a:lnTo>
                      <a:pt x="22" y="30"/>
                    </a:lnTo>
                    <a:lnTo>
                      <a:pt x="16" y="39"/>
                    </a:lnTo>
                    <a:lnTo>
                      <a:pt x="11" y="46"/>
                    </a:lnTo>
                    <a:lnTo>
                      <a:pt x="8" y="55"/>
                    </a:lnTo>
                    <a:lnTo>
                      <a:pt x="6" y="64"/>
                    </a:lnTo>
                    <a:lnTo>
                      <a:pt x="4" y="72"/>
                    </a:lnTo>
                    <a:lnTo>
                      <a:pt x="2" y="79"/>
                    </a:lnTo>
                    <a:lnTo>
                      <a:pt x="1" y="86"/>
                    </a:lnTo>
                    <a:lnTo>
                      <a:pt x="1" y="93"/>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34" name="Freeform 958"/>
              <p:cNvSpPr>
                <a:spLocks noChangeArrowheads="1"/>
              </p:cNvSpPr>
              <p:nvPr/>
            </p:nvSpPr>
            <p:spPr bwMode="auto">
              <a:xfrm>
                <a:off x="5542" y="3374"/>
                <a:ext cx="73" cy="117"/>
              </a:xfrm>
              <a:custGeom>
                <a:avLst/>
                <a:gdLst>
                  <a:gd name="T0" fmla="*/ 1794 w 75"/>
                  <a:gd name="T1" fmla="*/ 4 h 111"/>
                  <a:gd name="T2" fmla="*/ 1888 w 75"/>
                  <a:gd name="T3" fmla="*/ 7237 h 111"/>
                  <a:gd name="T4" fmla="*/ 1888 w 75"/>
                  <a:gd name="T5" fmla="*/ 13254 h 111"/>
                  <a:gd name="T6" fmla="*/ 1881 w 75"/>
                  <a:gd name="T7" fmla="*/ 18134 h 111"/>
                  <a:gd name="T8" fmla="*/ 1794 w 75"/>
                  <a:gd name="T9" fmla="*/ 23318 h 111"/>
                  <a:gd name="T10" fmla="*/ 1696 w 75"/>
                  <a:gd name="T11" fmla="*/ 28201 h 111"/>
                  <a:gd name="T12" fmla="*/ 1528 w 75"/>
                  <a:gd name="T13" fmla="*/ 32565 h 111"/>
                  <a:gd name="T14" fmla="*/ 1375 w 75"/>
                  <a:gd name="T15" fmla="*/ 36433 h 111"/>
                  <a:gd name="T16" fmla="*/ 1177 w 75"/>
                  <a:gd name="T17" fmla="*/ 39735 h 111"/>
                  <a:gd name="T18" fmla="*/ 962 w 75"/>
                  <a:gd name="T19" fmla="*/ 42803 h 111"/>
                  <a:gd name="T20" fmla="*/ 742 w 75"/>
                  <a:gd name="T21" fmla="*/ 46006 h 111"/>
                  <a:gd name="T22" fmla="*/ 573 w 75"/>
                  <a:gd name="T23" fmla="*/ 46813 h 111"/>
                  <a:gd name="T24" fmla="*/ 419 w 75"/>
                  <a:gd name="T25" fmla="*/ 47078 h 111"/>
                  <a:gd name="T26" fmla="*/ 341 w 75"/>
                  <a:gd name="T27" fmla="*/ 47443 h 111"/>
                  <a:gd name="T28" fmla="*/ 9 w 75"/>
                  <a:gd name="T29" fmla="*/ 47078 h 111"/>
                  <a:gd name="T30" fmla="*/ 324 w 75"/>
                  <a:gd name="T31" fmla="*/ 47078 h 111"/>
                  <a:gd name="T32" fmla="*/ 9 w 75"/>
                  <a:gd name="T33" fmla="*/ 46813 h 111"/>
                  <a:gd name="T34" fmla="*/ 9 w 75"/>
                  <a:gd name="T35" fmla="*/ 46451 h 111"/>
                  <a:gd name="T36" fmla="*/ 9 w 75"/>
                  <a:gd name="T37" fmla="*/ 46006 h 111"/>
                  <a:gd name="T38" fmla="*/ 0 w 75"/>
                  <a:gd name="T39" fmla="*/ 45036 h 111"/>
                  <a:gd name="T40" fmla="*/ 0 w 75"/>
                  <a:gd name="T41" fmla="*/ 46813 h 111"/>
                  <a:gd name="T42" fmla="*/ 0 w 75"/>
                  <a:gd name="T43" fmla="*/ 48656 h 111"/>
                  <a:gd name="T44" fmla="*/ 3 w 75"/>
                  <a:gd name="T45" fmla="*/ 50178 h 111"/>
                  <a:gd name="T46" fmla="*/ 5 w 75"/>
                  <a:gd name="T47" fmla="*/ 50918 h 111"/>
                  <a:gd name="T48" fmla="*/ 341 w 75"/>
                  <a:gd name="T49" fmla="*/ 52015 h 111"/>
                  <a:gd name="T50" fmla="*/ 466 w 75"/>
                  <a:gd name="T51" fmla="*/ 52015 h 111"/>
                  <a:gd name="T52" fmla="*/ 670 w 75"/>
                  <a:gd name="T53" fmla="*/ 50618 h 111"/>
                  <a:gd name="T54" fmla="*/ 914 w 75"/>
                  <a:gd name="T55" fmla="*/ 49753 h 111"/>
                  <a:gd name="T56" fmla="*/ 1124 w 75"/>
                  <a:gd name="T57" fmla="*/ 46253 h 111"/>
                  <a:gd name="T58" fmla="*/ 1375 w 75"/>
                  <a:gd name="T59" fmla="*/ 42803 h 111"/>
                  <a:gd name="T60" fmla="*/ 1535 w 75"/>
                  <a:gd name="T61" fmla="*/ 39602 h 111"/>
                  <a:gd name="T62" fmla="*/ 1785 w 75"/>
                  <a:gd name="T63" fmla="*/ 34472 h 111"/>
                  <a:gd name="T64" fmla="*/ 1888 w 75"/>
                  <a:gd name="T65" fmla="*/ 30145 h 111"/>
                  <a:gd name="T66" fmla="*/ 2085 w 75"/>
                  <a:gd name="T67" fmla="*/ 24662 h 111"/>
                  <a:gd name="T68" fmla="*/ 2182 w 75"/>
                  <a:gd name="T69" fmla="*/ 18459 h 111"/>
                  <a:gd name="T70" fmla="*/ 2197 w 75"/>
                  <a:gd name="T71" fmla="*/ 13254 h 111"/>
                  <a:gd name="T72" fmla="*/ 2182 w 75"/>
                  <a:gd name="T73" fmla="*/ 6710 h 111"/>
                  <a:gd name="T74" fmla="*/ 2085 w 75"/>
                  <a:gd name="T75" fmla="*/ 0 h 111"/>
                  <a:gd name="T76" fmla="*/ 1794 w 75"/>
                  <a:gd name="T77" fmla="*/ 4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1"/>
                  <a:gd name="T119" fmla="*/ 75 w 75"/>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1">
                    <a:moveTo>
                      <a:pt x="62" y="4"/>
                    </a:moveTo>
                    <a:lnTo>
                      <a:pt x="65" y="16"/>
                    </a:lnTo>
                    <a:lnTo>
                      <a:pt x="65" y="28"/>
                    </a:lnTo>
                    <a:lnTo>
                      <a:pt x="64" y="39"/>
                    </a:lnTo>
                    <a:lnTo>
                      <a:pt x="62" y="50"/>
                    </a:lnTo>
                    <a:lnTo>
                      <a:pt x="58" y="60"/>
                    </a:lnTo>
                    <a:lnTo>
                      <a:pt x="52" y="69"/>
                    </a:lnTo>
                    <a:lnTo>
                      <a:pt x="46" y="77"/>
                    </a:lnTo>
                    <a:lnTo>
                      <a:pt x="40" y="85"/>
                    </a:lnTo>
                    <a:lnTo>
                      <a:pt x="33" y="91"/>
                    </a:lnTo>
                    <a:lnTo>
                      <a:pt x="26" y="97"/>
                    </a:lnTo>
                    <a:lnTo>
                      <a:pt x="21" y="100"/>
                    </a:lnTo>
                    <a:lnTo>
                      <a:pt x="15" y="101"/>
                    </a:lnTo>
                    <a:lnTo>
                      <a:pt x="11" y="102"/>
                    </a:lnTo>
                    <a:lnTo>
                      <a:pt x="9" y="101"/>
                    </a:lnTo>
                    <a:lnTo>
                      <a:pt x="10" y="101"/>
                    </a:lnTo>
                    <a:lnTo>
                      <a:pt x="9" y="100"/>
                    </a:lnTo>
                    <a:lnTo>
                      <a:pt x="9" y="99"/>
                    </a:lnTo>
                    <a:lnTo>
                      <a:pt x="9" y="97"/>
                    </a:lnTo>
                    <a:lnTo>
                      <a:pt x="0" y="96"/>
                    </a:lnTo>
                    <a:lnTo>
                      <a:pt x="0" y="100"/>
                    </a:lnTo>
                    <a:lnTo>
                      <a:pt x="0" y="104"/>
                    </a:lnTo>
                    <a:lnTo>
                      <a:pt x="3" y="107"/>
                    </a:lnTo>
                    <a:lnTo>
                      <a:pt x="5" y="109"/>
                    </a:lnTo>
                    <a:lnTo>
                      <a:pt x="11" y="111"/>
                    </a:lnTo>
                    <a:lnTo>
                      <a:pt x="17" y="111"/>
                    </a:lnTo>
                    <a:lnTo>
                      <a:pt x="24" y="108"/>
                    </a:lnTo>
                    <a:lnTo>
                      <a:pt x="31" y="105"/>
                    </a:lnTo>
                    <a:lnTo>
                      <a:pt x="39" y="98"/>
                    </a:lnTo>
                    <a:lnTo>
                      <a:pt x="46" y="91"/>
                    </a:lnTo>
                    <a:lnTo>
                      <a:pt x="53" y="84"/>
                    </a:lnTo>
                    <a:lnTo>
                      <a:pt x="60" y="74"/>
                    </a:lnTo>
                    <a:lnTo>
                      <a:pt x="65" y="64"/>
                    </a:lnTo>
                    <a:lnTo>
                      <a:pt x="70" y="52"/>
                    </a:lnTo>
                    <a:lnTo>
                      <a:pt x="73" y="40"/>
                    </a:lnTo>
                    <a:lnTo>
                      <a:pt x="75" y="28"/>
                    </a:lnTo>
                    <a:lnTo>
                      <a:pt x="73" y="15"/>
                    </a:lnTo>
                    <a:lnTo>
                      <a:pt x="70" y="0"/>
                    </a:lnTo>
                    <a:lnTo>
                      <a:pt x="62"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35" name="Freeform 959"/>
              <p:cNvSpPr>
                <a:spLocks noChangeArrowheads="1"/>
              </p:cNvSpPr>
              <p:nvPr/>
            </p:nvSpPr>
            <p:spPr bwMode="auto">
              <a:xfrm>
                <a:off x="5560" y="3370"/>
                <a:ext cx="50" cy="44"/>
              </a:xfrm>
              <a:custGeom>
                <a:avLst/>
                <a:gdLst>
                  <a:gd name="T0" fmla="*/ 8 w 53"/>
                  <a:gd name="T1" fmla="*/ 23247 h 45"/>
                  <a:gd name="T2" fmla="*/ 385 w 53"/>
                  <a:gd name="T3" fmla="*/ 19430 h 45"/>
                  <a:gd name="T4" fmla="*/ 535 w 53"/>
                  <a:gd name="T5" fmla="*/ 14093 h 45"/>
                  <a:gd name="T6" fmla="*/ 787 w 53"/>
                  <a:gd name="T7" fmla="*/ 10925 h 45"/>
                  <a:gd name="T8" fmla="*/ 982 w 53"/>
                  <a:gd name="T9" fmla="*/ 8369 h 45"/>
                  <a:gd name="T10" fmla="*/ 1169 w 53"/>
                  <a:gd name="T11" fmla="*/ 5960 h 45"/>
                  <a:gd name="T12" fmla="*/ 1306 w 53"/>
                  <a:gd name="T13" fmla="*/ 4593 h 45"/>
                  <a:gd name="T14" fmla="*/ 1366 w 53"/>
                  <a:gd name="T15" fmla="*/ 4593 h 45"/>
                  <a:gd name="T16" fmla="*/ 1379 w 53"/>
                  <a:gd name="T17" fmla="*/ 4593 h 45"/>
                  <a:gd name="T18" fmla="*/ 1366 w 53"/>
                  <a:gd name="T19" fmla="*/ 4593 h 45"/>
                  <a:gd name="T20" fmla="*/ 1366 w 53"/>
                  <a:gd name="T21" fmla="*/ 4216 h 45"/>
                  <a:gd name="T22" fmla="*/ 1564 w 53"/>
                  <a:gd name="T23" fmla="*/ 4 h 45"/>
                  <a:gd name="T24" fmla="*/ 1479 w 53"/>
                  <a:gd name="T25" fmla="*/ 1 h 45"/>
                  <a:gd name="T26" fmla="*/ 1401 w 53"/>
                  <a:gd name="T27" fmla="*/ 0 h 45"/>
                  <a:gd name="T28" fmla="*/ 1306 w 53"/>
                  <a:gd name="T29" fmla="*/ 0 h 45"/>
                  <a:gd name="T30" fmla="*/ 1224 w 53"/>
                  <a:gd name="T31" fmla="*/ 1 h 45"/>
                  <a:gd name="T32" fmla="*/ 991 w 53"/>
                  <a:gd name="T33" fmla="*/ 3 h 45"/>
                  <a:gd name="T34" fmla="*/ 840 w 53"/>
                  <a:gd name="T35" fmla="*/ 4593 h 45"/>
                  <a:gd name="T36" fmla="*/ 598 w 53"/>
                  <a:gd name="T37" fmla="*/ 7683 h 45"/>
                  <a:gd name="T38" fmla="*/ 385 w 53"/>
                  <a:gd name="T39" fmla="*/ 11749 h 45"/>
                  <a:gd name="T40" fmla="*/ 6 w 53"/>
                  <a:gd name="T41" fmla="*/ 16555 h 45"/>
                  <a:gd name="T42" fmla="*/ 0 w 53"/>
                  <a:gd name="T43" fmla="*/ 21367 h 45"/>
                  <a:gd name="T44" fmla="*/ 8 w 53"/>
                  <a:gd name="T45" fmla="*/ 2324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8" y="45"/>
                    </a:moveTo>
                    <a:lnTo>
                      <a:pt x="13" y="37"/>
                    </a:lnTo>
                    <a:lnTo>
                      <a:pt x="19" y="28"/>
                    </a:lnTo>
                    <a:lnTo>
                      <a:pt x="26" y="22"/>
                    </a:lnTo>
                    <a:lnTo>
                      <a:pt x="33" y="16"/>
                    </a:lnTo>
                    <a:lnTo>
                      <a:pt x="40" y="12"/>
                    </a:lnTo>
                    <a:lnTo>
                      <a:pt x="44" y="9"/>
                    </a:lnTo>
                    <a:lnTo>
                      <a:pt x="45" y="9"/>
                    </a:lnTo>
                    <a:lnTo>
                      <a:pt x="46" y="9"/>
                    </a:lnTo>
                    <a:lnTo>
                      <a:pt x="45" y="9"/>
                    </a:lnTo>
                    <a:lnTo>
                      <a:pt x="45" y="8"/>
                    </a:lnTo>
                    <a:lnTo>
                      <a:pt x="53" y="4"/>
                    </a:lnTo>
                    <a:lnTo>
                      <a:pt x="50" y="1"/>
                    </a:lnTo>
                    <a:lnTo>
                      <a:pt x="47" y="0"/>
                    </a:lnTo>
                    <a:lnTo>
                      <a:pt x="44" y="0"/>
                    </a:lnTo>
                    <a:lnTo>
                      <a:pt x="41" y="1"/>
                    </a:lnTo>
                    <a:lnTo>
                      <a:pt x="34" y="3"/>
                    </a:lnTo>
                    <a:lnTo>
                      <a:pt x="28" y="9"/>
                    </a:lnTo>
                    <a:lnTo>
                      <a:pt x="21" y="15"/>
                    </a:lnTo>
                    <a:lnTo>
                      <a:pt x="13" y="23"/>
                    </a:lnTo>
                    <a:lnTo>
                      <a:pt x="6" y="32"/>
                    </a:lnTo>
                    <a:lnTo>
                      <a:pt x="0" y="41"/>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36" name="Freeform 960"/>
              <p:cNvSpPr>
                <a:spLocks noChangeArrowheads="1"/>
              </p:cNvSpPr>
              <p:nvPr/>
            </p:nvSpPr>
            <p:spPr bwMode="auto">
              <a:xfrm>
                <a:off x="5542" y="3415"/>
                <a:ext cx="21" cy="61"/>
              </a:xfrm>
              <a:custGeom>
                <a:avLst/>
                <a:gdLst>
                  <a:gd name="T0" fmla="*/ 577 w 25"/>
                  <a:gd name="T1" fmla="*/ 24962 h 60"/>
                  <a:gd name="T2" fmla="*/ 624 w 25"/>
                  <a:gd name="T3" fmla="*/ 24175 h 60"/>
                  <a:gd name="T4" fmla="*/ 674 w 25"/>
                  <a:gd name="T5" fmla="*/ 21035 h 60"/>
                  <a:gd name="T6" fmla="*/ 728 w 25"/>
                  <a:gd name="T7" fmla="*/ 18121 h 60"/>
                  <a:gd name="T8" fmla="*/ 786 w 25"/>
                  <a:gd name="T9" fmla="*/ 15262 h 60"/>
                  <a:gd name="T10" fmla="*/ 916 w 25"/>
                  <a:gd name="T11" fmla="*/ 12001 h 60"/>
                  <a:gd name="T12" fmla="*/ 1069 w 25"/>
                  <a:gd name="T13" fmla="*/ 8138 h 60"/>
                  <a:gd name="T14" fmla="*/ 1347 w 25"/>
                  <a:gd name="T15" fmla="*/ 4972 h 60"/>
                  <a:gd name="T16" fmla="*/ 1572 w 25"/>
                  <a:gd name="T17" fmla="*/ 4 h 60"/>
                  <a:gd name="T18" fmla="*/ 1069 w 25"/>
                  <a:gd name="T19" fmla="*/ 0 h 60"/>
                  <a:gd name="T20" fmla="*/ 786 w 25"/>
                  <a:gd name="T21" fmla="*/ 3320 h 60"/>
                  <a:gd name="T22" fmla="*/ 577 w 25"/>
                  <a:gd name="T23" fmla="*/ 6864 h 60"/>
                  <a:gd name="T24" fmla="*/ 496 w 25"/>
                  <a:gd name="T25" fmla="*/ 10346 h 60"/>
                  <a:gd name="T26" fmla="*/ 3 w 25"/>
                  <a:gd name="T27" fmla="*/ 14258 h 60"/>
                  <a:gd name="T28" fmla="*/ 3 w 25"/>
                  <a:gd name="T29" fmla="*/ 17568 h 60"/>
                  <a:gd name="T30" fmla="*/ 2 w 25"/>
                  <a:gd name="T31" fmla="*/ 20651 h 60"/>
                  <a:gd name="T32" fmla="*/ 2 w 25"/>
                  <a:gd name="T33" fmla="*/ 22807 h 60"/>
                  <a:gd name="T34" fmla="*/ 0 w 25"/>
                  <a:gd name="T35" fmla="*/ 24691 h 60"/>
                  <a:gd name="T36" fmla="*/ 577 w 25"/>
                  <a:gd name="T37" fmla="*/ 2496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0"/>
                  <a:gd name="T59" fmla="*/ 25 w 25"/>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0">
                    <a:moveTo>
                      <a:pt x="9" y="60"/>
                    </a:moveTo>
                    <a:lnTo>
                      <a:pt x="10" y="56"/>
                    </a:lnTo>
                    <a:lnTo>
                      <a:pt x="11" y="50"/>
                    </a:lnTo>
                    <a:lnTo>
                      <a:pt x="12" y="43"/>
                    </a:lnTo>
                    <a:lnTo>
                      <a:pt x="13" y="36"/>
                    </a:lnTo>
                    <a:lnTo>
                      <a:pt x="15" y="28"/>
                    </a:lnTo>
                    <a:lnTo>
                      <a:pt x="17" y="19"/>
                    </a:lnTo>
                    <a:lnTo>
                      <a:pt x="21" y="12"/>
                    </a:lnTo>
                    <a:lnTo>
                      <a:pt x="25" y="4"/>
                    </a:lnTo>
                    <a:lnTo>
                      <a:pt x="17" y="0"/>
                    </a:lnTo>
                    <a:lnTo>
                      <a:pt x="13" y="7"/>
                    </a:lnTo>
                    <a:lnTo>
                      <a:pt x="9" y="16"/>
                    </a:lnTo>
                    <a:lnTo>
                      <a:pt x="7" y="25"/>
                    </a:lnTo>
                    <a:lnTo>
                      <a:pt x="5" y="34"/>
                    </a:lnTo>
                    <a:lnTo>
                      <a:pt x="3" y="41"/>
                    </a:lnTo>
                    <a:lnTo>
                      <a:pt x="2" y="49"/>
                    </a:lnTo>
                    <a:lnTo>
                      <a:pt x="2" y="54"/>
                    </a:lnTo>
                    <a:lnTo>
                      <a:pt x="0" y="59"/>
                    </a:lnTo>
                    <a:lnTo>
                      <a:pt x="9"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37" name="Freeform 961"/>
              <p:cNvSpPr>
                <a:spLocks noChangeArrowheads="1"/>
              </p:cNvSpPr>
              <p:nvPr/>
            </p:nvSpPr>
            <p:spPr bwMode="auto">
              <a:xfrm>
                <a:off x="140" y="1337"/>
                <a:ext cx="62" cy="112"/>
              </a:xfrm>
              <a:custGeom>
                <a:avLst/>
                <a:gdLst>
                  <a:gd name="T0" fmla="*/ 3262 w 64"/>
                  <a:gd name="T1" fmla="*/ 29584 h 107"/>
                  <a:gd name="T2" fmla="*/ 3262 w 64"/>
                  <a:gd name="T3" fmla="*/ 30401 h 107"/>
                  <a:gd name="T4" fmla="*/ 3262 w 64"/>
                  <a:gd name="T5" fmla="*/ 31411 h 107"/>
                  <a:gd name="T6" fmla="*/ 3256 w 64"/>
                  <a:gd name="T7" fmla="*/ 32030 h 107"/>
                  <a:gd name="T8" fmla="*/ 3256 w 64"/>
                  <a:gd name="T9" fmla="*/ 32375 h 107"/>
                  <a:gd name="T10" fmla="*/ 3063 w 64"/>
                  <a:gd name="T11" fmla="*/ 32690 h 107"/>
                  <a:gd name="T12" fmla="*/ 2714 w 64"/>
                  <a:gd name="T13" fmla="*/ 32690 h 107"/>
                  <a:gd name="T14" fmla="*/ 2404 w 64"/>
                  <a:gd name="T15" fmla="*/ 32030 h 107"/>
                  <a:gd name="T16" fmla="*/ 2129 w 64"/>
                  <a:gd name="T17" fmla="*/ 30401 h 107"/>
                  <a:gd name="T18" fmla="*/ 1673 w 64"/>
                  <a:gd name="T19" fmla="*/ 29223 h 107"/>
                  <a:gd name="T20" fmla="*/ 1348 w 64"/>
                  <a:gd name="T21" fmla="*/ 27209 h 107"/>
                  <a:gd name="T22" fmla="*/ 971 w 64"/>
                  <a:gd name="T23" fmla="*/ 24252 h 107"/>
                  <a:gd name="T24" fmla="*/ 635 w 64"/>
                  <a:gd name="T25" fmla="*/ 22111 h 107"/>
                  <a:gd name="T26" fmla="*/ 467 w 64"/>
                  <a:gd name="T27" fmla="*/ 19122 h 107"/>
                  <a:gd name="T28" fmla="*/ 4 w 64"/>
                  <a:gd name="T29" fmla="*/ 15472 h 107"/>
                  <a:gd name="T30" fmla="*/ 1 w 64"/>
                  <a:gd name="T31" fmla="*/ 12281 h 107"/>
                  <a:gd name="T32" fmla="*/ 0 w 64"/>
                  <a:gd name="T33" fmla="*/ 8567 h 107"/>
                  <a:gd name="T34" fmla="*/ 1 w 64"/>
                  <a:gd name="T35" fmla="*/ 3916 h 107"/>
                  <a:gd name="T36" fmla="*/ 4 w 64"/>
                  <a:gd name="T37" fmla="*/ 2 h 107"/>
                  <a:gd name="T38" fmla="*/ 4 w 64"/>
                  <a:gd name="T39" fmla="*/ 1 h 107"/>
                  <a:gd name="T40" fmla="*/ 6 w 64"/>
                  <a:gd name="T41" fmla="*/ 0 h 107"/>
                  <a:gd name="T42" fmla="*/ 7 w 64"/>
                  <a:gd name="T43" fmla="*/ 0 h 107"/>
                  <a:gd name="T44" fmla="*/ 529 w 64"/>
                  <a:gd name="T45" fmla="*/ 1 h 107"/>
                  <a:gd name="T46" fmla="*/ 717 w 64"/>
                  <a:gd name="T47" fmla="*/ 4 h 107"/>
                  <a:gd name="T48" fmla="*/ 1095 w 64"/>
                  <a:gd name="T49" fmla="*/ 2551 h 107"/>
                  <a:gd name="T50" fmla="*/ 1481 w 64"/>
                  <a:gd name="T51" fmla="*/ 3916 h 107"/>
                  <a:gd name="T52" fmla="*/ 1779 w 64"/>
                  <a:gd name="T53" fmla="*/ 6917 h 107"/>
                  <a:gd name="T54" fmla="*/ 2182 w 64"/>
                  <a:gd name="T55" fmla="*/ 9205 h 107"/>
                  <a:gd name="T56" fmla="*/ 2464 w 64"/>
                  <a:gd name="T57" fmla="*/ 11789 h 107"/>
                  <a:gd name="T58" fmla="*/ 2713 w 64"/>
                  <a:gd name="T59" fmla="*/ 14183 h 107"/>
                  <a:gd name="T60" fmla="*/ 2883 w 64"/>
                  <a:gd name="T61" fmla="*/ 16646 h 107"/>
                  <a:gd name="T62" fmla="*/ 3063 w 64"/>
                  <a:gd name="T63" fmla="*/ 19525 h 107"/>
                  <a:gd name="T64" fmla="*/ 3070 w 64"/>
                  <a:gd name="T65" fmla="*/ 22111 h 107"/>
                  <a:gd name="T66" fmla="*/ 3256 w 64"/>
                  <a:gd name="T67" fmla="*/ 23996 h 107"/>
                  <a:gd name="T68" fmla="*/ 3256 w 64"/>
                  <a:gd name="T69" fmla="*/ 27153 h 107"/>
                  <a:gd name="T70" fmla="*/ 3262 w 64"/>
                  <a:gd name="T71" fmla="*/ 28006 h 107"/>
                  <a:gd name="T72" fmla="*/ 3262 w 64"/>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7"/>
                  <a:gd name="T113" fmla="*/ 64 w 64"/>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7">
                    <a:moveTo>
                      <a:pt x="64" y="97"/>
                    </a:moveTo>
                    <a:lnTo>
                      <a:pt x="64" y="100"/>
                    </a:lnTo>
                    <a:lnTo>
                      <a:pt x="64" y="102"/>
                    </a:lnTo>
                    <a:lnTo>
                      <a:pt x="63" y="105"/>
                    </a:lnTo>
                    <a:lnTo>
                      <a:pt x="62" y="106"/>
                    </a:lnTo>
                    <a:lnTo>
                      <a:pt x="58" y="107"/>
                    </a:lnTo>
                    <a:lnTo>
                      <a:pt x="53" y="107"/>
                    </a:lnTo>
                    <a:lnTo>
                      <a:pt x="47" y="105"/>
                    </a:lnTo>
                    <a:lnTo>
                      <a:pt x="41" y="100"/>
                    </a:lnTo>
                    <a:lnTo>
                      <a:pt x="33" y="95"/>
                    </a:lnTo>
                    <a:lnTo>
                      <a:pt x="26" y="88"/>
                    </a:lnTo>
                    <a:lnTo>
                      <a:pt x="20" y="80"/>
                    </a:lnTo>
                    <a:lnTo>
                      <a:pt x="13" y="72"/>
                    </a:lnTo>
                    <a:lnTo>
                      <a:pt x="8" y="62"/>
                    </a:lnTo>
                    <a:lnTo>
                      <a:pt x="4" y="51"/>
                    </a:lnTo>
                    <a:lnTo>
                      <a:pt x="1" y="40"/>
                    </a:lnTo>
                    <a:lnTo>
                      <a:pt x="0" y="28"/>
                    </a:lnTo>
                    <a:lnTo>
                      <a:pt x="1" y="14"/>
                    </a:lnTo>
                    <a:lnTo>
                      <a:pt x="4" y="2"/>
                    </a:lnTo>
                    <a:lnTo>
                      <a:pt x="4" y="1"/>
                    </a:lnTo>
                    <a:lnTo>
                      <a:pt x="6" y="0"/>
                    </a:lnTo>
                    <a:lnTo>
                      <a:pt x="7" y="0"/>
                    </a:lnTo>
                    <a:lnTo>
                      <a:pt x="10" y="1"/>
                    </a:lnTo>
                    <a:lnTo>
                      <a:pt x="15" y="4"/>
                    </a:lnTo>
                    <a:lnTo>
                      <a:pt x="22" y="8"/>
                    </a:lnTo>
                    <a:lnTo>
                      <a:pt x="29" y="14"/>
                    </a:lnTo>
                    <a:lnTo>
                      <a:pt x="35" y="22"/>
                    </a:lnTo>
                    <a:lnTo>
                      <a:pt x="42" y="30"/>
                    </a:lnTo>
                    <a:lnTo>
                      <a:pt x="48" y="39"/>
                    </a:lnTo>
                    <a:lnTo>
                      <a:pt x="52" y="46"/>
                    </a:lnTo>
                    <a:lnTo>
                      <a:pt x="56" y="55"/>
                    </a:lnTo>
                    <a:lnTo>
                      <a:pt x="58" y="64"/>
                    </a:lnTo>
                    <a:lnTo>
                      <a:pt x="60" y="72"/>
                    </a:lnTo>
                    <a:lnTo>
                      <a:pt x="62" y="79"/>
                    </a:lnTo>
                    <a:lnTo>
                      <a:pt x="63" y="87"/>
                    </a:lnTo>
                    <a:lnTo>
                      <a:pt x="64" y="92"/>
                    </a:lnTo>
                    <a:lnTo>
                      <a:pt x="64"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38" name="Freeform 962"/>
              <p:cNvSpPr>
                <a:spLocks noChangeArrowheads="1"/>
              </p:cNvSpPr>
              <p:nvPr/>
            </p:nvSpPr>
            <p:spPr bwMode="auto">
              <a:xfrm>
                <a:off x="135" y="1337"/>
                <a:ext cx="71" cy="117"/>
              </a:xfrm>
              <a:custGeom>
                <a:avLst/>
                <a:gdLst>
                  <a:gd name="T0" fmla="*/ 5 w 73"/>
                  <a:gd name="T1" fmla="*/ 0 h 111"/>
                  <a:gd name="T2" fmla="*/ 0 w 73"/>
                  <a:gd name="T3" fmla="*/ 6182 h 111"/>
                  <a:gd name="T4" fmla="*/ 0 w 73"/>
                  <a:gd name="T5" fmla="*/ 13254 h 111"/>
                  <a:gd name="T6" fmla="*/ 1 w 73"/>
                  <a:gd name="T7" fmla="*/ 19540 h 111"/>
                  <a:gd name="T8" fmla="*/ 5 w 73"/>
                  <a:gd name="T9" fmla="*/ 24804 h 111"/>
                  <a:gd name="T10" fmla="*/ 9 w 73"/>
                  <a:gd name="T11" fmla="*/ 30145 h 111"/>
                  <a:gd name="T12" fmla="*/ 442 w 73"/>
                  <a:gd name="T13" fmla="*/ 34472 h 111"/>
                  <a:gd name="T14" fmla="*/ 642 w 73"/>
                  <a:gd name="T15" fmla="*/ 39602 h 111"/>
                  <a:gd name="T16" fmla="*/ 932 w 73"/>
                  <a:gd name="T17" fmla="*/ 42803 h 111"/>
                  <a:gd name="T18" fmla="*/ 1116 w 73"/>
                  <a:gd name="T19" fmla="*/ 46451 h 111"/>
                  <a:gd name="T20" fmla="*/ 1380 w 73"/>
                  <a:gd name="T21" fmla="*/ 49753 h 111"/>
                  <a:gd name="T22" fmla="*/ 1618 w 73"/>
                  <a:gd name="T23" fmla="*/ 50618 h 111"/>
                  <a:gd name="T24" fmla="*/ 1828 w 73"/>
                  <a:gd name="T25" fmla="*/ 52015 h 111"/>
                  <a:gd name="T26" fmla="*/ 2076 w 73"/>
                  <a:gd name="T27" fmla="*/ 52015 h 111"/>
                  <a:gd name="T28" fmla="*/ 2231 w 73"/>
                  <a:gd name="T29" fmla="*/ 51297 h 111"/>
                  <a:gd name="T30" fmla="*/ 2298 w 73"/>
                  <a:gd name="T31" fmla="*/ 50178 h 111"/>
                  <a:gd name="T32" fmla="*/ 2354 w 73"/>
                  <a:gd name="T33" fmla="*/ 48110 h 111"/>
                  <a:gd name="T34" fmla="*/ 2354 w 73"/>
                  <a:gd name="T35" fmla="*/ 46813 h 111"/>
                  <a:gd name="T36" fmla="*/ 2354 w 73"/>
                  <a:gd name="T37" fmla="*/ 45036 h 111"/>
                  <a:gd name="T38" fmla="*/ 2113 w 73"/>
                  <a:gd name="T39" fmla="*/ 46006 h 111"/>
                  <a:gd name="T40" fmla="*/ 2113 w 73"/>
                  <a:gd name="T41" fmla="*/ 46451 h 111"/>
                  <a:gd name="T42" fmla="*/ 2113 w 73"/>
                  <a:gd name="T43" fmla="*/ 47078 h 111"/>
                  <a:gd name="T44" fmla="*/ 2033 w 73"/>
                  <a:gd name="T45" fmla="*/ 47443 h 111"/>
                  <a:gd name="T46" fmla="*/ 1865 w 73"/>
                  <a:gd name="T47" fmla="*/ 47443 h 111"/>
                  <a:gd name="T48" fmla="*/ 1732 w 73"/>
                  <a:gd name="T49" fmla="*/ 46813 h 111"/>
                  <a:gd name="T50" fmla="*/ 1558 w 73"/>
                  <a:gd name="T51" fmla="*/ 46006 h 111"/>
                  <a:gd name="T52" fmla="*/ 1356 w 73"/>
                  <a:gd name="T53" fmla="*/ 42803 h 111"/>
                  <a:gd name="T54" fmla="*/ 1094 w 73"/>
                  <a:gd name="T55" fmla="*/ 39735 h 111"/>
                  <a:gd name="T56" fmla="*/ 932 w 73"/>
                  <a:gd name="T57" fmla="*/ 36610 h 111"/>
                  <a:gd name="T58" fmla="*/ 642 w 73"/>
                  <a:gd name="T59" fmla="*/ 32565 h 111"/>
                  <a:gd name="T60" fmla="*/ 492 w 73"/>
                  <a:gd name="T61" fmla="*/ 28201 h 111"/>
                  <a:gd name="T62" fmla="*/ 397 w 73"/>
                  <a:gd name="T63" fmla="*/ 23318 h 111"/>
                  <a:gd name="T64" fmla="*/ 356 w 73"/>
                  <a:gd name="T65" fmla="*/ 18134 h 111"/>
                  <a:gd name="T66" fmla="*/ 9 w 73"/>
                  <a:gd name="T67" fmla="*/ 13254 h 111"/>
                  <a:gd name="T68" fmla="*/ 356 w 73"/>
                  <a:gd name="T69" fmla="*/ 7237 h 111"/>
                  <a:gd name="T70" fmla="*/ 397 w 73"/>
                  <a:gd name="T71" fmla="*/ 4 h 111"/>
                  <a:gd name="T72" fmla="*/ 5 w 73"/>
                  <a:gd name="T73" fmla="*/ 0 h 1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3"/>
                  <a:gd name="T112" fmla="*/ 0 h 111"/>
                  <a:gd name="T113" fmla="*/ 73 w 73"/>
                  <a:gd name="T114" fmla="*/ 111 h 1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3" h="111">
                    <a:moveTo>
                      <a:pt x="5" y="0"/>
                    </a:moveTo>
                    <a:lnTo>
                      <a:pt x="0" y="14"/>
                    </a:lnTo>
                    <a:lnTo>
                      <a:pt x="0" y="28"/>
                    </a:lnTo>
                    <a:lnTo>
                      <a:pt x="1" y="41"/>
                    </a:lnTo>
                    <a:lnTo>
                      <a:pt x="5" y="53"/>
                    </a:lnTo>
                    <a:lnTo>
                      <a:pt x="9" y="64"/>
                    </a:lnTo>
                    <a:lnTo>
                      <a:pt x="14" y="74"/>
                    </a:lnTo>
                    <a:lnTo>
                      <a:pt x="21" y="84"/>
                    </a:lnTo>
                    <a:lnTo>
                      <a:pt x="28" y="91"/>
                    </a:lnTo>
                    <a:lnTo>
                      <a:pt x="35" y="99"/>
                    </a:lnTo>
                    <a:lnTo>
                      <a:pt x="43" y="105"/>
                    </a:lnTo>
                    <a:lnTo>
                      <a:pt x="50" y="108"/>
                    </a:lnTo>
                    <a:lnTo>
                      <a:pt x="57" y="111"/>
                    </a:lnTo>
                    <a:lnTo>
                      <a:pt x="64" y="111"/>
                    </a:lnTo>
                    <a:lnTo>
                      <a:pt x="69" y="110"/>
                    </a:lnTo>
                    <a:lnTo>
                      <a:pt x="71" y="107"/>
                    </a:lnTo>
                    <a:lnTo>
                      <a:pt x="73" y="103"/>
                    </a:lnTo>
                    <a:lnTo>
                      <a:pt x="73" y="100"/>
                    </a:lnTo>
                    <a:lnTo>
                      <a:pt x="73" y="96"/>
                    </a:lnTo>
                    <a:lnTo>
                      <a:pt x="65" y="97"/>
                    </a:lnTo>
                    <a:lnTo>
                      <a:pt x="65" y="99"/>
                    </a:lnTo>
                    <a:lnTo>
                      <a:pt x="65" y="101"/>
                    </a:lnTo>
                    <a:lnTo>
                      <a:pt x="63" y="102"/>
                    </a:lnTo>
                    <a:lnTo>
                      <a:pt x="58" y="102"/>
                    </a:lnTo>
                    <a:lnTo>
                      <a:pt x="54" y="100"/>
                    </a:lnTo>
                    <a:lnTo>
                      <a:pt x="48" y="97"/>
                    </a:lnTo>
                    <a:lnTo>
                      <a:pt x="42" y="91"/>
                    </a:lnTo>
                    <a:lnTo>
                      <a:pt x="34" y="85"/>
                    </a:lnTo>
                    <a:lnTo>
                      <a:pt x="28" y="78"/>
                    </a:lnTo>
                    <a:lnTo>
                      <a:pt x="21" y="69"/>
                    </a:lnTo>
                    <a:lnTo>
                      <a:pt x="16" y="60"/>
                    </a:lnTo>
                    <a:lnTo>
                      <a:pt x="12" y="50"/>
                    </a:lnTo>
                    <a:lnTo>
                      <a:pt x="10" y="39"/>
                    </a:lnTo>
                    <a:lnTo>
                      <a:pt x="9" y="28"/>
                    </a:lnTo>
                    <a:lnTo>
                      <a:pt x="10" y="16"/>
                    </a:lnTo>
                    <a:lnTo>
                      <a:pt x="12" y="4"/>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39" name="Freeform 963"/>
              <p:cNvSpPr>
                <a:spLocks noChangeArrowheads="1"/>
              </p:cNvSpPr>
              <p:nvPr/>
            </p:nvSpPr>
            <p:spPr bwMode="auto">
              <a:xfrm>
                <a:off x="140" y="1332"/>
                <a:ext cx="48" cy="44"/>
              </a:xfrm>
              <a:custGeom>
                <a:avLst/>
                <a:gdLst>
                  <a:gd name="T0" fmla="*/ 1724 w 51"/>
                  <a:gd name="T1" fmla="*/ 21167 h 45"/>
                  <a:gd name="T2" fmla="*/ 1576 w 51"/>
                  <a:gd name="T3" fmla="*/ 16555 h 45"/>
                  <a:gd name="T4" fmla="*/ 1327 w 51"/>
                  <a:gd name="T5" fmla="*/ 11749 h 45"/>
                  <a:gd name="T6" fmla="*/ 1056 w 51"/>
                  <a:gd name="T7" fmla="*/ 7683 h 45"/>
                  <a:gd name="T8" fmla="*/ 794 w 51"/>
                  <a:gd name="T9" fmla="*/ 4593 h 45"/>
                  <a:gd name="T10" fmla="*/ 565 w 51"/>
                  <a:gd name="T11" fmla="*/ 4 h 45"/>
                  <a:gd name="T12" fmla="*/ 378 w 51"/>
                  <a:gd name="T13" fmla="*/ 1 h 45"/>
                  <a:gd name="T14" fmla="*/ 8 w 51"/>
                  <a:gd name="T15" fmla="*/ 0 h 45"/>
                  <a:gd name="T16" fmla="*/ 5 w 51"/>
                  <a:gd name="T17" fmla="*/ 0 h 45"/>
                  <a:gd name="T18" fmla="*/ 2 w 51"/>
                  <a:gd name="T19" fmla="*/ 1 h 45"/>
                  <a:gd name="T20" fmla="*/ 0 w 51"/>
                  <a:gd name="T21" fmla="*/ 4 h 45"/>
                  <a:gd name="T22" fmla="*/ 7 w 51"/>
                  <a:gd name="T23" fmla="*/ 4216 h 45"/>
                  <a:gd name="T24" fmla="*/ 7 w 51"/>
                  <a:gd name="T25" fmla="*/ 4593 h 45"/>
                  <a:gd name="T26" fmla="*/ 6 w 51"/>
                  <a:gd name="T27" fmla="*/ 4593 h 45"/>
                  <a:gd name="T28" fmla="*/ 7 w 51"/>
                  <a:gd name="T29" fmla="*/ 4593 h 45"/>
                  <a:gd name="T30" fmla="*/ 8 w 51"/>
                  <a:gd name="T31" fmla="*/ 4593 h 45"/>
                  <a:gd name="T32" fmla="*/ 424 w 51"/>
                  <a:gd name="T33" fmla="*/ 5960 h 45"/>
                  <a:gd name="T34" fmla="*/ 597 w 51"/>
                  <a:gd name="T35" fmla="*/ 8369 h 45"/>
                  <a:gd name="T36" fmla="*/ 890 w 51"/>
                  <a:gd name="T37" fmla="*/ 10925 h 45"/>
                  <a:gd name="T38" fmla="*/ 1058 w 51"/>
                  <a:gd name="T39" fmla="*/ 15182 h 45"/>
                  <a:gd name="T40" fmla="*/ 1327 w 51"/>
                  <a:gd name="T41" fmla="*/ 19430 h 45"/>
                  <a:gd name="T42" fmla="*/ 1489 w 51"/>
                  <a:gd name="T43" fmla="*/ 23247 h 45"/>
                  <a:gd name="T44" fmla="*/ 1724 w 51"/>
                  <a:gd name="T45" fmla="*/ 2116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51" y="40"/>
                    </a:moveTo>
                    <a:lnTo>
                      <a:pt x="46" y="32"/>
                    </a:lnTo>
                    <a:lnTo>
                      <a:pt x="39" y="23"/>
                    </a:lnTo>
                    <a:lnTo>
                      <a:pt x="31" y="15"/>
                    </a:lnTo>
                    <a:lnTo>
                      <a:pt x="24" y="9"/>
                    </a:lnTo>
                    <a:lnTo>
                      <a:pt x="18" y="4"/>
                    </a:lnTo>
                    <a:lnTo>
                      <a:pt x="11" y="1"/>
                    </a:lnTo>
                    <a:lnTo>
                      <a:pt x="8" y="0"/>
                    </a:lnTo>
                    <a:lnTo>
                      <a:pt x="5" y="0"/>
                    </a:lnTo>
                    <a:lnTo>
                      <a:pt x="2" y="1"/>
                    </a:lnTo>
                    <a:lnTo>
                      <a:pt x="0" y="4"/>
                    </a:lnTo>
                    <a:lnTo>
                      <a:pt x="7" y="8"/>
                    </a:lnTo>
                    <a:lnTo>
                      <a:pt x="7" y="9"/>
                    </a:lnTo>
                    <a:lnTo>
                      <a:pt x="6" y="9"/>
                    </a:lnTo>
                    <a:lnTo>
                      <a:pt x="7" y="9"/>
                    </a:lnTo>
                    <a:lnTo>
                      <a:pt x="8" y="9"/>
                    </a:lnTo>
                    <a:lnTo>
                      <a:pt x="13" y="12"/>
                    </a:lnTo>
                    <a:lnTo>
                      <a:pt x="19" y="16"/>
                    </a:lnTo>
                    <a:lnTo>
                      <a:pt x="26" y="22"/>
                    </a:lnTo>
                    <a:lnTo>
                      <a:pt x="32" y="29"/>
                    </a:lnTo>
                    <a:lnTo>
                      <a:pt x="39" y="37"/>
                    </a:lnTo>
                    <a:lnTo>
                      <a:pt x="44" y="45"/>
                    </a:lnTo>
                    <a:lnTo>
                      <a:pt x="51"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40" name="Freeform 964"/>
              <p:cNvSpPr>
                <a:spLocks noChangeArrowheads="1"/>
              </p:cNvSpPr>
              <p:nvPr/>
            </p:nvSpPr>
            <p:spPr bwMode="auto">
              <a:xfrm>
                <a:off x="187" y="1376"/>
                <a:ext cx="20" cy="61"/>
              </a:xfrm>
              <a:custGeom>
                <a:avLst/>
                <a:gdLst>
                  <a:gd name="T0" fmla="*/ 1808 w 24"/>
                  <a:gd name="T1" fmla="*/ 20101 h 61"/>
                  <a:gd name="T2" fmla="*/ 1808 w 24"/>
                  <a:gd name="T3" fmla="*/ 18598 h 61"/>
                  <a:gd name="T4" fmla="*/ 1721 w 24"/>
                  <a:gd name="T5" fmla="*/ 16652 h 61"/>
                  <a:gd name="T6" fmla="*/ 1669 w 24"/>
                  <a:gd name="T7" fmla="*/ 14692 h 61"/>
                  <a:gd name="T8" fmla="*/ 1540 w 24"/>
                  <a:gd name="T9" fmla="*/ 11720 h 61"/>
                  <a:gd name="T10" fmla="*/ 1422 w 24"/>
                  <a:gd name="T11" fmla="*/ 9154 h 61"/>
                  <a:gd name="T12" fmla="*/ 1211 w 24"/>
                  <a:gd name="T13" fmla="*/ 6186 h 61"/>
                  <a:gd name="T14" fmla="*/ 953 w 24"/>
                  <a:gd name="T15" fmla="*/ 3056 h 61"/>
                  <a:gd name="T16" fmla="*/ 589 w 24"/>
                  <a:gd name="T17" fmla="*/ 0 h 61"/>
                  <a:gd name="T18" fmla="*/ 0 w 24"/>
                  <a:gd name="T19" fmla="*/ 5 h 61"/>
                  <a:gd name="T20" fmla="*/ 3 w 24"/>
                  <a:gd name="T21" fmla="*/ 4164 h 61"/>
                  <a:gd name="T22" fmla="*/ 589 w 24"/>
                  <a:gd name="T23" fmla="*/ 7237 h 61"/>
                  <a:gd name="T24" fmla="*/ 692 w 24"/>
                  <a:gd name="T25" fmla="*/ 9914 h 61"/>
                  <a:gd name="T26" fmla="*/ 879 w 24"/>
                  <a:gd name="T27" fmla="*/ 12520 h 61"/>
                  <a:gd name="T28" fmla="*/ 1032 w 24"/>
                  <a:gd name="T29" fmla="*/ 14857 h 61"/>
                  <a:gd name="T30" fmla="*/ 1118 w 24"/>
                  <a:gd name="T31" fmla="*/ 17180 h 61"/>
                  <a:gd name="T32" fmla="*/ 1118 w 24"/>
                  <a:gd name="T33" fmla="*/ 18844 h 61"/>
                  <a:gd name="T34" fmla="*/ 1211 w 24"/>
                  <a:gd name="T35" fmla="*/ 20381 h 61"/>
                  <a:gd name="T36" fmla="*/ 1808 w 24"/>
                  <a:gd name="T37" fmla="*/ 2010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24" y="60"/>
                    </a:moveTo>
                    <a:lnTo>
                      <a:pt x="24" y="55"/>
                    </a:lnTo>
                    <a:lnTo>
                      <a:pt x="23" y="50"/>
                    </a:lnTo>
                    <a:lnTo>
                      <a:pt x="22" y="43"/>
                    </a:lnTo>
                    <a:lnTo>
                      <a:pt x="20" y="35"/>
                    </a:lnTo>
                    <a:lnTo>
                      <a:pt x="18" y="27"/>
                    </a:lnTo>
                    <a:lnTo>
                      <a:pt x="16" y="18"/>
                    </a:lnTo>
                    <a:lnTo>
                      <a:pt x="13" y="9"/>
                    </a:lnTo>
                    <a:lnTo>
                      <a:pt x="7" y="0"/>
                    </a:lnTo>
                    <a:lnTo>
                      <a:pt x="0" y="5"/>
                    </a:lnTo>
                    <a:lnTo>
                      <a:pt x="4" y="13"/>
                    </a:lnTo>
                    <a:lnTo>
                      <a:pt x="7" y="21"/>
                    </a:lnTo>
                    <a:lnTo>
                      <a:pt x="9" y="29"/>
                    </a:lnTo>
                    <a:lnTo>
                      <a:pt x="12" y="37"/>
                    </a:lnTo>
                    <a:lnTo>
                      <a:pt x="14" y="44"/>
                    </a:lnTo>
                    <a:lnTo>
                      <a:pt x="15" y="51"/>
                    </a:lnTo>
                    <a:lnTo>
                      <a:pt x="15" y="56"/>
                    </a:lnTo>
                    <a:lnTo>
                      <a:pt x="16" y="61"/>
                    </a:lnTo>
                    <a:lnTo>
                      <a:pt x="24"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41" name="Freeform 965"/>
              <p:cNvSpPr>
                <a:spLocks noChangeArrowheads="1"/>
              </p:cNvSpPr>
              <p:nvPr/>
            </p:nvSpPr>
            <p:spPr bwMode="auto">
              <a:xfrm>
                <a:off x="5552" y="1477"/>
                <a:ext cx="62" cy="111"/>
              </a:xfrm>
              <a:custGeom>
                <a:avLst/>
                <a:gdLst>
                  <a:gd name="T0" fmla="*/ 0 w 64"/>
                  <a:gd name="T1" fmla="*/ 30987 h 106"/>
                  <a:gd name="T2" fmla="*/ 0 w 64"/>
                  <a:gd name="T3" fmla="*/ 31872 h 106"/>
                  <a:gd name="T4" fmla="*/ 0 w 64"/>
                  <a:gd name="T5" fmla="*/ 33039 h 106"/>
                  <a:gd name="T6" fmla="*/ 1 w 64"/>
                  <a:gd name="T7" fmla="*/ 33338 h 106"/>
                  <a:gd name="T8" fmla="*/ 2 w 64"/>
                  <a:gd name="T9" fmla="*/ 33668 h 106"/>
                  <a:gd name="T10" fmla="*/ 6 w 64"/>
                  <a:gd name="T11" fmla="*/ 34269 h 106"/>
                  <a:gd name="T12" fmla="*/ 562 w 64"/>
                  <a:gd name="T13" fmla="*/ 34269 h 106"/>
                  <a:gd name="T14" fmla="*/ 807 w 64"/>
                  <a:gd name="T15" fmla="*/ 33338 h 106"/>
                  <a:gd name="T16" fmla="*/ 1163 w 64"/>
                  <a:gd name="T17" fmla="*/ 32773 h 106"/>
                  <a:gd name="T18" fmla="*/ 1575 w 64"/>
                  <a:gd name="T19" fmla="*/ 30677 h 106"/>
                  <a:gd name="T20" fmla="*/ 1933 w 64"/>
                  <a:gd name="T21" fmla="*/ 28552 h 106"/>
                  <a:gd name="T22" fmla="*/ 2264 w 64"/>
                  <a:gd name="T23" fmla="*/ 26348 h 106"/>
                  <a:gd name="T24" fmla="*/ 2617 w 64"/>
                  <a:gd name="T25" fmla="*/ 22957 h 106"/>
                  <a:gd name="T26" fmla="*/ 2883 w 64"/>
                  <a:gd name="T27" fmla="*/ 19827 h 106"/>
                  <a:gd name="T28" fmla="*/ 3070 w 64"/>
                  <a:gd name="T29" fmla="*/ 16286 h 106"/>
                  <a:gd name="T30" fmla="*/ 3256 w 64"/>
                  <a:gd name="T31" fmla="*/ 12769 h 106"/>
                  <a:gd name="T32" fmla="*/ 3262 w 64"/>
                  <a:gd name="T33" fmla="*/ 8456 h 106"/>
                  <a:gd name="T34" fmla="*/ 3256 w 64"/>
                  <a:gd name="T35" fmla="*/ 4617 h 106"/>
                  <a:gd name="T36" fmla="*/ 3070 w 64"/>
                  <a:gd name="T37" fmla="*/ 2 h 106"/>
                  <a:gd name="T38" fmla="*/ 3070 w 64"/>
                  <a:gd name="T39" fmla="*/ 1 h 106"/>
                  <a:gd name="T40" fmla="*/ 3063 w 64"/>
                  <a:gd name="T41" fmla="*/ 0 h 106"/>
                  <a:gd name="T42" fmla="*/ 2954 w 64"/>
                  <a:gd name="T43" fmla="*/ 0 h 106"/>
                  <a:gd name="T44" fmla="*/ 2779 w 64"/>
                  <a:gd name="T45" fmla="*/ 1 h 106"/>
                  <a:gd name="T46" fmla="*/ 2553 w 64"/>
                  <a:gd name="T47" fmla="*/ 4 h 106"/>
                  <a:gd name="T48" fmla="*/ 2182 w 64"/>
                  <a:gd name="T49" fmla="*/ 2779 h 106"/>
                  <a:gd name="T50" fmla="*/ 1779 w 64"/>
                  <a:gd name="T51" fmla="*/ 4303 h 106"/>
                  <a:gd name="T52" fmla="*/ 1481 w 64"/>
                  <a:gd name="T53" fmla="*/ 6809 h 106"/>
                  <a:gd name="T54" fmla="*/ 1095 w 64"/>
                  <a:gd name="T55" fmla="*/ 9578 h 106"/>
                  <a:gd name="T56" fmla="*/ 761 w 64"/>
                  <a:gd name="T57" fmla="*/ 12161 h 106"/>
                  <a:gd name="T58" fmla="*/ 597 w 64"/>
                  <a:gd name="T59" fmla="*/ 15125 h 106"/>
                  <a:gd name="T60" fmla="*/ 467 w 64"/>
                  <a:gd name="T61" fmla="*/ 17304 h 106"/>
                  <a:gd name="T62" fmla="*/ 6 w 64"/>
                  <a:gd name="T63" fmla="*/ 20223 h 106"/>
                  <a:gd name="T64" fmla="*/ 4 w 64"/>
                  <a:gd name="T65" fmla="*/ 23164 h 106"/>
                  <a:gd name="T66" fmla="*/ 2 w 64"/>
                  <a:gd name="T67" fmla="*/ 25612 h 106"/>
                  <a:gd name="T68" fmla="*/ 1 w 64"/>
                  <a:gd name="T69" fmla="*/ 27541 h 106"/>
                  <a:gd name="T70" fmla="*/ 0 w 64"/>
                  <a:gd name="T71" fmla="*/ 29621 h 106"/>
                  <a:gd name="T72" fmla="*/ 0 w 64"/>
                  <a:gd name="T73" fmla="*/ 3098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6"/>
                  <a:gd name="T113" fmla="*/ 64 w 64"/>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6">
                    <a:moveTo>
                      <a:pt x="0" y="96"/>
                    </a:moveTo>
                    <a:lnTo>
                      <a:pt x="0" y="99"/>
                    </a:lnTo>
                    <a:lnTo>
                      <a:pt x="0" y="102"/>
                    </a:lnTo>
                    <a:lnTo>
                      <a:pt x="1" y="104"/>
                    </a:lnTo>
                    <a:lnTo>
                      <a:pt x="2" y="105"/>
                    </a:lnTo>
                    <a:lnTo>
                      <a:pt x="6" y="106"/>
                    </a:lnTo>
                    <a:lnTo>
                      <a:pt x="11" y="106"/>
                    </a:lnTo>
                    <a:lnTo>
                      <a:pt x="17" y="104"/>
                    </a:lnTo>
                    <a:lnTo>
                      <a:pt x="23" y="101"/>
                    </a:lnTo>
                    <a:lnTo>
                      <a:pt x="31" y="95"/>
                    </a:lnTo>
                    <a:lnTo>
                      <a:pt x="38" y="88"/>
                    </a:lnTo>
                    <a:lnTo>
                      <a:pt x="44" y="81"/>
                    </a:lnTo>
                    <a:lnTo>
                      <a:pt x="51" y="71"/>
                    </a:lnTo>
                    <a:lnTo>
                      <a:pt x="56" y="61"/>
                    </a:lnTo>
                    <a:lnTo>
                      <a:pt x="60" y="51"/>
                    </a:lnTo>
                    <a:lnTo>
                      <a:pt x="63" y="39"/>
                    </a:lnTo>
                    <a:lnTo>
                      <a:pt x="64" y="27"/>
                    </a:lnTo>
                    <a:lnTo>
                      <a:pt x="63" y="15"/>
                    </a:lnTo>
                    <a:lnTo>
                      <a:pt x="60" y="2"/>
                    </a:lnTo>
                    <a:lnTo>
                      <a:pt x="60" y="1"/>
                    </a:lnTo>
                    <a:lnTo>
                      <a:pt x="58" y="0"/>
                    </a:lnTo>
                    <a:lnTo>
                      <a:pt x="57" y="0"/>
                    </a:lnTo>
                    <a:lnTo>
                      <a:pt x="54" y="1"/>
                    </a:lnTo>
                    <a:lnTo>
                      <a:pt x="49" y="4"/>
                    </a:lnTo>
                    <a:lnTo>
                      <a:pt x="42" y="8"/>
                    </a:lnTo>
                    <a:lnTo>
                      <a:pt x="35" y="14"/>
                    </a:lnTo>
                    <a:lnTo>
                      <a:pt x="29" y="21"/>
                    </a:lnTo>
                    <a:lnTo>
                      <a:pt x="22" y="30"/>
                    </a:lnTo>
                    <a:lnTo>
                      <a:pt x="16" y="38"/>
                    </a:lnTo>
                    <a:lnTo>
                      <a:pt x="12" y="47"/>
                    </a:lnTo>
                    <a:lnTo>
                      <a:pt x="8" y="54"/>
                    </a:lnTo>
                    <a:lnTo>
                      <a:pt x="6" y="63"/>
                    </a:lnTo>
                    <a:lnTo>
                      <a:pt x="4" y="72"/>
                    </a:lnTo>
                    <a:lnTo>
                      <a:pt x="2" y="80"/>
                    </a:lnTo>
                    <a:lnTo>
                      <a:pt x="1" y="86"/>
                    </a:lnTo>
                    <a:lnTo>
                      <a:pt x="0"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42" name="Freeform 966"/>
              <p:cNvSpPr>
                <a:spLocks noChangeArrowheads="1"/>
              </p:cNvSpPr>
              <p:nvPr/>
            </p:nvSpPr>
            <p:spPr bwMode="auto">
              <a:xfrm>
                <a:off x="5548" y="1477"/>
                <a:ext cx="71" cy="117"/>
              </a:xfrm>
              <a:custGeom>
                <a:avLst/>
                <a:gdLst>
                  <a:gd name="T0" fmla="*/ 1969 w 73"/>
                  <a:gd name="T1" fmla="*/ 2 h 111"/>
                  <a:gd name="T2" fmla="*/ 2033 w 73"/>
                  <a:gd name="T3" fmla="*/ 6182 h 111"/>
                  <a:gd name="T4" fmla="*/ 2076 w 73"/>
                  <a:gd name="T5" fmla="*/ 12203 h 111"/>
                  <a:gd name="T6" fmla="*/ 2033 w 73"/>
                  <a:gd name="T7" fmla="*/ 17100 h 111"/>
                  <a:gd name="T8" fmla="*/ 1969 w 73"/>
                  <a:gd name="T9" fmla="*/ 22842 h 111"/>
                  <a:gd name="T10" fmla="*/ 1828 w 73"/>
                  <a:gd name="T11" fmla="*/ 27864 h 111"/>
                  <a:gd name="T12" fmla="*/ 1677 w 73"/>
                  <a:gd name="T13" fmla="*/ 31878 h 111"/>
                  <a:gd name="T14" fmla="*/ 1455 w 73"/>
                  <a:gd name="T15" fmla="*/ 35594 h 111"/>
                  <a:gd name="T16" fmla="*/ 1240 w 73"/>
                  <a:gd name="T17" fmla="*/ 39602 h 111"/>
                  <a:gd name="T18" fmla="*/ 1001 w 73"/>
                  <a:gd name="T19" fmla="*/ 42576 h 111"/>
                  <a:gd name="T20" fmla="*/ 795 w 73"/>
                  <a:gd name="T21" fmla="*/ 44511 h 111"/>
                  <a:gd name="T22" fmla="*/ 577 w 73"/>
                  <a:gd name="T23" fmla="*/ 46253 h 111"/>
                  <a:gd name="T24" fmla="*/ 466 w 73"/>
                  <a:gd name="T25" fmla="*/ 47078 h 111"/>
                  <a:gd name="T26" fmla="*/ 356 w 73"/>
                  <a:gd name="T27" fmla="*/ 47078 h 111"/>
                  <a:gd name="T28" fmla="*/ 8 w 73"/>
                  <a:gd name="T29" fmla="*/ 46813 h 111"/>
                  <a:gd name="T30" fmla="*/ 8 w 73"/>
                  <a:gd name="T31" fmla="*/ 47078 h 111"/>
                  <a:gd name="T32" fmla="*/ 8 w 73"/>
                  <a:gd name="T33" fmla="*/ 46813 h 111"/>
                  <a:gd name="T34" fmla="*/ 8 w 73"/>
                  <a:gd name="T35" fmla="*/ 46253 h 111"/>
                  <a:gd name="T36" fmla="*/ 8 w 73"/>
                  <a:gd name="T37" fmla="*/ 45036 h 111"/>
                  <a:gd name="T38" fmla="*/ 0 w 73"/>
                  <a:gd name="T39" fmla="*/ 44511 h 111"/>
                  <a:gd name="T40" fmla="*/ 0 w 73"/>
                  <a:gd name="T41" fmla="*/ 46253 h 111"/>
                  <a:gd name="T42" fmla="*/ 0 w 73"/>
                  <a:gd name="T43" fmla="*/ 47443 h 111"/>
                  <a:gd name="T44" fmla="*/ 2 w 73"/>
                  <a:gd name="T45" fmla="*/ 49753 h 111"/>
                  <a:gd name="T46" fmla="*/ 4 w 73"/>
                  <a:gd name="T47" fmla="*/ 50618 h 111"/>
                  <a:gd name="T48" fmla="*/ 9 w 73"/>
                  <a:gd name="T49" fmla="*/ 52015 h 111"/>
                  <a:gd name="T50" fmla="*/ 492 w 73"/>
                  <a:gd name="T51" fmla="*/ 50918 h 111"/>
                  <a:gd name="T52" fmla="*/ 715 w 73"/>
                  <a:gd name="T53" fmla="*/ 50178 h 111"/>
                  <a:gd name="T54" fmla="*/ 984 w 73"/>
                  <a:gd name="T55" fmla="*/ 48110 h 111"/>
                  <a:gd name="T56" fmla="*/ 1219 w 73"/>
                  <a:gd name="T57" fmla="*/ 46006 h 111"/>
                  <a:gd name="T58" fmla="*/ 1455 w 73"/>
                  <a:gd name="T59" fmla="*/ 42803 h 111"/>
                  <a:gd name="T60" fmla="*/ 1677 w 73"/>
                  <a:gd name="T61" fmla="*/ 38509 h 111"/>
                  <a:gd name="T62" fmla="*/ 1900 w 73"/>
                  <a:gd name="T63" fmla="*/ 34001 h 111"/>
                  <a:gd name="T64" fmla="*/ 2076 w 73"/>
                  <a:gd name="T65" fmla="*/ 28995 h 111"/>
                  <a:gd name="T66" fmla="*/ 2190 w 73"/>
                  <a:gd name="T67" fmla="*/ 23841 h 111"/>
                  <a:gd name="T68" fmla="*/ 2308 w 73"/>
                  <a:gd name="T69" fmla="*/ 18134 h 111"/>
                  <a:gd name="T70" fmla="*/ 2354 w 73"/>
                  <a:gd name="T71" fmla="*/ 12203 h 111"/>
                  <a:gd name="T72" fmla="*/ 2354 w 73"/>
                  <a:gd name="T73" fmla="*/ 5730 h 111"/>
                  <a:gd name="T74" fmla="*/ 2190 w 73"/>
                  <a:gd name="T75" fmla="*/ 0 h 111"/>
                  <a:gd name="T76" fmla="*/ 1969 w 73"/>
                  <a:gd name="T77" fmla="*/ 2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3"/>
                  <a:gd name="T118" fmla="*/ 0 h 111"/>
                  <a:gd name="T119" fmla="*/ 73 w 73"/>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3" h="111">
                    <a:moveTo>
                      <a:pt x="61" y="2"/>
                    </a:moveTo>
                    <a:lnTo>
                      <a:pt x="63" y="14"/>
                    </a:lnTo>
                    <a:lnTo>
                      <a:pt x="64" y="26"/>
                    </a:lnTo>
                    <a:lnTo>
                      <a:pt x="63" y="37"/>
                    </a:lnTo>
                    <a:lnTo>
                      <a:pt x="61" y="48"/>
                    </a:lnTo>
                    <a:lnTo>
                      <a:pt x="57" y="59"/>
                    </a:lnTo>
                    <a:lnTo>
                      <a:pt x="52" y="68"/>
                    </a:lnTo>
                    <a:lnTo>
                      <a:pt x="45" y="76"/>
                    </a:lnTo>
                    <a:lnTo>
                      <a:pt x="39" y="84"/>
                    </a:lnTo>
                    <a:lnTo>
                      <a:pt x="31" y="90"/>
                    </a:lnTo>
                    <a:lnTo>
                      <a:pt x="25" y="95"/>
                    </a:lnTo>
                    <a:lnTo>
                      <a:pt x="19" y="98"/>
                    </a:lnTo>
                    <a:lnTo>
                      <a:pt x="15" y="101"/>
                    </a:lnTo>
                    <a:lnTo>
                      <a:pt x="10" y="101"/>
                    </a:lnTo>
                    <a:lnTo>
                      <a:pt x="8" y="100"/>
                    </a:lnTo>
                    <a:lnTo>
                      <a:pt x="8" y="101"/>
                    </a:lnTo>
                    <a:lnTo>
                      <a:pt x="8" y="100"/>
                    </a:lnTo>
                    <a:lnTo>
                      <a:pt x="8" y="98"/>
                    </a:lnTo>
                    <a:lnTo>
                      <a:pt x="8" y="96"/>
                    </a:lnTo>
                    <a:lnTo>
                      <a:pt x="0" y="95"/>
                    </a:lnTo>
                    <a:lnTo>
                      <a:pt x="0" y="98"/>
                    </a:lnTo>
                    <a:lnTo>
                      <a:pt x="0" y="102"/>
                    </a:lnTo>
                    <a:lnTo>
                      <a:pt x="2" y="105"/>
                    </a:lnTo>
                    <a:lnTo>
                      <a:pt x="4" y="108"/>
                    </a:lnTo>
                    <a:lnTo>
                      <a:pt x="9" y="111"/>
                    </a:lnTo>
                    <a:lnTo>
                      <a:pt x="16" y="109"/>
                    </a:lnTo>
                    <a:lnTo>
                      <a:pt x="23" y="107"/>
                    </a:lnTo>
                    <a:lnTo>
                      <a:pt x="30" y="103"/>
                    </a:lnTo>
                    <a:lnTo>
                      <a:pt x="38" y="97"/>
                    </a:lnTo>
                    <a:lnTo>
                      <a:pt x="45" y="91"/>
                    </a:lnTo>
                    <a:lnTo>
                      <a:pt x="52" y="82"/>
                    </a:lnTo>
                    <a:lnTo>
                      <a:pt x="59" y="73"/>
                    </a:lnTo>
                    <a:lnTo>
                      <a:pt x="64" y="62"/>
                    </a:lnTo>
                    <a:lnTo>
                      <a:pt x="68" y="51"/>
                    </a:lnTo>
                    <a:lnTo>
                      <a:pt x="72" y="39"/>
                    </a:lnTo>
                    <a:lnTo>
                      <a:pt x="73" y="26"/>
                    </a:lnTo>
                    <a:lnTo>
                      <a:pt x="73" y="13"/>
                    </a:lnTo>
                    <a:lnTo>
                      <a:pt x="68" y="0"/>
                    </a:lnTo>
                    <a:lnTo>
                      <a:pt x="61" y="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43" name="Freeform 967"/>
              <p:cNvSpPr>
                <a:spLocks noChangeArrowheads="1"/>
              </p:cNvSpPr>
              <p:nvPr/>
            </p:nvSpPr>
            <p:spPr bwMode="auto">
              <a:xfrm>
                <a:off x="5565" y="1472"/>
                <a:ext cx="48" cy="44"/>
              </a:xfrm>
              <a:custGeom>
                <a:avLst/>
                <a:gdLst>
                  <a:gd name="T0" fmla="*/ 7 w 51"/>
                  <a:gd name="T1" fmla="*/ 4594 h 46"/>
                  <a:gd name="T2" fmla="*/ 400 w 51"/>
                  <a:gd name="T3" fmla="*/ 3745 h 46"/>
                  <a:gd name="T4" fmla="*/ 597 w 51"/>
                  <a:gd name="T5" fmla="*/ 2956 h 46"/>
                  <a:gd name="T6" fmla="*/ 841 w 51"/>
                  <a:gd name="T7" fmla="*/ 2156 h 46"/>
                  <a:gd name="T8" fmla="*/ 1058 w 51"/>
                  <a:gd name="T9" fmla="*/ 1550 h 46"/>
                  <a:gd name="T10" fmla="*/ 1255 w 51"/>
                  <a:gd name="T11" fmla="*/ 1133 h 46"/>
                  <a:gd name="T12" fmla="*/ 1487 w 51"/>
                  <a:gd name="T13" fmla="*/ 1056 h 46"/>
                  <a:gd name="T14" fmla="*/ 1489 w 51"/>
                  <a:gd name="T15" fmla="*/ 1002 h 46"/>
                  <a:gd name="T16" fmla="*/ 1538 w 51"/>
                  <a:gd name="T17" fmla="*/ 1002 h 46"/>
                  <a:gd name="T18" fmla="*/ 1489 w 51"/>
                  <a:gd name="T19" fmla="*/ 1002 h 46"/>
                  <a:gd name="T20" fmla="*/ 1489 w 51"/>
                  <a:gd name="T21" fmla="*/ 875 h 46"/>
                  <a:gd name="T22" fmla="*/ 1724 w 51"/>
                  <a:gd name="T23" fmla="*/ 50 h 46"/>
                  <a:gd name="T24" fmla="*/ 1669 w 51"/>
                  <a:gd name="T25" fmla="*/ 2 h 46"/>
                  <a:gd name="T26" fmla="*/ 1576 w 51"/>
                  <a:gd name="T27" fmla="*/ 0 h 46"/>
                  <a:gd name="T28" fmla="*/ 1487 w 51"/>
                  <a:gd name="T29" fmla="*/ 0 h 46"/>
                  <a:gd name="T30" fmla="*/ 1328 w 51"/>
                  <a:gd name="T31" fmla="*/ 1 h 46"/>
                  <a:gd name="T32" fmla="*/ 1118 w 51"/>
                  <a:gd name="T33" fmla="*/ 5 h 46"/>
                  <a:gd name="T34" fmla="*/ 942 w 51"/>
                  <a:gd name="T35" fmla="*/ 1002 h 46"/>
                  <a:gd name="T36" fmla="*/ 633 w 51"/>
                  <a:gd name="T37" fmla="*/ 1373 h 46"/>
                  <a:gd name="T38" fmla="*/ 400 w 51"/>
                  <a:gd name="T39" fmla="*/ 2301 h 46"/>
                  <a:gd name="T40" fmla="*/ 5 w 51"/>
                  <a:gd name="T41" fmla="*/ 3157 h 46"/>
                  <a:gd name="T42" fmla="*/ 0 w 51"/>
                  <a:gd name="T43" fmla="*/ 4060 h 46"/>
                  <a:gd name="T44" fmla="*/ 7 w 51"/>
                  <a:gd name="T45" fmla="*/ 4594 h 4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6"/>
                  <a:gd name="T71" fmla="*/ 51 w 51"/>
                  <a:gd name="T72" fmla="*/ 46 h 4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6">
                    <a:moveTo>
                      <a:pt x="7" y="46"/>
                    </a:moveTo>
                    <a:lnTo>
                      <a:pt x="12" y="37"/>
                    </a:lnTo>
                    <a:lnTo>
                      <a:pt x="19" y="30"/>
                    </a:lnTo>
                    <a:lnTo>
                      <a:pt x="25" y="22"/>
                    </a:lnTo>
                    <a:lnTo>
                      <a:pt x="32" y="17"/>
                    </a:lnTo>
                    <a:lnTo>
                      <a:pt x="38" y="12"/>
                    </a:lnTo>
                    <a:lnTo>
                      <a:pt x="43" y="10"/>
                    </a:lnTo>
                    <a:lnTo>
                      <a:pt x="44" y="9"/>
                    </a:lnTo>
                    <a:lnTo>
                      <a:pt x="45" y="9"/>
                    </a:lnTo>
                    <a:lnTo>
                      <a:pt x="44" y="9"/>
                    </a:lnTo>
                    <a:lnTo>
                      <a:pt x="44" y="8"/>
                    </a:lnTo>
                    <a:lnTo>
                      <a:pt x="51" y="6"/>
                    </a:lnTo>
                    <a:lnTo>
                      <a:pt x="49" y="2"/>
                    </a:lnTo>
                    <a:lnTo>
                      <a:pt x="46" y="0"/>
                    </a:lnTo>
                    <a:lnTo>
                      <a:pt x="43" y="0"/>
                    </a:lnTo>
                    <a:lnTo>
                      <a:pt x="40" y="1"/>
                    </a:lnTo>
                    <a:lnTo>
                      <a:pt x="33" y="5"/>
                    </a:lnTo>
                    <a:lnTo>
                      <a:pt x="27" y="9"/>
                    </a:lnTo>
                    <a:lnTo>
                      <a:pt x="20" y="15"/>
                    </a:lnTo>
                    <a:lnTo>
                      <a:pt x="12" y="23"/>
                    </a:lnTo>
                    <a:lnTo>
                      <a:pt x="5" y="32"/>
                    </a:lnTo>
                    <a:lnTo>
                      <a:pt x="0" y="41"/>
                    </a:lnTo>
                    <a:lnTo>
                      <a:pt x="7" y="4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44" name="Freeform 968"/>
              <p:cNvSpPr>
                <a:spLocks noChangeArrowheads="1"/>
              </p:cNvSpPr>
              <p:nvPr/>
            </p:nvSpPr>
            <p:spPr bwMode="auto">
              <a:xfrm>
                <a:off x="5548" y="1517"/>
                <a:ext cx="20" cy="61"/>
              </a:xfrm>
              <a:custGeom>
                <a:avLst/>
                <a:gdLst>
                  <a:gd name="T0" fmla="*/ 638 w 24"/>
                  <a:gd name="T1" fmla="*/ 20381 h 61"/>
                  <a:gd name="T2" fmla="*/ 692 w 24"/>
                  <a:gd name="T3" fmla="*/ 18859 h 61"/>
                  <a:gd name="T4" fmla="*/ 692 w 24"/>
                  <a:gd name="T5" fmla="*/ 17180 h 61"/>
                  <a:gd name="T6" fmla="*/ 748 w 24"/>
                  <a:gd name="T7" fmla="*/ 14857 h 61"/>
                  <a:gd name="T8" fmla="*/ 879 w 24"/>
                  <a:gd name="T9" fmla="*/ 12520 h 61"/>
                  <a:gd name="T10" fmla="*/ 1118 w 24"/>
                  <a:gd name="T11" fmla="*/ 9261 h 61"/>
                  <a:gd name="T12" fmla="*/ 1312 w 24"/>
                  <a:gd name="T13" fmla="*/ 7237 h 61"/>
                  <a:gd name="T14" fmla="*/ 1540 w 24"/>
                  <a:gd name="T15" fmla="*/ 3856 h 61"/>
                  <a:gd name="T16" fmla="*/ 1808 w 24"/>
                  <a:gd name="T17" fmla="*/ 5 h 61"/>
                  <a:gd name="T18" fmla="*/ 1312 w 24"/>
                  <a:gd name="T19" fmla="*/ 0 h 61"/>
                  <a:gd name="T20" fmla="*/ 812 w 24"/>
                  <a:gd name="T21" fmla="*/ 3056 h 61"/>
                  <a:gd name="T22" fmla="*/ 638 w 24"/>
                  <a:gd name="T23" fmla="*/ 5725 h 61"/>
                  <a:gd name="T24" fmla="*/ 544 w 24"/>
                  <a:gd name="T25" fmla="*/ 8575 h 61"/>
                  <a:gd name="T26" fmla="*/ 3 w 24"/>
                  <a:gd name="T27" fmla="*/ 11720 h 61"/>
                  <a:gd name="T28" fmla="*/ 2 w 24"/>
                  <a:gd name="T29" fmla="*/ 14692 h 61"/>
                  <a:gd name="T30" fmla="*/ 1 w 24"/>
                  <a:gd name="T31" fmla="*/ 16101 h 61"/>
                  <a:gd name="T32" fmla="*/ 0 w 24"/>
                  <a:gd name="T33" fmla="*/ 18844 h 61"/>
                  <a:gd name="T34" fmla="*/ 0 w 24"/>
                  <a:gd name="T35" fmla="*/ 20101 h 61"/>
                  <a:gd name="T36" fmla="*/ 638 w 24"/>
                  <a:gd name="T37" fmla="*/ 2038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8" y="61"/>
                    </a:moveTo>
                    <a:lnTo>
                      <a:pt x="9" y="57"/>
                    </a:lnTo>
                    <a:lnTo>
                      <a:pt x="9" y="51"/>
                    </a:lnTo>
                    <a:lnTo>
                      <a:pt x="10" y="44"/>
                    </a:lnTo>
                    <a:lnTo>
                      <a:pt x="12" y="37"/>
                    </a:lnTo>
                    <a:lnTo>
                      <a:pt x="15" y="28"/>
                    </a:lnTo>
                    <a:lnTo>
                      <a:pt x="17" y="21"/>
                    </a:lnTo>
                    <a:lnTo>
                      <a:pt x="20" y="12"/>
                    </a:lnTo>
                    <a:lnTo>
                      <a:pt x="24" y="5"/>
                    </a:lnTo>
                    <a:lnTo>
                      <a:pt x="17" y="0"/>
                    </a:lnTo>
                    <a:lnTo>
                      <a:pt x="11" y="9"/>
                    </a:lnTo>
                    <a:lnTo>
                      <a:pt x="8" y="17"/>
                    </a:lnTo>
                    <a:lnTo>
                      <a:pt x="6" y="26"/>
                    </a:lnTo>
                    <a:lnTo>
                      <a:pt x="4" y="35"/>
                    </a:lnTo>
                    <a:lnTo>
                      <a:pt x="2" y="43"/>
                    </a:lnTo>
                    <a:lnTo>
                      <a:pt x="1" y="49"/>
                    </a:lnTo>
                    <a:lnTo>
                      <a:pt x="0" y="56"/>
                    </a:lnTo>
                    <a:lnTo>
                      <a:pt x="0" y="60"/>
                    </a:lnTo>
                    <a:lnTo>
                      <a:pt x="8"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45" name="Freeform 969"/>
              <p:cNvSpPr>
                <a:spLocks noChangeArrowheads="1"/>
              </p:cNvSpPr>
              <p:nvPr/>
            </p:nvSpPr>
            <p:spPr bwMode="auto">
              <a:xfrm>
                <a:off x="140" y="2538"/>
                <a:ext cx="62" cy="112"/>
              </a:xfrm>
              <a:custGeom>
                <a:avLst/>
                <a:gdLst>
                  <a:gd name="T0" fmla="*/ 3262 w 64"/>
                  <a:gd name="T1" fmla="*/ 58583 h 106"/>
                  <a:gd name="T2" fmla="*/ 3262 w 64"/>
                  <a:gd name="T3" fmla="*/ 61725 h 106"/>
                  <a:gd name="T4" fmla="*/ 3262 w 64"/>
                  <a:gd name="T5" fmla="*/ 62475 h 106"/>
                  <a:gd name="T6" fmla="*/ 3256 w 64"/>
                  <a:gd name="T7" fmla="*/ 63554 h 106"/>
                  <a:gd name="T8" fmla="*/ 3256 w 64"/>
                  <a:gd name="T9" fmla="*/ 64002 h 106"/>
                  <a:gd name="T10" fmla="*/ 3063 w 64"/>
                  <a:gd name="T11" fmla="*/ 65982 h 106"/>
                  <a:gd name="T12" fmla="*/ 2714 w 64"/>
                  <a:gd name="T13" fmla="*/ 65288 h 106"/>
                  <a:gd name="T14" fmla="*/ 2404 w 64"/>
                  <a:gd name="T15" fmla="*/ 63554 h 106"/>
                  <a:gd name="T16" fmla="*/ 2129 w 64"/>
                  <a:gd name="T17" fmla="*/ 61906 h 106"/>
                  <a:gd name="T18" fmla="*/ 1673 w 64"/>
                  <a:gd name="T19" fmla="*/ 58097 h 106"/>
                  <a:gd name="T20" fmla="*/ 1348 w 64"/>
                  <a:gd name="T21" fmla="*/ 54019 h 106"/>
                  <a:gd name="T22" fmla="*/ 971 w 64"/>
                  <a:gd name="T23" fmla="*/ 49384 h 106"/>
                  <a:gd name="T24" fmla="*/ 635 w 64"/>
                  <a:gd name="T25" fmla="*/ 44560 h 106"/>
                  <a:gd name="T26" fmla="*/ 467 w 64"/>
                  <a:gd name="T27" fmla="*/ 37985 h 106"/>
                  <a:gd name="T28" fmla="*/ 4 w 64"/>
                  <a:gd name="T29" fmla="*/ 30566 h 106"/>
                  <a:gd name="T30" fmla="*/ 1 w 64"/>
                  <a:gd name="T31" fmla="*/ 23298 h 106"/>
                  <a:gd name="T32" fmla="*/ 0 w 64"/>
                  <a:gd name="T33" fmla="*/ 15884 h 106"/>
                  <a:gd name="T34" fmla="*/ 1 w 64"/>
                  <a:gd name="T35" fmla="*/ 8266 h 106"/>
                  <a:gd name="T36" fmla="*/ 4 w 64"/>
                  <a:gd name="T37" fmla="*/ 1 h 106"/>
                  <a:gd name="T38" fmla="*/ 4 w 64"/>
                  <a:gd name="T39" fmla="*/ 0 h 106"/>
                  <a:gd name="T40" fmla="*/ 6 w 64"/>
                  <a:gd name="T41" fmla="*/ 0 h 106"/>
                  <a:gd name="T42" fmla="*/ 7 w 64"/>
                  <a:gd name="T43" fmla="*/ 0 h 106"/>
                  <a:gd name="T44" fmla="*/ 529 w 64"/>
                  <a:gd name="T45" fmla="*/ 0 h 106"/>
                  <a:gd name="T46" fmla="*/ 717 w 64"/>
                  <a:gd name="T47" fmla="*/ 3 h 106"/>
                  <a:gd name="T48" fmla="*/ 1095 w 64"/>
                  <a:gd name="T49" fmla="*/ 5073 h 106"/>
                  <a:gd name="T50" fmla="*/ 1481 w 64"/>
                  <a:gd name="T51" fmla="*/ 8266 h 106"/>
                  <a:gd name="T52" fmla="*/ 1779 w 64"/>
                  <a:gd name="T53" fmla="*/ 13125 h 106"/>
                  <a:gd name="T54" fmla="*/ 2262 w 64"/>
                  <a:gd name="T55" fmla="*/ 18189 h 106"/>
                  <a:gd name="T56" fmla="*/ 2464 w 64"/>
                  <a:gd name="T57" fmla="*/ 23298 h 106"/>
                  <a:gd name="T58" fmla="*/ 2713 w 64"/>
                  <a:gd name="T59" fmla="*/ 28137 h 106"/>
                  <a:gd name="T60" fmla="*/ 2883 w 64"/>
                  <a:gd name="T61" fmla="*/ 34884 h 106"/>
                  <a:gd name="T62" fmla="*/ 3063 w 64"/>
                  <a:gd name="T63" fmla="*/ 38296 h 106"/>
                  <a:gd name="T64" fmla="*/ 3070 w 64"/>
                  <a:gd name="T65" fmla="*/ 44560 h 106"/>
                  <a:gd name="T66" fmla="*/ 3256 w 64"/>
                  <a:gd name="T67" fmla="*/ 48936 h 106"/>
                  <a:gd name="T68" fmla="*/ 3256 w 64"/>
                  <a:gd name="T69" fmla="*/ 52621 h 106"/>
                  <a:gd name="T70" fmla="*/ 3262 w 64"/>
                  <a:gd name="T71" fmla="*/ 56899 h 106"/>
                  <a:gd name="T72" fmla="*/ 3262 w 64"/>
                  <a:gd name="T73" fmla="*/ 58583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6"/>
                  <a:gd name="T113" fmla="*/ 64 w 64"/>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6">
                    <a:moveTo>
                      <a:pt x="64" y="95"/>
                    </a:moveTo>
                    <a:lnTo>
                      <a:pt x="64" y="99"/>
                    </a:lnTo>
                    <a:lnTo>
                      <a:pt x="64" y="101"/>
                    </a:lnTo>
                    <a:lnTo>
                      <a:pt x="63" y="103"/>
                    </a:lnTo>
                    <a:lnTo>
                      <a:pt x="62" y="104"/>
                    </a:lnTo>
                    <a:lnTo>
                      <a:pt x="58" y="106"/>
                    </a:lnTo>
                    <a:lnTo>
                      <a:pt x="53" y="105"/>
                    </a:lnTo>
                    <a:lnTo>
                      <a:pt x="47" y="103"/>
                    </a:lnTo>
                    <a:lnTo>
                      <a:pt x="41" y="100"/>
                    </a:lnTo>
                    <a:lnTo>
                      <a:pt x="33" y="94"/>
                    </a:lnTo>
                    <a:lnTo>
                      <a:pt x="26" y="88"/>
                    </a:lnTo>
                    <a:lnTo>
                      <a:pt x="20" y="80"/>
                    </a:lnTo>
                    <a:lnTo>
                      <a:pt x="13" y="71"/>
                    </a:lnTo>
                    <a:lnTo>
                      <a:pt x="8" y="61"/>
                    </a:lnTo>
                    <a:lnTo>
                      <a:pt x="4" y="50"/>
                    </a:lnTo>
                    <a:lnTo>
                      <a:pt x="1" y="38"/>
                    </a:lnTo>
                    <a:lnTo>
                      <a:pt x="0" y="26"/>
                    </a:lnTo>
                    <a:lnTo>
                      <a:pt x="1" y="14"/>
                    </a:lnTo>
                    <a:lnTo>
                      <a:pt x="4" y="1"/>
                    </a:lnTo>
                    <a:lnTo>
                      <a:pt x="4" y="0"/>
                    </a:lnTo>
                    <a:lnTo>
                      <a:pt x="6" y="0"/>
                    </a:lnTo>
                    <a:lnTo>
                      <a:pt x="7" y="0"/>
                    </a:lnTo>
                    <a:lnTo>
                      <a:pt x="10" y="0"/>
                    </a:lnTo>
                    <a:lnTo>
                      <a:pt x="15" y="3"/>
                    </a:lnTo>
                    <a:lnTo>
                      <a:pt x="22" y="8"/>
                    </a:lnTo>
                    <a:lnTo>
                      <a:pt x="29" y="14"/>
                    </a:lnTo>
                    <a:lnTo>
                      <a:pt x="35" y="21"/>
                    </a:lnTo>
                    <a:lnTo>
                      <a:pt x="43" y="29"/>
                    </a:lnTo>
                    <a:lnTo>
                      <a:pt x="48" y="38"/>
                    </a:lnTo>
                    <a:lnTo>
                      <a:pt x="52" y="46"/>
                    </a:lnTo>
                    <a:lnTo>
                      <a:pt x="56" y="55"/>
                    </a:lnTo>
                    <a:lnTo>
                      <a:pt x="58" y="62"/>
                    </a:lnTo>
                    <a:lnTo>
                      <a:pt x="60" y="71"/>
                    </a:lnTo>
                    <a:lnTo>
                      <a:pt x="62" y="79"/>
                    </a:lnTo>
                    <a:lnTo>
                      <a:pt x="63" y="85"/>
                    </a:lnTo>
                    <a:lnTo>
                      <a:pt x="64" y="91"/>
                    </a:lnTo>
                    <a:lnTo>
                      <a:pt x="64" y="95"/>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46" name="Freeform 970"/>
              <p:cNvSpPr>
                <a:spLocks noChangeArrowheads="1"/>
              </p:cNvSpPr>
              <p:nvPr/>
            </p:nvSpPr>
            <p:spPr bwMode="auto">
              <a:xfrm>
                <a:off x="135" y="2538"/>
                <a:ext cx="71" cy="117"/>
              </a:xfrm>
              <a:custGeom>
                <a:avLst/>
                <a:gdLst>
                  <a:gd name="T0" fmla="*/ 5 w 73"/>
                  <a:gd name="T1" fmla="*/ 0 h 111"/>
                  <a:gd name="T2" fmla="*/ 0 w 73"/>
                  <a:gd name="T3" fmla="*/ 5730 h 111"/>
                  <a:gd name="T4" fmla="*/ 0 w 73"/>
                  <a:gd name="T5" fmla="*/ 12203 h 111"/>
                  <a:gd name="T6" fmla="*/ 1 w 73"/>
                  <a:gd name="T7" fmla="*/ 18134 h 111"/>
                  <a:gd name="T8" fmla="*/ 5 w 73"/>
                  <a:gd name="T9" fmla="*/ 23841 h 111"/>
                  <a:gd name="T10" fmla="*/ 9 w 73"/>
                  <a:gd name="T11" fmla="*/ 28995 h 111"/>
                  <a:gd name="T12" fmla="*/ 442 w 73"/>
                  <a:gd name="T13" fmla="*/ 34001 h 111"/>
                  <a:gd name="T14" fmla="*/ 642 w 73"/>
                  <a:gd name="T15" fmla="*/ 38509 h 111"/>
                  <a:gd name="T16" fmla="*/ 932 w 73"/>
                  <a:gd name="T17" fmla="*/ 42803 h 111"/>
                  <a:gd name="T18" fmla="*/ 1116 w 73"/>
                  <a:gd name="T19" fmla="*/ 46253 h 111"/>
                  <a:gd name="T20" fmla="*/ 1380 w 73"/>
                  <a:gd name="T21" fmla="*/ 48110 h 111"/>
                  <a:gd name="T22" fmla="*/ 1618 w 73"/>
                  <a:gd name="T23" fmla="*/ 50178 h 111"/>
                  <a:gd name="T24" fmla="*/ 1828 w 73"/>
                  <a:gd name="T25" fmla="*/ 51297 h 111"/>
                  <a:gd name="T26" fmla="*/ 2076 w 73"/>
                  <a:gd name="T27" fmla="*/ 52015 h 111"/>
                  <a:gd name="T28" fmla="*/ 2231 w 73"/>
                  <a:gd name="T29" fmla="*/ 50918 h 111"/>
                  <a:gd name="T30" fmla="*/ 2298 w 73"/>
                  <a:gd name="T31" fmla="*/ 49753 h 111"/>
                  <a:gd name="T32" fmla="*/ 2354 w 73"/>
                  <a:gd name="T33" fmla="*/ 48110 h 111"/>
                  <a:gd name="T34" fmla="*/ 2354 w 73"/>
                  <a:gd name="T35" fmla="*/ 46451 h 111"/>
                  <a:gd name="T36" fmla="*/ 2354 w 73"/>
                  <a:gd name="T37" fmla="*/ 44511 h 111"/>
                  <a:gd name="T38" fmla="*/ 2113 w 73"/>
                  <a:gd name="T39" fmla="*/ 45036 h 111"/>
                  <a:gd name="T40" fmla="*/ 2113 w 73"/>
                  <a:gd name="T41" fmla="*/ 46451 h 111"/>
                  <a:gd name="T42" fmla="*/ 2113 w 73"/>
                  <a:gd name="T43" fmla="*/ 46813 h 111"/>
                  <a:gd name="T44" fmla="*/ 2113 w 73"/>
                  <a:gd name="T45" fmla="*/ 47078 h 111"/>
                  <a:gd name="T46" fmla="*/ 2033 w 73"/>
                  <a:gd name="T47" fmla="*/ 47443 h 111"/>
                  <a:gd name="T48" fmla="*/ 1928 w 73"/>
                  <a:gd name="T49" fmla="*/ 47078 h 111"/>
                  <a:gd name="T50" fmla="*/ 1732 w 73"/>
                  <a:gd name="T51" fmla="*/ 46451 h 111"/>
                  <a:gd name="T52" fmla="*/ 1558 w 73"/>
                  <a:gd name="T53" fmla="*/ 44511 h 111"/>
                  <a:gd name="T54" fmla="*/ 1356 w 73"/>
                  <a:gd name="T55" fmla="*/ 42803 h 111"/>
                  <a:gd name="T56" fmla="*/ 1094 w 73"/>
                  <a:gd name="T57" fmla="*/ 39602 h 111"/>
                  <a:gd name="T58" fmla="*/ 932 w 73"/>
                  <a:gd name="T59" fmla="*/ 36433 h 111"/>
                  <a:gd name="T60" fmla="*/ 642 w 73"/>
                  <a:gd name="T61" fmla="*/ 31878 h 111"/>
                  <a:gd name="T62" fmla="*/ 492 w 73"/>
                  <a:gd name="T63" fmla="*/ 27864 h 111"/>
                  <a:gd name="T64" fmla="*/ 418 w 73"/>
                  <a:gd name="T65" fmla="*/ 22842 h 111"/>
                  <a:gd name="T66" fmla="*/ 356 w 73"/>
                  <a:gd name="T67" fmla="*/ 18078 h 111"/>
                  <a:gd name="T68" fmla="*/ 9 w 73"/>
                  <a:gd name="T69" fmla="*/ 12203 h 111"/>
                  <a:gd name="T70" fmla="*/ 356 w 73"/>
                  <a:gd name="T71" fmla="*/ 6710 h 111"/>
                  <a:gd name="T72" fmla="*/ 418 w 73"/>
                  <a:gd name="T73" fmla="*/ 3 h 111"/>
                  <a:gd name="T74" fmla="*/ 5 w 73"/>
                  <a:gd name="T75" fmla="*/ 0 h 11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3"/>
                  <a:gd name="T115" fmla="*/ 0 h 111"/>
                  <a:gd name="T116" fmla="*/ 73 w 73"/>
                  <a:gd name="T117" fmla="*/ 111 h 11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3" h="111">
                    <a:moveTo>
                      <a:pt x="5" y="0"/>
                    </a:moveTo>
                    <a:lnTo>
                      <a:pt x="0" y="13"/>
                    </a:lnTo>
                    <a:lnTo>
                      <a:pt x="0" y="26"/>
                    </a:lnTo>
                    <a:lnTo>
                      <a:pt x="1" y="39"/>
                    </a:lnTo>
                    <a:lnTo>
                      <a:pt x="5" y="51"/>
                    </a:lnTo>
                    <a:lnTo>
                      <a:pt x="9" y="62"/>
                    </a:lnTo>
                    <a:lnTo>
                      <a:pt x="14" y="73"/>
                    </a:lnTo>
                    <a:lnTo>
                      <a:pt x="21" y="82"/>
                    </a:lnTo>
                    <a:lnTo>
                      <a:pt x="28" y="91"/>
                    </a:lnTo>
                    <a:lnTo>
                      <a:pt x="35" y="98"/>
                    </a:lnTo>
                    <a:lnTo>
                      <a:pt x="43" y="103"/>
                    </a:lnTo>
                    <a:lnTo>
                      <a:pt x="50" y="107"/>
                    </a:lnTo>
                    <a:lnTo>
                      <a:pt x="57" y="110"/>
                    </a:lnTo>
                    <a:lnTo>
                      <a:pt x="64" y="111"/>
                    </a:lnTo>
                    <a:lnTo>
                      <a:pt x="69" y="109"/>
                    </a:lnTo>
                    <a:lnTo>
                      <a:pt x="71" y="105"/>
                    </a:lnTo>
                    <a:lnTo>
                      <a:pt x="73" y="103"/>
                    </a:lnTo>
                    <a:lnTo>
                      <a:pt x="73" y="99"/>
                    </a:lnTo>
                    <a:lnTo>
                      <a:pt x="73" y="95"/>
                    </a:lnTo>
                    <a:lnTo>
                      <a:pt x="65" y="96"/>
                    </a:lnTo>
                    <a:lnTo>
                      <a:pt x="65" y="99"/>
                    </a:lnTo>
                    <a:lnTo>
                      <a:pt x="65" y="100"/>
                    </a:lnTo>
                    <a:lnTo>
                      <a:pt x="65" y="101"/>
                    </a:lnTo>
                    <a:lnTo>
                      <a:pt x="63" y="102"/>
                    </a:lnTo>
                    <a:lnTo>
                      <a:pt x="60" y="101"/>
                    </a:lnTo>
                    <a:lnTo>
                      <a:pt x="54" y="99"/>
                    </a:lnTo>
                    <a:lnTo>
                      <a:pt x="48" y="95"/>
                    </a:lnTo>
                    <a:lnTo>
                      <a:pt x="42" y="91"/>
                    </a:lnTo>
                    <a:lnTo>
                      <a:pt x="34" y="84"/>
                    </a:lnTo>
                    <a:lnTo>
                      <a:pt x="28" y="77"/>
                    </a:lnTo>
                    <a:lnTo>
                      <a:pt x="21" y="68"/>
                    </a:lnTo>
                    <a:lnTo>
                      <a:pt x="16" y="59"/>
                    </a:lnTo>
                    <a:lnTo>
                      <a:pt x="13" y="48"/>
                    </a:lnTo>
                    <a:lnTo>
                      <a:pt x="10" y="38"/>
                    </a:lnTo>
                    <a:lnTo>
                      <a:pt x="9" y="26"/>
                    </a:lnTo>
                    <a:lnTo>
                      <a:pt x="10" y="15"/>
                    </a:lnTo>
                    <a:lnTo>
                      <a:pt x="13" y="3"/>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47" name="Freeform 971"/>
              <p:cNvSpPr>
                <a:spLocks noChangeArrowheads="1"/>
              </p:cNvSpPr>
              <p:nvPr/>
            </p:nvSpPr>
            <p:spPr bwMode="auto">
              <a:xfrm>
                <a:off x="140" y="2532"/>
                <a:ext cx="48" cy="51"/>
              </a:xfrm>
              <a:custGeom>
                <a:avLst/>
                <a:gdLst>
                  <a:gd name="T0" fmla="*/ 1724 w 51"/>
                  <a:gd name="T1" fmla="*/ 139782 h 46"/>
                  <a:gd name="T2" fmla="*/ 1576 w 51"/>
                  <a:gd name="T3" fmla="*/ 107160 h 46"/>
                  <a:gd name="T4" fmla="*/ 1327 w 51"/>
                  <a:gd name="T5" fmla="*/ 78074 h 46"/>
                  <a:gd name="T6" fmla="*/ 1056 w 51"/>
                  <a:gd name="T7" fmla="*/ 55782 h 46"/>
                  <a:gd name="T8" fmla="*/ 841 w 51"/>
                  <a:gd name="T9" fmla="*/ 31372 h 46"/>
                  <a:gd name="T10" fmla="*/ 565 w 51"/>
                  <a:gd name="T11" fmla="*/ 622 h 46"/>
                  <a:gd name="T12" fmla="*/ 378 w 51"/>
                  <a:gd name="T13" fmla="*/ 1 h 46"/>
                  <a:gd name="T14" fmla="*/ 8 w 51"/>
                  <a:gd name="T15" fmla="*/ 1 h 46"/>
                  <a:gd name="T16" fmla="*/ 5 w 51"/>
                  <a:gd name="T17" fmla="*/ 0 h 46"/>
                  <a:gd name="T18" fmla="*/ 2 w 51"/>
                  <a:gd name="T19" fmla="*/ 58 h 46"/>
                  <a:gd name="T20" fmla="*/ 0 w 51"/>
                  <a:gd name="T21" fmla="*/ 22504 h 46"/>
                  <a:gd name="T22" fmla="*/ 8 w 51"/>
                  <a:gd name="T23" fmla="*/ 28872 h 46"/>
                  <a:gd name="T24" fmla="*/ 7 w 51"/>
                  <a:gd name="T25" fmla="*/ 28872 h 46"/>
                  <a:gd name="T26" fmla="*/ 6 w 51"/>
                  <a:gd name="T27" fmla="*/ 31372 h 46"/>
                  <a:gd name="T28" fmla="*/ 7 w 51"/>
                  <a:gd name="T29" fmla="*/ 31372 h 46"/>
                  <a:gd name="T30" fmla="*/ 8 w 51"/>
                  <a:gd name="T31" fmla="*/ 31372 h 46"/>
                  <a:gd name="T32" fmla="*/ 424 w 51"/>
                  <a:gd name="T33" fmla="*/ 36910 h 46"/>
                  <a:gd name="T34" fmla="*/ 597 w 51"/>
                  <a:gd name="T35" fmla="*/ 55782 h 46"/>
                  <a:gd name="T36" fmla="*/ 890 w 51"/>
                  <a:gd name="T37" fmla="*/ 76794 h 46"/>
                  <a:gd name="T38" fmla="*/ 1058 w 51"/>
                  <a:gd name="T39" fmla="*/ 100139 h 46"/>
                  <a:gd name="T40" fmla="*/ 1327 w 51"/>
                  <a:gd name="T41" fmla="*/ 126609 h 46"/>
                  <a:gd name="T42" fmla="*/ 1489 w 51"/>
                  <a:gd name="T43" fmla="*/ 151982 h 46"/>
                  <a:gd name="T44" fmla="*/ 1724 w 51"/>
                  <a:gd name="T45" fmla="*/ 139782 h 4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6"/>
                  <a:gd name="T71" fmla="*/ 51 w 51"/>
                  <a:gd name="T72" fmla="*/ 46 h 4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6">
                    <a:moveTo>
                      <a:pt x="51" y="42"/>
                    </a:moveTo>
                    <a:lnTo>
                      <a:pt x="46" y="32"/>
                    </a:lnTo>
                    <a:lnTo>
                      <a:pt x="39" y="24"/>
                    </a:lnTo>
                    <a:lnTo>
                      <a:pt x="31" y="17"/>
                    </a:lnTo>
                    <a:lnTo>
                      <a:pt x="25" y="10"/>
                    </a:lnTo>
                    <a:lnTo>
                      <a:pt x="18" y="5"/>
                    </a:lnTo>
                    <a:lnTo>
                      <a:pt x="11" y="1"/>
                    </a:lnTo>
                    <a:lnTo>
                      <a:pt x="8" y="1"/>
                    </a:lnTo>
                    <a:lnTo>
                      <a:pt x="5" y="0"/>
                    </a:lnTo>
                    <a:lnTo>
                      <a:pt x="2" y="3"/>
                    </a:lnTo>
                    <a:lnTo>
                      <a:pt x="0" y="6"/>
                    </a:lnTo>
                    <a:lnTo>
                      <a:pt x="8" y="9"/>
                    </a:lnTo>
                    <a:lnTo>
                      <a:pt x="7" y="9"/>
                    </a:lnTo>
                    <a:lnTo>
                      <a:pt x="6" y="10"/>
                    </a:lnTo>
                    <a:lnTo>
                      <a:pt x="7" y="10"/>
                    </a:lnTo>
                    <a:lnTo>
                      <a:pt x="8" y="10"/>
                    </a:lnTo>
                    <a:lnTo>
                      <a:pt x="13" y="12"/>
                    </a:lnTo>
                    <a:lnTo>
                      <a:pt x="19" y="17"/>
                    </a:lnTo>
                    <a:lnTo>
                      <a:pt x="26" y="23"/>
                    </a:lnTo>
                    <a:lnTo>
                      <a:pt x="32" y="30"/>
                    </a:lnTo>
                    <a:lnTo>
                      <a:pt x="39" y="38"/>
                    </a:lnTo>
                    <a:lnTo>
                      <a:pt x="44" y="46"/>
                    </a:lnTo>
                    <a:lnTo>
                      <a:pt x="51" y="4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48" name="Freeform 972"/>
              <p:cNvSpPr>
                <a:spLocks noChangeArrowheads="1"/>
              </p:cNvSpPr>
              <p:nvPr/>
            </p:nvSpPr>
            <p:spPr bwMode="auto">
              <a:xfrm>
                <a:off x="187" y="2579"/>
                <a:ext cx="20" cy="51"/>
              </a:xfrm>
              <a:custGeom>
                <a:avLst/>
                <a:gdLst>
                  <a:gd name="T0" fmla="*/ 1808 w 24"/>
                  <a:gd name="T1" fmla="*/ 1862 h 60"/>
                  <a:gd name="T2" fmla="*/ 1808 w 24"/>
                  <a:gd name="T3" fmla="*/ 1736 h 60"/>
                  <a:gd name="T4" fmla="*/ 1721 w 24"/>
                  <a:gd name="T5" fmla="*/ 1558 h 60"/>
                  <a:gd name="T6" fmla="*/ 1669 w 24"/>
                  <a:gd name="T7" fmla="*/ 1352 h 60"/>
                  <a:gd name="T8" fmla="*/ 1540 w 24"/>
                  <a:gd name="T9" fmla="*/ 1074 h 60"/>
                  <a:gd name="T10" fmla="*/ 1422 w 24"/>
                  <a:gd name="T11" fmla="*/ 780 h 60"/>
                  <a:gd name="T12" fmla="*/ 1211 w 24"/>
                  <a:gd name="T13" fmla="*/ 559 h 60"/>
                  <a:gd name="T14" fmla="*/ 953 w 24"/>
                  <a:gd name="T15" fmla="*/ 273 h 60"/>
                  <a:gd name="T16" fmla="*/ 589 w 24"/>
                  <a:gd name="T17" fmla="*/ 0 h 60"/>
                  <a:gd name="T18" fmla="*/ 0 w 24"/>
                  <a:gd name="T19" fmla="*/ 3 h 60"/>
                  <a:gd name="T20" fmla="*/ 3 w 24"/>
                  <a:gd name="T21" fmla="*/ 374 h 60"/>
                  <a:gd name="T22" fmla="*/ 589 w 24"/>
                  <a:gd name="T23" fmla="*/ 658 h 60"/>
                  <a:gd name="T24" fmla="*/ 692 w 24"/>
                  <a:gd name="T25" fmla="*/ 914 h 60"/>
                  <a:gd name="T26" fmla="*/ 879 w 24"/>
                  <a:gd name="T27" fmla="*/ 1150 h 60"/>
                  <a:gd name="T28" fmla="*/ 1032 w 24"/>
                  <a:gd name="T29" fmla="*/ 1432 h 60"/>
                  <a:gd name="T30" fmla="*/ 1118 w 24"/>
                  <a:gd name="T31" fmla="*/ 1603 h 60"/>
                  <a:gd name="T32" fmla="*/ 1118 w 24"/>
                  <a:gd name="T33" fmla="*/ 1823 h 60"/>
                  <a:gd name="T34" fmla="*/ 1211 w 24"/>
                  <a:gd name="T35" fmla="*/ 1881 h 60"/>
                  <a:gd name="T36" fmla="*/ 1808 w 24"/>
                  <a:gd name="T37" fmla="*/ 186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24" y="59"/>
                    </a:moveTo>
                    <a:lnTo>
                      <a:pt x="24" y="55"/>
                    </a:lnTo>
                    <a:lnTo>
                      <a:pt x="23" y="49"/>
                    </a:lnTo>
                    <a:lnTo>
                      <a:pt x="22" y="42"/>
                    </a:lnTo>
                    <a:lnTo>
                      <a:pt x="20" y="34"/>
                    </a:lnTo>
                    <a:lnTo>
                      <a:pt x="18" y="25"/>
                    </a:lnTo>
                    <a:lnTo>
                      <a:pt x="16" y="17"/>
                    </a:lnTo>
                    <a:lnTo>
                      <a:pt x="13" y="8"/>
                    </a:lnTo>
                    <a:lnTo>
                      <a:pt x="7" y="0"/>
                    </a:lnTo>
                    <a:lnTo>
                      <a:pt x="0" y="4"/>
                    </a:lnTo>
                    <a:lnTo>
                      <a:pt x="4" y="12"/>
                    </a:lnTo>
                    <a:lnTo>
                      <a:pt x="7" y="20"/>
                    </a:lnTo>
                    <a:lnTo>
                      <a:pt x="9" y="29"/>
                    </a:lnTo>
                    <a:lnTo>
                      <a:pt x="12" y="36"/>
                    </a:lnTo>
                    <a:lnTo>
                      <a:pt x="14" y="44"/>
                    </a:lnTo>
                    <a:lnTo>
                      <a:pt x="15" y="51"/>
                    </a:lnTo>
                    <a:lnTo>
                      <a:pt x="15" y="56"/>
                    </a:lnTo>
                    <a:lnTo>
                      <a:pt x="16" y="60"/>
                    </a:lnTo>
                    <a:lnTo>
                      <a:pt x="24"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49" name="Freeform 973"/>
              <p:cNvSpPr>
                <a:spLocks noChangeArrowheads="1"/>
              </p:cNvSpPr>
              <p:nvPr/>
            </p:nvSpPr>
            <p:spPr bwMode="auto">
              <a:xfrm>
                <a:off x="5552" y="2679"/>
                <a:ext cx="62" cy="112"/>
              </a:xfrm>
              <a:custGeom>
                <a:avLst/>
                <a:gdLst>
                  <a:gd name="T0" fmla="*/ 0 w 64"/>
                  <a:gd name="T1" fmla="*/ 29584 h 107"/>
                  <a:gd name="T2" fmla="*/ 0 w 64"/>
                  <a:gd name="T3" fmla="*/ 30109 h 107"/>
                  <a:gd name="T4" fmla="*/ 0 w 64"/>
                  <a:gd name="T5" fmla="*/ 31411 h 107"/>
                  <a:gd name="T6" fmla="*/ 1 w 64"/>
                  <a:gd name="T7" fmla="*/ 31706 h 107"/>
                  <a:gd name="T8" fmla="*/ 2 w 64"/>
                  <a:gd name="T9" fmla="*/ 32375 h 107"/>
                  <a:gd name="T10" fmla="*/ 6 w 64"/>
                  <a:gd name="T11" fmla="*/ 32690 h 107"/>
                  <a:gd name="T12" fmla="*/ 562 w 64"/>
                  <a:gd name="T13" fmla="*/ 32690 h 107"/>
                  <a:gd name="T14" fmla="*/ 807 w 64"/>
                  <a:gd name="T15" fmla="*/ 31793 h 107"/>
                  <a:gd name="T16" fmla="*/ 1163 w 64"/>
                  <a:gd name="T17" fmla="*/ 30401 h 107"/>
                  <a:gd name="T18" fmla="*/ 1575 w 64"/>
                  <a:gd name="T19" fmla="*/ 29223 h 107"/>
                  <a:gd name="T20" fmla="*/ 1933 w 64"/>
                  <a:gd name="T21" fmla="*/ 27209 h 107"/>
                  <a:gd name="T22" fmla="*/ 2264 w 64"/>
                  <a:gd name="T23" fmla="*/ 24252 h 107"/>
                  <a:gd name="T24" fmla="*/ 2617 w 64"/>
                  <a:gd name="T25" fmla="*/ 21907 h 107"/>
                  <a:gd name="T26" fmla="*/ 2883 w 64"/>
                  <a:gd name="T27" fmla="*/ 19122 h 107"/>
                  <a:gd name="T28" fmla="*/ 3070 w 64"/>
                  <a:gd name="T29" fmla="*/ 15472 h 107"/>
                  <a:gd name="T30" fmla="*/ 3256 w 64"/>
                  <a:gd name="T31" fmla="*/ 12281 h 107"/>
                  <a:gd name="T32" fmla="*/ 3262 w 64"/>
                  <a:gd name="T33" fmla="*/ 8567 h 107"/>
                  <a:gd name="T34" fmla="*/ 3256 w 64"/>
                  <a:gd name="T35" fmla="*/ 3916 h 107"/>
                  <a:gd name="T36" fmla="*/ 3070 w 64"/>
                  <a:gd name="T37" fmla="*/ 2 h 107"/>
                  <a:gd name="T38" fmla="*/ 3070 w 64"/>
                  <a:gd name="T39" fmla="*/ 0 h 107"/>
                  <a:gd name="T40" fmla="*/ 3063 w 64"/>
                  <a:gd name="T41" fmla="*/ 0 h 107"/>
                  <a:gd name="T42" fmla="*/ 2954 w 64"/>
                  <a:gd name="T43" fmla="*/ 0 h 107"/>
                  <a:gd name="T44" fmla="*/ 2779 w 64"/>
                  <a:gd name="T45" fmla="*/ 0 h 107"/>
                  <a:gd name="T46" fmla="*/ 2553 w 64"/>
                  <a:gd name="T47" fmla="*/ 3 h 107"/>
                  <a:gd name="T48" fmla="*/ 2182 w 64"/>
                  <a:gd name="T49" fmla="*/ 2551 h 107"/>
                  <a:gd name="T50" fmla="*/ 1779 w 64"/>
                  <a:gd name="T51" fmla="*/ 3916 h 107"/>
                  <a:gd name="T52" fmla="*/ 1481 w 64"/>
                  <a:gd name="T53" fmla="*/ 6917 h 107"/>
                  <a:gd name="T54" fmla="*/ 1031 w 64"/>
                  <a:gd name="T55" fmla="*/ 9205 h 107"/>
                  <a:gd name="T56" fmla="*/ 761 w 64"/>
                  <a:gd name="T57" fmla="*/ 11789 h 107"/>
                  <a:gd name="T58" fmla="*/ 597 w 64"/>
                  <a:gd name="T59" fmla="*/ 14183 h 107"/>
                  <a:gd name="T60" fmla="*/ 467 w 64"/>
                  <a:gd name="T61" fmla="*/ 16646 h 107"/>
                  <a:gd name="T62" fmla="*/ 6 w 64"/>
                  <a:gd name="T63" fmla="*/ 19525 h 107"/>
                  <a:gd name="T64" fmla="*/ 4 w 64"/>
                  <a:gd name="T65" fmla="*/ 21907 h 107"/>
                  <a:gd name="T66" fmla="*/ 2 w 64"/>
                  <a:gd name="T67" fmla="*/ 23996 h 107"/>
                  <a:gd name="T68" fmla="*/ 1 w 64"/>
                  <a:gd name="T69" fmla="*/ 26077 h 107"/>
                  <a:gd name="T70" fmla="*/ 0 w 64"/>
                  <a:gd name="T71" fmla="*/ 28006 h 107"/>
                  <a:gd name="T72" fmla="*/ 0 w 64"/>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7"/>
                  <a:gd name="T113" fmla="*/ 64 w 64"/>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7">
                    <a:moveTo>
                      <a:pt x="0" y="97"/>
                    </a:moveTo>
                    <a:lnTo>
                      <a:pt x="0" y="99"/>
                    </a:lnTo>
                    <a:lnTo>
                      <a:pt x="0" y="102"/>
                    </a:lnTo>
                    <a:lnTo>
                      <a:pt x="1" y="103"/>
                    </a:lnTo>
                    <a:lnTo>
                      <a:pt x="2" y="106"/>
                    </a:lnTo>
                    <a:lnTo>
                      <a:pt x="6" y="107"/>
                    </a:lnTo>
                    <a:lnTo>
                      <a:pt x="11" y="107"/>
                    </a:lnTo>
                    <a:lnTo>
                      <a:pt x="17" y="104"/>
                    </a:lnTo>
                    <a:lnTo>
                      <a:pt x="23" y="100"/>
                    </a:lnTo>
                    <a:lnTo>
                      <a:pt x="31" y="95"/>
                    </a:lnTo>
                    <a:lnTo>
                      <a:pt x="38" y="88"/>
                    </a:lnTo>
                    <a:lnTo>
                      <a:pt x="44" y="80"/>
                    </a:lnTo>
                    <a:lnTo>
                      <a:pt x="51" y="71"/>
                    </a:lnTo>
                    <a:lnTo>
                      <a:pt x="56" y="62"/>
                    </a:lnTo>
                    <a:lnTo>
                      <a:pt x="60" y="51"/>
                    </a:lnTo>
                    <a:lnTo>
                      <a:pt x="63" y="40"/>
                    </a:lnTo>
                    <a:lnTo>
                      <a:pt x="64" y="28"/>
                    </a:lnTo>
                    <a:lnTo>
                      <a:pt x="63" y="14"/>
                    </a:lnTo>
                    <a:lnTo>
                      <a:pt x="60" y="2"/>
                    </a:lnTo>
                    <a:lnTo>
                      <a:pt x="60" y="0"/>
                    </a:lnTo>
                    <a:lnTo>
                      <a:pt x="58" y="0"/>
                    </a:lnTo>
                    <a:lnTo>
                      <a:pt x="57" y="0"/>
                    </a:lnTo>
                    <a:lnTo>
                      <a:pt x="54" y="0"/>
                    </a:lnTo>
                    <a:lnTo>
                      <a:pt x="49" y="3"/>
                    </a:lnTo>
                    <a:lnTo>
                      <a:pt x="42" y="8"/>
                    </a:lnTo>
                    <a:lnTo>
                      <a:pt x="35" y="14"/>
                    </a:lnTo>
                    <a:lnTo>
                      <a:pt x="29" y="22"/>
                    </a:lnTo>
                    <a:lnTo>
                      <a:pt x="21" y="30"/>
                    </a:lnTo>
                    <a:lnTo>
                      <a:pt x="16" y="39"/>
                    </a:lnTo>
                    <a:lnTo>
                      <a:pt x="12" y="46"/>
                    </a:lnTo>
                    <a:lnTo>
                      <a:pt x="8" y="55"/>
                    </a:lnTo>
                    <a:lnTo>
                      <a:pt x="6" y="64"/>
                    </a:lnTo>
                    <a:lnTo>
                      <a:pt x="4" y="71"/>
                    </a:lnTo>
                    <a:lnTo>
                      <a:pt x="2" y="79"/>
                    </a:lnTo>
                    <a:lnTo>
                      <a:pt x="1" y="86"/>
                    </a:lnTo>
                    <a:lnTo>
                      <a:pt x="0" y="92"/>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50" name="Freeform 974"/>
              <p:cNvSpPr>
                <a:spLocks noChangeArrowheads="1"/>
              </p:cNvSpPr>
              <p:nvPr/>
            </p:nvSpPr>
            <p:spPr bwMode="auto">
              <a:xfrm>
                <a:off x="5548" y="2679"/>
                <a:ext cx="71" cy="117"/>
              </a:xfrm>
              <a:custGeom>
                <a:avLst/>
                <a:gdLst>
                  <a:gd name="T0" fmla="*/ 1928 w 73"/>
                  <a:gd name="T1" fmla="*/ 3 h 111"/>
                  <a:gd name="T2" fmla="*/ 2033 w 73"/>
                  <a:gd name="T3" fmla="*/ 6710 h 111"/>
                  <a:gd name="T4" fmla="*/ 2076 w 73"/>
                  <a:gd name="T5" fmla="*/ 13254 h 111"/>
                  <a:gd name="T6" fmla="*/ 2033 w 73"/>
                  <a:gd name="T7" fmla="*/ 18134 h 111"/>
                  <a:gd name="T8" fmla="*/ 1928 w 73"/>
                  <a:gd name="T9" fmla="*/ 23318 h 111"/>
                  <a:gd name="T10" fmla="*/ 1828 w 73"/>
                  <a:gd name="T11" fmla="*/ 27864 h 111"/>
                  <a:gd name="T12" fmla="*/ 1677 w 73"/>
                  <a:gd name="T13" fmla="*/ 32565 h 111"/>
                  <a:gd name="T14" fmla="*/ 1455 w 73"/>
                  <a:gd name="T15" fmla="*/ 36433 h 111"/>
                  <a:gd name="T16" fmla="*/ 1240 w 73"/>
                  <a:gd name="T17" fmla="*/ 39735 h 111"/>
                  <a:gd name="T18" fmla="*/ 1001 w 73"/>
                  <a:gd name="T19" fmla="*/ 42803 h 111"/>
                  <a:gd name="T20" fmla="*/ 795 w 73"/>
                  <a:gd name="T21" fmla="*/ 46006 h 111"/>
                  <a:gd name="T22" fmla="*/ 577 w 73"/>
                  <a:gd name="T23" fmla="*/ 46813 h 111"/>
                  <a:gd name="T24" fmla="*/ 418 w 73"/>
                  <a:gd name="T25" fmla="*/ 47443 h 111"/>
                  <a:gd name="T26" fmla="*/ 356 w 73"/>
                  <a:gd name="T27" fmla="*/ 47443 h 111"/>
                  <a:gd name="T28" fmla="*/ 8 w 73"/>
                  <a:gd name="T29" fmla="*/ 47078 h 111"/>
                  <a:gd name="T30" fmla="*/ 8 w 73"/>
                  <a:gd name="T31" fmla="*/ 46451 h 111"/>
                  <a:gd name="T32" fmla="*/ 8 w 73"/>
                  <a:gd name="T33" fmla="*/ 46006 h 111"/>
                  <a:gd name="T34" fmla="*/ 0 w 73"/>
                  <a:gd name="T35" fmla="*/ 45036 h 111"/>
                  <a:gd name="T36" fmla="*/ 0 w 73"/>
                  <a:gd name="T37" fmla="*/ 46813 h 111"/>
                  <a:gd name="T38" fmla="*/ 0 w 73"/>
                  <a:gd name="T39" fmla="*/ 48110 h 111"/>
                  <a:gd name="T40" fmla="*/ 1 w 73"/>
                  <a:gd name="T41" fmla="*/ 50178 h 111"/>
                  <a:gd name="T42" fmla="*/ 4 w 73"/>
                  <a:gd name="T43" fmla="*/ 50918 h 111"/>
                  <a:gd name="T44" fmla="*/ 9 w 73"/>
                  <a:gd name="T45" fmla="*/ 52015 h 111"/>
                  <a:gd name="T46" fmla="*/ 492 w 73"/>
                  <a:gd name="T47" fmla="*/ 52015 h 111"/>
                  <a:gd name="T48" fmla="*/ 715 w 73"/>
                  <a:gd name="T49" fmla="*/ 50618 h 111"/>
                  <a:gd name="T50" fmla="*/ 984 w 73"/>
                  <a:gd name="T51" fmla="*/ 48656 h 111"/>
                  <a:gd name="T52" fmla="*/ 1219 w 73"/>
                  <a:gd name="T53" fmla="*/ 46451 h 111"/>
                  <a:gd name="T54" fmla="*/ 1455 w 73"/>
                  <a:gd name="T55" fmla="*/ 42803 h 111"/>
                  <a:gd name="T56" fmla="*/ 1677 w 73"/>
                  <a:gd name="T57" fmla="*/ 39602 h 111"/>
                  <a:gd name="T58" fmla="*/ 1900 w 73"/>
                  <a:gd name="T59" fmla="*/ 34472 h 111"/>
                  <a:gd name="T60" fmla="*/ 2076 w 73"/>
                  <a:gd name="T61" fmla="*/ 30145 h 111"/>
                  <a:gd name="T62" fmla="*/ 2190 w 73"/>
                  <a:gd name="T63" fmla="*/ 24662 h 111"/>
                  <a:gd name="T64" fmla="*/ 2308 w 73"/>
                  <a:gd name="T65" fmla="*/ 18459 h 111"/>
                  <a:gd name="T66" fmla="*/ 2354 w 73"/>
                  <a:gd name="T67" fmla="*/ 13254 h 111"/>
                  <a:gd name="T68" fmla="*/ 2354 w 73"/>
                  <a:gd name="T69" fmla="*/ 6182 h 111"/>
                  <a:gd name="T70" fmla="*/ 2190 w 73"/>
                  <a:gd name="T71" fmla="*/ 0 h 111"/>
                  <a:gd name="T72" fmla="*/ 1928 w 73"/>
                  <a:gd name="T73" fmla="*/ 3 h 1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3"/>
                  <a:gd name="T112" fmla="*/ 0 h 111"/>
                  <a:gd name="T113" fmla="*/ 73 w 73"/>
                  <a:gd name="T114" fmla="*/ 111 h 1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3" h="111">
                    <a:moveTo>
                      <a:pt x="60" y="3"/>
                    </a:moveTo>
                    <a:lnTo>
                      <a:pt x="63" y="15"/>
                    </a:lnTo>
                    <a:lnTo>
                      <a:pt x="64" y="28"/>
                    </a:lnTo>
                    <a:lnTo>
                      <a:pt x="63" y="39"/>
                    </a:lnTo>
                    <a:lnTo>
                      <a:pt x="60" y="50"/>
                    </a:lnTo>
                    <a:lnTo>
                      <a:pt x="57" y="59"/>
                    </a:lnTo>
                    <a:lnTo>
                      <a:pt x="52" y="69"/>
                    </a:lnTo>
                    <a:lnTo>
                      <a:pt x="45" y="77"/>
                    </a:lnTo>
                    <a:lnTo>
                      <a:pt x="39" y="85"/>
                    </a:lnTo>
                    <a:lnTo>
                      <a:pt x="31" y="91"/>
                    </a:lnTo>
                    <a:lnTo>
                      <a:pt x="25" y="97"/>
                    </a:lnTo>
                    <a:lnTo>
                      <a:pt x="19" y="100"/>
                    </a:lnTo>
                    <a:lnTo>
                      <a:pt x="13" y="102"/>
                    </a:lnTo>
                    <a:lnTo>
                      <a:pt x="10" y="102"/>
                    </a:lnTo>
                    <a:lnTo>
                      <a:pt x="8" y="101"/>
                    </a:lnTo>
                    <a:lnTo>
                      <a:pt x="8" y="99"/>
                    </a:lnTo>
                    <a:lnTo>
                      <a:pt x="8" y="97"/>
                    </a:lnTo>
                    <a:lnTo>
                      <a:pt x="0" y="96"/>
                    </a:lnTo>
                    <a:lnTo>
                      <a:pt x="0" y="100"/>
                    </a:lnTo>
                    <a:lnTo>
                      <a:pt x="0" y="103"/>
                    </a:lnTo>
                    <a:lnTo>
                      <a:pt x="1" y="107"/>
                    </a:lnTo>
                    <a:lnTo>
                      <a:pt x="4" y="109"/>
                    </a:lnTo>
                    <a:lnTo>
                      <a:pt x="9" y="111"/>
                    </a:lnTo>
                    <a:lnTo>
                      <a:pt x="16" y="111"/>
                    </a:lnTo>
                    <a:lnTo>
                      <a:pt x="23" y="108"/>
                    </a:lnTo>
                    <a:lnTo>
                      <a:pt x="30" y="104"/>
                    </a:lnTo>
                    <a:lnTo>
                      <a:pt x="38" y="99"/>
                    </a:lnTo>
                    <a:lnTo>
                      <a:pt x="45" y="91"/>
                    </a:lnTo>
                    <a:lnTo>
                      <a:pt x="52" y="84"/>
                    </a:lnTo>
                    <a:lnTo>
                      <a:pt x="59" y="74"/>
                    </a:lnTo>
                    <a:lnTo>
                      <a:pt x="64" y="64"/>
                    </a:lnTo>
                    <a:lnTo>
                      <a:pt x="68" y="52"/>
                    </a:lnTo>
                    <a:lnTo>
                      <a:pt x="72" y="40"/>
                    </a:lnTo>
                    <a:lnTo>
                      <a:pt x="73" y="28"/>
                    </a:lnTo>
                    <a:lnTo>
                      <a:pt x="73" y="14"/>
                    </a:lnTo>
                    <a:lnTo>
                      <a:pt x="68" y="0"/>
                    </a:lnTo>
                    <a:lnTo>
                      <a:pt x="60"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51" name="Freeform 975"/>
              <p:cNvSpPr>
                <a:spLocks noChangeArrowheads="1"/>
              </p:cNvSpPr>
              <p:nvPr/>
            </p:nvSpPr>
            <p:spPr bwMode="auto">
              <a:xfrm>
                <a:off x="5565" y="2675"/>
                <a:ext cx="48" cy="44"/>
              </a:xfrm>
              <a:custGeom>
                <a:avLst/>
                <a:gdLst>
                  <a:gd name="T0" fmla="*/ 7 w 51"/>
                  <a:gd name="T1" fmla="*/ 23247 h 45"/>
                  <a:gd name="T2" fmla="*/ 400 w 51"/>
                  <a:gd name="T3" fmla="*/ 19430 h 45"/>
                  <a:gd name="T4" fmla="*/ 597 w 51"/>
                  <a:gd name="T5" fmla="*/ 14093 h 45"/>
                  <a:gd name="T6" fmla="*/ 841 w 51"/>
                  <a:gd name="T7" fmla="*/ 10925 h 45"/>
                  <a:gd name="T8" fmla="*/ 1058 w 51"/>
                  <a:gd name="T9" fmla="*/ 8369 h 45"/>
                  <a:gd name="T10" fmla="*/ 1255 w 51"/>
                  <a:gd name="T11" fmla="*/ 5960 h 45"/>
                  <a:gd name="T12" fmla="*/ 1487 w 51"/>
                  <a:gd name="T13" fmla="*/ 4216 h 45"/>
                  <a:gd name="T14" fmla="*/ 1489 w 51"/>
                  <a:gd name="T15" fmla="*/ 4216 h 45"/>
                  <a:gd name="T16" fmla="*/ 1538 w 51"/>
                  <a:gd name="T17" fmla="*/ 4216 h 45"/>
                  <a:gd name="T18" fmla="*/ 1489 w 51"/>
                  <a:gd name="T19" fmla="*/ 4216 h 45"/>
                  <a:gd name="T20" fmla="*/ 1487 w 51"/>
                  <a:gd name="T21" fmla="*/ 3858 h 45"/>
                  <a:gd name="T22" fmla="*/ 1724 w 51"/>
                  <a:gd name="T23" fmla="*/ 4 h 45"/>
                  <a:gd name="T24" fmla="*/ 1669 w 51"/>
                  <a:gd name="T25" fmla="*/ 1 h 45"/>
                  <a:gd name="T26" fmla="*/ 1576 w 51"/>
                  <a:gd name="T27" fmla="*/ 0 h 45"/>
                  <a:gd name="T28" fmla="*/ 1487 w 51"/>
                  <a:gd name="T29" fmla="*/ 0 h 45"/>
                  <a:gd name="T30" fmla="*/ 1328 w 51"/>
                  <a:gd name="T31" fmla="*/ 1 h 45"/>
                  <a:gd name="T32" fmla="*/ 1118 w 51"/>
                  <a:gd name="T33" fmla="*/ 4 h 45"/>
                  <a:gd name="T34" fmla="*/ 890 w 51"/>
                  <a:gd name="T35" fmla="*/ 4216 h 45"/>
                  <a:gd name="T36" fmla="*/ 633 w 51"/>
                  <a:gd name="T37" fmla="*/ 7683 h 45"/>
                  <a:gd name="T38" fmla="*/ 400 w 51"/>
                  <a:gd name="T39" fmla="*/ 11749 h 45"/>
                  <a:gd name="T40" fmla="*/ 5 w 51"/>
                  <a:gd name="T41" fmla="*/ 16555 h 45"/>
                  <a:gd name="T42" fmla="*/ 0 w 51"/>
                  <a:gd name="T43" fmla="*/ 21167 h 45"/>
                  <a:gd name="T44" fmla="*/ 7 w 51"/>
                  <a:gd name="T45" fmla="*/ 2324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7" y="45"/>
                    </a:moveTo>
                    <a:lnTo>
                      <a:pt x="12" y="37"/>
                    </a:lnTo>
                    <a:lnTo>
                      <a:pt x="19" y="28"/>
                    </a:lnTo>
                    <a:lnTo>
                      <a:pt x="25" y="22"/>
                    </a:lnTo>
                    <a:lnTo>
                      <a:pt x="32" y="16"/>
                    </a:lnTo>
                    <a:lnTo>
                      <a:pt x="38" y="12"/>
                    </a:lnTo>
                    <a:lnTo>
                      <a:pt x="43" y="8"/>
                    </a:lnTo>
                    <a:lnTo>
                      <a:pt x="44" y="8"/>
                    </a:lnTo>
                    <a:lnTo>
                      <a:pt x="45" y="8"/>
                    </a:lnTo>
                    <a:lnTo>
                      <a:pt x="44" y="8"/>
                    </a:lnTo>
                    <a:lnTo>
                      <a:pt x="43" y="7"/>
                    </a:lnTo>
                    <a:lnTo>
                      <a:pt x="51" y="4"/>
                    </a:lnTo>
                    <a:lnTo>
                      <a:pt x="49" y="1"/>
                    </a:lnTo>
                    <a:lnTo>
                      <a:pt x="46" y="0"/>
                    </a:lnTo>
                    <a:lnTo>
                      <a:pt x="43" y="0"/>
                    </a:lnTo>
                    <a:lnTo>
                      <a:pt x="40" y="1"/>
                    </a:lnTo>
                    <a:lnTo>
                      <a:pt x="33" y="4"/>
                    </a:lnTo>
                    <a:lnTo>
                      <a:pt x="26" y="8"/>
                    </a:lnTo>
                    <a:lnTo>
                      <a:pt x="20" y="15"/>
                    </a:lnTo>
                    <a:lnTo>
                      <a:pt x="12" y="23"/>
                    </a:lnTo>
                    <a:lnTo>
                      <a:pt x="5" y="32"/>
                    </a:lnTo>
                    <a:lnTo>
                      <a:pt x="0" y="40"/>
                    </a:lnTo>
                    <a:lnTo>
                      <a:pt x="7"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52" name="Freeform 976"/>
              <p:cNvSpPr>
                <a:spLocks noChangeArrowheads="1"/>
              </p:cNvSpPr>
              <p:nvPr/>
            </p:nvSpPr>
            <p:spPr bwMode="auto">
              <a:xfrm>
                <a:off x="5548" y="2718"/>
                <a:ext cx="20" cy="62"/>
              </a:xfrm>
              <a:custGeom>
                <a:avLst/>
                <a:gdLst>
                  <a:gd name="T0" fmla="*/ 638 w 24"/>
                  <a:gd name="T1" fmla="*/ 23161 h 61"/>
                  <a:gd name="T2" fmla="*/ 692 w 24"/>
                  <a:gd name="T3" fmla="*/ 21414 h 61"/>
                  <a:gd name="T4" fmla="*/ 692 w 24"/>
                  <a:gd name="T5" fmla="*/ 19521 h 61"/>
                  <a:gd name="T6" fmla="*/ 748 w 24"/>
                  <a:gd name="T7" fmla="*/ 16883 h 61"/>
                  <a:gd name="T8" fmla="*/ 879 w 24"/>
                  <a:gd name="T9" fmla="*/ 14228 h 61"/>
                  <a:gd name="T10" fmla="*/ 1118 w 24"/>
                  <a:gd name="T11" fmla="*/ 11266 h 61"/>
                  <a:gd name="T12" fmla="*/ 1312 w 24"/>
                  <a:gd name="T13" fmla="*/ 7669 h 61"/>
                  <a:gd name="T14" fmla="*/ 1540 w 24"/>
                  <a:gd name="T15" fmla="*/ 4382 h 61"/>
                  <a:gd name="T16" fmla="*/ 1808 w 24"/>
                  <a:gd name="T17" fmla="*/ 5 h 61"/>
                  <a:gd name="T18" fmla="*/ 1312 w 24"/>
                  <a:gd name="T19" fmla="*/ 0 h 61"/>
                  <a:gd name="T20" fmla="*/ 812 w 24"/>
                  <a:gd name="T21" fmla="*/ 3472 h 61"/>
                  <a:gd name="T22" fmla="*/ 638 w 24"/>
                  <a:gd name="T23" fmla="*/ 7030 h 61"/>
                  <a:gd name="T24" fmla="*/ 544 w 24"/>
                  <a:gd name="T25" fmla="*/ 10402 h 61"/>
                  <a:gd name="T26" fmla="*/ 3 w 24"/>
                  <a:gd name="T27" fmla="*/ 13166 h 61"/>
                  <a:gd name="T28" fmla="*/ 2 w 24"/>
                  <a:gd name="T29" fmla="*/ 15623 h 61"/>
                  <a:gd name="T30" fmla="*/ 1 w 24"/>
                  <a:gd name="T31" fmla="*/ 18920 h 61"/>
                  <a:gd name="T32" fmla="*/ 0 w 24"/>
                  <a:gd name="T33" fmla="*/ 21133 h 61"/>
                  <a:gd name="T34" fmla="*/ 0 w 24"/>
                  <a:gd name="T35" fmla="*/ 22841 h 61"/>
                  <a:gd name="T36" fmla="*/ 638 w 24"/>
                  <a:gd name="T37" fmla="*/ 2316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8" y="61"/>
                    </a:moveTo>
                    <a:lnTo>
                      <a:pt x="9" y="56"/>
                    </a:lnTo>
                    <a:lnTo>
                      <a:pt x="9" y="51"/>
                    </a:lnTo>
                    <a:lnTo>
                      <a:pt x="10" y="44"/>
                    </a:lnTo>
                    <a:lnTo>
                      <a:pt x="12" y="37"/>
                    </a:lnTo>
                    <a:lnTo>
                      <a:pt x="15" y="29"/>
                    </a:lnTo>
                    <a:lnTo>
                      <a:pt x="17" y="20"/>
                    </a:lnTo>
                    <a:lnTo>
                      <a:pt x="20" y="12"/>
                    </a:lnTo>
                    <a:lnTo>
                      <a:pt x="24" y="5"/>
                    </a:lnTo>
                    <a:lnTo>
                      <a:pt x="17" y="0"/>
                    </a:lnTo>
                    <a:lnTo>
                      <a:pt x="11" y="9"/>
                    </a:lnTo>
                    <a:lnTo>
                      <a:pt x="8" y="18"/>
                    </a:lnTo>
                    <a:lnTo>
                      <a:pt x="6" y="27"/>
                    </a:lnTo>
                    <a:lnTo>
                      <a:pt x="4" y="34"/>
                    </a:lnTo>
                    <a:lnTo>
                      <a:pt x="2" y="42"/>
                    </a:lnTo>
                    <a:lnTo>
                      <a:pt x="1" y="50"/>
                    </a:lnTo>
                    <a:lnTo>
                      <a:pt x="0" y="55"/>
                    </a:lnTo>
                    <a:lnTo>
                      <a:pt x="0" y="60"/>
                    </a:lnTo>
                    <a:lnTo>
                      <a:pt x="8"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53" name="Freeform 977"/>
              <p:cNvSpPr>
                <a:spLocks noChangeArrowheads="1"/>
              </p:cNvSpPr>
              <p:nvPr/>
            </p:nvSpPr>
            <p:spPr bwMode="auto">
              <a:xfrm>
                <a:off x="142" y="2371"/>
                <a:ext cx="62" cy="113"/>
              </a:xfrm>
              <a:custGeom>
                <a:avLst/>
                <a:gdLst>
                  <a:gd name="T0" fmla="*/ 3262 w 64"/>
                  <a:gd name="T1" fmla="*/ 28289 h 108"/>
                  <a:gd name="T2" fmla="*/ 3262 w 64"/>
                  <a:gd name="T3" fmla="*/ 29060 h 108"/>
                  <a:gd name="T4" fmla="*/ 3262 w 64"/>
                  <a:gd name="T5" fmla="*/ 29764 h 108"/>
                  <a:gd name="T6" fmla="*/ 3256 w 64"/>
                  <a:gd name="T7" fmla="*/ 30457 h 108"/>
                  <a:gd name="T8" fmla="*/ 3256 w 64"/>
                  <a:gd name="T9" fmla="*/ 30708 h 108"/>
                  <a:gd name="T10" fmla="*/ 3063 w 64"/>
                  <a:gd name="T11" fmla="*/ 31229 h 108"/>
                  <a:gd name="T12" fmla="*/ 2714 w 64"/>
                  <a:gd name="T13" fmla="*/ 31210 h 108"/>
                  <a:gd name="T14" fmla="*/ 2404 w 64"/>
                  <a:gd name="T15" fmla="*/ 30457 h 108"/>
                  <a:gd name="T16" fmla="*/ 2053 w 64"/>
                  <a:gd name="T17" fmla="*/ 29070 h 108"/>
                  <a:gd name="T18" fmla="*/ 1673 w 64"/>
                  <a:gd name="T19" fmla="*/ 28107 h 108"/>
                  <a:gd name="T20" fmla="*/ 1348 w 64"/>
                  <a:gd name="T21" fmla="*/ 26161 h 108"/>
                  <a:gd name="T22" fmla="*/ 971 w 64"/>
                  <a:gd name="T23" fmla="*/ 23456 h 108"/>
                  <a:gd name="T24" fmla="*/ 635 w 64"/>
                  <a:gd name="T25" fmla="*/ 21232 h 108"/>
                  <a:gd name="T26" fmla="*/ 467 w 64"/>
                  <a:gd name="T27" fmla="*/ 18422 h 108"/>
                  <a:gd name="T28" fmla="*/ 3 w 64"/>
                  <a:gd name="T29" fmla="*/ 14898 h 108"/>
                  <a:gd name="T30" fmla="*/ 1 w 64"/>
                  <a:gd name="T31" fmla="*/ 11758 h 108"/>
                  <a:gd name="T32" fmla="*/ 0 w 64"/>
                  <a:gd name="T33" fmla="*/ 8237 h 108"/>
                  <a:gd name="T34" fmla="*/ 0 w 64"/>
                  <a:gd name="T35" fmla="*/ 4389 h 108"/>
                  <a:gd name="T36" fmla="*/ 3 w 64"/>
                  <a:gd name="T37" fmla="*/ 2 h 108"/>
                  <a:gd name="T38" fmla="*/ 4 w 64"/>
                  <a:gd name="T39" fmla="*/ 1 h 108"/>
                  <a:gd name="T40" fmla="*/ 6 w 64"/>
                  <a:gd name="T41" fmla="*/ 0 h 108"/>
                  <a:gd name="T42" fmla="*/ 7 w 64"/>
                  <a:gd name="T43" fmla="*/ 1 h 108"/>
                  <a:gd name="T44" fmla="*/ 498 w 64"/>
                  <a:gd name="T45" fmla="*/ 1 h 108"/>
                  <a:gd name="T46" fmla="*/ 761 w 64"/>
                  <a:gd name="T47" fmla="*/ 5 h 108"/>
                  <a:gd name="T48" fmla="*/ 1095 w 64"/>
                  <a:gd name="T49" fmla="*/ 2650 h 108"/>
                  <a:gd name="T50" fmla="*/ 1427 w 64"/>
                  <a:gd name="T51" fmla="*/ 4389 h 108"/>
                  <a:gd name="T52" fmla="*/ 1818 w 64"/>
                  <a:gd name="T53" fmla="*/ 6639 h 108"/>
                  <a:gd name="T54" fmla="*/ 2182 w 64"/>
                  <a:gd name="T55" fmla="*/ 8941 h 108"/>
                  <a:gd name="T56" fmla="*/ 2464 w 64"/>
                  <a:gd name="T57" fmla="*/ 11758 h 108"/>
                  <a:gd name="T58" fmla="*/ 2714 w 64"/>
                  <a:gd name="T59" fmla="*/ 13777 h 108"/>
                  <a:gd name="T60" fmla="*/ 2883 w 64"/>
                  <a:gd name="T61" fmla="*/ 15986 h 108"/>
                  <a:gd name="T62" fmla="*/ 3063 w 64"/>
                  <a:gd name="T63" fmla="*/ 18437 h 108"/>
                  <a:gd name="T64" fmla="*/ 3070 w 64"/>
                  <a:gd name="T65" fmla="*/ 21232 h 108"/>
                  <a:gd name="T66" fmla="*/ 3256 w 64"/>
                  <a:gd name="T67" fmla="*/ 23070 h 108"/>
                  <a:gd name="T68" fmla="*/ 3256 w 64"/>
                  <a:gd name="T69" fmla="*/ 25186 h 108"/>
                  <a:gd name="T70" fmla="*/ 3256 w 64"/>
                  <a:gd name="T71" fmla="*/ 26617 h 108"/>
                  <a:gd name="T72" fmla="*/ 3262 w 64"/>
                  <a:gd name="T73" fmla="*/ 28289 h 10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8"/>
                  <a:gd name="T113" fmla="*/ 64 w 64"/>
                  <a:gd name="T114" fmla="*/ 108 h 10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8">
                    <a:moveTo>
                      <a:pt x="64" y="97"/>
                    </a:moveTo>
                    <a:lnTo>
                      <a:pt x="64" y="100"/>
                    </a:lnTo>
                    <a:lnTo>
                      <a:pt x="64" y="102"/>
                    </a:lnTo>
                    <a:lnTo>
                      <a:pt x="63" y="105"/>
                    </a:lnTo>
                    <a:lnTo>
                      <a:pt x="62" y="106"/>
                    </a:lnTo>
                    <a:lnTo>
                      <a:pt x="58" y="108"/>
                    </a:lnTo>
                    <a:lnTo>
                      <a:pt x="53" y="107"/>
                    </a:lnTo>
                    <a:lnTo>
                      <a:pt x="47" y="105"/>
                    </a:lnTo>
                    <a:lnTo>
                      <a:pt x="40" y="101"/>
                    </a:lnTo>
                    <a:lnTo>
                      <a:pt x="33" y="96"/>
                    </a:lnTo>
                    <a:lnTo>
                      <a:pt x="26" y="89"/>
                    </a:lnTo>
                    <a:lnTo>
                      <a:pt x="20" y="81"/>
                    </a:lnTo>
                    <a:lnTo>
                      <a:pt x="13" y="73"/>
                    </a:lnTo>
                    <a:lnTo>
                      <a:pt x="8" y="63"/>
                    </a:lnTo>
                    <a:lnTo>
                      <a:pt x="3" y="52"/>
                    </a:lnTo>
                    <a:lnTo>
                      <a:pt x="1" y="40"/>
                    </a:lnTo>
                    <a:lnTo>
                      <a:pt x="0" y="28"/>
                    </a:lnTo>
                    <a:lnTo>
                      <a:pt x="0" y="16"/>
                    </a:lnTo>
                    <a:lnTo>
                      <a:pt x="3" y="2"/>
                    </a:lnTo>
                    <a:lnTo>
                      <a:pt x="4" y="1"/>
                    </a:lnTo>
                    <a:lnTo>
                      <a:pt x="6" y="0"/>
                    </a:lnTo>
                    <a:lnTo>
                      <a:pt x="7" y="1"/>
                    </a:lnTo>
                    <a:lnTo>
                      <a:pt x="9" y="1"/>
                    </a:lnTo>
                    <a:lnTo>
                      <a:pt x="16" y="5"/>
                    </a:lnTo>
                    <a:lnTo>
                      <a:pt x="22" y="9"/>
                    </a:lnTo>
                    <a:lnTo>
                      <a:pt x="28" y="16"/>
                    </a:lnTo>
                    <a:lnTo>
                      <a:pt x="36" y="22"/>
                    </a:lnTo>
                    <a:lnTo>
                      <a:pt x="42" y="31"/>
                    </a:lnTo>
                    <a:lnTo>
                      <a:pt x="48" y="40"/>
                    </a:lnTo>
                    <a:lnTo>
                      <a:pt x="53" y="47"/>
                    </a:lnTo>
                    <a:lnTo>
                      <a:pt x="56" y="56"/>
                    </a:lnTo>
                    <a:lnTo>
                      <a:pt x="58" y="64"/>
                    </a:lnTo>
                    <a:lnTo>
                      <a:pt x="60" y="73"/>
                    </a:lnTo>
                    <a:lnTo>
                      <a:pt x="62" y="80"/>
                    </a:lnTo>
                    <a:lnTo>
                      <a:pt x="63" y="87"/>
                    </a:lnTo>
                    <a:lnTo>
                      <a:pt x="63" y="92"/>
                    </a:lnTo>
                    <a:lnTo>
                      <a:pt x="64"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54" name="Freeform 978"/>
              <p:cNvSpPr>
                <a:spLocks noChangeArrowheads="1"/>
              </p:cNvSpPr>
              <p:nvPr/>
            </p:nvSpPr>
            <p:spPr bwMode="auto">
              <a:xfrm>
                <a:off x="136" y="2371"/>
                <a:ext cx="72" cy="117"/>
              </a:xfrm>
              <a:custGeom>
                <a:avLst/>
                <a:gdLst>
                  <a:gd name="T0" fmla="*/ 6 w 74"/>
                  <a:gd name="T1" fmla="*/ 0 h 111"/>
                  <a:gd name="T2" fmla="*/ 1 w 74"/>
                  <a:gd name="T3" fmla="*/ 5730 h 111"/>
                  <a:gd name="T4" fmla="*/ 0 w 74"/>
                  <a:gd name="T5" fmla="*/ 12511 h 111"/>
                  <a:gd name="T6" fmla="*/ 2 w 74"/>
                  <a:gd name="T7" fmla="*/ 18459 h 111"/>
                  <a:gd name="T8" fmla="*/ 5 w 74"/>
                  <a:gd name="T9" fmla="*/ 24662 h 111"/>
                  <a:gd name="T10" fmla="*/ 339 w 74"/>
                  <a:gd name="T11" fmla="*/ 29458 h 111"/>
                  <a:gd name="T12" fmla="*/ 442 w 74"/>
                  <a:gd name="T13" fmla="*/ 34472 h 111"/>
                  <a:gd name="T14" fmla="*/ 637 w 74"/>
                  <a:gd name="T15" fmla="*/ 39369 h 111"/>
                  <a:gd name="T16" fmla="*/ 919 w 74"/>
                  <a:gd name="T17" fmla="*/ 42803 h 111"/>
                  <a:gd name="T18" fmla="*/ 1077 w 74"/>
                  <a:gd name="T19" fmla="*/ 46253 h 111"/>
                  <a:gd name="T20" fmla="*/ 1331 w 74"/>
                  <a:gd name="T21" fmla="*/ 48656 h 111"/>
                  <a:gd name="T22" fmla="*/ 1559 w 74"/>
                  <a:gd name="T23" fmla="*/ 50618 h 111"/>
                  <a:gd name="T24" fmla="*/ 1732 w 74"/>
                  <a:gd name="T25" fmla="*/ 51297 h 111"/>
                  <a:gd name="T26" fmla="*/ 2027 w 74"/>
                  <a:gd name="T27" fmla="*/ 52015 h 111"/>
                  <a:gd name="T28" fmla="*/ 2139 w 74"/>
                  <a:gd name="T29" fmla="*/ 50918 h 111"/>
                  <a:gd name="T30" fmla="*/ 2235 w 74"/>
                  <a:gd name="T31" fmla="*/ 50015 h 111"/>
                  <a:gd name="T32" fmla="*/ 2254 w 74"/>
                  <a:gd name="T33" fmla="*/ 47443 h 111"/>
                  <a:gd name="T34" fmla="*/ 2254 w 74"/>
                  <a:gd name="T35" fmla="*/ 46451 h 111"/>
                  <a:gd name="T36" fmla="*/ 2254 w 74"/>
                  <a:gd name="T37" fmla="*/ 45036 h 111"/>
                  <a:gd name="T38" fmla="*/ 2029 w 74"/>
                  <a:gd name="T39" fmla="*/ 46006 h 111"/>
                  <a:gd name="T40" fmla="*/ 2029 w 74"/>
                  <a:gd name="T41" fmla="*/ 46451 h 111"/>
                  <a:gd name="T42" fmla="*/ 2029 w 74"/>
                  <a:gd name="T43" fmla="*/ 46813 h 111"/>
                  <a:gd name="T44" fmla="*/ 2027 w 74"/>
                  <a:gd name="T45" fmla="*/ 47078 h 111"/>
                  <a:gd name="T46" fmla="*/ 2029 w 74"/>
                  <a:gd name="T47" fmla="*/ 47078 h 111"/>
                  <a:gd name="T48" fmla="*/ 1975 w 74"/>
                  <a:gd name="T49" fmla="*/ 47078 h 111"/>
                  <a:gd name="T50" fmla="*/ 1825 w 74"/>
                  <a:gd name="T51" fmla="*/ 47078 h 111"/>
                  <a:gd name="T52" fmla="*/ 1687 w 74"/>
                  <a:gd name="T53" fmla="*/ 46451 h 111"/>
                  <a:gd name="T54" fmla="*/ 1519 w 74"/>
                  <a:gd name="T55" fmla="*/ 45036 h 111"/>
                  <a:gd name="T56" fmla="*/ 1263 w 74"/>
                  <a:gd name="T57" fmla="*/ 42803 h 111"/>
                  <a:gd name="T58" fmla="*/ 1077 w 74"/>
                  <a:gd name="T59" fmla="*/ 39735 h 111"/>
                  <a:gd name="T60" fmla="*/ 919 w 74"/>
                  <a:gd name="T61" fmla="*/ 36433 h 111"/>
                  <a:gd name="T62" fmla="*/ 671 w 74"/>
                  <a:gd name="T63" fmla="*/ 31878 h 111"/>
                  <a:gd name="T64" fmla="*/ 489 w 74"/>
                  <a:gd name="T65" fmla="*/ 28201 h 111"/>
                  <a:gd name="T66" fmla="*/ 397 w 74"/>
                  <a:gd name="T67" fmla="*/ 22934 h 111"/>
                  <a:gd name="T68" fmla="*/ 357 w 74"/>
                  <a:gd name="T69" fmla="*/ 18134 h 111"/>
                  <a:gd name="T70" fmla="*/ 339 w 74"/>
                  <a:gd name="T71" fmla="*/ 12511 h 111"/>
                  <a:gd name="T72" fmla="*/ 339 w 74"/>
                  <a:gd name="T73" fmla="*/ 7237 h 111"/>
                  <a:gd name="T74" fmla="*/ 397 w 74"/>
                  <a:gd name="T75" fmla="*/ 4 h 111"/>
                  <a:gd name="T76" fmla="*/ 6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 y="0"/>
                    </a:moveTo>
                    <a:lnTo>
                      <a:pt x="1" y="13"/>
                    </a:lnTo>
                    <a:lnTo>
                      <a:pt x="0" y="27"/>
                    </a:lnTo>
                    <a:lnTo>
                      <a:pt x="2" y="40"/>
                    </a:lnTo>
                    <a:lnTo>
                      <a:pt x="5" y="52"/>
                    </a:lnTo>
                    <a:lnTo>
                      <a:pt x="10" y="63"/>
                    </a:lnTo>
                    <a:lnTo>
                      <a:pt x="15" y="74"/>
                    </a:lnTo>
                    <a:lnTo>
                      <a:pt x="22" y="83"/>
                    </a:lnTo>
                    <a:lnTo>
                      <a:pt x="29" y="91"/>
                    </a:lnTo>
                    <a:lnTo>
                      <a:pt x="36" y="98"/>
                    </a:lnTo>
                    <a:lnTo>
                      <a:pt x="44" y="104"/>
                    </a:lnTo>
                    <a:lnTo>
                      <a:pt x="51" y="108"/>
                    </a:lnTo>
                    <a:lnTo>
                      <a:pt x="57" y="110"/>
                    </a:lnTo>
                    <a:lnTo>
                      <a:pt x="65" y="111"/>
                    </a:lnTo>
                    <a:lnTo>
                      <a:pt x="70" y="109"/>
                    </a:lnTo>
                    <a:lnTo>
                      <a:pt x="72" y="106"/>
                    </a:lnTo>
                    <a:lnTo>
                      <a:pt x="74" y="102"/>
                    </a:lnTo>
                    <a:lnTo>
                      <a:pt x="74" y="99"/>
                    </a:lnTo>
                    <a:lnTo>
                      <a:pt x="74" y="96"/>
                    </a:lnTo>
                    <a:lnTo>
                      <a:pt x="66" y="97"/>
                    </a:lnTo>
                    <a:lnTo>
                      <a:pt x="66" y="99"/>
                    </a:lnTo>
                    <a:lnTo>
                      <a:pt x="66" y="100"/>
                    </a:lnTo>
                    <a:lnTo>
                      <a:pt x="65" y="101"/>
                    </a:lnTo>
                    <a:lnTo>
                      <a:pt x="66" y="101"/>
                    </a:lnTo>
                    <a:lnTo>
                      <a:pt x="64" y="101"/>
                    </a:lnTo>
                    <a:lnTo>
                      <a:pt x="60" y="101"/>
                    </a:lnTo>
                    <a:lnTo>
                      <a:pt x="55" y="99"/>
                    </a:lnTo>
                    <a:lnTo>
                      <a:pt x="49" y="96"/>
                    </a:lnTo>
                    <a:lnTo>
                      <a:pt x="42" y="91"/>
                    </a:lnTo>
                    <a:lnTo>
                      <a:pt x="35" y="85"/>
                    </a:lnTo>
                    <a:lnTo>
                      <a:pt x="29" y="77"/>
                    </a:lnTo>
                    <a:lnTo>
                      <a:pt x="23" y="68"/>
                    </a:lnTo>
                    <a:lnTo>
                      <a:pt x="17" y="60"/>
                    </a:lnTo>
                    <a:lnTo>
                      <a:pt x="13" y="49"/>
                    </a:lnTo>
                    <a:lnTo>
                      <a:pt x="11" y="39"/>
                    </a:lnTo>
                    <a:lnTo>
                      <a:pt x="10" y="27"/>
                    </a:lnTo>
                    <a:lnTo>
                      <a:pt x="10" y="16"/>
                    </a:lnTo>
                    <a:lnTo>
                      <a:pt x="13" y="4"/>
                    </a:lnTo>
                    <a:lnTo>
                      <a:pt x="6"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55" name="Freeform 979"/>
              <p:cNvSpPr>
                <a:spLocks noChangeArrowheads="1"/>
              </p:cNvSpPr>
              <p:nvPr/>
            </p:nvSpPr>
            <p:spPr bwMode="auto">
              <a:xfrm>
                <a:off x="142" y="2367"/>
                <a:ext cx="48" cy="45"/>
              </a:xfrm>
              <a:custGeom>
                <a:avLst/>
                <a:gdLst>
                  <a:gd name="T0" fmla="*/ 1724 w 51"/>
                  <a:gd name="T1" fmla="*/ 17825 h 46"/>
                  <a:gd name="T2" fmla="*/ 1576 w 51"/>
                  <a:gd name="T3" fmla="*/ 14792 h 46"/>
                  <a:gd name="T4" fmla="*/ 1327 w 51"/>
                  <a:gd name="T5" fmla="*/ 10600 h 46"/>
                  <a:gd name="T6" fmla="*/ 1056 w 51"/>
                  <a:gd name="T7" fmla="*/ 7103 h 46"/>
                  <a:gd name="T8" fmla="*/ 794 w 51"/>
                  <a:gd name="T9" fmla="*/ 4331 h 46"/>
                  <a:gd name="T10" fmla="*/ 565 w 51"/>
                  <a:gd name="T11" fmla="*/ 4 h 46"/>
                  <a:gd name="T12" fmla="*/ 378 w 51"/>
                  <a:gd name="T13" fmla="*/ 1 h 46"/>
                  <a:gd name="T14" fmla="*/ 8 w 51"/>
                  <a:gd name="T15" fmla="*/ 0 h 46"/>
                  <a:gd name="T16" fmla="*/ 5 w 51"/>
                  <a:gd name="T17" fmla="*/ 0 h 46"/>
                  <a:gd name="T18" fmla="*/ 2 w 51"/>
                  <a:gd name="T19" fmla="*/ 2 h 46"/>
                  <a:gd name="T20" fmla="*/ 0 w 51"/>
                  <a:gd name="T21" fmla="*/ 85 h 46"/>
                  <a:gd name="T22" fmla="*/ 7 w 51"/>
                  <a:gd name="T23" fmla="*/ 3984 h 46"/>
                  <a:gd name="T24" fmla="*/ 6 w 51"/>
                  <a:gd name="T25" fmla="*/ 4331 h 46"/>
                  <a:gd name="T26" fmla="*/ 7 w 51"/>
                  <a:gd name="T27" fmla="*/ 4331 h 46"/>
                  <a:gd name="T28" fmla="*/ 8 w 51"/>
                  <a:gd name="T29" fmla="*/ 4331 h 46"/>
                  <a:gd name="T30" fmla="*/ 424 w 51"/>
                  <a:gd name="T31" fmla="*/ 5095 h 46"/>
                  <a:gd name="T32" fmla="*/ 597 w 51"/>
                  <a:gd name="T33" fmla="*/ 7103 h 46"/>
                  <a:gd name="T34" fmla="*/ 890 w 51"/>
                  <a:gd name="T35" fmla="*/ 10600 h 46"/>
                  <a:gd name="T36" fmla="*/ 1058 w 51"/>
                  <a:gd name="T37" fmla="*/ 13587 h 46"/>
                  <a:gd name="T38" fmla="*/ 1327 w 51"/>
                  <a:gd name="T39" fmla="*/ 16399 h 46"/>
                  <a:gd name="T40" fmla="*/ 1489 w 51"/>
                  <a:gd name="T41" fmla="*/ 20978 h 46"/>
                  <a:gd name="T42" fmla="*/ 1724 w 51"/>
                  <a:gd name="T43" fmla="*/ 17825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1"/>
                  <a:gd name="T67" fmla="*/ 0 h 46"/>
                  <a:gd name="T68" fmla="*/ 51 w 51"/>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1" h="46">
                    <a:moveTo>
                      <a:pt x="51" y="40"/>
                    </a:moveTo>
                    <a:lnTo>
                      <a:pt x="46" y="32"/>
                    </a:lnTo>
                    <a:lnTo>
                      <a:pt x="39" y="23"/>
                    </a:lnTo>
                    <a:lnTo>
                      <a:pt x="31" y="16"/>
                    </a:lnTo>
                    <a:lnTo>
                      <a:pt x="24" y="10"/>
                    </a:lnTo>
                    <a:lnTo>
                      <a:pt x="18" y="4"/>
                    </a:lnTo>
                    <a:lnTo>
                      <a:pt x="11" y="1"/>
                    </a:lnTo>
                    <a:lnTo>
                      <a:pt x="8" y="0"/>
                    </a:lnTo>
                    <a:lnTo>
                      <a:pt x="5" y="0"/>
                    </a:lnTo>
                    <a:lnTo>
                      <a:pt x="2" y="2"/>
                    </a:lnTo>
                    <a:lnTo>
                      <a:pt x="0" y="5"/>
                    </a:lnTo>
                    <a:lnTo>
                      <a:pt x="7" y="9"/>
                    </a:lnTo>
                    <a:lnTo>
                      <a:pt x="6" y="10"/>
                    </a:lnTo>
                    <a:lnTo>
                      <a:pt x="7" y="10"/>
                    </a:lnTo>
                    <a:lnTo>
                      <a:pt x="8" y="10"/>
                    </a:lnTo>
                    <a:lnTo>
                      <a:pt x="13" y="12"/>
                    </a:lnTo>
                    <a:lnTo>
                      <a:pt x="19" y="16"/>
                    </a:lnTo>
                    <a:lnTo>
                      <a:pt x="26" y="23"/>
                    </a:lnTo>
                    <a:lnTo>
                      <a:pt x="32" y="29"/>
                    </a:lnTo>
                    <a:lnTo>
                      <a:pt x="39" y="37"/>
                    </a:lnTo>
                    <a:lnTo>
                      <a:pt x="44" y="46"/>
                    </a:lnTo>
                    <a:lnTo>
                      <a:pt x="51"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56" name="Freeform 980"/>
              <p:cNvSpPr>
                <a:spLocks noChangeArrowheads="1"/>
              </p:cNvSpPr>
              <p:nvPr/>
            </p:nvSpPr>
            <p:spPr bwMode="auto">
              <a:xfrm>
                <a:off x="189" y="2410"/>
                <a:ext cx="20" cy="62"/>
              </a:xfrm>
              <a:custGeom>
                <a:avLst/>
                <a:gdLst>
                  <a:gd name="T0" fmla="*/ 1808 w 24"/>
                  <a:gd name="T1" fmla="*/ 18827 h 62"/>
                  <a:gd name="T2" fmla="*/ 1808 w 24"/>
                  <a:gd name="T3" fmla="*/ 17430 h 62"/>
                  <a:gd name="T4" fmla="*/ 1721 w 24"/>
                  <a:gd name="T5" fmla="*/ 15139 h 62"/>
                  <a:gd name="T6" fmla="*/ 1669 w 24"/>
                  <a:gd name="T7" fmla="*/ 12980 h 62"/>
                  <a:gd name="T8" fmla="*/ 1540 w 24"/>
                  <a:gd name="T9" fmla="*/ 11102 h 62"/>
                  <a:gd name="T10" fmla="*/ 1422 w 24"/>
                  <a:gd name="T11" fmla="*/ 8150 h 62"/>
                  <a:gd name="T12" fmla="*/ 1211 w 24"/>
                  <a:gd name="T13" fmla="*/ 5525 h 62"/>
                  <a:gd name="T14" fmla="*/ 879 w 24"/>
                  <a:gd name="T15" fmla="*/ 2752 h 62"/>
                  <a:gd name="T16" fmla="*/ 589 w 24"/>
                  <a:gd name="T17" fmla="*/ 0 h 62"/>
                  <a:gd name="T18" fmla="*/ 0 w 24"/>
                  <a:gd name="T19" fmla="*/ 83 h 62"/>
                  <a:gd name="T20" fmla="*/ 3 w 24"/>
                  <a:gd name="T21" fmla="*/ 4067 h 62"/>
                  <a:gd name="T22" fmla="*/ 589 w 24"/>
                  <a:gd name="T23" fmla="*/ 6458 h 62"/>
                  <a:gd name="T24" fmla="*/ 748 w 24"/>
                  <a:gd name="T25" fmla="*/ 8808 h 62"/>
                  <a:gd name="T26" fmla="*/ 879 w 24"/>
                  <a:gd name="T27" fmla="*/ 11835 h 62"/>
                  <a:gd name="T28" fmla="*/ 1032 w 24"/>
                  <a:gd name="T29" fmla="*/ 13988 h 62"/>
                  <a:gd name="T30" fmla="*/ 1118 w 24"/>
                  <a:gd name="T31" fmla="*/ 16141 h 62"/>
                  <a:gd name="T32" fmla="*/ 1118 w 24"/>
                  <a:gd name="T33" fmla="*/ 17700 h 62"/>
                  <a:gd name="T34" fmla="*/ 1211 w 24"/>
                  <a:gd name="T35" fmla="*/ 19103 h 62"/>
                  <a:gd name="T36" fmla="*/ 1808 w 24"/>
                  <a:gd name="T37" fmla="*/ 18827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2"/>
                  <a:gd name="T59" fmla="*/ 24 w 24"/>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2">
                    <a:moveTo>
                      <a:pt x="24" y="61"/>
                    </a:moveTo>
                    <a:lnTo>
                      <a:pt x="24" y="56"/>
                    </a:lnTo>
                    <a:lnTo>
                      <a:pt x="23" y="50"/>
                    </a:lnTo>
                    <a:lnTo>
                      <a:pt x="22" y="43"/>
                    </a:lnTo>
                    <a:lnTo>
                      <a:pt x="20" y="36"/>
                    </a:lnTo>
                    <a:lnTo>
                      <a:pt x="18" y="27"/>
                    </a:lnTo>
                    <a:lnTo>
                      <a:pt x="16" y="18"/>
                    </a:lnTo>
                    <a:lnTo>
                      <a:pt x="12" y="9"/>
                    </a:lnTo>
                    <a:lnTo>
                      <a:pt x="7" y="0"/>
                    </a:lnTo>
                    <a:lnTo>
                      <a:pt x="0" y="6"/>
                    </a:lnTo>
                    <a:lnTo>
                      <a:pt x="4" y="14"/>
                    </a:lnTo>
                    <a:lnTo>
                      <a:pt x="7" y="21"/>
                    </a:lnTo>
                    <a:lnTo>
                      <a:pt x="10" y="29"/>
                    </a:lnTo>
                    <a:lnTo>
                      <a:pt x="12" y="38"/>
                    </a:lnTo>
                    <a:lnTo>
                      <a:pt x="14" y="45"/>
                    </a:lnTo>
                    <a:lnTo>
                      <a:pt x="15" y="52"/>
                    </a:lnTo>
                    <a:lnTo>
                      <a:pt x="15" y="58"/>
                    </a:lnTo>
                    <a:lnTo>
                      <a:pt x="16" y="62"/>
                    </a:lnTo>
                    <a:lnTo>
                      <a:pt x="24"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57" name="Freeform 981"/>
              <p:cNvSpPr>
                <a:spLocks noChangeArrowheads="1"/>
              </p:cNvSpPr>
              <p:nvPr/>
            </p:nvSpPr>
            <p:spPr bwMode="auto">
              <a:xfrm>
                <a:off x="5550" y="2511"/>
                <a:ext cx="62" cy="112"/>
              </a:xfrm>
              <a:custGeom>
                <a:avLst/>
                <a:gdLst>
                  <a:gd name="T0" fmla="*/ 0 w 64"/>
                  <a:gd name="T1" fmla="*/ 58975 h 106"/>
                  <a:gd name="T2" fmla="*/ 0 w 64"/>
                  <a:gd name="T3" fmla="*/ 60830 h 106"/>
                  <a:gd name="T4" fmla="*/ 0 w 64"/>
                  <a:gd name="T5" fmla="*/ 63057 h 106"/>
                  <a:gd name="T6" fmla="*/ 1 w 64"/>
                  <a:gd name="T7" fmla="*/ 63554 h 106"/>
                  <a:gd name="T8" fmla="*/ 2 w 64"/>
                  <a:gd name="T9" fmla="*/ 65288 h 106"/>
                  <a:gd name="T10" fmla="*/ 6 w 64"/>
                  <a:gd name="T11" fmla="*/ 65982 h 106"/>
                  <a:gd name="T12" fmla="*/ 562 w 64"/>
                  <a:gd name="T13" fmla="*/ 65288 h 106"/>
                  <a:gd name="T14" fmla="*/ 807 w 64"/>
                  <a:gd name="T15" fmla="*/ 63554 h 106"/>
                  <a:gd name="T16" fmla="*/ 1237 w 64"/>
                  <a:gd name="T17" fmla="*/ 61725 h 106"/>
                  <a:gd name="T18" fmla="*/ 1575 w 64"/>
                  <a:gd name="T19" fmla="*/ 58097 h 106"/>
                  <a:gd name="T20" fmla="*/ 1933 w 64"/>
                  <a:gd name="T21" fmla="*/ 53581 h 106"/>
                  <a:gd name="T22" fmla="*/ 2264 w 64"/>
                  <a:gd name="T23" fmla="*/ 49384 h 106"/>
                  <a:gd name="T24" fmla="*/ 2617 w 64"/>
                  <a:gd name="T25" fmla="*/ 44560 h 106"/>
                  <a:gd name="T26" fmla="*/ 2883 w 64"/>
                  <a:gd name="T27" fmla="*/ 37985 h 106"/>
                  <a:gd name="T28" fmla="*/ 3140 w 64"/>
                  <a:gd name="T29" fmla="*/ 30566 h 106"/>
                  <a:gd name="T30" fmla="*/ 3256 w 64"/>
                  <a:gd name="T31" fmla="*/ 23890 h 106"/>
                  <a:gd name="T32" fmla="*/ 3262 w 64"/>
                  <a:gd name="T33" fmla="*/ 16779 h 106"/>
                  <a:gd name="T34" fmla="*/ 3262 w 64"/>
                  <a:gd name="T35" fmla="*/ 8266 h 106"/>
                  <a:gd name="T36" fmla="*/ 3140 w 64"/>
                  <a:gd name="T37" fmla="*/ 1 h 106"/>
                  <a:gd name="T38" fmla="*/ 3070 w 64"/>
                  <a:gd name="T39" fmla="*/ 0 h 106"/>
                  <a:gd name="T40" fmla="*/ 3063 w 64"/>
                  <a:gd name="T41" fmla="*/ 0 h 106"/>
                  <a:gd name="T42" fmla="*/ 2954 w 64"/>
                  <a:gd name="T43" fmla="*/ 0 h 106"/>
                  <a:gd name="T44" fmla="*/ 2882 w 64"/>
                  <a:gd name="T45" fmla="*/ 0 h 106"/>
                  <a:gd name="T46" fmla="*/ 2464 w 64"/>
                  <a:gd name="T47" fmla="*/ 3 h 106"/>
                  <a:gd name="T48" fmla="*/ 2182 w 64"/>
                  <a:gd name="T49" fmla="*/ 4671 h 106"/>
                  <a:gd name="T50" fmla="*/ 1818 w 64"/>
                  <a:gd name="T51" fmla="*/ 8266 h 106"/>
                  <a:gd name="T52" fmla="*/ 1427 w 64"/>
                  <a:gd name="T53" fmla="*/ 13519 h 106"/>
                  <a:gd name="T54" fmla="*/ 1095 w 64"/>
                  <a:gd name="T55" fmla="*/ 18189 h 106"/>
                  <a:gd name="T56" fmla="*/ 761 w 64"/>
                  <a:gd name="T57" fmla="*/ 23298 h 106"/>
                  <a:gd name="T58" fmla="*/ 562 w 64"/>
                  <a:gd name="T59" fmla="*/ 28137 h 106"/>
                  <a:gd name="T60" fmla="*/ 467 w 64"/>
                  <a:gd name="T61" fmla="*/ 33131 h 106"/>
                  <a:gd name="T62" fmla="*/ 6 w 64"/>
                  <a:gd name="T63" fmla="*/ 38653 h 106"/>
                  <a:gd name="T64" fmla="*/ 4 w 64"/>
                  <a:gd name="T65" fmla="*/ 44560 h 106"/>
                  <a:gd name="T66" fmla="*/ 2 w 64"/>
                  <a:gd name="T67" fmla="*/ 48936 h 106"/>
                  <a:gd name="T68" fmla="*/ 1 w 64"/>
                  <a:gd name="T69" fmla="*/ 52621 h 106"/>
                  <a:gd name="T70" fmla="*/ 1 w 64"/>
                  <a:gd name="T71" fmla="*/ 57083 h 106"/>
                  <a:gd name="T72" fmla="*/ 0 w 64"/>
                  <a:gd name="T73" fmla="*/ 58975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6"/>
                  <a:gd name="T113" fmla="*/ 64 w 64"/>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6">
                    <a:moveTo>
                      <a:pt x="0" y="96"/>
                    </a:moveTo>
                    <a:lnTo>
                      <a:pt x="0" y="98"/>
                    </a:lnTo>
                    <a:lnTo>
                      <a:pt x="0" y="102"/>
                    </a:lnTo>
                    <a:lnTo>
                      <a:pt x="1" y="103"/>
                    </a:lnTo>
                    <a:lnTo>
                      <a:pt x="2" y="105"/>
                    </a:lnTo>
                    <a:lnTo>
                      <a:pt x="6" y="106"/>
                    </a:lnTo>
                    <a:lnTo>
                      <a:pt x="11" y="105"/>
                    </a:lnTo>
                    <a:lnTo>
                      <a:pt x="17" y="103"/>
                    </a:lnTo>
                    <a:lnTo>
                      <a:pt x="24" y="99"/>
                    </a:lnTo>
                    <a:lnTo>
                      <a:pt x="31" y="94"/>
                    </a:lnTo>
                    <a:lnTo>
                      <a:pt x="38" y="87"/>
                    </a:lnTo>
                    <a:lnTo>
                      <a:pt x="44" y="80"/>
                    </a:lnTo>
                    <a:lnTo>
                      <a:pt x="51" y="71"/>
                    </a:lnTo>
                    <a:lnTo>
                      <a:pt x="56" y="61"/>
                    </a:lnTo>
                    <a:lnTo>
                      <a:pt x="61" y="50"/>
                    </a:lnTo>
                    <a:lnTo>
                      <a:pt x="63" y="39"/>
                    </a:lnTo>
                    <a:lnTo>
                      <a:pt x="64" y="27"/>
                    </a:lnTo>
                    <a:lnTo>
                      <a:pt x="64" y="14"/>
                    </a:lnTo>
                    <a:lnTo>
                      <a:pt x="61" y="1"/>
                    </a:lnTo>
                    <a:lnTo>
                      <a:pt x="60" y="0"/>
                    </a:lnTo>
                    <a:lnTo>
                      <a:pt x="58" y="0"/>
                    </a:lnTo>
                    <a:lnTo>
                      <a:pt x="57" y="0"/>
                    </a:lnTo>
                    <a:lnTo>
                      <a:pt x="55" y="0"/>
                    </a:lnTo>
                    <a:lnTo>
                      <a:pt x="48" y="3"/>
                    </a:lnTo>
                    <a:lnTo>
                      <a:pt x="42" y="7"/>
                    </a:lnTo>
                    <a:lnTo>
                      <a:pt x="36" y="14"/>
                    </a:lnTo>
                    <a:lnTo>
                      <a:pt x="28" y="22"/>
                    </a:lnTo>
                    <a:lnTo>
                      <a:pt x="22" y="29"/>
                    </a:lnTo>
                    <a:lnTo>
                      <a:pt x="16" y="38"/>
                    </a:lnTo>
                    <a:lnTo>
                      <a:pt x="11" y="46"/>
                    </a:lnTo>
                    <a:lnTo>
                      <a:pt x="8" y="54"/>
                    </a:lnTo>
                    <a:lnTo>
                      <a:pt x="6" y="63"/>
                    </a:lnTo>
                    <a:lnTo>
                      <a:pt x="4" y="71"/>
                    </a:lnTo>
                    <a:lnTo>
                      <a:pt x="2" y="79"/>
                    </a:lnTo>
                    <a:lnTo>
                      <a:pt x="1" y="85"/>
                    </a:lnTo>
                    <a:lnTo>
                      <a:pt x="1"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58" name="Freeform 982"/>
              <p:cNvSpPr>
                <a:spLocks noChangeArrowheads="1"/>
              </p:cNvSpPr>
              <p:nvPr/>
            </p:nvSpPr>
            <p:spPr bwMode="auto">
              <a:xfrm>
                <a:off x="5545" y="2511"/>
                <a:ext cx="72" cy="116"/>
              </a:xfrm>
              <a:custGeom>
                <a:avLst/>
                <a:gdLst>
                  <a:gd name="T0" fmla="*/ 1874 w 74"/>
                  <a:gd name="T1" fmla="*/ 3 h 110"/>
                  <a:gd name="T2" fmla="*/ 1925 w 74"/>
                  <a:gd name="T3" fmla="*/ 7283 h 110"/>
                  <a:gd name="T4" fmla="*/ 1975 w 74"/>
                  <a:gd name="T5" fmla="*/ 13521 h 110"/>
                  <a:gd name="T6" fmla="*/ 1925 w 74"/>
                  <a:gd name="T7" fmla="*/ 18832 h 110"/>
                  <a:gd name="T8" fmla="*/ 1874 w 74"/>
                  <a:gd name="T9" fmla="*/ 23951 h 110"/>
                  <a:gd name="T10" fmla="*/ 1732 w 74"/>
                  <a:gd name="T11" fmla="*/ 29664 h 110"/>
                  <a:gd name="T12" fmla="*/ 1559 w 74"/>
                  <a:gd name="T13" fmla="*/ 34695 h 110"/>
                  <a:gd name="T14" fmla="*/ 1402 w 74"/>
                  <a:gd name="T15" fmla="*/ 37795 h 110"/>
                  <a:gd name="T16" fmla="*/ 1198 w 74"/>
                  <a:gd name="T17" fmla="*/ 41498 h 110"/>
                  <a:gd name="T18" fmla="*/ 971 w 74"/>
                  <a:gd name="T19" fmla="*/ 44853 h 110"/>
                  <a:gd name="T20" fmla="*/ 746 w 74"/>
                  <a:gd name="T21" fmla="*/ 47545 h 110"/>
                  <a:gd name="T22" fmla="*/ 544 w 74"/>
                  <a:gd name="T23" fmla="*/ 48654 h 110"/>
                  <a:gd name="T24" fmla="*/ 417 w 74"/>
                  <a:gd name="T25" fmla="*/ 49647 h 110"/>
                  <a:gd name="T26" fmla="*/ 339 w 74"/>
                  <a:gd name="T27" fmla="*/ 50152 h 110"/>
                  <a:gd name="T28" fmla="*/ 8 w 74"/>
                  <a:gd name="T29" fmla="*/ 49647 h 110"/>
                  <a:gd name="T30" fmla="*/ 9 w 74"/>
                  <a:gd name="T31" fmla="*/ 49647 h 110"/>
                  <a:gd name="T32" fmla="*/ 8 w 74"/>
                  <a:gd name="T33" fmla="*/ 48654 h 110"/>
                  <a:gd name="T34" fmla="*/ 8 w 74"/>
                  <a:gd name="T35" fmla="*/ 48502 h 110"/>
                  <a:gd name="T36" fmla="*/ 8 w 74"/>
                  <a:gd name="T37" fmla="*/ 47871 h 110"/>
                  <a:gd name="T38" fmla="*/ 0 w 74"/>
                  <a:gd name="T39" fmla="*/ 47545 h 110"/>
                  <a:gd name="T40" fmla="*/ 0 w 74"/>
                  <a:gd name="T41" fmla="*/ 48654 h 110"/>
                  <a:gd name="T42" fmla="*/ 0 w 74"/>
                  <a:gd name="T43" fmla="*/ 51404 h 110"/>
                  <a:gd name="T44" fmla="*/ 2 w 74"/>
                  <a:gd name="T45" fmla="*/ 52491 h 110"/>
                  <a:gd name="T46" fmla="*/ 4 w 74"/>
                  <a:gd name="T47" fmla="*/ 53411 h 110"/>
                  <a:gd name="T48" fmla="*/ 9 w 74"/>
                  <a:gd name="T49" fmla="*/ 54272 h 110"/>
                  <a:gd name="T50" fmla="*/ 489 w 74"/>
                  <a:gd name="T51" fmla="*/ 54272 h 110"/>
                  <a:gd name="T52" fmla="*/ 671 w 74"/>
                  <a:gd name="T53" fmla="*/ 52628 h 110"/>
                  <a:gd name="T54" fmla="*/ 920 w 74"/>
                  <a:gd name="T55" fmla="*/ 51404 h 110"/>
                  <a:gd name="T56" fmla="*/ 1137 w 74"/>
                  <a:gd name="T57" fmla="*/ 48427 h 110"/>
                  <a:gd name="T58" fmla="*/ 1402 w 74"/>
                  <a:gd name="T59" fmla="*/ 44853 h 110"/>
                  <a:gd name="T60" fmla="*/ 1600 w 74"/>
                  <a:gd name="T61" fmla="*/ 41372 h 110"/>
                  <a:gd name="T62" fmla="*/ 1823 w 74"/>
                  <a:gd name="T63" fmla="*/ 36059 h 110"/>
                  <a:gd name="T64" fmla="*/ 1975 w 74"/>
                  <a:gd name="T65" fmla="*/ 31299 h 110"/>
                  <a:gd name="T66" fmla="*/ 2137 w 74"/>
                  <a:gd name="T67" fmla="*/ 25354 h 110"/>
                  <a:gd name="T68" fmla="*/ 2235 w 74"/>
                  <a:gd name="T69" fmla="*/ 18913 h 110"/>
                  <a:gd name="T70" fmla="*/ 2254 w 74"/>
                  <a:gd name="T71" fmla="*/ 13521 h 110"/>
                  <a:gd name="T72" fmla="*/ 2251 w 74"/>
                  <a:gd name="T73" fmla="*/ 6695 h 110"/>
                  <a:gd name="T74" fmla="*/ 2120 w 74"/>
                  <a:gd name="T75" fmla="*/ 0 h 110"/>
                  <a:gd name="T76" fmla="*/ 1874 w 74"/>
                  <a:gd name="T77" fmla="*/ 3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0"/>
                  <a:gd name="T119" fmla="*/ 74 w 74"/>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0">
                    <a:moveTo>
                      <a:pt x="61" y="3"/>
                    </a:moveTo>
                    <a:lnTo>
                      <a:pt x="63" y="15"/>
                    </a:lnTo>
                    <a:lnTo>
                      <a:pt x="64" y="27"/>
                    </a:lnTo>
                    <a:lnTo>
                      <a:pt x="63" y="38"/>
                    </a:lnTo>
                    <a:lnTo>
                      <a:pt x="61" y="49"/>
                    </a:lnTo>
                    <a:lnTo>
                      <a:pt x="57" y="59"/>
                    </a:lnTo>
                    <a:lnTo>
                      <a:pt x="51" y="69"/>
                    </a:lnTo>
                    <a:lnTo>
                      <a:pt x="45" y="76"/>
                    </a:lnTo>
                    <a:lnTo>
                      <a:pt x="39" y="84"/>
                    </a:lnTo>
                    <a:lnTo>
                      <a:pt x="32" y="91"/>
                    </a:lnTo>
                    <a:lnTo>
                      <a:pt x="25" y="95"/>
                    </a:lnTo>
                    <a:lnTo>
                      <a:pt x="19" y="99"/>
                    </a:lnTo>
                    <a:lnTo>
                      <a:pt x="14" y="101"/>
                    </a:lnTo>
                    <a:lnTo>
                      <a:pt x="10" y="102"/>
                    </a:lnTo>
                    <a:lnTo>
                      <a:pt x="8" y="101"/>
                    </a:lnTo>
                    <a:lnTo>
                      <a:pt x="9" y="101"/>
                    </a:lnTo>
                    <a:lnTo>
                      <a:pt x="8" y="99"/>
                    </a:lnTo>
                    <a:lnTo>
                      <a:pt x="8" y="98"/>
                    </a:lnTo>
                    <a:lnTo>
                      <a:pt x="8" y="96"/>
                    </a:lnTo>
                    <a:lnTo>
                      <a:pt x="0" y="95"/>
                    </a:lnTo>
                    <a:lnTo>
                      <a:pt x="0" y="99"/>
                    </a:lnTo>
                    <a:lnTo>
                      <a:pt x="0" y="103"/>
                    </a:lnTo>
                    <a:lnTo>
                      <a:pt x="2" y="106"/>
                    </a:lnTo>
                    <a:lnTo>
                      <a:pt x="4" y="108"/>
                    </a:lnTo>
                    <a:lnTo>
                      <a:pt x="9" y="110"/>
                    </a:lnTo>
                    <a:lnTo>
                      <a:pt x="17" y="110"/>
                    </a:lnTo>
                    <a:lnTo>
                      <a:pt x="23" y="107"/>
                    </a:lnTo>
                    <a:lnTo>
                      <a:pt x="30" y="103"/>
                    </a:lnTo>
                    <a:lnTo>
                      <a:pt x="38" y="97"/>
                    </a:lnTo>
                    <a:lnTo>
                      <a:pt x="45" y="91"/>
                    </a:lnTo>
                    <a:lnTo>
                      <a:pt x="52" y="83"/>
                    </a:lnTo>
                    <a:lnTo>
                      <a:pt x="59" y="73"/>
                    </a:lnTo>
                    <a:lnTo>
                      <a:pt x="64" y="63"/>
                    </a:lnTo>
                    <a:lnTo>
                      <a:pt x="69" y="51"/>
                    </a:lnTo>
                    <a:lnTo>
                      <a:pt x="72" y="39"/>
                    </a:lnTo>
                    <a:lnTo>
                      <a:pt x="74" y="27"/>
                    </a:lnTo>
                    <a:lnTo>
                      <a:pt x="73" y="14"/>
                    </a:lnTo>
                    <a:lnTo>
                      <a:pt x="68" y="0"/>
                    </a:lnTo>
                    <a:lnTo>
                      <a:pt x="61"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59" name="Freeform 983"/>
              <p:cNvSpPr>
                <a:spLocks noChangeArrowheads="1"/>
              </p:cNvSpPr>
              <p:nvPr/>
            </p:nvSpPr>
            <p:spPr bwMode="auto">
              <a:xfrm>
                <a:off x="5563" y="2506"/>
                <a:ext cx="48" cy="44"/>
              </a:xfrm>
              <a:custGeom>
                <a:avLst/>
                <a:gdLst>
                  <a:gd name="T0" fmla="*/ 7 w 51"/>
                  <a:gd name="T1" fmla="*/ 23247 h 45"/>
                  <a:gd name="T2" fmla="*/ 400 w 51"/>
                  <a:gd name="T3" fmla="*/ 18238 h 45"/>
                  <a:gd name="T4" fmla="*/ 597 w 51"/>
                  <a:gd name="T5" fmla="*/ 15182 h 45"/>
                  <a:gd name="T6" fmla="*/ 841 w 51"/>
                  <a:gd name="T7" fmla="*/ 10925 h 45"/>
                  <a:gd name="T8" fmla="*/ 1058 w 51"/>
                  <a:gd name="T9" fmla="*/ 9109 h 45"/>
                  <a:gd name="T10" fmla="*/ 1255 w 51"/>
                  <a:gd name="T11" fmla="*/ 5960 h 45"/>
                  <a:gd name="T12" fmla="*/ 1487 w 51"/>
                  <a:gd name="T13" fmla="*/ 4593 h 45"/>
                  <a:gd name="T14" fmla="*/ 1489 w 51"/>
                  <a:gd name="T15" fmla="*/ 4593 h 45"/>
                  <a:gd name="T16" fmla="*/ 1538 w 51"/>
                  <a:gd name="T17" fmla="*/ 4593 h 45"/>
                  <a:gd name="T18" fmla="*/ 1489 w 51"/>
                  <a:gd name="T19" fmla="*/ 4593 h 45"/>
                  <a:gd name="T20" fmla="*/ 1489 w 51"/>
                  <a:gd name="T21" fmla="*/ 4216 h 45"/>
                  <a:gd name="T22" fmla="*/ 1724 w 51"/>
                  <a:gd name="T23" fmla="*/ 89 h 45"/>
                  <a:gd name="T24" fmla="*/ 1669 w 51"/>
                  <a:gd name="T25" fmla="*/ 1 h 45"/>
                  <a:gd name="T26" fmla="*/ 1576 w 51"/>
                  <a:gd name="T27" fmla="*/ 0 h 45"/>
                  <a:gd name="T28" fmla="*/ 1487 w 51"/>
                  <a:gd name="T29" fmla="*/ 0 h 45"/>
                  <a:gd name="T30" fmla="*/ 1328 w 51"/>
                  <a:gd name="T31" fmla="*/ 1 h 45"/>
                  <a:gd name="T32" fmla="*/ 1118 w 51"/>
                  <a:gd name="T33" fmla="*/ 3 h 45"/>
                  <a:gd name="T34" fmla="*/ 942 w 51"/>
                  <a:gd name="T35" fmla="*/ 4593 h 45"/>
                  <a:gd name="T36" fmla="*/ 633 w 51"/>
                  <a:gd name="T37" fmla="*/ 8369 h 45"/>
                  <a:gd name="T38" fmla="*/ 400 w 51"/>
                  <a:gd name="T39" fmla="*/ 11749 h 45"/>
                  <a:gd name="T40" fmla="*/ 5 w 51"/>
                  <a:gd name="T41" fmla="*/ 16414 h 45"/>
                  <a:gd name="T42" fmla="*/ 0 w 51"/>
                  <a:gd name="T43" fmla="*/ 21367 h 45"/>
                  <a:gd name="T44" fmla="*/ 7 w 51"/>
                  <a:gd name="T45" fmla="*/ 2324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7" y="45"/>
                    </a:moveTo>
                    <a:lnTo>
                      <a:pt x="12" y="36"/>
                    </a:lnTo>
                    <a:lnTo>
                      <a:pt x="19" y="29"/>
                    </a:lnTo>
                    <a:lnTo>
                      <a:pt x="25" y="22"/>
                    </a:lnTo>
                    <a:lnTo>
                      <a:pt x="32" y="17"/>
                    </a:lnTo>
                    <a:lnTo>
                      <a:pt x="38" y="12"/>
                    </a:lnTo>
                    <a:lnTo>
                      <a:pt x="43" y="9"/>
                    </a:lnTo>
                    <a:lnTo>
                      <a:pt x="44" y="9"/>
                    </a:lnTo>
                    <a:lnTo>
                      <a:pt x="45" y="9"/>
                    </a:lnTo>
                    <a:lnTo>
                      <a:pt x="44" y="9"/>
                    </a:lnTo>
                    <a:lnTo>
                      <a:pt x="44" y="8"/>
                    </a:lnTo>
                    <a:lnTo>
                      <a:pt x="51" y="5"/>
                    </a:lnTo>
                    <a:lnTo>
                      <a:pt x="49" y="1"/>
                    </a:lnTo>
                    <a:lnTo>
                      <a:pt x="46" y="0"/>
                    </a:lnTo>
                    <a:lnTo>
                      <a:pt x="43" y="0"/>
                    </a:lnTo>
                    <a:lnTo>
                      <a:pt x="40" y="1"/>
                    </a:lnTo>
                    <a:lnTo>
                      <a:pt x="33" y="3"/>
                    </a:lnTo>
                    <a:lnTo>
                      <a:pt x="27" y="9"/>
                    </a:lnTo>
                    <a:lnTo>
                      <a:pt x="20" y="16"/>
                    </a:lnTo>
                    <a:lnTo>
                      <a:pt x="12" y="23"/>
                    </a:lnTo>
                    <a:lnTo>
                      <a:pt x="5" y="31"/>
                    </a:lnTo>
                    <a:lnTo>
                      <a:pt x="0" y="41"/>
                    </a:lnTo>
                    <a:lnTo>
                      <a:pt x="7"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60" name="Freeform 984"/>
              <p:cNvSpPr>
                <a:spLocks noChangeArrowheads="1"/>
              </p:cNvSpPr>
              <p:nvPr/>
            </p:nvSpPr>
            <p:spPr bwMode="auto">
              <a:xfrm>
                <a:off x="5545" y="2546"/>
                <a:ext cx="20" cy="60"/>
              </a:xfrm>
              <a:custGeom>
                <a:avLst/>
                <a:gdLst>
                  <a:gd name="T0" fmla="*/ 638 w 24"/>
                  <a:gd name="T1" fmla="*/ 21922 h 60"/>
                  <a:gd name="T2" fmla="*/ 692 w 24"/>
                  <a:gd name="T3" fmla="*/ 21231 h 60"/>
                  <a:gd name="T4" fmla="*/ 692 w 24"/>
                  <a:gd name="T5" fmla="*/ 18473 h 60"/>
                  <a:gd name="T6" fmla="*/ 748 w 24"/>
                  <a:gd name="T7" fmla="*/ 16691 h 60"/>
                  <a:gd name="T8" fmla="*/ 879 w 24"/>
                  <a:gd name="T9" fmla="*/ 13404 h 60"/>
                  <a:gd name="T10" fmla="*/ 1032 w 24"/>
                  <a:gd name="T11" fmla="*/ 10539 h 60"/>
                  <a:gd name="T12" fmla="*/ 1312 w 24"/>
                  <a:gd name="T13" fmla="*/ 7661 h 60"/>
                  <a:gd name="T14" fmla="*/ 1540 w 24"/>
                  <a:gd name="T15" fmla="*/ 4367 h 60"/>
                  <a:gd name="T16" fmla="*/ 1808 w 24"/>
                  <a:gd name="T17" fmla="*/ 4 h 60"/>
                  <a:gd name="T18" fmla="*/ 1312 w 24"/>
                  <a:gd name="T19" fmla="*/ 0 h 60"/>
                  <a:gd name="T20" fmla="*/ 879 w 24"/>
                  <a:gd name="T21" fmla="*/ 2915 h 60"/>
                  <a:gd name="T22" fmla="*/ 638 w 24"/>
                  <a:gd name="T23" fmla="*/ 6027 h 60"/>
                  <a:gd name="T24" fmla="*/ 544 w 24"/>
                  <a:gd name="T25" fmla="*/ 9086 h 60"/>
                  <a:gd name="T26" fmla="*/ 3 w 24"/>
                  <a:gd name="T27" fmla="*/ 12522 h 60"/>
                  <a:gd name="T28" fmla="*/ 2 w 24"/>
                  <a:gd name="T29" fmla="*/ 15747 h 60"/>
                  <a:gd name="T30" fmla="*/ 1 w 24"/>
                  <a:gd name="T31" fmla="*/ 18135 h 60"/>
                  <a:gd name="T32" fmla="*/ 0 w 24"/>
                  <a:gd name="T33" fmla="*/ 20226 h 60"/>
                  <a:gd name="T34" fmla="*/ 0 w 24"/>
                  <a:gd name="T35" fmla="*/ 21683 h 60"/>
                  <a:gd name="T36" fmla="*/ 638 w 24"/>
                  <a:gd name="T37" fmla="*/ 2192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8" y="60"/>
                    </a:moveTo>
                    <a:lnTo>
                      <a:pt x="9" y="56"/>
                    </a:lnTo>
                    <a:lnTo>
                      <a:pt x="9" y="50"/>
                    </a:lnTo>
                    <a:lnTo>
                      <a:pt x="10" y="44"/>
                    </a:lnTo>
                    <a:lnTo>
                      <a:pt x="12" y="36"/>
                    </a:lnTo>
                    <a:lnTo>
                      <a:pt x="14" y="28"/>
                    </a:lnTo>
                    <a:lnTo>
                      <a:pt x="17" y="20"/>
                    </a:lnTo>
                    <a:lnTo>
                      <a:pt x="20" y="12"/>
                    </a:lnTo>
                    <a:lnTo>
                      <a:pt x="24" y="4"/>
                    </a:lnTo>
                    <a:lnTo>
                      <a:pt x="17" y="0"/>
                    </a:lnTo>
                    <a:lnTo>
                      <a:pt x="12" y="7"/>
                    </a:lnTo>
                    <a:lnTo>
                      <a:pt x="8" y="16"/>
                    </a:lnTo>
                    <a:lnTo>
                      <a:pt x="6" y="25"/>
                    </a:lnTo>
                    <a:lnTo>
                      <a:pt x="4" y="34"/>
                    </a:lnTo>
                    <a:lnTo>
                      <a:pt x="2" y="42"/>
                    </a:lnTo>
                    <a:lnTo>
                      <a:pt x="1" y="49"/>
                    </a:lnTo>
                    <a:lnTo>
                      <a:pt x="0" y="55"/>
                    </a:lnTo>
                    <a:lnTo>
                      <a:pt x="0" y="59"/>
                    </a:lnTo>
                    <a:lnTo>
                      <a:pt x="8"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61" name="Freeform 985"/>
              <p:cNvSpPr>
                <a:spLocks noChangeArrowheads="1"/>
              </p:cNvSpPr>
              <p:nvPr/>
            </p:nvSpPr>
            <p:spPr bwMode="auto">
              <a:xfrm>
                <a:off x="142" y="3579"/>
                <a:ext cx="62" cy="111"/>
              </a:xfrm>
              <a:custGeom>
                <a:avLst/>
                <a:gdLst>
                  <a:gd name="T0" fmla="*/ 3262 w 64"/>
                  <a:gd name="T1" fmla="*/ 30987 h 106"/>
                  <a:gd name="T2" fmla="*/ 3262 w 64"/>
                  <a:gd name="T3" fmla="*/ 32570 h 106"/>
                  <a:gd name="T4" fmla="*/ 3262 w 64"/>
                  <a:gd name="T5" fmla="*/ 33039 h 106"/>
                  <a:gd name="T6" fmla="*/ 3256 w 64"/>
                  <a:gd name="T7" fmla="*/ 33338 h 106"/>
                  <a:gd name="T8" fmla="*/ 3256 w 64"/>
                  <a:gd name="T9" fmla="*/ 33668 h 106"/>
                  <a:gd name="T10" fmla="*/ 3063 w 64"/>
                  <a:gd name="T11" fmla="*/ 34269 h 106"/>
                  <a:gd name="T12" fmla="*/ 2714 w 64"/>
                  <a:gd name="T13" fmla="*/ 34269 h 106"/>
                  <a:gd name="T14" fmla="*/ 2404 w 64"/>
                  <a:gd name="T15" fmla="*/ 33338 h 106"/>
                  <a:gd name="T16" fmla="*/ 2129 w 64"/>
                  <a:gd name="T17" fmla="*/ 32570 h 106"/>
                  <a:gd name="T18" fmla="*/ 1673 w 64"/>
                  <a:gd name="T19" fmla="*/ 30493 h 106"/>
                  <a:gd name="T20" fmla="*/ 1348 w 64"/>
                  <a:gd name="T21" fmla="*/ 28552 h 106"/>
                  <a:gd name="T22" fmla="*/ 971 w 64"/>
                  <a:gd name="T23" fmla="*/ 25612 h 106"/>
                  <a:gd name="T24" fmla="*/ 635 w 64"/>
                  <a:gd name="T25" fmla="*/ 22957 h 106"/>
                  <a:gd name="T26" fmla="*/ 467 w 64"/>
                  <a:gd name="T27" fmla="*/ 19827 h 106"/>
                  <a:gd name="T28" fmla="*/ 3 w 64"/>
                  <a:gd name="T29" fmla="*/ 16081 h 106"/>
                  <a:gd name="T30" fmla="*/ 1 w 64"/>
                  <a:gd name="T31" fmla="*/ 12769 h 106"/>
                  <a:gd name="T32" fmla="*/ 0 w 64"/>
                  <a:gd name="T33" fmla="*/ 8456 h 106"/>
                  <a:gd name="T34" fmla="*/ 0 w 64"/>
                  <a:gd name="T35" fmla="*/ 4303 h 106"/>
                  <a:gd name="T36" fmla="*/ 3 w 64"/>
                  <a:gd name="T37" fmla="*/ 2 h 106"/>
                  <a:gd name="T38" fmla="*/ 4 w 64"/>
                  <a:gd name="T39" fmla="*/ 1 h 106"/>
                  <a:gd name="T40" fmla="*/ 6 w 64"/>
                  <a:gd name="T41" fmla="*/ 0 h 106"/>
                  <a:gd name="T42" fmla="*/ 7 w 64"/>
                  <a:gd name="T43" fmla="*/ 0 h 106"/>
                  <a:gd name="T44" fmla="*/ 498 w 64"/>
                  <a:gd name="T45" fmla="*/ 1 h 106"/>
                  <a:gd name="T46" fmla="*/ 761 w 64"/>
                  <a:gd name="T47" fmla="*/ 3 h 106"/>
                  <a:gd name="T48" fmla="*/ 1095 w 64"/>
                  <a:gd name="T49" fmla="*/ 2999 h 106"/>
                  <a:gd name="T50" fmla="*/ 1427 w 64"/>
                  <a:gd name="T51" fmla="*/ 4303 h 106"/>
                  <a:gd name="T52" fmla="*/ 1818 w 64"/>
                  <a:gd name="T53" fmla="*/ 7162 h 106"/>
                  <a:gd name="T54" fmla="*/ 2182 w 64"/>
                  <a:gd name="T55" fmla="*/ 9104 h 106"/>
                  <a:gd name="T56" fmla="*/ 2464 w 64"/>
                  <a:gd name="T57" fmla="*/ 12161 h 106"/>
                  <a:gd name="T58" fmla="*/ 2714 w 64"/>
                  <a:gd name="T59" fmla="*/ 14833 h 106"/>
                  <a:gd name="T60" fmla="*/ 2883 w 64"/>
                  <a:gd name="T61" fmla="*/ 17495 h 106"/>
                  <a:gd name="T62" fmla="*/ 3063 w 64"/>
                  <a:gd name="T63" fmla="*/ 20223 h 106"/>
                  <a:gd name="T64" fmla="*/ 3070 w 64"/>
                  <a:gd name="T65" fmla="*/ 22957 h 106"/>
                  <a:gd name="T66" fmla="*/ 3256 w 64"/>
                  <a:gd name="T67" fmla="*/ 25157 h 106"/>
                  <a:gd name="T68" fmla="*/ 3256 w 64"/>
                  <a:gd name="T69" fmla="*/ 28344 h 106"/>
                  <a:gd name="T70" fmla="*/ 3256 w 64"/>
                  <a:gd name="T71" fmla="*/ 29621 h 106"/>
                  <a:gd name="T72" fmla="*/ 3262 w 64"/>
                  <a:gd name="T73" fmla="*/ 3098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6"/>
                  <a:gd name="T113" fmla="*/ 64 w 64"/>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6">
                    <a:moveTo>
                      <a:pt x="64" y="96"/>
                    </a:moveTo>
                    <a:lnTo>
                      <a:pt x="64" y="100"/>
                    </a:lnTo>
                    <a:lnTo>
                      <a:pt x="64" y="102"/>
                    </a:lnTo>
                    <a:lnTo>
                      <a:pt x="63" y="104"/>
                    </a:lnTo>
                    <a:lnTo>
                      <a:pt x="62" y="105"/>
                    </a:lnTo>
                    <a:lnTo>
                      <a:pt x="58" y="106"/>
                    </a:lnTo>
                    <a:lnTo>
                      <a:pt x="53" y="106"/>
                    </a:lnTo>
                    <a:lnTo>
                      <a:pt x="47" y="104"/>
                    </a:lnTo>
                    <a:lnTo>
                      <a:pt x="41" y="100"/>
                    </a:lnTo>
                    <a:lnTo>
                      <a:pt x="33" y="94"/>
                    </a:lnTo>
                    <a:lnTo>
                      <a:pt x="26" y="88"/>
                    </a:lnTo>
                    <a:lnTo>
                      <a:pt x="20" y="80"/>
                    </a:lnTo>
                    <a:lnTo>
                      <a:pt x="13" y="71"/>
                    </a:lnTo>
                    <a:lnTo>
                      <a:pt x="8" y="61"/>
                    </a:lnTo>
                    <a:lnTo>
                      <a:pt x="3" y="50"/>
                    </a:lnTo>
                    <a:lnTo>
                      <a:pt x="1" y="39"/>
                    </a:lnTo>
                    <a:lnTo>
                      <a:pt x="0" y="27"/>
                    </a:lnTo>
                    <a:lnTo>
                      <a:pt x="0" y="14"/>
                    </a:lnTo>
                    <a:lnTo>
                      <a:pt x="3" y="2"/>
                    </a:lnTo>
                    <a:lnTo>
                      <a:pt x="4" y="1"/>
                    </a:lnTo>
                    <a:lnTo>
                      <a:pt x="6" y="0"/>
                    </a:lnTo>
                    <a:lnTo>
                      <a:pt x="7" y="0"/>
                    </a:lnTo>
                    <a:lnTo>
                      <a:pt x="9" y="1"/>
                    </a:lnTo>
                    <a:lnTo>
                      <a:pt x="16" y="3"/>
                    </a:lnTo>
                    <a:lnTo>
                      <a:pt x="22" y="9"/>
                    </a:lnTo>
                    <a:lnTo>
                      <a:pt x="28" y="14"/>
                    </a:lnTo>
                    <a:lnTo>
                      <a:pt x="36" y="22"/>
                    </a:lnTo>
                    <a:lnTo>
                      <a:pt x="42" y="29"/>
                    </a:lnTo>
                    <a:lnTo>
                      <a:pt x="48" y="38"/>
                    </a:lnTo>
                    <a:lnTo>
                      <a:pt x="53" y="46"/>
                    </a:lnTo>
                    <a:lnTo>
                      <a:pt x="56" y="55"/>
                    </a:lnTo>
                    <a:lnTo>
                      <a:pt x="58" y="63"/>
                    </a:lnTo>
                    <a:lnTo>
                      <a:pt x="60" y="71"/>
                    </a:lnTo>
                    <a:lnTo>
                      <a:pt x="62" y="79"/>
                    </a:lnTo>
                    <a:lnTo>
                      <a:pt x="63" y="87"/>
                    </a:lnTo>
                    <a:lnTo>
                      <a:pt x="63" y="92"/>
                    </a:lnTo>
                    <a:lnTo>
                      <a:pt x="64"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62" name="Freeform 986"/>
              <p:cNvSpPr>
                <a:spLocks noChangeArrowheads="1"/>
              </p:cNvSpPr>
              <p:nvPr/>
            </p:nvSpPr>
            <p:spPr bwMode="auto">
              <a:xfrm>
                <a:off x="136" y="3579"/>
                <a:ext cx="72" cy="117"/>
              </a:xfrm>
              <a:custGeom>
                <a:avLst/>
                <a:gdLst>
                  <a:gd name="T0" fmla="*/ 6 w 74"/>
                  <a:gd name="T1" fmla="*/ 0 h 111"/>
                  <a:gd name="T2" fmla="*/ 1 w 74"/>
                  <a:gd name="T3" fmla="*/ 6182 h 111"/>
                  <a:gd name="T4" fmla="*/ 0 w 74"/>
                  <a:gd name="T5" fmla="*/ 12511 h 111"/>
                  <a:gd name="T6" fmla="*/ 2 w 74"/>
                  <a:gd name="T7" fmla="*/ 18459 h 111"/>
                  <a:gd name="T8" fmla="*/ 6 w 74"/>
                  <a:gd name="T9" fmla="*/ 24662 h 111"/>
                  <a:gd name="T10" fmla="*/ 339 w 74"/>
                  <a:gd name="T11" fmla="*/ 29458 h 111"/>
                  <a:gd name="T12" fmla="*/ 442 w 74"/>
                  <a:gd name="T13" fmla="*/ 34001 h 111"/>
                  <a:gd name="T14" fmla="*/ 637 w 74"/>
                  <a:gd name="T15" fmla="*/ 39369 h 111"/>
                  <a:gd name="T16" fmla="*/ 919 w 74"/>
                  <a:gd name="T17" fmla="*/ 42803 h 111"/>
                  <a:gd name="T18" fmla="*/ 1077 w 74"/>
                  <a:gd name="T19" fmla="*/ 46451 h 111"/>
                  <a:gd name="T20" fmla="*/ 1331 w 74"/>
                  <a:gd name="T21" fmla="*/ 48656 h 111"/>
                  <a:gd name="T22" fmla="*/ 1559 w 74"/>
                  <a:gd name="T23" fmla="*/ 50618 h 111"/>
                  <a:gd name="T24" fmla="*/ 1823 w 74"/>
                  <a:gd name="T25" fmla="*/ 52015 h 111"/>
                  <a:gd name="T26" fmla="*/ 2027 w 74"/>
                  <a:gd name="T27" fmla="*/ 52015 h 111"/>
                  <a:gd name="T28" fmla="*/ 2139 w 74"/>
                  <a:gd name="T29" fmla="*/ 51297 h 111"/>
                  <a:gd name="T30" fmla="*/ 2235 w 74"/>
                  <a:gd name="T31" fmla="*/ 50015 h 111"/>
                  <a:gd name="T32" fmla="*/ 2254 w 74"/>
                  <a:gd name="T33" fmla="*/ 48110 h 111"/>
                  <a:gd name="T34" fmla="*/ 2254 w 74"/>
                  <a:gd name="T35" fmla="*/ 46813 h 111"/>
                  <a:gd name="T36" fmla="*/ 2254 w 74"/>
                  <a:gd name="T37" fmla="*/ 44511 h 111"/>
                  <a:gd name="T38" fmla="*/ 2029 w 74"/>
                  <a:gd name="T39" fmla="*/ 45036 h 111"/>
                  <a:gd name="T40" fmla="*/ 2029 w 74"/>
                  <a:gd name="T41" fmla="*/ 46451 h 111"/>
                  <a:gd name="T42" fmla="*/ 2029 w 74"/>
                  <a:gd name="T43" fmla="*/ 47078 h 111"/>
                  <a:gd name="T44" fmla="*/ 2027 w 74"/>
                  <a:gd name="T45" fmla="*/ 47078 h 111"/>
                  <a:gd name="T46" fmla="*/ 2029 w 74"/>
                  <a:gd name="T47" fmla="*/ 47078 h 111"/>
                  <a:gd name="T48" fmla="*/ 1975 w 74"/>
                  <a:gd name="T49" fmla="*/ 47443 h 111"/>
                  <a:gd name="T50" fmla="*/ 1825 w 74"/>
                  <a:gd name="T51" fmla="*/ 47443 h 111"/>
                  <a:gd name="T52" fmla="*/ 1687 w 74"/>
                  <a:gd name="T53" fmla="*/ 46813 h 111"/>
                  <a:gd name="T54" fmla="*/ 1519 w 74"/>
                  <a:gd name="T55" fmla="*/ 45036 h 111"/>
                  <a:gd name="T56" fmla="*/ 1330 w 74"/>
                  <a:gd name="T57" fmla="*/ 42803 h 111"/>
                  <a:gd name="T58" fmla="*/ 1077 w 74"/>
                  <a:gd name="T59" fmla="*/ 39602 h 111"/>
                  <a:gd name="T60" fmla="*/ 919 w 74"/>
                  <a:gd name="T61" fmla="*/ 36610 h 111"/>
                  <a:gd name="T62" fmla="*/ 671 w 74"/>
                  <a:gd name="T63" fmla="*/ 32565 h 111"/>
                  <a:gd name="T64" fmla="*/ 489 w 74"/>
                  <a:gd name="T65" fmla="*/ 27864 h 111"/>
                  <a:gd name="T66" fmla="*/ 397 w 74"/>
                  <a:gd name="T67" fmla="*/ 22934 h 111"/>
                  <a:gd name="T68" fmla="*/ 357 w 74"/>
                  <a:gd name="T69" fmla="*/ 18078 h 111"/>
                  <a:gd name="T70" fmla="*/ 339 w 74"/>
                  <a:gd name="T71" fmla="*/ 12511 h 111"/>
                  <a:gd name="T72" fmla="*/ 357 w 74"/>
                  <a:gd name="T73" fmla="*/ 6710 h 111"/>
                  <a:gd name="T74" fmla="*/ 397 w 74"/>
                  <a:gd name="T75" fmla="*/ 3 h 111"/>
                  <a:gd name="T76" fmla="*/ 6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 y="0"/>
                    </a:moveTo>
                    <a:lnTo>
                      <a:pt x="1" y="14"/>
                    </a:lnTo>
                    <a:lnTo>
                      <a:pt x="0" y="27"/>
                    </a:lnTo>
                    <a:lnTo>
                      <a:pt x="2" y="40"/>
                    </a:lnTo>
                    <a:lnTo>
                      <a:pt x="6" y="52"/>
                    </a:lnTo>
                    <a:lnTo>
                      <a:pt x="10" y="63"/>
                    </a:lnTo>
                    <a:lnTo>
                      <a:pt x="15" y="73"/>
                    </a:lnTo>
                    <a:lnTo>
                      <a:pt x="22" y="83"/>
                    </a:lnTo>
                    <a:lnTo>
                      <a:pt x="29" y="91"/>
                    </a:lnTo>
                    <a:lnTo>
                      <a:pt x="36" y="99"/>
                    </a:lnTo>
                    <a:lnTo>
                      <a:pt x="44" y="104"/>
                    </a:lnTo>
                    <a:lnTo>
                      <a:pt x="51" y="108"/>
                    </a:lnTo>
                    <a:lnTo>
                      <a:pt x="59" y="111"/>
                    </a:lnTo>
                    <a:lnTo>
                      <a:pt x="65" y="111"/>
                    </a:lnTo>
                    <a:lnTo>
                      <a:pt x="70" y="110"/>
                    </a:lnTo>
                    <a:lnTo>
                      <a:pt x="72" y="106"/>
                    </a:lnTo>
                    <a:lnTo>
                      <a:pt x="74" y="103"/>
                    </a:lnTo>
                    <a:lnTo>
                      <a:pt x="74" y="100"/>
                    </a:lnTo>
                    <a:lnTo>
                      <a:pt x="74" y="95"/>
                    </a:lnTo>
                    <a:lnTo>
                      <a:pt x="66" y="96"/>
                    </a:lnTo>
                    <a:lnTo>
                      <a:pt x="66" y="99"/>
                    </a:lnTo>
                    <a:lnTo>
                      <a:pt x="66" y="101"/>
                    </a:lnTo>
                    <a:lnTo>
                      <a:pt x="65" y="101"/>
                    </a:lnTo>
                    <a:lnTo>
                      <a:pt x="66" y="101"/>
                    </a:lnTo>
                    <a:lnTo>
                      <a:pt x="64" y="102"/>
                    </a:lnTo>
                    <a:lnTo>
                      <a:pt x="60" y="102"/>
                    </a:lnTo>
                    <a:lnTo>
                      <a:pt x="55" y="100"/>
                    </a:lnTo>
                    <a:lnTo>
                      <a:pt x="49" y="96"/>
                    </a:lnTo>
                    <a:lnTo>
                      <a:pt x="43" y="91"/>
                    </a:lnTo>
                    <a:lnTo>
                      <a:pt x="35" y="84"/>
                    </a:lnTo>
                    <a:lnTo>
                      <a:pt x="29" y="78"/>
                    </a:lnTo>
                    <a:lnTo>
                      <a:pt x="23" y="69"/>
                    </a:lnTo>
                    <a:lnTo>
                      <a:pt x="17" y="59"/>
                    </a:lnTo>
                    <a:lnTo>
                      <a:pt x="13" y="49"/>
                    </a:lnTo>
                    <a:lnTo>
                      <a:pt x="11" y="38"/>
                    </a:lnTo>
                    <a:lnTo>
                      <a:pt x="10" y="27"/>
                    </a:lnTo>
                    <a:lnTo>
                      <a:pt x="11" y="15"/>
                    </a:lnTo>
                    <a:lnTo>
                      <a:pt x="13" y="3"/>
                    </a:lnTo>
                    <a:lnTo>
                      <a:pt x="6"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63" name="Freeform 987"/>
              <p:cNvSpPr>
                <a:spLocks noChangeArrowheads="1"/>
              </p:cNvSpPr>
              <p:nvPr/>
            </p:nvSpPr>
            <p:spPr bwMode="auto">
              <a:xfrm>
                <a:off x="142" y="3574"/>
                <a:ext cx="48" cy="44"/>
              </a:xfrm>
              <a:custGeom>
                <a:avLst/>
                <a:gdLst>
                  <a:gd name="T0" fmla="*/ 1724 w 51"/>
                  <a:gd name="T1" fmla="*/ 21367 h 45"/>
                  <a:gd name="T2" fmla="*/ 1576 w 51"/>
                  <a:gd name="T3" fmla="*/ 16555 h 45"/>
                  <a:gd name="T4" fmla="*/ 1327 w 51"/>
                  <a:gd name="T5" fmla="*/ 11749 h 45"/>
                  <a:gd name="T6" fmla="*/ 1056 w 51"/>
                  <a:gd name="T7" fmla="*/ 8369 h 45"/>
                  <a:gd name="T8" fmla="*/ 794 w 51"/>
                  <a:gd name="T9" fmla="*/ 4593 h 45"/>
                  <a:gd name="T10" fmla="*/ 565 w 51"/>
                  <a:gd name="T11" fmla="*/ 89 h 45"/>
                  <a:gd name="T12" fmla="*/ 378 w 51"/>
                  <a:gd name="T13" fmla="*/ 1 h 45"/>
                  <a:gd name="T14" fmla="*/ 8 w 51"/>
                  <a:gd name="T15" fmla="*/ 0 h 45"/>
                  <a:gd name="T16" fmla="*/ 5 w 51"/>
                  <a:gd name="T17" fmla="*/ 0 h 45"/>
                  <a:gd name="T18" fmla="*/ 2 w 51"/>
                  <a:gd name="T19" fmla="*/ 1 h 45"/>
                  <a:gd name="T20" fmla="*/ 0 w 51"/>
                  <a:gd name="T21" fmla="*/ 89 h 45"/>
                  <a:gd name="T22" fmla="*/ 7 w 51"/>
                  <a:gd name="T23" fmla="*/ 4216 h 45"/>
                  <a:gd name="T24" fmla="*/ 7 w 51"/>
                  <a:gd name="T25" fmla="*/ 4593 h 45"/>
                  <a:gd name="T26" fmla="*/ 6 w 51"/>
                  <a:gd name="T27" fmla="*/ 4593 h 45"/>
                  <a:gd name="T28" fmla="*/ 7 w 51"/>
                  <a:gd name="T29" fmla="*/ 4593 h 45"/>
                  <a:gd name="T30" fmla="*/ 8 w 51"/>
                  <a:gd name="T31" fmla="*/ 4593 h 45"/>
                  <a:gd name="T32" fmla="*/ 424 w 51"/>
                  <a:gd name="T33" fmla="*/ 5960 h 45"/>
                  <a:gd name="T34" fmla="*/ 597 w 51"/>
                  <a:gd name="T35" fmla="*/ 9109 h 45"/>
                  <a:gd name="T36" fmla="*/ 890 w 51"/>
                  <a:gd name="T37" fmla="*/ 10925 h 45"/>
                  <a:gd name="T38" fmla="*/ 1058 w 51"/>
                  <a:gd name="T39" fmla="*/ 15368 h 45"/>
                  <a:gd name="T40" fmla="*/ 1327 w 51"/>
                  <a:gd name="T41" fmla="*/ 19615 h 45"/>
                  <a:gd name="T42" fmla="*/ 1489 w 51"/>
                  <a:gd name="T43" fmla="*/ 23247 h 45"/>
                  <a:gd name="T44" fmla="*/ 1724 w 51"/>
                  <a:gd name="T45" fmla="*/ 2136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51" y="41"/>
                    </a:moveTo>
                    <a:lnTo>
                      <a:pt x="46" y="32"/>
                    </a:lnTo>
                    <a:lnTo>
                      <a:pt x="39" y="23"/>
                    </a:lnTo>
                    <a:lnTo>
                      <a:pt x="31" y="16"/>
                    </a:lnTo>
                    <a:lnTo>
                      <a:pt x="24" y="9"/>
                    </a:lnTo>
                    <a:lnTo>
                      <a:pt x="18" y="5"/>
                    </a:lnTo>
                    <a:lnTo>
                      <a:pt x="11" y="1"/>
                    </a:lnTo>
                    <a:lnTo>
                      <a:pt x="8" y="0"/>
                    </a:lnTo>
                    <a:lnTo>
                      <a:pt x="5" y="0"/>
                    </a:lnTo>
                    <a:lnTo>
                      <a:pt x="2" y="1"/>
                    </a:lnTo>
                    <a:lnTo>
                      <a:pt x="0" y="5"/>
                    </a:lnTo>
                    <a:lnTo>
                      <a:pt x="7" y="8"/>
                    </a:lnTo>
                    <a:lnTo>
                      <a:pt x="7" y="9"/>
                    </a:lnTo>
                    <a:lnTo>
                      <a:pt x="6" y="9"/>
                    </a:lnTo>
                    <a:lnTo>
                      <a:pt x="7" y="9"/>
                    </a:lnTo>
                    <a:lnTo>
                      <a:pt x="8" y="9"/>
                    </a:lnTo>
                    <a:lnTo>
                      <a:pt x="13" y="12"/>
                    </a:lnTo>
                    <a:lnTo>
                      <a:pt x="19" y="17"/>
                    </a:lnTo>
                    <a:lnTo>
                      <a:pt x="26" y="22"/>
                    </a:lnTo>
                    <a:lnTo>
                      <a:pt x="32" y="30"/>
                    </a:lnTo>
                    <a:lnTo>
                      <a:pt x="39" y="38"/>
                    </a:lnTo>
                    <a:lnTo>
                      <a:pt x="44" y="45"/>
                    </a:lnTo>
                    <a:lnTo>
                      <a:pt x="51"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64" name="Freeform 988"/>
              <p:cNvSpPr>
                <a:spLocks noChangeArrowheads="1"/>
              </p:cNvSpPr>
              <p:nvPr/>
            </p:nvSpPr>
            <p:spPr bwMode="auto">
              <a:xfrm>
                <a:off x="189" y="3618"/>
                <a:ext cx="20" cy="60"/>
              </a:xfrm>
              <a:custGeom>
                <a:avLst/>
                <a:gdLst>
                  <a:gd name="T0" fmla="*/ 1808 w 24"/>
                  <a:gd name="T1" fmla="*/ 21683 h 60"/>
                  <a:gd name="T2" fmla="*/ 1808 w 24"/>
                  <a:gd name="T3" fmla="*/ 20226 h 60"/>
                  <a:gd name="T4" fmla="*/ 1721 w 24"/>
                  <a:gd name="T5" fmla="*/ 18135 h 60"/>
                  <a:gd name="T6" fmla="*/ 1669 w 24"/>
                  <a:gd name="T7" fmla="*/ 15914 h 60"/>
                  <a:gd name="T8" fmla="*/ 1540 w 24"/>
                  <a:gd name="T9" fmla="*/ 12522 h 60"/>
                  <a:gd name="T10" fmla="*/ 1422 w 24"/>
                  <a:gd name="T11" fmla="*/ 9737 h 60"/>
                  <a:gd name="T12" fmla="*/ 1211 w 24"/>
                  <a:gd name="T13" fmla="*/ 7068 h 60"/>
                  <a:gd name="T14" fmla="*/ 879 w 24"/>
                  <a:gd name="T15" fmla="*/ 3426 h 60"/>
                  <a:gd name="T16" fmla="*/ 589 w 24"/>
                  <a:gd name="T17" fmla="*/ 0 h 60"/>
                  <a:gd name="T18" fmla="*/ 0 w 24"/>
                  <a:gd name="T19" fmla="*/ 4 h 60"/>
                  <a:gd name="T20" fmla="*/ 3 w 24"/>
                  <a:gd name="T21" fmla="*/ 4367 h 60"/>
                  <a:gd name="T22" fmla="*/ 589 w 24"/>
                  <a:gd name="T23" fmla="*/ 7730 h 60"/>
                  <a:gd name="T24" fmla="*/ 748 w 24"/>
                  <a:gd name="T25" fmla="*/ 10644 h 60"/>
                  <a:gd name="T26" fmla="*/ 879 w 24"/>
                  <a:gd name="T27" fmla="*/ 13404 h 60"/>
                  <a:gd name="T28" fmla="*/ 1032 w 24"/>
                  <a:gd name="T29" fmla="*/ 16691 h 60"/>
                  <a:gd name="T30" fmla="*/ 1118 w 24"/>
                  <a:gd name="T31" fmla="*/ 18670 h 60"/>
                  <a:gd name="T32" fmla="*/ 1118 w 24"/>
                  <a:gd name="T33" fmla="*/ 21231 h 60"/>
                  <a:gd name="T34" fmla="*/ 1211 w 24"/>
                  <a:gd name="T35" fmla="*/ 21922 h 60"/>
                  <a:gd name="T36" fmla="*/ 1808 w 24"/>
                  <a:gd name="T37" fmla="*/ 21683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24" y="59"/>
                    </a:moveTo>
                    <a:lnTo>
                      <a:pt x="24" y="55"/>
                    </a:lnTo>
                    <a:lnTo>
                      <a:pt x="23" y="49"/>
                    </a:lnTo>
                    <a:lnTo>
                      <a:pt x="22" y="43"/>
                    </a:lnTo>
                    <a:lnTo>
                      <a:pt x="20" y="34"/>
                    </a:lnTo>
                    <a:lnTo>
                      <a:pt x="18" y="26"/>
                    </a:lnTo>
                    <a:lnTo>
                      <a:pt x="16" y="18"/>
                    </a:lnTo>
                    <a:lnTo>
                      <a:pt x="12" y="9"/>
                    </a:lnTo>
                    <a:lnTo>
                      <a:pt x="7" y="0"/>
                    </a:lnTo>
                    <a:lnTo>
                      <a:pt x="0" y="4"/>
                    </a:lnTo>
                    <a:lnTo>
                      <a:pt x="4" y="12"/>
                    </a:lnTo>
                    <a:lnTo>
                      <a:pt x="7" y="21"/>
                    </a:lnTo>
                    <a:lnTo>
                      <a:pt x="10" y="29"/>
                    </a:lnTo>
                    <a:lnTo>
                      <a:pt x="12" y="36"/>
                    </a:lnTo>
                    <a:lnTo>
                      <a:pt x="14" y="44"/>
                    </a:lnTo>
                    <a:lnTo>
                      <a:pt x="15" y="51"/>
                    </a:lnTo>
                    <a:lnTo>
                      <a:pt x="15" y="56"/>
                    </a:lnTo>
                    <a:lnTo>
                      <a:pt x="16" y="60"/>
                    </a:lnTo>
                    <a:lnTo>
                      <a:pt x="24"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65" name="Freeform 989"/>
              <p:cNvSpPr>
                <a:spLocks noChangeArrowheads="1"/>
              </p:cNvSpPr>
              <p:nvPr/>
            </p:nvSpPr>
            <p:spPr bwMode="auto">
              <a:xfrm>
                <a:off x="5550" y="3717"/>
                <a:ext cx="62" cy="112"/>
              </a:xfrm>
              <a:custGeom>
                <a:avLst/>
                <a:gdLst>
                  <a:gd name="T0" fmla="*/ 0 w 64"/>
                  <a:gd name="T1" fmla="*/ 29584 h 107"/>
                  <a:gd name="T2" fmla="*/ 0 w 64"/>
                  <a:gd name="T3" fmla="*/ 30401 h 107"/>
                  <a:gd name="T4" fmla="*/ 0 w 64"/>
                  <a:gd name="T5" fmla="*/ 31411 h 107"/>
                  <a:gd name="T6" fmla="*/ 1 w 64"/>
                  <a:gd name="T7" fmla="*/ 31793 h 107"/>
                  <a:gd name="T8" fmla="*/ 2 w 64"/>
                  <a:gd name="T9" fmla="*/ 32030 h 107"/>
                  <a:gd name="T10" fmla="*/ 6 w 64"/>
                  <a:gd name="T11" fmla="*/ 32690 h 107"/>
                  <a:gd name="T12" fmla="*/ 562 w 64"/>
                  <a:gd name="T13" fmla="*/ 32690 h 107"/>
                  <a:gd name="T14" fmla="*/ 807 w 64"/>
                  <a:gd name="T15" fmla="*/ 31793 h 107"/>
                  <a:gd name="T16" fmla="*/ 1163 w 64"/>
                  <a:gd name="T17" fmla="*/ 31359 h 107"/>
                  <a:gd name="T18" fmla="*/ 1575 w 64"/>
                  <a:gd name="T19" fmla="*/ 29499 h 107"/>
                  <a:gd name="T20" fmla="*/ 1933 w 64"/>
                  <a:gd name="T21" fmla="*/ 27449 h 107"/>
                  <a:gd name="T22" fmla="*/ 2264 w 64"/>
                  <a:gd name="T23" fmla="*/ 25250 h 107"/>
                  <a:gd name="T24" fmla="*/ 2617 w 64"/>
                  <a:gd name="T25" fmla="*/ 21907 h 107"/>
                  <a:gd name="T26" fmla="*/ 2883 w 64"/>
                  <a:gd name="T27" fmla="*/ 19122 h 107"/>
                  <a:gd name="T28" fmla="*/ 3140 w 64"/>
                  <a:gd name="T29" fmla="*/ 15738 h 107"/>
                  <a:gd name="T30" fmla="*/ 3256 w 64"/>
                  <a:gd name="T31" fmla="*/ 12281 h 107"/>
                  <a:gd name="T32" fmla="*/ 3262 w 64"/>
                  <a:gd name="T33" fmla="*/ 8567 h 107"/>
                  <a:gd name="T34" fmla="*/ 3262 w 64"/>
                  <a:gd name="T35" fmla="*/ 4206 h 107"/>
                  <a:gd name="T36" fmla="*/ 3140 w 64"/>
                  <a:gd name="T37" fmla="*/ 2 h 107"/>
                  <a:gd name="T38" fmla="*/ 3070 w 64"/>
                  <a:gd name="T39" fmla="*/ 1 h 107"/>
                  <a:gd name="T40" fmla="*/ 3063 w 64"/>
                  <a:gd name="T41" fmla="*/ 0 h 107"/>
                  <a:gd name="T42" fmla="*/ 2954 w 64"/>
                  <a:gd name="T43" fmla="*/ 0 h 107"/>
                  <a:gd name="T44" fmla="*/ 2882 w 64"/>
                  <a:gd name="T45" fmla="*/ 1 h 107"/>
                  <a:gd name="T46" fmla="*/ 2464 w 64"/>
                  <a:gd name="T47" fmla="*/ 4 h 107"/>
                  <a:gd name="T48" fmla="*/ 2182 w 64"/>
                  <a:gd name="T49" fmla="*/ 2734 h 107"/>
                  <a:gd name="T50" fmla="*/ 1818 w 64"/>
                  <a:gd name="T51" fmla="*/ 3916 h 107"/>
                  <a:gd name="T52" fmla="*/ 1427 w 64"/>
                  <a:gd name="T53" fmla="*/ 6917 h 107"/>
                  <a:gd name="T54" fmla="*/ 1095 w 64"/>
                  <a:gd name="T55" fmla="*/ 9353 h 107"/>
                  <a:gd name="T56" fmla="*/ 761 w 64"/>
                  <a:gd name="T57" fmla="*/ 11579 h 107"/>
                  <a:gd name="T58" fmla="*/ 562 w 64"/>
                  <a:gd name="T59" fmla="*/ 14362 h 107"/>
                  <a:gd name="T60" fmla="*/ 467 w 64"/>
                  <a:gd name="T61" fmla="*/ 16646 h 107"/>
                  <a:gd name="T62" fmla="*/ 6 w 64"/>
                  <a:gd name="T63" fmla="*/ 19525 h 107"/>
                  <a:gd name="T64" fmla="*/ 4 w 64"/>
                  <a:gd name="T65" fmla="*/ 22173 h 107"/>
                  <a:gd name="T66" fmla="*/ 2 w 64"/>
                  <a:gd name="T67" fmla="*/ 24252 h 107"/>
                  <a:gd name="T68" fmla="*/ 1 w 64"/>
                  <a:gd name="T69" fmla="*/ 27153 h 107"/>
                  <a:gd name="T70" fmla="*/ 1 w 64"/>
                  <a:gd name="T71" fmla="*/ 28006 h 107"/>
                  <a:gd name="T72" fmla="*/ 0 w 64"/>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7"/>
                  <a:gd name="T113" fmla="*/ 64 w 64"/>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7">
                    <a:moveTo>
                      <a:pt x="0" y="97"/>
                    </a:moveTo>
                    <a:lnTo>
                      <a:pt x="0" y="100"/>
                    </a:lnTo>
                    <a:lnTo>
                      <a:pt x="0" y="102"/>
                    </a:lnTo>
                    <a:lnTo>
                      <a:pt x="1" y="104"/>
                    </a:lnTo>
                    <a:lnTo>
                      <a:pt x="2" y="105"/>
                    </a:lnTo>
                    <a:lnTo>
                      <a:pt x="6" y="107"/>
                    </a:lnTo>
                    <a:lnTo>
                      <a:pt x="11" y="107"/>
                    </a:lnTo>
                    <a:lnTo>
                      <a:pt x="17" y="104"/>
                    </a:lnTo>
                    <a:lnTo>
                      <a:pt x="23" y="101"/>
                    </a:lnTo>
                    <a:lnTo>
                      <a:pt x="31" y="96"/>
                    </a:lnTo>
                    <a:lnTo>
                      <a:pt x="38" y="89"/>
                    </a:lnTo>
                    <a:lnTo>
                      <a:pt x="44" y="81"/>
                    </a:lnTo>
                    <a:lnTo>
                      <a:pt x="51" y="71"/>
                    </a:lnTo>
                    <a:lnTo>
                      <a:pt x="56" y="62"/>
                    </a:lnTo>
                    <a:lnTo>
                      <a:pt x="61" y="52"/>
                    </a:lnTo>
                    <a:lnTo>
                      <a:pt x="63" y="40"/>
                    </a:lnTo>
                    <a:lnTo>
                      <a:pt x="64" y="28"/>
                    </a:lnTo>
                    <a:lnTo>
                      <a:pt x="64" y="15"/>
                    </a:lnTo>
                    <a:lnTo>
                      <a:pt x="61" y="2"/>
                    </a:lnTo>
                    <a:lnTo>
                      <a:pt x="60" y="1"/>
                    </a:lnTo>
                    <a:lnTo>
                      <a:pt x="58" y="0"/>
                    </a:lnTo>
                    <a:lnTo>
                      <a:pt x="57" y="0"/>
                    </a:lnTo>
                    <a:lnTo>
                      <a:pt x="55" y="1"/>
                    </a:lnTo>
                    <a:lnTo>
                      <a:pt x="48" y="4"/>
                    </a:lnTo>
                    <a:lnTo>
                      <a:pt x="42" y="9"/>
                    </a:lnTo>
                    <a:lnTo>
                      <a:pt x="36" y="14"/>
                    </a:lnTo>
                    <a:lnTo>
                      <a:pt x="28" y="22"/>
                    </a:lnTo>
                    <a:lnTo>
                      <a:pt x="22" y="31"/>
                    </a:lnTo>
                    <a:lnTo>
                      <a:pt x="16" y="38"/>
                    </a:lnTo>
                    <a:lnTo>
                      <a:pt x="11" y="47"/>
                    </a:lnTo>
                    <a:lnTo>
                      <a:pt x="8" y="55"/>
                    </a:lnTo>
                    <a:lnTo>
                      <a:pt x="6" y="64"/>
                    </a:lnTo>
                    <a:lnTo>
                      <a:pt x="4" y="73"/>
                    </a:lnTo>
                    <a:lnTo>
                      <a:pt x="2" y="80"/>
                    </a:lnTo>
                    <a:lnTo>
                      <a:pt x="1" y="87"/>
                    </a:lnTo>
                    <a:lnTo>
                      <a:pt x="1" y="92"/>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66" name="Freeform 990"/>
              <p:cNvSpPr>
                <a:spLocks noChangeArrowheads="1"/>
              </p:cNvSpPr>
              <p:nvPr/>
            </p:nvSpPr>
            <p:spPr bwMode="auto">
              <a:xfrm>
                <a:off x="5545" y="3719"/>
                <a:ext cx="72" cy="117"/>
              </a:xfrm>
              <a:custGeom>
                <a:avLst/>
                <a:gdLst>
                  <a:gd name="T0" fmla="*/ 1874 w 74"/>
                  <a:gd name="T1" fmla="*/ 2 h 111"/>
                  <a:gd name="T2" fmla="*/ 1925 w 74"/>
                  <a:gd name="T3" fmla="*/ 6182 h 111"/>
                  <a:gd name="T4" fmla="*/ 1975 w 74"/>
                  <a:gd name="T5" fmla="*/ 12511 h 111"/>
                  <a:gd name="T6" fmla="*/ 1925 w 74"/>
                  <a:gd name="T7" fmla="*/ 17100 h 111"/>
                  <a:gd name="T8" fmla="*/ 1874 w 74"/>
                  <a:gd name="T9" fmla="*/ 22842 h 111"/>
                  <a:gd name="T10" fmla="*/ 1732 w 74"/>
                  <a:gd name="T11" fmla="*/ 27864 h 111"/>
                  <a:gd name="T12" fmla="*/ 1559 w 74"/>
                  <a:gd name="T13" fmla="*/ 31878 h 111"/>
                  <a:gd name="T14" fmla="*/ 1402 w 74"/>
                  <a:gd name="T15" fmla="*/ 36433 h 111"/>
                  <a:gd name="T16" fmla="*/ 1198 w 74"/>
                  <a:gd name="T17" fmla="*/ 39735 h 111"/>
                  <a:gd name="T18" fmla="*/ 970 w 74"/>
                  <a:gd name="T19" fmla="*/ 42803 h 111"/>
                  <a:gd name="T20" fmla="*/ 746 w 74"/>
                  <a:gd name="T21" fmla="*/ 45036 h 111"/>
                  <a:gd name="T22" fmla="*/ 544 w 74"/>
                  <a:gd name="T23" fmla="*/ 46451 h 111"/>
                  <a:gd name="T24" fmla="*/ 417 w 74"/>
                  <a:gd name="T25" fmla="*/ 47078 h 111"/>
                  <a:gd name="T26" fmla="*/ 339 w 74"/>
                  <a:gd name="T27" fmla="*/ 47078 h 111"/>
                  <a:gd name="T28" fmla="*/ 8 w 74"/>
                  <a:gd name="T29" fmla="*/ 47078 h 111"/>
                  <a:gd name="T30" fmla="*/ 9 w 74"/>
                  <a:gd name="T31" fmla="*/ 47078 h 111"/>
                  <a:gd name="T32" fmla="*/ 8 w 74"/>
                  <a:gd name="T33" fmla="*/ 46813 h 111"/>
                  <a:gd name="T34" fmla="*/ 8 w 74"/>
                  <a:gd name="T35" fmla="*/ 46451 h 111"/>
                  <a:gd name="T36" fmla="*/ 8 w 74"/>
                  <a:gd name="T37" fmla="*/ 46006 h 111"/>
                  <a:gd name="T38" fmla="*/ 0 w 74"/>
                  <a:gd name="T39" fmla="*/ 45036 h 111"/>
                  <a:gd name="T40" fmla="*/ 0 w 74"/>
                  <a:gd name="T41" fmla="*/ 46451 h 111"/>
                  <a:gd name="T42" fmla="*/ 0 w 74"/>
                  <a:gd name="T43" fmla="*/ 47443 h 111"/>
                  <a:gd name="T44" fmla="*/ 2 w 74"/>
                  <a:gd name="T45" fmla="*/ 50015 h 111"/>
                  <a:gd name="T46" fmla="*/ 4 w 74"/>
                  <a:gd name="T47" fmla="*/ 50918 h 111"/>
                  <a:gd name="T48" fmla="*/ 9 w 74"/>
                  <a:gd name="T49" fmla="*/ 52015 h 111"/>
                  <a:gd name="T50" fmla="*/ 442 w 74"/>
                  <a:gd name="T51" fmla="*/ 51297 h 111"/>
                  <a:gd name="T52" fmla="*/ 671 w 74"/>
                  <a:gd name="T53" fmla="*/ 50618 h 111"/>
                  <a:gd name="T54" fmla="*/ 920 w 74"/>
                  <a:gd name="T55" fmla="*/ 48110 h 111"/>
                  <a:gd name="T56" fmla="*/ 1137 w 74"/>
                  <a:gd name="T57" fmla="*/ 46253 h 111"/>
                  <a:gd name="T58" fmla="*/ 1402 w 74"/>
                  <a:gd name="T59" fmla="*/ 42803 h 111"/>
                  <a:gd name="T60" fmla="*/ 1600 w 74"/>
                  <a:gd name="T61" fmla="*/ 39369 h 111"/>
                  <a:gd name="T62" fmla="*/ 1823 w 74"/>
                  <a:gd name="T63" fmla="*/ 34472 h 111"/>
                  <a:gd name="T64" fmla="*/ 1975 w 74"/>
                  <a:gd name="T65" fmla="*/ 29458 h 111"/>
                  <a:gd name="T66" fmla="*/ 2120 w 74"/>
                  <a:gd name="T67" fmla="*/ 24662 h 111"/>
                  <a:gd name="T68" fmla="*/ 2235 w 74"/>
                  <a:gd name="T69" fmla="*/ 18459 h 111"/>
                  <a:gd name="T70" fmla="*/ 2254 w 74"/>
                  <a:gd name="T71" fmla="*/ 12511 h 111"/>
                  <a:gd name="T72" fmla="*/ 2251 w 74"/>
                  <a:gd name="T73" fmla="*/ 5730 h 111"/>
                  <a:gd name="T74" fmla="*/ 2120 w 74"/>
                  <a:gd name="T75" fmla="*/ 0 h 111"/>
                  <a:gd name="T76" fmla="*/ 1874 w 74"/>
                  <a:gd name="T77" fmla="*/ 2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1" y="2"/>
                    </a:moveTo>
                    <a:lnTo>
                      <a:pt x="63" y="14"/>
                    </a:lnTo>
                    <a:lnTo>
                      <a:pt x="64" y="27"/>
                    </a:lnTo>
                    <a:lnTo>
                      <a:pt x="63" y="37"/>
                    </a:lnTo>
                    <a:lnTo>
                      <a:pt x="61" y="48"/>
                    </a:lnTo>
                    <a:lnTo>
                      <a:pt x="57" y="59"/>
                    </a:lnTo>
                    <a:lnTo>
                      <a:pt x="51" y="68"/>
                    </a:lnTo>
                    <a:lnTo>
                      <a:pt x="45" y="77"/>
                    </a:lnTo>
                    <a:lnTo>
                      <a:pt x="39" y="85"/>
                    </a:lnTo>
                    <a:lnTo>
                      <a:pt x="31" y="91"/>
                    </a:lnTo>
                    <a:lnTo>
                      <a:pt x="25" y="96"/>
                    </a:lnTo>
                    <a:lnTo>
                      <a:pt x="19" y="99"/>
                    </a:lnTo>
                    <a:lnTo>
                      <a:pt x="14" y="101"/>
                    </a:lnTo>
                    <a:lnTo>
                      <a:pt x="10" y="101"/>
                    </a:lnTo>
                    <a:lnTo>
                      <a:pt x="8" y="101"/>
                    </a:lnTo>
                    <a:lnTo>
                      <a:pt x="9" y="101"/>
                    </a:lnTo>
                    <a:lnTo>
                      <a:pt x="8" y="100"/>
                    </a:lnTo>
                    <a:lnTo>
                      <a:pt x="8" y="99"/>
                    </a:lnTo>
                    <a:lnTo>
                      <a:pt x="8" y="97"/>
                    </a:lnTo>
                    <a:lnTo>
                      <a:pt x="0" y="96"/>
                    </a:lnTo>
                    <a:lnTo>
                      <a:pt x="0" y="99"/>
                    </a:lnTo>
                    <a:lnTo>
                      <a:pt x="0" y="102"/>
                    </a:lnTo>
                    <a:lnTo>
                      <a:pt x="2" y="106"/>
                    </a:lnTo>
                    <a:lnTo>
                      <a:pt x="4" y="109"/>
                    </a:lnTo>
                    <a:lnTo>
                      <a:pt x="9" y="111"/>
                    </a:lnTo>
                    <a:lnTo>
                      <a:pt x="15" y="110"/>
                    </a:lnTo>
                    <a:lnTo>
                      <a:pt x="23" y="108"/>
                    </a:lnTo>
                    <a:lnTo>
                      <a:pt x="30" y="103"/>
                    </a:lnTo>
                    <a:lnTo>
                      <a:pt x="38" y="98"/>
                    </a:lnTo>
                    <a:lnTo>
                      <a:pt x="45" y="91"/>
                    </a:lnTo>
                    <a:lnTo>
                      <a:pt x="52" y="83"/>
                    </a:lnTo>
                    <a:lnTo>
                      <a:pt x="59" y="74"/>
                    </a:lnTo>
                    <a:lnTo>
                      <a:pt x="64" y="63"/>
                    </a:lnTo>
                    <a:lnTo>
                      <a:pt x="68" y="52"/>
                    </a:lnTo>
                    <a:lnTo>
                      <a:pt x="72" y="40"/>
                    </a:lnTo>
                    <a:lnTo>
                      <a:pt x="74" y="27"/>
                    </a:lnTo>
                    <a:lnTo>
                      <a:pt x="73" y="13"/>
                    </a:lnTo>
                    <a:lnTo>
                      <a:pt x="68" y="0"/>
                    </a:lnTo>
                    <a:lnTo>
                      <a:pt x="61" y="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67" name="Freeform 991"/>
              <p:cNvSpPr>
                <a:spLocks noChangeArrowheads="1"/>
              </p:cNvSpPr>
              <p:nvPr/>
            </p:nvSpPr>
            <p:spPr bwMode="auto">
              <a:xfrm>
                <a:off x="5563" y="3714"/>
                <a:ext cx="48" cy="44"/>
              </a:xfrm>
              <a:custGeom>
                <a:avLst/>
                <a:gdLst>
                  <a:gd name="T0" fmla="*/ 7 w 51"/>
                  <a:gd name="T1" fmla="*/ 4594 h 46"/>
                  <a:gd name="T2" fmla="*/ 400 w 51"/>
                  <a:gd name="T3" fmla="*/ 3745 h 46"/>
                  <a:gd name="T4" fmla="*/ 597 w 51"/>
                  <a:gd name="T5" fmla="*/ 2911 h 46"/>
                  <a:gd name="T6" fmla="*/ 841 w 51"/>
                  <a:gd name="T7" fmla="*/ 2156 h 46"/>
                  <a:gd name="T8" fmla="*/ 1058 w 51"/>
                  <a:gd name="T9" fmla="*/ 1463 h 46"/>
                  <a:gd name="T10" fmla="*/ 1255 w 51"/>
                  <a:gd name="T11" fmla="*/ 1133 h 46"/>
                  <a:gd name="T12" fmla="*/ 1487 w 51"/>
                  <a:gd name="T13" fmla="*/ 1056 h 46"/>
                  <a:gd name="T14" fmla="*/ 1489 w 51"/>
                  <a:gd name="T15" fmla="*/ 1056 h 46"/>
                  <a:gd name="T16" fmla="*/ 1538 w 51"/>
                  <a:gd name="T17" fmla="*/ 875 h 46"/>
                  <a:gd name="T18" fmla="*/ 1489 w 51"/>
                  <a:gd name="T19" fmla="*/ 875 h 46"/>
                  <a:gd name="T20" fmla="*/ 1489 w 51"/>
                  <a:gd name="T21" fmla="*/ 53 h 46"/>
                  <a:gd name="T22" fmla="*/ 1724 w 51"/>
                  <a:gd name="T23" fmla="*/ 5 h 46"/>
                  <a:gd name="T24" fmla="*/ 1669 w 51"/>
                  <a:gd name="T25" fmla="*/ 2 h 46"/>
                  <a:gd name="T26" fmla="*/ 1576 w 51"/>
                  <a:gd name="T27" fmla="*/ 0 h 46"/>
                  <a:gd name="T28" fmla="*/ 1487 w 51"/>
                  <a:gd name="T29" fmla="*/ 0 h 46"/>
                  <a:gd name="T30" fmla="*/ 1328 w 51"/>
                  <a:gd name="T31" fmla="*/ 1 h 46"/>
                  <a:gd name="T32" fmla="*/ 1118 w 51"/>
                  <a:gd name="T33" fmla="*/ 4 h 46"/>
                  <a:gd name="T34" fmla="*/ 942 w 51"/>
                  <a:gd name="T35" fmla="*/ 1056 h 46"/>
                  <a:gd name="T36" fmla="*/ 633 w 51"/>
                  <a:gd name="T37" fmla="*/ 1373 h 46"/>
                  <a:gd name="T38" fmla="*/ 400 w 51"/>
                  <a:gd name="T39" fmla="*/ 2301 h 46"/>
                  <a:gd name="T40" fmla="*/ 5 w 51"/>
                  <a:gd name="T41" fmla="*/ 3157 h 46"/>
                  <a:gd name="T42" fmla="*/ 0 w 51"/>
                  <a:gd name="T43" fmla="*/ 4057 h 46"/>
                  <a:gd name="T44" fmla="*/ 7 w 51"/>
                  <a:gd name="T45" fmla="*/ 4594 h 4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6"/>
                  <a:gd name="T71" fmla="*/ 51 w 51"/>
                  <a:gd name="T72" fmla="*/ 46 h 4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6">
                    <a:moveTo>
                      <a:pt x="7" y="46"/>
                    </a:moveTo>
                    <a:lnTo>
                      <a:pt x="12" y="37"/>
                    </a:lnTo>
                    <a:lnTo>
                      <a:pt x="19" y="29"/>
                    </a:lnTo>
                    <a:lnTo>
                      <a:pt x="25" y="22"/>
                    </a:lnTo>
                    <a:lnTo>
                      <a:pt x="32" y="16"/>
                    </a:lnTo>
                    <a:lnTo>
                      <a:pt x="38" y="12"/>
                    </a:lnTo>
                    <a:lnTo>
                      <a:pt x="43" y="10"/>
                    </a:lnTo>
                    <a:lnTo>
                      <a:pt x="44" y="10"/>
                    </a:lnTo>
                    <a:lnTo>
                      <a:pt x="45" y="8"/>
                    </a:lnTo>
                    <a:lnTo>
                      <a:pt x="44" y="8"/>
                    </a:lnTo>
                    <a:lnTo>
                      <a:pt x="44" y="7"/>
                    </a:lnTo>
                    <a:lnTo>
                      <a:pt x="51" y="5"/>
                    </a:lnTo>
                    <a:lnTo>
                      <a:pt x="49" y="2"/>
                    </a:lnTo>
                    <a:lnTo>
                      <a:pt x="46" y="0"/>
                    </a:lnTo>
                    <a:lnTo>
                      <a:pt x="43" y="0"/>
                    </a:lnTo>
                    <a:lnTo>
                      <a:pt x="40" y="1"/>
                    </a:lnTo>
                    <a:lnTo>
                      <a:pt x="33" y="4"/>
                    </a:lnTo>
                    <a:lnTo>
                      <a:pt x="27" y="10"/>
                    </a:lnTo>
                    <a:lnTo>
                      <a:pt x="20" y="15"/>
                    </a:lnTo>
                    <a:lnTo>
                      <a:pt x="12" y="23"/>
                    </a:lnTo>
                    <a:lnTo>
                      <a:pt x="5" y="32"/>
                    </a:lnTo>
                    <a:lnTo>
                      <a:pt x="0" y="40"/>
                    </a:lnTo>
                    <a:lnTo>
                      <a:pt x="7" y="4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68" name="Freeform 992"/>
              <p:cNvSpPr>
                <a:spLocks noChangeArrowheads="1"/>
              </p:cNvSpPr>
              <p:nvPr/>
            </p:nvSpPr>
            <p:spPr bwMode="auto">
              <a:xfrm>
                <a:off x="5545" y="3758"/>
                <a:ext cx="20" cy="62"/>
              </a:xfrm>
              <a:custGeom>
                <a:avLst/>
                <a:gdLst>
                  <a:gd name="T0" fmla="*/ 638 w 24"/>
                  <a:gd name="T1" fmla="*/ 19103 h 62"/>
                  <a:gd name="T2" fmla="*/ 692 w 24"/>
                  <a:gd name="T3" fmla="*/ 17656 h 62"/>
                  <a:gd name="T4" fmla="*/ 692 w 24"/>
                  <a:gd name="T5" fmla="*/ 16141 h 62"/>
                  <a:gd name="T6" fmla="*/ 748 w 24"/>
                  <a:gd name="T7" fmla="*/ 13804 h 62"/>
                  <a:gd name="T8" fmla="*/ 879 w 24"/>
                  <a:gd name="T9" fmla="*/ 11835 h 62"/>
                  <a:gd name="T10" fmla="*/ 1032 w 24"/>
                  <a:gd name="T11" fmla="*/ 8808 h 62"/>
                  <a:gd name="T12" fmla="*/ 1312 w 24"/>
                  <a:gd name="T13" fmla="*/ 6458 h 62"/>
                  <a:gd name="T14" fmla="*/ 1540 w 24"/>
                  <a:gd name="T15" fmla="*/ 3722 h 62"/>
                  <a:gd name="T16" fmla="*/ 1808 w 24"/>
                  <a:gd name="T17" fmla="*/ 83 h 62"/>
                  <a:gd name="T18" fmla="*/ 1312 w 24"/>
                  <a:gd name="T19" fmla="*/ 0 h 62"/>
                  <a:gd name="T20" fmla="*/ 879 w 24"/>
                  <a:gd name="T21" fmla="*/ 2752 h 62"/>
                  <a:gd name="T22" fmla="*/ 638 w 24"/>
                  <a:gd name="T23" fmla="*/ 5525 h 62"/>
                  <a:gd name="T24" fmla="*/ 544 w 24"/>
                  <a:gd name="T25" fmla="*/ 8150 h 62"/>
                  <a:gd name="T26" fmla="*/ 3 w 24"/>
                  <a:gd name="T27" fmla="*/ 10940 h 62"/>
                  <a:gd name="T28" fmla="*/ 2 w 24"/>
                  <a:gd name="T29" fmla="*/ 12980 h 62"/>
                  <a:gd name="T30" fmla="*/ 1 w 24"/>
                  <a:gd name="T31" fmla="*/ 15139 h 62"/>
                  <a:gd name="T32" fmla="*/ 0 w 24"/>
                  <a:gd name="T33" fmla="*/ 17430 h 62"/>
                  <a:gd name="T34" fmla="*/ 0 w 24"/>
                  <a:gd name="T35" fmla="*/ 18827 h 62"/>
                  <a:gd name="T36" fmla="*/ 638 w 24"/>
                  <a:gd name="T37" fmla="*/ 19103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2"/>
                  <a:gd name="T59" fmla="*/ 24 w 24"/>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2">
                    <a:moveTo>
                      <a:pt x="8" y="62"/>
                    </a:moveTo>
                    <a:lnTo>
                      <a:pt x="9" y="57"/>
                    </a:lnTo>
                    <a:lnTo>
                      <a:pt x="9" y="52"/>
                    </a:lnTo>
                    <a:lnTo>
                      <a:pt x="10" y="44"/>
                    </a:lnTo>
                    <a:lnTo>
                      <a:pt x="12" y="38"/>
                    </a:lnTo>
                    <a:lnTo>
                      <a:pt x="14" y="29"/>
                    </a:lnTo>
                    <a:lnTo>
                      <a:pt x="17" y="21"/>
                    </a:lnTo>
                    <a:lnTo>
                      <a:pt x="20" y="13"/>
                    </a:lnTo>
                    <a:lnTo>
                      <a:pt x="24" y="6"/>
                    </a:lnTo>
                    <a:lnTo>
                      <a:pt x="17" y="0"/>
                    </a:lnTo>
                    <a:lnTo>
                      <a:pt x="12" y="9"/>
                    </a:lnTo>
                    <a:lnTo>
                      <a:pt x="8" y="18"/>
                    </a:lnTo>
                    <a:lnTo>
                      <a:pt x="6" y="27"/>
                    </a:lnTo>
                    <a:lnTo>
                      <a:pt x="4" y="35"/>
                    </a:lnTo>
                    <a:lnTo>
                      <a:pt x="2" y="43"/>
                    </a:lnTo>
                    <a:lnTo>
                      <a:pt x="1" y="50"/>
                    </a:lnTo>
                    <a:lnTo>
                      <a:pt x="0" y="56"/>
                    </a:lnTo>
                    <a:lnTo>
                      <a:pt x="0" y="61"/>
                    </a:lnTo>
                    <a:lnTo>
                      <a:pt x="8" y="6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69" name="Freeform 993"/>
              <p:cNvSpPr>
                <a:spLocks noChangeArrowheads="1"/>
              </p:cNvSpPr>
              <p:nvPr/>
            </p:nvSpPr>
            <p:spPr bwMode="auto">
              <a:xfrm>
                <a:off x="145" y="1518"/>
                <a:ext cx="63" cy="112"/>
              </a:xfrm>
              <a:custGeom>
                <a:avLst/>
                <a:gdLst>
                  <a:gd name="T0" fmla="*/ 3166 w 65"/>
                  <a:gd name="T1" fmla="*/ 29584 h 107"/>
                  <a:gd name="T2" fmla="*/ 3166 w 65"/>
                  <a:gd name="T3" fmla="*/ 30401 h 107"/>
                  <a:gd name="T4" fmla="*/ 3157 w 65"/>
                  <a:gd name="T5" fmla="*/ 31411 h 107"/>
                  <a:gd name="T6" fmla="*/ 3157 w 65"/>
                  <a:gd name="T7" fmla="*/ 31793 h 107"/>
                  <a:gd name="T8" fmla="*/ 3035 w 65"/>
                  <a:gd name="T9" fmla="*/ 32375 h 107"/>
                  <a:gd name="T10" fmla="*/ 2922 w 65"/>
                  <a:gd name="T11" fmla="*/ 32690 h 107"/>
                  <a:gd name="T12" fmla="*/ 2647 w 65"/>
                  <a:gd name="T13" fmla="*/ 32690 h 107"/>
                  <a:gd name="T14" fmla="*/ 2303 w 65"/>
                  <a:gd name="T15" fmla="*/ 31793 h 107"/>
                  <a:gd name="T16" fmla="*/ 2043 w 65"/>
                  <a:gd name="T17" fmla="*/ 31359 h 107"/>
                  <a:gd name="T18" fmla="*/ 1708 w 65"/>
                  <a:gd name="T19" fmla="*/ 29499 h 107"/>
                  <a:gd name="T20" fmla="*/ 1346 w 65"/>
                  <a:gd name="T21" fmla="*/ 27449 h 107"/>
                  <a:gd name="T22" fmla="*/ 939 w 65"/>
                  <a:gd name="T23" fmla="*/ 25250 h 107"/>
                  <a:gd name="T24" fmla="*/ 656 w 65"/>
                  <a:gd name="T25" fmla="*/ 22111 h 107"/>
                  <a:gd name="T26" fmla="*/ 8 w 65"/>
                  <a:gd name="T27" fmla="*/ 19122 h 107"/>
                  <a:gd name="T28" fmla="*/ 4 w 65"/>
                  <a:gd name="T29" fmla="*/ 15738 h 107"/>
                  <a:gd name="T30" fmla="*/ 1 w 65"/>
                  <a:gd name="T31" fmla="*/ 12281 h 107"/>
                  <a:gd name="T32" fmla="*/ 0 w 65"/>
                  <a:gd name="T33" fmla="*/ 8567 h 107"/>
                  <a:gd name="T34" fmla="*/ 1 w 65"/>
                  <a:gd name="T35" fmla="*/ 4545 h 107"/>
                  <a:gd name="T36" fmla="*/ 4 w 65"/>
                  <a:gd name="T37" fmla="*/ 2 h 107"/>
                  <a:gd name="T38" fmla="*/ 5 w 65"/>
                  <a:gd name="T39" fmla="*/ 1 h 107"/>
                  <a:gd name="T40" fmla="*/ 6 w 65"/>
                  <a:gd name="T41" fmla="*/ 0 h 107"/>
                  <a:gd name="T42" fmla="*/ 8 w 65"/>
                  <a:gd name="T43" fmla="*/ 0 h 107"/>
                  <a:gd name="T44" fmla="*/ 517 w 65"/>
                  <a:gd name="T45" fmla="*/ 1 h 107"/>
                  <a:gd name="T46" fmla="*/ 740 w 65"/>
                  <a:gd name="T47" fmla="*/ 5 h 107"/>
                  <a:gd name="T48" fmla="*/ 1126 w 65"/>
                  <a:gd name="T49" fmla="*/ 2734 h 107"/>
                  <a:gd name="T50" fmla="*/ 1429 w 65"/>
                  <a:gd name="T51" fmla="*/ 3916 h 107"/>
                  <a:gd name="T52" fmla="*/ 1814 w 65"/>
                  <a:gd name="T53" fmla="*/ 6917 h 107"/>
                  <a:gd name="T54" fmla="*/ 2122 w 65"/>
                  <a:gd name="T55" fmla="*/ 9353 h 107"/>
                  <a:gd name="T56" fmla="*/ 2349 w 65"/>
                  <a:gd name="T57" fmla="*/ 11789 h 107"/>
                  <a:gd name="T58" fmla="*/ 2595 w 65"/>
                  <a:gd name="T59" fmla="*/ 14362 h 107"/>
                  <a:gd name="T60" fmla="*/ 2810 w 65"/>
                  <a:gd name="T61" fmla="*/ 16646 h 107"/>
                  <a:gd name="T62" fmla="*/ 2922 w 65"/>
                  <a:gd name="T63" fmla="*/ 19525 h 107"/>
                  <a:gd name="T64" fmla="*/ 2982 w 65"/>
                  <a:gd name="T65" fmla="*/ 22173 h 107"/>
                  <a:gd name="T66" fmla="*/ 3035 w 65"/>
                  <a:gd name="T67" fmla="*/ 24252 h 107"/>
                  <a:gd name="T68" fmla="*/ 3102 w 65"/>
                  <a:gd name="T69" fmla="*/ 27153 h 107"/>
                  <a:gd name="T70" fmla="*/ 3157 w 65"/>
                  <a:gd name="T71" fmla="*/ 28006 h 107"/>
                  <a:gd name="T72" fmla="*/ 3166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7"/>
                    </a:moveTo>
                    <a:lnTo>
                      <a:pt x="65" y="100"/>
                    </a:lnTo>
                    <a:lnTo>
                      <a:pt x="64" y="102"/>
                    </a:lnTo>
                    <a:lnTo>
                      <a:pt x="64" y="104"/>
                    </a:lnTo>
                    <a:lnTo>
                      <a:pt x="62" y="106"/>
                    </a:lnTo>
                    <a:lnTo>
                      <a:pt x="59" y="107"/>
                    </a:lnTo>
                    <a:lnTo>
                      <a:pt x="54" y="107"/>
                    </a:lnTo>
                    <a:lnTo>
                      <a:pt x="47" y="104"/>
                    </a:lnTo>
                    <a:lnTo>
                      <a:pt x="41" y="101"/>
                    </a:lnTo>
                    <a:lnTo>
                      <a:pt x="35" y="96"/>
                    </a:lnTo>
                    <a:lnTo>
                      <a:pt x="27" y="89"/>
                    </a:lnTo>
                    <a:lnTo>
                      <a:pt x="20" y="81"/>
                    </a:lnTo>
                    <a:lnTo>
                      <a:pt x="14" y="72"/>
                    </a:lnTo>
                    <a:lnTo>
                      <a:pt x="8" y="62"/>
                    </a:lnTo>
                    <a:lnTo>
                      <a:pt x="4" y="52"/>
                    </a:lnTo>
                    <a:lnTo>
                      <a:pt x="1" y="40"/>
                    </a:lnTo>
                    <a:lnTo>
                      <a:pt x="0" y="28"/>
                    </a:lnTo>
                    <a:lnTo>
                      <a:pt x="1" y="16"/>
                    </a:lnTo>
                    <a:lnTo>
                      <a:pt x="4" y="2"/>
                    </a:lnTo>
                    <a:lnTo>
                      <a:pt x="5" y="1"/>
                    </a:lnTo>
                    <a:lnTo>
                      <a:pt x="6" y="0"/>
                    </a:lnTo>
                    <a:lnTo>
                      <a:pt x="8" y="0"/>
                    </a:lnTo>
                    <a:lnTo>
                      <a:pt x="10" y="1"/>
                    </a:lnTo>
                    <a:lnTo>
                      <a:pt x="16" y="5"/>
                    </a:lnTo>
                    <a:lnTo>
                      <a:pt x="23" y="9"/>
                    </a:lnTo>
                    <a:lnTo>
                      <a:pt x="29" y="14"/>
                    </a:lnTo>
                    <a:lnTo>
                      <a:pt x="37" y="22"/>
                    </a:lnTo>
                    <a:lnTo>
                      <a:pt x="43" y="31"/>
                    </a:lnTo>
                    <a:lnTo>
                      <a:pt x="48" y="39"/>
                    </a:lnTo>
                    <a:lnTo>
                      <a:pt x="53" y="47"/>
                    </a:lnTo>
                    <a:lnTo>
                      <a:pt x="57" y="55"/>
                    </a:lnTo>
                    <a:lnTo>
                      <a:pt x="59" y="64"/>
                    </a:lnTo>
                    <a:lnTo>
                      <a:pt x="61" y="73"/>
                    </a:lnTo>
                    <a:lnTo>
                      <a:pt x="62" y="80"/>
                    </a:lnTo>
                    <a:lnTo>
                      <a:pt x="63" y="87"/>
                    </a:lnTo>
                    <a:lnTo>
                      <a:pt x="64" y="92"/>
                    </a:lnTo>
                    <a:lnTo>
                      <a:pt x="65"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70" name="Freeform 994"/>
              <p:cNvSpPr>
                <a:spLocks noChangeArrowheads="1"/>
              </p:cNvSpPr>
              <p:nvPr/>
            </p:nvSpPr>
            <p:spPr bwMode="auto">
              <a:xfrm>
                <a:off x="140" y="1518"/>
                <a:ext cx="72" cy="117"/>
              </a:xfrm>
              <a:custGeom>
                <a:avLst/>
                <a:gdLst>
                  <a:gd name="T0" fmla="*/ 4 w 74"/>
                  <a:gd name="T1" fmla="*/ 0 h 111"/>
                  <a:gd name="T2" fmla="*/ 1 w 74"/>
                  <a:gd name="T3" fmla="*/ 5730 h 111"/>
                  <a:gd name="T4" fmla="*/ 0 w 74"/>
                  <a:gd name="T5" fmla="*/ 12511 h 111"/>
                  <a:gd name="T6" fmla="*/ 1 w 74"/>
                  <a:gd name="T7" fmla="*/ 18459 h 111"/>
                  <a:gd name="T8" fmla="*/ 4 w 74"/>
                  <a:gd name="T9" fmla="*/ 24662 h 111"/>
                  <a:gd name="T10" fmla="*/ 9 w 74"/>
                  <a:gd name="T11" fmla="*/ 29458 h 111"/>
                  <a:gd name="T12" fmla="*/ 417 w 74"/>
                  <a:gd name="T13" fmla="*/ 34472 h 111"/>
                  <a:gd name="T14" fmla="*/ 604 w 74"/>
                  <a:gd name="T15" fmla="*/ 39369 h 111"/>
                  <a:gd name="T16" fmla="*/ 873 w 74"/>
                  <a:gd name="T17" fmla="*/ 42803 h 111"/>
                  <a:gd name="T18" fmla="*/ 1077 w 74"/>
                  <a:gd name="T19" fmla="*/ 46253 h 111"/>
                  <a:gd name="T20" fmla="*/ 1330 w 74"/>
                  <a:gd name="T21" fmla="*/ 48110 h 111"/>
                  <a:gd name="T22" fmla="*/ 1557 w 74"/>
                  <a:gd name="T23" fmla="*/ 50618 h 111"/>
                  <a:gd name="T24" fmla="*/ 1732 w 74"/>
                  <a:gd name="T25" fmla="*/ 51297 h 111"/>
                  <a:gd name="T26" fmla="*/ 1925 w 74"/>
                  <a:gd name="T27" fmla="*/ 52015 h 111"/>
                  <a:gd name="T28" fmla="*/ 2120 w 74"/>
                  <a:gd name="T29" fmla="*/ 50918 h 111"/>
                  <a:gd name="T30" fmla="*/ 2196 w 74"/>
                  <a:gd name="T31" fmla="*/ 50015 h 111"/>
                  <a:gd name="T32" fmla="*/ 2251 w 74"/>
                  <a:gd name="T33" fmla="*/ 47443 h 111"/>
                  <a:gd name="T34" fmla="*/ 2254 w 74"/>
                  <a:gd name="T35" fmla="*/ 46451 h 111"/>
                  <a:gd name="T36" fmla="*/ 2254 w 74"/>
                  <a:gd name="T37" fmla="*/ 45036 h 111"/>
                  <a:gd name="T38" fmla="*/ 2027 w 74"/>
                  <a:gd name="T39" fmla="*/ 46006 h 111"/>
                  <a:gd name="T40" fmla="*/ 2027 w 74"/>
                  <a:gd name="T41" fmla="*/ 46451 h 111"/>
                  <a:gd name="T42" fmla="*/ 1975 w 74"/>
                  <a:gd name="T43" fmla="*/ 46813 h 111"/>
                  <a:gd name="T44" fmla="*/ 1975 w 74"/>
                  <a:gd name="T45" fmla="*/ 47078 h 111"/>
                  <a:gd name="T46" fmla="*/ 1923 w 74"/>
                  <a:gd name="T47" fmla="*/ 47078 h 111"/>
                  <a:gd name="T48" fmla="*/ 1823 w 74"/>
                  <a:gd name="T49" fmla="*/ 47078 h 111"/>
                  <a:gd name="T50" fmla="*/ 1641 w 74"/>
                  <a:gd name="T51" fmla="*/ 46451 h 111"/>
                  <a:gd name="T52" fmla="*/ 1477 w 74"/>
                  <a:gd name="T53" fmla="*/ 45036 h 111"/>
                  <a:gd name="T54" fmla="*/ 1262 w 74"/>
                  <a:gd name="T55" fmla="*/ 42803 h 111"/>
                  <a:gd name="T56" fmla="*/ 1023 w 74"/>
                  <a:gd name="T57" fmla="*/ 39735 h 111"/>
                  <a:gd name="T58" fmla="*/ 873 w 74"/>
                  <a:gd name="T59" fmla="*/ 36433 h 111"/>
                  <a:gd name="T60" fmla="*/ 637 w 74"/>
                  <a:gd name="T61" fmla="*/ 31878 h 111"/>
                  <a:gd name="T62" fmla="*/ 465 w 74"/>
                  <a:gd name="T63" fmla="*/ 28201 h 111"/>
                  <a:gd name="T64" fmla="*/ 378 w 74"/>
                  <a:gd name="T65" fmla="*/ 22934 h 111"/>
                  <a:gd name="T66" fmla="*/ 9 w 74"/>
                  <a:gd name="T67" fmla="*/ 18078 h 111"/>
                  <a:gd name="T68" fmla="*/ 8 w 74"/>
                  <a:gd name="T69" fmla="*/ 12511 h 111"/>
                  <a:gd name="T70" fmla="*/ 9 w 74"/>
                  <a:gd name="T71" fmla="*/ 6710 h 111"/>
                  <a:gd name="T72" fmla="*/ 378 w 74"/>
                  <a:gd name="T73" fmla="*/ 2 h 111"/>
                  <a:gd name="T74" fmla="*/ 4 w 74"/>
                  <a:gd name="T75" fmla="*/ 0 h 11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4"/>
                  <a:gd name="T115" fmla="*/ 0 h 111"/>
                  <a:gd name="T116" fmla="*/ 74 w 74"/>
                  <a:gd name="T117" fmla="*/ 111 h 11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4" h="111">
                    <a:moveTo>
                      <a:pt x="4" y="0"/>
                    </a:moveTo>
                    <a:lnTo>
                      <a:pt x="1" y="13"/>
                    </a:lnTo>
                    <a:lnTo>
                      <a:pt x="0" y="27"/>
                    </a:lnTo>
                    <a:lnTo>
                      <a:pt x="1" y="40"/>
                    </a:lnTo>
                    <a:lnTo>
                      <a:pt x="4" y="52"/>
                    </a:lnTo>
                    <a:lnTo>
                      <a:pt x="9" y="63"/>
                    </a:lnTo>
                    <a:lnTo>
                      <a:pt x="14" y="74"/>
                    </a:lnTo>
                    <a:lnTo>
                      <a:pt x="21" y="83"/>
                    </a:lnTo>
                    <a:lnTo>
                      <a:pt x="28" y="91"/>
                    </a:lnTo>
                    <a:lnTo>
                      <a:pt x="35" y="98"/>
                    </a:lnTo>
                    <a:lnTo>
                      <a:pt x="43" y="103"/>
                    </a:lnTo>
                    <a:lnTo>
                      <a:pt x="50" y="108"/>
                    </a:lnTo>
                    <a:lnTo>
                      <a:pt x="57" y="110"/>
                    </a:lnTo>
                    <a:lnTo>
                      <a:pt x="63" y="111"/>
                    </a:lnTo>
                    <a:lnTo>
                      <a:pt x="68" y="109"/>
                    </a:lnTo>
                    <a:lnTo>
                      <a:pt x="71" y="106"/>
                    </a:lnTo>
                    <a:lnTo>
                      <a:pt x="73" y="102"/>
                    </a:lnTo>
                    <a:lnTo>
                      <a:pt x="74" y="99"/>
                    </a:lnTo>
                    <a:lnTo>
                      <a:pt x="74" y="96"/>
                    </a:lnTo>
                    <a:lnTo>
                      <a:pt x="65" y="97"/>
                    </a:lnTo>
                    <a:lnTo>
                      <a:pt x="65" y="99"/>
                    </a:lnTo>
                    <a:lnTo>
                      <a:pt x="64" y="100"/>
                    </a:lnTo>
                    <a:lnTo>
                      <a:pt x="64" y="101"/>
                    </a:lnTo>
                    <a:lnTo>
                      <a:pt x="62" y="101"/>
                    </a:lnTo>
                    <a:lnTo>
                      <a:pt x="59" y="101"/>
                    </a:lnTo>
                    <a:lnTo>
                      <a:pt x="53" y="99"/>
                    </a:lnTo>
                    <a:lnTo>
                      <a:pt x="47" y="96"/>
                    </a:lnTo>
                    <a:lnTo>
                      <a:pt x="41" y="91"/>
                    </a:lnTo>
                    <a:lnTo>
                      <a:pt x="34" y="85"/>
                    </a:lnTo>
                    <a:lnTo>
                      <a:pt x="28" y="77"/>
                    </a:lnTo>
                    <a:lnTo>
                      <a:pt x="22" y="68"/>
                    </a:lnTo>
                    <a:lnTo>
                      <a:pt x="16" y="60"/>
                    </a:lnTo>
                    <a:lnTo>
                      <a:pt x="12" y="49"/>
                    </a:lnTo>
                    <a:lnTo>
                      <a:pt x="9" y="38"/>
                    </a:lnTo>
                    <a:lnTo>
                      <a:pt x="8" y="27"/>
                    </a:lnTo>
                    <a:lnTo>
                      <a:pt x="9" y="15"/>
                    </a:lnTo>
                    <a:lnTo>
                      <a:pt x="12" y="2"/>
                    </a:lnTo>
                    <a:lnTo>
                      <a:pt x="4"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71" name="Freeform 995"/>
              <p:cNvSpPr>
                <a:spLocks noChangeArrowheads="1"/>
              </p:cNvSpPr>
              <p:nvPr/>
            </p:nvSpPr>
            <p:spPr bwMode="auto">
              <a:xfrm>
                <a:off x="145" y="1517"/>
                <a:ext cx="50" cy="51"/>
              </a:xfrm>
              <a:custGeom>
                <a:avLst/>
                <a:gdLst>
                  <a:gd name="T0" fmla="*/ 1564 w 53"/>
                  <a:gd name="T1" fmla="*/ 129119 h 46"/>
                  <a:gd name="T2" fmla="*/ 1379 w 53"/>
                  <a:gd name="T3" fmla="*/ 107160 h 46"/>
                  <a:gd name="T4" fmla="*/ 1169 w 53"/>
                  <a:gd name="T5" fmla="*/ 76794 h 46"/>
                  <a:gd name="T6" fmla="*/ 982 w 53"/>
                  <a:gd name="T7" fmla="*/ 47432 h 46"/>
                  <a:gd name="T8" fmla="*/ 746 w 53"/>
                  <a:gd name="T9" fmla="*/ 31372 h 46"/>
                  <a:gd name="T10" fmla="*/ 535 w 53"/>
                  <a:gd name="T11" fmla="*/ 71 h 46"/>
                  <a:gd name="T12" fmla="*/ 363 w 53"/>
                  <a:gd name="T13" fmla="*/ 1 h 46"/>
                  <a:gd name="T14" fmla="*/ 308 w 53"/>
                  <a:gd name="T15" fmla="*/ 0 h 46"/>
                  <a:gd name="T16" fmla="*/ 6 w 53"/>
                  <a:gd name="T17" fmla="*/ 0 h 46"/>
                  <a:gd name="T18" fmla="*/ 2 w 53"/>
                  <a:gd name="T19" fmla="*/ 2 h 46"/>
                  <a:gd name="T20" fmla="*/ 0 w 53"/>
                  <a:gd name="T21" fmla="*/ 622 h 46"/>
                  <a:gd name="T22" fmla="*/ 8 w 53"/>
                  <a:gd name="T23" fmla="*/ 24361 h 46"/>
                  <a:gd name="T24" fmla="*/ 8 w 53"/>
                  <a:gd name="T25" fmla="*/ 28872 h 46"/>
                  <a:gd name="T26" fmla="*/ 7 w 53"/>
                  <a:gd name="T27" fmla="*/ 31372 h 46"/>
                  <a:gd name="T28" fmla="*/ 308 w 53"/>
                  <a:gd name="T29" fmla="*/ 31372 h 46"/>
                  <a:gd name="T30" fmla="*/ 407 w 53"/>
                  <a:gd name="T31" fmla="*/ 36910 h 46"/>
                  <a:gd name="T32" fmla="*/ 566 w 53"/>
                  <a:gd name="T33" fmla="*/ 51451 h 46"/>
                  <a:gd name="T34" fmla="*/ 787 w 53"/>
                  <a:gd name="T35" fmla="*/ 76794 h 46"/>
                  <a:gd name="T36" fmla="*/ 991 w 53"/>
                  <a:gd name="T37" fmla="*/ 98431 h 46"/>
                  <a:gd name="T38" fmla="*/ 1169 w 53"/>
                  <a:gd name="T39" fmla="*/ 118798 h 46"/>
                  <a:gd name="T40" fmla="*/ 1366 w 53"/>
                  <a:gd name="T41" fmla="*/ 151982 h 46"/>
                  <a:gd name="T42" fmla="*/ 1564 w 53"/>
                  <a:gd name="T43" fmla="*/ 129119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6"/>
                  <a:gd name="T68" fmla="*/ 53 w 53"/>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6">
                    <a:moveTo>
                      <a:pt x="53" y="40"/>
                    </a:moveTo>
                    <a:lnTo>
                      <a:pt x="46" y="32"/>
                    </a:lnTo>
                    <a:lnTo>
                      <a:pt x="40" y="23"/>
                    </a:lnTo>
                    <a:lnTo>
                      <a:pt x="33" y="15"/>
                    </a:lnTo>
                    <a:lnTo>
                      <a:pt x="25" y="10"/>
                    </a:lnTo>
                    <a:lnTo>
                      <a:pt x="19" y="4"/>
                    </a:lnTo>
                    <a:lnTo>
                      <a:pt x="12" y="1"/>
                    </a:lnTo>
                    <a:lnTo>
                      <a:pt x="9" y="0"/>
                    </a:lnTo>
                    <a:lnTo>
                      <a:pt x="6" y="0"/>
                    </a:lnTo>
                    <a:lnTo>
                      <a:pt x="2" y="2"/>
                    </a:lnTo>
                    <a:lnTo>
                      <a:pt x="0" y="5"/>
                    </a:lnTo>
                    <a:lnTo>
                      <a:pt x="8" y="7"/>
                    </a:lnTo>
                    <a:lnTo>
                      <a:pt x="8" y="9"/>
                    </a:lnTo>
                    <a:lnTo>
                      <a:pt x="7" y="10"/>
                    </a:lnTo>
                    <a:lnTo>
                      <a:pt x="9" y="10"/>
                    </a:lnTo>
                    <a:lnTo>
                      <a:pt x="14" y="12"/>
                    </a:lnTo>
                    <a:lnTo>
                      <a:pt x="20" y="16"/>
                    </a:lnTo>
                    <a:lnTo>
                      <a:pt x="26" y="23"/>
                    </a:lnTo>
                    <a:lnTo>
                      <a:pt x="34" y="29"/>
                    </a:lnTo>
                    <a:lnTo>
                      <a:pt x="40" y="37"/>
                    </a:lnTo>
                    <a:lnTo>
                      <a:pt x="45" y="46"/>
                    </a:lnTo>
                    <a:lnTo>
                      <a:pt x="53"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72" name="Freeform 996"/>
              <p:cNvSpPr>
                <a:spLocks noChangeArrowheads="1"/>
              </p:cNvSpPr>
              <p:nvPr/>
            </p:nvSpPr>
            <p:spPr bwMode="auto">
              <a:xfrm>
                <a:off x="192" y="1560"/>
                <a:ext cx="21" cy="51"/>
              </a:xfrm>
              <a:custGeom>
                <a:avLst/>
                <a:gdLst>
                  <a:gd name="T0" fmla="*/ 1572 w 25"/>
                  <a:gd name="T1" fmla="*/ 1252 h 62"/>
                  <a:gd name="T2" fmla="*/ 1525 w 25"/>
                  <a:gd name="T3" fmla="*/ 1159 h 62"/>
                  <a:gd name="T4" fmla="*/ 1525 w 25"/>
                  <a:gd name="T5" fmla="*/ 1006 h 62"/>
                  <a:gd name="T6" fmla="*/ 1347 w 25"/>
                  <a:gd name="T7" fmla="*/ 864 h 62"/>
                  <a:gd name="T8" fmla="*/ 1308 w 25"/>
                  <a:gd name="T9" fmla="*/ 739 h 62"/>
                  <a:gd name="T10" fmla="*/ 1154 w 25"/>
                  <a:gd name="T11" fmla="*/ 543 h 62"/>
                  <a:gd name="T12" fmla="*/ 916 w 25"/>
                  <a:gd name="T13" fmla="*/ 368 h 62"/>
                  <a:gd name="T14" fmla="*/ 728 w 25"/>
                  <a:gd name="T15" fmla="*/ 183 h 62"/>
                  <a:gd name="T16" fmla="*/ 535 w 25"/>
                  <a:gd name="T17" fmla="*/ 0 h 62"/>
                  <a:gd name="T18" fmla="*/ 0 w 25"/>
                  <a:gd name="T19" fmla="*/ 6 h 62"/>
                  <a:gd name="T20" fmla="*/ 3 w 25"/>
                  <a:gd name="T21" fmla="*/ 271 h 62"/>
                  <a:gd name="T22" fmla="*/ 535 w 25"/>
                  <a:gd name="T23" fmla="*/ 429 h 62"/>
                  <a:gd name="T24" fmla="*/ 624 w 25"/>
                  <a:gd name="T25" fmla="*/ 586 h 62"/>
                  <a:gd name="T26" fmla="*/ 728 w 25"/>
                  <a:gd name="T27" fmla="*/ 787 h 62"/>
                  <a:gd name="T28" fmla="*/ 786 w 25"/>
                  <a:gd name="T29" fmla="*/ 917 h 62"/>
                  <a:gd name="T30" fmla="*/ 848 w 25"/>
                  <a:gd name="T31" fmla="*/ 1073 h 62"/>
                  <a:gd name="T32" fmla="*/ 916 w 25"/>
                  <a:gd name="T33" fmla="*/ 1174 h 62"/>
                  <a:gd name="T34" fmla="*/ 990 w 25"/>
                  <a:gd name="T35" fmla="*/ 1270 h 62"/>
                  <a:gd name="T36" fmla="*/ 1572 w 25"/>
                  <a:gd name="T37" fmla="*/ 1252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2"/>
                  <a:gd name="T59" fmla="*/ 25 w 25"/>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2">
                    <a:moveTo>
                      <a:pt x="25" y="61"/>
                    </a:moveTo>
                    <a:lnTo>
                      <a:pt x="24" y="56"/>
                    </a:lnTo>
                    <a:lnTo>
                      <a:pt x="24" y="50"/>
                    </a:lnTo>
                    <a:lnTo>
                      <a:pt x="21" y="43"/>
                    </a:lnTo>
                    <a:lnTo>
                      <a:pt x="20" y="36"/>
                    </a:lnTo>
                    <a:lnTo>
                      <a:pt x="18" y="27"/>
                    </a:lnTo>
                    <a:lnTo>
                      <a:pt x="15" y="18"/>
                    </a:lnTo>
                    <a:lnTo>
                      <a:pt x="12" y="9"/>
                    </a:lnTo>
                    <a:lnTo>
                      <a:pt x="8" y="0"/>
                    </a:lnTo>
                    <a:lnTo>
                      <a:pt x="0" y="6"/>
                    </a:lnTo>
                    <a:lnTo>
                      <a:pt x="4" y="14"/>
                    </a:lnTo>
                    <a:lnTo>
                      <a:pt x="8" y="21"/>
                    </a:lnTo>
                    <a:lnTo>
                      <a:pt x="10" y="29"/>
                    </a:lnTo>
                    <a:lnTo>
                      <a:pt x="12" y="38"/>
                    </a:lnTo>
                    <a:lnTo>
                      <a:pt x="13" y="44"/>
                    </a:lnTo>
                    <a:lnTo>
                      <a:pt x="14" y="52"/>
                    </a:lnTo>
                    <a:lnTo>
                      <a:pt x="15" y="57"/>
                    </a:lnTo>
                    <a:lnTo>
                      <a:pt x="16" y="62"/>
                    </a:lnTo>
                    <a:lnTo>
                      <a:pt x="25"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73" name="Freeform 997"/>
              <p:cNvSpPr>
                <a:spLocks noChangeArrowheads="1"/>
              </p:cNvSpPr>
              <p:nvPr/>
            </p:nvSpPr>
            <p:spPr bwMode="auto">
              <a:xfrm>
                <a:off x="5546" y="1662"/>
                <a:ext cx="63" cy="112"/>
              </a:xfrm>
              <a:custGeom>
                <a:avLst/>
                <a:gdLst>
                  <a:gd name="T0" fmla="*/ 0 w 65"/>
                  <a:gd name="T1" fmla="*/ 58975 h 106"/>
                  <a:gd name="T2" fmla="*/ 0 w 65"/>
                  <a:gd name="T3" fmla="*/ 60830 h 106"/>
                  <a:gd name="T4" fmla="*/ 1 w 65"/>
                  <a:gd name="T5" fmla="*/ 62475 h 106"/>
                  <a:gd name="T6" fmla="*/ 1 w 65"/>
                  <a:gd name="T7" fmla="*/ 63554 h 106"/>
                  <a:gd name="T8" fmla="*/ 3 w 65"/>
                  <a:gd name="T9" fmla="*/ 65288 h 106"/>
                  <a:gd name="T10" fmla="*/ 6 w 65"/>
                  <a:gd name="T11" fmla="*/ 65982 h 106"/>
                  <a:gd name="T12" fmla="*/ 549 w 65"/>
                  <a:gd name="T13" fmla="*/ 65288 h 106"/>
                  <a:gd name="T14" fmla="*/ 835 w 65"/>
                  <a:gd name="T15" fmla="*/ 63554 h 106"/>
                  <a:gd name="T16" fmla="*/ 1195 w 65"/>
                  <a:gd name="T17" fmla="*/ 61725 h 106"/>
                  <a:gd name="T18" fmla="*/ 1458 w 65"/>
                  <a:gd name="T19" fmla="*/ 58097 h 106"/>
                  <a:gd name="T20" fmla="*/ 1849 w 65"/>
                  <a:gd name="T21" fmla="*/ 53581 h 106"/>
                  <a:gd name="T22" fmla="*/ 2214 w 65"/>
                  <a:gd name="T23" fmla="*/ 49384 h 106"/>
                  <a:gd name="T24" fmla="*/ 2494 w 65"/>
                  <a:gd name="T25" fmla="*/ 44560 h 106"/>
                  <a:gd name="T26" fmla="*/ 2810 w 65"/>
                  <a:gd name="T27" fmla="*/ 37985 h 106"/>
                  <a:gd name="T28" fmla="*/ 2982 w 65"/>
                  <a:gd name="T29" fmla="*/ 30566 h 106"/>
                  <a:gd name="T30" fmla="*/ 3157 w 65"/>
                  <a:gd name="T31" fmla="*/ 23890 h 106"/>
                  <a:gd name="T32" fmla="*/ 3166 w 65"/>
                  <a:gd name="T33" fmla="*/ 16779 h 106"/>
                  <a:gd name="T34" fmla="*/ 3157 w 65"/>
                  <a:gd name="T35" fmla="*/ 8266 h 106"/>
                  <a:gd name="T36" fmla="*/ 2982 w 65"/>
                  <a:gd name="T37" fmla="*/ 1 h 106"/>
                  <a:gd name="T38" fmla="*/ 2975 w 65"/>
                  <a:gd name="T39" fmla="*/ 0 h 106"/>
                  <a:gd name="T40" fmla="*/ 2922 w 65"/>
                  <a:gd name="T41" fmla="*/ 0 h 106"/>
                  <a:gd name="T42" fmla="*/ 2810 w 65"/>
                  <a:gd name="T43" fmla="*/ 0 h 106"/>
                  <a:gd name="T44" fmla="*/ 2693 w 65"/>
                  <a:gd name="T45" fmla="*/ 0 h 106"/>
                  <a:gd name="T46" fmla="*/ 2391 w 65"/>
                  <a:gd name="T47" fmla="*/ 3 h 106"/>
                  <a:gd name="T48" fmla="*/ 2086 w 65"/>
                  <a:gd name="T49" fmla="*/ 4671 h 106"/>
                  <a:gd name="T50" fmla="*/ 1743 w 65"/>
                  <a:gd name="T51" fmla="*/ 8266 h 106"/>
                  <a:gd name="T52" fmla="*/ 1374 w 65"/>
                  <a:gd name="T53" fmla="*/ 12450 h 106"/>
                  <a:gd name="T54" fmla="*/ 1059 w 65"/>
                  <a:gd name="T55" fmla="*/ 18189 h 106"/>
                  <a:gd name="T56" fmla="*/ 787 w 65"/>
                  <a:gd name="T57" fmla="*/ 23298 h 106"/>
                  <a:gd name="T58" fmla="*/ 583 w 65"/>
                  <a:gd name="T59" fmla="*/ 28137 h 106"/>
                  <a:gd name="T60" fmla="*/ 8 w 65"/>
                  <a:gd name="T61" fmla="*/ 33131 h 106"/>
                  <a:gd name="T62" fmla="*/ 6 w 65"/>
                  <a:gd name="T63" fmla="*/ 38296 h 106"/>
                  <a:gd name="T64" fmla="*/ 4 w 65"/>
                  <a:gd name="T65" fmla="*/ 44560 h 106"/>
                  <a:gd name="T66" fmla="*/ 3 w 65"/>
                  <a:gd name="T67" fmla="*/ 48936 h 106"/>
                  <a:gd name="T68" fmla="*/ 2 w 65"/>
                  <a:gd name="T69" fmla="*/ 52621 h 106"/>
                  <a:gd name="T70" fmla="*/ 1 w 65"/>
                  <a:gd name="T71" fmla="*/ 57083 h 106"/>
                  <a:gd name="T72" fmla="*/ 0 w 65"/>
                  <a:gd name="T73" fmla="*/ 58975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0" y="96"/>
                    </a:moveTo>
                    <a:lnTo>
                      <a:pt x="0" y="98"/>
                    </a:lnTo>
                    <a:lnTo>
                      <a:pt x="1" y="101"/>
                    </a:lnTo>
                    <a:lnTo>
                      <a:pt x="1" y="103"/>
                    </a:lnTo>
                    <a:lnTo>
                      <a:pt x="3" y="105"/>
                    </a:lnTo>
                    <a:lnTo>
                      <a:pt x="6" y="106"/>
                    </a:lnTo>
                    <a:lnTo>
                      <a:pt x="11" y="105"/>
                    </a:lnTo>
                    <a:lnTo>
                      <a:pt x="18" y="103"/>
                    </a:lnTo>
                    <a:lnTo>
                      <a:pt x="24" y="99"/>
                    </a:lnTo>
                    <a:lnTo>
                      <a:pt x="30" y="94"/>
                    </a:lnTo>
                    <a:lnTo>
                      <a:pt x="38" y="87"/>
                    </a:lnTo>
                    <a:lnTo>
                      <a:pt x="45" y="80"/>
                    </a:lnTo>
                    <a:lnTo>
                      <a:pt x="51" y="71"/>
                    </a:lnTo>
                    <a:lnTo>
                      <a:pt x="57" y="61"/>
                    </a:lnTo>
                    <a:lnTo>
                      <a:pt x="61" y="50"/>
                    </a:lnTo>
                    <a:lnTo>
                      <a:pt x="64" y="39"/>
                    </a:lnTo>
                    <a:lnTo>
                      <a:pt x="65" y="27"/>
                    </a:lnTo>
                    <a:lnTo>
                      <a:pt x="64" y="14"/>
                    </a:lnTo>
                    <a:lnTo>
                      <a:pt x="61" y="1"/>
                    </a:lnTo>
                    <a:lnTo>
                      <a:pt x="60" y="0"/>
                    </a:lnTo>
                    <a:lnTo>
                      <a:pt x="59" y="0"/>
                    </a:lnTo>
                    <a:lnTo>
                      <a:pt x="57" y="0"/>
                    </a:lnTo>
                    <a:lnTo>
                      <a:pt x="55" y="0"/>
                    </a:lnTo>
                    <a:lnTo>
                      <a:pt x="49" y="3"/>
                    </a:lnTo>
                    <a:lnTo>
                      <a:pt x="42" y="7"/>
                    </a:lnTo>
                    <a:lnTo>
                      <a:pt x="36" y="14"/>
                    </a:lnTo>
                    <a:lnTo>
                      <a:pt x="28" y="20"/>
                    </a:lnTo>
                    <a:lnTo>
                      <a:pt x="22" y="29"/>
                    </a:lnTo>
                    <a:lnTo>
                      <a:pt x="17" y="38"/>
                    </a:lnTo>
                    <a:lnTo>
                      <a:pt x="12" y="46"/>
                    </a:lnTo>
                    <a:lnTo>
                      <a:pt x="8" y="54"/>
                    </a:lnTo>
                    <a:lnTo>
                      <a:pt x="6" y="62"/>
                    </a:lnTo>
                    <a:lnTo>
                      <a:pt x="4" y="71"/>
                    </a:lnTo>
                    <a:lnTo>
                      <a:pt x="3" y="79"/>
                    </a:lnTo>
                    <a:lnTo>
                      <a:pt x="2" y="85"/>
                    </a:lnTo>
                    <a:lnTo>
                      <a:pt x="1"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74" name="Freeform 998"/>
              <p:cNvSpPr>
                <a:spLocks noChangeArrowheads="1"/>
              </p:cNvSpPr>
              <p:nvPr/>
            </p:nvSpPr>
            <p:spPr bwMode="auto">
              <a:xfrm>
                <a:off x="5541" y="1662"/>
                <a:ext cx="72" cy="116"/>
              </a:xfrm>
              <a:custGeom>
                <a:avLst/>
                <a:gdLst>
                  <a:gd name="T0" fmla="*/ 1923 w 74"/>
                  <a:gd name="T1" fmla="*/ 3 h 110"/>
                  <a:gd name="T2" fmla="*/ 2027 w 74"/>
                  <a:gd name="T3" fmla="*/ 7283 h 110"/>
                  <a:gd name="T4" fmla="*/ 2029 w 74"/>
                  <a:gd name="T5" fmla="*/ 12734 h 110"/>
                  <a:gd name="T6" fmla="*/ 2027 w 74"/>
                  <a:gd name="T7" fmla="*/ 18832 h 110"/>
                  <a:gd name="T8" fmla="*/ 1923 w 74"/>
                  <a:gd name="T9" fmla="*/ 23951 h 110"/>
                  <a:gd name="T10" fmla="*/ 1777 w 74"/>
                  <a:gd name="T11" fmla="*/ 29664 h 110"/>
                  <a:gd name="T12" fmla="*/ 1600 w 74"/>
                  <a:gd name="T13" fmla="*/ 34695 h 110"/>
                  <a:gd name="T14" fmla="*/ 1403 w 74"/>
                  <a:gd name="T15" fmla="*/ 37795 h 110"/>
                  <a:gd name="T16" fmla="*/ 1199 w 74"/>
                  <a:gd name="T17" fmla="*/ 41498 h 110"/>
                  <a:gd name="T18" fmla="*/ 1022 w 74"/>
                  <a:gd name="T19" fmla="*/ 44853 h 110"/>
                  <a:gd name="T20" fmla="*/ 829 w 74"/>
                  <a:gd name="T21" fmla="*/ 47545 h 110"/>
                  <a:gd name="T22" fmla="*/ 604 w 74"/>
                  <a:gd name="T23" fmla="*/ 48654 h 110"/>
                  <a:gd name="T24" fmla="*/ 442 w 74"/>
                  <a:gd name="T25" fmla="*/ 49647 h 110"/>
                  <a:gd name="T26" fmla="*/ 378 w 74"/>
                  <a:gd name="T27" fmla="*/ 50152 h 110"/>
                  <a:gd name="T28" fmla="*/ 339 w 74"/>
                  <a:gd name="T29" fmla="*/ 49647 h 110"/>
                  <a:gd name="T30" fmla="*/ 339 w 74"/>
                  <a:gd name="T31" fmla="*/ 48654 h 110"/>
                  <a:gd name="T32" fmla="*/ 9 w 74"/>
                  <a:gd name="T33" fmla="*/ 48502 h 110"/>
                  <a:gd name="T34" fmla="*/ 9 w 74"/>
                  <a:gd name="T35" fmla="*/ 47871 h 110"/>
                  <a:gd name="T36" fmla="*/ 0 w 74"/>
                  <a:gd name="T37" fmla="*/ 47545 h 110"/>
                  <a:gd name="T38" fmla="*/ 0 w 74"/>
                  <a:gd name="T39" fmla="*/ 48502 h 110"/>
                  <a:gd name="T40" fmla="*/ 1 w 74"/>
                  <a:gd name="T41" fmla="*/ 51404 h 110"/>
                  <a:gd name="T42" fmla="*/ 3 w 74"/>
                  <a:gd name="T43" fmla="*/ 52491 h 110"/>
                  <a:gd name="T44" fmla="*/ 6 w 74"/>
                  <a:gd name="T45" fmla="*/ 53411 h 110"/>
                  <a:gd name="T46" fmla="*/ 357 w 74"/>
                  <a:gd name="T47" fmla="*/ 54272 h 110"/>
                  <a:gd name="T48" fmla="*/ 489 w 74"/>
                  <a:gd name="T49" fmla="*/ 53690 h 110"/>
                  <a:gd name="T50" fmla="*/ 709 w 74"/>
                  <a:gd name="T51" fmla="*/ 52628 h 110"/>
                  <a:gd name="T52" fmla="*/ 970 w 74"/>
                  <a:gd name="T53" fmla="*/ 51404 h 110"/>
                  <a:gd name="T54" fmla="*/ 1198 w 74"/>
                  <a:gd name="T55" fmla="*/ 48427 h 110"/>
                  <a:gd name="T56" fmla="*/ 1403 w 74"/>
                  <a:gd name="T57" fmla="*/ 44853 h 110"/>
                  <a:gd name="T58" fmla="*/ 1641 w 74"/>
                  <a:gd name="T59" fmla="*/ 41372 h 110"/>
                  <a:gd name="T60" fmla="*/ 1825 w 74"/>
                  <a:gd name="T61" fmla="*/ 36059 h 110"/>
                  <a:gd name="T62" fmla="*/ 2027 w 74"/>
                  <a:gd name="T63" fmla="*/ 31299 h 110"/>
                  <a:gd name="T64" fmla="*/ 2139 w 74"/>
                  <a:gd name="T65" fmla="*/ 25354 h 110"/>
                  <a:gd name="T66" fmla="*/ 2251 w 74"/>
                  <a:gd name="T67" fmla="*/ 18913 h 110"/>
                  <a:gd name="T68" fmla="*/ 2254 w 74"/>
                  <a:gd name="T69" fmla="*/ 13521 h 110"/>
                  <a:gd name="T70" fmla="*/ 2251 w 74"/>
                  <a:gd name="T71" fmla="*/ 6153 h 110"/>
                  <a:gd name="T72" fmla="*/ 2139 w 74"/>
                  <a:gd name="T73" fmla="*/ 0 h 110"/>
                  <a:gd name="T74" fmla="*/ 1923 w 74"/>
                  <a:gd name="T75" fmla="*/ 3 h 1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4"/>
                  <a:gd name="T115" fmla="*/ 0 h 110"/>
                  <a:gd name="T116" fmla="*/ 74 w 74"/>
                  <a:gd name="T117" fmla="*/ 110 h 1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4" h="110">
                    <a:moveTo>
                      <a:pt x="62" y="3"/>
                    </a:moveTo>
                    <a:lnTo>
                      <a:pt x="65" y="15"/>
                    </a:lnTo>
                    <a:lnTo>
                      <a:pt x="66" y="26"/>
                    </a:lnTo>
                    <a:lnTo>
                      <a:pt x="65" y="38"/>
                    </a:lnTo>
                    <a:lnTo>
                      <a:pt x="62" y="49"/>
                    </a:lnTo>
                    <a:lnTo>
                      <a:pt x="58" y="59"/>
                    </a:lnTo>
                    <a:lnTo>
                      <a:pt x="52" y="69"/>
                    </a:lnTo>
                    <a:lnTo>
                      <a:pt x="46" y="76"/>
                    </a:lnTo>
                    <a:lnTo>
                      <a:pt x="40" y="84"/>
                    </a:lnTo>
                    <a:lnTo>
                      <a:pt x="33" y="91"/>
                    </a:lnTo>
                    <a:lnTo>
                      <a:pt x="27" y="95"/>
                    </a:lnTo>
                    <a:lnTo>
                      <a:pt x="21" y="99"/>
                    </a:lnTo>
                    <a:lnTo>
                      <a:pt x="15" y="101"/>
                    </a:lnTo>
                    <a:lnTo>
                      <a:pt x="12" y="102"/>
                    </a:lnTo>
                    <a:lnTo>
                      <a:pt x="10" y="101"/>
                    </a:lnTo>
                    <a:lnTo>
                      <a:pt x="10" y="99"/>
                    </a:lnTo>
                    <a:lnTo>
                      <a:pt x="9" y="98"/>
                    </a:lnTo>
                    <a:lnTo>
                      <a:pt x="9" y="96"/>
                    </a:lnTo>
                    <a:lnTo>
                      <a:pt x="0" y="95"/>
                    </a:lnTo>
                    <a:lnTo>
                      <a:pt x="0" y="98"/>
                    </a:lnTo>
                    <a:lnTo>
                      <a:pt x="1" y="103"/>
                    </a:lnTo>
                    <a:lnTo>
                      <a:pt x="3" y="106"/>
                    </a:lnTo>
                    <a:lnTo>
                      <a:pt x="6" y="108"/>
                    </a:lnTo>
                    <a:lnTo>
                      <a:pt x="11" y="110"/>
                    </a:lnTo>
                    <a:lnTo>
                      <a:pt x="17" y="109"/>
                    </a:lnTo>
                    <a:lnTo>
                      <a:pt x="24" y="107"/>
                    </a:lnTo>
                    <a:lnTo>
                      <a:pt x="31" y="103"/>
                    </a:lnTo>
                    <a:lnTo>
                      <a:pt x="39" y="97"/>
                    </a:lnTo>
                    <a:lnTo>
                      <a:pt x="46" y="91"/>
                    </a:lnTo>
                    <a:lnTo>
                      <a:pt x="53" y="83"/>
                    </a:lnTo>
                    <a:lnTo>
                      <a:pt x="60" y="73"/>
                    </a:lnTo>
                    <a:lnTo>
                      <a:pt x="65" y="63"/>
                    </a:lnTo>
                    <a:lnTo>
                      <a:pt x="70" y="51"/>
                    </a:lnTo>
                    <a:lnTo>
                      <a:pt x="73" y="39"/>
                    </a:lnTo>
                    <a:lnTo>
                      <a:pt x="74" y="27"/>
                    </a:lnTo>
                    <a:lnTo>
                      <a:pt x="73" y="13"/>
                    </a:lnTo>
                    <a:lnTo>
                      <a:pt x="70" y="0"/>
                    </a:lnTo>
                    <a:lnTo>
                      <a:pt x="62"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75" name="Freeform 999"/>
              <p:cNvSpPr>
                <a:spLocks noChangeArrowheads="1"/>
              </p:cNvSpPr>
              <p:nvPr/>
            </p:nvSpPr>
            <p:spPr bwMode="auto">
              <a:xfrm>
                <a:off x="5559" y="1645"/>
                <a:ext cx="50" cy="52"/>
              </a:xfrm>
              <a:custGeom>
                <a:avLst/>
                <a:gdLst>
                  <a:gd name="T0" fmla="*/ 8 w 53"/>
                  <a:gd name="T1" fmla="*/ 279258 h 45"/>
                  <a:gd name="T2" fmla="*/ 385 w 53"/>
                  <a:gd name="T3" fmla="*/ 219058 h 45"/>
                  <a:gd name="T4" fmla="*/ 535 w 53"/>
                  <a:gd name="T5" fmla="*/ 182376 h 45"/>
                  <a:gd name="T6" fmla="*/ 832 w 53"/>
                  <a:gd name="T7" fmla="*/ 131277 h 45"/>
                  <a:gd name="T8" fmla="*/ 982 w 53"/>
                  <a:gd name="T9" fmla="*/ 92343 h 45"/>
                  <a:gd name="T10" fmla="*/ 1157 w 53"/>
                  <a:gd name="T11" fmla="*/ 65371 h 45"/>
                  <a:gd name="T12" fmla="*/ 1306 w 53"/>
                  <a:gd name="T13" fmla="*/ 55190 h 45"/>
                  <a:gd name="T14" fmla="*/ 1379 w 53"/>
                  <a:gd name="T15" fmla="*/ 55190 h 45"/>
                  <a:gd name="T16" fmla="*/ 1366 w 53"/>
                  <a:gd name="T17" fmla="*/ 50653 h 45"/>
                  <a:gd name="T18" fmla="*/ 1564 w 53"/>
                  <a:gd name="T19" fmla="*/ 1050 h 45"/>
                  <a:gd name="T20" fmla="*/ 1525 w 53"/>
                  <a:gd name="T21" fmla="*/ 1 h 45"/>
                  <a:gd name="T22" fmla="*/ 1401 w 53"/>
                  <a:gd name="T23" fmla="*/ 0 h 45"/>
                  <a:gd name="T24" fmla="*/ 1306 w 53"/>
                  <a:gd name="T25" fmla="*/ 0 h 45"/>
                  <a:gd name="T26" fmla="*/ 1224 w 53"/>
                  <a:gd name="T27" fmla="*/ 0 h 45"/>
                  <a:gd name="T28" fmla="*/ 991 w 53"/>
                  <a:gd name="T29" fmla="*/ 94 h 45"/>
                  <a:gd name="T30" fmla="*/ 840 w 53"/>
                  <a:gd name="T31" fmla="*/ 55190 h 45"/>
                  <a:gd name="T32" fmla="*/ 566 w 53"/>
                  <a:gd name="T33" fmla="*/ 92343 h 45"/>
                  <a:gd name="T34" fmla="*/ 385 w 53"/>
                  <a:gd name="T35" fmla="*/ 141165 h 45"/>
                  <a:gd name="T36" fmla="*/ 7 w 53"/>
                  <a:gd name="T37" fmla="*/ 197161 h 45"/>
                  <a:gd name="T38" fmla="*/ 0 w 53"/>
                  <a:gd name="T39" fmla="*/ 256707 h 45"/>
                  <a:gd name="T40" fmla="*/ 8 w 53"/>
                  <a:gd name="T41" fmla="*/ 279258 h 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3"/>
                  <a:gd name="T64" fmla="*/ 0 h 45"/>
                  <a:gd name="T65" fmla="*/ 53 w 53"/>
                  <a:gd name="T66" fmla="*/ 45 h 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3" h="45">
                    <a:moveTo>
                      <a:pt x="8" y="45"/>
                    </a:moveTo>
                    <a:lnTo>
                      <a:pt x="13" y="36"/>
                    </a:lnTo>
                    <a:lnTo>
                      <a:pt x="19" y="29"/>
                    </a:lnTo>
                    <a:lnTo>
                      <a:pt x="27" y="22"/>
                    </a:lnTo>
                    <a:lnTo>
                      <a:pt x="33" y="15"/>
                    </a:lnTo>
                    <a:lnTo>
                      <a:pt x="39" y="11"/>
                    </a:lnTo>
                    <a:lnTo>
                      <a:pt x="44" y="9"/>
                    </a:lnTo>
                    <a:lnTo>
                      <a:pt x="46" y="9"/>
                    </a:lnTo>
                    <a:lnTo>
                      <a:pt x="45" y="8"/>
                    </a:lnTo>
                    <a:lnTo>
                      <a:pt x="53" y="5"/>
                    </a:lnTo>
                    <a:lnTo>
                      <a:pt x="51" y="1"/>
                    </a:lnTo>
                    <a:lnTo>
                      <a:pt x="47" y="0"/>
                    </a:lnTo>
                    <a:lnTo>
                      <a:pt x="44" y="0"/>
                    </a:lnTo>
                    <a:lnTo>
                      <a:pt x="41" y="0"/>
                    </a:lnTo>
                    <a:lnTo>
                      <a:pt x="34" y="3"/>
                    </a:lnTo>
                    <a:lnTo>
                      <a:pt x="28" y="9"/>
                    </a:lnTo>
                    <a:lnTo>
                      <a:pt x="20" y="15"/>
                    </a:lnTo>
                    <a:lnTo>
                      <a:pt x="13" y="23"/>
                    </a:lnTo>
                    <a:lnTo>
                      <a:pt x="7" y="31"/>
                    </a:lnTo>
                    <a:lnTo>
                      <a:pt x="0" y="41"/>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76" name="Freeform 1000"/>
              <p:cNvSpPr>
                <a:spLocks noChangeArrowheads="1"/>
              </p:cNvSpPr>
              <p:nvPr/>
            </p:nvSpPr>
            <p:spPr bwMode="auto">
              <a:xfrm>
                <a:off x="5541" y="1701"/>
                <a:ext cx="21" cy="51"/>
              </a:xfrm>
              <a:custGeom>
                <a:avLst/>
                <a:gdLst>
                  <a:gd name="T0" fmla="*/ 577 w 25"/>
                  <a:gd name="T1" fmla="*/ 1881 h 60"/>
                  <a:gd name="T2" fmla="*/ 624 w 25"/>
                  <a:gd name="T3" fmla="*/ 1823 h 60"/>
                  <a:gd name="T4" fmla="*/ 674 w 25"/>
                  <a:gd name="T5" fmla="*/ 1585 h 60"/>
                  <a:gd name="T6" fmla="*/ 728 w 25"/>
                  <a:gd name="T7" fmla="*/ 1432 h 60"/>
                  <a:gd name="T8" fmla="*/ 786 w 25"/>
                  <a:gd name="T9" fmla="*/ 1150 h 60"/>
                  <a:gd name="T10" fmla="*/ 916 w 25"/>
                  <a:gd name="T11" fmla="*/ 904 h 60"/>
                  <a:gd name="T12" fmla="*/ 1069 w 25"/>
                  <a:gd name="T13" fmla="*/ 658 h 60"/>
                  <a:gd name="T14" fmla="*/ 1347 w 25"/>
                  <a:gd name="T15" fmla="*/ 374 h 60"/>
                  <a:gd name="T16" fmla="*/ 1572 w 25"/>
                  <a:gd name="T17" fmla="*/ 3 h 60"/>
                  <a:gd name="T18" fmla="*/ 1069 w 25"/>
                  <a:gd name="T19" fmla="*/ 0 h 60"/>
                  <a:gd name="T20" fmla="*/ 786 w 25"/>
                  <a:gd name="T21" fmla="*/ 250 h 60"/>
                  <a:gd name="T22" fmla="*/ 624 w 25"/>
                  <a:gd name="T23" fmla="*/ 518 h 60"/>
                  <a:gd name="T24" fmla="*/ 496 w 25"/>
                  <a:gd name="T25" fmla="*/ 780 h 60"/>
                  <a:gd name="T26" fmla="*/ 3 w 25"/>
                  <a:gd name="T27" fmla="*/ 1074 h 60"/>
                  <a:gd name="T28" fmla="*/ 3 w 25"/>
                  <a:gd name="T29" fmla="*/ 1324 h 60"/>
                  <a:gd name="T30" fmla="*/ 1 w 25"/>
                  <a:gd name="T31" fmla="*/ 1558 h 60"/>
                  <a:gd name="T32" fmla="*/ 1 w 25"/>
                  <a:gd name="T33" fmla="*/ 1736 h 60"/>
                  <a:gd name="T34" fmla="*/ 0 w 25"/>
                  <a:gd name="T35" fmla="*/ 1862 h 60"/>
                  <a:gd name="T36" fmla="*/ 577 w 25"/>
                  <a:gd name="T37" fmla="*/ 1881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0"/>
                  <a:gd name="T59" fmla="*/ 25 w 25"/>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0">
                    <a:moveTo>
                      <a:pt x="9" y="60"/>
                    </a:moveTo>
                    <a:lnTo>
                      <a:pt x="10" y="56"/>
                    </a:lnTo>
                    <a:lnTo>
                      <a:pt x="11" y="50"/>
                    </a:lnTo>
                    <a:lnTo>
                      <a:pt x="12" y="44"/>
                    </a:lnTo>
                    <a:lnTo>
                      <a:pt x="13" y="36"/>
                    </a:lnTo>
                    <a:lnTo>
                      <a:pt x="15" y="28"/>
                    </a:lnTo>
                    <a:lnTo>
                      <a:pt x="17" y="20"/>
                    </a:lnTo>
                    <a:lnTo>
                      <a:pt x="21" y="12"/>
                    </a:lnTo>
                    <a:lnTo>
                      <a:pt x="25" y="4"/>
                    </a:lnTo>
                    <a:lnTo>
                      <a:pt x="17" y="0"/>
                    </a:lnTo>
                    <a:lnTo>
                      <a:pt x="13" y="7"/>
                    </a:lnTo>
                    <a:lnTo>
                      <a:pt x="10" y="16"/>
                    </a:lnTo>
                    <a:lnTo>
                      <a:pt x="7" y="25"/>
                    </a:lnTo>
                    <a:lnTo>
                      <a:pt x="5" y="34"/>
                    </a:lnTo>
                    <a:lnTo>
                      <a:pt x="4" y="41"/>
                    </a:lnTo>
                    <a:lnTo>
                      <a:pt x="1" y="49"/>
                    </a:lnTo>
                    <a:lnTo>
                      <a:pt x="1" y="55"/>
                    </a:lnTo>
                    <a:lnTo>
                      <a:pt x="0" y="59"/>
                    </a:lnTo>
                    <a:lnTo>
                      <a:pt x="9"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77" name="Freeform 1001"/>
              <p:cNvSpPr>
                <a:spLocks noChangeArrowheads="1"/>
              </p:cNvSpPr>
              <p:nvPr/>
            </p:nvSpPr>
            <p:spPr bwMode="auto">
              <a:xfrm>
                <a:off x="145" y="2723"/>
                <a:ext cx="63" cy="111"/>
              </a:xfrm>
              <a:custGeom>
                <a:avLst/>
                <a:gdLst>
                  <a:gd name="T0" fmla="*/ 3166 w 65"/>
                  <a:gd name="T1" fmla="*/ 30987 h 106"/>
                  <a:gd name="T2" fmla="*/ 3166 w 65"/>
                  <a:gd name="T3" fmla="*/ 32570 h 106"/>
                  <a:gd name="T4" fmla="*/ 3157 w 65"/>
                  <a:gd name="T5" fmla="*/ 33039 h 106"/>
                  <a:gd name="T6" fmla="*/ 3157 w 65"/>
                  <a:gd name="T7" fmla="*/ 33338 h 106"/>
                  <a:gd name="T8" fmla="*/ 3035 w 65"/>
                  <a:gd name="T9" fmla="*/ 33668 h 106"/>
                  <a:gd name="T10" fmla="*/ 2922 w 65"/>
                  <a:gd name="T11" fmla="*/ 34269 h 106"/>
                  <a:gd name="T12" fmla="*/ 2647 w 65"/>
                  <a:gd name="T13" fmla="*/ 34269 h 106"/>
                  <a:gd name="T14" fmla="*/ 2349 w 65"/>
                  <a:gd name="T15" fmla="*/ 33338 h 106"/>
                  <a:gd name="T16" fmla="*/ 2043 w 65"/>
                  <a:gd name="T17" fmla="*/ 32570 h 106"/>
                  <a:gd name="T18" fmla="*/ 1708 w 65"/>
                  <a:gd name="T19" fmla="*/ 30493 h 106"/>
                  <a:gd name="T20" fmla="*/ 1346 w 65"/>
                  <a:gd name="T21" fmla="*/ 28552 h 106"/>
                  <a:gd name="T22" fmla="*/ 939 w 65"/>
                  <a:gd name="T23" fmla="*/ 25612 h 106"/>
                  <a:gd name="T24" fmla="*/ 656 w 65"/>
                  <a:gd name="T25" fmla="*/ 22957 h 106"/>
                  <a:gd name="T26" fmla="*/ 8 w 65"/>
                  <a:gd name="T27" fmla="*/ 19827 h 106"/>
                  <a:gd name="T28" fmla="*/ 4 w 65"/>
                  <a:gd name="T29" fmla="*/ 16081 h 106"/>
                  <a:gd name="T30" fmla="*/ 1 w 65"/>
                  <a:gd name="T31" fmla="*/ 12769 h 106"/>
                  <a:gd name="T32" fmla="*/ 0 w 65"/>
                  <a:gd name="T33" fmla="*/ 8456 h 106"/>
                  <a:gd name="T34" fmla="*/ 1 w 65"/>
                  <a:gd name="T35" fmla="*/ 4303 h 106"/>
                  <a:gd name="T36" fmla="*/ 4 w 65"/>
                  <a:gd name="T37" fmla="*/ 2 h 106"/>
                  <a:gd name="T38" fmla="*/ 5 w 65"/>
                  <a:gd name="T39" fmla="*/ 1 h 106"/>
                  <a:gd name="T40" fmla="*/ 6 w 65"/>
                  <a:gd name="T41" fmla="*/ 0 h 106"/>
                  <a:gd name="T42" fmla="*/ 8 w 65"/>
                  <a:gd name="T43" fmla="*/ 0 h 106"/>
                  <a:gd name="T44" fmla="*/ 517 w 65"/>
                  <a:gd name="T45" fmla="*/ 1 h 106"/>
                  <a:gd name="T46" fmla="*/ 740 w 65"/>
                  <a:gd name="T47" fmla="*/ 3 h 106"/>
                  <a:gd name="T48" fmla="*/ 1126 w 65"/>
                  <a:gd name="T49" fmla="*/ 2585 h 106"/>
                  <a:gd name="T50" fmla="*/ 1429 w 65"/>
                  <a:gd name="T51" fmla="*/ 4303 h 106"/>
                  <a:gd name="T52" fmla="*/ 1814 w 65"/>
                  <a:gd name="T53" fmla="*/ 7162 h 106"/>
                  <a:gd name="T54" fmla="*/ 2122 w 65"/>
                  <a:gd name="T55" fmla="*/ 9104 h 106"/>
                  <a:gd name="T56" fmla="*/ 2391 w 65"/>
                  <a:gd name="T57" fmla="*/ 12161 h 106"/>
                  <a:gd name="T58" fmla="*/ 2595 w 65"/>
                  <a:gd name="T59" fmla="*/ 14833 h 106"/>
                  <a:gd name="T60" fmla="*/ 2810 w 65"/>
                  <a:gd name="T61" fmla="*/ 17495 h 106"/>
                  <a:gd name="T62" fmla="*/ 2922 w 65"/>
                  <a:gd name="T63" fmla="*/ 20223 h 106"/>
                  <a:gd name="T64" fmla="*/ 2982 w 65"/>
                  <a:gd name="T65" fmla="*/ 22957 h 106"/>
                  <a:gd name="T66" fmla="*/ 3035 w 65"/>
                  <a:gd name="T67" fmla="*/ 25157 h 106"/>
                  <a:gd name="T68" fmla="*/ 3102 w 65"/>
                  <a:gd name="T69" fmla="*/ 27541 h 106"/>
                  <a:gd name="T70" fmla="*/ 3157 w 65"/>
                  <a:gd name="T71" fmla="*/ 29621 h 106"/>
                  <a:gd name="T72" fmla="*/ 3166 w 65"/>
                  <a:gd name="T73" fmla="*/ 3098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65" y="96"/>
                    </a:moveTo>
                    <a:lnTo>
                      <a:pt x="65" y="100"/>
                    </a:lnTo>
                    <a:lnTo>
                      <a:pt x="64" y="102"/>
                    </a:lnTo>
                    <a:lnTo>
                      <a:pt x="64" y="104"/>
                    </a:lnTo>
                    <a:lnTo>
                      <a:pt x="62" y="105"/>
                    </a:lnTo>
                    <a:lnTo>
                      <a:pt x="59" y="106"/>
                    </a:lnTo>
                    <a:lnTo>
                      <a:pt x="54" y="106"/>
                    </a:lnTo>
                    <a:lnTo>
                      <a:pt x="48" y="104"/>
                    </a:lnTo>
                    <a:lnTo>
                      <a:pt x="41" y="100"/>
                    </a:lnTo>
                    <a:lnTo>
                      <a:pt x="35" y="94"/>
                    </a:lnTo>
                    <a:lnTo>
                      <a:pt x="27" y="88"/>
                    </a:lnTo>
                    <a:lnTo>
                      <a:pt x="20" y="80"/>
                    </a:lnTo>
                    <a:lnTo>
                      <a:pt x="14" y="71"/>
                    </a:lnTo>
                    <a:lnTo>
                      <a:pt x="8" y="61"/>
                    </a:lnTo>
                    <a:lnTo>
                      <a:pt x="4" y="50"/>
                    </a:lnTo>
                    <a:lnTo>
                      <a:pt x="1" y="39"/>
                    </a:lnTo>
                    <a:lnTo>
                      <a:pt x="0" y="27"/>
                    </a:lnTo>
                    <a:lnTo>
                      <a:pt x="1" y="14"/>
                    </a:lnTo>
                    <a:lnTo>
                      <a:pt x="4" y="2"/>
                    </a:lnTo>
                    <a:lnTo>
                      <a:pt x="5" y="1"/>
                    </a:lnTo>
                    <a:lnTo>
                      <a:pt x="6" y="0"/>
                    </a:lnTo>
                    <a:lnTo>
                      <a:pt x="8" y="0"/>
                    </a:lnTo>
                    <a:lnTo>
                      <a:pt x="10" y="1"/>
                    </a:lnTo>
                    <a:lnTo>
                      <a:pt x="16" y="3"/>
                    </a:lnTo>
                    <a:lnTo>
                      <a:pt x="23" y="7"/>
                    </a:lnTo>
                    <a:lnTo>
                      <a:pt x="29" y="14"/>
                    </a:lnTo>
                    <a:lnTo>
                      <a:pt x="37" y="22"/>
                    </a:lnTo>
                    <a:lnTo>
                      <a:pt x="43" y="29"/>
                    </a:lnTo>
                    <a:lnTo>
                      <a:pt x="49" y="38"/>
                    </a:lnTo>
                    <a:lnTo>
                      <a:pt x="53" y="46"/>
                    </a:lnTo>
                    <a:lnTo>
                      <a:pt x="57" y="55"/>
                    </a:lnTo>
                    <a:lnTo>
                      <a:pt x="59" y="63"/>
                    </a:lnTo>
                    <a:lnTo>
                      <a:pt x="61" y="71"/>
                    </a:lnTo>
                    <a:lnTo>
                      <a:pt x="62" y="79"/>
                    </a:lnTo>
                    <a:lnTo>
                      <a:pt x="63" y="86"/>
                    </a:lnTo>
                    <a:lnTo>
                      <a:pt x="64" y="92"/>
                    </a:lnTo>
                    <a:lnTo>
                      <a:pt x="65"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78" name="Freeform 1002"/>
              <p:cNvSpPr>
                <a:spLocks noChangeArrowheads="1"/>
              </p:cNvSpPr>
              <p:nvPr/>
            </p:nvSpPr>
            <p:spPr bwMode="auto">
              <a:xfrm>
                <a:off x="140" y="2723"/>
                <a:ext cx="72" cy="117"/>
              </a:xfrm>
              <a:custGeom>
                <a:avLst/>
                <a:gdLst>
                  <a:gd name="T0" fmla="*/ 4 w 74"/>
                  <a:gd name="T1" fmla="*/ 0 h 111"/>
                  <a:gd name="T2" fmla="*/ 1 w 74"/>
                  <a:gd name="T3" fmla="*/ 6182 h 111"/>
                  <a:gd name="T4" fmla="*/ 0 w 74"/>
                  <a:gd name="T5" fmla="*/ 12511 h 111"/>
                  <a:gd name="T6" fmla="*/ 1 w 74"/>
                  <a:gd name="T7" fmla="*/ 18459 h 111"/>
                  <a:gd name="T8" fmla="*/ 4 w 74"/>
                  <a:gd name="T9" fmla="*/ 24662 h 111"/>
                  <a:gd name="T10" fmla="*/ 9 w 74"/>
                  <a:gd name="T11" fmla="*/ 29458 h 111"/>
                  <a:gd name="T12" fmla="*/ 417 w 74"/>
                  <a:gd name="T13" fmla="*/ 34001 h 111"/>
                  <a:gd name="T14" fmla="*/ 604 w 74"/>
                  <a:gd name="T15" fmla="*/ 39369 h 111"/>
                  <a:gd name="T16" fmla="*/ 873 w 74"/>
                  <a:gd name="T17" fmla="*/ 42803 h 111"/>
                  <a:gd name="T18" fmla="*/ 1077 w 74"/>
                  <a:gd name="T19" fmla="*/ 46451 h 111"/>
                  <a:gd name="T20" fmla="*/ 1330 w 74"/>
                  <a:gd name="T21" fmla="*/ 48656 h 111"/>
                  <a:gd name="T22" fmla="*/ 1557 w 74"/>
                  <a:gd name="T23" fmla="*/ 50178 h 111"/>
                  <a:gd name="T24" fmla="*/ 1732 w 74"/>
                  <a:gd name="T25" fmla="*/ 52015 h 111"/>
                  <a:gd name="T26" fmla="*/ 1925 w 74"/>
                  <a:gd name="T27" fmla="*/ 52015 h 111"/>
                  <a:gd name="T28" fmla="*/ 2120 w 74"/>
                  <a:gd name="T29" fmla="*/ 50618 h 111"/>
                  <a:gd name="T30" fmla="*/ 2196 w 74"/>
                  <a:gd name="T31" fmla="*/ 50015 h 111"/>
                  <a:gd name="T32" fmla="*/ 2251 w 74"/>
                  <a:gd name="T33" fmla="*/ 48110 h 111"/>
                  <a:gd name="T34" fmla="*/ 2254 w 74"/>
                  <a:gd name="T35" fmla="*/ 46813 h 111"/>
                  <a:gd name="T36" fmla="*/ 2254 w 74"/>
                  <a:gd name="T37" fmla="*/ 44511 h 111"/>
                  <a:gd name="T38" fmla="*/ 2027 w 74"/>
                  <a:gd name="T39" fmla="*/ 45036 h 111"/>
                  <a:gd name="T40" fmla="*/ 2027 w 74"/>
                  <a:gd name="T41" fmla="*/ 46451 h 111"/>
                  <a:gd name="T42" fmla="*/ 1975 w 74"/>
                  <a:gd name="T43" fmla="*/ 47078 h 111"/>
                  <a:gd name="T44" fmla="*/ 1923 w 74"/>
                  <a:gd name="T45" fmla="*/ 47443 h 111"/>
                  <a:gd name="T46" fmla="*/ 1823 w 74"/>
                  <a:gd name="T47" fmla="*/ 47443 h 111"/>
                  <a:gd name="T48" fmla="*/ 1641 w 74"/>
                  <a:gd name="T49" fmla="*/ 46813 h 111"/>
                  <a:gd name="T50" fmla="*/ 1477 w 74"/>
                  <a:gd name="T51" fmla="*/ 45036 h 111"/>
                  <a:gd name="T52" fmla="*/ 1262 w 74"/>
                  <a:gd name="T53" fmla="*/ 42803 h 111"/>
                  <a:gd name="T54" fmla="*/ 1023 w 74"/>
                  <a:gd name="T55" fmla="*/ 39602 h 111"/>
                  <a:gd name="T56" fmla="*/ 873 w 74"/>
                  <a:gd name="T57" fmla="*/ 36610 h 111"/>
                  <a:gd name="T58" fmla="*/ 637 w 74"/>
                  <a:gd name="T59" fmla="*/ 32565 h 111"/>
                  <a:gd name="T60" fmla="*/ 465 w 74"/>
                  <a:gd name="T61" fmla="*/ 27864 h 111"/>
                  <a:gd name="T62" fmla="*/ 378 w 74"/>
                  <a:gd name="T63" fmla="*/ 22934 h 111"/>
                  <a:gd name="T64" fmla="*/ 339 w 74"/>
                  <a:gd name="T65" fmla="*/ 18078 h 111"/>
                  <a:gd name="T66" fmla="*/ 8 w 74"/>
                  <a:gd name="T67" fmla="*/ 12511 h 111"/>
                  <a:gd name="T68" fmla="*/ 9 w 74"/>
                  <a:gd name="T69" fmla="*/ 6710 h 111"/>
                  <a:gd name="T70" fmla="*/ 378 w 74"/>
                  <a:gd name="T71" fmla="*/ 3 h 111"/>
                  <a:gd name="T72" fmla="*/ 4 w 74"/>
                  <a:gd name="T73" fmla="*/ 0 h 1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4"/>
                  <a:gd name="T112" fmla="*/ 0 h 111"/>
                  <a:gd name="T113" fmla="*/ 74 w 74"/>
                  <a:gd name="T114" fmla="*/ 111 h 1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4" h="111">
                    <a:moveTo>
                      <a:pt x="4" y="0"/>
                    </a:moveTo>
                    <a:lnTo>
                      <a:pt x="1" y="14"/>
                    </a:lnTo>
                    <a:lnTo>
                      <a:pt x="0" y="27"/>
                    </a:lnTo>
                    <a:lnTo>
                      <a:pt x="1" y="40"/>
                    </a:lnTo>
                    <a:lnTo>
                      <a:pt x="4" y="52"/>
                    </a:lnTo>
                    <a:lnTo>
                      <a:pt x="9" y="63"/>
                    </a:lnTo>
                    <a:lnTo>
                      <a:pt x="14" y="73"/>
                    </a:lnTo>
                    <a:lnTo>
                      <a:pt x="21" y="83"/>
                    </a:lnTo>
                    <a:lnTo>
                      <a:pt x="28" y="91"/>
                    </a:lnTo>
                    <a:lnTo>
                      <a:pt x="35" y="99"/>
                    </a:lnTo>
                    <a:lnTo>
                      <a:pt x="43" y="104"/>
                    </a:lnTo>
                    <a:lnTo>
                      <a:pt x="50" y="107"/>
                    </a:lnTo>
                    <a:lnTo>
                      <a:pt x="57" y="111"/>
                    </a:lnTo>
                    <a:lnTo>
                      <a:pt x="63" y="111"/>
                    </a:lnTo>
                    <a:lnTo>
                      <a:pt x="68" y="108"/>
                    </a:lnTo>
                    <a:lnTo>
                      <a:pt x="71" y="106"/>
                    </a:lnTo>
                    <a:lnTo>
                      <a:pt x="73" y="103"/>
                    </a:lnTo>
                    <a:lnTo>
                      <a:pt x="74" y="100"/>
                    </a:lnTo>
                    <a:lnTo>
                      <a:pt x="74" y="95"/>
                    </a:lnTo>
                    <a:lnTo>
                      <a:pt x="65" y="96"/>
                    </a:lnTo>
                    <a:lnTo>
                      <a:pt x="65" y="99"/>
                    </a:lnTo>
                    <a:lnTo>
                      <a:pt x="64" y="101"/>
                    </a:lnTo>
                    <a:lnTo>
                      <a:pt x="62" y="102"/>
                    </a:lnTo>
                    <a:lnTo>
                      <a:pt x="59" y="102"/>
                    </a:lnTo>
                    <a:lnTo>
                      <a:pt x="53" y="100"/>
                    </a:lnTo>
                    <a:lnTo>
                      <a:pt x="47" y="96"/>
                    </a:lnTo>
                    <a:lnTo>
                      <a:pt x="41" y="91"/>
                    </a:lnTo>
                    <a:lnTo>
                      <a:pt x="34" y="84"/>
                    </a:lnTo>
                    <a:lnTo>
                      <a:pt x="28" y="78"/>
                    </a:lnTo>
                    <a:lnTo>
                      <a:pt x="22" y="69"/>
                    </a:lnTo>
                    <a:lnTo>
                      <a:pt x="16" y="59"/>
                    </a:lnTo>
                    <a:lnTo>
                      <a:pt x="12" y="49"/>
                    </a:lnTo>
                    <a:lnTo>
                      <a:pt x="10" y="38"/>
                    </a:lnTo>
                    <a:lnTo>
                      <a:pt x="8" y="27"/>
                    </a:lnTo>
                    <a:lnTo>
                      <a:pt x="9" y="15"/>
                    </a:lnTo>
                    <a:lnTo>
                      <a:pt x="12" y="3"/>
                    </a:lnTo>
                    <a:lnTo>
                      <a:pt x="4"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79" name="Freeform 1003"/>
              <p:cNvSpPr>
                <a:spLocks noChangeArrowheads="1"/>
              </p:cNvSpPr>
              <p:nvPr/>
            </p:nvSpPr>
            <p:spPr bwMode="auto">
              <a:xfrm>
                <a:off x="145" y="2718"/>
                <a:ext cx="50" cy="44"/>
              </a:xfrm>
              <a:custGeom>
                <a:avLst/>
                <a:gdLst>
                  <a:gd name="T0" fmla="*/ 1564 w 53"/>
                  <a:gd name="T1" fmla="*/ 21367 h 45"/>
                  <a:gd name="T2" fmla="*/ 1379 w 53"/>
                  <a:gd name="T3" fmla="*/ 16555 h 45"/>
                  <a:gd name="T4" fmla="*/ 1169 w 53"/>
                  <a:gd name="T5" fmla="*/ 11749 h 45"/>
                  <a:gd name="T6" fmla="*/ 982 w 53"/>
                  <a:gd name="T7" fmla="*/ 8369 h 45"/>
                  <a:gd name="T8" fmla="*/ 746 w 53"/>
                  <a:gd name="T9" fmla="*/ 4593 h 45"/>
                  <a:gd name="T10" fmla="*/ 535 w 53"/>
                  <a:gd name="T11" fmla="*/ 89 h 45"/>
                  <a:gd name="T12" fmla="*/ 363 w 53"/>
                  <a:gd name="T13" fmla="*/ 1 h 45"/>
                  <a:gd name="T14" fmla="*/ 308 w 53"/>
                  <a:gd name="T15" fmla="*/ 0 h 45"/>
                  <a:gd name="T16" fmla="*/ 6 w 53"/>
                  <a:gd name="T17" fmla="*/ 0 h 45"/>
                  <a:gd name="T18" fmla="*/ 2 w 53"/>
                  <a:gd name="T19" fmla="*/ 1 h 45"/>
                  <a:gd name="T20" fmla="*/ 0 w 53"/>
                  <a:gd name="T21" fmla="*/ 89 h 45"/>
                  <a:gd name="T22" fmla="*/ 8 w 53"/>
                  <a:gd name="T23" fmla="*/ 4216 h 45"/>
                  <a:gd name="T24" fmla="*/ 8 w 53"/>
                  <a:gd name="T25" fmla="*/ 4593 h 45"/>
                  <a:gd name="T26" fmla="*/ 7 w 53"/>
                  <a:gd name="T27" fmla="*/ 4593 h 45"/>
                  <a:gd name="T28" fmla="*/ 308 w 53"/>
                  <a:gd name="T29" fmla="*/ 4593 h 45"/>
                  <a:gd name="T30" fmla="*/ 407 w 53"/>
                  <a:gd name="T31" fmla="*/ 5960 h 45"/>
                  <a:gd name="T32" fmla="*/ 566 w 53"/>
                  <a:gd name="T33" fmla="*/ 9109 h 45"/>
                  <a:gd name="T34" fmla="*/ 787 w 53"/>
                  <a:gd name="T35" fmla="*/ 10925 h 45"/>
                  <a:gd name="T36" fmla="*/ 991 w 53"/>
                  <a:gd name="T37" fmla="*/ 15368 h 45"/>
                  <a:gd name="T38" fmla="*/ 1169 w 53"/>
                  <a:gd name="T39" fmla="*/ 19615 h 45"/>
                  <a:gd name="T40" fmla="*/ 1366 w 53"/>
                  <a:gd name="T41" fmla="*/ 23247 h 45"/>
                  <a:gd name="T42" fmla="*/ 1564 w 53"/>
                  <a:gd name="T43" fmla="*/ 21367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5"/>
                  <a:gd name="T68" fmla="*/ 53 w 53"/>
                  <a:gd name="T69" fmla="*/ 45 h 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5">
                    <a:moveTo>
                      <a:pt x="53" y="41"/>
                    </a:moveTo>
                    <a:lnTo>
                      <a:pt x="46" y="32"/>
                    </a:lnTo>
                    <a:lnTo>
                      <a:pt x="40" y="23"/>
                    </a:lnTo>
                    <a:lnTo>
                      <a:pt x="33" y="16"/>
                    </a:lnTo>
                    <a:lnTo>
                      <a:pt x="25" y="9"/>
                    </a:lnTo>
                    <a:lnTo>
                      <a:pt x="19" y="5"/>
                    </a:lnTo>
                    <a:lnTo>
                      <a:pt x="12" y="1"/>
                    </a:lnTo>
                    <a:lnTo>
                      <a:pt x="9" y="0"/>
                    </a:lnTo>
                    <a:lnTo>
                      <a:pt x="6" y="0"/>
                    </a:lnTo>
                    <a:lnTo>
                      <a:pt x="2" y="1"/>
                    </a:lnTo>
                    <a:lnTo>
                      <a:pt x="0" y="5"/>
                    </a:lnTo>
                    <a:lnTo>
                      <a:pt x="8" y="8"/>
                    </a:lnTo>
                    <a:lnTo>
                      <a:pt x="8" y="9"/>
                    </a:lnTo>
                    <a:lnTo>
                      <a:pt x="7" y="9"/>
                    </a:lnTo>
                    <a:lnTo>
                      <a:pt x="9" y="9"/>
                    </a:lnTo>
                    <a:lnTo>
                      <a:pt x="14" y="12"/>
                    </a:lnTo>
                    <a:lnTo>
                      <a:pt x="20" y="17"/>
                    </a:lnTo>
                    <a:lnTo>
                      <a:pt x="26" y="22"/>
                    </a:lnTo>
                    <a:lnTo>
                      <a:pt x="34" y="30"/>
                    </a:lnTo>
                    <a:lnTo>
                      <a:pt x="40" y="38"/>
                    </a:lnTo>
                    <a:lnTo>
                      <a:pt x="45" y="45"/>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80" name="Freeform 1004"/>
              <p:cNvSpPr>
                <a:spLocks noChangeArrowheads="1"/>
              </p:cNvSpPr>
              <p:nvPr/>
            </p:nvSpPr>
            <p:spPr bwMode="auto">
              <a:xfrm>
                <a:off x="192" y="2764"/>
                <a:ext cx="21" cy="60"/>
              </a:xfrm>
              <a:custGeom>
                <a:avLst/>
                <a:gdLst>
                  <a:gd name="T0" fmla="*/ 1572 w 25"/>
                  <a:gd name="T1" fmla="*/ 21683 h 60"/>
                  <a:gd name="T2" fmla="*/ 1525 w 25"/>
                  <a:gd name="T3" fmla="*/ 20226 h 60"/>
                  <a:gd name="T4" fmla="*/ 1525 w 25"/>
                  <a:gd name="T5" fmla="*/ 18135 h 60"/>
                  <a:gd name="T6" fmla="*/ 1347 w 25"/>
                  <a:gd name="T7" fmla="*/ 15747 h 60"/>
                  <a:gd name="T8" fmla="*/ 1308 w 25"/>
                  <a:gd name="T9" fmla="*/ 12522 h 60"/>
                  <a:gd name="T10" fmla="*/ 1154 w 25"/>
                  <a:gd name="T11" fmla="*/ 9737 h 60"/>
                  <a:gd name="T12" fmla="*/ 916 w 25"/>
                  <a:gd name="T13" fmla="*/ 7068 h 60"/>
                  <a:gd name="T14" fmla="*/ 728 w 25"/>
                  <a:gd name="T15" fmla="*/ 3426 h 60"/>
                  <a:gd name="T16" fmla="*/ 535 w 25"/>
                  <a:gd name="T17" fmla="*/ 0 h 60"/>
                  <a:gd name="T18" fmla="*/ 0 w 25"/>
                  <a:gd name="T19" fmla="*/ 4 h 60"/>
                  <a:gd name="T20" fmla="*/ 3 w 25"/>
                  <a:gd name="T21" fmla="*/ 4367 h 60"/>
                  <a:gd name="T22" fmla="*/ 535 w 25"/>
                  <a:gd name="T23" fmla="*/ 7661 h 60"/>
                  <a:gd name="T24" fmla="*/ 624 w 25"/>
                  <a:gd name="T25" fmla="*/ 10644 h 60"/>
                  <a:gd name="T26" fmla="*/ 728 w 25"/>
                  <a:gd name="T27" fmla="*/ 13404 h 60"/>
                  <a:gd name="T28" fmla="*/ 786 w 25"/>
                  <a:gd name="T29" fmla="*/ 16691 h 60"/>
                  <a:gd name="T30" fmla="*/ 848 w 25"/>
                  <a:gd name="T31" fmla="*/ 18473 h 60"/>
                  <a:gd name="T32" fmla="*/ 916 w 25"/>
                  <a:gd name="T33" fmla="*/ 21231 h 60"/>
                  <a:gd name="T34" fmla="*/ 990 w 25"/>
                  <a:gd name="T35" fmla="*/ 21922 h 60"/>
                  <a:gd name="T36" fmla="*/ 1572 w 25"/>
                  <a:gd name="T37" fmla="*/ 21683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0"/>
                  <a:gd name="T59" fmla="*/ 25 w 25"/>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0">
                    <a:moveTo>
                      <a:pt x="25" y="59"/>
                    </a:moveTo>
                    <a:lnTo>
                      <a:pt x="24" y="55"/>
                    </a:lnTo>
                    <a:lnTo>
                      <a:pt x="24" y="49"/>
                    </a:lnTo>
                    <a:lnTo>
                      <a:pt x="21" y="42"/>
                    </a:lnTo>
                    <a:lnTo>
                      <a:pt x="20" y="34"/>
                    </a:lnTo>
                    <a:lnTo>
                      <a:pt x="18" y="26"/>
                    </a:lnTo>
                    <a:lnTo>
                      <a:pt x="15" y="18"/>
                    </a:lnTo>
                    <a:lnTo>
                      <a:pt x="12" y="9"/>
                    </a:lnTo>
                    <a:lnTo>
                      <a:pt x="8" y="0"/>
                    </a:lnTo>
                    <a:lnTo>
                      <a:pt x="0" y="4"/>
                    </a:lnTo>
                    <a:lnTo>
                      <a:pt x="4" y="12"/>
                    </a:lnTo>
                    <a:lnTo>
                      <a:pt x="8" y="20"/>
                    </a:lnTo>
                    <a:lnTo>
                      <a:pt x="10" y="29"/>
                    </a:lnTo>
                    <a:lnTo>
                      <a:pt x="12" y="36"/>
                    </a:lnTo>
                    <a:lnTo>
                      <a:pt x="13" y="44"/>
                    </a:lnTo>
                    <a:lnTo>
                      <a:pt x="14" y="50"/>
                    </a:lnTo>
                    <a:lnTo>
                      <a:pt x="15" y="56"/>
                    </a:lnTo>
                    <a:lnTo>
                      <a:pt x="16" y="60"/>
                    </a:lnTo>
                    <a:lnTo>
                      <a:pt x="25"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81" name="Freeform 1005"/>
              <p:cNvSpPr>
                <a:spLocks noChangeArrowheads="1"/>
              </p:cNvSpPr>
              <p:nvPr/>
            </p:nvSpPr>
            <p:spPr bwMode="auto">
              <a:xfrm>
                <a:off x="5546" y="2863"/>
                <a:ext cx="63" cy="112"/>
              </a:xfrm>
              <a:custGeom>
                <a:avLst/>
                <a:gdLst>
                  <a:gd name="T0" fmla="*/ 0 w 65"/>
                  <a:gd name="T1" fmla="*/ 29584 h 107"/>
                  <a:gd name="T2" fmla="*/ 0 w 65"/>
                  <a:gd name="T3" fmla="*/ 30401 h 107"/>
                  <a:gd name="T4" fmla="*/ 1 w 65"/>
                  <a:gd name="T5" fmla="*/ 31411 h 107"/>
                  <a:gd name="T6" fmla="*/ 1 w 65"/>
                  <a:gd name="T7" fmla="*/ 31793 h 107"/>
                  <a:gd name="T8" fmla="*/ 3 w 65"/>
                  <a:gd name="T9" fmla="*/ 32030 h 107"/>
                  <a:gd name="T10" fmla="*/ 6 w 65"/>
                  <a:gd name="T11" fmla="*/ 32690 h 107"/>
                  <a:gd name="T12" fmla="*/ 549 w 65"/>
                  <a:gd name="T13" fmla="*/ 32690 h 107"/>
                  <a:gd name="T14" fmla="*/ 787 w 65"/>
                  <a:gd name="T15" fmla="*/ 31793 h 107"/>
                  <a:gd name="T16" fmla="*/ 1195 w 65"/>
                  <a:gd name="T17" fmla="*/ 30401 h 107"/>
                  <a:gd name="T18" fmla="*/ 1458 w 65"/>
                  <a:gd name="T19" fmla="*/ 29499 h 107"/>
                  <a:gd name="T20" fmla="*/ 1849 w 65"/>
                  <a:gd name="T21" fmla="*/ 27449 h 107"/>
                  <a:gd name="T22" fmla="*/ 2214 w 65"/>
                  <a:gd name="T23" fmla="*/ 24252 h 107"/>
                  <a:gd name="T24" fmla="*/ 2494 w 65"/>
                  <a:gd name="T25" fmla="*/ 21907 h 107"/>
                  <a:gd name="T26" fmla="*/ 2810 w 65"/>
                  <a:gd name="T27" fmla="*/ 18948 h 107"/>
                  <a:gd name="T28" fmla="*/ 2982 w 65"/>
                  <a:gd name="T29" fmla="*/ 15738 h 107"/>
                  <a:gd name="T30" fmla="*/ 3157 w 65"/>
                  <a:gd name="T31" fmla="*/ 12281 h 107"/>
                  <a:gd name="T32" fmla="*/ 3166 w 65"/>
                  <a:gd name="T33" fmla="*/ 8083 h 107"/>
                  <a:gd name="T34" fmla="*/ 3157 w 65"/>
                  <a:gd name="T35" fmla="*/ 4206 h 107"/>
                  <a:gd name="T36" fmla="*/ 2982 w 65"/>
                  <a:gd name="T37" fmla="*/ 2 h 107"/>
                  <a:gd name="T38" fmla="*/ 2975 w 65"/>
                  <a:gd name="T39" fmla="*/ 1 h 107"/>
                  <a:gd name="T40" fmla="*/ 2922 w 65"/>
                  <a:gd name="T41" fmla="*/ 0 h 107"/>
                  <a:gd name="T42" fmla="*/ 2810 w 65"/>
                  <a:gd name="T43" fmla="*/ 0 h 107"/>
                  <a:gd name="T44" fmla="*/ 2693 w 65"/>
                  <a:gd name="T45" fmla="*/ 1 h 107"/>
                  <a:gd name="T46" fmla="*/ 2391 w 65"/>
                  <a:gd name="T47" fmla="*/ 3 h 107"/>
                  <a:gd name="T48" fmla="*/ 2086 w 65"/>
                  <a:gd name="T49" fmla="*/ 2734 h 107"/>
                  <a:gd name="T50" fmla="*/ 1743 w 65"/>
                  <a:gd name="T51" fmla="*/ 3916 h 107"/>
                  <a:gd name="T52" fmla="*/ 1374 w 65"/>
                  <a:gd name="T53" fmla="*/ 6917 h 107"/>
                  <a:gd name="T54" fmla="*/ 1059 w 65"/>
                  <a:gd name="T55" fmla="*/ 9205 h 107"/>
                  <a:gd name="T56" fmla="*/ 740 w 65"/>
                  <a:gd name="T57" fmla="*/ 11579 h 107"/>
                  <a:gd name="T58" fmla="*/ 583 w 65"/>
                  <a:gd name="T59" fmla="*/ 14362 h 107"/>
                  <a:gd name="T60" fmla="*/ 8 w 65"/>
                  <a:gd name="T61" fmla="*/ 16646 h 107"/>
                  <a:gd name="T62" fmla="*/ 6 w 65"/>
                  <a:gd name="T63" fmla="*/ 19525 h 107"/>
                  <a:gd name="T64" fmla="*/ 4 w 65"/>
                  <a:gd name="T65" fmla="*/ 22111 h 107"/>
                  <a:gd name="T66" fmla="*/ 3 w 65"/>
                  <a:gd name="T67" fmla="*/ 24252 h 107"/>
                  <a:gd name="T68" fmla="*/ 2 w 65"/>
                  <a:gd name="T69" fmla="*/ 27153 h 107"/>
                  <a:gd name="T70" fmla="*/ 1 w 65"/>
                  <a:gd name="T71" fmla="*/ 28006 h 107"/>
                  <a:gd name="T72" fmla="*/ 0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0" y="97"/>
                    </a:moveTo>
                    <a:lnTo>
                      <a:pt x="0" y="100"/>
                    </a:lnTo>
                    <a:lnTo>
                      <a:pt x="1" y="102"/>
                    </a:lnTo>
                    <a:lnTo>
                      <a:pt x="1" y="104"/>
                    </a:lnTo>
                    <a:lnTo>
                      <a:pt x="3" y="105"/>
                    </a:lnTo>
                    <a:lnTo>
                      <a:pt x="6" y="107"/>
                    </a:lnTo>
                    <a:lnTo>
                      <a:pt x="11" y="107"/>
                    </a:lnTo>
                    <a:lnTo>
                      <a:pt x="17" y="104"/>
                    </a:lnTo>
                    <a:lnTo>
                      <a:pt x="24" y="100"/>
                    </a:lnTo>
                    <a:lnTo>
                      <a:pt x="30" y="96"/>
                    </a:lnTo>
                    <a:lnTo>
                      <a:pt x="38" y="89"/>
                    </a:lnTo>
                    <a:lnTo>
                      <a:pt x="45" y="80"/>
                    </a:lnTo>
                    <a:lnTo>
                      <a:pt x="51" y="71"/>
                    </a:lnTo>
                    <a:lnTo>
                      <a:pt x="57" y="61"/>
                    </a:lnTo>
                    <a:lnTo>
                      <a:pt x="61" y="52"/>
                    </a:lnTo>
                    <a:lnTo>
                      <a:pt x="64" y="40"/>
                    </a:lnTo>
                    <a:lnTo>
                      <a:pt x="65" y="27"/>
                    </a:lnTo>
                    <a:lnTo>
                      <a:pt x="64" y="15"/>
                    </a:lnTo>
                    <a:lnTo>
                      <a:pt x="61" y="2"/>
                    </a:lnTo>
                    <a:lnTo>
                      <a:pt x="60" y="1"/>
                    </a:lnTo>
                    <a:lnTo>
                      <a:pt x="59" y="0"/>
                    </a:lnTo>
                    <a:lnTo>
                      <a:pt x="57" y="0"/>
                    </a:lnTo>
                    <a:lnTo>
                      <a:pt x="55" y="1"/>
                    </a:lnTo>
                    <a:lnTo>
                      <a:pt x="49" y="3"/>
                    </a:lnTo>
                    <a:lnTo>
                      <a:pt x="42" y="9"/>
                    </a:lnTo>
                    <a:lnTo>
                      <a:pt x="36" y="14"/>
                    </a:lnTo>
                    <a:lnTo>
                      <a:pt x="28" y="22"/>
                    </a:lnTo>
                    <a:lnTo>
                      <a:pt x="22" y="30"/>
                    </a:lnTo>
                    <a:lnTo>
                      <a:pt x="16" y="38"/>
                    </a:lnTo>
                    <a:lnTo>
                      <a:pt x="12" y="47"/>
                    </a:lnTo>
                    <a:lnTo>
                      <a:pt x="8" y="55"/>
                    </a:lnTo>
                    <a:lnTo>
                      <a:pt x="6" y="64"/>
                    </a:lnTo>
                    <a:lnTo>
                      <a:pt x="4" y="72"/>
                    </a:lnTo>
                    <a:lnTo>
                      <a:pt x="3" y="80"/>
                    </a:lnTo>
                    <a:lnTo>
                      <a:pt x="2" y="87"/>
                    </a:lnTo>
                    <a:lnTo>
                      <a:pt x="1" y="92"/>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82" name="Freeform 1006"/>
              <p:cNvSpPr>
                <a:spLocks noChangeArrowheads="1"/>
              </p:cNvSpPr>
              <p:nvPr/>
            </p:nvSpPr>
            <p:spPr bwMode="auto">
              <a:xfrm>
                <a:off x="5541" y="2864"/>
                <a:ext cx="72" cy="117"/>
              </a:xfrm>
              <a:custGeom>
                <a:avLst/>
                <a:gdLst>
                  <a:gd name="T0" fmla="*/ 1923 w 74"/>
                  <a:gd name="T1" fmla="*/ 2 h 111"/>
                  <a:gd name="T2" fmla="*/ 2027 w 74"/>
                  <a:gd name="T3" fmla="*/ 6182 h 111"/>
                  <a:gd name="T4" fmla="*/ 2029 w 74"/>
                  <a:gd name="T5" fmla="*/ 12203 h 111"/>
                  <a:gd name="T6" fmla="*/ 1975 w 74"/>
                  <a:gd name="T7" fmla="*/ 17100 h 111"/>
                  <a:gd name="T8" fmla="*/ 1923 w 74"/>
                  <a:gd name="T9" fmla="*/ 22842 h 111"/>
                  <a:gd name="T10" fmla="*/ 1777 w 74"/>
                  <a:gd name="T11" fmla="*/ 27269 h 111"/>
                  <a:gd name="T12" fmla="*/ 1600 w 74"/>
                  <a:gd name="T13" fmla="*/ 31878 h 111"/>
                  <a:gd name="T14" fmla="*/ 1403 w 74"/>
                  <a:gd name="T15" fmla="*/ 36433 h 111"/>
                  <a:gd name="T16" fmla="*/ 1199 w 74"/>
                  <a:gd name="T17" fmla="*/ 39735 h 111"/>
                  <a:gd name="T18" fmla="*/ 1022 w 74"/>
                  <a:gd name="T19" fmla="*/ 42576 h 111"/>
                  <a:gd name="T20" fmla="*/ 787 w 74"/>
                  <a:gd name="T21" fmla="*/ 45036 h 111"/>
                  <a:gd name="T22" fmla="*/ 604 w 74"/>
                  <a:gd name="T23" fmla="*/ 46451 h 111"/>
                  <a:gd name="T24" fmla="*/ 442 w 74"/>
                  <a:gd name="T25" fmla="*/ 47078 h 111"/>
                  <a:gd name="T26" fmla="*/ 378 w 74"/>
                  <a:gd name="T27" fmla="*/ 47078 h 111"/>
                  <a:gd name="T28" fmla="*/ 339 w 74"/>
                  <a:gd name="T29" fmla="*/ 46813 h 111"/>
                  <a:gd name="T30" fmla="*/ 339 w 74"/>
                  <a:gd name="T31" fmla="*/ 47078 h 111"/>
                  <a:gd name="T32" fmla="*/ 339 w 74"/>
                  <a:gd name="T33" fmla="*/ 46813 h 111"/>
                  <a:gd name="T34" fmla="*/ 9 w 74"/>
                  <a:gd name="T35" fmla="*/ 46451 h 111"/>
                  <a:gd name="T36" fmla="*/ 9 w 74"/>
                  <a:gd name="T37" fmla="*/ 46006 h 111"/>
                  <a:gd name="T38" fmla="*/ 0 w 74"/>
                  <a:gd name="T39" fmla="*/ 45036 h 111"/>
                  <a:gd name="T40" fmla="*/ 0 w 74"/>
                  <a:gd name="T41" fmla="*/ 46451 h 111"/>
                  <a:gd name="T42" fmla="*/ 1 w 74"/>
                  <a:gd name="T43" fmla="*/ 47443 h 111"/>
                  <a:gd name="T44" fmla="*/ 3 w 74"/>
                  <a:gd name="T45" fmla="*/ 50015 h 111"/>
                  <a:gd name="T46" fmla="*/ 6 w 74"/>
                  <a:gd name="T47" fmla="*/ 50918 h 111"/>
                  <a:gd name="T48" fmla="*/ 357 w 74"/>
                  <a:gd name="T49" fmla="*/ 52015 h 111"/>
                  <a:gd name="T50" fmla="*/ 489 w 74"/>
                  <a:gd name="T51" fmla="*/ 51297 h 111"/>
                  <a:gd name="T52" fmla="*/ 709 w 74"/>
                  <a:gd name="T53" fmla="*/ 50618 h 111"/>
                  <a:gd name="T54" fmla="*/ 970 w 74"/>
                  <a:gd name="T55" fmla="*/ 48110 h 111"/>
                  <a:gd name="T56" fmla="*/ 1198 w 74"/>
                  <a:gd name="T57" fmla="*/ 46253 h 111"/>
                  <a:gd name="T58" fmla="*/ 1403 w 74"/>
                  <a:gd name="T59" fmla="*/ 42803 h 111"/>
                  <a:gd name="T60" fmla="*/ 1641 w 74"/>
                  <a:gd name="T61" fmla="*/ 38509 h 111"/>
                  <a:gd name="T62" fmla="*/ 1825 w 74"/>
                  <a:gd name="T63" fmla="*/ 34472 h 111"/>
                  <a:gd name="T64" fmla="*/ 2027 w 74"/>
                  <a:gd name="T65" fmla="*/ 29458 h 111"/>
                  <a:gd name="T66" fmla="*/ 2139 w 74"/>
                  <a:gd name="T67" fmla="*/ 24662 h 111"/>
                  <a:gd name="T68" fmla="*/ 2251 w 74"/>
                  <a:gd name="T69" fmla="*/ 18459 h 111"/>
                  <a:gd name="T70" fmla="*/ 2254 w 74"/>
                  <a:gd name="T71" fmla="*/ 12203 h 111"/>
                  <a:gd name="T72" fmla="*/ 2251 w 74"/>
                  <a:gd name="T73" fmla="*/ 5730 h 111"/>
                  <a:gd name="T74" fmla="*/ 2139 w 74"/>
                  <a:gd name="T75" fmla="*/ 0 h 111"/>
                  <a:gd name="T76" fmla="*/ 1923 w 74"/>
                  <a:gd name="T77" fmla="*/ 2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2" y="2"/>
                    </a:moveTo>
                    <a:lnTo>
                      <a:pt x="65" y="14"/>
                    </a:lnTo>
                    <a:lnTo>
                      <a:pt x="66" y="26"/>
                    </a:lnTo>
                    <a:lnTo>
                      <a:pt x="64" y="37"/>
                    </a:lnTo>
                    <a:lnTo>
                      <a:pt x="62" y="48"/>
                    </a:lnTo>
                    <a:lnTo>
                      <a:pt x="58" y="58"/>
                    </a:lnTo>
                    <a:lnTo>
                      <a:pt x="52" y="68"/>
                    </a:lnTo>
                    <a:lnTo>
                      <a:pt x="46" y="77"/>
                    </a:lnTo>
                    <a:lnTo>
                      <a:pt x="40" y="85"/>
                    </a:lnTo>
                    <a:lnTo>
                      <a:pt x="33" y="90"/>
                    </a:lnTo>
                    <a:lnTo>
                      <a:pt x="26" y="96"/>
                    </a:lnTo>
                    <a:lnTo>
                      <a:pt x="21" y="99"/>
                    </a:lnTo>
                    <a:lnTo>
                      <a:pt x="15" y="101"/>
                    </a:lnTo>
                    <a:lnTo>
                      <a:pt x="12" y="101"/>
                    </a:lnTo>
                    <a:lnTo>
                      <a:pt x="10" y="100"/>
                    </a:lnTo>
                    <a:lnTo>
                      <a:pt x="10" y="101"/>
                    </a:lnTo>
                    <a:lnTo>
                      <a:pt x="10" y="100"/>
                    </a:lnTo>
                    <a:lnTo>
                      <a:pt x="9" y="99"/>
                    </a:lnTo>
                    <a:lnTo>
                      <a:pt x="9" y="97"/>
                    </a:lnTo>
                    <a:lnTo>
                      <a:pt x="0" y="96"/>
                    </a:lnTo>
                    <a:lnTo>
                      <a:pt x="0" y="99"/>
                    </a:lnTo>
                    <a:lnTo>
                      <a:pt x="1" y="102"/>
                    </a:lnTo>
                    <a:lnTo>
                      <a:pt x="3" y="106"/>
                    </a:lnTo>
                    <a:lnTo>
                      <a:pt x="6" y="109"/>
                    </a:lnTo>
                    <a:lnTo>
                      <a:pt x="11" y="111"/>
                    </a:lnTo>
                    <a:lnTo>
                      <a:pt x="17" y="110"/>
                    </a:lnTo>
                    <a:lnTo>
                      <a:pt x="24" y="108"/>
                    </a:lnTo>
                    <a:lnTo>
                      <a:pt x="31" y="103"/>
                    </a:lnTo>
                    <a:lnTo>
                      <a:pt x="39" y="98"/>
                    </a:lnTo>
                    <a:lnTo>
                      <a:pt x="46" y="91"/>
                    </a:lnTo>
                    <a:lnTo>
                      <a:pt x="53" y="82"/>
                    </a:lnTo>
                    <a:lnTo>
                      <a:pt x="60" y="74"/>
                    </a:lnTo>
                    <a:lnTo>
                      <a:pt x="65" y="63"/>
                    </a:lnTo>
                    <a:lnTo>
                      <a:pt x="70" y="52"/>
                    </a:lnTo>
                    <a:lnTo>
                      <a:pt x="73" y="40"/>
                    </a:lnTo>
                    <a:lnTo>
                      <a:pt x="74" y="26"/>
                    </a:lnTo>
                    <a:lnTo>
                      <a:pt x="73" y="13"/>
                    </a:lnTo>
                    <a:lnTo>
                      <a:pt x="70" y="0"/>
                    </a:lnTo>
                    <a:lnTo>
                      <a:pt x="62" y="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83" name="Freeform 1007"/>
              <p:cNvSpPr>
                <a:spLocks noChangeArrowheads="1"/>
              </p:cNvSpPr>
              <p:nvPr/>
            </p:nvSpPr>
            <p:spPr bwMode="auto">
              <a:xfrm>
                <a:off x="5559" y="2859"/>
                <a:ext cx="50" cy="51"/>
              </a:xfrm>
              <a:custGeom>
                <a:avLst/>
                <a:gdLst>
                  <a:gd name="T0" fmla="*/ 8 w 53"/>
                  <a:gd name="T1" fmla="*/ 151982 h 46"/>
                  <a:gd name="T2" fmla="*/ 385 w 53"/>
                  <a:gd name="T3" fmla="*/ 118798 h 46"/>
                  <a:gd name="T4" fmla="*/ 535 w 53"/>
                  <a:gd name="T5" fmla="*/ 98431 h 46"/>
                  <a:gd name="T6" fmla="*/ 832 w 53"/>
                  <a:gd name="T7" fmla="*/ 71697 h 46"/>
                  <a:gd name="T8" fmla="*/ 982 w 53"/>
                  <a:gd name="T9" fmla="*/ 51451 h 46"/>
                  <a:gd name="T10" fmla="*/ 1157 w 53"/>
                  <a:gd name="T11" fmla="*/ 36910 h 46"/>
                  <a:gd name="T12" fmla="*/ 1306 w 53"/>
                  <a:gd name="T13" fmla="*/ 28872 h 46"/>
                  <a:gd name="T14" fmla="*/ 1379 w 53"/>
                  <a:gd name="T15" fmla="*/ 26588 h 46"/>
                  <a:gd name="T16" fmla="*/ 1366 w 53"/>
                  <a:gd name="T17" fmla="*/ 26588 h 46"/>
                  <a:gd name="T18" fmla="*/ 1366 w 53"/>
                  <a:gd name="T19" fmla="*/ 24361 h 46"/>
                  <a:gd name="T20" fmla="*/ 1564 w 53"/>
                  <a:gd name="T21" fmla="*/ 622 h 46"/>
                  <a:gd name="T22" fmla="*/ 1525 w 53"/>
                  <a:gd name="T23" fmla="*/ 2 h 46"/>
                  <a:gd name="T24" fmla="*/ 1401 w 53"/>
                  <a:gd name="T25" fmla="*/ 0 h 46"/>
                  <a:gd name="T26" fmla="*/ 1306 w 53"/>
                  <a:gd name="T27" fmla="*/ 0 h 46"/>
                  <a:gd name="T28" fmla="*/ 1224 w 53"/>
                  <a:gd name="T29" fmla="*/ 1 h 46"/>
                  <a:gd name="T30" fmla="*/ 991 w 53"/>
                  <a:gd name="T31" fmla="*/ 71 h 46"/>
                  <a:gd name="T32" fmla="*/ 840 w 53"/>
                  <a:gd name="T33" fmla="*/ 26588 h 46"/>
                  <a:gd name="T34" fmla="*/ 566 w 53"/>
                  <a:gd name="T35" fmla="*/ 47432 h 46"/>
                  <a:gd name="T36" fmla="*/ 385 w 53"/>
                  <a:gd name="T37" fmla="*/ 76794 h 46"/>
                  <a:gd name="T38" fmla="*/ 7 w 53"/>
                  <a:gd name="T39" fmla="*/ 100441 h 46"/>
                  <a:gd name="T40" fmla="*/ 0 w 53"/>
                  <a:gd name="T41" fmla="*/ 129119 h 46"/>
                  <a:gd name="T42" fmla="*/ 8 w 53"/>
                  <a:gd name="T43" fmla="*/ 151982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6"/>
                  <a:gd name="T68" fmla="*/ 53 w 53"/>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6">
                    <a:moveTo>
                      <a:pt x="8" y="46"/>
                    </a:moveTo>
                    <a:lnTo>
                      <a:pt x="13" y="37"/>
                    </a:lnTo>
                    <a:lnTo>
                      <a:pt x="19" y="29"/>
                    </a:lnTo>
                    <a:lnTo>
                      <a:pt x="27" y="22"/>
                    </a:lnTo>
                    <a:lnTo>
                      <a:pt x="33" y="16"/>
                    </a:lnTo>
                    <a:lnTo>
                      <a:pt x="39" y="12"/>
                    </a:lnTo>
                    <a:lnTo>
                      <a:pt x="44" y="9"/>
                    </a:lnTo>
                    <a:lnTo>
                      <a:pt x="46" y="8"/>
                    </a:lnTo>
                    <a:lnTo>
                      <a:pt x="45" y="8"/>
                    </a:lnTo>
                    <a:lnTo>
                      <a:pt x="45" y="7"/>
                    </a:lnTo>
                    <a:lnTo>
                      <a:pt x="53" y="5"/>
                    </a:lnTo>
                    <a:lnTo>
                      <a:pt x="51" y="2"/>
                    </a:lnTo>
                    <a:lnTo>
                      <a:pt x="47" y="0"/>
                    </a:lnTo>
                    <a:lnTo>
                      <a:pt x="44" y="0"/>
                    </a:lnTo>
                    <a:lnTo>
                      <a:pt x="41" y="1"/>
                    </a:lnTo>
                    <a:lnTo>
                      <a:pt x="34" y="4"/>
                    </a:lnTo>
                    <a:lnTo>
                      <a:pt x="28" y="8"/>
                    </a:lnTo>
                    <a:lnTo>
                      <a:pt x="20" y="15"/>
                    </a:lnTo>
                    <a:lnTo>
                      <a:pt x="13" y="23"/>
                    </a:lnTo>
                    <a:lnTo>
                      <a:pt x="7" y="31"/>
                    </a:lnTo>
                    <a:lnTo>
                      <a:pt x="0" y="40"/>
                    </a:lnTo>
                    <a:lnTo>
                      <a:pt x="8" y="4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84" name="Freeform 1008"/>
              <p:cNvSpPr>
                <a:spLocks noChangeArrowheads="1"/>
              </p:cNvSpPr>
              <p:nvPr/>
            </p:nvSpPr>
            <p:spPr bwMode="auto">
              <a:xfrm>
                <a:off x="5541" y="2904"/>
                <a:ext cx="21" cy="51"/>
              </a:xfrm>
              <a:custGeom>
                <a:avLst/>
                <a:gdLst>
                  <a:gd name="T0" fmla="*/ 577 w 25"/>
                  <a:gd name="T1" fmla="*/ 1270 h 62"/>
                  <a:gd name="T2" fmla="*/ 624 w 25"/>
                  <a:gd name="T3" fmla="*/ 1174 h 62"/>
                  <a:gd name="T4" fmla="*/ 674 w 25"/>
                  <a:gd name="T5" fmla="*/ 1032 h 62"/>
                  <a:gd name="T6" fmla="*/ 728 w 25"/>
                  <a:gd name="T7" fmla="*/ 917 h 62"/>
                  <a:gd name="T8" fmla="*/ 786 w 25"/>
                  <a:gd name="T9" fmla="*/ 739 h 62"/>
                  <a:gd name="T10" fmla="*/ 916 w 25"/>
                  <a:gd name="T11" fmla="*/ 586 h 62"/>
                  <a:gd name="T12" fmla="*/ 1069 w 25"/>
                  <a:gd name="T13" fmla="*/ 429 h 62"/>
                  <a:gd name="T14" fmla="*/ 1347 w 25"/>
                  <a:gd name="T15" fmla="*/ 231 h 62"/>
                  <a:gd name="T16" fmla="*/ 1572 w 25"/>
                  <a:gd name="T17" fmla="*/ 6 h 62"/>
                  <a:gd name="T18" fmla="*/ 1069 w 25"/>
                  <a:gd name="T19" fmla="*/ 0 h 62"/>
                  <a:gd name="T20" fmla="*/ 786 w 25"/>
                  <a:gd name="T21" fmla="*/ 183 h 62"/>
                  <a:gd name="T22" fmla="*/ 624 w 25"/>
                  <a:gd name="T23" fmla="*/ 368 h 62"/>
                  <a:gd name="T24" fmla="*/ 496 w 25"/>
                  <a:gd name="T25" fmla="*/ 543 h 62"/>
                  <a:gd name="T26" fmla="*/ 3 w 25"/>
                  <a:gd name="T27" fmla="*/ 727 h 62"/>
                  <a:gd name="T28" fmla="*/ 3 w 25"/>
                  <a:gd name="T29" fmla="*/ 864 h 62"/>
                  <a:gd name="T30" fmla="*/ 1 w 25"/>
                  <a:gd name="T31" fmla="*/ 1006 h 62"/>
                  <a:gd name="T32" fmla="*/ 1 w 25"/>
                  <a:gd name="T33" fmla="*/ 1159 h 62"/>
                  <a:gd name="T34" fmla="*/ 0 w 25"/>
                  <a:gd name="T35" fmla="*/ 1252 h 62"/>
                  <a:gd name="T36" fmla="*/ 577 w 25"/>
                  <a:gd name="T37" fmla="*/ 1270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2"/>
                  <a:gd name="T59" fmla="*/ 25 w 25"/>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2">
                    <a:moveTo>
                      <a:pt x="9" y="62"/>
                    </a:moveTo>
                    <a:lnTo>
                      <a:pt x="10" y="57"/>
                    </a:lnTo>
                    <a:lnTo>
                      <a:pt x="11" y="51"/>
                    </a:lnTo>
                    <a:lnTo>
                      <a:pt x="12" y="44"/>
                    </a:lnTo>
                    <a:lnTo>
                      <a:pt x="13" y="36"/>
                    </a:lnTo>
                    <a:lnTo>
                      <a:pt x="15" y="29"/>
                    </a:lnTo>
                    <a:lnTo>
                      <a:pt x="17" y="21"/>
                    </a:lnTo>
                    <a:lnTo>
                      <a:pt x="21" y="12"/>
                    </a:lnTo>
                    <a:lnTo>
                      <a:pt x="25" y="6"/>
                    </a:lnTo>
                    <a:lnTo>
                      <a:pt x="17" y="0"/>
                    </a:lnTo>
                    <a:lnTo>
                      <a:pt x="13" y="9"/>
                    </a:lnTo>
                    <a:lnTo>
                      <a:pt x="10" y="18"/>
                    </a:lnTo>
                    <a:lnTo>
                      <a:pt x="7" y="27"/>
                    </a:lnTo>
                    <a:lnTo>
                      <a:pt x="5" y="35"/>
                    </a:lnTo>
                    <a:lnTo>
                      <a:pt x="3" y="43"/>
                    </a:lnTo>
                    <a:lnTo>
                      <a:pt x="1" y="50"/>
                    </a:lnTo>
                    <a:lnTo>
                      <a:pt x="1" y="56"/>
                    </a:lnTo>
                    <a:lnTo>
                      <a:pt x="0" y="61"/>
                    </a:lnTo>
                    <a:lnTo>
                      <a:pt x="9" y="6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485" name="Freeform 1009"/>
              <p:cNvSpPr>
                <a:spLocks noChangeArrowheads="1"/>
              </p:cNvSpPr>
              <p:nvPr/>
            </p:nvSpPr>
            <p:spPr bwMode="auto">
              <a:xfrm>
                <a:off x="143" y="1689"/>
                <a:ext cx="63" cy="112"/>
              </a:xfrm>
              <a:custGeom>
                <a:avLst/>
                <a:gdLst>
                  <a:gd name="T0" fmla="*/ 3166 w 65"/>
                  <a:gd name="T1" fmla="*/ 58975 h 106"/>
                  <a:gd name="T2" fmla="*/ 3166 w 65"/>
                  <a:gd name="T3" fmla="*/ 61906 h 106"/>
                  <a:gd name="T4" fmla="*/ 3166 w 65"/>
                  <a:gd name="T5" fmla="*/ 63057 h 106"/>
                  <a:gd name="T6" fmla="*/ 3157 w 65"/>
                  <a:gd name="T7" fmla="*/ 64002 h 106"/>
                  <a:gd name="T8" fmla="*/ 3102 w 65"/>
                  <a:gd name="T9" fmla="*/ 65288 h 106"/>
                  <a:gd name="T10" fmla="*/ 2922 w 65"/>
                  <a:gd name="T11" fmla="*/ 65982 h 106"/>
                  <a:gd name="T12" fmla="*/ 2647 w 65"/>
                  <a:gd name="T13" fmla="*/ 65982 h 106"/>
                  <a:gd name="T14" fmla="*/ 2349 w 65"/>
                  <a:gd name="T15" fmla="*/ 64002 h 106"/>
                  <a:gd name="T16" fmla="*/ 2043 w 65"/>
                  <a:gd name="T17" fmla="*/ 61906 h 106"/>
                  <a:gd name="T18" fmla="*/ 1708 w 65"/>
                  <a:gd name="T19" fmla="*/ 58583 h 106"/>
                  <a:gd name="T20" fmla="*/ 1346 w 65"/>
                  <a:gd name="T21" fmla="*/ 55483 h 106"/>
                  <a:gd name="T22" fmla="*/ 997 w 65"/>
                  <a:gd name="T23" fmla="*/ 49384 h 106"/>
                  <a:gd name="T24" fmla="*/ 697 w 65"/>
                  <a:gd name="T25" fmla="*/ 44560 h 106"/>
                  <a:gd name="T26" fmla="*/ 8 w 65"/>
                  <a:gd name="T27" fmla="*/ 37985 h 106"/>
                  <a:gd name="T28" fmla="*/ 4 w 65"/>
                  <a:gd name="T29" fmla="*/ 30566 h 106"/>
                  <a:gd name="T30" fmla="*/ 2 w 65"/>
                  <a:gd name="T31" fmla="*/ 23890 h 106"/>
                  <a:gd name="T32" fmla="*/ 0 w 65"/>
                  <a:gd name="T33" fmla="*/ 16779 h 106"/>
                  <a:gd name="T34" fmla="*/ 1 w 65"/>
                  <a:gd name="T35" fmla="*/ 8997 h 106"/>
                  <a:gd name="T36" fmla="*/ 4 w 65"/>
                  <a:gd name="T37" fmla="*/ 2 h 106"/>
                  <a:gd name="T38" fmla="*/ 5 w 65"/>
                  <a:gd name="T39" fmla="*/ 1 h 106"/>
                  <a:gd name="T40" fmla="*/ 6 w 65"/>
                  <a:gd name="T41" fmla="*/ 0 h 106"/>
                  <a:gd name="T42" fmla="*/ 8 w 65"/>
                  <a:gd name="T43" fmla="*/ 0 h 106"/>
                  <a:gd name="T44" fmla="*/ 517 w 65"/>
                  <a:gd name="T45" fmla="*/ 1 h 106"/>
                  <a:gd name="T46" fmla="*/ 787 w 65"/>
                  <a:gd name="T47" fmla="*/ 3 h 106"/>
                  <a:gd name="T48" fmla="*/ 1126 w 65"/>
                  <a:gd name="T49" fmla="*/ 5529 h 106"/>
                  <a:gd name="T50" fmla="*/ 1429 w 65"/>
                  <a:gd name="T51" fmla="*/ 8266 h 106"/>
                  <a:gd name="T52" fmla="*/ 1814 w 65"/>
                  <a:gd name="T53" fmla="*/ 13519 h 106"/>
                  <a:gd name="T54" fmla="*/ 2122 w 65"/>
                  <a:gd name="T55" fmla="*/ 18716 h 106"/>
                  <a:gd name="T56" fmla="*/ 2391 w 65"/>
                  <a:gd name="T57" fmla="*/ 23298 h 106"/>
                  <a:gd name="T58" fmla="*/ 2647 w 65"/>
                  <a:gd name="T59" fmla="*/ 29632 h 106"/>
                  <a:gd name="T60" fmla="*/ 2810 w 65"/>
                  <a:gd name="T61" fmla="*/ 34884 h 106"/>
                  <a:gd name="T62" fmla="*/ 2922 w 65"/>
                  <a:gd name="T63" fmla="*/ 38997 h 106"/>
                  <a:gd name="T64" fmla="*/ 2982 w 65"/>
                  <a:gd name="T65" fmla="*/ 44730 h 106"/>
                  <a:gd name="T66" fmla="*/ 3102 w 65"/>
                  <a:gd name="T67" fmla="*/ 49384 h 106"/>
                  <a:gd name="T68" fmla="*/ 3157 w 65"/>
                  <a:gd name="T69" fmla="*/ 53581 h 106"/>
                  <a:gd name="T70" fmla="*/ 3157 w 65"/>
                  <a:gd name="T71" fmla="*/ 57083 h 106"/>
                  <a:gd name="T72" fmla="*/ 3166 w 65"/>
                  <a:gd name="T73" fmla="*/ 58975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65" y="96"/>
                    </a:moveTo>
                    <a:lnTo>
                      <a:pt x="65" y="100"/>
                    </a:lnTo>
                    <a:lnTo>
                      <a:pt x="65" y="102"/>
                    </a:lnTo>
                    <a:lnTo>
                      <a:pt x="64" y="104"/>
                    </a:lnTo>
                    <a:lnTo>
                      <a:pt x="63" y="105"/>
                    </a:lnTo>
                    <a:lnTo>
                      <a:pt x="59" y="106"/>
                    </a:lnTo>
                    <a:lnTo>
                      <a:pt x="54" y="106"/>
                    </a:lnTo>
                    <a:lnTo>
                      <a:pt x="48" y="104"/>
                    </a:lnTo>
                    <a:lnTo>
                      <a:pt x="41" y="100"/>
                    </a:lnTo>
                    <a:lnTo>
                      <a:pt x="35" y="95"/>
                    </a:lnTo>
                    <a:lnTo>
                      <a:pt x="27" y="89"/>
                    </a:lnTo>
                    <a:lnTo>
                      <a:pt x="21" y="80"/>
                    </a:lnTo>
                    <a:lnTo>
                      <a:pt x="15" y="71"/>
                    </a:lnTo>
                    <a:lnTo>
                      <a:pt x="8" y="61"/>
                    </a:lnTo>
                    <a:lnTo>
                      <a:pt x="4" y="50"/>
                    </a:lnTo>
                    <a:lnTo>
                      <a:pt x="2" y="39"/>
                    </a:lnTo>
                    <a:lnTo>
                      <a:pt x="0" y="27"/>
                    </a:lnTo>
                    <a:lnTo>
                      <a:pt x="1" y="15"/>
                    </a:lnTo>
                    <a:lnTo>
                      <a:pt x="4" y="2"/>
                    </a:lnTo>
                    <a:lnTo>
                      <a:pt x="5" y="1"/>
                    </a:lnTo>
                    <a:lnTo>
                      <a:pt x="6" y="0"/>
                    </a:lnTo>
                    <a:lnTo>
                      <a:pt x="8" y="0"/>
                    </a:lnTo>
                    <a:lnTo>
                      <a:pt x="10" y="1"/>
                    </a:lnTo>
                    <a:lnTo>
                      <a:pt x="17" y="3"/>
                    </a:lnTo>
                    <a:lnTo>
                      <a:pt x="23" y="9"/>
                    </a:lnTo>
                    <a:lnTo>
                      <a:pt x="29" y="14"/>
                    </a:lnTo>
                    <a:lnTo>
                      <a:pt x="37" y="22"/>
                    </a:lnTo>
                    <a:lnTo>
                      <a:pt x="43" y="30"/>
                    </a:lnTo>
                    <a:lnTo>
                      <a:pt x="49" y="38"/>
                    </a:lnTo>
                    <a:lnTo>
                      <a:pt x="54" y="47"/>
                    </a:lnTo>
                    <a:lnTo>
                      <a:pt x="57" y="55"/>
                    </a:lnTo>
                    <a:lnTo>
                      <a:pt x="59" y="64"/>
                    </a:lnTo>
                    <a:lnTo>
                      <a:pt x="61" y="72"/>
                    </a:lnTo>
                    <a:lnTo>
                      <a:pt x="63" y="80"/>
                    </a:lnTo>
                    <a:lnTo>
                      <a:pt x="64" y="87"/>
                    </a:lnTo>
                    <a:lnTo>
                      <a:pt x="64" y="92"/>
                    </a:lnTo>
                    <a:lnTo>
                      <a:pt x="65"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grpSp>
          <p:nvGrpSpPr>
            <p:cNvPr id="1037" name="Group 1010"/>
            <p:cNvGrpSpPr>
              <a:grpSpLocks/>
            </p:cNvGrpSpPr>
            <p:nvPr/>
          </p:nvGrpSpPr>
          <p:grpSpPr bwMode="auto">
            <a:xfrm>
              <a:off x="136" y="1426"/>
              <a:ext cx="5481" cy="2887"/>
              <a:chOff x="136" y="1426"/>
              <a:chExt cx="5481" cy="2887"/>
            </a:xfrm>
          </p:grpSpPr>
          <p:sp>
            <p:nvSpPr>
              <p:cNvPr id="1089" name="Freeform 1011"/>
              <p:cNvSpPr>
                <a:spLocks noChangeArrowheads="1"/>
              </p:cNvSpPr>
              <p:nvPr/>
            </p:nvSpPr>
            <p:spPr bwMode="auto">
              <a:xfrm>
                <a:off x="137" y="1691"/>
                <a:ext cx="73" cy="116"/>
              </a:xfrm>
              <a:custGeom>
                <a:avLst/>
                <a:gdLst>
                  <a:gd name="T0" fmla="*/ 5 w 75"/>
                  <a:gd name="T1" fmla="*/ 0 h 110"/>
                  <a:gd name="T2" fmla="*/ 2 w 75"/>
                  <a:gd name="T3" fmla="*/ 6153 h 110"/>
                  <a:gd name="T4" fmla="*/ 0 w 75"/>
                  <a:gd name="T5" fmla="*/ 12734 h 110"/>
                  <a:gd name="T6" fmla="*/ 2 w 75"/>
                  <a:gd name="T7" fmla="*/ 18913 h 110"/>
                  <a:gd name="T8" fmla="*/ 5 w 75"/>
                  <a:gd name="T9" fmla="*/ 25810 h 110"/>
                  <a:gd name="T10" fmla="*/ 324 w 75"/>
                  <a:gd name="T11" fmla="*/ 31299 h 110"/>
                  <a:gd name="T12" fmla="*/ 419 w 75"/>
                  <a:gd name="T13" fmla="*/ 36641 h 110"/>
                  <a:gd name="T14" fmla="*/ 604 w 75"/>
                  <a:gd name="T15" fmla="*/ 40903 h 110"/>
                  <a:gd name="T16" fmla="*/ 868 w 75"/>
                  <a:gd name="T17" fmla="*/ 44853 h 110"/>
                  <a:gd name="T18" fmla="*/ 1061 w 75"/>
                  <a:gd name="T19" fmla="*/ 48502 h 110"/>
                  <a:gd name="T20" fmla="*/ 1305 w 75"/>
                  <a:gd name="T21" fmla="*/ 51404 h 110"/>
                  <a:gd name="T22" fmla="*/ 1527 w 75"/>
                  <a:gd name="T23" fmla="*/ 53411 h 110"/>
                  <a:gd name="T24" fmla="*/ 1696 w 75"/>
                  <a:gd name="T25" fmla="*/ 54272 h 110"/>
                  <a:gd name="T26" fmla="*/ 1881 w 75"/>
                  <a:gd name="T27" fmla="*/ 54272 h 110"/>
                  <a:gd name="T28" fmla="*/ 2071 w 75"/>
                  <a:gd name="T29" fmla="*/ 53690 h 110"/>
                  <a:gd name="T30" fmla="*/ 2097 w 75"/>
                  <a:gd name="T31" fmla="*/ 52390 h 110"/>
                  <a:gd name="T32" fmla="*/ 2197 w 75"/>
                  <a:gd name="T33" fmla="*/ 50152 h 110"/>
                  <a:gd name="T34" fmla="*/ 2197 w 75"/>
                  <a:gd name="T35" fmla="*/ 48654 h 110"/>
                  <a:gd name="T36" fmla="*/ 2197 w 75"/>
                  <a:gd name="T37" fmla="*/ 47545 h 110"/>
                  <a:gd name="T38" fmla="*/ 1980 w 75"/>
                  <a:gd name="T39" fmla="*/ 48427 h 110"/>
                  <a:gd name="T40" fmla="*/ 1980 w 75"/>
                  <a:gd name="T41" fmla="*/ 48654 h 110"/>
                  <a:gd name="T42" fmla="*/ 1980 w 75"/>
                  <a:gd name="T43" fmla="*/ 49382 h 110"/>
                  <a:gd name="T44" fmla="*/ 1888 w 75"/>
                  <a:gd name="T45" fmla="*/ 49647 h 110"/>
                  <a:gd name="T46" fmla="*/ 1980 w 75"/>
                  <a:gd name="T47" fmla="*/ 49382 h 110"/>
                  <a:gd name="T48" fmla="*/ 1881 w 75"/>
                  <a:gd name="T49" fmla="*/ 49647 h 110"/>
                  <a:gd name="T50" fmla="*/ 1785 w 75"/>
                  <a:gd name="T51" fmla="*/ 49647 h 110"/>
                  <a:gd name="T52" fmla="*/ 1609 w 75"/>
                  <a:gd name="T53" fmla="*/ 48654 h 110"/>
                  <a:gd name="T54" fmla="*/ 1451 w 75"/>
                  <a:gd name="T55" fmla="*/ 47545 h 110"/>
                  <a:gd name="T56" fmla="*/ 1239 w 75"/>
                  <a:gd name="T57" fmla="*/ 44750 h 110"/>
                  <a:gd name="T58" fmla="*/ 1013 w 75"/>
                  <a:gd name="T59" fmla="*/ 42193 h 110"/>
                  <a:gd name="T60" fmla="*/ 868 w 75"/>
                  <a:gd name="T61" fmla="*/ 38247 h 110"/>
                  <a:gd name="T62" fmla="*/ 636 w 75"/>
                  <a:gd name="T63" fmla="*/ 33852 h 110"/>
                  <a:gd name="T64" fmla="*/ 466 w 75"/>
                  <a:gd name="T65" fmla="*/ 28955 h 110"/>
                  <a:gd name="T66" fmla="*/ 379 w 75"/>
                  <a:gd name="T67" fmla="*/ 23842 h 110"/>
                  <a:gd name="T68" fmla="*/ 341 w 75"/>
                  <a:gd name="T69" fmla="*/ 18536 h 110"/>
                  <a:gd name="T70" fmla="*/ 324 w 75"/>
                  <a:gd name="T71" fmla="*/ 12734 h 110"/>
                  <a:gd name="T72" fmla="*/ 324 w 75"/>
                  <a:gd name="T73" fmla="*/ 6695 h 110"/>
                  <a:gd name="T74" fmla="*/ 379 w 75"/>
                  <a:gd name="T75" fmla="*/ 2 h 110"/>
                  <a:gd name="T76" fmla="*/ 5 w 75"/>
                  <a:gd name="T77" fmla="*/ 0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0"/>
                  <a:gd name="T119" fmla="*/ 75 w 75"/>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0">
                    <a:moveTo>
                      <a:pt x="5" y="0"/>
                    </a:moveTo>
                    <a:lnTo>
                      <a:pt x="2" y="13"/>
                    </a:lnTo>
                    <a:lnTo>
                      <a:pt x="0" y="26"/>
                    </a:lnTo>
                    <a:lnTo>
                      <a:pt x="2" y="39"/>
                    </a:lnTo>
                    <a:lnTo>
                      <a:pt x="5" y="52"/>
                    </a:lnTo>
                    <a:lnTo>
                      <a:pt x="10" y="63"/>
                    </a:lnTo>
                    <a:lnTo>
                      <a:pt x="15" y="74"/>
                    </a:lnTo>
                    <a:lnTo>
                      <a:pt x="22" y="82"/>
                    </a:lnTo>
                    <a:lnTo>
                      <a:pt x="29" y="91"/>
                    </a:lnTo>
                    <a:lnTo>
                      <a:pt x="36" y="98"/>
                    </a:lnTo>
                    <a:lnTo>
                      <a:pt x="44" y="103"/>
                    </a:lnTo>
                    <a:lnTo>
                      <a:pt x="51" y="108"/>
                    </a:lnTo>
                    <a:lnTo>
                      <a:pt x="58" y="110"/>
                    </a:lnTo>
                    <a:lnTo>
                      <a:pt x="64" y="110"/>
                    </a:lnTo>
                    <a:lnTo>
                      <a:pt x="69" y="109"/>
                    </a:lnTo>
                    <a:lnTo>
                      <a:pt x="72" y="105"/>
                    </a:lnTo>
                    <a:lnTo>
                      <a:pt x="75" y="102"/>
                    </a:lnTo>
                    <a:lnTo>
                      <a:pt x="75" y="99"/>
                    </a:lnTo>
                    <a:lnTo>
                      <a:pt x="75" y="95"/>
                    </a:lnTo>
                    <a:lnTo>
                      <a:pt x="66" y="97"/>
                    </a:lnTo>
                    <a:lnTo>
                      <a:pt x="66" y="99"/>
                    </a:lnTo>
                    <a:lnTo>
                      <a:pt x="66" y="100"/>
                    </a:lnTo>
                    <a:lnTo>
                      <a:pt x="65" y="101"/>
                    </a:lnTo>
                    <a:lnTo>
                      <a:pt x="66" y="100"/>
                    </a:lnTo>
                    <a:lnTo>
                      <a:pt x="64" y="101"/>
                    </a:lnTo>
                    <a:lnTo>
                      <a:pt x="60" y="101"/>
                    </a:lnTo>
                    <a:lnTo>
                      <a:pt x="54" y="99"/>
                    </a:lnTo>
                    <a:lnTo>
                      <a:pt x="49" y="95"/>
                    </a:lnTo>
                    <a:lnTo>
                      <a:pt x="42" y="90"/>
                    </a:lnTo>
                    <a:lnTo>
                      <a:pt x="35" y="85"/>
                    </a:lnTo>
                    <a:lnTo>
                      <a:pt x="29" y="77"/>
                    </a:lnTo>
                    <a:lnTo>
                      <a:pt x="23" y="68"/>
                    </a:lnTo>
                    <a:lnTo>
                      <a:pt x="17" y="58"/>
                    </a:lnTo>
                    <a:lnTo>
                      <a:pt x="13" y="48"/>
                    </a:lnTo>
                    <a:lnTo>
                      <a:pt x="11" y="37"/>
                    </a:lnTo>
                    <a:lnTo>
                      <a:pt x="10" y="26"/>
                    </a:lnTo>
                    <a:lnTo>
                      <a:pt x="10" y="14"/>
                    </a:lnTo>
                    <a:lnTo>
                      <a:pt x="13" y="2"/>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90" name="Freeform 1012"/>
              <p:cNvSpPr>
                <a:spLocks noChangeArrowheads="1"/>
              </p:cNvSpPr>
              <p:nvPr/>
            </p:nvSpPr>
            <p:spPr bwMode="auto">
              <a:xfrm>
                <a:off x="142" y="1685"/>
                <a:ext cx="50" cy="52"/>
              </a:xfrm>
              <a:custGeom>
                <a:avLst/>
                <a:gdLst>
                  <a:gd name="T0" fmla="*/ 1564 w 53"/>
                  <a:gd name="T1" fmla="*/ 256707 h 45"/>
                  <a:gd name="T2" fmla="*/ 1401 w 53"/>
                  <a:gd name="T3" fmla="*/ 198855 h 45"/>
                  <a:gd name="T4" fmla="*/ 1169 w 53"/>
                  <a:gd name="T5" fmla="*/ 143025 h 45"/>
                  <a:gd name="T6" fmla="*/ 938 w 53"/>
                  <a:gd name="T7" fmla="*/ 100517 h 45"/>
                  <a:gd name="T8" fmla="*/ 746 w 53"/>
                  <a:gd name="T9" fmla="*/ 55190 h 45"/>
                  <a:gd name="T10" fmla="*/ 535 w 53"/>
                  <a:gd name="T11" fmla="*/ 1050 h 45"/>
                  <a:gd name="T12" fmla="*/ 363 w 53"/>
                  <a:gd name="T13" fmla="*/ 70 h 45"/>
                  <a:gd name="T14" fmla="*/ 308 w 53"/>
                  <a:gd name="T15" fmla="*/ 0 h 45"/>
                  <a:gd name="T16" fmla="*/ 6 w 53"/>
                  <a:gd name="T17" fmla="*/ 0 h 45"/>
                  <a:gd name="T18" fmla="*/ 3 w 53"/>
                  <a:gd name="T19" fmla="*/ 94 h 45"/>
                  <a:gd name="T20" fmla="*/ 0 w 53"/>
                  <a:gd name="T21" fmla="*/ 42727 h 45"/>
                  <a:gd name="T22" fmla="*/ 8 w 53"/>
                  <a:gd name="T23" fmla="*/ 50653 h 45"/>
                  <a:gd name="T24" fmla="*/ 8 w 53"/>
                  <a:gd name="T25" fmla="*/ 55190 h 45"/>
                  <a:gd name="T26" fmla="*/ 7 w 53"/>
                  <a:gd name="T27" fmla="*/ 55190 h 45"/>
                  <a:gd name="T28" fmla="*/ 8 w 53"/>
                  <a:gd name="T29" fmla="*/ 55190 h 45"/>
                  <a:gd name="T30" fmla="*/ 308 w 53"/>
                  <a:gd name="T31" fmla="*/ 60073 h 45"/>
                  <a:gd name="T32" fmla="*/ 385 w 53"/>
                  <a:gd name="T33" fmla="*/ 77934 h 45"/>
                  <a:gd name="T34" fmla="*/ 566 w 53"/>
                  <a:gd name="T35" fmla="*/ 109443 h 45"/>
                  <a:gd name="T36" fmla="*/ 787 w 53"/>
                  <a:gd name="T37" fmla="*/ 131277 h 45"/>
                  <a:gd name="T38" fmla="*/ 991 w 53"/>
                  <a:gd name="T39" fmla="*/ 184634 h 45"/>
                  <a:gd name="T40" fmla="*/ 1169 w 53"/>
                  <a:gd name="T41" fmla="*/ 235669 h 45"/>
                  <a:gd name="T42" fmla="*/ 1366 w 53"/>
                  <a:gd name="T43" fmla="*/ 279258 h 45"/>
                  <a:gd name="T44" fmla="*/ 1564 w 53"/>
                  <a:gd name="T45" fmla="*/ 25670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53" y="41"/>
                    </a:moveTo>
                    <a:lnTo>
                      <a:pt x="47" y="32"/>
                    </a:lnTo>
                    <a:lnTo>
                      <a:pt x="40" y="24"/>
                    </a:lnTo>
                    <a:lnTo>
                      <a:pt x="32" y="16"/>
                    </a:lnTo>
                    <a:lnTo>
                      <a:pt x="25" y="9"/>
                    </a:lnTo>
                    <a:lnTo>
                      <a:pt x="19" y="5"/>
                    </a:lnTo>
                    <a:lnTo>
                      <a:pt x="12" y="2"/>
                    </a:lnTo>
                    <a:lnTo>
                      <a:pt x="9" y="0"/>
                    </a:lnTo>
                    <a:lnTo>
                      <a:pt x="6" y="0"/>
                    </a:lnTo>
                    <a:lnTo>
                      <a:pt x="3" y="3"/>
                    </a:lnTo>
                    <a:lnTo>
                      <a:pt x="0" y="6"/>
                    </a:lnTo>
                    <a:lnTo>
                      <a:pt x="8" y="8"/>
                    </a:lnTo>
                    <a:lnTo>
                      <a:pt x="8" y="9"/>
                    </a:lnTo>
                    <a:lnTo>
                      <a:pt x="7" y="9"/>
                    </a:lnTo>
                    <a:lnTo>
                      <a:pt x="8" y="9"/>
                    </a:lnTo>
                    <a:lnTo>
                      <a:pt x="9" y="10"/>
                    </a:lnTo>
                    <a:lnTo>
                      <a:pt x="13" y="13"/>
                    </a:lnTo>
                    <a:lnTo>
                      <a:pt x="20" y="17"/>
                    </a:lnTo>
                    <a:lnTo>
                      <a:pt x="26" y="22"/>
                    </a:lnTo>
                    <a:lnTo>
                      <a:pt x="34" y="30"/>
                    </a:lnTo>
                    <a:lnTo>
                      <a:pt x="40" y="38"/>
                    </a:lnTo>
                    <a:lnTo>
                      <a:pt x="45" y="45"/>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91" name="Freeform 1013"/>
              <p:cNvSpPr>
                <a:spLocks noChangeArrowheads="1"/>
              </p:cNvSpPr>
              <p:nvPr/>
            </p:nvSpPr>
            <p:spPr bwMode="auto">
              <a:xfrm>
                <a:off x="190" y="1742"/>
                <a:ext cx="21" cy="52"/>
              </a:xfrm>
              <a:custGeom>
                <a:avLst/>
                <a:gdLst>
                  <a:gd name="T0" fmla="*/ 1572 w 25"/>
                  <a:gd name="T1" fmla="*/ 1427 h 62"/>
                  <a:gd name="T2" fmla="*/ 1454 w 25"/>
                  <a:gd name="T3" fmla="*/ 1349 h 62"/>
                  <a:gd name="T4" fmla="*/ 1454 w 25"/>
                  <a:gd name="T5" fmla="*/ 1172 h 62"/>
                  <a:gd name="T6" fmla="*/ 1411 w 25"/>
                  <a:gd name="T7" fmla="*/ 1006 h 62"/>
                  <a:gd name="T8" fmla="*/ 1308 w 25"/>
                  <a:gd name="T9" fmla="*/ 847 h 62"/>
                  <a:gd name="T10" fmla="*/ 1154 w 25"/>
                  <a:gd name="T11" fmla="*/ 621 h 62"/>
                  <a:gd name="T12" fmla="*/ 990 w 25"/>
                  <a:gd name="T13" fmla="*/ 428 h 62"/>
                  <a:gd name="T14" fmla="*/ 728 w 25"/>
                  <a:gd name="T15" fmla="*/ 213 h 62"/>
                  <a:gd name="T16" fmla="*/ 535 w 25"/>
                  <a:gd name="T17" fmla="*/ 0 h 62"/>
                  <a:gd name="T18" fmla="*/ 0 w 25"/>
                  <a:gd name="T19" fmla="*/ 3 h 62"/>
                  <a:gd name="T20" fmla="*/ 3 w 25"/>
                  <a:gd name="T21" fmla="*/ 268 h 62"/>
                  <a:gd name="T22" fmla="*/ 535 w 25"/>
                  <a:gd name="T23" fmla="*/ 499 h 62"/>
                  <a:gd name="T24" fmla="*/ 624 w 25"/>
                  <a:gd name="T25" fmla="*/ 683 h 62"/>
                  <a:gd name="T26" fmla="*/ 728 w 25"/>
                  <a:gd name="T27" fmla="*/ 860 h 62"/>
                  <a:gd name="T28" fmla="*/ 786 w 25"/>
                  <a:gd name="T29" fmla="*/ 1069 h 62"/>
                  <a:gd name="T30" fmla="*/ 848 w 25"/>
                  <a:gd name="T31" fmla="*/ 1202 h 62"/>
                  <a:gd name="T32" fmla="*/ 916 w 25"/>
                  <a:gd name="T33" fmla="*/ 1367 h 62"/>
                  <a:gd name="T34" fmla="*/ 990 w 25"/>
                  <a:gd name="T35" fmla="*/ 1479 h 62"/>
                  <a:gd name="T36" fmla="*/ 1572 w 25"/>
                  <a:gd name="T37" fmla="*/ 1427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2"/>
                  <a:gd name="T59" fmla="*/ 25 w 25"/>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2">
                    <a:moveTo>
                      <a:pt x="25" y="60"/>
                    </a:moveTo>
                    <a:lnTo>
                      <a:pt x="23" y="56"/>
                    </a:lnTo>
                    <a:lnTo>
                      <a:pt x="23" y="50"/>
                    </a:lnTo>
                    <a:lnTo>
                      <a:pt x="22" y="43"/>
                    </a:lnTo>
                    <a:lnTo>
                      <a:pt x="20" y="35"/>
                    </a:lnTo>
                    <a:lnTo>
                      <a:pt x="18" y="26"/>
                    </a:lnTo>
                    <a:lnTo>
                      <a:pt x="16" y="18"/>
                    </a:lnTo>
                    <a:lnTo>
                      <a:pt x="12" y="9"/>
                    </a:lnTo>
                    <a:lnTo>
                      <a:pt x="8" y="0"/>
                    </a:lnTo>
                    <a:lnTo>
                      <a:pt x="0" y="4"/>
                    </a:lnTo>
                    <a:lnTo>
                      <a:pt x="4" y="12"/>
                    </a:lnTo>
                    <a:lnTo>
                      <a:pt x="8" y="21"/>
                    </a:lnTo>
                    <a:lnTo>
                      <a:pt x="10" y="29"/>
                    </a:lnTo>
                    <a:lnTo>
                      <a:pt x="12" y="36"/>
                    </a:lnTo>
                    <a:lnTo>
                      <a:pt x="13" y="44"/>
                    </a:lnTo>
                    <a:lnTo>
                      <a:pt x="14" y="51"/>
                    </a:lnTo>
                    <a:lnTo>
                      <a:pt x="15" y="57"/>
                    </a:lnTo>
                    <a:lnTo>
                      <a:pt x="16" y="62"/>
                    </a:lnTo>
                    <a:lnTo>
                      <a:pt x="25"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92" name="Freeform 1014"/>
              <p:cNvSpPr>
                <a:spLocks noChangeArrowheads="1"/>
              </p:cNvSpPr>
              <p:nvPr/>
            </p:nvSpPr>
            <p:spPr bwMode="auto">
              <a:xfrm>
                <a:off x="5548" y="1843"/>
                <a:ext cx="63" cy="112"/>
              </a:xfrm>
              <a:custGeom>
                <a:avLst/>
                <a:gdLst>
                  <a:gd name="T0" fmla="*/ 0 w 65"/>
                  <a:gd name="T1" fmla="*/ 29499 h 107"/>
                  <a:gd name="T2" fmla="*/ 0 w 65"/>
                  <a:gd name="T3" fmla="*/ 30109 h 107"/>
                  <a:gd name="T4" fmla="*/ 0 w 65"/>
                  <a:gd name="T5" fmla="*/ 31359 h 107"/>
                  <a:gd name="T6" fmla="*/ 1 w 65"/>
                  <a:gd name="T7" fmla="*/ 31706 h 107"/>
                  <a:gd name="T8" fmla="*/ 2 w 65"/>
                  <a:gd name="T9" fmla="*/ 32030 h 107"/>
                  <a:gd name="T10" fmla="*/ 6 w 65"/>
                  <a:gd name="T11" fmla="*/ 32690 h 107"/>
                  <a:gd name="T12" fmla="*/ 549 w 65"/>
                  <a:gd name="T13" fmla="*/ 32375 h 107"/>
                  <a:gd name="T14" fmla="*/ 787 w 65"/>
                  <a:gd name="T15" fmla="*/ 31706 h 107"/>
                  <a:gd name="T16" fmla="*/ 1195 w 65"/>
                  <a:gd name="T17" fmla="*/ 30401 h 107"/>
                  <a:gd name="T18" fmla="*/ 1458 w 65"/>
                  <a:gd name="T19" fmla="*/ 29223 h 107"/>
                  <a:gd name="T20" fmla="*/ 1849 w 65"/>
                  <a:gd name="T21" fmla="*/ 27209 h 107"/>
                  <a:gd name="T22" fmla="*/ 2168 w 65"/>
                  <a:gd name="T23" fmla="*/ 24252 h 107"/>
                  <a:gd name="T24" fmla="*/ 2443 w 65"/>
                  <a:gd name="T25" fmla="*/ 22111 h 107"/>
                  <a:gd name="T26" fmla="*/ 2810 w 65"/>
                  <a:gd name="T27" fmla="*/ 19122 h 107"/>
                  <a:gd name="T28" fmla="*/ 2982 w 65"/>
                  <a:gd name="T29" fmla="*/ 15472 h 107"/>
                  <a:gd name="T30" fmla="*/ 3102 w 65"/>
                  <a:gd name="T31" fmla="*/ 11789 h 107"/>
                  <a:gd name="T32" fmla="*/ 3166 w 65"/>
                  <a:gd name="T33" fmla="*/ 8083 h 107"/>
                  <a:gd name="T34" fmla="*/ 3157 w 65"/>
                  <a:gd name="T35" fmla="*/ 4206 h 107"/>
                  <a:gd name="T36" fmla="*/ 2982 w 65"/>
                  <a:gd name="T37" fmla="*/ 1 h 107"/>
                  <a:gd name="T38" fmla="*/ 2975 w 65"/>
                  <a:gd name="T39" fmla="*/ 0 h 107"/>
                  <a:gd name="T40" fmla="*/ 2922 w 65"/>
                  <a:gd name="T41" fmla="*/ 0 h 107"/>
                  <a:gd name="T42" fmla="*/ 2810 w 65"/>
                  <a:gd name="T43" fmla="*/ 0 h 107"/>
                  <a:gd name="T44" fmla="*/ 2693 w 65"/>
                  <a:gd name="T45" fmla="*/ 0 h 107"/>
                  <a:gd name="T46" fmla="*/ 2349 w 65"/>
                  <a:gd name="T47" fmla="*/ 4 h 107"/>
                  <a:gd name="T48" fmla="*/ 2086 w 65"/>
                  <a:gd name="T49" fmla="*/ 2551 h 107"/>
                  <a:gd name="T50" fmla="*/ 1743 w 65"/>
                  <a:gd name="T51" fmla="*/ 4206 h 107"/>
                  <a:gd name="T52" fmla="*/ 1374 w 65"/>
                  <a:gd name="T53" fmla="*/ 6498 h 107"/>
                  <a:gd name="T54" fmla="*/ 1059 w 65"/>
                  <a:gd name="T55" fmla="*/ 9205 h 107"/>
                  <a:gd name="T56" fmla="*/ 740 w 65"/>
                  <a:gd name="T57" fmla="*/ 11789 h 107"/>
                  <a:gd name="T58" fmla="*/ 549 w 65"/>
                  <a:gd name="T59" fmla="*/ 14183 h 107"/>
                  <a:gd name="T60" fmla="*/ 8 w 65"/>
                  <a:gd name="T61" fmla="*/ 16646 h 107"/>
                  <a:gd name="T62" fmla="*/ 6 w 65"/>
                  <a:gd name="T63" fmla="*/ 19199 h 107"/>
                  <a:gd name="T64" fmla="*/ 4 w 65"/>
                  <a:gd name="T65" fmla="*/ 22111 h 107"/>
                  <a:gd name="T66" fmla="*/ 2 w 65"/>
                  <a:gd name="T67" fmla="*/ 23996 h 107"/>
                  <a:gd name="T68" fmla="*/ 1 w 65"/>
                  <a:gd name="T69" fmla="*/ 26077 h 107"/>
                  <a:gd name="T70" fmla="*/ 1 w 65"/>
                  <a:gd name="T71" fmla="*/ 27741 h 107"/>
                  <a:gd name="T72" fmla="*/ 0 w 65"/>
                  <a:gd name="T73" fmla="*/ 2949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0" y="96"/>
                    </a:moveTo>
                    <a:lnTo>
                      <a:pt x="0" y="99"/>
                    </a:lnTo>
                    <a:lnTo>
                      <a:pt x="0" y="101"/>
                    </a:lnTo>
                    <a:lnTo>
                      <a:pt x="1" y="103"/>
                    </a:lnTo>
                    <a:lnTo>
                      <a:pt x="2" y="105"/>
                    </a:lnTo>
                    <a:lnTo>
                      <a:pt x="6" y="107"/>
                    </a:lnTo>
                    <a:lnTo>
                      <a:pt x="11" y="106"/>
                    </a:lnTo>
                    <a:lnTo>
                      <a:pt x="17" y="103"/>
                    </a:lnTo>
                    <a:lnTo>
                      <a:pt x="24" y="100"/>
                    </a:lnTo>
                    <a:lnTo>
                      <a:pt x="30" y="95"/>
                    </a:lnTo>
                    <a:lnTo>
                      <a:pt x="38" y="88"/>
                    </a:lnTo>
                    <a:lnTo>
                      <a:pt x="44" y="80"/>
                    </a:lnTo>
                    <a:lnTo>
                      <a:pt x="50" y="72"/>
                    </a:lnTo>
                    <a:lnTo>
                      <a:pt x="57" y="62"/>
                    </a:lnTo>
                    <a:lnTo>
                      <a:pt x="61" y="51"/>
                    </a:lnTo>
                    <a:lnTo>
                      <a:pt x="63" y="39"/>
                    </a:lnTo>
                    <a:lnTo>
                      <a:pt x="65" y="27"/>
                    </a:lnTo>
                    <a:lnTo>
                      <a:pt x="64" y="15"/>
                    </a:lnTo>
                    <a:lnTo>
                      <a:pt x="61" y="1"/>
                    </a:lnTo>
                    <a:lnTo>
                      <a:pt x="60" y="0"/>
                    </a:lnTo>
                    <a:lnTo>
                      <a:pt x="59" y="0"/>
                    </a:lnTo>
                    <a:lnTo>
                      <a:pt x="57" y="0"/>
                    </a:lnTo>
                    <a:lnTo>
                      <a:pt x="55" y="0"/>
                    </a:lnTo>
                    <a:lnTo>
                      <a:pt x="48" y="4"/>
                    </a:lnTo>
                    <a:lnTo>
                      <a:pt x="42" y="8"/>
                    </a:lnTo>
                    <a:lnTo>
                      <a:pt x="36" y="15"/>
                    </a:lnTo>
                    <a:lnTo>
                      <a:pt x="28" y="21"/>
                    </a:lnTo>
                    <a:lnTo>
                      <a:pt x="22" y="30"/>
                    </a:lnTo>
                    <a:lnTo>
                      <a:pt x="16" y="39"/>
                    </a:lnTo>
                    <a:lnTo>
                      <a:pt x="11" y="46"/>
                    </a:lnTo>
                    <a:lnTo>
                      <a:pt x="8" y="55"/>
                    </a:lnTo>
                    <a:lnTo>
                      <a:pt x="6" y="63"/>
                    </a:lnTo>
                    <a:lnTo>
                      <a:pt x="4" y="72"/>
                    </a:lnTo>
                    <a:lnTo>
                      <a:pt x="2" y="79"/>
                    </a:lnTo>
                    <a:lnTo>
                      <a:pt x="1" y="86"/>
                    </a:lnTo>
                    <a:lnTo>
                      <a:pt x="1" y="91"/>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93" name="Freeform 1015"/>
              <p:cNvSpPr>
                <a:spLocks noChangeArrowheads="1"/>
              </p:cNvSpPr>
              <p:nvPr/>
            </p:nvSpPr>
            <p:spPr bwMode="auto">
              <a:xfrm>
                <a:off x="5542" y="1843"/>
                <a:ext cx="73" cy="117"/>
              </a:xfrm>
              <a:custGeom>
                <a:avLst/>
                <a:gdLst>
                  <a:gd name="T0" fmla="*/ 1794 w 75"/>
                  <a:gd name="T1" fmla="*/ 4 h 111"/>
                  <a:gd name="T2" fmla="*/ 1888 w 75"/>
                  <a:gd name="T3" fmla="*/ 7237 h 111"/>
                  <a:gd name="T4" fmla="*/ 1888 w 75"/>
                  <a:gd name="T5" fmla="*/ 12511 h 111"/>
                  <a:gd name="T6" fmla="*/ 1881 w 75"/>
                  <a:gd name="T7" fmla="*/ 18134 h 111"/>
                  <a:gd name="T8" fmla="*/ 1794 w 75"/>
                  <a:gd name="T9" fmla="*/ 22934 h 111"/>
                  <a:gd name="T10" fmla="*/ 1696 w 75"/>
                  <a:gd name="T11" fmla="*/ 28201 h 111"/>
                  <a:gd name="T12" fmla="*/ 1528 w 75"/>
                  <a:gd name="T13" fmla="*/ 31878 h 111"/>
                  <a:gd name="T14" fmla="*/ 1375 w 75"/>
                  <a:gd name="T15" fmla="*/ 36433 h 111"/>
                  <a:gd name="T16" fmla="*/ 1177 w 75"/>
                  <a:gd name="T17" fmla="*/ 39735 h 111"/>
                  <a:gd name="T18" fmla="*/ 962 w 75"/>
                  <a:gd name="T19" fmla="*/ 42803 h 111"/>
                  <a:gd name="T20" fmla="*/ 742 w 75"/>
                  <a:gd name="T21" fmla="*/ 45036 h 111"/>
                  <a:gd name="T22" fmla="*/ 573 w 75"/>
                  <a:gd name="T23" fmla="*/ 46451 h 111"/>
                  <a:gd name="T24" fmla="*/ 419 w 75"/>
                  <a:gd name="T25" fmla="*/ 47078 h 111"/>
                  <a:gd name="T26" fmla="*/ 341 w 75"/>
                  <a:gd name="T27" fmla="*/ 47443 h 111"/>
                  <a:gd name="T28" fmla="*/ 9 w 75"/>
                  <a:gd name="T29" fmla="*/ 47078 h 111"/>
                  <a:gd name="T30" fmla="*/ 324 w 75"/>
                  <a:gd name="T31" fmla="*/ 47078 h 111"/>
                  <a:gd name="T32" fmla="*/ 9 w 75"/>
                  <a:gd name="T33" fmla="*/ 46813 h 111"/>
                  <a:gd name="T34" fmla="*/ 9 w 75"/>
                  <a:gd name="T35" fmla="*/ 46451 h 111"/>
                  <a:gd name="T36" fmla="*/ 9 w 75"/>
                  <a:gd name="T37" fmla="*/ 46006 h 111"/>
                  <a:gd name="T38" fmla="*/ 0 w 75"/>
                  <a:gd name="T39" fmla="*/ 45036 h 111"/>
                  <a:gd name="T40" fmla="*/ 0 w 75"/>
                  <a:gd name="T41" fmla="*/ 46451 h 111"/>
                  <a:gd name="T42" fmla="*/ 0 w 75"/>
                  <a:gd name="T43" fmla="*/ 48110 h 111"/>
                  <a:gd name="T44" fmla="*/ 3 w 75"/>
                  <a:gd name="T45" fmla="*/ 50015 h 111"/>
                  <a:gd name="T46" fmla="*/ 6 w 75"/>
                  <a:gd name="T47" fmla="*/ 50918 h 111"/>
                  <a:gd name="T48" fmla="*/ 341 w 75"/>
                  <a:gd name="T49" fmla="*/ 52015 h 111"/>
                  <a:gd name="T50" fmla="*/ 466 w 75"/>
                  <a:gd name="T51" fmla="*/ 51297 h 111"/>
                  <a:gd name="T52" fmla="*/ 670 w 75"/>
                  <a:gd name="T53" fmla="*/ 50618 h 111"/>
                  <a:gd name="T54" fmla="*/ 914 w 75"/>
                  <a:gd name="T55" fmla="*/ 48110 h 111"/>
                  <a:gd name="T56" fmla="*/ 1124 w 75"/>
                  <a:gd name="T57" fmla="*/ 46253 h 111"/>
                  <a:gd name="T58" fmla="*/ 1375 w 75"/>
                  <a:gd name="T59" fmla="*/ 42803 h 111"/>
                  <a:gd name="T60" fmla="*/ 1535 w 75"/>
                  <a:gd name="T61" fmla="*/ 39369 h 111"/>
                  <a:gd name="T62" fmla="*/ 1785 w 75"/>
                  <a:gd name="T63" fmla="*/ 34472 h 111"/>
                  <a:gd name="T64" fmla="*/ 1888 w 75"/>
                  <a:gd name="T65" fmla="*/ 29458 h 111"/>
                  <a:gd name="T66" fmla="*/ 2085 w 75"/>
                  <a:gd name="T67" fmla="*/ 24662 h 111"/>
                  <a:gd name="T68" fmla="*/ 2182 w 75"/>
                  <a:gd name="T69" fmla="*/ 18459 h 111"/>
                  <a:gd name="T70" fmla="*/ 2197 w 75"/>
                  <a:gd name="T71" fmla="*/ 12511 h 111"/>
                  <a:gd name="T72" fmla="*/ 2182 w 75"/>
                  <a:gd name="T73" fmla="*/ 5730 h 111"/>
                  <a:gd name="T74" fmla="*/ 2085 w 75"/>
                  <a:gd name="T75" fmla="*/ 0 h 111"/>
                  <a:gd name="T76" fmla="*/ 1794 w 75"/>
                  <a:gd name="T77" fmla="*/ 4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1"/>
                  <a:gd name="T119" fmla="*/ 75 w 75"/>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1">
                    <a:moveTo>
                      <a:pt x="62" y="4"/>
                    </a:moveTo>
                    <a:lnTo>
                      <a:pt x="65" y="16"/>
                    </a:lnTo>
                    <a:lnTo>
                      <a:pt x="65" y="27"/>
                    </a:lnTo>
                    <a:lnTo>
                      <a:pt x="64" y="39"/>
                    </a:lnTo>
                    <a:lnTo>
                      <a:pt x="62" y="49"/>
                    </a:lnTo>
                    <a:lnTo>
                      <a:pt x="58" y="60"/>
                    </a:lnTo>
                    <a:lnTo>
                      <a:pt x="52" y="68"/>
                    </a:lnTo>
                    <a:lnTo>
                      <a:pt x="46" y="77"/>
                    </a:lnTo>
                    <a:lnTo>
                      <a:pt x="40" y="85"/>
                    </a:lnTo>
                    <a:lnTo>
                      <a:pt x="33" y="91"/>
                    </a:lnTo>
                    <a:lnTo>
                      <a:pt x="26" y="96"/>
                    </a:lnTo>
                    <a:lnTo>
                      <a:pt x="21" y="99"/>
                    </a:lnTo>
                    <a:lnTo>
                      <a:pt x="15" y="101"/>
                    </a:lnTo>
                    <a:lnTo>
                      <a:pt x="11" y="102"/>
                    </a:lnTo>
                    <a:lnTo>
                      <a:pt x="9" y="101"/>
                    </a:lnTo>
                    <a:lnTo>
                      <a:pt x="10" y="101"/>
                    </a:lnTo>
                    <a:lnTo>
                      <a:pt x="9" y="100"/>
                    </a:lnTo>
                    <a:lnTo>
                      <a:pt x="9" y="99"/>
                    </a:lnTo>
                    <a:lnTo>
                      <a:pt x="9" y="97"/>
                    </a:lnTo>
                    <a:lnTo>
                      <a:pt x="0" y="96"/>
                    </a:lnTo>
                    <a:lnTo>
                      <a:pt x="0" y="99"/>
                    </a:lnTo>
                    <a:lnTo>
                      <a:pt x="0" y="103"/>
                    </a:lnTo>
                    <a:lnTo>
                      <a:pt x="3" y="106"/>
                    </a:lnTo>
                    <a:lnTo>
                      <a:pt x="6" y="109"/>
                    </a:lnTo>
                    <a:lnTo>
                      <a:pt x="11" y="111"/>
                    </a:lnTo>
                    <a:lnTo>
                      <a:pt x="17" y="110"/>
                    </a:lnTo>
                    <a:lnTo>
                      <a:pt x="24" y="108"/>
                    </a:lnTo>
                    <a:lnTo>
                      <a:pt x="31" y="103"/>
                    </a:lnTo>
                    <a:lnTo>
                      <a:pt x="39" y="98"/>
                    </a:lnTo>
                    <a:lnTo>
                      <a:pt x="46" y="91"/>
                    </a:lnTo>
                    <a:lnTo>
                      <a:pt x="53" y="83"/>
                    </a:lnTo>
                    <a:lnTo>
                      <a:pt x="60" y="74"/>
                    </a:lnTo>
                    <a:lnTo>
                      <a:pt x="65" y="63"/>
                    </a:lnTo>
                    <a:lnTo>
                      <a:pt x="70" y="52"/>
                    </a:lnTo>
                    <a:lnTo>
                      <a:pt x="73" y="40"/>
                    </a:lnTo>
                    <a:lnTo>
                      <a:pt x="75" y="27"/>
                    </a:lnTo>
                    <a:lnTo>
                      <a:pt x="73" y="13"/>
                    </a:lnTo>
                    <a:lnTo>
                      <a:pt x="70" y="0"/>
                    </a:lnTo>
                    <a:lnTo>
                      <a:pt x="62"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94" name="Freeform 1016"/>
              <p:cNvSpPr>
                <a:spLocks noChangeArrowheads="1"/>
              </p:cNvSpPr>
              <p:nvPr/>
            </p:nvSpPr>
            <p:spPr bwMode="auto">
              <a:xfrm>
                <a:off x="5560" y="1826"/>
                <a:ext cx="50" cy="51"/>
              </a:xfrm>
              <a:custGeom>
                <a:avLst/>
                <a:gdLst>
                  <a:gd name="T0" fmla="*/ 8 w 53"/>
                  <a:gd name="T1" fmla="*/ 151982 h 46"/>
                  <a:gd name="T2" fmla="*/ 385 w 53"/>
                  <a:gd name="T3" fmla="*/ 118798 h 46"/>
                  <a:gd name="T4" fmla="*/ 535 w 53"/>
                  <a:gd name="T5" fmla="*/ 98431 h 46"/>
                  <a:gd name="T6" fmla="*/ 832 w 53"/>
                  <a:gd name="T7" fmla="*/ 76794 h 46"/>
                  <a:gd name="T8" fmla="*/ 982 w 53"/>
                  <a:gd name="T9" fmla="*/ 51451 h 46"/>
                  <a:gd name="T10" fmla="*/ 1169 w 53"/>
                  <a:gd name="T11" fmla="*/ 36910 h 46"/>
                  <a:gd name="T12" fmla="*/ 1306 w 53"/>
                  <a:gd name="T13" fmla="*/ 31372 h 46"/>
                  <a:gd name="T14" fmla="*/ 1366 w 53"/>
                  <a:gd name="T15" fmla="*/ 31372 h 46"/>
                  <a:gd name="T16" fmla="*/ 1379 w 53"/>
                  <a:gd name="T17" fmla="*/ 31372 h 46"/>
                  <a:gd name="T18" fmla="*/ 1366 w 53"/>
                  <a:gd name="T19" fmla="*/ 28872 h 46"/>
                  <a:gd name="T20" fmla="*/ 1564 w 53"/>
                  <a:gd name="T21" fmla="*/ 622 h 46"/>
                  <a:gd name="T22" fmla="*/ 1479 w 53"/>
                  <a:gd name="T23" fmla="*/ 2 h 46"/>
                  <a:gd name="T24" fmla="*/ 1401 w 53"/>
                  <a:gd name="T25" fmla="*/ 0 h 46"/>
                  <a:gd name="T26" fmla="*/ 1306 w 53"/>
                  <a:gd name="T27" fmla="*/ 0 h 46"/>
                  <a:gd name="T28" fmla="*/ 1224 w 53"/>
                  <a:gd name="T29" fmla="*/ 1 h 46"/>
                  <a:gd name="T30" fmla="*/ 991 w 53"/>
                  <a:gd name="T31" fmla="*/ 71 h 46"/>
                  <a:gd name="T32" fmla="*/ 840 w 53"/>
                  <a:gd name="T33" fmla="*/ 31372 h 46"/>
                  <a:gd name="T34" fmla="*/ 598 w 53"/>
                  <a:gd name="T35" fmla="*/ 51451 h 46"/>
                  <a:gd name="T36" fmla="*/ 385 w 53"/>
                  <a:gd name="T37" fmla="*/ 78074 h 46"/>
                  <a:gd name="T38" fmla="*/ 6 w 53"/>
                  <a:gd name="T39" fmla="*/ 107160 h 46"/>
                  <a:gd name="T40" fmla="*/ 0 w 53"/>
                  <a:gd name="T41" fmla="*/ 129119 h 46"/>
                  <a:gd name="T42" fmla="*/ 8 w 53"/>
                  <a:gd name="T43" fmla="*/ 151982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6"/>
                  <a:gd name="T68" fmla="*/ 53 w 53"/>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6">
                    <a:moveTo>
                      <a:pt x="8" y="46"/>
                    </a:moveTo>
                    <a:lnTo>
                      <a:pt x="13" y="37"/>
                    </a:lnTo>
                    <a:lnTo>
                      <a:pt x="19" y="29"/>
                    </a:lnTo>
                    <a:lnTo>
                      <a:pt x="27" y="23"/>
                    </a:lnTo>
                    <a:lnTo>
                      <a:pt x="33" y="16"/>
                    </a:lnTo>
                    <a:lnTo>
                      <a:pt x="40" y="12"/>
                    </a:lnTo>
                    <a:lnTo>
                      <a:pt x="44" y="10"/>
                    </a:lnTo>
                    <a:lnTo>
                      <a:pt x="45" y="10"/>
                    </a:lnTo>
                    <a:lnTo>
                      <a:pt x="46" y="10"/>
                    </a:lnTo>
                    <a:lnTo>
                      <a:pt x="45" y="9"/>
                    </a:lnTo>
                    <a:lnTo>
                      <a:pt x="53" y="5"/>
                    </a:lnTo>
                    <a:lnTo>
                      <a:pt x="50" y="2"/>
                    </a:lnTo>
                    <a:lnTo>
                      <a:pt x="47" y="0"/>
                    </a:lnTo>
                    <a:lnTo>
                      <a:pt x="44" y="0"/>
                    </a:lnTo>
                    <a:lnTo>
                      <a:pt x="41" y="1"/>
                    </a:lnTo>
                    <a:lnTo>
                      <a:pt x="34" y="4"/>
                    </a:lnTo>
                    <a:lnTo>
                      <a:pt x="28" y="10"/>
                    </a:lnTo>
                    <a:lnTo>
                      <a:pt x="21" y="16"/>
                    </a:lnTo>
                    <a:lnTo>
                      <a:pt x="13" y="24"/>
                    </a:lnTo>
                    <a:lnTo>
                      <a:pt x="6" y="32"/>
                    </a:lnTo>
                    <a:lnTo>
                      <a:pt x="0" y="40"/>
                    </a:lnTo>
                    <a:lnTo>
                      <a:pt x="8" y="4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95" name="Freeform 1017"/>
              <p:cNvSpPr>
                <a:spLocks noChangeArrowheads="1"/>
              </p:cNvSpPr>
              <p:nvPr/>
            </p:nvSpPr>
            <p:spPr bwMode="auto">
              <a:xfrm>
                <a:off x="5542" y="1870"/>
                <a:ext cx="21" cy="52"/>
              </a:xfrm>
              <a:custGeom>
                <a:avLst/>
                <a:gdLst>
                  <a:gd name="T0" fmla="*/ 577 w 25"/>
                  <a:gd name="T1" fmla="*/ 1479 h 62"/>
                  <a:gd name="T2" fmla="*/ 624 w 25"/>
                  <a:gd name="T3" fmla="*/ 1367 h 62"/>
                  <a:gd name="T4" fmla="*/ 674 w 25"/>
                  <a:gd name="T5" fmla="*/ 1250 h 62"/>
                  <a:gd name="T6" fmla="*/ 728 w 25"/>
                  <a:gd name="T7" fmla="*/ 1083 h 62"/>
                  <a:gd name="T8" fmla="*/ 786 w 25"/>
                  <a:gd name="T9" fmla="*/ 917 h 62"/>
                  <a:gd name="T10" fmla="*/ 916 w 25"/>
                  <a:gd name="T11" fmla="*/ 683 h 62"/>
                  <a:gd name="T12" fmla="*/ 1069 w 25"/>
                  <a:gd name="T13" fmla="*/ 499 h 62"/>
                  <a:gd name="T14" fmla="*/ 1347 w 25"/>
                  <a:gd name="T15" fmla="*/ 315 h 62"/>
                  <a:gd name="T16" fmla="*/ 1572 w 25"/>
                  <a:gd name="T17" fmla="*/ 7 h 62"/>
                  <a:gd name="T18" fmla="*/ 1069 w 25"/>
                  <a:gd name="T19" fmla="*/ 0 h 62"/>
                  <a:gd name="T20" fmla="*/ 786 w 25"/>
                  <a:gd name="T21" fmla="*/ 213 h 62"/>
                  <a:gd name="T22" fmla="*/ 577 w 25"/>
                  <a:gd name="T23" fmla="*/ 428 h 62"/>
                  <a:gd name="T24" fmla="*/ 496 w 25"/>
                  <a:gd name="T25" fmla="*/ 631 h 62"/>
                  <a:gd name="T26" fmla="*/ 3 w 25"/>
                  <a:gd name="T27" fmla="*/ 860 h 62"/>
                  <a:gd name="T28" fmla="*/ 3 w 25"/>
                  <a:gd name="T29" fmla="*/ 1006 h 62"/>
                  <a:gd name="T30" fmla="*/ 2 w 25"/>
                  <a:gd name="T31" fmla="*/ 1202 h 62"/>
                  <a:gd name="T32" fmla="*/ 2 w 25"/>
                  <a:gd name="T33" fmla="*/ 1349 h 62"/>
                  <a:gd name="T34" fmla="*/ 0 w 25"/>
                  <a:gd name="T35" fmla="*/ 1458 h 62"/>
                  <a:gd name="T36" fmla="*/ 577 w 25"/>
                  <a:gd name="T37" fmla="*/ 1479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2"/>
                  <a:gd name="T59" fmla="*/ 25 w 25"/>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2">
                    <a:moveTo>
                      <a:pt x="9" y="62"/>
                    </a:moveTo>
                    <a:lnTo>
                      <a:pt x="10" y="57"/>
                    </a:lnTo>
                    <a:lnTo>
                      <a:pt x="11" y="52"/>
                    </a:lnTo>
                    <a:lnTo>
                      <a:pt x="12" y="45"/>
                    </a:lnTo>
                    <a:lnTo>
                      <a:pt x="13" y="38"/>
                    </a:lnTo>
                    <a:lnTo>
                      <a:pt x="15" y="29"/>
                    </a:lnTo>
                    <a:lnTo>
                      <a:pt x="17" y="21"/>
                    </a:lnTo>
                    <a:lnTo>
                      <a:pt x="21" y="14"/>
                    </a:lnTo>
                    <a:lnTo>
                      <a:pt x="25" y="6"/>
                    </a:lnTo>
                    <a:lnTo>
                      <a:pt x="17" y="0"/>
                    </a:lnTo>
                    <a:lnTo>
                      <a:pt x="13" y="9"/>
                    </a:lnTo>
                    <a:lnTo>
                      <a:pt x="9" y="18"/>
                    </a:lnTo>
                    <a:lnTo>
                      <a:pt x="7" y="27"/>
                    </a:lnTo>
                    <a:lnTo>
                      <a:pt x="5" y="36"/>
                    </a:lnTo>
                    <a:lnTo>
                      <a:pt x="3" y="43"/>
                    </a:lnTo>
                    <a:lnTo>
                      <a:pt x="2" y="51"/>
                    </a:lnTo>
                    <a:lnTo>
                      <a:pt x="2" y="56"/>
                    </a:lnTo>
                    <a:lnTo>
                      <a:pt x="0" y="61"/>
                    </a:lnTo>
                    <a:lnTo>
                      <a:pt x="9" y="6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96" name="Freeform 1018"/>
              <p:cNvSpPr>
                <a:spLocks noChangeArrowheads="1"/>
              </p:cNvSpPr>
              <p:nvPr/>
            </p:nvSpPr>
            <p:spPr bwMode="auto">
              <a:xfrm>
                <a:off x="142" y="2892"/>
                <a:ext cx="63" cy="112"/>
              </a:xfrm>
              <a:custGeom>
                <a:avLst/>
                <a:gdLst>
                  <a:gd name="T0" fmla="*/ 3166 w 65"/>
                  <a:gd name="T1" fmla="*/ 29584 h 107"/>
                  <a:gd name="T2" fmla="*/ 3166 w 65"/>
                  <a:gd name="T3" fmla="*/ 30109 h 107"/>
                  <a:gd name="T4" fmla="*/ 3166 w 65"/>
                  <a:gd name="T5" fmla="*/ 31706 h 107"/>
                  <a:gd name="T6" fmla="*/ 3157 w 65"/>
                  <a:gd name="T7" fmla="*/ 31793 h 107"/>
                  <a:gd name="T8" fmla="*/ 3102 w 65"/>
                  <a:gd name="T9" fmla="*/ 32375 h 107"/>
                  <a:gd name="T10" fmla="*/ 2922 w 65"/>
                  <a:gd name="T11" fmla="*/ 32690 h 107"/>
                  <a:gd name="T12" fmla="*/ 2647 w 65"/>
                  <a:gd name="T13" fmla="*/ 32375 h 107"/>
                  <a:gd name="T14" fmla="*/ 2349 w 65"/>
                  <a:gd name="T15" fmla="*/ 31793 h 107"/>
                  <a:gd name="T16" fmla="*/ 2043 w 65"/>
                  <a:gd name="T17" fmla="*/ 30401 h 107"/>
                  <a:gd name="T18" fmla="*/ 1708 w 65"/>
                  <a:gd name="T19" fmla="*/ 29223 h 107"/>
                  <a:gd name="T20" fmla="*/ 1346 w 65"/>
                  <a:gd name="T21" fmla="*/ 27209 h 107"/>
                  <a:gd name="T22" fmla="*/ 997 w 65"/>
                  <a:gd name="T23" fmla="*/ 25250 h 107"/>
                  <a:gd name="T24" fmla="*/ 697 w 65"/>
                  <a:gd name="T25" fmla="*/ 22111 h 107"/>
                  <a:gd name="T26" fmla="*/ 8 w 65"/>
                  <a:gd name="T27" fmla="*/ 19122 h 107"/>
                  <a:gd name="T28" fmla="*/ 4 w 65"/>
                  <a:gd name="T29" fmla="*/ 15472 h 107"/>
                  <a:gd name="T30" fmla="*/ 2 w 65"/>
                  <a:gd name="T31" fmla="*/ 12281 h 107"/>
                  <a:gd name="T32" fmla="*/ 0 w 65"/>
                  <a:gd name="T33" fmla="*/ 8567 h 107"/>
                  <a:gd name="T34" fmla="*/ 1 w 65"/>
                  <a:gd name="T35" fmla="*/ 4206 h 107"/>
                  <a:gd name="T36" fmla="*/ 4 w 65"/>
                  <a:gd name="T37" fmla="*/ 3 h 107"/>
                  <a:gd name="T38" fmla="*/ 5 w 65"/>
                  <a:gd name="T39" fmla="*/ 0 h 107"/>
                  <a:gd name="T40" fmla="*/ 6 w 65"/>
                  <a:gd name="T41" fmla="*/ 0 h 107"/>
                  <a:gd name="T42" fmla="*/ 8 w 65"/>
                  <a:gd name="T43" fmla="*/ 0 h 107"/>
                  <a:gd name="T44" fmla="*/ 517 w 65"/>
                  <a:gd name="T45" fmla="*/ 0 h 107"/>
                  <a:gd name="T46" fmla="*/ 787 w 65"/>
                  <a:gd name="T47" fmla="*/ 4 h 107"/>
                  <a:gd name="T48" fmla="*/ 1126 w 65"/>
                  <a:gd name="T49" fmla="*/ 2551 h 107"/>
                  <a:gd name="T50" fmla="*/ 1429 w 65"/>
                  <a:gd name="T51" fmla="*/ 4206 h 107"/>
                  <a:gd name="T52" fmla="*/ 1814 w 65"/>
                  <a:gd name="T53" fmla="*/ 6917 h 107"/>
                  <a:gd name="T54" fmla="*/ 2122 w 65"/>
                  <a:gd name="T55" fmla="*/ 9205 h 107"/>
                  <a:gd name="T56" fmla="*/ 2391 w 65"/>
                  <a:gd name="T57" fmla="*/ 11789 h 107"/>
                  <a:gd name="T58" fmla="*/ 2647 w 65"/>
                  <a:gd name="T59" fmla="*/ 14362 h 107"/>
                  <a:gd name="T60" fmla="*/ 2810 w 65"/>
                  <a:gd name="T61" fmla="*/ 16646 h 107"/>
                  <a:gd name="T62" fmla="*/ 2922 w 65"/>
                  <a:gd name="T63" fmla="*/ 19525 h 107"/>
                  <a:gd name="T64" fmla="*/ 2982 w 65"/>
                  <a:gd name="T65" fmla="*/ 22111 h 107"/>
                  <a:gd name="T66" fmla="*/ 3102 w 65"/>
                  <a:gd name="T67" fmla="*/ 24252 h 107"/>
                  <a:gd name="T68" fmla="*/ 3157 w 65"/>
                  <a:gd name="T69" fmla="*/ 26077 h 107"/>
                  <a:gd name="T70" fmla="*/ 3157 w 65"/>
                  <a:gd name="T71" fmla="*/ 28293 h 107"/>
                  <a:gd name="T72" fmla="*/ 3166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7"/>
                    </a:moveTo>
                    <a:lnTo>
                      <a:pt x="65" y="99"/>
                    </a:lnTo>
                    <a:lnTo>
                      <a:pt x="65" y="103"/>
                    </a:lnTo>
                    <a:lnTo>
                      <a:pt x="64" y="104"/>
                    </a:lnTo>
                    <a:lnTo>
                      <a:pt x="63" y="106"/>
                    </a:lnTo>
                    <a:lnTo>
                      <a:pt x="59" y="107"/>
                    </a:lnTo>
                    <a:lnTo>
                      <a:pt x="54" y="106"/>
                    </a:lnTo>
                    <a:lnTo>
                      <a:pt x="48" y="104"/>
                    </a:lnTo>
                    <a:lnTo>
                      <a:pt x="41" y="100"/>
                    </a:lnTo>
                    <a:lnTo>
                      <a:pt x="35" y="95"/>
                    </a:lnTo>
                    <a:lnTo>
                      <a:pt x="27" y="88"/>
                    </a:lnTo>
                    <a:lnTo>
                      <a:pt x="21" y="81"/>
                    </a:lnTo>
                    <a:lnTo>
                      <a:pt x="15" y="72"/>
                    </a:lnTo>
                    <a:lnTo>
                      <a:pt x="8" y="62"/>
                    </a:lnTo>
                    <a:lnTo>
                      <a:pt x="4" y="51"/>
                    </a:lnTo>
                    <a:lnTo>
                      <a:pt x="2" y="40"/>
                    </a:lnTo>
                    <a:lnTo>
                      <a:pt x="0" y="28"/>
                    </a:lnTo>
                    <a:lnTo>
                      <a:pt x="1" y="15"/>
                    </a:lnTo>
                    <a:lnTo>
                      <a:pt x="4" y="3"/>
                    </a:lnTo>
                    <a:lnTo>
                      <a:pt x="5" y="0"/>
                    </a:lnTo>
                    <a:lnTo>
                      <a:pt x="6" y="0"/>
                    </a:lnTo>
                    <a:lnTo>
                      <a:pt x="8" y="0"/>
                    </a:lnTo>
                    <a:lnTo>
                      <a:pt x="10" y="0"/>
                    </a:lnTo>
                    <a:lnTo>
                      <a:pt x="17" y="4"/>
                    </a:lnTo>
                    <a:lnTo>
                      <a:pt x="23" y="8"/>
                    </a:lnTo>
                    <a:lnTo>
                      <a:pt x="29" y="15"/>
                    </a:lnTo>
                    <a:lnTo>
                      <a:pt x="37" y="22"/>
                    </a:lnTo>
                    <a:lnTo>
                      <a:pt x="43" y="30"/>
                    </a:lnTo>
                    <a:lnTo>
                      <a:pt x="49" y="39"/>
                    </a:lnTo>
                    <a:lnTo>
                      <a:pt x="54" y="47"/>
                    </a:lnTo>
                    <a:lnTo>
                      <a:pt x="57" y="55"/>
                    </a:lnTo>
                    <a:lnTo>
                      <a:pt x="59" y="64"/>
                    </a:lnTo>
                    <a:lnTo>
                      <a:pt x="61" y="72"/>
                    </a:lnTo>
                    <a:lnTo>
                      <a:pt x="63" y="80"/>
                    </a:lnTo>
                    <a:lnTo>
                      <a:pt x="64" y="86"/>
                    </a:lnTo>
                    <a:lnTo>
                      <a:pt x="64" y="93"/>
                    </a:lnTo>
                    <a:lnTo>
                      <a:pt x="65"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97" name="Freeform 1019"/>
              <p:cNvSpPr>
                <a:spLocks noChangeArrowheads="1"/>
              </p:cNvSpPr>
              <p:nvPr/>
            </p:nvSpPr>
            <p:spPr bwMode="auto">
              <a:xfrm>
                <a:off x="137" y="2892"/>
                <a:ext cx="73" cy="117"/>
              </a:xfrm>
              <a:custGeom>
                <a:avLst/>
                <a:gdLst>
                  <a:gd name="T0" fmla="*/ 5 w 75"/>
                  <a:gd name="T1" fmla="*/ 0 h 111"/>
                  <a:gd name="T2" fmla="*/ 2 w 75"/>
                  <a:gd name="T3" fmla="*/ 6710 h 111"/>
                  <a:gd name="T4" fmla="*/ 0 w 75"/>
                  <a:gd name="T5" fmla="*/ 13254 h 111"/>
                  <a:gd name="T6" fmla="*/ 2 w 75"/>
                  <a:gd name="T7" fmla="*/ 18459 h 111"/>
                  <a:gd name="T8" fmla="*/ 5 w 75"/>
                  <a:gd name="T9" fmla="*/ 24662 h 111"/>
                  <a:gd name="T10" fmla="*/ 324 w 75"/>
                  <a:gd name="T11" fmla="*/ 30145 h 111"/>
                  <a:gd name="T12" fmla="*/ 419 w 75"/>
                  <a:gd name="T13" fmla="*/ 34472 h 111"/>
                  <a:gd name="T14" fmla="*/ 604 w 75"/>
                  <a:gd name="T15" fmla="*/ 39602 h 111"/>
                  <a:gd name="T16" fmla="*/ 868 w 75"/>
                  <a:gd name="T17" fmla="*/ 42950 h 111"/>
                  <a:gd name="T18" fmla="*/ 1061 w 75"/>
                  <a:gd name="T19" fmla="*/ 46253 h 111"/>
                  <a:gd name="T20" fmla="*/ 1305 w 75"/>
                  <a:gd name="T21" fmla="*/ 49753 h 111"/>
                  <a:gd name="T22" fmla="*/ 1527 w 75"/>
                  <a:gd name="T23" fmla="*/ 50618 h 111"/>
                  <a:gd name="T24" fmla="*/ 1696 w 75"/>
                  <a:gd name="T25" fmla="*/ 52015 h 111"/>
                  <a:gd name="T26" fmla="*/ 1881 w 75"/>
                  <a:gd name="T27" fmla="*/ 52015 h 111"/>
                  <a:gd name="T28" fmla="*/ 2085 w 75"/>
                  <a:gd name="T29" fmla="*/ 50918 h 111"/>
                  <a:gd name="T30" fmla="*/ 2097 w 75"/>
                  <a:gd name="T31" fmla="*/ 50178 h 111"/>
                  <a:gd name="T32" fmla="*/ 2197 w 75"/>
                  <a:gd name="T33" fmla="*/ 48656 h 111"/>
                  <a:gd name="T34" fmla="*/ 2197 w 75"/>
                  <a:gd name="T35" fmla="*/ 46813 h 111"/>
                  <a:gd name="T36" fmla="*/ 2197 w 75"/>
                  <a:gd name="T37" fmla="*/ 45036 h 111"/>
                  <a:gd name="T38" fmla="*/ 1980 w 75"/>
                  <a:gd name="T39" fmla="*/ 46006 h 111"/>
                  <a:gd name="T40" fmla="*/ 1980 w 75"/>
                  <a:gd name="T41" fmla="*/ 46451 h 111"/>
                  <a:gd name="T42" fmla="*/ 1980 w 75"/>
                  <a:gd name="T43" fmla="*/ 46813 h 111"/>
                  <a:gd name="T44" fmla="*/ 1888 w 75"/>
                  <a:gd name="T45" fmla="*/ 47078 h 111"/>
                  <a:gd name="T46" fmla="*/ 1980 w 75"/>
                  <a:gd name="T47" fmla="*/ 47078 h 111"/>
                  <a:gd name="T48" fmla="*/ 1881 w 75"/>
                  <a:gd name="T49" fmla="*/ 48110 h 111"/>
                  <a:gd name="T50" fmla="*/ 1785 w 75"/>
                  <a:gd name="T51" fmla="*/ 47078 h 111"/>
                  <a:gd name="T52" fmla="*/ 1609 w 75"/>
                  <a:gd name="T53" fmla="*/ 46813 h 111"/>
                  <a:gd name="T54" fmla="*/ 1451 w 75"/>
                  <a:gd name="T55" fmla="*/ 46006 h 111"/>
                  <a:gd name="T56" fmla="*/ 1239 w 75"/>
                  <a:gd name="T57" fmla="*/ 42950 h 111"/>
                  <a:gd name="T58" fmla="*/ 1013 w 75"/>
                  <a:gd name="T59" fmla="*/ 39735 h 111"/>
                  <a:gd name="T60" fmla="*/ 868 w 75"/>
                  <a:gd name="T61" fmla="*/ 36433 h 111"/>
                  <a:gd name="T62" fmla="*/ 636 w 75"/>
                  <a:gd name="T63" fmla="*/ 32943 h 111"/>
                  <a:gd name="T64" fmla="*/ 466 w 75"/>
                  <a:gd name="T65" fmla="*/ 28201 h 111"/>
                  <a:gd name="T66" fmla="*/ 379 w 75"/>
                  <a:gd name="T67" fmla="*/ 23318 h 111"/>
                  <a:gd name="T68" fmla="*/ 341 w 75"/>
                  <a:gd name="T69" fmla="*/ 18134 h 111"/>
                  <a:gd name="T70" fmla="*/ 324 w 75"/>
                  <a:gd name="T71" fmla="*/ 13254 h 111"/>
                  <a:gd name="T72" fmla="*/ 324 w 75"/>
                  <a:gd name="T73" fmla="*/ 7237 h 111"/>
                  <a:gd name="T74" fmla="*/ 379 w 75"/>
                  <a:gd name="T75" fmla="*/ 4 h 111"/>
                  <a:gd name="T76" fmla="*/ 5 w 75"/>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1"/>
                  <a:gd name="T119" fmla="*/ 75 w 75"/>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1">
                    <a:moveTo>
                      <a:pt x="5" y="0"/>
                    </a:moveTo>
                    <a:lnTo>
                      <a:pt x="2" y="15"/>
                    </a:lnTo>
                    <a:lnTo>
                      <a:pt x="0" y="28"/>
                    </a:lnTo>
                    <a:lnTo>
                      <a:pt x="2" y="40"/>
                    </a:lnTo>
                    <a:lnTo>
                      <a:pt x="5" y="52"/>
                    </a:lnTo>
                    <a:lnTo>
                      <a:pt x="10" y="64"/>
                    </a:lnTo>
                    <a:lnTo>
                      <a:pt x="15" y="74"/>
                    </a:lnTo>
                    <a:lnTo>
                      <a:pt x="22" y="84"/>
                    </a:lnTo>
                    <a:lnTo>
                      <a:pt x="29" y="92"/>
                    </a:lnTo>
                    <a:lnTo>
                      <a:pt x="36" y="98"/>
                    </a:lnTo>
                    <a:lnTo>
                      <a:pt x="44" y="105"/>
                    </a:lnTo>
                    <a:lnTo>
                      <a:pt x="51" y="108"/>
                    </a:lnTo>
                    <a:lnTo>
                      <a:pt x="58" y="111"/>
                    </a:lnTo>
                    <a:lnTo>
                      <a:pt x="64" y="111"/>
                    </a:lnTo>
                    <a:lnTo>
                      <a:pt x="70" y="109"/>
                    </a:lnTo>
                    <a:lnTo>
                      <a:pt x="72" y="107"/>
                    </a:lnTo>
                    <a:lnTo>
                      <a:pt x="75" y="104"/>
                    </a:lnTo>
                    <a:lnTo>
                      <a:pt x="75" y="100"/>
                    </a:lnTo>
                    <a:lnTo>
                      <a:pt x="75" y="96"/>
                    </a:lnTo>
                    <a:lnTo>
                      <a:pt x="66" y="97"/>
                    </a:lnTo>
                    <a:lnTo>
                      <a:pt x="66" y="99"/>
                    </a:lnTo>
                    <a:lnTo>
                      <a:pt x="66" y="100"/>
                    </a:lnTo>
                    <a:lnTo>
                      <a:pt x="65" y="101"/>
                    </a:lnTo>
                    <a:lnTo>
                      <a:pt x="66" y="101"/>
                    </a:lnTo>
                    <a:lnTo>
                      <a:pt x="64" y="103"/>
                    </a:lnTo>
                    <a:lnTo>
                      <a:pt x="60" y="101"/>
                    </a:lnTo>
                    <a:lnTo>
                      <a:pt x="54" y="100"/>
                    </a:lnTo>
                    <a:lnTo>
                      <a:pt x="49" y="97"/>
                    </a:lnTo>
                    <a:lnTo>
                      <a:pt x="42" y="92"/>
                    </a:lnTo>
                    <a:lnTo>
                      <a:pt x="35" y="85"/>
                    </a:lnTo>
                    <a:lnTo>
                      <a:pt x="29" y="77"/>
                    </a:lnTo>
                    <a:lnTo>
                      <a:pt x="23" y="70"/>
                    </a:lnTo>
                    <a:lnTo>
                      <a:pt x="17" y="60"/>
                    </a:lnTo>
                    <a:lnTo>
                      <a:pt x="13" y="50"/>
                    </a:lnTo>
                    <a:lnTo>
                      <a:pt x="11" y="39"/>
                    </a:lnTo>
                    <a:lnTo>
                      <a:pt x="10" y="28"/>
                    </a:lnTo>
                    <a:lnTo>
                      <a:pt x="10" y="16"/>
                    </a:lnTo>
                    <a:lnTo>
                      <a:pt x="13" y="4"/>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98" name="Freeform 1020"/>
              <p:cNvSpPr>
                <a:spLocks noChangeArrowheads="1"/>
              </p:cNvSpPr>
              <p:nvPr/>
            </p:nvSpPr>
            <p:spPr bwMode="auto">
              <a:xfrm>
                <a:off x="142" y="2889"/>
                <a:ext cx="50" cy="44"/>
              </a:xfrm>
              <a:custGeom>
                <a:avLst/>
                <a:gdLst>
                  <a:gd name="T0" fmla="*/ 1564 w 53"/>
                  <a:gd name="T1" fmla="*/ 21367 h 45"/>
                  <a:gd name="T2" fmla="*/ 1401 w 53"/>
                  <a:gd name="T3" fmla="*/ 16555 h 45"/>
                  <a:gd name="T4" fmla="*/ 1169 w 53"/>
                  <a:gd name="T5" fmla="*/ 11749 h 45"/>
                  <a:gd name="T6" fmla="*/ 938 w 53"/>
                  <a:gd name="T7" fmla="*/ 7683 h 45"/>
                  <a:gd name="T8" fmla="*/ 746 w 53"/>
                  <a:gd name="T9" fmla="*/ 4593 h 45"/>
                  <a:gd name="T10" fmla="*/ 535 w 53"/>
                  <a:gd name="T11" fmla="*/ 3 h 45"/>
                  <a:gd name="T12" fmla="*/ 363 w 53"/>
                  <a:gd name="T13" fmla="*/ 1 h 45"/>
                  <a:gd name="T14" fmla="*/ 308 w 53"/>
                  <a:gd name="T15" fmla="*/ 0 h 45"/>
                  <a:gd name="T16" fmla="*/ 6 w 53"/>
                  <a:gd name="T17" fmla="*/ 0 h 45"/>
                  <a:gd name="T18" fmla="*/ 3 w 53"/>
                  <a:gd name="T19" fmla="*/ 1 h 45"/>
                  <a:gd name="T20" fmla="*/ 0 w 53"/>
                  <a:gd name="T21" fmla="*/ 4 h 45"/>
                  <a:gd name="T22" fmla="*/ 8 w 53"/>
                  <a:gd name="T23" fmla="*/ 4216 h 45"/>
                  <a:gd name="T24" fmla="*/ 8 w 53"/>
                  <a:gd name="T25" fmla="*/ 4593 h 45"/>
                  <a:gd name="T26" fmla="*/ 7 w 53"/>
                  <a:gd name="T27" fmla="*/ 4593 h 45"/>
                  <a:gd name="T28" fmla="*/ 8 w 53"/>
                  <a:gd name="T29" fmla="*/ 4593 h 45"/>
                  <a:gd name="T30" fmla="*/ 308 w 53"/>
                  <a:gd name="T31" fmla="*/ 4593 h 45"/>
                  <a:gd name="T32" fmla="*/ 385 w 53"/>
                  <a:gd name="T33" fmla="*/ 5960 h 45"/>
                  <a:gd name="T34" fmla="*/ 566 w 53"/>
                  <a:gd name="T35" fmla="*/ 9109 h 45"/>
                  <a:gd name="T36" fmla="*/ 832 w 53"/>
                  <a:gd name="T37" fmla="*/ 10925 h 45"/>
                  <a:gd name="T38" fmla="*/ 991 w 53"/>
                  <a:gd name="T39" fmla="*/ 15182 h 45"/>
                  <a:gd name="T40" fmla="*/ 1169 w 53"/>
                  <a:gd name="T41" fmla="*/ 19430 h 45"/>
                  <a:gd name="T42" fmla="*/ 1366 w 53"/>
                  <a:gd name="T43" fmla="*/ 23247 h 45"/>
                  <a:gd name="T44" fmla="*/ 1564 w 53"/>
                  <a:gd name="T45" fmla="*/ 2136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53" y="41"/>
                    </a:moveTo>
                    <a:lnTo>
                      <a:pt x="47" y="32"/>
                    </a:lnTo>
                    <a:lnTo>
                      <a:pt x="40" y="23"/>
                    </a:lnTo>
                    <a:lnTo>
                      <a:pt x="32" y="15"/>
                    </a:lnTo>
                    <a:lnTo>
                      <a:pt x="25" y="9"/>
                    </a:lnTo>
                    <a:lnTo>
                      <a:pt x="19" y="3"/>
                    </a:lnTo>
                    <a:lnTo>
                      <a:pt x="12" y="1"/>
                    </a:lnTo>
                    <a:lnTo>
                      <a:pt x="9" y="0"/>
                    </a:lnTo>
                    <a:lnTo>
                      <a:pt x="6" y="0"/>
                    </a:lnTo>
                    <a:lnTo>
                      <a:pt x="3" y="1"/>
                    </a:lnTo>
                    <a:lnTo>
                      <a:pt x="0" y="4"/>
                    </a:lnTo>
                    <a:lnTo>
                      <a:pt x="8" y="8"/>
                    </a:lnTo>
                    <a:lnTo>
                      <a:pt x="8" y="9"/>
                    </a:lnTo>
                    <a:lnTo>
                      <a:pt x="7" y="9"/>
                    </a:lnTo>
                    <a:lnTo>
                      <a:pt x="8" y="9"/>
                    </a:lnTo>
                    <a:lnTo>
                      <a:pt x="9" y="9"/>
                    </a:lnTo>
                    <a:lnTo>
                      <a:pt x="13" y="12"/>
                    </a:lnTo>
                    <a:lnTo>
                      <a:pt x="20" y="17"/>
                    </a:lnTo>
                    <a:lnTo>
                      <a:pt x="27" y="22"/>
                    </a:lnTo>
                    <a:lnTo>
                      <a:pt x="34" y="29"/>
                    </a:lnTo>
                    <a:lnTo>
                      <a:pt x="40" y="37"/>
                    </a:lnTo>
                    <a:lnTo>
                      <a:pt x="45" y="45"/>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99" name="Freeform 1021"/>
              <p:cNvSpPr>
                <a:spLocks noChangeArrowheads="1"/>
              </p:cNvSpPr>
              <p:nvPr/>
            </p:nvSpPr>
            <p:spPr bwMode="auto">
              <a:xfrm>
                <a:off x="190" y="2934"/>
                <a:ext cx="21" cy="60"/>
              </a:xfrm>
              <a:custGeom>
                <a:avLst/>
                <a:gdLst>
                  <a:gd name="T0" fmla="*/ 1572 w 25"/>
                  <a:gd name="T1" fmla="*/ 21683 h 60"/>
                  <a:gd name="T2" fmla="*/ 1454 w 25"/>
                  <a:gd name="T3" fmla="*/ 20226 h 60"/>
                  <a:gd name="T4" fmla="*/ 1454 w 25"/>
                  <a:gd name="T5" fmla="*/ 18135 h 60"/>
                  <a:gd name="T6" fmla="*/ 1411 w 25"/>
                  <a:gd name="T7" fmla="*/ 15428 h 60"/>
                  <a:gd name="T8" fmla="*/ 1308 w 25"/>
                  <a:gd name="T9" fmla="*/ 12522 h 60"/>
                  <a:gd name="T10" fmla="*/ 1154 w 25"/>
                  <a:gd name="T11" fmla="*/ 9086 h 60"/>
                  <a:gd name="T12" fmla="*/ 990 w 25"/>
                  <a:gd name="T13" fmla="*/ 6027 h 60"/>
                  <a:gd name="T14" fmla="*/ 728 w 25"/>
                  <a:gd name="T15" fmla="*/ 2915 h 60"/>
                  <a:gd name="T16" fmla="*/ 535 w 25"/>
                  <a:gd name="T17" fmla="*/ 0 h 60"/>
                  <a:gd name="T18" fmla="*/ 0 w 25"/>
                  <a:gd name="T19" fmla="*/ 4 h 60"/>
                  <a:gd name="T20" fmla="*/ 3 w 25"/>
                  <a:gd name="T21" fmla="*/ 4367 h 60"/>
                  <a:gd name="T22" fmla="*/ 535 w 25"/>
                  <a:gd name="T23" fmla="*/ 7147 h 60"/>
                  <a:gd name="T24" fmla="*/ 624 w 25"/>
                  <a:gd name="T25" fmla="*/ 10539 h 60"/>
                  <a:gd name="T26" fmla="*/ 728 w 25"/>
                  <a:gd name="T27" fmla="*/ 13404 h 60"/>
                  <a:gd name="T28" fmla="*/ 786 w 25"/>
                  <a:gd name="T29" fmla="*/ 16691 h 60"/>
                  <a:gd name="T30" fmla="*/ 848 w 25"/>
                  <a:gd name="T31" fmla="*/ 18473 h 60"/>
                  <a:gd name="T32" fmla="*/ 916 w 25"/>
                  <a:gd name="T33" fmla="*/ 21231 h 60"/>
                  <a:gd name="T34" fmla="*/ 990 w 25"/>
                  <a:gd name="T35" fmla="*/ 21922 h 60"/>
                  <a:gd name="T36" fmla="*/ 1572 w 25"/>
                  <a:gd name="T37" fmla="*/ 21683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0"/>
                  <a:gd name="T59" fmla="*/ 25 w 25"/>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0">
                    <a:moveTo>
                      <a:pt x="25" y="59"/>
                    </a:moveTo>
                    <a:lnTo>
                      <a:pt x="23" y="55"/>
                    </a:lnTo>
                    <a:lnTo>
                      <a:pt x="23" y="49"/>
                    </a:lnTo>
                    <a:lnTo>
                      <a:pt x="22" y="41"/>
                    </a:lnTo>
                    <a:lnTo>
                      <a:pt x="20" y="34"/>
                    </a:lnTo>
                    <a:lnTo>
                      <a:pt x="18" y="25"/>
                    </a:lnTo>
                    <a:lnTo>
                      <a:pt x="16" y="16"/>
                    </a:lnTo>
                    <a:lnTo>
                      <a:pt x="12" y="7"/>
                    </a:lnTo>
                    <a:lnTo>
                      <a:pt x="8" y="0"/>
                    </a:lnTo>
                    <a:lnTo>
                      <a:pt x="0" y="4"/>
                    </a:lnTo>
                    <a:lnTo>
                      <a:pt x="4" y="12"/>
                    </a:lnTo>
                    <a:lnTo>
                      <a:pt x="8" y="19"/>
                    </a:lnTo>
                    <a:lnTo>
                      <a:pt x="10" y="28"/>
                    </a:lnTo>
                    <a:lnTo>
                      <a:pt x="12" y="36"/>
                    </a:lnTo>
                    <a:lnTo>
                      <a:pt x="13" y="44"/>
                    </a:lnTo>
                    <a:lnTo>
                      <a:pt x="14" y="50"/>
                    </a:lnTo>
                    <a:lnTo>
                      <a:pt x="15" y="56"/>
                    </a:lnTo>
                    <a:lnTo>
                      <a:pt x="16" y="60"/>
                    </a:lnTo>
                    <a:lnTo>
                      <a:pt x="25"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00" name="Freeform 1022"/>
              <p:cNvSpPr>
                <a:spLocks noChangeArrowheads="1"/>
              </p:cNvSpPr>
              <p:nvPr/>
            </p:nvSpPr>
            <p:spPr bwMode="auto">
              <a:xfrm>
                <a:off x="5548" y="3034"/>
                <a:ext cx="63" cy="111"/>
              </a:xfrm>
              <a:custGeom>
                <a:avLst/>
                <a:gdLst>
                  <a:gd name="T0" fmla="*/ 0 w 65"/>
                  <a:gd name="T1" fmla="*/ 30987 h 106"/>
                  <a:gd name="T2" fmla="*/ 0 w 65"/>
                  <a:gd name="T3" fmla="*/ 32570 h 106"/>
                  <a:gd name="T4" fmla="*/ 0 w 65"/>
                  <a:gd name="T5" fmla="*/ 33039 h 106"/>
                  <a:gd name="T6" fmla="*/ 1 w 65"/>
                  <a:gd name="T7" fmla="*/ 33338 h 106"/>
                  <a:gd name="T8" fmla="*/ 2 w 65"/>
                  <a:gd name="T9" fmla="*/ 33668 h 106"/>
                  <a:gd name="T10" fmla="*/ 6 w 65"/>
                  <a:gd name="T11" fmla="*/ 34269 h 106"/>
                  <a:gd name="T12" fmla="*/ 549 w 65"/>
                  <a:gd name="T13" fmla="*/ 34269 h 106"/>
                  <a:gd name="T14" fmla="*/ 787 w 65"/>
                  <a:gd name="T15" fmla="*/ 33338 h 106"/>
                  <a:gd name="T16" fmla="*/ 1195 w 65"/>
                  <a:gd name="T17" fmla="*/ 32570 h 106"/>
                  <a:gd name="T18" fmla="*/ 1458 w 65"/>
                  <a:gd name="T19" fmla="*/ 30677 h 106"/>
                  <a:gd name="T20" fmla="*/ 1849 w 65"/>
                  <a:gd name="T21" fmla="*/ 28552 h 106"/>
                  <a:gd name="T22" fmla="*/ 2168 w 65"/>
                  <a:gd name="T23" fmla="*/ 25612 h 106"/>
                  <a:gd name="T24" fmla="*/ 2443 w 65"/>
                  <a:gd name="T25" fmla="*/ 22957 h 106"/>
                  <a:gd name="T26" fmla="*/ 2810 w 65"/>
                  <a:gd name="T27" fmla="*/ 19827 h 106"/>
                  <a:gd name="T28" fmla="*/ 2982 w 65"/>
                  <a:gd name="T29" fmla="*/ 16081 h 106"/>
                  <a:gd name="T30" fmla="*/ 3102 w 65"/>
                  <a:gd name="T31" fmla="*/ 12769 h 106"/>
                  <a:gd name="T32" fmla="*/ 3166 w 65"/>
                  <a:gd name="T33" fmla="*/ 8456 h 106"/>
                  <a:gd name="T34" fmla="*/ 3157 w 65"/>
                  <a:gd name="T35" fmla="*/ 4617 h 106"/>
                  <a:gd name="T36" fmla="*/ 2982 w 65"/>
                  <a:gd name="T37" fmla="*/ 2 h 106"/>
                  <a:gd name="T38" fmla="*/ 2975 w 65"/>
                  <a:gd name="T39" fmla="*/ 1 h 106"/>
                  <a:gd name="T40" fmla="*/ 2922 w 65"/>
                  <a:gd name="T41" fmla="*/ 0 h 106"/>
                  <a:gd name="T42" fmla="*/ 2810 w 65"/>
                  <a:gd name="T43" fmla="*/ 0 h 106"/>
                  <a:gd name="T44" fmla="*/ 2693 w 65"/>
                  <a:gd name="T45" fmla="*/ 1 h 106"/>
                  <a:gd name="T46" fmla="*/ 2349 w 65"/>
                  <a:gd name="T47" fmla="*/ 3 h 106"/>
                  <a:gd name="T48" fmla="*/ 2086 w 65"/>
                  <a:gd name="T49" fmla="*/ 2999 h 106"/>
                  <a:gd name="T50" fmla="*/ 1743 w 65"/>
                  <a:gd name="T51" fmla="*/ 4303 h 106"/>
                  <a:gd name="T52" fmla="*/ 1374 w 65"/>
                  <a:gd name="T53" fmla="*/ 7162 h 106"/>
                  <a:gd name="T54" fmla="*/ 1059 w 65"/>
                  <a:gd name="T55" fmla="*/ 9104 h 106"/>
                  <a:gd name="T56" fmla="*/ 740 w 65"/>
                  <a:gd name="T57" fmla="*/ 12161 h 106"/>
                  <a:gd name="T58" fmla="*/ 549 w 65"/>
                  <a:gd name="T59" fmla="*/ 15125 h 106"/>
                  <a:gd name="T60" fmla="*/ 8 w 65"/>
                  <a:gd name="T61" fmla="*/ 17495 h 106"/>
                  <a:gd name="T62" fmla="*/ 6 w 65"/>
                  <a:gd name="T63" fmla="*/ 20223 h 106"/>
                  <a:gd name="T64" fmla="*/ 4 w 65"/>
                  <a:gd name="T65" fmla="*/ 22957 h 106"/>
                  <a:gd name="T66" fmla="*/ 2 w 65"/>
                  <a:gd name="T67" fmla="*/ 25157 h 106"/>
                  <a:gd name="T68" fmla="*/ 1 w 65"/>
                  <a:gd name="T69" fmla="*/ 27541 h 106"/>
                  <a:gd name="T70" fmla="*/ 1 w 65"/>
                  <a:gd name="T71" fmla="*/ 29621 h 106"/>
                  <a:gd name="T72" fmla="*/ 0 w 65"/>
                  <a:gd name="T73" fmla="*/ 3098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0" y="96"/>
                    </a:moveTo>
                    <a:lnTo>
                      <a:pt x="0" y="100"/>
                    </a:lnTo>
                    <a:lnTo>
                      <a:pt x="0" y="102"/>
                    </a:lnTo>
                    <a:lnTo>
                      <a:pt x="1" y="104"/>
                    </a:lnTo>
                    <a:lnTo>
                      <a:pt x="2" y="105"/>
                    </a:lnTo>
                    <a:lnTo>
                      <a:pt x="6" y="106"/>
                    </a:lnTo>
                    <a:lnTo>
                      <a:pt x="11" y="106"/>
                    </a:lnTo>
                    <a:lnTo>
                      <a:pt x="17" y="104"/>
                    </a:lnTo>
                    <a:lnTo>
                      <a:pt x="24" y="100"/>
                    </a:lnTo>
                    <a:lnTo>
                      <a:pt x="30" y="95"/>
                    </a:lnTo>
                    <a:lnTo>
                      <a:pt x="38" y="88"/>
                    </a:lnTo>
                    <a:lnTo>
                      <a:pt x="44" y="80"/>
                    </a:lnTo>
                    <a:lnTo>
                      <a:pt x="50" y="71"/>
                    </a:lnTo>
                    <a:lnTo>
                      <a:pt x="57" y="61"/>
                    </a:lnTo>
                    <a:lnTo>
                      <a:pt x="61" y="50"/>
                    </a:lnTo>
                    <a:lnTo>
                      <a:pt x="63" y="39"/>
                    </a:lnTo>
                    <a:lnTo>
                      <a:pt x="65" y="27"/>
                    </a:lnTo>
                    <a:lnTo>
                      <a:pt x="64" y="15"/>
                    </a:lnTo>
                    <a:lnTo>
                      <a:pt x="61" y="2"/>
                    </a:lnTo>
                    <a:lnTo>
                      <a:pt x="60" y="1"/>
                    </a:lnTo>
                    <a:lnTo>
                      <a:pt x="59" y="0"/>
                    </a:lnTo>
                    <a:lnTo>
                      <a:pt x="57" y="0"/>
                    </a:lnTo>
                    <a:lnTo>
                      <a:pt x="55" y="1"/>
                    </a:lnTo>
                    <a:lnTo>
                      <a:pt x="48" y="3"/>
                    </a:lnTo>
                    <a:lnTo>
                      <a:pt x="42" y="9"/>
                    </a:lnTo>
                    <a:lnTo>
                      <a:pt x="36" y="14"/>
                    </a:lnTo>
                    <a:lnTo>
                      <a:pt x="28" y="22"/>
                    </a:lnTo>
                    <a:lnTo>
                      <a:pt x="22" y="29"/>
                    </a:lnTo>
                    <a:lnTo>
                      <a:pt x="16" y="38"/>
                    </a:lnTo>
                    <a:lnTo>
                      <a:pt x="11" y="47"/>
                    </a:lnTo>
                    <a:lnTo>
                      <a:pt x="8" y="55"/>
                    </a:lnTo>
                    <a:lnTo>
                      <a:pt x="6" y="63"/>
                    </a:lnTo>
                    <a:lnTo>
                      <a:pt x="4" y="71"/>
                    </a:lnTo>
                    <a:lnTo>
                      <a:pt x="2" y="79"/>
                    </a:lnTo>
                    <a:lnTo>
                      <a:pt x="1" y="86"/>
                    </a:lnTo>
                    <a:lnTo>
                      <a:pt x="1"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01" name="Freeform 1023"/>
              <p:cNvSpPr>
                <a:spLocks noChangeArrowheads="1"/>
              </p:cNvSpPr>
              <p:nvPr/>
            </p:nvSpPr>
            <p:spPr bwMode="auto">
              <a:xfrm>
                <a:off x="5542" y="3034"/>
                <a:ext cx="73" cy="117"/>
              </a:xfrm>
              <a:custGeom>
                <a:avLst/>
                <a:gdLst>
                  <a:gd name="T0" fmla="*/ 1794 w 75"/>
                  <a:gd name="T1" fmla="*/ 3 h 111"/>
                  <a:gd name="T2" fmla="*/ 1888 w 75"/>
                  <a:gd name="T3" fmla="*/ 6710 h 111"/>
                  <a:gd name="T4" fmla="*/ 1888 w 75"/>
                  <a:gd name="T5" fmla="*/ 12511 h 111"/>
                  <a:gd name="T6" fmla="*/ 1881 w 75"/>
                  <a:gd name="T7" fmla="*/ 18078 h 111"/>
                  <a:gd name="T8" fmla="*/ 1794 w 75"/>
                  <a:gd name="T9" fmla="*/ 22934 h 111"/>
                  <a:gd name="T10" fmla="*/ 1696 w 75"/>
                  <a:gd name="T11" fmla="*/ 27864 h 111"/>
                  <a:gd name="T12" fmla="*/ 1528 w 75"/>
                  <a:gd name="T13" fmla="*/ 32565 h 111"/>
                  <a:gd name="T14" fmla="*/ 1375 w 75"/>
                  <a:gd name="T15" fmla="*/ 36610 h 111"/>
                  <a:gd name="T16" fmla="*/ 1177 w 75"/>
                  <a:gd name="T17" fmla="*/ 39735 h 111"/>
                  <a:gd name="T18" fmla="*/ 962 w 75"/>
                  <a:gd name="T19" fmla="*/ 42803 h 111"/>
                  <a:gd name="T20" fmla="*/ 742 w 75"/>
                  <a:gd name="T21" fmla="*/ 45036 h 111"/>
                  <a:gd name="T22" fmla="*/ 573 w 75"/>
                  <a:gd name="T23" fmla="*/ 46813 h 111"/>
                  <a:gd name="T24" fmla="*/ 419 w 75"/>
                  <a:gd name="T25" fmla="*/ 47443 h 111"/>
                  <a:gd name="T26" fmla="*/ 341 w 75"/>
                  <a:gd name="T27" fmla="*/ 47443 h 111"/>
                  <a:gd name="T28" fmla="*/ 9 w 75"/>
                  <a:gd name="T29" fmla="*/ 47078 h 111"/>
                  <a:gd name="T30" fmla="*/ 324 w 75"/>
                  <a:gd name="T31" fmla="*/ 47078 h 111"/>
                  <a:gd name="T32" fmla="*/ 9 w 75"/>
                  <a:gd name="T33" fmla="*/ 47078 h 111"/>
                  <a:gd name="T34" fmla="*/ 9 w 75"/>
                  <a:gd name="T35" fmla="*/ 46451 h 111"/>
                  <a:gd name="T36" fmla="*/ 9 w 75"/>
                  <a:gd name="T37" fmla="*/ 45036 h 111"/>
                  <a:gd name="T38" fmla="*/ 0 w 75"/>
                  <a:gd name="T39" fmla="*/ 44511 h 111"/>
                  <a:gd name="T40" fmla="*/ 0 w 75"/>
                  <a:gd name="T41" fmla="*/ 46813 h 111"/>
                  <a:gd name="T42" fmla="*/ 0 w 75"/>
                  <a:gd name="T43" fmla="*/ 48110 h 111"/>
                  <a:gd name="T44" fmla="*/ 3 w 75"/>
                  <a:gd name="T45" fmla="*/ 50015 h 111"/>
                  <a:gd name="T46" fmla="*/ 5 w 75"/>
                  <a:gd name="T47" fmla="*/ 51297 h 111"/>
                  <a:gd name="T48" fmla="*/ 341 w 75"/>
                  <a:gd name="T49" fmla="*/ 52015 h 111"/>
                  <a:gd name="T50" fmla="*/ 466 w 75"/>
                  <a:gd name="T51" fmla="*/ 52015 h 111"/>
                  <a:gd name="T52" fmla="*/ 670 w 75"/>
                  <a:gd name="T53" fmla="*/ 50618 h 111"/>
                  <a:gd name="T54" fmla="*/ 914 w 75"/>
                  <a:gd name="T55" fmla="*/ 48656 h 111"/>
                  <a:gd name="T56" fmla="*/ 1124 w 75"/>
                  <a:gd name="T57" fmla="*/ 46451 h 111"/>
                  <a:gd name="T58" fmla="*/ 1375 w 75"/>
                  <a:gd name="T59" fmla="*/ 42803 h 111"/>
                  <a:gd name="T60" fmla="*/ 1535 w 75"/>
                  <a:gd name="T61" fmla="*/ 39369 h 111"/>
                  <a:gd name="T62" fmla="*/ 1785 w 75"/>
                  <a:gd name="T63" fmla="*/ 34001 h 111"/>
                  <a:gd name="T64" fmla="*/ 1888 w 75"/>
                  <a:gd name="T65" fmla="*/ 29458 h 111"/>
                  <a:gd name="T66" fmla="*/ 2085 w 75"/>
                  <a:gd name="T67" fmla="*/ 24662 h 111"/>
                  <a:gd name="T68" fmla="*/ 2182 w 75"/>
                  <a:gd name="T69" fmla="*/ 18459 h 111"/>
                  <a:gd name="T70" fmla="*/ 2197 w 75"/>
                  <a:gd name="T71" fmla="*/ 12511 h 111"/>
                  <a:gd name="T72" fmla="*/ 2182 w 75"/>
                  <a:gd name="T73" fmla="*/ 6182 h 111"/>
                  <a:gd name="T74" fmla="*/ 2085 w 75"/>
                  <a:gd name="T75" fmla="*/ 0 h 111"/>
                  <a:gd name="T76" fmla="*/ 1794 w 75"/>
                  <a:gd name="T77" fmla="*/ 3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1"/>
                  <a:gd name="T119" fmla="*/ 75 w 75"/>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1">
                    <a:moveTo>
                      <a:pt x="62" y="3"/>
                    </a:moveTo>
                    <a:lnTo>
                      <a:pt x="65" y="15"/>
                    </a:lnTo>
                    <a:lnTo>
                      <a:pt x="65" y="27"/>
                    </a:lnTo>
                    <a:lnTo>
                      <a:pt x="64" y="38"/>
                    </a:lnTo>
                    <a:lnTo>
                      <a:pt x="62" y="49"/>
                    </a:lnTo>
                    <a:lnTo>
                      <a:pt x="58" y="59"/>
                    </a:lnTo>
                    <a:lnTo>
                      <a:pt x="52" y="69"/>
                    </a:lnTo>
                    <a:lnTo>
                      <a:pt x="46" y="78"/>
                    </a:lnTo>
                    <a:lnTo>
                      <a:pt x="40" y="85"/>
                    </a:lnTo>
                    <a:lnTo>
                      <a:pt x="33" y="91"/>
                    </a:lnTo>
                    <a:lnTo>
                      <a:pt x="26" y="96"/>
                    </a:lnTo>
                    <a:lnTo>
                      <a:pt x="21" y="100"/>
                    </a:lnTo>
                    <a:lnTo>
                      <a:pt x="15" y="102"/>
                    </a:lnTo>
                    <a:lnTo>
                      <a:pt x="11" y="102"/>
                    </a:lnTo>
                    <a:lnTo>
                      <a:pt x="9" y="101"/>
                    </a:lnTo>
                    <a:lnTo>
                      <a:pt x="10" y="101"/>
                    </a:lnTo>
                    <a:lnTo>
                      <a:pt x="9" y="101"/>
                    </a:lnTo>
                    <a:lnTo>
                      <a:pt x="9" y="99"/>
                    </a:lnTo>
                    <a:lnTo>
                      <a:pt x="9" y="96"/>
                    </a:lnTo>
                    <a:lnTo>
                      <a:pt x="0" y="95"/>
                    </a:lnTo>
                    <a:lnTo>
                      <a:pt x="0" y="100"/>
                    </a:lnTo>
                    <a:lnTo>
                      <a:pt x="0" y="103"/>
                    </a:lnTo>
                    <a:lnTo>
                      <a:pt x="3" y="106"/>
                    </a:lnTo>
                    <a:lnTo>
                      <a:pt x="5" y="110"/>
                    </a:lnTo>
                    <a:lnTo>
                      <a:pt x="11" y="111"/>
                    </a:lnTo>
                    <a:lnTo>
                      <a:pt x="17" y="111"/>
                    </a:lnTo>
                    <a:lnTo>
                      <a:pt x="24" y="108"/>
                    </a:lnTo>
                    <a:lnTo>
                      <a:pt x="31" y="104"/>
                    </a:lnTo>
                    <a:lnTo>
                      <a:pt x="39" y="99"/>
                    </a:lnTo>
                    <a:lnTo>
                      <a:pt x="46" y="91"/>
                    </a:lnTo>
                    <a:lnTo>
                      <a:pt x="53" y="83"/>
                    </a:lnTo>
                    <a:lnTo>
                      <a:pt x="60" y="73"/>
                    </a:lnTo>
                    <a:lnTo>
                      <a:pt x="65" y="63"/>
                    </a:lnTo>
                    <a:lnTo>
                      <a:pt x="70" y="52"/>
                    </a:lnTo>
                    <a:lnTo>
                      <a:pt x="73" y="40"/>
                    </a:lnTo>
                    <a:lnTo>
                      <a:pt x="75" y="27"/>
                    </a:lnTo>
                    <a:lnTo>
                      <a:pt x="73" y="14"/>
                    </a:lnTo>
                    <a:lnTo>
                      <a:pt x="70" y="0"/>
                    </a:lnTo>
                    <a:lnTo>
                      <a:pt x="62"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02" name="Freeform 1024"/>
              <p:cNvSpPr>
                <a:spLocks noChangeArrowheads="1"/>
              </p:cNvSpPr>
              <p:nvPr/>
            </p:nvSpPr>
            <p:spPr bwMode="auto">
              <a:xfrm>
                <a:off x="5560" y="3028"/>
                <a:ext cx="50" cy="44"/>
              </a:xfrm>
              <a:custGeom>
                <a:avLst/>
                <a:gdLst>
                  <a:gd name="T0" fmla="*/ 8 w 53"/>
                  <a:gd name="T1" fmla="*/ 23247 h 45"/>
                  <a:gd name="T2" fmla="*/ 385 w 53"/>
                  <a:gd name="T3" fmla="*/ 19615 h 45"/>
                  <a:gd name="T4" fmla="*/ 535 w 53"/>
                  <a:gd name="T5" fmla="*/ 15368 h 45"/>
                  <a:gd name="T6" fmla="*/ 787 w 53"/>
                  <a:gd name="T7" fmla="*/ 10925 h 45"/>
                  <a:gd name="T8" fmla="*/ 982 w 53"/>
                  <a:gd name="T9" fmla="*/ 9109 h 45"/>
                  <a:gd name="T10" fmla="*/ 1169 w 53"/>
                  <a:gd name="T11" fmla="*/ 5960 h 45"/>
                  <a:gd name="T12" fmla="*/ 1306 w 53"/>
                  <a:gd name="T13" fmla="*/ 5000 h 45"/>
                  <a:gd name="T14" fmla="*/ 1366 w 53"/>
                  <a:gd name="T15" fmla="*/ 4593 h 45"/>
                  <a:gd name="T16" fmla="*/ 1379 w 53"/>
                  <a:gd name="T17" fmla="*/ 4593 h 45"/>
                  <a:gd name="T18" fmla="*/ 1366 w 53"/>
                  <a:gd name="T19" fmla="*/ 4593 h 45"/>
                  <a:gd name="T20" fmla="*/ 1366 w 53"/>
                  <a:gd name="T21" fmla="*/ 4216 h 45"/>
                  <a:gd name="T22" fmla="*/ 1564 w 53"/>
                  <a:gd name="T23" fmla="*/ 89 h 45"/>
                  <a:gd name="T24" fmla="*/ 1479 w 53"/>
                  <a:gd name="T25" fmla="*/ 1 h 45"/>
                  <a:gd name="T26" fmla="*/ 1401 w 53"/>
                  <a:gd name="T27" fmla="*/ 0 h 45"/>
                  <a:gd name="T28" fmla="*/ 1306 w 53"/>
                  <a:gd name="T29" fmla="*/ 0 h 45"/>
                  <a:gd name="T30" fmla="*/ 1224 w 53"/>
                  <a:gd name="T31" fmla="*/ 1 h 45"/>
                  <a:gd name="T32" fmla="*/ 991 w 53"/>
                  <a:gd name="T33" fmla="*/ 89 h 45"/>
                  <a:gd name="T34" fmla="*/ 840 w 53"/>
                  <a:gd name="T35" fmla="*/ 4593 h 45"/>
                  <a:gd name="T36" fmla="*/ 598 w 53"/>
                  <a:gd name="T37" fmla="*/ 8369 h 45"/>
                  <a:gd name="T38" fmla="*/ 385 w 53"/>
                  <a:gd name="T39" fmla="*/ 11749 h 45"/>
                  <a:gd name="T40" fmla="*/ 6 w 53"/>
                  <a:gd name="T41" fmla="*/ 16555 h 45"/>
                  <a:gd name="T42" fmla="*/ 0 w 53"/>
                  <a:gd name="T43" fmla="*/ 21367 h 45"/>
                  <a:gd name="T44" fmla="*/ 8 w 53"/>
                  <a:gd name="T45" fmla="*/ 2324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8" y="45"/>
                    </a:moveTo>
                    <a:lnTo>
                      <a:pt x="13" y="38"/>
                    </a:lnTo>
                    <a:lnTo>
                      <a:pt x="19" y="30"/>
                    </a:lnTo>
                    <a:lnTo>
                      <a:pt x="26" y="22"/>
                    </a:lnTo>
                    <a:lnTo>
                      <a:pt x="33" y="17"/>
                    </a:lnTo>
                    <a:lnTo>
                      <a:pt x="40" y="12"/>
                    </a:lnTo>
                    <a:lnTo>
                      <a:pt x="44" y="10"/>
                    </a:lnTo>
                    <a:lnTo>
                      <a:pt x="45" y="9"/>
                    </a:lnTo>
                    <a:lnTo>
                      <a:pt x="46" y="9"/>
                    </a:lnTo>
                    <a:lnTo>
                      <a:pt x="45" y="9"/>
                    </a:lnTo>
                    <a:lnTo>
                      <a:pt x="45" y="8"/>
                    </a:lnTo>
                    <a:lnTo>
                      <a:pt x="53" y="5"/>
                    </a:lnTo>
                    <a:lnTo>
                      <a:pt x="50" y="1"/>
                    </a:lnTo>
                    <a:lnTo>
                      <a:pt x="47" y="0"/>
                    </a:lnTo>
                    <a:lnTo>
                      <a:pt x="44" y="0"/>
                    </a:lnTo>
                    <a:lnTo>
                      <a:pt x="41" y="1"/>
                    </a:lnTo>
                    <a:lnTo>
                      <a:pt x="34" y="5"/>
                    </a:lnTo>
                    <a:lnTo>
                      <a:pt x="28" y="9"/>
                    </a:lnTo>
                    <a:lnTo>
                      <a:pt x="21" y="16"/>
                    </a:lnTo>
                    <a:lnTo>
                      <a:pt x="13" y="23"/>
                    </a:lnTo>
                    <a:lnTo>
                      <a:pt x="6" y="32"/>
                    </a:lnTo>
                    <a:lnTo>
                      <a:pt x="0" y="41"/>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03" name="Freeform 1025"/>
              <p:cNvSpPr>
                <a:spLocks noChangeArrowheads="1"/>
              </p:cNvSpPr>
              <p:nvPr/>
            </p:nvSpPr>
            <p:spPr bwMode="auto">
              <a:xfrm>
                <a:off x="5542" y="3073"/>
                <a:ext cx="21" cy="60"/>
              </a:xfrm>
              <a:custGeom>
                <a:avLst/>
                <a:gdLst>
                  <a:gd name="T0" fmla="*/ 577 w 25"/>
                  <a:gd name="T1" fmla="*/ 21922 h 60"/>
                  <a:gd name="T2" fmla="*/ 624 w 25"/>
                  <a:gd name="T3" fmla="*/ 21292 h 60"/>
                  <a:gd name="T4" fmla="*/ 674 w 25"/>
                  <a:gd name="T5" fmla="*/ 18473 h 60"/>
                  <a:gd name="T6" fmla="*/ 728 w 25"/>
                  <a:gd name="T7" fmla="*/ 16691 h 60"/>
                  <a:gd name="T8" fmla="*/ 786 w 25"/>
                  <a:gd name="T9" fmla="*/ 13404 h 60"/>
                  <a:gd name="T10" fmla="*/ 916 w 25"/>
                  <a:gd name="T11" fmla="*/ 10644 h 60"/>
                  <a:gd name="T12" fmla="*/ 1069 w 25"/>
                  <a:gd name="T13" fmla="*/ 7730 h 60"/>
                  <a:gd name="T14" fmla="*/ 1347 w 25"/>
                  <a:gd name="T15" fmla="*/ 4367 h 60"/>
                  <a:gd name="T16" fmla="*/ 1572 w 25"/>
                  <a:gd name="T17" fmla="*/ 4 h 60"/>
                  <a:gd name="T18" fmla="*/ 1069 w 25"/>
                  <a:gd name="T19" fmla="*/ 0 h 60"/>
                  <a:gd name="T20" fmla="*/ 786 w 25"/>
                  <a:gd name="T21" fmla="*/ 3426 h 60"/>
                  <a:gd name="T22" fmla="*/ 577 w 25"/>
                  <a:gd name="T23" fmla="*/ 7068 h 60"/>
                  <a:gd name="T24" fmla="*/ 496 w 25"/>
                  <a:gd name="T25" fmla="*/ 9737 h 60"/>
                  <a:gd name="T26" fmla="*/ 3 w 25"/>
                  <a:gd name="T27" fmla="*/ 12522 h 60"/>
                  <a:gd name="T28" fmla="*/ 3 w 25"/>
                  <a:gd name="T29" fmla="*/ 15914 h 60"/>
                  <a:gd name="T30" fmla="*/ 2 w 25"/>
                  <a:gd name="T31" fmla="*/ 18135 h 60"/>
                  <a:gd name="T32" fmla="*/ 2 w 25"/>
                  <a:gd name="T33" fmla="*/ 20226 h 60"/>
                  <a:gd name="T34" fmla="*/ 0 w 25"/>
                  <a:gd name="T35" fmla="*/ 21683 h 60"/>
                  <a:gd name="T36" fmla="*/ 577 w 25"/>
                  <a:gd name="T37" fmla="*/ 2192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0"/>
                  <a:gd name="T59" fmla="*/ 25 w 25"/>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0">
                    <a:moveTo>
                      <a:pt x="9" y="60"/>
                    </a:moveTo>
                    <a:lnTo>
                      <a:pt x="10" y="57"/>
                    </a:lnTo>
                    <a:lnTo>
                      <a:pt x="11" y="50"/>
                    </a:lnTo>
                    <a:lnTo>
                      <a:pt x="12" y="44"/>
                    </a:lnTo>
                    <a:lnTo>
                      <a:pt x="13" y="36"/>
                    </a:lnTo>
                    <a:lnTo>
                      <a:pt x="15" y="29"/>
                    </a:lnTo>
                    <a:lnTo>
                      <a:pt x="17" y="21"/>
                    </a:lnTo>
                    <a:lnTo>
                      <a:pt x="21" y="12"/>
                    </a:lnTo>
                    <a:lnTo>
                      <a:pt x="25" y="4"/>
                    </a:lnTo>
                    <a:lnTo>
                      <a:pt x="17" y="0"/>
                    </a:lnTo>
                    <a:lnTo>
                      <a:pt x="13" y="9"/>
                    </a:lnTo>
                    <a:lnTo>
                      <a:pt x="9" y="18"/>
                    </a:lnTo>
                    <a:lnTo>
                      <a:pt x="7" y="26"/>
                    </a:lnTo>
                    <a:lnTo>
                      <a:pt x="5" y="34"/>
                    </a:lnTo>
                    <a:lnTo>
                      <a:pt x="3" y="43"/>
                    </a:lnTo>
                    <a:lnTo>
                      <a:pt x="2" y="49"/>
                    </a:lnTo>
                    <a:lnTo>
                      <a:pt x="2" y="55"/>
                    </a:lnTo>
                    <a:lnTo>
                      <a:pt x="0" y="59"/>
                    </a:lnTo>
                    <a:lnTo>
                      <a:pt x="9"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04" name="Freeform 1026"/>
              <p:cNvSpPr>
                <a:spLocks noChangeArrowheads="1"/>
              </p:cNvSpPr>
              <p:nvPr/>
            </p:nvSpPr>
            <p:spPr bwMode="auto">
              <a:xfrm>
                <a:off x="142" y="1616"/>
                <a:ext cx="63" cy="112"/>
              </a:xfrm>
              <a:custGeom>
                <a:avLst/>
                <a:gdLst>
                  <a:gd name="T0" fmla="*/ 3166 w 65"/>
                  <a:gd name="T1" fmla="*/ 60190 h 106"/>
                  <a:gd name="T2" fmla="*/ 3166 w 65"/>
                  <a:gd name="T3" fmla="*/ 61906 h 106"/>
                  <a:gd name="T4" fmla="*/ 3166 w 65"/>
                  <a:gd name="T5" fmla="*/ 63057 h 106"/>
                  <a:gd name="T6" fmla="*/ 3157 w 65"/>
                  <a:gd name="T7" fmla="*/ 64002 h 106"/>
                  <a:gd name="T8" fmla="*/ 3102 w 65"/>
                  <a:gd name="T9" fmla="*/ 65288 h 106"/>
                  <a:gd name="T10" fmla="*/ 2922 w 65"/>
                  <a:gd name="T11" fmla="*/ 65982 h 106"/>
                  <a:gd name="T12" fmla="*/ 2647 w 65"/>
                  <a:gd name="T13" fmla="*/ 65982 h 106"/>
                  <a:gd name="T14" fmla="*/ 2349 w 65"/>
                  <a:gd name="T15" fmla="*/ 64002 h 106"/>
                  <a:gd name="T16" fmla="*/ 2043 w 65"/>
                  <a:gd name="T17" fmla="*/ 62475 h 106"/>
                  <a:gd name="T18" fmla="*/ 1708 w 65"/>
                  <a:gd name="T19" fmla="*/ 58583 h 106"/>
                  <a:gd name="T20" fmla="*/ 1346 w 65"/>
                  <a:gd name="T21" fmla="*/ 55483 h 106"/>
                  <a:gd name="T22" fmla="*/ 997 w 65"/>
                  <a:gd name="T23" fmla="*/ 49768 h 106"/>
                  <a:gd name="T24" fmla="*/ 656 w 65"/>
                  <a:gd name="T25" fmla="*/ 44560 h 106"/>
                  <a:gd name="T26" fmla="*/ 8 w 65"/>
                  <a:gd name="T27" fmla="*/ 37985 h 106"/>
                  <a:gd name="T28" fmla="*/ 4 w 65"/>
                  <a:gd name="T29" fmla="*/ 32287 h 106"/>
                  <a:gd name="T30" fmla="*/ 2 w 65"/>
                  <a:gd name="T31" fmla="*/ 23890 h 106"/>
                  <a:gd name="T32" fmla="*/ 0 w 65"/>
                  <a:gd name="T33" fmla="*/ 16779 h 106"/>
                  <a:gd name="T34" fmla="*/ 1 w 65"/>
                  <a:gd name="T35" fmla="*/ 8997 h 106"/>
                  <a:gd name="T36" fmla="*/ 4 w 65"/>
                  <a:gd name="T37" fmla="*/ 2 h 106"/>
                  <a:gd name="T38" fmla="*/ 5 w 65"/>
                  <a:gd name="T39" fmla="*/ 1 h 106"/>
                  <a:gd name="T40" fmla="*/ 6 w 65"/>
                  <a:gd name="T41" fmla="*/ 0 h 106"/>
                  <a:gd name="T42" fmla="*/ 8 w 65"/>
                  <a:gd name="T43" fmla="*/ 0 h 106"/>
                  <a:gd name="T44" fmla="*/ 517 w 65"/>
                  <a:gd name="T45" fmla="*/ 1 h 106"/>
                  <a:gd name="T46" fmla="*/ 787 w 65"/>
                  <a:gd name="T47" fmla="*/ 4 h 106"/>
                  <a:gd name="T48" fmla="*/ 1126 w 65"/>
                  <a:gd name="T49" fmla="*/ 5529 h 106"/>
                  <a:gd name="T50" fmla="*/ 1429 w 65"/>
                  <a:gd name="T51" fmla="*/ 8266 h 106"/>
                  <a:gd name="T52" fmla="*/ 1814 w 65"/>
                  <a:gd name="T53" fmla="*/ 13519 h 106"/>
                  <a:gd name="T54" fmla="*/ 2122 w 65"/>
                  <a:gd name="T55" fmla="*/ 19724 h 106"/>
                  <a:gd name="T56" fmla="*/ 2391 w 65"/>
                  <a:gd name="T57" fmla="*/ 23298 h 106"/>
                  <a:gd name="T58" fmla="*/ 2595 w 65"/>
                  <a:gd name="T59" fmla="*/ 29632 h 106"/>
                  <a:gd name="T60" fmla="*/ 2810 w 65"/>
                  <a:gd name="T61" fmla="*/ 34884 h 106"/>
                  <a:gd name="T62" fmla="*/ 2922 w 65"/>
                  <a:gd name="T63" fmla="*/ 38997 h 106"/>
                  <a:gd name="T64" fmla="*/ 2982 w 65"/>
                  <a:gd name="T65" fmla="*/ 44730 h 106"/>
                  <a:gd name="T66" fmla="*/ 3102 w 65"/>
                  <a:gd name="T67" fmla="*/ 49384 h 106"/>
                  <a:gd name="T68" fmla="*/ 3157 w 65"/>
                  <a:gd name="T69" fmla="*/ 53581 h 106"/>
                  <a:gd name="T70" fmla="*/ 3157 w 65"/>
                  <a:gd name="T71" fmla="*/ 57083 h 106"/>
                  <a:gd name="T72" fmla="*/ 3166 w 65"/>
                  <a:gd name="T73" fmla="*/ 60190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65" y="97"/>
                    </a:moveTo>
                    <a:lnTo>
                      <a:pt x="65" y="100"/>
                    </a:lnTo>
                    <a:lnTo>
                      <a:pt x="65" y="102"/>
                    </a:lnTo>
                    <a:lnTo>
                      <a:pt x="64" y="104"/>
                    </a:lnTo>
                    <a:lnTo>
                      <a:pt x="63" y="105"/>
                    </a:lnTo>
                    <a:lnTo>
                      <a:pt x="59" y="106"/>
                    </a:lnTo>
                    <a:lnTo>
                      <a:pt x="54" y="106"/>
                    </a:lnTo>
                    <a:lnTo>
                      <a:pt x="48" y="104"/>
                    </a:lnTo>
                    <a:lnTo>
                      <a:pt x="41" y="101"/>
                    </a:lnTo>
                    <a:lnTo>
                      <a:pt x="35" y="95"/>
                    </a:lnTo>
                    <a:lnTo>
                      <a:pt x="27" y="89"/>
                    </a:lnTo>
                    <a:lnTo>
                      <a:pt x="21" y="81"/>
                    </a:lnTo>
                    <a:lnTo>
                      <a:pt x="14" y="71"/>
                    </a:lnTo>
                    <a:lnTo>
                      <a:pt x="8" y="61"/>
                    </a:lnTo>
                    <a:lnTo>
                      <a:pt x="4" y="52"/>
                    </a:lnTo>
                    <a:lnTo>
                      <a:pt x="2" y="39"/>
                    </a:lnTo>
                    <a:lnTo>
                      <a:pt x="0" y="27"/>
                    </a:lnTo>
                    <a:lnTo>
                      <a:pt x="1" y="15"/>
                    </a:lnTo>
                    <a:lnTo>
                      <a:pt x="4" y="2"/>
                    </a:lnTo>
                    <a:lnTo>
                      <a:pt x="5" y="1"/>
                    </a:lnTo>
                    <a:lnTo>
                      <a:pt x="6" y="0"/>
                    </a:lnTo>
                    <a:lnTo>
                      <a:pt x="8" y="0"/>
                    </a:lnTo>
                    <a:lnTo>
                      <a:pt x="10" y="1"/>
                    </a:lnTo>
                    <a:lnTo>
                      <a:pt x="17" y="4"/>
                    </a:lnTo>
                    <a:lnTo>
                      <a:pt x="23" y="9"/>
                    </a:lnTo>
                    <a:lnTo>
                      <a:pt x="29" y="14"/>
                    </a:lnTo>
                    <a:lnTo>
                      <a:pt x="37" y="22"/>
                    </a:lnTo>
                    <a:lnTo>
                      <a:pt x="43" y="31"/>
                    </a:lnTo>
                    <a:lnTo>
                      <a:pt x="49" y="38"/>
                    </a:lnTo>
                    <a:lnTo>
                      <a:pt x="53" y="47"/>
                    </a:lnTo>
                    <a:lnTo>
                      <a:pt x="57" y="55"/>
                    </a:lnTo>
                    <a:lnTo>
                      <a:pt x="59" y="64"/>
                    </a:lnTo>
                    <a:lnTo>
                      <a:pt x="61" y="72"/>
                    </a:lnTo>
                    <a:lnTo>
                      <a:pt x="63" y="80"/>
                    </a:lnTo>
                    <a:lnTo>
                      <a:pt x="64" y="87"/>
                    </a:lnTo>
                    <a:lnTo>
                      <a:pt x="64" y="92"/>
                    </a:lnTo>
                    <a:lnTo>
                      <a:pt x="65"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05" name="Freeform 1027"/>
              <p:cNvSpPr>
                <a:spLocks noChangeArrowheads="1"/>
              </p:cNvSpPr>
              <p:nvPr/>
            </p:nvSpPr>
            <p:spPr bwMode="auto">
              <a:xfrm>
                <a:off x="137" y="1618"/>
                <a:ext cx="72" cy="117"/>
              </a:xfrm>
              <a:custGeom>
                <a:avLst/>
                <a:gdLst>
                  <a:gd name="T0" fmla="*/ 5 w 74"/>
                  <a:gd name="T1" fmla="*/ 0 h 111"/>
                  <a:gd name="T2" fmla="*/ 1 w 74"/>
                  <a:gd name="T3" fmla="*/ 5730 h 111"/>
                  <a:gd name="T4" fmla="*/ 0 w 74"/>
                  <a:gd name="T5" fmla="*/ 12203 h 111"/>
                  <a:gd name="T6" fmla="*/ 1 w 74"/>
                  <a:gd name="T7" fmla="*/ 18459 h 111"/>
                  <a:gd name="T8" fmla="*/ 5 w 74"/>
                  <a:gd name="T9" fmla="*/ 24662 h 111"/>
                  <a:gd name="T10" fmla="*/ 339 w 74"/>
                  <a:gd name="T11" fmla="*/ 29458 h 111"/>
                  <a:gd name="T12" fmla="*/ 442 w 74"/>
                  <a:gd name="T13" fmla="*/ 34472 h 111"/>
                  <a:gd name="T14" fmla="*/ 637 w 74"/>
                  <a:gd name="T15" fmla="*/ 38509 h 111"/>
                  <a:gd name="T16" fmla="*/ 919 w 74"/>
                  <a:gd name="T17" fmla="*/ 42803 h 111"/>
                  <a:gd name="T18" fmla="*/ 1077 w 74"/>
                  <a:gd name="T19" fmla="*/ 46253 h 111"/>
                  <a:gd name="T20" fmla="*/ 1331 w 74"/>
                  <a:gd name="T21" fmla="*/ 48110 h 111"/>
                  <a:gd name="T22" fmla="*/ 1559 w 74"/>
                  <a:gd name="T23" fmla="*/ 50618 h 111"/>
                  <a:gd name="T24" fmla="*/ 1777 w 74"/>
                  <a:gd name="T25" fmla="*/ 51297 h 111"/>
                  <a:gd name="T26" fmla="*/ 1975 w 74"/>
                  <a:gd name="T27" fmla="*/ 52015 h 111"/>
                  <a:gd name="T28" fmla="*/ 2137 w 74"/>
                  <a:gd name="T29" fmla="*/ 50918 h 111"/>
                  <a:gd name="T30" fmla="*/ 2235 w 74"/>
                  <a:gd name="T31" fmla="*/ 49753 h 111"/>
                  <a:gd name="T32" fmla="*/ 2254 w 74"/>
                  <a:gd name="T33" fmla="*/ 47443 h 111"/>
                  <a:gd name="T34" fmla="*/ 2254 w 74"/>
                  <a:gd name="T35" fmla="*/ 46451 h 111"/>
                  <a:gd name="T36" fmla="*/ 2254 w 74"/>
                  <a:gd name="T37" fmla="*/ 45036 h 111"/>
                  <a:gd name="T38" fmla="*/ 2029 w 74"/>
                  <a:gd name="T39" fmla="*/ 46006 h 111"/>
                  <a:gd name="T40" fmla="*/ 2029 w 74"/>
                  <a:gd name="T41" fmla="*/ 46451 h 111"/>
                  <a:gd name="T42" fmla="*/ 2029 w 74"/>
                  <a:gd name="T43" fmla="*/ 46813 h 111"/>
                  <a:gd name="T44" fmla="*/ 2027 w 74"/>
                  <a:gd name="T45" fmla="*/ 47078 h 111"/>
                  <a:gd name="T46" fmla="*/ 2029 w 74"/>
                  <a:gd name="T47" fmla="*/ 47078 h 111"/>
                  <a:gd name="T48" fmla="*/ 1975 w 74"/>
                  <a:gd name="T49" fmla="*/ 47078 h 111"/>
                  <a:gd name="T50" fmla="*/ 1825 w 74"/>
                  <a:gd name="T51" fmla="*/ 47078 h 111"/>
                  <a:gd name="T52" fmla="*/ 1642 w 74"/>
                  <a:gd name="T53" fmla="*/ 46451 h 111"/>
                  <a:gd name="T54" fmla="*/ 1519 w 74"/>
                  <a:gd name="T55" fmla="*/ 45036 h 111"/>
                  <a:gd name="T56" fmla="*/ 1263 w 74"/>
                  <a:gd name="T57" fmla="*/ 42803 h 111"/>
                  <a:gd name="T58" fmla="*/ 1077 w 74"/>
                  <a:gd name="T59" fmla="*/ 39735 h 111"/>
                  <a:gd name="T60" fmla="*/ 919 w 74"/>
                  <a:gd name="T61" fmla="*/ 36433 h 111"/>
                  <a:gd name="T62" fmla="*/ 671 w 74"/>
                  <a:gd name="T63" fmla="*/ 31878 h 111"/>
                  <a:gd name="T64" fmla="*/ 489 w 74"/>
                  <a:gd name="T65" fmla="*/ 27864 h 111"/>
                  <a:gd name="T66" fmla="*/ 397 w 74"/>
                  <a:gd name="T67" fmla="*/ 22842 h 111"/>
                  <a:gd name="T68" fmla="*/ 357 w 74"/>
                  <a:gd name="T69" fmla="*/ 17100 h 111"/>
                  <a:gd name="T70" fmla="*/ 339 w 74"/>
                  <a:gd name="T71" fmla="*/ 12203 h 111"/>
                  <a:gd name="T72" fmla="*/ 339 w 74"/>
                  <a:gd name="T73" fmla="*/ 6182 h 111"/>
                  <a:gd name="T74" fmla="*/ 397 w 74"/>
                  <a:gd name="T75" fmla="*/ 2 h 111"/>
                  <a:gd name="T76" fmla="*/ 5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5" y="0"/>
                    </a:moveTo>
                    <a:lnTo>
                      <a:pt x="1" y="13"/>
                    </a:lnTo>
                    <a:lnTo>
                      <a:pt x="0" y="26"/>
                    </a:lnTo>
                    <a:lnTo>
                      <a:pt x="1" y="40"/>
                    </a:lnTo>
                    <a:lnTo>
                      <a:pt x="5" y="52"/>
                    </a:lnTo>
                    <a:lnTo>
                      <a:pt x="10" y="63"/>
                    </a:lnTo>
                    <a:lnTo>
                      <a:pt x="15" y="74"/>
                    </a:lnTo>
                    <a:lnTo>
                      <a:pt x="22" y="82"/>
                    </a:lnTo>
                    <a:lnTo>
                      <a:pt x="29" y="91"/>
                    </a:lnTo>
                    <a:lnTo>
                      <a:pt x="36" y="98"/>
                    </a:lnTo>
                    <a:lnTo>
                      <a:pt x="44" y="103"/>
                    </a:lnTo>
                    <a:lnTo>
                      <a:pt x="51" y="108"/>
                    </a:lnTo>
                    <a:lnTo>
                      <a:pt x="58" y="110"/>
                    </a:lnTo>
                    <a:lnTo>
                      <a:pt x="64" y="111"/>
                    </a:lnTo>
                    <a:lnTo>
                      <a:pt x="69" y="109"/>
                    </a:lnTo>
                    <a:lnTo>
                      <a:pt x="72" y="105"/>
                    </a:lnTo>
                    <a:lnTo>
                      <a:pt x="74" y="102"/>
                    </a:lnTo>
                    <a:lnTo>
                      <a:pt x="74" y="99"/>
                    </a:lnTo>
                    <a:lnTo>
                      <a:pt x="74" y="96"/>
                    </a:lnTo>
                    <a:lnTo>
                      <a:pt x="66" y="97"/>
                    </a:lnTo>
                    <a:lnTo>
                      <a:pt x="66" y="99"/>
                    </a:lnTo>
                    <a:lnTo>
                      <a:pt x="66" y="100"/>
                    </a:lnTo>
                    <a:lnTo>
                      <a:pt x="65" y="101"/>
                    </a:lnTo>
                    <a:lnTo>
                      <a:pt x="66" y="101"/>
                    </a:lnTo>
                    <a:lnTo>
                      <a:pt x="64" y="101"/>
                    </a:lnTo>
                    <a:lnTo>
                      <a:pt x="60" y="101"/>
                    </a:lnTo>
                    <a:lnTo>
                      <a:pt x="54" y="99"/>
                    </a:lnTo>
                    <a:lnTo>
                      <a:pt x="49" y="96"/>
                    </a:lnTo>
                    <a:lnTo>
                      <a:pt x="42" y="91"/>
                    </a:lnTo>
                    <a:lnTo>
                      <a:pt x="35" y="85"/>
                    </a:lnTo>
                    <a:lnTo>
                      <a:pt x="29" y="77"/>
                    </a:lnTo>
                    <a:lnTo>
                      <a:pt x="23" y="68"/>
                    </a:lnTo>
                    <a:lnTo>
                      <a:pt x="17" y="59"/>
                    </a:lnTo>
                    <a:lnTo>
                      <a:pt x="13" y="48"/>
                    </a:lnTo>
                    <a:lnTo>
                      <a:pt x="11" y="37"/>
                    </a:lnTo>
                    <a:lnTo>
                      <a:pt x="10" y="26"/>
                    </a:lnTo>
                    <a:lnTo>
                      <a:pt x="10" y="14"/>
                    </a:lnTo>
                    <a:lnTo>
                      <a:pt x="13" y="2"/>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06" name="Freeform 1028"/>
              <p:cNvSpPr>
                <a:spLocks noChangeArrowheads="1"/>
              </p:cNvSpPr>
              <p:nvPr/>
            </p:nvSpPr>
            <p:spPr bwMode="auto">
              <a:xfrm>
                <a:off x="142" y="1611"/>
                <a:ext cx="50" cy="45"/>
              </a:xfrm>
              <a:custGeom>
                <a:avLst/>
                <a:gdLst>
                  <a:gd name="T0" fmla="*/ 1564 w 53"/>
                  <a:gd name="T1" fmla="*/ 17825 h 46"/>
                  <a:gd name="T2" fmla="*/ 1401 w 53"/>
                  <a:gd name="T3" fmla="*/ 13864 h 46"/>
                  <a:gd name="T4" fmla="*/ 1169 w 53"/>
                  <a:gd name="T5" fmla="*/ 10600 h 46"/>
                  <a:gd name="T6" fmla="*/ 938 w 53"/>
                  <a:gd name="T7" fmla="*/ 6546 h 46"/>
                  <a:gd name="T8" fmla="*/ 746 w 53"/>
                  <a:gd name="T9" fmla="*/ 3673 h 46"/>
                  <a:gd name="T10" fmla="*/ 535 w 53"/>
                  <a:gd name="T11" fmla="*/ 4 h 46"/>
                  <a:gd name="T12" fmla="*/ 363 w 53"/>
                  <a:gd name="T13" fmla="*/ 1 h 46"/>
                  <a:gd name="T14" fmla="*/ 308 w 53"/>
                  <a:gd name="T15" fmla="*/ 0 h 46"/>
                  <a:gd name="T16" fmla="*/ 6 w 53"/>
                  <a:gd name="T17" fmla="*/ 0 h 46"/>
                  <a:gd name="T18" fmla="*/ 2 w 53"/>
                  <a:gd name="T19" fmla="*/ 2 h 46"/>
                  <a:gd name="T20" fmla="*/ 0 w 53"/>
                  <a:gd name="T21" fmla="*/ 85 h 46"/>
                  <a:gd name="T22" fmla="*/ 8 w 53"/>
                  <a:gd name="T23" fmla="*/ 3361 h 46"/>
                  <a:gd name="T24" fmla="*/ 8 w 53"/>
                  <a:gd name="T25" fmla="*/ 3673 h 46"/>
                  <a:gd name="T26" fmla="*/ 7 w 53"/>
                  <a:gd name="T27" fmla="*/ 3673 h 46"/>
                  <a:gd name="T28" fmla="*/ 8 w 53"/>
                  <a:gd name="T29" fmla="*/ 3984 h 46"/>
                  <a:gd name="T30" fmla="*/ 308 w 53"/>
                  <a:gd name="T31" fmla="*/ 3984 h 46"/>
                  <a:gd name="T32" fmla="*/ 385 w 53"/>
                  <a:gd name="T33" fmla="*/ 5095 h 46"/>
                  <a:gd name="T34" fmla="*/ 566 w 53"/>
                  <a:gd name="T35" fmla="*/ 7103 h 46"/>
                  <a:gd name="T36" fmla="*/ 787 w 53"/>
                  <a:gd name="T37" fmla="*/ 9736 h 46"/>
                  <a:gd name="T38" fmla="*/ 982 w 53"/>
                  <a:gd name="T39" fmla="*/ 13587 h 46"/>
                  <a:gd name="T40" fmla="*/ 1169 w 53"/>
                  <a:gd name="T41" fmla="*/ 16399 h 46"/>
                  <a:gd name="T42" fmla="*/ 1366 w 53"/>
                  <a:gd name="T43" fmla="*/ 20978 h 46"/>
                  <a:gd name="T44" fmla="*/ 1564 w 53"/>
                  <a:gd name="T45" fmla="*/ 17825 h 4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6"/>
                  <a:gd name="T71" fmla="*/ 53 w 53"/>
                  <a:gd name="T72" fmla="*/ 46 h 4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6">
                    <a:moveTo>
                      <a:pt x="53" y="40"/>
                    </a:moveTo>
                    <a:lnTo>
                      <a:pt x="47" y="31"/>
                    </a:lnTo>
                    <a:lnTo>
                      <a:pt x="40" y="23"/>
                    </a:lnTo>
                    <a:lnTo>
                      <a:pt x="32" y="15"/>
                    </a:lnTo>
                    <a:lnTo>
                      <a:pt x="25" y="8"/>
                    </a:lnTo>
                    <a:lnTo>
                      <a:pt x="19" y="4"/>
                    </a:lnTo>
                    <a:lnTo>
                      <a:pt x="12" y="1"/>
                    </a:lnTo>
                    <a:lnTo>
                      <a:pt x="9" y="0"/>
                    </a:lnTo>
                    <a:lnTo>
                      <a:pt x="6" y="0"/>
                    </a:lnTo>
                    <a:lnTo>
                      <a:pt x="2" y="2"/>
                    </a:lnTo>
                    <a:lnTo>
                      <a:pt x="0" y="5"/>
                    </a:lnTo>
                    <a:lnTo>
                      <a:pt x="8" y="7"/>
                    </a:lnTo>
                    <a:lnTo>
                      <a:pt x="8" y="8"/>
                    </a:lnTo>
                    <a:lnTo>
                      <a:pt x="7" y="8"/>
                    </a:lnTo>
                    <a:lnTo>
                      <a:pt x="8" y="9"/>
                    </a:lnTo>
                    <a:lnTo>
                      <a:pt x="9" y="9"/>
                    </a:lnTo>
                    <a:lnTo>
                      <a:pt x="13" y="12"/>
                    </a:lnTo>
                    <a:lnTo>
                      <a:pt x="20" y="16"/>
                    </a:lnTo>
                    <a:lnTo>
                      <a:pt x="26" y="21"/>
                    </a:lnTo>
                    <a:lnTo>
                      <a:pt x="33" y="29"/>
                    </a:lnTo>
                    <a:lnTo>
                      <a:pt x="40" y="37"/>
                    </a:lnTo>
                    <a:lnTo>
                      <a:pt x="45" y="46"/>
                    </a:lnTo>
                    <a:lnTo>
                      <a:pt x="53"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07" name="Freeform 1029"/>
              <p:cNvSpPr>
                <a:spLocks noChangeArrowheads="1"/>
              </p:cNvSpPr>
              <p:nvPr/>
            </p:nvSpPr>
            <p:spPr bwMode="auto">
              <a:xfrm>
                <a:off x="189" y="1644"/>
                <a:ext cx="20" cy="51"/>
              </a:xfrm>
              <a:custGeom>
                <a:avLst/>
                <a:gdLst>
                  <a:gd name="T0" fmla="*/ 1808 w 24"/>
                  <a:gd name="T1" fmla="*/ 1252 h 62"/>
                  <a:gd name="T2" fmla="*/ 1721 w 24"/>
                  <a:gd name="T3" fmla="*/ 1159 h 62"/>
                  <a:gd name="T4" fmla="*/ 1721 w 24"/>
                  <a:gd name="T5" fmla="*/ 1006 h 62"/>
                  <a:gd name="T6" fmla="*/ 1669 w 24"/>
                  <a:gd name="T7" fmla="*/ 864 h 62"/>
                  <a:gd name="T8" fmla="*/ 1540 w 24"/>
                  <a:gd name="T9" fmla="*/ 727 h 62"/>
                  <a:gd name="T10" fmla="*/ 1422 w 24"/>
                  <a:gd name="T11" fmla="*/ 534 h 62"/>
                  <a:gd name="T12" fmla="*/ 1211 w 24"/>
                  <a:gd name="T13" fmla="*/ 368 h 62"/>
                  <a:gd name="T14" fmla="*/ 879 w 24"/>
                  <a:gd name="T15" fmla="*/ 183 h 62"/>
                  <a:gd name="T16" fmla="*/ 638 w 24"/>
                  <a:gd name="T17" fmla="*/ 0 h 62"/>
                  <a:gd name="T18" fmla="*/ 0 w 24"/>
                  <a:gd name="T19" fmla="*/ 6 h 62"/>
                  <a:gd name="T20" fmla="*/ 3 w 24"/>
                  <a:gd name="T21" fmla="*/ 248 h 62"/>
                  <a:gd name="T22" fmla="*/ 638 w 24"/>
                  <a:gd name="T23" fmla="*/ 429 h 62"/>
                  <a:gd name="T24" fmla="*/ 748 w 24"/>
                  <a:gd name="T25" fmla="*/ 586 h 62"/>
                  <a:gd name="T26" fmla="*/ 879 w 24"/>
                  <a:gd name="T27" fmla="*/ 739 h 62"/>
                  <a:gd name="T28" fmla="*/ 953 w 24"/>
                  <a:gd name="T29" fmla="*/ 917 h 62"/>
                  <a:gd name="T30" fmla="*/ 1032 w 24"/>
                  <a:gd name="T31" fmla="*/ 1073 h 62"/>
                  <a:gd name="T32" fmla="*/ 1118 w 24"/>
                  <a:gd name="T33" fmla="*/ 1174 h 62"/>
                  <a:gd name="T34" fmla="*/ 1211 w 24"/>
                  <a:gd name="T35" fmla="*/ 1270 h 62"/>
                  <a:gd name="T36" fmla="*/ 1808 w 24"/>
                  <a:gd name="T37" fmla="*/ 1252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2"/>
                  <a:gd name="T59" fmla="*/ 24 w 24"/>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2">
                    <a:moveTo>
                      <a:pt x="24" y="61"/>
                    </a:moveTo>
                    <a:lnTo>
                      <a:pt x="23" y="56"/>
                    </a:lnTo>
                    <a:lnTo>
                      <a:pt x="23" y="50"/>
                    </a:lnTo>
                    <a:lnTo>
                      <a:pt x="22" y="43"/>
                    </a:lnTo>
                    <a:lnTo>
                      <a:pt x="20" y="35"/>
                    </a:lnTo>
                    <a:lnTo>
                      <a:pt x="18" y="26"/>
                    </a:lnTo>
                    <a:lnTo>
                      <a:pt x="16" y="18"/>
                    </a:lnTo>
                    <a:lnTo>
                      <a:pt x="12" y="9"/>
                    </a:lnTo>
                    <a:lnTo>
                      <a:pt x="8" y="0"/>
                    </a:lnTo>
                    <a:lnTo>
                      <a:pt x="0" y="6"/>
                    </a:lnTo>
                    <a:lnTo>
                      <a:pt x="4" y="13"/>
                    </a:lnTo>
                    <a:lnTo>
                      <a:pt x="8" y="21"/>
                    </a:lnTo>
                    <a:lnTo>
                      <a:pt x="10" y="29"/>
                    </a:lnTo>
                    <a:lnTo>
                      <a:pt x="12" y="37"/>
                    </a:lnTo>
                    <a:lnTo>
                      <a:pt x="13" y="44"/>
                    </a:lnTo>
                    <a:lnTo>
                      <a:pt x="14" y="52"/>
                    </a:lnTo>
                    <a:lnTo>
                      <a:pt x="15" y="57"/>
                    </a:lnTo>
                    <a:lnTo>
                      <a:pt x="16" y="62"/>
                    </a:lnTo>
                    <a:lnTo>
                      <a:pt x="24"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08" name="Freeform 1030"/>
              <p:cNvSpPr>
                <a:spLocks noChangeArrowheads="1"/>
              </p:cNvSpPr>
              <p:nvPr/>
            </p:nvSpPr>
            <p:spPr bwMode="auto">
              <a:xfrm>
                <a:off x="5549" y="1747"/>
                <a:ext cx="63" cy="112"/>
              </a:xfrm>
              <a:custGeom>
                <a:avLst/>
                <a:gdLst>
                  <a:gd name="T0" fmla="*/ 0 w 65"/>
                  <a:gd name="T1" fmla="*/ 29499 h 107"/>
                  <a:gd name="T2" fmla="*/ 0 w 65"/>
                  <a:gd name="T3" fmla="*/ 30109 h 107"/>
                  <a:gd name="T4" fmla="*/ 0 w 65"/>
                  <a:gd name="T5" fmla="*/ 31359 h 107"/>
                  <a:gd name="T6" fmla="*/ 1 w 65"/>
                  <a:gd name="T7" fmla="*/ 31706 h 107"/>
                  <a:gd name="T8" fmla="*/ 2 w 65"/>
                  <a:gd name="T9" fmla="*/ 32375 h 107"/>
                  <a:gd name="T10" fmla="*/ 6 w 65"/>
                  <a:gd name="T11" fmla="*/ 32690 h 107"/>
                  <a:gd name="T12" fmla="*/ 549 w 65"/>
                  <a:gd name="T13" fmla="*/ 32375 h 107"/>
                  <a:gd name="T14" fmla="*/ 787 w 65"/>
                  <a:gd name="T15" fmla="*/ 31706 h 107"/>
                  <a:gd name="T16" fmla="*/ 1195 w 65"/>
                  <a:gd name="T17" fmla="*/ 30401 h 107"/>
                  <a:gd name="T18" fmla="*/ 1458 w 65"/>
                  <a:gd name="T19" fmla="*/ 29223 h 107"/>
                  <a:gd name="T20" fmla="*/ 1849 w 65"/>
                  <a:gd name="T21" fmla="*/ 27209 h 107"/>
                  <a:gd name="T22" fmla="*/ 2168 w 65"/>
                  <a:gd name="T23" fmla="*/ 24252 h 107"/>
                  <a:gd name="T24" fmla="*/ 2494 w 65"/>
                  <a:gd name="T25" fmla="*/ 22111 h 107"/>
                  <a:gd name="T26" fmla="*/ 2810 w 65"/>
                  <a:gd name="T27" fmla="*/ 19122 h 107"/>
                  <a:gd name="T28" fmla="*/ 2982 w 65"/>
                  <a:gd name="T29" fmla="*/ 15472 h 107"/>
                  <a:gd name="T30" fmla="*/ 3102 w 65"/>
                  <a:gd name="T31" fmla="*/ 11789 h 107"/>
                  <a:gd name="T32" fmla="*/ 3166 w 65"/>
                  <a:gd name="T33" fmla="*/ 8083 h 107"/>
                  <a:gd name="T34" fmla="*/ 3157 w 65"/>
                  <a:gd name="T35" fmla="*/ 4206 h 107"/>
                  <a:gd name="T36" fmla="*/ 2982 w 65"/>
                  <a:gd name="T37" fmla="*/ 1 h 107"/>
                  <a:gd name="T38" fmla="*/ 2975 w 65"/>
                  <a:gd name="T39" fmla="*/ 0 h 107"/>
                  <a:gd name="T40" fmla="*/ 2922 w 65"/>
                  <a:gd name="T41" fmla="*/ 0 h 107"/>
                  <a:gd name="T42" fmla="*/ 2810 w 65"/>
                  <a:gd name="T43" fmla="*/ 0 h 107"/>
                  <a:gd name="T44" fmla="*/ 2693 w 65"/>
                  <a:gd name="T45" fmla="*/ 0 h 107"/>
                  <a:gd name="T46" fmla="*/ 2349 w 65"/>
                  <a:gd name="T47" fmla="*/ 4 h 107"/>
                  <a:gd name="T48" fmla="*/ 2086 w 65"/>
                  <a:gd name="T49" fmla="*/ 2551 h 107"/>
                  <a:gd name="T50" fmla="*/ 1743 w 65"/>
                  <a:gd name="T51" fmla="*/ 4206 h 107"/>
                  <a:gd name="T52" fmla="*/ 1374 w 65"/>
                  <a:gd name="T53" fmla="*/ 6498 h 107"/>
                  <a:gd name="T54" fmla="*/ 1059 w 65"/>
                  <a:gd name="T55" fmla="*/ 9205 h 107"/>
                  <a:gd name="T56" fmla="*/ 740 w 65"/>
                  <a:gd name="T57" fmla="*/ 11789 h 107"/>
                  <a:gd name="T58" fmla="*/ 583 w 65"/>
                  <a:gd name="T59" fmla="*/ 14183 h 107"/>
                  <a:gd name="T60" fmla="*/ 8 w 65"/>
                  <a:gd name="T61" fmla="*/ 16646 h 107"/>
                  <a:gd name="T62" fmla="*/ 6 w 65"/>
                  <a:gd name="T63" fmla="*/ 19199 h 107"/>
                  <a:gd name="T64" fmla="*/ 4 w 65"/>
                  <a:gd name="T65" fmla="*/ 22111 h 107"/>
                  <a:gd name="T66" fmla="*/ 2 w 65"/>
                  <a:gd name="T67" fmla="*/ 23996 h 107"/>
                  <a:gd name="T68" fmla="*/ 1 w 65"/>
                  <a:gd name="T69" fmla="*/ 26077 h 107"/>
                  <a:gd name="T70" fmla="*/ 1 w 65"/>
                  <a:gd name="T71" fmla="*/ 27741 h 107"/>
                  <a:gd name="T72" fmla="*/ 0 w 65"/>
                  <a:gd name="T73" fmla="*/ 2949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0" y="96"/>
                    </a:moveTo>
                    <a:lnTo>
                      <a:pt x="0" y="99"/>
                    </a:lnTo>
                    <a:lnTo>
                      <a:pt x="0" y="101"/>
                    </a:lnTo>
                    <a:lnTo>
                      <a:pt x="1" y="103"/>
                    </a:lnTo>
                    <a:lnTo>
                      <a:pt x="2" y="106"/>
                    </a:lnTo>
                    <a:lnTo>
                      <a:pt x="6" y="107"/>
                    </a:lnTo>
                    <a:lnTo>
                      <a:pt x="11" y="106"/>
                    </a:lnTo>
                    <a:lnTo>
                      <a:pt x="17" y="103"/>
                    </a:lnTo>
                    <a:lnTo>
                      <a:pt x="24" y="100"/>
                    </a:lnTo>
                    <a:lnTo>
                      <a:pt x="30" y="95"/>
                    </a:lnTo>
                    <a:lnTo>
                      <a:pt x="38" y="88"/>
                    </a:lnTo>
                    <a:lnTo>
                      <a:pt x="44" y="80"/>
                    </a:lnTo>
                    <a:lnTo>
                      <a:pt x="51" y="72"/>
                    </a:lnTo>
                    <a:lnTo>
                      <a:pt x="57" y="62"/>
                    </a:lnTo>
                    <a:lnTo>
                      <a:pt x="61" y="51"/>
                    </a:lnTo>
                    <a:lnTo>
                      <a:pt x="63" y="39"/>
                    </a:lnTo>
                    <a:lnTo>
                      <a:pt x="65" y="27"/>
                    </a:lnTo>
                    <a:lnTo>
                      <a:pt x="64" y="15"/>
                    </a:lnTo>
                    <a:lnTo>
                      <a:pt x="61" y="1"/>
                    </a:lnTo>
                    <a:lnTo>
                      <a:pt x="60" y="0"/>
                    </a:lnTo>
                    <a:lnTo>
                      <a:pt x="59" y="0"/>
                    </a:lnTo>
                    <a:lnTo>
                      <a:pt x="57" y="0"/>
                    </a:lnTo>
                    <a:lnTo>
                      <a:pt x="55" y="0"/>
                    </a:lnTo>
                    <a:lnTo>
                      <a:pt x="48" y="4"/>
                    </a:lnTo>
                    <a:lnTo>
                      <a:pt x="42" y="8"/>
                    </a:lnTo>
                    <a:lnTo>
                      <a:pt x="36" y="15"/>
                    </a:lnTo>
                    <a:lnTo>
                      <a:pt x="28" y="21"/>
                    </a:lnTo>
                    <a:lnTo>
                      <a:pt x="22" y="30"/>
                    </a:lnTo>
                    <a:lnTo>
                      <a:pt x="16" y="39"/>
                    </a:lnTo>
                    <a:lnTo>
                      <a:pt x="12" y="46"/>
                    </a:lnTo>
                    <a:lnTo>
                      <a:pt x="8" y="55"/>
                    </a:lnTo>
                    <a:lnTo>
                      <a:pt x="6" y="63"/>
                    </a:lnTo>
                    <a:lnTo>
                      <a:pt x="4" y="72"/>
                    </a:lnTo>
                    <a:lnTo>
                      <a:pt x="2" y="79"/>
                    </a:lnTo>
                    <a:lnTo>
                      <a:pt x="1" y="86"/>
                    </a:lnTo>
                    <a:lnTo>
                      <a:pt x="1" y="91"/>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09" name="Freeform 1031"/>
              <p:cNvSpPr>
                <a:spLocks noChangeArrowheads="1"/>
              </p:cNvSpPr>
              <p:nvPr/>
            </p:nvSpPr>
            <p:spPr bwMode="auto">
              <a:xfrm>
                <a:off x="5544" y="1747"/>
                <a:ext cx="72" cy="117"/>
              </a:xfrm>
              <a:custGeom>
                <a:avLst/>
                <a:gdLst>
                  <a:gd name="T0" fmla="*/ 1874 w 74"/>
                  <a:gd name="T1" fmla="*/ 4 h 111"/>
                  <a:gd name="T2" fmla="*/ 1975 w 74"/>
                  <a:gd name="T3" fmla="*/ 7237 h 111"/>
                  <a:gd name="T4" fmla="*/ 1975 w 74"/>
                  <a:gd name="T5" fmla="*/ 12511 h 111"/>
                  <a:gd name="T6" fmla="*/ 1925 w 74"/>
                  <a:gd name="T7" fmla="*/ 18134 h 111"/>
                  <a:gd name="T8" fmla="*/ 1874 w 74"/>
                  <a:gd name="T9" fmla="*/ 23318 h 111"/>
                  <a:gd name="T10" fmla="*/ 1732 w 74"/>
                  <a:gd name="T11" fmla="*/ 28201 h 111"/>
                  <a:gd name="T12" fmla="*/ 1559 w 74"/>
                  <a:gd name="T13" fmla="*/ 31878 h 111"/>
                  <a:gd name="T14" fmla="*/ 1402 w 74"/>
                  <a:gd name="T15" fmla="*/ 36433 h 111"/>
                  <a:gd name="T16" fmla="*/ 1198 w 74"/>
                  <a:gd name="T17" fmla="*/ 39735 h 111"/>
                  <a:gd name="T18" fmla="*/ 971 w 74"/>
                  <a:gd name="T19" fmla="*/ 42803 h 111"/>
                  <a:gd name="T20" fmla="*/ 746 w 74"/>
                  <a:gd name="T21" fmla="*/ 45036 h 111"/>
                  <a:gd name="T22" fmla="*/ 575 w 74"/>
                  <a:gd name="T23" fmla="*/ 46813 h 111"/>
                  <a:gd name="T24" fmla="*/ 417 w 74"/>
                  <a:gd name="T25" fmla="*/ 47078 h 111"/>
                  <a:gd name="T26" fmla="*/ 339 w 74"/>
                  <a:gd name="T27" fmla="*/ 47443 h 111"/>
                  <a:gd name="T28" fmla="*/ 8 w 74"/>
                  <a:gd name="T29" fmla="*/ 47078 h 111"/>
                  <a:gd name="T30" fmla="*/ 9 w 74"/>
                  <a:gd name="T31" fmla="*/ 47078 h 111"/>
                  <a:gd name="T32" fmla="*/ 8 w 74"/>
                  <a:gd name="T33" fmla="*/ 46813 h 111"/>
                  <a:gd name="T34" fmla="*/ 8 w 74"/>
                  <a:gd name="T35" fmla="*/ 46451 h 111"/>
                  <a:gd name="T36" fmla="*/ 8 w 74"/>
                  <a:gd name="T37" fmla="*/ 46006 h 111"/>
                  <a:gd name="T38" fmla="*/ 0 w 74"/>
                  <a:gd name="T39" fmla="*/ 45036 h 111"/>
                  <a:gd name="T40" fmla="*/ 0 w 74"/>
                  <a:gd name="T41" fmla="*/ 46451 h 111"/>
                  <a:gd name="T42" fmla="*/ 0 w 74"/>
                  <a:gd name="T43" fmla="*/ 48110 h 111"/>
                  <a:gd name="T44" fmla="*/ 2 w 74"/>
                  <a:gd name="T45" fmla="*/ 50178 h 111"/>
                  <a:gd name="T46" fmla="*/ 5 w 74"/>
                  <a:gd name="T47" fmla="*/ 50918 h 111"/>
                  <a:gd name="T48" fmla="*/ 339 w 74"/>
                  <a:gd name="T49" fmla="*/ 52015 h 111"/>
                  <a:gd name="T50" fmla="*/ 465 w 74"/>
                  <a:gd name="T51" fmla="*/ 51297 h 111"/>
                  <a:gd name="T52" fmla="*/ 671 w 74"/>
                  <a:gd name="T53" fmla="*/ 50618 h 111"/>
                  <a:gd name="T54" fmla="*/ 920 w 74"/>
                  <a:gd name="T55" fmla="*/ 48110 h 111"/>
                  <a:gd name="T56" fmla="*/ 1137 w 74"/>
                  <a:gd name="T57" fmla="*/ 46253 h 111"/>
                  <a:gd name="T58" fmla="*/ 1402 w 74"/>
                  <a:gd name="T59" fmla="*/ 42803 h 111"/>
                  <a:gd name="T60" fmla="*/ 1600 w 74"/>
                  <a:gd name="T61" fmla="*/ 39369 h 111"/>
                  <a:gd name="T62" fmla="*/ 1823 w 74"/>
                  <a:gd name="T63" fmla="*/ 34472 h 111"/>
                  <a:gd name="T64" fmla="*/ 1975 w 74"/>
                  <a:gd name="T65" fmla="*/ 30145 h 111"/>
                  <a:gd name="T66" fmla="*/ 2137 w 74"/>
                  <a:gd name="T67" fmla="*/ 24662 h 111"/>
                  <a:gd name="T68" fmla="*/ 2251 w 74"/>
                  <a:gd name="T69" fmla="*/ 18459 h 111"/>
                  <a:gd name="T70" fmla="*/ 2254 w 74"/>
                  <a:gd name="T71" fmla="*/ 13254 h 111"/>
                  <a:gd name="T72" fmla="*/ 2251 w 74"/>
                  <a:gd name="T73" fmla="*/ 5730 h 111"/>
                  <a:gd name="T74" fmla="*/ 2137 w 74"/>
                  <a:gd name="T75" fmla="*/ 0 h 111"/>
                  <a:gd name="T76" fmla="*/ 1874 w 74"/>
                  <a:gd name="T77" fmla="*/ 4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1" y="4"/>
                    </a:moveTo>
                    <a:lnTo>
                      <a:pt x="64" y="16"/>
                    </a:lnTo>
                    <a:lnTo>
                      <a:pt x="64" y="27"/>
                    </a:lnTo>
                    <a:lnTo>
                      <a:pt x="63" y="39"/>
                    </a:lnTo>
                    <a:lnTo>
                      <a:pt x="61" y="50"/>
                    </a:lnTo>
                    <a:lnTo>
                      <a:pt x="57" y="60"/>
                    </a:lnTo>
                    <a:lnTo>
                      <a:pt x="51" y="68"/>
                    </a:lnTo>
                    <a:lnTo>
                      <a:pt x="45" y="77"/>
                    </a:lnTo>
                    <a:lnTo>
                      <a:pt x="39" y="85"/>
                    </a:lnTo>
                    <a:lnTo>
                      <a:pt x="32" y="91"/>
                    </a:lnTo>
                    <a:lnTo>
                      <a:pt x="25" y="96"/>
                    </a:lnTo>
                    <a:lnTo>
                      <a:pt x="20" y="100"/>
                    </a:lnTo>
                    <a:lnTo>
                      <a:pt x="14" y="101"/>
                    </a:lnTo>
                    <a:lnTo>
                      <a:pt x="10" y="102"/>
                    </a:lnTo>
                    <a:lnTo>
                      <a:pt x="8" y="101"/>
                    </a:lnTo>
                    <a:lnTo>
                      <a:pt x="9" y="101"/>
                    </a:lnTo>
                    <a:lnTo>
                      <a:pt x="8" y="100"/>
                    </a:lnTo>
                    <a:lnTo>
                      <a:pt x="8" y="99"/>
                    </a:lnTo>
                    <a:lnTo>
                      <a:pt x="8" y="97"/>
                    </a:lnTo>
                    <a:lnTo>
                      <a:pt x="0" y="96"/>
                    </a:lnTo>
                    <a:lnTo>
                      <a:pt x="0" y="99"/>
                    </a:lnTo>
                    <a:lnTo>
                      <a:pt x="0" y="103"/>
                    </a:lnTo>
                    <a:lnTo>
                      <a:pt x="2" y="107"/>
                    </a:lnTo>
                    <a:lnTo>
                      <a:pt x="5" y="109"/>
                    </a:lnTo>
                    <a:lnTo>
                      <a:pt x="10" y="111"/>
                    </a:lnTo>
                    <a:lnTo>
                      <a:pt x="16" y="110"/>
                    </a:lnTo>
                    <a:lnTo>
                      <a:pt x="23" y="108"/>
                    </a:lnTo>
                    <a:lnTo>
                      <a:pt x="30" y="103"/>
                    </a:lnTo>
                    <a:lnTo>
                      <a:pt x="38" y="98"/>
                    </a:lnTo>
                    <a:lnTo>
                      <a:pt x="45" y="91"/>
                    </a:lnTo>
                    <a:lnTo>
                      <a:pt x="52" y="83"/>
                    </a:lnTo>
                    <a:lnTo>
                      <a:pt x="59" y="74"/>
                    </a:lnTo>
                    <a:lnTo>
                      <a:pt x="64" y="64"/>
                    </a:lnTo>
                    <a:lnTo>
                      <a:pt x="69" y="52"/>
                    </a:lnTo>
                    <a:lnTo>
                      <a:pt x="73" y="40"/>
                    </a:lnTo>
                    <a:lnTo>
                      <a:pt x="74" y="28"/>
                    </a:lnTo>
                    <a:lnTo>
                      <a:pt x="73" y="13"/>
                    </a:lnTo>
                    <a:lnTo>
                      <a:pt x="69" y="0"/>
                    </a:lnTo>
                    <a:lnTo>
                      <a:pt x="61"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10" name="Freeform 1032"/>
              <p:cNvSpPr>
                <a:spLocks noChangeArrowheads="1"/>
              </p:cNvSpPr>
              <p:nvPr/>
            </p:nvSpPr>
            <p:spPr bwMode="auto">
              <a:xfrm>
                <a:off x="5561" y="1747"/>
                <a:ext cx="50" cy="44"/>
              </a:xfrm>
              <a:custGeom>
                <a:avLst/>
                <a:gdLst>
                  <a:gd name="T0" fmla="*/ 8 w 53"/>
                  <a:gd name="T1" fmla="*/ 23247 h 45"/>
                  <a:gd name="T2" fmla="*/ 385 w 53"/>
                  <a:gd name="T3" fmla="*/ 18238 h 45"/>
                  <a:gd name="T4" fmla="*/ 566 w 53"/>
                  <a:gd name="T5" fmla="*/ 14093 h 45"/>
                  <a:gd name="T6" fmla="*/ 832 w 53"/>
                  <a:gd name="T7" fmla="*/ 10925 h 45"/>
                  <a:gd name="T8" fmla="*/ 982 w 53"/>
                  <a:gd name="T9" fmla="*/ 7683 h 45"/>
                  <a:gd name="T10" fmla="*/ 1169 w 53"/>
                  <a:gd name="T11" fmla="*/ 5445 h 45"/>
                  <a:gd name="T12" fmla="*/ 1306 w 53"/>
                  <a:gd name="T13" fmla="*/ 4593 h 45"/>
                  <a:gd name="T14" fmla="*/ 1366 w 53"/>
                  <a:gd name="T15" fmla="*/ 4593 h 45"/>
                  <a:gd name="T16" fmla="*/ 1379 w 53"/>
                  <a:gd name="T17" fmla="*/ 4593 h 45"/>
                  <a:gd name="T18" fmla="*/ 1366 w 53"/>
                  <a:gd name="T19" fmla="*/ 4216 h 45"/>
                  <a:gd name="T20" fmla="*/ 1564 w 53"/>
                  <a:gd name="T21" fmla="*/ 4 h 45"/>
                  <a:gd name="T22" fmla="*/ 1525 w 53"/>
                  <a:gd name="T23" fmla="*/ 1 h 45"/>
                  <a:gd name="T24" fmla="*/ 1401 w 53"/>
                  <a:gd name="T25" fmla="*/ 0 h 45"/>
                  <a:gd name="T26" fmla="*/ 1306 w 53"/>
                  <a:gd name="T27" fmla="*/ 0 h 45"/>
                  <a:gd name="T28" fmla="*/ 1224 w 53"/>
                  <a:gd name="T29" fmla="*/ 0 h 45"/>
                  <a:gd name="T30" fmla="*/ 991 w 53"/>
                  <a:gd name="T31" fmla="*/ 3 h 45"/>
                  <a:gd name="T32" fmla="*/ 840 w 53"/>
                  <a:gd name="T33" fmla="*/ 4593 h 45"/>
                  <a:gd name="T34" fmla="*/ 598 w 53"/>
                  <a:gd name="T35" fmla="*/ 7683 h 45"/>
                  <a:gd name="T36" fmla="*/ 385 w 53"/>
                  <a:gd name="T37" fmla="*/ 11749 h 45"/>
                  <a:gd name="T38" fmla="*/ 6 w 53"/>
                  <a:gd name="T39" fmla="*/ 16414 h 45"/>
                  <a:gd name="T40" fmla="*/ 0 w 53"/>
                  <a:gd name="T41" fmla="*/ 21367 h 45"/>
                  <a:gd name="T42" fmla="*/ 8 w 53"/>
                  <a:gd name="T43" fmla="*/ 23247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5"/>
                  <a:gd name="T68" fmla="*/ 53 w 53"/>
                  <a:gd name="T69" fmla="*/ 45 h 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5">
                    <a:moveTo>
                      <a:pt x="8" y="45"/>
                    </a:moveTo>
                    <a:lnTo>
                      <a:pt x="13" y="36"/>
                    </a:lnTo>
                    <a:lnTo>
                      <a:pt x="20" y="28"/>
                    </a:lnTo>
                    <a:lnTo>
                      <a:pt x="27" y="22"/>
                    </a:lnTo>
                    <a:lnTo>
                      <a:pt x="33" y="15"/>
                    </a:lnTo>
                    <a:lnTo>
                      <a:pt x="40" y="11"/>
                    </a:lnTo>
                    <a:lnTo>
                      <a:pt x="44" y="9"/>
                    </a:lnTo>
                    <a:lnTo>
                      <a:pt x="45" y="9"/>
                    </a:lnTo>
                    <a:lnTo>
                      <a:pt x="46" y="9"/>
                    </a:lnTo>
                    <a:lnTo>
                      <a:pt x="45" y="8"/>
                    </a:lnTo>
                    <a:lnTo>
                      <a:pt x="53" y="4"/>
                    </a:lnTo>
                    <a:lnTo>
                      <a:pt x="51" y="1"/>
                    </a:lnTo>
                    <a:lnTo>
                      <a:pt x="47" y="0"/>
                    </a:lnTo>
                    <a:lnTo>
                      <a:pt x="44" y="0"/>
                    </a:lnTo>
                    <a:lnTo>
                      <a:pt x="41" y="0"/>
                    </a:lnTo>
                    <a:lnTo>
                      <a:pt x="34" y="3"/>
                    </a:lnTo>
                    <a:lnTo>
                      <a:pt x="28" y="9"/>
                    </a:lnTo>
                    <a:lnTo>
                      <a:pt x="21" y="15"/>
                    </a:lnTo>
                    <a:lnTo>
                      <a:pt x="13" y="23"/>
                    </a:lnTo>
                    <a:lnTo>
                      <a:pt x="6" y="31"/>
                    </a:lnTo>
                    <a:lnTo>
                      <a:pt x="0" y="41"/>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11" name="Freeform 1033"/>
              <p:cNvSpPr>
                <a:spLocks noChangeArrowheads="1"/>
              </p:cNvSpPr>
              <p:nvPr/>
            </p:nvSpPr>
            <p:spPr bwMode="auto">
              <a:xfrm>
                <a:off x="5544" y="1786"/>
                <a:ext cx="20" cy="60"/>
              </a:xfrm>
              <a:custGeom>
                <a:avLst/>
                <a:gdLst>
                  <a:gd name="T0" fmla="*/ 638 w 24"/>
                  <a:gd name="T1" fmla="*/ 21922 h 60"/>
                  <a:gd name="T2" fmla="*/ 692 w 24"/>
                  <a:gd name="T3" fmla="*/ 21231 h 60"/>
                  <a:gd name="T4" fmla="*/ 748 w 24"/>
                  <a:gd name="T5" fmla="*/ 18473 h 60"/>
                  <a:gd name="T6" fmla="*/ 812 w 24"/>
                  <a:gd name="T7" fmla="*/ 15914 h 60"/>
                  <a:gd name="T8" fmla="*/ 879 w 24"/>
                  <a:gd name="T9" fmla="*/ 13404 h 60"/>
                  <a:gd name="T10" fmla="*/ 1032 w 24"/>
                  <a:gd name="T11" fmla="*/ 10539 h 60"/>
                  <a:gd name="T12" fmla="*/ 1211 w 24"/>
                  <a:gd name="T13" fmla="*/ 7147 h 60"/>
                  <a:gd name="T14" fmla="*/ 1540 w 24"/>
                  <a:gd name="T15" fmla="*/ 4367 h 60"/>
                  <a:gd name="T16" fmla="*/ 1808 w 24"/>
                  <a:gd name="T17" fmla="*/ 4 h 60"/>
                  <a:gd name="T18" fmla="*/ 1211 w 24"/>
                  <a:gd name="T19" fmla="*/ 0 h 60"/>
                  <a:gd name="T20" fmla="*/ 879 w 24"/>
                  <a:gd name="T21" fmla="*/ 2915 h 60"/>
                  <a:gd name="T22" fmla="*/ 638 w 24"/>
                  <a:gd name="T23" fmla="*/ 6027 h 60"/>
                  <a:gd name="T24" fmla="*/ 544 w 24"/>
                  <a:gd name="T25" fmla="*/ 9086 h 60"/>
                  <a:gd name="T26" fmla="*/ 3 w 24"/>
                  <a:gd name="T27" fmla="*/ 12522 h 60"/>
                  <a:gd name="T28" fmla="*/ 2 w 24"/>
                  <a:gd name="T29" fmla="*/ 15428 h 60"/>
                  <a:gd name="T30" fmla="*/ 1 w 24"/>
                  <a:gd name="T31" fmla="*/ 18135 h 60"/>
                  <a:gd name="T32" fmla="*/ 1 w 24"/>
                  <a:gd name="T33" fmla="*/ 20029 h 60"/>
                  <a:gd name="T34" fmla="*/ 0 w 24"/>
                  <a:gd name="T35" fmla="*/ 21683 h 60"/>
                  <a:gd name="T36" fmla="*/ 638 w 24"/>
                  <a:gd name="T37" fmla="*/ 2192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8" y="60"/>
                    </a:moveTo>
                    <a:lnTo>
                      <a:pt x="9" y="56"/>
                    </a:lnTo>
                    <a:lnTo>
                      <a:pt x="10" y="50"/>
                    </a:lnTo>
                    <a:lnTo>
                      <a:pt x="11" y="43"/>
                    </a:lnTo>
                    <a:lnTo>
                      <a:pt x="12" y="36"/>
                    </a:lnTo>
                    <a:lnTo>
                      <a:pt x="14" y="28"/>
                    </a:lnTo>
                    <a:lnTo>
                      <a:pt x="16" y="19"/>
                    </a:lnTo>
                    <a:lnTo>
                      <a:pt x="20" y="12"/>
                    </a:lnTo>
                    <a:lnTo>
                      <a:pt x="24" y="4"/>
                    </a:lnTo>
                    <a:lnTo>
                      <a:pt x="16" y="0"/>
                    </a:lnTo>
                    <a:lnTo>
                      <a:pt x="12" y="7"/>
                    </a:lnTo>
                    <a:lnTo>
                      <a:pt x="8" y="16"/>
                    </a:lnTo>
                    <a:lnTo>
                      <a:pt x="6" y="25"/>
                    </a:lnTo>
                    <a:lnTo>
                      <a:pt x="4" y="34"/>
                    </a:lnTo>
                    <a:lnTo>
                      <a:pt x="2" y="41"/>
                    </a:lnTo>
                    <a:lnTo>
                      <a:pt x="1" y="49"/>
                    </a:lnTo>
                    <a:lnTo>
                      <a:pt x="1" y="54"/>
                    </a:lnTo>
                    <a:lnTo>
                      <a:pt x="0" y="59"/>
                    </a:lnTo>
                    <a:lnTo>
                      <a:pt x="8"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12" name="Freeform 1034"/>
              <p:cNvSpPr>
                <a:spLocks noChangeArrowheads="1"/>
              </p:cNvSpPr>
              <p:nvPr/>
            </p:nvSpPr>
            <p:spPr bwMode="auto">
              <a:xfrm>
                <a:off x="142" y="2808"/>
                <a:ext cx="63" cy="112"/>
              </a:xfrm>
              <a:custGeom>
                <a:avLst/>
                <a:gdLst>
                  <a:gd name="T0" fmla="*/ 3166 w 65"/>
                  <a:gd name="T1" fmla="*/ 29584 h 107"/>
                  <a:gd name="T2" fmla="*/ 3166 w 65"/>
                  <a:gd name="T3" fmla="*/ 30109 h 107"/>
                  <a:gd name="T4" fmla="*/ 3166 w 65"/>
                  <a:gd name="T5" fmla="*/ 31706 h 107"/>
                  <a:gd name="T6" fmla="*/ 3157 w 65"/>
                  <a:gd name="T7" fmla="*/ 31793 h 107"/>
                  <a:gd name="T8" fmla="*/ 3102 w 65"/>
                  <a:gd name="T9" fmla="*/ 32375 h 107"/>
                  <a:gd name="T10" fmla="*/ 2922 w 65"/>
                  <a:gd name="T11" fmla="*/ 32690 h 107"/>
                  <a:gd name="T12" fmla="*/ 2647 w 65"/>
                  <a:gd name="T13" fmla="*/ 32690 h 107"/>
                  <a:gd name="T14" fmla="*/ 2349 w 65"/>
                  <a:gd name="T15" fmla="*/ 32030 h 107"/>
                  <a:gd name="T16" fmla="*/ 2043 w 65"/>
                  <a:gd name="T17" fmla="*/ 30401 h 107"/>
                  <a:gd name="T18" fmla="*/ 1708 w 65"/>
                  <a:gd name="T19" fmla="*/ 29223 h 107"/>
                  <a:gd name="T20" fmla="*/ 1346 w 65"/>
                  <a:gd name="T21" fmla="*/ 27209 h 107"/>
                  <a:gd name="T22" fmla="*/ 997 w 65"/>
                  <a:gd name="T23" fmla="*/ 25250 h 107"/>
                  <a:gd name="T24" fmla="*/ 656 w 65"/>
                  <a:gd name="T25" fmla="*/ 22111 h 107"/>
                  <a:gd name="T26" fmla="*/ 8 w 65"/>
                  <a:gd name="T27" fmla="*/ 19122 h 107"/>
                  <a:gd name="T28" fmla="*/ 4 w 65"/>
                  <a:gd name="T29" fmla="*/ 15472 h 107"/>
                  <a:gd name="T30" fmla="*/ 2 w 65"/>
                  <a:gd name="T31" fmla="*/ 12281 h 107"/>
                  <a:gd name="T32" fmla="*/ 0 w 65"/>
                  <a:gd name="T33" fmla="*/ 8567 h 107"/>
                  <a:gd name="T34" fmla="*/ 1 w 65"/>
                  <a:gd name="T35" fmla="*/ 4206 h 107"/>
                  <a:gd name="T36" fmla="*/ 4 w 65"/>
                  <a:gd name="T37" fmla="*/ 3 h 107"/>
                  <a:gd name="T38" fmla="*/ 5 w 65"/>
                  <a:gd name="T39" fmla="*/ 0 h 107"/>
                  <a:gd name="T40" fmla="*/ 6 w 65"/>
                  <a:gd name="T41" fmla="*/ 0 h 107"/>
                  <a:gd name="T42" fmla="*/ 8 w 65"/>
                  <a:gd name="T43" fmla="*/ 0 h 107"/>
                  <a:gd name="T44" fmla="*/ 517 w 65"/>
                  <a:gd name="T45" fmla="*/ 2 h 107"/>
                  <a:gd name="T46" fmla="*/ 787 w 65"/>
                  <a:gd name="T47" fmla="*/ 4 h 107"/>
                  <a:gd name="T48" fmla="*/ 1126 w 65"/>
                  <a:gd name="T49" fmla="*/ 2551 h 107"/>
                  <a:gd name="T50" fmla="*/ 1429 w 65"/>
                  <a:gd name="T51" fmla="*/ 4206 h 107"/>
                  <a:gd name="T52" fmla="*/ 1814 w 65"/>
                  <a:gd name="T53" fmla="*/ 6917 h 107"/>
                  <a:gd name="T54" fmla="*/ 2122 w 65"/>
                  <a:gd name="T55" fmla="*/ 9205 h 107"/>
                  <a:gd name="T56" fmla="*/ 2391 w 65"/>
                  <a:gd name="T57" fmla="*/ 11789 h 107"/>
                  <a:gd name="T58" fmla="*/ 2647 w 65"/>
                  <a:gd name="T59" fmla="*/ 14362 h 107"/>
                  <a:gd name="T60" fmla="*/ 2810 w 65"/>
                  <a:gd name="T61" fmla="*/ 16646 h 107"/>
                  <a:gd name="T62" fmla="*/ 2922 w 65"/>
                  <a:gd name="T63" fmla="*/ 19525 h 107"/>
                  <a:gd name="T64" fmla="*/ 2982 w 65"/>
                  <a:gd name="T65" fmla="*/ 22111 h 107"/>
                  <a:gd name="T66" fmla="*/ 3102 w 65"/>
                  <a:gd name="T67" fmla="*/ 24252 h 107"/>
                  <a:gd name="T68" fmla="*/ 3157 w 65"/>
                  <a:gd name="T69" fmla="*/ 26077 h 107"/>
                  <a:gd name="T70" fmla="*/ 3157 w 65"/>
                  <a:gd name="T71" fmla="*/ 28293 h 107"/>
                  <a:gd name="T72" fmla="*/ 3166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7"/>
                    </a:moveTo>
                    <a:lnTo>
                      <a:pt x="65" y="99"/>
                    </a:lnTo>
                    <a:lnTo>
                      <a:pt x="65" y="103"/>
                    </a:lnTo>
                    <a:lnTo>
                      <a:pt x="64" y="104"/>
                    </a:lnTo>
                    <a:lnTo>
                      <a:pt x="63" y="106"/>
                    </a:lnTo>
                    <a:lnTo>
                      <a:pt x="59" y="107"/>
                    </a:lnTo>
                    <a:lnTo>
                      <a:pt x="54" y="107"/>
                    </a:lnTo>
                    <a:lnTo>
                      <a:pt x="48" y="105"/>
                    </a:lnTo>
                    <a:lnTo>
                      <a:pt x="41" y="100"/>
                    </a:lnTo>
                    <a:lnTo>
                      <a:pt x="35" y="95"/>
                    </a:lnTo>
                    <a:lnTo>
                      <a:pt x="27" y="88"/>
                    </a:lnTo>
                    <a:lnTo>
                      <a:pt x="21" y="81"/>
                    </a:lnTo>
                    <a:lnTo>
                      <a:pt x="14" y="72"/>
                    </a:lnTo>
                    <a:lnTo>
                      <a:pt x="8" y="62"/>
                    </a:lnTo>
                    <a:lnTo>
                      <a:pt x="4" y="51"/>
                    </a:lnTo>
                    <a:lnTo>
                      <a:pt x="2" y="40"/>
                    </a:lnTo>
                    <a:lnTo>
                      <a:pt x="0" y="28"/>
                    </a:lnTo>
                    <a:lnTo>
                      <a:pt x="1" y="15"/>
                    </a:lnTo>
                    <a:lnTo>
                      <a:pt x="4" y="3"/>
                    </a:lnTo>
                    <a:lnTo>
                      <a:pt x="5" y="0"/>
                    </a:lnTo>
                    <a:lnTo>
                      <a:pt x="6" y="0"/>
                    </a:lnTo>
                    <a:lnTo>
                      <a:pt x="8" y="0"/>
                    </a:lnTo>
                    <a:lnTo>
                      <a:pt x="10" y="2"/>
                    </a:lnTo>
                    <a:lnTo>
                      <a:pt x="17" y="4"/>
                    </a:lnTo>
                    <a:lnTo>
                      <a:pt x="23" y="8"/>
                    </a:lnTo>
                    <a:lnTo>
                      <a:pt x="29" y="15"/>
                    </a:lnTo>
                    <a:lnTo>
                      <a:pt x="37" y="22"/>
                    </a:lnTo>
                    <a:lnTo>
                      <a:pt x="43" y="30"/>
                    </a:lnTo>
                    <a:lnTo>
                      <a:pt x="49" y="39"/>
                    </a:lnTo>
                    <a:lnTo>
                      <a:pt x="54" y="47"/>
                    </a:lnTo>
                    <a:lnTo>
                      <a:pt x="57" y="55"/>
                    </a:lnTo>
                    <a:lnTo>
                      <a:pt x="59" y="64"/>
                    </a:lnTo>
                    <a:lnTo>
                      <a:pt x="61" y="72"/>
                    </a:lnTo>
                    <a:lnTo>
                      <a:pt x="63" y="80"/>
                    </a:lnTo>
                    <a:lnTo>
                      <a:pt x="64" y="86"/>
                    </a:lnTo>
                    <a:lnTo>
                      <a:pt x="64" y="93"/>
                    </a:lnTo>
                    <a:lnTo>
                      <a:pt x="65"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13" name="Freeform 1035"/>
              <p:cNvSpPr>
                <a:spLocks noChangeArrowheads="1"/>
              </p:cNvSpPr>
              <p:nvPr/>
            </p:nvSpPr>
            <p:spPr bwMode="auto">
              <a:xfrm>
                <a:off x="137" y="2808"/>
                <a:ext cx="72" cy="117"/>
              </a:xfrm>
              <a:custGeom>
                <a:avLst/>
                <a:gdLst>
                  <a:gd name="T0" fmla="*/ 5 w 74"/>
                  <a:gd name="T1" fmla="*/ 0 h 111"/>
                  <a:gd name="T2" fmla="*/ 1 w 74"/>
                  <a:gd name="T3" fmla="*/ 6710 h 111"/>
                  <a:gd name="T4" fmla="*/ 0 w 74"/>
                  <a:gd name="T5" fmla="*/ 13254 h 111"/>
                  <a:gd name="T6" fmla="*/ 1 w 74"/>
                  <a:gd name="T7" fmla="*/ 18459 h 111"/>
                  <a:gd name="T8" fmla="*/ 5 w 74"/>
                  <a:gd name="T9" fmla="*/ 24804 h 111"/>
                  <a:gd name="T10" fmla="*/ 339 w 74"/>
                  <a:gd name="T11" fmla="*/ 30145 h 111"/>
                  <a:gd name="T12" fmla="*/ 442 w 74"/>
                  <a:gd name="T13" fmla="*/ 34472 h 111"/>
                  <a:gd name="T14" fmla="*/ 637 w 74"/>
                  <a:gd name="T15" fmla="*/ 39602 h 111"/>
                  <a:gd name="T16" fmla="*/ 919 w 74"/>
                  <a:gd name="T17" fmla="*/ 42950 h 111"/>
                  <a:gd name="T18" fmla="*/ 1077 w 74"/>
                  <a:gd name="T19" fmla="*/ 46451 h 111"/>
                  <a:gd name="T20" fmla="*/ 1331 w 74"/>
                  <a:gd name="T21" fmla="*/ 49753 h 111"/>
                  <a:gd name="T22" fmla="*/ 1559 w 74"/>
                  <a:gd name="T23" fmla="*/ 50618 h 111"/>
                  <a:gd name="T24" fmla="*/ 1777 w 74"/>
                  <a:gd name="T25" fmla="*/ 52015 h 111"/>
                  <a:gd name="T26" fmla="*/ 1975 w 74"/>
                  <a:gd name="T27" fmla="*/ 52015 h 111"/>
                  <a:gd name="T28" fmla="*/ 2139 w 74"/>
                  <a:gd name="T29" fmla="*/ 50918 h 111"/>
                  <a:gd name="T30" fmla="*/ 2235 w 74"/>
                  <a:gd name="T31" fmla="*/ 50178 h 111"/>
                  <a:gd name="T32" fmla="*/ 2254 w 74"/>
                  <a:gd name="T33" fmla="*/ 48656 h 111"/>
                  <a:gd name="T34" fmla="*/ 2254 w 74"/>
                  <a:gd name="T35" fmla="*/ 46813 h 111"/>
                  <a:gd name="T36" fmla="*/ 2254 w 74"/>
                  <a:gd name="T37" fmla="*/ 45036 h 111"/>
                  <a:gd name="T38" fmla="*/ 2029 w 74"/>
                  <a:gd name="T39" fmla="*/ 46006 h 111"/>
                  <a:gd name="T40" fmla="*/ 2029 w 74"/>
                  <a:gd name="T41" fmla="*/ 46451 h 111"/>
                  <a:gd name="T42" fmla="*/ 2029 w 74"/>
                  <a:gd name="T43" fmla="*/ 47443 h 111"/>
                  <a:gd name="T44" fmla="*/ 2027 w 74"/>
                  <a:gd name="T45" fmla="*/ 47443 h 111"/>
                  <a:gd name="T46" fmla="*/ 2029 w 74"/>
                  <a:gd name="T47" fmla="*/ 47443 h 111"/>
                  <a:gd name="T48" fmla="*/ 1975 w 74"/>
                  <a:gd name="T49" fmla="*/ 48110 h 111"/>
                  <a:gd name="T50" fmla="*/ 1825 w 74"/>
                  <a:gd name="T51" fmla="*/ 48110 h 111"/>
                  <a:gd name="T52" fmla="*/ 1642 w 74"/>
                  <a:gd name="T53" fmla="*/ 46813 h 111"/>
                  <a:gd name="T54" fmla="*/ 1519 w 74"/>
                  <a:gd name="T55" fmla="*/ 46006 h 111"/>
                  <a:gd name="T56" fmla="*/ 1263 w 74"/>
                  <a:gd name="T57" fmla="*/ 42950 h 111"/>
                  <a:gd name="T58" fmla="*/ 1077 w 74"/>
                  <a:gd name="T59" fmla="*/ 39735 h 111"/>
                  <a:gd name="T60" fmla="*/ 919 w 74"/>
                  <a:gd name="T61" fmla="*/ 36610 h 111"/>
                  <a:gd name="T62" fmla="*/ 671 w 74"/>
                  <a:gd name="T63" fmla="*/ 32943 h 111"/>
                  <a:gd name="T64" fmla="*/ 489 w 74"/>
                  <a:gd name="T65" fmla="*/ 28201 h 111"/>
                  <a:gd name="T66" fmla="*/ 397 w 74"/>
                  <a:gd name="T67" fmla="*/ 23318 h 111"/>
                  <a:gd name="T68" fmla="*/ 357 w 74"/>
                  <a:gd name="T69" fmla="*/ 18134 h 111"/>
                  <a:gd name="T70" fmla="*/ 339 w 74"/>
                  <a:gd name="T71" fmla="*/ 13254 h 111"/>
                  <a:gd name="T72" fmla="*/ 339 w 74"/>
                  <a:gd name="T73" fmla="*/ 7237 h 111"/>
                  <a:gd name="T74" fmla="*/ 397 w 74"/>
                  <a:gd name="T75" fmla="*/ 4 h 111"/>
                  <a:gd name="T76" fmla="*/ 5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5" y="0"/>
                    </a:moveTo>
                    <a:lnTo>
                      <a:pt x="1" y="15"/>
                    </a:lnTo>
                    <a:lnTo>
                      <a:pt x="0" y="28"/>
                    </a:lnTo>
                    <a:lnTo>
                      <a:pt x="1" y="40"/>
                    </a:lnTo>
                    <a:lnTo>
                      <a:pt x="5" y="53"/>
                    </a:lnTo>
                    <a:lnTo>
                      <a:pt x="10" y="64"/>
                    </a:lnTo>
                    <a:lnTo>
                      <a:pt x="15" y="74"/>
                    </a:lnTo>
                    <a:lnTo>
                      <a:pt x="22" y="84"/>
                    </a:lnTo>
                    <a:lnTo>
                      <a:pt x="29" y="92"/>
                    </a:lnTo>
                    <a:lnTo>
                      <a:pt x="36" y="99"/>
                    </a:lnTo>
                    <a:lnTo>
                      <a:pt x="44" y="105"/>
                    </a:lnTo>
                    <a:lnTo>
                      <a:pt x="51" y="108"/>
                    </a:lnTo>
                    <a:lnTo>
                      <a:pt x="58" y="111"/>
                    </a:lnTo>
                    <a:lnTo>
                      <a:pt x="64" y="111"/>
                    </a:lnTo>
                    <a:lnTo>
                      <a:pt x="70" y="109"/>
                    </a:lnTo>
                    <a:lnTo>
                      <a:pt x="72" y="107"/>
                    </a:lnTo>
                    <a:lnTo>
                      <a:pt x="74" y="104"/>
                    </a:lnTo>
                    <a:lnTo>
                      <a:pt x="74" y="100"/>
                    </a:lnTo>
                    <a:lnTo>
                      <a:pt x="74" y="96"/>
                    </a:lnTo>
                    <a:lnTo>
                      <a:pt x="66" y="97"/>
                    </a:lnTo>
                    <a:lnTo>
                      <a:pt x="66" y="99"/>
                    </a:lnTo>
                    <a:lnTo>
                      <a:pt x="66" y="102"/>
                    </a:lnTo>
                    <a:lnTo>
                      <a:pt x="65" y="102"/>
                    </a:lnTo>
                    <a:lnTo>
                      <a:pt x="66" y="102"/>
                    </a:lnTo>
                    <a:lnTo>
                      <a:pt x="64" y="103"/>
                    </a:lnTo>
                    <a:lnTo>
                      <a:pt x="60" y="103"/>
                    </a:lnTo>
                    <a:lnTo>
                      <a:pt x="54" y="100"/>
                    </a:lnTo>
                    <a:lnTo>
                      <a:pt x="49" y="97"/>
                    </a:lnTo>
                    <a:lnTo>
                      <a:pt x="42" y="92"/>
                    </a:lnTo>
                    <a:lnTo>
                      <a:pt x="35" y="85"/>
                    </a:lnTo>
                    <a:lnTo>
                      <a:pt x="29" y="78"/>
                    </a:lnTo>
                    <a:lnTo>
                      <a:pt x="23" y="70"/>
                    </a:lnTo>
                    <a:lnTo>
                      <a:pt x="17" y="60"/>
                    </a:lnTo>
                    <a:lnTo>
                      <a:pt x="13" y="50"/>
                    </a:lnTo>
                    <a:lnTo>
                      <a:pt x="11" y="39"/>
                    </a:lnTo>
                    <a:lnTo>
                      <a:pt x="10" y="28"/>
                    </a:lnTo>
                    <a:lnTo>
                      <a:pt x="10" y="16"/>
                    </a:lnTo>
                    <a:lnTo>
                      <a:pt x="13" y="4"/>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14" name="Freeform 1036"/>
              <p:cNvSpPr>
                <a:spLocks noChangeArrowheads="1"/>
              </p:cNvSpPr>
              <p:nvPr/>
            </p:nvSpPr>
            <p:spPr bwMode="auto">
              <a:xfrm>
                <a:off x="142" y="2806"/>
                <a:ext cx="50" cy="44"/>
              </a:xfrm>
              <a:custGeom>
                <a:avLst/>
                <a:gdLst>
                  <a:gd name="T0" fmla="*/ 1564 w 53"/>
                  <a:gd name="T1" fmla="*/ 21367 h 45"/>
                  <a:gd name="T2" fmla="*/ 1401 w 53"/>
                  <a:gd name="T3" fmla="*/ 16555 h 45"/>
                  <a:gd name="T4" fmla="*/ 1169 w 53"/>
                  <a:gd name="T5" fmla="*/ 11749 h 45"/>
                  <a:gd name="T6" fmla="*/ 938 w 53"/>
                  <a:gd name="T7" fmla="*/ 7683 h 45"/>
                  <a:gd name="T8" fmla="*/ 746 w 53"/>
                  <a:gd name="T9" fmla="*/ 4593 h 45"/>
                  <a:gd name="T10" fmla="*/ 535 w 53"/>
                  <a:gd name="T11" fmla="*/ 4 h 45"/>
                  <a:gd name="T12" fmla="*/ 363 w 53"/>
                  <a:gd name="T13" fmla="*/ 1 h 45"/>
                  <a:gd name="T14" fmla="*/ 308 w 53"/>
                  <a:gd name="T15" fmla="*/ 0 h 45"/>
                  <a:gd name="T16" fmla="*/ 6 w 53"/>
                  <a:gd name="T17" fmla="*/ 0 h 45"/>
                  <a:gd name="T18" fmla="*/ 3 w 53"/>
                  <a:gd name="T19" fmla="*/ 1 h 45"/>
                  <a:gd name="T20" fmla="*/ 0 w 53"/>
                  <a:gd name="T21" fmla="*/ 4 h 45"/>
                  <a:gd name="T22" fmla="*/ 8 w 53"/>
                  <a:gd name="T23" fmla="*/ 4216 h 45"/>
                  <a:gd name="T24" fmla="*/ 8 w 53"/>
                  <a:gd name="T25" fmla="*/ 4593 h 45"/>
                  <a:gd name="T26" fmla="*/ 7 w 53"/>
                  <a:gd name="T27" fmla="*/ 4593 h 45"/>
                  <a:gd name="T28" fmla="*/ 8 w 53"/>
                  <a:gd name="T29" fmla="*/ 4593 h 45"/>
                  <a:gd name="T30" fmla="*/ 308 w 53"/>
                  <a:gd name="T31" fmla="*/ 4593 h 45"/>
                  <a:gd name="T32" fmla="*/ 385 w 53"/>
                  <a:gd name="T33" fmla="*/ 5960 h 45"/>
                  <a:gd name="T34" fmla="*/ 566 w 53"/>
                  <a:gd name="T35" fmla="*/ 9109 h 45"/>
                  <a:gd name="T36" fmla="*/ 787 w 53"/>
                  <a:gd name="T37" fmla="*/ 10925 h 45"/>
                  <a:gd name="T38" fmla="*/ 982 w 53"/>
                  <a:gd name="T39" fmla="*/ 15182 h 45"/>
                  <a:gd name="T40" fmla="*/ 1169 w 53"/>
                  <a:gd name="T41" fmla="*/ 19430 h 45"/>
                  <a:gd name="T42" fmla="*/ 1366 w 53"/>
                  <a:gd name="T43" fmla="*/ 23247 h 45"/>
                  <a:gd name="T44" fmla="*/ 1564 w 53"/>
                  <a:gd name="T45" fmla="*/ 2136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53" y="41"/>
                    </a:moveTo>
                    <a:lnTo>
                      <a:pt x="47" y="32"/>
                    </a:lnTo>
                    <a:lnTo>
                      <a:pt x="40" y="23"/>
                    </a:lnTo>
                    <a:lnTo>
                      <a:pt x="32" y="15"/>
                    </a:lnTo>
                    <a:lnTo>
                      <a:pt x="25" y="9"/>
                    </a:lnTo>
                    <a:lnTo>
                      <a:pt x="19" y="4"/>
                    </a:lnTo>
                    <a:lnTo>
                      <a:pt x="12" y="1"/>
                    </a:lnTo>
                    <a:lnTo>
                      <a:pt x="9" y="0"/>
                    </a:lnTo>
                    <a:lnTo>
                      <a:pt x="6" y="0"/>
                    </a:lnTo>
                    <a:lnTo>
                      <a:pt x="3" y="1"/>
                    </a:lnTo>
                    <a:lnTo>
                      <a:pt x="0" y="4"/>
                    </a:lnTo>
                    <a:lnTo>
                      <a:pt x="8" y="8"/>
                    </a:lnTo>
                    <a:lnTo>
                      <a:pt x="8" y="9"/>
                    </a:lnTo>
                    <a:lnTo>
                      <a:pt x="7" y="9"/>
                    </a:lnTo>
                    <a:lnTo>
                      <a:pt x="8" y="9"/>
                    </a:lnTo>
                    <a:lnTo>
                      <a:pt x="9" y="9"/>
                    </a:lnTo>
                    <a:lnTo>
                      <a:pt x="13" y="12"/>
                    </a:lnTo>
                    <a:lnTo>
                      <a:pt x="20" y="17"/>
                    </a:lnTo>
                    <a:lnTo>
                      <a:pt x="26" y="22"/>
                    </a:lnTo>
                    <a:lnTo>
                      <a:pt x="33" y="29"/>
                    </a:lnTo>
                    <a:lnTo>
                      <a:pt x="40" y="37"/>
                    </a:lnTo>
                    <a:lnTo>
                      <a:pt x="45" y="45"/>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15" name="Freeform 1037"/>
              <p:cNvSpPr>
                <a:spLocks noChangeArrowheads="1"/>
              </p:cNvSpPr>
              <p:nvPr/>
            </p:nvSpPr>
            <p:spPr bwMode="auto">
              <a:xfrm>
                <a:off x="189" y="2850"/>
                <a:ext cx="20" cy="60"/>
              </a:xfrm>
              <a:custGeom>
                <a:avLst/>
                <a:gdLst>
                  <a:gd name="T0" fmla="*/ 1808 w 24"/>
                  <a:gd name="T1" fmla="*/ 21683 h 60"/>
                  <a:gd name="T2" fmla="*/ 1721 w 24"/>
                  <a:gd name="T3" fmla="*/ 20226 h 60"/>
                  <a:gd name="T4" fmla="*/ 1721 w 24"/>
                  <a:gd name="T5" fmla="*/ 18135 h 60"/>
                  <a:gd name="T6" fmla="*/ 1669 w 24"/>
                  <a:gd name="T7" fmla="*/ 15428 h 60"/>
                  <a:gd name="T8" fmla="*/ 1540 w 24"/>
                  <a:gd name="T9" fmla="*/ 12522 h 60"/>
                  <a:gd name="T10" fmla="*/ 1422 w 24"/>
                  <a:gd name="T11" fmla="*/ 9737 h 60"/>
                  <a:gd name="T12" fmla="*/ 1211 w 24"/>
                  <a:gd name="T13" fmla="*/ 6519 h 60"/>
                  <a:gd name="T14" fmla="*/ 879 w 24"/>
                  <a:gd name="T15" fmla="*/ 3426 h 60"/>
                  <a:gd name="T16" fmla="*/ 638 w 24"/>
                  <a:gd name="T17" fmla="*/ 0 h 60"/>
                  <a:gd name="T18" fmla="*/ 0 w 24"/>
                  <a:gd name="T19" fmla="*/ 4 h 60"/>
                  <a:gd name="T20" fmla="*/ 3 w 24"/>
                  <a:gd name="T21" fmla="*/ 4367 h 60"/>
                  <a:gd name="T22" fmla="*/ 638 w 24"/>
                  <a:gd name="T23" fmla="*/ 7147 h 60"/>
                  <a:gd name="T24" fmla="*/ 748 w 24"/>
                  <a:gd name="T25" fmla="*/ 10539 h 60"/>
                  <a:gd name="T26" fmla="*/ 879 w 24"/>
                  <a:gd name="T27" fmla="*/ 13404 h 60"/>
                  <a:gd name="T28" fmla="*/ 953 w 24"/>
                  <a:gd name="T29" fmla="*/ 16691 h 60"/>
                  <a:gd name="T30" fmla="*/ 1032 w 24"/>
                  <a:gd name="T31" fmla="*/ 18473 h 60"/>
                  <a:gd name="T32" fmla="*/ 1118 w 24"/>
                  <a:gd name="T33" fmla="*/ 21231 h 60"/>
                  <a:gd name="T34" fmla="*/ 1211 w 24"/>
                  <a:gd name="T35" fmla="*/ 21922 h 60"/>
                  <a:gd name="T36" fmla="*/ 1808 w 24"/>
                  <a:gd name="T37" fmla="*/ 21683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24" y="59"/>
                    </a:moveTo>
                    <a:lnTo>
                      <a:pt x="23" y="55"/>
                    </a:lnTo>
                    <a:lnTo>
                      <a:pt x="23" y="49"/>
                    </a:lnTo>
                    <a:lnTo>
                      <a:pt x="22" y="41"/>
                    </a:lnTo>
                    <a:lnTo>
                      <a:pt x="20" y="34"/>
                    </a:lnTo>
                    <a:lnTo>
                      <a:pt x="18" y="26"/>
                    </a:lnTo>
                    <a:lnTo>
                      <a:pt x="16" y="17"/>
                    </a:lnTo>
                    <a:lnTo>
                      <a:pt x="12" y="9"/>
                    </a:lnTo>
                    <a:lnTo>
                      <a:pt x="8" y="0"/>
                    </a:lnTo>
                    <a:lnTo>
                      <a:pt x="0" y="4"/>
                    </a:lnTo>
                    <a:lnTo>
                      <a:pt x="4" y="12"/>
                    </a:lnTo>
                    <a:lnTo>
                      <a:pt x="8" y="19"/>
                    </a:lnTo>
                    <a:lnTo>
                      <a:pt x="10" y="28"/>
                    </a:lnTo>
                    <a:lnTo>
                      <a:pt x="12" y="36"/>
                    </a:lnTo>
                    <a:lnTo>
                      <a:pt x="13" y="44"/>
                    </a:lnTo>
                    <a:lnTo>
                      <a:pt x="14" y="50"/>
                    </a:lnTo>
                    <a:lnTo>
                      <a:pt x="15" y="56"/>
                    </a:lnTo>
                    <a:lnTo>
                      <a:pt x="16" y="60"/>
                    </a:lnTo>
                    <a:lnTo>
                      <a:pt x="24"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16" name="Freeform 1038"/>
              <p:cNvSpPr>
                <a:spLocks noChangeArrowheads="1"/>
              </p:cNvSpPr>
              <p:nvPr/>
            </p:nvSpPr>
            <p:spPr bwMode="auto">
              <a:xfrm>
                <a:off x="5549" y="2947"/>
                <a:ext cx="63" cy="111"/>
              </a:xfrm>
              <a:custGeom>
                <a:avLst/>
                <a:gdLst>
                  <a:gd name="T0" fmla="*/ 0 w 65"/>
                  <a:gd name="T1" fmla="*/ 30987 h 106"/>
                  <a:gd name="T2" fmla="*/ 0 w 65"/>
                  <a:gd name="T3" fmla="*/ 32570 h 106"/>
                  <a:gd name="T4" fmla="*/ 0 w 65"/>
                  <a:gd name="T5" fmla="*/ 33039 h 106"/>
                  <a:gd name="T6" fmla="*/ 1 w 65"/>
                  <a:gd name="T7" fmla="*/ 33338 h 106"/>
                  <a:gd name="T8" fmla="*/ 2 w 65"/>
                  <a:gd name="T9" fmla="*/ 33668 h 106"/>
                  <a:gd name="T10" fmla="*/ 6 w 65"/>
                  <a:gd name="T11" fmla="*/ 34269 h 106"/>
                  <a:gd name="T12" fmla="*/ 549 w 65"/>
                  <a:gd name="T13" fmla="*/ 34269 h 106"/>
                  <a:gd name="T14" fmla="*/ 787 w 65"/>
                  <a:gd name="T15" fmla="*/ 33338 h 106"/>
                  <a:gd name="T16" fmla="*/ 1195 w 65"/>
                  <a:gd name="T17" fmla="*/ 32570 h 106"/>
                  <a:gd name="T18" fmla="*/ 1458 w 65"/>
                  <a:gd name="T19" fmla="*/ 30677 h 106"/>
                  <a:gd name="T20" fmla="*/ 1849 w 65"/>
                  <a:gd name="T21" fmla="*/ 28805 h 106"/>
                  <a:gd name="T22" fmla="*/ 2168 w 65"/>
                  <a:gd name="T23" fmla="*/ 25612 h 106"/>
                  <a:gd name="T24" fmla="*/ 2494 w 65"/>
                  <a:gd name="T25" fmla="*/ 22957 h 106"/>
                  <a:gd name="T26" fmla="*/ 2810 w 65"/>
                  <a:gd name="T27" fmla="*/ 19827 h 106"/>
                  <a:gd name="T28" fmla="*/ 2982 w 65"/>
                  <a:gd name="T29" fmla="*/ 16081 h 106"/>
                  <a:gd name="T30" fmla="*/ 3102 w 65"/>
                  <a:gd name="T31" fmla="*/ 12769 h 106"/>
                  <a:gd name="T32" fmla="*/ 3166 w 65"/>
                  <a:gd name="T33" fmla="*/ 8456 h 106"/>
                  <a:gd name="T34" fmla="*/ 3157 w 65"/>
                  <a:gd name="T35" fmla="*/ 4617 h 106"/>
                  <a:gd name="T36" fmla="*/ 2982 w 65"/>
                  <a:gd name="T37" fmla="*/ 2 h 106"/>
                  <a:gd name="T38" fmla="*/ 2975 w 65"/>
                  <a:gd name="T39" fmla="*/ 1 h 106"/>
                  <a:gd name="T40" fmla="*/ 2922 w 65"/>
                  <a:gd name="T41" fmla="*/ 0 h 106"/>
                  <a:gd name="T42" fmla="*/ 2810 w 65"/>
                  <a:gd name="T43" fmla="*/ 0 h 106"/>
                  <a:gd name="T44" fmla="*/ 2693 w 65"/>
                  <a:gd name="T45" fmla="*/ 1 h 106"/>
                  <a:gd name="T46" fmla="*/ 2349 w 65"/>
                  <a:gd name="T47" fmla="*/ 3 h 106"/>
                  <a:gd name="T48" fmla="*/ 2086 w 65"/>
                  <a:gd name="T49" fmla="*/ 2999 h 106"/>
                  <a:gd name="T50" fmla="*/ 1743 w 65"/>
                  <a:gd name="T51" fmla="*/ 4303 h 106"/>
                  <a:gd name="T52" fmla="*/ 1374 w 65"/>
                  <a:gd name="T53" fmla="*/ 7162 h 106"/>
                  <a:gd name="T54" fmla="*/ 1059 w 65"/>
                  <a:gd name="T55" fmla="*/ 9104 h 106"/>
                  <a:gd name="T56" fmla="*/ 740 w 65"/>
                  <a:gd name="T57" fmla="*/ 12161 h 106"/>
                  <a:gd name="T58" fmla="*/ 549 w 65"/>
                  <a:gd name="T59" fmla="*/ 15125 h 106"/>
                  <a:gd name="T60" fmla="*/ 8 w 65"/>
                  <a:gd name="T61" fmla="*/ 17495 h 106"/>
                  <a:gd name="T62" fmla="*/ 6 w 65"/>
                  <a:gd name="T63" fmla="*/ 20223 h 106"/>
                  <a:gd name="T64" fmla="*/ 4 w 65"/>
                  <a:gd name="T65" fmla="*/ 23164 h 106"/>
                  <a:gd name="T66" fmla="*/ 2 w 65"/>
                  <a:gd name="T67" fmla="*/ 25612 h 106"/>
                  <a:gd name="T68" fmla="*/ 1 w 65"/>
                  <a:gd name="T69" fmla="*/ 28344 h 106"/>
                  <a:gd name="T70" fmla="*/ 1 w 65"/>
                  <a:gd name="T71" fmla="*/ 29621 h 106"/>
                  <a:gd name="T72" fmla="*/ 0 w 65"/>
                  <a:gd name="T73" fmla="*/ 3098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0" y="96"/>
                    </a:moveTo>
                    <a:lnTo>
                      <a:pt x="0" y="100"/>
                    </a:lnTo>
                    <a:lnTo>
                      <a:pt x="0" y="102"/>
                    </a:lnTo>
                    <a:lnTo>
                      <a:pt x="1" y="104"/>
                    </a:lnTo>
                    <a:lnTo>
                      <a:pt x="2" y="105"/>
                    </a:lnTo>
                    <a:lnTo>
                      <a:pt x="6" y="106"/>
                    </a:lnTo>
                    <a:lnTo>
                      <a:pt x="11" y="106"/>
                    </a:lnTo>
                    <a:lnTo>
                      <a:pt x="17" y="104"/>
                    </a:lnTo>
                    <a:lnTo>
                      <a:pt x="24" y="100"/>
                    </a:lnTo>
                    <a:lnTo>
                      <a:pt x="30" y="95"/>
                    </a:lnTo>
                    <a:lnTo>
                      <a:pt x="38" y="89"/>
                    </a:lnTo>
                    <a:lnTo>
                      <a:pt x="44" y="80"/>
                    </a:lnTo>
                    <a:lnTo>
                      <a:pt x="51" y="71"/>
                    </a:lnTo>
                    <a:lnTo>
                      <a:pt x="57" y="61"/>
                    </a:lnTo>
                    <a:lnTo>
                      <a:pt x="61" y="50"/>
                    </a:lnTo>
                    <a:lnTo>
                      <a:pt x="63" y="39"/>
                    </a:lnTo>
                    <a:lnTo>
                      <a:pt x="65" y="27"/>
                    </a:lnTo>
                    <a:lnTo>
                      <a:pt x="64" y="15"/>
                    </a:lnTo>
                    <a:lnTo>
                      <a:pt x="61" y="2"/>
                    </a:lnTo>
                    <a:lnTo>
                      <a:pt x="60" y="1"/>
                    </a:lnTo>
                    <a:lnTo>
                      <a:pt x="59" y="0"/>
                    </a:lnTo>
                    <a:lnTo>
                      <a:pt x="57" y="0"/>
                    </a:lnTo>
                    <a:lnTo>
                      <a:pt x="55" y="1"/>
                    </a:lnTo>
                    <a:lnTo>
                      <a:pt x="48" y="3"/>
                    </a:lnTo>
                    <a:lnTo>
                      <a:pt x="42" y="9"/>
                    </a:lnTo>
                    <a:lnTo>
                      <a:pt x="36" y="14"/>
                    </a:lnTo>
                    <a:lnTo>
                      <a:pt x="28" y="22"/>
                    </a:lnTo>
                    <a:lnTo>
                      <a:pt x="22" y="29"/>
                    </a:lnTo>
                    <a:lnTo>
                      <a:pt x="16" y="38"/>
                    </a:lnTo>
                    <a:lnTo>
                      <a:pt x="11" y="47"/>
                    </a:lnTo>
                    <a:lnTo>
                      <a:pt x="8" y="55"/>
                    </a:lnTo>
                    <a:lnTo>
                      <a:pt x="6" y="63"/>
                    </a:lnTo>
                    <a:lnTo>
                      <a:pt x="4" y="72"/>
                    </a:lnTo>
                    <a:lnTo>
                      <a:pt x="2" y="80"/>
                    </a:lnTo>
                    <a:lnTo>
                      <a:pt x="1" y="87"/>
                    </a:lnTo>
                    <a:lnTo>
                      <a:pt x="1"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17" name="Freeform 1039"/>
              <p:cNvSpPr>
                <a:spLocks noChangeArrowheads="1"/>
              </p:cNvSpPr>
              <p:nvPr/>
            </p:nvSpPr>
            <p:spPr bwMode="auto">
              <a:xfrm>
                <a:off x="5544" y="2948"/>
                <a:ext cx="72" cy="116"/>
              </a:xfrm>
              <a:custGeom>
                <a:avLst/>
                <a:gdLst>
                  <a:gd name="T0" fmla="*/ 1874 w 74"/>
                  <a:gd name="T1" fmla="*/ 2 h 110"/>
                  <a:gd name="T2" fmla="*/ 1975 w 74"/>
                  <a:gd name="T3" fmla="*/ 6695 h 110"/>
                  <a:gd name="T4" fmla="*/ 1975 w 74"/>
                  <a:gd name="T5" fmla="*/ 12734 h 110"/>
                  <a:gd name="T6" fmla="*/ 1925 w 74"/>
                  <a:gd name="T7" fmla="*/ 18536 h 110"/>
                  <a:gd name="T8" fmla="*/ 1874 w 74"/>
                  <a:gd name="T9" fmla="*/ 23842 h 110"/>
                  <a:gd name="T10" fmla="*/ 1732 w 74"/>
                  <a:gd name="T11" fmla="*/ 28955 h 110"/>
                  <a:gd name="T12" fmla="*/ 1559 w 74"/>
                  <a:gd name="T13" fmla="*/ 33852 h 110"/>
                  <a:gd name="T14" fmla="*/ 1402 w 74"/>
                  <a:gd name="T15" fmla="*/ 38247 h 110"/>
                  <a:gd name="T16" fmla="*/ 1198 w 74"/>
                  <a:gd name="T17" fmla="*/ 41498 h 110"/>
                  <a:gd name="T18" fmla="*/ 971 w 74"/>
                  <a:gd name="T19" fmla="*/ 44750 h 110"/>
                  <a:gd name="T20" fmla="*/ 746 w 74"/>
                  <a:gd name="T21" fmla="*/ 47545 h 110"/>
                  <a:gd name="T22" fmla="*/ 575 w 74"/>
                  <a:gd name="T23" fmla="*/ 48654 h 110"/>
                  <a:gd name="T24" fmla="*/ 417 w 74"/>
                  <a:gd name="T25" fmla="*/ 49647 h 110"/>
                  <a:gd name="T26" fmla="*/ 339 w 74"/>
                  <a:gd name="T27" fmla="*/ 49647 h 110"/>
                  <a:gd name="T28" fmla="*/ 8 w 74"/>
                  <a:gd name="T29" fmla="*/ 49382 h 110"/>
                  <a:gd name="T30" fmla="*/ 9 w 74"/>
                  <a:gd name="T31" fmla="*/ 49382 h 110"/>
                  <a:gd name="T32" fmla="*/ 8 w 74"/>
                  <a:gd name="T33" fmla="*/ 49382 h 110"/>
                  <a:gd name="T34" fmla="*/ 8 w 74"/>
                  <a:gd name="T35" fmla="*/ 48654 h 110"/>
                  <a:gd name="T36" fmla="*/ 8 w 74"/>
                  <a:gd name="T37" fmla="*/ 48427 h 110"/>
                  <a:gd name="T38" fmla="*/ 0 w 74"/>
                  <a:gd name="T39" fmla="*/ 47545 h 110"/>
                  <a:gd name="T40" fmla="*/ 0 w 74"/>
                  <a:gd name="T41" fmla="*/ 48654 h 110"/>
                  <a:gd name="T42" fmla="*/ 0 w 74"/>
                  <a:gd name="T43" fmla="*/ 50152 h 110"/>
                  <a:gd name="T44" fmla="*/ 2 w 74"/>
                  <a:gd name="T45" fmla="*/ 52390 h 110"/>
                  <a:gd name="T46" fmla="*/ 4 w 74"/>
                  <a:gd name="T47" fmla="*/ 53690 h 110"/>
                  <a:gd name="T48" fmla="*/ 339 w 74"/>
                  <a:gd name="T49" fmla="*/ 54272 h 110"/>
                  <a:gd name="T50" fmla="*/ 465 w 74"/>
                  <a:gd name="T51" fmla="*/ 54272 h 110"/>
                  <a:gd name="T52" fmla="*/ 671 w 74"/>
                  <a:gd name="T53" fmla="*/ 52628 h 110"/>
                  <a:gd name="T54" fmla="*/ 920 w 74"/>
                  <a:gd name="T55" fmla="*/ 51404 h 110"/>
                  <a:gd name="T56" fmla="*/ 1137 w 74"/>
                  <a:gd name="T57" fmla="*/ 48502 h 110"/>
                  <a:gd name="T58" fmla="*/ 1402 w 74"/>
                  <a:gd name="T59" fmla="*/ 44853 h 110"/>
                  <a:gd name="T60" fmla="*/ 1600 w 74"/>
                  <a:gd name="T61" fmla="*/ 40903 h 110"/>
                  <a:gd name="T62" fmla="*/ 1823 w 74"/>
                  <a:gd name="T63" fmla="*/ 36059 h 110"/>
                  <a:gd name="T64" fmla="*/ 1975 w 74"/>
                  <a:gd name="T65" fmla="*/ 30284 h 110"/>
                  <a:gd name="T66" fmla="*/ 2137 w 74"/>
                  <a:gd name="T67" fmla="*/ 25354 h 110"/>
                  <a:gd name="T68" fmla="*/ 2251 w 74"/>
                  <a:gd name="T69" fmla="*/ 18913 h 110"/>
                  <a:gd name="T70" fmla="*/ 2254 w 74"/>
                  <a:gd name="T71" fmla="*/ 12734 h 110"/>
                  <a:gd name="T72" fmla="*/ 2251 w 74"/>
                  <a:gd name="T73" fmla="*/ 6153 h 110"/>
                  <a:gd name="T74" fmla="*/ 2137 w 74"/>
                  <a:gd name="T75" fmla="*/ 0 h 110"/>
                  <a:gd name="T76" fmla="*/ 1874 w 74"/>
                  <a:gd name="T77" fmla="*/ 2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0"/>
                  <a:gd name="T119" fmla="*/ 74 w 74"/>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0">
                    <a:moveTo>
                      <a:pt x="61" y="2"/>
                    </a:moveTo>
                    <a:lnTo>
                      <a:pt x="64" y="14"/>
                    </a:lnTo>
                    <a:lnTo>
                      <a:pt x="64" y="26"/>
                    </a:lnTo>
                    <a:lnTo>
                      <a:pt x="63" y="37"/>
                    </a:lnTo>
                    <a:lnTo>
                      <a:pt x="61" y="48"/>
                    </a:lnTo>
                    <a:lnTo>
                      <a:pt x="57" y="58"/>
                    </a:lnTo>
                    <a:lnTo>
                      <a:pt x="51" y="68"/>
                    </a:lnTo>
                    <a:lnTo>
                      <a:pt x="45" y="77"/>
                    </a:lnTo>
                    <a:lnTo>
                      <a:pt x="39" y="84"/>
                    </a:lnTo>
                    <a:lnTo>
                      <a:pt x="32" y="90"/>
                    </a:lnTo>
                    <a:lnTo>
                      <a:pt x="25" y="95"/>
                    </a:lnTo>
                    <a:lnTo>
                      <a:pt x="20" y="99"/>
                    </a:lnTo>
                    <a:lnTo>
                      <a:pt x="14" y="101"/>
                    </a:lnTo>
                    <a:lnTo>
                      <a:pt x="10" y="101"/>
                    </a:lnTo>
                    <a:lnTo>
                      <a:pt x="8" y="100"/>
                    </a:lnTo>
                    <a:lnTo>
                      <a:pt x="9" y="100"/>
                    </a:lnTo>
                    <a:lnTo>
                      <a:pt x="8" y="100"/>
                    </a:lnTo>
                    <a:lnTo>
                      <a:pt x="8" y="99"/>
                    </a:lnTo>
                    <a:lnTo>
                      <a:pt x="8" y="97"/>
                    </a:lnTo>
                    <a:lnTo>
                      <a:pt x="0" y="95"/>
                    </a:lnTo>
                    <a:lnTo>
                      <a:pt x="0" y="99"/>
                    </a:lnTo>
                    <a:lnTo>
                      <a:pt x="0" y="102"/>
                    </a:lnTo>
                    <a:lnTo>
                      <a:pt x="2" y="105"/>
                    </a:lnTo>
                    <a:lnTo>
                      <a:pt x="4" y="109"/>
                    </a:lnTo>
                    <a:lnTo>
                      <a:pt x="10" y="110"/>
                    </a:lnTo>
                    <a:lnTo>
                      <a:pt x="16" y="110"/>
                    </a:lnTo>
                    <a:lnTo>
                      <a:pt x="23" y="107"/>
                    </a:lnTo>
                    <a:lnTo>
                      <a:pt x="30" y="103"/>
                    </a:lnTo>
                    <a:lnTo>
                      <a:pt x="38" y="98"/>
                    </a:lnTo>
                    <a:lnTo>
                      <a:pt x="45" y="91"/>
                    </a:lnTo>
                    <a:lnTo>
                      <a:pt x="52" y="82"/>
                    </a:lnTo>
                    <a:lnTo>
                      <a:pt x="59" y="73"/>
                    </a:lnTo>
                    <a:lnTo>
                      <a:pt x="64" y="62"/>
                    </a:lnTo>
                    <a:lnTo>
                      <a:pt x="69" y="51"/>
                    </a:lnTo>
                    <a:lnTo>
                      <a:pt x="73" y="39"/>
                    </a:lnTo>
                    <a:lnTo>
                      <a:pt x="74" y="26"/>
                    </a:lnTo>
                    <a:lnTo>
                      <a:pt x="73" y="13"/>
                    </a:lnTo>
                    <a:lnTo>
                      <a:pt x="69" y="0"/>
                    </a:lnTo>
                    <a:lnTo>
                      <a:pt x="61" y="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18" name="Freeform 1040"/>
              <p:cNvSpPr>
                <a:spLocks noChangeArrowheads="1"/>
              </p:cNvSpPr>
              <p:nvPr/>
            </p:nvSpPr>
            <p:spPr bwMode="auto">
              <a:xfrm>
                <a:off x="5561" y="2942"/>
                <a:ext cx="50" cy="52"/>
              </a:xfrm>
              <a:custGeom>
                <a:avLst/>
                <a:gdLst>
                  <a:gd name="T0" fmla="*/ 8 w 53"/>
                  <a:gd name="T1" fmla="*/ 279258 h 45"/>
                  <a:gd name="T2" fmla="*/ 385 w 53"/>
                  <a:gd name="T3" fmla="*/ 235669 h 45"/>
                  <a:gd name="T4" fmla="*/ 566 w 53"/>
                  <a:gd name="T5" fmla="*/ 184634 h 45"/>
                  <a:gd name="T6" fmla="*/ 787 w 53"/>
                  <a:gd name="T7" fmla="*/ 131277 h 45"/>
                  <a:gd name="T8" fmla="*/ 982 w 53"/>
                  <a:gd name="T9" fmla="*/ 109443 h 45"/>
                  <a:gd name="T10" fmla="*/ 1169 w 53"/>
                  <a:gd name="T11" fmla="*/ 71607 h 45"/>
                  <a:gd name="T12" fmla="*/ 1306 w 53"/>
                  <a:gd name="T13" fmla="*/ 60073 h 45"/>
                  <a:gd name="T14" fmla="*/ 1366 w 53"/>
                  <a:gd name="T15" fmla="*/ 55190 h 45"/>
                  <a:gd name="T16" fmla="*/ 1379 w 53"/>
                  <a:gd name="T17" fmla="*/ 55190 h 45"/>
                  <a:gd name="T18" fmla="*/ 1366 w 53"/>
                  <a:gd name="T19" fmla="*/ 55190 h 45"/>
                  <a:gd name="T20" fmla="*/ 1366 w 53"/>
                  <a:gd name="T21" fmla="*/ 50653 h 45"/>
                  <a:gd name="T22" fmla="*/ 1564 w 53"/>
                  <a:gd name="T23" fmla="*/ 42727 h 45"/>
                  <a:gd name="T24" fmla="*/ 1479 w 53"/>
                  <a:gd name="T25" fmla="*/ 94 h 45"/>
                  <a:gd name="T26" fmla="*/ 1401 w 53"/>
                  <a:gd name="T27" fmla="*/ 0 h 45"/>
                  <a:gd name="T28" fmla="*/ 1306 w 53"/>
                  <a:gd name="T29" fmla="*/ 0 h 45"/>
                  <a:gd name="T30" fmla="*/ 1224 w 53"/>
                  <a:gd name="T31" fmla="*/ 1 h 45"/>
                  <a:gd name="T32" fmla="*/ 991 w 53"/>
                  <a:gd name="T33" fmla="*/ 1050 h 45"/>
                  <a:gd name="T34" fmla="*/ 840 w 53"/>
                  <a:gd name="T35" fmla="*/ 55190 h 45"/>
                  <a:gd name="T36" fmla="*/ 598 w 53"/>
                  <a:gd name="T37" fmla="*/ 100517 h 45"/>
                  <a:gd name="T38" fmla="*/ 385 w 53"/>
                  <a:gd name="T39" fmla="*/ 141165 h 45"/>
                  <a:gd name="T40" fmla="*/ 6 w 53"/>
                  <a:gd name="T41" fmla="*/ 198855 h 45"/>
                  <a:gd name="T42" fmla="*/ 0 w 53"/>
                  <a:gd name="T43" fmla="*/ 256707 h 45"/>
                  <a:gd name="T44" fmla="*/ 8 w 53"/>
                  <a:gd name="T45" fmla="*/ 279258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8" y="45"/>
                    </a:moveTo>
                    <a:lnTo>
                      <a:pt x="13" y="38"/>
                    </a:lnTo>
                    <a:lnTo>
                      <a:pt x="20" y="30"/>
                    </a:lnTo>
                    <a:lnTo>
                      <a:pt x="26" y="22"/>
                    </a:lnTo>
                    <a:lnTo>
                      <a:pt x="33" y="17"/>
                    </a:lnTo>
                    <a:lnTo>
                      <a:pt x="40" y="12"/>
                    </a:lnTo>
                    <a:lnTo>
                      <a:pt x="44" y="10"/>
                    </a:lnTo>
                    <a:lnTo>
                      <a:pt x="45" y="9"/>
                    </a:lnTo>
                    <a:lnTo>
                      <a:pt x="46" y="9"/>
                    </a:lnTo>
                    <a:lnTo>
                      <a:pt x="45" y="9"/>
                    </a:lnTo>
                    <a:lnTo>
                      <a:pt x="45" y="8"/>
                    </a:lnTo>
                    <a:lnTo>
                      <a:pt x="53" y="6"/>
                    </a:lnTo>
                    <a:lnTo>
                      <a:pt x="50" y="3"/>
                    </a:lnTo>
                    <a:lnTo>
                      <a:pt x="47" y="0"/>
                    </a:lnTo>
                    <a:lnTo>
                      <a:pt x="44" y="0"/>
                    </a:lnTo>
                    <a:lnTo>
                      <a:pt x="41" y="1"/>
                    </a:lnTo>
                    <a:lnTo>
                      <a:pt x="34" y="5"/>
                    </a:lnTo>
                    <a:lnTo>
                      <a:pt x="28" y="9"/>
                    </a:lnTo>
                    <a:lnTo>
                      <a:pt x="21" y="16"/>
                    </a:lnTo>
                    <a:lnTo>
                      <a:pt x="13" y="23"/>
                    </a:lnTo>
                    <a:lnTo>
                      <a:pt x="6" y="32"/>
                    </a:lnTo>
                    <a:lnTo>
                      <a:pt x="0" y="41"/>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19" name="Freeform 1041"/>
              <p:cNvSpPr>
                <a:spLocks noChangeArrowheads="1"/>
              </p:cNvSpPr>
              <p:nvPr/>
            </p:nvSpPr>
            <p:spPr bwMode="auto">
              <a:xfrm>
                <a:off x="5544" y="2987"/>
                <a:ext cx="20" cy="62"/>
              </a:xfrm>
              <a:custGeom>
                <a:avLst/>
                <a:gdLst>
                  <a:gd name="T0" fmla="*/ 638 w 24"/>
                  <a:gd name="T1" fmla="*/ 19103 h 62"/>
                  <a:gd name="T2" fmla="*/ 692 w 24"/>
                  <a:gd name="T3" fmla="*/ 17656 h 62"/>
                  <a:gd name="T4" fmla="*/ 748 w 24"/>
                  <a:gd name="T5" fmla="*/ 15510 h 62"/>
                  <a:gd name="T6" fmla="*/ 812 w 24"/>
                  <a:gd name="T7" fmla="*/ 13804 h 62"/>
                  <a:gd name="T8" fmla="*/ 879 w 24"/>
                  <a:gd name="T9" fmla="*/ 11102 h 62"/>
                  <a:gd name="T10" fmla="*/ 1032 w 24"/>
                  <a:gd name="T11" fmla="*/ 8808 h 62"/>
                  <a:gd name="T12" fmla="*/ 1211 w 24"/>
                  <a:gd name="T13" fmla="*/ 6458 h 62"/>
                  <a:gd name="T14" fmla="*/ 1540 w 24"/>
                  <a:gd name="T15" fmla="*/ 3458 h 62"/>
                  <a:gd name="T16" fmla="*/ 1808 w 24"/>
                  <a:gd name="T17" fmla="*/ 4 h 62"/>
                  <a:gd name="T18" fmla="*/ 1211 w 24"/>
                  <a:gd name="T19" fmla="*/ 0 h 62"/>
                  <a:gd name="T20" fmla="*/ 879 w 24"/>
                  <a:gd name="T21" fmla="*/ 2752 h 62"/>
                  <a:gd name="T22" fmla="*/ 638 w 24"/>
                  <a:gd name="T23" fmla="*/ 5525 h 62"/>
                  <a:gd name="T24" fmla="*/ 544 w 24"/>
                  <a:gd name="T25" fmla="*/ 8031 h 62"/>
                  <a:gd name="T26" fmla="*/ 3 w 24"/>
                  <a:gd name="T27" fmla="*/ 10940 h 62"/>
                  <a:gd name="T28" fmla="*/ 2 w 24"/>
                  <a:gd name="T29" fmla="*/ 12980 h 62"/>
                  <a:gd name="T30" fmla="*/ 1 w 24"/>
                  <a:gd name="T31" fmla="*/ 15125 h 62"/>
                  <a:gd name="T32" fmla="*/ 1 w 24"/>
                  <a:gd name="T33" fmla="*/ 17430 h 62"/>
                  <a:gd name="T34" fmla="*/ 0 w 24"/>
                  <a:gd name="T35" fmla="*/ 18431 h 62"/>
                  <a:gd name="T36" fmla="*/ 638 w 24"/>
                  <a:gd name="T37" fmla="*/ 19103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2"/>
                  <a:gd name="T59" fmla="*/ 24 w 24"/>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2">
                    <a:moveTo>
                      <a:pt x="8" y="62"/>
                    </a:moveTo>
                    <a:lnTo>
                      <a:pt x="9" y="57"/>
                    </a:lnTo>
                    <a:lnTo>
                      <a:pt x="10" y="51"/>
                    </a:lnTo>
                    <a:lnTo>
                      <a:pt x="11" y="44"/>
                    </a:lnTo>
                    <a:lnTo>
                      <a:pt x="12" y="36"/>
                    </a:lnTo>
                    <a:lnTo>
                      <a:pt x="14" y="29"/>
                    </a:lnTo>
                    <a:lnTo>
                      <a:pt x="16" y="21"/>
                    </a:lnTo>
                    <a:lnTo>
                      <a:pt x="20" y="12"/>
                    </a:lnTo>
                    <a:lnTo>
                      <a:pt x="24" y="4"/>
                    </a:lnTo>
                    <a:lnTo>
                      <a:pt x="16" y="0"/>
                    </a:lnTo>
                    <a:lnTo>
                      <a:pt x="12" y="9"/>
                    </a:lnTo>
                    <a:lnTo>
                      <a:pt x="8" y="18"/>
                    </a:lnTo>
                    <a:lnTo>
                      <a:pt x="6" y="26"/>
                    </a:lnTo>
                    <a:lnTo>
                      <a:pt x="4" y="35"/>
                    </a:lnTo>
                    <a:lnTo>
                      <a:pt x="2" y="43"/>
                    </a:lnTo>
                    <a:lnTo>
                      <a:pt x="1" y="49"/>
                    </a:lnTo>
                    <a:lnTo>
                      <a:pt x="1" y="56"/>
                    </a:lnTo>
                    <a:lnTo>
                      <a:pt x="0" y="60"/>
                    </a:lnTo>
                    <a:lnTo>
                      <a:pt x="8" y="6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20" name="Freeform 1042"/>
              <p:cNvSpPr>
                <a:spLocks noChangeArrowheads="1"/>
              </p:cNvSpPr>
              <p:nvPr/>
            </p:nvSpPr>
            <p:spPr bwMode="auto">
              <a:xfrm>
                <a:off x="142" y="1431"/>
                <a:ext cx="63" cy="111"/>
              </a:xfrm>
              <a:custGeom>
                <a:avLst/>
                <a:gdLst>
                  <a:gd name="T0" fmla="*/ 3166 w 65"/>
                  <a:gd name="T1" fmla="*/ 30677 h 106"/>
                  <a:gd name="T2" fmla="*/ 3166 w 65"/>
                  <a:gd name="T3" fmla="*/ 31872 h 106"/>
                  <a:gd name="T4" fmla="*/ 3166 w 65"/>
                  <a:gd name="T5" fmla="*/ 32773 h 106"/>
                  <a:gd name="T6" fmla="*/ 3157 w 65"/>
                  <a:gd name="T7" fmla="*/ 33321 h 106"/>
                  <a:gd name="T8" fmla="*/ 3102 w 65"/>
                  <a:gd name="T9" fmla="*/ 33338 h 106"/>
                  <a:gd name="T10" fmla="*/ 2922 w 65"/>
                  <a:gd name="T11" fmla="*/ 34269 h 106"/>
                  <a:gd name="T12" fmla="*/ 2647 w 65"/>
                  <a:gd name="T13" fmla="*/ 33668 h 106"/>
                  <a:gd name="T14" fmla="*/ 2349 w 65"/>
                  <a:gd name="T15" fmla="*/ 33321 h 106"/>
                  <a:gd name="T16" fmla="*/ 2043 w 65"/>
                  <a:gd name="T17" fmla="*/ 32570 h 106"/>
                  <a:gd name="T18" fmla="*/ 1708 w 65"/>
                  <a:gd name="T19" fmla="*/ 30493 h 106"/>
                  <a:gd name="T20" fmla="*/ 1346 w 65"/>
                  <a:gd name="T21" fmla="*/ 28552 h 106"/>
                  <a:gd name="T22" fmla="*/ 997 w 65"/>
                  <a:gd name="T23" fmla="*/ 25612 h 106"/>
                  <a:gd name="T24" fmla="*/ 697 w 65"/>
                  <a:gd name="T25" fmla="*/ 22957 h 106"/>
                  <a:gd name="T26" fmla="*/ 8 w 65"/>
                  <a:gd name="T27" fmla="*/ 19827 h 106"/>
                  <a:gd name="T28" fmla="*/ 4 w 65"/>
                  <a:gd name="T29" fmla="*/ 16081 h 106"/>
                  <a:gd name="T30" fmla="*/ 2 w 65"/>
                  <a:gd name="T31" fmla="*/ 12161 h 106"/>
                  <a:gd name="T32" fmla="*/ 0 w 65"/>
                  <a:gd name="T33" fmla="*/ 8290 h 106"/>
                  <a:gd name="T34" fmla="*/ 1 w 65"/>
                  <a:gd name="T35" fmla="*/ 4303 h 106"/>
                  <a:gd name="T36" fmla="*/ 4 w 65"/>
                  <a:gd name="T37" fmla="*/ 1 h 106"/>
                  <a:gd name="T38" fmla="*/ 5 w 65"/>
                  <a:gd name="T39" fmla="*/ 0 h 106"/>
                  <a:gd name="T40" fmla="*/ 6 w 65"/>
                  <a:gd name="T41" fmla="*/ 0 h 106"/>
                  <a:gd name="T42" fmla="*/ 8 w 65"/>
                  <a:gd name="T43" fmla="*/ 0 h 106"/>
                  <a:gd name="T44" fmla="*/ 517 w 65"/>
                  <a:gd name="T45" fmla="*/ 0 h 106"/>
                  <a:gd name="T46" fmla="*/ 787 w 65"/>
                  <a:gd name="T47" fmla="*/ 3 h 106"/>
                  <a:gd name="T48" fmla="*/ 1126 w 65"/>
                  <a:gd name="T49" fmla="*/ 2779 h 106"/>
                  <a:gd name="T50" fmla="*/ 1429 w 65"/>
                  <a:gd name="T51" fmla="*/ 4303 h 106"/>
                  <a:gd name="T52" fmla="*/ 1814 w 65"/>
                  <a:gd name="T53" fmla="*/ 6809 h 106"/>
                  <a:gd name="T54" fmla="*/ 2122 w 65"/>
                  <a:gd name="T55" fmla="*/ 9578 h 106"/>
                  <a:gd name="T56" fmla="*/ 2391 w 65"/>
                  <a:gd name="T57" fmla="*/ 12161 h 106"/>
                  <a:gd name="T58" fmla="*/ 2647 w 65"/>
                  <a:gd name="T59" fmla="*/ 14833 h 106"/>
                  <a:gd name="T60" fmla="*/ 2810 w 65"/>
                  <a:gd name="T61" fmla="*/ 17495 h 106"/>
                  <a:gd name="T62" fmla="*/ 2922 w 65"/>
                  <a:gd name="T63" fmla="*/ 20042 h 106"/>
                  <a:gd name="T64" fmla="*/ 2982 w 65"/>
                  <a:gd name="T65" fmla="*/ 22957 h 106"/>
                  <a:gd name="T66" fmla="*/ 3102 w 65"/>
                  <a:gd name="T67" fmla="*/ 25157 h 106"/>
                  <a:gd name="T68" fmla="*/ 3157 w 65"/>
                  <a:gd name="T69" fmla="*/ 27541 h 106"/>
                  <a:gd name="T70" fmla="*/ 3157 w 65"/>
                  <a:gd name="T71" fmla="*/ 29089 h 106"/>
                  <a:gd name="T72" fmla="*/ 3166 w 65"/>
                  <a:gd name="T73" fmla="*/ 3067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65" y="95"/>
                    </a:moveTo>
                    <a:lnTo>
                      <a:pt x="65" y="99"/>
                    </a:lnTo>
                    <a:lnTo>
                      <a:pt x="65" y="101"/>
                    </a:lnTo>
                    <a:lnTo>
                      <a:pt x="64" y="103"/>
                    </a:lnTo>
                    <a:lnTo>
                      <a:pt x="63" y="104"/>
                    </a:lnTo>
                    <a:lnTo>
                      <a:pt x="59" y="106"/>
                    </a:lnTo>
                    <a:lnTo>
                      <a:pt x="54" y="105"/>
                    </a:lnTo>
                    <a:lnTo>
                      <a:pt x="48" y="103"/>
                    </a:lnTo>
                    <a:lnTo>
                      <a:pt x="41" y="100"/>
                    </a:lnTo>
                    <a:lnTo>
                      <a:pt x="35" y="94"/>
                    </a:lnTo>
                    <a:lnTo>
                      <a:pt x="27" y="88"/>
                    </a:lnTo>
                    <a:lnTo>
                      <a:pt x="21" y="80"/>
                    </a:lnTo>
                    <a:lnTo>
                      <a:pt x="15" y="71"/>
                    </a:lnTo>
                    <a:lnTo>
                      <a:pt x="8" y="61"/>
                    </a:lnTo>
                    <a:lnTo>
                      <a:pt x="4" y="50"/>
                    </a:lnTo>
                    <a:lnTo>
                      <a:pt x="2" y="38"/>
                    </a:lnTo>
                    <a:lnTo>
                      <a:pt x="0" y="26"/>
                    </a:lnTo>
                    <a:lnTo>
                      <a:pt x="1" y="14"/>
                    </a:lnTo>
                    <a:lnTo>
                      <a:pt x="4" y="1"/>
                    </a:lnTo>
                    <a:lnTo>
                      <a:pt x="5" y="0"/>
                    </a:lnTo>
                    <a:lnTo>
                      <a:pt x="6" y="0"/>
                    </a:lnTo>
                    <a:lnTo>
                      <a:pt x="8" y="0"/>
                    </a:lnTo>
                    <a:lnTo>
                      <a:pt x="10" y="0"/>
                    </a:lnTo>
                    <a:lnTo>
                      <a:pt x="17" y="3"/>
                    </a:lnTo>
                    <a:lnTo>
                      <a:pt x="23" y="8"/>
                    </a:lnTo>
                    <a:lnTo>
                      <a:pt x="29" y="14"/>
                    </a:lnTo>
                    <a:lnTo>
                      <a:pt x="37" y="21"/>
                    </a:lnTo>
                    <a:lnTo>
                      <a:pt x="43" y="30"/>
                    </a:lnTo>
                    <a:lnTo>
                      <a:pt x="49" y="38"/>
                    </a:lnTo>
                    <a:lnTo>
                      <a:pt x="54" y="46"/>
                    </a:lnTo>
                    <a:lnTo>
                      <a:pt x="57" y="55"/>
                    </a:lnTo>
                    <a:lnTo>
                      <a:pt x="59" y="62"/>
                    </a:lnTo>
                    <a:lnTo>
                      <a:pt x="61" y="71"/>
                    </a:lnTo>
                    <a:lnTo>
                      <a:pt x="63" y="79"/>
                    </a:lnTo>
                    <a:lnTo>
                      <a:pt x="64" y="86"/>
                    </a:lnTo>
                    <a:lnTo>
                      <a:pt x="64" y="91"/>
                    </a:lnTo>
                    <a:lnTo>
                      <a:pt x="65" y="95"/>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21" name="Freeform 1043"/>
              <p:cNvSpPr>
                <a:spLocks noChangeArrowheads="1"/>
              </p:cNvSpPr>
              <p:nvPr/>
            </p:nvSpPr>
            <p:spPr bwMode="auto">
              <a:xfrm>
                <a:off x="137" y="1431"/>
                <a:ext cx="73" cy="117"/>
              </a:xfrm>
              <a:custGeom>
                <a:avLst/>
                <a:gdLst>
                  <a:gd name="T0" fmla="*/ 5 w 75"/>
                  <a:gd name="T1" fmla="*/ 0 h 111"/>
                  <a:gd name="T2" fmla="*/ 2 w 75"/>
                  <a:gd name="T3" fmla="*/ 5730 h 111"/>
                  <a:gd name="T4" fmla="*/ 0 w 75"/>
                  <a:gd name="T5" fmla="*/ 12511 h 111"/>
                  <a:gd name="T6" fmla="*/ 2 w 75"/>
                  <a:gd name="T7" fmla="*/ 18134 h 111"/>
                  <a:gd name="T8" fmla="*/ 5 w 75"/>
                  <a:gd name="T9" fmla="*/ 23841 h 111"/>
                  <a:gd name="T10" fmla="*/ 324 w 75"/>
                  <a:gd name="T11" fmla="*/ 30145 h 111"/>
                  <a:gd name="T12" fmla="*/ 419 w 75"/>
                  <a:gd name="T13" fmla="*/ 34001 h 111"/>
                  <a:gd name="T14" fmla="*/ 604 w 75"/>
                  <a:gd name="T15" fmla="*/ 38509 h 111"/>
                  <a:gd name="T16" fmla="*/ 868 w 75"/>
                  <a:gd name="T17" fmla="*/ 42803 h 111"/>
                  <a:gd name="T18" fmla="*/ 1061 w 75"/>
                  <a:gd name="T19" fmla="*/ 46253 h 111"/>
                  <a:gd name="T20" fmla="*/ 1305 w 75"/>
                  <a:gd name="T21" fmla="*/ 48110 h 111"/>
                  <a:gd name="T22" fmla="*/ 1527 w 75"/>
                  <a:gd name="T23" fmla="*/ 50178 h 111"/>
                  <a:gd name="T24" fmla="*/ 1696 w 75"/>
                  <a:gd name="T25" fmla="*/ 51297 h 111"/>
                  <a:gd name="T26" fmla="*/ 1881 w 75"/>
                  <a:gd name="T27" fmla="*/ 52015 h 111"/>
                  <a:gd name="T28" fmla="*/ 2071 w 75"/>
                  <a:gd name="T29" fmla="*/ 50918 h 111"/>
                  <a:gd name="T30" fmla="*/ 2097 w 75"/>
                  <a:gd name="T31" fmla="*/ 50015 h 111"/>
                  <a:gd name="T32" fmla="*/ 2197 w 75"/>
                  <a:gd name="T33" fmla="*/ 48110 h 111"/>
                  <a:gd name="T34" fmla="*/ 2197 w 75"/>
                  <a:gd name="T35" fmla="*/ 46451 h 111"/>
                  <a:gd name="T36" fmla="*/ 2197 w 75"/>
                  <a:gd name="T37" fmla="*/ 44511 h 111"/>
                  <a:gd name="T38" fmla="*/ 1980 w 75"/>
                  <a:gd name="T39" fmla="*/ 46006 h 111"/>
                  <a:gd name="T40" fmla="*/ 1980 w 75"/>
                  <a:gd name="T41" fmla="*/ 46451 h 111"/>
                  <a:gd name="T42" fmla="*/ 1980 w 75"/>
                  <a:gd name="T43" fmla="*/ 46813 h 111"/>
                  <a:gd name="T44" fmla="*/ 1888 w 75"/>
                  <a:gd name="T45" fmla="*/ 47078 h 111"/>
                  <a:gd name="T46" fmla="*/ 1980 w 75"/>
                  <a:gd name="T47" fmla="*/ 47078 h 111"/>
                  <a:gd name="T48" fmla="*/ 1881 w 75"/>
                  <a:gd name="T49" fmla="*/ 47443 h 111"/>
                  <a:gd name="T50" fmla="*/ 1785 w 75"/>
                  <a:gd name="T51" fmla="*/ 47078 h 111"/>
                  <a:gd name="T52" fmla="*/ 1609 w 75"/>
                  <a:gd name="T53" fmla="*/ 46813 h 111"/>
                  <a:gd name="T54" fmla="*/ 1451 w 75"/>
                  <a:gd name="T55" fmla="*/ 44511 h 111"/>
                  <a:gd name="T56" fmla="*/ 1239 w 75"/>
                  <a:gd name="T57" fmla="*/ 42803 h 111"/>
                  <a:gd name="T58" fmla="*/ 1013 w 75"/>
                  <a:gd name="T59" fmla="*/ 39602 h 111"/>
                  <a:gd name="T60" fmla="*/ 868 w 75"/>
                  <a:gd name="T61" fmla="*/ 36433 h 111"/>
                  <a:gd name="T62" fmla="*/ 636 w 75"/>
                  <a:gd name="T63" fmla="*/ 31878 h 111"/>
                  <a:gd name="T64" fmla="*/ 466 w 75"/>
                  <a:gd name="T65" fmla="*/ 27864 h 111"/>
                  <a:gd name="T66" fmla="*/ 379 w 75"/>
                  <a:gd name="T67" fmla="*/ 22934 h 111"/>
                  <a:gd name="T68" fmla="*/ 341 w 75"/>
                  <a:gd name="T69" fmla="*/ 18078 h 111"/>
                  <a:gd name="T70" fmla="*/ 324 w 75"/>
                  <a:gd name="T71" fmla="*/ 12203 h 111"/>
                  <a:gd name="T72" fmla="*/ 324 w 75"/>
                  <a:gd name="T73" fmla="*/ 6710 h 111"/>
                  <a:gd name="T74" fmla="*/ 379 w 75"/>
                  <a:gd name="T75" fmla="*/ 3 h 111"/>
                  <a:gd name="T76" fmla="*/ 5 w 75"/>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1"/>
                  <a:gd name="T119" fmla="*/ 75 w 75"/>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1">
                    <a:moveTo>
                      <a:pt x="5" y="0"/>
                    </a:moveTo>
                    <a:lnTo>
                      <a:pt x="2" y="13"/>
                    </a:lnTo>
                    <a:lnTo>
                      <a:pt x="0" y="27"/>
                    </a:lnTo>
                    <a:lnTo>
                      <a:pt x="2" y="39"/>
                    </a:lnTo>
                    <a:lnTo>
                      <a:pt x="5" y="51"/>
                    </a:lnTo>
                    <a:lnTo>
                      <a:pt x="10" y="64"/>
                    </a:lnTo>
                    <a:lnTo>
                      <a:pt x="15" y="73"/>
                    </a:lnTo>
                    <a:lnTo>
                      <a:pt x="22" y="82"/>
                    </a:lnTo>
                    <a:lnTo>
                      <a:pt x="29" y="91"/>
                    </a:lnTo>
                    <a:lnTo>
                      <a:pt x="36" y="98"/>
                    </a:lnTo>
                    <a:lnTo>
                      <a:pt x="44" y="103"/>
                    </a:lnTo>
                    <a:lnTo>
                      <a:pt x="51" y="107"/>
                    </a:lnTo>
                    <a:lnTo>
                      <a:pt x="58" y="110"/>
                    </a:lnTo>
                    <a:lnTo>
                      <a:pt x="64" y="111"/>
                    </a:lnTo>
                    <a:lnTo>
                      <a:pt x="69" y="109"/>
                    </a:lnTo>
                    <a:lnTo>
                      <a:pt x="72" y="106"/>
                    </a:lnTo>
                    <a:lnTo>
                      <a:pt x="75" y="103"/>
                    </a:lnTo>
                    <a:lnTo>
                      <a:pt x="75" y="99"/>
                    </a:lnTo>
                    <a:lnTo>
                      <a:pt x="75" y="95"/>
                    </a:lnTo>
                    <a:lnTo>
                      <a:pt x="66" y="97"/>
                    </a:lnTo>
                    <a:lnTo>
                      <a:pt x="66" y="99"/>
                    </a:lnTo>
                    <a:lnTo>
                      <a:pt x="66" y="100"/>
                    </a:lnTo>
                    <a:lnTo>
                      <a:pt x="65" y="101"/>
                    </a:lnTo>
                    <a:lnTo>
                      <a:pt x="66" y="101"/>
                    </a:lnTo>
                    <a:lnTo>
                      <a:pt x="64" y="102"/>
                    </a:lnTo>
                    <a:lnTo>
                      <a:pt x="60" y="101"/>
                    </a:lnTo>
                    <a:lnTo>
                      <a:pt x="54" y="100"/>
                    </a:lnTo>
                    <a:lnTo>
                      <a:pt x="49" y="95"/>
                    </a:lnTo>
                    <a:lnTo>
                      <a:pt x="42" y="91"/>
                    </a:lnTo>
                    <a:lnTo>
                      <a:pt x="35" y="84"/>
                    </a:lnTo>
                    <a:lnTo>
                      <a:pt x="29" y="77"/>
                    </a:lnTo>
                    <a:lnTo>
                      <a:pt x="23" y="68"/>
                    </a:lnTo>
                    <a:lnTo>
                      <a:pt x="17" y="59"/>
                    </a:lnTo>
                    <a:lnTo>
                      <a:pt x="13" y="49"/>
                    </a:lnTo>
                    <a:lnTo>
                      <a:pt x="11" y="38"/>
                    </a:lnTo>
                    <a:lnTo>
                      <a:pt x="10" y="26"/>
                    </a:lnTo>
                    <a:lnTo>
                      <a:pt x="10" y="15"/>
                    </a:lnTo>
                    <a:lnTo>
                      <a:pt x="13" y="3"/>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22" name="Freeform 1044"/>
              <p:cNvSpPr>
                <a:spLocks noChangeArrowheads="1"/>
              </p:cNvSpPr>
              <p:nvPr/>
            </p:nvSpPr>
            <p:spPr bwMode="auto">
              <a:xfrm>
                <a:off x="142" y="1426"/>
                <a:ext cx="50" cy="45"/>
              </a:xfrm>
              <a:custGeom>
                <a:avLst/>
                <a:gdLst>
                  <a:gd name="T0" fmla="*/ 1564 w 53"/>
                  <a:gd name="T1" fmla="*/ 18979 h 46"/>
                  <a:gd name="T2" fmla="*/ 1401 w 53"/>
                  <a:gd name="T3" fmla="*/ 13864 h 46"/>
                  <a:gd name="T4" fmla="*/ 1169 w 53"/>
                  <a:gd name="T5" fmla="*/ 10778 h 46"/>
                  <a:gd name="T6" fmla="*/ 938 w 53"/>
                  <a:gd name="T7" fmla="*/ 7103 h 46"/>
                  <a:gd name="T8" fmla="*/ 746 w 53"/>
                  <a:gd name="T9" fmla="*/ 3984 h 46"/>
                  <a:gd name="T10" fmla="*/ 535 w 53"/>
                  <a:gd name="T11" fmla="*/ 4 h 46"/>
                  <a:gd name="T12" fmla="*/ 363 w 53"/>
                  <a:gd name="T13" fmla="*/ 0 h 46"/>
                  <a:gd name="T14" fmla="*/ 308 w 53"/>
                  <a:gd name="T15" fmla="*/ 0 h 46"/>
                  <a:gd name="T16" fmla="*/ 6 w 53"/>
                  <a:gd name="T17" fmla="*/ 0 h 46"/>
                  <a:gd name="T18" fmla="*/ 3 w 53"/>
                  <a:gd name="T19" fmla="*/ 2 h 46"/>
                  <a:gd name="T20" fmla="*/ 0 w 53"/>
                  <a:gd name="T21" fmla="*/ 85 h 46"/>
                  <a:gd name="T22" fmla="*/ 8 w 53"/>
                  <a:gd name="T23" fmla="*/ 3673 h 46"/>
                  <a:gd name="T24" fmla="*/ 7 w 53"/>
                  <a:gd name="T25" fmla="*/ 3984 h 46"/>
                  <a:gd name="T26" fmla="*/ 8 w 53"/>
                  <a:gd name="T27" fmla="*/ 3984 h 46"/>
                  <a:gd name="T28" fmla="*/ 308 w 53"/>
                  <a:gd name="T29" fmla="*/ 3984 h 46"/>
                  <a:gd name="T30" fmla="*/ 385 w 53"/>
                  <a:gd name="T31" fmla="*/ 4695 h 46"/>
                  <a:gd name="T32" fmla="*/ 566 w 53"/>
                  <a:gd name="T33" fmla="*/ 7103 h 46"/>
                  <a:gd name="T34" fmla="*/ 787 w 53"/>
                  <a:gd name="T35" fmla="*/ 9896 h 46"/>
                  <a:gd name="T36" fmla="*/ 991 w 53"/>
                  <a:gd name="T37" fmla="*/ 13587 h 46"/>
                  <a:gd name="T38" fmla="*/ 1169 w 53"/>
                  <a:gd name="T39" fmla="*/ 16399 h 46"/>
                  <a:gd name="T40" fmla="*/ 1366 w 53"/>
                  <a:gd name="T41" fmla="*/ 20978 h 46"/>
                  <a:gd name="T42" fmla="*/ 1564 w 53"/>
                  <a:gd name="T43" fmla="*/ 18979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6"/>
                  <a:gd name="T68" fmla="*/ 53 w 53"/>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6">
                    <a:moveTo>
                      <a:pt x="53" y="41"/>
                    </a:moveTo>
                    <a:lnTo>
                      <a:pt x="47" y="31"/>
                    </a:lnTo>
                    <a:lnTo>
                      <a:pt x="40" y="24"/>
                    </a:lnTo>
                    <a:lnTo>
                      <a:pt x="32" y="16"/>
                    </a:lnTo>
                    <a:lnTo>
                      <a:pt x="25" y="9"/>
                    </a:lnTo>
                    <a:lnTo>
                      <a:pt x="19" y="4"/>
                    </a:lnTo>
                    <a:lnTo>
                      <a:pt x="12" y="0"/>
                    </a:lnTo>
                    <a:lnTo>
                      <a:pt x="9" y="0"/>
                    </a:lnTo>
                    <a:lnTo>
                      <a:pt x="6" y="0"/>
                    </a:lnTo>
                    <a:lnTo>
                      <a:pt x="3" y="2"/>
                    </a:lnTo>
                    <a:lnTo>
                      <a:pt x="0" y="5"/>
                    </a:lnTo>
                    <a:lnTo>
                      <a:pt x="8" y="8"/>
                    </a:lnTo>
                    <a:lnTo>
                      <a:pt x="7" y="9"/>
                    </a:lnTo>
                    <a:lnTo>
                      <a:pt x="8" y="9"/>
                    </a:lnTo>
                    <a:lnTo>
                      <a:pt x="9" y="9"/>
                    </a:lnTo>
                    <a:lnTo>
                      <a:pt x="13" y="11"/>
                    </a:lnTo>
                    <a:lnTo>
                      <a:pt x="20" y="16"/>
                    </a:lnTo>
                    <a:lnTo>
                      <a:pt x="26" y="22"/>
                    </a:lnTo>
                    <a:lnTo>
                      <a:pt x="34" y="29"/>
                    </a:lnTo>
                    <a:lnTo>
                      <a:pt x="40" y="37"/>
                    </a:lnTo>
                    <a:lnTo>
                      <a:pt x="45" y="46"/>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23" name="Freeform 1045"/>
              <p:cNvSpPr>
                <a:spLocks noChangeArrowheads="1"/>
              </p:cNvSpPr>
              <p:nvPr/>
            </p:nvSpPr>
            <p:spPr bwMode="auto">
              <a:xfrm>
                <a:off x="190" y="1472"/>
                <a:ext cx="21" cy="61"/>
              </a:xfrm>
              <a:custGeom>
                <a:avLst/>
                <a:gdLst>
                  <a:gd name="T0" fmla="*/ 1572 w 25"/>
                  <a:gd name="T1" fmla="*/ 20032 h 61"/>
                  <a:gd name="T2" fmla="*/ 1454 w 25"/>
                  <a:gd name="T3" fmla="*/ 18598 h 61"/>
                  <a:gd name="T4" fmla="*/ 1454 w 25"/>
                  <a:gd name="T5" fmla="*/ 16652 h 61"/>
                  <a:gd name="T6" fmla="*/ 1411 w 25"/>
                  <a:gd name="T7" fmla="*/ 13747 h 61"/>
                  <a:gd name="T8" fmla="*/ 1308 w 25"/>
                  <a:gd name="T9" fmla="*/ 11586 h 61"/>
                  <a:gd name="T10" fmla="*/ 1154 w 25"/>
                  <a:gd name="T11" fmla="*/ 8443 h 61"/>
                  <a:gd name="T12" fmla="*/ 990 w 25"/>
                  <a:gd name="T13" fmla="*/ 5725 h 61"/>
                  <a:gd name="T14" fmla="*/ 728 w 25"/>
                  <a:gd name="T15" fmla="*/ 2814 h 61"/>
                  <a:gd name="T16" fmla="*/ 535 w 25"/>
                  <a:gd name="T17" fmla="*/ 0 h 61"/>
                  <a:gd name="T18" fmla="*/ 0 w 25"/>
                  <a:gd name="T19" fmla="*/ 5 h 61"/>
                  <a:gd name="T20" fmla="*/ 3 w 25"/>
                  <a:gd name="T21" fmla="*/ 3856 h 61"/>
                  <a:gd name="T22" fmla="*/ 535 w 25"/>
                  <a:gd name="T23" fmla="*/ 6747 h 61"/>
                  <a:gd name="T24" fmla="*/ 624 w 25"/>
                  <a:gd name="T25" fmla="*/ 9914 h 61"/>
                  <a:gd name="T26" fmla="*/ 728 w 25"/>
                  <a:gd name="T27" fmla="*/ 11737 h 61"/>
                  <a:gd name="T28" fmla="*/ 786 w 25"/>
                  <a:gd name="T29" fmla="*/ 14857 h 61"/>
                  <a:gd name="T30" fmla="*/ 848 w 25"/>
                  <a:gd name="T31" fmla="*/ 17180 h 61"/>
                  <a:gd name="T32" fmla="*/ 916 w 25"/>
                  <a:gd name="T33" fmla="*/ 18844 h 61"/>
                  <a:gd name="T34" fmla="*/ 990 w 25"/>
                  <a:gd name="T35" fmla="*/ 20381 h 61"/>
                  <a:gd name="T36" fmla="*/ 1572 w 25"/>
                  <a:gd name="T37" fmla="*/ 20032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1"/>
                  <a:gd name="T59" fmla="*/ 25 w 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1">
                    <a:moveTo>
                      <a:pt x="25" y="59"/>
                    </a:moveTo>
                    <a:lnTo>
                      <a:pt x="23" y="55"/>
                    </a:lnTo>
                    <a:lnTo>
                      <a:pt x="23" y="50"/>
                    </a:lnTo>
                    <a:lnTo>
                      <a:pt x="22" y="42"/>
                    </a:lnTo>
                    <a:lnTo>
                      <a:pt x="20" y="34"/>
                    </a:lnTo>
                    <a:lnTo>
                      <a:pt x="18" y="25"/>
                    </a:lnTo>
                    <a:lnTo>
                      <a:pt x="16" y="17"/>
                    </a:lnTo>
                    <a:lnTo>
                      <a:pt x="12" y="8"/>
                    </a:lnTo>
                    <a:lnTo>
                      <a:pt x="8" y="0"/>
                    </a:lnTo>
                    <a:lnTo>
                      <a:pt x="0" y="5"/>
                    </a:lnTo>
                    <a:lnTo>
                      <a:pt x="4" y="12"/>
                    </a:lnTo>
                    <a:lnTo>
                      <a:pt x="8" y="20"/>
                    </a:lnTo>
                    <a:lnTo>
                      <a:pt x="10" y="29"/>
                    </a:lnTo>
                    <a:lnTo>
                      <a:pt x="12" y="36"/>
                    </a:lnTo>
                    <a:lnTo>
                      <a:pt x="13" y="44"/>
                    </a:lnTo>
                    <a:lnTo>
                      <a:pt x="14" y="51"/>
                    </a:lnTo>
                    <a:lnTo>
                      <a:pt x="15" y="56"/>
                    </a:lnTo>
                    <a:lnTo>
                      <a:pt x="16" y="61"/>
                    </a:lnTo>
                    <a:lnTo>
                      <a:pt x="25"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24" name="Freeform 1046"/>
              <p:cNvSpPr>
                <a:spLocks noChangeArrowheads="1"/>
              </p:cNvSpPr>
              <p:nvPr/>
            </p:nvSpPr>
            <p:spPr bwMode="auto">
              <a:xfrm>
                <a:off x="5548" y="1570"/>
                <a:ext cx="63" cy="112"/>
              </a:xfrm>
              <a:custGeom>
                <a:avLst/>
                <a:gdLst>
                  <a:gd name="T0" fmla="*/ 0 w 65"/>
                  <a:gd name="T1" fmla="*/ 29584 h 107"/>
                  <a:gd name="T2" fmla="*/ 0 w 65"/>
                  <a:gd name="T3" fmla="*/ 30401 h 107"/>
                  <a:gd name="T4" fmla="*/ 0 w 65"/>
                  <a:gd name="T5" fmla="*/ 31411 h 107"/>
                  <a:gd name="T6" fmla="*/ 1 w 65"/>
                  <a:gd name="T7" fmla="*/ 31793 h 107"/>
                  <a:gd name="T8" fmla="*/ 2 w 65"/>
                  <a:gd name="T9" fmla="*/ 32375 h 107"/>
                  <a:gd name="T10" fmla="*/ 6 w 65"/>
                  <a:gd name="T11" fmla="*/ 32690 h 107"/>
                  <a:gd name="T12" fmla="*/ 549 w 65"/>
                  <a:gd name="T13" fmla="*/ 32690 h 107"/>
                  <a:gd name="T14" fmla="*/ 787 w 65"/>
                  <a:gd name="T15" fmla="*/ 31793 h 107"/>
                  <a:gd name="T16" fmla="*/ 1195 w 65"/>
                  <a:gd name="T17" fmla="*/ 30401 h 107"/>
                  <a:gd name="T18" fmla="*/ 1458 w 65"/>
                  <a:gd name="T19" fmla="*/ 29223 h 107"/>
                  <a:gd name="T20" fmla="*/ 1849 w 65"/>
                  <a:gd name="T21" fmla="*/ 27209 h 107"/>
                  <a:gd name="T22" fmla="*/ 2168 w 65"/>
                  <a:gd name="T23" fmla="*/ 24252 h 107"/>
                  <a:gd name="T24" fmla="*/ 2443 w 65"/>
                  <a:gd name="T25" fmla="*/ 22111 h 107"/>
                  <a:gd name="T26" fmla="*/ 2810 w 65"/>
                  <a:gd name="T27" fmla="*/ 19122 h 107"/>
                  <a:gd name="T28" fmla="*/ 2982 w 65"/>
                  <a:gd name="T29" fmla="*/ 15472 h 107"/>
                  <a:gd name="T30" fmla="*/ 3102 w 65"/>
                  <a:gd name="T31" fmla="*/ 12281 h 107"/>
                  <a:gd name="T32" fmla="*/ 3166 w 65"/>
                  <a:gd name="T33" fmla="*/ 8567 h 107"/>
                  <a:gd name="T34" fmla="*/ 3157 w 65"/>
                  <a:gd name="T35" fmla="*/ 3916 h 107"/>
                  <a:gd name="T36" fmla="*/ 2982 w 65"/>
                  <a:gd name="T37" fmla="*/ 2 h 107"/>
                  <a:gd name="T38" fmla="*/ 2975 w 65"/>
                  <a:gd name="T39" fmla="*/ 1 h 107"/>
                  <a:gd name="T40" fmla="*/ 2922 w 65"/>
                  <a:gd name="T41" fmla="*/ 0 h 107"/>
                  <a:gd name="T42" fmla="*/ 2810 w 65"/>
                  <a:gd name="T43" fmla="*/ 0 h 107"/>
                  <a:gd name="T44" fmla="*/ 2693 w 65"/>
                  <a:gd name="T45" fmla="*/ 1 h 107"/>
                  <a:gd name="T46" fmla="*/ 2349 w 65"/>
                  <a:gd name="T47" fmla="*/ 3 h 107"/>
                  <a:gd name="T48" fmla="*/ 2086 w 65"/>
                  <a:gd name="T49" fmla="*/ 2551 h 107"/>
                  <a:gd name="T50" fmla="*/ 1743 w 65"/>
                  <a:gd name="T51" fmla="*/ 3916 h 107"/>
                  <a:gd name="T52" fmla="*/ 1374 w 65"/>
                  <a:gd name="T53" fmla="*/ 6917 h 107"/>
                  <a:gd name="T54" fmla="*/ 1059 w 65"/>
                  <a:gd name="T55" fmla="*/ 9205 h 107"/>
                  <a:gd name="T56" fmla="*/ 740 w 65"/>
                  <a:gd name="T57" fmla="*/ 11789 h 107"/>
                  <a:gd name="T58" fmla="*/ 549 w 65"/>
                  <a:gd name="T59" fmla="*/ 14183 h 107"/>
                  <a:gd name="T60" fmla="*/ 8 w 65"/>
                  <a:gd name="T61" fmla="*/ 16646 h 107"/>
                  <a:gd name="T62" fmla="*/ 6 w 65"/>
                  <a:gd name="T63" fmla="*/ 19525 h 107"/>
                  <a:gd name="T64" fmla="*/ 4 w 65"/>
                  <a:gd name="T65" fmla="*/ 22111 h 107"/>
                  <a:gd name="T66" fmla="*/ 2 w 65"/>
                  <a:gd name="T67" fmla="*/ 23996 h 107"/>
                  <a:gd name="T68" fmla="*/ 1 w 65"/>
                  <a:gd name="T69" fmla="*/ 27153 h 107"/>
                  <a:gd name="T70" fmla="*/ 1 w 65"/>
                  <a:gd name="T71" fmla="*/ 28006 h 107"/>
                  <a:gd name="T72" fmla="*/ 0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0" y="97"/>
                    </a:moveTo>
                    <a:lnTo>
                      <a:pt x="0" y="100"/>
                    </a:lnTo>
                    <a:lnTo>
                      <a:pt x="0" y="102"/>
                    </a:lnTo>
                    <a:lnTo>
                      <a:pt x="1" y="104"/>
                    </a:lnTo>
                    <a:lnTo>
                      <a:pt x="2" y="106"/>
                    </a:lnTo>
                    <a:lnTo>
                      <a:pt x="6" y="107"/>
                    </a:lnTo>
                    <a:lnTo>
                      <a:pt x="11" y="107"/>
                    </a:lnTo>
                    <a:lnTo>
                      <a:pt x="17" y="104"/>
                    </a:lnTo>
                    <a:lnTo>
                      <a:pt x="24" y="100"/>
                    </a:lnTo>
                    <a:lnTo>
                      <a:pt x="30" y="95"/>
                    </a:lnTo>
                    <a:lnTo>
                      <a:pt x="38" y="88"/>
                    </a:lnTo>
                    <a:lnTo>
                      <a:pt x="44" y="80"/>
                    </a:lnTo>
                    <a:lnTo>
                      <a:pt x="50" y="72"/>
                    </a:lnTo>
                    <a:lnTo>
                      <a:pt x="57" y="62"/>
                    </a:lnTo>
                    <a:lnTo>
                      <a:pt x="61" y="51"/>
                    </a:lnTo>
                    <a:lnTo>
                      <a:pt x="63" y="40"/>
                    </a:lnTo>
                    <a:lnTo>
                      <a:pt x="65" y="28"/>
                    </a:lnTo>
                    <a:lnTo>
                      <a:pt x="64" y="14"/>
                    </a:lnTo>
                    <a:lnTo>
                      <a:pt x="61" y="2"/>
                    </a:lnTo>
                    <a:lnTo>
                      <a:pt x="60" y="1"/>
                    </a:lnTo>
                    <a:lnTo>
                      <a:pt x="59" y="0"/>
                    </a:lnTo>
                    <a:lnTo>
                      <a:pt x="57" y="0"/>
                    </a:lnTo>
                    <a:lnTo>
                      <a:pt x="55" y="1"/>
                    </a:lnTo>
                    <a:lnTo>
                      <a:pt x="48" y="3"/>
                    </a:lnTo>
                    <a:lnTo>
                      <a:pt x="42" y="8"/>
                    </a:lnTo>
                    <a:lnTo>
                      <a:pt x="36" y="14"/>
                    </a:lnTo>
                    <a:lnTo>
                      <a:pt x="28" y="22"/>
                    </a:lnTo>
                    <a:lnTo>
                      <a:pt x="22" y="30"/>
                    </a:lnTo>
                    <a:lnTo>
                      <a:pt x="16" y="39"/>
                    </a:lnTo>
                    <a:lnTo>
                      <a:pt x="11" y="46"/>
                    </a:lnTo>
                    <a:lnTo>
                      <a:pt x="8" y="55"/>
                    </a:lnTo>
                    <a:lnTo>
                      <a:pt x="6" y="64"/>
                    </a:lnTo>
                    <a:lnTo>
                      <a:pt x="4" y="72"/>
                    </a:lnTo>
                    <a:lnTo>
                      <a:pt x="2" y="79"/>
                    </a:lnTo>
                    <a:lnTo>
                      <a:pt x="1" y="87"/>
                    </a:lnTo>
                    <a:lnTo>
                      <a:pt x="1" y="92"/>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25" name="Freeform 1047"/>
              <p:cNvSpPr>
                <a:spLocks noChangeArrowheads="1"/>
              </p:cNvSpPr>
              <p:nvPr/>
            </p:nvSpPr>
            <p:spPr bwMode="auto">
              <a:xfrm>
                <a:off x="5542" y="1570"/>
                <a:ext cx="73" cy="117"/>
              </a:xfrm>
              <a:custGeom>
                <a:avLst/>
                <a:gdLst>
                  <a:gd name="T0" fmla="*/ 1794 w 75"/>
                  <a:gd name="T1" fmla="*/ 3 h 111"/>
                  <a:gd name="T2" fmla="*/ 1888 w 75"/>
                  <a:gd name="T3" fmla="*/ 7237 h 111"/>
                  <a:gd name="T4" fmla="*/ 1888 w 75"/>
                  <a:gd name="T5" fmla="*/ 13254 h 111"/>
                  <a:gd name="T6" fmla="*/ 1881 w 75"/>
                  <a:gd name="T7" fmla="*/ 18134 h 111"/>
                  <a:gd name="T8" fmla="*/ 1794 w 75"/>
                  <a:gd name="T9" fmla="*/ 23318 h 111"/>
                  <a:gd name="T10" fmla="*/ 1696 w 75"/>
                  <a:gd name="T11" fmla="*/ 27864 h 111"/>
                  <a:gd name="T12" fmla="*/ 1528 w 75"/>
                  <a:gd name="T13" fmla="*/ 32565 h 111"/>
                  <a:gd name="T14" fmla="*/ 1375 w 75"/>
                  <a:gd name="T15" fmla="*/ 36610 h 111"/>
                  <a:gd name="T16" fmla="*/ 1177 w 75"/>
                  <a:gd name="T17" fmla="*/ 39735 h 111"/>
                  <a:gd name="T18" fmla="*/ 962 w 75"/>
                  <a:gd name="T19" fmla="*/ 42803 h 111"/>
                  <a:gd name="T20" fmla="*/ 742 w 75"/>
                  <a:gd name="T21" fmla="*/ 46006 h 111"/>
                  <a:gd name="T22" fmla="*/ 573 w 75"/>
                  <a:gd name="T23" fmla="*/ 46813 h 111"/>
                  <a:gd name="T24" fmla="*/ 419 w 75"/>
                  <a:gd name="T25" fmla="*/ 47443 h 111"/>
                  <a:gd name="T26" fmla="*/ 341 w 75"/>
                  <a:gd name="T27" fmla="*/ 47443 h 111"/>
                  <a:gd name="T28" fmla="*/ 9 w 75"/>
                  <a:gd name="T29" fmla="*/ 47078 h 111"/>
                  <a:gd name="T30" fmla="*/ 324 w 75"/>
                  <a:gd name="T31" fmla="*/ 47078 h 111"/>
                  <a:gd name="T32" fmla="*/ 9 w 75"/>
                  <a:gd name="T33" fmla="*/ 47078 h 111"/>
                  <a:gd name="T34" fmla="*/ 9 w 75"/>
                  <a:gd name="T35" fmla="*/ 46451 h 111"/>
                  <a:gd name="T36" fmla="*/ 9 w 75"/>
                  <a:gd name="T37" fmla="*/ 46006 h 111"/>
                  <a:gd name="T38" fmla="*/ 0 w 75"/>
                  <a:gd name="T39" fmla="*/ 45036 h 111"/>
                  <a:gd name="T40" fmla="*/ 0 w 75"/>
                  <a:gd name="T41" fmla="*/ 46813 h 111"/>
                  <a:gd name="T42" fmla="*/ 0 w 75"/>
                  <a:gd name="T43" fmla="*/ 48110 h 111"/>
                  <a:gd name="T44" fmla="*/ 3 w 75"/>
                  <a:gd name="T45" fmla="*/ 50178 h 111"/>
                  <a:gd name="T46" fmla="*/ 6 w 75"/>
                  <a:gd name="T47" fmla="*/ 50918 h 111"/>
                  <a:gd name="T48" fmla="*/ 341 w 75"/>
                  <a:gd name="T49" fmla="*/ 52015 h 111"/>
                  <a:gd name="T50" fmla="*/ 466 w 75"/>
                  <a:gd name="T51" fmla="*/ 52015 h 111"/>
                  <a:gd name="T52" fmla="*/ 670 w 75"/>
                  <a:gd name="T53" fmla="*/ 50618 h 111"/>
                  <a:gd name="T54" fmla="*/ 914 w 75"/>
                  <a:gd name="T55" fmla="*/ 48656 h 111"/>
                  <a:gd name="T56" fmla="*/ 1124 w 75"/>
                  <a:gd name="T57" fmla="*/ 46451 h 111"/>
                  <a:gd name="T58" fmla="*/ 1375 w 75"/>
                  <a:gd name="T59" fmla="*/ 42803 h 111"/>
                  <a:gd name="T60" fmla="*/ 1535 w 75"/>
                  <a:gd name="T61" fmla="*/ 39602 h 111"/>
                  <a:gd name="T62" fmla="*/ 1785 w 75"/>
                  <a:gd name="T63" fmla="*/ 34472 h 111"/>
                  <a:gd name="T64" fmla="*/ 1888 w 75"/>
                  <a:gd name="T65" fmla="*/ 30145 h 111"/>
                  <a:gd name="T66" fmla="*/ 2085 w 75"/>
                  <a:gd name="T67" fmla="*/ 24804 h 111"/>
                  <a:gd name="T68" fmla="*/ 2182 w 75"/>
                  <a:gd name="T69" fmla="*/ 18459 h 111"/>
                  <a:gd name="T70" fmla="*/ 2197 w 75"/>
                  <a:gd name="T71" fmla="*/ 13254 h 111"/>
                  <a:gd name="T72" fmla="*/ 2182 w 75"/>
                  <a:gd name="T73" fmla="*/ 6182 h 111"/>
                  <a:gd name="T74" fmla="*/ 2085 w 75"/>
                  <a:gd name="T75" fmla="*/ 0 h 111"/>
                  <a:gd name="T76" fmla="*/ 1794 w 75"/>
                  <a:gd name="T77" fmla="*/ 3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1"/>
                  <a:gd name="T119" fmla="*/ 75 w 75"/>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1">
                    <a:moveTo>
                      <a:pt x="62" y="3"/>
                    </a:moveTo>
                    <a:lnTo>
                      <a:pt x="65" y="16"/>
                    </a:lnTo>
                    <a:lnTo>
                      <a:pt x="65" y="28"/>
                    </a:lnTo>
                    <a:lnTo>
                      <a:pt x="64" y="39"/>
                    </a:lnTo>
                    <a:lnTo>
                      <a:pt x="62" y="50"/>
                    </a:lnTo>
                    <a:lnTo>
                      <a:pt x="58" y="59"/>
                    </a:lnTo>
                    <a:lnTo>
                      <a:pt x="52" y="69"/>
                    </a:lnTo>
                    <a:lnTo>
                      <a:pt x="46" y="78"/>
                    </a:lnTo>
                    <a:lnTo>
                      <a:pt x="40" y="85"/>
                    </a:lnTo>
                    <a:lnTo>
                      <a:pt x="33" y="91"/>
                    </a:lnTo>
                    <a:lnTo>
                      <a:pt x="26" y="97"/>
                    </a:lnTo>
                    <a:lnTo>
                      <a:pt x="21" y="100"/>
                    </a:lnTo>
                    <a:lnTo>
                      <a:pt x="15" y="102"/>
                    </a:lnTo>
                    <a:lnTo>
                      <a:pt x="11" y="102"/>
                    </a:lnTo>
                    <a:lnTo>
                      <a:pt x="9" y="101"/>
                    </a:lnTo>
                    <a:lnTo>
                      <a:pt x="10" y="101"/>
                    </a:lnTo>
                    <a:lnTo>
                      <a:pt x="9" y="101"/>
                    </a:lnTo>
                    <a:lnTo>
                      <a:pt x="9" y="99"/>
                    </a:lnTo>
                    <a:lnTo>
                      <a:pt x="9" y="97"/>
                    </a:lnTo>
                    <a:lnTo>
                      <a:pt x="0" y="96"/>
                    </a:lnTo>
                    <a:lnTo>
                      <a:pt x="0" y="100"/>
                    </a:lnTo>
                    <a:lnTo>
                      <a:pt x="0" y="103"/>
                    </a:lnTo>
                    <a:lnTo>
                      <a:pt x="3" y="107"/>
                    </a:lnTo>
                    <a:lnTo>
                      <a:pt x="6" y="109"/>
                    </a:lnTo>
                    <a:lnTo>
                      <a:pt x="11" y="111"/>
                    </a:lnTo>
                    <a:lnTo>
                      <a:pt x="17" y="111"/>
                    </a:lnTo>
                    <a:lnTo>
                      <a:pt x="24" y="108"/>
                    </a:lnTo>
                    <a:lnTo>
                      <a:pt x="31" y="104"/>
                    </a:lnTo>
                    <a:lnTo>
                      <a:pt x="39" y="99"/>
                    </a:lnTo>
                    <a:lnTo>
                      <a:pt x="46" y="91"/>
                    </a:lnTo>
                    <a:lnTo>
                      <a:pt x="53" y="84"/>
                    </a:lnTo>
                    <a:lnTo>
                      <a:pt x="60" y="74"/>
                    </a:lnTo>
                    <a:lnTo>
                      <a:pt x="65" y="64"/>
                    </a:lnTo>
                    <a:lnTo>
                      <a:pt x="70" y="53"/>
                    </a:lnTo>
                    <a:lnTo>
                      <a:pt x="73" y="40"/>
                    </a:lnTo>
                    <a:lnTo>
                      <a:pt x="75" y="28"/>
                    </a:lnTo>
                    <a:lnTo>
                      <a:pt x="73" y="14"/>
                    </a:lnTo>
                    <a:lnTo>
                      <a:pt x="70" y="0"/>
                    </a:lnTo>
                    <a:lnTo>
                      <a:pt x="62"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26" name="Freeform 1048"/>
              <p:cNvSpPr>
                <a:spLocks noChangeArrowheads="1"/>
              </p:cNvSpPr>
              <p:nvPr/>
            </p:nvSpPr>
            <p:spPr bwMode="auto">
              <a:xfrm>
                <a:off x="5560" y="1566"/>
                <a:ext cx="50" cy="51"/>
              </a:xfrm>
              <a:custGeom>
                <a:avLst/>
                <a:gdLst>
                  <a:gd name="T0" fmla="*/ 8 w 53"/>
                  <a:gd name="T1" fmla="*/ 239845 h 45"/>
                  <a:gd name="T2" fmla="*/ 385 w 53"/>
                  <a:gd name="T3" fmla="*/ 200486 h 45"/>
                  <a:gd name="T4" fmla="*/ 535 w 53"/>
                  <a:gd name="T5" fmla="*/ 156637 h 45"/>
                  <a:gd name="T6" fmla="*/ 832 w 53"/>
                  <a:gd name="T7" fmla="*/ 112749 h 45"/>
                  <a:gd name="T8" fmla="*/ 982 w 53"/>
                  <a:gd name="T9" fmla="*/ 86331 h 45"/>
                  <a:gd name="T10" fmla="*/ 1169 w 53"/>
                  <a:gd name="T11" fmla="*/ 61500 h 45"/>
                  <a:gd name="T12" fmla="*/ 1306 w 53"/>
                  <a:gd name="T13" fmla="*/ 47402 h 45"/>
                  <a:gd name="T14" fmla="*/ 1366 w 53"/>
                  <a:gd name="T15" fmla="*/ 47402 h 45"/>
                  <a:gd name="T16" fmla="*/ 1379 w 53"/>
                  <a:gd name="T17" fmla="*/ 47402 h 45"/>
                  <a:gd name="T18" fmla="*/ 1366 w 53"/>
                  <a:gd name="T19" fmla="*/ 47402 h 45"/>
                  <a:gd name="T20" fmla="*/ 1366 w 53"/>
                  <a:gd name="T21" fmla="*/ 39851 h 45"/>
                  <a:gd name="T22" fmla="*/ 1564 w 53"/>
                  <a:gd name="T23" fmla="*/ 102 h 45"/>
                  <a:gd name="T24" fmla="*/ 1479 w 53"/>
                  <a:gd name="T25" fmla="*/ 1 h 45"/>
                  <a:gd name="T26" fmla="*/ 1401 w 53"/>
                  <a:gd name="T27" fmla="*/ 0 h 45"/>
                  <a:gd name="T28" fmla="*/ 1306 w 53"/>
                  <a:gd name="T29" fmla="*/ 0 h 45"/>
                  <a:gd name="T30" fmla="*/ 1224 w 53"/>
                  <a:gd name="T31" fmla="*/ 1 h 45"/>
                  <a:gd name="T32" fmla="*/ 991 w 53"/>
                  <a:gd name="T33" fmla="*/ 102 h 45"/>
                  <a:gd name="T34" fmla="*/ 840 w 53"/>
                  <a:gd name="T35" fmla="*/ 47402 h 45"/>
                  <a:gd name="T36" fmla="*/ 598 w 53"/>
                  <a:gd name="T37" fmla="*/ 79307 h 45"/>
                  <a:gd name="T38" fmla="*/ 385 w 53"/>
                  <a:gd name="T39" fmla="*/ 121243 h 45"/>
                  <a:gd name="T40" fmla="*/ 6 w 53"/>
                  <a:gd name="T41" fmla="*/ 170791 h 45"/>
                  <a:gd name="T42" fmla="*/ 0 w 53"/>
                  <a:gd name="T43" fmla="*/ 218385 h 45"/>
                  <a:gd name="T44" fmla="*/ 8 w 53"/>
                  <a:gd name="T45" fmla="*/ 239845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8" y="45"/>
                    </a:moveTo>
                    <a:lnTo>
                      <a:pt x="13" y="37"/>
                    </a:lnTo>
                    <a:lnTo>
                      <a:pt x="19" y="29"/>
                    </a:lnTo>
                    <a:lnTo>
                      <a:pt x="27" y="22"/>
                    </a:lnTo>
                    <a:lnTo>
                      <a:pt x="33" y="16"/>
                    </a:lnTo>
                    <a:lnTo>
                      <a:pt x="40" y="12"/>
                    </a:lnTo>
                    <a:lnTo>
                      <a:pt x="44" y="9"/>
                    </a:lnTo>
                    <a:lnTo>
                      <a:pt x="45" y="9"/>
                    </a:lnTo>
                    <a:lnTo>
                      <a:pt x="46" y="9"/>
                    </a:lnTo>
                    <a:lnTo>
                      <a:pt x="45" y="9"/>
                    </a:lnTo>
                    <a:lnTo>
                      <a:pt x="45" y="7"/>
                    </a:lnTo>
                    <a:lnTo>
                      <a:pt x="53" y="4"/>
                    </a:lnTo>
                    <a:lnTo>
                      <a:pt x="50" y="1"/>
                    </a:lnTo>
                    <a:lnTo>
                      <a:pt x="47" y="0"/>
                    </a:lnTo>
                    <a:lnTo>
                      <a:pt x="44" y="0"/>
                    </a:lnTo>
                    <a:lnTo>
                      <a:pt x="41" y="1"/>
                    </a:lnTo>
                    <a:lnTo>
                      <a:pt x="34" y="4"/>
                    </a:lnTo>
                    <a:lnTo>
                      <a:pt x="28" y="9"/>
                    </a:lnTo>
                    <a:lnTo>
                      <a:pt x="21" y="15"/>
                    </a:lnTo>
                    <a:lnTo>
                      <a:pt x="13" y="23"/>
                    </a:lnTo>
                    <a:lnTo>
                      <a:pt x="6" y="32"/>
                    </a:lnTo>
                    <a:lnTo>
                      <a:pt x="0" y="40"/>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27" name="Freeform 1049"/>
              <p:cNvSpPr>
                <a:spLocks noChangeArrowheads="1"/>
              </p:cNvSpPr>
              <p:nvPr/>
            </p:nvSpPr>
            <p:spPr bwMode="auto">
              <a:xfrm>
                <a:off x="5542" y="1622"/>
                <a:ext cx="21" cy="51"/>
              </a:xfrm>
              <a:custGeom>
                <a:avLst/>
                <a:gdLst>
                  <a:gd name="T0" fmla="*/ 577 w 25"/>
                  <a:gd name="T1" fmla="*/ 1538 h 61"/>
                  <a:gd name="T2" fmla="*/ 624 w 25"/>
                  <a:gd name="T3" fmla="*/ 1423 h 61"/>
                  <a:gd name="T4" fmla="*/ 674 w 25"/>
                  <a:gd name="T5" fmla="*/ 1297 h 61"/>
                  <a:gd name="T6" fmla="*/ 728 w 25"/>
                  <a:gd name="T7" fmla="*/ 1121 h 61"/>
                  <a:gd name="T8" fmla="*/ 786 w 25"/>
                  <a:gd name="T9" fmla="*/ 945 h 61"/>
                  <a:gd name="T10" fmla="*/ 916 w 25"/>
                  <a:gd name="T11" fmla="*/ 748 h 61"/>
                  <a:gd name="T12" fmla="*/ 1069 w 25"/>
                  <a:gd name="T13" fmla="*/ 509 h 61"/>
                  <a:gd name="T14" fmla="*/ 1347 w 25"/>
                  <a:gd name="T15" fmla="*/ 291 h 61"/>
                  <a:gd name="T16" fmla="*/ 1572 w 25"/>
                  <a:gd name="T17" fmla="*/ 3 h 61"/>
                  <a:gd name="T18" fmla="*/ 1069 w 25"/>
                  <a:gd name="T19" fmla="*/ 0 h 61"/>
                  <a:gd name="T20" fmla="*/ 786 w 25"/>
                  <a:gd name="T21" fmla="*/ 231 h 61"/>
                  <a:gd name="T22" fmla="*/ 577 w 25"/>
                  <a:gd name="T23" fmla="*/ 467 h 61"/>
                  <a:gd name="T24" fmla="*/ 496 w 25"/>
                  <a:gd name="T25" fmla="*/ 691 h 61"/>
                  <a:gd name="T26" fmla="*/ 3 w 25"/>
                  <a:gd name="T27" fmla="*/ 875 h 61"/>
                  <a:gd name="T28" fmla="*/ 3 w 25"/>
                  <a:gd name="T29" fmla="*/ 1038 h 61"/>
                  <a:gd name="T30" fmla="*/ 2 w 25"/>
                  <a:gd name="T31" fmla="*/ 1257 h 61"/>
                  <a:gd name="T32" fmla="*/ 2 w 25"/>
                  <a:gd name="T33" fmla="*/ 1405 h 61"/>
                  <a:gd name="T34" fmla="*/ 0 w 25"/>
                  <a:gd name="T35" fmla="*/ 1517 h 61"/>
                  <a:gd name="T36" fmla="*/ 577 w 25"/>
                  <a:gd name="T37" fmla="*/ 1538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1"/>
                  <a:gd name="T59" fmla="*/ 25 w 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1">
                    <a:moveTo>
                      <a:pt x="9" y="61"/>
                    </a:moveTo>
                    <a:lnTo>
                      <a:pt x="10" y="56"/>
                    </a:lnTo>
                    <a:lnTo>
                      <a:pt x="11" y="51"/>
                    </a:lnTo>
                    <a:lnTo>
                      <a:pt x="12" y="44"/>
                    </a:lnTo>
                    <a:lnTo>
                      <a:pt x="13" y="37"/>
                    </a:lnTo>
                    <a:lnTo>
                      <a:pt x="15" y="29"/>
                    </a:lnTo>
                    <a:lnTo>
                      <a:pt x="17" y="20"/>
                    </a:lnTo>
                    <a:lnTo>
                      <a:pt x="21" y="12"/>
                    </a:lnTo>
                    <a:lnTo>
                      <a:pt x="25" y="5"/>
                    </a:lnTo>
                    <a:lnTo>
                      <a:pt x="17" y="0"/>
                    </a:lnTo>
                    <a:lnTo>
                      <a:pt x="13" y="9"/>
                    </a:lnTo>
                    <a:lnTo>
                      <a:pt x="9" y="18"/>
                    </a:lnTo>
                    <a:lnTo>
                      <a:pt x="7" y="27"/>
                    </a:lnTo>
                    <a:lnTo>
                      <a:pt x="5" y="34"/>
                    </a:lnTo>
                    <a:lnTo>
                      <a:pt x="3" y="42"/>
                    </a:lnTo>
                    <a:lnTo>
                      <a:pt x="2" y="50"/>
                    </a:lnTo>
                    <a:lnTo>
                      <a:pt x="2" y="55"/>
                    </a:lnTo>
                    <a:lnTo>
                      <a:pt x="0" y="60"/>
                    </a:lnTo>
                    <a:lnTo>
                      <a:pt x="9"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28" name="Freeform 1050"/>
              <p:cNvSpPr>
                <a:spLocks noChangeArrowheads="1"/>
              </p:cNvSpPr>
              <p:nvPr/>
            </p:nvSpPr>
            <p:spPr bwMode="auto">
              <a:xfrm>
                <a:off x="142" y="2635"/>
                <a:ext cx="63" cy="112"/>
              </a:xfrm>
              <a:custGeom>
                <a:avLst/>
                <a:gdLst>
                  <a:gd name="T0" fmla="*/ 3166 w 65"/>
                  <a:gd name="T1" fmla="*/ 29584 h 107"/>
                  <a:gd name="T2" fmla="*/ 3166 w 65"/>
                  <a:gd name="T3" fmla="*/ 30401 h 107"/>
                  <a:gd name="T4" fmla="*/ 3166 w 65"/>
                  <a:gd name="T5" fmla="*/ 31411 h 107"/>
                  <a:gd name="T6" fmla="*/ 3157 w 65"/>
                  <a:gd name="T7" fmla="*/ 32030 h 107"/>
                  <a:gd name="T8" fmla="*/ 3102 w 65"/>
                  <a:gd name="T9" fmla="*/ 32375 h 107"/>
                  <a:gd name="T10" fmla="*/ 2922 w 65"/>
                  <a:gd name="T11" fmla="*/ 32690 h 107"/>
                  <a:gd name="T12" fmla="*/ 2647 w 65"/>
                  <a:gd name="T13" fmla="*/ 32690 h 107"/>
                  <a:gd name="T14" fmla="*/ 2349 w 65"/>
                  <a:gd name="T15" fmla="*/ 32030 h 107"/>
                  <a:gd name="T16" fmla="*/ 2043 w 65"/>
                  <a:gd name="T17" fmla="*/ 30401 h 107"/>
                  <a:gd name="T18" fmla="*/ 1708 w 65"/>
                  <a:gd name="T19" fmla="*/ 29499 h 107"/>
                  <a:gd name="T20" fmla="*/ 1346 w 65"/>
                  <a:gd name="T21" fmla="*/ 27449 h 107"/>
                  <a:gd name="T22" fmla="*/ 997 w 65"/>
                  <a:gd name="T23" fmla="*/ 25250 h 107"/>
                  <a:gd name="T24" fmla="*/ 697 w 65"/>
                  <a:gd name="T25" fmla="*/ 22111 h 107"/>
                  <a:gd name="T26" fmla="*/ 8 w 65"/>
                  <a:gd name="T27" fmla="*/ 19122 h 107"/>
                  <a:gd name="T28" fmla="*/ 4 w 65"/>
                  <a:gd name="T29" fmla="*/ 15472 h 107"/>
                  <a:gd name="T30" fmla="*/ 2 w 65"/>
                  <a:gd name="T31" fmla="*/ 12281 h 107"/>
                  <a:gd name="T32" fmla="*/ 0 w 65"/>
                  <a:gd name="T33" fmla="*/ 8567 h 107"/>
                  <a:gd name="T34" fmla="*/ 1 w 65"/>
                  <a:gd name="T35" fmla="*/ 4545 h 107"/>
                  <a:gd name="T36" fmla="*/ 4 w 65"/>
                  <a:gd name="T37" fmla="*/ 3 h 107"/>
                  <a:gd name="T38" fmla="*/ 5 w 65"/>
                  <a:gd name="T39" fmla="*/ 1 h 107"/>
                  <a:gd name="T40" fmla="*/ 6 w 65"/>
                  <a:gd name="T41" fmla="*/ 0 h 107"/>
                  <a:gd name="T42" fmla="*/ 8 w 65"/>
                  <a:gd name="T43" fmla="*/ 0 h 107"/>
                  <a:gd name="T44" fmla="*/ 517 w 65"/>
                  <a:gd name="T45" fmla="*/ 1 h 107"/>
                  <a:gd name="T46" fmla="*/ 787 w 65"/>
                  <a:gd name="T47" fmla="*/ 4 h 107"/>
                  <a:gd name="T48" fmla="*/ 1126 w 65"/>
                  <a:gd name="T49" fmla="*/ 2734 h 107"/>
                  <a:gd name="T50" fmla="*/ 1429 w 65"/>
                  <a:gd name="T51" fmla="*/ 4206 h 107"/>
                  <a:gd name="T52" fmla="*/ 1814 w 65"/>
                  <a:gd name="T53" fmla="*/ 6917 h 107"/>
                  <a:gd name="T54" fmla="*/ 2122 w 65"/>
                  <a:gd name="T55" fmla="*/ 9205 h 107"/>
                  <a:gd name="T56" fmla="*/ 2391 w 65"/>
                  <a:gd name="T57" fmla="*/ 11789 h 107"/>
                  <a:gd name="T58" fmla="*/ 2647 w 65"/>
                  <a:gd name="T59" fmla="*/ 14645 h 107"/>
                  <a:gd name="T60" fmla="*/ 2810 w 65"/>
                  <a:gd name="T61" fmla="*/ 16646 h 107"/>
                  <a:gd name="T62" fmla="*/ 2922 w 65"/>
                  <a:gd name="T63" fmla="*/ 19525 h 107"/>
                  <a:gd name="T64" fmla="*/ 2982 w 65"/>
                  <a:gd name="T65" fmla="*/ 22173 h 107"/>
                  <a:gd name="T66" fmla="*/ 3102 w 65"/>
                  <a:gd name="T67" fmla="*/ 25250 h 107"/>
                  <a:gd name="T68" fmla="*/ 3157 w 65"/>
                  <a:gd name="T69" fmla="*/ 27153 h 107"/>
                  <a:gd name="T70" fmla="*/ 3157 w 65"/>
                  <a:gd name="T71" fmla="*/ 28293 h 107"/>
                  <a:gd name="T72" fmla="*/ 3166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7"/>
                    </a:moveTo>
                    <a:lnTo>
                      <a:pt x="65" y="100"/>
                    </a:lnTo>
                    <a:lnTo>
                      <a:pt x="65" y="102"/>
                    </a:lnTo>
                    <a:lnTo>
                      <a:pt x="64" y="105"/>
                    </a:lnTo>
                    <a:lnTo>
                      <a:pt x="63" y="106"/>
                    </a:lnTo>
                    <a:lnTo>
                      <a:pt x="59" y="107"/>
                    </a:lnTo>
                    <a:lnTo>
                      <a:pt x="54" y="107"/>
                    </a:lnTo>
                    <a:lnTo>
                      <a:pt x="48" y="105"/>
                    </a:lnTo>
                    <a:lnTo>
                      <a:pt x="41" y="100"/>
                    </a:lnTo>
                    <a:lnTo>
                      <a:pt x="35" y="96"/>
                    </a:lnTo>
                    <a:lnTo>
                      <a:pt x="27" y="89"/>
                    </a:lnTo>
                    <a:lnTo>
                      <a:pt x="21" y="81"/>
                    </a:lnTo>
                    <a:lnTo>
                      <a:pt x="15" y="72"/>
                    </a:lnTo>
                    <a:lnTo>
                      <a:pt x="8" y="62"/>
                    </a:lnTo>
                    <a:lnTo>
                      <a:pt x="4" y="51"/>
                    </a:lnTo>
                    <a:lnTo>
                      <a:pt x="2" y="40"/>
                    </a:lnTo>
                    <a:lnTo>
                      <a:pt x="0" y="28"/>
                    </a:lnTo>
                    <a:lnTo>
                      <a:pt x="1" y="16"/>
                    </a:lnTo>
                    <a:lnTo>
                      <a:pt x="4" y="3"/>
                    </a:lnTo>
                    <a:lnTo>
                      <a:pt x="5" y="1"/>
                    </a:lnTo>
                    <a:lnTo>
                      <a:pt x="6" y="0"/>
                    </a:lnTo>
                    <a:lnTo>
                      <a:pt x="8" y="0"/>
                    </a:lnTo>
                    <a:lnTo>
                      <a:pt x="10" y="1"/>
                    </a:lnTo>
                    <a:lnTo>
                      <a:pt x="17" y="4"/>
                    </a:lnTo>
                    <a:lnTo>
                      <a:pt x="23" y="9"/>
                    </a:lnTo>
                    <a:lnTo>
                      <a:pt x="29" y="15"/>
                    </a:lnTo>
                    <a:lnTo>
                      <a:pt x="37" y="22"/>
                    </a:lnTo>
                    <a:lnTo>
                      <a:pt x="43" y="30"/>
                    </a:lnTo>
                    <a:lnTo>
                      <a:pt x="49" y="39"/>
                    </a:lnTo>
                    <a:lnTo>
                      <a:pt x="54" y="48"/>
                    </a:lnTo>
                    <a:lnTo>
                      <a:pt x="57" y="55"/>
                    </a:lnTo>
                    <a:lnTo>
                      <a:pt x="59" y="64"/>
                    </a:lnTo>
                    <a:lnTo>
                      <a:pt x="61" y="73"/>
                    </a:lnTo>
                    <a:lnTo>
                      <a:pt x="63" y="81"/>
                    </a:lnTo>
                    <a:lnTo>
                      <a:pt x="64" y="87"/>
                    </a:lnTo>
                    <a:lnTo>
                      <a:pt x="64" y="93"/>
                    </a:lnTo>
                    <a:lnTo>
                      <a:pt x="65"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29" name="Freeform 1051"/>
              <p:cNvSpPr>
                <a:spLocks noChangeArrowheads="1"/>
              </p:cNvSpPr>
              <p:nvPr/>
            </p:nvSpPr>
            <p:spPr bwMode="auto">
              <a:xfrm>
                <a:off x="137" y="2636"/>
                <a:ext cx="73" cy="127"/>
              </a:xfrm>
              <a:custGeom>
                <a:avLst/>
                <a:gdLst>
                  <a:gd name="T0" fmla="*/ 5 w 75"/>
                  <a:gd name="T1" fmla="*/ 0 h 110"/>
                  <a:gd name="T2" fmla="*/ 2 w 75"/>
                  <a:gd name="T3" fmla="*/ 24996 h 110"/>
                  <a:gd name="T4" fmla="*/ 0 w 75"/>
                  <a:gd name="T5" fmla="*/ 50507 h 110"/>
                  <a:gd name="T6" fmla="*/ 2 w 75"/>
                  <a:gd name="T7" fmla="*/ 75153 h 110"/>
                  <a:gd name="T8" fmla="*/ 5 w 75"/>
                  <a:gd name="T9" fmla="*/ 96369 h 110"/>
                  <a:gd name="T10" fmla="*/ 324 w 75"/>
                  <a:gd name="T11" fmla="*/ 116864 h 110"/>
                  <a:gd name="T12" fmla="*/ 419 w 75"/>
                  <a:gd name="T13" fmla="*/ 136814 h 110"/>
                  <a:gd name="T14" fmla="*/ 604 w 75"/>
                  <a:gd name="T15" fmla="*/ 154453 h 110"/>
                  <a:gd name="T16" fmla="*/ 868 w 75"/>
                  <a:gd name="T17" fmla="*/ 170442 h 110"/>
                  <a:gd name="T18" fmla="*/ 1061 w 75"/>
                  <a:gd name="T19" fmla="*/ 181110 h 110"/>
                  <a:gd name="T20" fmla="*/ 1305 w 75"/>
                  <a:gd name="T21" fmla="*/ 193279 h 110"/>
                  <a:gd name="T22" fmla="*/ 1527 w 75"/>
                  <a:gd name="T23" fmla="*/ 199419 h 110"/>
                  <a:gd name="T24" fmla="*/ 1696 w 75"/>
                  <a:gd name="T25" fmla="*/ 202655 h 110"/>
                  <a:gd name="T26" fmla="*/ 1881 w 75"/>
                  <a:gd name="T27" fmla="*/ 202655 h 110"/>
                  <a:gd name="T28" fmla="*/ 2085 w 75"/>
                  <a:gd name="T29" fmla="*/ 200464 h 110"/>
                  <a:gd name="T30" fmla="*/ 2097 w 75"/>
                  <a:gd name="T31" fmla="*/ 195998 h 110"/>
                  <a:gd name="T32" fmla="*/ 2197 w 75"/>
                  <a:gd name="T33" fmla="*/ 191955 h 110"/>
                  <a:gd name="T34" fmla="*/ 2197 w 75"/>
                  <a:gd name="T35" fmla="*/ 181635 h 110"/>
                  <a:gd name="T36" fmla="*/ 2197 w 75"/>
                  <a:gd name="T37" fmla="*/ 178741 h 110"/>
                  <a:gd name="T38" fmla="*/ 1980 w 75"/>
                  <a:gd name="T39" fmla="*/ 180826 h 110"/>
                  <a:gd name="T40" fmla="*/ 1980 w 75"/>
                  <a:gd name="T41" fmla="*/ 181635 h 110"/>
                  <a:gd name="T42" fmla="*/ 1980 w 75"/>
                  <a:gd name="T43" fmla="*/ 184377 h 110"/>
                  <a:gd name="T44" fmla="*/ 1888 w 75"/>
                  <a:gd name="T45" fmla="*/ 184377 h 110"/>
                  <a:gd name="T46" fmla="*/ 1980 w 75"/>
                  <a:gd name="T47" fmla="*/ 184377 h 110"/>
                  <a:gd name="T48" fmla="*/ 1881 w 75"/>
                  <a:gd name="T49" fmla="*/ 185370 h 110"/>
                  <a:gd name="T50" fmla="*/ 1785 w 75"/>
                  <a:gd name="T51" fmla="*/ 185370 h 110"/>
                  <a:gd name="T52" fmla="*/ 1609 w 75"/>
                  <a:gd name="T53" fmla="*/ 181635 h 110"/>
                  <a:gd name="T54" fmla="*/ 1451 w 75"/>
                  <a:gd name="T55" fmla="*/ 178741 h 110"/>
                  <a:gd name="T56" fmla="*/ 1239 w 75"/>
                  <a:gd name="T57" fmla="*/ 167486 h 110"/>
                  <a:gd name="T58" fmla="*/ 1013 w 75"/>
                  <a:gd name="T59" fmla="*/ 157533 h 110"/>
                  <a:gd name="T60" fmla="*/ 868 w 75"/>
                  <a:gd name="T61" fmla="*/ 142815 h 110"/>
                  <a:gd name="T62" fmla="*/ 636 w 75"/>
                  <a:gd name="T63" fmla="*/ 129533 h 110"/>
                  <a:gd name="T64" fmla="*/ 466 w 75"/>
                  <a:gd name="T65" fmla="*/ 110750 h 110"/>
                  <a:gd name="T66" fmla="*/ 379 w 75"/>
                  <a:gd name="T67" fmla="*/ 89394 h 110"/>
                  <a:gd name="T68" fmla="*/ 341 w 75"/>
                  <a:gd name="T69" fmla="*/ 70301 h 110"/>
                  <a:gd name="T70" fmla="*/ 324 w 75"/>
                  <a:gd name="T71" fmla="*/ 50507 h 110"/>
                  <a:gd name="T72" fmla="*/ 324 w 75"/>
                  <a:gd name="T73" fmla="*/ 27188 h 110"/>
                  <a:gd name="T74" fmla="*/ 379 w 75"/>
                  <a:gd name="T75" fmla="*/ 53 h 110"/>
                  <a:gd name="T76" fmla="*/ 5 w 75"/>
                  <a:gd name="T77" fmla="*/ 0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0"/>
                  <a:gd name="T119" fmla="*/ 75 w 75"/>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0">
                    <a:moveTo>
                      <a:pt x="5" y="0"/>
                    </a:moveTo>
                    <a:lnTo>
                      <a:pt x="2" y="14"/>
                    </a:lnTo>
                    <a:lnTo>
                      <a:pt x="0" y="27"/>
                    </a:lnTo>
                    <a:lnTo>
                      <a:pt x="2" y="40"/>
                    </a:lnTo>
                    <a:lnTo>
                      <a:pt x="5" y="52"/>
                    </a:lnTo>
                    <a:lnTo>
                      <a:pt x="10" y="63"/>
                    </a:lnTo>
                    <a:lnTo>
                      <a:pt x="15" y="74"/>
                    </a:lnTo>
                    <a:lnTo>
                      <a:pt x="22" y="83"/>
                    </a:lnTo>
                    <a:lnTo>
                      <a:pt x="29" y="92"/>
                    </a:lnTo>
                    <a:lnTo>
                      <a:pt x="36" y="98"/>
                    </a:lnTo>
                    <a:lnTo>
                      <a:pt x="44" y="104"/>
                    </a:lnTo>
                    <a:lnTo>
                      <a:pt x="51" y="108"/>
                    </a:lnTo>
                    <a:lnTo>
                      <a:pt x="58" y="110"/>
                    </a:lnTo>
                    <a:lnTo>
                      <a:pt x="64" y="110"/>
                    </a:lnTo>
                    <a:lnTo>
                      <a:pt x="70" y="109"/>
                    </a:lnTo>
                    <a:lnTo>
                      <a:pt x="72" y="106"/>
                    </a:lnTo>
                    <a:lnTo>
                      <a:pt x="75" y="103"/>
                    </a:lnTo>
                    <a:lnTo>
                      <a:pt x="75" y="99"/>
                    </a:lnTo>
                    <a:lnTo>
                      <a:pt x="75" y="96"/>
                    </a:lnTo>
                    <a:lnTo>
                      <a:pt x="66" y="97"/>
                    </a:lnTo>
                    <a:lnTo>
                      <a:pt x="66" y="99"/>
                    </a:lnTo>
                    <a:lnTo>
                      <a:pt x="66" y="100"/>
                    </a:lnTo>
                    <a:lnTo>
                      <a:pt x="65" y="100"/>
                    </a:lnTo>
                    <a:lnTo>
                      <a:pt x="66" y="100"/>
                    </a:lnTo>
                    <a:lnTo>
                      <a:pt x="64" y="101"/>
                    </a:lnTo>
                    <a:lnTo>
                      <a:pt x="60" y="101"/>
                    </a:lnTo>
                    <a:lnTo>
                      <a:pt x="54" y="99"/>
                    </a:lnTo>
                    <a:lnTo>
                      <a:pt x="49" y="96"/>
                    </a:lnTo>
                    <a:lnTo>
                      <a:pt x="42" y="91"/>
                    </a:lnTo>
                    <a:lnTo>
                      <a:pt x="35" y="85"/>
                    </a:lnTo>
                    <a:lnTo>
                      <a:pt x="29" y="77"/>
                    </a:lnTo>
                    <a:lnTo>
                      <a:pt x="23" y="69"/>
                    </a:lnTo>
                    <a:lnTo>
                      <a:pt x="17" y="59"/>
                    </a:lnTo>
                    <a:lnTo>
                      <a:pt x="13" y="49"/>
                    </a:lnTo>
                    <a:lnTo>
                      <a:pt x="11" y="38"/>
                    </a:lnTo>
                    <a:lnTo>
                      <a:pt x="10" y="27"/>
                    </a:lnTo>
                    <a:lnTo>
                      <a:pt x="10" y="15"/>
                    </a:lnTo>
                    <a:lnTo>
                      <a:pt x="13" y="3"/>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30" name="Freeform 1052"/>
              <p:cNvSpPr>
                <a:spLocks noChangeArrowheads="1"/>
              </p:cNvSpPr>
              <p:nvPr/>
            </p:nvSpPr>
            <p:spPr bwMode="auto">
              <a:xfrm>
                <a:off x="142" y="2631"/>
                <a:ext cx="50" cy="51"/>
              </a:xfrm>
              <a:custGeom>
                <a:avLst/>
                <a:gdLst>
                  <a:gd name="T0" fmla="*/ 1564 w 53"/>
                  <a:gd name="T1" fmla="*/ 220478 h 45"/>
                  <a:gd name="T2" fmla="*/ 1401 w 53"/>
                  <a:gd name="T3" fmla="*/ 170791 h 45"/>
                  <a:gd name="T4" fmla="*/ 1169 w 53"/>
                  <a:gd name="T5" fmla="*/ 121243 h 45"/>
                  <a:gd name="T6" fmla="*/ 938 w 53"/>
                  <a:gd name="T7" fmla="*/ 79307 h 45"/>
                  <a:gd name="T8" fmla="*/ 746 w 53"/>
                  <a:gd name="T9" fmla="*/ 47402 h 45"/>
                  <a:gd name="T10" fmla="*/ 535 w 53"/>
                  <a:gd name="T11" fmla="*/ 102 h 45"/>
                  <a:gd name="T12" fmla="*/ 363 w 53"/>
                  <a:gd name="T13" fmla="*/ 1 h 45"/>
                  <a:gd name="T14" fmla="*/ 308 w 53"/>
                  <a:gd name="T15" fmla="*/ 0 h 45"/>
                  <a:gd name="T16" fmla="*/ 6 w 53"/>
                  <a:gd name="T17" fmla="*/ 0 h 45"/>
                  <a:gd name="T18" fmla="*/ 3 w 53"/>
                  <a:gd name="T19" fmla="*/ 66 h 45"/>
                  <a:gd name="T20" fmla="*/ 0 w 53"/>
                  <a:gd name="T21" fmla="*/ 902 h 45"/>
                  <a:gd name="T22" fmla="*/ 8 w 53"/>
                  <a:gd name="T23" fmla="*/ 43505 h 45"/>
                  <a:gd name="T24" fmla="*/ 8 w 53"/>
                  <a:gd name="T25" fmla="*/ 47402 h 45"/>
                  <a:gd name="T26" fmla="*/ 7 w 53"/>
                  <a:gd name="T27" fmla="*/ 47402 h 45"/>
                  <a:gd name="T28" fmla="*/ 8 w 53"/>
                  <a:gd name="T29" fmla="*/ 47402 h 45"/>
                  <a:gd name="T30" fmla="*/ 308 w 53"/>
                  <a:gd name="T31" fmla="*/ 51596 h 45"/>
                  <a:gd name="T32" fmla="*/ 385 w 53"/>
                  <a:gd name="T33" fmla="*/ 61500 h 45"/>
                  <a:gd name="T34" fmla="*/ 566 w 53"/>
                  <a:gd name="T35" fmla="*/ 86331 h 45"/>
                  <a:gd name="T36" fmla="*/ 832 w 53"/>
                  <a:gd name="T37" fmla="*/ 112749 h 45"/>
                  <a:gd name="T38" fmla="*/ 991 w 53"/>
                  <a:gd name="T39" fmla="*/ 158576 h 45"/>
                  <a:gd name="T40" fmla="*/ 1169 w 53"/>
                  <a:gd name="T41" fmla="*/ 200486 h 45"/>
                  <a:gd name="T42" fmla="*/ 1366 w 53"/>
                  <a:gd name="T43" fmla="*/ 239845 h 45"/>
                  <a:gd name="T44" fmla="*/ 1564 w 53"/>
                  <a:gd name="T45" fmla="*/ 220478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53" y="41"/>
                    </a:moveTo>
                    <a:lnTo>
                      <a:pt x="47" y="32"/>
                    </a:lnTo>
                    <a:lnTo>
                      <a:pt x="40" y="23"/>
                    </a:lnTo>
                    <a:lnTo>
                      <a:pt x="32" y="15"/>
                    </a:lnTo>
                    <a:lnTo>
                      <a:pt x="25" y="9"/>
                    </a:lnTo>
                    <a:lnTo>
                      <a:pt x="19" y="4"/>
                    </a:lnTo>
                    <a:lnTo>
                      <a:pt x="12" y="1"/>
                    </a:lnTo>
                    <a:lnTo>
                      <a:pt x="9" y="0"/>
                    </a:lnTo>
                    <a:lnTo>
                      <a:pt x="6" y="0"/>
                    </a:lnTo>
                    <a:lnTo>
                      <a:pt x="3" y="2"/>
                    </a:lnTo>
                    <a:lnTo>
                      <a:pt x="0" y="5"/>
                    </a:lnTo>
                    <a:lnTo>
                      <a:pt x="8" y="8"/>
                    </a:lnTo>
                    <a:lnTo>
                      <a:pt x="8" y="9"/>
                    </a:lnTo>
                    <a:lnTo>
                      <a:pt x="7" y="9"/>
                    </a:lnTo>
                    <a:lnTo>
                      <a:pt x="8" y="9"/>
                    </a:lnTo>
                    <a:lnTo>
                      <a:pt x="9" y="10"/>
                    </a:lnTo>
                    <a:lnTo>
                      <a:pt x="13" y="12"/>
                    </a:lnTo>
                    <a:lnTo>
                      <a:pt x="20" y="16"/>
                    </a:lnTo>
                    <a:lnTo>
                      <a:pt x="27" y="22"/>
                    </a:lnTo>
                    <a:lnTo>
                      <a:pt x="34" y="30"/>
                    </a:lnTo>
                    <a:lnTo>
                      <a:pt x="40" y="37"/>
                    </a:lnTo>
                    <a:lnTo>
                      <a:pt x="45" y="45"/>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31" name="Freeform 1053"/>
              <p:cNvSpPr>
                <a:spLocks noChangeArrowheads="1"/>
              </p:cNvSpPr>
              <p:nvPr/>
            </p:nvSpPr>
            <p:spPr bwMode="auto">
              <a:xfrm>
                <a:off x="190" y="2677"/>
                <a:ext cx="21" cy="51"/>
              </a:xfrm>
              <a:custGeom>
                <a:avLst/>
                <a:gdLst>
                  <a:gd name="T0" fmla="*/ 1572 w 25"/>
                  <a:gd name="T1" fmla="*/ 1517 h 61"/>
                  <a:gd name="T2" fmla="*/ 1454 w 25"/>
                  <a:gd name="T3" fmla="*/ 1423 h 61"/>
                  <a:gd name="T4" fmla="*/ 1454 w 25"/>
                  <a:gd name="T5" fmla="*/ 1215 h 61"/>
                  <a:gd name="T6" fmla="*/ 1411 w 25"/>
                  <a:gd name="T7" fmla="*/ 1038 h 61"/>
                  <a:gd name="T8" fmla="*/ 1308 w 25"/>
                  <a:gd name="T9" fmla="*/ 885 h 61"/>
                  <a:gd name="T10" fmla="*/ 1154 w 25"/>
                  <a:gd name="T11" fmla="*/ 646 h 61"/>
                  <a:gd name="T12" fmla="*/ 990 w 25"/>
                  <a:gd name="T13" fmla="*/ 433 h 61"/>
                  <a:gd name="T14" fmla="*/ 728 w 25"/>
                  <a:gd name="T15" fmla="*/ 213 h 61"/>
                  <a:gd name="T16" fmla="*/ 535 w 25"/>
                  <a:gd name="T17" fmla="*/ 0 h 61"/>
                  <a:gd name="T18" fmla="*/ 0 w 25"/>
                  <a:gd name="T19" fmla="*/ 3 h 61"/>
                  <a:gd name="T20" fmla="*/ 3 w 25"/>
                  <a:gd name="T21" fmla="*/ 291 h 61"/>
                  <a:gd name="T22" fmla="*/ 535 w 25"/>
                  <a:gd name="T23" fmla="*/ 509 h 61"/>
                  <a:gd name="T24" fmla="*/ 624 w 25"/>
                  <a:gd name="T25" fmla="*/ 699 h 61"/>
                  <a:gd name="T26" fmla="*/ 728 w 25"/>
                  <a:gd name="T27" fmla="*/ 886 h 61"/>
                  <a:gd name="T28" fmla="*/ 786 w 25"/>
                  <a:gd name="T29" fmla="*/ 1121 h 61"/>
                  <a:gd name="T30" fmla="*/ 848 w 25"/>
                  <a:gd name="T31" fmla="*/ 1257 h 61"/>
                  <a:gd name="T32" fmla="*/ 916 w 25"/>
                  <a:gd name="T33" fmla="*/ 1424 h 61"/>
                  <a:gd name="T34" fmla="*/ 990 w 25"/>
                  <a:gd name="T35" fmla="*/ 1538 h 61"/>
                  <a:gd name="T36" fmla="*/ 1572 w 25"/>
                  <a:gd name="T37" fmla="*/ 1517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1"/>
                  <a:gd name="T59" fmla="*/ 25 w 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1">
                    <a:moveTo>
                      <a:pt x="25" y="60"/>
                    </a:moveTo>
                    <a:lnTo>
                      <a:pt x="23" y="56"/>
                    </a:lnTo>
                    <a:lnTo>
                      <a:pt x="23" y="49"/>
                    </a:lnTo>
                    <a:lnTo>
                      <a:pt x="22" y="42"/>
                    </a:lnTo>
                    <a:lnTo>
                      <a:pt x="20" y="35"/>
                    </a:lnTo>
                    <a:lnTo>
                      <a:pt x="18" y="26"/>
                    </a:lnTo>
                    <a:lnTo>
                      <a:pt x="16" y="17"/>
                    </a:lnTo>
                    <a:lnTo>
                      <a:pt x="12" y="8"/>
                    </a:lnTo>
                    <a:lnTo>
                      <a:pt x="8" y="0"/>
                    </a:lnTo>
                    <a:lnTo>
                      <a:pt x="0" y="4"/>
                    </a:lnTo>
                    <a:lnTo>
                      <a:pt x="4" y="12"/>
                    </a:lnTo>
                    <a:lnTo>
                      <a:pt x="8" y="20"/>
                    </a:lnTo>
                    <a:lnTo>
                      <a:pt x="10" y="28"/>
                    </a:lnTo>
                    <a:lnTo>
                      <a:pt x="12" y="36"/>
                    </a:lnTo>
                    <a:lnTo>
                      <a:pt x="13" y="44"/>
                    </a:lnTo>
                    <a:lnTo>
                      <a:pt x="14" y="50"/>
                    </a:lnTo>
                    <a:lnTo>
                      <a:pt x="15" y="57"/>
                    </a:lnTo>
                    <a:lnTo>
                      <a:pt x="16" y="61"/>
                    </a:lnTo>
                    <a:lnTo>
                      <a:pt x="25"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32" name="Freeform 1054"/>
              <p:cNvSpPr>
                <a:spLocks noChangeArrowheads="1"/>
              </p:cNvSpPr>
              <p:nvPr/>
            </p:nvSpPr>
            <p:spPr bwMode="auto">
              <a:xfrm>
                <a:off x="5548" y="2776"/>
                <a:ext cx="63" cy="112"/>
              </a:xfrm>
              <a:custGeom>
                <a:avLst/>
                <a:gdLst>
                  <a:gd name="T0" fmla="*/ 0 w 65"/>
                  <a:gd name="T1" fmla="*/ 58583 h 106"/>
                  <a:gd name="T2" fmla="*/ 0 w 65"/>
                  <a:gd name="T3" fmla="*/ 61725 h 106"/>
                  <a:gd name="T4" fmla="*/ 0 w 65"/>
                  <a:gd name="T5" fmla="*/ 62475 h 106"/>
                  <a:gd name="T6" fmla="*/ 1 w 65"/>
                  <a:gd name="T7" fmla="*/ 63554 h 106"/>
                  <a:gd name="T8" fmla="*/ 2 w 65"/>
                  <a:gd name="T9" fmla="*/ 64002 h 106"/>
                  <a:gd name="T10" fmla="*/ 6 w 65"/>
                  <a:gd name="T11" fmla="*/ 65982 h 106"/>
                  <a:gd name="T12" fmla="*/ 549 w 65"/>
                  <a:gd name="T13" fmla="*/ 65288 h 106"/>
                  <a:gd name="T14" fmla="*/ 787 w 65"/>
                  <a:gd name="T15" fmla="*/ 63554 h 106"/>
                  <a:gd name="T16" fmla="*/ 1195 w 65"/>
                  <a:gd name="T17" fmla="*/ 61906 h 106"/>
                  <a:gd name="T18" fmla="*/ 1458 w 65"/>
                  <a:gd name="T19" fmla="*/ 58097 h 106"/>
                  <a:gd name="T20" fmla="*/ 1849 w 65"/>
                  <a:gd name="T21" fmla="*/ 54019 h 106"/>
                  <a:gd name="T22" fmla="*/ 2168 w 65"/>
                  <a:gd name="T23" fmla="*/ 49384 h 106"/>
                  <a:gd name="T24" fmla="*/ 2443 w 65"/>
                  <a:gd name="T25" fmla="*/ 44560 h 106"/>
                  <a:gd name="T26" fmla="*/ 2810 w 65"/>
                  <a:gd name="T27" fmla="*/ 37985 h 106"/>
                  <a:gd name="T28" fmla="*/ 2982 w 65"/>
                  <a:gd name="T29" fmla="*/ 30566 h 106"/>
                  <a:gd name="T30" fmla="*/ 3102 w 65"/>
                  <a:gd name="T31" fmla="*/ 23298 h 106"/>
                  <a:gd name="T32" fmla="*/ 3166 w 65"/>
                  <a:gd name="T33" fmla="*/ 15884 h 106"/>
                  <a:gd name="T34" fmla="*/ 3157 w 65"/>
                  <a:gd name="T35" fmla="*/ 8266 h 106"/>
                  <a:gd name="T36" fmla="*/ 2982 w 65"/>
                  <a:gd name="T37" fmla="*/ 1 h 106"/>
                  <a:gd name="T38" fmla="*/ 2975 w 65"/>
                  <a:gd name="T39" fmla="*/ 0 h 106"/>
                  <a:gd name="T40" fmla="*/ 2922 w 65"/>
                  <a:gd name="T41" fmla="*/ 0 h 106"/>
                  <a:gd name="T42" fmla="*/ 2810 w 65"/>
                  <a:gd name="T43" fmla="*/ 0 h 106"/>
                  <a:gd name="T44" fmla="*/ 2693 w 65"/>
                  <a:gd name="T45" fmla="*/ 0 h 106"/>
                  <a:gd name="T46" fmla="*/ 2349 w 65"/>
                  <a:gd name="T47" fmla="*/ 3 h 106"/>
                  <a:gd name="T48" fmla="*/ 2086 w 65"/>
                  <a:gd name="T49" fmla="*/ 4671 h 106"/>
                  <a:gd name="T50" fmla="*/ 1743 w 65"/>
                  <a:gd name="T51" fmla="*/ 8266 h 106"/>
                  <a:gd name="T52" fmla="*/ 1374 w 65"/>
                  <a:gd name="T53" fmla="*/ 13125 h 106"/>
                  <a:gd name="T54" fmla="*/ 1059 w 65"/>
                  <a:gd name="T55" fmla="*/ 18189 h 106"/>
                  <a:gd name="T56" fmla="*/ 740 w 65"/>
                  <a:gd name="T57" fmla="*/ 23298 h 106"/>
                  <a:gd name="T58" fmla="*/ 549 w 65"/>
                  <a:gd name="T59" fmla="*/ 28137 h 106"/>
                  <a:gd name="T60" fmla="*/ 8 w 65"/>
                  <a:gd name="T61" fmla="*/ 34884 h 106"/>
                  <a:gd name="T62" fmla="*/ 6 w 65"/>
                  <a:gd name="T63" fmla="*/ 38296 h 106"/>
                  <a:gd name="T64" fmla="*/ 4 w 65"/>
                  <a:gd name="T65" fmla="*/ 44560 h 106"/>
                  <a:gd name="T66" fmla="*/ 2 w 65"/>
                  <a:gd name="T67" fmla="*/ 48936 h 106"/>
                  <a:gd name="T68" fmla="*/ 1 w 65"/>
                  <a:gd name="T69" fmla="*/ 52621 h 106"/>
                  <a:gd name="T70" fmla="*/ 1 w 65"/>
                  <a:gd name="T71" fmla="*/ 56899 h 106"/>
                  <a:gd name="T72" fmla="*/ 0 w 65"/>
                  <a:gd name="T73" fmla="*/ 58583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0" y="95"/>
                    </a:moveTo>
                    <a:lnTo>
                      <a:pt x="0" y="99"/>
                    </a:lnTo>
                    <a:lnTo>
                      <a:pt x="0" y="101"/>
                    </a:lnTo>
                    <a:lnTo>
                      <a:pt x="1" y="103"/>
                    </a:lnTo>
                    <a:lnTo>
                      <a:pt x="2" y="104"/>
                    </a:lnTo>
                    <a:lnTo>
                      <a:pt x="6" y="106"/>
                    </a:lnTo>
                    <a:lnTo>
                      <a:pt x="11" y="105"/>
                    </a:lnTo>
                    <a:lnTo>
                      <a:pt x="17" y="103"/>
                    </a:lnTo>
                    <a:lnTo>
                      <a:pt x="24" y="100"/>
                    </a:lnTo>
                    <a:lnTo>
                      <a:pt x="30" y="94"/>
                    </a:lnTo>
                    <a:lnTo>
                      <a:pt x="38" y="88"/>
                    </a:lnTo>
                    <a:lnTo>
                      <a:pt x="44" y="80"/>
                    </a:lnTo>
                    <a:lnTo>
                      <a:pt x="50" y="71"/>
                    </a:lnTo>
                    <a:lnTo>
                      <a:pt x="57" y="61"/>
                    </a:lnTo>
                    <a:lnTo>
                      <a:pt x="61" y="50"/>
                    </a:lnTo>
                    <a:lnTo>
                      <a:pt x="63" y="38"/>
                    </a:lnTo>
                    <a:lnTo>
                      <a:pt x="65" y="26"/>
                    </a:lnTo>
                    <a:lnTo>
                      <a:pt x="64" y="14"/>
                    </a:lnTo>
                    <a:lnTo>
                      <a:pt x="61" y="1"/>
                    </a:lnTo>
                    <a:lnTo>
                      <a:pt x="60" y="0"/>
                    </a:lnTo>
                    <a:lnTo>
                      <a:pt x="59" y="0"/>
                    </a:lnTo>
                    <a:lnTo>
                      <a:pt x="57" y="0"/>
                    </a:lnTo>
                    <a:lnTo>
                      <a:pt x="55" y="0"/>
                    </a:lnTo>
                    <a:lnTo>
                      <a:pt x="48" y="3"/>
                    </a:lnTo>
                    <a:lnTo>
                      <a:pt x="42" y="7"/>
                    </a:lnTo>
                    <a:lnTo>
                      <a:pt x="36" y="14"/>
                    </a:lnTo>
                    <a:lnTo>
                      <a:pt x="28" y="21"/>
                    </a:lnTo>
                    <a:lnTo>
                      <a:pt x="22" y="29"/>
                    </a:lnTo>
                    <a:lnTo>
                      <a:pt x="16" y="38"/>
                    </a:lnTo>
                    <a:lnTo>
                      <a:pt x="11" y="46"/>
                    </a:lnTo>
                    <a:lnTo>
                      <a:pt x="8" y="55"/>
                    </a:lnTo>
                    <a:lnTo>
                      <a:pt x="6" y="62"/>
                    </a:lnTo>
                    <a:lnTo>
                      <a:pt x="4" y="71"/>
                    </a:lnTo>
                    <a:lnTo>
                      <a:pt x="2" y="79"/>
                    </a:lnTo>
                    <a:lnTo>
                      <a:pt x="1" y="85"/>
                    </a:lnTo>
                    <a:lnTo>
                      <a:pt x="1" y="91"/>
                    </a:lnTo>
                    <a:lnTo>
                      <a:pt x="0" y="95"/>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33" name="Freeform 1055"/>
              <p:cNvSpPr>
                <a:spLocks noChangeArrowheads="1"/>
              </p:cNvSpPr>
              <p:nvPr/>
            </p:nvSpPr>
            <p:spPr bwMode="auto">
              <a:xfrm>
                <a:off x="5542" y="2776"/>
                <a:ext cx="73" cy="117"/>
              </a:xfrm>
              <a:custGeom>
                <a:avLst/>
                <a:gdLst>
                  <a:gd name="T0" fmla="*/ 1794 w 75"/>
                  <a:gd name="T1" fmla="*/ 3 h 111"/>
                  <a:gd name="T2" fmla="*/ 1888 w 75"/>
                  <a:gd name="T3" fmla="*/ 6710 h 111"/>
                  <a:gd name="T4" fmla="*/ 1888 w 75"/>
                  <a:gd name="T5" fmla="*/ 12203 h 111"/>
                  <a:gd name="T6" fmla="*/ 1881 w 75"/>
                  <a:gd name="T7" fmla="*/ 18078 h 111"/>
                  <a:gd name="T8" fmla="*/ 1794 w 75"/>
                  <a:gd name="T9" fmla="*/ 22842 h 111"/>
                  <a:gd name="T10" fmla="*/ 1696 w 75"/>
                  <a:gd name="T11" fmla="*/ 27864 h 111"/>
                  <a:gd name="T12" fmla="*/ 1528 w 75"/>
                  <a:gd name="T13" fmla="*/ 31878 h 111"/>
                  <a:gd name="T14" fmla="*/ 1375 w 75"/>
                  <a:gd name="T15" fmla="*/ 36433 h 111"/>
                  <a:gd name="T16" fmla="*/ 1177 w 75"/>
                  <a:gd name="T17" fmla="*/ 39602 h 111"/>
                  <a:gd name="T18" fmla="*/ 962 w 75"/>
                  <a:gd name="T19" fmla="*/ 42803 h 111"/>
                  <a:gd name="T20" fmla="*/ 742 w 75"/>
                  <a:gd name="T21" fmla="*/ 44511 h 111"/>
                  <a:gd name="T22" fmla="*/ 573 w 75"/>
                  <a:gd name="T23" fmla="*/ 46451 h 111"/>
                  <a:gd name="T24" fmla="*/ 419 w 75"/>
                  <a:gd name="T25" fmla="*/ 47078 h 111"/>
                  <a:gd name="T26" fmla="*/ 341 w 75"/>
                  <a:gd name="T27" fmla="*/ 47443 h 111"/>
                  <a:gd name="T28" fmla="*/ 9 w 75"/>
                  <a:gd name="T29" fmla="*/ 47078 h 111"/>
                  <a:gd name="T30" fmla="*/ 324 w 75"/>
                  <a:gd name="T31" fmla="*/ 47078 h 111"/>
                  <a:gd name="T32" fmla="*/ 9 w 75"/>
                  <a:gd name="T33" fmla="*/ 46813 h 111"/>
                  <a:gd name="T34" fmla="*/ 9 w 75"/>
                  <a:gd name="T35" fmla="*/ 46451 h 111"/>
                  <a:gd name="T36" fmla="*/ 9 w 75"/>
                  <a:gd name="T37" fmla="*/ 45036 h 111"/>
                  <a:gd name="T38" fmla="*/ 0 w 75"/>
                  <a:gd name="T39" fmla="*/ 44511 h 111"/>
                  <a:gd name="T40" fmla="*/ 0 w 75"/>
                  <a:gd name="T41" fmla="*/ 46451 h 111"/>
                  <a:gd name="T42" fmla="*/ 0 w 75"/>
                  <a:gd name="T43" fmla="*/ 47443 h 111"/>
                  <a:gd name="T44" fmla="*/ 3 w 75"/>
                  <a:gd name="T45" fmla="*/ 49753 h 111"/>
                  <a:gd name="T46" fmla="*/ 5 w 75"/>
                  <a:gd name="T47" fmla="*/ 50618 h 111"/>
                  <a:gd name="T48" fmla="*/ 341 w 75"/>
                  <a:gd name="T49" fmla="*/ 52015 h 111"/>
                  <a:gd name="T50" fmla="*/ 466 w 75"/>
                  <a:gd name="T51" fmla="*/ 51297 h 111"/>
                  <a:gd name="T52" fmla="*/ 670 w 75"/>
                  <a:gd name="T53" fmla="*/ 50178 h 111"/>
                  <a:gd name="T54" fmla="*/ 914 w 75"/>
                  <a:gd name="T55" fmla="*/ 48110 h 111"/>
                  <a:gd name="T56" fmla="*/ 1124 w 75"/>
                  <a:gd name="T57" fmla="*/ 46006 h 111"/>
                  <a:gd name="T58" fmla="*/ 1375 w 75"/>
                  <a:gd name="T59" fmla="*/ 42803 h 111"/>
                  <a:gd name="T60" fmla="*/ 1535 w 75"/>
                  <a:gd name="T61" fmla="*/ 38509 h 111"/>
                  <a:gd name="T62" fmla="*/ 1785 w 75"/>
                  <a:gd name="T63" fmla="*/ 34001 h 111"/>
                  <a:gd name="T64" fmla="*/ 1888 w 75"/>
                  <a:gd name="T65" fmla="*/ 28995 h 111"/>
                  <a:gd name="T66" fmla="*/ 2085 w 75"/>
                  <a:gd name="T67" fmla="*/ 23841 h 111"/>
                  <a:gd name="T68" fmla="*/ 2182 w 75"/>
                  <a:gd name="T69" fmla="*/ 18134 h 111"/>
                  <a:gd name="T70" fmla="*/ 2197 w 75"/>
                  <a:gd name="T71" fmla="*/ 12203 h 111"/>
                  <a:gd name="T72" fmla="*/ 2182 w 75"/>
                  <a:gd name="T73" fmla="*/ 5730 h 111"/>
                  <a:gd name="T74" fmla="*/ 2085 w 75"/>
                  <a:gd name="T75" fmla="*/ 0 h 111"/>
                  <a:gd name="T76" fmla="*/ 1794 w 75"/>
                  <a:gd name="T77" fmla="*/ 3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1"/>
                  <a:gd name="T119" fmla="*/ 75 w 75"/>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1">
                    <a:moveTo>
                      <a:pt x="62" y="3"/>
                    </a:moveTo>
                    <a:lnTo>
                      <a:pt x="65" y="15"/>
                    </a:lnTo>
                    <a:lnTo>
                      <a:pt x="65" y="26"/>
                    </a:lnTo>
                    <a:lnTo>
                      <a:pt x="64" y="38"/>
                    </a:lnTo>
                    <a:lnTo>
                      <a:pt x="62" y="48"/>
                    </a:lnTo>
                    <a:lnTo>
                      <a:pt x="58" y="59"/>
                    </a:lnTo>
                    <a:lnTo>
                      <a:pt x="52" y="68"/>
                    </a:lnTo>
                    <a:lnTo>
                      <a:pt x="46" y="77"/>
                    </a:lnTo>
                    <a:lnTo>
                      <a:pt x="40" y="84"/>
                    </a:lnTo>
                    <a:lnTo>
                      <a:pt x="33" y="91"/>
                    </a:lnTo>
                    <a:lnTo>
                      <a:pt x="26" y="95"/>
                    </a:lnTo>
                    <a:lnTo>
                      <a:pt x="21" y="99"/>
                    </a:lnTo>
                    <a:lnTo>
                      <a:pt x="15" y="101"/>
                    </a:lnTo>
                    <a:lnTo>
                      <a:pt x="11" y="102"/>
                    </a:lnTo>
                    <a:lnTo>
                      <a:pt x="9" y="101"/>
                    </a:lnTo>
                    <a:lnTo>
                      <a:pt x="10" y="101"/>
                    </a:lnTo>
                    <a:lnTo>
                      <a:pt x="9" y="100"/>
                    </a:lnTo>
                    <a:lnTo>
                      <a:pt x="9" y="99"/>
                    </a:lnTo>
                    <a:lnTo>
                      <a:pt x="9" y="96"/>
                    </a:lnTo>
                    <a:lnTo>
                      <a:pt x="0" y="95"/>
                    </a:lnTo>
                    <a:lnTo>
                      <a:pt x="0" y="99"/>
                    </a:lnTo>
                    <a:lnTo>
                      <a:pt x="0" y="102"/>
                    </a:lnTo>
                    <a:lnTo>
                      <a:pt x="3" y="105"/>
                    </a:lnTo>
                    <a:lnTo>
                      <a:pt x="5" y="108"/>
                    </a:lnTo>
                    <a:lnTo>
                      <a:pt x="11" y="111"/>
                    </a:lnTo>
                    <a:lnTo>
                      <a:pt x="17" y="110"/>
                    </a:lnTo>
                    <a:lnTo>
                      <a:pt x="24" y="107"/>
                    </a:lnTo>
                    <a:lnTo>
                      <a:pt x="31" y="103"/>
                    </a:lnTo>
                    <a:lnTo>
                      <a:pt x="39" y="97"/>
                    </a:lnTo>
                    <a:lnTo>
                      <a:pt x="46" y="91"/>
                    </a:lnTo>
                    <a:lnTo>
                      <a:pt x="53" y="82"/>
                    </a:lnTo>
                    <a:lnTo>
                      <a:pt x="60" y="73"/>
                    </a:lnTo>
                    <a:lnTo>
                      <a:pt x="65" y="62"/>
                    </a:lnTo>
                    <a:lnTo>
                      <a:pt x="70" y="51"/>
                    </a:lnTo>
                    <a:lnTo>
                      <a:pt x="73" y="39"/>
                    </a:lnTo>
                    <a:lnTo>
                      <a:pt x="75" y="26"/>
                    </a:lnTo>
                    <a:lnTo>
                      <a:pt x="73" y="13"/>
                    </a:lnTo>
                    <a:lnTo>
                      <a:pt x="70" y="0"/>
                    </a:lnTo>
                    <a:lnTo>
                      <a:pt x="62"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34" name="Freeform 1056"/>
              <p:cNvSpPr>
                <a:spLocks noChangeArrowheads="1"/>
              </p:cNvSpPr>
              <p:nvPr/>
            </p:nvSpPr>
            <p:spPr bwMode="auto">
              <a:xfrm>
                <a:off x="5560" y="2774"/>
                <a:ext cx="50" cy="45"/>
              </a:xfrm>
              <a:custGeom>
                <a:avLst/>
                <a:gdLst>
                  <a:gd name="T0" fmla="*/ 8 w 53"/>
                  <a:gd name="T1" fmla="*/ 20978 h 46"/>
                  <a:gd name="T2" fmla="*/ 385 w 53"/>
                  <a:gd name="T3" fmla="*/ 17475 h 46"/>
                  <a:gd name="T4" fmla="*/ 535 w 53"/>
                  <a:gd name="T5" fmla="*/ 13822 h 46"/>
                  <a:gd name="T6" fmla="*/ 787 w 53"/>
                  <a:gd name="T7" fmla="*/ 10600 h 46"/>
                  <a:gd name="T8" fmla="*/ 982 w 53"/>
                  <a:gd name="T9" fmla="*/ 7699 h 46"/>
                  <a:gd name="T10" fmla="*/ 1169 w 53"/>
                  <a:gd name="T11" fmla="*/ 5095 h 46"/>
                  <a:gd name="T12" fmla="*/ 1306 w 53"/>
                  <a:gd name="T13" fmla="*/ 4331 h 46"/>
                  <a:gd name="T14" fmla="*/ 1366 w 53"/>
                  <a:gd name="T15" fmla="*/ 4331 h 46"/>
                  <a:gd name="T16" fmla="*/ 1379 w 53"/>
                  <a:gd name="T17" fmla="*/ 4331 h 46"/>
                  <a:gd name="T18" fmla="*/ 1366 w 53"/>
                  <a:gd name="T19" fmla="*/ 3984 h 46"/>
                  <a:gd name="T20" fmla="*/ 1564 w 53"/>
                  <a:gd name="T21" fmla="*/ 3106 h 46"/>
                  <a:gd name="T22" fmla="*/ 1479 w 53"/>
                  <a:gd name="T23" fmla="*/ 2 h 46"/>
                  <a:gd name="T24" fmla="*/ 1401 w 53"/>
                  <a:gd name="T25" fmla="*/ 0 h 46"/>
                  <a:gd name="T26" fmla="*/ 1306 w 53"/>
                  <a:gd name="T27" fmla="*/ 0 h 46"/>
                  <a:gd name="T28" fmla="*/ 1224 w 53"/>
                  <a:gd name="T29" fmla="*/ 1 h 46"/>
                  <a:gd name="T30" fmla="*/ 991 w 53"/>
                  <a:gd name="T31" fmla="*/ 85 h 46"/>
                  <a:gd name="T32" fmla="*/ 840 w 53"/>
                  <a:gd name="T33" fmla="*/ 4331 h 46"/>
                  <a:gd name="T34" fmla="*/ 598 w 53"/>
                  <a:gd name="T35" fmla="*/ 7699 h 46"/>
                  <a:gd name="T36" fmla="*/ 385 w 53"/>
                  <a:gd name="T37" fmla="*/ 10600 h 46"/>
                  <a:gd name="T38" fmla="*/ 6 w 53"/>
                  <a:gd name="T39" fmla="*/ 14792 h 46"/>
                  <a:gd name="T40" fmla="*/ 0 w 53"/>
                  <a:gd name="T41" fmla="*/ 18979 h 46"/>
                  <a:gd name="T42" fmla="*/ 8 w 53"/>
                  <a:gd name="T43" fmla="*/ 20978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6"/>
                  <a:gd name="T68" fmla="*/ 53 w 53"/>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6">
                    <a:moveTo>
                      <a:pt x="8" y="46"/>
                    </a:moveTo>
                    <a:lnTo>
                      <a:pt x="13" y="38"/>
                    </a:lnTo>
                    <a:lnTo>
                      <a:pt x="19" y="30"/>
                    </a:lnTo>
                    <a:lnTo>
                      <a:pt x="26" y="23"/>
                    </a:lnTo>
                    <a:lnTo>
                      <a:pt x="33" y="17"/>
                    </a:lnTo>
                    <a:lnTo>
                      <a:pt x="40" y="12"/>
                    </a:lnTo>
                    <a:lnTo>
                      <a:pt x="44" y="10"/>
                    </a:lnTo>
                    <a:lnTo>
                      <a:pt x="45" y="10"/>
                    </a:lnTo>
                    <a:lnTo>
                      <a:pt x="46" y="10"/>
                    </a:lnTo>
                    <a:lnTo>
                      <a:pt x="45" y="9"/>
                    </a:lnTo>
                    <a:lnTo>
                      <a:pt x="53" y="6"/>
                    </a:lnTo>
                    <a:lnTo>
                      <a:pt x="50" y="2"/>
                    </a:lnTo>
                    <a:lnTo>
                      <a:pt x="47" y="0"/>
                    </a:lnTo>
                    <a:lnTo>
                      <a:pt x="44" y="0"/>
                    </a:lnTo>
                    <a:lnTo>
                      <a:pt x="41" y="1"/>
                    </a:lnTo>
                    <a:lnTo>
                      <a:pt x="34" y="5"/>
                    </a:lnTo>
                    <a:lnTo>
                      <a:pt x="28" y="10"/>
                    </a:lnTo>
                    <a:lnTo>
                      <a:pt x="21" y="17"/>
                    </a:lnTo>
                    <a:lnTo>
                      <a:pt x="13" y="23"/>
                    </a:lnTo>
                    <a:lnTo>
                      <a:pt x="6" y="32"/>
                    </a:lnTo>
                    <a:lnTo>
                      <a:pt x="0" y="41"/>
                    </a:lnTo>
                    <a:lnTo>
                      <a:pt x="8" y="4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35" name="Freeform 1057"/>
              <p:cNvSpPr>
                <a:spLocks noChangeArrowheads="1"/>
              </p:cNvSpPr>
              <p:nvPr/>
            </p:nvSpPr>
            <p:spPr bwMode="auto">
              <a:xfrm>
                <a:off x="5542" y="2816"/>
                <a:ext cx="21" cy="62"/>
              </a:xfrm>
              <a:custGeom>
                <a:avLst/>
                <a:gdLst>
                  <a:gd name="T0" fmla="*/ 577 w 25"/>
                  <a:gd name="T1" fmla="*/ 23161 h 61"/>
                  <a:gd name="T2" fmla="*/ 624 w 25"/>
                  <a:gd name="T3" fmla="*/ 21431 h 61"/>
                  <a:gd name="T4" fmla="*/ 674 w 25"/>
                  <a:gd name="T5" fmla="*/ 19521 h 61"/>
                  <a:gd name="T6" fmla="*/ 728 w 25"/>
                  <a:gd name="T7" fmla="*/ 16907 h 61"/>
                  <a:gd name="T8" fmla="*/ 786 w 25"/>
                  <a:gd name="T9" fmla="*/ 14228 h 61"/>
                  <a:gd name="T10" fmla="*/ 916 w 25"/>
                  <a:gd name="T11" fmla="*/ 10524 h 61"/>
                  <a:gd name="T12" fmla="*/ 1069 w 25"/>
                  <a:gd name="T13" fmla="*/ 8225 h 61"/>
                  <a:gd name="T14" fmla="*/ 1347 w 25"/>
                  <a:gd name="T15" fmla="*/ 4732 h 61"/>
                  <a:gd name="T16" fmla="*/ 1572 w 25"/>
                  <a:gd name="T17" fmla="*/ 5 h 61"/>
                  <a:gd name="T18" fmla="*/ 1069 w 25"/>
                  <a:gd name="T19" fmla="*/ 0 h 61"/>
                  <a:gd name="T20" fmla="*/ 786 w 25"/>
                  <a:gd name="T21" fmla="*/ 3472 h 61"/>
                  <a:gd name="T22" fmla="*/ 577 w 25"/>
                  <a:gd name="T23" fmla="*/ 6505 h 61"/>
                  <a:gd name="T24" fmla="*/ 496 w 25"/>
                  <a:gd name="T25" fmla="*/ 9745 h 61"/>
                  <a:gd name="T26" fmla="*/ 3 w 25"/>
                  <a:gd name="T27" fmla="*/ 13318 h 61"/>
                  <a:gd name="T28" fmla="*/ 3 w 25"/>
                  <a:gd name="T29" fmla="*/ 16694 h 61"/>
                  <a:gd name="T30" fmla="*/ 2 w 25"/>
                  <a:gd name="T31" fmla="*/ 18296 h 61"/>
                  <a:gd name="T32" fmla="*/ 2 w 25"/>
                  <a:gd name="T33" fmla="*/ 21414 h 61"/>
                  <a:gd name="T34" fmla="*/ 0 w 25"/>
                  <a:gd name="T35" fmla="*/ 22841 h 61"/>
                  <a:gd name="T36" fmla="*/ 577 w 25"/>
                  <a:gd name="T37" fmla="*/ 2316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1"/>
                  <a:gd name="T59" fmla="*/ 25 w 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1">
                    <a:moveTo>
                      <a:pt x="9" y="61"/>
                    </a:moveTo>
                    <a:lnTo>
                      <a:pt x="10" y="57"/>
                    </a:lnTo>
                    <a:lnTo>
                      <a:pt x="11" y="51"/>
                    </a:lnTo>
                    <a:lnTo>
                      <a:pt x="12" y="45"/>
                    </a:lnTo>
                    <a:lnTo>
                      <a:pt x="13" y="37"/>
                    </a:lnTo>
                    <a:lnTo>
                      <a:pt x="15" y="28"/>
                    </a:lnTo>
                    <a:lnTo>
                      <a:pt x="17" y="21"/>
                    </a:lnTo>
                    <a:lnTo>
                      <a:pt x="21" y="13"/>
                    </a:lnTo>
                    <a:lnTo>
                      <a:pt x="25" y="5"/>
                    </a:lnTo>
                    <a:lnTo>
                      <a:pt x="17" y="0"/>
                    </a:lnTo>
                    <a:lnTo>
                      <a:pt x="13" y="9"/>
                    </a:lnTo>
                    <a:lnTo>
                      <a:pt x="9" y="17"/>
                    </a:lnTo>
                    <a:lnTo>
                      <a:pt x="7" y="26"/>
                    </a:lnTo>
                    <a:lnTo>
                      <a:pt x="5" y="35"/>
                    </a:lnTo>
                    <a:lnTo>
                      <a:pt x="3" y="43"/>
                    </a:lnTo>
                    <a:lnTo>
                      <a:pt x="2" y="49"/>
                    </a:lnTo>
                    <a:lnTo>
                      <a:pt x="2" y="56"/>
                    </a:lnTo>
                    <a:lnTo>
                      <a:pt x="0" y="60"/>
                    </a:lnTo>
                    <a:lnTo>
                      <a:pt x="9"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36" name="Freeform 1058"/>
              <p:cNvSpPr>
                <a:spLocks noChangeArrowheads="1"/>
              </p:cNvSpPr>
              <p:nvPr/>
            </p:nvSpPr>
            <p:spPr bwMode="auto">
              <a:xfrm>
                <a:off x="142" y="1775"/>
                <a:ext cx="62" cy="112"/>
              </a:xfrm>
              <a:custGeom>
                <a:avLst/>
                <a:gdLst>
                  <a:gd name="T0" fmla="*/ 3262 w 64"/>
                  <a:gd name="T1" fmla="*/ 58975 h 106"/>
                  <a:gd name="T2" fmla="*/ 3262 w 64"/>
                  <a:gd name="T3" fmla="*/ 61906 h 106"/>
                  <a:gd name="T4" fmla="*/ 3262 w 64"/>
                  <a:gd name="T5" fmla="*/ 63057 h 106"/>
                  <a:gd name="T6" fmla="*/ 3256 w 64"/>
                  <a:gd name="T7" fmla="*/ 64002 h 106"/>
                  <a:gd name="T8" fmla="*/ 3256 w 64"/>
                  <a:gd name="T9" fmla="*/ 65288 h 106"/>
                  <a:gd name="T10" fmla="*/ 3063 w 64"/>
                  <a:gd name="T11" fmla="*/ 65982 h 106"/>
                  <a:gd name="T12" fmla="*/ 2714 w 64"/>
                  <a:gd name="T13" fmla="*/ 65982 h 106"/>
                  <a:gd name="T14" fmla="*/ 2404 w 64"/>
                  <a:gd name="T15" fmla="*/ 64002 h 106"/>
                  <a:gd name="T16" fmla="*/ 2053 w 64"/>
                  <a:gd name="T17" fmla="*/ 61906 h 106"/>
                  <a:gd name="T18" fmla="*/ 1673 w 64"/>
                  <a:gd name="T19" fmla="*/ 58583 h 106"/>
                  <a:gd name="T20" fmla="*/ 1348 w 64"/>
                  <a:gd name="T21" fmla="*/ 55483 h 106"/>
                  <a:gd name="T22" fmla="*/ 971 w 64"/>
                  <a:gd name="T23" fmla="*/ 49384 h 106"/>
                  <a:gd name="T24" fmla="*/ 635 w 64"/>
                  <a:gd name="T25" fmla="*/ 44560 h 106"/>
                  <a:gd name="T26" fmla="*/ 467 w 64"/>
                  <a:gd name="T27" fmla="*/ 37985 h 106"/>
                  <a:gd name="T28" fmla="*/ 3 w 64"/>
                  <a:gd name="T29" fmla="*/ 30566 h 106"/>
                  <a:gd name="T30" fmla="*/ 1 w 64"/>
                  <a:gd name="T31" fmla="*/ 23890 h 106"/>
                  <a:gd name="T32" fmla="*/ 0 w 64"/>
                  <a:gd name="T33" fmla="*/ 16779 h 106"/>
                  <a:gd name="T34" fmla="*/ 0 w 64"/>
                  <a:gd name="T35" fmla="*/ 8997 h 106"/>
                  <a:gd name="T36" fmla="*/ 3 w 64"/>
                  <a:gd name="T37" fmla="*/ 2 h 106"/>
                  <a:gd name="T38" fmla="*/ 4 w 64"/>
                  <a:gd name="T39" fmla="*/ 1 h 106"/>
                  <a:gd name="T40" fmla="*/ 6 w 64"/>
                  <a:gd name="T41" fmla="*/ 0 h 106"/>
                  <a:gd name="T42" fmla="*/ 7 w 64"/>
                  <a:gd name="T43" fmla="*/ 0 h 106"/>
                  <a:gd name="T44" fmla="*/ 498 w 64"/>
                  <a:gd name="T45" fmla="*/ 1 h 106"/>
                  <a:gd name="T46" fmla="*/ 761 w 64"/>
                  <a:gd name="T47" fmla="*/ 3 h 106"/>
                  <a:gd name="T48" fmla="*/ 1095 w 64"/>
                  <a:gd name="T49" fmla="*/ 5073 h 106"/>
                  <a:gd name="T50" fmla="*/ 1427 w 64"/>
                  <a:gd name="T51" fmla="*/ 8266 h 106"/>
                  <a:gd name="T52" fmla="*/ 1818 w 64"/>
                  <a:gd name="T53" fmla="*/ 13519 h 106"/>
                  <a:gd name="T54" fmla="*/ 2182 w 64"/>
                  <a:gd name="T55" fmla="*/ 18189 h 106"/>
                  <a:gd name="T56" fmla="*/ 2464 w 64"/>
                  <a:gd name="T57" fmla="*/ 23298 h 106"/>
                  <a:gd name="T58" fmla="*/ 2714 w 64"/>
                  <a:gd name="T59" fmla="*/ 29632 h 106"/>
                  <a:gd name="T60" fmla="*/ 2883 w 64"/>
                  <a:gd name="T61" fmla="*/ 34884 h 106"/>
                  <a:gd name="T62" fmla="*/ 3063 w 64"/>
                  <a:gd name="T63" fmla="*/ 38653 h 106"/>
                  <a:gd name="T64" fmla="*/ 3070 w 64"/>
                  <a:gd name="T65" fmla="*/ 44560 h 106"/>
                  <a:gd name="T66" fmla="*/ 3256 w 64"/>
                  <a:gd name="T67" fmla="*/ 49384 h 106"/>
                  <a:gd name="T68" fmla="*/ 3256 w 64"/>
                  <a:gd name="T69" fmla="*/ 53056 h 106"/>
                  <a:gd name="T70" fmla="*/ 3256 w 64"/>
                  <a:gd name="T71" fmla="*/ 57083 h 106"/>
                  <a:gd name="T72" fmla="*/ 3262 w 64"/>
                  <a:gd name="T73" fmla="*/ 58975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6"/>
                  <a:gd name="T113" fmla="*/ 64 w 64"/>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6">
                    <a:moveTo>
                      <a:pt x="64" y="96"/>
                    </a:moveTo>
                    <a:lnTo>
                      <a:pt x="64" y="100"/>
                    </a:lnTo>
                    <a:lnTo>
                      <a:pt x="64" y="102"/>
                    </a:lnTo>
                    <a:lnTo>
                      <a:pt x="63" y="104"/>
                    </a:lnTo>
                    <a:lnTo>
                      <a:pt x="62" y="105"/>
                    </a:lnTo>
                    <a:lnTo>
                      <a:pt x="58" y="106"/>
                    </a:lnTo>
                    <a:lnTo>
                      <a:pt x="53" y="106"/>
                    </a:lnTo>
                    <a:lnTo>
                      <a:pt x="47" y="104"/>
                    </a:lnTo>
                    <a:lnTo>
                      <a:pt x="40" y="100"/>
                    </a:lnTo>
                    <a:lnTo>
                      <a:pt x="33" y="95"/>
                    </a:lnTo>
                    <a:lnTo>
                      <a:pt x="26" y="89"/>
                    </a:lnTo>
                    <a:lnTo>
                      <a:pt x="20" y="80"/>
                    </a:lnTo>
                    <a:lnTo>
                      <a:pt x="13" y="71"/>
                    </a:lnTo>
                    <a:lnTo>
                      <a:pt x="8" y="61"/>
                    </a:lnTo>
                    <a:lnTo>
                      <a:pt x="3" y="50"/>
                    </a:lnTo>
                    <a:lnTo>
                      <a:pt x="1" y="39"/>
                    </a:lnTo>
                    <a:lnTo>
                      <a:pt x="0" y="27"/>
                    </a:lnTo>
                    <a:lnTo>
                      <a:pt x="0" y="15"/>
                    </a:lnTo>
                    <a:lnTo>
                      <a:pt x="3" y="2"/>
                    </a:lnTo>
                    <a:lnTo>
                      <a:pt x="4" y="1"/>
                    </a:lnTo>
                    <a:lnTo>
                      <a:pt x="6" y="0"/>
                    </a:lnTo>
                    <a:lnTo>
                      <a:pt x="7" y="0"/>
                    </a:lnTo>
                    <a:lnTo>
                      <a:pt x="9" y="1"/>
                    </a:lnTo>
                    <a:lnTo>
                      <a:pt x="16" y="3"/>
                    </a:lnTo>
                    <a:lnTo>
                      <a:pt x="22" y="8"/>
                    </a:lnTo>
                    <a:lnTo>
                      <a:pt x="28" y="14"/>
                    </a:lnTo>
                    <a:lnTo>
                      <a:pt x="36" y="22"/>
                    </a:lnTo>
                    <a:lnTo>
                      <a:pt x="42" y="29"/>
                    </a:lnTo>
                    <a:lnTo>
                      <a:pt x="48" y="38"/>
                    </a:lnTo>
                    <a:lnTo>
                      <a:pt x="53" y="47"/>
                    </a:lnTo>
                    <a:lnTo>
                      <a:pt x="56" y="55"/>
                    </a:lnTo>
                    <a:lnTo>
                      <a:pt x="58" y="63"/>
                    </a:lnTo>
                    <a:lnTo>
                      <a:pt x="60" y="71"/>
                    </a:lnTo>
                    <a:lnTo>
                      <a:pt x="62" y="80"/>
                    </a:lnTo>
                    <a:lnTo>
                      <a:pt x="63" y="86"/>
                    </a:lnTo>
                    <a:lnTo>
                      <a:pt x="63" y="92"/>
                    </a:lnTo>
                    <a:lnTo>
                      <a:pt x="64"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37" name="Freeform 1059"/>
              <p:cNvSpPr>
                <a:spLocks noChangeArrowheads="1"/>
              </p:cNvSpPr>
              <p:nvPr/>
            </p:nvSpPr>
            <p:spPr bwMode="auto">
              <a:xfrm>
                <a:off x="136" y="1775"/>
                <a:ext cx="72" cy="117"/>
              </a:xfrm>
              <a:custGeom>
                <a:avLst/>
                <a:gdLst>
                  <a:gd name="T0" fmla="*/ 6 w 74"/>
                  <a:gd name="T1" fmla="*/ 0 h 111"/>
                  <a:gd name="T2" fmla="*/ 1 w 74"/>
                  <a:gd name="T3" fmla="*/ 6182 h 111"/>
                  <a:gd name="T4" fmla="*/ 0 w 74"/>
                  <a:gd name="T5" fmla="*/ 12511 h 111"/>
                  <a:gd name="T6" fmla="*/ 2 w 74"/>
                  <a:gd name="T7" fmla="*/ 18459 h 111"/>
                  <a:gd name="T8" fmla="*/ 5 w 74"/>
                  <a:gd name="T9" fmla="*/ 24662 h 111"/>
                  <a:gd name="T10" fmla="*/ 339 w 74"/>
                  <a:gd name="T11" fmla="*/ 29458 h 111"/>
                  <a:gd name="T12" fmla="*/ 442 w 74"/>
                  <a:gd name="T13" fmla="*/ 34472 h 111"/>
                  <a:gd name="T14" fmla="*/ 637 w 74"/>
                  <a:gd name="T15" fmla="*/ 39369 h 111"/>
                  <a:gd name="T16" fmla="*/ 919 w 74"/>
                  <a:gd name="T17" fmla="*/ 42950 h 111"/>
                  <a:gd name="T18" fmla="*/ 1077 w 74"/>
                  <a:gd name="T19" fmla="*/ 46253 h 111"/>
                  <a:gd name="T20" fmla="*/ 1331 w 74"/>
                  <a:gd name="T21" fmla="*/ 48656 h 111"/>
                  <a:gd name="T22" fmla="*/ 1559 w 74"/>
                  <a:gd name="T23" fmla="*/ 50618 h 111"/>
                  <a:gd name="T24" fmla="*/ 1732 w 74"/>
                  <a:gd name="T25" fmla="*/ 52015 h 111"/>
                  <a:gd name="T26" fmla="*/ 2027 w 74"/>
                  <a:gd name="T27" fmla="*/ 52015 h 111"/>
                  <a:gd name="T28" fmla="*/ 2139 w 74"/>
                  <a:gd name="T29" fmla="*/ 50918 h 111"/>
                  <a:gd name="T30" fmla="*/ 2235 w 74"/>
                  <a:gd name="T31" fmla="*/ 50015 h 111"/>
                  <a:gd name="T32" fmla="*/ 2254 w 74"/>
                  <a:gd name="T33" fmla="*/ 48110 h 111"/>
                  <a:gd name="T34" fmla="*/ 2254 w 74"/>
                  <a:gd name="T35" fmla="*/ 46813 h 111"/>
                  <a:gd name="T36" fmla="*/ 2254 w 74"/>
                  <a:gd name="T37" fmla="*/ 45036 h 111"/>
                  <a:gd name="T38" fmla="*/ 2029 w 74"/>
                  <a:gd name="T39" fmla="*/ 46006 h 111"/>
                  <a:gd name="T40" fmla="*/ 2029 w 74"/>
                  <a:gd name="T41" fmla="*/ 46813 h 111"/>
                  <a:gd name="T42" fmla="*/ 2029 w 74"/>
                  <a:gd name="T43" fmla="*/ 47078 h 111"/>
                  <a:gd name="T44" fmla="*/ 2027 w 74"/>
                  <a:gd name="T45" fmla="*/ 47078 h 111"/>
                  <a:gd name="T46" fmla="*/ 2029 w 74"/>
                  <a:gd name="T47" fmla="*/ 47078 h 111"/>
                  <a:gd name="T48" fmla="*/ 1975 w 74"/>
                  <a:gd name="T49" fmla="*/ 47443 h 111"/>
                  <a:gd name="T50" fmla="*/ 1825 w 74"/>
                  <a:gd name="T51" fmla="*/ 47443 h 111"/>
                  <a:gd name="T52" fmla="*/ 1687 w 74"/>
                  <a:gd name="T53" fmla="*/ 46813 h 111"/>
                  <a:gd name="T54" fmla="*/ 1519 w 74"/>
                  <a:gd name="T55" fmla="*/ 45036 h 111"/>
                  <a:gd name="T56" fmla="*/ 1263 w 74"/>
                  <a:gd name="T57" fmla="*/ 42803 h 111"/>
                  <a:gd name="T58" fmla="*/ 1077 w 74"/>
                  <a:gd name="T59" fmla="*/ 39735 h 111"/>
                  <a:gd name="T60" fmla="*/ 919 w 74"/>
                  <a:gd name="T61" fmla="*/ 36610 h 111"/>
                  <a:gd name="T62" fmla="*/ 671 w 74"/>
                  <a:gd name="T63" fmla="*/ 32565 h 111"/>
                  <a:gd name="T64" fmla="*/ 489 w 74"/>
                  <a:gd name="T65" fmla="*/ 27864 h 111"/>
                  <a:gd name="T66" fmla="*/ 397 w 74"/>
                  <a:gd name="T67" fmla="*/ 22934 h 111"/>
                  <a:gd name="T68" fmla="*/ 357 w 74"/>
                  <a:gd name="T69" fmla="*/ 18078 h 111"/>
                  <a:gd name="T70" fmla="*/ 339 w 74"/>
                  <a:gd name="T71" fmla="*/ 12511 h 111"/>
                  <a:gd name="T72" fmla="*/ 339 w 74"/>
                  <a:gd name="T73" fmla="*/ 6710 h 111"/>
                  <a:gd name="T74" fmla="*/ 397 w 74"/>
                  <a:gd name="T75" fmla="*/ 3 h 111"/>
                  <a:gd name="T76" fmla="*/ 6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 y="0"/>
                    </a:moveTo>
                    <a:lnTo>
                      <a:pt x="1" y="14"/>
                    </a:lnTo>
                    <a:lnTo>
                      <a:pt x="0" y="27"/>
                    </a:lnTo>
                    <a:lnTo>
                      <a:pt x="2" y="40"/>
                    </a:lnTo>
                    <a:lnTo>
                      <a:pt x="5" y="52"/>
                    </a:lnTo>
                    <a:lnTo>
                      <a:pt x="10" y="63"/>
                    </a:lnTo>
                    <a:lnTo>
                      <a:pt x="15" y="74"/>
                    </a:lnTo>
                    <a:lnTo>
                      <a:pt x="22" y="83"/>
                    </a:lnTo>
                    <a:lnTo>
                      <a:pt x="29" y="92"/>
                    </a:lnTo>
                    <a:lnTo>
                      <a:pt x="36" y="98"/>
                    </a:lnTo>
                    <a:lnTo>
                      <a:pt x="44" y="104"/>
                    </a:lnTo>
                    <a:lnTo>
                      <a:pt x="51" y="108"/>
                    </a:lnTo>
                    <a:lnTo>
                      <a:pt x="57" y="111"/>
                    </a:lnTo>
                    <a:lnTo>
                      <a:pt x="65" y="111"/>
                    </a:lnTo>
                    <a:lnTo>
                      <a:pt x="70" y="109"/>
                    </a:lnTo>
                    <a:lnTo>
                      <a:pt x="72" y="106"/>
                    </a:lnTo>
                    <a:lnTo>
                      <a:pt x="74" y="103"/>
                    </a:lnTo>
                    <a:lnTo>
                      <a:pt x="74" y="100"/>
                    </a:lnTo>
                    <a:lnTo>
                      <a:pt x="74" y="96"/>
                    </a:lnTo>
                    <a:lnTo>
                      <a:pt x="66" y="97"/>
                    </a:lnTo>
                    <a:lnTo>
                      <a:pt x="66" y="100"/>
                    </a:lnTo>
                    <a:lnTo>
                      <a:pt x="66" y="101"/>
                    </a:lnTo>
                    <a:lnTo>
                      <a:pt x="65" y="101"/>
                    </a:lnTo>
                    <a:lnTo>
                      <a:pt x="66" y="101"/>
                    </a:lnTo>
                    <a:lnTo>
                      <a:pt x="64" y="102"/>
                    </a:lnTo>
                    <a:lnTo>
                      <a:pt x="60" y="102"/>
                    </a:lnTo>
                    <a:lnTo>
                      <a:pt x="55" y="100"/>
                    </a:lnTo>
                    <a:lnTo>
                      <a:pt x="49" y="96"/>
                    </a:lnTo>
                    <a:lnTo>
                      <a:pt x="42" y="91"/>
                    </a:lnTo>
                    <a:lnTo>
                      <a:pt x="35" y="85"/>
                    </a:lnTo>
                    <a:lnTo>
                      <a:pt x="29" y="78"/>
                    </a:lnTo>
                    <a:lnTo>
                      <a:pt x="23" y="69"/>
                    </a:lnTo>
                    <a:lnTo>
                      <a:pt x="17" y="59"/>
                    </a:lnTo>
                    <a:lnTo>
                      <a:pt x="13" y="49"/>
                    </a:lnTo>
                    <a:lnTo>
                      <a:pt x="11" y="38"/>
                    </a:lnTo>
                    <a:lnTo>
                      <a:pt x="10" y="27"/>
                    </a:lnTo>
                    <a:lnTo>
                      <a:pt x="10" y="15"/>
                    </a:lnTo>
                    <a:lnTo>
                      <a:pt x="13" y="3"/>
                    </a:lnTo>
                    <a:lnTo>
                      <a:pt x="6"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38" name="Freeform 1060"/>
              <p:cNvSpPr>
                <a:spLocks noChangeArrowheads="1"/>
              </p:cNvSpPr>
              <p:nvPr/>
            </p:nvSpPr>
            <p:spPr bwMode="auto">
              <a:xfrm>
                <a:off x="142" y="1770"/>
                <a:ext cx="48" cy="44"/>
              </a:xfrm>
              <a:custGeom>
                <a:avLst/>
                <a:gdLst>
                  <a:gd name="T0" fmla="*/ 1724 w 51"/>
                  <a:gd name="T1" fmla="*/ 21367 h 45"/>
                  <a:gd name="T2" fmla="*/ 1576 w 51"/>
                  <a:gd name="T3" fmla="*/ 16555 h 45"/>
                  <a:gd name="T4" fmla="*/ 1327 w 51"/>
                  <a:gd name="T5" fmla="*/ 11749 h 45"/>
                  <a:gd name="T6" fmla="*/ 1056 w 51"/>
                  <a:gd name="T7" fmla="*/ 8369 h 45"/>
                  <a:gd name="T8" fmla="*/ 794 w 51"/>
                  <a:gd name="T9" fmla="*/ 4593 h 45"/>
                  <a:gd name="T10" fmla="*/ 565 w 51"/>
                  <a:gd name="T11" fmla="*/ 89 h 45"/>
                  <a:gd name="T12" fmla="*/ 378 w 51"/>
                  <a:gd name="T13" fmla="*/ 1 h 45"/>
                  <a:gd name="T14" fmla="*/ 8 w 51"/>
                  <a:gd name="T15" fmla="*/ 0 h 45"/>
                  <a:gd name="T16" fmla="*/ 5 w 51"/>
                  <a:gd name="T17" fmla="*/ 0 h 45"/>
                  <a:gd name="T18" fmla="*/ 2 w 51"/>
                  <a:gd name="T19" fmla="*/ 2 h 45"/>
                  <a:gd name="T20" fmla="*/ 0 w 51"/>
                  <a:gd name="T21" fmla="*/ 89 h 45"/>
                  <a:gd name="T22" fmla="*/ 7 w 51"/>
                  <a:gd name="T23" fmla="*/ 4216 h 45"/>
                  <a:gd name="T24" fmla="*/ 7 w 51"/>
                  <a:gd name="T25" fmla="*/ 4593 h 45"/>
                  <a:gd name="T26" fmla="*/ 6 w 51"/>
                  <a:gd name="T27" fmla="*/ 4593 h 45"/>
                  <a:gd name="T28" fmla="*/ 7 w 51"/>
                  <a:gd name="T29" fmla="*/ 4593 h 45"/>
                  <a:gd name="T30" fmla="*/ 8 w 51"/>
                  <a:gd name="T31" fmla="*/ 5000 h 45"/>
                  <a:gd name="T32" fmla="*/ 424 w 51"/>
                  <a:gd name="T33" fmla="*/ 5960 h 45"/>
                  <a:gd name="T34" fmla="*/ 597 w 51"/>
                  <a:gd name="T35" fmla="*/ 9109 h 45"/>
                  <a:gd name="T36" fmla="*/ 890 w 51"/>
                  <a:gd name="T37" fmla="*/ 10925 h 45"/>
                  <a:gd name="T38" fmla="*/ 1058 w 51"/>
                  <a:gd name="T39" fmla="*/ 15368 h 45"/>
                  <a:gd name="T40" fmla="*/ 1327 w 51"/>
                  <a:gd name="T41" fmla="*/ 19615 h 45"/>
                  <a:gd name="T42" fmla="*/ 1489 w 51"/>
                  <a:gd name="T43" fmla="*/ 23247 h 45"/>
                  <a:gd name="T44" fmla="*/ 1724 w 51"/>
                  <a:gd name="T45" fmla="*/ 2136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51" y="41"/>
                    </a:moveTo>
                    <a:lnTo>
                      <a:pt x="46" y="32"/>
                    </a:lnTo>
                    <a:lnTo>
                      <a:pt x="39" y="23"/>
                    </a:lnTo>
                    <a:lnTo>
                      <a:pt x="31" y="16"/>
                    </a:lnTo>
                    <a:lnTo>
                      <a:pt x="24" y="9"/>
                    </a:lnTo>
                    <a:lnTo>
                      <a:pt x="18" y="5"/>
                    </a:lnTo>
                    <a:lnTo>
                      <a:pt x="11" y="1"/>
                    </a:lnTo>
                    <a:lnTo>
                      <a:pt x="8" y="0"/>
                    </a:lnTo>
                    <a:lnTo>
                      <a:pt x="5" y="0"/>
                    </a:lnTo>
                    <a:lnTo>
                      <a:pt x="2" y="2"/>
                    </a:lnTo>
                    <a:lnTo>
                      <a:pt x="0" y="5"/>
                    </a:lnTo>
                    <a:lnTo>
                      <a:pt x="7" y="8"/>
                    </a:lnTo>
                    <a:lnTo>
                      <a:pt x="7" y="9"/>
                    </a:lnTo>
                    <a:lnTo>
                      <a:pt x="6" y="9"/>
                    </a:lnTo>
                    <a:lnTo>
                      <a:pt x="7" y="9"/>
                    </a:lnTo>
                    <a:lnTo>
                      <a:pt x="8" y="10"/>
                    </a:lnTo>
                    <a:lnTo>
                      <a:pt x="13" y="12"/>
                    </a:lnTo>
                    <a:lnTo>
                      <a:pt x="19" y="17"/>
                    </a:lnTo>
                    <a:lnTo>
                      <a:pt x="26" y="22"/>
                    </a:lnTo>
                    <a:lnTo>
                      <a:pt x="32" y="30"/>
                    </a:lnTo>
                    <a:lnTo>
                      <a:pt x="39" y="38"/>
                    </a:lnTo>
                    <a:lnTo>
                      <a:pt x="44" y="45"/>
                    </a:lnTo>
                    <a:lnTo>
                      <a:pt x="51"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39" name="Freeform 1061"/>
              <p:cNvSpPr>
                <a:spLocks noChangeArrowheads="1"/>
              </p:cNvSpPr>
              <p:nvPr/>
            </p:nvSpPr>
            <p:spPr bwMode="auto">
              <a:xfrm>
                <a:off x="188" y="1814"/>
                <a:ext cx="20" cy="61"/>
              </a:xfrm>
              <a:custGeom>
                <a:avLst/>
                <a:gdLst>
                  <a:gd name="T0" fmla="*/ 1808 w 24"/>
                  <a:gd name="T1" fmla="*/ 20101 h 61"/>
                  <a:gd name="T2" fmla="*/ 1808 w 24"/>
                  <a:gd name="T3" fmla="*/ 18844 h 61"/>
                  <a:gd name="T4" fmla="*/ 1721 w 24"/>
                  <a:gd name="T5" fmla="*/ 16101 h 61"/>
                  <a:gd name="T6" fmla="*/ 1669 w 24"/>
                  <a:gd name="T7" fmla="*/ 14692 h 61"/>
                  <a:gd name="T8" fmla="*/ 1540 w 24"/>
                  <a:gd name="T9" fmla="*/ 11720 h 61"/>
                  <a:gd name="T10" fmla="*/ 1422 w 24"/>
                  <a:gd name="T11" fmla="*/ 8575 h 61"/>
                  <a:gd name="T12" fmla="*/ 1211 w 24"/>
                  <a:gd name="T13" fmla="*/ 5725 h 61"/>
                  <a:gd name="T14" fmla="*/ 879 w 24"/>
                  <a:gd name="T15" fmla="*/ 3056 h 61"/>
                  <a:gd name="T16" fmla="*/ 589 w 24"/>
                  <a:gd name="T17" fmla="*/ 0 h 61"/>
                  <a:gd name="T18" fmla="*/ 0 w 24"/>
                  <a:gd name="T19" fmla="*/ 4 h 61"/>
                  <a:gd name="T20" fmla="*/ 3 w 24"/>
                  <a:gd name="T21" fmla="*/ 3856 h 61"/>
                  <a:gd name="T22" fmla="*/ 589 w 24"/>
                  <a:gd name="T23" fmla="*/ 7237 h 61"/>
                  <a:gd name="T24" fmla="*/ 748 w 24"/>
                  <a:gd name="T25" fmla="*/ 9261 h 61"/>
                  <a:gd name="T26" fmla="*/ 879 w 24"/>
                  <a:gd name="T27" fmla="*/ 11737 h 61"/>
                  <a:gd name="T28" fmla="*/ 1032 w 24"/>
                  <a:gd name="T29" fmla="*/ 14857 h 61"/>
                  <a:gd name="T30" fmla="*/ 1118 w 24"/>
                  <a:gd name="T31" fmla="*/ 16652 h 61"/>
                  <a:gd name="T32" fmla="*/ 1118 w 24"/>
                  <a:gd name="T33" fmla="*/ 18859 h 61"/>
                  <a:gd name="T34" fmla="*/ 1211 w 24"/>
                  <a:gd name="T35" fmla="*/ 20381 h 61"/>
                  <a:gd name="T36" fmla="*/ 1808 w 24"/>
                  <a:gd name="T37" fmla="*/ 2010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24" y="60"/>
                    </a:moveTo>
                    <a:lnTo>
                      <a:pt x="24" y="56"/>
                    </a:lnTo>
                    <a:lnTo>
                      <a:pt x="23" y="49"/>
                    </a:lnTo>
                    <a:lnTo>
                      <a:pt x="22" y="43"/>
                    </a:lnTo>
                    <a:lnTo>
                      <a:pt x="20" y="35"/>
                    </a:lnTo>
                    <a:lnTo>
                      <a:pt x="18" y="26"/>
                    </a:lnTo>
                    <a:lnTo>
                      <a:pt x="16" y="17"/>
                    </a:lnTo>
                    <a:lnTo>
                      <a:pt x="12" y="9"/>
                    </a:lnTo>
                    <a:lnTo>
                      <a:pt x="7" y="0"/>
                    </a:lnTo>
                    <a:lnTo>
                      <a:pt x="0" y="4"/>
                    </a:lnTo>
                    <a:lnTo>
                      <a:pt x="4" y="12"/>
                    </a:lnTo>
                    <a:lnTo>
                      <a:pt x="7" y="21"/>
                    </a:lnTo>
                    <a:lnTo>
                      <a:pt x="10" y="28"/>
                    </a:lnTo>
                    <a:lnTo>
                      <a:pt x="12" y="36"/>
                    </a:lnTo>
                    <a:lnTo>
                      <a:pt x="14" y="44"/>
                    </a:lnTo>
                    <a:lnTo>
                      <a:pt x="15" y="50"/>
                    </a:lnTo>
                    <a:lnTo>
                      <a:pt x="15" y="57"/>
                    </a:lnTo>
                    <a:lnTo>
                      <a:pt x="16" y="61"/>
                    </a:lnTo>
                    <a:lnTo>
                      <a:pt x="24"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40" name="Freeform 1062"/>
              <p:cNvSpPr>
                <a:spLocks noChangeArrowheads="1"/>
              </p:cNvSpPr>
              <p:nvPr/>
            </p:nvSpPr>
            <p:spPr bwMode="auto">
              <a:xfrm>
                <a:off x="5550" y="1915"/>
                <a:ext cx="62" cy="112"/>
              </a:xfrm>
              <a:custGeom>
                <a:avLst/>
                <a:gdLst>
                  <a:gd name="T0" fmla="*/ 0 w 64"/>
                  <a:gd name="T1" fmla="*/ 29499 h 107"/>
                  <a:gd name="T2" fmla="*/ 0 w 64"/>
                  <a:gd name="T3" fmla="*/ 30109 h 107"/>
                  <a:gd name="T4" fmla="*/ 0 w 64"/>
                  <a:gd name="T5" fmla="*/ 31359 h 107"/>
                  <a:gd name="T6" fmla="*/ 1 w 64"/>
                  <a:gd name="T7" fmla="*/ 31706 h 107"/>
                  <a:gd name="T8" fmla="*/ 2 w 64"/>
                  <a:gd name="T9" fmla="*/ 31793 h 107"/>
                  <a:gd name="T10" fmla="*/ 6 w 64"/>
                  <a:gd name="T11" fmla="*/ 32690 h 107"/>
                  <a:gd name="T12" fmla="*/ 562 w 64"/>
                  <a:gd name="T13" fmla="*/ 32030 h 107"/>
                  <a:gd name="T14" fmla="*/ 807 w 64"/>
                  <a:gd name="T15" fmla="*/ 31706 h 107"/>
                  <a:gd name="T16" fmla="*/ 1237 w 64"/>
                  <a:gd name="T17" fmla="*/ 30401 h 107"/>
                  <a:gd name="T18" fmla="*/ 1575 w 64"/>
                  <a:gd name="T19" fmla="*/ 29197 h 107"/>
                  <a:gd name="T20" fmla="*/ 1933 w 64"/>
                  <a:gd name="T21" fmla="*/ 27209 h 107"/>
                  <a:gd name="T22" fmla="*/ 2264 w 64"/>
                  <a:gd name="T23" fmla="*/ 24252 h 107"/>
                  <a:gd name="T24" fmla="*/ 2617 w 64"/>
                  <a:gd name="T25" fmla="*/ 21907 h 107"/>
                  <a:gd name="T26" fmla="*/ 2883 w 64"/>
                  <a:gd name="T27" fmla="*/ 19122 h 107"/>
                  <a:gd name="T28" fmla="*/ 3140 w 64"/>
                  <a:gd name="T29" fmla="*/ 15472 h 107"/>
                  <a:gd name="T30" fmla="*/ 3256 w 64"/>
                  <a:gd name="T31" fmla="*/ 11579 h 107"/>
                  <a:gd name="T32" fmla="*/ 3262 w 64"/>
                  <a:gd name="T33" fmla="*/ 7981 h 107"/>
                  <a:gd name="T34" fmla="*/ 3262 w 64"/>
                  <a:gd name="T35" fmla="*/ 3916 h 107"/>
                  <a:gd name="T36" fmla="*/ 3140 w 64"/>
                  <a:gd name="T37" fmla="*/ 1 h 107"/>
                  <a:gd name="T38" fmla="*/ 3070 w 64"/>
                  <a:gd name="T39" fmla="*/ 0 h 107"/>
                  <a:gd name="T40" fmla="*/ 3063 w 64"/>
                  <a:gd name="T41" fmla="*/ 0 h 107"/>
                  <a:gd name="T42" fmla="*/ 2954 w 64"/>
                  <a:gd name="T43" fmla="*/ 0 h 107"/>
                  <a:gd name="T44" fmla="*/ 2882 w 64"/>
                  <a:gd name="T45" fmla="*/ 0 h 107"/>
                  <a:gd name="T46" fmla="*/ 2464 w 64"/>
                  <a:gd name="T47" fmla="*/ 3 h 107"/>
                  <a:gd name="T48" fmla="*/ 2182 w 64"/>
                  <a:gd name="T49" fmla="*/ 2551 h 107"/>
                  <a:gd name="T50" fmla="*/ 1818 w 64"/>
                  <a:gd name="T51" fmla="*/ 3916 h 107"/>
                  <a:gd name="T52" fmla="*/ 1427 w 64"/>
                  <a:gd name="T53" fmla="*/ 6498 h 107"/>
                  <a:gd name="T54" fmla="*/ 1095 w 64"/>
                  <a:gd name="T55" fmla="*/ 9205 h 107"/>
                  <a:gd name="T56" fmla="*/ 761 w 64"/>
                  <a:gd name="T57" fmla="*/ 11579 h 107"/>
                  <a:gd name="T58" fmla="*/ 562 w 64"/>
                  <a:gd name="T59" fmla="*/ 14183 h 107"/>
                  <a:gd name="T60" fmla="*/ 467 w 64"/>
                  <a:gd name="T61" fmla="*/ 16646 h 107"/>
                  <a:gd name="T62" fmla="*/ 6 w 64"/>
                  <a:gd name="T63" fmla="*/ 19199 h 107"/>
                  <a:gd name="T64" fmla="*/ 4 w 64"/>
                  <a:gd name="T65" fmla="*/ 21907 h 107"/>
                  <a:gd name="T66" fmla="*/ 2 w 64"/>
                  <a:gd name="T67" fmla="*/ 23996 h 107"/>
                  <a:gd name="T68" fmla="*/ 1 w 64"/>
                  <a:gd name="T69" fmla="*/ 26077 h 107"/>
                  <a:gd name="T70" fmla="*/ 1 w 64"/>
                  <a:gd name="T71" fmla="*/ 27741 h 107"/>
                  <a:gd name="T72" fmla="*/ 0 w 64"/>
                  <a:gd name="T73" fmla="*/ 2949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7"/>
                  <a:gd name="T113" fmla="*/ 64 w 64"/>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7">
                    <a:moveTo>
                      <a:pt x="0" y="96"/>
                    </a:moveTo>
                    <a:lnTo>
                      <a:pt x="0" y="99"/>
                    </a:lnTo>
                    <a:lnTo>
                      <a:pt x="0" y="101"/>
                    </a:lnTo>
                    <a:lnTo>
                      <a:pt x="1" y="103"/>
                    </a:lnTo>
                    <a:lnTo>
                      <a:pt x="2" y="104"/>
                    </a:lnTo>
                    <a:lnTo>
                      <a:pt x="6" y="107"/>
                    </a:lnTo>
                    <a:lnTo>
                      <a:pt x="11" y="105"/>
                    </a:lnTo>
                    <a:lnTo>
                      <a:pt x="17" y="103"/>
                    </a:lnTo>
                    <a:lnTo>
                      <a:pt x="24" y="100"/>
                    </a:lnTo>
                    <a:lnTo>
                      <a:pt x="31" y="94"/>
                    </a:lnTo>
                    <a:lnTo>
                      <a:pt x="38" y="88"/>
                    </a:lnTo>
                    <a:lnTo>
                      <a:pt x="44" y="80"/>
                    </a:lnTo>
                    <a:lnTo>
                      <a:pt x="51" y="71"/>
                    </a:lnTo>
                    <a:lnTo>
                      <a:pt x="56" y="62"/>
                    </a:lnTo>
                    <a:lnTo>
                      <a:pt x="61" y="51"/>
                    </a:lnTo>
                    <a:lnTo>
                      <a:pt x="63" y="38"/>
                    </a:lnTo>
                    <a:lnTo>
                      <a:pt x="64" y="26"/>
                    </a:lnTo>
                    <a:lnTo>
                      <a:pt x="64" y="14"/>
                    </a:lnTo>
                    <a:lnTo>
                      <a:pt x="61" y="1"/>
                    </a:lnTo>
                    <a:lnTo>
                      <a:pt x="60" y="0"/>
                    </a:lnTo>
                    <a:lnTo>
                      <a:pt x="58" y="0"/>
                    </a:lnTo>
                    <a:lnTo>
                      <a:pt x="57" y="0"/>
                    </a:lnTo>
                    <a:lnTo>
                      <a:pt x="55" y="0"/>
                    </a:lnTo>
                    <a:lnTo>
                      <a:pt x="48" y="3"/>
                    </a:lnTo>
                    <a:lnTo>
                      <a:pt x="42" y="8"/>
                    </a:lnTo>
                    <a:lnTo>
                      <a:pt x="36" y="14"/>
                    </a:lnTo>
                    <a:lnTo>
                      <a:pt x="28" y="21"/>
                    </a:lnTo>
                    <a:lnTo>
                      <a:pt x="22" y="30"/>
                    </a:lnTo>
                    <a:lnTo>
                      <a:pt x="16" y="38"/>
                    </a:lnTo>
                    <a:lnTo>
                      <a:pt x="11" y="46"/>
                    </a:lnTo>
                    <a:lnTo>
                      <a:pt x="8" y="55"/>
                    </a:lnTo>
                    <a:lnTo>
                      <a:pt x="6" y="63"/>
                    </a:lnTo>
                    <a:lnTo>
                      <a:pt x="4" y="71"/>
                    </a:lnTo>
                    <a:lnTo>
                      <a:pt x="2" y="79"/>
                    </a:lnTo>
                    <a:lnTo>
                      <a:pt x="1" y="86"/>
                    </a:lnTo>
                    <a:lnTo>
                      <a:pt x="1" y="91"/>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41" name="Freeform 1063"/>
              <p:cNvSpPr>
                <a:spLocks noChangeArrowheads="1"/>
              </p:cNvSpPr>
              <p:nvPr/>
            </p:nvSpPr>
            <p:spPr bwMode="auto">
              <a:xfrm>
                <a:off x="5545" y="1915"/>
                <a:ext cx="72" cy="117"/>
              </a:xfrm>
              <a:custGeom>
                <a:avLst/>
                <a:gdLst>
                  <a:gd name="T0" fmla="*/ 1874 w 74"/>
                  <a:gd name="T1" fmla="*/ 3 h 111"/>
                  <a:gd name="T2" fmla="*/ 1925 w 74"/>
                  <a:gd name="T3" fmla="*/ 6710 h 111"/>
                  <a:gd name="T4" fmla="*/ 1975 w 74"/>
                  <a:gd name="T5" fmla="*/ 12203 h 111"/>
                  <a:gd name="T6" fmla="*/ 1925 w 74"/>
                  <a:gd name="T7" fmla="*/ 18078 h 111"/>
                  <a:gd name="T8" fmla="*/ 1874 w 74"/>
                  <a:gd name="T9" fmla="*/ 22842 h 111"/>
                  <a:gd name="T10" fmla="*/ 1732 w 74"/>
                  <a:gd name="T11" fmla="*/ 27864 h 111"/>
                  <a:gd name="T12" fmla="*/ 1559 w 74"/>
                  <a:gd name="T13" fmla="*/ 31878 h 111"/>
                  <a:gd name="T14" fmla="*/ 1402 w 74"/>
                  <a:gd name="T15" fmla="*/ 36433 h 111"/>
                  <a:gd name="T16" fmla="*/ 1198 w 74"/>
                  <a:gd name="T17" fmla="*/ 39735 h 111"/>
                  <a:gd name="T18" fmla="*/ 971 w 74"/>
                  <a:gd name="T19" fmla="*/ 42803 h 111"/>
                  <a:gd name="T20" fmla="*/ 746 w 74"/>
                  <a:gd name="T21" fmla="*/ 45036 h 111"/>
                  <a:gd name="T22" fmla="*/ 544 w 74"/>
                  <a:gd name="T23" fmla="*/ 46451 h 111"/>
                  <a:gd name="T24" fmla="*/ 417 w 74"/>
                  <a:gd name="T25" fmla="*/ 47078 h 111"/>
                  <a:gd name="T26" fmla="*/ 339 w 74"/>
                  <a:gd name="T27" fmla="*/ 47078 h 111"/>
                  <a:gd name="T28" fmla="*/ 8 w 74"/>
                  <a:gd name="T29" fmla="*/ 47078 h 111"/>
                  <a:gd name="T30" fmla="*/ 9 w 74"/>
                  <a:gd name="T31" fmla="*/ 47078 h 111"/>
                  <a:gd name="T32" fmla="*/ 8 w 74"/>
                  <a:gd name="T33" fmla="*/ 46813 h 111"/>
                  <a:gd name="T34" fmla="*/ 8 w 74"/>
                  <a:gd name="T35" fmla="*/ 46451 h 111"/>
                  <a:gd name="T36" fmla="*/ 8 w 74"/>
                  <a:gd name="T37" fmla="*/ 46006 h 111"/>
                  <a:gd name="T38" fmla="*/ 0 w 74"/>
                  <a:gd name="T39" fmla="*/ 45036 h 111"/>
                  <a:gd name="T40" fmla="*/ 0 w 74"/>
                  <a:gd name="T41" fmla="*/ 46451 h 111"/>
                  <a:gd name="T42" fmla="*/ 0 w 74"/>
                  <a:gd name="T43" fmla="*/ 47443 h 111"/>
                  <a:gd name="T44" fmla="*/ 2 w 74"/>
                  <a:gd name="T45" fmla="*/ 49753 h 111"/>
                  <a:gd name="T46" fmla="*/ 4 w 74"/>
                  <a:gd name="T47" fmla="*/ 50918 h 111"/>
                  <a:gd name="T48" fmla="*/ 9 w 74"/>
                  <a:gd name="T49" fmla="*/ 52015 h 111"/>
                  <a:gd name="T50" fmla="*/ 489 w 74"/>
                  <a:gd name="T51" fmla="*/ 51297 h 111"/>
                  <a:gd name="T52" fmla="*/ 671 w 74"/>
                  <a:gd name="T53" fmla="*/ 50618 h 111"/>
                  <a:gd name="T54" fmla="*/ 920 w 74"/>
                  <a:gd name="T55" fmla="*/ 48110 h 111"/>
                  <a:gd name="T56" fmla="*/ 1137 w 74"/>
                  <a:gd name="T57" fmla="*/ 46253 h 111"/>
                  <a:gd name="T58" fmla="*/ 1402 w 74"/>
                  <a:gd name="T59" fmla="*/ 42803 h 111"/>
                  <a:gd name="T60" fmla="*/ 1600 w 74"/>
                  <a:gd name="T61" fmla="*/ 38509 h 111"/>
                  <a:gd name="T62" fmla="*/ 1823 w 74"/>
                  <a:gd name="T63" fmla="*/ 34472 h 111"/>
                  <a:gd name="T64" fmla="*/ 1975 w 74"/>
                  <a:gd name="T65" fmla="*/ 29458 h 111"/>
                  <a:gd name="T66" fmla="*/ 2137 w 74"/>
                  <a:gd name="T67" fmla="*/ 24662 h 111"/>
                  <a:gd name="T68" fmla="*/ 2235 w 74"/>
                  <a:gd name="T69" fmla="*/ 18459 h 111"/>
                  <a:gd name="T70" fmla="*/ 2254 w 74"/>
                  <a:gd name="T71" fmla="*/ 12203 h 111"/>
                  <a:gd name="T72" fmla="*/ 2251 w 74"/>
                  <a:gd name="T73" fmla="*/ 5730 h 111"/>
                  <a:gd name="T74" fmla="*/ 2120 w 74"/>
                  <a:gd name="T75" fmla="*/ 0 h 111"/>
                  <a:gd name="T76" fmla="*/ 1874 w 74"/>
                  <a:gd name="T77" fmla="*/ 3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1" y="3"/>
                    </a:moveTo>
                    <a:lnTo>
                      <a:pt x="63" y="15"/>
                    </a:lnTo>
                    <a:lnTo>
                      <a:pt x="64" y="26"/>
                    </a:lnTo>
                    <a:lnTo>
                      <a:pt x="63" y="38"/>
                    </a:lnTo>
                    <a:lnTo>
                      <a:pt x="61" y="48"/>
                    </a:lnTo>
                    <a:lnTo>
                      <a:pt x="57" y="59"/>
                    </a:lnTo>
                    <a:lnTo>
                      <a:pt x="51" y="68"/>
                    </a:lnTo>
                    <a:lnTo>
                      <a:pt x="45" y="77"/>
                    </a:lnTo>
                    <a:lnTo>
                      <a:pt x="39" y="85"/>
                    </a:lnTo>
                    <a:lnTo>
                      <a:pt x="32" y="91"/>
                    </a:lnTo>
                    <a:lnTo>
                      <a:pt x="25" y="96"/>
                    </a:lnTo>
                    <a:lnTo>
                      <a:pt x="19" y="99"/>
                    </a:lnTo>
                    <a:lnTo>
                      <a:pt x="14" y="101"/>
                    </a:lnTo>
                    <a:lnTo>
                      <a:pt x="10" y="101"/>
                    </a:lnTo>
                    <a:lnTo>
                      <a:pt x="8" y="101"/>
                    </a:lnTo>
                    <a:lnTo>
                      <a:pt x="9" y="101"/>
                    </a:lnTo>
                    <a:lnTo>
                      <a:pt x="8" y="100"/>
                    </a:lnTo>
                    <a:lnTo>
                      <a:pt x="8" y="99"/>
                    </a:lnTo>
                    <a:lnTo>
                      <a:pt x="8" y="97"/>
                    </a:lnTo>
                    <a:lnTo>
                      <a:pt x="0" y="96"/>
                    </a:lnTo>
                    <a:lnTo>
                      <a:pt x="0" y="99"/>
                    </a:lnTo>
                    <a:lnTo>
                      <a:pt x="0" y="102"/>
                    </a:lnTo>
                    <a:lnTo>
                      <a:pt x="2" y="105"/>
                    </a:lnTo>
                    <a:lnTo>
                      <a:pt x="4" y="109"/>
                    </a:lnTo>
                    <a:lnTo>
                      <a:pt x="9" y="111"/>
                    </a:lnTo>
                    <a:lnTo>
                      <a:pt x="17" y="110"/>
                    </a:lnTo>
                    <a:lnTo>
                      <a:pt x="23" y="108"/>
                    </a:lnTo>
                    <a:lnTo>
                      <a:pt x="30" y="103"/>
                    </a:lnTo>
                    <a:lnTo>
                      <a:pt x="38" y="98"/>
                    </a:lnTo>
                    <a:lnTo>
                      <a:pt x="45" y="91"/>
                    </a:lnTo>
                    <a:lnTo>
                      <a:pt x="52" y="82"/>
                    </a:lnTo>
                    <a:lnTo>
                      <a:pt x="59" y="74"/>
                    </a:lnTo>
                    <a:lnTo>
                      <a:pt x="64" y="63"/>
                    </a:lnTo>
                    <a:lnTo>
                      <a:pt x="69" y="52"/>
                    </a:lnTo>
                    <a:lnTo>
                      <a:pt x="72" y="40"/>
                    </a:lnTo>
                    <a:lnTo>
                      <a:pt x="74" y="26"/>
                    </a:lnTo>
                    <a:lnTo>
                      <a:pt x="73" y="13"/>
                    </a:lnTo>
                    <a:lnTo>
                      <a:pt x="68" y="0"/>
                    </a:lnTo>
                    <a:lnTo>
                      <a:pt x="61"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42" name="Freeform 1064"/>
              <p:cNvSpPr>
                <a:spLocks noChangeArrowheads="1"/>
              </p:cNvSpPr>
              <p:nvPr/>
            </p:nvSpPr>
            <p:spPr bwMode="auto">
              <a:xfrm>
                <a:off x="5563" y="1910"/>
                <a:ext cx="48" cy="51"/>
              </a:xfrm>
              <a:custGeom>
                <a:avLst/>
                <a:gdLst>
                  <a:gd name="T0" fmla="*/ 7 w 51"/>
                  <a:gd name="T1" fmla="*/ 151982 h 46"/>
                  <a:gd name="T2" fmla="*/ 400 w 51"/>
                  <a:gd name="T3" fmla="*/ 118798 h 46"/>
                  <a:gd name="T4" fmla="*/ 597 w 51"/>
                  <a:gd name="T5" fmla="*/ 98431 h 46"/>
                  <a:gd name="T6" fmla="*/ 841 w 51"/>
                  <a:gd name="T7" fmla="*/ 76794 h 46"/>
                  <a:gd name="T8" fmla="*/ 1058 w 51"/>
                  <a:gd name="T9" fmla="*/ 51451 h 46"/>
                  <a:gd name="T10" fmla="*/ 1255 w 51"/>
                  <a:gd name="T11" fmla="*/ 36910 h 46"/>
                  <a:gd name="T12" fmla="*/ 1487 w 51"/>
                  <a:gd name="T13" fmla="*/ 28872 h 46"/>
                  <a:gd name="T14" fmla="*/ 1489 w 51"/>
                  <a:gd name="T15" fmla="*/ 28872 h 46"/>
                  <a:gd name="T16" fmla="*/ 1538 w 51"/>
                  <a:gd name="T17" fmla="*/ 28872 h 46"/>
                  <a:gd name="T18" fmla="*/ 1489 w 51"/>
                  <a:gd name="T19" fmla="*/ 26588 h 46"/>
                  <a:gd name="T20" fmla="*/ 1724 w 51"/>
                  <a:gd name="T21" fmla="*/ 622 h 46"/>
                  <a:gd name="T22" fmla="*/ 1669 w 51"/>
                  <a:gd name="T23" fmla="*/ 2 h 46"/>
                  <a:gd name="T24" fmla="*/ 1576 w 51"/>
                  <a:gd name="T25" fmla="*/ 0 h 46"/>
                  <a:gd name="T26" fmla="*/ 1487 w 51"/>
                  <a:gd name="T27" fmla="*/ 0 h 46"/>
                  <a:gd name="T28" fmla="*/ 1328 w 51"/>
                  <a:gd name="T29" fmla="*/ 1 h 46"/>
                  <a:gd name="T30" fmla="*/ 1118 w 51"/>
                  <a:gd name="T31" fmla="*/ 71 h 46"/>
                  <a:gd name="T32" fmla="*/ 942 w 51"/>
                  <a:gd name="T33" fmla="*/ 28872 h 46"/>
                  <a:gd name="T34" fmla="*/ 633 w 51"/>
                  <a:gd name="T35" fmla="*/ 51451 h 46"/>
                  <a:gd name="T36" fmla="*/ 400 w 51"/>
                  <a:gd name="T37" fmla="*/ 76794 h 46"/>
                  <a:gd name="T38" fmla="*/ 5 w 51"/>
                  <a:gd name="T39" fmla="*/ 100441 h 46"/>
                  <a:gd name="T40" fmla="*/ 0 w 51"/>
                  <a:gd name="T41" fmla="*/ 129119 h 46"/>
                  <a:gd name="T42" fmla="*/ 7 w 51"/>
                  <a:gd name="T43" fmla="*/ 151982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1"/>
                  <a:gd name="T67" fmla="*/ 0 h 46"/>
                  <a:gd name="T68" fmla="*/ 51 w 51"/>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1" h="46">
                    <a:moveTo>
                      <a:pt x="7" y="46"/>
                    </a:moveTo>
                    <a:lnTo>
                      <a:pt x="12" y="37"/>
                    </a:lnTo>
                    <a:lnTo>
                      <a:pt x="19" y="29"/>
                    </a:lnTo>
                    <a:lnTo>
                      <a:pt x="25" y="23"/>
                    </a:lnTo>
                    <a:lnTo>
                      <a:pt x="32" y="16"/>
                    </a:lnTo>
                    <a:lnTo>
                      <a:pt x="38" y="12"/>
                    </a:lnTo>
                    <a:lnTo>
                      <a:pt x="43" y="9"/>
                    </a:lnTo>
                    <a:lnTo>
                      <a:pt x="44" y="9"/>
                    </a:lnTo>
                    <a:lnTo>
                      <a:pt x="45" y="9"/>
                    </a:lnTo>
                    <a:lnTo>
                      <a:pt x="44" y="8"/>
                    </a:lnTo>
                    <a:lnTo>
                      <a:pt x="51" y="5"/>
                    </a:lnTo>
                    <a:lnTo>
                      <a:pt x="49" y="2"/>
                    </a:lnTo>
                    <a:lnTo>
                      <a:pt x="46" y="0"/>
                    </a:lnTo>
                    <a:lnTo>
                      <a:pt x="43" y="0"/>
                    </a:lnTo>
                    <a:lnTo>
                      <a:pt x="40" y="1"/>
                    </a:lnTo>
                    <a:lnTo>
                      <a:pt x="33" y="4"/>
                    </a:lnTo>
                    <a:lnTo>
                      <a:pt x="27" y="9"/>
                    </a:lnTo>
                    <a:lnTo>
                      <a:pt x="20" y="16"/>
                    </a:lnTo>
                    <a:lnTo>
                      <a:pt x="12" y="23"/>
                    </a:lnTo>
                    <a:lnTo>
                      <a:pt x="5" y="31"/>
                    </a:lnTo>
                    <a:lnTo>
                      <a:pt x="0" y="40"/>
                    </a:lnTo>
                    <a:lnTo>
                      <a:pt x="7" y="4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43" name="Freeform 1065"/>
              <p:cNvSpPr>
                <a:spLocks noChangeArrowheads="1"/>
              </p:cNvSpPr>
              <p:nvPr/>
            </p:nvSpPr>
            <p:spPr bwMode="auto">
              <a:xfrm>
                <a:off x="5545" y="1966"/>
                <a:ext cx="20" cy="52"/>
              </a:xfrm>
              <a:custGeom>
                <a:avLst/>
                <a:gdLst>
                  <a:gd name="T0" fmla="*/ 638 w 24"/>
                  <a:gd name="T1" fmla="*/ 1479 h 62"/>
                  <a:gd name="T2" fmla="*/ 692 w 24"/>
                  <a:gd name="T3" fmla="*/ 1367 h 62"/>
                  <a:gd name="T4" fmla="*/ 692 w 24"/>
                  <a:gd name="T5" fmla="*/ 1250 h 62"/>
                  <a:gd name="T6" fmla="*/ 748 w 24"/>
                  <a:gd name="T7" fmla="*/ 1083 h 62"/>
                  <a:gd name="T8" fmla="*/ 879 w 24"/>
                  <a:gd name="T9" fmla="*/ 861 h 62"/>
                  <a:gd name="T10" fmla="*/ 1032 w 24"/>
                  <a:gd name="T11" fmla="*/ 683 h 62"/>
                  <a:gd name="T12" fmla="*/ 1312 w 24"/>
                  <a:gd name="T13" fmla="*/ 499 h 62"/>
                  <a:gd name="T14" fmla="*/ 1540 w 24"/>
                  <a:gd name="T15" fmla="*/ 289 h 62"/>
                  <a:gd name="T16" fmla="*/ 1808 w 24"/>
                  <a:gd name="T17" fmla="*/ 7 h 62"/>
                  <a:gd name="T18" fmla="*/ 1312 w 24"/>
                  <a:gd name="T19" fmla="*/ 0 h 62"/>
                  <a:gd name="T20" fmla="*/ 879 w 24"/>
                  <a:gd name="T21" fmla="*/ 213 h 62"/>
                  <a:gd name="T22" fmla="*/ 638 w 24"/>
                  <a:gd name="T23" fmla="*/ 428 h 62"/>
                  <a:gd name="T24" fmla="*/ 544 w 24"/>
                  <a:gd name="T25" fmla="*/ 631 h 62"/>
                  <a:gd name="T26" fmla="*/ 3 w 24"/>
                  <a:gd name="T27" fmla="*/ 847 h 62"/>
                  <a:gd name="T28" fmla="*/ 2 w 24"/>
                  <a:gd name="T29" fmla="*/ 1006 h 62"/>
                  <a:gd name="T30" fmla="*/ 1 w 24"/>
                  <a:gd name="T31" fmla="*/ 1172 h 62"/>
                  <a:gd name="T32" fmla="*/ 0 w 24"/>
                  <a:gd name="T33" fmla="*/ 1349 h 62"/>
                  <a:gd name="T34" fmla="*/ 0 w 24"/>
                  <a:gd name="T35" fmla="*/ 1458 h 62"/>
                  <a:gd name="T36" fmla="*/ 638 w 24"/>
                  <a:gd name="T37" fmla="*/ 1479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2"/>
                  <a:gd name="T59" fmla="*/ 24 w 24"/>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2">
                    <a:moveTo>
                      <a:pt x="8" y="62"/>
                    </a:moveTo>
                    <a:lnTo>
                      <a:pt x="9" y="57"/>
                    </a:lnTo>
                    <a:lnTo>
                      <a:pt x="9" y="52"/>
                    </a:lnTo>
                    <a:lnTo>
                      <a:pt x="10" y="45"/>
                    </a:lnTo>
                    <a:lnTo>
                      <a:pt x="12" y="37"/>
                    </a:lnTo>
                    <a:lnTo>
                      <a:pt x="14" y="29"/>
                    </a:lnTo>
                    <a:lnTo>
                      <a:pt x="17" y="21"/>
                    </a:lnTo>
                    <a:lnTo>
                      <a:pt x="20" y="13"/>
                    </a:lnTo>
                    <a:lnTo>
                      <a:pt x="24" y="6"/>
                    </a:lnTo>
                    <a:lnTo>
                      <a:pt x="17" y="0"/>
                    </a:lnTo>
                    <a:lnTo>
                      <a:pt x="12" y="9"/>
                    </a:lnTo>
                    <a:lnTo>
                      <a:pt x="8" y="18"/>
                    </a:lnTo>
                    <a:lnTo>
                      <a:pt x="6" y="27"/>
                    </a:lnTo>
                    <a:lnTo>
                      <a:pt x="4" y="35"/>
                    </a:lnTo>
                    <a:lnTo>
                      <a:pt x="2" y="43"/>
                    </a:lnTo>
                    <a:lnTo>
                      <a:pt x="1" y="50"/>
                    </a:lnTo>
                    <a:lnTo>
                      <a:pt x="0" y="56"/>
                    </a:lnTo>
                    <a:lnTo>
                      <a:pt x="0" y="61"/>
                    </a:lnTo>
                    <a:lnTo>
                      <a:pt x="8" y="6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44" name="Freeform 1066"/>
              <p:cNvSpPr>
                <a:spLocks noChangeArrowheads="1"/>
              </p:cNvSpPr>
              <p:nvPr/>
            </p:nvSpPr>
            <p:spPr bwMode="auto">
              <a:xfrm>
                <a:off x="142" y="2977"/>
                <a:ext cx="62" cy="112"/>
              </a:xfrm>
              <a:custGeom>
                <a:avLst/>
                <a:gdLst>
                  <a:gd name="T0" fmla="*/ 3262 w 64"/>
                  <a:gd name="T1" fmla="*/ 29584 h 107"/>
                  <a:gd name="T2" fmla="*/ 3262 w 64"/>
                  <a:gd name="T3" fmla="*/ 30109 h 107"/>
                  <a:gd name="T4" fmla="*/ 3262 w 64"/>
                  <a:gd name="T5" fmla="*/ 31411 h 107"/>
                  <a:gd name="T6" fmla="*/ 3256 w 64"/>
                  <a:gd name="T7" fmla="*/ 31706 h 107"/>
                  <a:gd name="T8" fmla="*/ 3256 w 64"/>
                  <a:gd name="T9" fmla="*/ 32375 h 107"/>
                  <a:gd name="T10" fmla="*/ 3063 w 64"/>
                  <a:gd name="T11" fmla="*/ 32690 h 107"/>
                  <a:gd name="T12" fmla="*/ 2714 w 64"/>
                  <a:gd name="T13" fmla="*/ 32375 h 107"/>
                  <a:gd name="T14" fmla="*/ 2404 w 64"/>
                  <a:gd name="T15" fmla="*/ 31706 h 107"/>
                  <a:gd name="T16" fmla="*/ 2129 w 64"/>
                  <a:gd name="T17" fmla="*/ 30401 h 107"/>
                  <a:gd name="T18" fmla="*/ 1673 w 64"/>
                  <a:gd name="T19" fmla="*/ 29223 h 107"/>
                  <a:gd name="T20" fmla="*/ 1348 w 64"/>
                  <a:gd name="T21" fmla="*/ 27209 h 107"/>
                  <a:gd name="T22" fmla="*/ 971 w 64"/>
                  <a:gd name="T23" fmla="*/ 24252 h 107"/>
                  <a:gd name="T24" fmla="*/ 635 w 64"/>
                  <a:gd name="T25" fmla="*/ 22111 h 107"/>
                  <a:gd name="T26" fmla="*/ 467 w 64"/>
                  <a:gd name="T27" fmla="*/ 19122 h 107"/>
                  <a:gd name="T28" fmla="*/ 3 w 64"/>
                  <a:gd name="T29" fmla="*/ 15472 h 107"/>
                  <a:gd name="T30" fmla="*/ 1 w 64"/>
                  <a:gd name="T31" fmla="*/ 12281 h 107"/>
                  <a:gd name="T32" fmla="*/ 0 w 64"/>
                  <a:gd name="T33" fmla="*/ 8567 h 107"/>
                  <a:gd name="T34" fmla="*/ 0 w 64"/>
                  <a:gd name="T35" fmla="*/ 3916 h 107"/>
                  <a:gd name="T36" fmla="*/ 3 w 64"/>
                  <a:gd name="T37" fmla="*/ 1 h 107"/>
                  <a:gd name="T38" fmla="*/ 4 w 64"/>
                  <a:gd name="T39" fmla="*/ 0 h 107"/>
                  <a:gd name="T40" fmla="*/ 6 w 64"/>
                  <a:gd name="T41" fmla="*/ 0 h 107"/>
                  <a:gd name="T42" fmla="*/ 7 w 64"/>
                  <a:gd name="T43" fmla="*/ 0 h 107"/>
                  <a:gd name="T44" fmla="*/ 498 w 64"/>
                  <a:gd name="T45" fmla="*/ 0 h 107"/>
                  <a:gd name="T46" fmla="*/ 761 w 64"/>
                  <a:gd name="T47" fmla="*/ 4 h 107"/>
                  <a:gd name="T48" fmla="*/ 1095 w 64"/>
                  <a:gd name="T49" fmla="*/ 2551 h 107"/>
                  <a:gd name="T50" fmla="*/ 1427 w 64"/>
                  <a:gd name="T51" fmla="*/ 3916 h 107"/>
                  <a:gd name="T52" fmla="*/ 1818 w 64"/>
                  <a:gd name="T53" fmla="*/ 6917 h 107"/>
                  <a:gd name="T54" fmla="*/ 2182 w 64"/>
                  <a:gd name="T55" fmla="*/ 9205 h 107"/>
                  <a:gd name="T56" fmla="*/ 2464 w 64"/>
                  <a:gd name="T57" fmla="*/ 11789 h 107"/>
                  <a:gd name="T58" fmla="*/ 2714 w 64"/>
                  <a:gd name="T59" fmla="*/ 14183 h 107"/>
                  <a:gd name="T60" fmla="*/ 2883 w 64"/>
                  <a:gd name="T61" fmla="*/ 16646 h 107"/>
                  <a:gd name="T62" fmla="*/ 3063 w 64"/>
                  <a:gd name="T63" fmla="*/ 19525 h 107"/>
                  <a:gd name="T64" fmla="*/ 3070 w 64"/>
                  <a:gd name="T65" fmla="*/ 22111 h 107"/>
                  <a:gd name="T66" fmla="*/ 3256 w 64"/>
                  <a:gd name="T67" fmla="*/ 23996 h 107"/>
                  <a:gd name="T68" fmla="*/ 3256 w 64"/>
                  <a:gd name="T69" fmla="*/ 26077 h 107"/>
                  <a:gd name="T70" fmla="*/ 3256 w 64"/>
                  <a:gd name="T71" fmla="*/ 28006 h 107"/>
                  <a:gd name="T72" fmla="*/ 3262 w 64"/>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7"/>
                  <a:gd name="T113" fmla="*/ 64 w 64"/>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7">
                    <a:moveTo>
                      <a:pt x="64" y="97"/>
                    </a:moveTo>
                    <a:lnTo>
                      <a:pt x="64" y="99"/>
                    </a:lnTo>
                    <a:lnTo>
                      <a:pt x="64" y="102"/>
                    </a:lnTo>
                    <a:lnTo>
                      <a:pt x="63" y="103"/>
                    </a:lnTo>
                    <a:lnTo>
                      <a:pt x="62" y="106"/>
                    </a:lnTo>
                    <a:lnTo>
                      <a:pt x="58" y="107"/>
                    </a:lnTo>
                    <a:lnTo>
                      <a:pt x="53" y="106"/>
                    </a:lnTo>
                    <a:lnTo>
                      <a:pt x="47" y="103"/>
                    </a:lnTo>
                    <a:lnTo>
                      <a:pt x="41" y="100"/>
                    </a:lnTo>
                    <a:lnTo>
                      <a:pt x="33" y="95"/>
                    </a:lnTo>
                    <a:lnTo>
                      <a:pt x="26" y="88"/>
                    </a:lnTo>
                    <a:lnTo>
                      <a:pt x="20" y="80"/>
                    </a:lnTo>
                    <a:lnTo>
                      <a:pt x="13" y="72"/>
                    </a:lnTo>
                    <a:lnTo>
                      <a:pt x="8" y="62"/>
                    </a:lnTo>
                    <a:lnTo>
                      <a:pt x="3" y="51"/>
                    </a:lnTo>
                    <a:lnTo>
                      <a:pt x="1" y="40"/>
                    </a:lnTo>
                    <a:lnTo>
                      <a:pt x="0" y="28"/>
                    </a:lnTo>
                    <a:lnTo>
                      <a:pt x="0" y="14"/>
                    </a:lnTo>
                    <a:lnTo>
                      <a:pt x="3" y="1"/>
                    </a:lnTo>
                    <a:lnTo>
                      <a:pt x="4" y="0"/>
                    </a:lnTo>
                    <a:lnTo>
                      <a:pt x="6" y="0"/>
                    </a:lnTo>
                    <a:lnTo>
                      <a:pt x="7" y="0"/>
                    </a:lnTo>
                    <a:lnTo>
                      <a:pt x="9" y="0"/>
                    </a:lnTo>
                    <a:lnTo>
                      <a:pt x="16" y="4"/>
                    </a:lnTo>
                    <a:lnTo>
                      <a:pt x="22" y="8"/>
                    </a:lnTo>
                    <a:lnTo>
                      <a:pt x="28" y="14"/>
                    </a:lnTo>
                    <a:lnTo>
                      <a:pt x="36" y="22"/>
                    </a:lnTo>
                    <a:lnTo>
                      <a:pt x="42" y="30"/>
                    </a:lnTo>
                    <a:lnTo>
                      <a:pt x="48" y="39"/>
                    </a:lnTo>
                    <a:lnTo>
                      <a:pt x="53" y="46"/>
                    </a:lnTo>
                    <a:lnTo>
                      <a:pt x="56" y="55"/>
                    </a:lnTo>
                    <a:lnTo>
                      <a:pt x="58" y="64"/>
                    </a:lnTo>
                    <a:lnTo>
                      <a:pt x="60" y="72"/>
                    </a:lnTo>
                    <a:lnTo>
                      <a:pt x="62" y="79"/>
                    </a:lnTo>
                    <a:lnTo>
                      <a:pt x="63" y="86"/>
                    </a:lnTo>
                    <a:lnTo>
                      <a:pt x="63" y="92"/>
                    </a:lnTo>
                    <a:lnTo>
                      <a:pt x="64"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45" name="Freeform 1067"/>
              <p:cNvSpPr>
                <a:spLocks noChangeArrowheads="1"/>
              </p:cNvSpPr>
              <p:nvPr/>
            </p:nvSpPr>
            <p:spPr bwMode="auto">
              <a:xfrm>
                <a:off x="136" y="2977"/>
                <a:ext cx="72" cy="117"/>
              </a:xfrm>
              <a:custGeom>
                <a:avLst/>
                <a:gdLst>
                  <a:gd name="T0" fmla="*/ 6 w 74"/>
                  <a:gd name="T1" fmla="*/ 0 h 111"/>
                  <a:gd name="T2" fmla="*/ 1 w 74"/>
                  <a:gd name="T3" fmla="*/ 6182 h 111"/>
                  <a:gd name="T4" fmla="*/ 0 w 74"/>
                  <a:gd name="T5" fmla="*/ 13254 h 111"/>
                  <a:gd name="T6" fmla="*/ 2 w 74"/>
                  <a:gd name="T7" fmla="*/ 18459 h 111"/>
                  <a:gd name="T8" fmla="*/ 6 w 74"/>
                  <a:gd name="T9" fmla="*/ 24662 h 111"/>
                  <a:gd name="T10" fmla="*/ 339 w 74"/>
                  <a:gd name="T11" fmla="*/ 30145 h 111"/>
                  <a:gd name="T12" fmla="*/ 442 w 74"/>
                  <a:gd name="T13" fmla="*/ 34472 h 111"/>
                  <a:gd name="T14" fmla="*/ 637 w 74"/>
                  <a:gd name="T15" fmla="*/ 39602 h 111"/>
                  <a:gd name="T16" fmla="*/ 919 w 74"/>
                  <a:gd name="T17" fmla="*/ 42803 h 111"/>
                  <a:gd name="T18" fmla="*/ 1077 w 74"/>
                  <a:gd name="T19" fmla="*/ 46253 h 111"/>
                  <a:gd name="T20" fmla="*/ 1331 w 74"/>
                  <a:gd name="T21" fmla="*/ 48110 h 111"/>
                  <a:gd name="T22" fmla="*/ 1559 w 74"/>
                  <a:gd name="T23" fmla="*/ 50618 h 111"/>
                  <a:gd name="T24" fmla="*/ 1823 w 74"/>
                  <a:gd name="T25" fmla="*/ 52015 h 111"/>
                  <a:gd name="T26" fmla="*/ 2027 w 74"/>
                  <a:gd name="T27" fmla="*/ 52015 h 111"/>
                  <a:gd name="T28" fmla="*/ 2139 w 74"/>
                  <a:gd name="T29" fmla="*/ 50918 h 111"/>
                  <a:gd name="T30" fmla="*/ 2235 w 74"/>
                  <a:gd name="T31" fmla="*/ 50178 h 111"/>
                  <a:gd name="T32" fmla="*/ 2254 w 74"/>
                  <a:gd name="T33" fmla="*/ 48110 h 111"/>
                  <a:gd name="T34" fmla="*/ 2254 w 74"/>
                  <a:gd name="T35" fmla="*/ 46813 h 111"/>
                  <a:gd name="T36" fmla="*/ 2254 w 74"/>
                  <a:gd name="T37" fmla="*/ 45036 h 111"/>
                  <a:gd name="T38" fmla="*/ 2029 w 74"/>
                  <a:gd name="T39" fmla="*/ 46006 h 111"/>
                  <a:gd name="T40" fmla="*/ 2029 w 74"/>
                  <a:gd name="T41" fmla="*/ 46451 h 111"/>
                  <a:gd name="T42" fmla="*/ 2029 w 74"/>
                  <a:gd name="T43" fmla="*/ 46813 h 111"/>
                  <a:gd name="T44" fmla="*/ 2027 w 74"/>
                  <a:gd name="T45" fmla="*/ 47078 h 111"/>
                  <a:gd name="T46" fmla="*/ 2029 w 74"/>
                  <a:gd name="T47" fmla="*/ 47078 h 111"/>
                  <a:gd name="T48" fmla="*/ 1975 w 74"/>
                  <a:gd name="T49" fmla="*/ 47443 h 111"/>
                  <a:gd name="T50" fmla="*/ 1825 w 74"/>
                  <a:gd name="T51" fmla="*/ 47078 h 111"/>
                  <a:gd name="T52" fmla="*/ 1687 w 74"/>
                  <a:gd name="T53" fmla="*/ 46813 h 111"/>
                  <a:gd name="T54" fmla="*/ 1519 w 74"/>
                  <a:gd name="T55" fmla="*/ 45036 h 111"/>
                  <a:gd name="T56" fmla="*/ 1330 w 74"/>
                  <a:gd name="T57" fmla="*/ 42803 h 111"/>
                  <a:gd name="T58" fmla="*/ 1077 w 74"/>
                  <a:gd name="T59" fmla="*/ 39735 h 111"/>
                  <a:gd name="T60" fmla="*/ 919 w 74"/>
                  <a:gd name="T61" fmla="*/ 36433 h 111"/>
                  <a:gd name="T62" fmla="*/ 671 w 74"/>
                  <a:gd name="T63" fmla="*/ 32565 h 111"/>
                  <a:gd name="T64" fmla="*/ 489 w 74"/>
                  <a:gd name="T65" fmla="*/ 28201 h 111"/>
                  <a:gd name="T66" fmla="*/ 397 w 74"/>
                  <a:gd name="T67" fmla="*/ 23318 h 111"/>
                  <a:gd name="T68" fmla="*/ 357 w 74"/>
                  <a:gd name="T69" fmla="*/ 18134 h 111"/>
                  <a:gd name="T70" fmla="*/ 339 w 74"/>
                  <a:gd name="T71" fmla="*/ 13254 h 111"/>
                  <a:gd name="T72" fmla="*/ 357 w 74"/>
                  <a:gd name="T73" fmla="*/ 7237 h 111"/>
                  <a:gd name="T74" fmla="*/ 397 w 74"/>
                  <a:gd name="T75" fmla="*/ 4 h 111"/>
                  <a:gd name="T76" fmla="*/ 6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 y="0"/>
                    </a:moveTo>
                    <a:lnTo>
                      <a:pt x="1" y="14"/>
                    </a:lnTo>
                    <a:lnTo>
                      <a:pt x="0" y="28"/>
                    </a:lnTo>
                    <a:lnTo>
                      <a:pt x="2" y="40"/>
                    </a:lnTo>
                    <a:lnTo>
                      <a:pt x="6" y="52"/>
                    </a:lnTo>
                    <a:lnTo>
                      <a:pt x="10" y="64"/>
                    </a:lnTo>
                    <a:lnTo>
                      <a:pt x="15" y="74"/>
                    </a:lnTo>
                    <a:lnTo>
                      <a:pt x="22" y="84"/>
                    </a:lnTo>
                    <a:lnTo>
                      <a:pt x="29" y="91"/>
                    </a:lnTo>
                    <a:lnTo>
                      <a:pt x="36" y="98"/>
                    </a:lnTo>
                    <a:lnTo>
                      <a:pt x="44" y="103"/>
                    </a:lnTo>
                    <a:lnTo>
                      <a:pt x="51" y="108"/>
                    </a:lnTo>
                    <a:lnTo>
                      <a:pt x="59" y="111"/>
                    </a:lnTo>
                    <a:lnTo>
                      <a:pt x="65" y="111"/>
                    </a:lnTo>
                    <a:lnTo>
                      <a:pt x="70" y="109"/>
                    </a:lnTo>
                    <a:lnTo>
                      <a:pt x="72" y="107"/>
                    </a:lnTo>
                    <a:lnTo>
                      <a:pt x="74" y="103"/>
                    </a:lnTo>
                    <a:lnTo>
                      <a:pt x="74" y="100"/>
                    </a:lnTo>
                    <a:lnTo>
                      <a:pt x="74" y="96"/>
                    </a:lnTo>
                    <a:lnTo>
                      <a:pt x="66" y="97"/>
                    </a:lnTo>
                    <a:lnTo>
                      <a:pt x="66" y="99"/>
                    </a:lnTo>
                    <a:lnTo>
                      <a:pt x="66" y="100"/>
                    </a:lnTo>
                    <a:lnTo>
                      <a:pt x="65" y="101"/>
                    </a:lnTo>
                    <a:lnTo>
                      <a:pt x="66" y="101"/>
                    </a:lnTo>
                    <a:lnTo>
                      <a:pt x="64" y="102"/>
                    </a:lnTo>
                    <a:lnTo>
                      <a:pt x="60" y="101"/>
                    </a:lnTo>
                    <a:lnTo>
                      <a:pt x="55" y="100"/>
                    </a:lnTo>
                    <a:lnTo>
                      <a:pt x="49" y="96"/>
                    </a:lnTo>
                    <a:lnTo>
                      <a:pt x="43" y="91"/>
                    </a:lnTo>
                    <a:lnTo>
                      <a:pt x="35" y="85"/>
                    </a:lnTo>
                    <a:lnTo>
                      <a:pt x="29" y="77"/>
                    </a:lnTo>
                    <a:lnTo>
                      <a:pt x="23" y="69"/>
                    </a:lnTo>
                    <a:lnTo>
                      <a:pt x="17" y="60"/>
                    </a:lnTo>
                    <a:lnTo>
                      <a:pt x="13" y="50"/>
                    </a:lnTo>
                    <a:lnTo>
                      <a:pt x="11" y="39"/>
                    </a:lnTo>
                    <a:lnTo>
                      <a:pt x="10" y="28"/>
                    </a:lnTo>
                    <a:lnTo>
                      <a:pt x="11" y="16"/>
                    </a:lnTo>
                    <a:lnTo>
                      <a:pt x="13" y="4"/>
                    </a:lnTo>
                    <a:lnTo>
                      <a:pt x="6"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46" name="Freeform 1068"/>
              <p:cNvSpPr>
                <a:spLocks noChangeArrowheads="1"/>
              </p:cNvSpPr>
              <p:nvPr/>
            </p:nvSpPr>
            <p:spPr bwMode="auto">
              <a:xfrm>
                <a:off x="142" y="2972"/>
                <a:ext cx="48" cy="51"/>
              </a:xfrm>
              <a:custGeom>
                <a:avLst/>
                <a:gdLst>
                  <a:gd name="T0" fmla="*/ 1724 w 51"/>
                  <a:gd name="T1" fmla="*/ 218385 h 45"/>
                  <a:gd name="T2" fmla="*/ 1576 w 51"/>
                  <a:gd name="T3" fmla="*/ 169334 h 45"/>
                  <a:gd name="T4" fmla="*/ 1327 w 51"/>
                  <a:gd name="T5" fmla="*/ 121243 h 45"/>
                  <a:gd name="T6" fmla="*/ 1056 w 51"/>
                  <a:gd name="T7" fmla="*/ 79307 h 45"/>
                  <a:gd name="T8" fmla="*/ 794 w 51"/>
                  <a:gd name="T9" fmla="*/ 47402 h 45"/>
                  <a:gd name="T10" fmla="*/ 565 w 51"/>
                  <a:gd name="T11" fmla="*/ 80 h 45"/>
                  <a:gd name="T12" fmla="*/ 378 w 51"/>
                  <a:gd name="T13" fmla="*/ 1 h 45"/>
                  <a:gd name="T14" fmla="*/ 8 w 51"/>
                  <a:gd name="T15" fmla="*/ 0 h 45"/>
                  <a:gd name="T16" fmla="*/ 5 w 51"/>
                  <a:gd name="T17" fmla="*/ 0 h 45"/>
                  <a:gd name="T18" fmla="*/ 2 w 51"/>
                  <a:gd name="T19" fmla="*/ 1 h 45"/>
                  <a:gd name="T20" fmla="*/ 0 w 51"/>
                  <a:gd name="T21" fmla="*/ 102 h 45"/>
                  <a:gd name="T22" fmla="*/ 7 w 51"/>
                  <a:gd name="T23" fmla="*/ 43505 h 45"/>
                  <a:gd name="T24" fmla="*/ 7 w 51"/>
                  <a:gd name="T25" fmla="*/ 47402 h 45"/>
                  <a:gd name="T26" fmla="*/ 6 w 51"/>
                  <a:gd name="T27" fmla="*/ 47402 h 45"/>
                  <a:gd name="T28" fmla="*/ 7 w 51"/>
                  <a:gd name="T29" fmla="*/ 47402 h 45"/>
                  <a:gd name="T30" fmla="*/ 8 w 51"/>
                  <a:gd name="T31" fmla="*/ 47402 h 45"/>
                  <a:gd name="T32" fmla="*/ 424 w 51"/>
                  <a:gd name="T33" fmla="*/ 61500 h 45"/>
                  <a:gd name="T34" fmla="*/ 597 w 51"/>
                  <a:gd name="T35" fmla="*/ 86331 h 45"/>
                  <a:gd name="T36" fmla="*/ 890 w 51"/>
                  <a:gd name="T37" fmla="*/ 112749 h 45"/>
                  <a:gd name="T38" fmla="*/ 1058 w 51"/>
                  <a:gd name="T39" fmla="*/ 145421 h 45"/>
                  <a:gd name="T40" fmla="*/ 1327 w 51"/>
                  <a:gd name="T41" fmla="*/ 200486 h 45"/>
                  <a:gd name="T42" fmla="*/ 1489 w 51"/>
                  <a:gd name="T43" fmla="*/ 239845 h 45"/>
                  <a:gd name="T44" fmla="*/ 1724 w 51"/>
                  <a:gd name="T45" fmla="*/ 218385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51" y="40"/>
                    </a:moveTo>
                    <a:lnTo>
                      <a:pt x="46" y="31"/>
                    </a:lnTo>
                    <a:lnTo>
                      <a:pt x="39" y="23"/>
                    </a:lnTo>
                    <a:lnTo>
                      <a:pt x="31" y="15"/>
                    </a:lnTo>
                    <a:lnTo>
                      <a:pt x="24" y="9"/>
                    </a:lnTo>
                    <a:lnTo>
                      <a:pt x="18" y="3"/>
                    </a:lnTo>
                    <a:lnTo>
                      <a:pt x="11" y="1"/>
                    </a:lnTo>
                    <a:lnTo>
                      <a:pt x="8" y="0"/>
                    </a:lnTo>
                    <a:lnTo>
                      <a:pt x="5" y="0"/>
                    </a:lnTo>
                    <a:lnTo>
                      <a:pt x="2" y="1"/>
                    </a:lnTo>
                    <a:lnTo>
                      <a:pt x="0" y="4"/>
                    </a:lnTo>
                    <a:lnTo>
                      <a:pt x="7" y="8"/>
                    </a:lnTo>
                    <a:lnTo>
                      <a:pt x="7" y="9"/>
                    </a:lnTo>
                    <a:lnTo>
                      <a:pt x="6" y="9"/>
                    </a:lnTo>
                    <a:lnTo>
                      <a:pt x="7" y="9"/>
                    </a:lnTo>
                    <a:lnTo>
                      <a:pt x="8" y="9"/>
                    </a:lnTo>
                    <a:lnTo>
                      <a:pt x="13" y="12"/>
                    </a:lnTo>
                    <a:lnTo>
                      <a:pt x="19" y="16"/>
                    </a:lnTo>
                    <a:lnTo>
                      <a:pt x="26" y="22"/>
                    </a:lnTo>
                    <a:lnTo>
                      <a:pt x="32" y="28"/>
                    </a:lnTo>
                    <a:lnTo>
                      <a:pt x="39" y="37"/>
                    </a:lnTo>
                    <a:lnTo>
                      <a:pt x="44" y="45"/>
                    </a:lnTo>
                    <a:lnTo>
                      <a:pt x="51"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47" name="Freeform 1069"/>
              <p:cNvSpPr>
                <a:spLocks noChangeArrowheads="1"/>
              </p:cNvSpPr>
              <p:nvPr/>
            </p:nvSpPr>
            <p:spPr bwMode="auto">
              <a:xfrm>
                <a:off x="188" y="3017"/>
                <a:ext cx="20" cy="51"/>
              </a:xfrm>
              <a:custGeom>
                <a:avLst/>
                <a:gdLst>
                  <a:gd name="T0" fmla="*/ 1808 w 24"/>
                  <a:gd name="T1" fmla="*/ 1517 h 61"/>
                  <a:gd name="T2" fmla="*/ 1808 w 24"/>
                  <a:gd name="T3" fmla="*/ 1405 h 61"/>
                  <a:gd name="T4" fmla="*/ 1721 w 24"/>
                  <a:gd name="T5" fmla="*/ 1257 h 61"/>
                  <a:gd name="T6" fmla="*/ 1669 w 24"/>
                  <a:gd name="T7" fmla="*/ 1038 h 61"/>
                  <a:gd name="T8" fmla="*/ 1540 w 24"/>
                  <a:gd name="T9" fmla="*/ 885 h 61"/>
                  <a:gd name="T10" fmla="*/ 1422 w 24"/>
                  <a:gd name="T11" fmla="*/ 646 h 61"/>
                  <a:gd name="T12" fmla="*/ 1211 w 24"/>
                  <a:gd name="T13" fmla="*/ 433 h 61"/>
                  <a:gd name="T14" fmla="*/ 879 w 24"/>
                  <a:gd name="T15" fmla="*/ 213 h 61"/>
                  <a:gd name="T16" fmla="*/ 589 w 24"/>
                  <a:gd name="T17" fmla="*/ 0 h 61"/>
                  <a:gd name="T18" fmla="*/ 0 w 24"/>
                  <a:gd name="T19" fmla="*/ 3 h 61"/>
                  <a:gd name="T20" fmla="*/ 3 w 24"/>
                  <a:gd name="T21" fmla="*/ 314 h 61"/>
                  <a:gd name="T22" fmla="*/ 589 w 24"/>
                  <a:gd name="T23" fmla="*/ 509 h 61"/>
                  <a:gd name="T24" fmla="*/ 748 w 24"/>
                  <a:gd name="T25" fmla="*/ 748 h 61"/>
                  <a:gd name="T26" fmla="*/ 879 w 24"/>
                  <a:gd name="T27" fmla="*/ 945 h 61"/>
                  <a:gd name="T28" fmla="*/ 1032 w 24"/>
                  <a:gd name="T29" fmla="*/ 1121 h 61"/>
                  <a:gd name="T30" fmla="*/ 1118 w 24"/>
                  <a:gd name="T31" fmla="*/ 1297 h 61"/>
                  <a:gd name="T32" fmla="*/ 1118 w 24"/>
                  <a:gd name="T33" fmla="*/ 1423 h 61"/>
                  <a:gd name="T34" fmla="*/ 1211 w 24"/>
                  <a:gd name="T35" fmla="*/ 1538 h 61"/>
                  <a:gd name="T36" fmla="*/ 1808 w 24"/>
                  <a:gd name="T37" fmla="*/ 1517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24" y="60"/>
                    </a:moveTo>
                    <a:lnTo>
                      <a:pt x="24" y="55"/>
                    </a:lnTo>
                    <a:lnTo>
                      <a:pt x="23" y="50"/>
                    </a:lnTo>
                    <a:lnTo>
                      <a:pt x="22" y="42"/>
                    </a:lnTo>
                    <a:lnTo>
                      <a:pt x="20" y="35"/>
                    </a:lnTo>
                    <a:lnTo>
                      <a:pt x="18" y="26"/>
                    </a:lnTo>
                    <a:lnTo>
                      <a:pt x="16" y="17"/>
                    </a:lnTo>
                    <a:lnTo>
                      <a:pt x="12" y="8"/>
                    </a:lnTo>
                    <a:lnTo>
                      <a:pt x="7" y="0"/>
                    </a:lnTo>
                    <a:lnTo>
                      <a:pt x="0" y="5"/>
                    </a:lnTo>
                    <a:lnTo>
                      <a:pt x="4" y="13"/>
                    </a:lnTo>
                    <a:lnTo>
                      <a:pt x="7" y="20"/>
                    </a:lnTo>
                    <a:lnTo>
                      <a:pt x="10" y="29"/>
                    </a:lnTo>
                    <a:lnTo>
                      <a:pt x="12" y="37"/>
                    </a:lnTo>
                    <a:lnTo>
                      <a:pt x="14" y="44"/>
                    </a:lnTo>
                    <a:lnTo>
                      <a:pt x="15" y="51"/>
                    </a:lnTo>
                    <a:lnTo>
                      <a:pt x="15" y="56"/>
                    </a:lnTo>
                    <a:lnTo>
                      <a:pt x="16" y="61"/>
                    </a:lnTo>
                    <a:lnTo>
                      <a:pt x="24"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48" name="Freeform 1070"/>
              <p:cNvSpPr>
                <a:spLocks noChangeArrowheads="1"/>
              </p:cNvSpPr>
              <p:nvPr/>
            </p:nvSpPr>
            <p:spPr bwMode="auto">
              <a:xfrm>
                <a:off x="5550" y="3118"/>
                <a:ext cx="62" cy="111"/>
              </a:xfrm>
              <a:custGeom>
                <a:avLst/>
                <a:gdLst>
                  <a:gd name="T0" fmla="*/ 0 w 64"/>
                  <a:gd name="T1" fmla="*/ 30987 h 106"/>
                  <a:gd name="T2" fmla="*/ 0 w 64"/>
                  <a:gd name="T3" fmla="*/ 31872 h 106"/>
                  <a:gd name="T4" fmla="*/ 0 w 64"/>
                  <a:gd name="T5" fmla="*/ 33039 h 106"/>
                  <a:gd name="T6" fmla="*/ 1 w 64"/>
                  <a:gd name="T7" fmla="*/ 33338 h 106"/>
                  <a:gd name="T8" fmla="*/ 2 w 64"/>
                  <a:gd name="T9" fmla="*/ 33668 h 106"/>
                  <a:gd name="T10" fmla="*/ 6 w 64"/>
                  <a:gd name="T11" fmla="*/ 34269 h 106"/>
                  <a:gd name="T12" fmla="*/ 562 w 64"/>
                  <a:gd name="T13" fmla="*/ 34269 h 106"/>
                  <a:gd name="T14" fmla="*/ 807 w 64"/>
                  <a:gd name="T15" fmla="*/ 33338 h 106"/>
                  <a:gd name="T16" fmla="*/ 1163 w 64"/>
                  <a:gd name="T17" fmla="*/ 31872 h 106"/>
                  <a:gd name="T18" fmla="*/ 1575 w 64"/>
                  <a:gd name="T19" fmla="*/ 30493 h 106"/>
                  <a:gd name="T20" fmla="*/ 1933 w 64"/>
                  <a:gd name="T21" fmla="*/ 28344 h 106"/>
                  <a:gd name="T22" fmla="*/ 2264 w 64"/>
                  <a:gd name="T23" fmla="*/ 25612 h 106"/>
                  <a:gd name="T24" fmla="*/ 2617 w 64"/>
                  <a:gd name="T25" fmla="*/ 22957 h 106"/>
                  <a:gd name="T26" fmla="*/ 2883 w 64"/>
                  <a:gd name="T27" fmla="*/ 19827 h 106"/>
                  <a:gd name="T28" fmla="*/ 3140 w 64"/>
                  <a:gd name="T29" fmla="*/ 16081 h 106"/>
                  <a:gd name="T30" fmla="*/ 3256 w 64"/>
                  <a:gd name="T31" fmla="*/ 12769 h 106"/>
                  <a:gd name="T32" fmla="*/ 3262 w 64"/>
                  <a:gd name="T33" fmla="*/ 8456 h 106"/>
                  <a:gd name="T34" fmla="*/ 3262 w 64"/>
                  <a:gd name="T35" fmla="*/ 4617 h 106"/>
                  <a:gd name="T36" fmla="*/ 3140 w 64"/>
                  <a:gd name="T37" fmla="*/ 2 h 106"/>
                  <a:gd name="T38" fmla="*/ 3070 w 64"/>
                  <a:gd name="T39" fmla="*/ 1 h 106"/>
                  <a:gd name="T40" fmla="*/ 3063 w 64"/>
                  <a:gd name="T41" fmla="*/ 0 h 106"/>
                  <a:gd name="T42" fmla="*/ 2954 w 64"/>
                  <a:gd name="T43" fmla="*/ 0 h 106"/>
                  <a:gd name="T44" fmla="*/ 2882 w 64"/>
                  <a:gd name="T45" fmla="*/ 1 h 106"/>
                  <a:gd name="T46" fmla="*/ 2464 w 64"/>
                  <a:gd name="T47" fmla="*/ 3 h 106"/>
                  <a:gd name="T48" fmla="*/ 2182 w 64"/>
                  <a:gd name="T49" fmla="*/ 2779 h 106"/>
                  <a:gd name="T50" fmla="*/ 1818 w 64"/>
                  <a:gd name="T51" fmla="*/ 4303 h 106"/>
                  <a:gd name="T52" fmla="*/ 1427 w 64"/>
                  <a:gd name="T53" fmla="*/ 6809 h 106"/>
                  <a:gd name="T54" fmla="*/ 1095 w 64"/>
                  <a:gd name="T55" fmla="*/ 9104 h 106"/>
                  <a:gd name="T56" fmla="*/ 761 w 64"/>
                  <a:gd name="T57" fmla="*/ 12161 h 106"/>
                  <a:gd name="T58" fmla="*/ 562 w 64"/>
                  <a:gd name="T59" fmla="*/ 15125 h 106"/>
                  <a:gd name="T60" fmla="*/ 467 w 64"/>
                  <a:gd name="T61" fmla="*/ 17304 h 106"/>
                  <a:gd name="T62" fmla="*/ 6 w 64"/>
                  <a:gd name="T63" fmla="*/ 20223 h 106"/>
                  <a:gd name="T64" fmla="*/ 4 w 64"/>
                  <a:gd name="T65" fmla="*/ 22957 h 106"/>
                  <a:gd name="T66" fmla="*/ 2 w 64"/>
                  <a:gd name="T67" fmla="*/ 25157 h 106"/>
                  <a:gd name="T68" fmla="*/ 1 w 64"/>
                  <a:gd name="T69" fmla="*/ 27541 h 106"/>
                  <a:gd name="T70" fmla="*/ 1 w 64"/>
                  <a:gd name="T71" fmla="*/ 29621 h 106"/>
                  <a:gd name="T72" fmla="*/ 0 w 64"/>
                  <a:gd name="T73" fmla="*/ 3098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6"/>
                  <a:gd name="T113" fmla="*/ 64 w 64"/>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6">
                    <a:moveTo>
                      <a:pt x="0" y="96"/>
                    </a:moveTo>
                    <a:lnTo>
                      <a:pt x="0" y="99"/>
                    </a:lnTo>
                    <a:lnTo>
                      <a:pt x="0" y="102"/>
                    </a:lnTo>
                    <a:lnTo>
                      <a:pt x="1" y="104"/>
                    </a:lnTo>
                    <a:lnTo>
                      <a:pt x="2" y="105"/>
                    </a:lnTo>
                    <a:lnTo>
                      <a:pt x="6" y="106"/>
                    </a:lnTo>
                    <a:lnTo>
                      <a:pt x="11" y="106"/>
                    </a:lnTo>
                    <a:lnTo>
                      <a:pt x="17" y="104"/>
                    </a:lnTo>
                    <a:lnTo>
                      <a:pt x="23" y="99"/>
                    </a:lnTo>
                    <a:lnTo>
                      <a:pt x="31" y="94"/>
                    </a:lnTo>
                    <a:lnTo>
                      <a:pt x="38" y="87"/>
                    </a:lnTo>
                    <a:lnTo>
                      <a:pt x="44" y="80"/>
                    </a:lnTo>
                    <a:lnTo>
                      <a:pt x="51" y="71"/>
                    </a:lnTo>
                    <a:lnTo>
                      <a:pt x="56" y="61"/>
                    </a:lnTo>
                    <a:lnTo>
                      <a:pt x="61" y="50"/>
                    </a:lnTo>
                    <a:lnTo>
                      <a:pt x="63" y="39"/>
                    </a:lnTo>
                    <a:lnTo>
                      <a:pt x="64" y="27"/>
                    </a:lnTo>
                    <a:lnTo>
                      <a:pt x="64" y="15"/>
                    </a:lnTo>
                    <a:lnTo>
                      <a:pt x="61" y="2"/>
                    </a:lnTo>
                    <a:lnTo>
                      <a:pt x="60" y="1"/>
                    </a:lnTo>
                    <a:lnTo>
                      <a:pt x="58" y="0"/>
                    </a:lnTo>
                    <a:lnTo>
                      <a:pt x="57" y="0"/>
                    </a:lnTo>
                    <a:lnTo>
                      <a:pt x="55" y="1"/>
                    </a:lnTo>
                    <a:lnTo>
                      <a:pt x="48" y="3"/>
                    </a:lnTo>
                    <a:lnTo>
                      <a:pt x="42" y="8"/>
                    </a:lnTo>
                    <a:lnTo>
                      <a:pt x="36" y="14"/>
                    </a:lnTo>
                    <a:lnTo>
                      <a:pt x="28" y="21"/>
                    </a:lnTo>
                    <a:lnTo>
                      <a:pt x="22" y="29"/>
                    </a:lnTo>
                    <a:lnTo>
                      <a:pt x="16" y="38"/>
                    </a:lnTo>
                    <a:lnTo>
                      <a:pt x="11" y="47"/>
                    </a:lnTo>
                    <a:lnTo>
                      <a:pt x="8" y="54"/>
                    </a:lnTo>
                    <a:lnTo>
                      <a:pt x="6" y="63"/>
                    </a:lnTo>
                    <a:lnTo>
                      <a:pt x="4" y="71"/>
                    </a:lnTo>
                    <a:lnTo>
                      <a:pt x="2" y="79"/>
                    </a:lnTo>
                    <a:lnTo>
                      <a:pt x="1" y="86"/>
                    </a:lnTo>
                    <a:lnTo>
                      <a:pt x="1"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49" name="Freeform 1071"/>
              <p:cNvSpPr>
                <a:spLocks noChangeArrowheads="1"/>
              </p:cNvSpPr>
              <p:nvPr/>
            </p:nvSpPr>
            <p:spPr bwMode="auto">
              <a:xfrm>
                <a:off x="5545" y="3118"/>
                <a:ext cx="72" cy="116"/>
              </a:xfrm>
              <a:custGeom>
                <a:avLst/>
                <a:gdLst>
                  <a:gd name="T0" fmla="*/ 1874 w 74"/>
                  <a:gd name="T1" fmla="*/ 3 h 110"/>
                  <a:gd name="T2" fmla="*/ 1925 w 74"/>
                  <a:gd name="T3" fmla="*/ 7283 h 110"/>
                  <a:gd name="T4" fmla="*/ 1975 w 74"/>
                  <a:gd name="T5" fmla="*/ 13521 h 110"/>
                  <a:gd name="T6" fmla="*/ 1925 w 74"/>
                  <a:gd name="T7" fmla="*/ 18832 h 110"/>
                  <a:gd name="T8" fmla="*/ 1874 w 74"/>
                  <a:gd name="T9" fmla="*/ 23951 h 110"/>
                  <a:gd name="T10" fmla="*/ 1732 w 74"/>
                  <a:gd name="T11" fmla="*/ 29664 h 110"/>
                  <a:gd name="T12" fmla="*/ 1559 w 74"/>
                  <a:gd name="T13" fmla="*/ 34695 h 110"/>
                  <a:gd name="T14" fmla="*/ 1402 w 74"/>
                  <a:gd name="T15" fmla="*/ 38247 h 110"/>
                  <a:gd name="T16" fmla="*/ 1198 w 74"/>
                  <a:gd name="T17" fmla="*/ 42193 h 110"/>
                  <a:gd name="T18" fmla="*/ 970 w 74"/>
                  <a:gd name="T19" fmla="*/ 44853 h 110"/>
                  <a:gd name="T20" fmla="*/ 746 w 74"/>
                  <a:gd name="T21" fmla="*/ 47871 h 110"/>
                  <a:gd name="T22" fmla="*/ 544 w 74"/>
                  <a:gd name="T23" fmla="*/ 48654 h 110"/>
                  <a:gd name="T24" fmla="*/ 417 w 74"/>
                  <a:gd name="T25" fmla="*/ 50152 h 110"/>
                  <a:gd name="T26" fmla="*/ 339 w 74"/>
                  <a:gd name="T27" fmla="*/ 50152 h 110"/>
                  <a:gd name="T28" fmla="*/ 8 w 74"/>
                  <a:gd name="T29" fmla="*/ 49647 h 110"/>
                  <a:gd name="T30" fmla="*/ 9 w 74"/>
                  <a:gd name="T31" fmla="*/ 49647 h 110"/>
                  <a:gd name="T32" fmla="*/ 8 w 74"/>
                  <a:gd name="T33" fmla="*/ 49647 h 110"/>
                  <a:gd name="T34" fmla="*/ 8 w 74"/>
                  <a:gd name="T35" fmla="*/ 48502 h 110"/>
                  <a:gd name="T36" fmla="*/ 8 w 74"/>
                  <a:gd name="T37" fmla="*/ 47871 h 110"/>
                  <a:gd name="T38" fmla="*/ 0 w 74"/>
                  <a:gd name="T39" fmla="*/ 47545 h 110"/>
                  <a:gd name="T40" fmla="*/ 0 w 74"/>
                  <a:gd name="T41" fmla="*/ 48654 h 110"/>
                  <a:gd name="T42" fmla="*/ 0 w 74"/>
                  <a:gd name="T43" fmla="*/ 51404 h 110"/>
                  <a:gd name="T44" fmla="*/ 2 w 74"/>
                  <a:gd name="T45" fmla="*/ 52491 h 110"/>
                  <a:gd name="T46" fmla="*/ 4 w 74"/>
                  <a:gd name="T47" fmla="*/ 53690 h 110"/>
                  <a:gd name="T48" fmla="*/ 9 w 74"/>
                  <a:gd name="T49" fmla="*/ 54272 h 110"/>
                  <a:gd name="T50" fmla="*/ 442 w 74"/>
                  <a:gd name="T51" fmla="*/ 54272 h 110"/>
                  <a:gd name="T52" fmla="*/ 671 w 74"/>
                  <a:gd name="T53" fmla="*/ 53411 h 110"/>
                  <a:gd name="T54" fmla="*/ 920 w 74"/>
                  <a:gd name="T55" fmla="*/ 51769 h 110"/>
                  <a:gd name="T56" fmla="*/ 1137 w 74"/>
                  <a:gd name="T57" fmla="*/ 48502 h 110"/>
                  <a:gd name="T58" fmla="*/ 1402 w 74"/>
                  <a:gd name="T59" fmla="*/ 44853 h 110"/>
                  <a:gd name="T60" fmla="*/ 1600 w 74"/>
                  <a:gd name="T61" fmla="*/ 41372 h 110"/>
                  <a:gd name="T62" fmla="*/ 1823 w 74"/>
                  <a:gd name="T63" fmla="*/ 36059 h 110"/>
                  <a:gd name="T64" fmla="*/ 1975 w 74"/>
                  <a:gd name="T65" fmla="*/ 31299 h 110"/>
                  <a:gd name="T66" fmla="*/ 2120 w 74"/>
                  <a:gd name="T67" fmla="*/ 25810 h 110"/>
                  <a:gd name="T68" fmla="*/ 2235 w 74"/>
                  <a:gd name="T69" fmla="*/ 20130 h 110"/>
                  <a:gd name="T70" fmla="*/ 2254 w 74"/>
                  <a:gd name="T71" fmla="*/ 13521 h 110"/>
                  <a:gd name="T72" fmla="*/ 2251 w 74"/>
                  <a:gd name="T73" fmla="*/ 6695 h 110"/>
                  <a:gd name="T74" fmla="*/ 2120 w 74"/>
                  <a:gd name="T75" fmla="*/ 0 h 110"/>
                  <a:gd name="T76" fmla="*/ 1874 w 74"/>
                  <a:gd name="T77" fmla="*/ 3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0"/>
                  <a:gd name="T119" fmla="*/ 74 w 74"/>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0">
                    <a:moveTo>
                      <a:pt x="61" y="3"/>
                    </a:moveTo>
                    <a:lnTo>
                      <a:pt x="63" y="15"/>
                    </a:lnTo>
                    <a:lnTo>
                      <a:pt x="64" y="27"/>
                    </a:lnTo>
                    <a:lnTo>
                      <a:pt x="63" y="38"/>
                    </a:lnTo>
                    <a:lnTo>
                      <a:pt x="61" y="49"/>
                    </a:lnTo>
                    <a:lnTo>
                      <a:pt x="57" y="59"/>
                    </a:lnTo>
                    <a:lnTo>
                      <a:pt x="51" y="69"/>
                    </a:lnTo>
                    <a:lnTo>
                      <a:pt x="45" y="77"/>
                    </a:lnTo>
                    <a:lnTo>
                      <a:pt x="39" y="85"/>
                    </a:lnTo>
                    <a:lnTo>
                      <a:pt x="31" y="91"/>
                    </a:lnTo>
                    <a:lnTo>
                      <a:pt x="25" y="96"/>
                    </a:lnTo>
                    <a:lnTo>
                      <a:pt x="19" y="99"/>
                    </a:lnTo>
                    <a:lnTo>
                      <a:pt x="14" y="102"/>
                    </a:lnTo>
                    <a:lnTo>
                      <a:pt x="10" y="102"/>
                    </a:lnTo>
                    <a:lnTo>
                      <a:pt x="8" y="101"/>
                    </a:lnTo>
                    <a:lnTo>
                      <a:pt x="9" y="101"/>
                    </a:lnTo>
                    <a:lnTo>
                      <a:pt x="8" y="101"/>
                    </a:lnTo>
                    <a:lnTo>
                      <a:pt x="8" y="98"/>
                    </a:lnTo>
                    <a:lnTo>
                      <a:pt x="8" y="96"/>
                    </a:lnTo>
                    <a:lnTo>
                      <a:pt x="0" y="95"/>
                    </a:lnTo>
                    <a:lnTo>
                      <a:pt x="0" y="99"/>
                    </a:lnTo>
                    <a:lnTo>
                      <a:pt x="0" y="103"/>
                    </a:lnTo>
                    <a:lnTo>
                      <a:pt x="2" y="106"/>
                    </a:lnTo>
                    <a:lnTo>
                      <a:pt x="4" y="109"/>
                    </a:lnTo>
                    <a:lnTo>
                      <a:pt x="9" y="110"/>
                    </a:lnTo>
                    <a:lnTo>
                      <a:pt x="15" y="110"/>
                    </a:lnTo>
                    <a:lnTo>
                      <a:pt x="23" y="108"/>
                    </a:lnTo>
                    <a:lnTo>
                      <a:pt x="30" y="104"/>
                    </a:lnTo>
                    <a:lnTo>
                      <a:pt x="38" y="98"/>
                    </a:lnTo>
                    <a:lnTo>
                      <a:pt x="45" y="91"/>
                    </a:lnTo>
                    <a:lnTo>
                      <a:pt x="52" y="83"/>
                    </a:lnTo>
                    <a:lnTo>
                      <a:pt x="59" y="73"/>
                    </a:lnTo>
                    <a:lnTo>
                      <a:pt x="64" y="63"/>
                    </a:lnTo>
                    <a:lnTo>
                      <a:pt x="68" y="52"/>
                    </a:lnTo>
                    <a:lnTo>
                      <a:pt x="72" y="40"/>
                    </a:lnTo>
                    <a:lnTo>
                      <a:pt x="74" y="27"/>
                    </a:lnTo>
                    <a:lnTo>
                      <a:pt x="73" y="14"/>
                    </a:lnTo>
                    <a:lnTo>
                      <a:pt x="68" y="0"/>
                    </a:lnTo>
                    <a:lnTo>
                      <a:pt x="61"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50" name="Freeform 1072"/>
              <p:cNvSpPr>
                <a:spLocks noChangeArrowheads="1"/>
              </p:cNvSpPr>
              <p:nvPr/>
            </p:nvSpPr>
            <p:spPr bwMode="auto">
              <a:xfrm>
                <a:off x="5563" y="3118"/>
                <a:ext cx="48" cy="44"/>
              </a:xfrm>
              <a:custGeom>
                <a:avLst/>
                <a:gdLst>
                  <a:gd name="T0" fmla="*/ 7 w 51"/>
                  <a:gd name="T1" fmla="*/ 23247 h 45"/>
                  <a:gd name="T2" fmla="*/ 400 w 51"/>
                  <a:gd name="T3" fmla="*/ 19430 h 45"/>
                  <a:gd name="T4" fmla="*/ 597 w 51"/>
                  <a:gd name="T5" fmla="*/ 15368 h 45"/>
                  <a:gd name="T6" fmla="*/ 841 w 51"/>
                  <a:gd name="T7" fmla="*/ 10925 h 45"/>
                  <a:gd name="T8" fmla="*/ 1058 w 51"/>
                  <a:gd name="T9" fmla="*/ 9109 h 45"/>
                  <a:gd name="T10" fmla="*/ 1255 w 51"/>
                  <a:gd name="T11" fmla="*/ 5960 h 45"/>
                  <a:gd name="T12" fmla="*/ 1487 w 51"/>
                  <a:gd name="T13" fmla="*/ 5000 h 45"/>
                  <a:gd name="T14" fmla="*/ 1489 w 51"/>
                  <a:gd name="T15" fmla="*/ 4593 h 45"/>
                  <a:gd name="T16" fmla="*/ 1538 w 51"/>
                  <a:gd name="T17" fmla="*/ 4593 h 45"/>
                  <a:gd name="T18" fmla="*/ 1489 w 51"/>
                  <a:gd name="T19" fmla="*/ 4593 h 45"/>
                  <a:gd name="T20" fmla="*/ 1489 w 51"/>
                  <a:gd name="T21" fmla="*/ 4216 h 45"/>
                  <a:gd name="T22" fmla="*/ 1724 w 51"/>
                  <a:gd name="T23" fmla="*/ 89 h 45"/>
                  <a:gd name="T24" fmla="*/ 1669 w 51"/>
                  <a:gd name="T25" fmla="*/ 1 h 45"/>
                  <a:gd name="T26" fmla="*/ 1576 w 51"/>
                  <a:gd name="T27" fmla="*/ 0 h 45"/>
                  <a:gd name="T28" fmla="*/ 1487 w 51"/>
                  <a:gd name="T29" fmla="*/ 0 h 45"/>
                  <a:gd name="T30" fmla="*/ 1328 w 51"/>
                  <a:gd name="T31" fmla="*/ 1 h 45"/>
                  <a:gd name="T32" fmla="*/ 1118 w 51"/>
                  <a:gd name="T33" fmla="*/ 89 h 45"/>
                  <a:gd name="T34" fmla="*/ 942 w 51"/>
                  <a:gd name="T35" fmla="*/ 4593 h 45"/>
                  <a:gd name="T36" fmla="*/ 633 w 51"/>
                  <a:gd name="T37" fmla="*/ 7683 h 45"/>
                  <a:gd name="T38" fmla="*/ 400 w 51"/>
                  <a:gd name="T39" fmla="*/ 11749 h 45"/>
                  <a:gd name="T40" fmla="*/ 5 w 51"/>
                  <a:gd name="T41" fmla="*/ 16555 h 45"/>
                  <a:gd name="T42" fmla="*/ 0 w 51"/>
                  <a:gd name="T43" fmla="*/ 21367 h 45"/>
                  <a:gd name="T44" fmla="*/ 7 w 51"/>
                  <a:gd name="T45" fmla="*/ 2324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7" y="45"/>
                    </a:moveTo>
                    <a:lnTo>
                      <a:pt x="12" y="37"/>
                    </a:lnTo>
                    <a:lnTo>
                      <a:pt x="19" y="30"/>
                    </a:lnTo>
                    <a:lnTo>
                      <a:pt x="25" y="22"/>
                    </a:lnTo>
                    <a:lnTo>
                      <a:pt x="32" y="17"/>
                    </a:lnTo>
                    <a:lnTo>
                      <a:pt x="38" y="12"/>
                    </a:lnTo>
                    <a:lnTo>
                      <a:pt x="43" y="10"/>
                    </a:lnTo>
                    <a:lnTo>
                      <a:pt x="44" y="9"/>
                    </a:lnTo>
                    <a:lnTo>
                      <a:pt x="45" y="9"/>
                    </a:lnTo>
                    <a:lnTo>
                      <a:pt x="44" y="9"/>
                    </a:lnTo>
                    <a:lnTo>
                      <a:pt x="44" y="8"/>
                    </a:lnTo>
                    <a:lnTo>
                      <a:pt x="51" y="5"/>
                    </a:lnTo>
                    <a:lnTo>
                      <a:pt x="49" y="1"/>
                    </a:lnTo>
                    <a:lnTo>
                      <a:pt x="46" y="0"/>
                    </a:lnTo>
                    <a:lnTo>
                      <a:pt x="43" y="0"/>
                    </a:lnTo>
                    <a:lnTo>
                      <a:pt x="40" y="1"/>
                    </a:lnTo>
                    <a:lnTo>
                      <a:pt x="33" y="5"/>
                    </a:lnTo>
                    <a:lnTo>
                      <a:pt x="27" y="9"/>
                    </a:lnTo>
                    <a:lnTo>
                      <a:pt x="20" y="15"/>
                    </a:lnTo>
                    <a:lnTo>
                      <a:pt x="12" y="23"/>
                    </a:lnTo>
                    <a:lnTo>
                      <a:pt x="5" y="32"/>
                    </a:lnTo>
                    <a:lnTo>
                      <a:pt x="0" y="41"/>
                    </a:lnTo>
                    <a:lnTo>
                      <a:pt x="7"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51" name="Freeform 1073"/>
              <p:cNvSpPr>
                <a:spLocks noChangeArrowheads="1"/>
              </p:cNvSpPr>
              <p:nvPr/>
            </p:nvSpPr>
            <p:spPr bwMode="auto">
              <a:xfrm>
                <a:off x="5545" y="3157"/>
                <a:ext cx="20" cy="60"/>
              </a:xfrm>
              <a:custGeom>
                <a:avLst/>
                <a:gdLst>
                  <a:gd name="T0" fmla="*/ 638 w 24"/>
                  <a:gd name="T1" fmla="*/ 21922 h 60"/>
                  <a:gd name="T2" fmla="*/ 692 w 24"/>
                  <a:gd name="T3" fmla="*/ 21231 h 60"/>
                  <a:gd name="T4" fmla="*/ 692 w 24"/>
                  <a:gd name="T5" fmla="*/ 18473 h 60"/>
                  <a:gd name="T6" fmla="*/ 748 w 24"/>
                  <a:gd name="T7" fmla="*/ 16691 h 60"/>
                  <a:gd name="T8" fmla="*/ 879 w 24"/>
                  <a:gd name="T9" fmla="*/ 13404 h 60"/>
                  <a:gd name="T10" fmla="*/ 1032 w 24"/>
                  <a:gd name="T11" fmla="*/ 10539 h 60"/>
                  <a:gd name="T12" fmla="*/ 1312 w 24"/>
                  <a:gd name="T13" fmla="*/ 7730 h 60"/>
                  <a:gd name="T14" fmla="*/ 1540 w 24"/>
                  <a:gd name="T15" fmla="*/ 4367 h 60"/>
                  <a:gd name="T16" fmla="*/ 1808 w 24"/>
                  <a:gd name="T17" fmla="*/ 4 h 60"/>
                  <a:gd name="T18" fmla="*/ 1312 w 24"/>
                  <a:gd name="T19" fmla="*/ 0 h 60"/>
                  <a:gd name="T20" fmla="*/ 879 w 24"/>
                  <a:gd name="T21" fmla="*/ 3426 h 60"/>
                  <a:gd name="T22" fmla="*/ 638 w 24"/>
                  <a:gd name="T23" fmla="*/ 6519 h 60"/>
                  <a:gd name="T24" fmla="*/ 544 w 24"/>
                  <a:gd name="T25" fmla="*/ 9737 h 60"/>
                  <a:gd name="T26" fmla="*/ 3 w 24"/>
                  <a:gd name="T27" fmla="*/ 12522 h 60"/>
                  <a:gd name="T28" fmla="*/ 2 w 24"/>
                  <a:gd name="T29" fmla="*/ 15914 h 60"/>
                  <a:gd name="T30" fmla="*/ 1 w 24"/>
                  <a:gd name="T31" fmla="*/ 18135 h 60"/>
                  <a:gd name="T32" fmla="*/ 0 w 24"/>
                  <a:gd name="T33" fmla="*/ 20226 h 60"/>
                  <a:gd name="T34" fmla="*/ 0 w 24"/>
                  <a:gd name="T35" fmla="*/ 21683 h 60"/>
                  <a:gd name="T36" fmla="*/ 638 w 24"/>
                  <a:gd name="T37" fmla="*/ 2192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8" y="60"/>
                    </a:moveTo>
                    <a:lnTo>
                      <a:pt x="9" y="56"/>
                    </a:lnTo>
                    <a:lnTo>
                      <a:pt x="9" y="50"/>
                    </a:lnTo>
                    <a:lnTo>
                      <a:pt x="10" y="44"/>
                    </a:lnTo>
                    <a:lnTo>
                      <a:pt x="12" y="36"/>
                    </a:lnTo>
                    <a:lnTo>
                      <a:pt x="14" y="28"/>
                    </a:lnTo>
                    <a:lnTo>
                      <a:pt x="17" y="21"/>
                    </a:lnTo>
                    <a:lnTo>
                      <a:pt x="20" y="12"/>
                    </a:lnTo>
                    <a:lnTo>
                      <a:pt x="24" y="4"/>
                    </a:lnTo>
                    <a:lnTo>
                      <a:pt x="17" y="0"/>
                    </a:lnTo>
                    <a:lnTo>
                      <a:pt x="12" y="9"/>
                    </a:lnTo>
                    <a:lnTo>
                      <a:pt x="8" y="17"/>
                    </a:lnTo>
                    <a:lnTo>
                      <a:pt x="6" y="26"/>
                    </a:lnTo>
                    <a:lnTo>
                      <a:pt x="4" y="34"/>
                    </a:lnTo>
                    <a:lnTo>
                      <a:pt x="2" y="43"/>
                    </a:lnTo>
                    <a:lnTo>
                      <a:pt x="1" y="49"/>
                    </a:lnTo>
                    <a:lnTo>
                      <a:pt x="0" y="55"/>
                    </a:lnTo>
                    <a:lnTo>
                      <a:pt x="0" y="59"/>
                    </a:lnTo>
                    <a:lnTo>
                      <a:pt x="8"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52" name="Freeform 1074"/>
              <p:cNvSpPr>
                <a:spLocks noChangeArrowheads="1"/>
              </p:cNvSpPr>
              <p:nvPr/>
            </p:nvSpPr>
            <p:spPr bwMode="auto">
              <a:xfrm>
                <a:off x="5509" y="4068"/>
                <a:ext cx="41" cy="44"/>
              </a:xfrm>
              <a:custGeom>
                <a:avLst/>
                <a:gdLst>
                  <a:gd name="T0" fmla="*/ 2562 w 44"/>
                  <a:gd name="T1" fmla="*/ 1125 h 46"/>
                  <a:gd name="T2" fmla="*/ 2300 w 44"/>
                  <a:gd name="T3" fmla="*/ 53 h 46"/>
                  <a:gd name="T4" fmla="*/ 1902 w 44"/>
                  <a:gd name="T5" fmla="*/ 5 h 46"/>
                  <a:gd name="T6" fmla="*/ 1560 w 44"/>
                  <a:gd name="T7" fmla="*/ 3 h 46"/>
                  <a:gd name="T8" fmla="*/ 1323 w 44"/>
                  <a:gd name="T9" fmla="*/ 0 h 46"/>
                  <a:gd name="T10" fmla="*/ 891 w 44"/>
                  <a:gd name="T11" fmla="*/ 0 h 46"/>
                  <a:gd name="T12" fmla="*/ 601 w 44"/>
                  <a:gd name="T13" fmla="*/ 3 h 46"/>
                  <a:gd name="T14" fmla="*/ 5 w 44"/>
                  <a:gd name="T15" fmla="*/ 5 h 46"/>
                  <a:gd name="T16" fmla="*/ 0 w 44"/>
                  <a:gd name="T17" fmla="*/ 1002 h 46"/>
                  <a:gd name="T18" fmla="*/ 1968 w 44"/>
                  <a:gd name="T19" fmla="*/ 4594 h 46"/>
                  <a:gd name="T20" fmla="*/ 2562 w 44"/>
                  <a:gd name="T21" fmla="*/ 1125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
                  <a:gd name="T34" fmla="*/ 0 h 46"/>
                  <a:gd name="T35" fmla="*/ 44 w 44"/>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 h="46">
                    <a:moveTo>
                      <a:pt x="44" y="11"/>
                    </a:moveTo>
                    <a:lnTo>
                      <a:pt x="39" y="7"/>
                    </a:lnTo>
                    <a:lnTo>
                      <a:pt x="33" y="5"/>
                    </a:lnTo>
                    <a:lnTo>
                      <a:pt x="27" y="3"/>
                    </a:lnTo>
                    <a:lnTo>
                      <a:pt x="22" y="0"/>
                    </a:lnTo>
                    <a:lnTo>
                      <a:pt x="16" y="0"/>
                    </a:lnTo>
                    <a:lnTo>
                      <a:pt x="10" y="3"/>
                    </a:lnTo>
                    <a:lnTo>
                      <a:pt x="5" y="5"/>
                    </a:lnTo>
                    <a:lnTo>
                      <a:pt x="0" y="9"/>
                    </a:lnTo>
                    <a:lnTo>
                      <a:pt x="34" y="46"/>
                    </a:lnTo>
                    <a:lnTo>
                      <a:pt x="44" y="11"/>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53" name="Freeform 1075"/>
              <p:cNvSpPr>
                <a:spLocks noChangeArrowheads="1"/>
              </p:cNvSpPr>
              <p:nvPr/>
            </p:nvSpPr>
            <p:spPr bwMode="auto">
              <a:xfrm>
                <a:off x="5502" y="4063"/>
                <a:ext cx="51" cy="15"/>
              </a:xfrm>
              <a:custGeom>
                <a:avLst/>
                <a:gdLst>
                  <a:gd name="T0" fmla="*/ 314 w 54"/>
                  <a:gd name="T1" fmla="*/ 2210 h 19"/>
                  <a:gd name="T2" fmla="*/ 314 w 54"/>
                  <a:gd name="T3" fmla="*/ 3448 h 19"/>
                  <a:gd name="T4" fmla="*/ 388 w 54"/>
                  <a:gd name="T5" fmla="*/ 2698 h 19"/>
                  <a:gd name="T6" fmla="*/ 497 w 54"/>
                  <a:gd name="T7" fmla="*/ 2210 h 19"/>
                  <a:gd name="T8" fmla="*/ 668 w 54"/>
                  <a:gd name="T9" fmla="*/ 2000 h 19"/>
                  <a:gd name="T10" fmla="*/ 810 w 54"/>
                  <a:gd name="T11" fmla="*/ 2000 h 19"/>
                  <a:gd name="T12" fmla="*/ 924 w 54"/>
                  <a:gd name="T13" fmla="*/ 2210 h 19"/>
                  <a:gd name="T14" fmla="*/ 1062 w 54"/>
                  <a:gd name="T15" fmla="*/ 2442 h 19"/>
                  <a:gd name="T16" fmla="*/ 1248 w 54"/>
                  <a:gd name="T17" fmla="*/ 3297 h 19"/>
                  <a:gd name="T18" fmla="*/ 1389 w 54"/>
                  <a:gd name="T19" fmla="*/ 4028 h 19"/>
                  <a:gd name="T20" fmla="*/ 1502 w 54"/>
                  <a:gd name="T21" fmla="*/ 2210 h 19"/>
                  <a:gd name="T22" fmla="*/ 1347 w 54"/>
                  <a:gd name="T23" fmla="*/ 1637 h 19"/>
                  <a:gd name="T24" fmla="*/ 1182 w 54"/>
                  <a:gd name="T25" fmla="*/ 2 h 19"/>
                  <a:gd name="T26" fmla="*/ 975 w 54"/>
                  <a:gd name="T27" fmla="*/ 2 h 19"/>
                  <a:gd name="T28" fmla="*/ 828 w 54"/>
                  <a:gd name="T29" fmla="*/ 0 h 19"/>
                  <a:gd name="T30" fmla="*/ 633 w 54"/>
                  <a:gd name="T31" fmla="*/ 0 h 19"/>
                  <a:gd name="T32" fmla="*/ 423 w 54"/>
                  <a:gd name="T33" fmla="*/ 2 h 19"/>
                  <a:gd name="T34" fmla="*/ 314 w 54"/>
                  <a:gd name="T35" fmla="*/ 1212 h 19"/>
                  <a:gd name="T36" fmla="*/ 4 w 54"/>
                  <a:gd name="T37" fmla="*/ 2000 h 19"/>
                  <a:gd name="T38" fmla="*/ 4 w 54"/>
                  <a:gd name="T39" fmla="*/ 3448 h 19"/>
                  <a:gd name="T40" fmla="*/ 4 w 54"/>
                  <a:gd name="T41" fmla="*/ 2000 h 19"/>
                  <a:gd name="T42" fmla="*/ 0 w 54"/>
                  <a:gd name="T43" fmla="*/ 2698 h 19"/>
                  <a:gd name="T44" fmla="*/ 4 w 54"/>
                  <a:gd name="T45" fmla="*/ 3448 h 19"/>
                  <a:gd name="T46" fmla="*/ 314 w 54"/>
                  <a:gd name="T47" fmla="*/ 2210 h 1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4"/>
                  <a:gd name="T73" fmla="*/ 0 h 19"/>
                  <a:gd name="T74" fmla="*/ 54 w 54"/>
                  <a:gd name="T75" fmla="*/ 19 h 1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4" h="19">
                    <a:moveTo>
                      <a:pt x="10" y="11"/>
                    </a:moveTo>
                    <a:lnTo>
                      <a:pt x="10" y="16"/>
                    </a:lnTo>
                    <a:lnTo>
                      <a:pt x="14" y="13"/>
                    </a:lnTo>
                    <a:lnTo>
                      <a:pt x="19" y="11"/>
                    </a:lnTo>
                    <a:lnTo>
                      <a:pt x="24" y="10"/>
                    </a:lnTo>
                    <a:lnTo>
                      <a:pt x="28" y="10"/>
                    </a:lnTo>
                    <a:lnTo>
                      <a:pt x="33" y="11"/>
                    </a:lnTo>
                    <a:lnTo>
                      <a:pt x="38" y="12"/>
                    </a:lnTo>
                    <a:lnTo>
                      <a:pt x="44" y="15"/>
                    </a:lnTo>
                    <a:lnTo>
                      <a:pt x="49" y="19"/>
                    </a:lnTo>
                    <a:lnTo>
                      <a:pt x="54" y="11"/>
                    </a:lnTo>
                    <a:lnTo>
                      <a:pt x="48" y="8"/>
                    </a:lnTo>
                    <a:lnTo>
                      <a:pt x="42" y="4"/>
                    </a:lnTo>
                    <a:lnTo>
                      <a:pt x="35" y="2"/>
                    </a:lnTo>
                    <a:lnTo>
                      <a:pt x="29" y="0"/>
                    </a:lnTo>
                    <a:lnTo>
                      <a:pt x="23" y="0"/>
                    </a:lnTo>
                    <a:lnTo>
                      <a:pt x="16" y="2"/>
                    </a:lnTo>
                    <a:lnTo>
                      <a:pt x="10" y="5"/>
                    </a:lnTo>
                    <a:lnTo>
                      <a:pt x="4" y="10"/>
                    </a:lnTo>
                    <a:lnTo>
                      <a:pt x="4" y="16"/>
                    </a:lnTo>
                    <a:lnTo>
                      <a:pt x="4" y="10"/>
                    </a:lnTo>
                    <a:lnTo>
                      <a:pt x="0" y="13"/>
                    </a:lnTo>
                    <a:lnTo>
                      <a:pt x="4" y="16"/>
                    </a:lnTo>
                    <a:lnTo>
                      <a:pt x="10" y="1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54" name="Freeform 1076"/>
              <p:cNvSpPr>
                <a:spLocks noChangeArrowheads="1"/>
              </p:cNvSpPr>
              <p:nvPr/>
            </p:nvSpPr>
            <p:spPr bwMode="auto">
              <a:xfrm>
                <a:off x="5506" y="4074"/>
                <a:ext cx="38" cy="47"/>
              </a:xfrm>
              <a:custGeom>
                <a:avLst/>
                <a:gdLst>
                  <a:gd name="T0" fmla="*/ 2479 w 41"/>
                  <a:gd name="T1" fmla="*/ 13791 h 48"/>
                  <a:gd name="T2" fmla="*/ 3092 w 41"/>
                  <a:gd name="T3" fmla="*/ 13131 h 48"/>
                  <a:gd name="T4" fmla="*/ 6 w 41"/>
                  <a:gd name="T5" fmla="*/ 0 h 48"/>
                  <a:gd name="T6" fmla="*/ 0 w 41"/>
                  <a:gd name="T7" fmla="*/ 74 h 48"/>
                  <a:gd name="T8" fmla="*/ 2578 w 41"/>
                  <a:gd name="T9" fmla="*/ 15417 h 48"/>
                  <a:gd name="T10" fmla="*/ 3187 w 41"/>
                  <a:gd name="T11" fmla="*/ 15052 h 48"/>
                  <a:gd name="T12" fmla="*/ 2578 w 41"/>
                  <a:gd name="T13" fmla="*/ 15417 h 48"/>
                  <a:gd name="T14" fmla="*/ 2970 w 41"/>
                  <a:gd name="T15" fmla="*/ 17542 h 48"/>
                  <a:gd name="T16" fmla="*/ 3187 w 41"/>
                  <a:gd name="T17" fmla="*/ 15052 h 48"/>
                  <a:gd name="T18" fmla="*/ 2479 w 41"/>
                  <a:gd name="T19" fmla="*/ 13791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1"/>
                  <a:gd name="T31" fmla="*/ 0 h 48"/>
                  <a:gd name="T32" fmla="*/ 41 w 41"/>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1" h="48">
                    <a:moveTo>
                      <a:pt x="32" y="38"/>
                    </a:moveTo>
                    <a:lnTo>
                      <a:pt x="40" y="37"/>
                    </a:lnTo>
                    <a:lnTo>
                      <a:pt x="6" y="0"/>
                    </a:lnTo>
                    <a:lnTo>
                      <a:pt x="0" y="5"/>
                    </a:lnTo>
                    <a:lnTo>
                      <a:pt x="33" y="43"/>
                    </a:lnTo>
                    <a:lnTo>
                      <a:pt x="41" y="42"/>
                    </a:lnTo>
                    <a:lnTo>
                      <a:pt x="33" y="43"/>
                    </a:lnTo>
                    <a:lnTo>
                      <a:pt x="38" y="48"/>
                    </a:lnTo>
                    <a:lnTo>
                      <a:pt x="41" y="42"/>
                    </a:lnTo>
                    <a:lnTo>
                      <a:pt x="32" y="3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55" name="Freeform 1077"/>
              <p:cNvSpPr>
                <a:spLocks noChangeArrowheads="1"/>
              </p:cNvSpPr>
              <p:nvPr/>
            </p:nvSpPr>
            <p:spPr bwMode="auto">
              <a:xfrm>
                <a:off x="5540" y="4074"/>
                <a:ext cx="15" cy="40"/>
              </a:xfrm>
              <a:custGeom>
                <a:avLst/>
                <a:gdLst>
                  <a:gd name="T0" fmla="*/ 60 w 20"/>
                  <a:gd name="T1" fmla="*/ 2988 h 42"/>
                  <a:gd name="T2" fmla="*/ 56 w 20"/>
                  <a:gd name="T3" fmla="*/ 2 h 42"/>
                  <a:gd name="T4" fmla="*/ 0 w 20"/>
                  <a:gd name="T5" fmla="*/ 14391 h 42"/>
                  <a:gd name="T6" fmla="*/ 2 w 20"/>
                  <a:gd name="T7" fmla="*/ 15762 h 42"/>
                  <a:gd name="T8" fmla="*/ 80 w 20"/>
                  <a:gd name="T9" fmla="*/ 5 h 42"/>
                  <a:gd name="T10" fmla="*/ 77 w 20"/>
                  <a:gd name="T11" fmla="*/ 0 h 42"/>
                  <a:gd name="T12" fmla="*/ 80 w 20"/>
                  <a:gd name="T13" fmla="*/ 5 h 42"/>
                  <a:gd name="T14" fmla="*/ 85 w 20"/>
                  <a:gd name="T15" fmla="*/ 2 h 42"/>
                  <a:gd name="T16" fmla="*/ 77 w 20"/>
                  <a:gd name="T17" fmla="*/ 0 h 42"/>
                  <a:gd name="T18" fmla="*/ 60 w 20"/>
                  <a:gd name="T19" fmla="*/ 2988 h 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
                  <a:gd name="T31" fmla="*/ 0 h 42"/>
                  <a:gd name="T32" fmla="*/ 20 w 20"/>
                  <a:gd name="T33" fmla="*/ 42 h 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 h="42">
                    <a:moveTo>
                      <a:pt x="13" y="8"/>
                    </a:moveTo>
                    <a:lnTo>
                      <a:pt x="11" y="2"/>
                    </a:lnTo>
                    <a:lnTo>
                      <a:pt x="0" y="38"/>
                    </a:lnTo>
                    <a:lnTo>
                      <a:pt x="9" y="42"/>
                    </a:lnTo>
                    <a:lnTo>
                      <a:pt x="19" y="5"/>
                    </a:lnTo>
                    <a:lnTo>
                      <a:pt x="18" y="0"/>
                    </a:lnTo>
                    <a:lnTo>
                      <a:pt x="19" y="5"/>
                    </a:lnTo>
                    <a:lnTo>
                      <a:pt x="20" y="2"/>
                    </a:lnTo>
                    <a:lnTo>
                      <a:pt x="18" y="0"/>
                    </a:lnTo>
                    <a:lnTo>
                      <a:pt x="13"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56" name="Freeform 1078"/>
              <p:cNvSpPr>
                <a:spLocks noChangeArrowheads="1"/>
              </p:cNvSpPr>
              <p:nvPr/>
            </p:nvSpPr>
            <p:spPr bwMode="auto">
              <a:xfrm>
                <a:off x="2862" y="4000"/>
                <a:ext cx="17" cy="8"/>
              </a:xfrm>
              <a:custGeom>
                <a:avLst/>
                <a:gdLst>
                  <a:gd name="T0" fmla="*/ 84 w 22"/>
                  <a:gd name="T1" fmla="*/ 1 h 13"/>
                  <a:gd name="T2" fmla="*/ 73 w 22"/>
                  <a:gd name="T3" fmla="*/ 1 h 13"/>
                  <a:gd name="T4" fmla="*/ 67 w 22"/>
                  <a:gd name="T5" fmla="*/ 1 h 13"/>
                  <a:gd name="T6" fmla="*/ 62 w 22"/>
                  <a:gd name="T7" fmla="*/ 1 h 13"/>
                  <a:gd name="T8" fmla="*/ 56 w 22"/>
                  <a:gd name="T9" fmla="*/ 1 h 13"/>
                  <a:gd name="T10" fmla="*/ 52 w 22"/>
                  <a:gd name="T11" fmla="*/ 1 h 13"/>
                  <a:gd name="T12" fmla="*/ 2 w 22"/>
                  <a:gd name="T13" fmla="*/ 1 h 13"/>
                  <a:gd name="T14" fmla="*/ 2 w 22"/>
                  <a:gd name="T15" fmla="*/ 0 h 13"/>
                  <a:gd name="T16" fmla="*/ 2 w 22"/>
                  <a:gd name="T17" fmla="*/ 0 h 13"/>
                  <a:gd name="T18" fmla="*/ 0 w 22"/>
                  <a:gd name="T19" fmla="*/ 0 h 13"/>
                  <a:gd name="T20" fmla="*/ 0 w 22"/>
                  <a:gd name="T21" fmla="*/ 70 h 13"/>
                  <a:gd name="T22" fmla="*/ 2 w 22"/>
                  <a:gd name="T23" fmla="*/ 70 h 13"/>
                  <a:gd name="T24" fmla="*/ 2 w 22"/>
                  <a:gd name="T25" fmla="*/ 70 h 13"/>
                  <a:gd name="T26" fmla="*/ 2 w 22"/>
                  <a:gd name="T27" fmla="*/ 76 h 13"/>
                  <a:gd name="T28" fmla="*/ 2 w 22"/>
                  <a:gd name="T29" fmla="*/ 81 h 13"/>
                  <a:gd name="T30" fmla="*/ 52 w 22"/>
                  <a:gd name="T31" fmla="*/ 81 h 13"/>
                  <a:gd name="T32" fmla="*/ 60 w 22"/>
                  <a:gd name="T33" fmla="*/ 88 h 13"/>
                  <a:gd name="T34" fmla="*/ 65 w 22"/>
                  <a:gd name="T35" fmla="*/ 88 h 13"/>
                  <a:gd name="T36" fmla="*/ 73 w 22"/>
                  <a:gd name="T37" fmla="*/ 95 h 13"/>
                  <a:gd name="T38" fmla="*/ 65 w 22"/>
                  <a:gd name="T39" fmla="*/ 81 h 13"/>
                  <a:gd name="T40" fmla="*/ 84 w 22"/>
                  <a:gd name="T41" fmla="*/ 1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3"/>
                  <a:gd name="T65" fmla="*/ 22 w 22"/>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3">
                    <a:moveTo>
                      <a:pt x="22" y="5"/>
                    </a:moveTo>
                    <a:lnTo>
                      <a:pt x="19" y="3"/>
                    </a:lnTo>
                    <a:lnTo>
                      <a:pt x="17" y="3"/>
                    </a:lnTo>
                    <a:lnTo>
                      <a:pt x="15" y="3"/>
                    </a:lnTo>
                    <a:lnTo>
                      <a:pt x="13" y="2"/>
                    </a:lnTo>
                    <a:lnTo>
                      <a:pt x="11" y="2"/>
                    </a:lnTo>
                    <a:lnTo>
                      <a:pt x="9" y="1"/>
                    </a:lnTo>
                    <a:lnTo>
                      <a:pt x="5" y="0"/>
                    </a:lnTo>
                    <a:lnTo>
                      <a:pt x="3" y="0"/>
                    </a:lnTo>
                    <a:lnTo>
                      <a:pt x="0" y="0"/>
                    </a:lnTo>
                    <a:lnTo>
                      <a:pt x="0" y="9"/>
                    </a:lnTo>
                    <a:lnTo>
                      <a:pt x="2" y="9"/>
                    </a:lnTo>
                    <a:lnTo>
                      <a:pt x="3" y="9"/>
                    </a:lnTo>
                    <a:lnTo>
                      <a:pt x="5" y="10"/>
                    </a:lnTo>
                    <a:lnTo>
                      <a:pt x="9" y="11"/>
                    </a:lnTo>
                    <a:lnTo>
                      <a:pt x="11" y="11"/>
                    </a:lnTo>
                    <a:lnTo>
                      <a:pt x="14" y="12"/>
                    </a:lnTo>
                    <a:lnTo>
                      <a:pt x="16" y="12"/>
                    </a:lnTo>
                    <a:lnTo>
                      <a:pt x="19" y="13"/>
                    </a:lnTo>
                    <a:lnTo>
                      <a:pt x="16" y="11"/>
                    </a:lnTo>
                    <a:lnTo>
                      <a:pt x="22" y="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57" name="Freeform 1079"/>
              <p:cNvSpPr>
                <a:spLocks noChangeArrowheads="1"/>
              </p:cNvSpPr>
              <p:nvPr/>
            </p:nvSpPr>
            <p:spPr bwMode="auto">
              <a:xfrm>
                <a:off x="2879" y="4007"/>
                <a:ext cx="6" cy="6"/>
              </a:xfrm>
              <a:custGeom>
                <a:avLst/>
                <a:gdLst>
                  <a:gd name="T0" fmla="*/ 65 w 11"/>
                  <a:gd name="T1" fmla="*/ 1 h 11"/>
                  <a:gd name="T2" fmla="*/ 92 w 11"/>
                  <a:gd name="T3" fmla="*/ 1 h 11"/>
                  <a:gd name="T4" fmla="*/ 60 w 11"/>
                  <a:gd name="T5" fmla="*/ 0 h 11"/>
                  <a:gd name="T6" fmla="*/ 0 w 11"/>
                  <a:gd name="T7" fmla="*/ 60 h 11"/>
                  <a:gd name="T8" fmla="*/ 1 w 11"/>
                  <a:gd name="T9" fmla="*/ 85 h 11"/>
                  <a:gd name="T10" fmla="*/ 65 w 11"/>
                  <a:gd name="T11" fmla="*/ 92 h 11"/>
                  <a:gd name="T12" fmla="*/ 65 w 11"/>
                  <a:gd name="T13" fmla="*/ 1 h 11"/>
                  <a:gd name="T14" fmla="*/ 0 60000 65536"/>
                  <a:gd name="T15" fmla="*/ 0 60000 65536"/>
                  <a:gd name="T16" fmla="*/ 0 60000 65536"/>
                  <a:gd name="T17" fmla="*/ 0 60000 65536"/>
                  <a:gd name="T18" fmla="*/ 0 60000 65536"/>
                  <a:gd name="T19" fmla="*/ 0 60000 65536"/>
                  <a:gd name="T20" fmla="*/ 0 60000 65536"/>
                  <a:gd name="T21" fmla="*/ 0 w 11"/>
                  <a:gd name="T22" fmla="*/ 0 h 11"/>
                  <a:gd name="T23" fmla="*/ 11 w 11"/>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1">
                    <a:moveTo>
                      <a:pt x="7" y="3"/>
                    </a:moveTo>
                    <a:lnTo>
                      <a:pt x="11" y="4"/>
                    </a:lnTo>
                    <a:lnTo>
                      <a:pt x="6" y="0"/>
                    </a:lnTo>
                    <a:lnTo>
                      <a:pt x="0" y="6"/>
                    </a:lnTo>
                    <a:lnTo>
                      <a:pt x="4" y="10"/>
                    </a:lnTo>
                    <a:lnTo>
                      <a:pt x="7" y="11"/>
                    </a:lnTo>
                    <a:lnTo>
                      <a:pt x="7"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58" name="Rectangle 1080"/>
              <p:cNvSpPr>
                <a:spLocks noChangeArrowheads="1"/>
              </p:cNvSpPr>
              <p:nvPr/>
            </p:nvSpPr>
            <p:spPr bwMode="auto">
              <a:xfrm>
                <a:off x="2885" y="4010"/>
                <a:ext cx="0" cy="3"/>
              </a:xfrm>
              <a:prstGeom prst="rect">
                <a:avLst/>
              </a:prstGeom>
              <a:solidFill>
                <a:srgbClr val="BF8D07"/>
              </a:solidFill>
              <a:ln>
                <a:noFill/>
              </a:ln>
              <a:effectLst/>
              <a:extLs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
            <p:nvSpPr>
              <p:cNvPr id="1159" name="Freeform 1081"/>
              <p:cNvSpPr>
                <a:spLocks noChangeArrowheads="1"/>
              </p:cNvSpPr>
              <p:nvPr/>
            </p:nvSpPr>
            <p:spPr bwMode="auto">
              <a:xfrm>
                <a:off x="2882" y="4010"/>
                <a:ext cx="5" cy="3"/>
              </a:xfrm>
              <a:custGeom>
                <a:avLst/>
                <a:gdLst>
                  <a:gd name="T0" fmla="*/ 89 w 10"/>
                  <a:gd name="T1" fmla="*/ 39 h 8"/>
                  <a:gd name="T2" fmla="*/ 1 w 10"/>
                  <a:gd name="T3" fmla="*/ 0 h 8"/>
                  <a:gd name="T4" fmla="*/ 1 w 10"/>
                  <a:gd name="T5" fmla="*/ 62 h 8"/>
                  <a:gd name="T6" fmla="*/ 0 w 10"/>
                  <a:gd name="T7" fmla="*/ 39 h 8"/>
                  <a:gd name="T8" fmla="*/ 89 w 10"/>
                  <a:gd name="T9" fmla="*/ 39 h 8"/>
                  <a:gd name="T10" fmla="*/ 89 w 10"/>
                  <a:gd name="T11" fmla="*/ 0 h 8"/>
                  <a:gd name="T12" fmla="*/ 1 w 10"/>
                  <a:gd name="T13" fmla="*/ 0 h 8"/>
                  <a:gd name="T14" fmla="*/ 89 w 10"/>
                  <a:gd name="T15" fmla="*/ 39 h 8"/>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8"/>
                  <a:gd name="T26" fmla="*/ 10 w 10"/>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8">
                    <a:moveTo>
                      <a:pt x="10" y="4"/>
                    </a:moveTo>
                    <a:lnTo>
                      <a:pt x="4" y="0"/>
                    </a:lnTo>
                    <a:lnTo>
                      <a:pt x="4" y="8"/>
                    </a:lnTo>
                    <a:lnTo>
                      <a:pt x="0" y="4"/>
                    </a:lnTo>
                    <a:lnTo>
                      <a:pt x="10" y="4"/>
                    </a:lnTo>
                    <a:lnTo>
                      <a:pt x="10" y="0"/>
                    </a:lnTo>
                    <a:lnTo>
                      <a:pt x="4" y="0"/>
                    </a:lnTo>
                    <a:lnTo>
                      <a:pt x="10"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60" name="Freeform 1082"/>
              <p:cNvSpPr>
                <a:spLocks noChangeArrowheads="1"/>
              </p:cNvSpPr>
              <p:nvPr/>
            </p:nvSpPr>
            <p:spPr bwMode="auto">
              <a:xfrm>
                <a:off x="2882" y="4013"/>
                <a:ext cx="7" cy="27"/>
              </a:xfrm>
              <a:custGeom>
                <a:avLst/>
                <a:gdLst>
                  <a:gd name="T0" fmla="*/ 60 w 12"/>
                  <a:gd name="T1" fmla="*/ 3211083 h 20"/>
                  <a:gd name="T2" fmla="*/ 90 w 12"/>
                  <a:gd name="T3" fmla="*/ 2653640 h 20"/>
                  <a:gd name="T4" fmla="*/ 97 w 12"/>
                  <a:gd name="T5" fmla="*/ 1993965 h 20"/>
                  <a:gd name="T6" fmla="*/ 90 w 12"/>
                  <a:gd name="T7" fmla="*/ 1498433 h 20"/>
                  <a:gd name="T8" fmla="*/ 90 w 12"/>
                  <a:gd name="T9" fmla="*/ 1126275 h 20"/>
                  <a:gd name="T10" fmla="*/ 90 w 12"/>
                  <a:gd name="T11" fmla="*/ 2701 h 20"/>
                  <a:gd name="T12" fmla="*/ 83 w 12"/>
                  <a:gd name="T13" fmla="*/ 1547 h 20"/>
                  <a:gd name="T14" fmla="*/ 83 w 12"/>
                  <a:gd name="T15" fmla="*/ 0 h 20"/>
                  <a:gd name="T16" fmla="*/ 0 w 12"/>
                  <a:gd name="T17" fmla="*/ 0 h 20"/>
                  <a:gd name="T18" fmla="*/ 1 w 12"/>
                  <a:gd name="T19" fmla="*/ 1547 h 20"/>
                  <a:gd name="T20" fmla="*/ 1 w 12"/>
                  <a:gd name="T21" fmla="*/ 2701 h 20"/>
                  <a:gd name="T22" fmla="*/ 1 w 12"/>
                  <a:gd name="T23" fmla="*/ 1126275 h 20"/>
                  <a:gd name="T24" fmla="*/ 1 w 12"/>
                  <a:gd name="T25" fmla="*/ 1361902 h 20"/>
                  <a:gd name="T26" fmla="*/ 1 w 12"/>
                  <a:gd name="T27" fmla="*/ 1648435 h 20"/>
                  <a:gd name="T28" fmla="*/ 1 w 12"/>
                  <a:gd name="T29" fmla="*/ 1812461 h 20"/>
                  <a:gd name="T30" fmla="*/ 60 w 12"/>
                  <a:gd name="T31" fmla="*/ 1498433 h 20"/>
                  <a:gd name="T32" fmla="*/ 60 w 12"/>
                  <a:gd name="T33" fmla="*/ 3211083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20"/>
                  <a:gd name="T53" fmla="*/ 12 w 1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20">
                    <a:moveTo>
                      <a:pt x="6" y="20"/>
                    </a:moveTo>
                    <a:lnTo>
                      <a:pt x="11" y="16"/>
                    </a:lnTo>
                    <a:lnTo>
                      <a:pt x="12" y="13"/>
                    </a:lnTo>
                    <a:lnTo>
                      <a:pt x="11" y="10"/>
                    </a:lnTo>
                    <a:lnTo>
                      <a:pt x="11" y="7"/>
                    </a:lnTo>
                    <a:lnTo>
                      <a:pt x="11" y="4"/>
                    </a:lnTo>
                    <a:lnTo>
                      <a:pt x="10" y="2"/>
                    </a:lnTo>
                    <a:lnTo>
                      <a:pt x="10" y="0"/>
                    </a:lnTo>
                    <a:lnTo>
                      <a:pt x="0" y="0"/>
                    </a:lnTo>
                    <a:lnTo>
                      <a:pt x="1" y="2"/>
                    </a:lnTo>
                    <a:lnTo>
                      <a:pt x="1" y="4"/>
                    </a:lnTo>
                    <a:lnTo>
                      <a:pt x="1" y="7"/>
                    </a:lnTo>
                    <a:lnTo>
                      <a:pt x="2" y="9"/>
                    </a:lnTo>
                    <a:lnTo>
                      <a:pt x="2" y="11"/>
                    </a:lnTo>
                    <a:lnTo>
                      <a:pt x="2" y="12"/>
                    </a:lnTo>
                    <a:lnTo>
                      <a:pt x="6" y="10"/>
                    </a:lnTo>
                    <a:lnTo>
                      <a:pt x="6" y="2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61" name="Freeform 1083"/>
              <p:cNvSpPr>
                <a:spLocks noChangeArrowheads="1"/>
              </p:cNvSpPr>
              <p:nvPr/>
            </p:nvSpPr>
            <p:spPr bwMode="auto">
              <a:xfrm>
                <a:off x="2538" y="4158"/>
                <a:ext cx="48" cy="52"/>
              </a:xfrm>
              <a:custGeom>
                <a:avLst/>
                <a:gdLst>
                  <a:gd name="T0" fmla="*/ 1408 w 51"/>
                  <a:gd name="T1" fmla="*/ 5053 h 56"/>
                  <a:gd name="T2" fmla="*/ 1328 w 51"/>
                  <a:gd name="T3" fmla="*/ 4996 h 56"/>
                  <a:gd name="T4" fmla="*/ 1185 w 51"/>
                  <a:gd name="T5" fmla="*/ 4585 h 56"/>
                  <a:gd name="T6" fmla="*/ 1183 w 51"/>
                  <a:gd name="T7" fmla="*/ 4173 h 56"/>
                  <a:gd name="T8" fmla="*/ 1118 w 51"/>
                  <a:gd name="T9" fmla="*/ 3519 h 56"/>
                  <a:gd name="T10" fmla="*/ 1056 w 51"/>
                  <a:gd name="T11" fmla="*/ 2741 h 56"/>
                  <a:gd name="T12" fmla="*/ 999 w 51"/>
                  <a:gd name="T13" fmla="*/ 2115 h 56"/>
                  <a:gd name="T14" fmla="*/ 999 w 51"/>
                  <a:gd name="T15" fmla="*/ 1643 h 56"/>
                  <a:gd name="T16" fmla="*/ 999 w 51"/>
                  <a:gd name="T17" fmla="*/ 1503 h 56"/>
                  <a:gd name="T18" fmla="*/ 1056 w 51"/>
                  <a:gd name="T19" fmla="*/ 1165 h 56"/>
                  <a:gd name="T20" fmla="*/ 1056 w 51"/>
                  <a:gd name="T21" fmla="*/ 989 h 56"/>
                  <a:gd name="T22" fmla="*/ 999 w 51"/>
                  <a:gd name="T23" fmla="*/ 4 h 56"/>
                  <a:gd name="T24" fmla="*/ 999 w 51"/>
                  <a:gd name="T25" fmla="*/ 3 h 56"/>
                  <a:gd name="T26" fmla="*/ 841 w 51"/>
                  <a:gd name="T27" fmla="*/ 1 h 56"/>
                  <a:gd name="T28" fmla="*/ 633 w 51"/>
                  <a:gd name="T29" fmla="*/ 0 h 56"/>
                  <a:gd name="T30" fmla="*/ 474 w 51"/>
                  <a:gd name="T31" fmla="*/ 0 h 56"/>
                  <a:gd name="T32" fmla="*/ 338 w 51"/>
                  <a:gd name="T33" fmla="*/ 0 h 56"/>
                  <a:gd name="T34" fmla="*/ 5 w 51"/>
                  <a:gd name="T35" fmla="*/ 2 h 56"/>
                  <a:gd name="T36" fmla="*/ 1 w 51"/>
                  <a:gd name="T37" fmla="*/ 27 h 56"/>
                  <a:gd name="T38" fmla="*/ 0 w 51"/>
                  <a:gd name="T39" fmla="*/ 989 h 56"/>
                  <a:gd name="T40" fmla="*/ 1 w 51"/>
                  <a:gd name="T41" fmla="*/ 1165 h 56"/>
                  <a:gd name="T42" fmla="*/ 2 w 51"/>
                  <a:gd name="T43" fmla="*/ 1643 h 56"/>
                  <a:gd name="T44" fmla="*/ 6 w 51"/>
                  <a:gd name="T45" fmla="*/ 2115 h 56"/>
                  <a:gd name="T46" fmla="*/ 338 w 51"/>
                  <a:gd name="T47" fmla="*/ 2720 h 56"/>
                  <a:gd name="T48" fmla="*/ 424 w 51"/>
                  <a:gd name="T49" fmla="*/ 3230 h 56"/>
                  <a:gd name="T50" fmla="*/ 534 w 51"/>
                  <a:gd name="T51" fmla="*/ 3836 h 56"/>
                  <a:gd name="T52" fmla="*/ 710 w 51"/>
                  <a:gd name="T53" fmla="*/ 4256 h 56"/>
                  <a:gd name="T54" fmla="*/ 794 w 51"/>
                  <a:gd name="T55" fmla="*/ 4641 h 56"/>
                  <a:gd name="T56" fmla="*/ 890 w 51"/>
                  <a:gd name="T57" fmla="*/ 5053 h 56"/>
                  <a:gd name="T58" fmla="*/ 942 w 51"/>
                  <a:gd name="T59" fmla="*/ 5507 h 56"/>
                  <a:gd name="T60" fmla="*/ 942 w 51"/>
                  <a:gd name="T61" fmla="*/ 6000 h 56"/>
                  <a:gd name="T62" fmla="*/ 942 w 51"/>
                  <a:gd name="T63" fmla="*/ 6536 h 56"/>
                  <a:gd name="T64" fmla="*/ 999 w 51"/>
                  <a:gd name="T65" fmla="*/ 7029 h 56"/>
                  <a:gd name="T66" fmla="*/ 1056 w 51"/>
                  <a:gd name="T67" fmla="*/ 7415 h 56"/>
                  <a:gd name="T68" fmla="*/ 1118 w 51"/>
                  <a:gd name="T69" fmla="*/ 7655 h 56"/>
                  <a:gd name="T70" fmla="*/ 1328 w 51"/>
                  <a:gd name="T71" fmla="*/ 8070 h 56"/>
                  <a:gd name="T72" fmla="*/ 1538 w 51"/>
                  <a:gd name="T73" fmla="*/ 8070 h 56"/>
                  <a:gd name="T74" fmla="*/ 1669 w 51"/>
                  <a:gd name="T75" fmla="*/ 7964 h 56"/>
                  <a:gd name="T76" fmla="*/ 1671 w 51"/>
                  <a:gd name="T77" fmla="*/ 7415 h 56"/>
                  <a:gd name="T78" fmla="*/ 1724 w 51"/>
                  <a:gd name="T79" fmla="*/ 6815 h 56"/>
                  <a:gd name="T80" fmla="*/ 1671 w 51"/>
                  <a:gd name="T81" fmla="*/ 6000 h 56"/>
                  <a:gd name="T82" fmla="*/ 1577 w 51"/>
                  <a:gd name="T83" fmla="*/ 5507 h 56"/>
                  <a:gd name="T84" fmla="*/ 1408 w 51"/>
                  <a:gd name="T85" fmla="*/ 5053 h 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1"/>
                  <a:gd name="T130" fmla="*/ 0 h 56"/>
                  <a:gd name="T131" fmla="*/ 51 w 51"/>
                  <a:gd name="T132" fmla="*/ 56 h 5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1" h="56">
                    <a:moveTo>
                      <a:pt x="42" y="36"/>
                    </a:moveTo>
                    <a:lnTo>
                      <a:pt x="40" y="35"/>
                    </a:lnTo>
                    <a:lnTo>
                      <a:pt x="36" y="32"/>
                    </a:lnTo>
                    <a:lnTo>
                      <a:pt x="35" y="28"/>
                    </a:lnTo>
                    <a:lnTo>
                      <a:pt x="33" y="24"/>
                    </a:lnTo>
                    <a:lnTo>
                      <a:pt x="31" y="19"/>
                    </a:lnTo>
                    <a:lnTo>
                      <a:pt x="30" y="15"/>
                    </a:lnTo>
                    <a:lnTo>
                      <a:pt x="30" y="12"/>
                    </a:lnTo>
                    <a:lnTo>
                      <a:pt x="30" y="11"/>
                    </a:lnTo>
                    <a:lnTo>
                      <a:pt x="31" y="8"/>
                    </a:lnTo>
                    <a:lnTo>
                      <a:pt x="31" y="6"/>
                    </a:lnTo>
                    <a:lnTo>
                      <a:pt x="30" y="4"/>
                    </a:lnTo>
                    <a:lnTo>
                      <a:pt x="29" y="3"/>
                    </a:lnTo>
                    <a:lnTo>
                      <a:pt x="25" y="1"/>
                    </a:lnTo>
                    <a:lnTo>
                      <a:pt x="20" y="0"/>
                    </a:lnTo>
                    <a:lnTo>
                      <a:pt x="15" y="0"/>
                    </a:lnTo>
                    <a:lnTo>
                      <a:pt x="9" y="0"/>
                    </a:lnTo>
                    <a:lnTo>
                      <a:pt x="5" y="2"/>
                    </a:lnTo>
                    <a:lnTo>
                      <a:pt x="1" y="5"/>
                    </a:lnTo>
                    <a:lnTo>
                      <a:pt x="0" y="6"/>
                    </a:lnTo>
                    <a:lnTo>
                      <a:pt x="1" y="8"/>
                    </a:lnTo>
                    <a:lnTo>
                      <a:pt x="2" y="12"/>
                    </a:lnTo>
                    <a:lnTo>
                      <a:pt x="6" y="15"/>
                    </a:lnTo>
                    <a:lnTo>
                      <a:pt x="9" y="18"/>
                    </a:lnTo>
                    <a:lnTo>
                      <a:pt x="13" y="22"/>
                    </a:lnTo>
                    <a:lnTo>
                      <a:pt x="17" y="26"/>
                    </a:lnTo>
                    <a:lnTo>
                      <a:pt x="22" y="30"/>
                    </a:lnTo>
                    <a:lnTo>
                      <a:pt x="24" y="33"/>
                    </a:lnTo>
                    <a:lnTo>
                      <a:pt x="26" y="36"/>
                    </a:lnTo>
                    <a:lnTo>
                      <a:pt x="27" y="39"/>
                    </a:lnTo>
                    <a:lnTo>
                      <a:pt x="27" y="42"/>
                    </a:lnTo>
                    <a:lnTo>
                      <a:pt x="28" y="46"/>
                    </a:lnTo>
                    <a:lnTo>
                      <a:pt x="29" y="49"/>
                    </a:lnTo>
                    <a:lnTo>
                      <a:pt x="31" y="51"/>
                    </a:lnTo>
                    <a:lnTo>
                      <a:pt x="33" y="53"/>
                    </a:lnTo>
                    <a:lnTo>
                      <a:pt x="40" y="56"/>
                    </a:lnTo>
                    <a:lnTo>
                      <a:pt x="45" y="56"/>
                    </a:lnTo>
                    <a:lnTo>
                      <a:pt x="49" y="55"/>
                    </a:lnTo>
                    <a:lnTo>
                      <a:pt x="50" y="51"/>
                    </a:lnTo>
                    <a:lnTo>
                      <a:pt x="51" y="47"/>
                    </a:lnTo>
                    <a:lnTo>
                      <a:pt x="50" y="42"/>
                    </a:lnTo>
                    <a:lnTo>
                      <a:pt x="47" y="39"/>
                    </a:lnTo>
                    <a:lnTo>
                      <a:pt x="42" y="3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62" name="Freeform 1084"/>
              <p:cNvSpPr>
                <a:spLocks noChangeArrowheads="1"/>
              </p:cNvSpPr>
              <p:nvPr/>
            </p:nvSpPr>
            <p:spPr bwMode="auto">
              <a:xfrm>
                <a:off x="2567" y="4167"/>
                <a:ext cx="12" cy="28"/>
              </a:xfrm>
              <a:custGeom>
                <a:avLst/>
                <a:gdLst>
                  <a:gd name="T0" fmla="*/ 0 w 17"/>
                  <a:gd name="T1" fmla="*/ 0 h 32"/>
                  <a:gd name="T2" fmla="*/ 0 w 17"/>
                  <a:gd name="T3" fmla="*/ 4 h 32"/>
                  <a:gd name="T4" fmla="*/ 0 w 17"/>
                  <a:gd name="T5" fmla="*/ 244 h 32"/>
                  <a:gd name="T6" fmla="*/ 1 w 17"/>
                  <a:gd name="T7" fmla="*/ 331 h 32"/>
                  <a:gd name="T8" fmla="*/ 1 w 17"/>
                  <a:gd name="T9" fmla="*/ 421 h 32"/>
                  <a:gd name="T10" fmla="*/ 1 w 17"/>
                  <a:gd name="T11" fmla="*/ 537 h 32"/>
                  <a:gd name="T12" fmla="*/ 1 w 17"/>
                  <a:gd name="T13" fmla="*/ 703 h 32"/>
                  <a:gd name="T14" fmla="*/ 59 w 17"/>
                  <a:gd name="T15" fmla="*/ 791 h 32"/>
                  <a:gd name="T16" fmla="*/ 73 w 17"/>
                  <a:gd name="T17" fmla="*/ 840 h 32"/>
                  <a:gd name="T18" fmla="*/ 87 w 17"/>
                  <a:gd name="T19" fmla="*/ 646 h 32"/>
                  <a:gd name="T20" fmla="*/ 82 w 17"/>
                  <a:gd name="T21" fmla="*/ 646 h 32"/>
                  <a:gd name="T22" fmla="*/ 77 w 17"/>
                  <a:gd name="T23" fmla="*/ 537 h 32"/>
                  <a:gd name="T24" fmla="*/ 65 w 17"/>
                  <a:gd name="T25" fmla="*/ 448 h 32"/>
                  <a:gd name="T26" fmla="*/ 62 w 17"/>
                  <a:gd name="T27" fmla="*/ 352 h 32"/>
                  <a:gd name="T28" fmla="*/ 55 w 17"/>
                  <a:gd name="T29" fmla="*/ 277 h 32"/>
                  <a:gd name="T30" fmla="*/ 55 w 17"/>
                  <a:gd name="T31" fmla="*/ 4 h 32"/>
                  <a:gd name="T32" fmla="*/ 1 w 17"/>
                  <a:gd name="T33" fmla="*/ 4 h 32"/>
                  <a:gd name="T34" fmla="*/ 0 w 17"/>
                  <a:gd name="T35" fmla="*/ 0 h 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32"/>
                  <a:gd name="T56" fmla="*/ 17 w 17"/>
                  <a:gd name="T57" fmla="*/ 32 h 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32">
                    <a:moveTo>
                      <a:pt x="0" y="0"/>
                    </a:moveTo>
                    <a:lnTo>
                      <a:pt x="0" y="5"/>
                    </a:lnTo>
                    <a:lnTo>
                      <a:pt x="0" y="8"/>
                    </a:lnTo>
                    <a:lnTo>
                      <a:pt x="1" y="13"/>
                    </a:lnTo>
                    <a:lnTo>
                      <a:pt x="3" y="17"/>
                    </a:lnTo>
                    <a:lnTo>
                      <a:pt x="5" y="21"/>
                    </a:lnTo>
                    <a:lnTo>
                      <a:pt x="7" y="26"/>
                    </a:lnTo>
                    <a:lnTo>
                      <a:pt x="10" y="30"/>
                    </a:lnTo>
                    <a:lnTo>
                      <a:pt x="14" y="32"/>
                    </a:lnTo>
                    <a:lnTo>
                      <a:pt x="17" y="24"/>
                    </a:lnTo>
                    <a:lnTo>
                      <a:pt x="16" y="24"/>
                    </a:lnTo>
                    <a:lnTo>
                      <a:pt x="15" y="21"/>
                    </a:lnTo>
                    <a:lnTo>
                      <a:pt x="12" y="18"/>
                    </a:lnTo>
                    <a:lnTo>
                      <a:pt x="11" y="14"/>
                    </a:lnTo>
                    <a:lnTo>
                      <a:pt x="9" y="10"/>
                    </a:lnTo>
                    <a:lnTo>
                      <a:pt x="9" y="6"/>
                    </a:lnTo>
                    <a:lnTo>
                      <a:pt x="8" y="4"/>
                    </a:lnTo>
                    <a:lnTo>
                      <a:pt x="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63" name="Freeform 1085"/>
              <p:cNvSpPr>
                <a:spLocks noChangeArrowheads="1"/>
              </p:cNvSpPr>
              <p:nvPr/>
            </p:nvSpPr>
            <p:spPr bwMode="auto">
              <a:xfrm>
                <a:off x="2536" y="4152"/>
                <a:ext cx="34" cy="14"/>
              </a:xfrm>
              <a:custGeom>
                <a:avLst/>
                <a:gdLst>
                  <a:gd name="T0" fmla="*/ 4 w 38"/>
                  <a:gd name="T1" fmla="*/ 3633 h 18"/>
                  <a:gd name="T2" fmla="*/ 186 w 38"/>
                  <a:gd name="T3" fmla="*/ 2943 h 18"/>
                  <a:gd name="T4" fmla="*/ 217 w 38"/>
                  <a:gd name="T5" fmla="*/ 2649 h 18"/>
                  <a:gd name="T6" fmla="*/ 279 w 38"/>
                  <a:gd name="T7" fmla="*/ 2649 h 18"/>
                  <a:gd name="T8" fmla="*/ 343 w 38"/>
                  <a:gd name="T9" fmla="*/ 2649 h 18"/>
                  <a:gd name="T10" fmla="*/ 444 w 38"/>
                  <a:gd name="T11" fmla="*/ 2943 h 18"/>
                  <a:gd name="T12" fmla="*/ 490 w 38"/>
                  <a:gd name="T13" fmla="*/ 3270 h 18"/>
                  <a:gd name="T14" fmla="*/ 490 w 38"/>
                  <a:gd name="T15" fmla="*/ 3633 h 18"/>
                  <a:gd name="T16" fmla="*/ 498 w 38"/>
                  <a:gd name="T17" fmla="*/ 3633 h 18"/>
                  <a:gd name="T18" fmla="*/ 490 w 38"/>
                  <a:gd name="T19" fmla="*/ 4037 h 18"/>
                  <a:gd name="T20" fmla="*/ 602 w 38"/>
                  <a:gd name="T21" fmla="*/ 4984 h 18"/>
                  <a:gd name="T22" fmla="*/ 612 w 38"/>
                  <a:gd name="T23" fmla="*/ 4037 h 18"/>
                  <a:gd name="T24" fmla="*/ 612 w 38"/>
                  <a:gd name="T25" fmla="*/ 2943 h 18"/>
                  <a:gd name="T26" fmla="*/ 602 w 38"/>
                  <a:gd name="T27" fmla="*/ 2146 h 18"/>
                  <a:gd name="T28" fmla="*/ 552 w 38"/>
                  <a:gd name="T29" fmla="*/ 1738 h 18"/>
                  <a:gd name="T30" fmla="*/ 498 w 38"/>
                  <a:gd name="T31" fmla="*/ 2 h 18"/>
                  <a:gd name="T32" fmla="*/ 361 w 38"/>
                  <a:gd name="T33" fmla="*/ 1 h 18"/>
                  <a:gd name="T34" fmla="*/ 265 w 38"/>
                  <a:gd name="T35" fmla="*/ 0 h 18"/>
                  <a:gd name="T36" fmla="*/ 205 w 38"/>
                  <a:gd name="T37" fmla="*/ 1 h 18"/>
                  <a:gd name="T38" fmla="*/ 4 w 38"/>
                  <a:gd name="T39" fmla="*/ 2 h 18"/>
                  <a:gd name="T40" fmla="*/ 0 w 38"/>
                  <a:gd name="T41" fmla="*/ 2146 h 18"/>
                  <a:gd name="T42" fmla="*/ 4 w 38"/>
                  <a:gd name="T43" fmla="*/ 3633 h 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
                  <a:gd name="T67" fmla="*/ 0 h 18"/>
                  <a:gd name="T68" fmla="*/ 38 w 38"/>
                  <a:gd name="T69" fmla="*/ 18 h 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 h="18">
                    <a:moveTo>
                      <a:pt x="8" y="13"/>
                    </a:moveTo>
                    <a:lnTo>
                      <a:pt x="10" y="11"/>
                    </a:lnTo>
                    <a:lnTo>
                      <a:pt x="13" y="10"/>
                    </a:lnTo>
                    <a:lnTo>
                      <a:pt x="18" y="10"/>
                    </a:lnTo>
                    <a:lnTo>
                      <a:pt x="22" y="10"/>
                    </a:lnTo>
                    <a:lnTo>
                      <a:pt x="27" y="11"/>
                    </a:lnTo>
                    <a:lnTo>
                      <a:pt x="29" y="12"/>
                    </a:lnTo>
                    <a:lnTo>
                      <a:pt x="29" y="13"/>
                    </a:lnTo>
                    <a:lnTo>
                      <a:pt x="30" y="13"/>
                    </a:lnTo>
                    <a:lnTo>
                      <a:pt x="29" y="14"/>
                    </a:lnTo>
                    <a:lnTo>
                      <a:pt x="37" y="18"/>
                    </a:lnTo>
                    <a:lnTo>
                      <a:pt x="38" y="14"/>
                    </a:lnTo>
                    <a:lnTo>
                      <a:pt x="38" y="11"/>
                    </a:lnTo>
                    <a:lnTo>
                      <a:pt x="37" y="8"/>
                    </a:lnTo>
                    <a:lnTo>
                      <a:pt x="34" y="6"/>
                    </a:lnTo>
                    <a:lnTo>
                      <a:pt x="30" y="2"/>
                    </a:lnTo>
                    <a:lnTo>
                      <a:pt x="23" y="1"/>
                    </a:lnTo>
                    <a:lnTo>
                      <a:pt x="17" y="0"/>
                    </a:lnTo>
                    <a:lnTo>
                      <a:pt x="12" y="1"/>
                    </a:lnTo>
                    <a:lnTo>
                      <a:pt x="5" y="3"/>
                    </a:lnTo>
                    <a:lnTo>
                      <a:pt x="0" y="8"/>
                    </a:lnTo>
                    <a:lnTo>
                      <a:pt x="8" y="1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64" name="Freeform 1086"/>
              <p:cNvSpPr>
                <a:spLocks noChangeArrowheads="1"/>
              </p:cNvSpPr>
              <p:nvPr/>
            </p:nvSpPr>
            <p:spPr bwMode="auto">
              <a:xfrm>
                <a:off x="2536" y="4160"/>
                <a:ext cx="25" cy="29"/>
              </a:xfrm>
              <a:custGeom>
                <a:avLst/>
                <a:gdLst>
                  <a:gd name="T0" fmla="*/ 1085 w 29"/>
                  <a:gd name="T1" fmla="*/ 6153 h 32"/>
                  <a:gd name="T2" fmla="*/ 889 w 29"/>
                  <a:gd name="T3" fmla="*/ 5142 h 32"/>
                  <a:gd name="T4" fmla="*/ 727 w 29"/>
                  <a:gd name="T5" fmla="*/ 4009 h 32"/>
                  <a:gd name="T6" fmla="*/ 558 w 29"/>
                  <a:gd name="T7" fmla="*/ 3066 h 32"/>
                  <a:gd name="T8" fmla="*/ 457 w 29"/>
                  <a:gd name="T9" fmla="*/ 2343 h 32"/>
                  <a:gd name="T10" fmla="*/ 399 w 29"/>
                  <a:gd name="T11" fmla="*/ 1637 h 32"/>
                  <a:gd name="T12" fmla="*/ 351 w 29"/>
                  <a:gd name="T13" fmla="*/ 4 h 32"/>
                  <a:gd name="T14" fmla="*/ 351 w 29"/>
                  <a:gd name="T15" fmla="*/ 5 h 32"/>
                  <a:gd name="T16" fmla="*/ 1 w 29"/>
                  <a:gd name="T17" fmla="*/ 0 h 32"/>
                  <a:gd name="T18" fmla="*/ 0 w 29"/>
                  <a:gd name="T19" fmla="*/ 4 h 32"/>
                  <a:gd name="T20" fmla="*/ 1 w 29"/>
                  <a:gd name="T21" fmla="*/ 2142 h 32"/>
                  <a:gd name="T22" fmla="*/ 3 w 29"/>
                  <a:gd name="T23" fmla="*/ 2802 h 32"/>
                  <a:gd name="T24" fmla="*/ 3 w 29"/>
                  <a:gd name="T25" fmla="*/ 4009 h 32"/>
                  <a:gd name="T26" fmla="*/ 374 w 29"/>
                  <a:gd name="T27" fmla="*/ 4796 h 32"/>
                  <a:gd name="T28" fmla="*/ 488 w 29"/>
                  <a:gd name="T29" fmla="*/ 5625 h 32"/>
                  <a:gd name="T30" fmla="*/ 637 w 29"/>
                  <a:gd name="T31" fmla="*/ 6730 h 32"/>
                  <a:gd name="T32" fmla="*/ 888 w 29"/>
                  <a:gd name="T33" fmla="*/ 8049 h 32"/>
                  <a:gd name="T34" fmla="*/ 1085 w 29"/>
                  <a:gd name="T35" fmla="*/ 6153 h 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
                  <a:gd name="T55" fmla="*/ 0 h 32"/>
                  <a:gd name="T56" fmla="*/ 29 w 29"/>
                  <a:gd name="T57" fmla="*/ 32 h 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 h="32">
                    <a:moveTo>
                      <a:pt x="29" y="25"/>
                    </a:moveTo>
                    <a:lnTo>
                      <a:pt x="24" y="21"/>
                    </a:lnTo>
                    <a:lnTo>
                      <a:pt x="20" y="16"/>
                    </a:lnTo>
                    <a:lnTo>
                      <a:pt x="16" y="13"/>
                    </a:lnTo>
                    <a:lnTo>
                      <a:pt x="13" y="10"/>
                    </a:lnTo>
                    <a:lnTo>
                      <a:pt x="11" y="6"/>
                    </a:lnTo>
                    <a:lnTo>
                      <a:pt x="9" y="4"/>
                    </a:lnTo>
                    <a:lnTo>
                      <a:pt x="9" y="5"/>
                    </a:lnTo>
                    <a:lnTo>
                      <a:pt x="1" y="0"/>
                    </a:lnTo>
                    <a:lnTo>
                      <a:pt x="0" y="4"/>
                    </a:lnTo>
                    <a:lnTo>
                      <a:pt x="1" y="9"/>
                    </a:lnTo>
                    <a:lnTo>
                      <a:pt x="3" y="12"/>
                    </a:lnTo>
                    <a:lnTo>
                      <a:pt x="6" y="16"/>
                    </a:lnTo>
                    <a:lnTo>
                      <a:pt x="10" y="20"/>
                    </a:lnTo>
                    <a:lnTo>
                      <a:pt x="14" y="23"/>
                    </a:lnTo>
                    <a:lnTo>
                      <a:pt x="18" y="27"/>
                    </a:lnTo>
                    <a:lnTo>
                      <a:pt x="23" y="32"/>
                    </a:lnTo>
                    <a:lnTo>
                      <a:pt x="29" y="2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65" name="Freeform 1087"/>
              <p:cNvSpPr>
                <a:spLocks noChangeArrowheads="1"/>
              </p:cNvSpPr>
              <p:nvPr/>
            </p:nvSpPr>
            <p:spPr bwMode="auto">
              <a:xfrm>
                <a:off x="2558" y="4189"/>
                <a:ext cx="11" cy="28"/>
              </a:xfrm>
              <a:custGeom>
                <a:avLst/>
                <a:gdLst>
                  <a:gd name="T0" fmla="*/ 88 w 16"/>
                  <a:gd name="T1" fmla="*/ 1877 h 31"/>
                  <a:gd name="T2" fmla="*/ 83 w 16"/>
                  <a:gd name="T3" fmla="*/ 1877 h 31"/>
                  <a:gd name="T4" fmla="*/ 78 w 16"/>
                  <a:gd name="T5" fmla="*/ 1658 h 31"/>
                  <a:gd name="T6" fmla="*/ 74 w 16"/>
                  <a:gd name="T7" fmla="*/ 1467 h 31"/>
                  <a:gd name="T8" fmla="*/ 69 w 16"/>
                  <a:gd name="T9" fmla="*/ 1140 h 31"/>
                  <a:gd name="T10" fmla="*/ 69 w 16"/>
                  <a:gd name="T11" fmla="*/ 948 h 31"/>
                  <a:gd name="T12" fmla="*/ 61 w 16"/>
                  <a:gd name="T13" fmla="*/ 47 h 31"/>
                  <a:gd name="T14" fmla="*/ 57 w 16"/>
                  <a:gd name="T15" fmla="*/ 3 h 31"/>
                  <a:gd name="T16" fmla="*/ 1 w 16"/>
                  <a:gd name="T17" fmla="*/ 0 h 31"/>
                  <a:gd name="T18" fmla="*/ 0 w 16"/>
                  <a:gd name="T19" fmla="*/ 47 h 31"/>
                  <a:gd name="T20" fmla="*/ 1 w 16"/>
                  <a:gd name="T21" fmla="*/ 779 h 31"/>
                  <a:gd name="T22" fmla="*/ 1 w 16"/>
                  <a:gd name="T23" fmla="*/ 893 h 31"/>
                  <a:gd name="T24" fmla="*/ 1 w 16"/>
                  <a:gd name="T25" fmla="*/ 1078 h 31"/>
                  <a:gd name="T26" fmla="*/ 1 w 16"/>
                  <a:gd name="T27" fmla="*/ 1378 h 31"/>
                  <a:gd name="T28" fmla="*/ 1 w 16"/>
                  <a:gd name="T29" fmla="*/ 1767 h 31"/>
                  <a:gd name="T30" fmla="*/ 1 w 16"/>
                  <a:gd name="T31" fmla="*/ 2127 h 31"/>
                  <a:gd name="T32" fmla="*/ 57 w 16"/>
                  <a:gd name="T33" fmla="*/ 2414 h 31"/>
                  <a:gd name="T34" fmla="*/ 69 w 16"/>
                  <a:gd name="T35" fmla="*/ 2609 h 31"/>
                  <a:gd name="T36" fmla="*/ 88 w 16"/>
                  <a:gd name="T37" fmla="*/ 1877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31"/>
                  <a:gd name="T59" fmla="*/ 16 w 16"/>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31">
                    <a:moveTo>
                      <a:pt x="16" y="22"/>
                    </a:moveTo>
                    <a:lnTo>
                      <a:pt x="15" y="22"/>
                    </a:lnTo>
                    <a:lnTo>
                      <a:pt x="14" y="20"/>
                    </a:lnTo>
                    <a:lnTo>
                      <a:pt x="13" y="18"/>
                    </a:lnTo>
                    <a:lnTo>
                      <a:pt x="12" y="14"/>
                    </a:lnTo>
                    <a:lnTo>
                      <a:pt x="12" y="11"/>
                    </a:lnTo>
                    <a:lnTo>
                      <a:pt x="10" y="7"/>
                    </a:lnTo>
                    <a:lnTo>
                      <a:pt x="9" y="3"/>
                    </a:lnTo>
                    <a:lnTo>
                      <a:pt x="6" y="0"/>
                    </a:lnTo>
                    <a:lnTo>
                      <a:pt x="0" y="7"/>
                    </a:lnTo>
                    <a:lnTo>
                      <a:pt x="1" y="8"/>
                    </a:lnTo>
                    <a:lnTo>
                      <a:pt x="3" y="10"/>
                    </a:lnTo>
                    <a:lnTo>
                      <a:pt x="4" y="13"/>
                    </a:lnTo>
                    <a:lnTo>
                      <a:pt x="4" y="17"/>
                    </a:lnTo>
                    <a:lnTo>
                      <a:pt x="5" y="21"/>
                    </a:lnTo>
                    <a:lnTo>
                      <a:pt x="7" y="24"/>
                    </a:lnTo>
                    <a:lnTo>
                      <a:pt x="9" y="28"/>
                    </a:lnTo>
                    <a:lnTo>
                      <a:pt x="12" y="31"/>
                    </a:lnTo>
                    <a:lnTo>
                      <a:pt x="16" y="2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66" name="Freeform 1088"/>
              <p:cNvSpPr>
                <a:spLocks noChangeArrowheads="1"/>
              </p:cNvSpPr>
              <p:nvPr/>
            </p:nvSpPr>
            <p:spPr bwMode="auto">
              <a:xfrm>
                <a:off x="2571" y="4195"/>
                <a:ext cx="20" cy="24"/>
              </a:xfrm>
              <a:custGeom>
                <a:avLst/>
                <a:gdLst>
                  <a:gd name="T0" fmla="*/ 692 w 24"/>
                  <a:gd name="T1" fmla="*/ 375 h 28"/>
                  <a:gd name="T2" fmla="*/ 953 w 24"/>
                  <a:gd name="T3" fmla="*/ 430 h 28"/>
                  <a:gd name="T4" fmla="*/ 1118 w 24"/>
                  <a:gd name="T5" fmla="*/ 567 h 28"/>
                  <a:gd name="T6" fmla="*/ 1211 w 24"/>
                  <a:gd name="T7" fmla="*/ 651 h 28"/>
                  <a:gd name="T8" fmla="*/ 1211 w 24"/>
                  <a:gd name="T9" fmla="*/ 698 h 28"/>
                  <a:gd name="T10" fmla="*/ 1118 w 24"/>
                  <a:gd name="T11" fmla="*/ 747 h 28"/>
                  <a:gd name="T12" fmla="*/ 953 w 24"/>
                  <a:gd name="T13" fmla="*/ 801 h 28"/>
                  <a:gd name="T14" fmla="*/ 748 w 24"/>
                  <a:gd name="T15" fmla="*/ 801 h 28"/>
                  <a:gd name="T16" fmla="*/ 3 w 24"/>
                  <a:gd name="T17" fmla="*/ 698 h 28"/>
                  <a:gd name="T18" fmla="*/ 0 w 24"/>
                  <a:gd name="T19" fmla="*/ 1089 h 28"/>
                  <a:gd name="T20" fmla="*/ 589 w 24"/>
                  <a:gd name="T21" fmla="*/ 1166 h 28"/>
                  <a:gd name="T22" fmla="*/ 1118 w 24"/>
                  <a:gd name="T23" fmla="*/ 1166 h 28"/>
                  <a:gd name="T24" fmla="*/ 1540 w 24"/>
                  <a:gd name="T25" fmla="*/ 1089 h 28"/>
                  <a:gd name="T26" fmla="*/ 1721 w 24"/>
                  <a:gd name="T27" fmla="*/ 858 h 28"/>
                  <a:gd name="T28" fmla="*/ 1808 w 24"/>
                  <a:gd name="T29" fmla="*/ 608 h 28"/>
                  <a:gd name="T30" fmla="*/ 1669 w 24"/>
                  <a:gd name="T31" fmla="*/ 375 h 28"/>
                  <a:gd name="T32" fmla="*/ 1422 w 24"/>
                  <a:gd name="T33" fmla="*/ 3 h 28"/>
                  <a:gd name="T34" fmla="*/ 879 w 24"/>
                  <a:gd name="T35" fmla="*/ 0 h 28"/>
                  <a:gd name="T36" fmla="*/ 692 w 24"/>
                  <a:gd name="T37" fmla="*/ 375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28"/>
                  <a:gd name="T59" fmla="*/ 24 w 24"/>
                  <a:gd name="T60" fmla="*/ 28 h 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28">
                    <a:moveTo>
                      <a:pt x="9" y="8"/>
                    </a:moveTo>
                    <a:lnTo>
                      <a:pt x="13" y="10"/>
                    </a:lnTo>
                    <a:lnTo>
                      <a:pt x="15" y="14"/>
                    </a:lnTo>
                    <a:lnTo>
                      <a:pt x="16" y="16"/>
                    </a:lnTo>
                    <a:lnTo>
                      <a:pt x="16" y="17"/>
                    </a:lnTo>
                    <a:lnTo>
                      <a:pt x="15" y="18"/>
                    </a:lnTo>
                    <a:lnTo>
                      <a:pt x="13" y="19"/>
                    </a:lnTo>
                    <a:lnTo>
                      <a:pt x="10" y="19"/>
                    </a:lnTo>
                    <a:lnTo>
                      <a:pt x="4" y="17"/>
                    </a:lnTo>
                    <a:lnTo>
                      <a:pt x="0" y="26"/>
                    </a:lnTo>
                    <a:lnTo>
                      <a:pt x="7" y="28"/>
                    </a:lnTo>
                    <a:lnTo>
                      <a:pt x="15" y="28"/>
                    </a:lnTo>
                    <a:lnTo>
                      <a:pt x="20" y="26"/>
                    </a:lnTo>
                    <a:lnTo>
                      <a:pt x="23" y="20"/>
                    </a:lnTo>
                    <a:lnTo>
                      <a:pt x="24" y="15"/>
                    </a:lnTo>
                    <a:lnTo>
                      <a:pt x="22" y="8"/>
                    </a:lnTo>
                    <a:lnTo>
                      <a:pt x="18" y="4"/>
                    </a:lnTo>
                    <a:lnTo>
                      <a:pt x="12" y="0"/>
                    </a:lnTo>
                    <a:lnTo>
                      <a:pt x="9"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67" name="Freeform 1089"/>
              <p:cNvSpPr>
                <a:spLocks noChangeArrowheads="1"/>
              </p:cNvSpPr>
              <p:nvPr/>
            </p:nvSpPr>
            <p:spPr bwMode="auto">
              <a:xfrm>
                <a:off x="2569" y="4141"/>
                <a:ext cx="83" cy="64"/>
              </a:xfrm>
              <a:custGeom>
                <a:avLst/>
                <a:gdLst>
                  <a:gd name="T0" fmla="*/ 509 w 95"/>
                  <a:gd name="T1" fmla="*/ 16090 h 63"/>
                  <a:gd name="T2" fmla="*/ 509 w 95"/>
                  <a:gd name="T3" fmla="*/ 16090 h 63"/>
                  <a:gd name="T4" fmla="*/ 501 w 95"/>
                  <a:gd name="T5" fmla="*/ 15576 h 63"/>
                  <a:gd name="T6" fmla="*/ 477 w 95"/>
                  <a:gd name="T7" fmla="*/ 14418 h 63"/>
                  <a:gd name="T8" fmla="*/ 431 w 95"/>
                  <a:gd name="T9" fmla="*/ 12578 h 63"/>
                  <a:gd name="T10" fmla="*/ 403 w 95"/>
                  <a:gd name="T11" fmla="*/ 10622 h 63"/>
                  <a:gd name="T12" fmla="*/ 369 w 95"/>
                  <a:gd name="T13" fmla="*/ 8458 h 63"/>
                  <a:gd name="T14" fmla="*/ 363 w 95"/>
                  <a:gd name="T15" fmla="*/ 6952 h 63"/>
                  <a:gd name="T16" fmla="*/ 350 w 95"/>
                  <a:gd name="T17" fmla="*/ 5764 h 63"/>
                  <a:gd name="T18" fmla="*/ 333 w 95"/>
                  <a:gd name="T19" fmla="*/ 3938 h 63"/>
                  <a:gd name="T20" fmla="*/ 333 w 95"/>
                  <a:gd name="T21" fmla="*/ 2889 h 63"/>
                  <a:gd name="T22" fmla="*/ 333 w 95"/>
                  <a:gd name="T23" fmla="*/ 91 h 63"/>
                  <a:gd name="T24" fmla="*/ 329 w 95"/>
                  <a:gd name="T25" fmla="*/ 2 h 63"/>
                  <a:gd name="T26" fmla="*/ 316 w 95"/>
                  <a:gd name="T27" fmla="*/ 0 h 63"/>
                  <a:gd name="T28" fmla="*/ 311 w 95"/>
                  <a:gd name="T29" fmla="*/ 0 h 63"/>
                  <a:gd name="T30" fmla="*/ 284 w 95"/>
                  <a:gd name="T31" fmla="*/ 1 h 63"/>
                  <a:gd name="T32" fmla="*/ 254 w 95"/>
                  <a:gd name="T33" fmla="*/ 5 h 63"/>
                  <a:gd name="T34" fmla="*/ 197 w 95"/>
                  <a:gd name="T35" fmla="*/ 3138 h 63"/>
                  <a:gd name="T36" fmla="*/ 143 w 95"/>
                  <a:gd name="T37" fmla="*/ 4948 h 63"/>
                  <a:gd name="T38" fmla="*/ 81 w 95"/>
                  <a:gd name="T39" fmla="*/ 6437 h 63"/>
                  <a:gd name="T40" fmla="*/ 3 w 95"/>
                  <a:gd name="T41" fmla="*/ 6952 h 63"/>
                  <a:gd name="T42" fmla="*/ 1 w 95"/>
                  <a:gd name="T43" fmla="*/ 7260 h 63"/>
                  <a:gd name="T44" fmla="*/ 0 w 95"/>
                  <a:gd name="T45" fmla="*/ 8740 h 63"/>
                  <a:gd name="T46" fmla="*/ 1 w 95"/>
                  <a:gd name="T47" fmla="*/ 10183 h 63"/>
                  <a:gd name="T48" fmla="*/ 3 w 95"/>
                  <a:gd name="T49" fmla="*/ 12364 h 63"/>
                  <a:gd name="T50" fmla="*/ 3 w 95"/>
                  <a:gd name="T51" fmla="*/ 14418 h 63"/>
                  <a:gd name="T52" fmla="*/ 71 w 95"/>
                  <a:gd name="T53" fmla="*/ 16600 h 63"/>
                  <a:gd name="T54" fmla="*/ 100 w 95"/>
                  <a:gd name="T55" fmla="*/ 18155 h 63"/>
                  <a:gd name="T56" fmla="*/ 143 w 95"/>
                  <a:gd name="T57" fmla="*/ 19376 h 63"/>
                  <a:gd name="T58" fmla="*/ 190 w 95"/>
                  <a:gd name="T59" fmla="*/ 19915 h 63"/>
                  <a:gd name="T60" fmla="*/ 240 w 95"/>
                  <a:gd name="T61" fmla="*/ 19577 h 63"/>
                  <a:gd name="T62" fmla="*/ 300 w 95"/>
                  <a:gd name="T63" fmla="*/ 19376 h 63"/>
                  <a:gd name="T64" fmla="*/ 351 w 95"/>
                  <a:gd name="T65" fmla="*/ 18155 h 63"/>
                  <a:gd name="T66" fmla="*/ 403 w 95"/>
                  <a:gd name="T67" fmla="*/ 17369 h 63"/>
                  <a:gd name="T68" fmla="*/ 453 w 95"/>
                  <a:gd name="T69" fmla="*/ 16600 h 63"/>
                  <a:gd name="T70" fmla="*/ 487 w 95"/>
                  <a:gd name="T71" fmla="*/ 16090 h 63"/>
                  <a:gd name="T72" fmla="*/ 509 w 95"/>
                  <a:gd name="T73" fmla="*/ 16090 h 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5"/>
                  <a:gd name="T112" fmla="*/ 0 h 63"/>
                  <a:gd name="T113" fmla="*/ 95 w 95"/>
                  <a:gd name="T114" fmla="*/ 63 h 6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5" h="63">
                    <a:moveTo>
                      <a:pt x="95" y="51"/>
                    </a:moveTo>
                    <a:lnTo>
                      <a:pt x="95" y="51"/>
                    </a:lnTo>
                    <a:lnTo>
                      <a:pt x="93" y="49"/>
                    </a:lnTo>
                    <a:lnTo>
                      <a:pt x="88" y="45"/>
                    </a:lnTo>
                    <a:lnTo>
                      <a:pt x="81" y="40"/>
                    </a:lnTo>
                    <a:lnTo>
                      <a:pt x="75" y="33"/>
                    </a:lnTo>
                    <a:lnTo>
                      <a:pt x="69" y="27"/>
                    </a:lnTo>
                    <a:lnTo>
                      <a:pt x="67" y="22"/>
                    </a:lnTo>
                    <a:lnTo>
                      <a:pt x="65" y="18"/>
                    </a:lnTo>
                    <a:lnTo>
                      <a:pt x="63" y="13"/>
                    </a:lnTo>
                    <a:lnTo>
                      <a:pt x="62" y="9"/>
                    </a:lnTo>
                    <a:lnTo>
                      <a:pt x="62" y="6"/>
                    </a:lnTo>
                    <a:lnTo>
                      <a:pt x="61" y="2"/>
                    </a:lnTo>
                    <a:lnTo>
                      <a:pt x="60" y="0"/>
                    </a:lnTo>
                    <a:lnTo>
                      <a:pt x="58" y="0"/>
                    </a:lnTo>
                    <a:lnTo>
                      <a:pt x="53" y="1"/>
                    </a:lnTo>
                    <a:lnTo>
                      <a:pt x="47" y="5"/>
                    </a:lnTo>
                    <a:lnTo>
                      <a:pt x="37" y="10"/>
                    </a:lnTo>
                    <a:lnTo>
                      <a:pt x="27" y="16"/>
                    </a:lnTo>
                    <a:lnTo>
                      <a:pt x="16" y="20"/>
                    </a:lnTo>
                    <a:lnTo>
                      <a:pt x="3" y="22"/>
                    </a:lnTo>
                    <a:lnTo>
                      <a:pt x="1" y="23"/>
                    </a:lnTo>
                    <a:lnTo>
                      <a:pt x="0" y="28"/>
                    </a:lnTo>
                    <a:lnTo>
                      <a:pt x="1" y="32"/>
                    </a:lnTo>
                    <a:lnTo>
                      <a:pt x="4" y="39"/>
                    </a:lnTo>
                    <a:lnTo>
                      <a:pt x="7" y="45"/>
                    </a:lnTo>
                    <a:lnTo>
                      <a:pt x="13" y="52"/>
                    </a:lnTo>
                    <a:lnTo>
                      <a:pt x="20" y="57"/>
                    </a:lnTo>
                    <a:lnTo>
                      <a:pt x="27" y="61"/>
                    </a:lnTo>
                    <a:lnTo>
                      <a:pt x="36" y="63"/>
                    </a:lnTo>
                    <a:lnTo>
                      <a:pt x="45" y="62"/>
                    </a:lnTo>
                    <a:lnTo>
                      <a:pt x="56" y="61"/>
                    </a:lnTo>
                    <a:lnTo>
                      <a:pt x="66" y="57"/>
                    </a:lnTo>
                    <a:lnTo>
                      <a:pt x="75" y="55"/>
                    </a:lnTo>
                    <a:lnTo>
                      <a:pt x="84" y="52"/>
                    </a:lnTo>
                    <a:lnTo>
                      <a:pt x="91" y="51"/>
                    </a:lnTo>
                    <a:lnTo>
                      <a:pt x="95" y="51"/>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68" name="Freeform 1090"/>
              <p:cNvSpPr>
                <a:spLocks noChangeArrowheads="1"/>
              </p:cNvSpPr>
              <p:nvPr/>
            </p:nvSpPr>
            <p:spPr bwMode="auto">
              <a:xfrm>
                <a:off x="2630" y="4151"/>
                <a:ext cx="25" cy="45"/>
              </a:xfrm>
              <a:custGeom>
                <a:avLst/>
                <a:gdLst>
                  <a:gd name="T0" fmla="*/ 0 w 40"/>
                  <a:gd name="T1" fmla="*/ 0 h 46"/>
                  <a:gd name="T2" fmla="*/ 1 w 40"/>
                  <a:gd name="T3" fmla="*/ 3106 h 46"/>
                  <a:gd name="T4" fmla="*/ 1 w 40"/>
                  <a:gd name="T5" fmla="*/ 4695 h 46"/>
                  <a:gd name="T6" fmla="*/ 1 w 40"/>
                  <a:gd name="T7" fmla="*/ 6546 h 46"/>
                  <a:gd name="T8" fmla="*/ 1 w 40"/>
                  <a:gd name="T9" fmla="*/ 9129 h 46"/>
                  <a:gd name="T10" fmla="*/ 2 w 40"/>
                  <a:gd name="T11" fmla="*/ 12721 h 46"/>
                  <a:gd name="T12" fmla="*/ 3 w 40"/>
                  <a:gd name="T13" fmla="*/ 15064 h 46"/>
                  <a:gd name="T14" fmla="*/ 3 w 40"/>
                  <a:gd name="T15" fmla="*/ 17825 h 46"/>
                  <a:gd name="T16" fmla="*/ 4 w 40"/>
                  <a:gd name="T17" fmla="*/ 19867 h 46"/>
                  <a:gd name="T18" fmla="*/ 4 w 40"/>
                  <a:gd name="T19" fmla="*/ 20634 h 46"/>
                  <a:gd name="T20" fmla="*/ 4 w 40"/>
                  <a:gd name="T21" fmla="*/ 16399 h 46"/>
                  <a:gd name="T22" fmla="*/ 4 w 40"/>
                  <a:gd name="T23" fmla="*/ 20978 h 46"/>
                  <a:gd name="T24" fmla="*/ 5 w 40"/>
                  <a:gd name="T25" fmla="*/ 17758 h 46"/>
                  <a:gd name="T26" fmla="*/ 4 w 40"/>
                  <a:gd name="T27" fmla="*/ 16320 h 46"/>
                  <a:gd name="T28" fmla="*/ 4 w 40"/>
                  <a:gd name="T29" fmla="*/ 15046 h 46"/>
                  <a:gd name="T30" fmla="*/ 3 w 40"/>
                  <a:gd name="T31" fmla="*/ 12721 h 46"/>
                  <a:gd name="T32" fmla="*/ 3 w 40"/>
                  <a:gd name="T33" fmla="*/ 9896 h 46"/>
                  <a:gd name="T34" fmla="*/ 2 w 40"/>
                  <a:gd name="T35" fmla="*/ 6021 h 46"/>
                  <a:gd name="T36" fmla="*/ 2 w 40"/>
                  <a:gd name="T37" fmla="*/ 4695 h 46"/>
                  <a:gd name="T38" fmla="*/ 2 w 40"/>
                  <a:gd name="T39" fmla="*/ 3673 h 46"/>
                  <a:gd name="T40" fmla="*/ 1 w 40"/>
                  <a:gd name="T41" fmla="*/ 4 h 46"/>
                  <a:gd name="T42" fmla="*/ 1 w 40"/>
                  <a:gd name="T43" fmla="*/ 0 h 46"/>
                  <a:gd name="T44" fmla="*/ 0 w 40"/>
                  <a:gd name="T45" fmla="*/ 0 h 4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46"/>
                  <a:gd name="T71" fmla="*/ 40 w 40"/>
                  <a:gd name="T72" fmla="*/ 46 h 4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46">
                    <a:moveTo>
                      <a:pt x="0" y="0"/>
                    </a:moveTo>
                    <a:lnTo>
                      <a:pt x="1" y="6"/>
                    </a:lnTo>
                    <a:lnTo>
                      <a:pt x="2" y="11"/>
                    </a:lnTo>
                    <a:lnTo>
                      <a:pt x="4" y="15"/>
                    </a:lnTo>
                    <a:lnTo>
                      <a:pt x="8" y="20"/>
                    </a:lnTo>
                    <a:lnTo>
                      <a:pt x="14" y="28"/>
                    </a:lnTo>
                    <a:lnTo>
                      <a:pt x="20" y="34"/>
                    </a:lnTo>
                    <a:lnTo>
                      <a:pt x="28" y="40"/>
                    </a:lnTo>
                    <a:lnTo>
                      <a:pt x="32" y="44"/>
                    </a:lnTo>
                    <a:lnTo>
                      <a:pt x="34" y="45"/>
                    </a:lnTo>
                    <a:lnTo>
                      <a:pt x="38" y="37"/>
                    </a:lnTo>
                    <a:lnTo>
                      <a:pt x="35" y="46"/>
                    </a:lnTo>
                    <a:lnTo>
                      <a:pt x="40" y="39"/>
                    </a:lnTo>
                    <a:lnTo>
                      <a:pt x="37" y="36"/>
                    </a:lnTo>
                    <a:lnTo>
                      <a:pt x="32" y="33"/>
                    </a:lnTo>
                    <a:lnTo>
                      <a:pt x="27" y="28"/>
                    </a:lnTo>
                    <a:lnTo>
                      <a:pt x="20" y="22"/>
                    </a:lnTo>
                    <a:lnTo>
                      <a:pt x="14" y="14"/>
                    </a:lnTo>
                    <a:lnTo>
                      <a:pt x="12" y="11"/>
                    </a:lnTo>
                    <a:lnTo>
                      <a:pt x="11" y="8"/>
                    </a:lnTo>
                    <a:lnTo>
                      <a:pt x="10" y="4"/>
                    </a:lnTo>
                    <a:lnTo>
                      <a:pt x="9" y="0"/>
                    </a:lnTo>
                    <a:lnTo>
                      <a:pt x="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69" name="Freeform 1091"/>
              <p:cNvSpPr>
                <a:spLocks noChangeArrowheads="1"/>
              </p:cNvSpPr>
              <p:nvPr/>
            </p:nvSpPr>
            <p:spPr bwMode="auto">
              <a:xfrm>
                <a:off x="2571" y="4137"/>
                <a:ext cx="63" cy="39"/>
              </a:xfrm>
              <a:custGeom>
                <a:avLst/>
                <a:gdLst>
                  <a:gd name="T0" fmla="*/ 1 w 65"/>
                  <a:gd name="T1" fmla="*/ 846552 h 31"/>
                  <a:gd name="T2" fmla="*/ 697 w 65"/>
                  <a:gd name="T3" fmla="*/ 771919 h 31"/>
                  <a:gd name="T4" fmla="*/ 1346 w 65"/>
                  <a:gd name="T5" fmla="*/ 625449 h 31"/>
                  <a:gd name="T6" fmla="*/ 1814 w 65"/>
                  <a:gd name="T7" fmla="*/ 474182 h 31"/>
                  <a:gd name="T8" fmla="*/ 2303 w 65"/>
                  <a:gd name="T9" fmla="*/ 339860 h 31"/>
                  <a:gd name="T10" fmla="*/ 2595 w 65"/>
                  <a:gd name="T11" fmla="*/ 257613 h 31"/>
                  <a:gd name="T12" fmla="*/ 2810 w 65"/>
                  <a:gd name="T13" fmla="*/ 234774 h 31"/>
                  <a:gd name="T14" fmla="*/ 2754 w 65"/>
                  <a:gd name="T15" fmla="*/ 234774 h 31"/>
                  <a:gd name="T16" fmla="*/ 2754 w 65"/>
                  <a:gd name="T17" fmla="*/ 257613 h 31"/>
                  <a:gd name="T18" fmla="*/ 2754 w 65"/>
                  <a:gd name="T19" fmla="*/ 339860 h 31"/>
                  <a:gd name="T20" fmla="*/ 3166 w 65"/>
                  <a:gd name="T21" fmla="*/ 339860 h 31"/>
                  <a:gd name="T22" fmla="*/ 3166 w 65"/>
                  <a:gd name="T23" fmla="*/ 234774 h 31"/>
                  <a:gd name="T24" fmla="*/ 3157 w 65"/>
                  <a:gd name="T25" fmla="*/ 468 h 31"/>
                  <a:gd name="T26" fmla="*/ 2975 w 65"/>
                  <a:gd name="T27" fmla="*/ 1 h 31"/>
                  <a:gd name="T28" fmla="*/ 2754 w 65"/>
                  <a:gd name="T29" fmla="*/ 0 h 31"/>
                  <a:gd name="T30" fmla="*/ 2443 w 65"/>
                  <a:gd name="T31" fmla="*/ 1 h 31"/>
                  <a:gd name="T32" fmla="*/ 2086 w 65"/>
                  <a:gd name="T33" fmla="*/ 468 h 31"/>
                  <a:gd name="T34" fmla="*/ 1610 w 65"/>
                  <a:gd name="T35" fmla="*/ 257613 h 31"/>
                  <a:gd name="T36" fmla="*/ 1126 w 65"/>
                  <a:gd name="T37" fmla="*/ 408809 h 31"/>
                  <a:gd name="T38" fmla="*/ 619 w 65"/>
                  <a:gd name="T39" fmla="*/ 539205 h 31"/>
                  <a:gd name="T40" fmla="*/ 0 w 65"/>
                  <a:gd name="T41" fmla="*/ 591399 h 31"/>
                  <a:gd name="T42" fmla="*/ 1 w 65"/>
                  <a:gd name="T43" fmla="*/ 846552 h 3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5"/>
                  <a:gd name="T67" fmla="*/ 0 h 31"/>
                  <a:gd name="T68" fmla="*/ 65 w 65"/>
                  <a:gd name="T69" fmla="*/ 31 h 3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5" h="31">
                    <a:moveTo>
                      <a:pt x="1" y="31"/>
                    </a:moveTo>
                    <a:lnTo>
                      <a:pt x="15" y="28"/>
                    </a:lnTo>
                    <a:lnTo>
                      <a:pt x="27" y="23"/>
                    </a:lnTo>
                    <a:lnTo>
                      <a:pt x="37" y="17"/>
                    </a:lnTo>
                    <a:lnTo>
                      <a:pt x="47" y="13"/>
                    </a:lnTo>
                    <a:lnTo>
                      <a:pt x="53" y="10"/>
                    </a:lnTo>
                    <a:lnTo>
                      <a:pt x="57" y="9"/>
                    </a:lnTo>
                    <a:lnTo>
                      <a:pt x="56" y="9"/>
                    </a:lnTo>
                    <a:lnTo>
                      <a:pt x="56" y="10"/>
                    </a:lnTo>
                    <a:lnTo>
                      <a:pt x="56" y="13"/>
                    </a:lnTo>
                    <a:lnTo>
                      <a:pt x="65" y="13"/>
                    </a:lnTo>
                    <a:lnTo>
                      <a:pt x="65" y="9"/>
                    </a:lnTo>
                    <a:lnTo>
                      <a:pt x="64" y="4"/>
                    </a:lnTo>
                    <a:lnTo>
                      <a:pt x="60" y="1"/>
                    </a:lnTo>
                    <a:lnTo>
                      <a:pt x="56" y="0"/>
                    </a:lnTo>
                    <a:lnTo>
                      <a:pt x="50" y="1"/>
                    </a:lnTo>
                    <a:lnTo>
                      <a:pt x="42" y="4"/>
                    </a:lnTo>
                    <a:lnTo>
                      <a:pt x="33" y="10"/>
                    </a:lnTo>
                    <a:lnTo>
                      <a:pt x="23" y="15"/>
                    </a:lnTo>
                    <a:lnTo>
                      <a:pt x="13" y="20"/>
                    </a:lnTo>
                    <a:lnTo>
                      <a:pt x="0" y="22"/>
                    </a:lnTo>
                    <a:lnTo>
                      <a:pt x="1" y="3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70" name="Freeform 1092"/>
              <p:cNvSpPr>
                <a:spLocks noChangeArrowheads="1"/>
              </p:cNvSpPr>
              <p:nvPr/>
            </p:nvSpPr>
            <p:spPr bwMode="auto">
              <a:xfrm>
                <a:off x="2567" y="4160"/>
                <a:ext cx="30" cy="46"/>
              </a:xfrm>
              <a:custGeom>
                <a:avLst/>
                <a:gdLst>
                  <a:gd name="T0" fmla="*/ 741 w 34"/>
                  <a:gd name="T1" fmla="*/ 15093 h 47"/>
                  <a:gd name="T2" fmla="*/ 590 w 34"/>
                  <a:gd name="T3" fmla="*/ 13914 h 47"/>
                  <a:gd name="T4" fmla="*/ 420 w 34"/>
                  <a:gd name="T5" fmla="*/ 12732 h 47"/>
                  <a:gd name="T6" fmla="*/ 334 w 34"/>
                  <a:gd name="T7" fmla="*/ 9449 h 47"/>
                  <a:gd name="T8" fmla="*/ 250 w 34"/>
                  <a:gd name="T9" fmla="*/ 7809 h 47"/>
                  <a:gd name="T10" fmla="*/ 224 w 34"/>
                  <a:gd name="T11" fmla="*/ 4897 h 47"/>
                  <a:gd name="T12" fmla="*/ 4 w 34"/>
                  <a:gd name="T13" fmla="*/ 3547 h 47"/>
                  <a:gd name="T14" fmla="*/ 4 w 34"/>
                  <a:gd name="T15" fmla="*/ 3263 h 47"/>
                  <a:gd name="T16" fmla="*/ 4 w 34"/>
                  <a:gd name="T17" fmla="*/ 3547 h 47"/>
                  <a:gd name="T18" fmla="*/ 4 w 34"/>
                  <a:gd name="T19" fmla="*/ 0 h 47"/>
                  <a:gd name="T20" fmla="*/ 1 w 34"/>
                  <a:gd name="T21" fmla="*/ 4 h 47"/>
                  <a:gd name="T22" fmla="*/ 0 w 34"/>
                  <a:gd name="T23" fmla="*/ 3849 h 47"/>
                  <a:gd name="T24" fmla="*/ 1 w 34"/>
                  <a:gd name="T25" fmla="*/ 6267 h 47"/>
                  <a:gd name="T26" fmla="*/ 4 w 34"/>
                  <a:gd name="T27" fmla="*/ 9194 h 47"/>
                  <a:gd name="T28" fmla="*/ 4 w 34"/>
                  <a:gd name="T29" fmla="*/ 12063 h 47"/>
                  <a:gd name="T30" fmla="*/ 315 w 34"/>
                  <a:gd name="T31" fmla="*/ 14975 h 47"/>
                  <a:gd name="T32" fmla="*/ 470 w 34"/>
                  <a:gd name="T33" fmla="*/ 17634 h 47"/>
                  <a:gd name="T34" fmla="*/ 662 w 34"/>
                  <a:gd name="T35" fmla="*/ 19136 h 47"/>
                  <a:gd name="T36" fmla="*/ 741 w 34"/>
                  <a:gd name="T37" fmla="*/ 15093 h 4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
                  <a:gd name="T58" fmla="*/ 0 h 47"/>
                  <a:gd name="T59" fmla="*/ 34 w 34"/>
                  <a:gd name="T60" fmla="*/ 47 h 4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 h="47">
                    <a:moveTo>
                      <a:pt x="34" y="38"/>
                    </a:moveTo>
                    <a:lnTo>
                      <a:pt x="26" y="35"/>
                    </a:lnTo>
                    <a:lnTo>
                      <a:pt x="20" y="31"/>
                    </a:lnTo>
                    <a:lnTo>
                      <a:pt x="16" y="24"/>
                    </a:lnTo>
                    <a:lnTo>
                      <a:pt x="11" y="19"/>
                    </a:lnTo>
                    <a:lnTo>
                      <a:pt x="9" y="13"/>
                    </a:lnTo>
                    <a:lnTo>
                      <a:pt x="8" y="9"/>
                    </a:lnTo>
                    <a:lnTo>
                      <a:pt x="8" y="8"/>
                    </a:lnTo>
                    <a:lnTo>
                      <a:pt x="7" y="9"/>
                    </a:lnTo>
                    <a:lnTo>
                      <a:pt x="6" y="0"/>
                    </a:lnTo>
                    <a:lnTo>
                      <a:pt x="1" y="4"/>
                    </a:lnTo>
                    <a:lnTo>
                      <a:pt x="0" y="10"/>
                    </a:lnTo>
                    <a:lnTo>
                      <a:pt x="1" y="16"/>
                    </a:lnTo>
                    <a:lnTo>
                      <a:pt x="4" y="23"/>
                    </a:lnTo>
                    <a:lnTo>
                      <a:pt x="8" y="30"/>
                    </a:lnTo>
                    <a:lnTo>
                      <a:pt x="15" y="37"/>
                    </a:lnTo>
                    <a:lnTo>
                      <a:pt x="22" y="43"/>
                    </a:lnTo>
                    <a:lnTo>
                      <a:pt x="30" y="47"/>
                    </a:lnTo>
                    <a:lnTo>
                      <a:pt x="34" y="3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71" name="Freeform 1093"/>
              <p:cNvSpPr>
                <a:spLocks noChangeArrowheads="1"/>
              </p:cNvSpPr>
              <p:nvPr/>
            </p:nvSpPr>
            <p:spPr bwMode="auto">
              <a:xfrm>
                <a:off x="2596" y="4192"/>
                <a:ext cx="57" cy="17"/>
              </a:xfrm>
              <a:custGeom>
                <a:avLst/>
                <a:gdLst>
                  <a:gd name="T0" fmla="*/ 222 w 70"/>
                  <a:gd name="T1" fmla="*/ 0 h 21"/>
                  <a:gd name="T2" fmla="*/ 204 w 70"/>
                  <a:gd name="T3" fmla="*/ 0 h 21"/>
                  <a:gd name="T4" fmla="*/ 178 w 70"/>
                  <a:gd name="T5" fmla="*/ 2 h 21"/>
                  <a:gd name="T6" fmla="*/ 152 w 70"/>
                  <a:gd name="T7" fmla="*/ 2 h 21"/>
                  <a:gd name="T8" fmla="*/ 122 w 70"/>
                  <a:gd name="T9" fmla="*/ 975 h 21"/>
                  <a:gd name="T10" fmla="*/ 92 w 70"/>
                  <a:gd name="T11" fmla="*/ 1280 h 21"/>
                  <a:gd name="T12" fmla="*/ 56 w 70"/>
                  <a:gd name="T13" fmla="*/ 1402 h 21"/>
                  <a:gd name="T14" fmla="*/ 34 w 70"/>
                  <a:gd name="T15" fmla="*/ 1536 h 21"/>
                  <a:gd name="T16" fmla="*/ 2 w 70"/>
                  <a:gd name="T17" fmla="*/ 1280 h 21"/>
                  <a:gd name="T18" fmla="*/ 0 w 70"/>
                  <a:gd name="T19" fmla="*/ 2489 h 21"/>
                  <a:gd name="T20" fmla="*/ 34 w 70"/>
                  <a:gd name="T21" fmla="*/ 2726 h 21"/>
                  <a:gd name="T22" fmla="*/ 56 w 70"/>
                  <a:gd name="T23" fmla="*/ 2650 h 21"/>
                  <a:gd name="T24" fmla="*/ 97 w 70"/>
                  <a:gd name="T25" fmla="*/ 2489 h 21"/>
                  <a:gd name="T26" fmla="*/ 129 w 70"/>
                  <a:gd name="T27" fmla="*/ 2210 h 21"/>
                  <a:gd name="T28" fmla="*/ 159 w 70"/>
                  <a:gd name="T29" fmla="*/ 1842 h 21"/>
                  <a:gd name="T30" fmla="*/ 188 w 70"/>
                  <a:gd name="T31" fmla="*/ 1280 h 21"/>
                  <a:gd name="T32" fmla="*/ 208 w 70"/>
                  <a:gd name="T33" fmla="*/ 1169 h 21"/>
                  <a:gd name="T34" fmla="*/ 213 w 70"/>
                  <a:gd name="T35" fmla="*/ 1169 h 21"/>
                  <a:gd name="T36" fmla="*/ 222 w 70"/>
                  <a:gd name="T37" fmla="*/ 0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0"/>
                  <a:gd name="T58" fmla="*/ 0 h 21"/>
                  <a:gd name="T59" fmla="*/ 70 w 70"/>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0" h="21">
                    <a:moveTo>
                      <a:pt x="70" y="0"/>
                    </a:moveTo>
                    <a:lnTo>
                      <a:pt x="64" y="0"/>
                    </a:lnTo>
                    <a:lnTo>
                      <a:pt x="56" y="2"/>
                    </a:lnTo>
                    <a:lnTo>
                      <a:pt x="48" y="5"/>
                    </a:lnTo>
                    <a:lnTo>
                      <a:pt x="39" y="7"/>
                    </a:lnTo>
                    <a:lnTo>
                      <a:pt x="29" y="10"/>
                    </a:lnTo>
                    <a:lnTo>
                      <a:pt x="19" y="11"/>
                    </a:lnTo>
                    <a:lnTo>
                      <a:pt x="10" y="12"/>
                    </a:lnTo>
                    <a:lnTo>
                      <a:pt x="4" y="10"/>
                    </a:lnTo>
                    <a:lnTo>
                      <a:pt x="0" y="19"/>
                    </a:lnTo>
                    <a:lnTo>
                      <a:pt x="10" y="21"/>
                    </a:lnTo>
                    <a:lnTo>
                      <a:pt x="19" y="20"/>
                    </a:lnTo>
                    <a:lnTo>
                      <a:pt x="30" y="19"/>
                    </a:lnTo>
                    <a:lnTo>
                      <a:pt x="41" y="16"/>
                    </a:lnTo>
                    <a:lnTo>
                      <a:pt x="50" y="14"/>
                    </a:lnTo>
                    <a:lnTo>
                      <a:pt x="59" y="10"/>
                    </a:lnTo>
                    <a:lnTo>
                      <a:pt x="65" y="9"/>
                    </a:lnTo>
                    <a:lnTo>
                      <a:pt x="67" y="9"/>
                    </a:lnTo>
                    <a:lnTo>
                      <a:pt x="7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72" name="Freeform 1094"/>
              <p:cNvSpPr>
                <a:spLocks noChangeArrowheads="1"/>
              </p:cNvSpPr>
              <p:nvPr/>
            </p:nvSpPr>
            <p:spPr bwMode="auto">
              <a:xfrm>
                <a:off x="3085" y="4160"/>
                <a:ext cx="82" cy="44"/>
              </a:xfrm>
              <a:custGeom>
                <a:avLst/>
                <a:gdLst>
                  <a:gd name="T0" fmla="*/ 3 w 94"/>
                  <a:gd name="T1" fmla="*/ 22367 h 45"/>
                  <a:gd name="T2" fmla="*/ 3 w 94"/>
                  <a:gd name="T3" fmla="*/ 23016 h 45"/>
                  <a:gd name="T4" fmla="*/ 2 w 94"/>
                  <a:gd name="T5" fmla="*/ 22367 h 45"/>
                  <a:gd name="T6" fmla="*/ 1 w 94"/>
                  <a:gd name="T7" fmla="*/ 21602 h 45"/>
                  <a:gd name="T8" fmla="*/ 0 w 94"/>
                  <a:gd name="T9" fmla="*/ 21167 h 45"/>
                  <a:gd name="T10" fmla="*/ 0 w 94"/>
                  <a:gd name="T11" fmla="*/ 18000 h 45"/>
                  <a:gd name="T12" fmla="*/ 2 w 94"/>
                  <a:gd name="T13" fmla="*/ 15368 h 45"/>
                  <a:gd name="T14" fmla="*/ 3 w 94"/>
                  <a:gd name="T15" fmla="*/ 11749 h 45"/>
                  <a:gd name="T16" fmla="*/ 3 w 94"/>
                  <a:gd name="T17" fmla="*/ 8369 h 45"/>
                  <a:gd name="T18" fmla="*/ 86 w 94"/>
                  <a:gd name="T19" fmla="*/ 5445 h 45"/>
                  <a:gd name="T20" fmla="*/ 124 w 94"/>
                  <a:gd name="T21" fmla="*/ 4216 h 45"/>
                  <a:gd name="T22" fmla="*/ 177 w 94"/>
                  <a:gd name="T23" fmla="*/ 3555 h 45"/>
                  <a:gd name="T24" fmla="*/ 208 w 94"/>
                  <a:gd name="T25" fmla="*/ 4 h 45"/>
                  <a:gd name="T26" fmla="*/ 256 w 94"/>
                  <a:gd name="T27" fmla="*/ 3 h 45"/>
                  <a:gd name="T28" fmla="*/ 298 w 94"/>
                  <a:gd name="T29" fmla="*/ 2 h 45"/>
                  <a:gd name="T30" fmla="*/ 332 w 94"/>
                  <a:gd name="T31" fmla="*/ 1 h 45"/>
                  <a:gd name="T32" fmla="*/ 386 w 94"/>
                  <a:gd name="T33" fmla="*/ 0 h 45"/>
                  <a:gd name="T34" fmla="*/ 428 w 94"/>
                  <a:gd name="T35" fmla="*/ 0 h 45"/>
                  <a:gd name="T36" fmla="*/ 475 w 94"/>
                  <a:gd name="T37" fmla="*/ 0 h 45"/>
                  <a:gd name="T38" fmla="*/ 497 w 94"/>
                  <a:gd name="T39" fmla="*/ 1 h 45"/>
                  <a:gd name="T40" fmla="*/ 501 w 94"/>
                  <a:gd name="T41" fmla="*/ 2 h 45"/>
                  <a:gd name="T42" fmla="*/ 502 w 94"/>
                  <a:gd name="T43" fmla="*/ 3 h 45"/>
                  <a:gd name="T44" fmla="*/ 511 w 94"/>
                  <a:gd name="T45" fmla="*/ 3555 h 45"/>
                  <a:gd name="T46" fmla="*/ 511 w 94"/>
                  <a:gd name="T47" fmla="*/ 5960 h 45"/>
                  <a:gd name="T48" fmla="*/ 502 w 94"/>
                  <a:gd name="T49" fmla="*/ 9908 h 45"/>
                  <a:gd name="T50" fmla="*/ 497 w 94"/>
                  <a:gd name="T51" fmla="*/ 12947 h 45"/>
                  <a:gd name="T52" fmla="*/ 453 w 94"/>
                  <a:gd name="T53" fmla="*/ 16743 h 45"/>
                  <a:gd name="T54" fmla="*/ 429 w 94"/>
                  <a:gd name="T55" fmla="*/ 18238 h 45"/>
                  <a:gd name="T56" fmla="*/ 408 w 94"/>
                  <a:gd name="T57" fmla="*/ 19615 h 45"/>
                  <a:gd name="T58" fmla="*/ 386 w 94"/>
                  <a:gd name="T59" fmla="*/ 21602 h 45"/>
                  <a:gd name="T60" fmla="*/ 350 w 94"/>
                  <a:gd name="T61" fmla="*/ 22367 h 45"/>
                  <a:gd name="T62" fmla="*/ 313 w 94"/>
                  <a:gd name="T63" fmla="*/ 23016 h 45"/>
                  <a:gd name="T64" fmla="*/ 268 w 94"/>
                  <a:gd name="T65" fmla="*/ 23247 h 45"/>
                  <a:gd name="T66" fmla="*/ 208 w 94"/>
                  <a:gd name="T67" fmla="*/ 23247 h 45"/>
                  <a:gd name="T68" fmla="*/ 168 w 94"/>
                  <a:gd name="T69" fmla="*/ 23016 h 45"/>
                  <a:gd name="T70" fmla="*/ 118 w 94"/>
                  <a:gd name="T71" fmla="*/ 23016 h 45"/>
                  <a:gd name="T72" fmla="*/ 81 w 94"/>
                  <a:gd name="T73" fmla="*/ 22367 h 45"/>
                  <a:gd name="T74" fmla="*/ 3 w 94"/>
                  <a:gd name="T75" fmla="*/ 22367 h 45"/>
                  <a:gd name="T76" fmla="*/ 3 w 94"/>
                  <a:gd name="T77" fmla="*/ 22367 h 4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4"/>
                  <a:gd name="T118" fmla="*/ 0 h 45"/>
                  <a:gd name="T119" fmla="*/ 94 w 94"/>
                  <a:gd name="T120" fmla="*/ 45 h 4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4" h="45">
                    <a:moveTo>
                      <a:pt x="6" y="43"/>
                    </a:moveTo>
                    <a:lnTo>
                      <a:pt x="4" y="44"/>
                    </a:lnTo>
                    <a:lnTo>
                      <a:pt x="2" y="43"/>
                    </a:lnTo>
                    <a:lnTo>
                      <a:pt x="1" y="42"/>
                    </a:lnTo>
                    <a:lnTo>
                      <a:pt x="0" y="40"/>
                    </a:lnTo>
                    <a:lnTo>
                      <a:pt x="0" y="35"/>
                    </a:lnTo>
                    <a:lnTo>
                      <a:pt x="2" y="30"/>
                    </a:lnTo>
                    <a:lnTo>
                      <a:pt x="5" y="23"/>
                    </a:lnTo>
                    <a:lnTo>
                      <a:pt x="9" y="16"/>
                    </a:lnTo>
                    <a:lnTo>
                      <a:pt x="17" y="11"/>
                    </a:lnTo>
                    <a:lnTo>
                      <a:pt x="24" y="8"/>
                    </a:lnTo>
                    <a:lnTo>
                      <a:pt x="32" y="6"/>
                    </a:lnTo>
                    <a:lnTo>
                      <a:pt x="39" y="4"/>
                    </a:lnTo>
                    <a:lnTo>
                      <a:pt x="46" y="3"/>
                    </a:lnTo>
                    <a:lnTo>
                      <a:pt x="54" y="2"/>
                    </a:lnTo>
                    <a:lnTo>
                      <a:pt x="62" y="1"/>
                    </a:lnTo>
                    <a:lnTo>
                      <a:pt x="70" y="0"/>
                    </a:lnTo>
                    <a:lnTo>
                      <a:pt x="78" y="0"/>
                    </a:lnTo>
                    <a:lnTo>
                      <a:pt x="87" y="0"/>
                    </a:lnTo>
                    <a:lnTo>
                      <a:pt x="90" y="1"/>
                    </a:lnTo>
                    <a:lnTo>
                      <a:pt x="91" y="2"/>
                    </a:lnTo>
                    <a:lnTo>
                      <a:pt x="93" y="3"/>
                    </a:lnTo>
                    <a:lnTo>
                      <a:pt x="94" y="6"/>
                    </a:lnTo>
                    <a:lnTo>
                      <a:pt x="94" y="12"/>
                    </a:lnTo>
                    <a:lnTo>
                      <a:pt x="93" y="19"/>
                    </a:lnTo>
                    <a:lnTo>
                      <a:pt x="90" y="26"/>
                    </a:lnTo>
                    <a:lnTo>
                      <a:pt x="84" y="33"/>
                    </a:lnTo>
                    <a:lnTo>
                      <a:pt x="80" y="36"/>
                    </a:lnTo>
                    <a:lnTo>
                      <a:pt x="76" y="38"/>
                    </a:lnTo>
                    <a:lnTo>
                      <a:pt x="71" y="42"/>
                    </a:lnTo>
                    <a:lnTo>
                      <a:pt x="65" y="43"/>
                    </a:lnTo>
                    <a:lnTo>
                      <a:pt x="57" y="44"/>
                    </a:lnTo>
                    <a:lnTo>
                      <a:pt x="48" y="45"/>
                    </a:lnTo>
                    <a:lnTo>
                      <a:pt x="39" y="45"/>
                    </a:lnTo>
                    <a:lnTo>
                      <a:pt x="30" y="44"/>
                    </a:lnTo>
                    <a:lnTo>
                      <a:pt x="23" y="44"/>
                    </a:lnTo>
                    <a:lnTo>
                      <a:pt x="16" y="43"/>
                    </a:lnTo>
                    <a:lnTo>
                      <a:pt x="9" y="43"/>
                    </a:lnTo>
                    <a:lnTo>
                      <a:pt x="6" y="43"/>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73" name="Freeform 1095"/>
              <p:cNvSpPr>
                <a:spLocks noChangeArrowheads="1"/>
              </p:cNvSpPr>
              <p:nvPr/>
            </p:nvSpPr>
            <p:spPr bwMode="auto">
              <a:xfrm>
                <a:off x="3081" y="4164"/>
                <a:ext cx="20" cy="44"/>
              </a:xfrm>
              <a:custGeom>
                <a:avLst/>
                <a:gdLst>
                  <a:gd name="T0" fmla="*/ 37 w 29"/>
                  <a:gd name="T1" fmla="*/ 0 h 45"/>
                  <a:gd name="T2" fmla="*/ 26 w 29"/>
                  <a:gd name="T3" fmla="*/ 89 h 45"/>
                  <a:gd name="T4" fmla="*/ 15 w 29"/>
                  <a:gd name="T5" fmla="*/ 5000 h 45"/>
                  <a:gd name="T6" fmla="*/ 1 w 29"/>
                  <a:gd name="T7" fmla="*/ 9109 h 45"/>
                  <a:gd name="T8" fmla="*/ 1 w 29"/>
                  <a:gd name="T9" fmla="*/ 11903 h 45"/>
                  <a:gd name="T10" fmla="*/ 0 w 29"/>
                  <a:gd name="T11" fmla="*/ 16555 h 45"/>
                  <a:gd name="T12" fmla="*/ 0 w 29"/>
                  <a:gd name="T13" fmla="*/ 19430 h 45"/>
                  <a:gd name="T14" fmla="*/ 1 w 29"/>
                  <a:gd name="T15" fmla="*/ 21602 h 45"/>
                  <a:gd name="T16" fmla="*/ 1 w 29"/>
                  <a:gd name="T17" fmla="*/ 23016 h 45"/>
                  <a:gd name="T18" fmla="*/ 1 w 29"/>
                  <a:gd name="T19" fmla="*/ 23247 h 45"/>
                  <a:gd name="T20" fmla="*/ 15 w 29"/>
                  <a:gd name="T21" fmla="*/ 23247 h 45"/>
                  <a:gd name="T22" fmla="*/ 12 w 29"/>
                  <a:gd name="T23" fmla="*/ 18000 h 45"/>
                  <a:gd name="T24" fmla="*/ 12 w 29"/>
                  <a:gd name="T25" fmla="*/ 18238 h 45"/>
                  <a:gd name="T26" fmla="*/ 12 w 29"/>
                  <a:gd name="T27" fmla="*/ 16743 h 45"/>
                  <a:gd name="T28" fmla="*/ 13 w 29"/>
                  <a:gd name="T29" fmla="*/ 14093 h 45"/>
                  <a:gd name="T30" fmla="*/ 16 w 29"/>
                  <a:gd name="T31" fmla="*/ 10925 h 45"/>
                  <a:gd name="T32" fmla="*/ 22 w 29"/>
                  <a:gd name="T33" fmla="*/ 9109 h 45"/>
                  <a:gd name="T34" fmla="*/ 33 w 29"/>
                  <a:gd name="T35" fmla="*/ 5960 h 45"/>
                  <a:gd name="T36" fmla="*/ 41 w 29"/>
                  <a:gd name="T37" fmla="*/ 4593 h 45"/>
                  <a:gd name="T38" fmla="*/ 37 w 29"/>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
                  <a:gd name="T61" fmla="*/ 0 h 45"/>
                  <a:gd name="T62" fmla="*/ 29 w 29"/>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 h="45">
                    <a:moveTo>
                      <a:pt x="27" y="0"/>
                    </a:moveTo>
                    <a:lnTo>
                      <a:pt x="19" y="5"/>
                    </a:lnTo>
                    <a:lnTo>
                      <a:pt x="11" y="10"/>
                    </a:lnTo>
                    <a:lnTo>
                      <a:pt x="5" y="17"/>
                    </a:lnTo>
                    <a:lnTo>
                      <a:pt x="2" y="24"/>
                    </a:lnTo>
                    <a:lnTo>
                      <a:pt x="0" y="32"/>
                    </a:lnTo>
                    <a:lnTo>
                      <a:pt x="0" y="37"/>
                    </a:lnTo>
                    <a:lnTo>
                      <a:pt x="1" y="42"/>
                    </a:lnTo>
                    <a:lnTo>
                      <a:pt x="4" y="44"/>
                    </a:lnTo>
                    <a:lnTo>
                      <a:pt x="7" y="45"/>
                    </a:lnTo>
                    <a:lnTo>
                      <a:pt x="11" y="45"/>
                    </a:lnTo>
                    <a:lnTo>
                      <a:pt x="8" y="35"/>
                    </a:lnTo>
                    <a:lnTo>
                      <a:pt x="8" y="36"/>
                    </a:lnTo>
                    <a:lnTo>
                      <a:pt x="8" y="33"/>
                    </a:lnTo>
                    <a:lnTo>
                      <a:pt x="9" y="28"/>
                    </a:lnTo>
                    <a:lnTo>
                      <a:pt x="12" y="22"/>
                    </a:lnTo>
                    <a:lnTo>
                      <a:pt x="17" y="17"/>
                    </a:lnTo>
                    <a:lnTo>
                      <a:pt x="23" y="12"/>
                    </a:lnTo>
                    <a:lnTo>
                      <a:pt x="29" y="9"/>
                    </a:lnTo>
                    <a:lnTo>
                      <a:pt x="27"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74" name="Freeform 1096"/>
              <p:cNvSpPr>
                <a:spLocks noChangeArrowheads="1"/>
              </p:cNvSpPr>
              <p:nvPr/>
            </p:nvSpPr>
            <p:spPr bwMode="auto">
              <a:xfrm>
                <a:off x="3109" y="4155"/>
                <a:ext cx="63" cy="12"/>
              </a:xfrm>
              <a:custGeom>
                <a:avLst/>
                <a:gdLst>
                  <a:gd name="T0" fmla="*/ 3166 w 65"/>
                  <a:gd name="T1" fmla="*/ 0 h 17"/>
                  <a:gd name="T2" fmla="*/ 2693 w 65"/>
                  <a:gd name="T3" fmla="*/ 0 h 17"/>
                  <a:gd name="T4" fmla="*/ 2303 w 65"/>
                  <a:gd name="T5" fmla="*/ 0 h 17"/>
                  <a:gd name="T6" fmla="*/ 1849 w 65"/>
                  <a:gd name="T7" fmla="*/ 1 h 17"/>
                  <a:gd name="T8" fmla="*/ 1515 w 65"/>
                  <a:gd name="T9" fmla="*/ 1 h 17"/>
                  <a:gd name="T10" fmla="*/ 1059 w 65"/>
                  <a:gd name="T11" fmla="*/ 1 h 17"/>
                  <a:gd name="T12" fmla="*/ 697 w 65"/>
                  <a:gd name="T13" fmla="*/ 1 h 17"/>
                  <a:gd name="T14" fmla="*/ 7 w 65"/>
                  <a:gd name="T15" fmla="*/ 1 h 17"/>
                  <a:gd name="T16" fmla="*/ 0 w 65"/>
                  <a:gd name="T17" fmla="*/ 1 h 17"/>
                  <a:gd name="T18" fmla="*/ 2 w 65"/>
                  <a:gd name="T19" fmla="*/ 87 h 17"/>
                  <a:gd name="T20" fmla="*/ 517 w 65"/>
                  <a:gd name="T21" fmla="*/ 82 h 17"/>
                  <a:gd name="T22" fmla="*/ 787 w 65"/>
                  <a:gd name="T23" fmla="*/ 73 h 17"/>
                  <a:gd name="T24" fmla="*/ 1195 w 65"/>
                  <a:gd name="T25" fmla="*/ 68 h 17"/>
                  <a:gd name="T26" fmla="*/ 1547 w 65"/>
                  <a:gd name="T27" fmla="*/ 62 h 17"/>
                  <a:gd name="T28" fmla="*/ 1926 w 65"/>
                  <a:gd name="T29" fmla="*/ 59 h 17"/>
                  <a:gd name="T30" fmla="*/ 2303 w 65"/>
                  <a:gd name="T31" fmla="*/ 59 h 17"/>
                  <a:gd name="T32" fmla="*/ 2693 w 65"/>
                  <a:gd name="T33" fmla="*/ 55 h 17"/>
                  <a:gd name="T34" fmla="*/ 3157 w 65"/>
                  <a:gd name="T35" fmla="*/ 55 h 17"/>
                  <a:gd name="T36" fmla="*/ 3166 w 65"/>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5"/>
                  <a:gd name="T58" fmla="*/ 0 h 17"/>
                  <a:gd name="T59" fmla="*/ 65 w 65"/>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5" h="17">
                    <a:moveTo>
                      <a:pt x="65" y="0"/>
                    </a:moveTo>
                    <a:lnTo>
                      <a:pt x="55" y="0"/>
                    </a:lnTo>
                    <a:lnTo>
                      <a:pt x="47" y="0"/>
                    </a:lnTo>
                    <a:lnTo>
                      <a:pt x="38" y="2"/>
                    </a:lnTo>
                    <a:lnTo>
                      <a:pt x="31" y="3"/>
                    </a:lnTo>
                    <a:lnTo>
                      <a:pt x="22" y="4"/>
                    </a:lnTo>
                    <a:lnTo>
                      <a:pt x="15" y="5"/>
                    </a:lnTo>
                    <a:lnTo>
                      <a:pt x="7" y="7"/>
                    </a:lnTo>
                    <a:lnTo>
                      <a:pt x="0" y="8"/>
                    </a:lnTo>
                    <a:lnTo>
                      <a:pt x="2" y="17"/>
                    </a:lnTo>
                    <a:lnTo>
                      <a:pt x="10" y="16"/>
                    </a:lnTo>
                    <a:lnTo>
                      <a:pt x="17" y="14"/>
                    </a:lnTo>
                    <a:lnTo>
                      <a:pt x="24" y="13"/>
                    </a:lnTo>
                    <a:lnTo>
                      <a:pt x="32" y="11"/>
                    </a:lnTo>
                    <a:lnTo>
                      <a:pt x="39" y="10"/>
                    </a:lnTo>
                    <a:lnTo>
                      <a:pt x="47" y="10"/>
                    </a:lnTo>
                    <a:lnTo>
                      <a:pt x="55" y="9"/>
                    </a:lnTo>
                    <a:lnTo>
                      <a:pt x="64" y="9"/>
                    </a:lnTo>
                    <a:lnTo>
                      <a:pt x="6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75" name="Freeform 1097"/>
              <p:cNvSpPr>
                <a:spLocks noChangeArrowheads="1"/>
              </p:cNvSpPr>
              <p:nvPr/>
            </p:nvSpPr>
            <p:spPr bwMode="auto">
              <a:xfrm>
                <a:off x="3153" y="4155"/>
                <a:ext cx="31" cy="52"/>
              </a:xfrm>
              <a:custGeom>
                <a:avLst/>
                <a:gdLst>
                  <a:gd name="T0" fmla="*/ 2 w 35"/>
                  <a:gd name="T1" fmla="*/ 13755 h 52"/>
                  <a:gd name="T2" fmla="*/ 209 w 35"/>
                  <a:gd name="T3" fmla="*/ 13748 h 52"/>
                  <a:gd name="T4" fmla="*/ 276 w 35"/>
                  <a:gd name="T5" fmla="*/ 12784 h 52"/>
                  <a:gd name="T6" fmla="*/ 363 w 35"/>
                  <a:gd name="T7" fmla="*/ 11861 h 52"/>
                  <a:gd name="T8" fmla="*/ 481 w 35"/>
                  <a:gd name="T9" fmla="*/ 11002 h 52"/>
                  <a:gd name="T10" fmla="*/ 627 w 35"/>
                  <a:gd name="T11" fmla="*/ 8815 h 52"/>
                  <a:gd name="T12" fmla="*/ 671 w 35"/>
                  <a:gd name="T13" fmla="*/ 6575 h 52"/>
                  <a:gd name="T14" fmla="*/ 709 w 35"/>
                  <a:gd name="T15" fmla="*/ 4445 h 52"/>
                  <a:gd name="T16" fmla="*/ 701 w 35"/>
                  <a:gd name="T17" fmla="*/ 2647 h 52"/>
                  <a:gd name="T18" fmla="*/ 663 w 35"/>
                  <a:gd name="T19" fmla="*/ 85 h 52"/>
                  <a:gd name="T20" fmla="*/ 627 w 35"/>
                  <a:gd name="T21" fmla="*/ 4 h 52"/>
                  <a:gd name="T22" fmla="*/ 568 w 35"/>
                  <a:gd name="T23" fmla="*/ 2 h 52"/>
                  <a:gd name="T24" fmla="*/ 481 w 35"/>
                  <a:gd name="T25" fmla="*/ 0 h 52"/>
                  <a:gd name="T26" fmla="*/ 455 w 35"/>
                  <a:gd name="T27" fmla="*/ 2441 h 52"/>
                  <a:gd name="T28" fmla="*/ 481 w 35"/>
                  <a:gd name="T29" fmla="*/ 2647 h 52"/>
                  <a:gd name="T30" fmla="*/ 508 w 35"/>
                  <a:gd name="T31" fmla="*/ 2647 h 52"/>
                  <a:gd name="T32" fmla="*/ 508 w 35"/>
                  <a:gd name="T33" fmla="*/ 2838 h 52"/>
                  <a:gd name="T34" fmla="*/ 537 w 35"/>
                  <a:gd name="T35" fmla="*/ 3318 h 52"/>
                  <a:gd name="T36" fmla="*/ 537 w 35"/>
                  <a:gd name="T37" fmla="*/ 4445 h 52"/>
                  <a:gd name="T38" fmla="*/ 508 w 35"/>
                  <a:gd name="T39" fmla="*/ 5997 h 52"/>
                  <a:gd name="T40" fmla="*/ 455 w 35"/>
                  <a:gd name="T41" fmla="*/ 7494 h 52"/>
                  <a:gd name="T42" fmla="*/ 326 w 35"/>
                  <a:gd name="T43" fmla="*/ 9493 h 52"/>
                  <a:gd name="T44" fmla="*/ 276 w 35"/>
                  <a:gd name="T45" fmla="*/ 10230 h 52"/>
                  <a:gd name="T46" fmla="*/ 221 w 35"/>
                  <a:gd name="T47" fmla="*/ 10853 h 52"/>
                  <a:gd name="T48" fmla="*/ 4 w 35"/>
                  <a:gd name="T49" fmla="*/ 11012 h 52"/>
                  <a:gd name="T50" fmla="*/ 0 w 35"/>
                  <a:gd name="T51" fmla="*/ 11692 h 52"/>
                  <a:gd name="T52" fmla="*/ 2 w 35"/>
                  <a:gd name="T53" fmla="*/ 13755 h 5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5"/>
                  <a:gd name="T82" fmla="*/ 0 h 52"/>
                  <a:gd name="T83" fmla="*/ 35 w 35"/>
                  <a:gd name="T84" fmla="*/ 52 h 5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5" h="52">
                    <a:moveTo>
                      <a:pt x="2" y="52"/>
                    </a:moveTo>
                    <a:lnTo>
                      <a:pt x="9" y="51"/>
                    </a:lnTo>
                    <a:lnTo>
                      <a:pt x="14" y="48"/>
                    </a:lnTo>
                    <a:lnTo>
                      <a:pt x="19" y="44"/>
                    </a:lnTo>
                    <a:lnTo>
                      <a:pt x="24" y="41"/>
                    </a:lnTo>
                    <a:lnTo>
                      <a:pt x="30" y="33"/>
                    </a:lnTo>
                    <a:lnTo>
                      <a:pt x="33" y="25"/>
                    </a:lnTo>
                    <a:lnTo>
                      <a:pt x="35" y="17"/>
                    </a:lnTo>
                    <a:lnTo>
                      <a:pt x="34" y="10"/>
                    </a:lnTo>
                    <a:lnTo>
                      <a:pt x="32" y="6"/>
                    </a:lnTo>
                    <a:lnTo>
                      <a:pt x="30" y="4"/>
                    </a:lnTo>
                    <a:lnTo>
                      <a:pt x="27" y="2"/>
                    </a:lnTo>
                    <a:lnTo>
                      <a:pt x="24" y="0"/>
                    </a:lnTo>
                    <a:lnTo>
                      <a:pt x="23" y="9"/>
                    </a:lnTo>
                    <a:lnTo>
                      <a:pt x="24" y="10"/>
                    </a:lnTo>
                    <a:lnTo>
                      <a:pt x="25" y="10"/>
                    </a:lnTo>
                    <a:lnTo>
                      <a:pt x="25" y="11"/>
                    </a:lnTo>
                    <a:lnTo>
                      <a:pt x="26" y="13"/>
                    </a:lnTo>
                    <a:lnTo>
                      <a:pt x="26" y="17"/>
                    </a:lnTo>
                    <a:lnTo>
                      <a:pt x="25" y="22"/>
                    </a:lnTo>
                    <a:lnTo>
                      <a:pt x="23" y="28"/>
                    </a:lnTo>
                    <a:lnTo>
                      <a:pt x="17" y="35"/>
                    </a:lnTo>
                    <a:lnTo>
                      <a:pt x="14" y="38"/>
                    </a:lnTo>
                    <a:lnTo>
                      <a:pt x="10" y="40"/>
                    </a:lnTo>
                    <a:lnTo>
                      <a:pt x="6" y="42"/>
                    </a:lnTo>
                    <a:lnTo>
                      <a:pt x="0" y="43"/>
                    </a:lnTo>
                    <a:lnTo>
                      <a:pt x="2" y="5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76" name="Freeform 1098"/>
              <p:cNvSpPr>
                <a:spLocks noChangeArrowheads="1"/>
              </p:cNvSpPr>
              <p:nvPr/>
            </p:nvSpPr>
            <p:spPr bwMode="auto">
              <a:xfrm>
                <a:off x="3089" y="4202"/>
                <a:ext cx="49" cy="6"/>
              </a:xfrm>
              <a:custGeom>
                <a:avLst/>
                <a:gdLst>
                  <a:gd name="T0" fmla="*/ 2 w 62"/>
                  <a:gd name="T1" fmla="*/ 85 h 11"/>
                  <a:gd name="T2" fmla="*/ 2 w 62"/>
                  <a:gd name="T3" fmla="*/ 77 h 11"/>
                  <a:gd name="T4" fmla="*/ 41 w 62"/>
                  <a:gd name="T5" fmla="*/ 77 h 11"/>
                  <a:gd name="T6" fmla="*/ 60 w 62"/>
                  <a:gd name="T7" fmla="*/ 85 h 11"/>
                  <a:gd name="T8" fmla="*/ 93 w 62"/>
                  <a:gd name="T9" fmla="*/ 85 h 11"/>
                  <a:gd name="T10" fmla="*/ 123 w 62"/>
                  <a:gd name="T11" fmla="*/ 92 h 11"/>
                  <a:gd name="T12" fmla="*/ 156 w 62"/>
                  <a:gd name="T13" fmla="*/ 92 h 11"/>
                  <a:gd name="T14" fmla="*/ 187 w 62"/>
                  <a:gd name="T15" fmla="*/ 92 h 11"/>
                  <a:gd name="T16" fmla="*/ 221 w 62"/>
                  <a:gd name="T17" fmla="*/ 77 h 11"/>
                  <a:gd name="T18" fmla="*/ 213 w 62"/>
                  <a:gd name="T19" fmla="*/ 0 h 11"/>
                  <a:gd name="T20" fmla="*/ 187 w 62"/>
                  <a:gd name="T21" fmla="*/ 1 h 11"/>
                  <a:gd name="T22" fmla="*/ 156 w 62"/>
                  <a:gd name="T23" fmla="*/ 1 h 11"/>
                  <a:gd name="T24" fmla="*/ 128 w 62"/>
                  <a:gd name="T25" fmla="*/ 1 h 11"/>
                  <a:gd name="T26" fmla="*/ 100 w 62"/>
                  <a:gd name="T27" fmla="*/ 1 h 11"/>
                  <a:gd name="T28" fmla="*/ 64 w 62"/>
                  <a:gd name="T29" fmla="*/ 1 h 11"/>
                  <a:gd name="T30" fmla="*/ 41 w 62"/>
                  <a:gd name="T31" fmla="*/ 0 h 11"/>
                  <a:gd name="T32" fmla="*/ 2 w 62"/>
                  <a:gd name="T33" fmla="*/ 0 h 11"/>
                  <a:gd name="T34" fmla="*/ 0 w 62"/>
                  <a:gd name="T35" fmla="*/ 0 h 11"/>
                  <a:gd name="T36" fmla="*/ 2 w 62"/>
                  <a:gd name="T37" fmla="*/ 85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2"/>
                  <a:gd name="T58" fmla="*/ 0 h 11"/>
                  <a:gd name="T59" fmla="*/ 62 w 62"/>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2" h="11">
                    <a:moveTo>
                      <a:pt x="3" y="10"/>
                    </a:moveTo>
                    <a:lnTo>
                      <a:pt x="6" y="9"/>
                    </a:lnTo>
                    <a:lnTo>
                      <a:pt x="12" y="9"/>
                    </a:lnTo>
                    <a:lnTo>
                      <a:pt x="18" y="10"/>
                    </a:lnTo>
                    <a:lnTo>
                      <a:pt x="26" y="10"/>
                    </a:lnTo>
                    <a:lnTo>
                      <a:pt x="35" y="11"/>
                    </a:lnTo>
                    <a:lnTo>
                      <a:pt x="44" y="11"/>
                    </a:lnTo>
                    <a:lnTo>
                      <a:pt x="53" y="11"/>
                    </a:lnTo>
                    <a:lnTo>
                      <a:pt x="62" y="9"/>
                    </a:lnTo>
                    <a:lnTo>
                      <a:pt x="60" y="0"/>
                    </a:lnTo>
                    <a:lnTo>
                      <a:pt x="53" y="1"/>
                    </a:lnTo>
                    <a:lnTo>
                      <a:pt x="44" y="2"/>
                    </a:lnTo>
                    <a:lnTo>
                      <a:pt x="36" y="2"/>
                    </a:lnTo>
                    <a:lnTo>
                      <a:pt x="28" y="1"/>
                    </a:lnTo>
                    <a:lnTo>
                      <a:pt x="19" y="1"/>
                    </a:lnTo>
                    <a:lnTo>
                      <a:pt x="12" y="0"/>
                    </a:lnTo>
                    <a:lnTo>
                      <a:pt x="5" y="0"/>
                    </a:lnTo>
                    <a:lnTo>
                      <a:pt x="0" y="0"/>
                    </a:lnTo>
                    <a:lnTo>
                      <a:pt x="3"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77" name="Freeform 1099"/>
              <p:cNvSpPr>
                <a:spLocks noChangeArrowheads="1"/>
              </p:cNvSpPr>
              <p:nvPr/>
            </p:nvSpPr>
            <p:spPr bwMode="auto">
              <a:xfrm>
                <a:off x="2591" y="4201"/>
                <a:ext cx="92" cy="54"/>
              </a:xfrm>
              <a:custGeom>
                <a:avLst/>
                <a:gdLst>
                  <a:gd name="T0" fmla="*/ 977 w 103"/>
                  <a:gd name="T1" fmla="*/ 7088 h 55"/>
                  <a:gd name="T2" fmla="*/ 999 w 103"/>
                  <a:gd name="T3" fmla="*/ 6960 h 55"/>
                  <a:gd name="T4" fmla="*/ 977 w 103"/>
                  <a:gd name="T5" fmla="*/ 5884 h 55"/>
                  <a:gd name="T6" fmla="*/ 968 w 103"/>
                  <a:gd name="T7" fmla="*/ 4984 h 55"/>
                  <a:gd name="T8" fmla="*/ 924 w 103"/>
                  <a:gd name="T9" fmla="*/ 3767 h 55"/>
                  <a:gd name="T10" fmla="*/ 873 w 103"/>
                  <a:gd name="T11" fmla="*/ 2316 h 55"/>
                  <a:gd name="T12" fmla="*/ 825 w 103"/>
                  <a:gd name="T13" fmla="*/ 1518 h 55"/>
                  <a:gd name="T14" fmla="*/ 778 w 103"/>
                  <a:gd name="T15" fmla="*/ 2 h 55"/>
                  <a:gd name="T16" fmla="*/ 718 w 103"/>
                  <a:gd name="T17" fmla="*/ 0 h 55"/>
                  <a:gd name="T18" fmla="*/ 646 w 103"/>
                  <a:gd name="T19" fmla="*/ 0 h 55"/>
                  <a:gd name="T20" fmla="*/ 572 w 103"/>
                  <a:gd name="T21" fmla="*/ 1 h 55"/>
                  <a:gd name="T22" fmla="*/ 486 w 103"/>
                  <a:gd name="T23" fmla="*/ 2 h 55"/>
                  <a:gd name="T24" fmla="*/ 418 w 103"/>
                  <a:gd name="T25" fmla="*/ 4 h 55"/>
                  <a:gd name="T26" fmla="*/ 332 w 103"/>
                  <a:gd name="T27" fmla="*/ 1408 h 55"/>
                  <a:gd name="T28" fmla="*/ 274 w 103"/>
                  <a:gd name="T29" fmla="*/ 1637 h 55"/>
                  <a:gd name="T30" fmla="*/ 184 w 103"/>
                  <a:gd name="T31" fmla="*/ 1743 h 55"/>
                  <a:gd name="T32" fmla="*/ 131 w 103"/>
                  <a:gd name="T33" fmla="*/ 1871 h 55"/>
                  <a:gd name="T34" fmla="*/ 105 w 103"/>
                  <a:gd name="T35" fmla="*/ 1871 h 55"/>
                  <a:gd name="T36" fmla="*/ 4 w 103"/>
                  <a:gd name="T37" fmla="*/ 2153 h 55"/>
                  <a:gd name="T38" fmla="*/ 4 w 103"/>
                  <a:gd name="T39" fmla="*/ 2470 h 55"/>
                  <a:gd name="T40" fmla="*/ 2 w 103"/>
                  <a:gd name="T41" fmla="*/ 3275 h 55"/>
                  <a:gd name="T42" fmla="*/ 0 w 103"/>
                  <a:gd name="T43" fmla="*/ 3862 h 55"/>
                  <a:gd name="T44" fmla="*/ 0 w 103"/>
                  <a:gd name="T45" fmla="*/ 4321 h 55"/>
                  <a:gd name="T46" fmla="*/ 1 w 103"/>
                  <a:gd name="T47" fmla="*/ 4984 h 55"/>
                  <a:gd name="T48" fmla="*/ 2 w 103"/>
                  <a:gd name="T49" fmla="*/ 5477 h 55"/>
                  <a:gd name="T50" fmla="*/ 4 w 103"/>
                  <a:gd name="T51" fmla="*/ 6154 h 55"/>
                  <a:gd name="T52" fmla="*/ 105 w 103"/>
                  <a:gd name="T53" fmla="*/ 6960 h 55"/>
                  <a:gd name="T54" fmla="*/ 131 w 103"/>
                  <a:gd name="T55" fmla="*/ 7471 h 55"/>
                  <a:gd name="T56" fmla="*/ 184 w 103"/>
                  <a:gd name="T57" fmla="*/ 8032 h 55"/>
                  <a:gd name="T58" fmla="*/ 274 w 103"/>
                  <a:gd name="T59" fmla="*/ 8763 h 55"/>
                  <a:gd name="T60" fmla="*/ 332 w 103"/>
                  <a:gd name="T61" fmla="*/ 9013 h 55"/>
                  <a:gd name="T62" fmla="*/ 418 w 103"/>
                  <a:gd name="T63" fmla="*/ 9375 h 55"/>
                  <a:gd name="T64" fmla="*/ 496 w 103"/>
                  <a:gd name="T65" fmla="*/ 9590 h 55"/>
                  <a:gd name="T66" fmla="*/ 572 w 103"/>
                  <a:gd name="T67" fmla="*/ 9375 h 55"/>
                  <a:gd name="T68" fmla="*/ 657 w 103"/>
                  <a:gd name="T69" fmla="*/ 9227 h 55"/>
                  <a:gd name="T70" fmla="*/ 723 w 103"/>
                  <a:gd name="T71" fmla="*/ 9013 h 55"/>
                  <a:gd name="T72" fmla="*/ 798 w 103"/>
                  <a:gd name="T73" fmla="*/ 8763 h 55"/>
                  <a:gd name="T74" fmla="*/ 850 w 103"/>
                  <a:gd name="T75" fmla="*/ 8032 h 55"/>
                  <a:gd name="T76" fmla="*/ 900 w 103"/>
                  <a:gd name="T77" fmla="*/ 7593 h 55"/>
                  <a:gd name="T78" fmla="*/ 954 w 103"/>
                  <a:gd name="T79" fmla="*/ 7251 h 55"/>
                  <a:gd name="T80" fmla="*/ 977 w 103"/>
                  <a:gd name="T81" fmla="*/ 7088 h 5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3"/>
                  <a:gd name="T124" fmla="*/ 0 h 55"/>
                  <a:gd name="T125" fmla="*/ 103 w 103"/>
                  <a:gd name="T126" fmla="*/ 55 h 5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3" h="55">
                    <a:moveTo>
                      <a:pt x="102" y="41"/>
                    </a:moveTo>
                    <a:lnTo>
                      <a:pt x="103" y="40"/>
                    </a:lnTo>
                    <a:lnTo>
                      <a:pt x="102" y="34"/>
                    </a:lnTo>
                    <a:lnTo>
                      <a:pt x="100" y="29"/>
                    </a:lnTo>
                    <a:lnTo>
                      <a:pt x="96" y="21"/>
                    </a:lnTo>
                    <a:lnTo>
                      <a:pt x="91" y="14"/>
                    </a:lnTo>
                    <a:lnTo>
                      <a:pt x="86" y="8"/>
                    </a:lnTo>
                    <a:lnTo>
                      <a:pt x="80" y="2"/>
                    </a:lnTo>
                    <a:lnTo>
                      <a:pt x="74" y="0"/>
                    </a:lnTo>
                    <a:lnTo>
                      <a:pt x="67" y="0"/>
                    </a:lnTo>
                    <a:lnTo>
                      <a:pt x="59" y="1"/>
                    </a:lnTo>
                    <a:lnTo>
                      <a:pt x="51" y="2"/>
                    </a:lnTo>
                    <a:lnTo>
                      <a:pt x="43" y="4"/>
                    </a:lnTo>
                    <a:lnTo>
                      <a:pt x="35" y="7"/>
                    </a:lnTo>
                    <a:lnTo>
                      <a:pt x="28" y="9"/>
                    </a:lnTo>
                    <a:lnTo>
                      <a:pt x="20" y="10"/>
                    </a:lnTo>
                    <a:lnTo>
                      <a:pt x="14" y="11"/>
                    </a:lnTo>
                    <a:lnTo>
                      <a:pt x="10" y="11"/>
                    </a:lnTo>
                    <a:lnTo>
                      <a:pt x="6" y="13"/>
                    </a:lnTo>
                    <a:lnTo>
                      <a:pt x="4" y="15"/>
                    </a:lnTo>
                    <a:lnTo>
                      <a:pt x="2" y="19"/>
                    </a:lnTo>
                    <a:lnTo>
                      <a:pt x="0" y="22"/>
                    </a:lnTo>
                    <a:lnTo>
                      <a:pt x="0" y="25"/>
                    </a:lnTo>
                    <a:lnTo>
                      <a:pt x="1" y="29"/>
                    </a:lnTo>
                    <a:lnTo>
                      <a:pt x="2" y="32"/>
                    </a:lnTo>
                    <a:lnTo>
                      <a:pt x="5" y="35"/>
                    </a:lnTo>
                    <a:lnTo>
                      <a:pt x="10" y="40"/>
                    </a:lnTo>
                    <a:lnTo>
                      <a:pt x="14" y="43"/>
                    </a:lnTo>
                    <a:lnTo>
                      <a:pt x="20" y="46"/>
                    </a:lnTo>
                    <a:lnTo>
                      <a:pt x="28" y="50"/>
                    </a:lnTo>
                    <a:lnTo>
                      <a:pt x="35" y="52"/>
                    </a:lnTo>
                    <a:lnTo>
                      <a:pt x="43" y="54"/>
                    </a:lnTo>
                    <a:lnTo>
                      <a:pt x="52" y="55"/>
                    </a:lnTo>
                    <a:lnTo>
                      <a:pt x="59" y="54"/>
                    </a:lnTo>
                    <a:lnTo>
                      <a:pt x="68" y="53"/>
                    </a:lnTo>
                    <a:lnTo>
                      <a:pt x="75" y="52"/>
                    </a:lnTo>
                    <a:lnTo>
                      <a:pt x="82" y="50"/>
                    </a:lnTo>
                    <a:lnTo>
                      <a:pt x="88" y="46"/>
                    </a:lnTo>
                    <a:lnTo>
                      <a:pt x="93" y="44"/>
                    </a:lnTo>
                    <a:lnTo>
                      <a:pt x="98" y="42"/>
                    </a:lnTo>
                    <a:lnTo>
                      <a:pt x="102" y="41"/>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78" name="Freeform 1100"/>
              <p:cNvSpPr>
                <a:spLocks noChangeArrowheads="1"/>
              </p:cNvSpPr>
              <p:nvPr/>
            </p:nvSpPr>
            <p:spPr bwMode="auto">
              <a:xfrm>
                <a:off x="2668" y="4197"/>
                <a:ext cx="30" cy="48"/>
              </a:xfrm>
              <a:custGeom>
                <a:avLst/>
                <a:gdLst>
                  <a:gd name="T0" fmla="*/ 0 w 34"/>
                  <a:gd name="T1" fmla="*/ 2643 h 49"/>
                  <a:gd name="T2" fmla="*/ 4 w 34"/>
                  <a:gd name="T3" fmla="*/ 3367 h 49"/>
                  <a:gd name="T4" fmla="*/ 236 w 34"/>
                  <a:gd name="T5" fmla="*/ 4586 h 49"/>
                  <a:gd name="T6" fmla="*/ 315 w 34"/>
                  <a:gd name="T7" fmla="*/ 6767 h 49"/>
                  <a:gd name="T8" fmla="*/ 395 w 34"/>
                  <a:gd name="T9" fmla="*/ 8590 h 49"/>
                  <a:gd name="T10" fmla="*/ 470 w 34"/>
                  <a:gd name="T11" fmla="*/ 10868 h 49"/>
                  <a:gd name="T12" fmla="*/ 526 w 34"/>
                  <a:gd name="T13" fmla="*/ 12189 h 49"/>
                  <a:gd name="T14" fmla="*/ 558 w 34"/>
                  <a:gd name="T15" fmla="*/ 13754 h 49"/>
                  <a:gd name="T16" fmla="*/ 626 w 34"/>
                  <a:gd name="T17" fmla="*/ 12704 h 49"/>
                  <a:gd name="T18" fmla="*/ 662 w 34"/>
                  <a:gd name="T19" fmla="*/ 15430 h 49"/>
                  <a:gd name="T20" fmla="*/ 741 w 34"/>
                  <a:gd name="T21" fmla="*/ 14075 h 49"/>
                  <a:gd name="T22" fmla="*/ 739 w 34"/>
                  <a:gd name="T23" fmla="*/ 11744 h 49"/>
                  <a:gd name="T24" fmla="*/ 698 w 34"/>
                  <a:gd name="T25" fmla="*/ 9516 h 49"/>
                  <a:gd name="T26" fmla="*/ 625 w 34"/>
                  <a:gd name="T27" fmla="*/ 7347 h 49"/>
                  <a:gd name="T28" fmla="*/ 470 w 34"/>
                  <a:gd name="T29" fmla="*/ 4586 h 49"/>
                  <a:gd name="T30" fmla="*/ 334 w 34"/>
                  <a:gd name="T31" fmla="*/ 2643 h 49"/>
                  <a:gd name="T32" fmla="*/ 236 w 34"/>
                  <a:gd name="T33" fmla="*/ 3 h 49"/>
                  <a:gd name="T34" fmla="*/ 1 w 34"/>
                  <a:gd name="T35" fmla="*/ 0 h 49"/>
                  <a:gd name="T36" fmla="*/ 0 w 34"/>
                  <a:gd name="T37" fmla="*/ 2643 h 4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
                  <a:gd name="T58" fmla="*/ 0 h 49"/>
                  <a:gd name="T59" fmla="*/ 34 w 34"/>
                  <a:gd name="T60" fmla="*/ 49 h 4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 h="49">
                    <a:moveTo>
                      <a:pt x="0" y="8"/>
                    </a:moveTo>
                    <a:lnTo>
                      <a:pt x="5" y="11"/>
                    </a:lnTo>
                    <a:lnTo>
                      <a:pt x="10" y="15"/>
                    </a:lnTo>
                    <a:lnTo>
                      <a:pt x="15" y="21"/>
                    </a:lnTo>
                    <a:lnTo>
                      <a:pt x="19" y="27"/>
                    </a:lnTo>
                    <a:lnTo>
                      <a:pt x="22" y="34"/>
                    </a:lnTo>
                    <a:lnTo>
                      <a:pt x="24" y="39"/>
                    </a:lnTo>
                    <a:lnTo>
                      <a:pt x="25" y="43"/>
                    </a:lnTo>
                    <a:lnTo>
                      <a:pt x="28" y="40"/>
                    </a:lnTo>
                    <a:lnTo>
                      <a:pt x="30" y="49"/>
                    </a:lnTo>
                    <a:lnTo>
                      <a:pt x="34" y="44"/>
                    </a:lnTo>
                    <a:lnTo>
                      <a:pt x="33" y="37"/>
                    </a:lnTo>
                    <a:lnTo>
                      <a:pt x="31" y="30"/>
                    </a:lnTo>
                    <a:lnTo>
                      <a:pt x="27" y="23"/>
                    </a:lnTo>
                    <a:lnTo>
                      <a:pt x="22" y="15"/>
                    </a:lnTo>
                    <a:lnTo>
                      <a:pt x="16" y="8"/>
                    </a:lnTo>
                    <a:lnTo>
                      <a:pt x="10" y="3"/>
                    </a:lnTo>
                    <a:lnTo>
                      <a:pt x="1"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79" name="Freeform 1101"/>
              <p:cNvSpPr>
                <a:spLocks noChangeArrowheads="1"/>
              </p:cNvSpPr>
              <p:nvPr/>
            </p:nvSpPr>
            <p:spPr bwMode="auto">
              <a:xfrm>
                <a:off x="2606" y="4197"/>
                <a:ext cx="46" cy="14"/>
              </a:xfrm>
              <a:custGeom>
                <a:avLst/>
                <a:gdLst>
                  <a:gd name="T0" fmla="*/ 0 w 60"/>
                  <a:gd name="T1" fmla="*/ 86 h 19"/>
                  <a:gd name="T2" fmla="*/ 2 w 60"/>
                  <a:gd name="T3" fmla="*/ 83 h 19"/>
                  <a:gd name="T4" fmla="*/ 15 w 60"/>
                  <a:gd name="T5" fmla="*/ 78 h 19"/>
                  <a:gd name="T6" fmla="*/ 21 w 60"/>
                  <a:gd name="T7" fmla="*/ 70 h 19"/>
                  <a:gd name="T8" fmla="*/ 34 w 60"/>
                  <a:gd name="T9" fmla="*/ 63 h 19"/>
                  <a:gd name="T10" fmla="*/ 41 w 60"/>
                  <a:gd name="T11" fmla="*/ 57 h 19"/>
                  <a:gd name="T12" fmla="*/ 48 w 60"/>
                  <a:gd name="T13" fmla="*/ 55 h 19"/>
                  <a:gd name="T14" fmla="*/ 57 w 60"/>
                  <a:gd name="T15" fmla="*/ 1 h 19"/>
                  <a:gd name="T16" fmla="*/ 63 w 60"/>
                  <a:gd name="T17" fmla="*/ 1 h 19"/>
                  <a:gd name="T18" fmla="*/ 63 w 60"/>
                  <a:gd name="T19" fmla="*/ 0 h 19"/>
                  <a:gd name="T20" fmla="*/ 57 w 60"/>
                  <a:gd name="T21" fmla="*/ 0 h 19"/>
                  <a:gd name="T22" fmla="*/ 47 w 60"/>
                  <a:gd name="T23" fmla="*/ 1 h 19"/>
                  <a:gd name="T24" fmla="*/ 38 w 60"/>
                  <a:gd name="T25" fmla="*/ 1 h 19"/>
                  <a:gd name="T26" fmla="*/ 29 w 60"/>
                  <a:gd name="T27" fmla="*/ 1 h 19"/>
                  <a:gd name="T28" fmla="*/ 20 w 60"/>
                  <a:gd name="T29" fmla="*/ 1 h 19"/>
                  <a:gd name="T30" fmla="*/ 15 w 60"/>
                  <a:gd name="T31" fmla="*/ 1 h 19"/>
                  <a:gd name="T32" fmla="*/ 2 w 60"/>
                  <a:gd name="T33" fmla="*/ 55 h 19"/>
                  <a:gd name="T34" fmla="*/ 0 w 60"/>
                  <a:gd name="T35" fmla="*/ 57 h 19"/>
                  <a:gd name="T36" fmla="*/ 0 w 60"/>
                  <a:gd name="T37" fmla="*/ 86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0"/>
                  <a:gd name="T58" fmla="*/ 0 h 19"/>
                  <a:gd name="T59" fmla="*/ 60 w 60"/>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0" h="19">
                    <a:moveTo>
                      <a:pt x="0" y="19"/>
                    </a:moveTo>
                    <a:lnTo>
                      <a:pt x="7" y="18"/>
                    </a:lnTo>
                    <a:lnTo>
                      <a:pt x="15" y="17"/>
                    </a:lnTo>
                    <a:lnTo>
                      <a:pt x="22" y="15"/>
                    </a:lnTo>
                    <a:lnTo>
                      <a:pt x="31" y="13"/>
                    </a:lnTo>
                    <a:lnTo>
                      <a:pt x="38" y="11"/>
                    </a:lnTo>
                    <a:lnTo>
                      <a:pt x="45" y="10"/>
                    </a:lnTo>
                    <a:lnTo>
                      <a:pt x="53" y="8"/>
                    </a:lnTo>
                    <a:lnTo>
                      <a:pt x="59" y="8"/>
                    </a:lnTo>
                    <a:lnTo>
                      <a:pt x="60" y="0"/>
                    </a:lnTo>
                    <a:lnTo>
                      <a:pt x="53" y="0"/>
                    </a:lnTo>
                    <a:lnTo>
                      <a:pt x="44" y="1"/>
                    </a:lnTo>
                    <a:lnTo>
                      <a:pt x="36" y="2"/>
                    </a:lnTo>
                    <a:lnTo>
                      <a:pt x="28" y="4"/>
                    </a:lnTo>
                    <a:lnTo>
                      <a:pt x="20" y="6"/>
                    </a:lnTo>
                    <a:lnTo>
                      <a:pt x="13" y="8"/>
                    </a:lnTo>
                    <a:lnTo>
                      <a:pt x="6" y="10"/>
                    </a:lnTo>
                    <a:lnTo>
                      <a:pt x="0" y="11"/>
                    </a:lnTo>
                    <a:lnTo>
                      <a:pt x="0" y="1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80" name="Freeform 1102"/>
              <p:cNvSpPr>
                <a:spLocks noChangeArrowheads="1"/>
              </p:cNvSpPr>
              <p:nvPr/>
            </p:nvSpPr>
            <p:spPr bwMode="auto">
              <a:xfrm>
                <a:off x="2586" y="4209"/>
                <a:ext cx="13" cy="25"/>
              </a:xfrm>
              <a:custGeom>
                <a:avLst/>
                <a:gdLst>
                  <a:gd name="T0" fmla="*/ 56 w 18"/>
                  <a:gd name="T1" fmla="*/ 3160 h 28"/>
                  <a:gd name="T2" fmla="*/ 52 w 18"/>
                  <a:gd name="T3" fmla="*/ 2966 h 28"/>
                  <a:gd name="T4" fmla="*/ 1 w 18"/>
                  <a:gd name="T5" fmla="*/ 2394 h 28"/>
                  <a:gd name="T6" fmla="*/ 52 w 18"/>
                  <a:gd name="T7" fmla="*/ 2091 h 28"/>
                  <a:gd name="T8" fmla="*/ 52 w 18"/>
                  <a:gd name="T9" fmla="*/ 1827 h 28"/>
                  <a:gd name="T10" fmla="*/ 59 w 18"/>
                  <a:gd name="T11" fmla="*/ 1588 h 28"/>
                  <a:gd name="T12" fmla="*/ 65 w 18"/>
                  <a:gd name="T13" fmla="*/ 1395 h 28"/>
                  <a:gd name="T14" fmla="*/ 72 w 18"/>
                  <a:gd name="T15" fmla="*/ 1216 h 28"/>
                  <a:gd name="T16" fmla="*/ 85 w 18"/>
                  <a:gd name="T17" fmla="*/ 1216 h 28"/>
                  <a:gd name="T18" fmla="*/ 85 w 18"/>
                  <a:gd name="T19" fmla="*/ 0 h 28"/>
                  <a:gd name="T20" fmla="*/ 65 w 18"/>
                  <a:gd name="T21" fmla="*/ 1 h 28"/>
                  <a:gd name="T22" fmla="*/ 1 w 18"/>
                  <a:gd name="T23" fmla="*/ 2 h 28"/>
                  <a:gd name="T24" fmla="*/ 1 w 18"/>
                  <a:gd name="T25" fmla="*/ 47 h 28"/>
                  <a:gd name="T26" fmla="*/ 1 w 18"/>
                  <a:gd name="T27" fmla="*/ 1395 h 28"/>
                  <a:gd name="T28" fmla="*/ 0 w 18"/>
                  <a:gd name="T29" fmla="*/ 1827 h 28"/>
                  <a:gd name="T30" fmla="*/ 0 w 18"/>
                  <a:gd name="T31" fmla="*/ 2394 h 28"/>
                  <a:gd name="T32" fmla="*/ 1 w 18"/>
                  <a:gd name="T33" fmla="*/ 3265 h 28"/>
                  <a:gd name="T34" fmla="*/ 1 w 18"/>
                  <a:gd name="T35" fmla="*/ 3744 h 28"/>
                  <a:gd name="T36" fmla="*/ 56 w 18"/>
                  <a:gd name="T37" fmla="*/ 3160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28"/>
                  <a:gd name="T59" fmla="*/ 18 w 18"/>
                  <a:gd name="T60" fmla="*/ 28 h 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28">
                    <a:moveTo>
                      <a:pt x="10" y="23"/>
                    </a:moveTo>
                    <a:lnTo>
                      <a:pt x="9" y="21"/>
                    </a:lnTo>
                    <a:lnTo>
                      <a:pt x="8" y="18"/>
                    </a:lnTo>
                    <a:lnTo>
                      <a:pt x="9" y="16"/>
                    </a:lnTo>
                    <a:lnTo>
                      <a:pt x="9" y="14"/>
                    </a:lnTo>
                    <a:lnTo>
                      <a:pt x="11" y="12"/>
                    </a:lnTo>
                    <a:lnTo>
                      <a:pt x="13" y="10"/>
                    </a:lnTo>
                    <a:lnTo>
                      <a:pt x="15" y="8"/>
                    </a:lnTo>
                    <a:lnTo>
                      <a:pt x="18" y="8"/>
                    </a:lnTo>
                    <a:lnTo>
                      <a:pt x="18" y="0"/>
                    </a:lnTo>
                    <a:lnTo>
                      <a:pt x="13" y="1"/>
                    </a:lnTo>
                    <a:lnTo>
                      <a:pt x="8" y="2"/>
                    </a:lnTo>
                    <a:lnTo>
                      <a:pt x="5" y="5"/>
                    </a:lnTo>
                    <a:lnTo>
                      <a:pt x="2" y="10"/>
                    </a:lnTo>
                    <a:lnTo>
                      <a:pt x="0" y="14"/>
                    </a:lnTo>
                    <a:lnTo>
                      <a:pt x="0" y="18"/>
                    </a:lnTo>
                    <a:lnTo>
                      <a:pt x="1" y="24"/>
                    </a:lnTo>
                    <a:lnTo>
                      <a:pt x="3" y="28"/>
                    </a:lnTo>
                    <a:lnTo>
                      <a:pt x="10" y="2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81" name="Freeform 1103"/>
              <p:cNvSpPr>
                <a:spLocks noChangeArrowheads="1"/>
              </p:cNvSpPr>
              <p:nvPr/>
            </p:nvSpPr>
            <p:spPr bwMode="auto">
              <a:xfrm>
                <a:off x="2591" y="4233"/>
                <a:ext cx="50" cy="37"/>
              </a:xfrm>
              <a:custGeom>
                <a:avLst/>
                <a:gdLst>
                  <a:gd name="T0" fmla="*/ 1564 w 53"/>
                  <a:gd name="T1" fmla="*/ 294475 h 29"/>
                  <a:gd name="T2" fmla="*/ 1306 w 53"/>
                  <a:gd name="T3" fmla="*/ 275775 h 29"/>
                  <a:gd name="T4" fmla="*/ 1095 w 53"/>
                  <a:gd name="T5" fmla="*/ 226306 h 29"/>
                  <a:gd name="T6" fmla="*/ 889 w 53"/>
                  <a:gd name="T7" fmla="*/ 197214 h 29"/>
                  <a:gd name="T8" fmla="*/ 667 w 53"/>
                  <a:gd name="T9" fmla="*/ 161430 h 29"/>
                  <a:gd name="T10" fmla="*/ 508 w 53"/>
                  <a:gd name="T11" fmla="*/ 132315 h 29"/>
                  <a:gd name="T12" fmla="*/ 385 w 53"/>
                  <a:gd name="T13" fmla="*/ 5309 h 29"/>
                  <a:gd name="T14" fmla="*/ 325 w 53"/>
                  <a:gd name="T15" fmla="*/ 378 h 29"/>
                  <a:gd name="T16" fmla="*/ 7 w 53"/>
                  <a:gd name="T17" fmla="*/ 0 h 29"/>
                  <a:gd name="T18" fmla="*/ 0 w 53"/>
                  <a:gd name="T19" fmla="*/ 5309 h 29"/>
                  <a:gd name="T20" fmla="*/ 3 w 53"/>
                  <a:gd name="T21" fmla="*/ 132315 h 29"/>
                  <a:gd name="T22" fmla="*/ 7 w 53"/>
                  <a:gd name="T23" fmla="*/ 172594 h 29"/>
                  <a:gd name="T24" fmla="*/ 385 w 53"/>
                  <a:gd name="T25" fmla="*/ 210873 h 29"/>
                  <a:gd name="T26" fmla="*/ 535 w 53"/>
                  <a:gd name="T27" fmla="*/ 294475 h 29"/>
                  <a:gd name="T28" fmla="*/ 787 w 53"/>
                  <a:gd name="T29" fmla="*/ 336629 h 29"/>
                  <a:gd name="T30" fmla="*/ 1036 w 53"/>
                  <a:gd name="T31" fmla="*/ 360354 h 29"/>
                  <a:gd name="T32" fmla="*/ 1293 w 53"/>
                  <a:gd name="T33" fmla="*/ 384722 h 29"/>
                  <a:gd name="T34" fmla="*/ 1564 w 53"/>
                  <a:gd name="T35" fmla="*/ 409799 h 29"/>
                  <a:gd name="T36" fmla="*/ 1564 w 53"/>
                  <a:gd name="T37" fmla="*/ 294475 h 2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29"/>
                  <a:gd name="T59" fmla="*/ 53 w 53"/>
                  <a:gd name="T60" fmla="*/ 29 h 2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29">
                    <a:moveTo>
                      <a:pt x="53" y="21"/>
                    </a:moveTo>
                    <a:lnTo>
                      <a:pt x="44" y="20"/>
                    </a:lnTo>
                    <a:lnTo>
                      <a:pt x="37" y="17"/>
                    </a:lnTo>
                    <a:lnTo>
                      <a:pt x="30" y="15"/>
                    </a:lnTo>
                    <a:lnTo>
                      <a:pt x="23" y="12"/>
                    </a:lnTo>
                    <a:lnTo>
                      <a:pt x="18" y="9"/>
                    </a:lnTo>
                    <a:lnTo>
                      <a:pt x="13" y="5"/>
                    </a:lnTo>
                    <a:lnTo>
                      <a:pt x="10" y="2"/>
                    </a:lnTo>
                    <a:lnTo>
                      <a:pt x="7" y="0"/>
                    </a:lnTo>
                    <a:lnTo>
                      <a:pt x="0" y="5"/>
                    </a:lnTo>
                    <a:lnTo>
                      <a:pt x="3" y="9"/>
                    </a:lnTo>
                    <a:lnTo>
                      <a:pt x="7" y="13"/>
                    </a:lnTo>
                    <a:lnTo>
                      <a:pt x="13" y="16"/>
                    </a:lnTo>
                    <a:lnTo>
                      <a:pt x="19" y="21"/>
                    </a:lnTo>
                    <a:lnTo>
                      <a:pt x="26" y="24"/>
                    </a:lnTo>
                    <a:lnTo>
                      <a:pt x="35" y="26"/>
                    </a:lnTo>
                    <a:lnTo>
                      <a:pt x="43" y="28"/>
                    </a:lnTo>
                    <a:lnTo>
                      <a:pt x="53" y="29"/>
                    </a:lnTo>
                    <a:lnTo>
                      <a:pt x="53" y="2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82" name="Freeform 1104"/>
              <p:cNvSpPr>
                <a:spLocks noChangeArrowheads="1"/>
              </p:cNvSpPr>
              <p:nvPr/>
            </p:nvSpPr>
            <p:spPr bwMode="auto">
              <a:xfrm>
                <a:off x="2647" y="4240"/>
                <a:ext cx="37" cy="30"/>
              </a:xfrm>
              <a:custGeom>
                <a:avLst/>
                <a:gdLst>
                  <a:gd name="T0" fmla="*/ 49 w 51"/>
                  <a:gd name="T1" fmla="*/ 0 h 23"/>
                  <a:gd name="T2" fmla="*/ 43 w 51"/>
                  <a:gd name="T3" fmla="*/ 982 h 23"/>
                  <a:gd name="T4" fmla="*/ 38 w 51"/>
                  <a:gd name="T5" fmla="*/ 1392 h 23"/>
                  <a:gd name="T6" fmla="*/ 33 w 51"/>
                  <a:gd name="T7" fmla="*/ 267661 h 23"/>
                  <a:gd name="T8" fmla="*/ 28 w 51"/>
                  <a:gd name="T9" fmla="*/ 343863 h 23"/>
                  <a:gd name="T10" fmla="*/ 20 w 51"/>
                  <a:gd name="T11" fmla="*/ 406118 h 23"/>
                  <a:gd name="T12" fmla="*/ 14 w 51"/>
                  <a:gd name="T13" fmla="*/ 441783 h 23"/>
                  <a:gd name="T14" fmla="*/ 1 w 51"/>
                  <a:gd name="T15" fmla="*/ 521944 h 23"/>
                  <a:gd name="T16" fmla="*/ 0 w 51"/>
                  <a:gd name="T17" fmla="*/ 567342 h 23"/>
                  <a:gd name="T18" fmla="*/ 0 w 51"/>
                  <a:gd name="T19" fmla="*/ 920452 h 23"/>
                  <a:gd name="T20" fmla="*/ 1 w 51"/>
                  <a:gd name="T21" fmla="*/ 920452 h 23"/>
                  <a:gd name="T22" fmla="*/ 15 w 51"/>
                  <a:gd name="T23" fmla="*/ 846583 h 23"/>
                  <a:gd name="T24" fmla="*/ 23 w 51"/>
                  <a:gd name="T25" fmla="*/ 791808 h 23"/>
                  <a:gd name="T26" fmla="*/ 31 w 51"/>
                  <a:gd name="T27" fmla="*/ 670291 h 23"/>
                  <a:gd name="T28" fmla="*/ 36 w 51"/>
                  <a:gd name="T29" fmla="*/ 567342 h 23"/>
                  <a:gd name="T30" fmla="*/ 43 w 51"/>
                  <a:gd name="T31" fmla="*/ 441783 h 23"/>
                  <a:gd name="T32" fmla="*/ 47 w 51"/>
                  <a:gd name="T33" fmla="*/ 373535 h 23"/>
                  <a:gd name="T34" fmla="*/ 50 w 51"/>
                  <a:gd name="T35" fmla="*/ 343863 h 23"/>
                  <a:gd name="T36" fmla="*/ 49 w 51"/>
                  <a:gd name="T37" fmla="*/ 0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1"/>
                  <a:gd name="T58" fmla="*/ 0 h 23"/>
                  <a:gd name="T59" fmla="*/ 51 w 51"/>
                  <a:gd name="T60" fmla="*/ 23 h 2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1" h="23">
                    <a:moveTo>
                      <a:pt x="49" y="0"/>
                    </a:moveTo>
                    <a:lnTo>
                      <a:pt x="44" y="3"/>
                    </a:lnTo>
                    <a:lnTo>
                      <a:pt x="40" y="4"/>
                    </a:lnTo>
                    <a:lnTo>
                      <a:pt x="34" y="6"/>
                    </a:lnTo>
                    <a:lnTo>
                      <a:pt x="28" y="9"/>
                    </a:lnTo>
                    <a:lnTo>
                      <a:pt x="21" y="11"/>
                    </a:lnTo>
                    <a:lnTo>
                      <a:pt x="15" y="12"/>
                    </a:lnTo>
                    <a:lnTo>
                      <a:pt x="7" y="14"/>
                    </a:lnTo>
                    <a:lnTo>
                      <a:pt x="0" y="15"/>
                    </a:lnTo>
                    <a:lnTo>
                      <a:pt x="0" y="23"/>
                    </a:lnTo>
                    <a:lnTo>
                      <a:pt x="8" y="23"/>
                    </a:lnTo>
                    <a:lnTo>
                      <a:pt x="16" y="21"/>
                    </a:lnTo>
                    <a:lnTo>
                      <a:pt x="24" y="20"/>
                    </a:lnTo>
                    <a:lnTo>
                      <a:pt x="31" y="17"/>
                    </a:lnTo>
                    <a:lnTo>
                      <a:pt x="37" y="15"/>
                    </a:lnTo>
                    <a:lnTo>
                      <a:pt x="43" y="12"/>
                    </a:lnTo>
                    <a:lnTo>
                      <a:pt x="48" y="10"/>
                    </a:lnTo>
                    <a:lnTo>
                      <a:pt x="51" y="9"/>
                    </a:lnTo>
                    <a:lnTo>
                      <a:pt x="49"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83" name="Freeform 1105"/>
              <p:cNvSpPr>
                <a:spLocks noChangeArrowheads="1"/>
              </p:cNvSpPr>
              <p:nvPr/>
            </p:nvSpPr>
            <p:spPr bwMode="auto">
              <a:xfrm>
                <a:off x="3057" y="4211"/>
                <a:ext cx="90" cy="51"/>
              </a:xfrm>
              <a:custGeom>
                <a:avLst/>
                <a:gdLst>
                  <a:gd name="T0" fmla="*/ 1 w 102"/>
                  <a:gd name="T1" fmla="*/ 107160 h 46"/>
                  <a:gd name="T2" fmla="*/ 0 w 102"/>
                  <a:gd name="T3" fmla="*/ 100441 h 46"/>
                  <a:gd name="T4" fmla="*/ 0 w 102"/>
                  <a:gd name="T5" fmla="*/ 90585 h 46"/>
                  <a:gd name="T6" fmla="*/ 2 w 102"/>
                  <a:gd name="T7" fmla="*/ 71697 h 46"/>
                  <a:gd name="T8" fmla="*/ 4 w 102"/>
                  <a:gd name="T9" fmla="*/ 51451 h 46"/>
                  <a:gd name="T10" fmla="*/ 75 w 102"/>
                  <a:gd name="T11" fmla="*/ 34006 h 46"/>
                  <a:gd name="T12" fmla="*/ 100 w 102"/>
                  <a:gd name="T13" fmla="*/ 22504 h 46"/>
                  <a:gd name="T14" fmla="*/ 132 w 102"/>
                  <a:gd name="T15" fmla="*/ 2 h 46"/>
                  <a:gd name="T16" fmla="*/ 195 w 102"/>
                  <a:gd name="T17" fmla="*/ 1 h 46"/>
                  <a:gd name="T18" fmla="*/ 234 w 102"/>
                  <a:gd name="T19" fmla="*/ 0 h 46"/>
                  <a:gd name="T20" fmla="*/ 292 w 102"/>
                  <a:gd name="T21" fmla="*/ 0 h 46"/>
                  <a:gd name="T22" fmla="*/ 348 w 102"/>
                  <a:gd name="T23" fmla="*/ 0 h 46"/>
                  <a:gd name="T24" fmla="*/ 412 w 102"/>
                  <a:gd name="T25" fmla="*/ 0 h 46"/>
                  <a:gd name="T26" fmla="*/ 471 w 102"/>
                  <a:gd name="T27" fmla="*/ 1 h 46"/>
                  <a:gd name="T28" fmla="*/ 517 w 102"/>
                  <a:gd name="T29" fmla="*/ 1 h 46"/>
                  <a:gd name="T30" fmla="*/ 581 w 102"/>
                  <a:gd name="T31" fmla="*/ 2 h 46"/>
                  <a:gd name="T32" fmla="*/ 626 w 102"/>
                  <a:gd name="T33" fmla="*/ 2 h 46"/>
                  <a:gd name="T34" fmla="*/ 651 w 102"/>
                  <a:gd name="T35" fmla="*/ 2 h 46"/>
                  <a:gd name="T36" fmla="*/ 688 w 102"/>
                  <a:gd name="T37" fmla="*/ 71 h 46"/>
                  <a:gd name="T38" fmla="*/ 698 w 102"/>
                  <a:gd name="T39" fmla="*/ 22504 h 46"/>
                  <a:gd name="T40" fmla="*/ 710 w 102"/>
                  <a:gd name="T41" fmla="*/ 31372 h 46"/>
                  <a:gd name="T42" fmla="*/ 721 w 102"/>
                  <a:gd name="T43" fmla="*/ 40052 h 46"/>
                  <a:gd name="T44" fmla="*/ 721 w 102"/>
                  <a:gd name="T45" fmla="*/ 51451 h 46"/>
                  <a:gd name="T46" fmla="*/ 721 w 102"/>
                  <a:gd name="T47" fmla="*/ 66128 h 46"/>
                  <a:gd name="T48" fmla="*/ 704 w 102"/>
                  <a:gd name="T49" fmla="*/ 76794 h 46"/>
                  <a:gd name="T50" fmla="*/ 688 w 102"/>
                  <a:gd name="T51" fmla="*/ 84781 h 46"/>
                  <a:gd name="T52" fmla="*/ 651 w 102"/>
                  <a:gd name="T53" fmla="*/ 100441 h 46"/>
                  <a:gd name="T54" fmla="*/ 615 w 102"/>
                  <a:gd name="T55" fmla="*/ 109130 h 46"/>
                  <a:gd name="T56" fmla="*/ 581 w 102"/>
                  <a:gd name="T57" fmla="*/ 118798 h 46"/>
                  <a:gd name="T58" fmla="*/ 529 w 102"/>
                  <a:gd name="T59" fmla="*/ 137483 h 46"/>
                  <a:gd name="T60" fmla="*/ 476 w 102"/>
                  <a:gd name="T61" fmla="*/ 140350 h 46"/>
                  <a:gd name="T62" fmla="*/ 425 w 102"/>
                  <a:gd name="T63" fmla="*/ 149488 h 46"/>
                  <a:gd name="T64" fmla="*/ 359 w 102"/>
                  <a:gd name="T65" fmla="*/ 151982 h 46"/>
                  <a:gd name="T66" fmla="*/ 309 w 102"/>
                  <a:gd name="T67" fmla="*/ 149488 h 46"/>
                  <a:gd name="T68" fmla="*/ 248 w 102"/>
                  <a:gd name="T69" fmla="*/ 143921 h 46"/>
                  <a:gd name="T70" fmla="*/ 196 w 102"/>
                  <a:gd name="T71" fmla="*/ 140350 h 46"/>
                  <a:gd name="T72" fmla="*/ 148 w 102"/>
                  <a:gd name="T73" fmla="*/ 137483 h 46"/>
                  <a:gd name="T74" fmla="*/ 100 w 102"/>
                  <a:gd name="T75" fmla="*/ 118798 h 46"/>
                  <a:gd name="T76" fmla="*/ 70 w 102"/>
                  <a:gd name="T77" fmla="*/ 116310 h 46"/>
                  <a:gd name="T78" fmla="*/ 4 w 102"/>
                  <a:gd name="T79" fmla="*/ 108967 h 46"/>
                  <a:gd name="T80" fmla="*/ 1 w 102"/>
                  <a:gd name="T81" fmla="*/ 107160 h 4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
                  <a:gd name="T124" fmla="*/ 0 h 46"/>
                  <a:gd name="T125" fmla="*/ 102 w 102"/>
                  <a:gd name="T126" fmla="*/ 46 h 4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 h="46">
                    <a:moveTo>
                      <a:pt x="1" y="32"/>
                    </a:moveTo>
                    <a:lnTo>
                      <a:pt x="0" y="31"/>
                    </a:lnTo>
                    <a:lnTo>
                      <a:pt x="0" y="27"/>
                    </a:lnTo>
                    <a:lnTo>
                      <a:pt x="2" y="22"/>
                    </a:lnTo>
                    <a:lnTo>
                      <a:pt x="6" y="16"/>
                    </a:lnTo>
                    <a:lnTo>
                      <a:pt x="10" y="11"/>
                    </a:lnTo>
                    <a:lnTo>
                      <a:pt x="15" y="6"/>
                    </a:lnTo>
                    <a:lnTo>
                      <a:pt x="20" y="2"/>
                    </a:lnTo>
                    <a:lnTo>
                      <a:pt x="27" y="1"/>
                    </a:lnTo>
                    <a:lnTo>
                      <a:pt x="34" y="0"/>
                    </a:lnTo>
                    <a:lnTo>
                      <a:pt x="42" y="0"/>
                    </a:lnTo>
                    <a:lnTo>
                      <a:pt x="50" y="0"/>
                    </a:lnTo>
                    <a:lnTo>
                      <a:pt x="59" y="0"/>
                    </a:lnTo>
                    <a:lnTo>
                      <a:pt x="67" y="1"/>
                    </a:lnTo>
                    <a:lnTo>
                      <a:pt x="74" y="1"/>
                    </a:lnTo>
                    <a:lnTo>
                      <a:pt x="82" y="2"/>
                    </a:lnTo>
                    <a:lnTo>
                      <a:pt x="89" y="2"/>
                    </a:lnTo>
                    <a:lnTo>
                      <a:pt x="92" y="2"/>
                    </a:lnTo>
                    <a:lnTo>
                      <a:pt x="97" y="4"/>
                    </a:lnTo>
                    <a:lnTo>
                      <a:pt x="99" y="6"/>
                    </a:lnTo>
                    <a:lnTo>
                      <a:pt x="101" y="10"/>
                    </a:lnTo>
                    <a:lnTo>
                      <a:pt x="102" y="13"/>
                    </a:lnTo>
                    <a:lnTo>
                      <a:pt x="102" y="16"/>
                    </a:lnTo>
                    <a:lnTo>
                      <a:pt x="102" y="20"/>
                    </a:lnTo>
                    <a:lnTo>
                      <a:pt x="100" y="23"/>
                    </a:lnTo>
                    <a:lnTo>
                      <a:pt x="98" y="26"/>
                    </a:lnTo>
                    <a:lnTo>
                      <a:pt x="93" y="31"/>
                    </a:lnTo>
                    <a:lnTo>
                      <a:pt x="88" y="34"/>
                    </a:lnTo>
                    <a:lnTo>
                      <a:pt x="82" y="37"/>
                    </a:lnTo>
                    <a:lnTo>
                      <a:pt x="75" y="41"/>
                    </a:lnTo>
                    <a:lnTo>
                      <a:pt x="68" y="43"/>
                    </a:lnTo>
                    <a:lnTo>
                      <a:pt x="60" y="45"/>
                    </a:lnTo>
                    <a:lnTo>
                      <a:pt x="51" y="46"/>
                    </a:lnTo>
                    <a:lnTo>
                      <a:pt x="43" y="45"/>
                    </a:lnTo>
                    <a:lnTo>
                      <a:pt x="35" y="44"/>
                    </a:lnTo>
                    <a:lnTo>
                      <a:pt x="28" y="43"/>
                    </a:lnTo>
                    <a:lnTo>
                      <a:pt x="22" y="41"/>
                    </a:lnTo>
                    <a:lnTo>
                      <a:pt x="15" y="37"/>
                    </a:lnTo>
                    <a:lnTo>
                      <a:pt x="9" y="35"/>
                    </a:lnTo>
                    <a:lnTo>
                      <a:pt x="5" y="33"/>
                    </a:lnTo>
                    <a:lnTo>
                      <a:pt x="1" y="32"/>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84" name="Freeform 1106"/>
              <p:cNvSpPr>
                <a:spLocks noChangeArrowheads="1"/>
              </p:cNvSpPr>
              <p:nvPr/>
            </p:nvSpPr>
            <p:spPr bwMode="auto">
              <a:xfrm>
                <a:off x="3051" y="4208"/>
                <a:ext cx="28" cy="37"/>
              </a:xfrm>
              <a:custGeom>
                <a:avLst/>
                <a:gdLst>
                  <a:gd name="T0" fmla="*/ 823 w 32"/>
                  <a:gd name="T1" fmla="*/ 0 h 39"/>
                  <a:gd name="T2" fmla="*/ 608 w 32"/>
                  <a:gd name="T3" fmla="*/ 2 h 39"/>
                  <a:gd name="T4" fmla="*/ 421 w 32"/>
                  <a:gd name="T5" fmla="*/ 67 h 39"/>
                  <a:gd name="T6" fmla="*/ 312 w 32"/>
                  <a:gd name="T7" fmla="*/ 2327 h 39"/>
                  <a:gd name="T8" fmla="*/ 4 w 32"/>
                  <a:gd name="T9" fmla="*/ 3620 h 39"/>
                  <a:gd name="T10" fmla="*/ 3 w 32"/>
                  <a:gd name="T11" fmla="*/ 4977 h 39"/>
                  <a:gd name="T12" fmla="*/ 1 w 32"/>
                  <a:gd name="T13" fmla="*/ 6112 h 39"/>
                  <a:gd name="T14" fmla="*/ 0 w 32"/>
                  <a:gd name="T15" fmla="*/ 7642 h 39"/>
                  <a:gd name="T16" fmla="*/ 4 w 32"/>
                  <a:gd name="T17" fmla="*/ 8353 h 39"/>
                  <a:gd name="T18" fmla="*/ 4 w 32"/>
                  <a:gd name="T19" fmla="*/ 6578 h 39"/>
                  <a:gd name="T20" fmla="*/ 277 w 32"/>
                  <a:gd name="T21" fmla="*/ 7178 h 39"/>
                  <a:gd name="T22" fmla="*/ 277 w 32"/>
                  <a:gd name="T23" fmla="*/ 6671 h 39"/>
                  <a:gd name="T24" fmla="*/ 312 w 32"/>
                  <a:gd name="T25" fmla="*/ 5756 h 39"/>
                  <a:gd name="T26" fmla="*/ 352 w 32"/>
                  <a:gd name="T27" fmla="*/ 4977 h 39"/>
                  <a:gd name="T28" fmla="*/ 448 w 32"/>
                  <a:gd name="T29" fmla="*/ 3620 h 39"/>
                  <a:gd name="T30" fmla="*/ 571 w 32"/>
                  <a:gd name="T31" fmla="*/ 2687 h 39"/>
                  <a:gd name="T32" fmla="*/ 745 w 32"/>
                  <a:gd name="T33" fmla="*/ 1998 h 39"/>
                  <a:gd name="T34" fmla="*/ 840 w 32"/>
                  <a:gd name="T35" fmla="*/ 1845 h 39"/>
                  <a:gd name="T36" fmla="*/ 823 w 32"/>
                  <a:gd name="T37" fmla="*/ 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
                  <a:gd name="T58" fmla="*/ 0 h 39"/>
                  <a:gd name="T59" fmla="*/ 32 w 32"/>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 h="39">
                    <a:moveTo>
                      <a:pt x="31" y="0"/>
                    </a:moveTo>
                    <a:lnTo>
                      <a:pt x="23" y="2"/>
                    </a:lnTo>
                    <a:lnTo>
                      <a:pt x="17" y="6"/>
                    </a:lnTo>
                    <a:lnTo>
                      <a:pt x="12" y="11"/>
                    </a:lnTo>
                    <a:lnTo>
                      <a:pt x="7" y="17"/>
                    </a:lnTo>
                    <a:lnTo>
                      <a:pt x="3" y="23"/>
                    </a:lnTo>
                    <a:lnTo>
                      <a:pt x="1" y="28"/>
                    </a:lnTo>
                    <a:lnTo>
                      <a:pt x="0" y="34"/>
                    </a:lnTo>
                    <a:lnTo>
                      <a:pt x="5" y="39"/>
                    </a:lnTo>
                    <a:lnTo>
                      <a:pt x="7" y="30"/>
                    </a:lnTo>
                    <a:lnTo>
                      <a:pt x="10" y="33"/>
                    </a:lnTo>
                    <a:lnTo>
                      <a:pt x="10" y="31"/>
                    </a:lnTo>
                    <a:lnTo>
                      <a:pt x="12" y="27"/>
                    </a:lnTo>
                    <a:lnTo>
                      <a:pt x="14" y="23"/>
                    </a:lnTo>
                    <a:lnTo>
                      <a:pt x="18" y="17"/>
                    </a:lnTo>
                    <a:lnTo>
                      <a:pt x="22" y="13"/>
                    </a:lnTo>
                    <a:lnTo>
                      <a:pt x="28" y="9"/>
                    </a:lnTo>
                    <a:lnTo>
                      <a:pt x="32" y="8"/>
                    </a:lnTo>
                    <a:lnTo>
                      <a:pt x="31"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85" name="Freeform 1107"/>
              <p:cNvSpPr>
                <a:spLocks noChangeArrowheads="1"/>
              </p:cNvSpPr>
              <p:nvPr/>
            </p:nvSpPr>
            <p:spPr bwMode="auto">
              <a:xfrm>
                <a:off x="3084" y="4204"/>
                <a:ext cx="49" cy="6"/>
              </a:xfrm>
              <a:custGeom>
                <a:avLst/>
                <a:gdLst>
                  <a:gd name="T0" fmla="*/ 68 w 63"/>
                  <a:gd name="T1" fmla="*/ 1 h 11"/>
                  <a:gd name="T2" fmla="*/ 61 w 63"/>
                  <a:gd name="T3" fmla="*/ 1 h 11"/>
                  <a:gd name="T4" fmla="*/ 51 w 63"/>
                  <a:gd name="T5" fmla="*/ 1 h 11"/>
                  <a:gd name="T6" fmla="*/ 44 w 63"/>
                  <a:gd name="T7" fmla="*/ 1 h 11"/>
                  <a:gd name="T8" fmla="*/ 37 w 63"/>
                  <a:gd name="T9" fmla="*/ 0 h 11"/>
                  <a:gd name="T10" fmla="*/ 24 w 63"/>
                  <a:gd name="T11" fmla="*/ 0 h 11"/>
                  <a:gd name="T12" fmla="*/ 17 w 63"/>
                  <a:gd name="T13" fmla="*/ 0 h 11"/>
                  <a:gd name="T14" fmla="*/ 2 w 63"/>
                  <a:gd name="T15" fmla="*/ 0 h 11"/>
                  <a:gd name="T16" fmla="*/ 0 w 63"/>
                  <a:gd name="T17" fmla="*/ 1 h 11"/>
                  <a:gd name="T18" fmla="*/ 1 w 63"/>
                  <a:gd name="T19" fmla="*/ 85 h 11"/>
                  <a:gd name="T20" fmla="*/ 2 w 63"/>
                  <a:gd name="T21" fmla="*/ 77 h 11"/>
                  <a:gd name="T22" fmla="*/ 17 w 63"/>
                  <a:gd name="T23" fmla="*/ 77 h 11"/>
                  <a:gd name="T24" fmla="*/ 24 w 63"/>
                  <a:gd name="T25" fmla="*/ 77 h 11"/>
                  <a:gd name="T26" fmla="*/ 37 w 63"/>
                  <a:gd name="T27" fmla="*/ 85 h 11"/>
                  <a:gd name="T28" fmla="*/ 42 w 63"/>
                  <a:gd name="T29" fmla="*/ 85 h 11"/>
                  <a:gd name="T30" fmla="*/ 51 w 63"/>
                  <a:gd name="T31" fmla="*/ 85 h 11"/>
                  <a:gd name="T32" fmla="*/ 61 w 63"/>
                  <a:gd name="T33" fmla="*/ 92 h 11"/>
                  <a:gd name="T34" fmla="*/ 68 w 63"/>
                  <a:gd name="T35" fmla="*/ 92 h 11"/>
                  <a:gd name="T36" fmla="*/ 68 w 63"/>
                  <a:gd name="T37" fmla="*/ 1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
                  <a:gd name="T58" fmla="*/ 0 h 11"/>
                  <a:gd name="T59" fmla="*/ 63 w 63"/>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 h="11">
                    <a:moveTo>
                      <a:pt x="63" y="3"/>
                    </a:moveTo>
                    <a:lnTo>
                      <a:pt x="57" y="3"/>
                    </a:lnTo>
                    <a:lnTo>
                      <a:pt x="48" y="2"/>
                    </a:lnTo>
                    <a:lnTo>
                      <a:pt x="41" y="2"/>
                    </a:lnTo>
                    <a:lnTo>
                      <a:pt x="33" y="0"/>
                    </a:lnTo>
                    <a:lnTo>
                      <a:pt x="24" y="0"/>
                    </a:lnTo>
                    <a:lnTo>
                      <a:pt x="16" y="0"/>
                    </a:lnTo>
                    <a:lnTo>
                      <a:pt x="8" y="0"/>
                    </a:lnTo>
                    <a:lnTo>
                      <a:pt x="0" y="2"/>
                    </a:lnTo>
                    <a:lnTo>
                      <a:pt x="1" y="10"/>
                    </a:lnTo>
                    <a:lnTo>
                      <a:pt x="8" y="9"/>
                    </a:lnTo>
                    <a:lnTo>
                      <a:pt x="16" y="9"/>
                    </a:lnTo>
                    <a:lnTo>
                      <a:pt x="24" y="9"/>
                    </a:lnTo>
                    <a:lnTo>
                      <a:pt x="33" y="10"/>
                    </a:lnTo>
                    <a:lnTo>
                      <a:pt x="40" y="10"/>
                    </a:lnTo>
                    <a:lnTo>
                      <a:pt x="48" y="10"/>
                    </a:lnTo>
                    <a:lnTo>
                      <a:pt x="56" y="11"/>
                    </a:lnTo>
                    <a:lnTo>
                      <a:pt x="63" y="11"/>
                    </a:lnTo>
                    <a:lnTo>
                      <a:pt x="63"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86" name="Freeform 1108"/>
              <p:cNvSpPr>
                <a:spLocks noChangeArrowheads="1"/>
              </p:cNvSpPr>
              <p:nvPr/>
            </p:nvSpPr>
            <p:spPr bwMode="auto">
              <a:xfrm>
                <a:off x="3150" y="4209"/>
                <a:ext cx="13" cy="25"/>
              </a:xfrm>
              <a:custGeom>
                <a:avLst/>
                <a:gdLst>
                  <a:gd name="T0" fmla="*/ 72 w 18"/>
                  <a:gd name="T1" fmla="*/ 3744 h 28"/>
                  <a:gd name="T2" fmla="*/ 81 w 18"/>
                  <a:gd name="T3" fmla="*/ 3265 h 28"/>
                  <a:gd name="T4" fmla="*/ 85 w 18"/>
                  <a:gd name="T5" fmla="*/ 2394 h 28"/>
                  <a:gd name="T6" fmla="*/ 81 w 18"/>
                  <a:gd name="T7" fmla="*/ 1827 h 28"/>
                  <a:gd name="T8" fmla="*/ 76 w 18"/>
                  <a:gd name="T9" fmla="*/ 1395 h 28"/>
                  <a:gd name="T10" fmla="*/ 65 w 18"/>
                  <a:gd name="T11" fmla="*/ 47 h 28"/>
                  <a:gd name="T12" fmla="*/ 56 w 18"/>
                  <a:gd name="T13" fmla="*/ 2 h 28"/>
                  <a:gd name="T14" fmla="*/ 1 w 18"/>
                  <a:gd name="T15" fmla="*/ 1 h 28"/>
                  <a:gd name="T16" fmla="*/ 0 w 18"/>
                  <a:gd name="T17" fmla="*/ 0 h 28"/>
                  <a:gd name="T18" fmla="*/ 0 w 18"/>
                  <a:gd name="T19" fmla="*/ 1216 h 28"/>
                  <a:gd name="T20" fmla="*/ 1 w 18"/>
                  <a:gd name="T21" fmla="*/ 1216 h 28"/>
                  <a:gd name="T22" fmla="*/ 1 w 18"/>
                  <a:gd name="T23" fmla="*/ 1395 h 28"/>
                  <a:gd name="T24" fmla="*/ 1 w 18"/>
                  <a:gd name="T25" fmla="*/ 1588 h 28"/>
                  <a:gd name="T26" fmla="*/ 1 w 18"/>
                  <a:gd name="T27" fmla="*/ 1827 h 28"/>
                  <a:gd name="T28" fmla="*/ 52 w 18"/>
                  <a:gd name="T29" fmla="*/ 2091 h 28"/>
                  <a:gd name="T30" fmla="*/ 52 w 18"/>
                  <a:gd name="T31" fmla="*/ 2394 h 28"/>
                  <a:gd name="T32" fmla="*/ 52 w 18"/>
                  <a:gd name="T33" fmla="*/ 2966 h 28"/>
                  <a:gd name="T34" fmla="*/ 1 w 18"/>
                  <a:gd name="T35" fmla="*/ 3160 h 28"/>
                  <a:gd name="T36" fmla="*/ 72 w 18"/>
                  <a:gd name="T37" fmla="*/ 3744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28"/>
                  <a:gd name="T59" fmla="*/ 18 w 18"/>
                  <a:gd name="T60" fmla="*/ 28 h 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28">
                    <a:moveTo>
                      <a:pt x="15" y="28"/>
                    </a:moveTo>
                    <a:lnTo>
                      <a:pt x="17" y="24"/>
                    </a:lnTo>
                    <a:lnTo>
                      <a:pt x="18" y="18"/>
                    </a:lnTo>
                    <a:lnTo>
                      <a:pt x="17" y="14"/>
                    </a:lnTo>
                    <a:lnTo>
                      <a:pt x="16" y="10"/>
                    </a:lnTo>
                    <a:lnTo>
                      <a:pt x="13" y="5"/>
                    </a:lnTo>
                    <a:lnTo>
                      <a:pt x="10" y="2"/>
                    </a:lnTo>
                    <a:lnTo>
                      <a:pt x="6" y="1"/>
                    </a:lnTo>
                    <a:lnTo>
                      <a:pt x="0" y="0"/>
                    </a:lnTo>
                    <a:lnTo>
                      <a:pt x="0" y="8"/>
                    </a:lnTo>
                    <a:lnTo>
                      <a:pt x="2" y="8"/>
                    </a:lnTo>
                    <a:lnTo>
                      <a:pt x="4" y="10"/>
                    </a:lnTo>
                    <a:lnTo>
                      <a:pt x="7" y="12"/>
                    </a:lnTo>
                    <a:lnTo>
                      <a:pt x="8" y="14"/>
                    </a:lnTo>
                    <a:lnTo>
                      <a:pt x="9" y="16"/>
                    </a:lnTo>
                    <a:lnTo>
                      <a:pt x="9" y="18"/>
                    </a:lnTo>
                    <a:lnTo>
                      <a:pt x="9" y="21"/>
                    </a:lnTo>
                    <a:lnTo>
                      <a:pt x="8" y="23"/>
                    </a:lnTo>
                    <a:lnTo>
                      <a:pt x="15" y="2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87" name="Freeform 1109"/>
              <p:cNvSpPr>
                <a:spLocks noChangeArrowheads="1"/>
              </p:cNvSpPr>
              <p:nvPr/>
            </p:nvSpPr>
            <p:spPr bwMode="auto">
              <a:xfrm>
                <a:off x="3111" y="4233"/>
                <a:ext cx="50" cy="37"/>
              </a:xfrm>
              <a:custGeom>
                <a:avLst/>
                <a:gdLst>
                  <a:gd name="T0" fmla="*/ 0 w 53"/>
                  <a:gd name="T1" fmla="*/ 409799 h 29"/>
                  <a:gd name="T2" fmla="*/ 325 w 53"/>
                  <a:gd name="T3" fmla="*/ 384722 h 29"/>
                  <a:gd name="T4" fmla="*/ 508 w 53"/>
                  <a:gd name="T5" fmla="*/ 360354 h 29"/>
                  <a:gd name="T6" fmla="*/ 787 w 53"/>
                  <a:gd name="T7" fmla="*/ 336629 h 29"/>
                  <a:gd name="T8" fmla="*/ 982 w 53"/>
                  <a:gd name="T9" fmla="*/ 294475 h 29"/>
                  <a:gd name="T10" fmla="*/ 1157 w 53"/>
                  <a:gd name="T11" fmla="*/ 210873 h 29"/>
                  <a:gd name="T12" fmla="*/ 1379 w 53"/>
                  <a:gd name="T13" fmla="*/ 172594 h 29"/>
                  <a:gd name="T14" fmla="*/ 1479 w 53"/>
                  <a:gd name="T15" fmla="*/ 132315 h 29"/>
                  <a:gd name="T16" fmla="*/ 1564 w 53"/>
                  <a:gd name="T17" fmla="*/ 5309 h 29"/>
                  <a:gd name="T18" fmla="*/ 1379 w 53"/>
                  <a:gd name="T19" fmla="*/ 0 h 29"/>
                  <a:gd name="T20" fmla="*/ 1306 w 53"/>
                  <a:gd name="T21" fmla="*/ 378 h 29"/>
                  <a:gd name="T22" fmla="*/ 1157 w 53"/>
                  <a:gd name="T23" fmla="*/ 5309 h 29"/>
                  <a:gd name="T24" fmla="*/ 1036 w 53"/>
                  <a:gd name="T25" fmla="*/ 132315 h 29"/>
                  <a:gd name="T26" fmla="*/ 889 w 53"/>
                  <a:gd name="T27" fmla="*/ 161430 h 29"/>
                  <a:gd name="T28" fmla="*/ 631 w 53"/>
                  <a:gd name="T29" fmla="*/ 197214 h 29"/>
                  <a:gd name="T30" fmla="*/ 455 w 53"/>
                  <a:gd name="T31" fmla="*/ 226306 h 29"/>
                  <a:gd name="T32" fmla="*/ 8 w 53"/>
                  <a:gd name="T33" fmla="*/ 275775 h 29"/>
                  <a:gd name="T34" fmla="*/ 0 w 53"/>
                  <a:gd name="T35" fmla="*/ 294475 h 29"/>
                  <a:gd name="T36" fmla="*/ 0 w 53"/>
                  <a:gd name="T37" fmla="*/ 409799 h 2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29"/>
                  <a:gd name="T59" fmla="*/ 53 w 53"/>
                  <a:gd name="T60" fmla="*/ 29 h 2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29">
                    <a:moveTo>
                      <a:pt x="0" y="29"/>
                    </a:moveTo>
                    <a:lnTo>
                      <a:pt x="10" y="28"/>
                    </a:lnTo>
                    <a:lnTo>
                      <a:pt x="18" y="26"/>
                    </a:lnTo>
                    <a:lnTo>
                      <a:pt x="26" y="24"/>
                    </a:lnTo>
                    <a:lnTo>
                      <a:pt x="33" y="21"/>
                    </a:lnTo>
                    <a:lnTo>
                      <a:pt x="39" y="16"/>
                    </a:lnTo>
                    <a:lnTo>
                      <a:pt x="46" y="13"/>
                    </a:lnTo>
                    <a:lnTo>
                      <a:pt x="50" y="9"/>
                    </a:lnTo>
                    <a:lnTo>
                      <a:pt x="53" y="5"/>
                    </a:lnTo>
                    <a:lnTo>
                      <a:pt x="46" y="0"/>
                    </a:lnTo>
                    <a:lnTo>
                      <a:pt x="44" y="2"/>
                    </a:lnTo>
                    <a:lnTo>
                      <a:pt x="39" y="5"/>
                    </a:lnTo>
                    <a:lnTo>
                      <a:pt x="35" y="9"/>
                    </a:lnTo>
                    <a:lnTo>
                      <a:pt x="30" y="12"/>
                    </a:lnTo>
                    <a:lnTo>
                      <a:pt x="22" y="15"/>
                    </a:lnTo>
                    <a:lnTo>
                      <a:pt x="16" y="17"/>
                    </a:lnTo>
                    <a:lnTo>
                      <a:pt x="8" y="20"/>
                    </a:lnTo>
                    <a:lnTo>
                      <a:pt x="0" y="21"/>
                    </a:lnTo>
                    <a:lnTo>
                      <a:pt x="0" y="2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88" name="Freeform 1110"/>
              <p:cNvSpPr>
                <a:spLocks noChangeArrowheads="1"/>
              </p:cNvSpPr>
              <p:nvPr/>
            </p:nvSpPr>
            <p:spPr bwMode="auto">
              <a:xfrm>
                <a:off x="3057" y="4240"/>
                <a:ext cx="44" cy="30"/>
              </a:xfrm>
              <a:custGeom>
                <a:avLst/>
                <a:gdLst>
                  <a:gd name="T0" fmla="*/ 0 w 51"/>
                  <a:gd name="T1" fmla="*/ 343863 h 23"/>
                  <a:gd name="T2" fmla="*/ 3 w 51"/>
                  <a:gd name="T3" fmla="*/ 373535 h 23"/>
                  <a:gd name="T4" fmla="*/ 3 w 51"/>
                  <a:gd name="T5" fmla="*/ 441783 h 23"/>
                  <a:gd name="T6" fmla="*/ 107 w 51"/>
                  <a:gd name="T7" fmla="*/ 567342 h 23"/>
                  <a:gd name="T8" fmla="*/ 152 w 51"/>
                  <a:gd name="T9" fmla="*/ 670291 h 23"/>
                  <a:gd name="T10" fmla="*/ 239 w 51"/>
                  <a:gd name="T11" fmla="*/ 791808 h 23"/>
                  <a:gd name="T12" fmla="*/ 284 w 51"/>
                  <a:gd name="T13" fmla="*/ 846583 h 23"/>
                  <a:gd name="T14" fmla="*/ 377 w 51"/>
                  <a:gd name="T15" fmla="*/ 920452 h 23"/>
                  <a:gd name="T16" fmla="*/ 437 w 51"/>
                  <a:gd name="T17" fmla="*/ 920452 h 23"/>
                  <a:gd name="T18" fmla="*/ 437 w 51"/>
                  <a:gd name="T19" fmla="*/ 567342 h 23"/>
                  <a:gd name="T20" fmla="*/ 377 w 51"/>
                  <a:gd name="T21" fmla="*/ 521944 h 23"/>
                  <a:gd name="T22" fmla="*/ 301 w 51"/>
                  <a:gd name="T23" fmla="*/ 441783 h 23"/>
                  <a:gd name="T24" fmla="*/ 252 w 51"/>
                  <a:gd name="T25" fmla="*/ 406118 h 23"/>
                  <a:gd name="T26" fmla="*/ 190 w 51"/>
                  <a:gd name="T27" fmla="*/ 343863 h 23"/>
                  <a:gd name="T28" fmla="*/ 128 w 51"/>
                  <a:gd name="T29" fmla="*/ 267661 h 23"/>
                  <a:gd name="T30" fmla="*/ 96 w 51"/>
                  <a:gd name="T31" fmla="*/ 1392 h 23"/>
                  <a:gd name="T32" fmla="*/ 3 w 51"/>
                  <a:gd name="T33" fmla="*/ 982 h 23"/>
                  <a:gd name="T34" fmla="*/ 2 w 51"/>
                  <a:gd name="T35" fmla="*/ 0 h 23"/>
                  <a:gd name="T36" fmla="*/ 0 w 51"/>
                  <a:gd name="T37" fmla="*/ 343863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1"/>
                  <a:gd name="T58" fmla="*/ 0 h 23"/>
                  <a:gd name="T59" fmla="*/ 51 w 51"/>
                  <a:gd name="T60" fmla="*/ 23 h 2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1" h="23">
                    <a:moveTo>
                      <a:pt x="0" y="9"/>
                    </a:moveTo>
                    <a:lnTo>
                      <a:pt x="4" y="10"/>
                    </a:lnTo>
                    <a:lnTo>
                      <a:pt x="8" y="12"/>
                    </a:lnTo>
                    <a:lnTo>
                      <a:pt x="13" y="15"/>
                    </a:lnTo>
                    <a:lnTo>
                      <a:pt x="19" y="17"/>
                    </a:lnTo>
                    <a:lnTo>
                      <a:pt x="27" y="20"/>
                    </a:lnTo>
                    <a:lnTo>
                      <a:pt x="34" y="21"/>
                    </a:lnTo>
                    <a:lnTo>
                      <a:pt x="43" y="23"/>
                    </a:lnTo>
                    <a:lnTo>
                      <a:pt x="51" y="23"/>
                    </a:lnTo>
                    <a:lnTo>
                      <a:pt x="51" y="15"/>
                    </a:lnTo>
                    <a:lnTo>
                      <a:pt x="44" y="14"/>
                    </a:lnTo>
                    <a:lnTo>
                      <a:pt x="36" y="12"/>
                    </a:lnTo>
                    <a:lnTo>
                      <a:pt x="29" y="11"/>
                    </a:lnTo>
                    <a:lnTo>
                      <a:pt x="23" y="9"/>
                    </a:lnTo>
                    <a:lnTo>
                      <a:pt x="16" y="6"/>
                    </a:lnTo>
                    <a:lnTo>
                      <a:pt x="11" y="4"/>
                    </a:lnTo>
                    <a:lnTo>
                      <a:pt x="7" y="3"/>
                    </a:lnTo>
                    <a:lnTo>
                      <a:pt x="2"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89" name="Freeform 1111"/>
              <p:cNvSpPr>
                <a:spLocks noChangeArrowheads="1"/>
              </p:cNvSpPr>
              <p:nvPr/>
            </p:nvSpPr>
            <p:spPr bwMode="auto">
              <a:xfrm>
                <a:off x="2630" y="4245"/>
                <a:ext cx="97" cy="49"/>
              </a:xfrm>
              <a:custGeom>
                <a:avLst/>
                <a:gdLst>
                  <a:gd name="T0" fmla="*/ 3 w 108"/>
                  <a:gd name="T1" fmla="*/ 130041 h 40"/>
                  <a:gd name="T2" fmla="*/ 1 w 108"/>
                  <a:gd name="T3" fmla="*/ 141213 h 40"/>
                  <a:gd name="T4" fmla="*/ 1 w 108"/>
                  <a:gd name="T5" fmla="*/ 149711 h 40"/>
                  <a:gd name="T6" fmla="*/ 0 w 108"/>
                  <a:gd name="T7" fmla="*/ 152015 h 40"/>
                  <a:gd name="T8" fmla="*/ 1 w 108"/>
                  <a:gd name="T9" fmla="*/ 161593 h 40"/>
                  <a:gd name="T10" fmla="*/ 3 w 108"/>
                  <a:gd name="T11" fmla="*/ 175197 h 40"/>
                  <a:gd name="T12" fmla="*/ 4 w 108"/>
                  <a:gd name="T13" fmla="*/ 199915 h 40"/>
                  <a:gd name="T14" fmla="*/ 120 w 108"/>
                  <a:gd name="T15" fmla="*/ 231423 h 40"/>
                  <a:gd name="T16" fmla="*/ 172 w 108"/>
                  <a:gd name="T17" fmla="*/ 237690 h 40"/>
                  <a:gd name="T18" fmla="*/ 273 w 108"/>
                  <a:gd name="T19" fmla="*/ 251881 h 40"/>
                  <a:gd name="T20" fmla="*/ 348 w 108"/>
                  <a:gd name="T21" fmla="*/ 267859 h 40"/>
                  <a:gd name="T22" fmla="*/ 444 w 108"/>
                  <a:gd name="T23" fmla="*/ 267859 h 40"/>
                  <a:gd name="T24" fmla="*/ 522 w 108"/>
                  <a:gd name="T25" fmla="*/ 267859 h 40"/>
                  <a:gd name="T26" fmla="*/ 613 w 108"/>
                  <a:gd name="T27" fmla="*/ 255551 h 40"/>
                  <a:gd name="T28" fmla="*/ 691 w 108"/>
                  <a:gd name="T29" fmla="*/ 248948 h 40"/>
                  <a:gd name="T30" fmla="*/ 786 w 108"/>
                  <a:gd name="T31" fmla="*/ 231423 h 40"/>
                  <a:gd name="T32" fmla="*/ 848 w 108"/>
                  <a:gd name="T33" fmla="*/ 186334 h 40"/>
                  <a:gd name="T34" fmla="*/ 894 w 108"/>
                  <a:gd name="T35" fmla="*/ 162749 h 40"/>
                  <a:gd name="T36" fmla="*/ 904 w 108"/>
                  <a:gd name="T37" fmla="*/ 141213 h 40"/>
                  <a:gd name="T38" fmla="*/ 944 w 108"/>
                  <a:gd name="T39" fmla="*/ 104176 h 40"/>
                  <a:gd name="T40" fmla="*/ 946 w 108"/>
                  <a:gd name="T41" fmla="*/ 78246 h 40"/>
                  <a:gd name="T42" fmla="*/ 946 w 108"/>
                  <a:gd name="T43" fmla="*/ 62578 h 40"/>
                  <a:gd name="T44" fmla="*/ 907 w 108"/>
                  <a:gd name="T45" fmla="*/ 2243 h 40"/>
                  <a:gd name="T46" fmla="*/ 856 w 108"/>
                  <a:gd name="T47" fmla="*/ 292 h 40"/>
                  <a:gd name="T48" fmla="*/ 804 w 108"/>
                  <a:gd name="T49" fmla="*/ 178 h 40"/>
                  <a:gd name="T50" fmla="*/ 744 w 108"/>
                  <a:gd name="T51" fmla="*/ 0 h 40"/>
                  <a:gd name="T52" fmla="*/ 647 w 108"/>
                  <a:gd name="T53" fmla="*/ 0 h 40"/>
                  <a:gd name="T54" fmla="*/ 581 w 108"/>
                  <a:gd name="T55" fmla="*/ 0 h 40"/>
                  <a:gd name="T56" fmla="*/ 495 w 108"/>
                  <a:gd name="T57" fmla="*/ 178 h 40"/>
                  <a:gd name="T58" fmla="*/ 444 w 108"/>
                  <a:gd name="T59" fmla="*/ 1975 h 40"/>
                  <a:gd name="T60" fmla="*/ 358 w 108"/>
                  <a:gd name="T61" fmla="*/ 54157 h 40"/>
                  <a:gd name="T62" fmla="*/ 288 w 108"/>
                  <a:gd name="T63" fmla="*/ 67674 h 40"/>
                  <a:gd name="T64" fmla="*/ 216 w 108"/>
                  <a:gd name="T65" fmla="*/ 78246 h 40"/>
                  <a:gd name="T66" fmla="*/ 146 w 108"/>
                  <a:gd name="T67" fmla="*/ 89953 h 40"/>
                  <a:gd name="T68" fmla="*/ 106 w 108"/>
                  <a:gd name="T69" fmla="*/ 104176 h 40"/>
                  <a:gd name="T70" fmla="*/ 4 w 108"/>
                  <a:gd name="T71" fmla="*/ 112525 h 40"/>
                  <a:gd name="T72" fmla="*/ 3 w 108"/>
                  <a:gd name="T73" fmla="*/ 130041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40"/>
                  <a:gd name="T113" fmla="*/ 108 w 108"/>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40">
                    <a:moveTo>
                      <a:pt x="3" y="19"/>
                    </a:moveTo>
                    <a:lnTo>
                      <a:pt x="1" y="21"/>
                    </a:lnTo>
                    <a:lnTo>
                      <a:pt x="1" y="22"/>
                    </a:lnTo>
                    <a:lnTo>
                      <a:pt x="0" y="23"/>
                    </a:lnTo>
                    <a:lnTo>
                      <a:pt x="1" y="24"/>
                    </a:lnTo>
                    <a:lnTo>
                      <a:pt x="3" y="27"/>
                    </a:lnTo>
                    <a:lnTo>
                      <a:pt x="8" y="30"/>
                    </a:lnTo>
                    <a:lnTo>
                      <a:pt x="14" y="34"/>
                    </a:lnTo>
                    <a:lnTo>
                      <a:pt x="21" y="36"/>
                    </a:lnTo>
                    <a:lnTo>
                      <a:pt x="31" y="38"/>
                    </a:lnTo>
                    <a:lnTo>
                      <a:pt x="40" y="40"/>
                    </a:lnTo>
                    <a:lnTo>
                      <a:pt x="50" y="40"/>
                    </a:lnTo>
                    <a:lnTo>
                      <a:pt x="60" y="40"/>
                    </a:lnTo>
                    <a:lnTo>
                      <a:pt x="70" y="39"/>
                    </a:lnTo>
                    <a:lnTo>
                      <a:pt x="79" y="37"/>
                    </a:lnTo>
                    <a:lnTo>
                      <a:pt x="89" y="34"/>
                    </a:lnTo>
                    <a:lnTo>
                      <a:pt x="96" y="28"/>
                    </a:lnTo>
                    <a:lnTo>
                      <a:pt x="100" y="25"/>
                    </a:lnTo>
                    <a:lnTo>
                      <a:pt x="103" y="21"/>
                    </a:lnTo>
                    <a:lnTo>
                      <a:pt x="106" y="16"/>
                    </a:lnTo>
                    <a:lnTo>
                      <a:pt x="108" y="12"/>
                    </a:lnTo>
                    <a:lnTo>
                      <a:pt x="108" y="9"/>
                    </a:lnTo>
                    <a:lnTo>
                      <a:pt x="104" y="6"/>
                    </a:lnTo>
                    <a:lnTo>
                      <a:pt x="98" y="4"/>
                    </a:lnTo>
                    <a:lnTo>
                      <a:pt x="92" y="2"/>
                    </a:lnTo>
                    <a:lnTo>
                      <a:pt x="84" y="0"/>
                    </a:lnTo>
                    <a:lnTo>
                      <a:pt x="74" y="0"/>
                    </a:lnTo>
                    <a:lnTo>
                      <a:pt x="66" y="0"/>
                    </a:lnTo>
                    <a:lnTo>
                      <a:pt x="57" y="2"/>
                    </a:lnTo>
                    <a:lnTo>
                      <a:pt x="50" y="5"/>
                    </a:lnTo>
                    <a:lnTo>
                      <a:pt x="41" y="7"/>
                    </a:lnTo>
                    <a:lnTo>
                      <a:pt x="33" y="10"/>
                    </a:lnTo>
                    <a:lnTo>
                      <a:pt x="25" y="12"/>
                    </a:lnTo>
                    <a:lnTo>
                      <a:pt x="18" y="14"/>
                    </a:lnTo>
                    <a:lnTo>
                      <a:pt x="12" y="16"/>
                    </a:lnTo>
                    <a:lnTo>
                      <a:pt x="6" y="17"/>
                    </a:lnTo>
                    <a:lnTo>
                      <a:pt x="3" y="19"/>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90" name="Freeform 1112"/>
              <p:cNvSpPr>
                <a:spLocks noChangeArrowheads="1"/>
              </p:cNvSpPr>
              <p:nvPr/>
            </p:nvSpPr>
            <p:spPr bwMode="auto">
              <a:xfrm>
                <a:off x="2625" y="4257"/>
                <a:ext cx="104" cy="44"/>
              </a:xfrm>
              <a:custGeom>
                <a:avLst/>
                <a:gdLst>
                  <a:gd name="T0" fmla="*/ 1070 w 116"/>
                  <a:gd name="T1" fmla="*/ 0 h 36"/>
                  <a:gd name="T2" fmla="*/ 1050 w 116"/>
                  <a:gd name="T3" fmla="*/ 298 h 36"/>
                  <a:gd name="T4" fmla="*/ 1018 w 116"/>
                  <a:gd name="T5" fmla="*/ 60247 h 36"/>
                  <a:gd name="T6" fmla="*/ 990 w 116"/>
                  <a:gd name="T7" fmla="*/ 82890 h 36"/>
                  <a:gd name="T8" fmla="*/ 959 w 116"/>
                  <a:gd name="T9" fmla="*/ 97284 h 36"/>
                  <a:gd name="T10" fmla="*/ 898 w 116"/>
                  <a:gd name="T11" fmla="*/ 142317 h 36"/>
                  <a:gd name="T12" fmla="*/ 804 w 116"/>
                  <a:gd name="T13" fmla="*/ 167085 h 36"/>
                  <a:gd name="T14" fmla="*/ 715 w 116"/>
                  <a:gd name="T15" fmla="*/ 180992 h 36"/>
                  <a:gd name="T16" fmla="*/ 628 w 116"/>
                  <a:gd name="T17" fmla="*/ 184457 h 36"/>
                  <a:gd name="T18" fmla="*/ 531 w 116"/>
                  <a:gd name="T19" fmla="*/ 184457 h 36"/>
                  <a:gd name="T20" fmla="*/ 441 w 116"/>
                  <a:gd name="T21" fmla="*/ 184457 h 36"/>
                  <a:gd name="T22" fmla="*/ 340 w 116"/>
                  <a:gd name="T23" fmla="*/ 170352 h 36"/>
                  <a:gd name="T24" fmla="*/ 262 w 116"/>
                  <a:gd name="T25" fmla="*/ 157241 h 36"/>
                  <a:gd name="T26" fmla="*/ 190 w 116"/>
                  <a:gd name="T27" fmla="*/ 142317 h 36"/>
                  <a:gd name="T28" fmla="*/ 135 w 116"/>
                  <a:gd name="T29" fmla="*/ 114127 h 36"/>
                  <a:gd name="T30" fmla="*/ 105 w 116"/>
                  <a:gd name="T31" fmla="*/ 97284 h 36"/>
                  <a:gd name="T32" fmla="*/ 4 w 116"/>
                  <a:gd name="T33" fmla="*/ 82890 h 36"/>
                  <a:gd name="T34" fmla="*/ 4 w 116"/>
                  <a:gd name="T35" fmla="*/ 89861 h 36"/>
                  <a:gd name="T36" fmla="*/ 4 w 116"/>
                  <a:gd name="T37" fmla="*/ 97284 h 36"/>
                  <a:gd name="T38" fmla="*/ 100 w 116"/>
                  <a:gd name="T39" fmla="*/ 89861 h 36"/>
                  <a:gd name="T40" fmla="*/ 4 w 116"/>
                  <a:gd name="T41" fmla="*/ 392 h 36"/>
                  <a:gd name="T42" fmla="*/ 3 w 116"/>
                  <a:gd name="T43" fmla="*/ 55609 h 36"/>
                  <a:gd name="T44" fmla="*/ 1 w 116"/>
                  <a:gd name="T45" fmla="*/ 65176 h 36"/>
                  <a:gd name="T46" fmla="*/ 0 w 116"/>
                  <a:gd name="T47" fmla="*/ 89861 h 36"/>
                  <a:gd name="T48" fmla="*/ 1 w 116"/>
                  <a:gd name="T49" fmla="*/ 123653 h 36"/>
                  <a:gd name="T50" fmla="*/ 4 w 116"/>
                  <a:gd name="T51" fmla="*/ 145122 h 36"/>
                  <a:gd name="T52" fmla="*/ 100 w 116"/>
                  <a:gd name="T53" fmla="*/ 180992 h 36"/>
                  <a:gd name="T54" fmla="*/ 160 w 116"/>
                  <a:gd name="T55" fmla="*/ 199825 h 36"/>
                  <a:gd name="T56" fmla="*/ 239 w 116"/>
                  <a:gd name="T57" fmla="*/ 216502 h 36"/>
                  <a:gd name="T58" fmla="*/ 330 w 116"/>
                  <a:gd name="T59" fmla="*/ 243591 h 36"/>
                  <a:gd name="T60" fmla="*/ 429 w 116"/>
                  <a:gd name="T61" fmla="*/ 254142 h 36"/>
                  <a:gd name="T62" fmla="*/ 531 w 116"/>
                  <a:gd name="T63" fmla="*/ 263902 h 36"/>
                  <a:gd name="T64" fmla="*/ 631 w 116"/>
                  <a:gd name="T65" fmla="*/ 263902 h 36"/>
                  <a:gd name="T66" fmla="*/ 752 w 116"/>
                  <a:gd name="T67" fmla="*/ 249359 h 36"/>
                  <a:gd name="T68" fmla="*/ 845 w 116"/>
                  <a:gd name="T69" fmla="*/ 230130 h 36"/>
                  <a:gd name="T70" fmla="*/ 949 w 116"/>
                  <a:gd name="T71" fmla="*/ 196069 h 36"/>
                  <a:gd name="T72" fmla="*/ 1018 w 116"/>
                  <a:gd name="T73" fmla="*/ 157241 h 36"/>
                  <a:gd name="T74" fmla="*/ 1067 w 116"/>
                  <a:gd name="T75" fmla="*/ 133956 h 36"/>
                  <a:gd name="T76" fmla="*/ 1096 w 116"/>
                  <a:gd name="T77" fmla="*/ 97284 h 36"/>
                  <a:gd name="T78" fmla="*/ 1131 w 116"/>
                  <a:gd name="T79" fmla="*/ 60247 h 36"/>
                  <a:gd name="T80" fmla="*/ 1141 w 116"/>
                  <a:gd name="T81" fmla="*/ 298 h 36"/>
                  <a:gd name="T82" fmla="*/ 1070 w 116"/>
                  <a:gd name="T83" fmla="*/ 0 h 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6"/>
                  <a:gd name="T127" fmla="*/ 0 h 36"/>
                  <a:gd name="T128" fmla="*/ 116 w 116"/>
                  <a:gd name="T129" fmla="*/ 36 h 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6" h="36">
                    <a:moveTo>
                      <a:pt x="108" y="0"/>
                    </a:moveTo>
                    <a:lnTo>
                      <a:pt x="106" y="4"/>
                    </a:lnTo>
                    <a:lnTo>
                      <a:pt x="104" y="8"/>
                    </a:lnTo>
                    <a:lnTo>
                      <a:pt x="100" y="12"/>
                    </a:lnTo>
                    <a:lnTo>
                      <a:pt x="98" y="14"/>
                    </a:lnTo>
                    <a:lnTo>
                      <a:pt x="91" y="19"/>
                    </a:lnTo>
                    <a:lnTo>
                      <a:pt x="82" y="23"/>
                    </a:lnTo>
                    <a:lnTo>
                      <a:pt x="73" y="25"/>
                    </a:lnTo>
                    <a:lnTo>
                      <a:pt x="63" y="26"/>
                    </a:lnTo>
                    <a:lnTo>
                      <a:pt x="54" y="26"/>
                    </a:lnTo>
                    <a:lnTo>
                      <a:pt x="44" y="26"/>
                    </a:lnTo>
                    <a:lnTo>
                      <a:pt x="35" y="24"/>
                    </a:lnTo>
                    <a:lnTo>
                      <a:pt x="26" y="22"/>
                    </a:lnTo>
                    <a:lnTo>
                      <a:pt x="20" y="19"/>
                    </a:lnTo>
                    <a:lnTo>
                      <a:pt x="14" y="16"/>
                    </a:lnTo>
                    <a:lnTo>
                      <a:pt x="10" y="14"/>
                    </a:lnTo>
                    <a:lnTo>
                      <a:pt x="8" y="12"/>
                    </a:lnTo>
                    <a:lnTo>
                      <a:pt x="8" y="13"/>
                    </a:lnTo>
                    <a:lnTo>
                      <a:pt x="8" y="14"/>
                    </a:lnTo>
                    <a:lnTo>
                      <a:pt x="9" y="13"/>
                    </a:lnTo>
                    <a:lnTo>
                      <a:pt x="5" y="5"/>
                    </a:lnTo>
                    <a:lnTo>
                      <a:pt x="3" y="7"/>
                    </a:lnTo>
                    <a:lnTo>
                      <a:pt x="1" y="9"/>
                    </a:lnTo>
                    <a:lnTo>
                      <a:pt x="0" y="13"/>
                    </a:lnTo>
                    <a:lnTo>
                      <a:pt x="1" y="17"/>
                    </a:lnTo>
                    <a:lnTo>
                      <a:pt x="4" y="20"/>
                    </a:lnTo>
                    <a:lnTo>
                      <a:pt x="9" y="25"/>
                    </a:lnTo>
                    <a:lnTo>
                      <a:pt x="17" y="28"/>
                    </a:lnTo>
                    <a:lnTo>
                      <a:pt x="24" y="30"/>
                    </a:lnTo>
                    <a:lnTo>
                      <a:pt x="34" y="33"/>
                    </a:lnTo>
                    <a:lnTo>
                      <a:pt x="43" y="35"/>
                    </a:lnTo>
                    <a:lnTo>
                      <a:pt x="54" y="36"/>
                    </a:lnTo>
                    <a:lnTo>
                      <a:pt x="64" y="36"/>
                    </a:lnTo>
                    <a:lnTo>
                      <a:pt x="75" y="34"/>
                    </a:lnTo>
                    <a:lnTo>
                      <a:pt x="86" y="31"/>
                    </a:lnTo>
                    <a:lnTo>
                      <a:pt x="95" y="27"/>
                    </a:lnTo>
                    <a:lnTo>
                      <a:pt x="104" y="22"/>
                    </a:lnTo>
                    <a:lnTo>
                      <a:pt x="107" y="18"/>
                    </a:lnTo>
                    <a:lnTo>
                      <a:pt x="111" y="14"/>
                    </a:lnTo>
                    <a:lnTo>
                      <a:pt x="114" y="8"/>
                    </a:lnTo>
                    <a:lnTo>
                      <a:pt x="116" y="4"/>
                    </a:lnTo>
                    <a:lnTo>
                      <a:pt x="108"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91" name="Freeform 1113"/>
              <p:cNvSpPr>
                <a:spLocks noChangeArrowheads="1"/>
              </p:cNvSpPr>
              <p:nvPr/>
            </p:nvSpPr>
            <p:spPr bwMode="auto">
              <a:xfrm>
                <a:off x="2690" y="4240"/>
                <a:ext cx="53" cy="26"/>
              </a:xfrm>
              <a:custGeom>
                <a:avLst/>
                <a:gdLst>
                  <a:gd name="T0" fmla="*/ 2 w 56"/>
                  <a:gd name="T1" fmla="*/ 2913638 h 19"/>
                  <a:gd name="T2" fmla="*/ 282 w 56"/>
                  <a:gd name="T3" fmla="*/ 2384437 h 19"/>
                  <a:gd name="T4" fmla="*/ 429 w 56"/>
                  <a:gd name="T5" fmla="*/ 2384437 h 19"/>
                  <a:gd name="T6" fmla="*/ 686 w 56"/>
                  <a:gd name="T7" fmla="*/ 2384437 h 19"/>
                  <a:gd name="T8" fmla="*/ 880 w 56"/>
                  <a:gd name="T9" fmla="*/ 2913638 h 19"/>
                  <a:gd name="T10" fmla="*/ 1029 w 56"/>
                  <a:gd name="T11" fmla="*/ 3219807 h 19"/>
                  <a:gd name="T12" fmla="*/ 1157 w 56"/>
                  <a:gd name="T13" fmla="*/ 4347182 h 19"/>
                  <a:gd name="T14" fmla="*/ 1219 w 56"/>
                  <a:gd name="T15" fmla="*/ 4805343 h 19"/>
                  <a:gd name="T16" fmla="*/ 1219 w 56"/>
                  <a:gd name="T17" fmla="*/ 4347182 h 19"/>
                  <a:gd name="T18" fmla="*/ 1410 w 56"/>
                  <a:gd name="T19" fmla="*/ 5311450 h 19"/>
                  <a:gd name="T20" fmla="*/ 1357 w 56"/>
                  <a:gd name="T21" fmla="*/ 2913638 h 19"/>
                  <a:gd name="T22" fmla="*/ 1283 w 56"/>
                  <a:gd name="T23" fmla="*/ 1952110 h 19"/>
                  <a:gd name="T24" fmla="*/ 1144 w 56"/>
                  <a:gd name="T25" fmla="*/ 1597352 h 19"/>
                  <a:gd name="T26" fmla="*/ 892 w 56"/>
                  <a:gd name="T27" fmla="*/ 2760 h 19"/>
                  <a:gd name="T28" fmla="*/ 722 w 56"/>
                  <a:gd name="T29" fmla="*/ 0 h 19"/>
                  <a:gd name="T30" fmla="*/ 429 w 56"/>
                  <a:gd name="T31" fmla="*/ 0 h 19"/>
                  <a:gd name="T32" fmla="*/ 9 w 56"/>
                  <a:gd name="T33" fmla="*/ 0 h 19"/>
                  <a:gd name="T34" fmla="*/ 0 w 56"/>
                  <a:gd name="T35" fmla="*/ 2760 h 19"/>
                  <a:gd name="T36" fmla="*/ 2 w 56"/>
                  <a:gd name="T37" fmla="*/ 291363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19"/>
                  <a:gd name="T59" fmla="*/ 56 w 5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19">
                    <a:moveTo>
                      <a:pt x="2" y="11"/>
                    </a:moveTo>
                    <a:lnTo>
                      <a:pt x="10" y="9"/>
                    </a:lnTo>
                    <a:lnTo>
                      <a:pt x="18" y="9"/>
                    </a:lnTo>
                    <a:lnTo>
                      <a:pt x="27" y="9"/>
                    </a:lnTo>
                    <a:lnTo>
                      <a:pt x="35" y="11"/>
                    </a:lnTo>
                    <a:lnTo>
                      <a:pt x="41" y="12"/>
                    </a:lnTo>
                    <a:lnTo>
                      <a:pt x="46" y="15"/>
                    </a:lnTo>
                    <a:lnTo>
                      <a:pt x="48" y="17"/>
                    </a:lnTo>
                    <a:lnTo>
                      <a:pt x="48" y="15"/>
                    </a:lnTo>
                    <a:lnTo>
                      <a:pt x="56" y="19"/>
                    </a:lnTo>
                    <a:lnTo>
                      <a:pt x="55" y="11"/>
                    </a:lnTo>
                    <a:lnTo>
                      <a:pt x="51" y="7"/>
                    </a:lnTo>
                    <a:lnTo>
                      <a:pt x="45" y="5"/>
                    </a:lnTo>
                    <a:lnTo>
                      <a:pt x="36" y="3"/>
                    </a:lnTo>
                    <a:lnTo>
                      <a:pt x="28" y="0"/>
                    </a:lnTo>
                    <a:lnTo>
                      <a:pt x="18" y="0"/>
                    </a:lnTo>
                    <a:lnTo>
                      <a:pt x="9" y="0"/>
                    </a:lnTo>
                    <a:lnTo>
                      <a:pt x="0" y="3"/>
                    </a:lnTo>
                    <a:lnTo>
                      <a:pt x="2" y="1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92" name="Freeform 1114"/>
              <p:cNvSpPr>
                <a:spLocks noChangeArrowheads="1"/>
              </p:cNvSpPr>
              <p:nvPr/>
            </p:nvSpPr>
            <p:spPr bwMode="auto">
              <a:xfrm>
                <a:off x="2630" y="4243"/>
                <a:ext cx="43" cy="32"/>
              </a:xfrm>
              <a:custGeom>
                <a:avLst/>
                <a:gdLst>
                  <a:gd name="T0" fmla="*/ 2 w 57"/>
                  <a:gd name="T1" fmla="*/ 449361 h 25"/>
                  <a:gd name="T2" fmla="*/ 2 w 57"/>
                  <a:gd name="T3" fmla="*/ 436195 h 25"/>
                  <a:gd name="T4" fmla="*/ 13 w 57"/>
                  <a:gd name="T5" fmla="*/ 416061 h 25"/>
                  <a:gd name="T6" fmla="*/ 17 w 57"/>
                  <a:gd name="T7" fmla="*/ 373871 h 25"/>
                  <a:gd name="T8" fmla="*/ 26 w 57"/>
                  <a:gd name="T9" fmla="*/ 330108 h 25"/>
                  <a:gd name="T10" fmla="*/ 34 w 57"/>
                  <a:gd name="T11" fmla="*/ 282936 h 25"/>
                  <a:gd name="T12" fmla="*/ 43 w 57"/>
                  <a:gd name="T13" fmla="*/ 242548 h 25"/>
                  <a:gd name="T14" fmla="*/ 52 w 57"/>
                  <a:gd name="T15" fmla="*/ 207798 h 25"/>
                  <a:gd name="T16" fmla="*/ 59 w 57"/>
                  <a:gd name="T17" fmla="*/ 152934 h 25"/>
                  <a:gd name="T18" fmla="*/ 57 w 57"/>
                  <a:gd name="T19" fmla="*/ 0 h 25"/>
                  <a:gd name="T20" fmla="*/ 50 w 57"/>
                  <a:gd name="T21" fmla="*/ 586 h 25"/>
                  <a:gd name="T22" fmla="*/ 41 w 57"/>
                  <a:gd name="T23" fmla="*/ 1106 h 25"/>
                  <a:gd name="T24" fmla="*/ 32 w 57"/>
                  <a:gd name="T25" fmla="*/ 141594 h 25"/>
                  <a:gd name="T26" fmla="*/ 23 w 57"/>
                  <a:gd name="T27" fmla="*/ 165135 h 25"/>
                  <a:gd name="T28" fmla="*/ 16 w 57"/>
                  <a:gd name="T29" fmla="*/ 207798 h 25"/>
                  <a:gd name="T30" fmla="*/ 11 w 57"/>
                  <a:gd name="T31" fmla="*/ 242548 h 25"/>
                  <a:gd name="T32" fmla="*/ 2 w 57"/>
                  <a:gd name="T33" fmla="*/ 262090 h 25"/>
                  <a:gd name="T34" fmla="*/ 0 w 57"/>
                  <a:gd name="T35" fmla="*/ 305578 h 25"/>
                  <a:gd name="T36" fmla="*/ 2 w 57"/>
                  <a:gd name="T37" fmla="*/ 449361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25"/>
                  <a:gd name="T59" fmla="*/ 57 w 57"/>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25">
                    <a:moveTo>
                      <a:pt x="4" y="25"/>
                    </a:moveTo>
                    <a:lnTo>
                      <a:pt x="8" y="24"/>
                    </a:lnTo>
                    <a:lnTo>
                      <a:pt x="12" y="23"/>
                    </a:lnTo>
                    <a:lnTo>
                      <a:pt x="18" y="20"/>
                    </a:lnTo>
                    <a:lnTo>
                      <a:pt x="26" y="18"/>
                    </a:lnTo>
                    <a:lnTo>
                      <a:pt x="33" y="16"/>
                    </a:lnTo>
                    <a:lnTo>
                      <a:pt x="41" y="14"/>
                    </a:lnTo>
                    <a:lnTo>
                      <a:pt x="50" y="12"/>
                    </a:lnTo>
                    <a:lnTo>
                      <a:pt x="57" y="8"/>
                    </a:lnTo>
                    <a:lnTo>
                      <a:pt x="55" y="0"/>
                    </a:lnTo>
                    <a:lnTo>
                      <a:pt x="47" y="3"/>
                    </a:lnTo>
                    <a:lnTo>
                      <a:pt x="39" y="5"/>
                    </a:lnTo>
                    <a:lnTo>
                      <a:pt x="31" y="7"/>
                    </a:lnTo>
                    <a:lnTo>
                      <a:pt x="23" y="9"/>
                    </a:lnTo>
                    <a:lnTo>
                      <a:pt x="16" y="12"/>
                    </a:lnTo>
                    <a:lnTo>
                      <a:pt x="10" y="14"/>
                    </a:lnTo>
                    <a:lnTo>
                      <a:pt x="4" y="15"/>
                    </a:lnTo>
                    <a:lnTo>
                      <a:pt x="0" y="17"/>
                    </a:lnTo>
                    <a:lnTo>
                      <a:pt x="4" y="2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93" name="Freeform 1115"/>
              <p:cNvSpPr>
                <a:spLocks noChangeArrowheads="1"/>
              </p:cNvSpPr>
              <p:nvPr/>
            </p:nvSpPr>
            <p:spPr bwMode="auto">
              <a:xfrm>
                <a:off x="3012" y="4245"/>
                <a:ext cx="96" cy="49"/>
              </a:xfrm>
              <a:custGeom>
                <a:avLst/>
                <a:gdLst>
                  <a:gd name="T0" fmla="*/ 947 w 107"/>
                  <a:gd name="T1" fmla="*/ 130041 h 40"/>
                  <a:gd name="T2" fmla="*/ 947 w 107"/>
                  <a:gd name="T3" fmla="*/ 141213 h 40"/>
                  <a:gd name="T4" fmla="*/ 953 w 107"/>
                  <a:gd name="T5" fmla="*/ 149711 h 40"/>
                  <a:gd name="T6" fmla="*/ 953 w 107"/>
                  <a:gd name="T7" fmla="*/ 152015 h 40"/>
                  <a:gd name="T8" fmla="*/ 953 w 107"/>
                  <a:gd name="T9" fmla="*/ 161593 h 40"/>
                  <a:gd name="T10" fmla="*/ 947 w 107"/>
                  <a:gd name="T11" fmla="*/ 175197 h 40"/>
                  <a:gd name="T12" fmla="*/ 896 w 107"/>
                  <a:gd name="T13" fmla="*/ 199915 h 40"/>
                  <a:gd name="T14" fmla="*/ 821 w 107"/>
                  <a:gd name="T15" fmla="*/ 231423 h 40"/>
                  <a:gd name="T16" fmla="*/ 766 w 107"/>
                  <a:gd name="T17" fmla="*/ 237690 h 40"/>
                  <a:gd name="T18" fmla="*/ 686 w 107"/>
                  <a:gd name="T19" fmla="*/ 251881 h 40"/>
                  <a:gd name="T20" fmla="*/ 613 w 107"/>
                  <a:gd name="T21" fmla="*/ 267859 h 40"/>
                  <a:gd name="T22" fmla="*/ 520 w 107"/>
                  <a:gd name="T23" fmla="*/ 267859 h 40"/>
                  <a:gd name="T24" fmla="*/ 427 w 107"/>
                  <a:gd name="T25" fmla="*/ 267859 h 40"/>
                  <a:gd name="T26" fmla="*/ 325 w 107"/>
                  <a:gd name="T27" fmla="*/ 255551 h 40"/>
                  <a:gd name="T28" fmla="*/ 256 w 107"/>
                  <a:gd name="T29" fmla="*/ 248948 h 40"/>
                  <a:gd name="T30" fmla="*/ 160 w 107"/>
                  <a:gd name="T31" fmla="*/ 231423 h 40"/>
                  <a:gd name="T32" fmla="*/ 104 w 107"/>
                  <a:gd name="T33" fmla="*/ 186334 h 40"/>
                  <a:gd name="T34" fmla="*/ 4 w 107"/>
                  <a:gd name="T35" fmla="*/ 162749 h 40"/>
                  <a:gd name="T36" fmla="*/ 4 w 107"/>
                  <a:gd name="T37" fmla="*/ 141213 h 40"/>
                  <a:gd name="T38" fmla="*/ 2 w 107"/>
                  <a:gd name="T39" fmla="*/ 104176 h 40"/>
                  <a:gd name="T40" fmla="*/ 0 w 107"/>
                  <a:gd name="T41" fmla="*/ 78246 h 40"/>
                  <a:gd name="T42" fmla="*/ 0 w 107"/>
                  <a:gd name="T43" fmla="*/ 62578 h 40"/>
                  <a:gd name="T44" fmla="*/ 3 w 107"/>
                  <a:gd name="T45" fmla="*/ 2243 h 40"/>
                  <a:gd name="T46" fmla="*/ 93 w 107"/>
                  <a:gd name="T47" fmla="*/ 292 h 40"/>
                  <a:gd name="T48" fmla="*/ 136 w 107"/>
                  <a:gd name="T49" fmla="*/ 178 h 40"/>
                  <a:gd name="T50" fmla="*/ 210 w 107"/>
                  <a:gd name="T51" fmla="*/ 0 h 40"/>
                  <a:gd name="T52" fmla="*/ 292 w 107"/>
                  <a:gd name="T53" fmla="*/ 0 h 40"/>
                  <a:gd name="T54" fmla="*/ 374 w 107"/>
                  <a:gd name="T55" fmla="*/ 0 h 40"/>
                  <a:gd name="T56" fmla="*/ 450 w 107"/>
                  <a:gd name="T57" fmla="*/ 178 h 40"/>
                  <a:gd name="T58" fmla="*/ 520 w 107"/>
                  <a:gd name="T59" fmla="*/ 1975 h 40"/>
                  <a:gd name="T60" fmla="*/ 591 w 107"/>
                  <a:gd name="T61" fmla="*/ 54157 h 40"/>
                  <a:gd name="T62" fmla="*/ 658 w 107"/>
                  <a:gd name="T63" fmla="*/ 67674 h 40"/>
                  <a:gd name="T64" fmla="*/ 736 w 107"/>
                  <a:gd name="T65" fmla="*/ 78246 h 40"/>
                  <a:gd name="T66" fmla="*/ 804 w 107"/>
                  <a:gd name="T67" fmla="*/ 89953 h 40"/>
                  <a:gd name="T68" fmla="*/ 854 w 107"/>
                  <a:gd name="T69" fmla="*/ 104176 h 40"/>
                  <a:gd name="T70" fmla="*/ 903 w 107"/>
                  <a:gd name="T71" fmla="*/ 112525 h 40"/>
                  <a:gd name="T72" fmla="*/ 947 w 107"/>
                  <a:gd name="T73" fmla="*/ 130041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7"/>
                  <a:gd name="T112" fmla="*/ 0 h 40"/>
                  <a:gd name="T113" fmla="*/ 107 w 107"/>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7" h="40">
                    <a:moveTo>
                      <a:pt x="105" y="19"/>
                    </a:moveTo>
                    <a:lnTo>
                      <a:pt x="106" y="21"/>
                    </a:lnTo>
                    <a:lnTo>
                      <a:pt x="107" y="22"/>
                    </a:lnTo>
                    <a:lnTo>
                      <a:pt x="107" y="23"/>
                    </a:lnTo>
                    <a:lnTo>
                      <a:pt x="107" y="24"/>
                    </a:lnTo>
                    <a:lnTo>
                      <a:pt x="105" y="27"/>
                    </a:lnTo>
                    <a:lnTo>
                      <a:pt x="99" y="30"/>
                    </a:lnTo>
                    <a:lnTo>
                      <a:pt x="93" y="34"/>
                    </a:lnTo>
                    <a:lnTo>
                      <a:pt x="86" y="36"/>
                    </a:lnTo>
                    <a:lnTo>
                      <a:pt x="77" y="38"/>
                    </a:lnTo>
                    <a:lnTo>
                      <a:pt x="68" y="40"/>
                    </a:lnTo>
                    <a:lnTo>
                      <a:pt x="58" y="40"/>
                    </a:lnTo>
                    <a:lnTo>
                      <a:pt x="48" y="40"/>
                    </a:lnTo>
                    <a:lnTo>
                      <a:pt x="37" y="39"/>
                    </a:lnTo>
                    <a:lnTo>
                      <a:pt x="28" y="37"/>
                    </a:lnTo>
                    <a:lnTo>
                      <a:pt x="19" y="34"/>
                    </a:lnTo>
                    <a:lnTo>
                      <a:pt x="11" y="28"/>
                    </a:lnTo>
                    <a:lnTo>
                      <a:pt x="7" y="25"/>
                    </a:lnTo>
                    <a:lnTo>
                      <a:pt x="4" y="21"/>
                    </a:lnTo>
                    <a:lnTo>
                      <a:pt x="2" y="16"/>
                    </a:lnTo>
                    <a:lnTo>
                      <a:pt x="0" y="12"/>
                    </a:lnTo>
                    <a:lnTo>
                      <a:pt x="0" y="9"/>
                    </a:lnTo>
                    <a:lnTo>
                      <a:pt x="3" y="6"/>
                    </a:lnTo>
                    <a:lnTo>
                      <a:pt x="9" y="4"/>
                    </a:lnTo>
                    <a:lnTo>
                      <a:pt x="16" y="2"/>
                    </a:lnTo>
                    <a:lnTo>
                      <a:pt x="24" y="0"/>
                    </a:lnTo>
                    <a:lnTo>
                      <a:pt x="33" y="0"/>
                    </a:lnTo>
                    <a:lnTo>
                      <a:pt x="42" y="0"/>
                    </a:lnTo>
                    <a:lnTo>
                      <a:pt x="51" y="2"/>
                    </a:lnTo>
                    <a:lnTo>
                      <a:pt x="58" y="5"/>
                    </a:lnTo>
                    <a:lnTo>
                      <a:pt x="67" y="7"/>
                    </a:lnTo>
                    <a:lnTo>
                      <a:pt x="74" y="10"/>
                    </a:lnTo>
                    <a:lnTo>
                      <a:pt x="83" y="12"/>
                    </a:lnTo>
                    <a:lnTo>
                      <a:pt x="90" y="14"/>
                    </a:lnTo>
                    <a:lnTo>
                      <a:pt x="96" y="16"/>
                    </a:lnTo>
                    <a:lnTo>
                      <a:pt x="101" y="17"/>
                    </a:lnTo>
                    <a:lnTo>
                      <a:pt x="105" y="19"/>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94" name="Freeform 1116"/>
              <p:cNvSpPr>
                <a:spLocks noChangeArrowheads="1"/>
              </p:cNvSpPr>
              <p:nvPr/>
            </p:nvSpPr>
            <p:spPr bwMode="auto">
              <a:xfrm>
                <a:off x="3009" y="4257"/>
                <a:ext cx="105" cy="44"/>
              </a:xfrm>
              <a:custGeom>
                <a:avLst/>
                <a:gdLst>
                  <a:gd name="T0" fmla="*/ 0 w 115"/>
                  <a:gd name="T1" fmla="*/ 298 h 36"/>
                  <a:gd name="T2" fmla="*/ 2 w 115"/>
                  <a:gd name="T3" fmla="*/ 60247 h 36"/>
                  <a:gd name="T4" fmla="*/ 5 w 115"/>
                  <a:gd name="T5" fmla="*/ 97284 h 36"/>
                  <a:gd name="T6" fmla="*/ 5 w 115"/>
                  <a:gd name="T7" fmla="*/ 133956 h 36"/>
                  <a:gd name="T8" fmla="*/ 187 w 115"/>
                  <a:gd name="T9" fmla="*/ 157241 h 36"/>
                  <a:gd name="T10" fmla="*/ 299 w 115"/>
                  <a:gd name="T11" fmla="*/ 196069 h 36"/>
                  <a:gd name="T12" fmla="*/ 446 w 115"/>
                  <a:gd name="T13" fmla="*/ 230130 h 36"/>
                  <a:gd name="T14" fmla="*/ 602 w 115"/>
                  <a:gd name="T15" fmla="*/ 249359 h 36"/>
                  <a:gd name="T16" fmla="*/ 761 w 115"/>
                  <a:gd name="T17" fmla="*/ 263902 h 36"/>
                  <a:gd name="T18" fmla="*/ 908 w 115"/>
                  <a:gd name="T19" fmla="*/ 263902 h 36"/>
                  <a:gd name="T20" fmla="*/ 1073 w 115"/>
                  <a:gd name="T21" fmla="*/ 254142 h 36"/>
                  <a:gd name="T22" fmla="*/ 1209 w 115"/>
                  <a:gd name="T23" fmla="*/ 243591 h 36"/>
                  <a:gd name="T24" fmla="*/ 1321 w 115"/>
                  <a:gd name="T25" fmla="*/ 216502 h 36"/>
                  <a:gd name="T26" fmla="*/ 1456 w 115"/>
                  <a:gd name="T27" fmla="*/ 199825 h 36"/>
                  <a:gd name="T28" fmla="*/ 1549 w 115"/>
                  <a:gd name="T29" fmla="*/ 180992 h 36"/>
                  <a:gd name="T30" fmla="*/ 1639 w 115"/>
                  <a:gd name="T31" fmla="*/ 145122 h 36"/>
                  <a:gd name="T32" fmla="*/ 1655 w 115"/>
                  <a:gd name="T33" fmla="*/ 123653 h 36"/>
                  <a:gd name="T34" fmla="*/ 1669 w 115"/>
                  <a:gd name="T35" fmla="*/ 89861 h 36"/>
                  <a:gd name="T36" fmla="*/ 1669 w 115"/>
                  <a:gd name="T37" fmla="*/ 65176 h 36"/>
                  <a:gd name="T38" fmla="*/ 1643 w 115"/>
                  <a:gd name="T39" fmla="*/ 55609 h 36"/>
                  <a:gd name="T40" fmla="*/ 1639 w 115"/>
                  <a:gd name="T41" fmla="*/ 392 h 36"/>
                  <a:gd name="T42" fmla="*/ 1561 w 115"/>
                  <a:gd name="T43" fmla="*/ 89861 h 36"/>
                  <a:gd name="T44" fmla="*/ 1561 w 115"/>
                  <a:gd name="T45" fmla="*/ 97284 h 36"/>
                  <a:gd name="T46" fmla="*/ 1561 w 115"/>
                  <a:gd name="T47" fmla="*/ 89861 h 36"/>
                  <a:gd name="T48" fmla="*/ 1561 w 115"/>
                  <a:gd name="T49" fmla="*/ 82890 h 36"/>
                  <a:gd name="T50" fmla="*/ 1549 w 115"/>
                  <a:gd name="T51" fmla="*/ 97284 h 36"/>
                  <a:gd name="T52" fmla="*/ 1472 w 115"/>
                  <a:gd name="T53" fmla="*/ 114127 h 36"/>
                  <a:gd name="T54" fmla="*/ 1397 w 115"/>
                  <a:gd name="T55" fmla="*/ 142317 h 36"/>
                  <a:gd name="T56" fmla="*/ 1296 w 115"/>
                  <a:gd name="T57" fmla="*/ 157241 h 36"/>
                  <a:gd name="T58" fmla="*/ 1162 w 115"/>
                  <a:gd name="T59" fmla="*/ 170352 h 36"/>
                  <a:gd name="T60" fmla="*/ 1043 w 115"/>
                  <a:gd name="T61" fmla="*/ 184457 h 36"/>
                  <a:gd name="T62" fmla="*/ 898 w 115"/>
                  <a:gd name="T63" fmla="*/ 184457 h 36"/>
                  <a:gd name="T64" fmla="*/ 761 w 115"/>
                  <a:gd name="T65" fmla="*/ 184457 h 36"/>
                  <a:gd name="T66" fmla="*/ 612 w 115"/>
                  <a:gd name="T67" fmla="*/ 180992 h 36"/>
                  <a:gd name="T68" fmla="*/ 484 w 115"/>
                  <a:gd name="T69" fmla="*/ 167085 h 36"/>
                  <a:gd name="T70" fmla="*/ 373 w 115"/>
                  <a:gd name="T71" fmla="*/ 142317 h 36"/>
                  <a:gd name="T72" fmla="*/ 249 w 115"/>
                  <a:gd name="T73" fmla="*/ 97284 h 36"/>
                  <a:gd name="T74" fmla="*/ 206 w 115"/>
                  <a:gd name="T75" fmla="*/ 82890 h 36"/>
                  <a:gd name="T76" fmla="*/ 187 w 115"/>
                  <a:gd name="T77" fmla="*/ 60247 h 36"/>
                  <a:gd name="T78" fmla="*/ 144 w 115"/>
                  <a:gd name="T79" fmla="*/ 298 h 36"/>
                  <a:gd name="T80" fmla="*/ 5 w 115"/>
                  <a:gd name="T81" fmla="*/ 0 h 36"/>
                  <a:gd name="T82" fmla="*/ 0 w 115"/>
                  <a:gd name="T83" fmla="*/ 298 h 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5"/>
                  <a:gd name="T127" fmla="*/ 0 h 36"/>
                  <a:gd name="T128" fmla="*/ 115 w 115"/>
                  <a:gd name="T129" fmla="*/ 36 h 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5" h="36">
                    <a:moveTo>
                      <a:pt x="0" y="4"/>
                    </a:moveTo>
                    <a:lnTo>
                      <a:pt x="2" y="8"/>
                    </a:lnTo>
                    <a:lnTo>
                      <a:pt x="5" y="14"/>
                    </a:lnTo>
                    <a:lnTo>
                      <a:pt x="8" y="18"/>
                    </a:lnTo>
                    <a:lnTo>
                      <a:pt x="13" y="22"/>
                    </a:lnTo>
                    <a:lnTo>
                      <a:pt x="21" y="27"/>
                    </a:lnTo>
                    <a:lnTo>
                      <a:pt x="31" y="31"/>
                    </a:lnTo>
                    <a:lnTo>
                      <a:pt x="41" y="34"/>
                    </a:lnTo>
                    <a:lnTo>
                      <a:pt x="52" y="36"/>
                    </a:lnTo>
                    <a:lnTo>
                      <a:pt x="62" y="36"/>
                    </a:lnTo>
                    <a:lnTo>
                      <a:pt x="73" y="35"/>
                    </a:lnTo>
                    <a:lnTo>
                      <a:pt x="82" y="33"/>
                    </a:lnTo>
                    <a:lnTo>
                      <a:pt x="91" y="30"/>
                    </a:lnTo>
                    <a:lnTo>
                      <a:pt x="99" y="28"/>
                    </a:lnTo>
                    <a:lnTo>
                      <a:pt x="106" y="25"/>
                    </a:lnTo>
                    <a:lnTo>
                      <a:pt x="111" y="20"/>
                    </a:lnTo>
                    <a:lnTo>
                      <a:pt x="114" y="17"/>
                    </a:lnTo>
                    <a:lnTo>
                      <a:pt x="115" y="13"/>
                    </a:lnTo>
                    <a:lnTo>
                      <a:pt x="115" y="9"/>
                    </a:lnTo>
                    <a:lnTo>
                      <a:pt x="113" y="7"/>
                    </a:lnTo>
                    <a:lnTo>
                      <a:pt x="111" y="5"/>
                    </a:lnTo>
                    <a:lnTo>
                      <a:pt x="107" y="13"/>
                    </a:lnTo>
                    <a:lnTo>
                      <a:pt x="107" y="14"/>
                    </a:lnTo>
                    <a:lnTo>
                      <a:pt x="107" y="13"/>
                    </a:lnTo>
                    <a:lnTo>
                      <a:pt x="107" y="12"/>
                    </a:lnTo>
                    <a:lnTo>
                      <a:pt x="106" y="14"/>
                    </a:lnTo>
                    <a:lnTo>
                      <a:pt x="101" y="16"/>
                    </a:lnTo>
                    <a:lnTo>
                      <a:pt x="96" y="19"/>
                    </a:lnTo>
                    <a:lnTo>
                      <a:pt x="89" y="22"/>
                    </a:lnTo>
                    <a:lnTo>
                      <a:pt x="80" y="24"/>
                    </a:lnTo>
                    <a:lnTo>
                      <a:pt x="72" y="26"/>
                    </a:lnTo>
                    <a:lnTo>
                      <a:pt x="61" y="26"/>
                    </a:lnTo>
                    <a:lnTo>
                      <a:pt x="52" y="26"/>
                    </a:lnTo>
                    <a:lnTo>
                      <a:pt x="42" y="25"/>
                    </a:lnTo>
                    <a:lnTo>
                      <a:pt x="34" y="23"/>
                    </a:lnTo>
                    <a:lnTo>
                      <a:pt x="25" y="19"/>
                    </a:lnTo>
                    <a:lnTo>
                      <a:pt x="18" y="14"/>
                    </a:lnTo>
                    <a:lnTo>
                      <a:pt x="15" y="12"/>
                    </a:lnTo>
                    <a:lnTo>
                      <a:pt x="13" y="8"/>
                    </a:lnTo>
                    <a:lnTo>
                      <a:pt x="9" y="4"/>
                    </a:lnTo>
                    <a:lnTo>
                      <a:pt x="7" y="0"/>
                    </a:lnTo>
                    <a:lnTo>
                      <a:pt x="0"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95" name="Freeform 1117"/>
              <p:cNvSpPr>
                <a:spLocks noChangeArrowheads="1"/>
              </p:cNvSpPr>
              <p:nvPr/>
            </p:nvSpPr>
            <p:spPr bwMode="auto">
              <a:xfrm>
                <a:off x="3009" y="4240"/>
                <a:ext cx="53" cy="26"/>
              </a:xfrm>
              <a:custGeom>
                <a:avLst/>
                <a:gdLst>
                  <a:gd name="T0" fmla="*/ 1410 w 56"/>
                  <a:gd name="T1" fmla="*/ 2760 h 19"/>
                  <a:gd name="T2" fmla="*/ 1157 w 56"/>
                  <a:gd name="T3" fmla="*/ 0 h 19"/>
                  <a:gd name="T4" fmla="*/ 928 w 56"/>
                  <a:gd name="T5" fmla="*/ 0 h 19"/>
                  <a:gd name="T6" fmla="*/ 686 w 56"/>
                  <a:gd name="T7" fmla="*/ 0 h 19"/>
                  <a:gd name="T8" fmla="*/ 451 w 56"/>
                  <a:gd name="T9" fmla="*/ 2760 h 19"/>
                  <a:gd name="T10" fmla="*/ 297 w 56"/>
                  <a:gd name="T11" fmla="*/ 1597352 h 19"/>
                  <a:gd name="T12" fmla="*/ 5 w 56"/>
                  <a:gd name="T13" fmla="*/ 1952110 h 19"/>
                  <a:gd name="T14" fmla="*/ 1 w 56"/>
                  <a:gd name="T15" fmla="*/ 2913638 h 19"/>
                  <a:gd name="T16" fmla="*/ 0 w 56"/>
                  <a:gd name="T17" fmla="*/ 5311450 h 19"/>
                  <a:gd name="T18" fmla="*/ 7 w 56"/>
                  <a:gd name="T19" fmla="*/ 4347182 h 19"/>
                  <a:gd name="T20" fmla="*/ 7 w 56"/>
                  <a:gd name="T21" fmla="*/ 4805343 h 19"/>
                  <a:gd name="T22" fmla="*/ 9 w 56"/>
                  <a:gd name="T23" fmla="*/ 4347182 h 19"/>
                  <a:gd name="T24" fmla="*/ 367 w 56"/>
                  <a:gd name="T25" fmla="*/ 3219807 h 19"/>
                  <a:gd name="T26" fmla="*/ 502 w 56"/>
                  <a:gd name="T27" fmla="*/ 2913638 h 19"/>
                  <a:gd name="T28" fmla="*/ 722 w 56"/>
                  <a:gd name="T29" fmla="*/ 2384437 h 19"/>
                  <a:gd name="T30" fmla="*/ 928 w 56"/>
                  <a:gd name="T31" fmla="*/ 2384437 h 19"/>
                  <a:gd name="T32" fmla="*/ 1144 w 56"/>
                  <a:gd name="T33" fmla="*/ 2384437 h 19"/>
                  <a:gd name="T34" fmla="*/ 1338 w 56"/>
                  <a:gd name="T35" fmla="*/ 2913638 h 19"/>
                  <a:gd name="T36" fmla="*/ 1410 w 56"/>
                  <a:gd name="T37" fmla="*/ 276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19"/>
                  <a:gd name="T59" fmla="*/ 56 w 5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19">
                    <a:moveTo>
                      <a:pt x="56" y="3"/>
                    </a:moveTo>
                    <a:lnTo>
                      <a:pt x="46" y="0"/>
                    </a:lnTo>
                    <a:lnTo>
                      <a:pt x="37" y="0"/>
                    </a:lnTo>
                    <a:lnTo>
                      <a:pt x="27" y="0"/>
                    </a:lnTo>
                    <a:lnTo>
                      <a:pt x="19" y="3"/>
                    </a:lnTo>
                    <a:lnTo>
                      <a:pt x="11" y="5"/>
                    </a:lnTo>
                    <a:lnTo>
                      <a:pt x="5" y="7"/>
                    </a:lnTo>
                    <a:lnTo>
                      <a:pt x="1" y="11"/>
                    </a:lnTo>
                    <a:lnTo>
                      <a:pt x="0" y="19"/>
                    </a:lnTo>
                    <a:lnTo>
                      <a:pt x="7" y="15"/>
                    </a:lnTo>
                    <a:lnTo>
                      <a:pt x="7" y="17"/>
                    </a:lnTo>
                    <a:lnTo>
                      <a:pt x="9" y="15"/>
                    </a:lnTo>
                    <a:lnTo>
                      <a:pt x="15" y="12"/>
                    </a:lnTo>
                    <a:lnTo>
                      <a:pt x="21" y="11"/>
                    </a:lnTo>
                    <a:lnTo>
                      <a:pt x="28" y="9"/>
                    </a:lnTo>
                    <a:lnTo>
                      <a:pt x="37" y="9"/>
                    </a:lnTo>
                    <a:lnTo>
                      <a:pt x="45" y="9"/>
                    </a:lnTo>
                    <a:lnTo>
                      <a:pt x="53" y="11"/>
                    </a:lnTo>
                    <a:lnTo>
                      <a:pt x="56"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96" name="Freeform 1118"/>
              <p:cNvSpPr>
                <a:spLocks noChangeArrowheads="1"/>
              </p:cNvSpPr>
              <p:nvPr/>
            </p:nvSpPr>
            <p:spPr bwMode="auto">
              <a:xfrm>
                <a:off x="3064" y="4243"/>
                <a:ext cx="44" cy="32"/>
              </a:xfrm>
              <a:custGeom>
                <a:avLst/>
                <a:gdLst>
                  <a:gd name="T0" fmla="*/ 60 w 58"/>
                  <a:gd name="T1" fmla="*/ 305578 h 25"/>
                  <a:gd name="T2" fmla="*/ 56 w 58"/>
                  <a:gd name="T3" fmla="*/ 262090 h 25"/>
                  <a:gd name="T4" fmla="*/ 50 w 58"/>
                  <a:gd name="T5" fmla="*/ 242548 h 25"/>
                  <a:gd name="T6" fmla="*/ 43 w 58"/>
                  <a:gd name="T7" fmla="*/ 207798 h 25"/>
                  <a:gd name="T8" fmla="*/ 36 w 58"/>
                  <a:gd name="T9" fmla="*/ 165135 h 25"/>
                  <a:gd name="T10" fmla="*/ 27 w 58"/>
                  <a:gd name="T11" fmla="*/ 141594 h 25"/>
                  <a:gd name="T12" fmla="*/ 19 w 58"/>
                  <a:gd name="T13" fmla="*/ 1106 h 25"/>
                  <a:gd name="T14" fmla="*/ 11 w 58"/>
                  <a:gd name="T15" fmla="*/ 586 h 25"/>
                  <a:gd name="T16" fmla="*/ 2 w 58"/>
                  <a:gd name="T17" fmla="*/ 0 h 25"/>
                  <a:gd name="T18" fmla="*/ 0 w 58"/>
                  <a:gd name="T19" fmla="*/ 152934 h 25"/>
                  <a:gd name="T20" fmla="*/ 2 w 58"/>
                  <a:gd name="T21" fmla="*/ 207798 h 25"/>
                  <a:gd name="T22" fmla="*/ 17 w 58"/>
                  <a:gd name="T23" fmla="*/ 242548 h 25"/>
                  <a:gd name="T24" fmla="*/ 24 w 58"/>
                  <a:gd name="T25" fmla="*/ 282936 h 25"/>
                  <a:gd name="T26" fmla="*/ 34 w 58"/>
                  <a:gd name="T27" fmla="*/ 330108 h 25"/>
                  <a:gd name="T28" fmla="*/ 42 w 58"/>
                  <a:gd name="T29" fmla="*/ 373871 h 25"/>
                  <a:gd name="T30" fmla="*/ 46 w 58"/>
                  <a:gd name="T31" fmla="*/ 416061 h 25"/>
                  <a:gd name="T32" fmla="*/ 54 w 58"/>
                  <a:gd name="T33" fmla="*/ 436195 h 25"/>
                  <a:gd name="T34" fmla="*/ 56 w 58"/>
                  <a:gd name="T35" fmla="*/ 449361 h 25"/>
                  <a:gd name="T36" fmla="*/ 60 w 58"/>
                  <a:gd name="T37" fmla="*/ 305578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25"/>
                  <a:gd name="T59" fmla="*/ 58 w 58"/>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25">
                    <a:moveTo>
                      <a:pt x="58" y="17"/>
                    </a:moveTo>
                    <a:lnTo>
                      <a:pt x="54" y="15"/>
                    </a:lnTo>
                    <a:lnTo>
                      <a:pt x="48" y="14"/>
                    </a:lnTo>
                    <a:lnTo>
                      <a:pt x="42" y="12"/>
                    </a:lnTo>
                    <a:lnTo>
                      <a:pt x="35" y="9"/>
                    </a:lnTo>
                    <a:lnTo>
                      <a:pt x="26" y="7"/>
                    </a:lnTo>
                    <a:lnTo>
                      <a:pt x="19" y="5"/>
                    </a:lnTo>
                    <a:lnTo>
                      <a:pt x="10" y="3"/>
                    </a:lnTo>
                    <a:lnTo>
                      <a:pt x="3" y="0"/>
                    </a:lnTo>
                    <a:lnTo>
                      <a:pt x="0" y="8"/>
                    </a:lnTo>
                    <a:lnTo>
                      <a:pt x="8" y="12"/>
                    </a:lnTo>
                    <a:lnTo>
                      <a:pt x="17" y="14"/>
                    </a:lnTo>
                    <a:lnTo>
                      <a:pt x="24" y="16"/>
                    </a:lnTo>
                    <a:lnTo>
                      <a:pt x="33" y="18"/>
                    </a:lnTo>
                    <a:lnTo>
                      <a:pt x="40" y="20"/>
                    </a:lnTo>
                    <a:lnTo>
                      <a:pt x="45" y="23"/>
                    </a:lnTo>
                    <a:lnTo>
                      <a:pt x="50" y="24"/>
                    </a:lnTo>
                    <a:lnTo>
                      <a:pt x="54" y="25"/>
                    </a:lnTo>
                    <a:lnTo>
                      <a:pt x="58" y="1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97" name="Freeform 1119"/>
              <p:cNvSpPr>
                <a:spLocks noChangeArrowheads="1"/>
              </p:cNvSpPr>
              <p:nvPr/>
            </p:nvSpPr>
            <p:spPr bwMode="auto">
              <a:xfrm>
                <a:off x="2690" y="4253"/>
                <a:ext cx="97" cy="51"/>
              </a:xfrm>
              <a:custGeom>
                <a:avLst/>
                <a:gdLst>
                  <a:gd name="T0" fmla="*/ 2 w 98"/>
                  <a:gd name="T1" fmla="*/ 9320 h 52"/>
                  <a:gd name="T2" fmla="*/ 1 w 98"/>
                  <a:gd name="T3" fmla="*/ 9451 h 52"/>
                  <a:gd name="T4" fmla="*/ 0 w 98"/>
                  <a:gd name="T5" fmla="*/ 9458 h 52"/>
                  <a:gd name="T6" fmla="*/ 0 w 98"/>
                  <a:gd name="T7" fmla="*/ 10041 h 52"/>
                  <a:gd name="T8" fmla="*/ 0 w 98"/>
                  <a:gd name="T9" fmla="*/ 10186 h 52"/>
                  <a:gd name="T10" fmla="*/ 2 w 98"/>
                  <a:gd name="T11" fmla="*/ 10818 h 52"/>
                  <a:gd name="T12" fmla="*/ 8 w 98"/>
                  <a:gd name="T13" fmla="*/ 10981 h 52"/>
                  <a:gd name="T14" fmla="*/ 568 w 98"/>
                  <a:gd name="T15" fmla="*/ 11641 h 52"/>
                  <a:gd name="T16" fmla="*/ 912 w 98"/>
                  <a:gd name="T17" fmla="*/ 11808 h 52"/>
                  <a:gd name="T18" fmla="*/ 1350 w 98"/>
                  <a:gd name="T19" fmla="*/ 11813 h 52"/>
                  <a:gd name="T20" fmla="*/ 1744 w 98"/>
                  <a:gd name="T21" fmla="*/ 11813 h 52"/>
                  <a:gd name="T22" fmla="*/ 2182 w 98"/>
                  <a:gd name="T23" fmla="*/ 11808 h 52"/>
                  <a:gd name="T24" fmla="*/ 2603 w 98"/>
                  <a:gd name="T25" fmla="*/ 11641 h 52"/>
                  <a:gd name="T26" fmla="*/ 2986 w 98"/>
                  <a:gd name="T27" fmla="*/ 10818 h 52"/>
                  <a:gd name="T28" fmla="*/ 3366 w 98"/>
                  <a:gd name="T29" fmla="*/ 10041 h 52"/>
                  <a:gd name="T30" fmla="*/ 3698 w 98"/>
                  <a:gd name="T31" fmla="*/ 8786 h 52"/>
                  <a:gd name="T32" fmla="*/ 3918 w 98"/>
                  <a:gd name="T33" fmla="*/ 7026 h 52"/>
                  <a:gd name="T34" fmla="*/ 3955 w 98"/>
                  <a:gd name="T35" fmla="*/ 6072 h 52"/>
                  <a:gd name="T36" fmla="*/ 4026 w 98"/>
                  <a:gd name="T37" fmla="*/ 5151 h 52"/>
                  <a:gd name="T38" fmla="*/ 4026 w 98"/>
                  <a:gd name="T39" fmla="*/ 4122 h 52"/>
                  <a:gd name="T40" fmla="*/ 4162 w 98"/>
                  <a:gd name="T41" fmla="*/ 2639 h 52"/>
                  <a:gd name="T42" fmla="*/ 4001 w 98"/>
                  <a:gd name="T43" fmla="*/ 2096 h 52"/>
                  <a:gd name="T44" fmla="*/ 3918 w 98"/>
                  <a:gd name="T45" fmla="*/ 1807 h 52"/>
                  <a:gd name="T46" fmla="*/ 3698 w 98"/>
                  <a:gd name="T47" fmla="*/ 4 h 52"/>
                  <a:gd name="T48" fmla="*/ 3366 w 98"/>
                  <a:gd name="T49" fmla="*/ 1 h 52"/>
                  <a:gd name="T50" fmla="*/ 3094 w 98"/>
                  <a:gd name="T51" fmla="*/ 0 h 52"/>
                  <a:gd name="T52" fmla="*/ 2759 w 98"/>
                  <a:gd name="T53" fmla="*/ 0 h 52"/>
                  <a:gd name="T54" fmla="*/ 2660 w 98"/>
                  <a:gd name="T55" fmla="*/ 1 h 52"/>
                  <a:gd name="T56" fmla="*/ 2494 w 98"/>
                  <a:gd name="T57" fmla="*/ 3 h 52"/>
                  <a:gd name="T58" fmla="*/ 2353 w 98"/>
                  <a:gd name="T59" fmla="*/ 5 h 52"/>
                  <a:gd name="T60" fmla="*/ 2293 w 98"/>
                  <a:gd name="T61" fmla="*/ 1807 h 52"/>
                  <a:gd name="T62" fmla="*/ 2035 w 98"/>
                  <a:gd name="T63" fmla="*/ 2850 h 52"/>
                  <a:gd name="T64" fmla="*/ 1703 w 98"/>
                  <a:gd name="T65" fmla="*/ 4783 h 52"/>
                  <a:gd name="T66" fmla="*/ 1373 w 98"/>
                  <a:gd name="T67" fmla="*/ 5971 h 52"/>
                  <a:gd name="T68" fmla="*/ 1086 w 98"/>
                  <a:gd name="T69" fmla="*/ 6913 h 52"/>
                  <a:gd name="T70" fmla="*/ 677 w 98"/>
                  <a:gd name="T71" fmla="*/ 7573 h 52"/>
                  <a:gd name="T72" fmla="*/ 477 w 98"/>
                  <a:gd name="T73" fmla="*/ 8647 h 52"/>
                  <a:gd name="T74" fmla="*/ 7 w 98"/>
                  <a:gd name="T75" fmla="*/ 8787 h 52"/>
                  <a:gd name="T76" fmla="*/ 2 w 98"/>
                  <a:gd name="T77" fmla="*/ 9320 h 5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8"/>
                  <a:gd name="T118" fmla="*/ 0 h 52"/>
                  <a:gd name="T119" fmla="*/ 98 w 98"/>
                  <a:gd name="T120" fmla="*/ 52 h 5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8" h="52">
                    <a:moveTo>
                      <a:pt x="2" y="40"/>
                    </a:moveTo>
                    <a:lnTo>
                      <a:pt x="1" y="41"/>
                    </a:lnTo>
                    <a:lnTo>
                      <a:pt x="0" y="42"/>
                    </a:lnTo>
                    <a:lnTo>
                      <a:pt x="0" y="43"/>
                    </a:lnTo>
                    <a:lnTo>
                      <a:pt x="0" y="44"/>
                    </a:lnTo>
                    <a:lnTo>
                      <a:pt x="2" y="46"/>
                    </a:lnTo>
                    <a:lnTo>
                      <a:pt x="8" y="48"/>
                    </a:lnTo>
                    <a:lnTo>
                      <a:pt x="14" y="50"/>
                    </a:lnTo>
                    <a:lnTo>
                      <a:pt x="22" y="51"/>
                    </a:lnTo>
                    <a:lnTo>
                      <a:pt x="32" y="52"/>
                    </a:lnTo>
                    <a:lnTo>
                      <a:pt x="41" y="52"/>
                    </a:lnTo>
                    <a:lnTo>
                      <a:pt x="52" y="51"/>
                    </a:lnTo>
                    <a:lnTo>
                      <a:pt x="62" y="50"/>
                    </a:lnTo>
                    <a:lnTo>
                      <a:pt x="71" y="46"/>
                    </a:lnTo>
                    <a:lnTo>
                      <a:pt x="80" y="43"/>
                    </a:lnTo>
                    <a:lnTo>
                      <a:pt x="87" y="38"/>
                    </a:lnTo>
                    <a:lnTo>
                      <a:pt x="92" y="31"/>
                    </a:lnTo>
                    <a:lnTo>
                      <a:pt x="94" y="27"/>
                    </a:lnTo>
                    <a:lnTo>
                      <a:pt x="96" y="22"/>
                    </a:lnTo>
                    <a:lnTo>
                      <a:pt x="96" y="18"/>
                    </a:lnTo>
                    <a:lnTo>
                      <a:pt x="98" y="12"/>
                    </a:lnTo>
                    <a:lnTo>
                      <a:pt x="95" y="9"/>
                    </a:lnTo>
                    <a:lnTo>
                      <a:pt x="92" y="7"/>
                    </a:lnTo>
                    <a:lnTo>
                      <a:pt x="87" y="4"/>
                    </a:lnTo>
                    <a:lnTo>
                      <a:pt x="80" y="1"/>
                    </a:lnTo>
                    <a:lnTo>
                      <a:pt x="73" y="0"/>
                    </a:lnTo>
                    <a:lnTo>
                      <a:pt x="66" y="0"/>
                    </a:lnTo>
                    <a:lnTo>
                      <a:pt x="63" y="1"/>
                    </a:lnTo>
                    <a:lnTo>
                      <a:pt x="59" y="3"/>
                    </a:lnTo>
                    <a:lnTo>
                      <a:pt x="56" y="5"/>
                    </a:lnTo>
                    <a:lnTo>
                      <a:pt x="54" y="7"/>
                    </a:lnTo>
                    <a:lnTo>
                      <a:pt x="48" y="13"/>
                    </a:lnTo>
                    <a:lnTo>
                      <a:pt x="40" y="20"/>
                    </a:lnTo>
                    <a:lnTo>
                      <a:pt x="33" y="26"/>
                    </a:lnTo>
                    <a:lnTo>
                      <a:pt x="25" y="30"/>
                    </a:lnTo>
                    <a:lnTo>
                      <a:pt x="17" y="33"/>
                    </a:lnTo>
                    <a:lnTo>
                      <a:pt x="11" y="37"/>
                    </a:lnTo>
                    <a:lnTo>
                      <a:pt x="7" y="39"/>
                    </a:lnTo>
                    <a:lnTo>
                      <a:pt x="2" y="4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98" name="Freeform 1120"/>
              <p:cNvSpPr>
                <a:spLocks noChangeArrowheads="1"/>
              </p:cNvSpPr>
              <p:nvPr/>
            </p:nvSpPr>
            <p:spPr bwMode="auto">
              <a:xfrm>
                <a:off x="2685" y="4266"/>
                <a:ext cx="106" cy="43"/>
              </a:xfrm>
              <a:custGeom>
                <a:avLst/>
                <a:gdLst>
                  <a:gd name="T0" fmla="*/ 3000 w 107"/>
                  <a:gd name="T1" fmla="*/ 0 h 44"/>
                  <a:gd name="T2" fmla="*/ 2988 w 107"/>
                  <a:gd name="T3" fmla="*/ 94 h 44"/>
                  <a:gd name="T4" fmla="*/ 2988 w 107"/>
                  <a:gd name="T5" fmla="*/ 5099 h 44"/>
                  <a:gd name="T6" fmla="*/ 2950 w 107"/>
                  <a:gd name="T7" fmla="*/ 7845 h 44"/>
                  <a:gd name="T8" fmla="*/ 2947 w 107"/>
                  <a:gd name="T9" fmla="*/ 9371 h 44"/>
                  <a:gd name="T10" fmla="*/ 2782 w 107"/>
                  <a:gd name="T11" fmla="*/ 12905 h 44"/>
                  <a:gd name="T12" fmla="*/ 2538 w 107"/>
                  <a:gd name="T13" fmla="*/ 15801 h 44"/>
                  <a:gd name="T14" fmla="*/ 2279 w 107"/>
                  <a:gd name="T15" fmla="*/ 18297 h 44"/>
                  <a:gd name="T16" fmla="*/ 2044 w 107"/>
                  <a:gd name="T17" fmla="*/ 19532 h 44"/>
                  <a:gd name="T18" fmla="*/ 1714 w 107"/>
                  <a:gd name="T19" fmla="*/ 19953 h 44"/>
                  <a:gd name="T20" fmla="*/ 1440 w 107"/>
                  <a:gd name="T21" fmla="*/ 21285 h 44"/>
                  <a:gd name="T22" fmla="*/ 1121 w 107"/>
                  <a:gd name="T23" fmla="*/ 21285 h 44"/>
                  <a:gd name="T24" fmla="*/ 884 w 107"/>
                  <a:gd name="T25" fmla="*/ 19953 h 44"/>
                  <a:gd name="T26" fmla="*/ 584 w 107"/>
                  <a:gd name="T27" fmla="*/ 19532 h 44"/>
                  <a:gd name="T28" fmla="*/ 424 w 107"/>
                  <a:gd name="T29" fmla="*/ 18297 h 44"/>
                  <a:gd name="T30" fmla="*/ 329 w 107"/>
                  <a:gd name="T31" fmla="*/ 17897 h 44"/>
                  <a:gd name="T32" fmla="*/ 8 w 107"/>
                  <a:gd name="T33" fmla="*/ 17244 h 44"/>
                  <a:gd name="T34" fmla="*/ 329 w 107"/>
                  <a:gd name="T35" fmla="*/ 17897 h 44"/>
                  <a:gd name="T36" fmla="*/ 8 w 107"/>
                  <a:gd name="T37" fmla="*/ 18824 h 44"/>
                  <a:gd name="T38" fmla="*/ 329 w 107"/>
                  <a:gd name="T39" fmla="*/ 18824 h 44"/>
                  <a:gd name="T40" fmla="*/ 6 w 107"/>
                  <a:gd name="T41" fmla="*/ 13290 h 44"/>
                  <a:gd name="T42" fmla="*/ 3 w 107"/>
                  <a:gd name="T43" fmla="*/ 14488 h 44"/>
                  <a:gd name="T44" fmla="*/ 1 w 107"/>
                  <a:gd name="T45" fmla="*/ 15801 h 44"/>
                  <a:gd name="T46" fmla="*/ 0 w 107"/>
                  <a:gd name="T47" fmla="*/ 18297 h 44"/>
                  <a:gd name="T48" fmla="*/ 2 w 107"/>
                  <a:gd name="T49" fmla="*/ 19953 h 44"/>
                  <a:gd name="T50" fmla="*/ 6 w 107"/>
                  <a:gd name="T51" fmla="*/ 22385 h 44"/>
                  <a:gd name="T52" fmla="*/ 377 w 107"/>
                  <a:gd name="T53" fmla="*/ 23744 h 44"/>
                  <a:gd name="T54" fmla="*/ 559 w 107"/>
                  <a:gd name="T55" fmla="*/ 25008 h 44"/>
                  <a:gd name="T56" fmla="*/ 858 w 107"/>
                  <a:gd name="T57" fmla="*/ 25353 h 44"/>
                  <a:gd name="T58" fmla="*/ 1121 w 107"/>
                  <a:gd name="T59" fmla="*/ 25897 h 44"/>
                  <a:gd name="T60" fmla="*/ 1440 w 107"/>
                  <a:gd name="T61" fmla="*/ 25897 h 44"/>
                  <a:gd name="T62" fmla="*/ 1734 w 107"/>
                  <a:gd name="T63" fmla="*/ 25897 h 44"/>
                  <a:gd name="T64" fmla="*/ 2118 w 107"/>
                  <a:gd name="T65" fmla="*/ 25008 h 44"/>
                  <a:gd name="T66" fmla="*/ 2380 w 107"/>
                  <a:gd name="T67" fmla="*/ 23229 h 44"/>
                  <a:gd name="T68" fmla="*/ 2690 w 107"/>
                  <a:gd name="T69" fmla="*/ 21285 h 44"/>
                  <a:gd name="T70" fmla="*/ 2950 w 107"/>
                  <a:gd name="T71" fmla="*/ 17244 h 44"/>
                  <a:gd name="T72" fmla="*/ 3124 w 107"/>
                  <a:gd name="T73" fmla="*/ 12177 h 44"/>
                  <a:gd name="T74" fmla="*/ 3271 w 107"/>
                  <a:gd name="T75" fmla="*/ 10214 h 44"/>
                  <a:gd name="T76" fmla="*/ 3285 w 107"/>
                  <a:gd name="T77" fmla="*/ 6039 h 44"/>
                  <a:gd name="T78" fmla="*/ 3296 w 107"/>
                  <a:gd name="T79" fmla="*/ 3925 h 44"/>
                  <a:gd name="T80" fmla="*/ 3296 w 107"/>
                  <a:gd name="T81" fmla="*/ 0 h 44"/>
                  <a:gd name="T82" fmla="*/ 3000 w 107"/>
                  <a:gd name="T83" fmla="*/ 0 h 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7"/>
                  <a:gd name="T127" fmla="*/ 0 h 44"/>
                  <a:gd name="T128" fmla="*/ 107 w 107"/>
                  <a:gd name="T129" fmla="*/ 44 h 4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7" h="44">
                    <a:moveTo>
                      <a:pt x="98" y="0"/>
                    </a:moveTo>
                    <a:lnTo>
                      <a:pt x="97" y="5"/>
                    </a:lnTo>
                    <a:lnTo>
                      <a:pt x="97" y="9"/>
                    </a:lnTo>
                    <a:lnTo>
                      <a:pt x="95" y="14"/>
                    </a:lnTo>
                    <a:lnTo>
                      <a:pt x="94" y="16"/>
                    </a:lnTo>
                    <a:lnTo>
                      <a:pt x="89" y="22"/>
                    </a:lnTo>
                    <a:lnTo>
                      <a:pt x="82" y="27"/>
                    </a:lnTo>
                    <a:lnTo>
                      <a:pt x="75" y="31"/>
                    </a:lnTo>
                    <a:lnTo>
                      <a:pt x="66" y="33"/>
                    </a:lnTo>
                    <a:lnTo>
                      <a:pt x="56" y="34"/>
                    </a:lnTo>
                    <a:lnTo>
                      <a:pt x="46" y="36"/>
                    </a:lnTo>
                    <a:lnTo>
                      <a:pt x="37" y="36"/>
                    </a:lnTo>
                    <a:lnTo>
                      <a:pt x="28" y="34"/>
                    </a:lnTo>
                    <a:lnTo>
                      <a:pt x="20" y="33"/>
                    </a:lnTo>
                    <a:lnTo>
                      <a:pt x="14" y="31"/>
                    </a:lnTo>
                    <a:lnTo>
                      <a:pt x="9" y="30"/>
                    </a:lnTo>
                    <a:lnTo>
                      <a:pt x="8" y="29"/>
                    </a:lnTo>
                    <a:lnTo>
                      <a:pt x="9" y="30"/>
                    </a:lnTo>
                    <a:lnTo>
                      <a:pt x="8" y="32"/>
                    </a:lnTo>
                    <a:lnTo>
                      <a:pt x="9" y="32"/>
                    </a:lnTo>
                    <a:lnTo>
                      <a:pt x="6" y="23"/>
                    </a:lnTo>
                    <a:lnTo>
                      <a:pt x="3" y="25"/>
                    </a:lnTo>
                    <a:lnTo>
                      <a:pt x="1" y="27"/>
                    </a:lnTo>
                    <a:lnTo>
                      <a:pt x="0" y="31"/>
                    </a:lnTo>
                    <a:lnTo>
                      <a:pt x="2" y="34"/>
                    </a:lnTo>
                    <a:lnTo>
                      <a:pt x="6" y="38"/>
                    </a:lnTo>
                    <a:lnTo>
                      <a:pt x="12" y="40"/>
                    </a:lnTo>
                    <a:lnTo>
                      <a:pt x="19" y="42"/>
                    </a:lnTo>
                    <a:lnTo>
                      <a:pt x="27" y="43"/>
                    </a:lnTo>
                    <a:lnTo>
                      <a:pt x="37" y="44"/>
                    </a:lnTo>
                    <a:lnTo>
                      <a:pt x="46" y="44"/>
                    </a:lnTo>
                    <a:lnTo>
                      <a:pt x="57" y="44"/>
                    </a:lnTo>
                    <a:lnTo>
                      <a:pt x="68" y="42"/>
                    </a:lnTo>
                    <a:lnTo>
                      <a:pt x="77" y="39"/>
                    </a:lnTo>
                    <a:lnTo>
                      <a:pt x="87" y="36"/>
                    </a:lnTo>
                    <a:lnTo>
                      <a:pt x="95" y="29"/>
                    </a:lnTo>
                    <a:lnTo>
                      <a:pt x="101" y="21"/>
                    </a:lnTo>
                    <a:lnTo>
                      <a:pt x="104" y="17"/>
                    </a:lnTo>
                    <a:lnTo>
                      <a:pt x="106" y="11"/>
                    </a:lnTo>
                    <a:lnTo>
                      <a:pt x="107" y="6"/>
                    </a:lnTo>
                    <a:lnTo>
                      <a:pt x="107" y="0"/>
                    </a:lnTo>
                    <a:lnTo>
                      <a:pt x="98"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199" name="Freeform 1121"/>
              <p:cNvSpPr>
                <a:spLocks noChangeArrowheads="1"/>
              </p:cNvSpPr>
              <p:nvPr/>
            </p:nvSpPr>
            <p:spPr bwMode="auto">
              <a:xfrm>
                <a:off x="2744" y="4248"/>
                <a:ext cx="49" cy="22"/>
              </a:xfrm>
              <a:custGeom>
                <a:avLst/>
                <a:gdLst>
                  <a:gd name="T0" fmla="*/ 7 w 52"/>
                  <a:gd name="T1" fmla="*/ 509391 h 16"/>
                  <a:gd name="T2" fmla="*/ 333 w 52"/>
                  <a:gd name="T3" fmla="*/ 451300 h 16"/>
                  <a:gd name="T4" fmla="*/ 393 w 52"/>
                  <a:gd name="T5" fmla="*/ 399898 h 16"/>
                  <a:gd name="T6" fmla="*/ 441 w 52"/>
                  <a:gd name="T7" fmla="*/ 399898 h 16"/>
                  <a:gd name="T8" fmla="*/ 493 w 52"/>
                  <a:gd name="T9" fmla="*/ 376936 h 16"/>
                  <a:gd name="T10" fmla="*/ 689 w 52"/>
                  <a:gd name="T11" fmla="*/ 376936 h 16"/>
                  <a:gd name="T12" fmla="*/ 924 w 52"/>
                  <a:gd name="T13" fmla="*/ 399898 h 16"/>
                  <a:gd name="T14" fmla="*/ 1095 w 52"/>
                  <a:gd name="T15" fmla="*/ 451300 h 16"/>
                  <a:gd name="T16" fmla="*/ 1279 w 52"/>
                  <a:gd name="T17" fmla="*/ 509391 h 16"/>
                  <a:gd name="T18" fmla="*/ 1352 w 52"/>
                  <a:gd name="T19" fmla="*/ 574619 h 16"/>
                  <a:gd name="T20" fmla="*/ 1371 w 52"/>
                  <a:gd name="T21" fmla="*/ 574619 h 16"/>
                  <a:gd name="T22" fmla="*/ 1651 w 52"/>
                  <a:gd name="T23" fmla="*/ 574619 h 16"/>
                  <a:gd name="T24" fmla="*/ 1561 w 52"/>
                  <a:gd name="T25" fmla="*/ 424361 h 16"/>
                  <a:gd name="T26" fmla="*/ 1429 w 52"/>
                  <a:gd name="T27" fmla="*/ 8272 h 16"/>
                  <a:gd name="T28" fmla="*/ 1209 w 52"/>
                  <a:gd name="T29" fmla="*/ 3840 h 16"/>
                  <a:gd name="T30" fmla="*/ 978 w 52"/>
                  <a:gd name="T31" fmla="*/ 1573 h 16"/>
                  <a:gd name="T32" fmla="*/ 730 w 52"/>
                  <a:gd name="T33" fmla="*/ 0 h 16"/>
                  <a:gd name="T34" fmla="*/ 466 w 52"/>
                  <a:gd name="T35" fmla="*/ 0 h 16"/>
                  <a:gd name="T36" fmla="*/ 372 w 52"/>
                  <a:gd name="T37" fmla="*/ 1573 h 16"/>
                  <a:gd name="T38" fmla="*/ 7 w 52"/>
                  <a:gd name="T39" fmla="*/ 2460 h 16"/>
                  <a:gd name="T40" fmla="*/ 3 w 52"/>
                  <a:gd name="T41" fmla="*/ 4261 h 16"/>
                  <a:gd name="T42" fmla="*/ 0 w 52"/>
                  <a:gd name="T43" fmla="*/ 354184 h 16"/>
                  <a:gd name="T44" fmla="*/ 7 w 52"/>
                  <a:gd name="T45" fmla="*/ 509391 h 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2"/>
                  <a:gd name="T70" fmla="*/ 0 h 16"/>
                  <a:gd name="T71" fmla="*/ 52 w 52"/>
                  <a:gd name="T72" fmla="*/ 16 h 1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2" h="16">
                    <a:moveTo>
                      <a:pt x="7" y="14"/>
                    </a:moveTo>
                    <a:lnTo>
                      <a:pt x="9" y="12"/>
                    </a:lnTo>
                    <a:lnTo>
                      <a:pt x="12" y="10"/>
                    </a:lnTo>
                    <a:lnTo>
                      <a:pt x="14" y="10"/>
                    </a:lnTo>
                    <a:lnTo>
                      <a:pt x="16" y="9"/>
                    </a:lnTo>
                    <a:lnTo>
                      <a:pt x="22" y="9"/>
                    </a:lnTo>
                    <a:lnTo>
                      <a:pt x="29" y="10"/>
                    </a:lnTo>
                    <a:lnTo>
                      <a:pt x="35" y="12"/>
                    </a:lnTo>
                    <a:lnTo>
                      <a:pt x="40" y="14"/>
                    </a:lnTo>
                    <a:lnTo>
                      <a:pt x="42" y="16"/>
                    </a:lnTo>
                    <a:lnTo>
                      <a:pt x="43" y="16"/>
                    </a:lnTo>
                    <a:lnTo>
                      <a:pt x="52" y="16"/>
                    </a:lnTo>
                    <a:lnTo>
                      <a:pt x="49" y="11"/>
                    </a:lnTo>
                    <a:lnTo>
                      <a:pt x="44" y="7"/>
                    </a:lnTo>
                    <a:lnTo>
                      <a:pt x="38" y="3"/>
                    </a:lnTo>
                    <a:lnTo>
                      <a:pt x="31" y="1"/>
                    </a:lnTo>
                    <a:lnTo>
                      <a:pt x="23" y="0"/>
                    </a:lnTo>
                    <a:lnTo>
                      <a:pt x="15" y="0"/>
                    </a:lnTo>
                    <a:lnTo>
                      <a:pt x="11" y="1"/>
                    </a:lnTo>
                    <a:lnTo>
                      <a:pt x="7" y="2"/>
                    </a:lnTo>
                    <a:lnTo>
                      <a:pt x="3" y="4"/>
                    </a:lnTo>
                    <a:lnTo>
                      <a:pt x="0" y="8"/>
                    </a:lnTo>
                    <a:lnTo>
                      <a:pt x="7"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00" name="Freeform 1122"/>
              <p:cNvSpPr>
                <a:spLocks noChangeArrowheads="1"/>
              </p:cNvSpPr>
              <p:nvPr/>
            </p:nvSpPr>
            <p:spPr bwMode="auto">
              <a:xfrm>
                <a:off x="2691" y="4257"/>
                <a:ext cx="53" cy="49"/>
              </a:xfrm>
              <a:custGeom>
                <a:avLst/>
                <a:gdLst>
                  <a:gd name="T0" fmla="*/ 3 w 56"/>
                  <a:gd name="T1" fmla="*/ 267859 h 40"/>
                  <a:gd name="T2" fmla="*/ 7 w 56"/>
                  <a:gd name="T3" fmla="*/ 251881 h 40"/>
                  <a:gd name="T4" fmla="*/ 313 w 56"/>
                  <a:gd name="T5" fmla="*/ 248948 h 40"/>
                  <a:gd name="T6" fmla="*/ 429 w 56"/>
                  <a:gd name="T7" fmla="*/ 231423 h 40"/>
                  <a:gd name="T8" fmla="*/ 651 w 56"/>
                  <a:gd name="T9" fmla="*/ 199915 h 40"/>
                  <a:gd name="T10" fmla="*/ 845 w 56"/>
                  <a:gd name="T11" fmla="*/ 162749 h 40"/>
                  <a:gd name="T12" fmla="*/ 1042 w 56"/>
                  <a:gd name="T13" fmla="*/ 130041 h 40"/>
                  <a:gd name="T14" fmla="*/ 1224 w 56"/>
                  <a:gd name="T15" fmla="*/ 84349 h 40"/>
                  <a:gd name="T16" fmla="*/ 1410 w 56"/>
                  <a:gd name="T17" fmla="*/ 2243 h 40"/>
                  <a:gd name="T18" fmla="*/ 1224 w 56"/>
                  <a:gd name="T19" fmla="*/ 0 h 40"/>
                  <a:gd name="T20" fmla="*/ 1099 w 56"/>
                  <a:gd name="T21" fmla="*/ 2243 h 40"/>
                  <a:gd name="T22" fmla="*/ 892 w 56"/>
                  <a:gd name="T23" fmla="*/ 84349 h 40"/>
                  <a:gd name="T24" fmla="*/ 753 w 56"/>
                  <a:gd name="T25" fmla="*/ 112525 h 40"/>
                  <a:gd name="T26" fmla="*/ 502 w 56"/>
                  <a:gd name="T27" fmla="*/ 149711 h 40"/>
                  <a:gd name="T28" fmla="*/ 367 w 56"/>
                  <a:gd name="T29" fmla="*/ 162749 h 40"/>
                  <a:gd name="T30" fmla="*/ 9 w 56"/>
                  <a:gd name="T31" fmla="*/ 186334 h 40"/>
                  <a:gd name="T32" fmla="*/ 3 w 56"/>
                  <a:gd name="T33" fmla="*/ 199915 h 40"/>
                  <a:gd name="T34" fmla="*/ 0 w 56"/>
                  <a:gd name="T35" fmla="*/ 202426 h 40"/>
                  <a:gd name="T36" fmla="*/ 3 w 56"/>
                  <a:gd name="T37" fmla="*/ 267859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40"/>
                  <a:gd name="T59" fmla="*/ 56 w 56"/>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40">
                    <a:moveTo>
                      <a:pt x="3" y="40"/>
                    </a:moveTo>
                    <a:lnTo>
                      <a:pt x="7" y="38"/>
                    </a:lnTo>
                    <a:lnTo>
                      <a:pt x="12" y="37"/>
                    </a:lnTo>
                    <a:lnTo>
                      <a:pt x="18" y="34"/>
                    </a:lnTo>
                    <a:lnTo>
                      <a:pt x="26" y="30"/>
                    </a:lnTo>
                    <a:lnTo>
                      <a:pt x="34" y="25"/>
                    </a:lnTo>
                    <a:lnTo>
                      <a:pt x="42" y="19"/>
                    </a:lnTo>
                    <a:lnTo>
                      <a:pt x="49" y="13"/>
                    </a:lnTo>
                    <a:lnTo>
                      <a:pt x="56" y="6"/>
                    </a:lnTo>
                    <a:lnTo>
                      <a:pt x="49" y="0"/>
                    </a:lnTo>
                    <a:lnTo>
                      <a:pt x="44" y="6"/>
                    </a:lnTo>
                    <a:lnTo>
                      <a:pt x="36" y="13"/>
                    </a:lnTo>
                    <a:lnTo>
                      <a:pt x="29" y="17"/>
                    </a:lnTo>
                    <a:lnTo>
                      <a:pt x="21" y="22"/>
                    </a:lnTo>
                    <a:lnTo>
                      <a:pt x="15" y="25"/>
                    </a:lnTo>
                    <a:lnTo>
                      <a:pt x="9" y="28"/>
                    </a:lnTo>
                    <a:lnTo>
                      <a:pt x="3" y="30"/>
                    </a:lnTo>
                    <a:lnTo>
                      <a:pt x="0" y="31"/>
                    </a:lnTo>
                    <a:lnTo>
                      <a:pt x="3"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01" name="Freeform 1123"/>
              <p:cNvSpPr>
                <a:spLocks noChangeArrowheads="1"/>
              </p:cNvSpPr>
              <p:nvPr/>
            </p:nvSpPr>
            <p:spPr bwMode="auto">
              <a:xfrm>
                <a:off x="2965" y="4253"/>
                <a:ext cx="97" cy="51"/>
              </a:xfrm>
              <a:custGeom>
                <a:avLst/>
                <a:gdLst>
                  <a:gd name="T0" fmla="*/ 5705 w 97"/>
                  <a:gd name="T1" fmla="*/ 9320 h 52"/>
                  <a:gd name="T2" fmla="*/ 5930 w 97"/>
                  <a:gd name="T3" fmla="*/ 9451 h 52"/>
                  <a:gd name="T4" fmla="*/ 5936 w 97"/>
                  <a:gd name="T5" fmla="*/ 9458 h 52"/>
                  <a:gd name="T6" fmla="*/ 5936 w 97"/>
                  <a:gd name="T7" fmla="*/ 10041 h 52"/>
                  <a:gd name="T8" fmla="*/ 5936 w 97"/>
                  <a:gd name="T9" fmla="*/ 10186 h 52"/>
                  <a:gd name="T10" fmla="*/ 5705 w 97"/>
                  <a:gd name="T11" fmla="*/ 10818 h 52"/>
                  <a:gd name="T12" fmla="*/ 5425 w 97"/>
                  <a:gd name="T13" fmla="*/ 10981 h 52"/>
                  <a:gd name="T14" fmla="*/ 5009 w 97"/>
                  <a:gd name="T15" fmla="*/ 11641 h 52"/>
                  <a:gd name="T16" fmla="*/ 4531 w 97"/>
                  <a:gd name="T17" fmla="*/ 11808 h 52"/>
                  <a:gd name="T18" fmla="*/ 3946 w 97"/>
                  <a:gd name="T19" fmla="*/ 11813 h 52"/>
                  <a:gd name="T20" fmla="*/ 3357 w 97"/>
                  <a:gd name="T21" fmla="*/ 11813 h 52"/>
                  <a:gd name="T22" fmla="*/ 2754 w 97"/>
                  <a:gd name="T23" fmla="*/ 11808 h 52"/>
                  <a:gd name="T24" fmla="*/ 2137 w 97"/>
                  <a:gd name="T25" fmla="*/ 11641 h 52"/>
                  <a:gd name="T26" fmla="*/ 1605 w 97"/>
                  <a:gd name="T27" fmla="*/ 10818 h 52"/>
                  <a:gd name="T28" fmla="*/ 924 w 97"/>
                  <a:gd name="T29" fmla="*/ 10041 h 52"/>
                  <a:gd name="T30" fmla="*/ 644 w 97"/>
                  <a:gd name="T31" fmla="*/ 8786 h 52"/>
                  <a:gd name="T32" fmla="*/ 4 w 97"/>
                  <a:gd name="T33" fmla="*/ 7026 h 52"/>
                  <a:gd name="T34" fmla="*/ 2 w 97"/>
                  <a:gd name="T35" fmla="*/ 6072 h 52"/>
                  <a:gd name="T36" fmla="*/ 1 w 97"/>
                  <a:gd name="T37" fmla="*/ 5151 h 52"/>
                  <a:gd name="T38" fmla="*/ 0 w 97"/>
                  <a:gd name="T39" fmla="*/ 4122 h 52"/>
                  <a:gd name="T40" fmla="*/ 0 w 97"/>
                  <a:gd name="T41" fmla="*/ 2639 h 52"/>
                  <a:gd name="T42" fmla="*/ 1 w 97"/>
                  <a:gd name="T43" fmla="*/ 2096 h 52"/>
                  <a:gd name="T44" fmla="*/ 5 w 97"/>
                  <a:gd name="T45" fmla="*/ 1807 h 52"/>
                  <a:gd name="T46" fmla="*/ 644 w 97"/>
                  <a:gd name="T47" fmla="*/ 4 h 52"/>
                  <a:gd name="T48" fmla="*/ 924 w 97"/>
                  <a:gd name="T49" fmla="*/ 1 h 52"/>
                  <a:gd name="T50" fmla="*/ 1491 w 97"/>
                  <a:gd name="T51" fmla="*/ 0 h 52"/>
                  <a:gd name="T52" fmla="*/ 1896 w 97"/>
                  <a:gd name="T53" fmla="*/ 0 h 52"/>
                  <a:gd name="T54" fmla="*/ 2040 w 97"/>
                  <a:gd name="T55" fmla="*/ 1 h 52"/>
                  <a:gd name="T56" fmla="*/ 2300 w 97"/>
                  <a:gd name="T57" fmla="*/ 3 h 52"/>
                  <a:gd name="T58" fmla="*/ 2559 w 97"/>
                  <a:gd name="T59" fmla="*/ 5 h 52"/>
                  <a:gd name="T60" fmla="*/ 2641 w 97"/>
                  <a:gd name="T61" fmla="*/ 1807 h 52"/>
                  <a:gd name="T62" fmla="*/ 2977 w 97"/>
                  <a:gd name="T63" fmla="*/ 2850 h 52"/>
                  <a:gd name="T64" fmla="*/ 3500 w 97"/>
                  <a:gd name="T65" fmla="*/ 4783 h 52"/>
                  <a:gd name="T66" fmla="*/ 3898 w 97"/>
                  <a:gd name="T67" fmla="*/ 5971 h 52"/>
                  <a:gd name="T68" fmla="*/ 4393 w 97"/>
                  <a:gd name="T69" fmla="*/ 6913 h 52"/>
                  <a:gd name="T70" fmla="*/ 4811 w 97"/>
                  <a:gd name="T71" fmla="*/ 7573 h 52"/>
                  <a:gd name="T72" fmla="*/ 5259 w 97"/>
                  <a:gd name="T73" fmla="*/ 8647 h 52"/>
                  <a:gd name="T74" fmla="*/ 5586 w 97"/>
                  <a:gd name="T75" fmla="*/ 8787 h 52"/>
                  <a:gd name="T76" fmla="*/ 5705 w 97"/>
                  <a:gd name="T77" fmla="*/ 9320 h 5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7"/>
                  <a:gd name="T118" fmla="*/ 0 h 52"/>
                  <a:gd name="T119" fmla="*/ 97 w 97"/>
                  <a:gd name="T120" fmla="*/ 52 h 5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7" h="52">
                    <a:moveTo>
                      <a:pt x="94" y="40"/>
                    </a:moveTo>
                    <a:lnTo>
                      <a:pt x="96" y="41"/>
                    </a:lnTo>
                    <a:lnTo>
                      <a:pt x="97" y="42"/>
                    </a:lnTo>
                    <a:lnTo>
                      <a:pt x="97" y="43"/>
                    </a:lnTo>
                    <a:lnTo>
                      <a:pt x="97" y="44"/>
                    </a:lnTo>
                    <a:lnTo>
                      <a:pt x="94" y="46"/>
                    </a:lnTo>
                    <a:lnTo>
                      <a:pt x="89" y="48"/>
                    </a:lnTo>
                    <a:lnTo>
                      <a:pt x="82" y="50"/>
                    </a:lnTo>
                    <a:lnTo>
                      <a:pt x="74" y="51"/>
                    </a:lnTo>
                    <a:lnTo>
                      <a:pt x="65" y="52"/>
                    </a:lnTo>
                    <a:lnTo>
                      <a:pt x="55" y="52"/>
                    </a:lnTo>
                    <a:lnTo>
                      <a:pt x="45" y="51"/>
                    </a:lnTo>
                    <a:lnTo>
                      <a:pt x="35" y="50"/>
                    </a:lnTo>
                    <a:lnTo>
                      <a:pt x="26" y="46"/>
                    </a:lnTo>
                    <a:lnTo>
                      <a:pt x="16" y="43"/>
                    </a:lnTo>
                    <a:lnTo>
                      <a:pt x="10" y="38"/>
                    </a:lnTo>
                    <a:lnTo>
                      <a:pt x="4" y="31"/>
                    </a:lnTo>
                    <a:lnTo>
                      <a:pt x="2" y="27"/>
                    </a:lnTo>
                    <a:lnTo>
                      <a:pt x="1" y="22"/>
                    </a:lnTo>
                    <a:lnTo>
                      <a:pt x="0" y="18"/>
                    </a:lnTo>
                    <a:lnTo>
                      <a:pt x="0" y="12"/>
                    </a:lnTo>
                    <a:lnTo>
                      <a:pt x="1" y="9"/>
                    </a:lnTo>
                    <a:lnTo>
                      <a:pt x="5" y="7"/>
                    </a:lnTo>
                    <a:lnTo>
                      <a:pt x="10" y="4"/>
                    </a:lnTo>
                    <a:lnTo>
                      <a:pt x="16" y="1"/>
                    </a:lnTo>
                    <a:lnTo>
                      <a:pt x="24" y="0"/>
                    </a:lnTo>
                    <a:lnTo>
                      <a:pt x="31" y="0"/>
                    </a:lnTo>
                    <a:lnTo>
                      <a:pt x="34" y="1"/>
                    </a:lnTo>
                    <a:lnTo>
                      <a:pt x="38" y="3"/>
                    </a:lnTo>
                    <a:lnTo>
                      <a:pt x="41" y="5"/>
                    </a:lnTo>
                    <a:lnTo>
                      <a:pt x="43" y="7"/>
                    </a:lnTo>
                    <a:lnTo>
                      <a:pt x="49" y="13"/>
                    </a:lnTo>
                    <a:lnTo>
                      <a:pt x="57" y="20"/>
                    </a:lnTo>
                    <a:lnTo>
                      <a:pt x="64" y="26"/>
                    </a:lnTo>
                    <a:lnTo>
                      <a:pt x="71" y="30"/>
                    </a:lnTo>
                    <a:lnTo>
                      <a:pt x="79" y="33"/>
                    </a:lnTo>
                    <a:lnTo>
                      <a:pt x="85" y="37"/>
                    </a:lnTo>
                    <a:lnTo>
                      <a:pt x="90" y="39"/>
                    </a:lnTo>
                    <a:lnTo>
                      <a:pt x="94" y="4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02" name="Freeform 1124"/>
              <p:cNvSpPr>
                <a:spLocks noChangeArrowheads="1"/>
              </p:cNvSpPr>
              <p:nvPr/>
            </p:nvSpPr>
            <p:spPr bwMode="auto">
              <a:xfrm>
                <a:off x="2958" y="4266"/>
                <a:ext cx="106" cy="43"/>
              </a:xfrm>
              <a:custGeom>
                <a:avLst/>
                <a:gdLst>
                  <a:gd name="T0" fmla="*/ 0 w 106"/>
                  <a:gd name="T1" fmla="*/ 0 h 44"/>
                  <a:gd name="T2" fmla="*/ 0 w 106"/>
                  <a:gd name="T3" fmla="*/ 3925 h 44"/>
                  <a:gd name="T4" fmla="*/ 1 w 106"/>
                  <a:gd name="T5" fmla="*/ 6039 h 44"/>
                  <a:gd name="T6" fmla="*/ 3 w 106"/>
                  <a:gd name="T7" fmla="*/ 10214 h 44"/>
                  <a:gd name="T8" fmla="*/ 6 w 106"/>
                  <a:gd name="T9" fmla="*/ 12177 h 44"/>
                  <a:gd name="T10" fmla="*/ 530 w 106"/>
                  <a:gd name="T11" fmla="*/ 17244 h 44"/>
                  <a:gd name="T12" fmla="*/ 778 w 106"/>
                  <a:gd name="T13" fmla="*/ 21285 h 44"/>
                  <a:gd name="T14" fmla="*/ 1278 w 106"/>
                  <a:gd name="T15" fmla="*/ 23229 h 44"/>
                  <a:gd name="T16" fmla="*/ 1684 w 106"/>
                  <a:gd name="T17" fmla="*/ 25008 h 44"/>
                  <a:gd name="T18" fmla="*/ 2120 w 106"/>
                  <a:gd name="T19" fmla="*/ 25897 h 44"/>
                  <a:gd name="T20" fmla="*/ 2616 w 106"/>
                  <a:gd name="T21" fmla="*/ 25897 h 44"/>
                  <a:gd name="T22" fmla="*/ 2995 w 106"/>
                  <a:gd name="T23" fmla="*/ 25897 h 44"/>
                  <a:gd name="T24" fmla="*/ 3480 w 106"/>
                  <a:gd name="T25" fmla="*/ 25353 h 44"/>
                  <a:gd name="T26" fmla="*/ 3847 w 106"/>
                  <a:gd name="T27" fmla="*/ 25008 h 44"/>
                  <a:gd name="T28" fmla="*/ 4104 w 106"/>
                  <a:gd name="T29" fmla="*/ 23744 h 44"/>
                  <a:gd name="T30" fmla="*/ 4377 w 106"/>
                  <a:gd name="T31" fmla="*/ 22385 h 44"/>
                  <a:gd name="T32" fmla="*/ 4570 w 106"/>
                  <a:gd name="T33" fmla="*/ 19953 h 44"/>
                  <a:gd name="T34" fmla="*/ 4582 w 106"/>
                  <a:gd name="T35" fmla="*/ 18297 h 44"/>
                  <a:gd name="T36" fmla="*/ 4570 w 106"/>
                  <a:gd name="T37" fmla="*/ 15801 h 44"/>
                  <a:gd name="T38" fmla="*/ 4515 w 106"/>
                  <a:gd name="T39" fmla="*/ 14488 h 44"/>
                  <a:gd name="T40" fmla="*/ 4377 w 106"/>
                  <a:gd name="T41" fmla="*/ 13290 h 44"/>
                  <a:gd name="T42" fmla="*/ 4295 w 106"/>
                  <a:gd name="T43" fmla="*/ 18824 h 44"/>
                  <a:gd name="T44" fmla="*/ 4326 w 106"/>
                  <a:gd name="T45" fmla="*/ 18824 h 44"/>
                  <a:gd name="T46" fmla="*/ 4295 w 106"/>
                  <a:gd name="T47" fmla="*/ 18824 h 44"/>
                  <a:gd name="T48" fmla="*/ 4295 w 106"/>
                  <a:gd name="T49" fmla="*/ 17897 h 44"/>
                  <a:gd name="T50" fmla="*/ 4326 w 106"/>
                  <a:gd name="T51" fmla="*/ 17244 h 44"/>
                  <a:gd name="T52" fmla="*/ 4168 w 106"/>
                  <a:gd name="T53" fmla="*/ 17897 h 44"/>
                  <a:gd name="T54" fmla="*/ 3946 w 106"/>
                  <a:gd name="T55" fmla="*/ 18297 h 44"/>
                  <a:gd name="T56" fmla="*/ 3711 w 106"/>
                  <a:gd name="T57" fmla="*/ 19532 h 44"/>
                  <a:gd name="T58" fmla="*/ 3446 w 106"/>
                  <a:gd name="T59" fmla="*/ 19953 h 44"/>
                  <a:gd name="T60" fmla="*/ 2995 w 106"/>
                  <a:gd name="T61" fmla="*/ 21285 h 44"/>
                  <a:gd name="T62" fmla="*/ 2643 w 106"/>
                  <a:gd name="T63" fmla="*/ 21285 h 44"/>
                  <a:gd name="T64" fmla="*/ 2153 w 106"/>
                  <a:gd name="T65" fmla="*/ 19953 h 44"/>
                  <a:gd name="T66" fmla="*/ 1701 w 106"/>
                  <a:gd name="T67" fmla="*/ 19532 h 44"/>
                  <a:gd name="T68" fmla="*/ 1366 w 106"/>
                  <a:gd name="T69" fmla="*/ 18297 h 44"/>
                  <a:gd name="T70" fmla="*/ 1026 w 106"/>
                  <a:gd name="T71" fmla="*/ 15801 h 44"/>
                  <a:gd name="T72" fmla="*/ 698 w 106"/>
                  <a:gd name="T73" fmla="*/ 12905 h 44"/>
                  <a:gd name="T74" fmla="*/ 560 w 106"/>
                  <a:gd name="T75" fmla="*/ 9371 h 44"/>
                  <a:gd name="T76" fmla="*/ 501 w 106"/>
                  <a:gd name="T77" fmla="*/ 7845 h 44"/>
                  <a:gd name="T78" fmla="*/ 474 w 106"/>
                  <a:gd name="T79" fmla="*/ 5099 h 44"/>
                  <a:gd name="T80" fmla="*/ 449 w 106"/>
                  <a:gd name="T81" fmla="*/ 94 h 44"/>
                  <a:gd name="T82" fmla="*/ 449 w 106"/>
                  <a:gd name="T83" fmla="*/ 0 h 44"/>
                  <a:gd name="T84" fmla="*/ 0 w 106"/>
                  <a:gd name="T85" fmla="*/ 0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44"/>
                  <a:gd name="T131" fmla="*/ 106 w 106"/>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44">
                    <a:moveTo>
                      <a:pt x="0" y="0"/>
                    </a:moveTo>
                    <a:lnTo>
                      <a:pt x="0" y="6"/>
                    </a:lnTo>
                    <a:lnTo>
                      <a:pt x="1" y="11"/>
                    </a:lnTo>
                    <a:lnTo>
                      <a:pt x="3" y="17"/>
                    </a:lnTo>
                    <a:lnTo>
                      <a:pt x="6" y="21"/>
                    </a:lnTo>
                    <a:lnTo>
                      <a:pt x="12" y="29"/>
                    </a:lnTo>
                    <a:lnTo>
                      <a:pt x="19" y="36"/>
                    </a:lnTo>
                    <a:lnTo>
                      <a:pt x="29" y="39"/>
                    </a:lnTo>
                    <a:lnTo>
                      <a:pt x="39" y="42"/>
                    </a:lnTo>
                    <a:lnTo>
                      <a:pt x="49" y="44"/>
                    </a:lnTo>
                    <a:lnTo>
                      <a:pt x="60" y="44"/>
                    </a:lnTo>
                    <a:lnTo>
                      <a:pt x="70" y="44"/>
                    </a:lnTo>
                    <a:lnTo>
                      <a:pt x="80" y="43"/>
                    </a:lnTo>
                    <a:lnTo>
                      <a:pt x="88" y="42"/>
                    </a:lnTo>
                    <a:lnTo>
                      <a:pt x="95" y="40"/>
                    </a:lnTo>
                    <a:lnTo>
                      <a:pt x="101" y="38"/>
                    </a:lnTo>
                    <a:lnTo>
                      <a:pt x="105" y="34"/>
                    </a:lnTo>
                    <a:lnTo>
                      <a:pt x="106" y="31"/>
                    </a:lnTo>
                    <a:lnTo>
                      <a:pt x="105" y="27"/>
                    </a:lnTo>
                    <a:lnTo>
                      <a:pt x="103" y="25"/>
                    </a:lnTo>
                    <a:lnTo>
                      <a:pt x="101" y="23"/>
                    </a:lnTo>
                    <a:lnTo>
                      <a:pt x="98" y="32"/>
                    </a:lnTo>
                    <a:lnTo>
                      <a:pt x="99" y="32"/>
                    </a:lnTo>
                    <a:lnTo>
                      <a:pt x="98" y="32"/>
                    </a:lnTo>
                    <a:lnTo>
                      <a:pt x="98" y="30"/>
                    </a:lnTo>
                    <a:lnTo>
                      <a:pt x="99" y="29"/>
                    </a:lnTo>
                    <a:lnTo>
                      <a:pt x="97" y="30"/>
                    </a:lnTo>
                    <a:lnTo>
                      <a:pt x="92" y="31"/>
                    </a:lnTo>
                    <a:lnTo>
                      <a:pt x="86" y="33"/>
                    </a:lnTo>
                    <a:lnTo>
                      <a:pt x="79" y="34"/>
                    </a:lnTo>
                    <a:lnTo>
                      <a:pt x="70" y="36"/>
                    </a:lnTo>
                    <a:lnTo>
                      <a:pt x="61" y="36"/>
                    </a:lnTo>
                    <a:lnTo>
                      <a:pt x="50" y="34"/>
                    </a:lnTo>
                    <a:lnTo>
                      <a:pt x="40" y="33"/>
                    </a:lnTo>
                    <a:lnTo>
                      <a:pt x="32" y="31"/>
                    </a:lnTo>
                    <a:lnTo>
                      <a:pt x="24" y="27"/>
                    </a:lnTo>
                    <a:lnTo>
                      <a:pt x="17" y="22"/>
                    </a:lnTo>
                    <a:lnTo>
                      <a:pt x="13" y="16"/>
                    </a:lnTo>
                    <a:lnTo>
                      <a:pt x="11" y="14"/>
                    </a:lnTo>
                    <a:lnTo>
                      <a:pt x="10" y="9"/>
                    </a:lnTo>
                    <a:lnTo>
                      <a:pt x="9" y="5"/>
                    </a:lnTo>
                    <a:lnTo>
                      <a:pt x="9" y="0"/>
                    </a:lnTo>
                    <a:lnTo>
                      <a:pt x="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03" name="Freeform 1125"/>
              <p:cNvSpPr>
                <a:spLocks noChangeArrowheads="1"/>
              </p:cNvSpPr>
              <p:nvPr/>
            </p:nvSpPr>
            <p:spPr bwMode="auto">
              <a:xfrm>
                <a:off x="2958" y="4248"/>
                <a:ext cx="48" cy="22"/>
              </a:xfrm>
              <a:custGeom>
                <a:avLst/>
                <a:gdLst>
                  <a:gd name="T0" fmla="*/ 1724 w 51"/>
                  <a:gd name="T1" fmla="*/ 354184 h 16"/>
                  <a:gd name="T2" fmla="*/ 1627 w 51"/>
                  <a:gd name="T3" fmla="*/ 4261 h 16"/>
                  <a:gd name="T4" fmla="*/ 1538 w 51"/>
                  <a:gd name="T5" fmla="*/ 2460 h 16"/>
                  <a:gd name="T6" fmla="*/ 1328 w 51"/>
                  <a:gd name="T7" fmla="*/ 1573 h 16"/>
                  <a:gd name="T8" fmla="*/ 1185 w 51"/>
                  <a:gd name="T9" fmla="*/ 0 h 16"/>
                  <a:gd name="T10" fmla="*/ 999 w 51"/>
                  <a:gd name="T11" fmla="*/ 0 h 16"/>
                  <a:gd name="T12" fmla="*/ 633 w 51"/>
                  <a:gd name="T13" fmla="*/ 1573 h 16"/>
                  <a:gd name="T14" fmla="*/ 424 w 51"/>
                  <a:gd name="T15" fmla="*/ 3840 h 16"/>
                  <a:gd name="T16" fmla="*/ 8 w 51"/>
                  <a:gd name="T17" fmla="*/ 8272 h 16"/>
                  <a:gd name="T18" fmla="*/ 2 w 51"/>
                  <a:gd name="T19" fmla="*/ 424361 h 16"/>
                  <a:gd name="T20" fmla="*/ 0 w 51"/>
                  <a:gd name="T21" fmla="*/ 574619 h 16"/>
                  <a:gd name="T22" fmla="*/ 338 w 51"/>
                  <a:gd name="T23" fmla="*/ 574619 h 16"/>
                  <a:gd name="T24" fmla="*/ 400 w 51"/>
                  <a:gd name="T25" fmla="*/ 509391 h 16"/>
                  <a:gd name="T26" fmla="*/ 534 w 51"/>
                  <a:gd name="T27" fmla="*/ 451300 h 16"/>
                  <a:gd name="T28" fmla="*/ 710 w 51"/>
                  <a:gd name="T29" fmla="*/ 399898 h 16"/>
                  <a:gd name="T30" fmla="*/ 999 w 51"/>
                  <a:gd name="T31" fmla="*/ 376936 h 16"/>
                  <a:gd name="T32" fmla="*/ 1183 w 51"/>
                  <a:gd name="T33" fmla="*/ 376936 h 16"/>
                  <a:gd name="T34" fmla="*/ 1255 w 51"/>
                  <a:gd name="T35" fmla="*/ 399898 h 16"/>
                  <a:gd name="T36" fmla="*/ 1328 w 51"/>
                  <a:gd name="T37" fmla="*/ 399898 h 16"/>
                  <a:gd name="T38" fmla="*/ 1487 w 51"/>
                  <a:gd name="T39" fmla="*/ 451300 h 16"/>
                  <a:gd name="T40" fmla="*/ 1538 w 51"/>
                  <a:gd name="T41" fmla="*/ 509391 h 16"/>
                  <a:gd name="T42" fmla="*/ 1724 w 51"/>
                  <a:gd name="T43" fmla="*/ 354184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1"/>
                  <a:gd name="T67" fmla="*/ 0 h 16"/>
                  <a:gd name="T68" fmla="*/ 51 w 51"/>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1" h="16">
                    <a:moveTo>
                      <a:pt x="51" y="8"/>
                    </a:moveTo>
                    <a:lnTo>
                      <a:pt x="48" y="4"/>
                    </a:lnTo>
                    <a:lnTo>
                      <a:pt x="45" y="2"/>
                    </a:lnTo>
                    <a:lnTo>
                      <a:pt x="40" y="1"/>
                    </a:lnTo>
                    <a:lnTo>
                      <a:pt x="36" y="0"/>
                    </a:lnTo>
                    <a:lnTo>
                      <a:pt x="29" y="0"/>
                    </a:lnTo>
                    <a:lnTo>
                      <a:pt x="20" y="1"/>
                    </a:lnTo>
                    <a:lnTo>
                      <a:pt x="13" y="3"/>
                    </a:lnTo>
                    <a:lnTo>
                      <a:pt x="8" y="7"/>
                    </a:lnTo>
                    <a:lnTo>
                      <a:pt x="2" y="11"/>
                    </a:lnTo>
                    <a:lnTo>
                      <a:pt x="0" y="16"/>
                    </a:lnTo>
                    <a:lnTo>
                      <a:pt x="9" y="16"/>
                    </a:lnTo>
                    <a:lnTo>
                      <a:pt x="12" y="14"/>
                    </a:lnTo>
                    <a:lnTo>
                      <a:pt x="17" y="12"/>
                    </a:lnTo>
                    <a:lnTo>
                      <a:pt x="22" y="10"/>
                    </a:lnTo>
                    <a:lnTo>
                      <a:pt x="29" y="9"/>
                    </a:lnTo>
                    <a:lnTo>
                      <a:pt x="35" y="9"/>
                    </a:lnTo>
                    <a:lnTo>
                      <a:pt x="38" y="10"/>
                    </a:lnTo>
                    <a:lnTo>
                      <a:pt x="40" y="10"/>
                    </a:lnTo>
                    <a:lnTo>
                      <a:pt x="43" y="12"/>
                    </a:lnTo>
                    <a:lnTo>
                      <a:pt x="45" y="14"/>
                    </a:lnTo>
                    <a:lnTo>
                      <a:pt x="51"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04" name="Freeform 1126"/>
              <p:cNvSpPr>
                <a:spLocks noChangeArrowheads="1"/>
              </p:cNvSpPr>
              <p:nvPr/>
            </p:nvSpPr>
            <p:spPr bwMode="auto">
              <a:xfrm>
                <a:off x="3007" y="4257"/>
                <a:ext cx="53" cy="49"/>
              </a:xfrm>
              <a:custGeom>
                <a:avLst/>
                <a:gdLst>
                  <a:gd name="T0" fmla="*/ 1410 w 56"/>
                  <a:gd name="T1" fmla="*/ 202426 h 40"/>
                  <a:gd name="T2" fmla="*/ 1289 w 56"/>
                  <a:gd name="T3" fmla="*/ 199915 h 40"/>
                  <a:gd name="T4" fmla="*/ 1206 w 56"/>
                  <a:gd name="T5" fmla="*/ 186334 h 40"/>
                  <a:gd name="T6" fmla="*/ 1029 w 56"/>
                  <a:gd name="T7" fmla="*/ 162749 h 40"/>
                  <a:gd name="T8" fmla="*/ 845 w 56"/>
                  <a:gd name="T9" fmla="*/ 149711 h 40"/>
                  <a:gd name="T10" fmla="*/ 651 w 56"/>
                  <a:gd name="T11" fmla="*/ 112525 h 40"/>
                  <a:gd name="T12" fmla="*/ 451 w 56"/>
                  <a:gd name="T13" fmla="*/ 84349 h 40"/>
                  <a:gd name="T14" fmla="*/ 313 w 56"/>
                  <a:gd name="T15" fmla="*/ 2243 h 40"/>
                  <a:gd name="T16" fmla="*/ 6 w 56"/>
                  <a:gd name="T17" fmla="*/ 0 h 40"/>
                  <a:gd name="T18" fmla="*/ 0 w 56"/>
                  <a:gd name="T19" fmla="*/ 2243 h 40"/>
                  <a:gd name="T20" fmla="*/ 6 w 56"/>
                  <a:gd name="T21" fmla="*/ 84349 h 40"/>
                  <a:gd name="T22" fmla="*/ 330 w 56"/>
                  <a:gd name="T23" fmla="*/ 130041 h 40"/>
                  <a:gd name="T24" fmla="*/ 529 w 56"/>
                  <a:gd name="T25" fmla="*/ 162749 h 40"/>
                  <a:gd name="T26" fmla="*/ 753 w 56"/>
                  <a:gd name="T27" fmla="*/ 199915 h 40"/>
                  <a:gd name="T28" fmla="*/ 928 w 56"/>
                  <a:gd name="T29" fmla="*/ 231423 h 40"/>
                  <a:gd name="T30" fmla="*/ 1099 w 56"/>
                  <a:gd name="T31" fmla="*/ 248948 h 40"/>
                  <a:gd name="T32" fmla="*/ 1219 w 56"/>
                  <a:gd name="T33" fmla="*/ 251881 h 40"/>
                  <a:gd name="T34" fmla="*/ 1338 w 56"/>
                  <a:gd name="T35" fmla="*/ 267859 h 40"/>
                  <a:gd name="T36" fmla="*/ 1410 w 56"/>
                  <a:gd name="T37" fmla="*/ 202426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40"/>
                  <a:gd name="T59" fmla="*/ 56 w 56"/>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40">
                    <a:moveTo>
                      <a:pt x="56" y="31"/>
                    </a:moveTo>
                    <a:lnTo>
                      <a:pt x="52" y="30"/>
                    </a:lnTo>
                    <a:lnTo>
                      <a:pt x="47" y="28"/>
                    </a:lnTo>
                    <a:lnTo>
                      <a:pt x="41" y="25"/>
                    </a:lnTo>
                    <a:lnTo>
                      <a:pt x="34" y="22"/>
                    </a:lnTo>
                    <a:lnTo>
                      <a:pt x="26" y="17"/>
                    </a:lnTo>
                    <a:lnTo>
                      <a:pt x="19" y="13"/>
                    </a:lnTo>
                    <a:lnTo>
                      <a:pt x="12" y="6"/>
                    </a:lnTo>
                    <a:lnTo>
                      <a:pt x="6" y="0"/>
                    </a:lnTo>
                    <a:lnTo>
                      <a:pt x="0" y="6"/>
                    </a:lnTo>
                    <a:lnTo>
                      <a:pt x="6" y="13"/>
                    </a:lnTo>
                    <a:lnTo>
                      <a:pt x="13" y="19"/>
                    </a:lnTo>
                    <a:lnTo>
                      <a:pt x="22" y="25"/>
                    </a:lnTo>
                    <a:lnTo>
                      <a:pt x="29" y="30"/>
                    </a:lnTo>
                    <a:lnTo>
                      <a:pt x="37" y="34"/>
                    </a:lnTo>
                    <a:lnTo>
                      <a:pt x="44" y="37"/>
                    </a:lnTo>
                    <a:lnTo>
                      <a:pt x="48" y="38"/>
                    </a:lnTo>
                    <a:lnTo>
                      <a:pt x="53" y="40"/>
                    </a:lnTo>
                    <a:lnTo>
                      <a:pt x="56" y="3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05" name="Freeform 1127"/>
              <p:cNvSpPr>
                <a:spLocks noChangeArrowheads="1"/>
              </p:cNvSpPr>
              <p:nvPr/>
            </p:nvSpPr>
            <p:spPr bwMode="auto">
              <a:xfrm>
                <a:off x="2762" y="4251"/>
                <a:ext cx="67" cy="57"/>
              </a:xfrm>
              <a:custGeom>
                <a:avLst/>
                <a:gdLst>
                  <a:gd name="T0" fmla="*/ 3 w 69"/>
                  <a:gd name="T1" fmla="*/ 28622 h 56"/>
                  <a:gd name="T2" fmla="*/ 0 w 69"/>
                  <a:gd name="T3" fmla="*/ 30536 h 56"/>
                  <a:gd name="T4" fmla="*/ 0 w 69"/>
                  <a:gd name="T5" fmla="*/ 32465 h 56"/>
                  <a:gd name="T6" fmla="*/ 1 w 69"/>
                  <a:gd name="T7" fmla="*/ 33524 h 56"/>
                  <a:gd name="T8" fmla="*/ 5 w 69"/>
                  <a:gd name="T9" fmla="*/ 33989 h 56"/>
                  <a:gd name="T10" fmla="*/ 431 w 69"/>
                  <a:gd name="T11" fmla="*/ 34878 h 56"/>
                  <a:gd name="T12" fmla="*/ 605 w 69"/>
                  <a:gd name="T13" fmla="*/ 35338 h 56"/>
                  <a:gd name="T14" fmla="*/ 899 w 69"/>
                  <a:gd name="T15" fmla="*/ 35338 h 56"/>
                  <a:gd name="T16" fmla="*/ 1197 w 69"/>
                  <a:gd name="T17" fmla="*/ 35338 h 56"/>
                  <a:gd name="T18" fmla="*/ 1492 w 69"/>
                  <a:gd name="T19" fmla="*/ 33989 h 56"/>
                  <a:gd name="T20" fmla="*/ 1774 w 69"/>
                  <a:gd name="T21" fmla="*/ 33241 h 56"/>
                  <a:gd name="T22" fmla="*/ 2094 w 69"/>
                  <a:gd name="T23" fmla="*/ 30536 h 56"/>
                  <a:gd name="T24" fmla="*/ 2343 w 69"/>
                  <a:gd name="T25" fmla="*/ 28016 h 56"/>
                  <a:gd name="T26" fmla="*/ 2489 w 69"/>
                  <a:gd name="T27" fmla="*/ 24117 h 56"/>
                  <a:gd name="T28" fmla="*/ 2683 w 69"/>
                  <a:gd name="T29" fmla="*/ 19914 h 56"/>
                  <a:gd name="T30" fmla="*/ 2683 w 69"/>
                  <a:gd name="T31" fmla="*/ 18279 h 56"/>
                  <a:gd name="T32" fmla="*/ 2693 w 69"/>
                  <a:gd name="T33" fmla="*/ 14139 h 56"/>
                  <a:gd name="T34" fmla="*/ 2693 w 69"/>
                  <a:gd name="T35" fmla="*/ 11912 h 56"/>
                  <a:gd name="T36" fmla="*/ 2683 w 69"/>
                  <a:gd name="T37" fmla="*/ 7195 h 56"/>
                  <a:gd name="T38" fmla="*/ 2622 w 69"/>
                  <a:gd name="T39" fmla="*/ 4677 h 56"/>
                  <a:gd name="T40" fmla="*/ 2479 w 69"/>
                  <a:gd name="T41" fmla="*/ 3 h 56"/>
                  <a:gd name="T42" fmla="*/ 2225 w 69"/>
                  <a:gd name="T43" fmla="*/ 1 h 56"/>
                  <a:gd name="T44" fmla="*/ 2032 w 69"/>
                  <a:gd name="T45" fmla="*/ 0 h 56"/>
                  <a:gd name="T46" fmla="*/ 1774 w 69"/>
                  <a:gd name="T47" fmla="*/ 1 h 56"/>
                  <a:gd name="T48" fmla="*/ 1579 w 69"/>
                  <a:gd name="T49" fmla="*/ 4325 h 56"/>
                  <a:gd name="T50" fmla="*/ 1340 w 69"/>
                  <a:gd name="T51" fmla="*/ 6577 h 56"/>
                  <a:gd name="T52" fmla="*/ 1197 w 69"/>
                  <a:gd name="T53" fmla="*/ 12002 h 56"/>
                  <a:gd name="T54" fmla="*/ 1068 w 69"/>
                  <a:gd name="T55" fmla="*/ 18279 h 56"/>
                  <a:gd name="T56" fmla="*/ 899 w 69"/>
                  <a:gd name="T57" fmla="*/ 20324 h 56"/>
                  <a:gd name="T58" fmla="*/ 758 w 69"/>
                  <a:gd name="T59" fmla="*/ 23633 h 56"/>
                  <a:gd name="T60" fmla="*/ 605 w 69"/>
                  <a:gd name="T61" fmla="*/ 25937 h 56"/>
                  <a:gd name="T62" fmla="*/ 509 w 69"/>
                  <a:gd name="T63" fmla="*/ 27368 h 56"/>
                  <a:gd name="T64" fmla="*/ 8 w 69"/>
                  <a:gd name="T65" fmla="*/ 28267 h 56"/>
                  <a:gd name="T66" fmla="*/ 6 w 69"/>
                  <a:gd name="T67" fmla="*/ 28622 h 56"/>
                  <a:gd name="T68" fmla="*/ 3 w 69"/>
                  <a:gd name="T69" fmla="*/ 28622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9"/>
                  <a:gd name="T106" fmla="*/ 0 h 56"/>
                  <a:gd name="T107" fmla="*/ 69 w 69"/>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9" h="56">
                    <a:moveTo>
                      <a:pt x="3" y="46"/>
                    </a:moveTo>
                    <a:lnTo>
                      <a:pt x="0" y="48"/>
                    </a:lnTo>
                    <a:lnTo>
                      <a:pt x="0" y="51"/>
                    </a:lnTo>
                    <a:lnTo>
                      <a:pt x="1" y="53"/>
                    </a:lnTo>
                    <a:lnTo>
                      <a:pt x="5" y="54"/>
                    </a:lnTo>
                    <a:lnTo>
                      <a:pt x="10" y="55"/>
                    </a:lnTo>
                    <a:lnTo>
                      <a:pt x="16" y="56"/>
                    </a:lnTo>
                    <a:lnTo>
                      <a:pt x="23" y="56"/>
                    </a:lnTo>
                    <a:lnTo>
                      <a:pt x="31" y="56"/>
                    </a:lnTo>
                    <a:lnTo>
                      <a:pt x="38" y="54"/>
                    </a:lnTo>
                    <a:lnTo>
                      <a:pt x="45" y="52"/>
                    </a:lnTo>
                    <a:lnTo>
                      <a:pt x="53" y="48"/>
                    </a:lnTo>
                    <a:lnTo>
                      <a:pt x="59" y="44"/>
                    </a:lnTo>
                    <a:lnTo>
                      <a:pt x="63" y="39"/>
                    </a:lnTo>
                    <a:lnTo>
                      <a:pt x="68" y="31"/>
                    </a:lnTo>
                    <a:lnTo>
                      <a:pt x="68" y="28"/>
                    </a:lnTo>
                    <a:lnTo>
                      <a:pt x="69" y="22"/>
                    </a:lnTo>
                    <a:lnTo>
                      <a:pt x="69" y="18"/>
                    </a:lnTo>
                    <a:lnTo>
                      <a:pt x="68" y="12"/>
                    </a:lnTo>
                    <a:lnTo>
                      <a:pt x="66" y="7"/>
                    </a:lnTo>
                    <a:lnTo>
                      <a:pt x="62" y="3"/>
                    </a:lnTo>
                    <a:lnTo>
                      <a:pt x="57" y="1"/>
                    </a:lnTo>
                    <a:lnTo>
                      <a:pt x="52" y="0"/>
                    </a:lnTo>
                    <a:lnTo>
                      <a:pt x="45" y="1"/>
                    </a:lnTo>
                    <a:lnTo>
                      <a:pt x="40" y="6"/>
                    </a:lnTo>
                    <a:lnTo>
                      <a:pt x="35" y="11"/>
                    </a:lnTo>
                    <a:lnTo>
                      <a:pt x="31" y="19"/>
                    </a:lnTo>
                    <a:lnTo>
                      <a:pt x="27" y="28"/>
                    </a:lnTo>
                    <a:lnTo>
                      <a:pt x="23" y="33"/>
                    </a:lnTo>
                    <a:lnTo>
                      <a:pt x="20" y="37"/>
                    </a:lnTo>
                    <a:lnTo>
                      <a:pt x="16" y="41"/>
                    </a:lnTo>
                    <a:lnTo>
                      <a:pt x="13" y="43"/>
                    </a:lnTo>
                    <a:lnTo>
                      <a:pt x="8" y="45"/>
                    </a:lnTo>
                    <a:lnTo>
                      <a:pt x="6" y="46"/>
                    </a:lnTo>
                    <a:lnTo>
                      <a:pt x="3" y="4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06" name="Freeform 1128"/>
              <p:cNvSpPr>
                <a:spLocks noChangeArrowheads="1"/>
              </p:cNvSpPr>
              <p:nvPr/>
            </p:nvSpPr>
            <p:spPr bwMode="auto">
              <a:xfrm>
                <a:off x="2759" y="4262"/>
                <a:ext cx="76" cy="49"/>
              </a:xfrm>
              <a:custGeom>
                <a:avLst/>
                <a:gdLst>
                  <a:gd name="T0" fmla="*/ 4604 w 77"/>
                  <a:gd name="T1" fmla="*/ 2 h 50"/>
                  <a:gd name="T2" fmla="*/ 4686 w 77"/>
                  <a:gd name="T3" fmla="*/ 2200 h 50"/>
                  <a:gd name="T4" fmla="*/ 4686 w 77"/>
                  <a:gd name="T5" fmla="*/ 2989 h 50"/>
                  <a:gd name="T6" fmla="*/ 4604 w 77"/>
                  <a:gd name="T7" fmla="*/ 4076 h 50"/>
                  <a:gd name="T8" fmla="*/ 4604 w 77"/>
                  <a:gd name="T9" fmla="*/ 5536 h 50"/>
                  <a:gd name="T10" fmla="*/ 4376 w 77"/>
                  <a:gd name="T11" fmla="*/ 6941 h 50"/>
                  <a:gd name="T12" fmla="*/ 4110 w 77"/>
                  <a:gd name="T13" fmla="*/ 8499 h 50"/>
                  <a:gd name="T14" fmla="*/ 3812 w 77"/>
                  <a:gd name="T15" fmla="*/ 9708 h 50"/>
                  <a:gd name="T16" fmla="*/ 3307 w 77"/>
                  <a:gd name="T17" fmla="*/ 10468 h 50"/>
                  <a:gd name="T18" fmla="*/ 2816 w 77"/>
                  <a:gd name="T19" fmla="*/ 11030 h 50"/>
                  <a:gd name="T20" fmla="*/ 2416 w 77"/>
                  <a:gd name="T21" fmla="*/ 11584 h 50"/>
                  <a:gd name="T22" fmla="*/ 1877 w 77"/>
                  <a:gd name="T23" fmla="*/ 11584 h 50"/>
                  <a:gd name="T24" fmla="*/ 1395 w 77"/>
                  <a:gd name="T25" fmla="*/ 11584 h 50"/>
                  <a:gd name="T26" fmla="*/ 956 w 77"/>
                  <a:gd name="T27" fmla="*/ 11310 h 50"/>
                  <a:gd name="T28" fmla="*/ 697 w 77"/>
                  <a:gd name="T29" fmla="*/ 11030 h 50"/>
                  <a:gd name="T30" fmla="*/ 616 w 77"/>
                  <a:gd name="T31" fmla="*/ 10468 h 50"/>
                  <a:gd name="T32" fmla="*/ 616 w 77"/>
                  <a:gd name="T33" fmla="*/ 11030 h 50"/>
                  <a:gd name="T34" fmla="*/ 7 w 77"/>
                  <a:gd name="T35" fmla="*/ 11584 h 50"/>
                  <a:gd name="T36" fmla="*/ 654 w 77"/>
                  <a:gd name="T37" fmla="*/ 11310 h 50"/>
                  <a:gd name="T38" fmla="*/ 6 w 77"/>
                  <a:gd name="T39" fmla="*/ 9189 h 50"/>
                  <a:gd name="T40" fmla="*/ 1 w 77"/>
                  <a:gd name="T41" fmla="*/ 9708 h 50"/>
                  <a:gd name="T42" fmla="*/ 0 w 77"/>
                  <a:gd name="T43" fmla="*/ 11584 h 50"/>
                  <a:gd name="T44" fmla="*/ 3 w 77"/>
                  <a:gd name="T45" fmla="*/ 12876 h 50"/>
                  <a:gd name="T46" fmla="*/ 7 w 77"/>
                  <a:gd name="T47" fmla="*/ 13425 h 50"/>
                  <a:gd name="T48" fmla="*/ 898 w 77"/>
                  <a:gd name="T49" fmla="*/ 13530 h 50"/>
                  <a:gd name="T50" fmla="*/ 1309 w 77"/>
                  <a:gd name="T51" fmla="*/ 14245 h 50"/>
                  <a:gd name="T52" fmla="*/ 1877 w 77"/>
                  <a:gd name="T53" fmla="*/ 14245 h 50"/>
                  <a:gd name="T54" fmla="*/ 2416 w 77"/>
                  <a:gd name="T55" fmla="*/ 14245 h 50"/>
                  <a:gd name="T56" fmla="*/ 2963 w 77"/>
                  <a:gd name="T57" fmla="*/ 13530 h 50"/>
                  <a:gd name="T58" fmla="*/ 3579 w 77"/>
                  <a:gd name="T59" fmla="*/ 12876 h 50"/>
                  <a:gd name="T60" fmla="*/ 4060 w 77"/>
                  <a:gd name="T61" fmla="*/ 11907 h 50"/>
                  <a:gd name="T62" fmla="*/ 4529 w 77"/>
                  <a:gd name="T63" fmla="*/ 10216 h 50"/>
                  <a:gd name="T64" fmla="*/ 4964 w 77"/>
                  <a:gd name="T65" fmla="*/ 8499 h 50"/>
                  <a:gd name="T66" fmla="*/ 5138 w 77"/>
                  <a:gd name="T67" fmla="*/ 6272 h 50"/>
                  <a:gd name="T68" fmla="*/ 5288 w 77"/>
                  <a:gd name="T69" fmla="*/ 4730 h 50"/>
                  <a:gd name="T70" fmla="*/ 5288 w 77"/>
                  <a:gd name="T71" fmla="*/ 3224 h 50"/>
                  <a:gd name="T72" fmla="*/ 5288 w 77"/>
                  <a:gd name="T73" fmla="*/ 2200 h 50"/>
                  <a:gd name="T74" fmla="*/ 5223 w 77"/>
                  <a:gd name="T75" fmla="*/ 0 h 50"/>
                  <a:gd name="T76" fmla="*/ 4604 w 77"/>
                  <a:gd name="T77" fmla="*/ 2 h 5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7"/>
                  <a:gd name="T118" fmla="*/ 0 h 50"/>
                  <a:gd name="T119" fmla="*/ 77 w 77"/>
                  <a:gd name="T120" fmla="*/ 50 h 5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7" h="50">
                    <a:moveTo>
                      <a:pt x="67" y="2"/>
                    </a:moveTo>
                    <a:lnTo>
                      <a:pt x="69" y="7"/>
                    </a:lnTo>
                    <a:lnTo>
                      <a:pt x="69" y="11"/>
                    </a:lnTo>
                    <a:lnTo>
                      <a:pt x="67" y="15"/>
                    </a:lnTo>
                    <a:lnTo>
                      <a:pt x="67" y="19"/>
                    </a:lnTo>
                    <a:lnTo>
                      <a:pt x="64" y="25"/>
                    </a:lnTo>
                    <a:lnTo>
                      <a:pt x="60" y="30"/>
                    </a:lnTo>
                    <a:lnTo>
                      <a:pt x="55" y="34"/>
                    </a:lnTo>
                    <a:lnTo>
                      <a:pt x="48" y="37"/>
                    </a:lnTo>
                    <a:lnTo>
                      <a:pt x="41" y="39"/>
                    </a:lnTo>
                    <a:lnTo>
                      <a:pt x="35" y="41"/>
                    </a:lnTo>
                    <a:lnTo>
                      <a:pt x="27" y="41"/>
                    </a:lnTo>
                    <a:lnTo>
                      <a:pt x="21" y="41"/>
                    </a:lnTo>
                    <a:lnTo>
                      <a:pt x="15" y="40"/>
                    </a:lnTo>
                    <a:lnTo>
                      <a:pt x="10" y="39"/>
                    </a:lnTo>
                    <a:lnTo>
                      <a:pt x="8" y="37"/>
                    </a:lnTo>
                    <a:lnTo>
                      <a:pt x="8" y="39"/>
                    </a:lnTo>
                    <a:lnTo>
                      <a:pt x="7" y="41"/>
                    </a:lnTo>
                    <a:lnTo>
                      <a:pt x="9" y="40"/>
                    </a:lnTo>
                    <a:lnTo>
                      <a:pt x="6" y="32"/>
                    </a:lnTo>
                    <a:lnTo>
                      <a:pt x="1" y="34"/>
                    </a:lnTo>
                    <a:lnTo>
                      <a:pt x="0" y="41"/>
                    </a:lnTo>
                    <a:lnTo>
                      <a:pt x="3" y="45"/>
                    </a:lnTo>
                    <a:lnTo>
                      <a:pt x="7" y="47"/>
                    </a:lnTo>
                    <a:lnTo>
                      <a:pt x="14" y="48"/>
                    </a:lnTo>
                    <a:lnTo>
                      <a:pt x="20" y="50"/>
                    </a:lnTo>
                    <a:lnTo>
                      <a:pt x="27" y="50"/>
                    </a:lnTo>
                    <a:lnTo>
                      <a:pt x="35" y="50"/>
                    </a:lnTo>
                    <a:lnTo>
                      <a:pt x="43" y="48"/>
                    </a:lnTo>
                    <a:lnTo>
                      <a:pt x="52" y="45"/>
                    </a:lnTo>
                    <a:lnTo>
                      <a:pt x="59" y="42"/>
                    </a:lnTo>
                    <a:lnTo>
                      <a:pt x="66" y="36"/>
                    </a:lnTo>
                    <a:lnTo>
                      <a:pt x="72" y="30"/>
                    </a:lnTo>
                    <a:lnTo>
                      <a:pt x="75" y="22"/>
                    </a:lnTo>
                    <a:lnTo>
                      <a:pt x="77" y="17"/>
                    </a:lnTo>
                    <a:lnTo>
                      <a:pt x="77" y="12"/>
                    </a:lnTo>
                    <a:lnTo>
                      <a:pt x="77" y="7"/>
                    </a:lnTo>
                    <a:lnTo>
                      <a:pt x="76" y="0"/>
                    </a:lnTo>
                    <a:lnTo>
                      <a:pt x="67" y="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07" name="Freeform 1129"/>
              <p:cNvSpPr>
                <a:spLocks noChangeArrowheads="1"/>
              </p:cNvSpPr>
              <p:nvPr/>
            </p:nvSpPr>
            <p:spPr bwMode="auto">
              <a:xfrm>
                <a:off x="2791" y="4245"/>
                <a:ext cx="43" cy="32"/>
              </a:xfrm>
              <a:custGeom>
                <a:avLst/>
                <a:gdLst>
                  <a:gd name="T0" fmla="*/ 492 w 46"/>
                  <a:gd name="T1" fmla="*/ 449361 h 25"/>
                  <a:gd name="T2" fmla="*/ 567 w 46"/>
                  <a:gd name="T3" fmla="*/ 305578 h 25"/>
                  <a:gd name="T4" fmla="*/ 730 w 46"/>
                  <a:gd name="T5" fmla="*/ 224659 h 25"/>
                  <a:gd name="T6" fmla="*/ 1068 w 46"/>
                  <a:gd name="T7" fmla="*/ 178250 h 25"/>
                  <a:gd name="T8" fmla="*/ 1292 w 46"/>
                  <a:gd name="T9" fmla="*/ 165135 h 25"/>
                  <a:gd name="T10" fmla="*/ 1466 w 46"/>
                  <a:gd name="T11" fmla="*/ 178250 h 25"/>
                  <a:gd name="T12" fmla="*/ 1635 w 46"/>
                  <a:gd name="T13" fmla="*/ 192525 h 25"/>
                  <a:gd name="T14" fmla="*/ 1772 w 46"/>
                  <a:gd name="T15" fmla="*/ 224659 h 25"/>
                  <a:gd name="T16" fmla="*/ 1856 w 46"/>
                  <a:gd name="T17" fmla="*/ 305578 h 25"/>
                  <a:gd name="T18" fmla="*/ 2282 w 46"/>
                  <a:gd name="T19" fmla="*/ 262090 h 25"/>
                  <a:gd name="T20" fmla="*/ 2143 w 46"/>
                  <a:gd name="T21" fmla="*/ 165135 h 25"/>
                  <a:gd name="T22" fmla="*/ 1976 w 46"/>
                  <a:gd name="T23" fmla="*/ 586 h 25"/>
                  <a:gd name="T24" fmla="*/ 1561 w 46"/>
                  <a:gd name="T25" fmla="*/ 22 h 25"/>
                  <a:gd name="T26" fmla="*/ 1292 w 46"/>
                  <a:gd name="T27" fmla="*/ 0 h 25"/>
                  <a:gd name="T28" fmla="*/ 828 w 46"/>
                  <a:gd name="T29" fmla="*/ 420 h 25"/>
                  <a:gd name="T30" fmla="*/ 557 w 46"/>
                  <a:gd name="T31" fmla="*/ 1106 h 25"/>
                  <a:gd name="T32" fmla="*/ 5 w 46"/>
                  <a:gd name="T33" fmla="*/ 207798 h 25"/>
                  <a:gd name="T34" fmla="*/ 0 w 46"/>
                  <a:gd name="T35" fmla="*/ 403835 h 25"/>
                  <a:gd name="T36" fmla="*/ 492 w 46"/>
                  <a:gd name="T37" fmla="*/ 449361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6"/>
                  <a:gd name="T58" fmla="*/ 0 h 25"/>
                  <a:gd name="T59" fmla="*/ 46 w 46"/>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6" h="25">
                    <a:moveTo>
                      <a:pt x="9" y="25"/>
                    </a:moveTo>
                    <a:lnTo>
                      <a:pt x="12" y="17"/>
                    </a:lnTo>
                    <a:lnTo>
                      <a:pt x="16" y="13"/>
                    </a:lnTo>
                    <a:lnTo>
                      <a:pt x="22" y="10"/>
                    </a:lnTo>
                    <a:lnTo>
                      <a:pt x="26" y="9"/>
                    </a:lnTo>
                    <a:lnTo>
                      <a:pt x="30" y="10"/>
                    </a:lnTo>
                    <a:lnTo>
                      <a:pt x="33" y="11"/>
                    </a:lnTo>
                    <a:lnTo>
                      <a:pt x="36" y="13"/>
                    </a:lnTo>
                    <a:lnTo>
                      <a:pt x="37" y="17"/>
                    </a:lnTo>
                    <a:lnTo>
                      <a:pt x="46" y="15"/>
                    </a:lnTo>
                    <a:lnTo>
                      <a:pt x="44" y="9"/>
                    </a:lnTo>
                    <a:lnTo>
                      <a:pt x="39" y="3"/>
                    </a:lnTo>
                    <a:lnTo>
                      <a:pt x="32" y="1"/>
                    </a:lnTo>
                    <a:lnTo>
                      <a:pt x="26" y="0"/>
                    </a:lnTo>
                    <a:lnTo>
                      <a:pt x="18" y="2"/>
                    </a:lnTo>
                    <a:lnTo>
                      <a:pt x="11" y="5"/>
                    </a:lnTo>
                    <a:lnTo>
                      <a:pt x="5" y="12"/>
                    </a:lnTo>
                    <a:lnTo>
                      <a:pt x="0" y="22"/>
                    </a:lnTo>
                    <a:lnTo>
                      <a:pt x="9" y="2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08" name="Freeform 1130"/>
              <p:cNvSpPr>
                <a:spLocks noChangeArrowheads="1"/>
              </p:cNvSpPr>
              <p:nvPr/>
            </p:nvSpPr>
            <p:spPr bwMode="auto">
              <a:xfrm>
                <a:off x="2766" y="4270"/>
                <a:ext cx="29" cy="31"/>
              </a:xfrm>
              <a:custGeom>
                <a:avLst/>
                <a:gdLst>
                  <a:gd name="T0" fmla="*/ 3 w 33"/>
                  <a:gd name="T1" fmla="*/ 18281 h 33"/>
                  <a:gd name="T2" fmla="*/ 4 w 33"/>
                  <a:gd name="T3" fmla="*/ 18281 h 33"/>
                  <a:gd name="T4" fmla="*/ 248 w 33"/>
                  <a:gd name="T5" fmla="*/ 16768 h 33"/>
                  <a:gd name="T6" fmla="*/ 312 w 33"/>
                  <a:gd name="T7" fmla="*/ 16147 h 33"/>
                  <a:gd name="T8" fmla="*/ 373 w 33"/>
                  <a:gd name="T9" fmla="*/ 14805 h 33"/>
                  <a:gd name="T10" fmla="*/ 472 w 33"/>
                  <a:gd name="T11" fmla="*/ 12436 h 33"/>
                  <a:gd name="T12" fmla="*/ 596 w 33"/>
                  <a:gd name="T13" fmla="*/ 10159 h 33"/>
                  <a:gd name="T14" fmla="*/ 711 w 33"/>
                  <a:gd name="T15" fmla="*/ 5674 h 33"/>
                  <a:gd name="T16" fmla="*/ 800 w 33"/>
                  <a:gd name="T17" fmla="*/ 3 h 33"/>
                  <a:gd name="T18" fmla="*/ 596 w 33"/>
                  <a:gd name="T19" fmla="*/ 0 h 33"/>
                  <a:gd name="T20" fmla="*/ 500 w 33"/>
                  <a:gd name="T21" fmla="*/ 4018 h 33"/>
                  <a:gd name="T22" fmla="*/ 419 w 33"/>
                  <a:gd name="T23" fmla="*/ 6769 h 33"/>
                  <a:gd name="T24" fmla="*/ 352 w 33"/>
                  <a:gd name="T25" fmla="*/ 8770 h 33"/>
                  <a:gd name="T26" fmla="*/ 294 w 33"/>
                  <a:gd name="T27" fmla="*/ 10456 h 33"/>
                  <a:gd name="T28" fmla="*/ 248 w 33"/>
                  <a:gd name="T29" fmla="*/ 12112 h 33"/>
                  <a:gd name="T30" fmla="*/ 4 w 33"/>
                  <a:gd name="T31" fmla="*/ 12436 h 33"/>
                  <a:gd name="T32" fmla="*/ 2 w 33"/>
                  <a:gd name="T33" fmla="*/ 13190 h 33"/>
                  <a:gd name="T34" fmla="*/ 0 w 33"/>
                  <a:gd name="T35" fmla="*/ 13580 h 33"/>
                  <a:gd name="T36" fmla="*/ 3 w 33"/>
                  <a:gd name="T37" fmla="*/ 18281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
                  <a:gd name="T58" fmla="*/ 0 h 33"/>
                  <a:gd name="T59" fmla="*/ 33 w 33"/>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 h="33">
                    <a:moveTo>
                      <a:pt x="3" y="33"/>
                    </a:moveTo>
                    <a:lnTo>
                      <a:pt x="5" y="33"/>
                    </a:lnTo>
                    <a:lnTo>
                      <a:pt x="9" y="30"/>
                    </a:lnTo>
                    <a:lnTo>
                      <a:pt x="13" y="29"/>
                    </a:lnTo>
                    <a:lnTo>
                      <a:pt x="16" y="27"/>
                    </a:lnTo>
                    <a:lnTo>
                      <a:pt x="20" y="23"/>
                    </a:lnTo>
                    <a:lnTo>
                      <a:pt x="24" y="18"/>
                    </a:lnTo>
                    <a:lnTo>
                      <a:pt x="29" y="11"/>
                    </a:lnTo>
                    <a:lnTo>
                      <a:pt x="33" y="3"/>
                    </a:lnTo>
                    <a:lnTo>
                      <a:pt x="24" y="0"/>
                    </a:lnTo>
                    <a:lnTo>
                      <a:pt x="21" y="7"/>
                    </a:lnTo>
                    <a:lnTo>
                      <a:pt x="18" y="13"/>
                    </a:lnTo>
                    <a:lnTo>
                      <a:pt x="15" y="16"/>
                    </a:lnTo>
                    <a:lnTo>
                      <a:pt x="12" y="19"/>
                    </a:lnTo>
                    <a:lnTo>
                      <a:pt x="9" y="22"/>
                    </a:lnTo>
                    <a:lnTo>
                      <a:pt x="5" y="23"/>
                    </a:lnTo>
                    <a:lnTo>
                      <a:pt x="2" y="24"/>
                    </a:lnTo>
                    <a:lnTo>
                      <a:pt x="0" y="25"/>
                    </a:lnTo>
                    <a:lnTo>
                      <a:pt x="3" y="3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09" name="Freeform 1131"/>
              <p:cNvSpPr>
                <a:spLocks noChangeArrowheads="1"/>
              </p:cNvSpPr>
              <p:nvPr/>
            </p:nvSpPr>
            <p:spPr bwMode="auto">
              <a:xfrm>
                <a:off x="2924" y="4251"/>
                <a:ext cx="64" cy="57"/>
              </a:xfrm>
              <a:custGeom>
                <a:avLst/>
                <a:gdLst>
                  <a:gd name="T0" fmla="*/ 2869 w 66"/>
                  <a:gd name="T1" fmla="*/ 28622 h 56"/>
                  <a:gd name="T2" fmla="*/ 2994 w 66"/>
                  <a:gd name="T3" fmla="*/ 30536 h 56"/>
                  <a:gd name="T4" fmla="*/ 3042 w 66"/>
                  <a:gd name="T5" fmla="*/ 32465 h 56"/>
                  <a:gd name="T6" fmla="*/ 2994 w 66"/>
                  <a:gd name="T7" fmla="*/ 33524 h 56"/>
                  <a:gd name="T8" fmla="*/ 2869 w 66"/>
                  <a:gd name="T9" fmla="*/ 33989 h 56"/>
                  <a:gd name="T10" fmla="*/ 2633 w 66"/>
                  <a:gd name="T11" fmla="*/ 34878 h 56"/>
                  <a:gd name="T12" fmla="*/ 2342 w 66"/>
                  <a:gd name="T13" fmla="*/ 35338 h 56"/>
                  <a:gd name="T14" fmla="*/ 2049 w 66"/>
                  <a:gd name="T15" fmla="*/ 35338 h 56"/>
                  <a:gd name="T16" fmla="*/ 1645 w 66"/>
                  <a:gd name="T17" fmla="*/ 35338 h 56"/>
                  <a:gd name="T18" fmla="*/ 1378 w 66"/>
                  <a:gd name="T19" fmla="*/ 34878 h 56"/>
                  <a:gd name="T20" fmla="*/ 1056 w 66"/>
                  <a:gd name="T21" fmla="*/ 33524 h 56"/>
                  <a:gd name="T22" fmla="*/ 700 w 66"/>
                  <a:gd name="T23" fmla="*/ 31169 h 56"/>
                  <a:gd name="T24" fmla="*/ 493 w 66"/>
                  <a:gd name="T25" fmla="*/ 28267 h 56"/>
                  <a:gd name="T26" fmla="*/ 6 w 66"/>
                  <a:gd name="T27" fmla="*/ 24117 h 56"/>
                  <a:gd name="T28" fmla="*/ 3 w 66"/>
                  <a:gd name="T29" fmla="*/ 20069 h 56"/>
                  <a:gd name="T30" fmla="*/ 2 w 66"/>
                  <a:gd name="T31" fmla="*/ 18279 h 56"/>
                  <a:gd name="T32" fmla="*/ 0 w 66"/>
                  <a:gd name="T33" fmla="*/ 14245 h 56"/>
                  <a:gd name="T34" fmla="*/ 0 w 66"/>
                  <a:gd name="T35" fmla="*/ 11912 h 56"/>
                  <a:gd name="T36" fmla="*/ 2 w 66"/>
                  <a:gd name="T37" fmla="*/ 7195 h 56"/>
                  <a:gd name="T38" fmla="*/ 4 w 66"/>
                  <a:gd name="T39" fmla="*/ 5098 h 56"/>
                  <a:gd name="T40" fmla="*/ 7 w 66"/>
                  <a:gd name="T41" fmla="*/ 3 h 56"/>
                  <a:gd name="T42" fmla="*/ 523 w 66"/>
                  <a:gd name="T43" fmla="*/ 1 h 56"/>
                  <a:gd name="T44" fmla="*/ 700 w 66"/>
                  <a:gd name="T45" fmla="*/ 0 h 56"/>
                  <a:gd name="T46" fmla="*/ 996 w 66"/>
                  <a:gd name="T47" fmla="*/ 2 h 56"/>
                  <a:gd name="T48" fmla="*/ 1259 w 66"/>
                  <a:gd name="T49" fmla="*/ 4325 h 56"/>
                  <a:gd name="T50" fmla="*/ 1416 w 66"/>
                  <a:gd name="T51" fmla="*/ 6577 h 56"/>
                  <a:gd name="T52" fmla="*/ 1594 w 66"/>
                  <a:gd name="T53" fmla="*/ 12002 h 56"/>
                  <a:gd name="T54" fmla="*/ 1793 w 66"/>
                  <a:gd name="T55" fmla="*/ 18279 h 56"/>
                  <a:gd name="T56" fmla="*/ 2017 w 66"/>
                  <a:gd name="T57" fmla="*/ 20324 h 56"/>
                  <a:gd name="T58" fmla="*/ 2138 w 66"/>
                  <a:gd name="T59" fmla="*/ 23633 h 56"/>
                  <a:gd name="T60" fmla="*/ 2304 w 66"/>
                  <a:gd name="T61" fmla="*/ 25937 h 56"/>
                  <a:gd name="T62" fmla="*/ 2444 w 66"/>
                  <a:gd name="T63" fmla="*/ 27368 h 56"/>
                  <a:gd name="T64" fmla="*/ 2633 w 66"/>
                  <a:gd name="T65" fmla="*/ 28267 h 56"/>
                  <a:gd name="T66" fmla="*/ 2793 w 66"/>
                  <a:gd name="T67" fmla="*/ 28622 h 56"/>
                  <a:gd name="T68" fmla="*/ 2869 w 66"/>
                  <a:gd name="T69" fmla="*/ 28622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56"/>
                  <a:gd name="T107" fmla="*/ 66 w 66"/>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56">
                    <a:moveTo>
                      <a:pt x="62" y="46"/>
                    </a:moveTo>
                    <a:lnTo>
                      <a:pt x="65" y="48"/>
                    </a:lnTo>
                    <a:lnTo>
                      <a:pt x="66" y="51"/>
                    </a:lnTo>
                    <a:lnTo>
                      <a:pt x="65" y="53"/>
                    </a:lnTo>
                    <a:lnTo>
                      <a:pt x="62" y="54"/>
                    </a:lnTo>
                    <a:lnTo>
                      <a:pt x="57" y="55"/>
                    </a:lnTo>
                    <a:lnTo>
                      <a:pt x="51" y="56"/>
                    </a:lnTo>
                    <a:lnTo>
                      <a:pt x="44" y="56"/>
                    </a:lnTo>
                    <a:lnTo>
                      <a:pt x="36" y="56"/>
                    </a:lnTo>
                    <a:lnTo>
                      <a:pt x="30" y="55"/>
                    </a:lnTo>
                    <a:lnTo>
                      <a:pt x="23" y="53"/>
                    </a:lnTo>
                    <a:lnTo>
                      <a:pt x="16" y="50"/>
                    </a:lnTo>
                    <a:lnTo>
                      <a:pt x="10" y="45"/>
                    </a:lnTo>
                    <a:lnTo>
                      <a:pt x="6" y="39"/>
                    </a:lnTo>
                    <a:lnTo>
                      <a:pt x="3" y="32"/>
                    </a:lnTo>
                    <a:lnTo>
                      <a:pt x="2" y="28"/>
                    </a:lnTo>
                    <a:lnTo>
                      <a:pt x="0" y="23"/>
                    </a:lnTo>
                    <a:lnTo>
                      <a:pt x="0" y="18"/>
                    </a:lnTo>
                    <a:lnTo>
                      <a:pt x="2" y="12"/>
                    </a:lnTo>
                    <a:lnTo>
                      <a:pt x="4" y="8"/>
                    </a:lnTo>
                    <a:lnTo>
                      <a:pt x="7" y="3"/>
                    </a:lnTo>
                    <a:lnTo>
                      <a:pt x="11" y="1"/>
                    </a:lnTo>
                    <a:lnTo>
                      <a:pt x="16" y="0"/>
                    </a:lnTo>
                    <a:lnTo>
                      <a:pt x="22" y="2"/>
                    </a:lnTo>
                    <a:lnTo>
                      <a:pt x="27" y="6"/>
                    </a:lnTo>
                    <a:lnTo>
                      <a:pt x="31" y="11"/>
                    </a:lnTo>
                    <a:lnTo>
                      <a:pt x="35" y="19"/>
                    </a:lnTo>
                    <a:lnTo>
                      <a:pt x="39" y="28"/>
                    </a:lnTo>
                    <a:lnTo>
                      <a:pt x="43" y="33"/>
                    </a:lnTo>
                    <a:lnTo>
                      <a:pt x="46" y="37"/>
                    </a:lnTo>
                    <a:lnTo>
                      <a:pt x="50" y="41"/>
                    </a:lnTo>
                    <a:lnTo>
                      <a:pt x="53" y="43"/>
                    </a:lnTo>
                    <a:lnTo>
                      <a:pt x="57" y="45"/>
                    </a:lnTo>
                    <a:lnTo>
                      <a:pt x="60" y="46"/>
                    </a:lnTo>
                    <a:lnTo>
                      <a:pt x="62" y="4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10" name="Freeform 1132"/>
              <p:cNvSpPr>
                <a:spLocks noChangeArrowheads="1"/>
              </p:cNvSpPr>
              <p:nvPr/>
            </p:nvSpPr>
            <p:spPr bwMode="auto">
              <a:xfrm>
                <a:off x="2921" y="4264"/>
                <a:ext cx="72" cy="49"/>
              </a:xfrm>
              <a:custGeom>
                <a:avLst/>
                <a:gdLst>
                  <a:gd name="T0" fmla="*/ 1 w 74"/>
                  <a:gd name="T1" fmla="*/ 0 h 49"/>
                  <a:gd name="T2" fmla="*/ 0 w 74"/>
                  <a:gd name="T3" fmla="*/ 98 h 49"/>
                  <a:gd name="T4" fmla="*/ 0 w 74"/>
                  <a:gd name="T5" fmla="*/ 3957 h 49"/>
                  <a:gd name="T6" fmla="*/ 1 w 74"/>
                  <a:gd name="T7" fmla="*/ 6303 h 49"/>
                  <a:gd name="T8" fmla="*/ 2 w 74"/>
                  <a:gd name="T9" fmla="*/ 7951 h 49"/>
                  <a:gd name="T10" fmla="*/ 6 w 74"/>
                  <a:gd name="T11" fmla="*/ 11182 h 49"/>
                  <a:gd name="T12" fmla="*/ 357 w 74"/>
                  <a:gd name="T13" fmla="*/ 13244 h 49"/>
                  <a:gd name="T14" fmla="*/ 489 w 74"/>
                  <a:gd name="T15" fmla="*/ 15288 h 49"/>
                  <a:gd name="T16" fmla="*/ 746 w 74"/>
                  <a:gd name="T17" fmla="*/ 16752 h 49"/>
                  <a:gd name="T18" fmla="*/ 1022 w 74"/>
                  <a:gd name="T19" fmla="*/ 17477 h 49"/>
                  <a:gd name="T20" fmla="*/ 1199 w 74"/>
                  <a:gd name="T21" fmla="*/ 18132 h 49"/>
                  <a:gd name="T22" fmla="*/ 1479 w 74"/>
                  <a:gd name="T23" fmla="*/ 18132 h 49"/>
                  <a:gd name="T24" fmla="*/ 1687 w 74"/>
                  <a:gd name="T25" fmla="*/ 18132 h 49"/>
                  <a:gd name="T26" fmla="*/ 1923 w 74"/>
                  <a:gd name="T27" fmla="*/ 17477 h 49"/>
                  <a:gd name="T28" fmla="*/ 2082 w 74"/>
                  <a:gd name="T29" fmla="*/ 17358 h 49"/>
                  <a:gd name="T30" fmla="*/ 2196 w 74"/>
                  <a:gd name="T31" fmla="*/ 16538 h 49"/>
                  <a:gd name="T32" fmla="*/ 2254 w 74"/>
                  <a:gd name="T33" fmla="*/ 14929 h 49"/>
                  <a:gd name="T34" fmla="*/ 2235 w 74"/>
                  <a:gd name="T35" fmla="*/ 12253 h 49"/>
                  <a:gd name="T36" fmla="*/ 2120 w 74"/>
                  <a:gd name="T37" fmla="*/ 11809 h 49"/>
                  <a:gd name="T38" fmla="*/ 2027 w 74"/>
                  <a:gd name="T39" fmla="*/ 14324 h 49"/>
                  <a:gd name="T40" fmla="*/ 2029 w 74"/>
                  <a:gd name="T41" fmla="*/ 14929 h 49"/>
                  <a:gd name="T42" fmla="*/ 2029 w 74"/>
                  <a:gd name="T43" fmla="*/ 14134 h 49"/>
                  <a:gd name="T44" fmla="*/ 2029 w 74"/>
                  <a:gd name="T45" fmla="*/ 13244 h 49"/>
                  <a:gd name="T46" fmla="*/ 1975 w 74"/>
                  <a:gd name="T47" fmla="*/ 14134 h 49"/>
                  <a:gd name="T48" fmla="*/ 1823 w 74"/>
                  <a:gd name="T49" fmla="*/ 14324 h 49"/>
                  <a:gd name="T50" fmla="*/ 1642 w 74"/>
                  <a:gd name="T51" fmla="*/ 14929 h 49"/>
                  <a:gd name="T52" fmla="*/ 1479 w 74"/>
                  <a:gd name="T53" fmla="*/ 14929 h 49"/>
                  <a:gd name="T54" fmla="*/ 1263 w 74"/>
                  <a:gd name="T55" fmla="*/ 14929 h 49"/>
                  <a:gd name="T56" fmla="*/ 1023 w 74"/>
                  <a:gd name="T57" fmla="*/ 14324 h 49"/>
                  <a:gd name="T58" fmla="*/ 873 w 74"/>
                  <a:gd name="T59" fmla="*/ 13244 h 49"/>
                  <a:gd name="T60" fmla="*/ 637 w 74"/>
                  <a:gd name="T61" fmla="*/ 12253 h 49"/>
                  <a:gd name="T62" fmla="*/ 489 w 74"/>
                  <a:gd name="T63" fmla="*/ 11182 h 49"/>
                  <a:gd name="T64" fmla="*/ 397 w 74"/>
                  <a:gd name="T65" fmla="*/ 8840 h 49"/>
                  <a:gd name="T66" fmla="*/ 357 w 74"/>
                  <a:gd name="T67" fmla="*/ 6825 h 49"/>
                  <a:gd name="T68" fmla="*/ 339 w 74"/>
                  <a:gd name="T69" fmla="*/ 4990 h 49"/>
                  <a:gd name="T70" fmla="*/ 339 w 74"/>
                  <a:gd name="T71" fmla="*/ 3957 h 49"/>
                  <a:gd name="T72" fmla="*/ 339 w 74"/>
                  <a:gd name="T73" fmla="*/ 2888 h 49"/>
                  <a:gd name="T74" fmla="*/ 339 w 74"/>
                  <a:gd name="T75" fmla="*/ 1 h 49"/>
                  <a:gd name="T76" fmla="*/ 1 w 74"/>
                  <a:gd name="T77" fmla="*/ 0 h 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49"/>
                  <a:gd name="T119" fmla="*/ 74 w 74"/>
                  <a:gd name="T120" fmla="*/ 49 h 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49">
                    <a:moveTo>
                      <a:pt x="1" y="0"/>
                    </a:moveTo>
                    <a:lnTo>
                      <a:pt x="0" y="6"/>
                    </a:lnTo>
                    <a:lnTo>
                      <a:pt x="0" y="11"/>
                    </a:lnTo>
                    <a:lnTo>
                      <a:pt x="1" y="17"/>
                    </a:lnTo>
                    <a:lnTo>
                      <a:pt x="2" y="21"/>
                    </a:lnTo>
                    <a:lnTo>
                      <a:pt x="6" y="30"/>
                    </a:lnTo>
                    <a:lnTo>
                      <a:pt x="11" y="36"/>
                    </a:lnTo>
                    <a:lnTo>
                      <a:pt x="17" y="41"/>
                    </a:lnTo>
                    <a:lnTo>
                      <a:pt x="25" y="45"/>
                    </a:lnTo>
                    <a:lnTo>
                      <a:pt x="33" y="47"/>
                    </a:lnTo>
                    <a:lnTo>
                      <a:pt x="40" y="49"/>
                    </a:lnTo>
                    <a:lnTo>
                      <a:pt x="48" y="49"/>
                    </a:lnTo>
                    <a:lnTo>
                      <a:pt x="55" y="49"/>
                    </a:lnTo>
                    <a:lnTo>
                      <a:pt x="62" y="47"/>
                    </a:lnTo>
                    <a:lnTo>
                      <a:pt x="67" y="46"/>
                    </a:lnTo>
                    <a:lnTo>
                      <a:pt x="71" y="44"/>
                    </a:lnTo>
                    <a:lnTo>
                      <a:pt x="74" y="40"/>
                    </a:lnTo>
                    <a:lnTo>
                      <a:pt x="72" y="33"/>
                    </a:lnTo>
                    <a:lnTo>
                      <a:pt x="68" y="31"/>
                    </a:lnTo>
                    <a:lnTo>
                      <a:pt x="65" y="39"/>
                    </a:lnTo>
                    <a:lnTo>
                      <a:pt x="66" y="40"/>
                    </a:lnTo>
                    <a:lnTo>
                      <a:pt x="66" y="38"/>
                    </a:lnTo>
                    <a:lnTo>
                      <a:pt x="66" y="36"/>
                    </a:lnTo>
                    <a:lnTo>
                      <a:pt x="64" y="38"/>
                    </a:lnTo>
                    <a:lnTo>
                      <a:pt x="59" y="39"/>
                    </a:lnTo>
                    <a:lnTo>
                      <a:pt x="54" y="40"/>
                    </a:lnTo>
                    <a:lnTo>
                      <a:pt x="48" y="40"/>
                    </a:lnTo>
                    <a:lnTo>
                      <a:pt x="42" y="40"/>
                    </a:lnTo>
                    <a:lnTo>
                      <a:pt x="34" y="39"/>
                    </a:lnTo>
                    <a:lnTo>
                      <a:pt x="28" y="36"/>
                    </a:lnTo>
                    <a:lnTo>
                      <a:pt x="22" y="33"/>
                    </a:lnTo>
                    <a:lnTo>
                      <a:pt x="17" y="30"/>
                    </a:lnTo>
                    <a:lnTo>
                      <a:pt x="13" y="24"/>
                    </a:lnTo>
                    <a:lnTo>
                      <a:pt x="11" y="18"/>
                    </a:lnTo>
                    <a:lnTo>
                      <a:pt x="10" y="14"/>
                    </a:lnTo>
                    <a:lnTo>
                      <a:pt x="10" y="11"/>
                    </a:lnTo>
                    <a:lnTo>
                      <a:pt x="10" y="7"/>
                    </a:lnTo>
                    <a:lnTo>
                      <a:pt x="10" y="1"/>
                    </a:lnTo>
                    <a:lnTo>
                      <a:pt x="1"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11" name="Freeform 1133"/>
              <p:cNvSpPr>
                <a:spLocks noChangeArrowheads="1"/>
              </p:cNvSpPr>
              <p:nvPr/>
            </p:nvSpPr>
            <p:spPr bwMode="auto">
              <a:xfrm>
                <a:off x="2921" y="4245"/>
                <a:ext cx="40" cy="32"/>
              </a:xfrm>
              <a:custGeom>
                <a:avLst/>
                <a:gdLst>
                  <a:gd name="T0" fmla="*/ 2700 w 43"/>
                  <a:gd name="T1" fmla="*/ 403835 h 25"/>
                  <a:gd name="T2" fmla="*/ 2420 w 43"/>
                  <a:gd name="T3" fmla="*/ 224659 h 25"/>
                  <a:gd name="T4" fmla="*/ 2054 w 43"/>
                  <a:gd name="T5" fmla="*/ 1152 h 25"/>
                  <a:gd name="T6" fmla="*/ 1679 w 43"/>
                  <a:gd name="T7" fmla="*/ 420 h 25"/>
                  <a:gd name="T8" fmla="*/ 1197 w 43"/>
                  <a:gd name="T9" fmla="*/ 0 h 25"/>
                  <a:gd name="T10" fmla="*/ 800 w 43"/>
                  <a:gd name="T11" fmla="*/ 22 h 25"/>
                  <a:gd name="T12" fmla="*/ 7 w 43"/>
                  <a:gd name="T13" fmla="*/ 823 h 25"/>
                  <a:gd name="T14" fmla="*/ 2 w 43"/>
                  <a:gd name="T15" fmla="*/ 178250 h 25"/>
                  <a:gd name="T16" fmla="*/ 0 w 43"/>
                  <a:gd name="T17" fmla="*/ 282936 h 25"/>
                  <a:gd name="T18" fmla="*/ 610 w 43"/>
                  <a:gd name="T19" fmla="*/ 305578 h 25"/>
                  <a:gd name="T20" fmla="*/ 652 w 43"/>
                  <a:gd name="T21" fmla="*/ 242548 h 25"/>
                  <a:gd name="T22" fmla="*/ 800 w 43"/>
                  <a:gd name="T23" fmla="*/ 192525 h 25"/>
                  <a:gd name="T24" fmla="*/ 914 w 43"/>
                  <a:gd name="T25" fmla="*/ 178250 h 25"/>
                  <a:gd name="T26" fmla="*/ 1121 w 43"/>
                  <a:gd name="T27" fmla="*/ 165135 h 25"/>
                  <a:gd name="T28" fmla="*/ 1472 w 43"/>
                  <a:gd name="T29" fmla="*/ 178250 h 25"/>
                  <a:gd name="T30" fmla="*/ 1684 w 43"/>
                  <a:gd name="T31" fmla="*/ 224659 h 25"/>
                  <a:gd name="T32" fmla="*/ 1927 w 43"/>
                  <a:gd name="T33" fmla="*/ 305578 h 25"/>
                  <a:gd name="T34" fmla="*/ 2198 w 43"/>
                  <a:gd name="T35" fmla="*/ 449361 h 25"/>
                  <a:gd name="T36" fmla="*/ 2700 w 43"/>
                  <a:gd name="T37" fmla="*/ 403835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25"/>
                  <a:gd name="T59" fmla="*/ 43 w 43"/>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25">
                    <a:moveTo>
                      <a:pt x="43" y="22"/>
                    </a:moveTo>
                    <a:lnTo>
                      <a:pt x="38" y="13"/>
                    </a:lnTo>
                    <a:lnTo>
                      <a:pt x="32" y="6"/>
                    </a:lnTo>
                    <a:lnTo>
                      <a:pt x="26" y="2"/>
                    </a:lnTo>
                    <a:lnTo>
                      <a:pt x="19" y="0"/>
                    </a:lnTo>
                    <a:lnTo>
                      <a:pt x="13" y="1"/>
                    </a:lnTo>
                    <a:lnTo>
                      <a:pt x="7" y="4"/>
                    </a:lnTo>
                    <a:lnTo>
                      <a:pt x="2" y="10"/>
                    </a:lnTo>
                    <a:lnTo>
                      <a:pt x="0" y="16"/>
                    </a:lnTo>
                    <a:lnTo>
                      <a:pt x="9" y="17"/>
                    </a:lnTo>
                    <a:lnTo>
                      <a:pt x="10" y="14"/>
                    </a:lnTo>
                    <a:lnTo>
                      <a:pt x="13" y="11"/>
                    </a:lnTo>
                    <a:lnTo>
                      <a:pt x="15" y="10"/>
                    </a:lnTo>
                    <a:lnTo>
                      <a:pt x="18" y="9"/>
                    </a:lnTo>
                    <a:lnTo>
                      <a:pt x="23" y="10"/>
                    </a:lnTo>
                    <a:lnTo>
                      <a:pt x="27" y="13"/>
                    </a:lnTo>
                    <a:lnTo>
                      <a:pt x="31" y="17"/>
                    </a:lnTo>
                    <a:lnTo>
                      <a:pt x="34" y="25"/>
                    </a:lnTo>
                    <a:lnTo>
                      <a:pt x="43" y="2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12" name="Freeform 1134"/>
              <p:cNvSpPr>
                <a:spLocks noChangeArrowheads="1"/>
              </p:cNvSpPr>
              <p:nvPr/>
            </p:nvSpPr>
            <p:spPr bwMode="auto">
              <a:xfrm>
                <a:off x="2957" y="4270"/>
                <a:ext cx="29" cy="31"/>
              </a:xfrm>
              <a:custGeom>
                <a:avLst/>
                <a:gdLst>
                  <a:gd name="T0" fmla="*/ 800 w 33"/>
                  <a:gd name="T1" fmla="*/ 13580 h 33"/>
                  <a:gd name="T2" fmla="*/ 734 w 33"/>
                  <a:gd name="T3" fmla="*/ 13190 h 33"/>
                  <a:gd name="T4" fmla="*/ 692 w 33"/>
                  <a:gd name="T5" fmla="*/ 12436 h 33"/>
                  <a:gd name="T6" fmla="*/ 596 w 33"/>
                  <a:gd name="T7" fmla="*/ 12112 h 33"/>
                  <a:gd name="T8" fmla="*/ 500 w 33"/>
                  <a:gd name="T9" fmla="*/ 10456 h 33"/>
                  <a:gd name="T10" fmla="*/ 419 w 33"/>
                  <a:gd name="T11" fmla="*/ 8770 h 33"/>
                  <a:gd name="T12" fmla="*/ 352 w 33"/>
                  <a:gd name="T13" fmla="*/ 6769 h 33"/>
                  <a:gd name="T14" fmla="*/ 294 w 33"/>
                  <a:gd name="T15" fmla="*/ 4018 h 33"/>
                  <a:gd name="T16" fmla="*/ 248 w 33"/>
                  <a:gd name="T17" fmla="*/ 0 h 33"/>
                  <a:gd name="T18" fmla="*/ 0 w 33"/>
                  <a:gd name="T19" fmla="*/ 3 h 33"/>
                  <a:gd name="T20" fmla="*/ 3 w 33"/>
                  <a:gd name="T21" fmla="*/ 5674 h 33"/>
                  <a:gd name="T22" fmla="*/ 4 w 33"/>
                  <a:gd name="T23" fmla="*/ 10159 h 33"/>
                  <a:gd name="T24" fmla="*/ 294 w 33"/>
                  <a:gd name="T25" fmla="*/ 12436 h 33"/>
                  <a:gd name="T26" fmla="*/ 373 w 33"/>
                  <a:gd name="T27" fmla="*/ 14805 h 33"/>
                  <a:gd name="T28" fmla="*/ 472 w 33"/>
                  <a:gd name="T29" fmla="*/ 16147 h 33"/>
                  <a:gd name="T30" fmla="*/ 596 w 33"/>
                  <a:gd name="T31" fmla="*/ 16768 h 33"/>
                  <a:gd name="T32" fmla="*/ 692 w 33"/>
                  <a:gd name="T33" fmla="*/ 18281 h 33"/>
                  <a:gd name="T34" fmla="*/ 734 w 33"/>
                  <a:gd name="T35" fmla="*/ 18281 h 33"/>
                  <a:gd name="T36" fmla="*/ 800 w 33"/>
                  <a:gd name="T37" fmla="*/ 13580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
                  <a:gd name="T58" fmla="*/ 0 h 33"/>
                  <a:gd name="T59" fmla="*/ 33 w 33"/>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 h="33">
                    <a:moveTo>
                      <a:pt x="33" y="25"/>
                    </a:moveTo>
                    <a:lnTo>
                      <a:pt x="30" y="24"/>
                    </a:lnTo>
                    <a:lnTo>
                      <a:pt x="28" y="23"/>
                    </a:lnTo>
                    <a:lnTo>
                      <a:pt x="24" y="22"/>
                    </a:lnTo>
                    <a:lnTo>
                      <a:pt x="21" y="19"/>
                    </a:lnTo>
                    <a:lnTo>
                      <a:pt x="18" y="16"/>
                    </a:lnTo>
                    <a:lnTo>
                      <a:pt x="15" y="13"/>
                    </a:lnTo>
                    <a:lnTo>
                      <a:pt x="12" y="7"/>
                    </a:lnTo>
                    <a:lnTo>
                      <a:pt x="9" y="0"/>
                    </a:lnTo>
                    <a:lnTo>
                      <a:pt x="0" y="3"/>
                    </a:lnTo>
                    <a:lnTo>
                      <a:pt x="3" y="11"/>
                    </a:lnTo>
                    <a:lnTo>
                      <a:pt x="8" y="18"/>
                    </a:lnTo>
                    <a:lnTo>
                      <a:pt x="12" y="23"/>
                    </a:lnTo>
                    <a:lnTo>
                      <a:pt x="16" y="27"/>
                    </a:lnTo>
                    <a:lnTo>
                      <a:pt x="20" y="29"/>
                    </a:lnTo>
                    <a:lnTo>
                      <a:pt x="24" y="30"/>
                    </a:lnTo>
                    <a:lnTo>
                      <a:pt x="28" y="33"/>
                    </a:lnTo>
                    <a:lnTo>
                      <a:pt x="30" y="33"/>
                    </a:lnTo>
                    <a:lnTo>
                      <a:pt x="33" y="2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13" name="Freeform 1135"/>
              <p:cNvSpPr>
                <a:spLocks noChangeArrowheads="1"/>
              </p:cNvSpPr>
              <p:nvPr/>
            </p:nvSpPr>
            <p:spPr bwMode="auto">
              <a:xfrm>
                <a:off x="2891" y="4212"/>
                <a:ext cx="58" cy="78"/>
              </a:xfrm>
              <a:custGeom>
                <a:avLst/>
                <a:gdLst>
                  <a:gd name="T0" fmla="*/ 2277 w 60"/>
                  <a:gd name="T1" fmla="*/ 21471 h 76"/>
                  <a:gd name="T2" fmla="*/ 2427 w 60"/>
                  <a:gd name="T3" fmla="*/ 22862 h 76"/>
                  <a:gd name="T4" fmla="*/ 2427 w 60"/>
                  <a:gd name="T5" fmla="*/ 23159 h 76"/>
                  <a:gd name="T6" fmla="*/ 2426 w 60"/>
                  <a:gd name="T7" fmla="*/ 23163 h 76"/>
                  <a:gd name="T8" fmla="*/ 2134 w 60"/>
                  <a:gd name="T9" fmla="*/ 23163 h 76"/>
                  <a:gd name="T10" fmla="*/ 1649 w 60"/>
                  <a:gd name="T11" fmla="*/ 22103 h 76"/>
                  <a:gd name="T12" fmla="*/ 924 w 60"/>
                  <a:gd name="T13" fmla="*/ 19903 h 76"/>
                  <a:gd name="T14" fmla="*/ 669 w 60"/>
                  <a:gd name="T15" fmla="*/ 18450 h 76"/>
                  <a:gd name="T16" fmla="*/ 6 w 60"/>
                  <a:gd name="T17" fmla="*/ 16872 h 76"/>
                  <a:gd name="T18" fmla="*/ 3 w 60"/>
                  <a:gd name="T19" fmla="*/ 14666 h 76"/>
                  <a:gd name="T20" fmla="*/ 1 w 60"/>
                  <a:gd name="T21" fmla="*/ 12899 h 76"/>
                  <a:gd name="T22" fmla="*/ 0 w 60"/>
                  <a:gd name="T23" fmla="*/ 10391 h 76"/>
                  <a:gd name="T24" fmla="*/ 0 w 60"/>
                  <a:gd name="T25" fmla="*/ 7583 h 76"/>
                  <a:gd name="T26" fmla="*/ 3 w 60"/>
                  <a:gd name="T27" fmla="*/ 4817 h 76"/>
                  <a:gd name="T28" fmla="*/ 588 w 60"/>
                  <a:gd name="T29" fmla="*/ 2614 h 76"/>
                  <a:gd name="T30" fmla="*/ 714 w 60"/>
                  <a:gd name="T31" fmla="*/ 3 h 76"/>
                  <a:gd name="T32" fmla="*/ 1051 w 60"/>
                  <a:gd name="T33" fmla="*/ 1 h 76"/>
                  <a:gd name="T34" fmla="*/ 1450 w 60"/>
                  <a:gd name="T35" fmla="*/ 0 h 76"/>
                  <a:gd name="T36" fmla="*/ 1760 w 60"/>
                  <a:gd name="T37" fmla="*/ 0 h 76"/>
                  <a:gd name="T38" fmla="*/ 2134 w 60"/>
                  <a:gd name="T39" fmla="*/ 1 h 76"/>
                  <a:gd name="T40" fmla="*/ 2592 w 60"/>
                  <a:gd name="T41" fmla="*/ 3 h 76"/>
                  <a:gd name="T42" fmla="*/ 2946 w 60"/>
                  <a:gd name="T43" fmla="*/ 2414 h 76"/>
                  <a:gd name="T44" fmla="*/ 3211 w 60"/>
                  <a:gd name="T45" fmla="*/ 3042 h 76"/>
                  <a:gd name="T46" fmla="*/ 3577 w 60"/>
                  <a:gd name="T47" fmla="*/ 3826 h 76"/>
                  <a:gd name="T48" fmla="*/ 3814 w 60"/>
                  <a:gd name="T49" fmla="*/ 5601 h 76"/>
                  <a:gd name="T50" fmla="*/ 3901 w 60"/>
                  <a:gd name="T51" fmla="*/ 6786 h 76"/>
                  <a:gd name="T52" fmla="*/ 4064 w 60"/>
                  <a:gd name="T53" fmla="*/ 7583 h 76"/>
                  <a:gd name="T54" fmla="*/ 3901 w 60"/>
                  <a:gd name="T55" fmla="*/ 9182 h 76"/>
                  <a:gd name="T56" fmla="*/ 3811 w 60"/>
                  <a:gd name="T57" fmla="*/ 10283 h 76"/>
                  <a:gd name="T58" fmla="*/ 3429 w 60"/>
                  <a:gd name="T59" fmla="*/ 10681 h 76"/>
                  <a:gd name="T60" fmla="*/ 2946 w 60"/>
                  <a:gd name="T61" fmla="*/ 11230 h 76"/>
                  <a:gd name="T62" fmla="*/ 2589 w 60"/>
                  <a:gd name="T63" fmla="*/ 12112 h 76"/>
                  <a:gd name="T64" fmla="*/ 2276 w 60"/>
                  <a:gd name="T65" fmla="*/ 13043 h 76"/>
                  <a:gd name="T66" fmla="*/ 2002 w 60"/>
                  <a:gd name="T67" fmla="*/ 14481 h 76"/>
                  <a:gd name="T68" fmla="*/ 1876 w 60"/>
                  <a:gd name="T69" fmla="*/ 15845 h 76"/>
                  <a:gd name="T70" fmla="*/ 1876 w 60"/>
                  <a:gd name="T71" fmla="*/ 17489 h 76"/>
                  <a:gd name="T72" fmla="*/ 2002 w 60"/>
                  <a:gd name="T73" fmla="*/ 19097 h 76"/>
                  <a:gd name="T74" fmla="*/ 2134 w 60"/>
                  <a:gd name="T75" fmla="*/ 20483 h 76"/>
                  <a:gd name="T76" fmla="*/ 2277 w 60"/>
                  <a:gd name="T77" fmla="*/ 21471 h 7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0"/>
                  <a:gd name="T118" fmla="*/ 0 h 76"/>
                  <a:gd name="T119" fmla="*/ 60 w 60"/>
                  <a:gd name="T120" fmla="*/ 76 h 7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0" h="76">
                    <a:moveTo>
                      <a:pt x="35" y="70"/>
                    </a:moveTo>
                    <a:lnTo>
                      <a:pt x="37" y="74"/>
                    </a:lnTo>
                    <a:lnTo>
                      <a:pt x="37" y="75"/>
                    </a:lnTo>
                    <a:lnTo>
                      <a:pt x="36" y="76"/>
                    </a:lnTo>
                    <a:lnTo>
                      <a:pt x="32" y="76"/>
                    </a:lnTo>
                    <a:lnTo>
                      <a:pt x="24" y="72"/>
                    </a:lnTo>
                    <a:lnTo>
                      <a:pt x="15" y="65"/>
                    </a:lnTo>
                    <a:lnTo>
                      <a:pt x="10" y="60"/>
                    </a:lnTo>
                    <a:lnTo>
                      <a:pt x="6" y="55"/>
                    </a:lnTo>
                    <a:lnTo>
                      <a:pt x="3" y="48"/>
                    </a:lnTo>
                    <a:lnTo>
                      <a:pt x="1" y="42"/>
                    </a:lnTo>
                    <a:lnTo>
                      <a:pt x="0" y="34"/>
                    </a:lnTo>
                    <a:lnTo>
                      <a:pt x="0" y="25"/>
                    </a:lnTo>
                    <a:lnTo>
                      <a:pt x="3" y="16"/>
                    </a:lnTo>
                    <a:lnTo>
                      <a:pt x="8" y="8"/>
                    </a:lnTo>
                    <a:lnTo>
                      <a:pt x="11" y="3"/>
                    </a:lnTo>
                    <a:lnTo>
                      <a:pt x="17" y="1"/>
                    </a:lnTo>
                    <a:lnTo>
                      <a:pt x="22" y="0"/>
                    </a:lnTo>
                    <a:lnTo>
                      <a:pt x="27" y="0"/>
                    </a:lnTo>
                    <a:lnTo>
                      <a:pt x="32" y="1"/>
                    </a:lnTo>
                    <a:lnTo>
                      <a:pt x="39" y="3"/>
                    </a:lnTo>
                    <a:lnTo>
                      <a:pt x="44" y="7"/>
                    </a:lnTo>
                    <a:lnTo>
                      <a:pt x="49" y="10"/>
                    </a:lnTo>
                    <a:lnTo>
                      <a:pt x="54" y="13"/>
                    </a:lnTo>
                    <a:lnTo>
                      <a:pt x="57" y="18"/>
                    </a:lnTo>
                    <a:lnTo>
                      <a:pt x="59" y="22"/>
                    </a:lnTo>
                    <a:lnTo>
                      <a:pt x="60" y="25"/>
                    </a:lnTo>
                    <a:lnTo>
                      <a:pt x="59" y="30"/>
                    </a:lnTo>
                    <a:lnTo>
                      <a:pt x="56" y="33"/>
                    </a:lnTo>
                    <a:lnTo>
                      <a:pt x="52" y="35"/>
                    </a:lnTo>
                    <a:lnTo>
                      <a:pt x="44" y="37"/>
                    </a:lnTo>
                    <a:lnTo>
                      <a:pt x="38" y="40"/>
                    </a:lnTo>
                    <a:lnTo>
                      <a:pt x="34" y="43"/>
                    </a:lnTo>
                    <a:lnTo>
                      <a:pt x="30" y="47"/>
                    </a:lnTo>
                    <a:lnTo>
                      <a:pt x="29" y="52"/>
                    </a:lnTo>
                    <a:lnTo>
                      <a:pt x="29" y="57"/>
                    </a:lnTo>
                    <a:lnTo>
                      <a:pt x="30" y="63"/>
                    </a:lnTo>
                    <a:lnTo>
                      <a:pt x="32" y="67"/>
                    </a:lnTo>
                    <a:lnTo>
                      <a:pt x="35" y="7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14" name="Freeform 1136"/>
              <p:cNvSpPr>
                <a:spLocks noChangeArrowheads="1"/>
              </p:cNvSpPr>
              <p:nvPr/>
            </p:nvSpPr>
            <p:spPr bwMode="auto">
              <a:xfrm>
                <a:off x="2885" y="4216"/>
                <a:ext cx="43" cy="78"/>
              </a:xfrm>
              <a:custGeom>
                <a:avLst/>
                <a:gdLst>
                  <a:gd name="T0" fmla="*/ 492 w 46"/>
                  <a:gd name="T1" fmla="*/ 0 h 76"/>
                  <a:gd name="T2" fmla="*/ 4 w 46"/>
                  <a:gd name="T3" fmla="*/ 3271 h 76"/>
                  <a:gd name="T4" fmla="*/ 0 w 46"/>
                  <a:gd name="T5" fmla="*/ 6307 h 76"/>
                  <a:gd name="T6" fmla="*/ 0 w 46"/>
                  <a:gd name="T7" fmla="*/ 9182 h 76"/>
                  <a:gd name="T8" fmla="*/ 2 w 46"/>
                  <a:gd name="T9" fmla="*/ 11961 h 76"/>
                  <a:gd name="T10" fmla="*/ 4 w 46"/>
                  <a:gd name="T11" fmla="*/ 14088 h 76"/>
                  <a:gd name="T12" fmla="*/ 7 w 46"/>
                  <a:gd name="T13" fmla="*/ 16223 h 76"/>
                  <a:gd name="T14" fmla="*/ 567 w 46"/>
                  <a:gd name="T15" fmla="*/ 18450 h 76"/>
                  <a:gd name="T16" fmla="*/ 779 w 46"/>
                  <a:gd name="T17" fmla="*/ 19903 h 76"/>
                  <a:gd name="T18" fmla="*/ 1353 w 46"/>
                  <a:gd name="T19" fmla="*/ 22103 h 76"/>
                  <a:gd name="T20" fmla="*/ 1772 w 46"/>
                  <a:gd name="T21" fmla="*/ 23163 h 76"/>
                  <a:gd name="T22" fmla="*/ 2011 w 46"/>
                  <a:gd name="T23" fmla="*/ 23163 h 76"/>
                  <a:gd name="T24" fmla="*/ 2282 w 46"/>
                  <a:gd name="T25" fmla="*/ 22225 h 76"/>
                  <a:gd name="T26" fmla="*/ 2282 w 46"/>
                  <a:gd name="T27" fmla="*/ 20483 h 76"/>
                  <a:gd name="T28" fmla="*/ 2143 w 46"/>
                  <a:gd name="T29" fmla="*/ 19097 h 76"/>
                  <a:gd name="T30" fmla="*/ 1772 w 46"/>
                  <a:gd name="T31" fmla="*/ 21471 h 76"/>
                  <a:gd name="T32" fmla="*/ 1856 w 46"/>
                  <a:gd name="T33" fmla="*/ 21955 h 76"/>
                  <a:gd name="T34" fmla="*/ 1976 w 46"/>
                  <a:gd name="T35" fmla="*/ 20599 h 76"/>
                  <a:gd name="T36" fmla="*/ 2010 w 46"/>
                  <a:gd name="T37" fmla="*/ 20483 h 76"/>
                  <a:gd name="T38" fmla="*/ 1976 w 46"/>
                  <a:gd name="T39" fmla="*/ 20483 h 76"/>
                  <a:gd name="T40" fmla="*/ 1561 w 46"/>
                  <a:gd name="T41" fmla="*/ 19634 h 76"/>
                  <a:gd name="T42" fmla="*/ 1138 w 46"/>
                  <a:gd name="T43" fmla="*/ 17489 h 76"/>
                  <a:gd name="T44" fmla="*/ 828 w 46"/>
                  <a:gd name="T45" fmla="*/ 16223 h 76"/>
                  <a:gd name="T46" fmla="*/ 643 w 46"/>
                  <a:gd name="T47" fmla="*/ 15036 h 76"/>
                  <a:gd name="T48" fmla="*/ 567 w 46"/>
                  <a:gd name="T49" fmla="*/ 12899 h 76"/>
                  <a:gd name="T50" fmla="*/ 523 w 46"/>
                  <a:gd name="T51" fmla="*/ 11230 h 76"/>
                  <a:gd name="T52" fmla="*/ 492 w 46"/>
                  <a:gd name="T53" fmla="*/ 9182 h 76"/>
                  <a:gd name="T54" fmla="*/ 523 w 46"/>
                  <a:gd name="T55" fmla="*/ 6786 h 76"/>
                  <a:gd name="T56" fmla="*/ 567 w 46"/>
                  <a:gd name="T57" fmla="*/ 4464 h 76"/>
                  <a:gd name="T58" fmla="*/ 730 w 46"/>
                  <a:gd name="T59" fmla="*/ 90 h 76"/>
                  <a:gd name="T60" fmla="*/ 492 w 46"/>
                  <a:gd name="T61" fmla="*/ 0 h 7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6"/>
                  <a:gd name="T94" fmla="*/ 0 h 76"/>
                  <a:gd name="T95" fmla="*/ 46 w 46"/>
                  <a:gd name="T96" fmla="*/ 76 h 7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6" h="76">
                    <a:moveTo>
                      <a:pt x="9" y="0"/>
                    </a:moveTo>
                    <a:lnTo>
                      <a:pt x="4" y="11"/>
                    </a:lnTo>
                    <a:lnTo>
                      <a:pt x="0" y="20"/>
                    </a:lnTo>
                    <a:lnTo>
                      <a:pt x="0" y="30"/>
                    </a:lnTo>
                    <a:lnTo>
                      <a:pt x="2" y="39"/>
                    </a:lnTo>
                    <a:lnTo>
                      <a:pt x="4" y="46"/>
                    </a:lnTo>
                    <a:lnTo>
                      <a:pt x="7" y="53"/>
                    </a:lnTo>
                    <a:lnTo>
                      <a:pt x="12" y="60"/>
                    </a:lnTo>
                    <a:lnTo>
                      <a:pt x="17" y="65"/>
                    </a:lnTo>
                    <a:lnTo>
                      <a:pt x="27" y="72"/>
                    </a:lnTo>
                    <a:lnTo>
                      <a:pt x="36" y="76"/>
                    </a:lnTo>
                    <a:lnTo>
                      <a:pt x="41" y="76"/>
                    </a:lnTo>
                    <a:lnTo>
                      <a:pt x="46" y="73"/>
                    </a:lnTo>
                    <a:lnTo>
                      <a:pt x="46" y="67"/>
                    </a:lnTo>
                    <a:lnTo>
                      <a:pt x="44" y="63"/>
                    </a:lnTo>
                    <a:lnTo>
                      <a:pt x="36" y="70"/>
                    </a:lnTo>
                    <a:lnTo>
                      <a:pt x="37" y="71"/>
                    </a:lnTo>
                    <a:lnTo>
                      <a:pt x="39" y="68"/>
                    </a:lnTo>
                    <a:lnTo>
                      <a:pt x="40" y="67"/>
                    </a:lnTo>
                    <a:lnTo>
                      <a:pt x="39" y="67"/>
                    </a:lnTo>
                    <a:lnTo>
                      <a:pt x="32" y="64"/>
                    </a:lnTo>
                    <a:lnTo>
                      <a:pt x="23" y="57"/>
                    </a:lnTo>
                    <a:lnTo>
                      <a:pt x="18" y="53"/>
                    </a:lnTo>
                    <a:lnTo>
                      <a:pt x="14" y="49"/>
                    </a:lnTo>
                    <a:lnTo>
                      <a:pt x="12" y="42"/>
                    </a:lnTo>
                    <a:lnTo>
                      <a:pt x="10" y="37"/>
                    </a:lnTo>
                    <a:lnTo>
                      <a:pt x="9" y="30"/>
                    </a:lnTo>
                    <a:lnTo>
                      <a:pt x="10" y="22"/>
                    </a:lnTo>
                    <a:lnTo>
                      <a:pt x="12" y="15"/>
                    </a:lnTo>
                    <a:lnTo>
                      <a:pt x="16" y="6"/>
                    </a:lnTo>
                    <a:lnTo>
                      <a:pt x="9"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15" name="Freeform 1137"/>
              <p:cNvSpPr>
                <a:spLocks noChangeArrowheads="1"/>
              </p:cNvSpPr>
              <p:nvPr/>
            </p:nvSpPr>
            <p:spPr bwMode="auto">
              <a:xfrm>
                <a:off x="2896" y="4208"/>
                <a:ext cx="57" cy="44"/>
              </a:xfrm>
              <a:custGeom>
                <a:avLst/>
                <a:gdLst>
                  <a:gd name="T0" fmla="*/ 825 w 60"/>
                  <a:gd name="T1" fmla="*/ 4594 h 46"/>
                  <a:gd name="T2" fmla="*/ 1002 w 60"/>
                  <a:gd name="T3" fmla="*/ 4322 h 46"/>
                  <a:gd name="T4" fmla="*/ 1137 w 60"/>
                  <a:gd name="T5" fmla="*/ 4057 h 46"/>
                  <a:gd name="T6" fmla="*/ 1203 w 60"/>
                  <a:gd name="T7" fmla="*/ 3574 h 46"/>
                  <a:gd name="T8" fmla="*/ 1219 w 60"/>
                  <a:gd name="T9" fmla="*/ 2911 h 46"/>
                  <a:gd name="T10" fmla="*/ 1203 w 60"/>
                  <a:gd name="T11" fmla="*/ 2458 h 46"/>
                  <a:gd name="T12" fmla="*/ 1147 w 60"/>
                  <a:gd name="T13" fmla="*/ 1878 h 46"/>
                  <a:gd name="T14" fmla="*/ 1092 w 60"/>
                  <a:gd name="T15" fmla="*/ 1294 h 46"/>
                  <a:gd name="T16" fmla="*/ 989 w 60"/>
                  <a:gd name="T17" fmla="*/ 1002 h 46"/>
                  <a:gd name="T18" fmla="*/ 856 w 60"/>
                  <a:gd name="T19" fmla="*/ 50 h 46"/>
                  <a:gd name="T20" fmla="*/ 738 w 60"/>
                  <a:gd name="T21" fmla="*/ 3 h 46"/>
                  <a:gd name="T22" fmla="*/ 615 w 60"/>
                  <a:gd name="T23" fmla="*/ 1 h 46"/>
                  <a:gd name="T24" fmla="*/ 438 w 60"/>
                  <a:gd name="T25" fmla="*/ 0 h 46"/>
                  <a:gd name="T26" fmla="*/ 338 w 60"/>
                  <a:gd name="T27" fmla="*/ 0 h 46"/>
                  <a:gd name="T28" fmla="*/ 244 w 60"/>
                  <a:gd name="T29" fmla="*/ 1 h 46"/>
                  <a:gd name="T30" fmla="*/ 5 w 60"/>
                  <a:gd name="T31" fmla="*/ 4 h 46"/>
                  <a:gd name="T32" fmla="*/ 0 w 60"/>
                  <a:gd name="T33" fmla="*/ 875 h 46"/>
                  <a:gd name="T34" fmla="*/ 7 w 60"/>
                  <a:gd name="T35" fmla="*/ 1294 h 46"/>
                  <a:gd name="T36" fmla="*/ 244 w 60"/>
                  <a:gd name="T37" fmla="*/ 1125 h 46"/>
                  <a:gd name="T38" fmla="*/ 283 w 60"/>
                  <a:gd name="T39" fmla="*/ 1002 h 46"/>
                  <a:gd name="T40" fmla="*/ 355 w 60"/>
                  <a:gd name="T41" fmla="*/ 875 h 46"/>
                  <a:gd name="T42" fmla="*/ 416 w 60"/>
                  <a:gd name="T43" fmla="*/ 875 h 46"/>
                  <a:gd name="T44" fmla="*/ 551 w 60"/>
                  <a:gd name="T45" fmla="*/ 1002 h 46"/>
                  <a:gd name="T46" fmla="*/ 677 w 60"/>
                  <a:gd name="T47" fmla="*/ 1133 h 46"/>
                  <a:gd name="T48" fmla="*/ 775 w 60"/>
                  <a:gd name="T49" fmla="*/ 1294 h 46"/>
                  <a:gd name="T50" fmla="*/ 856 w 60"/>
                  <a:gd name="T51" fmla="*/ 1550 h 46"/>
                  <a:gd name="T52" fmla="*/ 942 w 60"/>
                  <a:gd name="T53" fmla="*/ 1986 h 46"/>
                  <a:gd name="T54" fmla="*/ 1038 w 60"/>
                  <a:gd name="T55" fmla="*/ 2458 h 46"/>
                  <a:gd name="T56" fmla="*/ 1054 w 60"/>
                  <a:gd name="T57" fmla="*/ 2740 h 46"/>
                  <a:gd name="T58" fmla="*/ 1083 w 60"/>
                  <a:gd name="T59" fmla="*/ 2911 h 46"/>
                  <a:gd name="T60" fmla="*/ 1054 w 60"/>
                  <a:gd name="T61" fmla="*/ 3096 h 46"/>
                  <a:gd name="T62" fmla="*/ 1038 w 60"/>
                  <a:gd name="T63" fmla="*/ 3291 h 46"/>
                  <a:gd name="T64" fmla="*/ 909 w 60"/>
                  <a:gd name="T65" fmla="*/ 3520 h 46"/>
                  <a:gd name="T66" fmla="*/ 814 w 60"/>
                  <a:gd name="T67" fmla="*/ 3745 h 46"/>
                  <a:gd name="T68" fmla="*/ 825 w 60"/>
                  <a:gd name="T69" fmla="*/ 4594 h 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46"/>
                  <a:gd name="T107" fmla="*/ 60 w 60"/>
                  <a:gd name="T108" fmla="*/ 46 h 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46">
                    <a:moveTo>
                      <a:pt x="41" y="46"/>
                    </a:moveTo>
                    <a:lnTo>
                      <a:pt x="49" y="44"/>
                    </a:lnTo>
                    <a:lnTo>
                      <a:pt x="55" y="40"/>
                    </a:lnTo>
                    <a:lnTo>
                      <a:pt x="59" y="36"/>
                    </a:lnTo>
                    <a:lnTo>
                      <a:pt x="60" y="29"/>
                    </a:lnTo>
                    <a:lnTo>
                      <a:pt x="59" y="24"/>
                    </a:lnTo>
                    <a:lnTo>
                      <a:pt x="56" y="19"/>
                    </a:lnTo>
                    <a:lnTo>
                      <a:pt x="53" y="14"/>
                    </a:lnTo>
                    <a:lnTo>
                      <a:pt x="48" y="9"/>
                    </a:lnTo>
                    <a:lnTo>
                      <a:pt x="42" y="6"/>
                    </a:lnTo>
                    <a:lnTo>
                      <a:pt x="36" y="3"/>
                    </a:lnTo>
                    <a:lnTo>
                      <a:pt x="30" y="1"/>
                    </a:lnTo>
                    <a:lnTo>
                      <a:pt x="23" y="0"/>
                    </a:lnTo>
                    <a:lnTo>
                      <a:pt x="17" y="0"/>
                    </a:lnTo>
                    <a:lnTo>
                      <a:pt x="11" y="1"/>
                    </a:lnTo>
                    <a:lnTo>
                      <a:pt x="5" y="4"/>
                    </a:lnTo>
                    <a:lnTo>
                      <a:pt x="0" y="8"/>
                    </a:lnTo>
                    <a:lnTo>
                      <a:pt x="7" y="14"/>
                    </a:lnTo>
                    <a:lnTo>
                      <a:pt x="11" y="11"/>
                    </a:lnTo>
                    <a:lnTo>
                      <a:pt x="14" y="9"/>
                    </a:lnTo>
                    <a:lnTo>
                      <a:pt x="18" y="8"/>
                    </a:lnTo>
                    <a:lnTo>
                      <a:pt x="22" y="8"/>
                    </a:lnTo>
                    <a:lnTo>
                      <a:pt x="27" y="9"/>
                    </a:lnTo>
                    <a:lnTo>
                      <a:pt x="33" y="12"/>
                    </a:lnTo>
                    <a:lnTo>
                      <a:pt x="38" y="14"/>
                    </a:lnTo>
                    <a:lnTo>
                      <a:pt x="42" y="17"/>
                    </a:lnTo>
                    <a:lnTo>
                      <a:pt x="46" y="20"/>
                    </a:lnTo>
                    <a:lnTo>
                      <a:pt x="50" y="24"/>
                    </a:lnTo>
                    <a:lnTo>
                      <a:pt x="51" y="27"/>
                    </a:lnTo>
                    <a:lnTo>
                      <a:pt x="52" y="29"/>
                    </a:lnTo>
                    <a:lnTo>
                      <a:pt x="51" y="31"/>
                    </a:lnTo>
                    <a:lnTo>
                      <a:pt x="50" y="33"/>
                    </a:lnTo>
                    <a:lnTo>
                      <a:pt x="45" y="35"/>
                    </a:lnTo>
                    <a:lnTo>
                      <a:pt x="40" y="37"/>
                    </a:lnTo>
                    <a:lnTo>
                      <a:pt x="41" y="4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16" name="Freeform 1138"/>
              <p:cNvSpPr>
                <a:spLocks noChangeArrowheads="1"/>
              </p:cNvSpPr>
              <p:nvPr/>
            </p:nvSpPr>
            <p:spPr bwMode="auto">
              <a:xfrm>
                <a:off x="2918" y="4248"/>
                <a:ext cx="16" cy="50"/>
              </a:xfrm>
              <a:custGeom>
                <a:avLst/>
                <a:gdLst>
                  <a:gd name="T0" fmla="*/ 2270 w 20"/>
                  <a:gd name="T1" fmla="*/ 187141 h 41"/>
                  <a:gd name="T2" fmla="*/ 1877 w 20"/>
                  <a:gd name="T3" fmla="*/ 174621 h 41"/>
                  <a:gd name="T4" fmla="*/ 1551 w 20"/>
                  <a:gd name="T5" fmla="*/ 147129 h 41"/>
                  <a:gd name="T6" fmla="*/ 1410 w 20"/>
                  <a:gd name="T7" fmla="*/ 131843 h 41"/>
                  <a:gd name="T8" fmla="*/ 1410 w 20"/>
                  <a:gd name="T9" fmla="*/ 110878 h 41"/>
                  <a:gd name="T10" fmla="*/ 1551 w 20"/>
                  <a:gd name="T11" fmla="*/ 83823 h 41"/>
                  <a:gd name="T12" fmla="*/ 1877 w 20"/>
                  <a:gd name="T13" fmla="*/ 67741 h 41"/>
                  <a:gd name="T14" fmla="*/ 2498 w 20"/>
                  <a:gd name="T15" fmla="*/ 58837 h 41"/>
                  <a:gd name="T16" fmla="*/ 3324 w 20"/>
                  <a:gd name="T17" fmla="*/ 51343 h 41"/>
                  <a:gd name="T18" fmla="*/ 3045 w 20"/>
                  <a:gd name="T19" fmla="*/ 0 h 41"/>
                  <a:gd name="T20" fmla="*/ 1706 w 20"/>
                  <a:gd name="T21" fmla="*/ 134 h 41"/>
                  <a:gd name="T22" fmla="*/ 964 w 20"/>
                  <a:gd name="T23" fmla="*/ 44437 h 41"/>
                  <a:gd name="T24" fmla="*/ 1 w 20"/>
                  <a:gd name="T25" fmla="*/ 62783 h 41"/>
                  <a:gd name="T26" fmla="*/ 0 w 20"/>
                  <a:gd name="T27" fmla="*/ 103182 h 41"/>
                  <a:gd name="T28" fmla="*/ 0 w 20"/>
                  <a:gd name="T29" fmla="*/ 136945 h 41"/>
                  <a:gd name="T30" fmla="*/ 1 w 20"/>
                  <a:gd name="T31" fmla="*/ 169213 h 41"/>
                  <a:gd name="T32" fmla="*/ 2 w 20"/>
                  <a:gd name="T33" fmla="*/ 200510 h 41"/>
                  <a:gd name="T34" fmla="*/ 1060 w 20"/>
                  <a:gd name="T35" fmla="*/ 224815 h 41"/>
                  <a:gd name="T36" fmla="*/ 2270 w 20"/>
                  <a:gd name="T37" fmla="*/ 187141 h 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
                  <a:gd name="T58" fmla="*/ 0 h 41"/>
                  <a:gd name="T59" fmla="*/ 20 w 20"/>
                  <a:gd name="T60" fmla="*/ 41 h 4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 h="41">
                    <a:moveTo>
                      <a:pt x="14" y="34"/>
                    </a:moveTo>
                    <a:lnTo>
                      <a:pt x="12" y="32"/>
                    </a:lnTo>
                    <a:lnTo>
                      <a:pt x="10" y="27"/>
                    </a:lnTo>
                    <a:lnTo>
                      <a:pt x="9" y="24"/>
                    </a:lnTo>
                    <a:lnTo>
                      <a:pt x="9" y="20"/>
                    </a:lnTo>
                    <a:lnTo>
                      <a:pt x="10" y="16"/>
                    </a:lnTo>
                    <a:lnTo>
                      <a:pt x="12" y="13"/>
                    </a:lnTo>
                    <a:lnTo>
                      <a:pt x="15" y="11"/>
                    </a:lnTo>
                    <a:lnTo>
                      <a:pt x="20" y="9"/>
                    </a:lnTo>
                    <a:lnTo>
                      <a:pt x="19" y="0"/>
                    </a:lnTo>
                    <a:lnTo>
                      <a:pt x="11" y="2"/>
                    </a:lnTo>
                    <a:lnTo>
                      <a:pt x="5" y="7"/>
                    </a:lnTo>
                    <a:lnTo>
                      <a:pt x="1" y="12"/>
                    </a:lnTo>
                    <a:lnTo>
                      <a:pt x="0" y="19"/>
                    </a:lnTo>
                    <a:lnTo>
                      <a:pt x="0" y="25"/>
                    </a:lnTo>
                    <a:lnTo>
                      <a:pt x="1" y="31"/>
                    </a:lnTo>
                    <a:lnTo>
                      <a:pt x="3" y="36"/>
                    </a:lnTo>
                    <a:lnTo>
                      <a:pt x="6" y="41"/>
                    </a:lnTo>
                    <a:lnTo>
                      <a:pt x="14" y="3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17" name="Freeform 1139"/>
              <p:cNvSpPr>
                <a:spLocks noChangeArrowheads="1"/>
              </p:cNvSpPr>
              <p:nvPr/>
            </p:nvSpPr>
            <p:spPr bwMode="auto">
              <a:xfrm>
                <a:off x="2862" y="4195"/>
                <a:ext cx="34" cy="65"/>
              </a:xfrm>
              <a:custGeom>
                <a:avLst/>
                <a:gdLst>
                  <a:gd name="T0" fmla="*/ 516 w 38"/>
                  <a:gd name="T1" fmla="*/ 14355 h 65"/>
                  <a:gd name="T2" fmla="*/ 516 w 38"/>
                  <a:gd name="T3" fmla="*/ 15139 h 65"/>
                  <a:gd name="T4" fmla="*/ 498 w 38"/>
                  <a:gd name="T5" fmla="*/ 15148 h 65"/>
                  <a:gd name="T6" fmla="*/ 490 w 38"/>
                  <a:gd name="T7" fmla="*/ 15185 h 65"/>
                  <a:gd name="T8" fmla="*/ 466 w 38"/>
                  <a:gd name="T9" fmla="*/ 15185 h 65"/>
                  <a:gd name="T10" fmla="*/ 343 w 38"/>
                  <a:gd name="T11" fmla="*/ 15148 h 65"/>
                  <a:gd name="T12" fmla="*/ 265 w 38"/>
                  <a:gd name="T13" fmla="*/ 14355 h 65"/>
                  <a:gd name="T14" fmla="*/ 205 w 38"/>
                  <a:gd name="T15" fmla="*/ 13074 h 65"/>
                  <a:gd name="T16" fmla="*/ 4 w 38"/>
                  <a:gd name="T17" fmla="*/ 11268 h 65"/>
                  <a:gd name="T18" fmla="*/ 4 w 38"/>
                  <a:gd name="T19" fmla="*/ 9722 h 65"/>
                  <a:gd name="T20" fmla="*/ 2 w 38"/>
                  <a:gd name="T21" fmla="*/ 8392 h 65"/>
                  <a:gd name="T22" fmla="*/ 1 w 38"/>
                  <a:gd name="T23" fmla="*/ 6728 h 65"/>
                  <a:gd name="T24" fmla="*/ 0 w 38"/>
                  <a:gd name="T25" fmla="*/ 5000 h 65"/>
                  <a:gd name="T26" fmla="*/ 0 w 38"/>
                  <a:gd name="T27" fmla="*/ 3635 h 65"/>
                  <a:gd name="T28" fmla="*/ 2 w 38"/>
                  <a:gd name="T29" fmla="*/ 2704 h 65"/>
                  <a:gd name="T30" fmla="*/ 4 w 38"/>
                  <a:gd name="T31" fmla="*/ 1840 h 65"/>
                  <a:gd name="T32" fmla="*/ 4 w 38"/>
                  <a:gd name="T33" fmla="*/ 4 h 65"/>
                  <a:gd name="T34" fmla="*/ 195 w 38"/>
                  <a:gd name="T35" fmla="*/ 2 h 65"/>
                  <a:gd name="T36" fmla="*/ 240 w 38"/>
                  <a:gd name="T37" fmla="*/ 1 h 65"/>
                  <a:gd name="T38" fmla="*/ 279 w 38"/>
                  <a:gd name="T39" fmla="*/ 0 h 65"/>
                  <a:gd name="T40" fmla="*/ 343 w 38"/>
                  <a:gd name="T41" fmla="*/ 0 h 65"/>
                  <a:gd name="T42" fmla="*/ 444 w 38"/>
                  <a:gd name="T43" fmla="*/ 0 h 65"/>
                  <a:gd name="T44" fmla="*/ 498 w 38"/>
                  <a:gd name="T45" fmla="*/ 2 h 65"/>
                  <a:gd name="T46" fmla="*/ 544 w 38"/>
                  <a:gd name="T47" fmla="*/ 4 h 65"/>
                  <a:gd name="T48" fmla="*/ 582 w 38"/>
                  <a:gd name="T49" fmla="*/ 1840 h 65"/>
                  <a:gd name="T50" fmla="*/ 602 w 38"/>
                  <a:gd name="T51" fmla="*/ 2338 h 65"/>
                  <a:gd name="T52" fmla="*/ 612 w 38"/>
                  <a:gd name="T53" fmla="*/ 3388 h 65"/>
                  <a:gd name="T54" fmla="*/ 602 w 38"/>
                  <a:gd name="T55" fmla="*/ 5000 h 65"/>
                  <a:gd name="T56" fmla="*/ 582 w 38"/>
                  <a:gd name="T57" fmla="*/ 6621 h 65"/>
                  <a:gd name="T58" fmla="*/ 552 w 38"/>
                  <a:gd name="T59" fmla="*/ 7233 h 65"/>
                  <a:gd name="T60" fmla="*/ 544 w 38"/>
                  <a:gd name="T61" fmla="*/ 8387 h 65"/>
                  <a:gd name="T62" fmla="*/ 525 w 38"/>
                  <a:gd name="T63" fmla="*/ 9039 h 65"/>
                  <a:gd name="T64" fmla="*/ 516 w 38"/>
                  <a:gd name="T65" fmla="*/ 9727 h 65"/>
                  <a:gd name="T66" fmla="*/ 498 w 38"/>
                  <a:gd name="T67" fmla="*/ 11268 h 65"/>
                  <a:gd name="T68" fmla="*/ 498 w 38"/>
                  <a:gd name="T69" fmla="*/ 12155 h 65"/>
                  <a:gd name="T70" fmla="*/ 498 w 38"/>
                  <a:gd name="T71" fmla="*/ 13074 h 65"/>
                  <a:gd name="T72" fmla="*/ 516 w 38"/>
                  <a:gd name="T73" fmla="*/ 14355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65"/>
                  <a:gd name="T113" fmla="*/ 38 w 38"/>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65">
                    <a:moveTo>
                      <a:pt x="31" y="61"/>
                    </a:moveTo>
                    <a:lnTo>
                      <a:pt x="31" y="63"/>
                    </a:lnTo>
                    <a:lnTo>
                      <a:pt x="30" y="64"/>
                    </a:lnTo>
                    <a:lnTo>
                      <a:pt x="29" y="65"/>
                    </a:lnTo>
                    <a:lnTo>
                      <a:pt x="28" y="65"/>
                    </a:lnTo>
                    <a:lnTo>
                      <a:pt x="22" y="64"/>
                    </a:lnTo>
                    <a:lnTo>
                      <a:pt x="17" y="61"/>
                    </a:lnTo>
                    <a:lnTo>
                      <a:pt x="12" y="56"/>
                    </a:lnTo>
                    <a:lnTo>
                      <a:pt x="6" y="47"/>
                    </a:lnTo>
                    <a:lnTo>
                      <a:pt x="4" y="41"/>
                    </a:lnTo>
                    <a:lnTo>
                      <a:pt x="2" y="36"/>
                    </a:lnTo>
                    <a:lnTo>
                      <a:pt x="1" y="29"/>
                    </a:lnTo>
                    <a:lnTo>
                      <a:pt x="0" y="21"/>
                    </a:lnTo>
                    <a:lnTo>
                      <a:pt x="0" y="16"/>
                    </a:lnTo>
                    <a:lnTo>
                      <a:pt x="2" y="12"/>
                    </a:lnTo>
                    <a:lnTo>
                      <a:pt x="4" y="7"/>
                    </a:lnTo>
                    <a:lnTo>
                      <a:pt x="8" y="4"/>
                    </a:lnTo>
                    <a:lnTo>
                      <a:pt x="11" y="2"/>
                    </a:lnTo>
                    <a:lnTo>
                      <a:pt x="15" y="1"/>
                    </a:lnTo>
                    <a:lnTo>
                      <a:pt x="18" y="0"/>
                    </a:lnTo>
                    <a:lnTo>
                      <a:pt x="22" y="0"/>
                    </a:lnTo>
                    <a:lnTo>
                      <a:pt x="27" y="0"/>
                    </a:lnTo>
                    <a:lnTo>
                      <a:pt x="30" y="2"/>
                    </a:lnTo>
                    <a:lnTo>
                      <a:pt x="33" y="4"/>
                    </a:lnTo>
                    <a:lnTo>
                      <a:pt x="36" y="7"/>
                    </a:lnTo>
                    <a:lnTo>
                      <a:pt x="37" y="10"/>
                    </a:lnTo>
                    <a:lnTo>
                      <a:pt x="38" y="15"/>
                    </a:lnTo>
                    <a:lnTo>
                      <a:pt x="37" y="21"/>
                    </a:lnTo>
                    <a:lnTo>
                      <a:pt x="36" y="28"/>
                    </a:lnTo>
                    <a:lnTo>
                      <a:pt x="34" y="31"/>
                    </a:lnTo>
                    <a:lnTo>
                      <a:pt x="33" y="35"/>
                    </a:lnTo>
                    <a:lnTo>
                      <a:pt x="32" y="39"/>
                    </a:lnTo>
                    <a:lnTo>
                      <a:pt x="31" y="42"/>
                    </a:lnTo>
                    <a:lnTo>
                      <a:pt x="30" y="47"/>
                    </a:lnTo>
                    <a:lnTo>
                      <a:pt x="30" y="51"/>
                    </a:lnTo>
                    <a:lnTo>
                      <a:pt x="30" y="56"/>
                    </a:lnTo>
                    <a:lnTo>
                      <a:pt x="31" y="61"/>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18" name="Freeform 1140"/>
              <p:cNvSpPr>
                <a:spLocks noChangeArrowheads="1"/>
              </p:cNvSpPr>
              <p:nvPr/>
            </p:nvSpPr>
            <p:spPr bwMode="auto">
              <a:xfrm>
                <a:off x="2859" y="4217"/>
                <a:ext cx="35" cy="52"/>
              </a:xfrm>
              <a:custGeom>
                <a:avLst/>
                <a:gdLst>
                  <a:gd name="T0" fmla="*/ 0 w 39"/>
                  <a:gd name="T1" fmla="*/ 0 h 49"/>
                  <a:gd name="T2" fmla="*/ 1 w 39"/>
                  <a:gd name="T3" fmla="*/ 8052 h 49"/>
                  <a:gd name="T4" fmla="*/ 2 w 39"/>
                  <a:gd name="T5" fmla="*/ 15126 h 49"/>
                  <a:gd name="T6" fmla="*/ 4 w 39"/>
                  <a:gd name="T7" fmla="*/ 21224 h 49"/>
                  <a:gd name="T8" fmla="*/ 4 w 39"/>
                  <a:gd name="T9" fmla="*/ 26855 h 49"/>
                  <a:gd name="T10" fmla="*/ 199 w 39"/>
                  <a:gd name="T11" fmla="*/ 35755 h 49"/>
                  <a:gd name="T12" fmla="*/ 268 w 39"/>
                  <a:gd name="T13" fmla="*/ 41879 h 49"/>
                  <a:gd name="T14" fmla="*/ 362 w 39"/>
                  <a:gd name="T15" fmla="*/ 46355 h 49"/>
                  <a:gd name="T16" fmla="*/ 485 w 39"/>
                  <a:gd name="T17" fmla="*/ 46976 h 49"/>
                  <a:gd name="T18" fmla="*/ 537 w 39"/>
                  <a:gd name="T19" fmla="*/ 46976 h 49"/>
                  <a:gd name="T20" fmla="*/ 566 w 39"/>
                  <a:gd name="T21" fmla="*/ 45275 h 49"/>
                  <a:gd name="T22" fmla="*/ 593 w 39"/>
                  <a:gd name="T23" fmla="*/ 40134 h 49"/>
                  <a:gd name="T24" fmla="*/ 593 w 39"/>
                  <a:gd name="T25" fmla="*/ 37106 h 49"/>
                  <a:gd name="T26" fmla="*/ 485 w 39"/>
                  <a:gd name="T27" fmla="*/ 39613 h 49"/>
                  <a:gd name="T28" fmla="*/ 485 w 39"/>
                  <a:gd name="T29" fmla="*/ 38669 h 49"/>
                  <a:gd name="T30" fmla="*/ 487 w 39"/>
                  <a:gd name="T31" fmla="*/ 38669 h 49"/>
                  <a:gd name="T32" fmla="*/ 420 w 39"/>
                  <a:gd name="T33" fmla="*/ 37106 h 49"/>
                  <a:gd name="T34" fmla="*/ 343 w 39"/>
                  <a:gd name="T35" fmla="*/ 35755 h 49"/>
                  <a:gd name="T36" fmla="*/ 268 w 39"/>
                  <a:gd name="T37" fmla="*/ 30595 h 49"/>
                  <a:gd name="T38" fmla="*/ 219 w 39"/>
                  <a:gd name="T39" fmla="*/ 22907 h 49"/>
                  <a:gd name="T40" fmla="*/ 199 w 39"/>
                  <a:gd name="T41" fmla="*/ 19064 h 49"/>
                  <a:gd name="T42" fmla="*/ 171 w 39"/>
                  <a:gd name="T43" fmla="*/ 12917 h 49"/>
                  <a:gd name="T44" fmla="*/ 4 w 39"/>
                  <a:gd name="T45" fmla="*/ 7474 h 49"/>
                  <a:gd name="T46" fmla="*/ 4 w 39"/>
                  <a:gd name="T47" fmla="*/ 0 h 49"/>
                  <a:gd name="T48" fmla="*/ 0 w 39"/>
                  <a:gd name="T49" fmla="*/ 0 h 4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9"/>
                  <a:gd name="T76" fmla="*/ 0 h 49"/>
                  <a:gd name="T77" fmla="*/ 39 w 39"/>
                  <a:gd name="T78" fmla="*/ 49 h 4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9" h="49">
                    <a:moveTo>
                      <a:pt x="0" y="0"/>
                    </a:moveTo>
                    <a:lnTo>
                      <a:pt x="1" y="8"/>
                    </a:lnTo>
                    <a:lnTo>
                      <a:pt x="2" y="16"/>
                    </a:lnTo>
                    <a:lnTo>
                      <a:pt x="4" y="22"/>
                    </a:lnTo>
                    <a:lnTo>
                      <a:pt x="6" y="28"/>
                    </a:lnTo>
                    <a:lnTo>
                      <a:pt x="13" y="37"/>
                    </a:lnTo>
                    <a:lnTo>
                      <a:pt x="19" y="43"/>
                    </a:lnTo>
                    <a:lnTo>
                      <a:pt x="25" y="48"/>
                    </a:lnTo>
                    <a:lnTo>
                      <a:pt x="31" y="49"/>
                    </a:lnTo>
                    <a:lnTo>
                      <a:pt x="35" y="49"/>
                    </a:lnTo>
                    <a:lnTo>
                      <a:pt x="38" y="47"/>
                    </a:lnTo>
                    <a:lnTo>
                      <a:pt x="39" y="42"/>
                    </a:lnTo>
                    <a:lnTo>
                      <a:pt x="39" y="39"/>
                    </a:lnTo>
                    <a:lnTo>
                      <a:pt x="31" y="41"/>
                    </a:lnTo>
                    <a:lnTo>
                      <a:pt x="31" y="40"/>
                    </a:lnTo>
                    <a:lnTo>
                      <a:pt x="32" y="40"/>
                    </a:lnTo>
                    <a:lnTo>
                      <a:pt x="28" y="39"/>
                    </a:lnTo>
                    <a:lnTo>
                      <a:pt x="24" y="37"/>
                    </a:lnTo>
                    <a:lnTo>
                      <a:pt x="19" y="31"/>
                    </a:lnTo>
                    <a:lnTo>
                      <a:pt x="15" y="24"/>
                    </a:lnTo>
                    <a:lnTo>
                      <a:pt x="13" y="19"/>
                    </a:lnTo>
                    <a:lnTo>
                      <a:pt x="10" y="14"/>
                    </a:lnTo>
                    <a:lnTo>
                      <a:pt x="9" y="7"/>
                    </a:lnTo>
                    <a:lnTo>
                      <a:pt x="8" y="0"/>
                    </a:lnTo>
                    <a:lnTo>
                      <a:pt x="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19" name="Freeform 1141"/>
              <p:cNvSpPr>
                <a:spLocks noChangeArrowheads="1"/>
              </p:cNvSpPr>
              <p:nvPr/>
            </p:nvSpPr>
            <p:spPr bwMode="auto">
              <a:xfrm>
                <a:off x="2859" y="4187"/>
                <a:ext cx="43" cy="32"/>
              </a:xfrm>
              <a:custGeom>
                <a:avLst/>
                <a:gdLst>
                  <a:gd name="T0" fmla="*/ 2141 w 46"/>
                  <a:gd name="T1" fmla="*/ 5520 h 35"/>
                  <a:gd name="T2" fmla="*/ 2282 w 46"/>
                  <a:gd name="T3" fmla="*/ 4550 h 35"/>
                  <a:gd name="T4" fmla="*/ 2282 w 46"/>
                  <a:gd name="T5" fmla="*/ 3276 h 35"/>
                  <a:gd name="T6" fmla="*/ 2243 w 46"/>
                  <a:gd name="T7" fmla="*/ 2280 h 35"/>
                  <a:gd name="T8" fmla="*/ 2141 w 46"/>
                  <a:gd name="T9" fmla="*/ 1511 h 35"/>
                  <a:gd name="T10" fmla="*/ 2010 w 46"/>
                  <a:gd name="T11" fmla="*/ 1181 h 35"/>
                  <a:gd name="T12" fmla="*/ 1772 w 46"/>
                  <a:gd name="T13" fmla="*/ 3 h 35"/>
                  <a:gd name="T14" fmla="*/ 1561 w 46"/>
                  <a:gd name="T15" fmla="*/ 1 h 35"/>
                  <a:gd name="T16" fmla="*/ 1353 w 46"/>
                  <a:gd name="T17" fmla="*/ 0 h 35"/>
                  <a:gd name="T18" fmla="*/ 1068 w 46"/>
                  <a:gd name="T19" fmla="*/ 1 h 35"/>
                  <a:gd name="T20" fmla="*/ 779 w 46"/>
                  <a:gd name="T21" fmla="*/ 2 h 35"/>
                  <a:gd name="T22" fmla="*/ 604 w 46"/>
                  <a:gd name="T23" fmla="*/ 3 h 35"/>
                  <a:gd name="T24" fmla="*/ 439 w 46"/>
                  <a:gd name="T25" fmla="*/ 1181 h 35"/>
                  <a:gd name="T26" fmla="*/ 4 w 46"/>
                  <a:gd name="T27" fmla="*/ 1642 h 35"/>
                  <a:gd name="T28" fmla="*/ 2 w 46"/>
                  <a:gd name="T29" fmla="*/ 2280 h 35"/>
                  <a:gd name="T30" fmla="*/ 0 w 46"/>
                  <a:gd name="T31" fmla="*/ 3276 h 35"/>
                  <a:gd name="T32" fmla="*/ 0 w 46"/>
                  <a:gd name="T33" fmla="*/ 4192 h 35"/>
                  <a:gd name="T34" fmla="*/ 439 w 46"/>
                  <a:gd name="T35" fmla="*/ 4192 h 35"/>
                  <a:gd name="T36" fmla="*/ 439 w 46"/>
                  <a:gd name="T37" fmla="*/ 3556 h 35"/>
                  <a:gd name="T38" fmla="*/ 492 w 46"/>
                  <a:gd name="T39" fmla="*/ 3017 h 35"/>
                  <a:gd name="T40" fmla="*/ 567 w 46"/>
                  <a:gd name="T41" fmla="*/ 2476 h 35"/>
                  <a:gd name="T42" fmla="*/ 643 w 46"/>
                  <a:gd name="T43" fmla="*/ 1935 h 35"/>
                  <a:gd name="T44" fmla="*/ 779 w 46"/>
                  <a:gd name="T45" fmla="*/ 1781 h 35"/>
                  <a:gd name="T46" fmla="*/ 986 w 46"/>
                  <a:gd name="T47" fmla="*/ 1642 h 35"/>
                  <a:gd name="T48" fmla="*/ 1138 w 46"/>
                  <a:gd name="T49" fmla="*/ 1511 h 35"/>
                  <a:gd name="T50" fmla="*/ 1292 w 46"/>
                  <a:gd name="T51" fmla="*/ 1511 h 35"/>
                  <a:gd name="T52" fmla="*/ 1466 w 46"/>
                  <a:gd name="T53" fmla="*/ 1511 h 35"/>
                  <a:gd name="T54" fmla="*/ 1635 w 46"/>
                  <a:gd name="T55" fmla="*/ 1642 h 35"/>
                  <a:gd name="T56" fmla="*/ 1742 w 46"/>
                  <a:gd name="T57" fmla="*/ 1935 h 35"/>
                  <a:gd name="T58" fmla="*/ 1772 w 46"/>
                  <a:gd name="T59" fmla="*/ 2280 h 35"/>
                  <a:gd name="T60" fmla="*/ 1856 w 46"/>
                  <a:gd name="T61" fmla="*/ 2919 h 35"/>
                  <a:gd name="T62" fmla="*/ 1887 w 46"/>
                  <a:gd name="T63" fmla="*/ 3440 h 35"/>
                  <a:gd name="T64" fmla="*/ 1856 w 46"/>
                  <a:gd name="T65" fmla="*/ 4056 h 35"/>
                  <a:gd name="T66" fmla="*/ 1772 w 46"/>
                  <a:gd name="T67" fmla="*/ 5084 h 35"/>
                  <a:gd name="T68" fmla="*/ 2141 w 46"/>
                  <a:gd name="T69" fmla="*/ 5520 h 3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35"/>
                  <a:gd name="T107" fmla="*/ 46 w 46"/>
                  <a:gd name="T108" fmla="*/ 35 h 3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35">
                    <a:moveTo>
                      <a:pt x="43" y="35"/>
                    </a:moveTo>
                    <a:lnTo>
                      <a:pt x="46" y="29"/>
                    </a:lnTo>
                    <a:lnTo>
                      <a:pt x="46" y="21"/>
                    </a:lnTo>
                    <a:lnTo>
                      <a:pt x="45" y="15"/>
                    </a:lnTo>
                    <a:lnTo>
                      <a:pt x="43" y="10"/>
                    </a:lnTo>
                    <a:lnTo>
                      <a:pt x="40" y="7"/>
                    </a:lnTo>
                    <a:lnTo>
                      <a:pt x="36" y="3"/>
                    </a:lnTo>
                    <a:lnTo>
                      <a:pt x="32" y="1"/>
                    </a:lnTo>
                    <a:lnTo>
                      <a:pt x="27" y="0"/>
                    </a:lnTo>
                    <a:lnTo>
                      <a:pt x="22" y="1"/>
                    </a:lnTo>
                    <a:lnTo>
                      <a:pt x="17" y="2"/>
                    </a:lnTo>
                    <a:lnTo>
                      <a:pt x="13" y="3"/>
                    </a:lnTo>
                    <a:lnTo>
                      <a:pt x="8" y="7"/>
                    </a:lnTo>
                    <a:lnTo>
                      <a:pt x="4" y="11"/>
                    </a:lnTo>
                    <a:lnTo>
                      <a:pt x="2" y="15"/>
                    </a:lnTo>
                    <a:lnTo>
                      <a:pt x="0" y="21"/>
                    </a:lnTo>
                    <a:lnTo>
                      <a:pt x="0" y="27"/>
                    </a:lnTo>
                    <a:lnTo>
                      <a:pt x="8" y="27"/>
                    </a:lnTo>
                    <a:lnTo>
                      <a:pt x="8" y="23"/>
                    </a:lnTo>
                    <a:lnTo>
                      <a:pt x="9" y="19"/>
                    </a:lnTo>
                    <a:lnTo>
                      <a:pt x="12" y="16"/>
                    </a:lnTo>
                    <a:lnTo>
                      <a:pt x="14" y="13"/>
                    </a:lnTo>
                    <a:lnTo>
                      <a:pt x="17" y="12"/>
                    </a:lnTo>
                    <a:lnTo>
                      <a:pt x="20" y="11"/>
                    </a:lnTo>
                    <a:lnTo>
                      <a:pt x="23" y="10"/>
                    </a:lnTo>
                    <a:lnTo>
                      <a:pt x="26" y="10"/>
                    </a:lnTo>
                    <a:lnTo>
                      <a:pt x="30" y="10"/>
                    </a:lnTo>
                    <a:lnTo>
                      <a:pt x="33" y="11"/>
                    </a:lnTo>
                    <a:lnTo>
                      <a:pt x="35" y="13"/>
                    </a:lnTo>
                    <a:lnTo>
                      <a:pt x="36" y="15"/>
                    </a:lnTo>
                    <a:lnTo>
                      <a:pt x="37" y="18"/>
                    </a:lnTo>
                    <a:lnTo>
                      <a:pt x="38" y="22"/>
                    </a:lnTo>
                    <a:lnTo>
                      <a:pt x="37" y="26"/>
                    </a:lnTo>
                    <a:lnTo>
                      <a:pt x="36" y="32"/>
                    </a:lnTo>
                    <a:lnTo>
                      <a:pt x="43" y="3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20" name="Freeform 1142"/>
              <p:cNvSpPr>
                <a:spLocks noChangeArrowheads="1"/>
              </p:cNvSpPr>
              <p:nvPr/>
            </p:nvSpPr>
            <p:spPr bwMode="auto">
              <a:xfrm>
                <a:off x="2887" y="4223"/>
                <a:ext cx="8" cy="44"/>
              </a:xfrm>
              <a:custGeom>
                <a:avLst/>
                <a:gdLst>
                  <a:gd name="T0" fmla="*/ 70 w 13"/>
                  <a:gd name="T1" fmla="*/ 249359 h 36"/>
                  <a:gd name="T2" fmla="*/ 65 w 13"/>
                  <a:gd name="T3" fmla="*/ 216502 h 36"/>
                  <a:gd name="T4" fmla="*/ 65 w 13"/>
                  <a:gd name="T5" fmla="*/ 180992 h 36"/>
                  <a:gd name="T6" fmla="*/ 65 w 13"/>
                  <a:gd name="T7" fmla="*/ 154141 h 36"/>
                  <a:gd name="T8" fmla="*/ 70 w 13"/>
                  <a:gd name="T9" fmla="*/ 123653 h 36"/>
                  <a:gd name="T10" fmla="*/ 76 w 13"/>
                  <a:gd name="T11" fmla="*/ 97284 h 36"/>
                  <a:gd name="T12" fmla="*/ 81 w 13"/>
                  <a:gd name="T13" fmla="*/ 76472 h 36"/>
                  <a:gd name="T14" fmla="*/ 88 w 13"/>
                  <a:gd name="T15" fmla="*/ 419 h 36"/>
                  <a:gd name="T16" fmla="*/ 95 w 13"/>
                  <a:gd name="T17" fmla="*/ 222 h 36"/>
                  <a:gd name="T18" fmla="*/ 1 w 13"/>
                  <a:gd name="T19" fmla="*/ 0 h 36"/>
                  <a:gd name="T20" fmla="*/ 1 w 13"/>
                  <a:gd name="T21" fmla="*/ 222 h 36"/>
                  <a:gd name="T22" fmla="*/ 1 w 13"/>
                  <a:gd name="T23" fmla="*/ 60247 h 36"/>
                  <a:gd name="T24" fmla="*/ 1 w 13"/>
                  <a:gd name="T25" fmla="*/ 82890 h 36"/>
                  <a:gd name="T26" fmla="*/ 1 w 13"/>
                  <a:gd name="T27" fmla="*/ 105409 h 36"/>
                  <a:gd name="T28" fmla="*/ 0 w 13"/>
                  <a:gd name="T29" fmla="*/ 145122 h 36"/>
                  <a:gd name="T30" fmla="*/ 0 w 13"/>
                  <a:gd name="T31" fmla="*/ 180992 h 36"/>
                  <a:gd name="T32" fmla="*/ 0 w 13"/>
                  <a:gd name="T33" fmla="*/ 230130 h 36"/>
                  <a:gd name="T34" fmla="*/ 1 w 13"/>
                  <a:gd name="T35" fmla="*/ 263902 h 36"/>
                  <a:gd name="T36" fmla="*/ 70 w 13"/>
                  <a:gd name="T37" fmla="*/ 249359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
                  <a:gd name="T58" fmla="*/ 0 h 36"/>
                  <a:gd name="T59" fmla="*/ 13 w 13"/>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 h="36">
                    <a:moveTo>
                      <a:pt x="9" y="34"/>
                    </a:moveTo>
                    <a:lnTo>
                      <a:pt x="8" y="30"/>
                    </a:lnTo>
                    <a:lnTo>
                      <a:pt x="8" y="25"/>
                    </a:lnTo>
                    <a:lnTo>
                      <a:pt x="8" y="21"/>
                    </a:lnTo>
                    <a:lnTo>
                      <a:pt x="9" y="17"/>
                    </a:lnTo>
                    <a:lnTo>
                      <a:pt x="10" y="14"/>
                    </a:lnTo>
                    <a:lnTo>
                      <a:pt x="11" y="11"/>
                    </a:lnTo>
                    <a:lnTo>
                      <a:pt x="12" y="6"/>
                    </a:lnTo>
                    <a:lnTo>
                      <a:pt x="13" y="3"/>
                    </a:lnTo>
                    <a:lnTo>
                      <a:pt x="6" y="0"/>
                    </a:lnTo>
                    <a:lnTo>
                      <a:pt x="4" y="3"/>
                    </a:lnTo>
                    <a:lnTo>
                      <a:pt x="3" y="8"/>
                    </a:lnTo>
                    <a:lnTo>
                      <a:pt x="2" y="12"/>
                    </a:lnTo>
                    <a:lnTo>
                      <a:pt x="1" y="15"/>
                    </a:lnTo>
                    <a:lnTo>
                      <a:pt x="0" y="20"/>
                    </a:lnTo>
                    <a:lnTo>
                      <a:pt x="0" y="25"/>
                    </a:lnTo>
                    <a:lnTo>
                      <a:pt x="0" y="31"/>
                    </a:lnTo>
                    <a:lnTo>
                      <a:pt x="1" y="36"/>
                    </a:lnTo>
                    <a:lnTo>
                      <a:pt x="9" y="3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21" name="Freeform 1143"/>
              <p:cNvSpPr>
                <a:spLocks noChangeArrowheads="1"/>
              </p:cNvSpPr>
              <p:nvPr/>
            </p:nvSpPr>
            <p:spPr bwMode="auto">
              <a:xfrm>
                <a:off x="2827" y="4183"/>
                <a:ext cx="39" cy="51"/>
              </a:xfrm>
              <a:custGeom>
                <a:avLst/>
                <a:gdLst>
                  <a:gd name="T0" fmla="*/ 2737 w 42"/>
                  <a:gd name="T1" fmla="*/ 1424 h 61"/>
                  <a:gd name="T2" fmla="*/ 2767 w 42"/>
                  <a:gd name="T3" fmla="*/ 1512 h 61"/>
                  <a:gd name="T4" fmla="*/ 2932 w 42"/>
                  <a:gd name="T5" fmla="*/ 1517 h 61"/>
                  <a:gd name="T6" fmla="*/ 2767 w 42"/>
                  <a:gd name="T7" fmla="*/ 1538 h 61"/>
                  <a:gd name="T8" fmla="*/ 2737 w 42"/>
                  <a:gd name="T9" fmla="*/ 1538 h 61"/>
                  <a:gd name="T10" fmla="*/ 2308 w 42"/>
                  <a:gd name="T11" fmla="*/ 1538 h 61"/>
                  <a:gd name="T12" fmla="*/ 1755 w 42"/>
                  <a:gd name="T13" fmla="*/ 1512 h 61"/>
                  <a:gd name="T14" fmla="*/ 1427 w 42"/>
                  <a:gd name="T15" fmla="*/ 1423 h 61"/>
                  <a:gd name="T16" fmla="*/ 1083 w 42"/>
                  <a:gd name="T17" fmla="*/ 1313 h 61"/>
                  <a:gd name="T18" fmla="*/ 823 w 42"/>
                  <a:gd name="T19" fmla="*/ 1215 h 61"/>
                  <a:gd name="T20" fmla="*/ 670 w 42"/>
                  <a:gd name="T21" fmla="*/ 1123 h 61"/>
                  <a:gd name="T22" fmla="*/ 6 w 42"/>
                  <a:gd name="T23" fmla="*/ 960 h 61"/>
                  <a:gd name="T24" fmla="*/ 2 w 42"/>
                  <a:gd name="T25" fmla="*/ 821 h 61"/>
                  <a:gd name="T26" fmla="*/ 0 w 42"/>
                  <a:gd name="T27" fmla="*/ 637 h 61"/>
                  <a:gd name="T28" fmla="*/ 0 w 42"/>
                  <a:gd name="T29" fmla="*/ 433 h 61"/>
                  <a:gd name="T30" fmla="*/ 0 w 42"/>
                  <a:gd name="T31" fmla="*/ 342 h 61"/>
                  <a:gd name="T32" fmla="*/ 2 w 42"/>
                  <a:gd name="T33" fmla="*/ 268 h 61"/>
                  <a:gd name="T34" fmla="*/ 5 w 42"/>
                  <a:gd name="T35" fmla="*/ 213 h 61"/>
                  <a:gd name="T36" fmla="*/ 11 w 42"/>
                  <a:gd name="T37" fmla="*/ 3 h 61"/>
                  <a:gd name="T38" fmla="*/ 943 w 42"/>
                  <a:gd name="T39" fmla="*/ 2 h 61"/>
                  <a:gd name="T40" fmla="*/ 1529 w 42"/>
                  <a:gd name="T41" fmla="*/ 0 h 61"/>
                  <a:gd name="T42" fmla="*/ 1755 w 42"/>
                  <a:gd name="T43" fmla="*/ 0 h 61"/>
                  <a:gd name="T44" fmla="*/ 2011 w 42"/>
                  <a:gd name="T45" fmla="*/ 0 h 61"/>
                  <a:gd name="T46" fmla="*/ 2155 w 42"/>
                  <a:gd name="T47" fmla="*/ 1 h 61"/>
                  <a:gd name="T48" fmla="*/ 2385 w 42"/>
                  <a:gd name="T49" fmla="*/ 2 h 61"/>
                  <a:gd name="T50" fmla="*/ 2555 w 42"/>
                  <a:gd name="T51" fmla="*/ 3 h 61"/>
                  <a:gd name="T52" fmla="*/ 2583 w 42"/>
                  <a:gd name="T53" fmla="*/ 7 h 61"/>
                  <a:gd name="T54" fmla="*/ 2583 w 42"/>
                  <a:gd name="T55" fmla="*/ 249 h 61"/>
                  <a:gd name="T56" fmla="*/ 2555 w 42"/>
                  <a:gd name="T57" fmla="*/ 342 h 61"/>
                  <a:gd name="T58" fmla="*/ 2385 w 42"/>
                  <a:gd name="T59" fmla="*/ 505 h 61"/>
                  <a:gd name="T60" fmla="*/ 2308 w 42"/>
                  <a:gd name="T61" fmla="*/ 646 h 61"/>
                  <a:gd name="T62" fmla="*/ 2226 w 42"/>
                  <a:gd name="T63" fmla="*/ 821 h 61"/>
                  <a:gd name="T64" fmla="*/ 2226 w 42"/>
                  <a:gd name="T65" fmla="*/ 960 h 61"/>
                  <a:gd name="T66" fmla="*/ 2308 w 42"/>
                  <a:gd name="T67" fmla="*/ 1123 h 61"/>
                  <a:gd name="T68" fmla="*/ 2385 w 42"/>
                  <a:gd name="T69" fmla="*/ 1215 h 61"/>
                  <a:gd name="T70" fmla="*/ 2555 w 42"/>
                  <a:gd name="T71" fmla="*/ 1314 h 61"/>
                  <a:gd name="T72" fmla="*/ 2737 w 42"/>
                  <a:gd name="T73" fmla="*/ 1424 h 6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61"/>
                  <a:gd name="T113" fmla="*/ 42 w 42"/>
                  <a:gd name="T114" fmla="*/ 61 h 6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61">
                    <a:moveTo>
                      <a:pt x="39" y="57"/>
                    </a:moveTo>
                    <a:lnTo>
                      <a:pt x="40" y="59"/>
                    </a:lnTo>
                    <a:lnTo>
                      <a:pt x="42" y="60"/>
                    </a:lnTo>
                    <a:lnTo>
                      <a:pt x="40" y="61"/>
                    </a:lnTo>
                    <a:lnTo>
                      <a:pt x="39" y="61"/>
                    </a:lnTo>
                    <a:lnTo>
                      <a:pt x="33" y="61"/>
                    </a:lnTo>
                    <a:lnTo>
                      <a:pt x="25" y="59"/>
                    </a:lnTo>
                    <a:lnTo>
                      <a:pt x="20" y="56"/>
                    </a:lnTo>
                    <a:lnTo>
                      <a:pt x="16" y="52"/>
                    </a:lnTo>
                    <a:lnTo>
                      <a:pt x="12" y="49"/>
                    </a:lnTo>
                    <a:lnTo>
                      <a:pt x="9" y="45"/>
                    </a:lnTo>
                    <a:lnTo>
                      <a:pt x="6" y="39"/>
                    </a:lnTo>
                    <a:lnTo>
                      <a:pt x="2" y="33"/>
                    </a:lnTo>
                    <a:lnTo>
                      <a:pt x="0" y="25"/>
                    </a:lnTo>
                    <a:lnTo>
                      <a:pt x="0" y="17"/>
                    </a:lnTo>
                    <a:lnTo>
                      <a:pt x="0" y="14"/>
                    </a:lnTo>
                    <a:lnTo>
                      <a:pt x="2" y="11"/>
                    </a:lnTo>
                    <a:lnTo>
                      <a:pt x="5" y="8"/>
                    </a:lnTo>
                    <a:lnTo>
                      <a:pt x="7" y="5"/>
                    </a:lnTo>
                    <a:lnTo>
                      <a:pt x="14" y="2"/>
                    </a:lnTo>
                    <a:lnTo>
                      <a:pt x="21" y="0"/>
                    </a:lnTo>
                    <a:lnTo>
                      <a:pt x="25" y="0"/>
                    </a:lnTo>
                    <a:lnTo>
                      <a:pt x="29" y="0"/>
                    </a:lnTo>
                    <a:lnTo>
                      <a:pt x="31" y="1"/>
                    </a:lnTo>
                    <a:lnTo>
                      <a:pt x="34" y="2"/>
                    </a:lnTo>
                    <a:lnTo>
                      <a:pt x="36" y="3"/>
                    </a:lnTo>
                    <a:lnTo>
                      <a:pt x="37" y="6"/>
                    </a:lnTo>
                    <a:lnTo>
                      <a:pt x="37" y="10"/>
                    </a:lnTo>
                    <a:lnTo>
                      <a:pt x="36" y="14"/>
                    </a:lnTo>
                    <a:lnTo>
                      <a:pt x="34" y="19"/>
                    </a:lnTo>
                    <a:lnTo>
                      <a:pt x="33" y="26"/>
                    </a:lnTo>
                    <a:lnTo>
                      <a:pt x="32" y="33"/>
                    </a:lnTo>
                    <a:lnTo>
                      <a:pt x="32" y="39"/>
                    </a:lnTo>
                    <a:lnTo>
                      <a:pt x="33" y="45"/>
                    </a:lnTo>
                    <a:lnTo>
                      <a:pt x="34" y="49"/>
                    </a:lnTo>
                    <a:lnTo>
                      <a:pt x="36" y="53"/>
                    </a:lnTo>
                    <a:lnTo>
                      <a:pt x="39"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22" name="Freeform 1144"/>
              <p:cNvSpPr>
                <a:spLocks noChangeArrowheads="1"/>
              </p:cNvSpPr>
              <p:nvPr/>
            </p:nvSpPr>
            <p:spPr bwMode="auto">
              <a:xfrm>
                <a:off x="2823" y="4202"/>
                <a:ext cx="47" cy="50"/>
              </a:xfrm>
              <a:custGeom>
                <a:avLst/>
                <a:gdLst>
                  <a:gd name="T0" fmla="*/ 0 w 50"/>
                  <a:gd name="T1" fmla="*/ 0 h 50"/>
                  <a:gd name="T2" fmla="*/ 0 w 50"/>
                  <a:gd name="T3" fmla="*/ 2995 h 50"/>
                  <a:gd name="T4" fmla="*/ 2 w 50"/>
                  <a:gd name="T5" fmla="*/ 5543 h 50"/>
                  <a:gd name="T6" fmla="*/ 5 w 50"/>
                  <a:gd name="T7" fmla="*/ 7904 h 50"/>
                  <a:gd name="T8" fmla="*/ 368 w 50"/>
                  <a:gd name="T9" fmla="*/ 9954 h 50"/>
                  <a:gd name="T10" fmla="*/ 464 w 50"/>
                  <a:gd name="T11" fmla="*/ 11630 h 50"/>
                  <a:gd name="T12" fmla="*/ 622 w 50"/>
                  <a:gd name="T13" fmla="*/ 13247 h 50"/>
                  <a:gd name="T14" fmla="*/ 787 w 50"/>
                  <a:gd name="T15" fmla="*/ 14315 h 50"/>
                  <a:gd name="T16" fmla="*/ 1036 w 50"/>
                  <a:gd name="T17" fmla="*/ 15082 h 50"/>
                  <a:gd name="T18" fmla="*/ 1308 w 50"/>
                  <a:gd name="T19" fmla="*/ 16289 h 50"/>
                  <a:gd name="T20" fmla="*/ 1582 w 50"/>
                  <a:gd name="T21" fmla="*/ 16688 h 50"/>
                  <a:gd name="T22" fmla="*/ 1750 w 50"/>
                  <a:gd name="T23" fmla="*/ 15726 h 50"/>
                  <a:gd name="T24" fmla="*/ 1832 w 50"/>
                  <a:gd name="T25" fmla="*/ 14315 h 50"/>
                  <a:gd name="T26" fmla="*/ 1777 w 50"/>
                  <a:gd name="T27" fmla="*/ 12920 h 50"/>
                  <a:gd name="T28" fmla="*/ 1676 w 50"/>
                  <a:gd name="T29" fmla="*/ 11630 h 50"/>
                  <a:gd name="T30" fmla="*/ 1470 w 50"/>
                  <a:gd name="T31" fmla="*/ 14315 h 50"/>
                  <a:gd name="T32" fmla="*/ 1492 w 50"/>
                  <a:gd name="T33" fmla="*/ 14647 h 50"/>
                  <a:gd name="T34" fmla="*/ 1492 w 50"/>
                  <a:gd name="T35" fmla="*/ 14315 h 50"/>
                  <a:gd name="T36" fmla="*/ 1558 w 50"/>
                  <a:gd name="T37" fmla="*/ 13247 h 50"/>
                  <a:gd name="T38" fmla="*/ 1582 w 50"/>
                  <a:gd name="T39" fmla="*/ 13247 h 50"/>
                  <a:gd name="T40" fmla="*/ 1387 w 50"/>
                  <a:gd name="T41" fmla="*/ 13247 h 50"/>
                  <a:gd name="T42" fmla="*/ 1114 w 50"/>
                  <a:gd name="T43" fmla="*/ 12571 h 50"/>
                  <a:gd name="T44" fmla="*/ 1036 w 50"/>
                  <a:gd name="T45" fmla="*/ 11630 h 50"/>
                  <a:gd name="T46" fmla="*/ 833 w 50"/>
                  <a:gd name="T47" fmla="*/ 10763 h 50"/>
                  <a:gd name="T48" fmla="*/ 659 w 50"/>
                  <a:gd name="T49" fmla="*/ 9512 h 50"/>
                  <a:gd name="T50" fmla="*/ 554 w 50"/>
                  <a:gd name="T51" fmla="*/ 7904 h 50"/>
                  <a:gd name="T52" fmla="*/ 464 w 50"/>
                  <a:gd name="T53" fmla="*/ 6797 h 50"/>
                  <a:gd name="T54" fmla="*/ 414 w 50"/>
                  <a:gd name="T55" fmla="*/ 4391 h 50"/>
                  <a:gd name="T56" fmla="*/ 390 w 50"/>
                  <a:gd name="T57" fmla="*/ 2786 h 50"/>
                  <a:gd name="T58" fmla="*/ 368 w 50"/>
                  <a:gd name="T59" fmla="*/ 0 h 50"/>
                  <a:gd name="T60" fmla="*/ 0 w 50"/>
                  <a:gd name="T61" fmla="*/ 0 h 5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0"/>
                  <a:gd name="T94" fmla="*/ 0 h 50"/>
                  <a:gd name="T95" fmla="*/ 50 w 50"/>
                  <a:gd name="T96" fmla="*/ 50 h 5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0" h="50">
                    <a:moveTo>
                      <a:pt x="0" y="0"/>
                    </a:moveTo>
                    <a:lnTo>
                      <a:pt x="0" y="9"/>
                    </a:lnTo>
                    <a:lnTo>
                      <a:pt x="2" y="17"/>
                    </a:lnTo>
                    <a:lnTo>
                      <a:pt x="5" y="24"/>
                    </a:lnTo>
                    <a:lnTo>
                      <a:pt x="9" y="30"/>
                    </a:lnTo>
                    <a:lnTo>
                      <a:pt x="13" y="35"/>
                    </a:lnTo>
                    <a:lnTo>
                      <a:pt x="18" y="40"/>
                    </a:lnTo>
                    <a:lnTo>
                      <a:pt x="22" y="43"/>
                    </a:lnTo>
                    <a:lnTo>
                      <a:pt x="28" y="45"/>
                    </a:lnTo>
                    <a:lnTo>
                      <a:pt x="36" y="49"/>
                    </a:lnTo>
                    <a:lnTo>
                      <a:pt x="43" y="50"/>
                    </a:lnTo>
                    <a:lnTo>
                      <a:pt x="48" y="47"/>
                    </a:lnTo>
                    <a:lnTo>
                      <a:pt x="50" y="43"/>
                    </a:lnTo>
                    <a:lnTo>
                      <a:pt x="49" y="39"/>
                    </a:lnTo>
                    <a:lnTo>
                      <a:pt x="46" y="35"/>
                    </a:lnTo>
                    <a:lnTo>
                      <a:pt x="40" y="43"/>
                    </a:lnTo>
                    <a:lnTo>
                      <a:pt x="41" y="44"/>
                    </a:lnTo>
                    <a:lnTo>
                      <a:pt x="41" y="43"/>
                    </a:lnTo>
                    <a:lnTo>
                      <a:pt x="42" y="40"/>
                    </a:lnTo>
                    <a:lnTo>
                      <a:pt x="43" y="40"/>
                    </a:lnTo>
                    <a:lnTo>
                      <a:pt x="38" y="40"/>
                    </a:lnTo>
                    <a:lnTo>
                      <a:pt x="31" y="38"/>
                    </a:lnTo>
                    <a:lnTo>
                      <a:pt x="28" y="35"/>
                    </a:lnTo>
                    <a:lnTo>
                      <a:pt x="23" y="32"/>
                    </a:lnTo>
                    <a:lnTo>
                      <a:pt x="19" y="29"/>
                    </a:lnTo>
                    <a:lnTo>
                      <a:pt x="16" y="24"/>
                    </a:lnTo>
                    <a:lnTo>
                      <a:pt x="13" y="20"/>
                    </a:lnTo>
                    <a:lnTo>
                      <a:pt x="11" y="14"/>
                    </a:lnTo>
                    <a:lnTo>
                      <a:pt x="10" y="8"/>
                    </a:lnTo>
                    <a:lnTo>
                      <a:pt x="9" y="0"/>
                    </a:lnTo>
                    <a:lnTo>
                      <a:pt x="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23" name="Freeform 1145"/>
              <p:cNvSpPr>
                <a:spLocks noChangeArrowheads="1"/>
              </p:cNvSpPr>
              <p:nvPr/>
            </p:nvSpPr>
            <p:spPr bwMode="auto">
              <a:xfrm>
                <a:off x="2823" y="4177"/>
                <a:ext cx="43" cy="18"/>
              </a:xfrm>
              <a:custGeom>
                <a:avLst/>
                <a:gdLst>
                  <a:gd name="T0" fmla="*/ 2143 w 46"/>
                  <a:gd name="T1" fmla="*/ 2167 h 22"/>
                  <a:gd name="T2" fmla="*/ 2282 w 46"/>
                  <a:gd name="T3" fmla="*/ 1575 h 22"/>
                  <a:gd name="T4" fmla="*/ 2282 w 46"/>
                  <a:gd name="T5" fmla="*/ 1019 h 22"/>
                  <a:gd name="T6" fmla="*/ 2141 w 46"/>
                  <a:gd name="T7" fmla="*/ 720 h 22"/>
                  <a:gd name="T8" fmla="*/ 2010 w 46"/>
                  <a:gd name="T9" fmla="*/ 2 h 22"/>
                  <a:gd name="T10" fmla="*/ 1856 w 46"/>
                  <a:gd name="T11" fmla="*/ 1 h 22"/>
                  <a:gd name="T12" fmla="*/ 1635 w 46"/>
                  <a:gd name="T13" fmla="*/ 0 h 22"/>
                  <a:gd name="T14" fmla="*/ 1441 w 46"/>
                  <a:gd name="T15" fmla="*/ 0 h 22"/>
                  <a:gd name="T16" fmla="*/ 1212 w 46"/>
                  <a:gd name="T17" fmla="*/ 0 h 22"/>
                  <a:gd name="T18" fmla="*/ 730 w 46"/>
                  <a:gd name="T19" fmla="*/ 2 h 22"/>
                  <a:gd name="T20" fmla="*/ 492 w 46"/>
                  <a:gd name="T21" fmla="*/ 785 h 22"/>
                  <a:gd name="T22" fmla="*/ 5 w 46"/>
                  <a:gd name="T23" fmla="*/ 1019 h 22"/>
                  <a:gd name="T24" fmla="*/ 2 w 46"/>
                  <a:gd name="T25" fmla="*/ 1324 h 22"/>
                  <a:gd name="T26" fmla="*/ 0 w 46"/>
                  <a:gd name="T27" fmla="*/ 1987 h 22"/>
                  <a:gd name="T28" fmla="*/ 0 w 46"/>
                  <a:gd name="T29" fmla="*/ 2365 h 22"/>
                  <a:gd name="T30" fmla="*/ 492 w 46"/>
                  <a:gd name="T31" fmla="*/ 2365 h 22"/>
                  <a:gd name="T32" fmla="*/ 492 w 46"/>
                  <a:gd name="T33" fmla="*/ 2167 h 22"/>
                  <a:gd name="T34" fmla="*/ 523 w 46"/>
                  <a:gd name="T35" fmla="*/ 1987 h 22"/>
                  <a:gd name="T36" fmla="*/ 557 w 46"/>
                  <a:gd name="T37" fmla="*/ 1874 h 22"/>
                  <a:gd name="T38" fmla="*/ 604 w 46"/>
                  <a:gd name="T39" fmla="*/ 1575 h 22"/>
                  <a:gd name="T40" fmla="*/ 925 w 46"/>
                  <a:gd name="T41" fmla="*/ 1113 h 22"/>
                  <a:gd name="T42" fmla="*/ 1292 w 46"/>
                  <a:gd name="T43" fmla="*/ 935 h 22"/>
                  <a:gd name="T44" fmla="*/ 1441 w 46"/>
                  <a:gd name="T45" fmla="*/ 935 h 22"/>
                  <a:gd name="T46" fmla="*/ 1561 w 46"/>
                  <a:gd name="T47" fmla="*/ 935 h 22"/>
                  <a:gd name="T48" fmla="*/ 1663 w 46"/>
                  <a:gd name="T49" fmla="*/ 935 h 22"/>
                  <a:gd name="T50" fmla="*/ 1742 w 46"/>
                  <a:gd name="T51" fmla="*/ 1019 h 22"/>
                  <a:gd name="T52" fmla="*/ 1772 w 46"/>
                  <a:gd name="T53" fmla="*/ 1113 h 22"/>
                  <a:gd name="T54" fmla="*/ 1856 w 46"/>
                  <a:gd name="T55" fmla="*/ 1213 h 22"/>
                  <a:gd name="T56" fmla="*/ 1856 w 46"/>
                  <a:gd name="T57" fmla="*/ 1324 h 22"/>
                  <a:gd name="T58" fmla="*/ 1772 w 46"/>
                  <a:gd name="T59" fmla="*/ 1874 h 22"/>
                  <a:gd name="T60" fmla="*/ 2143 w 46"/>
                  <a:gd name="T61" fmla="*/ 2167 h 2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6"/>
                  <a:gd name="T94" fmla="*/ 0 h 22"/>
                  <a:gd name="T95" fmla="*/ 46 w 46"/>
                  <a:gd name="T96" fmla="*/ 22 h 2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6" h="22">
                    <a:moveTo>
                      <a:pt x="44" y="20"/>
                    </a:moveTo>
                    <a:lnTo>
                      <a:pt x="46" y="15"/>
                    </a:lnTo>
                    <a:lnTo>
                      <a:pt x="46" y="10"/>
                    </a:lnTo>
                    <a:lnTo>
                      <a:pt x="43" y="6"/>
                    </a:lnTo>
                    <a:lnTo>
                      <a:pt x="40" y="2"/>
                    </a:lnTo>
                    <a:lnTo>
                      <a:pt x="37" y="1"/>
                    </a:lnTo>
                    <a:lnTo>
                      <a:pt x="33" y="0"/>
                    </a:lnTo>
                    <a:lnTo>
                      <a:pt x="29" y="0"/>
                    </a:lnTo>
                    <a:lnTo>
                      <a:pt x="24" y="0"/>
                    </a:lnTo>
                    <a:lnTo>
                      <a:pt x="16" y="2"/>
                    </a:lnTo>
                    <a:lnTo>
                      <a:pt x="9" y="7"/>
                    </a:lnTo>
                    <a:lnTo>
                      <a:pt x="5" y="10"/>
                    </a:lnTo>
                    <a:lnTo>
                      <a:pt x="2" y="13"/>
                    </a:lnTo>
                    <a:lnTo>
                      <a:pt x="0" y="18"/>
                    </a:lnTo>
                    <a:lnTo>
                      <a:pt x="0" y="22"/>
                    </a:lnTo>
                    <a:lnTo>
                      <a:pt x="9" y="22"/>
                    </a:lnTo>
                    <a:lnTo>
                      <a:pt x="9" y="20"/>
                    </a:lnTo>
                    <a:lnTo>
                      <a:pt x="10" y="18"/>
                    </a:lnTo>
                    <a:lnTo>
                      <a:pt x="11" y="17"/>
                    </a:lnTo>
                    <a:lnTo>
                      <a:pt x="13" y="15"/>
                    </a:lnTo>
                    <a:lnTo>
                      <a:pt x="19" y="11"/>
                    </a:lnTo>
                    <a:lnTo>
                      <a:pt x="26" y="9"/>
                    </a:lnTo>
                    <a:lnTo>
                      <a:pt x="29" y="9"/>
                    </a:lnTo>
                    <a:lnTo>
                      <a:pt x="32" y="9"/>
                    </a:lnTo>
                    <a:lnTo>
                      <a:pt x="34" y="9"/>
                    </a:lnTo>
                    <a:lnTo>
                      <a:pt x="35" y="10"/>
                    </a:lnTo>
                    <a:lnTo>
                      <a:pt x="36" y="11"/>
                    </a:lnTo>
                    <a:lnTo>
                      <a:pt x="37" y="12"/>
                    </a:lnTo>
                    <a:lnTo>
                      <a:pt x="37" y="13"/>
                    </a:lnTo>
                    <a:lnTo>
                      <a:pt x="36" y="17"/>
                    </a:lnTo>
                    <a:lnTo>
                      <a:pt x="44" y="2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24" name="Freeform 1146"/>
              <p:cNvSpPr>
                <a:spLocks noChangeArrowheads="1"/>
              </p:cNvSpPr>
              <p:nvPr/>
            </p:nvSpPr>
            <p:spPr bwMode="auto">
              <a:xfrm>
                <a:off x="2856" y="4197"/>
                <a:ext cx="9" cy="47"/>
              </a:xfrm>
              <a:custGeom>
                <a:avLst/>
                <a:gdLst>
                  <a:gd name="T0" fmla="*/ 95 w 14"/>
                  <a:gd name="T1" fmla="*/ 14228 h 48"/>
                  <a:gd name="T2" fmla="*/ 77 w 14"/>
                  <a:gd name="T3" fmla="*/ 13910 h 48"/>
                  <a:gd name="T4" fmla="*/ 72 w 14"/>
                  <a:gd name="T5" fmla="*/ 12825 h 48"/>
                  <a:gd name="T6" fmla="*/ 67 w 14"/>
                  <a:gd name="T7" fmla="*/ 11761 h 48"/>
                  <a:gd name="T8" fmla="*/ 62 w 14"/>
                  <a:gd name="T9" fmla="*/ 9536 h 48"/>
                  <a:gd name="T10" fmla="*/ 62 w 14"/>
                  <a:gd name="T11" fmla="*/ 7485 h 48"/>
                  <a:gd name="T12" fmla="*/ 67 w 14"/>
                  <a:gd name="T13" fmla="*/ 5264 h 48"/>
                  <a:gd name="T14" fmla="*/ 72 w 14"/>
                  <a:gd name="T15" fmla="*/ 3537 h 48"/>
                  <a:gd name="T16" fmla="*/ 82 w 14"/>
                  <a:gd name="T17" fmla="*/ 3 h 48"/>
                  <a:gd name="T18" fmla="*/ 1 w 14"/>
                  <a:gd name="T19" fmla="*/ 0 h 48"/>
                  <a:gd name="T20" fmla="*/ 1 w 14"/>
                  <a:gd name="T21" fmla="*/ 2568 h 48"/>
                  <a:gd name="T22" fmla="*/ 0 w 14"/>
                  <a:gd name="T23" fmla="*/ 4862 h 48"/>
                  <a:gd name="T24" fmla="*/ 0 w 14"/>
                  <a:gd name="T25" fmla="*/ 7485 h 48"/>
                  <a:gd name="T26" fmla="*/ 0 w 14"/>
                  <a:gd name="T27" fmla="*/ 9536 h 48"/>
                  <a:gd name="T28" fmla="*/ 1 w 14"/>
                  <a:gd name="T29" fmla="*/ 12119 h 48"/>
                  <a:gd name="T30" fmla="*/ 1 w 14"/>
                  <a:gd name="T31" fmla="*/ 13910 h 48"/>
                  <a:gd name="T32" fmla="*/ 1 w 14"/>
                  <a:gd name="T33" fmla="*/ 16179 h 48"/>
                  <a:gd name="T34" fmla="*/ 62 w 14"/>
                  <a:gd name="T35" fmla="*/ 17542 h 48"/>
                  <a:gd name="T36" fmla="*/ 95 w 14"/>
                  <a:gd name="T37" fmla="*/ 14228 h 4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
                  <a:gd name="T58" fmla="*/ 0 h 48"/>
                  <a:gd name="T59" fmla="*/ 14 w 14"/>
                  <a:gd name="T60" fmla="*/ 48 h 4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 h="48">
                    <a:moveTo>
                      <a:pt x="14" y="40"/>
                    </a:moveTo>
                    <a:lnTo>
                      <a:pt x="11" y="39"/>
                    </a:lnTo>
                    <a:lnTo>
                      <a:pt x="10" y="36"/>
                    </a:lnTo>
                    <a:lnTo>
                      <a:pt x="9" y="32"/>
                    </a:lnTo>
                    <a:lnTo>
                      <a:pt x="8" y="27"/>
                    </a:lnTo>
                    <a:lnTo>
                      <a:pt x="8" y="21"/>
                    </a:lnTo>
                    <a:lnTo>
                      <a:pt x="9" y="15"/>
                    </a:lnTo>
                    <a:lnTo>
                      <a:pt x="10" y="10"/>
                    </a:lnTo>
                    <a:lnTo>
                      <a:pt x="12" y="3"/>
                    </a:lnTo>
                    <a:lnTo>
                      <a:pt x="4" y="0"/>
                    </a:lnTo>
                    <a:lnTo>
                      <a:pt x="2" y="6"/>
                    </a:lnTo>
                    <a:lnTo>
                      <a:pt x="0" y="14"/>
                    </a:lnTo>
                    <a:lnTo>
                      <a:pt x="0" y="21"/>
                    </a:lnTo>
                    <a:lnTo>
                      <a:pt x="0" y="27"/>
                    </a:lnTo>
                    <a:lnTo>
                      <a:pt x="1" y="34"/>
                    </a:lnTo>
                    <a:lnTo>
                      <a:pt x="2" y="39"/>
                    </a:lnTo>
                    <a:lnTo>
                      <a:pt x="5" y="44"/>
                    </a:lnTo>
                    <a:lnTo>
                      <a:pt x="8" y="48"/>
                    </a:lnTo>
                    <a:lnTo>
                      <a:pt x="14"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25" name="Freeform 1147"/>
              <p:cNvSpPr>
                <a:spLocks noChangeArrowheads="1"/>
              </p:cNvSpPr>
              <p:nvPr/>
            </p:nvSpPr>
            <p:spPr bwMode="auto">
              <a:xfrm>
                <a:off x="2796" y="4170"/>
                <a:ext cx="34" cy="52"/>
              </a:xfrm>
              <a:custGeom>
                <a:avLst/>
                <a:gdLst>
                  <a:gd name="T0" fmla="*/ 582 w 38"/>
                  <a:gd name="T1" fmla="*/ 2412 h 59"/>
                  <a:gd name="T2" fmla="*/ 612 w 38"/>
                  <a:gd name="T3" fmla="*/ 2605 h 59"/>
                  <a:gd name="T4" fmla="*/ 612 w 38"/>
                  <a:gd name="T5" fmla="*/ 2638 h 59"/>
                  <a:gd name="T6" fmla="*/ 602 w 38"/>
                  <a:gd name="T7" fmla="*/ 2651 h 59"/>
                  <a:gd name="T8" fmla="*/ 582 w 38"/>
                  <a:gd name="T9" fmla="*/ 2668 h 59"/>
                  <a:gd name="T10" fmla="*/ 490 w 38"/>
                  <a:gd name="T11" fmla="*/ 2668 h 59"/>
                  <a:gd name="T12" fmla="*/ 343 w 38"/>
                  <a:gd name="T13" fmla="*/ 2616 h 59"/>
                  <a:gd name="T14" fmla="*/ 279 w 38"/>
                  <a:gd name="T15" fmla="*/ 2431 h 59"/>
                  <a:gd name="T16" fmla="*/ 217 w 38"/>
                  <a:gd name="T17" fmla="*/ 2400 h 59"/>
                  <a:gd name="T18" fmla="*/ 4 w 38"/>
                  <a:gd name="T19" fmla="*/ 2213 h 59"/>
                  <a:gd name="T20" fmla="*/ 4 w 38"/>
                  <a:gd name="T21" fmla="*/ 1928 h 59"/>
                  <a:gd name="T22" fmla="*/ 3 w 38"/>
                  <a:gd name="T23" fmla="*/ 1737 h 59"/>
                  <a:gd name="T24" fmla="*/ 1 w 38"/>
                  <a:gd name="T25" fmla="*/ 1473 h 59"/>
                  <a:gd name="T26" fmla="*/ 0 w 38"/>
                  <a:gd name="T27" fmla="*/ 1094 h 59"/>
                  <a:gd name="T28" fmla="*/ 0 w 38"/>
                  <a:gd name="T29" fmla="*/ 668 h 59"/>
                  <a:gd name="T30" fmla="*/ 0 w 38"/>
                  <a:gd name="T31" fmla="*/ 527 h 59"/>
                  <a:gd name="T32" fmla="*/ 1 w 38"/>
                  <a:gd name="T33" fmla="*/ 377 h 59"/>
                  <a:gd name="T34" fmla="*/ 3 w 38"/>
                  <a:gd name="T35" fmla="*/ 321 h 59"/>
                  <a:gd name="T36" fmla="*/ 4 w 38"/>
                  <a:gd name="T37" fmla="*/ 4 h 59"/>
                  <a:gd name="T38" fmla="*/ 195 w 38"/>
                  <a:gd name="T39" fmla="*/ 1 h 59"/>
                  <a:gd name="T40" fmla="*/ 293 w 38"/>
                  <a:gd name="T41" fmla="*/ 0 h 59"/>
                  <a:gd name="T42" fmla="*/ 343 w 38"/>
                  <a:gd name="T43" fmla="*/ 0 h 59"/>
                  <a:gd name="T44" fmla="*/ 399 w 38"/>
                  <a:gd name="T45" fmla="*/ 1 h 59"/>
                  <a:gd name="T46" fmla="*/ 466 w 38"/>
                  <a:gd name="T47" fmla="*/ 2 h 59"/>
                  <a:gd name="T48" fmla="*/ 498 w 38"/>
                  <a:gd name="T49" fmla="*/ 4 h 59"/>
                  <a:gd name="T50" fmla="*/ 516 w 38"/>
                  <a:gd name="T51" fmla="*/ 321 h 59"/>
                  <a:gd name="T52" fmla="*/ 552 w 38"/>
                  <a:gd name="T53" fmla="*/ 448 h 59"/>
                  <a:gd name="T54" fmla="*/ 552 w 38"/>
                  <a:gd name="T55" fmla="*/ 568 h 59"/>
                  <a:gd name="T56" fmla="*/ 525 w 38"/>
                  <a:gd name="T57" fmla="*/ 787 h 59"/>
                  <a:gd name="T58" fmla="*/ 516 w 38"/>
                  <a:gd name="T59" fmla="*/ 1094 h 59"/>
                  <a:gd name="T60" fmla="*/ 498 w 38"/>
                  <a:gd name="T61" fmla="*/ 1391 h 59"/>
                  <a:gd name="T62" fmla="*/ 498 w 38"/>
                  <a:gd name="T63" fmla="*/ 1606 h 59"/>
                  <a:gd name="T64" fmla="*/ 516 w 38"/>
                  <a:gd name="T65" fmla="*/ 1883 h 59"/>
                  <a:gd name="T66" fmla="*/ 516 w 38"/>
                  <a:gd name="T67" fmla="*/ 2048 h 59"/>
                  <a:gd name="T68" fmla="*/ 525 w 38"/>
                  <a:gd name="T69" fmla="*/ 2223 h 59"/>
                  <a:gd name="T70" fmla="*/ 573 w 38"/>
                  <a:gd name="T71" fmla="*/ 2269 h 59"/>
                  <a:gd name="T72" fmla="*/ 582 w 38"/>
                  <a:gd name="T73" fmla="*/ 2412 h 5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59"/>
                  <a:gd name="T113" fmla="*/ 38 w 38"/>
                  <a:gd name="T114" fmla="*/ 59 h 5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59">
                    <a:moveTo>
                      <a:pt x="36" y="52"/>
                    </a:moveTo>
                    <a:lnTo>
                      <a:pt x="38" y="55"/>
                    </a:lnTo>
                    <a:lnTo>
                      <a:pt x="38" y="57"/>
                    </a:lnTo>
                    <a:lnTo>
                      <a:pt x="37" y="58"/>
                    </a:lnTo>
                    <a:lnTo>
                      <a:pt x="36" y="59"/>
                    </a:lnTo>
                    <a:lnTo>
                      <a:pt x="29" y="59"/>
                    </a:lnTo>
                    <a:lnTo>
                      <a:pt x="22" y="56"/>
                    </a:lnTo>
                    <a:lnTo>
                      <a:pt x="18" y="53"/>
                    </a:lnTo>
                    <a:lnTo>
                      <a:pt x="13" y="51"/>
                    </a:lnTo>
                    <a:lnTo>
                      <a:pt x="9" y="47"/>
                    </a:lnTo>
                    <a:lnTo>
                      <a:pt x="6" y="42"/>
                    </a:lnTo>
                    <a:lnTo>
                      <a:pt x="3" y="37"/>
                    </a:lnTo>
                    <a:lnTo>
                      <a:pt x="1" y="31"/>
                    </a:lnTo>
                    <a:lnTo>
                      <a:pt x="0" y="24"/>
                    </a:lnTo>
                    <a:lnTo>
                      <a:pt x="0" y="15"/>
                    </a:lnTo>
                    <a:lnTo>
                      <a:pt x="0" y="12"/>
                    </a:lnTo>
                    <a:lnTo>
                      <a:pt x="1" y="8"/>
                    </a:lnTo>
                    <a:lnTo>
                      <a:pt x="3" y="6"/>
                    </a:lnTo>
                    <a:lnTo>
                      <a:pt x="6" y="4"/>
                    </a:lnTo>
                    <a:lnTo>
                      <a:pt x="11" y="1"/>
                    </a:lnTo>
                    <a:lnTo>
                      <a:pt x="19" y="0"/>
                    </a:lnTo>
                    <a:lnTo>
                      <a:pt x="22" y="0"/>
                    </a:lnTo>
                    <a:lnTo>
                      <a:pt x="25" y="1"/>
                    </a:lnTo>
                    <a:lnTo>
                      <a:pt x="28" y="2"/>
                    </a:lnTo>
                    <a:lnTo>
                      <a:pt x="30" y="4"/>
                    </a:lnTo>
                    <a:lnTo>
                      <a:pt x="31" y="6"/>
                    </a:lnTo>
                    <a:lnTo>
                      <a:pt x="34" y="10"/>
                    </a:lnTo>
                    <a:lnTo>
                      <a:pt x="34" y="13"/>
                    </a:lnTo>
                    <a:lnTo>
                      <a:pt x="32" y="17"/>
                    </a:lnTo>
                    <a:lnTo>
                      <a:pt x="31" y="24"/>
                    </a:lnTo>
                    <a:lnTo>
                      <a:pt x="30" y="30"/>
                    </a:lnTo>
                    <a:lnTo>
                      <a:pt x="30" y="35"/>
                    </a:lnTo>
                    <a:lnTo>
                      <a:pt x="31" y="40"/>
                    </a:lnTo>
                    <a:lnTo>
                      <a:pt x="31" y="44"/>
                    </a:lnTo>
                    <a:lnTo>
                      <a:pt x="32" y="48"/>
                    </a:lnTo>
                    <a:lnTo>
                      <a:pt x="35" y="50"/>
                    </a:lnTo>
                    <a:lnTo>
                      <a:pt x="36" y="52"/>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26" name="Freeform 1148"/>
              <p:cNvSpPr>
                <a:spLocks noChangeArrowheads="1"/>
              </p:cNvSpPr>
              <p:nvPr/>
            </p:nvSpPr>
            <p:spPr bwMode="auto">
              <a:xfrm>
                <a:off x="2790" y="4187"/>
                <a:ext cx="45" cy="47"/>
              </a:xfrm>
              <a:custGeom>
                <a:avLst/>
                <a:gdLst>
                  <a:gd name="T0" fmla="*/ 0 w 48"/>
                  <a:gd name="T1" fmla="*/ 0 h 48"/>
                  <a:gd name="T2" fmla="*/ 1 w 48"/>
                  <a:gd name="T3" fmla="*/ 3262 h 48"/>
                  <a:gd name="T4" fmla="*/ 2 w 48"/>
                  <a:gd name="T5" fmla="*/ 6729 h 48"/>
                  <a:gd name="T6" fmla="*/ 6 w 48"/>
                  <a:gd name="T7" fmla="*/ 8529 h 48"/>
                  <a:gd name="T8" fmla="*/ 428 w 48"/>
                  <a:gd name="T9" fmla="*/ 11176 h 48"/>
                  <a:gd name="T10" fmla="*/ 514 w 48"/>
                  <a:gd name="T11" fmla="*/ 12728 h 48"/>
                  <a:gd name="T12" fmla="*/ 654 w 48"/>
                  <a:gd name="T13" fmla="*/ 14228 h 48"/>
                  <a:gd name="T14" fmla="*/ 941 w 48"/>
                  <a:gd name="T15" fmla="*/ 15417 h 48"/>
                  <a:gd name="T16" fmla="*/ 1129 w 48"/>
                  <a:gd name="T17" fmla="*/ 16219 h 48"/>
                  <a:gd name="T18" fmla="*/ 1438 w 48"/>
                  <a:gd name="T19" fmla="*/ 17542 h 48"/>
                  <a:gd name="T20" fmla="*/ 1791 w 48"/>
                  <a:gd name="T21" fmla="*/ 17542 h 48"/>
                  <a:gd name="T22" fmla="*/ 1947 w 48"/>
                  <a:gd name="T23" fmla="*/ 16316 h 48"/>
                  <a:gd name="T24" fmla="*/ 2021 w 48"/>
                  <a:gd name="T25" fmla="*/ 15052 h 48"/>
                  <a:gd name="T26" fmla="*/ 2021 w 48"/>
                  <a:gd name="T27" fmla="*/ 13131 h 48"/>
                  <a:gd name="T28" fmla="*/ 1903 w 48"/>
                  <a:gd name="T29" fmla="*/ 12119 h 48"/>
                  <a:gd name="T30" fmla="*/ 1724 w 48"/>
                  <a:gd name="T31" fmla="*/ 14938 h 48"/>
                  <a:gd name="T32" fmla="*/ 1724 w 48"/>
                  <a:gd name="T33" fmla="*/ 15052 h 48"/>
                  <a:gd name="T34" fmla="*/ 1724 w 48"/>
                  <a:gd name="T35" fmla="*/ 14938 h 48"/>
                  <a:gd name="T36" fmla="*/ 1727 w 48"/>
                  <a:gd name="T37" fmla="*/ 13791 h 48"/>
                  <a:gd name="T38" fmla="*/ 1526 w 48"/>
                  <a:gd name="T39" fmla="*/ 13791 h 48"/>
                  <a:gd name="T40" fmla="*/ 1200 w 48"/>
                  <a:gd name="T41" fmla="*/ 12825 h 48"/>
                  <a:gd name="T42" fmla="*/ 1129 w 48"/>
                  <a:gd name="T43" fmla="*/ 12728 h 48"/>
                  <a:gd name="T44" fmla="*/ 999 w 48"/>
                  <a:gd name="T45" fmla="*/ 11761 h 48"/>
                  <a:gd name="T46" fmla="*/ 738 w 48"/>
                  <a:gd name="T47" fmla="*/ 10333 h 48"/>
                  <a:gd name="T48" fmla="*/ 654 w 48"/>
                  <a:gd name="T49" fmla="*/ 8812 h 48"/>
                  <a:gd name="T50" fmla="*/ 546 w 48"/>
                  <a:gd name="T51" fmla="*/ 7485 h 48"/>
                  <a:gd name="T52" fmla="*/ 483 w 48"/>
                  <a:gd name="T53" fmla="*/ 4862 h 48"/>
                  <a:gd name="T54" fmla="*/ 456 w 48"/>
                  <a:gd name="T55" fmla="*/ 3020 h 48"/>
                  <a:gd name="T56" fmla="*/ 456 w 48"/>
                  <a:gd name="T57" fmla="*/ 1 h 48"/>
                  <a:gd name="T58" fmla="*/ 0 w 48"/>
                  <a:gd name="T59" fmla="*/ 0 h 4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48"/>
                  <a:gd name="T92" fmla="*/ 48 w 48"/>
                  <a:gd name="T93" fmla="*/ 48 h 4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48">
                    <a:moveTo>
                      <a:pt x="0" y="0"/>
                    </a:moveTo>
                    <a:lnTo>
                      <a:pt x="1" y="9"/>
                    </a:lnTo>
                    <a:lnTo>
                      <a:pt x="2" y="18"/>
                    </a:lnTo>
                    <a:lnTo>
                      <a:pt x="6" y="24"/>
                    </a:lnTo>
                    <a:lnTo>
                      <a:pt x="9" y="31"/>
                    </a:lnTo>
                    <a:lnTo>
                      <a:pt x="12" y="35"/>
                    </a:lnTo>
                    <a:lnTo>
                      <a:pt x="16" y="40"/>
                    </a:lnTo>
                    <a:lnTo>
                      <a:pt x="22" y="43"/>
                    </a:lnTo>
                    <a:lnTo>
                      <a:pt x="26" y="45"/>
                    </a:lnTo>
                    <a:lnTo>
                      <a:pt x="34" y="48"/>
                    </a:lnTo>
                    <a:lnTo>
                      <a:pt x="42" y="48"/>
                    </a:lnTo>
                    <a:lnTo>
                      <a:pt x="46" y="46"/>
                    </a:lnTo>
                    <a:lnTo>
                      <a:pt x="48" y="42"/>
                    </a:lnTo>
                    <a:lnTo>
                      <a:pt x="48" y="37"/>
                    </a:lnTo>
                    <a:lnTo>
                      <a:pt x="45" y="34"/>
                    </a:lnTo>
                    <a:lnTo>
                      <a:pt x="40" y="41"/>
                    </a:lnTo>
                    <a:lnTo>
                      <a:pt x="40" y="42"/>
                    </a:lnTo>
                    <a:lnTo>
                      <a:pt x="40" y="41"/>
                    </a:lnTo>
                    <a:lnTo>
                      <a:pt x="41" y="38"/>
                    </a:lnTo>
                    <a:lnTo>
                      <a:pt x="36" y="38"/>
                    </a:lnTo>
                    <a:lnTo>
                      <a:pt x="29" y="36"/>
                    </a:lnTo>
                    <a:lnTo>
                      <a:pt x="26" y="35"/>
                    </a:lnTo>
                    <a:lnTo>
                      <a:pt x="23" y="32"/>
                    </a:lnTo>
                    <a:lnTo>
                      <a:pt x="18" y="29"/>
                    </a:lnTo>
                    <a:lnTo>
                      <a:pt x="16" y="25"/>
                    </a:lnTo>
                    <a:lnTo>
                      <a:pt x="13" y="21"/>
                    </a:lnTo>
                    <a:lnTo>
                      <a:pt x="11" y="14"/>
                    </a:lnTo>
                    <a:lnTo>
                      <a:pt x="10" y="8"/>
                    </a:lnTo>
                    <a:lnTo>
                      <a:pt x="10" y="1"/>
                    </a:lnTo>
                    <a:lnTo>
                      <a:pt x="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27" name="Freeform 1149"/>
              <p:cNvSpPr>
                <a:spLocks noChangeArrowheads="1"/>
              </p:cNvSpPr>
              <p:nvPr/>
            </p:nvSpPr>
            <p:spPr bwMode="auto">
              <a:xfrm>
                <a:off x="2790" y="4165"/>
                <a:ext cx="41" cy="19"/>
              </a:xfrm>
              <a:custGeom>
                <a:avLst/>
                <a:gdLst>
                  <a:gd name="T0" fmla="*/ 2477 w 44"/>
                  <a:gd name="T1" fmla="*/ 2093 h 23"/>
                  <a:gd name="T2" fmla="*/ 2562 w 44"/>
                  <a:gd name="T3" fmla="*/ 1772 h 23"/>
                  <a:gd name="T4" fmla="*/ 2562 w 44"/>
                  <a:gd name="T5" fmla="*/ 1093 h 23"/>
                  <a:gd name="T6" fmla="*/ 2457 w 44"/>
                  <a:gd name="T7" fmla="*/ 783 h 23"/>
                  <a:gd name="T8" fmla="*/ 2318 w 44"/>
                  <a:gd name="T9" fmla="*/ 610 h 23"/>
                  <a:gd name="T10" fmla="*/ 2102 w 44"/>
                  <a:gd name="T11" fmla="*/ 2 h 23"/>
                  <a:gd name="T12" fmla="*/ 1841 w 44"/>
                  <a:gd name="T13" fmla="*/ 1 h 23"/>
                  <a:gd name="T14" fmla="*/ 1666 w 44"/>
                  <a:gd name="T15" fmla="*/ 0 h 23"/>
                  <a:gd name="T16" fmla="*/ 1415 w 44"/>
                  <a:gd name="T17" fmla="*/ 0 h 23"/>
                  <a:gd name="T18" fmla="*/ 891 w 44"/>
                  <a:gd name="T19" fmla="*/ 1 h 23"/>
                  <a:gd name="T20" fmla="*/ 562 w 44"/>
                  <a:gd name="T21" fmla="*/ 2 h 23"/>
                  <a:gd name="T22" fmla="*/ 6 w 44"/>
                  <a:gd name="T23" fmla="*/ 720 h 23"/>
                  <a:gd name="T24" fmla="*/ 4 w 44"/>
                  <a:gd name="T25" fmla="*/ 925 h 23"/>
                  <a:gd name="T26" fmla="*/ 1 w 44"/>
                  <a:gd name="T27" fmla="*/ 1403 h 23"/>
                  <a:gd name="T28" fmla="*/ 0 w 44"/>
                  <a:gd name="T29" fmla="*/ 1801 h 23"/>
                  <a:gd name="T30" fmla="*/ 601 w 44"/>
                  <a:gd name="T31" fmla="*/ 1926 h 23"/>
                  <a:gd name="T32" fmla="*/ 601 w 44"/>
                  <a:gd name="T33" fmla="*/ 1658 h 23"/>
                  <a:gd name="T34" fmla="*/ 642 w 44"/>
                  <a:gd name="T35" fmla="*/ 1403 h 23"/>
                  <a:gd name="T36" fmla="*/ 685 w 44"/>
                  <a:gd name="T37" fmla="*/ 1093 h 23"/>
                  <a:gd name="T38" fmla="*/ 781 w 44"/>
                  <a:gd name="T39" fmla="*/ 1005 h 23"/>
                  <a:gd name="T40" fmla="*/ 1087 w 44"/>
                  <a:gd name="T41" fmla="*/ 850 h 23"/>
                  <a:gd name="T42" fmla="*/ 1460 w 44"/>
                  <a:gd name="T43" fmla="*/ 783 h 23"/>
                  <a:gd name="T44" fmla="*/ 1560 w 44"/>
                  <a:gd name="T45" fmla="*/ 783 h 23"/>
                  <a:gd name="T46" fmla="*/ 1666 w 44"/>
                  <a:gd name="T47" fmla="*/ 850 h 23"/>
                  <a:gd name="T48" fmla="*/ 1780 w 44"/>
                  <a:gd name="T49" fmla="*/ 925 h 23"/>
                  <a:gd name="T50" fmla="*/ 1902 w 44"/>
                  <a:gd name="T51" fmla="*/ 1005 h 23"/>
                  <a:gd name="T52" fmla="*/ 1968 w 44"/>
                  <a:gd name="T53" fmla="*/ 1093 h 23"/>
                  <a:gd name="T54" fmla="*/ 1968 w 44"/>
                  <a:gd name="T55" fmla="*/ 1403 h 23"/>
                  <a:gd name="T56" fmla="*/ 2031 w 44"/>
                  <a:gd name="T57" fmla="*/ 1658 h 23"/>
                  <a:gd name="T58" fmla="*/ 1968 w 44"/>
                  <a:gd name="T59" fmla="*/ 1926 h 23"/>
                  <a:gd name="T60" fmla="*/ 2477 w 44"/>
                  <a:gd name="T61" fmla="*/ 2093 h 2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
                  <a:gd name="T94" fmla="*/ 0 h 23"/>
                  <a:gd name="T95" fmla="*/ 44 w 44"/>
                  <a:gd name="T96" fmla="*/ 23 h 2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 h="23">
                    <a:moveTo>
                      <a:pt x="43" y="23"/>
                    </a:moveTo>
                    <a:lnTo>
                      <a:pt x="44" y="19"/>
                    </a:lnTo>
                    <a:lnTo>
                      <a:pt x="44" y="13"/>
                    </a:lnTo>
                    <a:lnTo>
                      <a:pt x="42" y="9"/>
                    </a:lnTo>
                    <a:lnTo>
                      <a:pt x="40" y="6"/>
                    </a:lnTo>
                    <a:lnTo>
                      <a:pt x="36" y="4"/>
                    </a:lnTo>
                    <a:lnTo>
                      <a:pt x="32" y="1"/>
                    </a:lnTo>
                    <a:lnTo>
                      <a:pt x="29" y="0"/>
                    </a:lnTo>
                    <a:lnTo>
                      <a:pt x="24" y="0"/>
                    </a:lnTo>
                    <a:lnTo>
                      <a:pt x="16" y="1"/>
                    </a:lnTo>
                    <a:lnTo>
                      <a:pt x="9" y="5"/>
                    </a:lnTo>
                    <a:lnTo>
                      <a:pt x="6" y="8"/>
                    </a:lnTo>
                    <a:lnTo>
                      <a:pt x="4" y="11"/>
                    </a:lnTo>
                    <a:lnTo>
                      <a:pt x="1" y="16"/>
                    </a:lnTo>
                    <a:lnTo>
                      <a:pt x="0" y="20"/>
                    </a:lnTo>
                    <a:lnTo>
                      <a:pt x="10" y="21"/>
                    </a:lnTo>
                    <a:lnTo>
                      <a:pt x="10" y="18"/>
                    </a:lnTo>
                    <a:lnTo>
                      <a:pt x="11" y="16"/>
                    </a:lnTo>
                    <a:lnTo>
                      <a:pt x="12" y="13"/>
                    </a:lnTo>
                    <a:lnTo>
                      <a:pt x="14" y="12"/>
                    </a:lnTo>
                    <a:lnTo>
                      <a:pt x="19" y="10"/>
                    </a:lnTo>
                    <a:lnTo>
                      <a:pt x="25" y="9"/>
                    </a:lnTo>
                    <a:lnTo>
                      <a:pt x="27" y="9"/>
                    </a:lnTo>
                    <a:lnTo>
                      <a:pt x="29" y="10"/>
                    </a:lnTo>
                    <a:lnTo>
                      <a:pt x="31" y="11"/>
                    </a:lnTo>
                    <a:lnTo>
                      <a:pt x="33" y="12"/>
                    </a:lnTo>
                    <a:lnTo>
                      <a:pt x="34" y="13"/>
                    </a:lnTo>
                    <a:lnTo>
                      <a:pt x="34" y="16"/>
                    </a:lnTo>
                    <a:lnTo>
                      <a:pt x="35" y="18"/>
                    </a:lnTo>
                    <a:lnTo>
                      <a:pt x="34" y="21"/>
                    </a:lnTo>
                    <a:lnTo>
                      <a:pt x="43" y="2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28" name="Freeform 1150"/>
              <p:cNvSpPr>
                <a:spLocks noChangeArrowheads="1"/>
              </p:cNvSpPr>
              <p:nvPr/>
            </p:nvSpPr>
            <p:spPr bwMode="auto">
              <a:xfrm>
                <a:off x="2823" y="4189"/>
                <a:ext cx="8" cy="38"/>
              </a:xfrm>
              <a:custGeom>
                <a:avLst/>
                <a:gdLst>
                  <a:gd name="T0" fmla="*/ 95 w 13"/>
                  <a:gd name="T1" fmla="*/ 6295 h 40"/>
                  <a:gd name="T2" fmla="*/ 88 w 13"/>
                  <a:gd name="T3" fmla="*/ 6231 h 40"/>
                  <a:gd name="T4" fmla="*/ 81 w 13"/>
                  <a:gd name="T5" fmla="*/ 5781 h 40"/>
                  <a:gd name="T6" fmla="*/ 76 w 13"/>
                  <a:gd name="T7" fmla="*/ 5003 h 40"/>
                  <a:gd name="T8" fmla="*/ 76 w 13"/>
                  <a:gd name="T9" fmla="*/ 4396 h 40"/>
                  <a:gd name="T10" fmla="*/ 70 w 13"/>
                  <a:gd name="T11" fmla="*/ 3758 h 40"/>
                  <a:gd name="T12" fmla="*/ 76 w 13"/>
                  <a:gd name="T13" fmla="*/ 2599 h 40"/>
                  <a:gd name="T14" fmla="*/ 76 w 13"/>
                  <a:gd name="T15" fmla="*/ 1807 h 40"/>
                  <a:gd name="T16" fmla="*/ 81 w 13"/>
                  <a:gd name="T17" fmla="*/ 2 h 40"/>
                  <a:gd name="T18" fmla="*/ 1 w 13"/>
                  <a:gd name="T19" fmla="*/ 0 h 40"/>
                  <a:gd name="T20" fmla="*/ 1 w 13"/>
                  <a:gd name="T21" fmla="*/ 1695 h 40"/>
                  <a:gd name="T22" fmla="*/ 0 w 13"/>
                  <a:gd name="T23" fmla="*/ 2439 h 40"/>
                  <a:gd name="T24" fmla="*/ 0 w 13"/>
                  <a:gd name="T25" fmla="*/ 4035 h 40"/>
                  <a:gd name="T26" fmla="*/ 0 w 13"/>
                  <a:gd name="T27" fmla="*/ 4672 h 40"/>
                  <a:gd name="T28" fmla="*/ 1 w 13"/>
                  <a:gd name="T29" fmla="*/ 5444 h 40"/>
                  <a:gd name="T30" fmla="*/ 1 w 13"/>
                  <a:gd name="T31" fmla="*/ 6295 h 40"/>
                  <a:gd name="T32" fmla="*/ 1 w 13"/>
                  <a:gd name="T33" fmla="*/ 6869 h 40"/>
                  <a:gd name="T34" fmla="*/ 65 w 13"/>
                  <a:gd name="T35" fmla="*/ 7743 h 40"/>
                  <a:gd name="T36" fmla="*/ 95 w 13"/>
                  <a:gd name="T37" fmla="*/ 6295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
                  <a:gd name="T58" fmla="*/ 0 h 40"/>
                  <a:gd name="T59" fmla="*/ 13 w 13"/>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 h="40">
                    <a:moveTo>
                      <a:pt x="13" y="33"/>
                    </a:moveTo>
                    <a:lnTo>
                      <a:pt x="12" y="32"/>
                    </a:lnTo>
                    <a:lnTo>
                      <a:pt x="11" y="30"/>
                    </a:lnTo>
                    <a:lnTo>
                      <a:pt x="10" y="26"/>
                    </a:lnTo>
                    <a:lnTo>
                      <a:pt x="10" y="23"/>
                    </a:lnTo>
                    <a:lnTo>
                      <a:pt x="9" y="19"/>
                    </a:lnTo>
                    <a:lnTo>
                      <a:pt x="10" y="14"/>
                    </a:lnTo>
                    <a:lnTo>
                      <a:pt x="10" y="9"/>
                    </a:lnTo>
                    <a:lnTo>
                      <a:pt x="11" y="2"/>
                    </a:lnTo>
                    <a:lnTo>
                      <a:pt x="2" y="0"/>
                    </a:lnTo>
                    <a:lnTo>
                      <a:pt x="1" y="8"/>
                    </a:lnTo>
                    <a:lnTo>
                      <a:pt x="0" y="13"/>
                    </a:lnTo>
                    <a:lnTo>
                      <a:pt x="0" y="20"/>
                    </a:lnTo>
                    <a:lnTo>
                      <a:pt x="0" y="24"/>
                    </a:lnTo>
                    <a:lnTo>
                      <a:pt x="1" y="29"/>
                    </a:lnTo>
                    <a:lnTo>
                      <a:pt x="3" y="33"/>
                    </a:lnTo>
                    <a:lnTo>
                      <a:pt x="4" y="36"/>
                    </a:lnTo>
                    <a:lnTo>
                      <a:pt x="8" y="40"/>
                    </a:lnTo>
                    <a:lnTo>
                      <a:pt x="13" y="3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29" name="Freeform 1151"/>
              <p:cNvSpPr>
                <a:spLocks noChangeArrowheads="1"/>
              </p:cNvSpPr>
              <p:nvPr/>
            </p:nvSpPr>
            <p:spPr bwMode="auto">
              <a:xfrm>
                <a:off x="2757" y="4162"/>
                <a:ext cx="51" cy="57"/>
              </a:xfrm>
              <a:custGeom>
                <a:avLst/>
                <a:gdLst>
                  <a:gd name="T0" fmla="*/ 1501 w 54"/>
                  <a:gd name="T1" fmla="*/ 951 h 68"/>
                  <a:gd name="T2" fmla="*/ 1502 w 54"/>
                  <a:gd name="T3" fmla="*/ 996 h 68"/>
                  <a:gd name="T4" fmla="*/ 1502 w 54"/>
                  <a:gd name="T5" fmla="*/ 1036 h 68"/>
                  <a:gd name="T6" fmla="*/ 1501 w 54"/>
                  <a:gd name="T7" fmla="*/ 1055 h 68"/>
                  <a:gd name="T8" fmla="*/ 1389 w 54"/>
                  <a:gd name="T9" fmla="*/ 1069 h 68"/>
                  <a:gd name="T10" fmla="*/ 1317 w 54"/>
                  <a:gd name="T11" fmla="*/ 1097 h 68"/>
                  <a:gd name="T12" fmla="*/ 1182 w 54"/>
                  <a:gd name="T13" fmla="*/ 1097 h 68"/>
                  <a:gd name="T14" fmla="*/ 1029 w 54"/>
                  <a:gd name="T15" fmla="*/ 1097 h 68"/>
                  <a:gd name="T16" fmla="*/ 875 w 54"/>
                  <a:gd name="T17" fmla="*/ 1069 h 68"/>
                  <a:gd name="T18" fmla="*/ 726 w 54"/>
                  <a:gd name="T19" fmla="*/ 1036 h 68"/>
                  <a:gd name="T20" fmla="*/ 554 w 54"/>
                  <a:gd name="T21" fmla="*/ 1020 h 68"/>
                  <a:gd name="T22" fmla="*/ 423 w 54"/>
                  <a:gd name="T23" fmla="*/ 951 h 68"/>
                  <a:gd name="T24" fmla="*/ 323 w 54"/>
                  <a:gd name="T25" fmla="*/ 884 h 68"/>
                  <a:gd name="T26" fmla="*/ 7 w 54"/>
                  <a:gd name="T27" fmla="*/ 780 h 68"/>
                  <a:gd name="T28" fmla="*/ 4 w 54"/>
                  <a:gd name="T29" fmla="*/ 676 h 68"/>
                  <a:gd name="T30" fmla="*/ 1 w 54"/>
                  <a:gd name="T31" fmla="*/ 562 h 68"/>
                  <a:gd name="T32" fmla="*/ 0 w 54"/>
                  <a:gd name="T33" fmla="*/ 412 h 68"/>
                  <a:gd name="T34" fmla="*/ 1 w 54"/>
                  <a:gd name="T35" fmla="*/ 345 h 68"/>
                  <a:gd name="T36" fmla="*/ 2 w 54"/>
                  <a:gd name="T37" fmla="*/ 258 h 68"/>
                  <a:gd name="T38" fmla="*/ 4 w 54"/>
                  <a:gd name="T39" fmla="*/ 195 h 68"/>
                  <a:gd name="T40" fmla="*/ 6 w 54"/>
                  <a:gd name="T41" fmla="*/ 158 h 68"/>
                  <a:gd name="T42" fmla="*/ 341 w 54"/>
                  <a:gd name="T43" fmla="*/ 3 h 68"/>
                  <a:gd name="T44" fmla="*/ 524 w 54"/>
                  <a:gd name="T45" fmla="*/ 1 h 68"/>
                  <a:gd name="T46" fmla="*/ 633 w 54"/>
                  <a:gd name="T47" fmla="*/ 0 h 68"/>
                  <a:gd name="T48" fmla="*/ 766 w 54"/>
                  <a:gd name="T49" fmla="*/ 0 h 68"/>
                  <a:gd name="T50" fmla="*/ 828 w 54"/>
                  <a:gd name="T51" fmla="*/ 1 h 68"/>
                  <a:gd name="T52" fmla="*/ 903 w 54"/>
                  <a:gd name="T53" fmla="*/ 3 h 68"/>
                  <a:gd name="T54" fmla="*/ 975 w 54"/>
                  <a:gd name="T55" fmla="*/ 6 h 68"/>
                  <a:gd name="T56" fmla="*/ 1006 w 54"/>
                  <a:gd name="T57" fmla="*/ 148 h 68"/>
                  <a:gd name="T58" fmla="*/ 1006 w 54"/>
                  <a:gd name="T59" fmla="*/ 210 h 68"/>
                  <a:gd name="T60" fmla="*/ 1006 w 54"/>
                  <a:gd name="T61" fmla="*/ 320 h 68"/>
                  <a:gd name="T62" fmla="*/ 975 w 54"/>
                  <a:gd name="T63" fmla="*/ 412 h 68"/>
                  <a:gd name="T64" fmla="*/ 1006 w 54"/>
                  <a:gd name="T65" fmla="*/ 526 h 68"/>
                  <a:gd name="T66" fmla="*/ 1062 w 54"/>
                  <a:gd name="T67" fmla="*/ 630 h 68"/>
                  <a:gd name="T68" fmla="*/ 1146 w 54"/>
                  <a:gd name="T69" fmla="*/ 725 h 68"/>
                  <a:gd name="T70" fmla="*/ 1248 w 54"/>
                  <a:gd name="T71" fmla="*/ 780 h 68"/>
                  <a:gd name="T72" fmla="*/ 1346 w 54"/>
                  <a:gd name="T73" fmla="*/ 864 h 68"/>
                  <a:gd name="T74" fmla="*/ 1421 w 54"/>
                  <a:gd name="T75" fmla="*/ 899 h 68"/>
                  <a:gd name="T76" fmla="*/ 1501 w 54"/>
                  <a:gd name="T77" fmla="*/ 951 h 6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4"/>
                  <a:gd name="T118" fmla="*/ 0 h 68"/>
                  <a:gd name="T119" fmla="*/ 54 w 54"/>
                  <a:gd name="T120" fmla="*/ 68 h 6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4" h="68">
                    <a:moveTo>
                      <a:pt x="53" y="59"/>
                    </a:moveTo>
                    <a:lnTo>
                      <a:pt x="54" y="62"/>
                    </a:lnTo>
                    <a:lnTo>
                      <a:pt x="54" y="64"/>
                    </a:lnTo>
                    <a:lnTo>
                      <a:pt x="53" y="66"/>
                    </a:lnTo>
                    <a:lnTo>
                      <a:pt x="49" y="67"/>
                    </a:lnTo>
                    <a:lnTo>
                      <a:pt x="46" y="68"/>
                    </a:lnTo>
                    <a:lnTo>
                      <a:pt x="42" y="68"/>
                    </a:lnTo>
                    <a:lnTo>
                      <a:pt x="37" y="68"/>
                    </a:lnTo>
                    <a:lnTo>
                      <a:pt x="31" y="67"/>
                    </a:lnTo>
                    <a:lnTo>
                      <a:pt x="26" y="65"/>
                    </a:lnTo>
                    <a:lnTo>
                      <a:pt x="21" y="63"/>
                    </a:lnTo>
                    <a:lnTo>
                      <a:pt x="16" y="59"/>
                    </a:lnTo>
                    <a:lnTo>
                      <a:pt x="11" y="55"/>
                    </a:lnTo>
                    <a:lnTo>
                      <a:pt x="7" y="49"/>
                    </a:lnTo>
                    <a:lnTo>
                      <a:pt x="4" y="43"/>
                    </a:lnTo>
                    <a:lnTo>
                      <a:pt x="1" y="35"/>
                    </a:lnTo>
                    <a:lnTo>
                      <a:pt x="0" y="26"/>
                    </a:lnTo>
                    <a:lnTo>
                      <a:pt x="1" y="21"/>
                    </a:lnTo>
                    <a:lnTo>
                      <a:pt x="2" y="17"/>
                    </a:lnTo>
                    <a:lnTo>
                      <a:pt x="4" y="13"/>
                    </a:lnTo>
                    <a:lnTo>
                      <a:pt x="6" y="10"/>
                    </a:lnTo>
                    <a:lnTo>
                      <a:pt x="12" y="4"/>
                    </a:lnTo>
                    <a:lnTo>
                      <a:pt x="20" y="1"/>
                    </a:lnTo>
                    <a:lnTo>
                      <a:pt x="23" y="0"/>
                    </a:lnTo>
                    <a:lnTo>
                      <a:pt x="27" y="0"/>
                    </a:lnTo>
                    <a:lnTo>
                      <a:pt x="29" y="1"/>
                    </a:lnTo>
                    <a:lnTo>
                      <a:pt x="32" y="3"/>
                    </a:lnTo>
                    <a:lnTo>
                      <a:pt x="35" y="6"/>
                    </a:lnTo>
                    <a:lnTo>
                      <a:pt x="36" y="9"/>
                    </a:lnTo>
                    <a:lnTo>
                      <a:pt x="36" y="14"/>
                    </a:lnTo>
                    <a:lnTo>
                      <a:pt x="36" y="20"/>
                    </a:lnTo>
                    <a:lnTo>
                      <a:pt x="35" y="26"/>
                    </a:lnTo>
                    <a:lnTo>
                      <a:pt x="36" y="33"/>
                    </a:lnTo>
                    <a:lnTo>
                      <a:pt x="38" y="40"/>
                    </a:lnTo>
                    <a:lnTo>
                      <a:pt x="41" y="45"/>
                    </a:lnTo>
                    <a:lnTo>
                      <a:pt x="44" y="49"/>
                    </a:lnTo>
                    <a:lnTo>
                      <a:pt x="47" y="54"/>
                    </a:lnTo>
                    <a:lnTo>
                      <a:pt x="50" y="57"/>
                    </a:lnTo>
                    <a:lnTo>
                      <a:pt x="53" y="59"/>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30" name="Freeform 1152"/>
              <p:cNvSpPr>
                <a:spLocks noChangeArrowheads="1"/>
              </p:cNvSpPr>
              <p:nvPr/>
            </p:nvSpPr>
            <p:spPr bwMode="auto">
              <a:xfrm>
                <a:off x="2752" y="4191"/>
                <a:ext cx="61" cy="47"/>
              </a:xfrm>
              <a:custGeom>
                <a:avLst/>
                <a:gdLst>
                  <a:gd name="T0" fmla="*/ 0 w 63"/>
                  <a:gd name="T1" fmla="*/ 1 h 48"/>
                  <a:gd name="T2" fmla="*/ 1 w 63"/>
                  <a:gd name="T3" fmla="*/ 3830 h 48"/>
                  <a:gd name="T4" fmla="*/ 5 w 63"/>
                  <a:gd name="T5" fmla="*/ 6918 h 48"/>
                  <a:gd name="T6" fmla="*/ 503 w 63"/>
                  <a:gd name="T7" fmla="*/ 9536 h 48"/>
                  <a:gd name="T8" fmla="*/ 644 w 63"/>
                  <a:gd name="T9" fmla="*/ 11834 h 48"/>
                  <a:gd name="T10" fmla="*/ 876 w 63"/>
                  <a:gd name="T11" fmla="*/ 13791 h 48"/>
                  <a:gd name="T12" fmla="*/ 1349 w 63"/>
                  <a:gd name="T13" fmla="*/ 15052 h 48"/>
                  <a:gd name="T14" fmla="*/ 1594 w 63"/>
                  <a:gd name="T15" fmla="*/ 16179 h 48"/>
                  <a:gd name="T16" fmla="*/ 1917 w 63"/>
                  <a:gd name="T17" fmla="*/ 16316 h 48"/>
                  <a:gd name="T18" fmla="*/ 2331 w 63"/>
                  <a:gd name="T19" fmla="*/ 17542 h 48"/>
                  <a:gd name="T20" fmla="*/ 2608 w 63"/>
                  <a:gd name="T21" fmla="*/ 17542 h 48"/>
                  <a:gd name="T22" fmla="*/ 2803 w 63"/>
                  <a:gd name="T23" fmla="*/ 17542 h 48"/>
                  <a:gd name="T24" fmla="*/ 3004 w 63"/>
                  <a:gd name="T25" fmla="*/ 16316 h 48"/>
                  <a:gd name="T26" fmla="*/ 3335 w 63"/>
                  <a:gd name="T27" fmla="*/ 16179 h 48"/>
                  <a:gd name="T28" fmla="*/ 3467 w 63"/>
                  <a:gd name="T29" fmla="*/ 14938 h 48"/>
                  <a:gd name="T30" fmla="*/ 3467 w 63"/>
                  <a:gd name="T31" fmla="*/ 12728 h 48"/>
                  <a:gd name="T32" fmla="*/ 3371 w 63"/>
                  <a:gd name="T33" fmla="*/ 11176 h 48"/>
                  <a:gd name="T34" fmla="*/ 2981 w 63"/>
                  <a:gd name="T35" fmla="*/ 13791 h 48"/>
                  <a:gd name="T36" fmla="*/ 2981 w 63"/>
                  <a:gd name="T37" fmla="*/ 13131 h 48"/>
                  <a:gd name="T38" fmla="*/ 2948 w 63"/>
                  <a:gd name="T39" fmla="*/ 13791 h 48"/>
                  <a:gd name="T40" fmla="*/ 2773 w 63"/>
                  <a:gd name="T41" fmla="*/ 13910 h 48"/>
                  <a:gd name="T42" fmla="*/ 2608 w 63"/>
                  <a:gd name="T43" fmla="*/ 13910 h 48"/>
                  <a:gd name="T44" fmla="*/ 2348 w 63"/>
                  <a:gd name="T45" fmla="*/ 13910 h 48"/>
                  <a:gd name="T46" fmla="*/ 2038 w 63"/>
                  <a:gd name="T47" fmla="*/ 13791 h 48"/>
                  <a:gd name="T48" fmla="*/ 1727 w 63"/>
                  <a:gd name="T49" fmla="*/ 12728 h 48"/>
                  <a:gd name="T50" fmla="*/ 1526 w 63"/>
                  <a:gd name="T51" fmla="*/ 11834 h 48"/>
                  <a:gd name="T52" fmla="*/ 1349 w 63"/>
                  <a:gd name="T53" fmla="*/ 10848 h 48"/>
                  <a:gd name="T54" fmla="*/ 991 w 63"/>
                  <a:gd name="T55" fmla="*/ 9536 h 48"/>
                  <a:gd name="T56" fmla="*/ 776 w 63"/>
                  <a:gd name="T57" fmla="*/ 7892 h 48"/>
                  <a:gd name="T58" fmla="*/ 644 w 63"/>
                  <a:gd name="T59" fmla="*/ 5705 h 48"/>
                  <a:gd name="T60" fmla="*/ 568 w 63"/>
                  <a:gd name="T61" fmla="*/ 3262 h 48"/>
                  <a:gd name="T62" fmla="*/ 568 w 63"/>
                  <a:gd name="T63" fmla="*/ 0 h 48"/>
                  <a:gd name="T64" fmla="*/ 0 w 63"/>
                  <a:gd name="T65" fmla="*/ 1 h 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48"/>
                  <a:gd name="T101" fmla="*/ 63 w 63"/>
                  <a:gd name="T102" fmla="*/ 48 h 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48">
                    <a:moveTo>
                      <a:pt x="0" y="1"/>
                    </a:moveTo>
                    <a:lnTo>
                      <a:pt x="1" y="11"/>
                    </a:lnTo>
                    <a:lnTo>
                      <a:pt x="5" y="19"/>
                    </a:lnTo>
                    <a:lnTo>
                      <a:pt x="8" y="27"/>
                    </a:lnTo>
                    <a:lnTo>
                      <a:pt x="12" y="33"/>
                    </a:lnTo>
                    <a:lnTo>
                      <a:pt x="17" y="38"/>
                    </a:lnTo>
                    <a:lnTo>
                      <a:pt x="24" y="42"/>
                    </a:lnTo>
                    <a:lnTo>
                      <a:pt x="29" y="44"/>
                    </a:lnTo>
                    <a:lnTo>
                      <a:pt x="35" y="46"/>
                    </a:lnTo>
                    <a:lnTo>
                      <a:pt x="42" y="48"/>
                    </a:lnTo>
                    <a:lnTo>
                      <a:pt x="47" y="48"/>
                    </a:lnTo>
                    <a:lnTo>
                      <a:pt x="51" y="48"/>
                    </a:lnTo>
                    <a:lnTo>
                      <a:pt x="55" y="46"/>
                    </a:lnTo>
                    <a:lnTo>
                      <a:pt x="60" y="44"/>
                    </a:lnTo>
                    <a:lnTo>
                      <a:pt x="63" y="41"/>
                    </a:lnTo>
                    <a:lnTo>
                      <a:pt x="63" y="35"/>
                    </a:lnTo>
                    <a:lnTo>
                      <a:pt x="61" y="31"/>
                    </a:lnTo>
                    <a:lnTo>
                      <a:pt x="54" y="38"/>
                    </a:lnTo>
                    <a:lnTo>
                      <a:pt x="54" y="37"/>
                    </a:lnTo>
                    <a:lnTo>
                      <a:pt x="53" y="38"/>
                    </a:lnTo>
                    <a:lnTo>
                      <a:pt x="50" y="39"/>
                    </a:lnTo>
                    <a:lnTo>
                      <a:pt x="47" y="39"/>
                    </a:lnTo>
                    <a:lnTo>
                      <a:pt x="43" y="39"/>
                    </a:lnTo>
                    <a:lnTo>
                      <a:pt x="37" y="38"/>
                    </a:lnTo>
                    <a:lnTo>
                      <a:pt x="32" y="35"/>
                    </a:lnTo>
                    <a:lnTo>
                      <a:pt x="28" y="33"/>
                    </a:lnTo>
                    <a:lnTo>
                      <a:pt x="24" y="30"/>
                    </a:lnTo>
                    <a:lnTo>
                      <a:pt x="19" y="27"/>
                    </a:lnTo>
                    <a:lnTo>
                      <a:pt x="15" y="22"/>
                    </a:lnTo>
                    <a:lnTo>
                      <a:pt x="12" y="16"/>
                    </a:lnTo>
                    <a:lnTo>
                      <a:pt x="10" y="9"/>
                    </a:lnTo>
                    <a:lnTo>
                      <a:pt x="10" y="0"/>
                    </a:lnTo>
                    <a:lnTo>
                      <a:pt x="0" y="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31" name="Freeform 1153"/>
              <p:cNvSpPr>
                <a:spLocks noChangeArrowheads="1"/>
              </p:cNvSpPr>
              <p:nvPr/>
            </p:nvSpPr>
            <p:spPr bwMode="auto">
              <a:xfrm>
                <a:off x="2752" y="4158"/>
                <a:ext cx="43" cy="26"/>
              </a:xfrm>
              <a:custGeom>
                <a:avLst/>
                <a:gdLst>
                  <a:gd name="T0" fmla="*/ 2243 w 46"/>
                  <a:gd name="T1" fmla="*/ 822 h 30"/>
                  <a:gd name="T2" fmla="*/ 2282 w 46"/>
                  <a:gd name="T3" fmla="*/ 558 h 30"/>
                  <a:gd name="T4" fmla="*/ 2243 w 46"/>
                  <a:gd name="T5" fmla="*/ 404 h 30"/>
                  <a:gd name="T6" fmla="*/ 2141 w 46"/>
                  <a:gd name="T7" fmla="*/ 3 h 30"/>
                  <a:gd name="T8" fmla="*/ 2011 w 46"/>
                  <a:gd name="T9" fmla="*/ 3 h 30"/>
                  <a:gd name="T10" fmla="*/ 1772 w 46"/>
                  <a:gd name="T11" fmla="*/ 1 h 30"/>
                  <a:gd name="T12" fmla="*/ 1561 w 46"/>
                  <a:gd name="T13" fmla="*/ 0 h 30"/>
                  <a:gd name="T14" fmla="*/ 1375 w 46"/>
                  <a:gd name="T15" fmla="*/ 0 h 30"/>
                  <a:gd name="T16" fmla="*/ 1212 w 46"/>
                  <a:gd name="T17" fmla="*/ 1 h 30"/>
                  <a:gd name="T18" fmla="*/ 685 w 46"/>
                  <a:gd name="T19" fmla="*/ 3 h 30"/>
                  <a:gd name="T20" fmla="*/ 439 w 46"/>
                  <a:gd name="T21" fmla="*/ 354 h 30"/>
                  <a:gd name="T22" fmla="*/ 5 w 46"/>
                  <a:gd name="T23" fmla="*/ 459 h 30"/>
                  <a:gd name="T24" fmla="*/ 3 w 46"/>
                  <a:gd name="T25" fmla="*/ 595 h 30"/>
                  <a:gd name="T26" fmla="*/ 1 w 46"/>
                  <a:gd name="T27" fmla="*/ 822 h 30"/>
                  <a:gd name="T28" fmla="*/ 0 w 46"/>
                  <a:gd name="T29" fmla="*/ 997 h 30"/>
                  <a:gd name="T30" fmla="*/ 523 w 46"/>
                  <a:gd name="T31" fmla="*/ 934 h 30"/>
                  <a:gd name="T32" fmla="*/ 523 w 46"/>
                  <a:gd name="T33" fmla="*/ 876 h 30"/>
                  <a:gd name="T34" fmla="*/ 557 w 46"/>
                  <a:gd name="T35" fmla="*/ 770 h 30"/>
                  <a:gd name="T36" fmla="*/ 567 w 46"/>
                  <a:gd name="T37" fmla="*/ 595 h 30"/>
                  <a:gd name="T38" fmla="*/ 643 w 46"/>
                  <a:gd name="T39" fmla="*/ 523 h 30"/>
                  <a:gd name="T40" fmla="*/ 925 w 46"/>
                  <a:gd name="T41" fmla="*/ 379 h 30"/>
                  <a:gd name="T42" fmla="*/ 1292 w 46"/>
                  <a:gd name="T43" fmla="*/ 334 h 30"/>
                  <a:gd name="T44" fmla="*/ 1441 w 46"/>
                  <a:gd name="T45" fmla="*/ 293 h 30"/>
                  <a:gd name="T46" fmla="*/ 1535 w 46"/>
                  <a:gd name="T47" fmla="*/ 293 h 30"/>
                  <a:gd name="T48" fmla="*/ 1635 w 46"/>
                  <a:gd name="T49" fmla="*/ 334 h 30"/>
                  <a:gd name="T50" fmla="*/ 1663 w 46"/>
                  <a:gd name="T51" fmla="*/ 354 h 30"/>
                  <a:gd name="T52" fmla="*/ 1742 w 46"/>
                  <a:gd name="T53" fmla="*/ 379 h 30"/>
                  <a:gd name="T54" fmla="*/ 1772 w 46"/>
                  <a:gd name="T55" fmla="*/ 431 h 30"/>
                  <a:gd name="T56" fmla="*/ 1772 w 46"/>
                  <a:gd name="T57" fmla="*/ 558 h 30"/>
                  <a:gd name="T58" fmla="*/ 1772 w 46"/>
                  <a:gd name="T59" fmla="*/ 770 h 30"/>
                  <a:gd name="T60" fmla="*/ 2243 w 46"/>
                  <a:gd name="T61" fmla="*/ 822 h 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6"/>
                  <a:gd name="T94" fmla="*/ 0 h 30"/>
                  <a:gd name="T95" fmla="*/ 46 w 46"/>
                  <a:gd name="T96" fmla="*/ 30 h 3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6" h="30">
                    <a:moveTo>
                      <a:pt x="45" y="25"/>
                    </a:moveTo>
                    <a:lnTo>
                      <a:pt x="46" y="18"/>
                    </a:lnTo>
                    <a:lnTo>
                      <a:pt x="45" y="13"/>
                    </a:lnTo>
                    <a:lnTo>
                      <a:pt x="43" y="7"/>
                    </a:lnTo>
                    <a:lnTo>
                      <a:pt x="41" y="4"/>
                    </a:lnTo>
                    <a:lnTo>
                      <a:pt x="36" y="1"/>
                    </a:lnTo>
                    <a:lnTo>
                      <a:pt x="32" y="0"/>
                    </a:lnTo>
                    <a:lnTo>
                      <a:pt x="28" y="0"/>
                    </a:lnTo>
                    <a:lnTo>
                      <a:pt x="24" y="1"/>
                    </a:lnTo>
                    <a:lnTo>
                      <a:pt x="15" y="4"/>
                    </a:lnTo>
                    <a:lnTo>
                      <a:pt x="8" y="11"/>
                    </a:lnTo>
                    <a:lnTo>
                      <a:pt x="5" y="15"/>
                    </a:lnTo>
                    <a:lnTo>
                      <a:pt x="3" y="19"/>
                    </a:lnTo>
                    <a:lnTo>
                      <a:pt x="1" y="25"/>
                    </a:lnTo>
                    <a:lnTo>
                      <a:pt x="0" y="30"/>
                    </a:lnTo>
                    <a:lnTo>
                      <a:pt x="10" y="29"/>
                    </a:lnTo>
                    <a:lnTo>
                      <a:pt x="10" y="26"/>
                    </a:lnTo>
                    <a:lnTo>
                      <a:pt x="11" y="23"/>
                    </a:lnTo>
                    <a:lnTo>
                      <a:pt x="12" y="19"/>
                    </a:lnTo>
                    <a:lnTo>
                      <a:pt x="14" y="17"/>
                    </a:lnTo>
                    <a:lnTo>
                      <a:pt x="19" y="12"/>
                    </a:lnTo>
                    <a:lnTo>
                      <a:pt x="26" y="10"/>
                    </a:lnTo>
                    <a:lnTo>
                      <a:pt x="29" y="8"/>
                    </a:lnTo>
                    <a:lnTo>
                      <a:pt x="31" y="8"/>
                    </a:lnTo>
                    <a:lnTo>
                      <a:pt x="33" y="10"/>
                    </a:lnTo>
                    <a:lnTo>
                      <a:pt x="34" y="11"/>
                    </a:lnTo>
                    <a:lnTo>
                      <a:pt x="35" y="12"/>
                    </a:lnTo>
                    <a:lnTo>
                      <a:pt x="36" y="14"/>
                    </a:lnTo>
                    <a:lnTo>
                      <a:pt x="36" y="18"/>
                    </a:lnTo>
                    <a:lnTo>
                      <a:pt x="36" y="23"/>
                    </a:lnTo>
                    <a:lnTo>
                      <a:pt x="45" y="2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32" name="Freeform 1154"/>
              <p:cNvSpPr>
                <a:spLocks noChangeArrowheads="1"/>
              </p:cNvSpPr>
              <p:nvPr/>
            </p:nvSpPr>
            <p:spPr bwMode="auto">
              <a:xfrm>
                <a:off x="2789" y="4183"/>
                <a:ext cx="21" cy="43"/>
              </a:xfrm>
              <a:custGeom>
                <a:avLst/>
                <a:gdLst>
                  <a:gd name="T0" fmla="*/ 85 w 26"/>
                  <a:gd name="T1" fmla="*/ 21752 h 44"/>
                  <a:gd name="T2" fmla="*/ 78 w 26"/>
                  <a:gd name="T3" fmla="*/ 20511 h 44"/>
                  <a:gd name="T4" fmla="*/ 67 w 26"/>
                  <a:gd name="T5" fmla="*/ 18824 h 44"/>
                  <a:gd name="T6" fmla="*/ 60 w 26"/>
                  <a:gd name="T7" fmla="*/ 16754 h 44"/>
                  <a:gd name="T8" fmla="*/ 53 w 26"/>
                  <a:gd name="T9" fmla="*/ 14088 h 44"/>
                  <a:gd name="T10" fmla="*/ 3 w 26"/>
                  <a:gd name="T11" fmla="*/ 10846 h 44"/>
                  <a:gd name="T12" fmla="*/ 2 w 26"/>
                  <a:gd name="T13" fmla="*/ 7845 h 44"/>
                  <a:gd name="T14" fmla="*/ 2 w 26"/>
                  <a:gd name="T15" fmla="*/ 4280 h 44"/>
                  <a:gd name="T16" fmla="*/ 2 w 26"/>
                  <a:gd name="T17" fmla="*/ 2 h 44"/>
                  <a:gd name="T18" fmla="*/ 1 w 26"/>
                  <a:gd name="T19" fmla="*/ 0 h 44"/>
                  <a:gd name="T20" fmla="*/ 0 w 26"/>
                  <a:gd name="T21" fmla="*/ 5099 h 44"/>
                  <a:gd name="T22" fmla="*/ 1 w 26"/>
                  <a:gd name="T23" fmla="*/ 8572 h 44"/>
                  <a:gd name="T24" fmla="*/ 2 w 26"/>
                  <a:gd name="T25" fmla="*/ 13290 h 44"/>
                  <a:gd name="T26" fmla="*/ 2 w 26"/>
                  <a:gd name="T27" fmla="*/ 16754 h 44"/>
                  <a:gd name="T28" fmla="*/ 2 w 26"/>
                  <a:gd name="T29" fmla="*/ 19953 h 44"/>
                  <a:gd name="T30" fmla="*/ 53 w 26"/>
                  <a:gd name="T31" fmla="*/ 22385 h 44"/>
                  <a:gd name="T32" fmla="*/ 60 w 26"/>
                  <a:gd name="T33" fmla="*/ 24430 h 44"/>
                  <a:gd name="T34" fmla="*/ 65 w 26"/>
                  <a:gd name="T35" fmla="*/ 25897 h 44"/>
                  <a:gd name="T36" fmla="*/ 85 w 26"/>
                  <a:gd name="T37" fmla="*/ 21752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
                  <a:gd name="T58" fmla="*/ 0 h 44"/>
                  <a:gd name="T59" fmla="*/ 26 w 26"/>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 h="44">
                    <a:moveTo>
                      <a:pt x="26" y="37"/>
                    </a:moveTo>
                    <a:lnTo>
                      <a:pt x="24" y="35"/>
                    </a:lnTo>
                    <a:lnTo>
                      <a:pt x="20" y="32"/>
                    </a:lnTo>
                    <a:lnTo>
                      <a:pt x="17" y="28"/>
                    </a:lnTo>
                    <a:lnTo>
                      <a:pt x="14" y="24"/>
                    </a:lnTo>
                    <a:lnTo>
                      <a:pt x="12" y="18"/>
                    </a:lnTo>
                    <a:lnTo>
                      <a:pt x="10" y="14"/>
                    </a:lnTo>
                    <a:lnTo>
                      <a:pt x="10" y="7"/>
                    </a:lnTo>
                    <a:lnTo>
                      <a:pt x="10" y="2"/>
                    </a:lnTo>
                    <a:lnTo>
                      <a:pt x="1" y="0"/>
                    </a:lnTo>
                    <a:lnTo>
                      <a:pt x="0" y="9"/>
                    </a:lnTo>
                    <a:lnTo>
                      <a:pt x="1" y="15"/>
                    </a:lnTo>
                    <a:lnTo>
                      <a:pt x="3" y="23"/>
                    </a:lnTo>
                    <a:lnTo>
                      <a:pt x="7" y="28"/>
                    </a:lnTo>
                    <a:lnTo>
                      <a:pt x="10" y="34"/>
                    </a:lnTo>
                    <a:lnTo>
                      <a:pt x="14" y="38"/>
                    </a:lnTo>
                    <a:lnTo>
                      <a:pt x="17" y="41"/>
                    </a:lnTo>
                    <a:lnTo>
                      <a:pt x="19" y="44"/>
                    </a:lnTo>
                    <a:lnTo>
                      <a:pt x="26" y="3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33" name="Freeform 1155"/>
              <p:cNvSpPr>
                <a:spLocks noChangeArrowheads="1"/>
              </p:cNvSpPr>
              <p:nvPr/>
            </p:nvSpPr>
            <p:spPr bwMode="auto">
              <a:xfrm>
                <a:off x="2713" y="4160"/>
                <a:ext cx="47" cy="55"/>
              </a:xfrm>
              <a:custGeom>
                <a:avLst/>
                <a:gdLst>
                  <a:gd name="T0" fmla="*/ 1750 w 50"/>
                  <a:gd name="T1" fmla="*/ 853 h 66"/>
                  <a:gd name="T2" fmla="*/ 1777 w 50"/>
                  <a:gd name="T3" fmla="*/ 918 h 66"/>
                  <a:gd name="T4" fmla="*/ 1832 w 50"/>
                  <a:gd name="T5" fmla="*/ 944 h 66"/>
                  <a:gd name="T6" fmla="*/ 1777 w 50"/>
                  <a:gd name="T7" fmla="*/ 990 h 66"/>
                  <a:gd name="T8" fmla="*/ 1750 w 50"/>
                  <a:gd name="T9" fmla="*/ 1053 h 66"/>
                  <a:gd name="T10" fmla="*/ 1652 w 50"/>
                  <a:gd name="T11" fmla="*/ 1065 h 66"/>
                  <a:gd name="T12" fmla="*/ 1558 w 50"/>
                  <a:gd name="T13" fmla="*/ 1122 h 66"/>
                  <a:gd name="T14" fmla="*/ 1407 w 50"/>
                  <a:gd name="T15" fmla="*/ 1133 h 66"/>
                  <a:gd name="T16" fmla="*/ 1234 w 50"/>
                  <a:gd name="T17" fmla="*/ 1143 h 66"/>
                  <a:gd name="T18" fmla="*/ 1099 w 50"/>
                  <a:gd name="T19" fmla="*/ 1143 h 66"/>
                  <a:gd name="T20" fmla="*/ 978 w 50"/>
                  <a:gd name="T21" fmla="*/ 1133 h 66"/>
                  <a:gd name="T22" fmla="*/ 741 w 50"/>
                  <a:gd name="T23" fmla="*/ 1065 h 66"/>
                  <a:gd name="T24" fmla="*/ 554 w 50"/>
                  <a:gd name="T25" fmla="*/ 1016 h 66"/>
                  <a:gd name="T26" fmla="*/ 438 w 50"/>
                  <a:gd name="T27" fmla="*/ 944 h 66"/>
                  <a:gd name="T28" fmla="*/ 8 w 50"/>
                  <a:gd name="T29" fmla="*/ 853 h 66"/>
                  <a:gd name="T30" fmla="*/ 5 w 50"/>
                  <a:gd name="T31" fmla="*/ 737 h 66"/>
                  <a:gd name="T32" fmla="*/ 1 w 50"/>
                  <a:gd name="T33" fmla="*/ 593 h 66"/>
                  <a:gd name="T34" fmla="*/ 0 w 50"/>
                  <a:gd name="T35" fmla="*/ 472 h 66"/>
                  <a:gd name="T36" fmla="*/ 0 w 50"/>
                  <a:gd name="T37" fmla="*/ 408 h 66"/>
                  <a:gd name="T38" fmla="*/ 1 w 50"/>
                  <a:gd name="T39" fmla="*/ 285 h 66"/>
                  <a:gd name="T40" fmla="*/ 5 w 50"/>
                  <a:gd name="T41" fmla="*/ 211 h 66"/>
                  <a:gd name="T42" fmla="*/ 7 w 50"/>
                  <a:gd name="T43" fmla="*/ 170 h 66"/>
                  <a:gd name="T44" fmla="*/ 414 w 50"/>
                  <a:gd name="T45" fmla="*/ 6 h 66"/>
                  <a:gd name="T46" fmla="*/ 523 w 50"/>
                  <a:gd name="T47" fmla="*/ 3 h 66"/>
                  <a:gd name="T48" fmla="*/ 659 w 50"/>
                  <a:gd name="T49" fmla="*/ 2 h 66"/>
                  <a:gd name="T50" fmla="*/ 883 w 50"/>
                  <a:gd name="T51" fmla="*/ 1 h 66"/>
                  <a:gd name="T52" fmla="*/ 1036 w 50"/>
                  <a:gd name="T53" fmla="*/ 0 h 66"/>
                  <a:gd name="T54" fmla="*/ 1165 w 50"/>
                  <a:gd name="T55" fmla="*/ 1 h 66"/>
                  <a:gd name="T56" fmla="*/ 1253 w 50"/>
                  <a:gd name="T57" fmla="*/ 2 h 66"/>
                  <a:gd name="T58" fmla="*/ 1407 w 50"/>
                  <a:gd name="T59" fmla="*/ 3 h 66"/>
                  <a:gd name="T60" fmla="*/ 1492 w 50"/>
                  <a:gd name="T61" fmla="*/ 148 h 66"/>
                  <a:gd name="T62" fmla="*/ 1558 w 50"/>
                  <a:gd name="T63" fmla="*/ 198 h 66"/>
                  <a:gd name="T64" fmla="*/ 1558 w 50"/>
                  <a:gd name="T65" fmla="*/ 285 h 66"/>
                  <a:gd name="T66" fmla="*/ 1492 w 50"/>
                  <a:gd name="T67" fmla="*/ 410 h 66"/>
                  <a:gd name="T68" fmla="*/ 1492 w 50"/>
                  <a:gd name="T69" fmla="*/ 512 h 66"/>
                  <a:gd name="T70" fmla="*/ 1492 w 50"/>
                  <a:gd name="T71" fmla="*/ 610 h 66"/>
                  <a:gd name="T72" fmla="*/ 1558 w 50"/>
                  <a:gd name="T73" fmla="*/ 655 h 66"/>
                  <a:gd name="T74" fmla="*/ 1582 w 50"/>
                  <a:gd name="T75" fmla="*/ 737 h 66"/>
                  <a:gd name="T76" fmla="*/ 1631 w 50"/>
                  <a:gd name="T77" fmla="*/ 785 h 66"/>
                  <a:gd name="T78" fmla="*/ 1676 w 50"/>
                  <a:gd name="T79" fmla="*/ 816 h 66"/>
                  <a:gd name="T80" fmla="*/ 1750 w 50"/>
                  <a:gd name="T81" fmla="*/ 853 h 6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0"/>
                  <a:gd name="T124" fmla="*/ 0 h 66"/>
                  <a:gd name="T125" fmla="*/ 50 w 50"/>
                  <a:gd name="T126" fmla="*/ 66 h 6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0" h="66">
                    <a:moveTo>
                      <a:pt x="48" y="49"/>
                    </a:moveTo>
                    <a:lnTo>
                      <a:pt x="49" y="53"/>
                    </a:lnTo>
                    <a:lnTo>
                      <a:pt x="50" y="55"/>
                    </a:lnTo>
                    <a:lnTo>
                      <a:pt x="49" y="58"/>
                    </a:lnTo>
                    <a:lnTo>
                      <a:pt x="48" y="60"/>
                    </a:lnTo>
                    <a:lnTo>
                      <a:pt x="45" y="62"/>
                    </a:lnTo>
                    <a:lnTo>
                      <a:pt x="42" y="64"/>
                    </a:lnTo>
                    <a:lnTo>
                      <a:pt x="39" y="65"/>
                    </a:lnTo>
                    <a:lnTo>
                      <a:pt x="34" y="66"/>
                    </a:lnTo>
                    <a:lnTo>
                      <a:pt x="30" y="66"/>
                    </a:lnTo>
                    <a:lnTo>
                      <a:pt x="26" y="65"/>
                    </a:lnTo>
                    <a:lnTo>
                      <a:pt x="21" y="62"/>
                    </a:lnTo>
                    <a:lnTo>
                      <a:pt x="16" y="59"/>
                    </a:lnTo>
                    <a:lnTo>
                      <a:pt x="12" y="55"/>
                    </a:lnTo>
                    <a:lnTo>
                      <a:pt x="8" y="49"/>
                    </a:lnTo>
                    <a:lnTo>
                      <a:pt x="5" y="43"/>
                    </a:lnTo>
                    <a:lnTo>
                      <a:pt x="1" y="34"/>
                    </a:lnTo>
                    <a:lnTo>
                      <a:pt x="0" y="27"/>
                    </a:lnTo>
                    <a:lnTo>
                      <a:pt x="0" y="23"/>
                    </a:lnTo>
                    <a:lnTo>
                      <a:pt x="1" y="17"/>
                    </a:lnTo>
                    <a:lnTo>
                      <a:pt x="5" y="13"/>
                    </a:lnTo>
                    <a:lnTo>
                      <a:pt x="7" y="10"/>
                    </a:lnTo>
                    <a:lnTo>
                      <a:pt x="11" y="6"/>
                    </a:lnTo>
                    <a:lnTo>
                      <a:pt x="15" y="3"/>
                    </a:lnTo>
                    <a:lnTo>
                      <a:pt x="19" y="2"/>
                    </a:lnTo>
                    <a:lnTo>
                      <a:pt x="24" y="1"/>
                    </a:lnTo>
                    <a:lnTo>
                      <a:pt x="28" y="0"/>
                    </a:lnTo>
                    <a:lnTo>
                      <a:pt x="32" y="1"/>
                    </a:lnTo>
                    <a:lnTo>
                      <a:pt x="35" y="2"/>
                    </a:lnTo>
                    <a:lnTo>
                      <a:pt x="39" y="4"/>
                    </a:lnTo>
                    <a:lnTo>
                      <a:pt x="41" y="8"/>
                    </a:lnTo>
                    <a:lnTo>
                      <a:pt x="42" y="12"/>
                    </a:lnTo>
                    <a:lnTo>
                      <a:pt x="42" y="17"/>
                    </a:lnTo>
                    <a:lnTo>
                      <a:pt x="41" y="24"/>
                    </a:lnTo>
                    <a:lnTo>
                      <a:pt x="41" y="30"/>
                    </a:lnTo>
                    <a:lnTo>
                      <a:pt x="41" y="35"/>
                    </a:lnTo>
                    <a:lnTo>
                      <a:pt x="42" y="38"/>
                    </a:lnTo>
                    <a:lnTo>
                      <a:pt x="43" y="43"/>
                    </a:lnTo>
                    <a:lnTo>
                      <a:pt x="44" y="45"/>
                    </a:lnTo>
                    <a:lnTo>
                      <a:pt x="46" y="47"/>
                    </a:lnTo>
                    <a:lnTo>
                      <a:pt x="48" y="49"/>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34" name="Freeform 1156"/>
              <p:cNvSpPr>
                <a:spLocks noChangeArrowheads="1"/>
              </p:cNvSpPr>
              <p:nvPr/>
            </p:nvSpPr>
            <p:spPr bwMode="auto">
              <a:xfrm>
                <a:off x="2711" y="4197"/>
                <a:ext cx="55" cy="34"/>
              </a:xfrm>
              <a:custGeom>
                <a:avLst/>
                <a:gdLst>
                  <a:gd name="T0" fmla="*/ 0 w 57"/>
                  <a:gd name="T1" fmla="*/ 2 h 37"/>
                  <a:gd name="T2" fmla="*/ 3 w 57"/>
                  <a:gd name="T3" fmla="*/ 1273 h 37"/>
                  <a:gd name="T4" fmla="*/ 729 w 57"/>
                  <a:gd name="T5" fmla="*/ 2197 h 37"/>
                  <a:gd name="T6" fmla="*/ 955 w 57"/>
                  <a:gd name="T7" fmla="*/ 3002 h 37"/>
                  <a:gd name="T8" fmla="*/ 1341 w 57"/>
                  <a:gd name="T9" fmla="*/ 3509 h 37"/>
                  <a:gd name="T10" fmla="*/ 1882 w 57"/>
                  <a:gd name="T11" fmla="*/ 4101 h 37"/>
                  <a:gd name="T12" fmla="*/ 2307 w 57"/>
                  <a:gd name="T13" fmla="*/ 4357 h 37"/>
                  <a:gd name="T14" fmla="*/ 2673 w 57"/>
                  <a:gd name="T15" fmla="*/ 4433 h 37"/>
                  <a:gd name="T16" fmla="*/ 3062 w 57"/>
                  <a:gd name="T17" fmla="*/ 4433 h 37"/>
                  <a:gd name="T18" fmla="*/ 3506 w 57"/>
                  <a:gd name="T19" fmla="*/ 4357 h 37"/>
                  <a:gd name="T20" fmla="*/ 3951 w 57"/>
                  <a:gd name="T21" fmla="*/ 4331 h 37"/>
                  <a:gd name="T22" fmla="*/ 4248 w 57"/>
                  <a:gd name="T23" fmla="*/ 4029 h 37"/>
                  <a:gd name="T24" fmla="*/ 4525 w 57"/>
                  <a:gd name="T25" fmla="*/ 3509 h 37"/>
                  <a:gd name="T26" fmla="*/ 4600 w 57"/>
                  <a:gd name="T27" fmla="*/ 3171 h 37"/>
                  <a:gd name="T28" fmla="*/ 4743 w 57"/>
                  <a:gd name="T29" fmla="*/ 2713 h 37"/>
                  <a:gd name="T30" fmla="*/ 4600 w 57"/>
                  <a:gd name="T31" fmla="*/ 2033 h 37"/>
                  <a:gd name="T32" fmla="*/ 4525 w 57"/>
                  <a:gd name="T33" fmla="*/ 1609 h 37"/>
                  <a:gd name="T34" fmla="*/ 3968 w 57"/>
                  <a:gd name="T35" fmla="*/ 2510 h 37"/>
                  <a:gd name="T36" fmla="*/ 3968 w 57"/>
                  <a:gd name="T37" fmla="*/ 2568 h 37"/>
                  <a:gd name="T38" fmla="*/ 3968 w 57"/>
                  <a:gd name="T39" fmla="*/ 2713 h 37"/>
                  <a:gd name="T40" fmla="*/ 3968 w 57"/>
                  <a:gd name="T41" fmla="*/ 2776 h 37"/>
                  <a:gd name="T42" fmla="*/ 3951 w 57"/>
                  <a:gd name="T43" fmla="*/ 2933 h 37"/>
                  <a:gd name="T44" fmla="*/ 3753 w 57"/>
                  <a:gd name="T45" fmla="*/ 3002 h 37"/>
                  <a:gd name="T46" fmla="*/ 3694 w 57"/>
                  <a:gd name="T47" fmla="*/ 3171 h 37"/>
                  <a:gd name="T48" fmla="*/ 3277 w 57"/>
                  <a:gd name="T49" fmla="*/ 3246 h 37"/>
                  <a:gd name="T50" fmla="*/ 3062 w 57"/>
                  <a:gd name="T51" fmla="*/ 3428 h 37"/>
                  <a:gd name="T52" fmla="*/ 2826 w 57"/>
                  <a:gd name="T53" fmla="*/ 3428 h 37"/>
                  <a:gd name="T54" fmla="*/ 2468 w 57"/>
                  <a:gd name="T55" fmla="*/ 3246 h 37"/>
                  <a:gd name="T56" fmla="*/ 2156 w 57"/>
                  <a:gd name="T57" fmla="*/ 3002 h 37"/>
                  <a:gd name="T58" fmla="*/ 1882 w 57"/>
                  <a:gd name="T59" fmla="*/ 2776 h 37"/>
                  <a:gd name="T60" fmla="*/ 1436 w 57"/>
                  <a:gd name="T61" fmla="*/ 2510 h 37"/>
                  <a:gd name="T62" fmla="*/ 1170 w 57"/>
                  <a:gd name="T63" fmla="*/ 1609 h 37"/>
                  <a:gd name="T64" fmla="*/ 955 w 57"/>
                  <a:gd name="T65" fmla="*/ 932 h 37"/>
                  <a:gd name="T66" fmla="*/ 781 w 57"/>
                  <a:gd name="T67" fmla="*/ 0 h 37"/>
                  <a:gd name="T68" fmla="*/ 0 w 57"/>
                  <a:gd name="T69" fmla="*/ 2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7"/>
                  <a:gd name="T106" fmla="*/ 0 h 37"/>
                  <a:gd name="T107" fmla="*/ 57 w 57"/>
                  <a:gd name="T108" fmla="*/ 37 h 3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7" h="37">
                    <a:moveTo>
                      <a:pt x="0" y="2"/>
                    </a:moveTo>
                    <a:lnTo>
                      <a:pt x="3" y="11"/>
                    </a:lnTo>
                    <a:lnTo>
                      <a:pt x="8" y="18"/>
                    </a:lnTo>
                    <a:lnTo>
                      <a:pt x="12" y="25"/>
                    </a:lnTo>
                    <a:lnTo>
                      <a:pt x="17" y="29"/>
                    </a:lnTo>
                    <a:lnTo>
                      <a:pt x="22" y="34"/>
                    </a:lnTo>
                    <a:lnTo>
                      <a:pt x="28" y="36"/>
                    </a:lnTo>
                    <a:lnTo>
                      <a:pt x="33" y="37"/>
                    </a:lnTo>
                    <a:lnTo>
                      <a:pt x="37" y="37"/>
                    </a:lnTo>
                    <a:lnTo>
                      <a:pt x="43" y="36"/>
                    </a:lnTo>
                    <a:lnTo>
                      <a:pt x="47" y="35"/>
                    </a:lnTo>
                    <a:lnTo>
                      <a:pt x="51" y="33"/>
                    </a:lnTo>
                    <a:lnTo>
                      <a:pt x="54" y="29"/>
                    </a:lnTo>
                    <a:lnTo>
                      <a:pt x="56" y="26"/>
                    </a:lnTo>
                    <a:lnTo>
                      <a:pt x="57" y="22"/>
                    </a:lnTo>
                    <a:lnTo>
                      <a:pt x="56" y="17"/>
                    </a:lnTo>
                    <a:lnTo>
                      <a:pt x="54" y="14"/>
                    </a:lnTo>
                    <a:lnTo>
                      <a:pt x="48" y="20"/>
                    </a:lnTo>
                    <a:lnTo>
                      <a:pt x="48" y="21"/>
                    </a:lnTo>
                    <a:lnTo>
                      <a:pt x="48" y="22"/>
                    </a:lnTo>
                    <a:lnTo>
                      <a:pt x="48" y="23"/>
                    </a:lnTo>
                    <a:lnTo>
                      <a:pt x="47" y="24"/>
                    </a:lnTo>
                    <a:lnTo>
                      <a:pt x="46" y="25"/>
                    </a:lnTo>
                    <a:lnTo>
                      <a:pt x="44" y="26"/>
                    </a:lnTo>
                    <a:lnTo>
                      <a:pt x="40" y="27"/>
                    </a:lnTo>
                    <a:lnTo>
                      <a:pt x="37" y="28"/>
                    </a:lnTo>
                    <a:lnTo>
                      <a:pt x="34" y="28"/>
                    </a:lnTo>
                    <a:lnTo>
                      <a:pt x="30" y="27"/>
                    </a:lnTo>
                    <a:lnTo>
                      <a:pt x="26" y="25"/>
                    </a:lnTo>
                    <a:lnTo>
                      <a:pt x="22" y="23"/>
                    </a:lnTo>
                    <a:lnTo>
                      <a:pt x="18" y="20"/>
                    </a:lnTo>
                    <a:lnTo>
                      <a:pt x="15" y="14"/>
                    </a:lnTo>
                    <a:lnTo>
                      <a:pt x="12" y="7"/>
                    </a:lnTo>
                    <a:lnTo>
                      <a:pt x="9" y="0"/>
                    </a:lnTo>
                    <a:lnTo>
                      <a:pt x="0" y="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35" name="Freeform 1157"/>
              <p:cNvSpPr>
                <a:spLocks noChangeArrowheads="1"/>
              </p:cNvSpPr>
              <p:nvPr/>
            </p:nvSpPr>
            <p:spPr bwMode="auto">
              <a:xfrm>
                <a:off x="2710" y="4155"/>
                <a:ext cx="47" cy="38"/>
              </a:xfrm>
              <a:custGeom>
                <a:avLst/>
                <a:gdLst>
                  <a:gd name="T0" fmla="*/ 1832 w 50"/>
                  <a:gd name="T1" fmla="*/ 4325 h 40"/>
                  <a:gd name="T2" fmla="*/ 1832 w 50"/>
                  <a:gd name="T3" fmla="*/ 3010 h 40"/>
                  <a:gd name="T4" fmla="*/ 1777 w 50"/>
                  <a:gd name="T5" fmla="*/ 1959 h 40"/>
                  <a:gd name="T6" fmla="*/ 1676 w 50"/>
                  <a:gd name="T7" fmla="*/ 64 h 40"/>
                  <a:gd name="T8" fmla="*/ 1492 w 50"/>
                  <a:gd name="T9" fmla="*/ 3 h 40"/>
                  <a:gd name="T10" fmla="*/ 1327 w 50"/>
                  <a:gd name="T11" fmla="*/ 2 h 40"/>
                  <a:gd name="T12" fmla="*/ 1165 w 50"/>
                  <a:gd name="T13" fmla="*/ 0 h 40"/>
                  <a:gd name="T14" fmla="*/ 993 w 50"/>
                  <a:gd name="T15" fmla="*/ 0 h 40"/>
                  <a:gd name="T16" fmla="*/ 787 w 50"/>
                  <a:gd name="T17" fmla="*/ 3 h 40"/>
                  <a:gd name="T18" fmla="*/ 588 w 50"/>
                  <a:gd name="T19" fmla="*/ 58 h 40"/>
                  <a:gd name="T20" fmla="*/ 438 w 50"/>
                  <a:gd name="T21" fmla="*/ 1565 h 40"/>
                  <a:gd name="T22" fmla="*/ 8 w 50"/>
                  <a:gd name="T23" fmla="*/ 2097 h 40"/>
                  <a:gd name="T24" fmla="*/ 4 w 50"/>
                  <a:gd name="T25" fmla="*/ 3010 h 40"/>
                  <a:gd name="T26" fmla="*/ 1 w 50"/>
                  <a:gd name="T27" fmla="*/ 4086 h 40"/>
                  <a:gd name="T28" fmla="*/ 0 w 50"/>
                  <a:gd name="T29" fmla="*/ 5064 h 40"/>
                  <a:gd name="T30" fmla="*/ 0 w 50"/>
                  <a:gd name="T31" fmla="*/ 6295 h 40"/>
                  <a:gd name="T32" fmla="*/ 1 w 50"/>
                  <a:gd name="T33" fmla="*/ 7743 h 40"/>
                  <a:gd name="T34" fmla="*/ 390 w 50"/>
                  <a:gd name="T35" fmla="*/ 7282 h 40"/>
                  <a:gd name="T36" fmla="*/ 368 w 50"/>
                  <a:gd name="T37" fmla="*/ 6231 h 40"/>
                  <a:gd name="T38" fmla="*/ 368 w 50"/>
                  <a:gd name="T39" fmla="*/ 5388 h 40"/>
                  <a:gd name="T40" fmla="*/ 390 w 50"/>
                  <a:gd name="T41" fmla="*/ 4704 h 40"/>
                  <a:gd name="T42" fmla="*/ 438 w 50"/>
                  <a:gd name="T43" fmla="*/ 4035 h 40"/>
                  <a:gd name="T44" fmla="*/ 494 w 50"/>
                  <a:gd name="T45" fmla="*/ 3511 h 40"/>
                  <a:gd name="T46" fmla="*/ 588 w 50"/>
                  <a:gd name="T47" fmla="*/ 2806 h 40"/>
                  <a:gd name="T48" fmla="*/ 741 w 50"/>
                  <a:gd name="T49" fmla="*/ 2439 h 40"/>
                  <a:gd name="T50" fmla="*/ 935 w 50"/>
                  <a:gd name="T51" fmla="*/ 2097 h 40"/>
                  <a:gd name="T52" fmla="*/ 1052 w 50"/>
                  <a:gd name="T53" fmla="*/ 1959 h 40"/>
                  <a:gd name="T54" fmla="*/ 1165 w 50"/>
                  <a:gd name="T55" fmla="*/ 1807 h 40"/>
                  <a:gd name="T56" fmla="*/ 1253 w 50"/>
                  <a:gd name="T57" fmla="*/ 1959 h 40"/>
                  <a:gd name="T58" fmla="*/ 1327 w 50"/>
                  <a:gd name="T59" fmla="*/ 2097 h 40"/>
                  <a:gd name="T60" fmla="*/ 1407 w 50"/>
                  <a:gd name="T61" fmla="*/ 2439 h 40"/>
                  <a:gd name="T62" fmla="*/ 1470 w 50"/>
                  <a:gd name="T63" fmla="*/ 2806 h 40"/>
                  <a:gd name="T64" fmla="*/ 1492 w 50"/>
                  <a:gd name="T65" fmla="*/ 3253 h 40"/>
                  <a:gd name="T66" fmla="*/ 1470 w 50"/>
                  <a:gd name="T67" fmla="*/ 4086 h 40"/>
                  <a:gd name="T68" fmla="*/ 1832 w 50"/>
                  <a:gd name="T69" fmla="*/ 4325 h 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40"/>
                  <a:gd name="T107" fmla="*/ 50 w 50"/>
                  <a:gd name="T108" fmla="*/ 40 h 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40">
                    <a:moveTo>
                      <a:pt x="50" y="22"/>
                    </a:moveTo>
                    <a:lnTo>
                      <a:pt x="50" y="16"/>
                    </a:lnTo>
                    <a:lnTo>
                      <a:pt x="49" y="10"/>
                    </a:lnTo>
                    <a:lnTo>
                      <a:pt x="46" y="6"/>
                    </a:lnTo>
                    <a:lnTo>
                      <a:pt x="41" y="3"/>
                    </a:lnTo>
                    <a:lnTo>
                      <a:pt x="37" y="2"/>
                    </a:lnTo>
                    <a:lnTo>
                      <a:pt x="32" y="0"/>
                    </a:lnTo>
                    <a:lnTo>
                      <a:pt x="27" y="0"/>
                    </a:lnTo>
                    <a:lnTo>
                      <a:pt x="22" y="3"/>
                    </a:lnTo>
                    <a:lnTo>
                      <a:pt x="17" y="5"/>
                    </a:lnTo>
                    <a:lnTo>
                      <a:pt x="12" y="7"/>
                    </a:lnTo>
                    <a:lnTo>
                      <a:pt x="8" y="11"/>
                    </a:lnTo>
                    <a:lnTo>
                      <a:pt x="4" y="16"/>
                    </a:lnTo>
                    <a:lnTo>
                      <a:pt x="1" y="21"/>
                    </a:lnTo>
                    <a:lnTo>
                      <a:pt x="0" y="27"/>
                    </a:lnTo>
                    <a:lnTo>
                      <a:pt x="0" y="33"/>
                    </a:lnTo>
                    <a:lnTo>
                      <a:pt x="1" y="40"/>
                    </a:lnTo>
                    <a:lnTo>
                      <a:pt x="10" y="38"/>
                    </a:lnTo>
                    <a:lnTo>
                      <a:pt x="9" y="32"/>
                    </a:lnTo>
                    <a:lnTo>
                      <a:pt x="9" y="28"/>
                    </a:lnTo>
                    <a:lnTo>
                      <a:pt x="10" y="25"/>
                    </a:lnTo>
                    <a:lnTo>
                      <a:pt x="12" y="20"/>
                    </a:lnTo>
                    <a:lnTo>
                      <a:pt x="14" y="18"/>
                    </a:lnTo>
                    <a:lnTo>
                      <a:pt x="17" y="15"/>
                    </a:lnTo>
                    <a:lnTo>
                      <a:pt x="21" y="13"/>
                    </a:lnTo>
                    <a:lnTo>
                      <a:pt x="25" y="11"/>
                    </a:lnTo>
                    <a:lnTo>
                      <a:pt x="29" y="10"/>
                    </a:lnTo>
                    <a:lnTo>
                      <a:pt x="32" y="9"/>
                    </a:lnTo>
                    <a:lnTo>
                      <a:pt x="35" y="10"/>
                    </a:lnTo>
                    <a:lnTo>
                      <a:pt x="37" y="11"/>
                    </a:lnTo>
                    <a:lnTo>
                      <a:pt x="39" y="13"/>
                    </a:lnTo>
                    <a:lnTo>
                      <a:pt x="40" y="15"/>
                    </a:lnTo>
                    <a:lnTo>
                      <a:pt x="41" y="17"/>
                    </a:lnTo>
                    <a:lnTo>
                      <a:pt x="40" y="21"/>
                    </a:lnTo>
                    <a:lnTo>
                      <a:pt x="50" y="2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36" name="Freeform 1158"/>
              <p:cNvSpPr>
                <a:spLocks noChangeArrowheads="1"/>
              </p:cNvSpPr>
              <p:nvPr/>
            </p:nvSpPr>
            <p:spPr bwMode="auto">
              <a:xfrm>
                <a:off x="2752" y="4178"/>
                <a:ext cx="10" cy="35"/>
              </a:xfrm>
              <a:custGeom>
                <a:avLst/>
                <a:gdLst>
                  <a:gd name="T0" fmla="*/ 89 w 15"/>
                  <a:gd name="T1" fmla="*/ 9012 h 37"/>
                  <a:gd name="T2" fmla="*/ 79 w 15"/>
                  <a:gd name="T3" fmla="*/ 8342 h 37"/>
                  <a:gd name="T4" fmla="*/ 74 w 15"/>
                  <a:gd name="T5" fmla="*/ 7703 h 37"/>
                  <a:gd name="T6" fmla="*/ 69 w 15"/>
                  <a:gd name="T7" fmla="*/ 6989 h 37"/>
                  <a:gd name="T8" fmla="*/ 65 w 15"/>
                  <a:gd name="T9" fmla="*/ 6111 h 37"/>
                  <a:gd name="T10" fmla="*/ 61 w 15"/>
                  <a:gd name="T11" fmla="*/ 5229 h 37"/>
                  <a:gd name="T12" fmla="*/ 61 w 15"/>
                  <a:gd name="T13" fmla="*/ 3832 h 37"/>
                  <a:gd name="T14" fmla="*/ 61 w 15"/>
                  <a:gd name="T15" fmla="*/ 2400 h 37"/>
                  <a:gd name="T16" fmla="*/ 65 w 15"/>
                  <a:gd name="T17" fmla="*/ 1 h 37"/>
                  <a:gd name="T18" fmla="*/ 0 w 15"/>
                  <a:gd name="T19" fmla="*/ 0 h 37"/>
                  <a:gd name="T20" fmla="*/ 0 w 15"/>
                  <a:gd name="T21" fmla="*/ 2400 h 37"/>
                  <a:gd name="T22" fmla="*/ 0 w 15"/>
                  <a:gd name="T23" fmla="*/ 3832 h 37"/>
                  <a:gd name="T24" fmla="*/ 0 w 15"/>
                  <a:gd name="T25" fmla="*/ 5642 h 37"/>
                  <a:gd name="T26" fmla="*/ 1 w 15"/>
                  <a:gd name="T27" fmla="*/ 6989 h 37"/>
                  <a:gd name="T28" fmla="*/ 1 w 15"/>
                  <a:gd name="T29" fmla="*/ 8180 h 37"/>
                  <a:gd name="T30" fmla="*/ 1 w 15"/>
                  <a:gd name="T31" fmla="*/ 9012 h 37"/>
                  <a:gd name="T32" fmla="*/ 1 w 15"/>
                  <a:gd name="T33" fmla="*/ 9748 h 37"/>
                  <a:gd name="T34" fmla="*/ 61 w 15"/>
                  <a:gd name="T35" fmla="*/ 10545 h 37"/>
                  <a:gd name="T36" fmla="*/ 89 w 15"/>
                  <a:gd name="T37" fmla="*/ 9012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
                  <a:gd name="T58" fmla="*/ 0 h 37"/>
                  <a:gd name="T59" fmla="*/ 15 w 15"/>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 h="37">
                    <a:moveTo>
                      <a:pt x="15" y="31"/>
                    </a:moveTo>
                    <a:lnTo>
                      <a:pt x="13" y="29"/>
                    </a:lnTo>
                    <a:lnTo>
                      <a:pt x="12" y="27"/>
                    </a:lnTo>
                    <a:lnTo>
                      <a:pt x="11" y="24"/>
                    </a:lnTo>
                    <a:lnTo>
                      <a:pt x="10" y="21"/>
                    </a:lnTo>
                    <a:lnTo>
                      <a:pt x="9" y="18"/>
                    </a:lnTo>
                    <a:lnTo>
                      <a:pt x="9" y="14"/>
                    </a:lnTo>
                    <a:lnTo>
                      <a:pt x="9" y="8"/>
                    </a:lnTo>
                    <a:lnTo>
                      <a:pt x="10" y="1"/>
                    </a:lnTo>
                    <a:lnTo>
                      <a:pt x="0" y="0"/>
                    </a:lnTo>
                    <a:lnTo>
                      <a:pt x="0" y="8"/>
                    </a:lnTo>
                    <a:lnTo>
                      <a:pt x="0" y="14"/>
                    </a:lnTo>
                    <a:lnTo>
                      <a:pt x="0" y="19"/>
                    </a:lnTo>
                    <a:lnTo>
                      <a:pt x="1" y="24"/>
                    </a:lnTo>
                    <a:lnTo>
                      <a:pt x="3" y="28"/>
                    </a:lnTo>
                    <a:lnTo>
                      <a:pt x="5" y="31"/>
                    </a:lnTo>
                    <a:lnTo>
                      <a:pt x="7" y="34"/>
                    </a:lnTo>
                    <a:lnTo>
                      <a:pt x="9" y="37"/>
                    </a:lnTo>
                    <a:lnTo>
                      <a:pt x="15" y="3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37" name="Freeform 1159"/>
              <p:cNvSpPr>
                <a:spLocks noChangeArrowheads="1"/>
              </p:cNvSpPr>
              <p:nvPr/>
            </p:nvSpPr>
            <p:spPr bwMode="auto">
              <a:xfrm>
                <a:off x="2678" y="4160"/>
                <a:ext cx="43" cy="52"/>
              </a:xfrm>
              <a:custGeom>
                <a:avLst/>
                <a:gdLst>
                  <a:gd name="T0" fmla="*/ 2243 w 46"/>
                  <a:gd name="T1" fmla="*/ 2461 h 59"/>
                  <a:gd name="T2" fmla="*/ 2282 w 46"/>
                  <a:gd name="T3" fmla="*/ 2461 h 59"/>
                  <a:gd name="T4" fmla="*/ 2282 w 46"/>
                  <a:gd name="T5" fmla="*/ 2605 h 59"/>
                  <a:gd name="T6" fmla="*/ 2282 w 46"/>
                  <a:gd name="T7" fmla="*/ 2616 h 59"/>
                  <a:gd name="T8" fmla="*/ 2143 w 46"/>
                  <a:gd name="T9" fmla="*/ 2638 h 59"/>
                  <a:gd name="T10" fmla="*/ 2010 w 46"/>
                  <a:gd name="T11" fmla="*/ 2651 h 59"/>
                  <a:gd name="T12" fmla="*/ 1635 w 46"/>
                  <a:gd name="T13" fmla="*/ 2668 h 59"/>
                  <a:gd name="T14" fmla="*/ 1441 w 46"/>
                  <a:gd name="T15" fmla="*/ 2668 h 59"/>
                  <a:gd name="T16" fmla="*/ 1270 w 46"/>
                  <a:gd name="T17" fmla="*/ 2651 h 59"/>
                  <a:gd name="T18" fmla="*/ 1001 w 46"/>
                  <a:gd name="T19" fmla="*/ 2616 h 59"/>
                  <a:gd name="T20" fmla="*/ 730 w 46"/>
                  <a:gd name="T21" fmla="*/ 2461 h 59"/>
                  <a:gd name="T22" fmla="*/ 567 w 46"/>
                  <a:gd name="T23" fmla="*/ 2269 h 59"/>
                  <a:gd name="T24" fmla="*/ 492 w 46"/>
                  <a:gd name="T25" fmla="*/ 2091 h 59"/>
                  <a:gd name="T26" fmla="*/ 5 w 46"/>
                  <a:gd name="T27" fmla="*/ 1883 h 59"/>
                  <a:gd name="T28" fmla="*/ 2 w 46"/>
                  <a:gd name="T29" fmla="*/ 1598 h 59"/>
                  <a:gd name="T30" fmla="*/ 0 w 46"/>
                  <a:gd name="T31" fmla="*/ 1284 h 59"/>
                  <a:gd name="T32" fmla="*/ 1 w 46"/>
                  <a:gd name="T33" fmla="*/ 1064 h 59"/>
                  <a:gd name="T34" fmla="*/ 2 w 46"/>
                  <a:gd name="T35" fmla="*/ 903 h 59"/>
                  <a:gd name="T36" fmla="*/ 5 w 46"/>
                  <a:gd name="T37" fmla="*/ 614 h 59"/>
                  <a:gd name="T38" fmla="*/ 439 w 46"/>
                  <a:gd name="T39" fmla="*/ 483 h 59"/>
                  <a:gd name="T40" fmla="*/ 604 w 46"/>
                  <a:gd name="T41" fmla="*/ 321 h 59"/>
                  <a:gd name="T42" fmla="*/ 828 w 46"/>
                  <a:gd name="T43" fmla="*/ 4 h 59"/>
                  <a:gd name="T44" fmla="*/ 1138 w 46"/>
                  <a:gd name="T45" fmla="*/ 2 h 59"/>
                  <a:gd name="T46" fmla="*/ 1375 w 46"/>
                  <a:gd name="T47" fmla="*/ 1 h 59"/>
                  <a:gd name="T48" fmla="*/ 1561 w 46"/>
                  <a:gd name="T49" fmla="*/ 0 h 59"/>
                  <a:gd name="T50" fmla="*/ 1856 w 46"/>
                  <a:gd name="T51" fmla="*/ 0 h 59"/>
                  <a:gd name="T52" fmla="*/ 2010 w 46"/>
                  <a:gd name="T53" fmla="*/ 1 h 59"/>
                  <a:gd name="T54" fmla="*/ 2106 w 46"/>
                  <a:gd name="T55" fmla="*/ 3 h 59"/>
                  <a:gd name="T56" fmla="*/ 2106 w 46"/>
                  <a:gd name="T57" fmla="*/ 321 h 59"/>
                  <a:gd name="T58" fmla="*/ 2011 w 46"/>
                  <a:gd name="T59" fmla="*/ 448 h 59"/>
                  <a:gd name="T60" fmla="*/ 1976 w 46"/>
                  <a:gd name="T61" fmla="*/ 668 h 59"/>
                  <a:gd name="T62" fmla="*/ 1663 w 46"/>
                  <a:gd name="T63" fmla="*/ 1006 h 59"/>
                  <a:gd name="T64" fmla="*/ 1635 w 46"/>
                  <a:gd name="T65" fmla="*/ 1284 h 59"/>
                  <a:gd name="T66" fmla="*/ 1561 w 46"/>
                  <a:gd name="T67" fmla="*/ 1606 h 59"/>
                  <a:gd name="T68" fmla="*/ 1635 w 46"/>
                  <a:gd name="T69" fmla="*/ 1883 h 59"/>
                  <a:gd name="T70" fmla="*/ 1742 w 46"/>
                  <a:gd name="T71" fmla="*/ 2063 h 59"/>
                  <a:gd name="T72" fmla="*/ 1976 w 46"/>
                  <a:gd name="T73" fmla="*/ 2241 h 59"/>
                  <a:gd name="T74" fmla="*/ 2106 w 46"/>
                  <a:gd name="T75" fmla="*/ 2431 h 59"/>
                  <a:gd name="T76" fmla="*/ 2243 w 46"/>
                  <a:gd name="T77" fmla="*/ 2461 h 5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6"/>
                  <a:gd name="T118" fmla="*/ 0 h 59"/>
                  <a:gd name="T119" fmla="*/ 46 w 46"/>
                  <a:gd name="T120" fmla="*/ 59 h 5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6" h="59">
                    <a:moveTo>
                      <a:pt x="45" y="54"/>
                    </a:moveTo>
                    <a:lnTo>
                      <a:pt x="46" y="54"/>
                    </a:lnTo>
                    <a:lnTo>
                      <a:pt x="46" y="55"/>
                    </a:lnTo>
                    <a:lnTo>
                      <a:pt x="46" y="56"/>
                    </a:lnTo>
                    <a:lnTo>
                      <a:pt x="44" y="57"/>
                    </a:lnTo>
                    <a:lnTo>
                      <a:pt x="40" y="58"/>
                    </a:lnTo>
                    <a:lnTo>
                      <a:pt x="33" y="59"/>
                    </a:lnTo>
                    <a:lnTo>
                      <a:pt x="29" y="59"/>
                    </a:lnTo>
                    <a:lnTo>
                      <a:pt x="25" y="58"/>
                    </a:lnTo>
                    <a:lnTo>
                      <a:pt x="21" y="56"/>
                    </a:lnTo>
                    <a:lnTo>
                      <a:pt x="16" y="54"/>
                    </a:lnTo>
                    <a:lnTo>
                      <a:pt x="12" y="50"/>
                    </a:lnTo>
                    <a:lnTo>
                      <a:pt x="9" y="46"/>
                    </a:lnTo>
                    <a:lnTo>
                      <a:pt x="5" y="40"/>
                    </a:lnTo>
                    <a:lnTo>
                      <a:pt x="2" y="34"/>
                    </a:lnTo>
                    <a:lnTo>
                      <a:pt x="0" y="28"/>
                    </a:lnTo>
                    <a:lnTo>
                      <a:pt x="1" y="23"/>
                    </a:lnTo>
                    <a:lnTo>
                      <a:pt x="2" y="19"/>
                    </a:lnTo>
                    <a:lnTo>
                      <a:pt x="5" y="14"/>
                    </a:lnTo>
                    <a:lnTo>
                      <a:pt x="8" y="11"/>
                    </a:lnTo>
                    <a:lnTo>
                      <a:pt x="13" y="6"/>
                    </a:lnTo>
                    <a:lnTo>
                      <a:pt x="18" y="4"/>
                    </a:lnTo>
                    <a:lnTo>
                      <a:pt x="23" y="2"/>
                    </a:lnTo>
                    <a:lnTo>
                      <a:pt x="28" y="1"/>
                    </a:lnTo>
                    <a:lnTo>
                      <a:pt x="32" y="0"/>
                    </a:lnTo>
                    <a:lnTo>
                      <a:pt x="37" y="0"/>
                    </a:lnTo>
                    <a:lnTo>
                      <a:pt x="40" y="1"/>
                    </a:lnTo>
                    <a:lnTo>
                      <a:pt x="42" y="3"/>
                    </a:lnTo>
                    <a:lnTo>
                      <a:pt x="42" y="6"/>
                    </a:lnTo>
                    <a:lnTo>
                      <a:pt x="41" y="10"/>
                    </a:lnTo>
                    <a:lnTo>
                      <a:pt x="39" y="15"/>
                    </a:lnTo>
                    <a:lnTo>
                      <a:pt x="34" y="22"/>
                    </a:lnTo>
                    <a:lnTo>
                      <a:pt x="33" y="28"/>
                    </a:lnTo>
                    <a:lnTo>
                      <a:pt x="32" y="35"/>
                    </a:lnTo>
                    <a:lnTo>
                      <a:pt x="33" y="40"/>
                    </a:lnTo>
                    <a:lnTo>
                      <a:pt x="35" y="45"/>
                    </a:lnTo>
                    <a:lnTo>
                      <a:pt x="39" y="49"/>
                    </a:lnTo>
                    <a:lnTo>
                      <a:pt x="42" y="53"/>
                    </a:lnTo>
                    <a:lnTo>
                      <a:pt x="45" y="54"/>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38" name="Freeform 1160"/>
              <p:cNvSpPr>
                <a:spLocks noChangeArrowheads="1"/>
              </p:cNvSpPr>
              <p:nvPr/>
            </p:nvSpPr>
            <p:spPr bwMode="auto">
              <a:xfrm>
                <a:off x="2674" y="4197"/>
                <a:ext cx="50" cy="28"/>
              </a:xfrm>
              <a:custGeom>
                <a:avLst/>
                <a:gdLst>
                  <a:gd name="T0" fmla="*/ 0 w 53"/>
                  <a:gd name="T1" fmla="*/ 4 h 32"/>
                  <a:gd name="T2" fmla="*/ 5 w 53"/>
                  <a:gd name="T3" fmla="*/ 293 h 32"/>
                  <a:gd name="T4" fmla="*/ 8 w 53"/>
                  <a:gd name="T5" fmla="*/ 421 h 32"/>
                  <a:gd name="T6" fmla="*/ 385 w 53"/>
                  <a:gd name="T7" fmla="*/ 571 h 32"/>
                  <a:gd name="T8" fmla="*/ 480 w 53"/>
                  <a:gd name="T9" fmla="*/ 703 h 32"/>
                  <a:gd name="T10" fmla="*/ 667 w 53"/>
                  <a:gd name="T11" fmla="*/ 745 h 32"/>
                  <a:gd name="T12" fmla="*/ 832 w 53"/>
                  <a:gd name="T13" fmla="*/ 791 h 32"/>
                  <a:gd name="T14" fmla="*/ 929 w 53"/>
                  <a:gd name="T15" fmla="*/ 840 h 32"/>
                  <a:gd name="T16" fmla="*/ 1046 w 53"/>
                  <a:gd name="T17" fmla="*/ 840 h 32"/>
                  <a:gd name="T18" fmla="*/ 1306 w 53"/>
                  <a:gd name="T19" fmla="*/ 791 h 32"/>
                  <a:gd name="T20" fmla="*/ 1458 w 53"/>
                  <a:gd name="T21" fmla="*/ 773 h 32"/>
                  <a:gd name="T22" fmla="*/ 1539 w 53"/>
                  <a:gd name="T23" fmla="*/ 728 h 32"/>
                  <a:gd name="T24" fmla="*/ 1564 w 53"/>
                  <a:gd name="T25" fmla="*/ 646 h 32"/>
                  <a:gd name="T26" fmla="*/ 1539 w 53"/>
                  <a:gd name="T27" fmla="*/ 448 h 32"/>
                  <a:gd name="T28" fmla="*/ 1458 w 53"/>
                  <a:gd name="T29" fmla="*/ 421 h 32"/>
                  <a:gd name="T30" fmla="*/ 1401 w 53"/>
                  <a:gd name="T31" fmla="*/ 703 h 32"/>
                  <a:gd name="T32" fmla="*/ 1379 w 53"/>
                  <a:gd name="T33" fmla="*/ 703 h 32"/>
                  <a:gd name="T34" fmla="*/ 1366 w 53"/>
                  <a:gd name="T35" fmla="*/ 571 h 32"/>
                  <a:gd name="T36" fmla="*/ 1379 w 53"/>
                  <a:gd name="T37" fmla="*/ 537 h 32"/>
                  <a:gd name="T38" fmla="*/ 1235 w 53"/>
                  <a:gd name="T39" fmla="*/ 571 h 32"/>
                  <a:gd name="T40" fmla="*/ 1046 w 53"/>
                  <a:gd name="T41" fmla="*/ 608 h 32"/>
                  <a:gd name="T42" fmla="*/ 982 w 53"/>
                  <a:gd name="T43" fmla="*/ 608 h 32"/>
                  <a:gd name="T44" fmla="*/ 878 w 53"/>
                  <a:gd name="T45" fmla="*/ 571 h 32"/>
                  <a:gd name="T46" fmla="*/ 787 w 53"/>
                  <a:gd name="T47" fmla="*/ 537 h 32"/>
                  <a:gd name="T48" fmla="*/ 667 w 53"/>
                  <a:gd name="T49" fmla="*/ 448 h 32"/>
                  <a:gd name="T50" fmla="*/ 508 w 53"/>
                  <a:gd name="T51" fmla="*/ 374 h 32"/>
                  <a:gd name="T52" fmla="*/ 429 w 53"/>
                  <a:gd name="T53" fmla="*/ 312 h 32"/>
                  <a:gd name="T54" fmla="*/ 363 w 53"/>
                  <a:gd name="T55" fmla="*/ 4 h 32"/>
                  <a:gd name="T56" fmla="*/ 308 w 53"/>
                  <a:gd name="T57" fmla="*/ 0 h 32"/>
                  <a:gd name="T58" fmla="*/ 0 w 53"/>
                  <a:gd name="T59" fmla="*/ 4 h 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32"/>
                  <a:gd name="T92" fmla="*/ 53 w 53"/>
                  <a:gd name="T93" fmla="*/ 32 h 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32">
                    <a:moveTo>
                      <a:pt x="0" y="4"/>
                    </a:moveTo>
                    <a:lnTo>
                      <a:pt x="5" y="11"/>
                    </a:lnTo>
                    <a:lnTo>
                      <a:pt x="8" y="17"/>
                    </a:lnTo>
                    <a:lnTo>
                      <a:pt x="13" y="22"/>
                    </a:lnTo>
                    <a:lnTo>
                      <a:pt x="17" y="26"/>
                    </a:lnTo>
                    <a:lnTo>
                      <a:pt x="23" y="28"/>
                    </a:lnTo>
                    <a:lnTo>
                      <a:pt x="27" y="30"/>
                    </a:lnTo>
                    <a:lnTo>
                      <a:pt x="31" y="32"/>
                    </a:lnTo>
                    <a:lnTo>
                      <a:pt x="36" y="32"/>
                    </a:lnTo>
                    <a:lnTo>
                      <a:pt x="44" y="30"/>
                    </a:lnTo>
                    <a:lnTo>
                      <a:pt x="49" y="29"/>
                    </a:lnTo>
                    <a:lnTo>
                      <a:pt x="52" y="27"/>
                    </a:lnTo>
                    <a:lnTo>
                      <a:pt x="53" y="24"/>
                    </a:lnTo>
                    <a:lnTo>
                      <a:pt x="52" y="18"/>
                    </a:lnTo>
                    <a:lnTo>
                      <a:pt x="49" y="17"/>
                    </a:lnTo>
                    <a:lnTo>
                      <a:pt x="47" y="26"/>
                    </a:lnTo>
                    <a:lnTo>
                      <a:pt x="46" y="26"/>
                    </a:lnTo>
                    <a:lnTo>
                      <a:pt x="45" y="22"/>
                    </a:lnTo>
                    <a:lnTo>
                      <a:pt x="46" y="21"/>
                    </a:lnTo>
                    <a:lnTo>
                      <a:pt x="42" y="22"/>
                    </a:lnTo>
                    <a:lnTo>
                      <a:pt x="36" y="23"/>
                    </a:lnTo>
                    <a:lnTo>
                      <a:pt x="33" y="23"/>
                    </a:lnTo>
                    <a:lnTo>
                      <a:pt x="29" y="22"/>
                    </a:lnTo>
                    <a:lnTo>
                      <a:pt x="26" y="21"/>
                    </a:lnTo>
                    <a:lnTo>
                      <a:pt x="23" y="18"/>
                    </a:lnTo>
                    <a:lnTo>
                      <a:pt x="18" y="15"/>
                    </a:lnTo>
                    <a:lnTo>
                      <a:pt x="15" y="12"/>
                    </a:lnTo>
                    <a:lnTo>
                      <a:pt x="12" y="6"/>
                    </a:lnTo>
                    <a:lnTo>
                      <a:pt x="9" y="0"/>
                    </a:lnTo>
                    <a:lnTo>
                      <a:pt x="0"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39" name="Freeform 1161"/>
              <p:cNvSpPr>
                <a:spLocks noChangeArrowheads="1"/>
              </p:cNvSpPr>
              <p:nvPr/>
            </p:nvSpPr>
            <p:spPr bwMode="auto">
              <a:xfrm>
                <a:off x="2673" y="4155"/>
                <a:ext cx="49" cy="39"/>
              </a:xfrm>
              <a:custGeom>
                <a:avLst/>
                <a:gdLst>
                  <a:gd name="T0" fmla="*/ 1513 w 52"/>
                  <a:gd name="T1" fmla="*/ 3832 h 41"/>
                  <a:gd name="T2" fmla="*/ 1600 w 52"/>
                  <a:gd name="T3" fmla="*/ 2801 h 41"/>
                  <a:gd name="T4" fmla="*/ 1651 w 52"/>
                  <a:gd name="T5" fmla="*/ 1830 h 41"/>
                  <a:gd name="T6" fmla="*/ 1600 w 52"/>
                  <a:gd name="T7" fmla="*/ 61 h 41"/>
                  <a:gd name="T8" fmla="*/ 1513 w 52"/>
                  <a:gd name="T9" fmla="*/ 3 h 41"/>
                  <a:gd name="T10" fmla="*/ 1352 w 52"/>
                  <a:gd name="T11" fmla="*/ 0 h 41"/>
                  <a:gd name="T12" fmla="*/ 1157 w 52"/>
                  <a:gd name="T13" fmla="*/ 0 h 41"/>
                  <a:gd name="T14" fmla="*/ 1022 w 52"/>
                  <a:gd name="T15" fmla="*/ 2 h 41"/>
                  <a:gd name="T16" fmla="*/ 874 w 52"/>
                  <a:gd name="T17" fmla="*/ 3 h 41"/>
                  <a:gd name="T18" fmla="*/ 616 w 52"/>
                  <a:gd name="T19" fmla="*/ 5 h 41"/>
                  <a:gd name="T20" fmla="*/ 466 w 52"/>
                  <a:gd name="T21" fmla="*/ 1478 h 41"/>
                  <a:gd name="T22" fmla="*/ 372 w 52"/>
                  <a:gd name="T23" fmla="*/ 1830 h 41"/>
                  <a:gd name="T24" fmla="*/ 7 w 52"/>
                  <a:gd name="T25" fmla="*/ 2614 h 41"/>
                  <a:gd name="T26" fmla="*/ 2 w 52"/>
                  <a:gd name="T27" fmla="*/ 3707 h 41"/>
                  <a:gd name="T28" fmla="*/ 1 w 52"/>
                  <a:gd name="T29" fmla="*/ 4728 h 41"/>
                  <a:gd name="T30" fmla="*/ 0 w 52"/>
                  <a:gd name="T31" fmla="*/ 6076 h 41"/>
                  <a:gd name="T32" fmla="*/ 2 w 52"/>
                  <a:gd name="T33" fmla="*/ 7009 h 41"/>
                  <a:gd name="T34" fmla="*/ 372 w 52"/>
                  <a:gd name="T35" fmla="*/ 6318 h 41"/>
                  <a:gd name="T36" fmla="*/ 352 w 52"/>
                  <a:gd name="T37" fmla="*/ 5675 h 41"/>
                  <a:gd name="T38" fmla="*/ 352 w 52"/>
                  <a:gd name="T39" fmla="*/ 4920 h 41"/>
                  <a:gd name="T40" fmla="*/ 372 w 52"/>
                  <a:gd name="T41" fmla="*/ 4412 h 41"/>
                  <a:gd name="T42" fmla="*/ 417 w 52"/>
                  <a:gd name="T43" fmla="*/ 3832 h 41"/>
                  <a:gd name="T44" fmla="*/ 493 w 52"/>
                  <a:gd name="T45" fmla="*/ 3215 h 41"/>
                  <a:gd name="T46" fmla="*/ 616 w 52"/>
                  <a:gd name="T47" fmla="*/ 2614 h 41"/>
                  <a:gd name="T48" fmla="*/ 817 w 52"/>
                  <a:gd name="T49" fmla="*/ 2254 h 41"/>
                  <a:gd name="T50" fmla="*/ 924 w 52"/>
                  <a:gd name="T51" fmla="*/ 1830 h 41"/>
                  <a:gd name="T52" fmla="*/ 1036 w 52"/>
                  <a:gd name="T53" fmla="*/ 1714 h 41"/>
                  <a:gd name="T54" fmla="*/ 1157 w 52"/>
                  <a:gd name="T55" fmla="*/ 1603 h 41"/>
                  <a:gd name="T56" fmla="*/ 1279 w 52"/>
                  <a:gd name="T57" fmla="*/ 1603 h 41"/>
                  <a:gd name="T58" fmla="*/ 1371 w 52"/>
                  <a:gd name="T59" fmla="*/ 1714 h 41"/>
                  <a:gd name="T60" fmla="*/ 1371 w 52"/>
                  <a:gd name="T61" fmla="*/ 2254 h 41"/>
                  <a:gd name="T62" fmla="*/ 1224 w 52"/>
                  <a:gd name="T63" fmla="*/ 2801 h 41"/>
                  <a:gd name="T64" fmla="*/ 1513 w 52"/>
                  <a:gd name="T65" fmla="*/ 3832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41"/>
                  <a:gd name="T101" fmla="*/ 52 w 52"/>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41">
                    <a:moveTo>
                      <a:pt x="47" y="22"/>
                    </a:moveTo>
                    <a:lnTo>
                      <a:pt x="50" y="17"/>
                    </a:lnTo>
                    <a:lnTo>
                      <a:pt x="52" y="11"/>
                    </a:lnTo>
                    <a:lnTo>
                      <a:pt x="50" y="6"/>
                    </a:lnTo>
                    <a:lnTo>
                      <a:pt x="47" y="3"/>
                    </a:lnTo>
                    <a:lnTo>
                      <a:pt x="42" y="0"/>
                    </a:lnTo>
                    <a:lnTo>
                      <a:pt x="37" y="0"/>
                    </a:lnTo>
                    <a:lnTo>
                      <a:pt x="32" y="2"/>
                    </a:lnTo>
                    <a:lnTo>
                      <a:pt x="27" y="3"/>
                    </a:lnTo>
                    <a:lnTo>
                      <a:pt x="20" y="5"/>
                    </a:lnTo>
                    <a:lnTo>
                      <a:pt x="15" y="8"/>
                    </a:lnTo>
                    <a:lnTo>
                      <a:pt x="11" y="11"/>
                    </a:lnTo>
                    <a:lnTo>
                      <a:pt x="7" y="16"/>
                    </a:lnTo>
                    <a:lnTo>
                      <a:pt x="2" y="21"/>
                    </a:lnTo>
                    <a:lnTo>
                      <a:pt x="1" y="28"/>
                    </a:lnTo>
                    <a:lnTo>
                      <a:pt x="0" y="35"/>
                    </a:lnTo>
                    <a:lnTo>
                      <a:pt x="2" y="41"/>
                    </a:lnTo>
                    <a:lnTo>
                      <a:pt x="11" y="37"/>
                    </a:lnTo>
                    <a:lnTo>
                      <a:pt x="10" y="33"/>
                    </a:lnTo>
                    <a:lnTo>
                      <a:pt x="10" y="29"/>
                    </a:lnTo>
                    <a:lnTo>
                      <a:pt x="11" y="26"/>
                    </a:lnTo>
                    <a:lnTo>
                      <a:pt x="13" y="22"/>
                    </a:lnTo>
                    <a:lnTo>
                      <a:pt x="16" y="19"/>
                    </a:lnTo>
                    <a:lnTo>
                      <a:pt x="20" y="16"/>
                    </a:lnTo>
                    <a:lnTo>
                      <a:pt x="25" y="14"/>
                    </a:lnTo>
                    <a:lnTo>
                      <a:pt x="29" y="11"/>
                    </a:lnTo>
                    <a:lnTo>
                      <a:pt x="33" y="10"/>
                    </a:lnTo>
                    <a:lnTo>
                      <a:pt x="37" y="9"/>
                    </a:lnTo>
                    <a:lnTo>
                      <a:pt x="40" y="9"/>
                    </a:lnTo>
                    <a:lnTo>
                      <a:pt x="43" y="10"/>
                    </a:lnTo>
                    <a:lnTo>
                      <a:pt x="43" y="14"/>
                    </a:lnTo>
                    <a:lnTo>
                      <a:pt x="39" y="17"/>
                    </a:lnTo>
                    <a:lnTo>
                      <a:pt x="47" y="2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40" name="Freeform 1162"/>
              <p:cNvSpPr>
                <a:spLocks noChangeArrowheads="1"/>
              </p:cNvSpPr>
              <p:nvPr/>
            </p:nvSpPr>
            <p:spPr bwMode="auto">
              <a:xfrm>
                <a:off x="2707" y="4173"/>
                <a:ext cx="13" cy="45"/>
              </a:xfrm>
              <a:custGeom>
                <a:avLst/>
                <a:gdLst>
                  <a:gd name="T0" fmla="*/ 85 w 18"/>
                  <a:gd name="T1" fmla="*/ 16399 h 46"/>
                  <a:gd name="T2" fmla="*/ 76 w 18"/>
                  <a:gd name="T3" fmla="*/ 16320 h 46"/>
                  <a:gd name="T4" fmla="*/ 69 w 18"/>
                  <a:gd name="T5" fmla="*/ 15064 h 46"/>
                  <a:gd name="T6" fmla="*/ 61 w 18"/>
                  <a:gd name="T7" fmla="*/ 13864 h 46"/>
                  <a:gd name="T8" fmla="*/ 56 w 18"/>
                  <a:gd name="T9" fmla="*/ 12505 h 46"/>
                  <a:gd name="T10" fmla="*/ 52 w 18"/>
                  <a:gd name="T11" fmla="*/ 9896 h 46"/>
                  <a:gd name="T12" fmla="*/ 56 w 18"/>
                  <a:gd name="T13" fmla="*/ 8365 h 46"/>
                  <a:gd name="T14" fmla="*/ 59 w 18"/>
                  <a:gd name="T15" fmla="*/ 5095 h 46"/>
                  <a:gd name="T16" fmla="*/ 69 w 18"/>
                  <a:gd name="T17" fmla="*/ 85 h 46"/>
                  <a:gd name="T18" fmla="*/ 1 w 18"/>
                  <a:gd name="T19" fmla="*/ 0 h 46"/>
                  <a:gd name="T20" fmla="*/ 1 w 18"/>
                  <a:gd name="T21" fmla="*/ 3673 h 46"/>
                  <a:gd name="T22" fmla="*/ 0 w 18"/>
                  <a:gd name="T23" fmla="*/ 6546 h 46"/>
                  <a:gd name="T24" fmla="*/ 0 w 18"/>
                  <a:gd name="T25" fmla="*/ 10600 h 46"/>
                  <a:gd name="T26" fmla="*/ 1 w 18"/>
                  <a:gd name="T27" fmla="*/ 13822 h 46"/>
                  <a:gd name="T28" fmla="*/ 1 w 18"/>
                  <a:gd name="T29" fmla="*/ 16056 h 46"/>
                  <a:gd name="T30" fmla="*/ 1 w 18"/>
                  <a:gd name="T31" fmla="*/ 18979 h 46"/>
                  <a:gd name="T32" fmla="*/ 59 w 18"/>
                  <a:gd name="T33" fmla="*/ 19867 h 46"/>
                  <a:gd name="T34" fmla="*/ 76 w 18"/>
                  <a:gd name="T35" fmla="*/ 20978 h 46"/>
                  <a:gd name="T36" fmla="*/ 85 w 18"/>
                  <a:gd name="T37" fmla="*/ 16399 h 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46"/>
                  <a:gd name="T59" fmla="*/ 18 w 18"/>
                  <a:gd name="T60" fmla="*/ 46 h 4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46">
                    <a:moveTo>
                      <a:pt x="18" y="37"/>
                    </a:moveTo>
                    <a:lnTo>
                      <a:pt x="16" y="36"/>
                    </a:lnTo>
                    <a:lnTo>
                      <a:pt x="14" y="34"/>
                    </a:lnTo>
                    <a:lnTo>
                      <a:pt x="12" y="31"/>
                    </a:lnTo>
                    <a:lnTo>
                      <a:pt x="10" y="27"/>
                    </a:lnTo>
                    <a:lnTo>
                      <a:pt x="9" y="22"/>
                    </a:lnTo>
                    <a:lnTo>
                      <a:pt x="10" y="18"/>
                    </a:lnTo>
                    <a:lnTo>
                      <a:pt x="11" y="12"/>
                    </a:lnTo>
                    <a:lnTo>
                      <a:pt x="14" y="5"/>
                    </a:lnTo>
                    <a:lnTo>
                      <a:pt x="6" y="0"/>
                    </a:lnTo>
                    <a:lnTo>
                      <a:pt x="2" y="8"/>
                    </a:lnTo>
                    <a:lnTo>
                      <a:pt x="0" y="15"/>
                    </a:lnTo>
                    <a:lnTo>
                      <a:pt x="0" y="23"/>
                    </a:lnTo>
                    <a:lnTo>
                      <a:pt x="1" y="30"/>
                    </a:lnTo>
                    <a:lnTo>
                      <a:pt x="3" y="35"/>
                    </a:lnTo>
                    <a:lnTo>
                      <a:pt x="6" y="41"/>
                    </a:lnTo>
                    <a:lnTo>
                      <a:pt x="11" y="44"/>
                    </a:lnTo>
                    <a:lnTo>
                      <a:pt x="16" y="46"/>
                    </a:lnTo>
                    <a:lnTo>
                      <a:pt x="18" y="3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41" name="Freeform 1163"/>
              <p:cNvSpPr>
                <a:spLocks noChangeArrowheads="1"/>
              </p:cNvSpPr>
              <p:nvPr/>
            </p:nvSpPr>
            <p:spPr bwMode="auto">
              <a:xfrm>
                <a:off x="3150" y="4159"/>
                <a:ext cx="67" cy="51"/>
              </a:xfrm>
              <a:custGeom>
                <a:avLst/>
                <a:gdLst>
                  <a:gd name="T0" fmla="*/ 456 w 69"/>
                  <a:gd name="T1" fmla="*/ 1297 h 61"/>
                  <a:gd name="T2" fmla="*/ 431 w 69"/>
                  <a:gd name="T3" fmla="*/ 1257 h 61"/>
                  <a:gd name="T4" fmla="*/ 408 w 69"/>
                  <a:gd name="T5" fmla="*/ 1257 h 61"/>
                  <a:gd name="T6" fmla="*/ 6 w 69"/>
                  <a:gd name="T7" fmla="*/ 1215 h 61"/>
                  <a:gd name="T8" fmla="*/ 3 w 69"/>
                  <a:gd name="T9" fmla="*/ 1214 h 61"/>
                  <a:gd name="T10" fmla="*/ 1 w 69"/>
                  <a:gd name="T11" fmla="*/ 1200 h 61"/>
                  <a:gd name="T12" fmla="*/ 0 w 69"/>
                  <a:gd name="T13" fmla="*/ 1161 h 61"/>
                  <a:gd name="T14" fmla="*/ 1 w 69"/>
                  <a:gd name="T15" fmla="*/ 1123 h 61"/>
                  <a:gd name="T16" fmla="*/ 4 w 69"/>
                  <a:gd name="T17" fmla="*/ 1121 h 61"/>
                  <a:gd name="T18" fmla="*/ 408 w 69"/>
                  <a:gd name="T19" fmla="*/ 1109 h 61"/>
                  <a:gd name="T20" fmla="*/ 540 w 69"/>
                  <a:gd name="T21" fmla="*/ 1036 h 61"/>
                  <a:gd name="T22" fmla="*/ 718 w 69"/>
                  <a:gd name="T23" fmla="*/ 957 h 61"/>
                  <a:gd name="T24" fmla="*/ 899 w 69"/>
                  <a:gd name="T25" fmla="*/ 875 h 61"/>
                  <a:gd name="T26" fmla="*/ 1124 w 69"/>
                  <a:gd name="T27" fmla="*/ 748 h 61"/>
                  <a:gd name="T28" fmla="*/ 1189 w 69"/>
                  <a:gd name="T29" fmla="*/ 598 h 61"/>
                  <a:gd name="T30" fmla="*/ 1260 w 69"/>
                  <a:gd name="T31" fmla="*/ 433 h 61"/>
                  <a:gd name="T32" fmla="*/ 1260 w 69"/>
                  <a:gd name="T33" fmla="*/ 249 h 61"/>
                  <a:gd name="T34" fmla="*/ 1197 w 69"/>
                  <a:gd name="T35" fmla="*/ 231 h 61"/>
                  <a:gd name="T36" fmla="*/ 1189 w 69"/>
                  <a:gd name="T37" fmla="*/ 196 h 61"/>
                  <a:gd name="T38" fmla="*/ 1124 w 69"/>
                  <a:gd name="T39" fmla="*/ 3 h 61"/>
                  <a:gd name="T40" fmla="*/ 1063 w 69"/>
                  <a:gd name="T41" fmla="*/ 3 h 61"/>
                  <a:gd name="T42" fmla="*/ 899 w 69"/>
                  <a:gd name="T43" fmla="*/ 3 h 61"/>
                  <a:gd name="T44" fmla="*/ 849 w 69"/>
                  <a:gd name="T45" fmla="*/ 2 h 61"/>
                  <a:gd name="T46" fmla="*/ 849 w 69"/>
                  <a:gd name="T47" fmla="*/ 1 h 61"/>
                  <a:gd name="T48" fmla="*/ 899 w 69"/>
                  <a:gd name="T49" fmla="*/ 1 h 61"/>
                  <a:gd name="T50" fmla="*/ 1266 w 69"/>
                  <a:gd name="T51" fmla="*/ 0 h 61"/>
                  <a:gd name="T52" fmla="*/ 1677 w 69"/>
                  <a:gd name="T53" fmla="*/ 1 h 61"/>
                  <a:gd name="T54" fmla="*/ 2032 w 69"/>
                  <a:gd name="T55" fmla="*/ 3 h 61"/>
                  <a:gd name="T56" fmla="*/ 2405 w 69"/>
                  <a:gd name="T57" fmla="*/ 3 h 61"/>
                  <a:gd name="T58" fmla="*/ 2633 w 69"/>
                  <a:gd name="T59" fmla="*/ 231 h 61"/>
                  <a:gd name="T60" fmla="*/ 2693 w 69"/>
                  <a:gd name="T61" fmla="*/ 291 h 61"/>
                  <a:gd name="T62" fmla="*/ 2693 w 69"/>
                  <a:gd name="T63" fmla="*/ 314 h 61"/>
                  <a:gd name="T64" fmla="*/ 2683 w 69"/>
                  <a:gd name="T65" fmla="*/ 342 h 61"/>
                  <a:gd name="T66" fmla="*/ 2545 w 69"/>
                  <a:gd name="T67" fmla="*/ 369 h 61"/>
                  <a:gd name="T68" fmla="*/ 2405 w 69"/>
                  <a:gd name="T69" fmla="*/ 369 h 61"/>
                  <a:gd name="T70" fmla="*/ 2225 w 69"/>
                  <a:gd name="T71" fmla="*/ 399 h 61"/>
                  <a:gd name="T72" fmla="*/ 2094 w 69"/>
                  <a:gd name="T73" fmla="*/ 509 h 61"/>
                  <a:gd name="T74" fmla="*/ 1878 w 69"/>
                  <a:gd name="T75" fmla="*/ 590 h 61"/>
                  <a:gd name="T76" fmla="*/ 1767 w 69"/>
                  <a:gd name="T77" fmla="*/ 699 h 61"/>
                  <a:gd name="T78" fmla="*/ 1499 w 69"/>
                  <a:gd name="T79" fmla="*/ 875 h 61"/>
                  <a:gd name="T80" fmla="*/ 1340 w 69"/>
                  <a:gd name="T81" fmla="*/ 960 h 61"/>
                  <a:gd name="T82" fmla="*/ 1266 w 69"/>
                  <a:gd name="T83" fmla="*/ 1123 h 61"/>
                  <a:gd name="T84" fmla="*/ 1260 w 69"/>
                  <a:gd name="T85" fmla="*/ 1215 h 61"/>
                  <a:gd name="T86" fmla="*/ 1197 w 69"/>
                  <a:gd name="T87" fmla="*/ 1313 h 61"/>
                  <a:gd name="T88" fmla="*/ 1189 w 69"/>
                  <a:gd name="T89" fmla="*/ 1405 h 61"/>
                  <a:gd name="T90" fmla="*/ 1130 w 69"/>
                  <a:gd name="T91" fmla="*/ 1424 h 61"/>
                  <a:gd name="T92" fmla="*/ 1068 w 69"/>
                  <a:gd name="T93" fmla="*/ 1471 h 61"/>
                  <a:gd name="T94" fmla="*/ 1005 w 69"/>
                  <a:gd name="T95" fmla="*/ 1512 h 61"/>
                  <a:gd name="T96" fmla="*/ 802 w 69"/>
                  <a:gd name="T97" fmla="*/ 1517 h 61"/>
                  <a:gd name="T98" fmla="*/ 677 w 69"/>
                  <a:gd name="T99" fmla="*/ 1517 h 61"/>
                  <a:gd name="T100" fmla="*/ 570 w 69"/>
                  <a:gd name="T101" fmla="*/ 1538 h 61"/>
                  <a:gd name="T102" fmla="*/ 540 w 69"/>
                  <a:gd name="T103" fmla="*/ 1517 h 61"/>
                  <a:gd name="T104" fmla="*/ 509 w 69"/>
                  <a:gd name="T105" fmla="*/ 1512 h 61"/>
                  <a:gd name="T106" fmla="*/ 509 w 69"/>
                  <a:gd name="T107" fmla="*/ 1471 h 61"/>
                  <a:gd name="T108" fmla="*/ 483 w 69"/>
                  <a:gd name="T109" fmla="*/ 1424 h 61"/>
                  <a:gd name="T110" fmla="*/ 483 w 69"/>
                  <a:gd name="T111" fmla="*/ 1405 h 61"/>
                  <a:gd name="T112" fmla="*/ 483 w 69"/>
                  <a:gd name="T113" fmla="*/ 1359 h 61"/>
                  <a:gd name="T114" fmla="*/ 483 w 69"/>
                  <a:gd name="T115" fmla="*/ 1313 h 61"/>
                  <a:gd name="T116" fmla="*/ 456 w 69"/>
                  <a:gd name="T117" fmla="*/ 1297 h 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9"/>
                  <a:gd name="T178" fmla="*/ 0 h 61"/>
                  <a:gd name="T179" fmla="*/ 69 w 69"/>
                  <a:gd name="T180" fmla="*/ 61 h 6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9" h="61">
                    <a:moveTo>
                      <a:pt x="11" y="51"/>
                    </a:moveTo>
                    <a:lnTo>
                      <a:pt x="10" y="50"/>
                    </a:lnTo>
                    <a:lnTo>
                      <a:pt x="9" y="50"/>
                    </a:lnTo>
                    <a:lnTo>
                      <a:pt x="6" y="49"/>
                    </a:lnTo>
                    <a:lnTo>
                      <a:pt x="3" y="48"/>
                    </a:lnTo>
                    <a:lnTo>
                      <a:pt x="1" y="47"/>
                    </a:lnTo>
                    <a:lnTo>
                      <a:pt x="0" y="46"/>
                    </a:lnTo>
                    <a:lnTo>
                      <a:pt x="1" y="45"/>
                    </a:lnTo>
                    <a:lnTo>
                      <a:pt x="4" y="44"/>
                    </a:lnTo>
                    <a:lnTo>
                      <a:pt x="9" y="43"/>
                    </a:lnTo>
                    <a:lnTo>
                      <a:pt x="14" y="41"/>
                    </a:lnTo>
                    <a:lnTo>
                      <a:pt x="19" y="38"/>
                    </a:lnTo>
                    <a:lnTo>
                      <a:pt x="23" y="34"/>
                    </a:lnTo>
                    <a:lnTo>
                      <a:pt x="28" y="29"/>
                    </a:lnTo>
                    <a:lnTo>
                      <a:pt x="30" y="24"/>
                    </a:lnTo>
                    <a:lnTo>
                      <a:pt x="32" y="17"/>
                    </a:lnTo>
                    <a:lnTo>
                      <a:pt x="32" y="10"/>
                    </a:lnTo>
                    <a:lnTo>
                      <a:pt x="31" y="9"/>
                    </a:lnTo>
                    <a:lnTo>
                      <a:pt x="30" y="7"/>
                    </a:lnTo>
                    <a:lnTo>
                      <a:pt x="28" y="5"/>
                    </a:lnTo>
                    <a:lnTo>
                      <a:pt x="26" y="4"/>
                    </a:lnTo>
                    <a:lnTo>
                      <a:pt x="23" y="3"/>
                    </a:lnTo>
                    <a:lnTo>
                      <a:pt x="22" y="2"/>
                    </a:lnTo>
                    <a:lnTo>
                      <a:pt x="22" y="1"/>
                    </a:lnTo>
                    <a:lnTo>
                      <a:pt x="23" y="1"/>
                    </a:lnTo>
                    <a:lnTo>
                      <a:pt x="33" y="0"/>
                    </a:lnTo>
                    <a:lnTo>
                      <a:pt x="43" y="1"/>
                    </a:lnTo>
                    <a:lnTo>
                      <a:pt x="52" y="3"/>
                    </a:lnTo>
                    <a:lnTo>
                      <a:pt x="61" y="5"/>
                    </a:lnTo>
                    <a:lnTo>
                      <a:pt x="67" y="9"/>
                    </a:lnTo>
                    <a:lnTo>
                      <a:pt x="69" y="12"/>
                    </a:lnTo>
                    <a:lnTo>
                      <a:pt x="69" y="13"/>
                    </a:lnTo>
                    <a:lnTo>
                      <a:pt x="68" y="14"/>
                    </a:lnTo>
                    <a:lnTo>
                      <a:pt x="65" y="15"/>
                    </a:lnTo>
                    <a:lnTo>
                      <a:pt x="61" y="15"/>
                    </a:lnTo>
                    <a:lnTo>
                      <a:pt x="57" y="16"/>
                    </a:lnTo>
                    <a:lnTo>
                      <a:pt x="53" y="20"/>
                    </a:lnTo>
                    <a:lnTo>
                      <a:pt x="48" y="23"/>
                    </a:lnTo>
                    <a:lnTo>
                      <a:pt x="44" y="28"/>
                    </a:lnTo>
                    <a:lnTo>
                      <a:pt x="39" y="34"/>
                    </a:lnTo>
                    <a:lnTo>
                      <a:pt x="35" y="39"/>
                    </a:lnTo>
                    <a:lnTo>
                      <a:pt x="33" y="45"/>
                    </a:lnTo>
                    <a:lnTo>
                      <a:pt x="32" y="49"/>
                    </a:lnTo>
                    <a:lnTo>
                      <a:pt x="31" y="52"/>
                    </a:lnTo>
                    <a:lnTo>
                      <a:pt x="30" y="55"/>
                    </a:lnTo>
                    <a:lnTo>
                      <a:pt x="29" y="57"/>
                    </a:lnTo>
                    <a:lnTo>
                      <a:pt x="27" y="58"/>
                    </a:lnTo>
                    <a:lnTo>
                      <a:pt x="25" y="59"/>
                    </a:lnTo>
                    <a:lnTo>
                      <a:pt x="21" y="60"/>
                    </a:lnTo>
                    <a:lnTo>
                      <a:pt x="18" y="60"/>
                    </a:lnTo>
                    <a:lnTo>
                      <a:pt x="15" y="61"/>
                    </a:lnTo>
                    <a:lnTo>
                      <a:pt x="14" y="60"/>
                    </a:lnTo>
                    <a:lnTo>
                      <a:pt x="13" y="59"/>
                    </a:lnTo>
                    <a:lnTo>
                      <a:pt x="13" y="58"/>
                    </a:lnTo>
                    <a:lnTo>
                      <a:pt x="12" y="57"/>
                    </a:lnTo>
                    <a:lnTo>
                      <a:pt x="12" y="55"/>
                    </a:lnTo>
                    <a:lnTo>
                      <a:pt x="12" y="54"/>
                    </a:lnTo>
                    <a:lnTo>
                      <a:pt x="12" y="52"/>
                    </a:lnTo>
                    <a:lnTo>
                      <a:pt x="11" y="51"/>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42" name="Freeform 1164"/>
              <p:cNvSpPr>
                <a:spLocks noChangeArrowheads="1"/>
              </p:cNvSpPr>
              <p:nvPr/>
            </p:nvSpPr>
            <p:spPr bwMode="auto">
              <a:xfrm>
                <a:off x="3146" y="4202"/>
                <a:ext cx="13" cy="11"/>
              </a:xfrm>
              <a:custGeom>
                <a:avLst/>
                <a:gdLst>
                  <a:gd name="T0" fmla="*/ 1 w 18"/>
                  <a:gd name="T1" fmla="*/ 0 h 16"/>
                  <a:gd name="T2" fmla="*/ 1 w 18"/>
                  <a:gd name="T3" fmla="*/ 1 h 16"/>
                  <a:gd name="T4" fmla="*/ 0 w 18"/>
                  <a:gd name="T5" fmla="*/ 1 h 16"/>
                  <a:gd name="T6" fmla="*/ 1 w 18"/>
                  <a:gd name="T7" fmla="*/ 65 h 16"/>
                  <a:gd name="T8" fmla="*/ 1 w 18"/>
                  <a:gd name="T9" fmla="*/ 69 h 16"/>
                  <a:gd name="T10" fmla="*/ 1 w 18"/>
                  <a:gd name="T11" fmla="*/ 74 h 16"/>
                  <a:gd name="T12" fmla="*/ 59 w 18"/>
                  <a:gd name="T13" fmla="*/ 88 h 16"/>
                  <a:gd name="T14" fmla="*/ 65 w 18"/>
                  <a:gd name="T15" fmla="*/ 88 h 16"/>
                  <a:gd name="T16" fmla="*/ 61 w 18"/>
                  <a:gd name="T17" fmla="*/ 88 h 16"/>
                  <a:gd name="T18" fmla="*/ 85 w 18"/>
                  <a:gd name="T19" fmla="*/ 57 h 16"/>
                  <a:gd name="T20" fmla="*/ 76 w 18"/>
                  <a:gd name="T21" fmla="*/ 54 h 16"/>
                  <a:gd name="T22" fmla="*/ 69 w 18"/>
                  <a:gd name="T23" fmla="*/ 1 h 16"/>
                  <a:gd name="T24" fmla="*/ 61 w 18"/>
                  <a:gd name="T25" fmla="*/ 1 h 16"/>
                  <a:gd name="T26" fmla="*/ 56 w 18"/>
                  <a:gd name="T27" fmla="*/ 1 h 16"/>
                  <a:gd name="T28" fmla="*/ 1 w 18"/>
                  <a:gd name="T29" fmla="*/ 1 h 16"/>
                  <a:gd name="T30" fmla="*/ 56 w 18"/>
                  <a:gd name="T31" fmla="*/ 1 h 16"/>
                  <a:gd name="T32" fmla="*/ 1 w 18"/>
                  <a:gd name="T33" fmla="*/ 61 h 16"/>
                  <a:gd name="T34" fmla="*/ 1 w 18"/>
                  <a:gd name="T35" fmla="*/ 57 h 16"/>
                  <a:gd name="T36" fmla="*/ 1 w 18"/>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6"/>
                  <a:gd name="T59" fmla="*/ 18 w 18"/>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6">
                    <a:moveTo>
                      <a:pt x="7" y="0"/>
                    </a:moveTo>
                    <a:lnTo>
                      <a:pt x="4" y="1"/>
                    </a:lnTo>
                    <a:lnTo>
                      <a:pt x="0" y="7"/>
                    </a:lnTo>
                    <a:lnTo>
                      <a:pt x="3" y="11"/>
                    </a:lnTo>
                    <a:lnTo>
                      <a:pt x="5" y="12"/>
                    </a:lnTo>
                    <a:lnTo>
                      <a:pt x="8" y="13"/>
                    </a:lnTo>
                    <a:lnTo>
                      <a:pt x="11" y="16"/>
                    </a:lnTo>
                    <a:lnTo>
                      <a:pt x="13" y="16"/>
                    </a:lnTo>
                    <a:lnTo>
                      <a:pt x="12" y="16"/>
                    </a:lnTo>
                    <a:lnTo>
                      <a:pt x="18" y="9"/>
                    </a:lnTo>
                    <a:lnTo>
                      <a:pt x="16" y="8"/>
                    </a:lnTo>
                    <a:lnTo>
                      <a:pt x="14" y="7"/>
                    </a:lnTo>
                    <a:lnTo>
                      <a:pt x="12" y="6"/>
                    </a:lnTo>
                    <a:lnTo>
                      <a:pt x="10" y="5"/>
                    </a:lnTo>
                    <a:lnTo>
                      <a:pt x="8" y="4"/>
                    </a:lnTo>
                    <a:lnTo>
                      <a:pt x="10" y="6"/>
                    </a:lnTo>
                    <a:lnTo>
                      <a:pt x="7" y="10"/>
                    </a:lnTo>
                    <a:lnTo>
                      <a:pt x="8" y="9"/>
                    </a:lnTo>
                    <a:lnTo>
                      <a:pt x="7"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43" name="Freeform 1165"/>
              <p:cNvSpPr>
                <a:spLocks noChangeArrowheads="1"/>
              </p:cNvSpPr>
              <p:nvPr/>
            </p:nvSpPr>
            <p:spPr bwMode="auto">
              <a:xfrm>
                <a:off x="3154" y="4170"/>
                <a:ext cx="29" cy="36"/>
              </a:xfrm>
              <a:custGeom>
                <a:avLst/>
                <a:gdLst>
                  <a:gd name="T0" fmla="*/ 633 w 33"/>
                  <a:gd name="T1" fmla="*/ 1 h 38"/>
                  <a:gd name="T2" fmla="*/ 633 w 33"/>
                  <a:gd name="T3" fmla="*/ 1983 h 38"/>
                  <a:gd name="T4" fmla="*/ 562 w 33"/>
                  <a:gd name="T5" fmla="*/ 2888 h 38"/>
                  <a:gd name="T6" fmla="*/ 472 w 33"/>
                  <a:gd name="T7" fmla="*/ 4241 h 38"/>
                  <a:gd name="T8" fmla="*/ 395 w 33"/>
                  <a:gd name="T9" fmla="*/ 5319 h 38"/>
                  <a:gd name="T10" fmla="*/ 312 w 33"/>
                  <a:gd name="T11" fmla="*/ 6213 h 38"/>
                  <a:gd name="T12" fmla="*/ 248 w 33"/>
                  <a:gd name="T13" fmla="*/ 6677 h 38"/>
                  <a:gd name="T14" fmla="*/ 4 w 33"/>
                  <a:gd name="T15" fmla="*/ 6963 h 38"/>
                  <a:gd name="T16" fmla="*/ 0 w 33"/>
                  <a:gd name="T17" fmla="*/ 7204 h 38"/>
                  <a:gd name="T18" fmla="*/ 1 w 33"/>
                  <a:gd name="T19" fmla="*/ 9410 h 38"/>
                  <a:gd name="T20" fmla="*/ 4 w 33"/>
                  <a:gd name="T21" fmla="*/ 9165 h 38"/>
                  <a:gd name="T22" fmla="*/ 312 w 33"/>
                  <a:gd name="T23" fmla="*/ 8721 h 38"/>
                  <a:gd name="T24" fmla="*/ 419 w 33"/>
                  <a:gd name="T25" fmla="*/ 7779 h 38"/>
                  <a:gd name="T26" fmla="*/ 596 w 33"/>
                  <a:gd name="T27" fmla="*/ 6677 h 38"/>
                  <a:gd name="T28" fmla="*/ 692 w 33"/>
                  <a:gd name="T29" fmla="*/ 5533 h 38"/>
                  <a:gd name="T30" fmla="*/ 755 w 33"/>
                  <a:gd name="T31" fmla="*/ 3637 h 38"/>
                  <a:gd name="T32" fmla="*/ 800 w 33"/>
                  <a:gd name="T33" fmla="*/ 2136 h 38"/>
                  <a:gd name="T34" fmla="*/ 800 w 33"/>
                  <a:gd name="T35" fmla="*/ 0 h 38"/>
                  <a:gd name="T36" fmla="*/ 633 w 33"/>
                  <a:gd name="T37" fmla="*/ 1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
                  <a:gd name="T58" fmla="*/ 0 h 38"/>
                  <a:gd name="T59" fmla="*/ 33 w 33"/>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 h="38">
                    <a:moveTo>
                      <a:pt x="25" y="1"/>
                    </a:moveTo>
                    <a:lnTo>
                      <a:pt x="25" y="7"/>
                    </a:lnTo>
                    <a:lnTo>
                      <a:pt x="23" y="12"/>
                    </a:lnTo>
                    <a:lnTo>
                      <a:pt x="20" y="17"/>
                    </a:lnTo>
                    <a:lnTo>
                      <a:pt x="17" y="21"/>
                    </a:lnTo>
                    <a:lnTo>
                      <a:pt x="13" y="25"/>
                    </a:lnTo>
                    <a:lnTo>
                      <a:pt x="9" y="27"/>
                    </a:lnTo>
                    <a:lnTo>
                      <a:pt x="5" y="28"/>
                    </a:lnTo>
                    <a:lnTo>
                      <a:pt x="0" y="29"/>
                    </a:lnTo>
                    <a:lnTo>
                      <a:pt x="1" y="38"/>
                    </a:lnTo>
                    <a:lnTo>
                      <a:pt x="7" y="37"/>
                    </a:lnTo>
                    <a:lnTo>
                      <a:pt x="13" y="35"/>
                    </a:lnTo>
                    <a:lnTo>
                      <a:pt x="18" y="31"/>
                    </a:lnTo>
                    <a:lnTo>
                      <a:pt x="24" y="27"/>
                    </a:lnTo>
                    <a:lnTo>
                      <a:pt x="28" y="22"/>
                    </a:lnTo>
                    <a:lnTo>
                      <a:pt x="31" y="15"/>
                    </a:lnTo>
                    <a:lnTo>
                      <a:pt x="33" y="8"/>
                    </a:lnTo>
                    <a:lnTo>
                      <a:pt x="33" y="0"/>
                    </a:lnTo>
                    <a:lnTo>
                      <a:pt x="25" y="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44" name="Freeform 1166"/>
              <p:cNvSpPr>
                <a:spLocks noChangeArrowheads="1"/>
              </p:cNvSpPr>
              <p:nvPr/>
            </p:nvSpPr>
            <p:spPr bwMode="auto">
              <a:xfrm>
                <a:off x="3170" y="4155"/>
                <a:ext cx="13" cy="11"/>
              </a:xfrm>
              <a:custGeom>
                <a:avLst/>
                <a:gdLst>
                  <a:gd name="T0" fmla="*/ 1 w 18"/>
                  <a:gd name="T1" fmla="*/ 0 h 16"/>
                  <a:gd name="T2" fmla="*/ 0 w 18"/>
                  <a:gd name="T3" fmla="*/ 1 h 16"/>
                  <a:gd name="T4" fmla="*/ 0 w 18"/>
                  <a:gd name="T5" fmla="*/ 54 h 16"/>
                  <a:gd name="T6" fmla="*/ 1 w 18"/>
                  <a:gd name="T7" fmla="*/ 61 h 16"/>
                  <a:gd name="T8" fmla="*/ 1 w 18"/>
                  <a:gd name="T9" fmla="*/ 65 h 16"/>
                  <a:gd name="T10" fmla="*/ 1 w 18"/>
                  <a:gd name="T11" fmla="*/ 78 h 16"/>
                  <a:gd name="T12" fmla="*/ 52 w 18"/>
                  <a:gd name="T13" fmla="*/ 83 h 16"/>
                  <a:gd name="T14" fmla="*/ 56 w 18"/>
                  <a:gd name="T15" fmla="*/ 88 h 16"/>
                  <a:gd name="T16" fmla="*/ 56 w 18"/>
                  <a:gd name="T17" fmla="*/ 83 h 16"/>
                  <a:gd name="T18" fmla="*/ 85 w 18"/>
                  <a:gd name="T19" fmla="*/ 78 h 16"/>
                  <a:gd name="T20" fmla="*/ 76 w 18"/>
                  <a:gd name="T21" fmla="*/ 61 h 16"/>
                  <a:gd name="T22" fmla="*/ 69 w 18"/>
                  <a:gd name="T23" fmla="*/ 1 h 16"/>
                  <a:gd name="T24" fmla="*/ 61 w 18"/>
                  <a:gd name="T25" fmla="*/ 1 h 16"/>
                  <a:gd name="T26" fmla="*/ 56 w 18"/>
                  <a:gd name="T27" fmla="*/ 1 h 16"/>
                  <a:gd name="T28" fmla="*/ 1 w 18"/>
                  <a:gd name="T29" fmla="*/ 1 h 16"/>
                  <a:gd name="T30" fmla="*/ 1 w 18"/>
                  <a:gd name="T31" fmla="*/ 1 h 16"/>
                  <a:gd name="T32" fmla="*/ 1 w 18"/>
                  <a:gd name="T33" fmla="*/ 54 h 16"/>
                  <a:gd name="T34" fmla="*/ 1 w 18"/>
                  <a:gd name="T35" fmla="*/ 57 h 16"/>
                  <a:gd name="T36" fmla="*/ 1 w 18"/>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6"/>
                  <a:gd name="T59" fmla="*/ 18 w 18"/>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6">
                    <a:moveTo>
                      <a:pt x="4" y="0"/>
                    </a:moveTo>
                    <a:lnTo>
                      <a:pt x="0" y="3"/>
                    </a:lnTo>
                    <a:lnTo>
                      <a:pt x="0" y="8"/>
                    </a:lnTo>
                    <a:lnTo>
                      <a:pt x="2" y="10"/>
                    </a:lnTo>
                    <a:lnTo>
                      <a:pt x="4" y="11"/>
                    </a:lnTo>
                    <a:lnTo>
                      <a:pt x="7" y="14"/>
                    </a:lnTo>
                    <a:lnTo>
                      <a:pt x="9" y="15"/>
                    </a:lnTo>
                    <a:lnTo>
                      <a:pt x="10" y="16"/>
                    </a:lnTo>
                    <a:lnTo>
                      <a:pt x="10" y="15"/>
                    </a:lnTo>
                    <a:lnTo>
                      <a:pt x="18" y="14"/>
                    </a:lnTo>
                    <a:lnTo>
                      <a:pt x="16" y="10"/>
                    </a:lnTo>
                    <a:lnTo>
                      <a:pt x="14" y="7"/>
                    </a:lnTo>
                    <a:lnTo>
                      <a:pt x="12" y="6"/>
                    </a:lnTo>
                    <a:lnTo>
                      <a:pt x="10" y="5"/>
                    </a:lnTo>
                    <a:lnTo>
                      <a:pt x="8" y="4"/>
                    </a:lnTo>
                    <a:lnTo>
                      <a:pt x="8" y="3"/>
                    </a:lnTo>
                    <a:lnTo>
                      <a:pt x="8" y="8"/>
                    </a:lnTo>
                    <a:lnTo>
                      <a:pt x="7" y="9"/>
                    </a:lnTo>
                    <a:lnTo>
                      <a:pt x="4"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45" name="Freeform 1167"/>
              <p:cNvSpPr>
                <a:spLocks noChangeArrowheads="1"/>
              </p:cNvSpPr>
              <p:nvPr/>
            </p:nvSpPr>
            <p:spPr bwMode="auto">
              <a:xfrm>
                <a:off x="3174" y="4154"/>
                <a:ext cx="48" cy="21"/>
              </a:xfrm>
              <a:custGeom>
                <a:avLst/>
                <a:gdLst>
                  <a:gd name="T0" fmla="*/ 1328 w 51"/>
                  <a:gd name="T1" fmla="*/ 1572 h 25"/>
                  <a:gd name="T2" fmla="*/ 1489 w 51"/>
                  <a:gd name="T3" fmla="*/ 1572 h 25"/>
                  <a:gd name="T4" fmla="*/ 1577 w 51"/>
                  <a:gd name="T5" fmla="*/ 1454 h 25"/>
                  <a:gd name="T6" fmla="*/ 1671 w 51"/>
                  <a:gd name="T7" fmla="*/ 1308 h 25"/>
                  <a:gd name="T8" fmla="*/ 1724 w 51"/>
                  <a:gd name="T9" fmla="*/ 848 h 25"/>
                  <a:gd name="T10" fmla="*/ 1577 w 51"/>
                  <a:gd name="T11" fmla="*/ 577 h 25"/>
                  <a:gd name="T12" fmla="*/ 1406 w 51"/>
                  <a:gd name="T13" fmla="*/ 3 h 25"/>
                  <a:gd name="T14" fmla="*/ 1056 w 51"/>
                  <a:gd name="T15" fmla="*/ 3 h 25"/>
                  <a:gd name="T16" fmla="*/ 710 w 51"/>
                  <a:gd name="T17" fmla="*/ 1 h 25"/>
                  <a:gd name="T18" fmla="*/ 378 w 51"/>
                  <a:gd name="T19" fmla="*/ 0 h 25"/>
                  <a:gd name="T20" fmla="*/ 0 w 51"/>
                  <a:gd name="T21" fmla="*/ 1 h 25"/>
                  <a:gd name="T22" fmla="*/ 3 w 51"/>
                  <a:gd name="T23" fmla="*/ 624 h 25"/>
                  <a:gd name="T24" fmla="*/ 378 w 51"/>
                  <a:gd name="T25" fmla="*/ 577 h 25"/>
                  <a:gd name="T26" fmla="*/ 670 w 51"/>
                  <a:gd name="T27" fmla="*/ 624 h 25"/>
                  <a:gd name="T28" fmla="*/ 999 w 51"/>
                  <a:gd name="T29" fmla="*/ 728 h 25"/>
                  <a:gd name="T30" fmla="*/ 1254 w 51"/>
                  <a:gd name="T31" fmla="*/ 916 h 25"/>
                  <a:gd name="T32" fmla="*/ 1408 w 51"/>
                  <a:gd name="T33" fmla="*/ 1069 h 25"/>
                  <a:gd name="T34" fmla="*/ 1489 w 51"/>
                  <a:gd name="T35" fmla="*/ 1247 h 25"/>
                  <a:gd name="T36" fmla="*/ 1489 w 51"/>
                  <a:gd name="T37" fmla="*/ 916 h 25"/>
                  <a:gd name="T38" fmla="*/ 1408 w 51"/>
                  <a:gd name="T39" fmla="*/ 990 h 25"/>
                  <a:gd name="T40" fmla="*/ 1327 w 51"/>
                  <a:gd name="T41" fmla="*/ 990 h 25"/>
                  <a:gd name="T42" fmla="*/ 1328 w 51"/>
                  <a:gd name="T43" fmla="*/ 1572 h 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1"/>
                  <a:gd name="T67" fmla="*/ 0 h 25"/>
                  <a:gd name="T68" fmla="*/ 51 w 51"/>
                  <a:gd name="T69" fmla="*/ 25 h 2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1" h="25">
                    <a:moveTo>
                      <a:pt x="40" y="25"/>
                    </a:moveTo>
                    <a:lnTo>
                      <a:pt x="44" y="25"/>
                    </a:lnTo>
                    <a:lnTo>
                      <a:pt x="47" y="23"/>
                    </a:lnTo>
                    <a:lnTo>
                      <a:pt x="50" y="20"/>
                    </a:lnTo>
                    <a:lnTo>
                      <a:pt x="51" y="14"/>
                    </a:lnTo>
                    <a:lnTo>
                      <a:pt x="47" y="9"/>
                    </a:lnTo>
                    <a:lnTo>
                      <a:pt x="41" y="6"/>
                    </a:lnTo>
                    <a:lnTo>
                      <a:pt x="31" y="3"/>
                    </a:lnTo>
                    <a:lnTo>
                      <a:pt x="22" y="1"/>
                    </a:lnTo>
                    <a:lnTo>
                      <a:pt x="11" y="0"/>
                    </a:lnTo>
                    <a:lnTo>
                      <a:pt x="0" y="1"/>
                    </a:lnTo>
                    <a:lnTo>
                      <a:pt x="3" y="10"/>
                    </a:lnTo>
                    <a:lnTo>
                      <a:pt x="11" y="9"/>
                    </a:lnTo>
                    <a:lnTo>
                      <a:pt x="21" y="10"/>
                    </a:lnTo>
                    <a:lnTo>
                      <a:pt x="29" y="12"/>
                    </a:lnTo>
                    <a:lnTo>
                      <a:pt x="37" y="15"/>
                    </a:lnTo>
                    <a:lnTo>
                      <a:pt x="42" y="17"/>
                    </a:lnTo>
                    <a:lnTo>
                      <a:pt x="44" y="19"/>
                    </a:lnTo>
                    <a:lnTo>
                      <a:pt x="44" y="15"/>
                    </a:lnTo>
                    <a:lnTo>
                      <a:pt x="42" y="16"/>
                    </a:lnTo>
                    <a:lnTo>
                      <a:pt x="39" y="16"/>
                    </a:lnTo>
                    <a:lnTo>
                      <a:pt x="40" y="2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46" name="Freeform 1168"/>
              <p:cNvSpPr>
                <a:spLocks noChangeArrowheads="1"/>
              </p:cNvSpPr>
              <p:nvPr/>
            </p:nvSpPr>
            <p:spPr bwMode="auto">
              <a:xfrm>
                <a:off x="3180" y="4171"/>
                <a:ext cx="30" cy="35"/>
              </a:xfrm>
              <a:custGeom>
                <a:avLst/>
                <a:gdLst>
                  <a:gd name="T0" fmla="*/ 4 w 34"/>
                  <a:gd name="T1" fmla="*/ 4043 h 38"/>
                  <a:gd name="T2" fmla="*/ 224 w 34"/>
                  <a:gd name="T3" fmla="*/ 3748 h 38"/>
                  <a:gd name="T4" fmla="*/ 250 w 34"/>
                  <a:gd name="T5" fmla="*/ 3220 h 38"/>
                  <a:gd name="T6" fmla="*/ 315 w 34"/>
                  <a:gd name="T7" fmla="*/ 2659 h 38"/>
                  <a:gd name="T8" fmla="*/ 395 w 34"/>
                  <a:gd name="T9" fmla="*/ 2283 h 38"/>
                  <a:gd name="T10" fmla="*/ 498 w 34"/>
                  <a:gd name="T11" fmla="*/ 1562 h 38"/>
                  <a:gd name="T12" fmla="*/ 625 w 34"/>
                  <a:gd name="T13" fmla="*/ 1243 h 38"/>
                  <a:gd name="T14" fmla="*/ 698 w 34"/>
                  <a:gd name="T15" fmla="*/ 1069 h 38"/>
                  <a:gd name="T16" fmla="*/ 741 w 34"/>
                  <a:gd name="T17" fmla="*/ 990 h 38"/>
                  <a:gd name="T18" fmla="*/ 739 w 34"/>
                  <a:gd name="T19" fmla="*/ 0 h 38"/>
                  <a:gd name="T20" fmla="*/ 625 w 34"/>
                  <a:gd name="T21" fmla="*/ 1 h 38"/>
                  <a:gd name="T22" fmla="*/ 498 w 34"/>
                  <a:gd name="T23" fmla="*/ 4 h 38"/>
                  <a:gd name="T24" fmla="*/ 374 w 34"/>
                  <a:gd name="T25" fmla="*/ 990 h 38"/>
                  <a:gd name="T26" fmla="*/ 266 w 34"/>
                  <a:gd name="T27" fmla="*/ 1448 h 38"/>
                  <a:gd name="T28" fmla="*/ 4 w 34"/>
                  <a:gd name="T29" fmla="*/ 2202 h 38"/>
                  <a:gd name="T30" fmla="*/ 3 w 34"/>
                  <a:gd name="T31" fmla="*/ 2659 h 38"/>
                  <a:gd name="T32" fmla="*/ 1 w 34"/>
                  <a:gd name="T33" fmla="*/ 3473 h 38"/>
                  <a:gd name="T34" fmla="*/ 0 w 34"/>
                  <a:gd name="T35" fmla="*/ 4043 h 38"/>
                  <a:gd name="T36" fmla="*/ 4 w 34"/>
                  <a:gd name="T37" fmla="*/ 4043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
                  <a:gd name="T58" fmla="*/ 0 h 38"/>
                  <a:gd name="T59" fmla="*/ 34 w 34"/>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 h="38">
                    <a:moveTo>
                      <a:pt x="8" y="38"/>
                    </a:moveTo>
                    <a:lnTo>
                      <a:pt x="9" y="35"/>
                    </a:lnTo>
                    <a:lnTo>
                      <a:pt x="11" y="30"/>
                    </a:lnTo>
                    <a:lnTo>
                      <a:pt x="15" y="25"/>
                    </a:lnTo>
                    <a:lnTo>
                      <a:pt x="19" y="21"/>
                    </a:lnTo>
                    <a:lnTo>
                      <a:pt x="23" y="15"/>
                    </a:lnTo>
                    <a:lnTo>
                      <a:pt x="27" y="12"/>
                    </a:lnTo>
                    <a:lnTo>
                      <a:pt x="31" y="10"/>
                    </a:lnTo>
                    <a:lnTo>
                      <a:pt x="34" y="9"/>
                    </a:lnTo>
                    <a:lnTo>
                      <a:pt x="33" y="0"/>
                    </a:lnTo>
                    <a:lnTo>
                      <a:pt x="27" y="1"/>
                    </a:lnTo>
                    <a:lnTo>
                      <a:pt x="23" y="4"/>
                    </a:lnTo>
                    <a:lnTo>
                      <a:pt x="18" y="9"/>
                    </a:lnTo>
                    <a:lnTo>
                      <a:pt x="12" y="14"/>
                    </a:lnTo>
                    <a:lnTo>
                      <a:pt x="7" y="20"/>
                    </a:lnTo>
                    <a:lnTo>
                      <a:pt x="3" y="25"/>
                    </a:lnTo>
                    <a:lnTo>
                      <a:pt x="1" y="32"/>
                    </a:lnTo>
                    <a:lnTo>
                      <a:pt x="0" y="38"/>
                    </a:lnTo>
                    <a:lnTo>
                      <a:pt x="8" y="3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47" name="Freeform 1169"/>
              <p:cNvSpPr>
                <a:spLocks noChangeArrowheads="1"/>
              </p:cNvSpPr>
              <p:nvPr/>
            </p:nvSpPr>
            <p:spPr bwMode="auto">
              <a:xfrm>
                <a:off x="3167" y="4214"/>
                <a:ext cx="16" cy="12"/>
              </a:xfrm>
              <a:custGeom>
                <a:avLst/>
                <a:gdLst>
                  <a:gd name="T0" fmla="*/ 0 w 21"/>
                  <a:gd name="T1" fmla="*/ 87 h 17"/>
                  <a:gd name="T2" fmla="*/ 2 w 21"/>
                  <a:gd name="T3" fmla="*/ 87 h 17"/>
                  <a:gd name="T4" fmla="*/ 2 w 21"/>
                  <a:gd name="T5" fmla="*/ 82 h 17"/>
                  <a:gd name="T6" fmla="*/ 53 w 21"/>
                  <a:gd name="T7" fmla="*/ 73 h 17"/>
                  <a:gd name="T8" fmla="*/ 61 w 21"/>
                  <a:gd name="T9" fmla="*/ 68 h 17"/>
                  <a:gd name="T10" fmla="*/ 70 w 21"/>
                  <a:gd name="T11" fmla="*/ 62 h 17"/>
                  <a:gd name="T12" fmla="*/ 77 w 21"/>
                  <a:gd name="T13" fmla="*/ 1 h 17"/>
                  <a:gd name="T14" fmla="*/ 81 w 21"/>
                  <a:gd name="T15" fmla="*/ 1 h 17"/>
                  <a:gd name="T16" fmla="*/ 85 w 21"/>
                  <a:gd name="T17" fmla="*/ 0 h 17"/>
                  <a:gd name="T18" fmla="*/ 59 w 21"/>
                  <a:gd name="T19" fmla="*/ 0 h 17"/>
                  <a:gd name="T20" fmla="*/ 56 w 21"/>
                  <a:gd name="T21" fmla="*/ 1 h 17"/>
                  <a:gd name="T22" fmla="*/ 56 w 21"/>
                  <a:gd name="T23" fmla="*/ 1 h 17"/>
                  <a:gd name="T24" fmla="*/ 53 w 21"/>
                  <a:gd name="T25" fmla="*/ 1 h 17"/>
                  <a:gd name="T26" fmla="*/ 2 w 21"/>
                  <a:gd name="T27" fmla="*/ 1 h 17"/>
                  <a:gd name="T28" fmla="*/ 2 w 21"/>
                  <a:gd name="T29" fmla="*/ 1 h 17"/>
                  <a:gd name="T30" fmla="*/ 2 w 21"/>
                  <a:gd name="T31" fmla="*/ 1 h 17"/>
                  <a:gd name="T32" fmla="*/ 2 w 21"/>
                  <a:gd name="T33" fmla="*/ 1 h 17"/>
                  <a:gd name="T34" fmla="*/ 0 w 21"/>
                  <a:gd name="T35" fmla="*/ 1 h 17"/>
                  <a:gd name="T36" fmla="*/ 0 w 21"/>
                  <a:gd name="T37" fmla="*/ 87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17"/>
                  <a:gd name="T59" fmla="*/ 21 w 21"/>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17">
                    <a:moveTo>
                      <a:pt x="0" y="17"/>
                    </a:moveTo>
                    <a:lnTo>
                      <a:pt x="4" y="17"/>
                    </a:lnTo>
                    <a:lnTo>
                      <a:pt x="7" y="16"/>
                    </a:lnTo>
                    <a:lnTo>
                      <a:pt x="11" y="14"/>
                    </a:lnTo>
                    <a:lnTo>
                      <a:pt x="14" y="13"/>
                    </a:lnTo>
                    <a:lnTo>
                      <a:pt x="17" y="11"/>
                    </a:lnTo>
                    <a:lnTo>
                      <a:pt x="19" y="8"/>
                    </a:lnTo>
                    <a:lnTo>
                      <a:pt x="20" y="5"/>
                    </a:lnTo>
                    <a:lnTo>
                      <a:pt x="21" y="0"/>
                    </a:lnTo>
                    <a:lnTo>
                      <a:pt x="13" y="0"/>
                    </a:lnTo>
                    <a:lnTo>
                      <a:pt x="12" y="2"/>
                    </a:lnTo>
                    <a:lnTo>
                      <a:pt x="12" y="3"/>
                    </a:lnTo>
                    <a:lnTo>
                      <a:pt x="11" y="5"/>
                    </a:lnTo>
                    <a:lnTo>
                      <a:pt x="10" y="6"/>
                    </a:lnTo>
                    <a:lnTo>
                      <a:pt x="7" y="6"/>
                    </a:lnTo>
                    <a:lnTo>
                      <a:pt x="5" y="7"/>
                    </a:lnTo>
                    <a:lnTo>
                      <a:pt x="3" y="7"/>
                    </a:lnTo>
                    <a:lnTo>
                      <a:pt x="0" y="7"/>
                    </a:lnTo>
                    <a:lnTo>
                      <a:pt x="0" y="1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48" name="Freeform 1170"/>
              <p:cNvSpPr>
                <a:spLocks noChangeArrowheads="1"/>
              </p:cNvSpPr>
              <p:nvPr/>
            </p:nvSpPr>
            <p:spPr bwMode="auto">
              <a:xfrm>
                <a:off x="3159" y="4213"/>
                <a:ext cx="4" cy="14"/>
              </a:xfrm>
              <a:custGeom>
                <a:avLst/>
                <a:gdLst>
                  <a:gd name="T0" fmla="*/ 0 w 9"/>
                  <a:gd name="T1" fmla="*/ 1931 h 18"/>
                  <a:gd name="T2" fmla="*/ 0 w 9"/>
                  <a:gd name="T3" fmla="*/ 1738 h 18"/>
                  <a:gd name="T4" fmla="*/ 0 w 9"/>
                  <a:gd name="T5" fmla="*/ 2146 h 18"/>
                  <a:gd name="T6" fmla="*/ 0 w 9"/>
                  <a:gd name="T7" fmla="*/ 2383 h 18"/>
                  <a:gd name="T8" fmla="*/ 0 w 9"/>
                  <a:gd name="T9" fmla="*/ 2943 h 18"/>
                  <a:gd name="T10" fmla="*/ 0 w 9"/>
                  <a:gd name="T11" fmla="*/ 4037 h 18"/>
                  <a:gd name="T12" fmla="*/ 0 w 9"/>
                  <a:gd name="T13" fmla="*/ 4675 h 18"/>
                  <a:gd name="T14" fmla="*/ 66 w 9"/>
                  <a:gd name="T15" fmla="*/ 4984 h 18"/>
                  <a:gd name="T16" fmla="*/ 66 w 9"/>
                  <a:gd name="T17" fmla="*/ 2146 h 18"/>
                  <a:gd name="T18" fmla="*/ 73 w 9"/>
                  <a:gd name="T19" fmla="*/ 2383 h 18"/>
                  <a:gd name="T20" fmla="*/ 81 w 9"/>
                  <a:gd name="T21" fmla="*/ 2383 h 18"/>
                  <a:gd name="T22" fmla="*/ 73 w 9"/>
                  <a:gd name="T23" fmla="*/ 2146 h 18"/>
                  <a:gd name="T24" fmla="*/ 73 w 9"/>
                  <a:gd name="T25" fmla="*/ 1931 h 18"/>
                  <a:gd name="T26" fmla="*/ 73 w 9"/>
                  <a:gd name="T27" fmla="*/ 2 h 18"/>
                  <a:gd name="T28" fmla="*/ 73 w 9"/>
                  <a:gd name="T29" fmla="*/ 2 h 18"/>
                  <a:gd name="T30" fmla="*/ 59 w 9"/>
                  <a:gd name="T31" fmla="*/ 0 h 18"/>
                  <a:gd name="T32" fmla="*/ 0 w 9"/>
                  <a:gd name="T33" fmla="*/ 193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8"/>
                  <a:gd name="T53" fmla="*/ 9 w 9"/>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8">
                    <a:moveTo>
                      <a:pt x="0" y="7"/>
                    </a:moveTo>
                    <a:lnTo>
                      <a:pt x="0" y="6"/>
                    </a:lnTo>
                    <a:lnTo>
                      <a:pt x="0" y="8"/>
                    </a:lnTo>
                    <a:lnTo>
                      <a:pt x="0" y="9"/>
                    </a:lnTo>
                    <a:lnTo>
                      <a:pt x="1" y="11"/>
                    </a:lnTo>
                    <a:lnTo>
                      <a:pt x="2" y="14"/>
                    </a:lnTo>
                    <a:lnTo>
                      <a:pt x="4" y="17"/>
                    </a:lnTo>
                    <a:lnTo>
                      <a:pt x="7" y="18"/>
                    </a:lnTo>
                    <a:lnTo>
                      <a:pt x="7" y="8"/>
                    </a:lnTo>
                    <a:lnTo>
                      <a:pt x="8" y="9"/>
                    </a:lnTo>
                    <a:lnTo>
                      <a:pt x="9" y="9"/>
                    </a:lnTo>
                    <a:lnTo>
                      <a:pt x="8" y="8"/>
                    </a:lnTo>
                    <a:lnTo>
                      <a:pt x="8" y="7"/>
                    </a:lnTo>
                    <a:lnTo>
                      <a:pt x="8" y="4"/>
                    </a:lnTo>
                    <a:lnTo>
                      <a:pt x="8" y="2"/>
                    </a:lnTo>
                    <a:lnTo>
                      <a:pt x="6" y="0"/>
                    </a:lnTo>
                    <a:lnTo>
                      <a:pt x="0"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49" name="Freeform 1171"/>
              <p:cNvSpPr>
                <a:spLocks noChangeArrowheads="1"/>
              </p:cNvSpPr>
              <p:nvPr/>
            </p:nvSpPr>
            <p:spPr bwMode="auto">
              <a:xfrm>
                <a:off x="3097" y="4140"/>
                <a:ext cx="57" cy="37"/>
              </a:xfrm>
              <a:custGeom>
                <a:avLst/>
                <a:gdLst>
                  <a:gd name="T0" fmla="*/ 163 w 70"/>
                  <a:gd name="T1" fmla="*/ 0 h 29"/>
                  <a:gd name="T2" fmla="*/ 170 w 70"/>
                  <a:gd name="T3" fmla="*/ 378 h 29"/>
                  <a:gd name="T4" fmla="*/ 180 w 70"/>
                  <a:gd name="T5" fmla="*/ 5309 h 29"/>
                  <a:gd name="T6" fmla="*/ 182 w 70"/>
                  <a:gd name="T7" fmla="*/ 6543 h 29"/>
                  <a:gd name="T8" fmla="*/ 191 w 70"/>
                  <a:gd name="T9" fmla="*/ 132315 h 29"/>
                  <a:gd name="T10" fmla="*/ 193 w 70"/>
                  <a:gd name="T11" fmla="*/ 141637 h 29"/>
                  <a:gd name="T12" fmla="*/ 201 w 70"/>
                  <a:gd name="T13" fmla="*/ 151866 h 29"/>
                  <a:gd name="T14" fmla="*/ 208 w 70"/>
                  <a:gd name="T15" fmla="*/ 151866 h 29"/>
                  <a:gd name="T16" fmla="*/ 216 w 70"/>
                  <a:gd name="T17" fmla="*/ 132315 h 29"/>
                  <a:gd name="T18" fmla="*/ 222 w 70"/>
                  <a:gd name="T19" fmla="*/ 123935 h 29"/>
                  <a:gd name="T20" fmla="*/ 220 w 70"/>
                  <a:gd name="T21" fmla="*/ 132315 h 29"/>
                  <a:gd name="T22" fmla="*/ 209 w 70"/>
                  <a:gd name="T23" fmla="*/ 151866 h 29"/>
                  <a:gd name="T24" fmla="*/ 191 w 70"/>
                  <a:gd name="T25" fmla="*/ 184886 h 29"/>
                  <a:gd name="T26" fmla="*/ 161 w 70"/>
                  <a:gd name="T27" fmla="*/ 257631 h 29"/>
                  <a:gd name="T28" fmla="*/ 127 w 70"/>
                  <a:gd name="T29" fmla="*/ 315314 h 29"/>
                  <a:gd name="T30" fmla="*/ 83 w 70"/>
                  <a:gd name="T31" fmla="*/ 384443 h 29"/>
                  <a:gd name="T32" fmla="*/ 32 w 70"/>
                  <a:gd name="T33" fmla="*/ 409799 h 29"/>
                  <a:gd name="T34" fmla="*/ 2 w 70"/>
                  <a:gd name="T35" fmla="*/ 409799 h 29"/>
                  <a:gd name="T36" fmla="*/ 2 w 70"/>
                  <a:gd name="T37" fmla="*/ 384722 h 29"/>
                  <a:gd name="T38" fmla="*/ 2 w 70"/>
                  <a:gd name="T39" fmla="*/ 358624 h 29"/>
                  <a:gd name="T40" fmla="*/ 2 w 70"/>
                  <a:gd name="T41" fmla="*/ 315314 h 29"/>
                  <a:gd name="T42" fmla="*/ 2 w 70"/>
                  <a:gd name="T43" fmla="*/ 275775 h 29"/>
                  <a:gd name="T44" fmla="*/ 2 w 70"/>
                  <a:gd name="T45" fmla="*/ 241416 h 29"/>
                  <a:gd name="T46" fmla="*/ 2 w 70"/>
                  <a:gd name="T47" fmla="*/ 210873 h 29"/>
                  <a:gd name="T48" fmla="*/ 2 w 70"/>
                  <a:gd name="T49" fmla="*/ 210873 h 29"/>
                  <a:gd name="T50" fmla="*/ 0 w 70"/>
                  <a:gd name="T51" fmla="*/ 184886 h 29"/>
                  <a:gd name="T52" fmla="*/ 0 w 70"/>
                  <a:gd name="T53" fmla="*/ 184886 h 29"/>
                  <a:gd name="T54" fmla="*/ 2 w 70"/>
                  <a:gd name="T55" fmla="*/ 172594 h 29"/>
                  <a:gd name="T56" fmla="*/ 2 w 70"/>
                  <a:gd name="T57" fmla="*/ 172594 h 29"/>
                  <a:gd name="T58" fmla="*/ 37 w 70"/>
                  <a:gd name="T59" fmla="*/ 151866 h 29"/>
                  <a:gd name="T60" fmla="*/ 70 w 70"/>
                  <a:gd name="T61" fmla="*/ 141637 h 29"/>
                  <a:gd name="T62" fmla="*/ 103 w 70"/>
                  <a:gd name="T63" fmla="*/ 123935 h 29"/>
                  <a:gd name="T64" fmla="*/ 136 w 70"/>
                  <a:gd name="T65" fmla="*/ 5309 h 29"/>
                  <a:gd name="T66" fmla="*/ 159 w 70"/>
                  <a:gd name="T67" fmla="*/ 378 h 29"/>
                  <a:gd name="T68" fmla="*/ 163 w 70"/>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0"/>
                  <a:gd name="T106" fmla="*/ 0 h 29"/>
                  <a:gd name="T107" fmla="*/ 70 w 70"/>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0" h="29">
                    <a:moveTo>
                      <a:pt x="52" y="0"/>
                    </a:moveTo>
                    <a:lnTo>
                      <a:pt x="54" y="2"/>
                    </a:lnTo>
                    <a:lnTo>
                      <a:pt x="57" y="5"/>
                    </a:lnTo>
                    <a:lnTo>
                      <a:pt x="58" y="7"/>
                    </a:lnTo>
                    <a:lnTo>
                      <a:pt x="60" y="9"/>
                    </a:lnTo>
                    <a:lnTo>
                      <a:pt x="61" y="10"/>
                    </a:lnTo>
                    <a:lnTo>
                      <a:pt x="63" y="11"/>
                    </a:lnTo>
                    <a:lnTo>
                      <a:pt x="65" y="11"/>
                    </a:lnTo>
                    <a:lnTo>
                      <a:pt x="68" y="9"/>
                    </a:lnTo>
                    <a:lnTo>
                      <a:pt x="70" y="8"/>
                    </a:lnTo>
                    <a:lnTo>
                      <a:pt x="69" y="9"/>
                    </a:lnTo>
                    <a:lnTo>
                      <a:pt x="66" y="11"/>
                    </a:lnTo>
                    <a:lnTo>
                      <a:pt x="60" y="14"/>
                    </a:lnTo>
                    <a:lnTo>
                      <a:pt x="51" y="19"/>
                    </a:lnTo>
                    <a:lnTo>
                      <a:pt x="40" y="22"/>
                    </a:lnTo>
                    <a:lnTo>
                      <a:pt x="26" y="27"/>
                    </a:lnTo>
                    <a:lnTo>
                      <a:pt x="9" y="29"/>
                    </a:lnTo>
                    <a:lnTo>
                      <a:pt x="8" y="29"/>
                    </a:lnTo>
                    <a:lnTo>
                      <a:pt x="8" y="28"/>
                    </a:lnTo>
                    <a:lnTo>
                      <a:pt x="7" y="25"/>
                    </a:lnTo>
                    <a:lnTo>
                      <a:pt x="6" y="22"/>
                    </a:lnTo>
                    <a:lnTo>
                      <a:pt x="5" y="20"/>
                    </a:lnTo>
                    <a:lnTo>
                      <a:pt x="4" y="18"/>
                    </a:lnTo>
                    <a:lnTo>
                      <a:pt x="4" y="16"/>
                    </a:lnTo>
                    <a:lnTo>
                      <a:pt x="3" y="16"/>
                    </a:lnTo>
                    <a:lnTo>
                      <a:pt x="0" y="14"/>
                    </a:lnTo>
                    <a:lnTo>
                      <a:pt x="2" y="13"/>
                    </a:lnTo>
                    <a:lnTo>
                      <a:pt x="5" y="13"/>
                    </a:lnTo>
                    <a:lnTo>
                      <a:pt x="12" y="11"/>
                    </a:lnTo>
                    <a:lnTo>
                      <a:pt x="23" y="10"/>
                    </a:lnTo>
                    <a:lnTo>
                      <a:pt x="33" y="8"/>
                    </a:lnTo>
                    <a:lnTo>
                      <a:pt x="43" y="5"/>
                    </a:lnTo>
                    <a:lnTo>
                      <a:pt x="50" y="2"/>
                    </a:lnTo>
                    <a:lnTo>
                      <a:pt x="52"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50" name="Freeform 1172"/>
              <p:cNvSpPr>
                <a:spLocks noChangeArrowheads="1"/>
              </p:cNvSpPr>
              <p:nvPr/>
            </p:nvSpPr>
            <p:spPr bwMode="auto">
              <a:xfrm>
                <a:off x="3150" y="4137"/>
                <a:ext cx="15" cy="26"/>
              </a:xfrm>
              <a:custGeom>
                <a:avLst/>
                <a:gdLst>
                  <a:gd name="T0" fmla="*/ 67 w 20"/>
                  <a:gd name="T1" fmla="*/ 2384437 h 19"/>
                  <a:gd name="T2" fmla="*/ 64 w 20"/>
                  <a:gd name="T3" fmla="*/ 2635817 h 19"/>
                  <a:gd name="T4" fmla="*/ 60 w 20"/>
                  <a:gd name="T5" fmla="*/ 2635817 h 19"/>
                  <a:gd name="T6" fmla="*/ 60 w 20"/>
                  <a:gd name="T7" fmla="*/ 2384437 h 19"/>
                  <a:gd name="T8" fmla="*/ 58 w 20"/>
                  <a:gd name="T9" fmla="*/ 2157856 h 19"/>
                  <a:gd name="T10" fmla="*/ 45 w 20"/>
                  <a:gd name="T11" fmla="*/ 1597352 h 19"/>
                  <a:gd name="T12" fmla="*/ 2 w 20"/>
                  <a:gd name="T13" fmla="*/ 1809 h 19"/>
                  <a:gd name="T14" fmla="*/ 2 w 20"/>
                  <a:gd name="T15" fmla="*/ 0 h 19"/>
                  <a:gd name="T16" fmla="*/ 0 w 20"/>
                  <a:gd name="T17" fmla="*/ 2157856 h 19"/>
                  <a:gd name="T18" fmla="*/ 1 w 20"/>
                  <a:gd name="T19" fmla="*/ 2384437 h 19"/>
                  <a:gd name="T20" fmla="*/ 2 w 20"/>
                  <a:gd name="T21" fmla="*/ 2913638 h 19"/>
                  <a:gd name="T22" fmla="*/ 2 w 20"/>
                  <a:gd name="T23" fmla="*/ 3558457 h 19"/>
                  <a:gd name="T24" fmla="*/ 2 w 20"/>
                  <a:gd name="T25" fmla="*/ 4347182 h 19"/>
                  <a:gd name="T26" fmla="*/ 2 w 20"/>
                  <a:gd name="T27" fmla="*/ 4805343 h 19"/>
                  <a:gd name="T28" fmla="*/ 58 w 20"/>
                  <a:gd name="T29" fmla="*/ 5311450 h 19"/>
                  <a:gd name="T30" fmla="*/ 70 w 20"/>
                  <a:gd name="T31" fmla="*/ 5311450 h 19"/>
                  <a:gd name="T32" fmla="*/ 85 w 20"/>
                  <a:gd name="T33" fmla="*/ 4546599 h 19"/>
                  <a:gd name="T34" fmla="*/ 67 w 20"/>
                  <a:gd name="T35" fmla="*/ 238443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
                  <a:gd name="T55" fmla="*/ 0 h 19"/>
                  <a:gd name="T56" fmla="*/ 20 w 20"/>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 h="19">
                    <a:moveTo>
                      <a:pt x="15" y="9"/>
                    </a:moveTo>
                    <a:lnTo>
                      <a:pt x="14" y="10"/>
                    </a:lnTo>
                    <a:lnTo>
                      <a:pt x="13" y="10"/>
                    </a:lnTo>
                    <a:lnTo>
                      <a:pt x="13" y="9"/>
                    </a:lnTo>
                    <a:lnTo>
                      <a:pt x="12" y="8"/>
                    </a:lnTo>
                    <a:lnTo>
                      <a:pt x="10" y="5"/>
                    </a:lnTo>
                    <a:lnTo>
                      <a:pt x="8" y="2"/>
                    </a:lnTo>
                    <a:lnTo>
                      <a:pt x="4" y="0"/>
                    </a:lnTo>
                    <a:lnTo>
                      <a:pt x="0" y="8"/>
                    </a:lnTo>
                    <a:lnTo>
                      <a:pt x="1" y="9"/>
                    </a:lnTo>
                    <a:lnTo>
                      <a:pt x="2" y="11"/>
                    </a:lnTo>
                    <a:lnTo>
                      <a:pt x="4" y="13"/>
                    </a:lnTo>
                    <a:lnTo>
                      <a:pt x="5" y="15"/>
                    </a:lnTo>
                    <a:lnTo>
                      <a:pt x="9" y="17"/>
                    </a:lnTo>
                    <a:lnTo>
                      <a:pt x="12" y="19"/>
                    </a:lnTo>
                    <a:lnTo>
                      <a:pt x="16" y="19"/>
                    </a:lnTo>
                    <a:lnTo>
                      <a:pt x="20" y="16"/>
                    </a:lnTo>
                    <a:lnTo>
                      <a:pt x="15"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51" name="Freeform 1173"/>
              <p:cNvSpPr>
                <a:spLocks noChangeArrowheads="1"/>
              </p:cNvSpPr>
              <p:nvPr/>
            </p:nvSpPr>
            <p:spPr bwMode="auto">
              <a:xfrm>
                <a:off x="3106" y="4143"/>
                <a:ext cx="49" cy="39"/>
              </a:xfrm>
              <a:custGeom>
                <a:avLst/>
                <a:gdLst>
                  <a:gd name="T0" fmla="*/ 1 w 62"/>
                  <a:gd name="T1" fmla="*/ 846552 h 31"/>
                  <a:gd name="T2" fmla="*/ 60 w 62"/>
                  <a:gd name="T3" fmla="*/ 771919 h 31"/>
                  <a:gd name="T4" fmla="*/ 112 w 62"/>
                  <a:gd name="T5" fmla="*/ 648638 h 31"/>
                  <a:gd name="T6" fmla="*/ 154 w 62"/>
                  <a:gd name="T7" fmla="*/ 539205 h 31"/>
                  <a:gd name="T8" fmla="*/ 187 w 62"/>
                  <a:gd name="T9" fmla="*/ 448347 h 31"/>
                  <a:gd name="T10" fmla="*/ 211 w 62"/>
                  <a:gd name="T11" fmla="*/ 339860 h 31"/>
                  <a:gd name="T12" fmla="*/ 221 w 62"/>
                  <a:gd name="T13" fmla="*/ 234774 h 31"/>
                  <a:gd name="T14" fmla="*/ 211 w 62"/>
                  <a:gd name="T15" fmla="*/ 0 h 31"/>
                  <a:gd name="T16" fmla="*/ 200 w 62"/>
                  <a:gd name="T17" fmla="*/ 347 h 31"/>
                  <a:gd name="T18" fmla="*/ 215 w 62"/>
                  <a:gd name="T19" fmla="*/ 257613 h 31"/>
                  <a:gd name="T20" fmla="*/ 221 w 62"/>
                  <a:gd name="T21" fmla="*/ 234774 h 31"/>
                  <a:gd name="T22" fmla="*/ 202 w 62"/>
                  <a:gd name="T23" fmla="*/ 347 h 31"/>
                  <a:gd name="T24" fmla="*/ 198 w 62"/>
                  <a:gd name="T25" fmla="*/ 468 h 31"/>
                  <a:gd name="T26" fmla="*/ 175 w 62"/>
                  <a:gd name="T27" fmla="*/ 195342 h 31"/>
                  <a:gd name="T28" fmla="*/ 145 w 62"/>
                  <a:gd name="T29" fmla="*/ 282432 h 31"/>
                  <a:gd name="T30" fmla="*/ 107 w 62"/>
                  <a:gd name="T31" fmla="*/ 408809 h 31"/>
                  <a:gd name="T32" fmla="*/ 53 w 62"/>
                  <a:gd name="T33" fmla="*/ 520068 h 31"/>
                  <a:gd name="T34" fmla="*/ 0 w 62"/>
                  <a:gd name="T35" fmla="*/ 570364 h 31"/>
                  <a:gd name="T36" fmla="*/ 1 w 62"/>
                  <a:gd name="T37" fmla="*/ 846552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2"/>
                  <a:gd name="T58" fmla="*/ 0 h 31"/>
                  <a:gd name="T59" fmla="*/ 62 w 62"/>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2" h="31">
                    <a:moveTo>
                      <a:pt x="1" y="31"/>
                    </a:moveTo>
                    <a:lnTo>
                      <a:pt x="18" y="28"/>
                    </a:lnTo>
                    <a:lnTo>
                      <a:pt x="32" y="24"/>
                    </a:lnTo>
                    <a:lnTo>
                      <a:pt x="43" y="20"/>
                    </a:lnTo>
                    <a:lnTo>
                      <a:pt x="53" y="16"/>
                    </a:lnTo>
                    <a:lnTo>
                      <a:pt x="59" y="13"/>
                    </a:lnTo>
                    <a:lnTo>
                      <a:pt x="62" y="9"/>
                    </a:lnTo>
                    <a:lnTo>
                      <a:pt x="59" y="0"/>
                    </a:lnTo>
                    <a:lnTo>
                      <a:pt x="56" y="3"/>
                    </a:lnTo>
                    <a:lnTo>
                      <a:pt x="61" y="10"/>
                    </a:lnTo>
                    <a:lnTo>
                      <a:pt x="62" y="9"/>
                    </a:lnTo>
                    <a:lnTo>
                      <a:pt x="57" y="3"/>
                    </a:lnTo>
                    <a:lnTo>
                      <a:pt x="55" y="4"/>
                    </a:lnTo>
                    <a:lnTo>
                      <a:pt x="49" y="7"/>
                    </a:lnTo>
                    <a:lnTo>
                      <a:pt x="40" y="11"/>
                    </a:lnTo>
                    <a:lnTo>
                      <a:pt x="30" y="15"/>
                    </a:lnTo>
                    <a:lnTo>
                      <a:pt x="16" y="19"/>
                    </a:lnTo>
                    <a:lnTo>
                      <a:pt x="0" y="21"/>
                    </a:lnTo>
                    <a:lnTo>
                      <a:pt x="1" y="3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52" name="Freeform 1174"/>
              <p:cNvSpPr>
                <a:spLocks noChangeArrowheads="1"/>
              </p:cNvSpPr>
              <p:nvPr/>
            </p:nvSpPr>
            <p:spPr bwMode="auto">
              <a:xfrm>
                <a:off x="3096" y="4151"/>
                <a:ext cx="5" cy="20"/>
              </a:xfrm>
              <a:custGeom>
                <a:avLst/>
                <a:gdLst>
                  <a:gd name="T0" fmla="*/ 0 w 12"/>
                  <a:gd name="T1" fmla="*/ 748 h 24"/>
                  <a:gd name="T2" fmla="*/ 0 w 12"/>
                  <a:gd name="T3" fmla="*/ 692 h 24"/>
                  <a:gd name="T4" fmla="*/ 0 w 12"/>
                  <a:gd name="T5" fmla="*/ 748 h 24"/>
                  <a:gd name="T6" fmla="*/ 0 w 12"/>
                  <a:gd name="T7" fmla="*/ 812 h 24"/>
                  <a:gd name="T8" fmla="*/ 0 w 12"/>
                  <a:gd name="T9" fmla="*/ 953 h 24"/>
                  <a:gd name="T10" fmla="*/ 0 w 12"/>
                  <a:gd name="T11" fmla="*/ 1312 h 24"/>
                  <a:gd name="T12" fmla="*/ 0 w 12"/>
                  <a:gd name="T13" fmla="*/ 1466 h 24"/>
                  <a:gd name="T14" fmla="*/ 1 w 12"/>
                  <a:gd name="T15" fmla="*/ 1669 h 24"/>
                  <a:gd name="T16" fmla="*/ 2 w 12"/>
                  <a:gd name="T17" fmla="*/ 1808 h 24"/>
                  <a:gd name="T18" fmla="*/ 2 w 12"/>
                  <a:gd name="T19" fmla="*/ 1032 h 24"/>
                  <a:gd name="T20" fmla="*/ 2 w 12"/>
                  <a:gd name="T21" fmla="*/ 1118 h 24"/>
                  <a:gd name="T22" fmla="*/ 2 w 12"/>
                  <a:gd name="T23" fmla="*/ 953 h 24"/>
                  <a:gd name="T24" fmla="*/ 2 w 12"/>
                  <a:gd name="T25" fmla="*/ 812 h 24"/>
                  <a:gd name="T26" fmla="*/ 2 w 12"/>
                  <a:gd name="T27" fmla="*/ 692 h 24"/>
                  <a:gd name="T28" fmla="*/ 2 w 12"/>
                  <a:gd name="T29" fmla="*/ 544 h 24"/>
                  <a:gd name="T30" fmla="*/ 2 w 12"/>
                  <a:gd name="T31" fmla="*/ 2 h 24"/>
                  <a:gd name="T32" fmla="*/ 0 w 12"/>
                  <a:gd name="T33" fmla="*/ 0 h 24"/>
                  <a:gd name="T34" fmla="*/ 0 w 12"/>
                  <a:gd name="T35" fmla="*/ 748 h 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
                  <a:gd name="T55" fmla="*/ 0 h 24"/>
                  <a:gd name="T56" fmla="*/ 12 w 12"/>
                  <a:gd name="T57" fmla="*/ 24 h 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 h="24">
                    <a:moveTo>
                      <a:pt x="3" y="10"/>
                    </a:moveTo>
                    <a:lnTo>
                      <a:pt x="0" y="9"/>
                    </a:lnTo>
                    <a:lnTo>
                      <a:pt x="1" y="10"/>
                    </a:lnTo>
                    <a:lnTo>
                      <a:pt x="1" y="11"/>
                    </a:lnTo>
                    <a:lnTo>
                      <a:pt x="3" y="13"/>
                    </a:lnTo>
                    <a:lnTo>
                      <a:pt x="4" y="17"/>
                    </a:lnTo>
                    <a:lnTo>
                      <a:pt x="5" y="19"/>
                    </a:lnTo>
                    <a:lnTo>
                      <a:pt x="7" y="22"/>
                    </a:lnTo>
                    <a:lnTo>
                      <a:pt x="11" y="24"/>
                    </a:lnTo>
                    <a:lnTo>
                      <a:pt x="10" y="14"/>
                    </a:lnTo>
                    <a:lnTo>
                      <a:pt x="12" y="15"/>
                    </a:lnTo>
                    <a:lnTo>
                      <a:pt x="12" y="13"/>
                    </a:lnTo>
                    <a:lnTo>
                      <a:pt x="11" y="11"/>
                    </a:lnTo>
                    <a:lnTo>
                      <a:pt x="10" y="9"/>
                    </a:lnTo>
                    <a:lnTo>
                      <a:pt x="9" y="6"/>
                    </a:lnTo>
                    <a:lnTo>
                      <a:pt x="8" y="2"/>
                    </a:lnTo>
                    <a:lnTo>
                      <a:pt x="4" y="0"/>
                    </a:lnTo>
                    <a:lnTo>
                      <a:pt x="3"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53" name="Freeform 1175"/>
              <p:cNvSpPr>
                <a:spLocks noChangeArrowheads="1"/>
              </p:cNvSpPr>
              <p:nvPr/>
            </p:nvSpPr>
            <p:spPr bwMode="auto">
              <a:xfrm>
                <a:off x="3094" y="4137"/>
                <a:ext cx="47" cy="30"/>
              </a:xfrm>
              <a:custGeom>
                <a:avLst/>
                <a:gdLst>
                  <a:gd name="T0" fmla="*/ 209 w 60"/>
                  <a:gd name="T1" fmla="*/ 0 h 23"/>
                  <a:gd name="T2" fmla="*/ 183 w 60"/>
                  <a:gd name="T3" fmla="*/ 1392 h 23"/>
                  <a:gd name="T4" fmla="*/ 183 w 60"/>
                  <a:gd name="T5" fmla="*/ 683 h 23"/>
                  <a:gd name="T6" fmla="*/ 161 w 60"/>
                  <a:gd name="T7" fmla="*/ 982 h 23"/>
                  <a:gd name="T8" fmla="*/ 125 w 60"/>
                  <a:gd name="T9" fmla="*/ 1504 h 23"/>
                  <a:gd name="T10" fmla="*/ 90 w 60"/>
                  <a:gd name="T11" fmla="*/ 316368 h 23"/>
                  <a:gd name="T12" fmla="*/ 48 w 60"/>
                  <a:gd name="T13" fmla="*/ 373535 h 23"/>
                  <a:gd name="T14" fmla="*/ 2 w 60"/>
                  <a:gd name="T15" fmla="*/ 441783 h 23"/>
                  <a:gd name="T16" fmla="*/ 2 w 60"/>
                  <a:gd name="T17" fmla="*/ 441783 h 23"/>
                  <a:gd name="T18" fmla="*/ 0 w 60"/>
                  <a:gd name="T19" fmla="*/ 521944 h 23"/>
                  <a:gd name="T20" fmla="*/ 1 w 60"/>
                  <a:gd name="T21" fmla="*/ 860853 h 23"/>
                  <a:gd name="T22" fmla="*/ 2 w 60"/>
                  <a:gd name="T23" fmla="*/ 920452 h 23"/>
                  <a:gd name="T24" fmla="*/ 2 w 60"/>
                  <a:gd name="T25" fmla="*/ 480218 h 23"/>
                  <a:gd name="T26" fmla="*/ 2 w 60"/>
                  <a:gd name="T27" fmla="*/ 480218 h 23"/>
                  <a:gd name="T28" fmla="*/ 2 w 60"/>
                  <a:gd name="T29" fmla="*/ 846583 h 23"/>
                  <a:gd name="T30" fmla="*/ 32 w 60"/>
                  <a:gd name="T31" fmla="*/ 846583 h 23"/>
                  <a:gd name="T32" fmla="*/ 54 w 60"/>
                  <a:gd name="T33" fmla="*/ 778900 h 23"/>
                  <a:gd name="T34" fmla="*/ 96 w 60"/>
                  <a:gd name="T35" fmla="*/ 670291 h 23"/>
                  <a:gd name="T36" fmla="*/ 133 w 60"/>
                  <a:gd name="T37" fmla="*/ 567342 h 23"/>
                  <a:gd name="T38" fmla="*/ 172 w 60"/>
                  <a:gd name="T39" fmla="*/ 441783 h 23"/>
                  <a:gd name="T40" fmla="*/ 197 w 60"/>
                  <a:gd name="T41" fmla="*/ 373535 h 23"/>
                  <a:gd name="T42" fmla="*/ 222 w 60"/>
                  <a:gd name="T43" fmla="*/ 683 h 23"/>
                  <a:gd name="T44" fmla="*/ 197 w 60"/>
                  <a:gd name="T45" fmla="*/ 316368 h 23"/>
                  <a:gd name="T46" fmla="*/ 209 w 60"/>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0"/>
                  <a:gd name="T73" fmla="*/ 0 h 23"/>
                  <a:gd name="T74" fmla="*/ 60 w 60"/>
                  <a:gd name="T75" fmla="*/ 23 h 2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0" h="23">
                    <a:moveTo>
                      <a:pt x="57" y="0"/>
                    </a:moveTo>
                    <a:lnTo>
                      <a:pt x="51" y="4"/>
                    </a:lnTo>
                    <a:lnTo>
                      <a:pt x="51" y="2"/>
                    </a:lnTo>
                    <a:lnTo>
                      <a:pt x="45" y="3"/>
                    </a:lnTo>
                    <a:lnTo>
                      <a:pt x="35" y="5"/>
                    </a:lnTo>
                    <a:lnTo>
                      <a:pt x="25" y="8"/>
                    </a:lnTo>
                    <a:lnTo>
                      <a:pt x="14" y="10"/>
                    </a:lnTo>
                    <a:lnTo>
                      <a:pt x="7" y="12"/>
                    </a:lnTo>
                    <a:lnTo>
                      <a:pt x="3" y="12"/>
                    </a:lnTo>
                    <a:lnTo>
                      <a:pt x="0" y="14"/>
                    </a:lnTo>
                    <a:lnTo>
                      <a:pt x="1" y="22"/>
                    </a:lnTo>
                    <a:lnTo>
                      <a:pt x="5" y="23"/>
                    </a:lnTo>
                    <a:lnTo>
                      <a:pt x="6" y="13"/>
                    </a:lnTo>
                    <a:lnTo>
                      <a:pt x="5" y="13"/>
                    </a:lnTo>
                    <a:lnTo>
                      <a:pt x="6" y="21"/>
                    </a:lnTo>
                    <a:lnTo>
                      <a:pt x="8" y="21"/>
                    </a:lnTo>
                    <a:lnTo>
                      <a:pt x="16" y="19"/>
                    </a:lnTo>
                    <a:lnTo>
                      <a:pt x="26" y="17"/>
                    </a:lnTo>
                    <a:lnTo>
                      <a:pt x="37" y="15"/>
                    </a:lnTo>
                    <a:lnTo>
                      <a:pt x="47" y="12"/>
                    </a:lnTo>
                    <a:lnTo>
                      <a:pt x="54" y="10"/>
                    </a:lnTo>
                    <a:lnTo>
                      <a:pt x="60" y="2"/>
                    </a:lnTo>
                    <a:lnTo>
                      <a:pt x="53" y="8"/>
                    </a:lnTo>
                    <a:lnTo>
                      <a:pt x="57"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54" name="Freeform 1176"/>
              <p:cNvSpPr>
                <a:spLocks noChangeArrowheads="1"/>
              </p:cNvSpPr>
              <p:nvPr/>
            </p:nvSpPr>
            <p:spPr bwMode="auto">
              <a:xfrm>
                <a:off x="2983" y="4151"/>
                <a:ext cx="75" cy="53"/>
              </a:xfrm>
              <a:custGeom>
                <a:avLst/>
                <a:gdLst>
                  <a:gd name="T0" fmla="*/ 5229 w 76"/>
                  <a:gd name="T1" fmla="*/ 896 h 64"/>
                  <a:gd name="T2" fmla="*/ 5507 w 76"/>
                  <a:gd name="T3" fmla="*/ 945 h 64"/>
                  <a:gd name="T4" fmla="*/ 5507 w 76"/>
                  <a:gd name="T5" fmla="*/ 984 h 64"/>
                  <a:gd name="T6" fmla="*/ 5229 w 76"/>
                  <a:gd name="T7" fmla="*/ 1019 h 64"/>
                  <a:gd name="T8" fmla="*/ 5164 w 76"/>
                  <a:gd name="T9" fmla="*/ 1060 h 64"/>
                  <a:gd name="T10" fmla="*/ 4847 w 76"/>
                  <a:gd name="T11" fmla="*/ 1098 h 64"/>
                  <a:gd name="T12" fmla="*/ 4519 w 76"/>
                  <a:gd name="T13" fmla="*/ 1125 h 64"/>
                  <a:gd name="T14" fmla="*/ 4201 w 76"/>
                  <a:gd name="T15" fmla="*/ 1170 h 64"/>
                  <a:gd name="T16" fmla="*/ 3554 w 76"/>
                  <a:gd name="T17" fmla="*/ 1184 h 64"/>
                  <a:gd name="T18" fmla="*/ 3104 w 76"/>
                  <a:gd name="T19" fmla="*/ 1184 h 64"/>
                  <a:gd name="T20" fmla="*/ 2586 w 76"/>
                  <a:gd name="T21" fmla="*/ 1184 h 64"/>
                  <a:gd name="T22" fmla="*/ 2103 w 76"/>
                  <a:gd name="T23" fmla="*/ 1170 h 64"/>
                  <a:gd name="T24" fmla="*/ 1738 w 76"/>
                  <a:gd name="T25" fmla="*/ 1098 h 64"/>
                  <a:gd name="T26" fmla="*/ 1114 w 76"/>
                  <a:gd name="T27" fmla="*/ 1043 h 64"/>
                  <a:gd name="T28" fmla="*/ 759 w 76"/>
                  <a:gd name="T29" fmla="*/ 967 h 64"/>
                  <a:gd name="T30" fmla="*/ 6 w 76"/>
                  <a:gd name="T31" fmla="*/ 847 h 64"/>
                  <a:gd name="T32" fmla="*/ 2 w 76"/>
                  <a:gd name="T33" fmla="*/ 676 h 64"/>
                  <a:gd name="T34" fmla="*/ 0 w 76"/>
                  <a:gd name="T35" fmla="*/ 601 h 64"/>
                  <a:gd name="T36" fmla="*/ 0 w 76"/>
                  <a:gd name="T37" fmla="*/ 518 h 64"/>
                  <a:gd name="T38" fmla="*/ 2 w 76"/>
                  <a:gd name="T39" fmla="*/ 431 h 64"/>
                  <a:gd name="T40" fmla="*/ 4 w 76"/>
                  <a:gd name="T41" fmla="*/ 356 h 64"/>
                  <a:gd name="T42" fmla="*/ 6 w 76"/>
                  <a:gd name="T43" fmla="*/ 245 h 64"/>
                  <a:gd name="T44" fmla="*/ 713 w 76"/>
                  <a:gd name="T45" fmla="*/ 194 h 64"/>
                  <a:gd name="T46" fmla="*/ 919 w 76"/>
                  <a:gd name="T47" fmla="*/ 146 h 64"/>
                  <a:gd name="T48" fmla="*/ 1114 w 76"/>
                  <a:gd name="T49" fmla="*/ 2 h 64"/>
                  <a:gd name="T50" fmla="*/ 1530 w 76"/>
                  <a:gd name="T51" fmla="*/ 2 h 64"/>
                  <a:gd name="T52" fmla="*/ 1851 w 76"/>
                  <a:gd name="T53" fmla="*/ 0 h 64"/>
                  <a:gd name="T54" fmla="*/ 2103 w 76"/>
                  <a:gd name="T55" fmla="*/ 0 h 64"/>
                  <a:gd name="T56" fmla="*/ 2388 w 76"/>
                  <a:gd name="T57" fmla="*/ 0 h 64"/>
                  <a:gd name="T58" fmla="*/ 2586 w 76"/>
                  <a:gd name="T59" fmla="*/ 2 h 64"/>
                  <a:gd name="T60" fmla="*/ 2913 w 76"/>
                  <a:gd name="T61" fmla="*/ 2 h 64"/>
                  <a:gd name="T62" fmla="*/ 3081 w 76"/>
                  <a:gd name="T63" fmla="*/ 168 h 64"/>
                  <a:gd name="T64" fmla="*/ 3104 w 76"/>
                  <a:gd name="T65" fmla="*/ 245 h 64"/>
                  <a:gd name="T66" fmla="*/ 3284 w 76"/>
                  <a:gd name="T67" fmla="*/ 412 h 64"/>
                  <a:gd name="T68" fmla="*/ 3500 w 76"/>
                  <a:gd name="T69" fmla="*/ 518 h 64"/>
                  <a:gd name="T70" fmla="*/ 3757 w 76"/>
                  <a:gd name="T71" fmla="*/ 626 h 64"/>
                  <a:gd name="T72" fmla="*/ 4201 w 76"/>
                  <a:gd name="T73" fmla="*/ 692 h 64"/>
                  <a:gd name="T74" fmla="*/ 4519 w 76"/>
                  <a:gd name="T75" fmla="*/ 785 h 64"/>
                  <a:gd name="T76" fmla="*/ 4816 w 76"/>
                  <a:gd name="T77" fmla="*/ 812 h 64"/>
                  <a:gd name="T78" fmla="*/ 5135 w 76"/>
                  <a:gd name="T79" fmla="*/ 869 h 64"/>
                  <a:gd name="T80" fmla="*/ 5229 w 76"/>
                  <a:gd name="T81" fmla="*/ 896 h 6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6"/>
                  <a:gd name="T124" fmla="*/ 0 h 64"/>
                  <a:gd name="T125" fmla="*/ 76 w 76"/>
                  <a:gd name="T126" fmla="*/ 64 h 6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6" h="64">
                    <a:moveTo>
                      <a:pt x="73" y="48"/>
                    </a:moveTo>
                    <a:lnTo>
                      <a:pt x="76" y="51"/>
                    </a:lnTo>
                    <a:lnTo>
                      <a:pt x="76" y="53"/>
                    </a:lnTo>
                    <a:lnTo>
                      <a:pt x="73" y="55"/>
                    </a:lnTo>
                    <a:lnTo>
                      <a:pt x="71" y="57"/>
                    </a:lnTo>
                    <a:lnTo>
                      <a:pt x="67" y="59"/>
                    </a:lnTo>
                    <a:lnTo>
                      <a:pt x="62" y="60"/>
                    </a:lnTo>
                    <a:lnTo>
                      <a:pt x="57" y="63"/>
                    </a:lnTo>
                    <a:lnTo>
                      <a:pt x="50" y="64"/>
                    </a:lnTo>
                    <a:lnTo>
                      <a:pt x="43" y="64"/>
                    </a:lnTo>
                    <a:lnTo>
                      <a:pt x="36" y="64"/>
                    </a:lnTo>
                    <a:lnTo>
                      <a:pt x="29" y="63"/>
                    </a:lnTo>
                    <a:lnTo>
                      <a:pt x="23" y="59"/>
                    </a:lnTo>
                    <a:lnTo>
                      <a:pt x="16" y="56"/>
                    </a:lnTo>
                    <a:lnTo>
                      <a:pt x="10" y="52"/>
                    </a:lnTo>
                    <a:lnTo>
                      <a:pt x="6" y="45"/>
                    </a:lnTo>
                    <a:lnTo>
                      <a:pt x="2" y="36"/>
                    </a:lnTo>
                    <a:lnTo>
                      <a:pt x="0" y="32"/>
                    </a:lnTo>
                    <a:lnTo>
                      <a:pt x="0" y="28"/>
                    </a:lnTo>
                    <a:lnTo>
                      <a:pt x="2" y="23"/>
                    </a:lnTo>
                    <a:lnTo>
                      <a:pt x="4" y="19"/>
                    </a:lnTo>
                    <a:lnTo>
                      <a:pt x="6" y="14"/>
                    </a:lnTo>
                    <a:lnTo>
                      <a:pt x="9" y="11"/>
                    </a:lnTo>
                    <a:lnTo>
                      <a:pt x="13" y="7"/>
                    </a:lnTo>
                    <a:lnTo>
                      <a:pt x="16" y="4"/>
                    </a:lnTo>
                    <a:lnTo>
                      <a:pt x="21" y="2"/>
                    </a:lnTo>
                    <a:lnTo>
                      <a:pt x="25" y="0"/>
                    </a:lnTo>
                    <a:lnTo>
                      <a:pt x="29" y="0"/>
                    </a:lnTo>
                    <a:lnTo>
                      <a:pt x="33" y="0"/>
                    </a:lnTo>
                    <a:lnTo>
                      <a:pt x="36" y="2"/>
                    </a:lnTo>
                    <a:lnTo>
                      <a:pt x="40" y="4"/>
                    </a:lnTo>
                    <a:lnTo>
                      <a:pt x="42" y="9"/>
                    </a:lnTo>
                    <a:lnTo>
                      <a:pt x="43" y="14"/>
                    </a:lnTo>
                    <a:lnTo>
                      <a:pt x="45" y="22"/>
                    </a:lnTo>
                    <a:lnTo>
                      <a:pt x="48" y="28"/>
                    </a:lnTo>
                    <a:lnTo>
                      <a:pt x="52" y="33"/>
                    </a:lnTo>
                    <a:lnTo>
                      <a:pt x="57" y="37"/>
                    </a:lnTo>
                    <a:lnTo>
                      <a:pt x="62" y="42"/>
                    </a:lnTo>
                    <a:lnTo>
                      <a:pt x="66" y="44"/>
                    </a:lnTo>
                    <a:lnTo>
                      <a:pt x="70" y="46"/>
                    </a:lnTo>
                    <a:lnTo>
                      <a:pt x="73" y="48"/>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55" name="Freeform 1177"/>
              <p:cNvSpPr>
                <a:spLocks noChangeArrowheads="1"/>
              </p:cNvSpPr>
              <p:nvPr/>
            </p:nvSpPr>
            <p:spPr bwMode="auto">
              <a:xfrm>
                <a:off x="2979" y="4146"/>
                <a:ext cx="48" cy="41"/>
              </a:xfrm>
              <a:custGeom>
                <a:avLst/>
                <a:gdLst>
                  <a:gd name="T0" fmla="*/ 1724 w 51"/>
                  <a:gd name="T1" fmla="*/ 2371 h 43"/>
                  <a:gd name="T2" fmla="*/ 1671 w 51"/>
                  <a:gd name="T3" fmla="*/ 1591 h 43"/>
                  <a:gd name="T4" fmla="*/ 1577 w 51"/>
                  <a:gd name="T5" fmla="*/ 58 h 43"/>
                  <a:gd name="T6" fmla="*/ 1487 w 51"/>
                  <a:gd name="T7" fmla="*/ 2 h 43"/>
                  <a:gd name="T8" fmla="*/ 1255 w 51"/>
                  <a:gd name="T9" fmla="*/ 0 h 43"/>
                  <a:gd name="T10" fmla="*/ 1118 w 51"/>
                  <a:gd name="T11" fmla="*/ 0 h 43"/>
                  <a:gd name="T12" fmla="*/ 942 w 51"/>
                  <a:gd name="T13" fmla="*/ 0 h 43"/>
                  <a:gd name="T14" fmla="*/ 794 w 51"/>
                  <a:gd name="T15" fmla="*/ 2 h 43"/>
                  <a:gd name="T16" fmla="*/ 565 w 51"/>
                  <a:gd name="T17" fmla="*/ 4 h 43"/>
                  <a:gd name="T18" fmla="*/ 448 w 51"/>
                  <a:gd name="T19" fmla="*/ 63 h 43"/>
                  <a:gd name="T20" fmla="*/ 358 w 51"/>
                  <a:gd name="T21" fmla="*/ 1591 h 43"/>
                  <a:gd name="T22" fmla="*/ 7 w 51"/>
                  <a:gd name="T23" fmla="*/ 2079 h 43"/>
                  <a:gd name="T24" fmla="*/ 3 w 51"/>
                  <a:gd name="T25" fmla="*/ 2905 h 43"/>
                  <a:gd name="T26" fmla="*/ 1 w 51"/>
                  <a:gd name="T27" fmla="*/ 3551 h 43"/>
                  <a:gd name="T28" fmla="*/ 0 w 51"/>
                  <a:gd name="T29" fmla="*/ 4351 h 43"/>
                  <a:gd name="T30" fmla="*/ 0 w 51"/>
                  <a:gd name="T31" fmla="*/ 5010 h 43"/>
                  <a:gd name="T32" fmla="*/ 1 w 51"/>
                  <a:gd name="T33" fmla="*/ 5737 h 43"/>
                  <a:gd name="T34" fmla="*/ 358 w 51"/>
                  <a:gd name="T35" fmla="*/ 5327 h 43"/>
                  <a:gd name="T36" fmla="*/ 338 w 51"/>
                  <a:gd name="T37" fmla="*/ 4978 h 43"/>
                  <a:gd name="T38" fmla="*/ 338 w 51"/>
                  <a:gd name="T39" fmla="*/ 4370 h 43"/>
                  <a:gd name="T40" fmla="*/ 358 w 51"/>
                  <a:gd name="T41" fmla="*/ 3795 h 43"/>
                  <a:gd name="T42" fmla="*/ 378 w 51"/>
                  <a:gd name="T43" fmla="*/ 3352 h 43"/>
                  <a:gd name="T44" fmla="*/ 448 w 51"/>
                  <a:gd name="T45" fmla="*/ 3114 h 43"/>
                  <a:gd name="T46" fmla="*/ 504 w 51"/>
                  <a:gd name="T47" fmla="*/ 2226 h 43"/>
                  <a:gd name="T48" fmla="*/ 597 w 51"/>
                  <a:gd name="T49" fmla="*/ 1935 h 43"/>
                  <a:gd name="T50" fmla="*/ 794 w 51"/>
                  <a:gd name="T51" fmla="*/ 1591 h 43"/>
                  <a:gd name="T52" fmla="*/ 942 w 51"/>
                  <a:gd name="T53" fmla="*/ 1480 h 43"/>
                  <a:gd name="T54" fmla="*/ 999 w 51"/>
                  <a:gd name="T55" fmla="*/ 1390 h 43"/>
                  <a:gd name="T56" fmla="*/ 1118 w 51"/>
                  <a:gd name="T57" fmla="*/ 1210 h 43"/>
                  <a:gd name="T58" fmla="*/ 1185 w 51"/>
                  <a:gd name="T59" fmla="*/ 1210 h 43"/>
                  <a:gd name="T60" fmla="*/ 1255 w 51"/>
                  <a:gd name="T61" fmla="*/ 1390 h 43"/>
                  <a:gd name="T62" fmla="*/ 1327 w 51"/>
                  <a:gd name="T63" fmla="*/ 1591 h 43"/>
                  <a:gd name="T64" fmla="*/ 1408 w 51"/>
                  <a:gd name="T65" fmla="*/ 1935 h 43"/>
                  <a:gd name="T66" fmla="*/ 1487 w 51"/>
                  <a:gd name="T67" fmla="*/ 2539 h 43"/>
                  <a:gd name="T68" fmla="*/ 1724 w 51"/>
                  <a:gd name="T69" fmla="*/ 2371 h 4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1"/>
                  <a:gd name="T106" fmla="*/ 0 h 43"/>
                  <a:gd name="T107" fmla="*/ 51 w 51"/>
                  <a:gd name="T108" fmla="*/ 43 h 4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1" h="43">
                    <a:moveTo>
                      <a:pt x="51" y="18"/>
                    </a:moveTo>
                    <a:lnTo>
                      <a:pt x="50" y="12"/>
                    </a:lnTo>
                    <a:lnTo>
                      <a:pt x="47" y="6"/>
                    </a:lnTo>
                    <a:lnTo>
                      <a:pt x="43" y="2"/>
                    </a:lnTo>
                    <a:lnTo>
                      <a:pt x="38" y="0"/>
                    </a:lnTo>
                    <a:lnTo>
                      <a:pt x="33" y="0"/>
                    </a:lnTo>
                    <a:lnTo>
                      <a:pt x="28" y="0"/>
                    </a:lnTo>
                    <a:lnTo>
                      <a:pt x="24" y="2"/>
                    </a:lnTo>
                    <a:lnTo>
                      <a:pt x="18" y="4"/>
                    </a:lnTo>
                    <a:lnTo>
                      <a:pt x="14" y="7"/>
                    </a:lnTo>
                    <a:lnTo>
                      <a:pt x="10" y="12"/>
                    </a:lnTo>
                    <a:lnTo>
                      <a:pt x="7" y="16"/>
                    </a:lnTo>
                    <a:lnTo>
                      <a:pt x="3" y="21"/>
                    </a:lnTo>
                    <a:lnTo>
                      <a:pt x="1" y="26"/>
                    </a:lnTo>
                    <a:lnTo>
                      <a:pt x="0" y="32"/>
                    </a:lnTo>
                    <a:lnTo>
                      <a:pt x="0" y="37"/>
                    </a:lnTo>
                    <a:lnTo>
                      <a:pt x="1" y="43"/>
                    </a:lnTo>
                    <a:lnTo>
                      <a:pt x="10" y="39"/>
                    </a:lnTo>
                    <a:lnTo>
                      <a:pt x="9" y="36"/>
                    </a:lnTo>
                    <a:lnTo>
                      <a:pt x="9" y="33"/>
                    </a:lnTo>
                    <a:lnTo>
                      <a:pt x="10" y="28"/>
                    </a:lnTo>
                    <a:lnTo>
                      <a:pt x="11" y="25"/>
                    </a:lnTo>
                    <a:lnTo>
                      <a:pt x="14" y="22"/>
                    </a:lnTo>
                    <a:lnTo>
                      <a:pt x="16" y="17"/>
                    </a:lnTo>
                    <a:lnTo>
                      <a:pt x="19" y="15"/>
                    </a:lnTo>
                    <a:lnTo>
                      <a:pt x="24" y="12"/>
                    </a:lnTo>
                    <a:lnTo>
                      <a:pt x="27" y="11"/>
                    </a:lnTo>
                    <a:lnTo>
                      <a:pt x="30" y="10"/>
                    </a:lnTo>
                    <a:lnTo>
                      <a:pt x="33" y="8"/>
                    </a:lnTo>
                    <a:lnTo>
                      <a:pt x="36" y="8"/>
                    </a:lnTo>
                    <a:lnTo>
                      <a:pt x="38" y="10"/>
                    </a:lnTo>
                    <a:lnTo>
                      <a:pt x="39" y="12"/>
                    </a:lnTo>
                    <a:lnTo>
                      <a:pt x="42" y="15"/>
                    </a:lnTo>
                    <a:lnTo>
                      <a:pt x="43" y="19"/>
                    </a:lnTo>
                    <a:lnTo>
                      <a:pt x="51" y="1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56" name="Freeform 1178"/>
              <p:cNvSpPr>
                <a:spLocks noChangeArrowheads="1"/>
              </p:cNvSpPr>
              <p:nvPr/>
            </p:nvSpPr>
            <p:spPr bwMode="auto">
              <a:xfrm>
                <a:off x="3023" y="4166"/>
                <a:ext cx="33" cy="37"/>
              </a:xfrm>
              <a:custGeom>
                <a:avLst/>
                <a:gdLst>
                  <a:gd name="T0" fmla="*/ 650 w 37"/>
                  <a:gd name="T1" fmla="*/ 6578 h 39"/>
                  <a:gd name="T2" fmla="*/ 585 w 37"/>
                  <a:gd name="T3" fmla="*/ 6215 h 39"/>
                  <a:gd name="T4" fmla="*/ 526 w 37"/>
                  <a:gd name="T5" fmla="*/ 5756 h 39"/>
                  <a:gd name="T6" fmla="*/ 427 w 37"/>
                  <a:gd name="T7" fmla="*/ 4977 h 39"/>
                  <a:gd name="T8" fmla="*/ 346 w 37"/>
                  <a:gd name="T9" fmla="*/ 4537 h 39"/>
                  <a:gd name="T10" fmla="*/ 280 w 37"/>
                  <a:gd name="T11" fmla="*/ 3365 h 39"/>
                  <a:gd name="T12" fmla="*/ 216 w 37"/>
                  <a:gd name="T13" fmla="*/ 2327 h 39"/>
                  <a:gd name="T14" fmla="*/ 194 w 37"/>
                  <a:gd name="T15" fmla="*/ 67 h 39"/>
                  <a:gd name="T16" fmla="*/ 4 w 37"/>
                  <a:gd name="T17" fmla="*/ 0 h 39"/>
                  <a:gd name="T18" fmla="*/ 0 w 37"/>
                  <a:gd name="T19" fmla="*/ 1 h 39"/>
                  <a:gd name="T20" fmla="*/ 2 w 37"/>
                  <a:gd name="T21" fmla="*/ 1998 h 39"/>
                  <a:gd name="T22" fmla="*/ 4 w 37"/>
                  <a:gd name="T23" fmla="*/ 3620 h 39"/>
                  <a:gd name="T24" fmla="*/ 194 w 37"/>
                  <a:gd name="T25" fmla="*/ 4890 h 39"/>
                  <a:gd name="T26" fmla="*/ 239 w 37"/>
                  <a:gd name="T27" fmla="*/ 5756 h 39"/>
                  <a:gd name="T28" fmla="*/ 328 w 37"/>
                  <a:gd name="T29" fmla="*/ 6671 h 39"/>
                  <a:gd name="T30" fmla="*/ 427 w 37"/>
                  <a:gd name="T31" fmla="*/ 7642 h 39"/>
                  <a:gd name="T32" fmla="*/ 526 w 37"/>
                  <a:gd name="T33" fmla="*/ 8221 h 39"/>
                  <a:gd name="T34" fmla="*/ 556 w 37"/>
                  <a:gd name="T35" fmla="*/ 8353 h 39"/>
                  <a:gd name="T36" fmla="*/ 650 w 37"/>
                  <a:gd name="T37" fmla="*/ 6578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
                  <a:gd name="T58" fmla="*/ 0 h 39"/>
                  <a:gd name="T59" fmla="*/ 37 w 37"/>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 h="39">
                    <a:moveTo>
                      <a:pt x="37" y="30"/>
                    </a:moveTo>
                    <a:lnTo>
                      <a:pt x="33" y="29"/>
                    </a:lnTo>
                    <a:lnTo>
                      <a:pt x="29" y="27"/>
                    </a:lnTo>
                    <a:lnTo>
                      <a:pt x="25" y="23"/>
                    </a:lnTo>
                    <a:lnTo>
                      <a:pt x="21" y="20"/>
                    </a:lnTo>
                    <a:lnTo>
                      <a:pt x="17" y="16"/>
                    </a:lnTo>
                    <a:lnTo>
                      <a:pt x="12" y="11"/>
                    </a:lnTo>
                    <a:lnTo>
                      <a:pt x="10" y="6"/>
                    </a:lnTo>
                    <a:lnTo>
                      <a:pt x="8" y="0"/>
                    </a:lnTo>
                    <a:lnTo>
                      <a:pt x="0" y="1"/>
                    </a:lnTo>
                    <a:lnTo>
                      <a:pt x="2" y="9"/>
                    </a:lnTo>
                    <a:lnTo>
                      <a:pt x="5" y="17"/>
                    </a:lnTo>
                    <a:lnTo>
                      <a:pt x="10" y="22"/>
                    </a:lnTo>
                    <a:lnTo>
                      <a:pt x="14" y="27"/>
                    </a:lnTo>
                    <a:lnTo>
                      <a:pt x="20" y="31"/>
                    </a:lnTo>
                    <a:lnTo>
                      <a:pt x="25" y="34"/>
                    </a:lnTo>
                    <a:lnTo>
                      <a:pt x="29" y="37"/>
                    </a:lnTo>
                    <a:lnTo>
                      <a:pt x="32" y="39"/>
                    </a:lnTo>
                    <a:lnTo>
                      <a:pt x="37" y="3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57" name="Freeform 1179"/>
              <p:cNvSpPr>
                <a:spLocks noChangeArrowheads="1"/>
              </p:cNvSpPr>
              <p:nvPr/>
            </p:nvSpPr>
            <p:spPr bwMode="auto">
              <a:xfrm>
                <a:off x="2943" y="4165"/>
                <a:ext cx="64" cy="55"/>
              </a:xfrm>
              <a:custGeom>
                <a:avLst/>
                <a:gdLst>
                  <a:gd name="T0" fmla="*/ 2869 w 66"/>
                  <a:gd name="T1" fmla="*/ 878 h 66"/>
                  <a:gd name="T2" fmla="*/ 2994 w 66"/>
                  <a:gd name="T3" fmla="*/ 908 h 66"/>
                  <a:gd name="T4" fmla="*/ 3042 w 66"/>
                  <a:gd name="T5" fmla="*/ 918 h 66"/>
                  <a:gd name="T6" fmla="*/ 3042 w 66"/>
                  <a:gd name="T7" fmla="*/ 944 h 66"/>
                  <a:gd name="T8" fmla="*/ 2994 w 66"/>
                  <a:gd name="T9" fmla="*/ 988 h 66"/>
                  <a:gd name="T10" fmla="*/ 2824 w 66"/>
                  <a:gd name="T11" fmla="*/ 1062 h 66"/>
                  <a:gd name="T12" fmla="*/ 2405 w 66"/>
                  <a:gd name="T13" fmla="*/ 1133 h 66"/>
                  <a:gd name="T14" fmla="*/ 2207 w 66"/>
                  <a:gd name="T15" fmla="*/ 1133 h 66"/>
                  <a:gd name="T16" fmla="*/ 2017 w 66"/>
                  <a:gd name="T17" fmla="*/ 1143 h 66"/>
                  <a:gd name="T18" fmla="*/ 1645 w 66"/>
                  <a:gd name="T19" fmla="*/ 1133 h 66"/>
                  <a:gd name="T20" fmla="*/ 1416 w 66"/>
                  <a:gd name="T21" fmla="*/ 1122 h 66"/>
                  <a:gd name="T22" fmla="*/ 1188 w 66"/>
                  <a:gd name="T23" fmla="*/ 1065 h 66"/>
                  <a:gd name="T24" fmla="*/ 788 w 66"/>
                  <a:gd name="T25" fmla="*/ 988 h 66"/>
                  <a:gd name="T26" fmla="*/ 553 w 66"/>
                  <a:gd name="T27" fmla="*/ 918 h 66"/>
                  <a:gd name="T28" fmla="*/ 7 w 66"/>
                  <a:gd name="T29" fmla="*/ 793 h 66"/>
                  <a:gd name="T30" fmla="*/ 3 w 66"/>
                  <a:gd name="T31" fmla="*/ 705 h 66"/>
                  <a:gd name="T32" fmla="*/ 2 w 66"/>
                  <a:gd name="T33" fmla="*/ 610 h 66"/>
                  <a:gd name="T34" fmla="*/ 0 w 66"/>
                  <a:gd name="T35" fmla="*/ 506 h 66"/>
                  <a:gd name="T36" fmla="*/ 2 w 66"/>
                  <a:gd name="T37" fmla="*/ 408 h 66"/>
                  <a:gd name="T38" fmla="*/ 3 w 66"/>
                  <a:gd name="T39" fmla="*/ 331 h 66"/>
                  <a:gd name="T40" fmla="*/ 6 w 66"/>
                  <a:gd name="T41" fmla="*/ 211 h 66"/>
                  <a:gd name="T42" fmla="*/ 465 w 66"/>
                  <a:gd name="T43" fmla="*/ 161 h 66"/>
                  <a:gd name="T44" fmla="*/ 553 w 66"/>
                  <a:gd name="T45" fmla="*/ 6 h 66"/>
                  <a:gd name="T46" fmla="*/ 700 w 66"/>
                  <a:gd name="T47" fmla="*/ 2 h 66"/>
                  <a:gd name="T48" fmla="*/ 940 w 66"/>
                  <a:gd name="T49" fmla="*/ 1 h 66"/>
                  <a:gd name="T50" fmla="*/ 1188 w 66"/>
                  <a:gd name="T51" fmla="*/ 0 h 66"/>
                  <a:gd name="T52" fmla="*/ 1298 w 66"/>
                  <a:gd name="T53" fmla="*/ 1 h 66"/>
                  <a:gd name="T54" fmla="*/ 1460 w 66"/>
                  <a:gd name="T55" fmla="*/ 2 h 66"/>
                  <a:gd name="T56" fmla="*/ 1594 w 66"/>
                  <a:gd name="T57" fmla="*/ 137 h 66"/>
                  <a:gd name="T58" fmla="*/ 1691 w 66"/>
                  <a:gd name="T59" fmla="*/ 198 h 66"/>
                  <a:gd name="T60" fmla="*/ 1850 w 66"/>
                  <a:gd name="T61" fmla="*/ 331 h 66"/>
                  <a:gd name="T62" fmla="*/ 1903 w 66"/>
                  <a:gd name="T63" fmla="*/ 472 h 66"/>
                  <a:gd name="T64" fmla="*/ 2017 w 66"/>
                  <a:gd name="T65" fmla="*/ 550 h 66"/>
                  <a:gd name="T66" fmla="*/ 2138 w 66"/>
                  <a:gd name="T67" fmla="*/ 655 h 66"/>
                  <a:gd name="T68" fmla="*/ 2267 w 66"/>
                  <a:gd name="T69" fmla="*/ 731 h 66"/>
                  <a:gd name="T70" fmla="*/ 2405 w 66"/>
                  <a:gd name="T71" fmla="*/ 785 h 66"/>
                  <a:gd name="T72" fmla="*/ 2633 w 66"/>
                  <a:gd name="T73" fmla="*/ 816 h 66"/>
                  <a:gd name="T74" fmla="*/ 2793 w 66"/>
                  <a:gd name="T75" fmla="*/ 855 h 66"/>
                  <a:gd name="T76" fmla="*/ 2869 w 66"/>
                  <a:gd name="T77" fmla="*/ 878 h 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6"/>
                  <a:gd name="T118" fmla="*/ 0 h 66"/>
                  <a:gd name="T119" fmla="*/ 66 w 66"/>
                  <a:gd name="T120" fmla="*/ 66 h 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6" h="66">
                    <a:moveTo>
                      <a:pt x="62" y="51"/>
                    </a:moveTo>
                    <a:lnTo>
                      <a:pt x="65" y="52"/>
                    </a:lnTo>
                    <a:lnTo>
                      <a:pt x="66" y="53"/>
                    </a:lnTo>
                    <a:lnTo>
                      <a:pt x="66" y="55"/>
                    </a:lnTo>
                    <a:lnTo>
                      <a:pt x="65" y="57"/>
                    </a:lnTo>
                    <a:lnTo>
                      <a:pt x="61" y="61"/>
                    </a:lnTo>
                    <a:lnTo>
                      <a:pt x="52" y="65"/>
                    </a:lnTo>
                    <a:lnTo>
                      <a:pt x="48" y="65"/>
                    </a:lnTo>
                    <a:lnTo>
                      <a:pt x="43" y="66"/>
                    </a:lnTo>
                    <a:lnTo>
                      <a:pt x="36" y="65"/>
                    </a:lnTo>
                    <a:lnTo>
                      <a:pt x="31" y="64"/>
                    </a:lnTo>
                    <a:lnTo>
                      <a:pt x="25" y="62"/>
                    </a:lnTo>
                    <a:lnTo>
                      <a:pt x="18" y="57"/>
                    </a:lnTo>
                    <a:lnTo>
                      <a:pt x="12" y="53"/>
                    </a:lnTo>
                    <a:lnTo>
                      <a:pt x="7" y="46"/>
                    </a:lnTo>
                    <a:lnTo>
                      <a:pt x="3" y="41"/>
                    </a:lnTo>
                    <a:lnTo>
                      <a:pt x="2" y="35"/>
                    </a:lnTo>
                    <a:lnTo>
                      <a:pt x="0" y="29"/>
                    </a:lnTo>
                    <a:lnTo>
                      <a:pt x="2" y="23"/>
                    </a:lnTo>
                    <a:lnTo>
                      <a:pt x="3" y="19"/>
                    </a:lnTo>
                    <a:lnTo>
                      <a:pt x="6" y="13"/>
                    </a:lnTo>
                    <a:lnTo>
                      <a:pt x="9" y="9"/>
                    </a:lnTo>
                    <a:lnTo>
                      <a:pt x="12" y="6"/>
                    </a:lnTo>
                    <a:lnTo>
                      <a:pt x="16" y="2"/>
                    </a:lnTo>
                    <a:lnTo>
                      <a:pt x="21" y="1"/>
                    </a:lnTo>
                    <a:lnTo>
                      <a:pt x="25" y="0"/>
                    </a:lnTo>
                    <a:lnTo>
                      <a:pt x="28" y="1"/>
                    </a:lnTo>
                    <a:lnTo>
                      <a:pt x="32" y="2"/>
                    </a:lnTo>
                    <a:lnTo>
                      <a:pt x="35" y="7"/>
                    </a:lnTo>
                    <a:lnTo>
                      <a:pt x="37" y="12"/>
                    </a:lnTo>
                    <a:lnTo>
                      <a:pt x="40" y="19"/>
                    </a:lnTo>
                    <a:lnTo>
                      <a:pt x="41" y="27"/>
                    </a:lnTo>
                    <a:lnTo>
                      <a:pt x="43" y="32"/>
                    </a:lnTo>
                    <a:lnTo>
                      <a:pt x="46" y="38"/>
                    </a:lnTo>
                    <a:lnTo>
                      <a:pt x="49" y="42"/>
                    </a:lnTo>
                    <a:lnTo>
                      <a:pt x="52" y="45"/>
                    </a:lnTo>
                    <a:lnTo>
                      <a:pt x="57" y="47"/>
                    </a:lnTo>
                    <a:lnTo>
                      <a:pt x="60" y="50"/>
                    </a:lnTo>
                    <a:lnTo>
                      <a:pt x="62" y="51"/>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58" name="Freeform 1180"/>
              <p:cNvSpPr>
                <a:spLocks noChangeArrowheads="1"/>
              </p:cNvSpPr>
              <p:nvPr/>
            </p:nvSpPr>
            <p:spPr bwMode="auto">
              <a:xfrm>
                <a:off x="2946" y="4213"/>
                <a:ext cx="65" cy="24"/>
              </a:xfrm>
              <a:custGeom>
                <a:avLst/>
                <a:gdLst>
                  <a:gd name="T0" fmla="*/ 0 w 67"/>
                  <a:gd name="T1" fmla="*/ 3 h 28"/>
                  <a:gd name="T2" fmla="*/ 6 w 67"/>
                  <a:gd name="T3" fmla="*/ 530 h 28"/>
                  <a:gd name="T4" fmla="*/ 552 w 67"/>
                  <a:gd name="T5" fmla="*/ 801 h 28"/>
                  <a:gd name="T6" fmla="*/ 829 w 67"/>
                  <a:gd name="T7" fmla="*/ 948 h 28"/>
                  <a:gd name="T8" fmla="*/ 1175 w 67"/>
                  <a:gd name="T9" fmla="*/ 1056 h 28"/>
                  <a:gd name="T10" fmla="*/ 1422 w 67"/>
                  <a:gd name="T11" fmla="*/ 1089 h 28"/>
                  <a:gd name="T12" fmla="*/ 1763 w 67"/>
                  <a:gd name="T13" fmla="*/ 1166 h 28"/>
                  <a:gd name="T14" fmla="*/ 1978 w 67"/>
                  <a:gd name="T15" fmla="*/ 1166 h 28"/>
                  <a:gd name="T16" fmla="*/ 2171 w 67"/>
                  <a:gd name="T17" fmla="*/ 1056 h 28"/>
                  <a:gd name="T18" fmla="*/ 2646 w 67"/>
                  <a:gd name="T19" fmla="*/ 948 h 28"/>
                  <a:gd name="T20" fmla="*/ 2850 w 67"/>
                  <a:gd name="T21" fmla="*/ 747 h 28"/>
                  <a:gd name="T22" fmla="*/ 2901 w 67"/>
                  <a:gd name="T23" fmla="*/ 530 h 28"/>
                  <a:gd name="T24" fmla="*/ 2901 w 67"/>
                  <a:gd name="T25" fmla="*/ 375 h 28"/>
                  <a:gd name="T26" fmla="*/ 2804 w 67"/>
                  <a:gd name="T27" fmla="*/ 3 h 28"/>
                  <a:gd name="T28" fmla="*/ 2646 w 67"/>
                  <a:gd name="T29" fmla="*/ 3 h 28"/>
                  <a:gd name="T30" fmla="*/ 2584 w 67"/>
                  <a:gd name="T31" fmla="*/ 494 h 28"/>
                  <a:gd name="T32" fmla="*/ 2646 w 67"/>
                  <a:gd name="T33" fmla="*/ 494 h 28"/>
                  <a:gd name="T34" fmla="*/ 2584 w 67"/>
                  <a:gd name="T35" fmla="*/ 494 h 28"/>
                  <a:gd name="T36" fmla="*/ 2584 w 67"/>
                  <a:gd name="T37" fmla="*/ 461 h 28"/>
                  <a:gd name="T38" fmla="*/ 2437 w 67"/>
                  <a:gd name="T39" fmla="*/ 567 h 28"/>
                  <a:gd name="T40" fmla="*/ 2096 w 67"/>
                  <a:gd name="T41" fmla="*/ 747 h 28"/>
                  <a:gd name="T42" fmla="*/ 1934 w 67"/>
                  <a:gd name="T43" fmla="*/ 747 h 28"/>
                  <a:gd name="T44" fmla="*/ 1763 w 67"/>
                  <a:gd name="T45" fmla="*/ 801 h 28"/>
                  <a:gd name="T46" fmla="*/ 1482 w 67"/>
                  <a:gd name="T47" fmla="*/ 747 h 28"/>
                  <a:gd name="T48" fmla="*/ 1266 w 67"/>
                  <a:gd name="T49" fmla="*/ 698 h 28"/>
                  <a:gd name="T50" fmla="*/ 1047 w 67"/>
                  <a:gd name="T51" fmla="*/ 567 h 28"/>
                  <a:gd name="T52" fmla="*/ 738 w 67"/>
                  <a:gd name="T53" fmla="*/ 461 h 28"/>
                  <a:gd name="T54" fmla="*/ 521 w 67"/>
                  <a:gd name="T55" fmla="*/ 351 h 28"/>
                  <a:gd name="T56" fmla="*/ 7 w 67"/>
                  <a:gd name="T57" fmla="*/ 0 h 28"/>
                  <a:gd name="T58" fmla="*/ 0 w 67"/>
                  <a:gd name="T59" fmla="*/ 3 h 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7"/>
                  <a:gd name="T91" fmla="*/ 0 h 28"/>
                  <a:gd name="T92" fmla="*/ 67 w 67"/>
                  <a:gd name="T93" fmla="*/ 28 h 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7" h="28">
                    <a:moveTo>
                      <a:pt x="0" y="6"/>
                    </a:moveTo>
                    <a:lnTo>
                      <a:pt x="6" y="13"/>
                    </a:lnTo>
                    <a:lnTo>
                      <a:pt x="13" y="19"/>
                    </a:lnTo>
                    <a:lnTo>
                      <a:pt x="20" y="22"/>
                    </a:lnTo>
                    <a:lnTo>
                      <a:pt x="26" y="25"/>
                    </a:lnTo>
                    <a:lnTo>
                      <a:pt x="33" y="26"/>
                    </a:lnTo>
                    <a:lnTo>
                      <a:pt x="40" y="28"/>
                    </a:lnTo>
                    <a:lnTo>
                      <a:pt x="45" y="28"/>
                    </a:lnTo>
                    <a:lnTo>
                      <a:pt x="50" y="25"/>
                    </a:lnTo>
                    <a:lnTo>
                      <a:pt x="60" y="22"/>
                    </a:lnTo>
                    <a:lnTo>
                      <a:pt x="65" y="18"/>
                    </a:lnTo>
                    <a:lnTo>
                      <a:pt x="67" y="13"/>
                    </a:lnTo>
                    <a:lnTo>
                      <a:pt x="67" y="8"/>
                    </a:lnTo>
                    <a:lnTo>
                      <a:pt x="64" y="4"/>
                    </a:lnTo>
                    <a:lnTo>
                      <a:pt x="60" y="3"/>
                    </a:lnTo>
                    <a:lnTo>
                      <a:pt x="59" y="12"/>
                    </a:lnTo>
                    <a:lnTo>
                      <a:pt x="60" y="12"/>
                    </a:lnTo>
                    <a:lnTo>
                      <a:pt x="59" y="12"/>
                    </a:lnTo>
                    <a:lnTo>
                      <a:pt x="59" y="11"/>
                    </a:lnTo>
                    <a:lnTo>
                      <a:pt x="56" y="14"/>
                    </a:lnTo>
                    <a:lnTo>
                      <a:pt x="48" y="18"/>
                    </a:lnTo>
                    <a:lnTo>
                      <a:pt x="44" y="18"/>
                    </a:lnTo>
                    <a:lnTo>
                      <a:pt x="40" y="19"/>
                    </a:lnTo>
                    <a:lnTo>
                      <a:pt x="34" y="18"/>
                    </a:lnTo>
                    <a:lnTo>
                      <a:pt x="29" y="17"/>
                    </a:lnTo>
                    <a:lnTo>
                      <a:pt x="24" y="14"/>
                    </a:lnTo>
                    <a:lnTo>
                      <a:pt x="18" y="11"/>
                    </a:lnTo>
                    <a:lnTo>
                      <a:pt x="12" y="7"/>
                    </a:lnTo>
                    <a:lnTo>
                      <a:pt x="7" y="0"/>
                    </a:lnTo>
                    <a:lnTo>
                      <a:pt x="0" y="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59" name="Freeform 1181"/>
              <p:cNvSpPr>
                <a:spLocks noChangeArrowheads="1"/>
              </p:cNvSpPr>
              <p:nvPr/>
            </p:nvSpPr>
            <p:spPr bwMode="auto">
              <a:xfrm>
                <a:off x="2940" y="4160"/>
                <a:ext cx="45" cy="52"/>
              </a:xfrm>
              <a:custGeom>
                <a:avLst/>
                <a:gdLst>
                  <a:gd name="T0" fmla="*/ 2021 w 48"/>
                  <a:gd name="T1" fmla="*/ 4053 h 53"/>
                  <a:gd name="T2" fmla="*/ 1947 w 48"/>
                  <a:gd name="T3" fmla="*/ 2383 h 53"/>
                  <a:gd name="T4" fmla="*/ 1833 w 48"/>
                  <a:gd name="T5" fmla="*/ 1541 h 53"/>
                  <a:gd name="T6" fmla="*/ 1624 w 48"/>
                  <a:gd name="T7" fmla="*/ 3 h 53"/>
                  <a:gd name="T8" fmla="*/ 1438 w 48"/>
                  <a:gd name="T9" fmla="*/ 1 h 53"/>
                  <a:gd name="T10" fmla="*/ 1200 w 48"/>
                  <a:gd name="T11" fmla="*/ 0 h 53"/>
                  <a:gd name="T12" fmla="*/ 1062 w 48"/>
                  <a:gd name="T13" fmla="*/ 1 h 53"/>
                  <a:gd name="T14" fmla="*/ 738 w 48"/>
                  <a:gd name="T15" fmla="*/ 3 h 53"/>
                  <a:gd name="T16" fmla="*/ 579 w 48"/>
                  <a:gd name="T17" fmla="*/ 60 h 53"/>
                  <a:gd name="T18" fmla="*/ 456 w 48"/>
                  <a:gd name="T19" fmla="*/ 1786 h 53"/>
                  <a:gd name="T20" fmla="*/ 6 w 48"/>
                  <a:gd name="T21" fmla="*/ 2561 h 53"/>
                  <a:gd name="T22" fmla="*/ 3 w 48"/>
                  <a:gd name="T23" fmla="*/ 3779 h 53"/>
                  <a:gd name="T24" fmla="*/ 1 w 48"/>
                  <a:gd name="T25" fmla="*/ 4690 h 53"/>
                  <a:gd name="T26" fmla="*/ 0 w 48"/>
                  <a:gd name="T27" fmla="*/ 5833 h 53"/>
                  <a:gd name="T28" fmla="*/ 1 w 48"/>
                  <a:gd name="T29" fmla="*/ 7082 h 53"/>
                  <a:gd name="T30" fmla="*/ 3 w 48"/>
                  <a:gd name="T31" fmla="*/ 8228 h 53"/>
                  <a:gd name="T32" fmla="*/ 7 w 48"/>
                  <a:gd name="T33" fmla="*/ 9512 h 53"/>
                  <a:gd name="T34" fmla="*/ 579 w 48"/>
                  <a:gd name="T35" fmla="*/ 8390 h 53"/>
                  <a:gd name="T36" fmla="*/ 483 w 48"/>
                  <a:gd name="T37" fmla="*/ 7642 h 53"/>
                  <a:gd name="T38" fmla="*/ 456 w 48"/>
                  <a:gd name="T39" fmla="*/ 6743 h 53"/>
                  <a:gd name="T40" fmla="*/ 428 w 48"/>
                  <a:gd name="T41" fmla="*/ 5833 h 53"/>
                  <a:gd name="T42" fmla="*/ 456 w 48"/>
                  <a:gd name="T43" fmla="*/ 4951 h 53"/>
                  <a:gd name="T44" fmla="*/ 483 w 48"/>
                  <a:gd name="T45" fmla="*/ 4282 h 53"/>
                  <a:gd name="T46" fmla="*/ 546 w 48"/>
                  <a:gd name="T47" fmla="*/ 3681 h 53"/>
                  <a:gd name="T48" fmla="*/ 654 w 48"/>
                  <a:gd name="T49" fmla="*/ 2752 h 53"/>
                  <a:gd name="T50" fmla="*/ 785 w 48"/>
                  <a:gd name="T51" fmla="*/ 2210 h 53"/>
                  <a:gd name="T52" fmla="*/ 941 w 48"/>
                  <a:gd name="T53" fmla="*/ 1921 h 53"/>
                  <a:gd name="T54" fmla="*/ 1129 w 48"/>
                  <a:gd name="T55" fmla="*/ 1786 h 53"/>
                  <a:gd name="T56" fmla="*/ 1200 w 48"/>
                  <a:gd name="T57" fmla="*/ 1663 h 53"/>
                  <a:gd name="T58" fmla="*/ 1276 w 48"/>
                  <a:gd name="T59" fmla="*/ 1786 h 53"/>
                  <a:gd name="T60" fmla="*/ 1356 w 48"/>
                  <a:gd name="T61" fmla="*/ 1921 h 53"/>
                  <a:gd name="T62" fmla="*/ 1441 w 48"/>
                  <a:gd name="T63" fmla="*/ 2210 h 53"/>
                  <a:gd name="T64" fmla="*/ 1530 w 48"/>
                  <a:gd name="T65" fmla="*/ 2957 h 53"/>
                  <a:gd name="T66" fmla="*/ 1626 w 48"/>
                  <a:gd name="T67" fmla="*/ 4282 h 53"/>
                  <a:gd name="T68" fmla="*/ 2021 w 48"/>
                  <a:gd name="T69" fmla="*/ 4053 h 5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8"/>
                  <a:gd name="T106" fmla="*/ 0 h 53"/>
                  <a:gd name="T107" fmla="*/ 48 w 48"/>
                  <a:gd name="T108" fmla="*/ 53 h 5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8" h="53">
                    <a:moveTo>
                      <a:pt x="48" y="23"/>
                    </a:moveTo>
                    <a:lnTo>
                      <a:pt x="46" y="14"/>
                    </a:lnTo>
                    <a:lnTo>
                      <a:pt x="43" y="8"/>
                    </a:lnTo>
                    <a:lnTo>
                      <a:pt x="38" y="3"/>
                    </a:lnTo>
                    <a:lnTo>
                      <a:pt x="34" y="1"/>
                    </a:lnTo>
                    <a:lnTo>
                      <a:pt x="29" y="0"/>
                    </a:lnTo>
                    <a:lnTo>
                      <a:pt x="24" y="1"/>
                    </a:lnTo>
                    <a:lnTo>
                      <a:pt x="18" y="3"/>
                    </a:lnTo>
                    <a:lnTo>
                      <a:pt x="14" y="6"/>
                    </a:lnTo>
                    <a:lnTo>
                      <a:pt x="10" y="10"/>
                    </a:lnTo>
                    <a:lnTo>
                      <a:pt x="6" y="15"/>
                    </a:lnTo>
                    <a:lnTo>
                      <a:pt x="3" y="21"/>
                    </a:lnTo>
                    <a:lnTo>
                      <a:pt x="1" y="27"/>
                    </a:lnTo>
                    <a:lnTo>
                      <a:pt x="0" y="33"/>
                    </a:lnTo>
                    <a:lnTo>
                      <a:pt x="1" y="39"/>
                    </a:lnTo>
                    <a:lnTo>
                      <a:pt x="3" y="46"/>
                    </a:lnTo>
                    <a:lnTo>
                      <a:pt x="7" y="53"/>
                    </a:lnTo>
                    <a:lnTo>
                      <a:pt x="14" y="47"/>
                    </a:lnTo>
                    <a:lnTo>
                      <a:pt x="11" y="43"/>
                    </a:lnTo>
                    <a:lnTo>
                      <a:pt x="10" y="38"/>
                    </a:lnTo>
                    <a:lnTo>
                      <a:pt x="9" y="33"/>
                    </a:lnTo>
                    <a:lnTo>
                      <a:pt x="10" y="28"/>
                    </a:lnTo>
                    <a:lnTo>
                      <a:pt x="11" y="24"/>
                    </a:lnTo>
                    <a:lnTo>
                      <a:pt x="13" y="20"/>
                    </a:lnTo>
                    <a:lnTo>
                      <a:pt x="16" y="16"/>
                    </a:lnTo>
                    <a:lnTo>
                      <a:pt x="19" y="13"/>
                    </a:lnTo>
                    <a:lnTo>
                      <a:pt x="22" y="11"/>
                    </a:lnTo>
                    <a:lnTo>
                      <a:pt x="26" y="10"/>
                    </a:lnTo>
                    <a:lnTo>
                      <a:pt x="29" y="9"/>
                    </a:lnTo>
                    <a:lnTo>
                      <a:pt x="31" y="10"/>
                    </a:lnTo>
                    <a:lnTo>
                      <a:pt x="33" y="11"/>
                    </a:lnTo>
                    <a:lnTo>
                      <a:pt x="35" y="13"/>
                    </a:lnTo>
                    <a:lnTo>
                      <a:pt x="37" y="17"/>
                    </a:lnTo>
                    <a:lnTo>
                      <a:pt x="39" y="24"/>
                    </a:lnTo>
                    <a:lnTo>
                      <a:pt x="48" y="2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60" name="Freeform 1182"/>
              <p:cNvSpPr>
                <a:spLocks noChangeArrowheads="1"/>
              </p:cNvSpPr>
              <p:nvPr/>
            </p:nvSpPr>
            <p:spPr bwMode="auto">
              <a:xfrm>
                <a:off x="2980" y="4186"/>
                <a:ext cx="24" cy="33"/>
              </a:xfrm>
              <a:custGeom>
                <a:avLst/>
                <a:gdLst>
                  <a:gd name="T0" fmla="*/ 1166 w 28"/>
                  <a:gd name="T1" fmla="*/ 3666 h 36"/>
                  <a:gd name="T2" fmla="*/ 1089 w 28"/>
                  <a:gd name="T3" fmla="*/ 3451 h 36"/>
                  <a:gd name="T4" fmla="*/ 1016 w 28"/>
                  <a:gd name="T5" fmla="*/ 3384 h 36"/>
                  <a:gd name="T6" fmla="*/ 858 w 28"/>
                  <a:gd name="T7" fmla="*/ 3124 h 36"/>
                  <a:gd name="T8" fmla="*/ 698 w 28"/>
                  <a:gd name="T9" fmla="*/ 2715 h 36"/>
                  <a:gd name="T10" fmla="*/ 567 w 28"/>
                  <a:gd name="T11" fmla="*/ 2134 h 36"/>
                  <a:gd name="T12" fmla="*/ 494 w 28"/>
                  <a:gd name="T13" fmla="*/ 1549 h 36"/>
                  <a:gd name="T14" fmla="*/ 430 w 28"/>
                  <a:gd name="T15" fmla="*/ 1039 h 36"/>
                  <a:gd name="T16" fmla="*/ 403 w 28"/>
                  <a:gd name="T17" fmla="*/ 0 h 36"/>
                  <a:gd name="T18" fmla="*/ 0 w 28"/>
                  <a:gd name="T19" fmla="*/ 1 h 36"/>
                  <a:gd name="T20" fmla="*/ 1 w 28"/>
                  <a:gd name="T21" fmla="*/ 1218 h 36"/>
                  <a:gd name="T22" fmla="*/ 3 w 28"/>
                  <a:gd name="T23" fmla="*/ 1971 h 36"/>
                  <a:gd name="T24" fmla="*/ 375 w 28"/>
                  <a:gd name="T25" fmla="*/ 2885 h 36"/>
                  <a:gd name="T26" fmla="*/ 461 w 28"/>
                  <a:gd name="T27" fmla="*/ 3451 h 36"/>
                  <a:gd name="T28" fmla="*/ 608 w 28"/>
                  <a:gd name="T29" fmla="*/ 4049 h 36"/>
                  <a:gd name="T30" fmla="*/ 747 w 28"/>
                  <a:gd name="T31" fmla="*/ 4554 h 36"/>
                  <a:gd name="T32" fmla="*/ 985 w 28"/>
                  <a:gd name="T33" fmla="*/ 4752 h 36"/>
                  <a:gd name="T34" fmla="*/ 1131 w 28"/>
                  <a:gd name="T35" fmla="*/ 4934 h 36"/>
                  <a:gd name="T36" fmla="*/ 1166 w 28"/>
                  <a:gd name="T37" fmla="*/ 3666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36"/>
                  <a:gd name="T59" fmla="*/ 28 w 28"/>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36">
                    <a:moveTo>
                      <a:pt x="28" y="27"/>
                    </a:moveTo>
                    <a:lnTo>
                      <a:pt x="26" y="26"/>
                    </a:lnTo>
                    <a:lnTo>
                      <a:pt x="24" y="25"/>
                    </a:lnTo>
                    <a:lnTo>
                      <a:pt x="20" y="23"/>
                    </a:lnTo>
                    <a:lnTo>
                      <a:pt x="17" y="20"/>
                    </a:lnTo>
                    <a:lnTo>
                      <a:pt x="14" y="16"/>
                    </a:lnTo>
                    <a:lnTo>
                      <a:pt x="12" y="12"/>
                    </a:lnTo>
                    <a:lnTo>
                      <a:pt x="10" y="7"/>
                    </a:lnTo>
                    <a:lnTo>
                      <a:pt x="9" y="0"/>
                    </a:lnTo>
                    <a:lnTo>
                      <a:pt x="0" y="1"/>
                    </a:lnTo>
                    <a:lnTo>
                      <a:pt x="1" y="9"/>
                    </a:lnTo>
                    <a:lnTo>
                      <a:pt x="4" y="15"/>
                    </a:lnTo>
                    <a:lnTo>
                      <a:pt x="8" y="21"/>
                    </a:lnTo>
                    <a:lnTo>
                      <a:pt x="11" y="26"/>
                    </a:lnTo>
                    <a:lnTo>
                      <a:pt x="15" y="30"/>
                    </a:lnTo>
                    <a:lnTo>
                      <a:pt x="18" y="33"/>
                    </a:lnTo>
                    <a:lnTo>
                      <a:pt x="23" y="35"/>
                    </a:lnTo>
                    <a:lnTo>
                      <a:pt x="27" y="36"/>
                    </a:lnTo>
                    <a:lnTo>
                      <a:pt x="28" y="2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61" name="Freeform 1183"/>
              <p:cNvSpPr>
                <a:spLocks noChangeArrowheads="1"/>
              </p:cNvSpPr>
              <p:nvPr/>
            </p:nvSpPr>
            <p:spPr bwMode="auto">
              <a:xfrm>
                <a:off x="2902" y="4187"/>
                <a:ext cx="66" cy="52"/>
              </a:xfrm>
              <a:custGeom>
                <a:avLst/>
                <a:gdLst>
                  <a:gd name="T0" fmla="*/ 2709 w 68"/>
                  <a:gd name="T1" fmla="*/ 1589 h 60"/>
                  <a:gd name="T2" fmla="*/ 2795 w 68"/>
                  <a:gd name="T3" fmla="*/ 1668 h 60"/>
                  <a:gd name="T4" fmla="*/ 2795 w 68"/>
                  <a:gd name="T5" fmla="*/ 1668 h 60"/>
                  <a:gd name="T6" fmla="*/ 2764 w 68"/>
                  <a:gd name="T7" fmla="*/ 1706 h 60"/>
                  <a:gd name="T8" fmla="*/ 2709 w 68"/>
                  <a:gd name="T9" fmla="*/ 1721 h 60"/>
                  <a:gd name="T10" fmla="*/ 2557 w 68"/>
                  <a:gd name="T11" fmla="*/ 1960 h 60"/>
                  <a:gd name="T12" fmla="*/ 2224 w 68"/>
                  <a:gd name="T13" fmla="*/ 2021 h 60"/>
                  <a:gd name="T14" fmla="*/ 1982 w 68"/>
                  <a:gd name="T15" fmla="*/ 2148 h 60"/>
                  <a:gd name="T16" fmla="*/ 1814 w 68"/>
                  <a:gd name="T17" fmla="*/ 2191 h 60"/>
                  <a:gd name="T18" fmla="*/ 1714 w 68"/>
                  <a:gd name="T19" fmla="*/ 2191 h 60"/>
                  <a:gd name="T20" fmla="*/ 1713 w 68"/>
                  <a:gd name="T21" fmla="*/ 2167 h 60"/>
                  <a:gd name="T22" fmla="*/ 1714 w 68"/>
                  <a:gd name="T23" fmla="*/ 2148 h 60"/>
                  <a:gd name="T24" fmla="*/ 1814 w 68"/>
                  <a:gd name="T25" fmla="*/ 2122 h 60"/>
                  <a:gd name="T26" fmla="*/ 1919 w 68"/>
                  <a:gd name="T27" fmla="*/ 1964 h 60"/>
                  <a:gd name="T28" fmla="*/ 1921 w 68"/>
                  <a:gd name="T29" fmla="*/ 1809 h 60"/>
                  <a:gd name="T30" fmla="*/ 1921 w 68"/>
                  <a:gd name="T31" fmla="*/ 1673 h 60"/>
                  <a:gd name="T32" fmla="*/ 1921 w 68"/>
                  <a:gd name="T33" fmla="*/ 1574 h 60"/>
                  <a:gd name="T34" fmla="*/ 1874 w 68"/>
                  <a:gd name="T35" fmla="*/ 1421 h 60"/>
                  <a:gd name="T36" fmla="*/ 1814 w 68"/>
                  <a:gd name="T37" fmla="*/ 1339 h 60"/>
                  <a:gd name="T38" fmla="*/ 1713 w 68"/>
                  <a:gd name="T39" fmla="*/ 1251 h 60"/>
                  <a:gd name="T40" fmla="*/ 1445 w 68"/>
                  <a:gd name="T41" fmla="*/ 1153 h 60"/>
                  <a:gd name="T42" fmla="*/ 1216 w 68"/>
                  <a:gd name="T43" fmla="*/ 984 h 60"/>
                  <a:gd name="T44" fmla="*/ 772 w 68"/>
                  <a:gd name="T45" fmla="*/ 898 h 60"/>
                  <a:gd name="T46" fmla="*/ 487 w 68"/>
                  <a:gd name="T47" fmla="*/ 830 h 60"/>
                  <a:gd name="T48" fmla="*/ 5 w 68"/>
                  <a:gd name="T49" fmla="*/ 772 h 60"/>
                  <a:gd name="T50" fmla="*/ 1 w 68"/>
                  <a:gd name="T51" fmla="*/ 772 h 60"/>
                  <a:gd name="T52" fmla="*/ 0 w 68"/>
                  <a:gd name="T53" fmla="*/ 766 h 60"/>
                  <a:gd name="T54" fmla="*/ 0 w 68"/>
                  <a:gd name="T55" fmla="*/ 706 h 60"/>
                  <a:gd name="T56" fmla="*/ 1 w 68"/>
                  <a:gd name="T57" fmla="*/ 556 h 60"/>
                  <a:gd name="T58" fmla="*/ 5 w 68"/>
                  <a:gd name="T59" fmla="*/ 404 h 60"/>
                  <a:gd name="T60" fmla="*/ 462 w 68"/>
                  <a:gd name="T61" fmla="*/ 291 h 60"/>
                  <a:gd name="T62" fmla="*/ 688 w 68"/>
                  <a:gd name="T63" fmla="*/ 2 h 60"/>
                  <a:gd name="T64" fmla="*/ 1085 w 68"/>
                  <a:gd name="T65" fmla="*/ 0 h 60"/>
                  <a:gd name="T66" fmla="*/ 1216 w 68"/>
                  <a:gd name="T67" fmla="*/ 0 h 60"/>
                  <a:gd name="T68" fmla="*/ 1289 w 68"/>
                  <a:gd name="T69" fmla="*/ 1 h 60"/>
                  <a:gd name="T70" fmla="*/ 1364 w 68"/>
                  <a:gd name="T71" fmla="*/ 2 h 60"/>
                  <a:gd name="T72" fmla="*/ 1445 w 68"/>
                  <a:gd name="T73" fmla="*/ 3 h 60"/>
                  <a:gd name="T74" fmla="*/ 1617 w 68"/>
                  <a:gd name="T75" fmla="*/ 437 h 60"/>
                  <a:gd name="T76" fmla="*/ 1814 w 68"/>
                  <a:gd name="T77" fmla="*/ 713 h 60"/>
                  <a:gd name="T78" fmla="*/ 1921 w 68"/>
                  <a:gd name="T79" fmla="*/ 907 h 60"/>
                  <a:gd name="T80" fmla="*/ 2098 w 68"/>
                  <a:gd name="T81" fmla="*/ 1153 h 60"/>
                  <a:gd name="T82" fmla="*/ 2280 w 68"/>
                  <a:gd name="T83" fmla="*/ 1314 h 60"/>
                  <a:gd name="T84" fmla="*/ 2492 w 68"/>
                  <a:gd name="T85" fmla="*/ 1467 h 60"/>
                  <a:gd name="T86" fmla="*/ 2611 w 68"/>
                  <a:gd name="T87" fmla="*/ 1574 h 60"/>
                  <a:gd name="T88" fmla="*/ 2709 w 68"/>
                  <a:gd name="T89" fmla="*/ 1589 h 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8"/>
                  <a:gd name="T136" fmla="*/ 0 h 60"/>
                  <a:gd name="T137" fmla="*/ 68 w 68"/>
                  <a:gd name="T138" fmla="*/ 60 h 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8" h="60">
                    <a:moveTo>
                      <a:pt x="66" y="43"/>
                    </a:moveTo>
                    <a:lnTo>
                      <a:pt x="68" y="44"/>
                    </a:lnTo>
                    <a:lnTo>
                      <a:pt x="67" y="46"/>
                    </a:lnTo>
                    <a:lnTo>
                      <a:pt x="66" y="47"/>
                    </a:lnTo>
                    <a:lnTo>
                      <a:pt x="61" y="52"/>
                    </a:lnTo>
                    <a:lnTo>
                      <a:pt x="54" y="55"/>
                    </a:lnTo>
                    <a:lnTo>
                      <a:pt x="48" y="58"/>
                    </a:lnTo>
                    <a:lnTo>
                      <a:pt x="43" y="60"/>
                    </a:lnTo>
                    <a:lnTo>
                      <a:pt x="42" y="60"/>
                    </a:lnTo>
                    <a:lnTo>
                      <a:pt x="41" y="59"/>
                    </a:lnTo>
                    <a:lnTo>
                      <a:pt x="42" y="58"/>
                    </a:lnTo>
                    <a:lnTo>
                      <a:pt x="43" y="56"/>
                    </a:lnTo>
                    <a:lnTo>
                      <a:pt x="46" y="53"/>
                    </a:lnTo>
                    <a:lnTo>
                      <a:pt x="47" y="48"/>
                    </a:lnTo>
                    <a:lnTo>
                      <a:pt x="47" y="45"/>
                    </a:lnTo>
                    <a:lnTo>
                      <a:pt x="47" y="42"/>
                    </a:lnTo>
                    <a:lnTo>
                      <a:pt x="45" y="38"/>
                    </a:lnTo>
                    <a:lnTo>
                      <a:pt x="43" y="36"/>
                    </a:lnTo>
                    <a:lnTo>
                      <a:pt x="41" y="34"/>
                    </a:lnTo>
                    <a:lnTo>
                      <a:pt x="36" y="31"/>
                    </a:lnTo>
                    <a:lnTo>
                      <a:pt x="29" y="27"/>
                    </a:lnTo>
                    <a:lnTo>
                      <a:pt x="20" y="24"/>
                    </a:lnTo>
                    <a:lnTo>
                      <a:pt x="12" y="22"/>
                    </a:lnTo>
                    <a:lnTo>
                      <a:pt x="5" y="21"/>
                    </a:lnTo>
                    <a:lnTo>
                      <a:pt x="1" y="21"/>
                    </a:lnTo>
                    <a:lnTo>
                      <a:pt x="0" y="20"/>
                    </a:lnTo>
                    <a:lnTo>
                      <a:pt x="0" y="18"/>
                    </a:lnTo>
                    <a:lnTo>
                      <a:pt x="1" y="15"/>
                    </a:lnTo>
                    <a:lnTo>
                      <a:pt x="5" y="11"/>
                    </a:lnTo>
                    <a:lnTo>
                      <a:pt x="11" y="7"/>
                    </a:lnTo>
                    <a:lnTo>
                      <a:pt x="18" y="2"/>
                    </a:lnTo>
                    <a:lnTo>
                      <a:pt x="26" y="0"/>
                    </a:lnTo>
                    <a:lnTo>
                      <a:pt x="29" y="0"/>
                    </a:lnTo>
                    <a:lnTo>
                      <a:pt x="32" y="1"/>
                    </a:lnTo>
                    <a:lnTo>
                      <a:pt x="34" y="2"/>
                    </a:lnTo>
                    <a:lnTo>
                      <a:pt x="36" y="4"/>
                    </a:lnTo>
                    <a:lnTo>
                      <a:pt x="39" y="12"/>
                    </a:lnTo>
                    <a:lnTo>
                      <a:pt x="43" y="19"/>
                    </a:lnTo>
                    <a:lnTo>
                      <a:pt x="47" y="25"/>
                    </a:lnTo>
                    <a:lnTo>
                      <a:pt x="51" y="31"/>
                    </a:lnTo>
                    <a:lnTo>
                      <a:pt x="55" y="35"/>
                    </a:lnTo>
                    <a:lnTo>
                      <a:pt x="60" y="40"/>
                    </a:lnTo>
                    <a:lnTo>
                      <a:pt x="63" y="42"/>
                    </a:lnTo>
                    <a:lnTo>
                      <a:pt x="66" y="43"/>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62" name="Freeform 1184"/>
              <p:cNvSpPr>
                <a:spLocks noChangeArrowheads="1"/>
              </p:cNvSpPr>
              <p:nvPr/>
            </p:nvSpPr>
            <p:spPr bwMode="auto">
              <a:xfrm>
                <a:off x="2940" y="4229"/>
                <a:ext cx="32" cy="23"/>
              </a:xfrm>
              <a:custGeom>
                <a:avLst/>
                <a:gdLst>
                  <a:gd name="T0" fmla="*/ 3 w 36"/>
                  <a:gd name="T1" fmla="*/ 674 h 27"/>
                  <a:gd name="T2" fmla="*/ 1 w 36"/>
                  <a:gd name="T3" fmla="*/ 837 h 27"/>
                  <a:gd name="T4" fmla="*/ 0 w 36"/>
                  <a:gd name="T5" fmla="*/ 1097 h 27"/>
                  <a:gd name="T6" fmla="*/ 4 w 36"/>
                  <a:gd name="T7" fmla="*/ 1284 h 27"/>
                  <a:gd name="T8" fmla="*/ 4 w 36"/>
                  <a:gd name="T9" fmla="*/ 1284 h 27"/>
                  <a:gd name="T10" fmla="*/ 252 w 36"/>
                  <a:gd name="T11" fmla="*/ 1195 h 27"/>
                  <a:gd name="T12" fmla="*/ 350 w 36"/>
                  <a:gd name="T13" fmla="*/ 1036 h 27"/>
                  <a:gd name="T14" fmla="*/ 510 w 36"/>
                  <a:gd name="T15" fmla="*/ 778 h 27"/>
                  <a:gd name="T16" fmla="*/ 601 w 36"/>
                  <a:gd name="T17" fmla="*/ 628 h 27"/>
                  <a:gd name="T18" fmla="*/ 652 w 36"/>
                  <a:gd name="T19" fmla="*/ 472 h 27"/>
                  <a:gd name="T20" fmla="*/ 670 w 36"/>
                  <a:gd name="T21" fmla="*/ 381 h 27"/>
                  <a:gd name="T22" fmla="*/ 633 w 36"/>
                  <a:gd name="T23" fmla="*/ 2 h 27"/>
                  <a:gd name="T24" fmla="*/ 585 w 36"/>
                  <a:gd name="T25" fmla="*/ 0 h 27"/>
                  <a:gd name="T26" fmla="*/ 570 w 36"/>
                  <a:gd name="T27" fmla="*/ 439 h 27"/>
                  <a:gd name="T28" fmla="*/ 553 w 36"/>
                  <a:gd name="T29" fmla="*/ 439 h 27"/>
                  <a:gd name="T30" fmla="*/ 539 w 36"/>
                  <a:gd name="T31" fmla="*/ 3 h 27"/>
                  <a:gd name="T32" fmla="*/ 539 w 36"/>
                  <a:gd name="T33" fmla="*/ 3 h 27"/>
                  <a:gd name="T34" fmla="*/ 510 w 36"/>
                  <a:gd name="T35" fmla="*/ 3 h 27"/>
                  <a:gd name="T36" fmla="*/ 412 w 36"/>
                  <a:gd name="T37" fmla="*/ 439 h 27"/>
                  <a:gd name="T38" fmla="*/ 282 w 36"/>
                  <a:gd name="T39" fmla="*/ 628 h 27"/>
                  <a:gd name="T40" fmla="*/ 204 w 36"/>
                  <a:gd name="T41" fmla="*/ 724 h 27"/>
                  <a:gd name="T42" fmla="*/ 4 w 36"/>
                  <a:gd name="T43" fmla="*/ 837 h 27"/>
                  <a:gd name="T44" fmla="*/ 4 w 36"/>
                  <a:gd name="T45" fmla="*/ 837 h 27"/>
                  <a:gd name="T46" fmla="*/ 193 w 36"/>
                  <a:gd name="T47" fmla="*/ 1036 h 27"/>
                  <a:gd name="T48" fmla="*/ 193 w 36"/>
                  <a:gd name="T49" fmla="*/ 1097 h 27"/>
                  <a:gd name="T50" fmla="*/ 204 w 36"/>
                  <a:gd name="T51" fmla="*/ 1036 h 27"/>
                  <a:gd name="T52" fmla="*/ 3 w 36"/>
                  <a:gd name="T53" fmla="*/ 674 h 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6"/>
                  <a:gd name="T82" fmla="*/ 0 h 27"/>
                  <a:gd name="T83" fmla="*/ 36 w 36"/>
                  <a:gd name="T84" fmla="*/ 27 h 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6" h="27">
                    <a:moveTo>
                      <a:pt x="3" y="15"/>
                    </a:moveTo>
                    <a:lnTo>
                      <a:pt x="1" y="18"/>
                    </a:lnTo>
                    <a:lnTo>
                      <a:pt x="0" y="22"/>
                    </a:lnTo>
                    <a:lnTo>
                      <a:pt x="5" y="27"/>
                    </a:lnTo>
                    <a:lnTo>
                      <a:pt x="8" y="27"/>
                    </a:lnTo>
                    <a:lnTo>
                      <a:pt x="14" y="25"/>
                    </a:lnTo>
                    <a:lnTo>
                      <a:pt x="20" y="21"/>
                    </a:lnTo>
                    <a:lnTo>
                      <a:pt x="27" y="17"/>
                    </a:lnTo>
                    <a:lnTo>
                      <a:pt x="32" y="14"/>
                    </a:lnTo>
                    <a:lnTo>
                      <a:pt x="35" y="10"/>
                    </a:lnTo>
                    <a:lnTo>
                      <a:pt x="36" y="7"/>
                    </a:lnTo>
                    <a:lnTo>
                      <a:pt x="34" y="2"/>
                    </a:lnTo>
                    <a:lnTo>
                      <a:pt x="31" y="0"/>
                    </a:lnTo>
                    <a:lnTo>
                      <a:pt x="30" y="9"/>
                    </a:lnTo>
                    <a:lnTo>
                      <a:pt x="29" y="9"/>
                    </a:lnTo>
                    <a:lnTo>
                      <a:pt x="28" y="6"/>
                    </a:lnTo>
                    <a:lnTo>
                      <a:pt x="28" y="5"/>
                    </a:lnTo>
                    <a:lnTo>
                      <a:pt x="27" y="6"/>
                    </a:lnTo>
                    <a:lnTo>
                      <a:pt x="23" y="9"/>
                    </a:lnTo>
                    <a:lnTo>
                      <a:pt x="16" y="14"/>
                    </a:lnTo>
                    <a:lnTo>
                      <a:pt x="10" y="16"/>
                    </a:lnTo>
                    <a:lnTo>
                      <a:pt x="6" y="18"/>
                    </a:lnTo>
                    <a:lnTo>
                      <a:pt x="7" y="18"/>
                    </a:lnTo>
                    <a:lnTo>
                      <a:pt x="9" y="21"/>
                    </a:lnTo>
                    <a:lnTo>
                      <a:pt x="9" y="22"/>
                    </a:lnTo>
                    <a:lnTo>
                      <a:pt x="10" y="21"/>
                    </a:lnTo>
                    <a:lnTo>
                      <a:pt x="3" y="1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63" name="Freeform 1185"/>
              <p:cNvSpPr>
                <a:spLocks noChangeArrowheads="1"/>
              </p:cNvSpPr>
              <p:nvPr/>
            </p:nvSpPr>
            <p:spPr bwMode="auto">
              <a:xfrm>
                <a:off x="2907" y="4204"/>
                <a:ext cx="44" cy="40"/>
              </a:xfrm>
              <a:custGeom>
                <a:avLst/>
                <a:gdLst>
                  <a:gd name="T0" fmla="*/ 0 w 47"/>
                  <a:gd name="T1" fmla="*/ 610 h 43"/>
                  <a:gd name="T2" fmla="*/ 6 w 47"/>
                  <a:gd name="T3" fmla="*/ 652 h 43"/>
                  <a:gd name="T4" fmla="*/ 572 w 47"/>
                  <a:gd name="T5" fmla="*/ 800 h 43"/>
                  <a:gd name="T6" fmla="*/ 998 w 47"/>
                  <a:gd name="T7" fmla="*/ 979 h 43"/>
                  <a:gd name="T8" fmla="*/ 1310 w 47"/>
                  <a:gd name="T9" fmla="*/ 1197 h 43"/>
                  <a:gd name="T10" fmla="*/ 1448 w 47"/>
                  <a:gd name="T11" fmla="*/ 1370 h 43"/>
                  <a:gd name="T12" fmla="*/ 1541 w 47"/>
                  <a:gd name="T13" fmla="*/ 1569 h 43"/>
                  <a:gd name="T14" fmla="*/ 1678 w 47"/>
                  <a:gd name="T15" fmla="*/ 1679 h 43"/>
                  <a:gd name="T16" fmla="*/ 1744 w 47"/>
                  <a:gd name="T17" fmla="*/ 1794 h 43"/>
                  <a:gd name="T18" fmla="*/ 1744 w 47"/>
                  <a:gd name="T19" fmla="*/ 1803 h 43"/>
                  <a:gd name="T20" fmla="*/ 1744 w 47"/>
                  <a:gd name="T21" fmla="*/ 1927 h 43"/>
                  <a:gd name="T22" fmla="*/ 1678 w 47"/>
                  <a:gd name="T23" fmla="*/ 2206 h 43"/>
                  <a:gd name="T24" fmla="*/ 1541 w 47"/>
                  <a:gd name="T25" fmla="*/ 2360 h 43"/>
                  <a:gd name="T26" fmla="*/ 1898 w 47"/>
                  <a:gd name="T27" fmla="*/ 2700 h 43"/>
                  <a:gd name="T28" fmla="*/ 2020 w 47"/>
                  <a:gd name="T29" fmla="*/ 2514 h 43"/>
                  <a:gd name="T30" fmla="*/ 2101 w 47"/>
                  <a:gd name="T31" fmla="*/ 2061 h 43"/>
                  <a:gd name="T32" fmla="*/ 2149 w 47"/>
                  <a:gd name="T33" fmla="*/ 1803 h 43"/>
                  <a:gd name="T34" fmla="*/ 2101 w 47"/>
                  <a:gd name="T35" fmla="*/ 1574 h 43"/>
                  <a:gd name="T36" fmla="*/ 2020 w 47"/>
                  <a:gd name="T37" fmla="*/ 1283 h 43"/>
                  <a:gd name="T38" fmla="*/ 1898 w 47"/>
                  <a:gd name="T39" fmla="*/ 1047 h 43"/>
                  <a:gd name="T40" fmla="*/ 1744 w 47"/>
                  <a:gd name="T41" fmla="*/ 854 h 43"/>
                  <a:gd name="T42" fmla="*/ 1482 w 47"/>
                  <a:gd name="T43" fmla="*/ 699 h 43"/>
                  <a:gd name="T44" fmla="*/ 1157 w 47"/>
                  <a:gd name="T45" fmla="*/ 7 h 43"/>
                  <a:gd name="T46" fmla="*/ 690 w 47"/>
                  <a:gd name="T47" fmla="*/ 4 h 43"/>
                  <a:gd name="T48" fmla="*/ 7 w 47"/>
                  <a:gd name="T49" fmla="*/ 2 h 43"/>
                  <a:gd name="T50" fmla="*/ 0 w 47"/>
                  <a:gd name="T51" fmla="*/ 0 h 43"/>
                  <a:gd name="T52" fmla="*/ 0 w 47"/>
                  <a:gd name="T53" fmla="*/ 610 h 4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7"/>
                  <a:gd name="T82" fmla="*/ 0 h 43"/>
                  <a:gd name="T83" fmla="*/ 47 w 47"/>
                  <a:gd name="T84" fmla="*/ 43 h 4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7" h="43">
                    <a:moveTo>
                      <a:pt x="0" y="9"/>
                    </a:moveTo>
                    <a:lnTo>
                      <a:pt x="6" y="10"/>
                    </a:lnTo>
                    <a:lnTo>
                      <a:pt x="13" y="13"/>
                    </a:lnTo>
                    <a:lnTo>
                      <a:pt x="22" y="16"/>
                    </a:lnTo>
                    <a:lnTo>
                      <a:pt x="29" y="19"/>
                    </a:lnTo>
                    <a:lnTo>
                      <a:pt x="32" y="21"/>
                    </a:lnTo>
                    <a:lnTo>
                      <a:pt x="34" y="24"/>
                    </a:lnTo>
                    <a:lnTo>
                      <a:pt x="37" y="26"/>
                    </a:lnTo>
                    <a:lnTo>
                      <a:pt x="38" y="28"/>
                    </a:lnTo>
                    <a:lnTo>
                      <a:pt x="38" y="29"/>
                    </a:lnTo>
                    <a:lnTo>
                      <a:pt x="38" y="31"/>
                    </a:lnTo>
                    <a:lnTo>
                      <a:pt x="37" y="35"/>
                    </a:lnTo>
                    <a:lnTo>
                      <a:pt x="34" y="37"/>
                    </a:lnTo>
                    <a:lnTo>
                      <a:pt x="41" y="43"/>
                    </a:lnTo>
                    <a:lnTo>
                      <a:pt x="44" y="39"/>
                    </a:lnTo>
                    <a:lnTo>
                      <a:pt x="46" y="33"/>
                    </a:lnTo>
                    <a:lnTo>
                      <a:pt x="47" y="29"/>
                    </a:lnTo>
                    <a:lnTo>
                      <a:pt x="46" y="25"/>
                    </a:lnTo>
                    <a:lnTo>
                      <a:pt x="44" y="20"/>
                    </a:lnTo>
                    <a:lnTo>
                      <a:pt x="41" y="17"/>
                    </a:lnTo>
                    <a:lnTo>
                      <a:pt x="38" y="14"/>
                    </a:lnTo>
                    <a:lnTo>
                      <a:pt x="33" y="11"/>
                    </a:lnTo>
                    <a:lnTo>
                      <a:pt x="25" y="7"/>
                    </a:lnTo>
                    <a:lnTo>
                      <a:pt x="16" y="4"/>
                    </a:lnTo>
                    <a:lnTo>
                      <a:pt x="7" y="2"/>
                    </a:lnTo>
                    <a:lnTo>
                      <a:pt x="0"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64" name="Freeform 1186"/>
              <p:cNvSpPr>
                <a:spLocks noChangeArrowheads="1"/>
              </p:cNvSpPr>
              <p:nvPr/>
            </p:nvSpPr>
            <p:spPr bwMode="auto">
              <a:xfrm>
                <a:off x="2899" y="4183"/>
                <a:ext cx="40" cy="26"/>
              </a:xfrm>
              <a:custGeom>
                <a:avLst/>
                <a:gdLst>
                  <a:gd name="T0" fmla="*/ 2700 w 43"/>
                  <a:gd name="T1" fmla="*/ 53 h 29"/>
                  <a:gd name="T2" fmla="*/ 2589 w 43"/>
                  <a:gd name="T3" fmla="*/ 3 h 29"/>
                  <a:gd name="T4" fmla="*/ 2360 w 43"/>
                  <a:gd name="T5" fmla="*/ 1 h 29"/>
                  <a:gd name="T6" fmla="*/ 2061 w 43"/>
                  <a:gd name="T7" fmla="*/ 0 h 29"/>
                  <a:gd name="T8" fmla="*/ 1803 w 43"/>
                  <a:gd name="T9" fmla="*/ 0 h 29"/>
                  <a:gd name="T10" fmla="*/ 1283 w 43"/>
                  <a:gd name="T11" fmla="*/ 2 h 29"/>
                  <a:gd name="T12" fmla="*/ 800 w 43"/>
                  <a:gd name="T13" fmla="*/ 48 h 29"/>
                  <a:gd name="T14" fmla="*/ 6 w 43"/>
                  <a:gd name="T15" fmla="*/ 1317 h 29"/>
                  <a:gd name="T16" fmla="*/ 1 w 43"/>
                  <a:gd name="T17" fmla="*/ 1843 h 29"/>
                  <a:gd name="T18" fmla="*/ 0 w 43"/>
                  <a:gd name="T19" fmla="*/ 2570 h 29"/>
                  <a:gd name="T20" fmla="*/ 1 w 43"/>
                  <a:gd name="T21" fmla="*/ 2939 h 29"/>
                  <a:gd name="T22" fmla="*/ 4 w 43"/>
                  <a:gd name="T23" fmla="*/ 3341 h 29"/>
                  <a:gd name="T24" fmla="*/ 610 w 43"/>
                  <a:gd name="T25" fmla="*/ 3341 h 29"/>
                  <a:gd name="T26" fmla="*/ 610 w 43"/>
                  <a:gd name="T27" fmla="*/ 2249 h 29"/>
                  <a:gd name="T28" fmla="*/ 571 w 43"/>
                  <a:gd name="T29" fmla="*/ 2249 h 29"/>
                  <a:gd name="T30" fmla="*/ 610 w 43"/>
                  <a:gd name="T31" fmla="*/ 2570 h 29"/>
                  <a:gd name="T32" fmla="*/ 610 w 43"/>
                  <a:gd name="T33" fmla="*/ 2740 h 29"/>
                  <a:gd name="T34" fmla="*/ 746 w 43"/>
                  <a:gd name="T35" fmla="*/ 1969 h 29"/>
                  <a:gd name="T36" fmla="*/ 1047 w 43"/>
                  <a:gd name="T37" fmla="*/ 1506 h 29"/>
                  <a:gd name="T38" fmla="*/ 1569 w 43"/>
                  <a:gd name="T39" fmla="*/ 1236 h 29"/>
                  <a:gd name="T40" fmla="*/ 1927 w 43"/>
                  <a:gd name="T41" fmla="*/ 1010 h 29"/>
                  <a:gd name="T42" fmla="*/ 2061 w 43"/>
                  <a:gd name="T43" fmla="*/ 1010 h 29"/>
                  <a:gd name="T44" fmla="*/ 2198 w 43"/>
                  <a:gd name="T45" fmla="*/ 1155 h 29"/>
                  <a:gd name="T46" fmla="*/ 2206 w 43"/>
                  <a:gd name="T47" fmla="*/ 1155 h 29"/>
                  <a:gd name="T48" fmla="*/ 2351 w 43"/>
                  <a:gd name="T49" fmla="*/ 1236 h 29"/>
                  <a:gd name="T50" fmla="*/ 2700 w 43"/>
                  <a:gd name="T51" fmla="*/ 53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
                  <a:gd name="T79" fmla="*/ 0 h 29"/>
                  <a:gd name="T80" fmla="*/ 43 w 43"/>
                  <a:gd name="T81" fmla="*/ 29 h 2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 h="29">
                    <a:moveTo>
                      <a:pt x="43" y="7"/>
                    </a:moveTo>
                    <a:lnTo>
                      <a:pt x="41" y="3"/>
                    </a:lnTo>
                    <a:lnTo>
                      <a:pt x="37" y="1"/>
                    </a:lnTo>
                    <a:lnTo>
                      <a:pt x="33" y="0"/>
                    </a:lnTo>
                    <a:lnTo>
                      <a:pt x="29" y="0"/>
                    </a:lnTo>
                    <a:lnTo>
                      <a:pt x="20" y="2"/>
                    </a:lnTo>
                    <a:lnTo>
                      <a:pt x="13" y="6"/>
                    </a:lnTo>
                    <a:lnTo>
                      <a:pt x="6" y="12"/>
                    </a:lnTo>
                    <a:lnTo>
                      <a:pt x="1" y="17"/>
                    </a:lnTo>
                    <a:lnTo>
                      <a:pt x="0" y="22"/>
                    </a:lnTo>
                    <a:lnTo>
                      <a:pt x="1" y="26"/>
                    </a:lnTo>
                    <a:lnTo>
                      <a:pt x="4" y="29"/>
                    </a:lnTo>
                    <a:lnTo>
                      <a:pt x="9" y="29"/>
                    </a:lnTo>
                    <a:lnTo>
                      <a:pt x="9" y="20"/>
                    </a:lnTo>
                    <a:lnTo>
                      <a:pt x="8" y="20"/>
                    </a:lnTo>
                    <a:lnTo>
                      <a:pt x="9" y="22"/>
                    </a:lnTo>
                    <a:lnTo>
                      <a:pt x="9" y="23"/>
                    </a:lnTo>
                    <a:lnTo>
                      <a:pt x="12" y="18"/>
                    </a:lnTo>
                    <a:lnTo>
                      <a:pt x="17" y="14"/>
                    </a:lnTo>
                    <a:lnTo>
                      <a:pt x="24" y="11"/>
                    </a:lnTo>
                    <a:lnTo>
                      <a:pt x="31" y="8"/>
                    </a:lnTo>
                    <a:lnTo>
                      <a:pt x="33" y="8"/>
                    </a:lnTo>
                    <a:lnTo>
                      <a:pt x="34" y="10"/>
                    </a:lnTo>
                    <a:lnTo>
                      <a:pt x="35" y="10"/>
                    </a:lnTo>
                    <a:lnTo>
                      <a:pt x="36" y="11"/>
                    </a:lnTo>
                    <a:lnTo>
                      <a:pt x="43"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65" name="Freeform 1187"/>
              <p:cNvSpPr>
                <a:spLocks noChangeArrowheads="1"/>
              </p:cNvSpPr>
              <p:nvPr/>
            </p:nvSpPr>
            <p:spPr bwMode="auto">
              <a:xfrm>
                <a:off x="2936" y="4191"/>
                <a:ext cx="31" cy="43"/>
              </a:xfrm>
              <a:custGeom>
                <a:avLst/>
                <a:gdLst>
                  <a:gd name="T0" fmla="*/ 709 w 35"/>
                  <a:gd name="T1" fmla="*/ 20511 h 44"/>
                  <a:gd name="T2" fmla="*/ 671 w 35"/>
                  <a:gd name="T3" fmla="*/ 19953 h 44"/>
                  <a:gd name="T4" fmla="*/ 627 w 35"/>
                  <a:gd name="T5" fmla="*/ 18824 h 44"/>
                  <a:gd name="T6" fmla="*/ 568 w 35"/>
                  <a:gd name="T7" fmla="*/ 17244 h 44"/>
                  <a:gd name="T8" fmla="*/ 430 w 35"/>
                  <a:gd name="T9" fmla="*/ 14088 h 44"/>
                  <a:gd name="T10" fmla="*/ 344 w 35"/>
                  <a:gd name="T11" fmla="*/ 11159 h 44"/>
                  <a:gd name="T12" fmla="*/ 291 w 35"/>
                  <a:gd name="T13" fmla="*/ 7213 h 44"/>
                  <a:gd name="T14" fmla="*/ 234 w 35"/>
                  <a:gd name="T15" fmla="*/ 4280 h 44"/>
                  <a:gd name="T16" fmla="*/ 4 w 35"/>
                  <a:gd name="T17" fmla="*/ 0 h 44"/>
                  <a:gd name="T18" fmla="*/ 0 w 35"/>
                  <a:gd name="T19" fmla="*/ 4 h 44"/>
                  <a:gd name="T20" fmla="*/ 3 w 35"/>
                  <a:gd name="T21" fmla="*/ 6039 h 44"/>
                  <a:gd name="T22" fmla="*/ 4 w 35"/>
                  <a:gd name="T23" fmla="*/ 10846 h 44"/>
                  <a:gd name="T24" fmla="*/ 246 w 35"/>
                  <a:gd name="T25" fmla="*/ 14088 h 44"/>
                  <a:gd name="T26" fmla="*/ 307 w 35"/>
                  <a:gd name="T27" fmla="*/ 17897 h 44"/>
                  <a:gd name="T28" fmla="*/ 385 w 35"/>
                  <a:gd name="T29" fmla="*/ 20511 h 44"/>
                  <a:gd name="T30" fmla="*/ 481 w 35"/>
                  <a:gd name="T31" fmla="*/ 23744 h 44"/>
                  <a:gd name="T32" fmla="*/ 601 w 35"/>
                  <a:gd name="T33" fmla="*/ 25353 h 44"/>
                  <a:gd name="T34" fmla="*/ 701 w 35"/>
                  <a:gd name="T35" fmla="*/ 25897 h 44"/>
                  <a:gd name="T36" fmla="*/ 709 w 35"/>
                  <a:gd name="T37" fmla="*/ 20511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5"/>
                  <a:gd name="T58" fmla="*/ 0 h 44"/>
                  <a:gd name="T59" fmla="*/ 35 w 35"/>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5" h="44">
                    <a:moveTo>
                      <a:pt x="35" y="35"/>
                    </a:moveTo>
                    <a:lnTo>
                      <a:pt x="33" y="34"/>
                    </a:lnTo>
                    <a:lnTo>
                      <a:pt x="30" y="32"/>
                    </a:lnTo>
                    <a:lnTo>
                      <a:pt x="27" y="29"/>
                    </a:lnTo>
                    <a:lnTo>
                      <a:pt x="22" y="24"/>
                    </a:lnTo>
                    <a:lnTo>
                      <a:pt x="18" y="19"/>
                    </a:lnTo>
                    <a:lnTo>
                      <a:pt x="15" y="13"/>
                    </a:lnTo>
                    <a:lnTo>
                      <a:pt x="11" y="7"/>
                    </a:lnTo>
                    <a:lnTo>
                      <a:pt x="7" y="0"/>
                    </a:lnTo>
                    <a:lnTo>
                      <a:pt x="0" y="4"/>
                    </a:lnTo>
                    <a:lnTo>
                      <a:pt x="3" y="11"/>
                    </a:lnTo>
                    <a:lnTo>
                      <a:pt x="7" y="18"/>
                    </a:lnTo>
                    <a:lnTo>
                      <a:pt x="12" y="24"/>
                    </a:lnTo>
                    <a:lnTo>
                      <a:pt x="16" y="30"/>
                    </a:lnTo>
                    <a:lnTo>
                      <a:pt x="20" y="35"/>
                    </a:lnTo>
                    <a:lnTo>
                      <a:pt x="24" y="40"/>
                    </a:lnTo>
                    <a:lnTo>
                      <a:pt x="29" y="43"/>
                    </a:lnTo>
                    <a:lnTo>
                      <a:pt x="34" y="44"/>
                    </a:lnTo>
                    <a:lnTo>
                      <a:pt x="35" y="3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66" name="Freeform 1188"/>
              <p:cNvSpPr>
                <a:spLocks noChangeArrowheads="1"/>
              </p:cNvSpPr>
              <p:nvPr/>
            </p:nvSpPr>
            <p:spPr bwMode="auto">
              <a:xfrm>
                <a:off x="2642" y="4150"/>
                <a:ext cx="24" cy="44"/>
              </a:xfrm>
              <a:custGeom>
                <a:avLst/>
                <a:gdLst>
                  <a:gd name="T0" fmla="*/ 2 w 39"/>
                  <a:gd name="T1" fmla="*/ 22367 h 45"/>
                  <a:gd name="T2" fmla="*/ 1 w 39"/>
                  <a:gd name="T3" fmla="*/ 12947 h 45"/>
                  <a:gd name="T4" fmla="*/ 1 w 39"/>
                  <a:gd name="T5" fmla="*/ 7063 h 45"/>
                  <a:gd name="T6" fmla="*/ 0 w 39"/>
                  <a:gd name="T7" fmla="*/ 5000 h 45"/>
                  <a:gd name="T8" fmla="*/ 1 w 39"/>
                  <a:gd name="T9" fmla="*/ 3858 h 45"/>
                  <a:gd name="T10" fmla="*/ 1 w 39"/>
                  <a:gd name="T11" fmla="*/ 3 h 45"/>
                  <a:gd name="T12" fmla="*/ 1 w 39"/>
                  <a:gd name="T13" fmla="*/ 1 h 45"/>
                  <a:gd name="T14" fmla="*/ 1 w 39"/>
                  <a:gd name="T15" fmla="*/ 0 h 45"/>
                  <a:gd name="T16" fmla="*/ 1 w 39"/>
                  <a:gd name="T17" fmla="*/ 0 h 45"/>
                  <a:gd name="T18" fmla="*/ 1 w 39"/>
                  <a:gd name="T19" fmla="*/ 0 h 45"/>
                  <a:gd name="T20" fmla="*/ 2 w 39"/>
                  <a:gd name="T21" fmla="*/ 1 h 45"/>
                  <a:gd name="T22" fmla="*/ 2 w 39"/>
                  <a:gd name="T23" fmla="*/ 2 h 45"/>
                  <a:gd name="T24" fmla="*/ 4 w 39"/>
                  <a:gd name="T25" fmla="*/ 4 h 45"/>
                  <a:gd name="T26" fmla="*/ 4 w 39"/>
                  <a:gd name="T27" fmla="*/ 3858 h 45"/>
                  <a:gd name="T28" fmla="*/ 4 w 39"/>
                  <a:gd name="T29" fmla="*/ 4593 h 45"/>
                  <a:gd name="T30" fmla="*/ 4 w 39"/>
                  <a:gd name="T31" fmla="*/ 5960 h 45"/>
                  <a:gd name="T32" fmla="*/ 4 w 39"/>
                  <a:gd name="T33" fmla="*/ 7683 h 45"/>
                  <a:gd name="T34" fmla="*/ 4 w 39"/>
                  <a:gd name="T35" fmla="*/ 9908 h 45"/>
                  <a:gd name="T36" fmla="*/ 4 w 39"/>
                  <a:gd name="T37" fmla="*/ 11749 h 45"/>
                  <a:gd name="T38" fmla="*/ 4 w 39"/>
                  <a:gd name="T39" fmla="*/ 15182 h 45"/>
                  <a:gd name="T40" fmla="*/ 2 w 39"/>
                  <a:gd name="T41" fmla="*/ 17850 h 45"/>
                  <a:gd name="T42" fmla="*/ 2 w 39"/>
                  <a:gd name="T43" fmla="*/ 19615 h 45"/>
                  <a:gd name="T44" fmla="*/ 2 w 39"/>
                  <a:gd name="T45" fmla="*/ 21602 h 45"/>
                  <a:gd name="T46" fmla="*/ 4 w 39"/>
                  <a:gd name="T47" fmla="*/ 23016 h 45"/>
                  <a:gd name="T48" fmla="*/ 4 w 39"/>
                  <a:gd name="T49" fmla="*/ 23247 h 45"/>
                  <a:gd name="T50" fmla="*/ 4 w 39"/>
                  <a:gd name="T51" fmla="*/ 23247 h 45"/>
                  <a:gd name="T52" fmla="*/ 2 w 39"/>
                  <a:gd name="T53" fmla="*/ 22367 h 4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9"/>
                  <a:gd name="T82" fmla="*/ 0 h 45"/>
                  <a:gd name="T83" fmla="*/ 39 w 39"/>
                  <a:gd name="T84" fmla="*/ 45 h 4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9" h="45">
                    <a:moveTo>
                      <a:pt x="27" y="43"/>
                    </a:moveTo>
                    <a:lnTo>
                      <a:pt x="6" y="26"/>
                    </a:lnTo>
                    <a:lnTo>
                      <a:pt x="1" y="14"/>
                    </a:lnTo>
                    <a:lnTo>
                      <a:pt x="0" y="10"/>
                    </a:lnTo>
                    <a:lnTo>
                      <a:pt x="1" y="7"/>
                    </a:lnTo>
                    <a:lnTo>
                      <a:pt x="2" y="3"/>
                    </a:lnTo>
                    <a:lnTo>
                      <a:pt x="5" y="1"/>
                    </a:lnTo>
                    <a:lnTo>
                      <a:pt x="8" y="0"/>
                    </a:lnTo>
                    <a:lnTo>
                      <a:pt x="12" y="0"/>
                    </a:lnTo>
                    <a:lnTo>
                      <a:pt x="17" y="0"/>
                    </a:lnTo>
                    <a:lnTo>
                      <a:pt x="22" y="1"/>
                    </a:lnTo>
                    <a:lnTo>
                      <a:pt x="26" y="2"/>
                    </a:lnTo>
                    <a:lnTo>
                      <a:pt x="30" y="4"/>
                    </a:lnTo>
                    <a:lnTo>
                      <a:pt x="34" y="7"/>
                    </a:lnTo>
                    <a:lnTo>
                      <a:pt x="37" y="9"/>
                    </a:lnTo>
                    <a:lnTo>
                      <a:pt x="39" y="12"/>
                    </a:lnTo>
                    <a:lnTo>
                      <a:pt x="39" y="15"/>
                    </a:lnTo>
                    <a:lnTo>
                      <a:pt x="39" y="19"/>
                    </a:lnTo>
                    <a:lnTo>
                      <a:pt x="36" y="23"/>
                    </a:lnTo>
                    <a:lnTo>
                      <a:pt x="31" y="29"/>
                    </a:lnTo>
                    <a:lnTo>
                      <a:pt x="28" y="34"/>
                    </a:lnTo>
                    <a:lnTo>
                      <a:pt x="28" y="38"/>
                    </a:lnTo>
                    <a:lnTo>
                      <a:pt x="28" y="42"/>
                    </a:lnTo>
                    <a:lnTo>
                      <a:pt x="29" y="44"/>
                    </a:lnTo>
                    <a:lnTo>
                      <a:pt x="29" y="45"/>
                    </a:lnTo>
                    <a:lnTo>
                      <a:pt x="27" y="43"/>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67" name="Freeform 1189"/>
              <p:cNvSpPr>
                <a:spLocks noChangeArrowheads="1"/>
              </p:cNvSpPr>
              <p:nvPr/>
            </p:nvSpPr>
            <p:spPr bwMode="auto">
              <a:xfrm>
                <a:off x="2645" y="4174"/>
                <a:ext cx="13" cy="20"/>
              </a:xfrm>
              <a:custGeom>
                <a:avLst/>
                <a:gdLst>
                  <a:gd name="T0" fmla="*/ 0 w 28"/>
                  <a:gd name="T1" fmla="*/ 3 h 24"/>
                  <a:gd name="T2" fmla="*/ 0 w 28"/>
                  <a:gd name="T3" fmla="*/ 589 h 24"/>
                  <a:gd name="T4" fmla="*/ 0 w 28"/>
                  <a:gd name="T5" fmla="*/ 1808 h 24"/>
                  <a:gd name="T6" fmla="*/ 0 w 28"/>
                  <a:gd name="T7" fmla="*/ 1312 h 24"/>
                  <a:gd name="T8" fmla="*/ 0 w 28"/>
                  <a:gd name="T9" fmla="*/ 0 h 24"/>
                  <a:gd name="T10" fmla="*/ 0 w 28"/>
                  <a:gd name="T11" fmla="*/ 1 h 24"/>
                  <a:gd name="T12" fmla="*/ 0 w 28"/>
                  <a:gd name="T13" fmla="*/ 3 h 24"/>
                  <a:gd name="T14" fmla="*/ 0 60000 65536"/>
                  <a:gd name="T15" fmla="*/ 0 60000 65536"/>
                  <a:gd name="T16" fmla="*/ 0 60000 65536"/>
                  <a:gd name="T17" fmla="*/ 0 60000 65536"/>
                  <a:gd name="T18" fmla="*/ 0 60000 65536"/>
                  <a:gd name="T19" fmla="*/ 0 60000 65536"/>
                  <a:gd name="T20" fmla="*/ 0 60000 65536"/>
                  <a:gd name="T21" fmla="*/ 0 w 28"/>
                  <a:gd name="T22" fmla="*/ 0 h 24"/>
                  <a:gd name="T23" fmla="*/ 28 w 2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4">
                    <a:moveTo>
                      <a:pt x="0" y="4"/>
                    </a:moveTo>
                    <a:lnTo>
                      <a:pt x="1" y="7"/>
                    </a:lnTo>
                    <a:lnTo>
                      <a:pt x="23" y="24"/>
                    </a:lnTo>
                    <a:lnTo>
                      <a:pt x="28" y="17"/>
                    </a:lnTo>
                    <a:lnTo>
                      <a:pt x="6" y="0"/>
                    </a:lnTo>
                    <a:lnTo>
                      <a:pt x="8" y="1"/>
                    </a:lnTo>
                    <a:lnTo>
                      <a:pt x="0"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68" name="Freeform 1190"/>
              <p:cNvSpPr>
                <a:spLocks noChangeArrowheads="1"/>
              </p:cNvSpPr>
              <p:nvPr/>
            </p:nvSpPr>
            <p:spPr bwMode="auto">
              <a:xfrm>
                <a:off x="2642" y="4164"/>
                <a:ext cx="2" cy="9"/>
              </a:xfrm>
              <a:custGeom>
                <a:avLst/>
                <a:gdLst>
                  <a:gd name="T0" fmla="*/ 0 w 12"/>
                  <a:gd name="T1" fmla="*/ 1 h 14"/>
                  <a:gd name="T2" fmla="*/ 0 w 12"/>
                  <a:gd name="T3" fmla="*/ 95 h 14"/>
                  <a:gd name="T4" fmla="*/ 0 w 12"/>
                  <a:gd name="T5" fmla="*/ 77 h 14"/>
                  <a:gd name="T6" fmla="*/ 0 w 12"/>
                  <a:gd name="T7" fmla="*/ 0 h 14"/>
                  <a:gd name="T8" fmla="*/ 0 w 12"/>
                  <a:gd name="T9" fmla="*/ 1 h 14"/>
                  <a:gd name="T10" fmla="*/ 0 60000 65536"/>
                  <a:gd name="T11" fmla="*/ 0 60000 65536"/>
                  <a:gd name="T12" fmla="*/ 0 60000 65536"/>
                  <a:gd name="T13" fmla="*/ 0 60000 65536"/>
                  <a:gd name="T14" fmla="*/ 0 60000 65536"/>
                  <a:gd name="T15" fmla="*/ 0 w 12"/>
                  <a:gd name="T16" fmla="*/ 0 h 14"/>
                  <a:gd name="T17" fmla="*/ 12 w 12"/>
                  <a:gd name="T18" fmla="*/ 14 h 14"/>
                </a:gdLst>
                <a:ahLst/>
                <a:cxnLst>
                  <a:cxn ang="T10">
                    <a:pos x="T0" y="T1"/>
                  </a:cxn>
                  <a:cxn ang="T11">
                    <a:pos x="T2" y="T3"/>
                  </a:cxn>
                  <a:cxn ang="T12">
                    <a:pos x="T4" y="T5"/>
                  </a:cxn>
                  <a:cxn ang="T13">
                    <a:pos x="T6" y="T7"/>
                  </a:cxn>
                  <a:cxn ang="T14">
                    <a:pos x="T8" y="T9"/>
                  </a:cxn>
                </a:cxnLst>
                <a:rect l="T15" t="T16" r="T17" b="T18"/>
                <a:pathLst>
                  <a:path w="12" h="14">
                    <a:moveTo>
                      <a:pt x="0" y="3"/>
                    </a:moveTo>
                    <a:lnTo>
                      <a:pt x="4" y="14"/>
                    </a:lnTo>
                    <a:lnTo>
                      <a:pt x="12" y="11"/>
                    </a:lnTo>
                    <a:lnTo>
                      <a:pt x="7" y="0"/>
                    </a:lnTo>
                    <a:lnTo>
                      <a:pt x="0"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69" name="Freeform 1191"/>
              <p:cNvSpPr>
                <a:spLocks noChangeArrowheads="1"/>
              </p:cNvSpPr>
              <p:nvPr/>
            </p:nvSpPr>
            <p:spPr bwMode="auto">
              <a:xfrm>
                <a:off x="2640" y="4146"/>
                <a:ext cx="34" cy="26"/>
              </a:xfrm>
              <a:custGeom>
                <a:avLst/>
                <a:gdLst>
                  <a:gd name="T0" fmla="*/ 41 w 48"/>
                  <a:gd name="T1" fmla="*/ 997 h 30"/>
                  <a:gd name="T2" fmla="*/ 44 w 48"/>
                  <a:gd name="T3" fmla="*/ 822 h 30"/>
                  <a:gd name="T4" fmla="*/ 45 w 48"/>
                  <a:gd name="T5" fmla="*/ 595 h 30"/>
                  <a:gd name="T6" fmla="*/ 44 w 48"/>
                  <a:gd name="T7" fmla="*/ 459 h 30"/>
                  <a:gd name="T8" fmla="*/ 42 w 48"/>
                  <a:gd name="T9" fmla="*/ 354 h 30"/>
                  <a:gd name="T10" fmla="*/ 39 w 48"/>
                  <a:gd name="T11" fmla="*/ 3 h 30"/>
                  <a:gd name="T12" fmla="*/ 35 w 48"/>
                  <a:gd name="T13" fmla="*/ 3 h 30"/>
                  <a:gd name="T14" fmla="*/ 28 w 48"/>
                  <a:gd name="T15" fmla="*/ 2 h 30"/>
                  <a:gd name="T16" fmla="*/ 26 w 48"/>
                  <a:gd name="T17" fmla="*/ 1 h 30"/>
                  <a:gd name="T18" fmla="*/ 21 w 48"/>
                  <a:gd name="T19" fmla="*/ 0 h 30"/>
                  <a:gd name="T20" fmla="*/ 15 w 48"/>
                  <a:gd name="T21" fmla="*/ 0 h 30"/>
                  <a:gd name="T22" fmla="*/ 11 w 48"/>
                  <a:gd name="T23" fmla="*/ 0 h 30"/>
                  <a:gd name="T24" fmla="*/ 1 w 48"/>
                  <a:gd name="T25" fmla="*/ 2 h 30"/>
                  <a:gd name="T26" fmla="*/ 1 w 48"/>
                  <a:gd name="T27" fmla="*/ 3 h 30"/>
                  <a:gd name="T28" fmla="*/ 1 w 48"/>
                  <a:gd name="T29" fmla="*/ 312 h 30"/>
                  <a:gd name="T30" fmla="*/ 0 w 48"/>
                  <a:gd name="T31" fmla="*/ 459 h 30"/>
                  <a:gd name="T32" fmla="*/ 1 w 48"/>
                  <a:gd name="T33" fmla="*/ 634 h 30"/>
                  <a:gd name="T34" fmla="*/ 9 w 48"/>
                  <a:gd name="T35" fmla="*/ 523 h 30"/>
                  <a:gd name="T36" fmla="*/ 9 w 48"/>
                  <a:gd name="T37" fmla="*/ 431 h 30"/>
                  <a:gd name="T38" fmla="*/ 9 w 48"/>
                  <a:gd name="T39" fmla="*/ 379 h 30"/>
                  <a:gd name="T40" fmla="*/ 9 w 48"/>
                  <a:gd name="T41" fmla="*/ 354 h 30"/>
                  <a:gd name="T42" fmla="*/ 11 w 48"/>
                  <a:gd name="T43" fmla="*/ 312 h 30"/>
                  <a:gd name="T44" fmla="*/ 13 w 48"/>
                  <a:gd name="T45" fmla="*/ 293 h 30"/>
                  <a:gd name="T46" fmla="*/ 15 w 48"/>
                  <a:gd name="T47" fmla="*/ 293 h 30"/>
                  <a:gd name="T48" fmla="*/ 20 w 48"/>
                  <a:gd name="T49" fmla="*/ 293 h 30"/>
                  <a:gd name="T50" fmla="*/ 24 w 48"/>
                  <a:gd name="T51" fmla="*/ 312 h 30"/>
                  <a:gd name="T52" fmla="*/ 28 w 48"/>
                  <a:gd name="T53" fmla="*/ 354 h 30"/>
                  <a:gd name="T54" fmla="*/ 30 w 48"/>
                  <a:gd name="T55" fmla="*/ 404 h 30"/>
                  <a:gd name="T56" fmla="*/ 33 w 48"/>
                  <a:gd name="T57" fmla="*/ 431 h 30"/>
                  <a:gd name="T58" fmla="*/ 37 w 48"/>
                  <a:gd name="T59" fmla="*/ 490 h 30"/>
                  <a:gd name="T60" fmla="*/ 37 w 48"/>
                  <a:gd name="T61" fmla="*/ 558 h 30"/>
                  <a:gd name="T62" fmla="*/ 37 w 48"/>
                  <a:gd name="T63" fmla="*/ 595 h 30"/>
                  <a:gd name="T64" fmla="*/ 37 w 48"/>
                  <a:gd name="T65" fmla="*/ 722 h 30"/>
                  <a:gd name="T66" fmla="*/ 35 w 48"/>
                  <a:gd name="T67" fmla="*/ 821 h 30"/>
                  <a:gd name="T68" fmla="*/ 41 w 48"/>
                  <a:gd name="T69" fmla="*/ 997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8"/>
                  <a:gd name="T106" fmla="*/ 0 h 30"/>
                  <a:gd name="T107" fmla="*/ 48 w 48"/>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8" h="30">
                    <a:moveTo>
                      <a:pt x="43" y="30"/>
                    </a:moveTo>
                    <a:lnTo>
                      <a:pt x="46" y="25"/>
                    </a:lnTo>
                    <a:lnTo>
                      <a:pt x="48" y="19"/>
                    </a:lnTo>
                    <a:lnTo>
                      <a:pt x="47" y="15"/>
                    </a:lnTo>
                    <a:lnTo>
                      <a:pt x="44" y="11"/>
                    </a:lnTo>
                    <a:lnTo>
                      <a:pt x="41" y="7"/>
                    </a:lnTo>
                    <a:lnTo>
                      <a:pt x="37" y="4"/>
                    </a:lnTo>
                    <a:lnTo>
                      <a:pt x="31" y="2"/>
                    </a:lnTo>
                    <a:lnTo>
                      <a:pt x="26" y="1"/>
                    </a:lnTo>
                    <a:lnTo>
                      <a:pt x="22" y="0"/>
                    </a:lnTo>
                    <a:lnTo>
                      <a:pt x="16" y="0"/>
                    </a:lnTo>
                    <a:lnTo>
                      <a:pt x="11" y="0"/>
                    </a:lnTo>
                    <a:lnTo>
                      <a:pt x="7" y="2"/>
                    </a:lnTo>
                    <a:lnTo>
                      <a:pt x="3" y="4"/>
                    </a:lnTo>
                    <a:lnTo>
                      <a:pt x="1" y="9"/>
                    </a:lnTo>
                    <a:lnTo>
                      <a:pt x="0" y="15"/>
                    </a:lnTo>
                    <a:lnTo>
                      <a:pt x="2" y="20"/>
                    </a:lnTo>
                    <a:lnTo>
                      <a:pt x="9" y="17"/>
                    </a:lnTo>
                    <a:lnTo>
                      <a:pt x="8" y="14"/>
                    </a:lnTo>
                    <a:lnTo>
                      <a:pt x="9" y="12"/>
                    </a:lnTo>
                    <a:lnTo>
                      <a:pt x="9" y="11"/>
                    </a:lnTo>
                    <a:lnTo>
                      <a:pt x="10" y="9"/>
                    </a:lnTo>
                    <a:lnTo>
                      <a:pt x="13" y="8"/>
                    </a:lnTo>
                    <a:lnTo>
                      <a:pt x="16" y="8"/>
                    </a:lnTo>
                    <a:lnTo>
                      <a:pt x="21" y="8"/>
                    </a:lnTo>
                    <a:lnTo>
                      <a:pt x="25" y="9"/>
                    </a:lnTo>
                    <a:lnTo>
                      <a:pt x="28" y="11"/>
                    </a:lnTo>
                    <a:lnTo>
                      <a:pt x="32" y="13"/>
                    </a:lnTo>
                    <a:lnTo>
                      <a:pt x="35" y="14"/>
                    </a:lnTo>
                    <a:lnTo>
                      <a:pt x="38" y="16"/>
                    </a:lnTo>
                    <a:lnTo>
                      <a:pt x="39" y="18"/>
                    </a:lnTo>
                    <a:lnTo>
                      <a:pt x="39" y="19"/>
                    </a:lnTo>
                    <a:lnTo>
                      <a:pt x="39" y="22"/>
                    </a:lnTo>
                    <a:lnTo>
                      <a:pt x="37" y="24"/>
                    </a:lnTo>
                    <a:lnTo>
                      <a:pt x="43" y="3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70" name="Freeform 1192"/>
              <p:cNvSpPr>
                <a:spLocks noChangeArrowheads="1"/>
              </p:cNvSpPr>
              <p:nvPr/>
            </p:nvSpPr>
            <p:spPr bwMode="auto">
              <a:xfrm>
                <a:off x="2667" y="4171"/>
                <a:ext cx="11" cy="24"/>
              </a:xfrm>
              <a:custGeom>
                <a:avLst/>
                <a:gdLst>
                  <a:gd name="T0" fmla="*/ 1 w 16"/>
                  <a:gd name="T1" fmla="*/ 1131 h 28"/>
                  <a:gd name="T2" fmla="*/ 1 w 16"/>
                  <a:gd name="T3" fmla="*/ 1166 h 28"/>
                  <a:gd name="T4" fmla="*/ 65 w 16"/>
                  <a:gd name="T5" fmla="*/ 985 h 28"/>
                  <a:gd name="T6" fmla="*/ 61 w 16"/>
                  <a:gd name="T7" fmla="*/ 948 h 28"/>
                  <a:gd name="T8" fmla="*/ 61 w 16"/>
                  <a:gd name="T9" fmla="*/ 920 h 28"/>
                  <a:gd name="T10" fmla="*/ 61 w 16"/>
                  <a:gd name="T11" fmla="*/ 747 h 28"/>
                  <a:gd name="T12" fmla="*/ 61 w 16"/>
                  <a:gd name="T13" fmla="*/ 651 h 28"/>
                  <a:gd name="T14" fmla="*/ 69 w 16"/>
                  <a:gd name="T15" fmla="*/ 494 h 28"/>
                  <a:gd name="T16" fmla="*/ 88 w 16"/>
                  <a:gd name="T17" fmla="*/ 3 h 28"/>
                  <a:gd name="T18" fmla="*/ 61 w 16"/>
                  <a:gd name="T19" fmla="*/ 0 h 28"/>
                  <a:gd name="T20" fmla="*/ 1 w 16"/>
                  <a:gd name="T21" fmla="*/ 3 h 28"/>
                  <a:gd name="T22" fmla="*/ 1 w 16"/>
                  <a:gd name="T23" fmla="*/ 530 h 28"/>
                  <a:gd name="T24" fmla="*/ 0 w 16"/>
                  <a:gd name="T25" fmla="*/ 747 h 28"/>
                  <a:gd name="T26" fmla="*/ 1 w 16"/>
                  <a:gd name="T27" fmla="*/ 985 h 28"/>
                  <a:gd name="T28" fmla="*/ 1 w 16"/>
                  <a:gd name="T29" fmla="*/ 1056 h 28"/>
                  <a:gd name="T30" fmla="*/ 1 w 16"/>
                  <a:gd name="T31" fmla="*/ 1131 h 28"/>
                  <a:gd name="T32" fmla="*/ 61 w 16"/>
                  <a:gd name="T33" fmla="*/ 920 h 28"/>
                  <a:gd name="T34" fmla="*/ 1 w 16"/>
                  <a:gd name="T35" fmla="*/ 858 h 28"/>
                  <a:gd name="T36" fmla="*/ 1 w 16"/>
                  <a:gd name="T37" fmla="*/ 1131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28"/>
                  <a:gd name="T59" fmla="*/ 16 w 16"/>
                  <a:gd name="T60" fmla="*/ 28 h 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28">
                    <a:moveTo>
                      <a:pt x="2" y="27"/>
                    </a:moveTo>
                    <a:lnTo>
                      <a:pt x="3" y="28"/>
                    </a:lnTo>
                    <a:lnTo>
                      <a:pt x="11" y="23"/>
                    </a:lnTo>
                    <a:lnTo>
                      <a:pt x="10" y="22"/>
                    </a:lnTo>
                    <a:lnTo>
                      <a:pt x="10" y="21"/>
                    </a:lnTo>
                    <a:lnTo>
                      <a:pt x="10" y="18"/>
                    </a:lnTo>
                    <a:lnTo>
                      <a:pt x="10" y="16"/>
                    </a:lnTo>
                    <a:lnTo>
                      <a:pt x="12" y="12"/>
                    </a:lnTo>
                    <a:lnTo>
                      <a:pt x="16" y="6"/>
                    </a:lnTo>
                    <a:lnTo>
                      <a:pt x="10" y="0"/>
                    </a:lnTo>
                    <a:lnTo>
                      <a:pt x="4" y="6"/>
                    </a:lnTo>
                    <a:lnTo>
                      <a:pt x="1" y="13"/>
                    </a:lnTo>
                    <a:lnTo>
                      <a:pt x="0" y="18"/>
                    </a:lnTo>
                    <a:lnTo>
                      <a:pt x="1" y="23"/>
                    </a:lnTo>
                    <a:lnTo>
                      <a:pt x="2" y="25"/>
                    </a:lnTo>
                    <a:lnTo>
                      <a:pt x="2" y="27"/>
                    </a:lnTo>
                    <a:lnTo>
                      <a:pt x="10" y="21"/>
                    </a:lnTo>
                    <a:lnTo>
                      <a:pt x="7" y="20"/>
                    </a:lnTo>
                    <a:lnTo>
                      <a:pt x="2" y="2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71" name="Freeform 1193"/>
              <p:cNvSpPr>
                <a:spLocks noChangeArrowheads="1"/>
              </p:cNvSpPr>
              <p:nvPr/>
            </p:nvSpPr>
            <p:spPr bwMode="auto">
              <a:xfrm>
                <a:off x="2829" y="4250"/>
                <a:ext cx="38" cy="51"/>
              </a:xfrm>
              <a:custGeom>
                <a:avLst/>
                <a:gdLst>
                  <a:gd name="T0" fmla="*/ 1 w 42"/>
                  <a:gd name="T1" fmla="*/ 1 h 46"/>
                  <a:gd name="T2" fmla="*/ 0 w 42"/>
                  <a:gd name="T3" fmla="*/ 2 h 46"/>
                  <a:gd name="T4" fmla="*/ 0 w 42"/>
                  <a:gd name="T5" fmla="*/ 71 h 46"/>
                  <a:gd name="T6" fmla="*/ 1 w 42"/>
                  <a:gd name="T7" fmla="*/ 24361 h 46"/>
                  <a:gd name="T8" fmla="*/ 3 w 42"/>
                  <a:gd name="T9" fmla="*/ 26588 h 46"/>
                  <a:gd name="T10" fmla="*/ 4 w 42"/>
                  <a:gd name="T11" fmla="*/ 31372 h 46"/>
                  <a:gd name="T12" fmla="*/ 5 w 42"/>
                  <a:gd name="T13" fmla="*/ 36910 h 46"/>
                  <a:gd name="T14" fmla="*/ 5 w 42"/>
                  <a:gd name="T15" fmla="*/ 43627 h 46"/>
                  <a:gd name="T16" fmla="*/ 5 w 42"/>
                  <a:gd name="T17" fmla="*/ 51451 h 46"/>
                  <a:gd name="T18" fmla="*/ 5 w 42"/>
                  <a:gd name="T19" fmla="*/ 65079 h 46"/>
                  <a:gd name="T20" fmla="*/ 5 w 42"/>
                  <a:gd name="T21" fmla="*/ 71697 h 46"/>
                  <a:gd name="T22" fmla="*/ 5 w 42"/>
                  <a:gd name="T23" fmla="*/ 83457 h 46"/>
                  <a:gd name="T24" fmla="*/ 5 w 42"/>
                  <a:gd name="T25" fmla="*/ 98431 h 46"/>
                  <a:gd name="T26" fmla="*/ 5 w 42"/>
                  <a:gd name="T27" fmla="*/ 107160 h 46"/>
                  <a:gd name="T28" fmla="*/ 5 w 42"/>
                  <a:gd name="T29" fmla="*/ 116310 h 46"/>
                  <a:gd name="T30" fmla="*/ 5 w 42"/>
                  <a:gd name="T31" fmla="*/ 118798 h 46"/>
                  <a:gd name="T32" fmla="*/ 5 w 42"/>
                  <a:gd name="T33" fmla="*/ 129119 h 46"/>
                  <a:gd name="T34" fmla="*/ 4 w 42"/>
                  <a:gd name="T35" fmla="*/ 139782 h 46"/>
                  <a:gd name="T36" fmla="*/ 4 w 42"/>
                  <a:gd name="T37" fmla="*/ 143921 h 46"/>
                  <a:gd name="T38" fmla="*/ 5 w 42"/>
                  <a:gd name="T39" fmla="*/ 149488 h 46"/>
                  <a:gd name="T40" fmla="*/ 5 w 42"/>
                  <a:gd name="T41" fmla="*/ 151982 h 46"/>
                  <a:gd name="T42" fmla="*/ 174 w 42"/>
                  <a:gd name="T43" fmla="*/ 149488 h 46"/>
                  <a:gd name="T44" fmla="*/ 239 w 42"/>
                  <a:gd name="T45" fmla="*/ 143921 h 46"/>
                  <a:gd name="T46" fmla="*/ 363 w 42"/>
                  <a:gd name="T47" fmla="*/ 129119 h 46"/>
                  <a:gd name="T48" fmla="*/ 449 w 42"/>
                  <a:gd name="T49" fmla="*/ 109130 h 46"/>
                  <a:gd name="T50" fmla="*/ 480 w 42"/>
                  <a:gd name="T51" fmla="*/ 100441 h 46"/>
                  <a:gd name="T52" fmla="*/ 518 w 42"/>
                  <a:gd name="T53" fmla="*/ 84781 h 46"/>
                  <a:gd name="T54" fmla="*/ 528 w 42"/>
                  <a:gd name="T55" fmla="*/ 71697 h 46"/>
                  <a:gd name="T56" fmla="*/ 528 w 42"/>
                  <a:gd name="T57" fmla="*/ 60595 h 46"/>
                  <a:gd name="T58" fmla="*/ 518 w 42"/>
                  <a:gd name="T59" fmla="*/ 47432 h 46"/>
                  <a:gd name="T60" fmla="*/ 503 w 42"/>
                  <a:gd name="T61" fmla="*/ 40052 h 46"/>
                  <a:gd name="T62" fmla="*/ 470 w 42"/>
                  <a:gd name="T63" fmla="*/ 36910 h 46"/>
                  <a:gd name="T64" fmla="*/ 449 w 42"/>
                  <a:gd name="T65" fmla="*/ 34006 h 46"/>
                  <a:gd name="T66" fmla="*/ 429 w 42"/>
                  <a:gd name="T67" fmla="*/ 34006 h 46"/>
                  <a:gd name="T68" fmla="*/ 399 w 42"/>
                  <a:gd name="T69" fmla="*/ 31372 h 46"/>
                  <a:gd name="T70" fmla="*/ 363 w 42"/>
                  <a:gd name="T71" fmla="*/ 28872 h 46"/>
                  <a:gd name="T72" fmla="*/ 347 w 42"/>
                  <a:gd name="T73" fmla="*/ 26588 h 46"/>
                  <a:gd name="T74" fmla="*/ 315 w 42"/>
                  <a:gd name="T75" fmla="*/ 24361 h 46"/>
                  <a:gd name="T76" fmla="*/ 288 w 42"/>
                  <a:gd name="T77" fmla="*/ 71 h 46"/>
                  <a:gd name="T78" fmla="*/ 229 w 42"/>
                  <a:gd name="T79" fmla="*/ 2 h 46"/>
                  <a:gd name="T80" fmla="*/ 200 w 42"/>
                  <a:gd name="T81" fmla="*/ 1 h 46"/>
                  <a:gd name="T82" fmla="*/ 166 w 42"/>
                  <a:gd name="T83" fmla="*/ 0 h 46"/>
                  <a:gd name="T84" fmla="*/ 5 w 42"/>
                  <a:gd name="T85" fmla="*/ 0 h 46"/>
                  <a:gd name="T86" fmla="*/ 5 w 42"/>
                  <a:gd name="T87" fmla="*/ 0 h 46"/>
                  <a:gd name="T88" fmla="*/ 1 w 42"/>
                  <a:gd name="T89" fmla="*/ 1 h 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2"/>
                  <a:gd name="T136" fmla="*/ 0 h 46"/>
                  <a:gd name="T137" fmla="*/ 42 w 42"/>
                  <a:gd name="T138" fmla="*/ 46 h 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2" h="46">
                    <a:moveTo>
                      <a:pt x="1" y="1"/>
                    </a:moveTo>
                    <a:lnTo>
                      <a:pt x="0" y="2"/>
                    </a:lnTo>
                    <a:lnTo>
                      <a:pt x="0" y="4"/>
                    </a:lnTo>
                    <a:lnTo>
                      <a:pt x="1" y="7"/>
                    </a:lnTo>
                    <a:lnTo>
                      <a:pt x="3" y="8"/>
                    </a:lnTo>
                    <a:lnTo>
                      <a:pt x="4" y="10"/>
                    </a:lnTo>
                    <a:lnTo>
                      <a:pt x="5" y="12"/>
                    </a:lnTo>
                    <a:lnTo>
                      <a:pt x="6" y="14"/>
                    </a:lnTo>
                    <a:lnTo>
                      <a:pt x="7" y="16"/>
                    </a:lnTo>
                    <a:lnTo>
                      <a:pt x="8" y="19"/>
                    </a:lnTo>
                    <a:lnTo>
                      <a:pt x="8" y="22"/>
                    </a:lnTo>
                    <a:lnTo>
                      <a:pt x="8" y="25"/>
                    </a:lnTo>
                    <a:lnTo>
                      <a:pt x="8" y="29"/>
                    </a:lnTo>
                    <a:lnTo>
                      <a:pt x="7" y="32"/>
                    </a:lnTo>
                    <a:lnTo>
                      <a:pt x="7" y="35"/>
                    </a:lnTo>
                    <a:lnTo>
                      <a:pt x="6" y="37"/>
                    </a:lnTo>
                    <a:lnTo>
                      <a:pt x="5" y="40"/>
                    </a:lnTo>
                    <a:lnTo>
                      <a:pt x="4" y="42"/>
                    </a:lnTo>
                    <a:lnTo>
                      <a:pt x="4" y="44"/>
                    </a:lnTo>
                    <a:lnTo>
                      <a:pt x="5" y="45"/>
                    </a:lnTo>
                    <a:lnTo>
                      <a:pt x="7" y="46"/>
                    </a:lnTo>
                    <a:lnTo>
                      <a:pt x="13" y="45"/>
                    </a:lnTo>
                    <a:lnTo>
                      <a:pt x="20" y="44"/>
                    </a:lnTo>
                    <a:lnTo>
                      <a:pt x="29" y="40"/>
                    </a:lnTo>
                    <a:lnTo>
                      <a:pt x="35" y="34"/>
                    </a:lnTo>
                    <a:lnTo>
                      <a:pt x="38" y="31"/>
                    </a:lnTo>
                    <a:lnTo>
                      <a:pt x="41" y="26"/>
                    </a:lnTo>
                    <a:lnTo>
                      <a:pt x="42" y="22"/>
                    </a:lnTo>
                    <a:lnTo>
                      <a:pt x="42" y="18"/>
                    </a:lnTo>
                    <a:lnTo>
                      <a:pt x="41" y="15"/>
                    </a:lnTo>
                    <a:lnTo>
                      <a:pt x="40" y="13"/>
                    </a:lnTo>
                    <a:lnTo>
                      <a:pt x="37" y="12"/>
                    </a:lnTo>
                    <a:lnTo>
                      <a:pt x="35" y="11"/>
                    </a:lnTo>
                    <a:lnTo>
                      <a:pt x="33" y="11"/>
                    </a:lnTo>
                    <a:lnTo>
                      <a:pt x="31" y="10"/>
                    </a:lnTo>
                    <a:lnTo>
                      <a:pt x="29" y="9"/>
                    </a:lnTo>
                    <a:lnTo>
                      <a:pt x="28" y="8"/>
                    </a:lnTo>
                    <a:lnTo>
                      <a:pt x="26" y="7"/>
                    </a:lnTo>
                    <a:lnTo>
                      <a:pt x="24" y="4"/>
                    </a:lnTo>
                    <a:lnTo>
                      <a:pt x="19" y="2"/>
                    </a:lnTo>
                    <a:lnTo>
                      <a:pt x="16" y="1"/>
                    </a:lnTo>
                    <a:lnTo>
                      <a:pt x="12" y="0"/>
                    </a:lnTo>
                    <a:lnTo>
                      <a:pt x="8" y="0"/>
                    </a:lnTo>
                    <a:lnTo>
                      <a:pt x="5" y="0"/>
                    </a:lnTo>
                    <a:lnTo>
                      <a:pt x="1" y="1"/>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72" name="Freeform 1194"/>
              <p:cNvSpPr>
                <a:spLocks noChangeArrowheads="1"/>
              </p:cNvSpPr>
              <p:nvPr/>
            </p:nvSpPr>
            <p:spPr bwMode="auto">
              <a:xfrm>
                <a:off x="2825" y="4246"/>
                <a:ext cx="10" cy="27"/>
              </a:xfrm>
              <a:custGeom>
                <a:avLst/>
                <a:gdLst>
                  <a:gd name="T0" fmla="*/ 89 w 15"/>
                  <a:gd name="T1" fmla="*/ 2673564 h 20"/>
                  <a:gd name="T2" fmla="*/ 83 w 15"/>
                  <a:gd name="T3" fmla="*/ 2192800 h 20"/>
                  <a:gd name="T4" fmla="*/ 79 w 15"/>
                  <a:gd name="T5" fmla="*/ 1812461 h 20"/>
                  <a:gd name="T6" fmla="*/ 69 w 15"/>
                  <a:gd name="T7" fmla="*/ 1498433 h 20"/>
                  <a:gd name="T8" fmla="*/ 65 w 15"/>
                  <a:gd name="T9" fmla="*/ 1238857 h 20"/>
                  <a:gd name="T10" fmla="*/ 61 w 15"/>
                  <a:gd name="T11" fmla="*/ 1023901 h 20"/>
                  <a:gd name="T12" fmla="*/ 61 w 15"/>
                  <a:gd name="T13" fmla="*/ 1238857 h 20"/>
                  <a:gd name="T14" fmla="*/ 1 w 15"/>
                  <a:gd name="T15" fmla="*/ 0 h 20"/>
                  <a:gd name="T16" fmla="*/ 1 w 15"/>
                  <a:gd name="T17" fmla="*/ 2322 h 20"/>
                  <a:gd name="T18" fmla="*/ 0 w 15"/>
                  <a:gd name="T19" fmla="*/ 1023901 h 20"/>
                  <a:gd name="T20" fmla="*/ 1 w 15"/>
                  <a:gd name="T21" fmla="*/ 1498433 h 20"/>
                  <a:gd name="T22" fmla="*/ 1 w 15"/>
                  <a:gd name="T23" fmla="*/ 1993965 h 20"/>
                  <a:gd name="T24" fmla="*/ 1 w 15"/>
                  <a:gd name="T25" fmla="*/ 2412419 h 20"/>
                  <a:gd name="T26" fmla="*/ 1 w 15"/>
                  <a:gd name="T27" fmla="*/ 2653640 h 20"/>
                  <a:gd name="T28" fmla="*/ 1 w 15"/>
                  <a:gd name="T29" fmla="*/ 2919293 h 20"/>
                  <a:gd name="T30" fmla="*/ 1 w 15"/>
                  <a:gd name="T31" fmla="*/ 3211083 h 20"/>
                  <a:gd name="T32" fmla="*/ 89 w 15"/>
                  <a:gd name="T33" fmla="*/ 2673564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
                  <a:gd name="T52" fmla="*/ 0 h 20"/>
                  <a:gd name="T53" fmla="*/ 15 w 15"/>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 h="20">
                    <a:moveTo>
                      <a:pt x="15" y="17"/>
                    </a:moveTo>
                    <a:lnTo>
                      <a:pt x="14" y="14"/>
                    </a:lnTo>
                    <a:lnTo>
                      <a:pt x="13" y="12"/>
                    </a:lnTo>
                    <a:lnTo>
                      <a:pt x="11" y="10"/>
                    </a:lnTo>
                    <a:lnTo>
                      <a:pt x="10" y="8"/>
                    </a:lnTo>
                    <a:lnTo>
                      <a:pt x="9" y="6"/>
                    </a:lnTo>
                    <a:lnTo>
                      <a:pt x="9" y="8"/>
                    </a:lnTo>
                    <a:lnTo>
                      <a:pt x="3" y="0"/>
                    </a:lnTo>
                    <a:lnTo>
                      <a:pt x="1" y="3"/>
                    </a:lnTo>
                    <a:lnTo>
                      <a:pt x="0" y="6"/>
                    </a:lnTo>
                    <a:lnTo>
                      <a:pt x="1" y="10"/>
                    </a:lnTo>
                    <a:lnTo>
                      <a:pt x="2" y="13"/>
                    </a:lnTo>
                    <a:lnTo>
                      <a:pt x="4" y="15"/>
                    </a:lnTo>
                    <a:lnTo>
                      <a:pt x="5" y="16"/>
                    </a:lnTo>
                    <a:lnTo>
                      <a:pt x="7" y="18"/>
                    </a:lnTo>
                    <a:lnTo>
                      <a:pt x="7" y="20"/>
                    </a:lnTo>
                    <a:lnTo>
                      <a:pt x="15" y="1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73" name="Freeform 1195"/>
              <p:cNvSpPr>
                <a:spLocks noChangeArrowheads="1"/>
              </p:cNvSpPr>
              <p:nvPr/>
            </p:nvSpPr>
            <p:spPr bwMode="auto">
              <a:xfrm>
                <a:off x="2829" y="4266"/>
                <a:ext cx="7" cy="25"/>
              </a:xfrm>
              <a:custGeom>
                <a:avLst/>
                <a:gdLst>
                  <a:gd name="T0" fmla="*/ 71 w 12"/>
                  <a:gd name="T1" fmla="*/ 3744 h 28"/>
                  <a:gd name="T2" fmla="*/ 83 w 12"/>
                  <a:gd name="T3" fmla="*/ 3382 h 28"/>
                  <a:gd name="T4" fmla="*/ 90 w 12"/>
                  <a:gd name="T5" fmla="*/ 2966 h 28"/>
                  <a:gd name="T6" fmla="*/ 90 w 12"/>
                  <a:gd name="T7" fmla="*/ 2394 h 28"/>
                  <a:gd name="T8" fmla="*/ 97 w 12"/>
                  <a:gd name="T9" fmla="*/ 1946 h 28"/>
                  <a:gd name="T10" fmla="*/ 97 w 12"/>
                  <a:gd name="T11" fmla="*/ 1395 h 28"/>
                  <a:gd name="T12" fmla="*/ 97 w 12"/>
                  <a:gd name="T13" fmla="*/ 1136 h 28"/>
                  <a:gd name="T14" fmla="*/ 97 w 12"/>
                  <a:gd name="T15" fmla="*/ 4 h 28"/>
                  <a:gd name="T16" fmla="*/ 90 w 12"/>
                  <a:gd name="T17" fmla="*/ 0 h 28"/>
                  <a:gd name="T18" fmla="*/ 1 w 12"/>
                  <a:gd name="T19" fmla="*/ 3 h 28"/>
                  <a:gd name="T20" fmla="*/ 1 w 12"/>
                  <a:gd name="T21" fmla="*/ 47 h 28"/>
                  <a:gd name="T22" fmla="*/ 1 w 12"/>
                  <a:gd name="T23" fmla="*/ 1136 h 28"/>
                  <a:gd name="T24" fmla="*/ 1 w 12"/>
                  <a:gd name="T25" fmla="*/ 1395 h 28"/>
                  <a:gd name="T26" fmla="*/ 1 w 12"/>
                  <a:gd name="T27" fmla="*/ 1827 h 28"/>
                  <a:gd name="T28" fmla="*/ 1 w 12"/>
                  <a:gd name="T29" fmla="*/ 2091 h 28"/>
                  <a:gd name="T30" fmla="*/ 1 w 12"/>
                  <a:gd name="T31" fmla="*/ 2567 h 28"/>
                  <a:gd name="T32" fmla="*/ 1 w 12"/>
                  <a:gd name="T33" fmla="*/ 2966 h 28"/>
                  <a:gd name="T34" fmla="*/ 0 w 12"/>
                  <a:gd name="T35" fmla="*/ 3046 h 28"/>
                  <a:gd name="T36" fmla="*/ 71 w 12"/>
                  <a:gd name="T37" fmla="*/ 3744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
                  <a:gd name="T58" fmla="*/ 0 h 28"/>
                  <a:gd name="T59" fmla="*/ 12 w 12"/>
                  <a:gd name="T60" fmla="*/ 28 h 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 h="28">
                    <a:moveTo>
                      <a:pt x="8" y="28"/>
                    </a:moveTo>
                    <a:lnTo>
                      <a:pt x="10" y="25"/>
                    </a:lnTo>
                    <a:lnTo>
                      <a:pt x="11" y="21"/>
                    </a:lnTo>
                    <a:lnTo>
                      <a:pt x="11" y="18"/>
                    </a:lnTo>
                    <a:lnTo>
                      <a:pt x="12" y="15"/>
                    </a:lnTo>
                    <a:lnTo>
                      <a:pt x="12" y="10"/>
                    </a:lnTo>
                    <a:lnTo>
                      <a:pt x="12" y="7"/>
                    </a:lnTo>
                    <a:lnTo>
                      <a:pt x="12" y="4"/>
                    </a:lnTo>
                    <a:lnTo>
                      <a:pt x="11" y="0"/>
                    </a:lnTo>
                    <a:lnTo>
                      <a:pt x="3" y="3"/>
                    </a:lnTo>
                    <a:lnTo>
                      <a:pt x="4" y="5"/>
                    </a:lnTo>
                    <a:lnTo>
                      <a:pt x="4" y="7"/>
                    </a:lnTo>
                    <a:lnTo>
                      <a:pt x="4" y="10"/>
                    </a:lnTo>
                    <a:lnTo>
                      <a:pt x="4" y="14"/>
                    </a:lnTo>
                    <a:lnTo>
                      <a:pt x="3" y="16"/>
                    </a:lnTo>
                    <a:lnTo>
                      <a:pt x="3" y="19"/>
                    </a:lnTo>
                    <a:lnTo>
                      <a:pt x="1" y="21"/>
                    </a:lnTo>
                    <a:lnTo>
                      <a:pt x="0" y="22"/>
                    </a:lnTo>
                    <a:lnTo>
                      <a:pt x="8" y="2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74" name="Freeform 1196"/>
              <p:cNvSpPr>
                <a:spLocks noChangeArrowheads="1"/>
              </p:cNvSpPr>
              <p:nvPr/>
            </p:nvSpPr>
            <p:spPr bwMode="auto">
              <a:xfrm>
                <a:off x="2828" y="4267"/>
                <a:ext cx="44" cy="32"/>
              </a:xfrm>
              <a:custGeom>
                <a:avLst/>
                <a:gdLst>
                  <a:gd name="T0" fmla="*/ 1744 w 47"/>
                  <a:gd name="T1" fmla="*/ 2 h 35"/>
                  <a:gd name="T2" fmla="*/ 1744 w 47"/>
                  <a:gd name="T3" fmla="*/ 1088 h 35"/>
                  <a:gd name="T4" fmla="*/ 1678 w 47"/>
                  <a:gd name="T5" fmla="*/ 1283 h 35"/>
                  <a:gd name="T6" fmla="*/ 1577 w 47"/>
                  <a:gd name="T7" fmla="*/ 1642 h 35"/>
                  <a:gd name="T8" fmla="*/ 1482 w 47"/>
                  <a:gd name="T9" fmla="*/ 2280 h 35"/>
                  <a:gd name="T10" fmla="*/ 1279 w 47"/>
                  <a:gd name="T11" fmla="*/ 3017 h 35"/>
                  <a:gd name="T12" fmla="*/ 884 w 47"/>
                  <a:gd name="T13" fmla="*/ 3737 h 35"/>
                  <a:gd name="T14" fmla="*/ 572 w 47"/>
                  <a:gd name="T15" fmla="*/ 3860 h 35"/>
                  <a:gd name="T16" fmla="*/ 447 w 47"/>
                  <a:gd name="T17" fmla="*/ 3860 h 35"/>
                  <a:gd name="T18" fmla="*/ 419 w 47"/>
                  <a:gd name="T19" fmla="*/ 3860 h 35"/>
                  <a:gd name="T20" fmla="*/ 447 w 47"/>
                  <a:gd name="T21" fmla="*/ 4056 h 35"/>
                  <a:gd name="T22" fmla="*/ 447 w 47"/>
                  <a:gd name="T23" fmla="*/ 4192 h 35"/>
                  <a:gd name="T24" fmla="*/ 1 w 47"/>
                  <a:gd name="T25" fmla="*/ 3276 h 35"/>
                  <a:gd name="T26" fmla="*/ 0 w 47"/>
                  <a:gd name="T27" fmla="*/ 4056 h 35"/>
                  <a:gd name="T28" fmla="*/ 0 w 47"/>
                  <a:gd name="T29" fmla="*/ 4782 h 35"/>
                  <a:gd name="T30" fmla="*/ 4 w 47"/>
                  <a:gd name="T31" fmla="*/ 5191 h 35"/>
                  <a:gd name="T32" fmla="*/ 419 w 47"/>
                  <a:gd name="T33" fmla="*/ 5520 h 35"/>
                  <a:gd name="T34" fmla="*/ 648 w 47"/>
                  <a:gd name="T35" fmla="*/ 5520 h 35"/>
                  <a:gd name="T36" fmla="*/ 1131 w 47"/>
                  <a:gd name="T37" fmla="*/ 4941 h 35"/>
                  <a:gd name="T38" fmla="*/ 1448 w 47"/>
                  <a:gd name="T39" fmla="*/ 4192 h 35"/>
                  <a:gd name="T40" fmla="*/ 1785 w 47"/>
                  <a:gd name="T41" fmla="*/ 3276 h 35"/>
                  <a:gd name="T42" fmla="*/ 1974 w 47"/>
                  <a:gd name="T43" fmla="*/ 2688 h 35"/>
                  <a:gd name="T44" fmla="*/ 2101 w 47"/>
                  <a:gd name="T45" fmla="*/ 1935 h 35"/>
                  <a:gd name="T46" fmla="*/ 2149 w 47"/>
                  <a:gd name="T47" fmla="*/ 1181 h 35"/>
                  <a:gd name="T48" fmla="*/ 2149 w 47"/>
                  <a:gd name="T49" fmla="*/ 0 h 35"/>
                  <a:gd name="T50" fmla="*/ 1744 w 47"/>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7"/>
                  <a:gd name="T79" fmla="*/ 0 h 35"/>
                  <a:gd name="T80" fmla="*/ 47 w 47"/>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7" h="35">
                    <a:moveTo>
                      <a:pt x="38" y="2"/>
                    </a:moveTo>
                    <a:lnTo>
                      <a:pt x="38" y="6"/>
                    </a:lnTo>
                    <a:lnTo>
                      <a:pt x="37" y="8"/>
                    </a:lnTo>
                    <a:lnTo>
                      <a:pt x="35" y="11"/>
                    </a:lnTo>
                    <a:lnTo>
                      <a:pt x="33" y="15"/>
                    </a:lnTo>
                    <a:lnTo>
                      <a:pt x="28" y="19"/>
                    </a:lnTo>
                    <a:lnTo>
                      <a:pt x="20" y="24"/>
                    </a:lnTo>
                    <a:lnTo>
                      <a:pt x="13" y="25"/>
                    </a:lnTo>
                    <a:lnTo>
                      <a:pt x="9" y="25"/>
                    </a:lnTo>
                    <a:lnTo>
                      <a:pt x="8" y="25"/>
                    </a:lnTo>
                    <a:lnTo>
                      <a:pt x="9" y="26"/>
                    </a:lnTo>
                    <a:lnTo>
                      <a:pt x="9" y="27"/>
                    </a:lnTo>
                    <a:lnTo>
                      <a:pt x="1" y="21"/>
                    </a:lnTo>
                    <a:lnTo>
                      <a:pt x="0" y="26"/>
                    </a:lnTo>
                    <a:lnTo>
                      <a:pt x="0" y="30"/>
                    </a:lnTo>
                    <a:lnTo>
                      <a:pt x="4" y="33"/>
                    </a:lnTo>
                    <a:lnTo>
                      <a:pt x="8" y="35"/>
                    </a:lnTo>
                    <a:lnTo>
                      <a:pt x="15" y="35"/>
                    </a:lnTo>
                    <a:lnTo>
                      <a:pt x="24" y="31"/>
                    </a:lnTo>
                    <a:lnTo>
                      <a:pt x="32" y="27"/>
                    </a:lnTo>
                    <a:lnTo>
                      <a:pt x="39" y="21"/>
                    </a:lnTo>
                    <a:lnTo>
                      <a:pt x="43" y="17"/>
                    </a:lnTo>
                    <a:lnTo>
                      <a:pt x="46" y="13"/>
                    </a:lnTo>
                    <a:lnTo>
                      <a:pt x="47" y="7"/>
                    </a:lnTo>
                    <a:lnTo>
                      <a:pt x="47" y="0"/>
                    </a:lnTo>
                    <a:lnTo>
                      <a:pt x="38" y="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75" name="Freeform 1197"/>
              <p:cNvSpPr>
                <a:spLocks noChangeArrowheads="1"/>
              </p:cNvSpPr>
              <p:nvPr/>
            </p:nvSpPr>
            <p:spPr bwMode="auto">
              <a:xfrm>
                <a:off x="2854" y="4254"/>
                <a:ext cx="17" cy="20"/>
              </a:xfrm>
              <a:custGeom>
                <a:avLst/>
                <a:gdLst>
                  <a:gd name="T0" fmla="*/ 0 w 22"/>
                  <a:gd name="T1" fmla="*/ 1177456 h 14"/>
                  <a:gd name="T2" fmla="*/ 1 w 22"/>
                  <a:gd name="T3" fmla="*/ 1177456 h 14"/>
                  <a:gd name="T4" fmla="*/ 2 w 22"/>
                  <a:gd name="T5" fmla="*/ 1351741 h 14"/>
                  <a:gd name="T6" fmla="*/ 2 w 22"/>
                  <a:gd name="T7" fmla="*/ 1447519 h 14"/>
                  <a:gd name="T8" fmla="*/ 2 w 22"/>
                  <a:gd name="T9" fmla="*/ 1552461 h 14"/>
                  <a:gd name="T10" fmla="*/ 2 w 22"/>
                  <a:gd name="T11" fmla="*/ 1552461 h 14"/>
                  <a:gd name="T12" fmla="*/ 52 w 22"/>
                  <a:gd name="T13" fmla="*/ 1663430 h 14"/>
                  <a:gd name="T14" fmla="*/ 54 w 22"/>
                  <a:gd name="T15" fmla="*/ 1663430 h 14"/>
                  <a:gd name="T16" fmla="*/ 56 w 22"/>
                  <a:gd name="T17" fmla="*/ 1911994 h 14"/>
                  <a:gd name="T18" fmla="*/ 84 w 22"/>
                  <a:gd name="T19" fmla="*/ 1663430 h 14"/>
                  <a:gd name="T20" fmla="*/ 80 w 22"/>
                  <a:gd name="T21" fmla="*/ 1351741 h 14"/>
                  <a:gd name="T22" fmla="*/ 73 w 22"/>
                  <a:gd name="T23" fmla="*/ 15434 h 14"/>
                  <a:gd name="T24" fmla="*/ 65 w 22"/>
                  <a:gd name="T25" fmla="*/ 11770 h 14"/>
                  <a:gd name="T26" fmla="*/ 56 w 22"/>
                  <a:gd name="T27" fmla="*/ 7647 h 14"/>
                  <a:gd name="T28" fmla="*/ 2 w 22"/>
                  <a:gd name="T29" fmla="*/ 7647 h 14"/>
                  <a:gd name="T30" fmla="*/ 2 w 22"/>
                  <a:gd name="T31" fmla="*/ 4639 h 14"/>
                  <a:gd name="T32" fmla="*/ 2 w 22"/>
                  <a:gd name="T33" fmla="*/ 4639 h 14"/>
                  <a:gd name="T34" fmla="*/ 2 w 22"/>
                  <a:gd name="T35" fmla="*/ 0 h 14"/>
                  <a:gd name="T36" fmla="*/ 0 w 22"/>
                  <a:gd name="T37" fmla="*/ 117745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14"/>
                  <a:gd name="T59" fmla="*/ 22 w 22"/>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14">
                    <a:moveTo>
                      <a:pt x="0" y="7"/>
                    </a:moveTo>
                    <a:lnTo>
                      <a:pt x="1" y="7"/>
                    </a:lnTo>
                    <a:lnTo>
                      <a:pt x="3" y="9"/>
                    </a:lnTo>
                    <a:lnTo>
                      <a:pt x="5" y="10"/>
                    </a:lnTo>
                    <a:lnTo>
                      <a:pt x="8" y="11"/>
                    </a:lnTo>
                    <a:lnTo>
                      <a:pt x="10" y="11"/>
                    </a:lnTo>
                    <a:lnTo>
                      <a:pt x="11" y="12"/>
                    </a:lnTo>
                    <a:lnTo>
                      <a:pt x="12" y="12"/>
                    </a:lnTo>
                    <a:lnTo>
                      <a:pt x="13" y="14"/>
                    </a:lnTo>
                    <a:lnTo>
                      <a:pt x="22" y="12"/>
                    </a:lnTo>
                    <a:lnTo>
                      <a:pt x="21" y="9"/>
                    </a:lnTo>
                    <a:lnTo>
                      <a:pt x="19" y="6"/>
                    </a:lnTo>
                    <a:lnTo>
                      <a:pt x="16" y="4"/>
                    </a:lnTo>
                    <a:lnTo>
                      <a:pt x="13" y="3"/>
                    </a:lnTo>
                    <a:lnTo>
                      <a:pt x="10" y="3"/>
                    </a:lnTo>
                    <a:lnTo>
                      <a:pt x="8" y="2"/>
                    </a:lnTo>
                    <a:lnTo>
                      <a:pt x="7" y="2"/>
                    </a:lnTo>
                    <a:lnTo>
                      <a:pt x="7" y="0"/>
                    </a:lnTo>
                    <a:lnTo>
                      <a:pt x="0"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76" name="Freeform 1198"/>
              <p:cNvSpPr>
                <a:spLocks noChangeArrowheads="1"/>
              </p:cNvSpPr>
              <p:nvPr/>
            </p:nvSpPr>
            <p:spPr bwMode="auto">
              <a:xfrm>
                <a:off x="2828" y="4245"/>
                <a:ext cx="28" cy="21"/>
              </a:xfrm>
              <a:custGeom>
                <a:avLst/>
                <a:gdLst>
                  <a:gd name="T0" fmla="*/ 4 w 32"/>
                  <a:gd name="T1" fmla="*/ 720608 h 15"/>
                  <a:gd name="T2" fmla="*/ 4 w 32"/>
                  <a:gd name="T3" fmla="*/ 633258 h 15"/>
                  <a:gd name="T4" fmla="*/ 261 w 32"/>
                  <a:gd name="T5" fmla="*/ 633258 h 15"/>
                  <a:gd name="T6" fmla="*/ 312 w 32"/>
                  <a:gd name="T7" fmla="*/ 633258 h 15"/>
                  <a:gd name="T8" fmla="*/ 396 w 32"/>
                  <a:gd name="T9" fmla="*/ 720608 h 15"/>
                  <a:gd name="T10" fmla="*/ 476 w 32"/>
                  <a:gd name="T11" fmla="*/ 768428 h 15"/>
                  <a:gd name="T12" fmla="*/ 608 w 32"/>
                  <a:gd name="T13" fmla="*/ 874041 h 15"/>
                  <a:gd name="T14" fmla="*/ 685 w 32"/>
                  <a:gd name="T15" fmla="*/ 931244 h 15"/>
                  <a:gd name="T16" fmla="*/ 685 w 32"/>
                  <a:gd name="T17" fmla="*/ 993150 h 15"/>
                  <a:gd name="T18" fmla="*/ 840 w 32"/>
                  <a:gd name="T19" fmla="*/ 633258 h 15"/>
                  <a:gd name="T20" fmla="*/ 791 w 32"/>
                  <a:gd name="T21" fmla="*/ 10860 h 15"/>
                  <a:gd name="T22" fmla="*/ 728 w 32"/>
                  <a:gd name="T23" fmla="*/ 6790 h 15"/>
                  <a:gd name="T24" fmla="*/ 608 w 32"/>
                  <a:gd name="T25" fmla="*/ 5463 h 15"/>
                  <a:gd name="T26" fmla="*/ 448 w 32"/>
                  <a:gd name="T27" fmla="*/ 2135 h 15"/>
                  <a:gd name="T28" fmla="*/ 352 w 32"/>
                  <a:gd name="T29" fmla="*/ 0 h 15"/>
                  <a:gd name="T30" fmla="*/ 261 w 32"/>
                  <a:gd name="T31" fmla="*/ 0 h 15"/>
                  <a:gd name="T32" fmla="*/ 4 w 32"/>
                  <a:gd name="T33" fmla="*/ 0 h 15"/>
                  <a:gd name="T34" fmla="*/ 0 w 32"/>
                  <a:gd name="T35" fmla="*/ 3416 h 15"/>
                  <a:gd name="T36" fmla="*/ 4 w 32"/>
                  <a:gd name="T37" fmla="*/ 720608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
                  <a:gd name="T58" fmla="*/ 0 h 15"/>
                  <a:gd name="T59" fmla="*/ 32 w 32"/>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 h="15">
                    <a:moveTo>
                      <a:pt x="6" y="10"/>
                    </a:moveTo>
                    <a:lnTo>
                      <a:pt x="7" y="8"/>
                    </a:lnTo>
                    <a:lnTo>
                      <a:pt x="9" y="8"/>
                    </a:lnTo>
                    <a:lnTo>
                      <a:pt x="12" y="8"/>
                    </a:lnTo>
                    <a:lnTo>
                      <a:pt x="16" y="10"/>
                    </a:lnTo>
                    <a:lnTo>
                      <a:pt x="19" y="11"/>
                    </a:lnTo>
                    <a:lnTo>
                      <a:pt x="23" y="13"/>
                    </a:lnTo>
                    <a:lnTo>
                      <a:pt x="25" y="14"/>
                    </a:lnTo>
                    <a:lnTo>
                      <a:pt x="25" y="15"/>
                    </a:lnTo>
                    <a:lnTo>
                      <a:pt x="32" y="8"/>
                    </a:lnTo>
                    <a:lnTo>
                      <a:pt x="30" y="6"/>
                    </a:lnTo>
                    <a:lnTo>
                      <a:pt x="27" y="4"/>
                    </a:lnTo>
                    <a:lnTo>
                      <a:pt x="23" y="3"/>
                    </a:lnTo>
                    <a:lnTo>
                      <a:pt x="18" y="1"/>
                    </a:lnTo>
                    <a:lnTo>
                      <a:pt x="14" y="0"/>
                    </a:lnTo>
                    <a:lnTo>
                      <a:pt x="9" y="0"/>
                    </a:lnTo>
                    <a:lnTo>
                      <a:pt x="5" y="0"/>
                    </a:lnTo>
                    <a:lnTo>
                      <a:pt x="0" y="2"/>
                    </a:lnTo>
                    <a:lnTo>
                      <a:pt x="6"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77" name="Freeform 1199"/>
              <p:cNvSpPr>
                <a:spLocks noChangeArrowheads="1"/>
              </p:cNvSpPr>
              <p:nvPr/>
            </p:nvSpPr>
            <p:spPr bwMode="auto">
              <a:xfrm>
                <a:off x="2864" y="4279"/>
                <a:ext cx="17" cy="10"/>
              </a:xfrm>
              <a:custGeom>
                <a:avLst/>
                <a:gdLst>
                  <a:gd name="T0" fmla="*/ 65 w 22"/>
                  <a:gd name="T1" fmla="*/ 1 h 15"/>
                  <a:gd name="T2" fmla="*/ 73 w 22"/>
                  <a:gd name="T3" fmla="*/ 0 h 15"/>
                  <a:gd name="T4" fmla="*/ 65 w 22"/>
                  <a:gd name="T5" fmla="*/ 1 h 15"/>
                  <a:gd name="T6" fmla="*/ 56 w 22"/>
                  <a:gd name="T7" fmla="*/ 1 h 15"/>
                  <a:gd name="T8" fmla="*/ 52 w 22"/>
                  <a:gd name="T9" fmla="*/ 1 h 15"/>
                  <a:gd name="T10" fmla="*/ 2 w 22"/>
                  <a:gd name="T11" fmla="*/ 1 h 15"/>
                  <a:gd name="T12" fmla="*/ 2 w 22"/>
                  <a:gd name="T13" fmla="*/ 1 h 15"/>
                  <a:gd name="T14" fmla="*/ 2 w 22"/>
                  <a:gd name="T15" fmla="*/ 1 h 15"/>
                  <a:gd name="T16" fmla="*/ 1 w 22"/>
                  <a:gd name="T17" fmla="*/ 1 h 15"/>
                  <a:gd name="T18" fmla="*/ 0 w 22"/>
                  <a:gd name="T19" fmla="*/ 1 h 15"/>
                  <a:gd name="T20" fmla="*/ 0 w 22"/>
                  <a:gd name="T21" fmla="*/ 89 h 15"/>
                  <a:gd name="T22" fmla="*/ 2 w 22"/>
                  <a:gd name="T23" fmla="*/ 83 h 15"/>
                  <a:gd name="T24" fmla="*/ 2 w 22"/>
                  <a:gd name="T25" fmla="*/ 83 h 15"/>
                  <a:gd name="T26" fmla="*/ 2 w 22"/>
                  <a:gd name="T27" fmla="*/ 79 h 15"/>
                  <a:gd name="T28" fmla="*/ 52 w 22"/>
                  <a:gd name="T29" fmla="*/ 79 h 15"/>
                  <a:gd name="T30" fmla="*/ 56 w 22"/>
                  <a:gd name="T31" fmla="*/ 69 h 15"/>
                  <a:gd name="T32" fmla="*/ 62 w 22"/>
                  <a:gd name="T33" fmla="*/ 65 h 15"/>
                  <a:gd name="T34" fmla="*/ 67 w 22"/>
                  <a:gd name="T35" fmla="*/ 65 h 15"/>
                  <a:gd name="T36" fmla="*/ 73 w 22"/>
                  <a:gd name="T37" fmla="*/ 65 h 15"/>
                  <a:gd name="T38" fmla="*/ 84 w 22"/>
                  <a:gd name="T39" fmla="*/ 61 h 15"/>
                  <a:gd name="T40" fmla="*/ 65 w 22"/>
                  <a:gd name="T41" fmla="*/ 1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6" y="3"/>
                    </a:moveTo>
                    <a:lnTo>
                      <a:pt x="19" y="0"/>
                    </a:lnTo>
                    <a:lnTo>
                      <a:pt x="16" y="2"/>
                    </a:lnTo>
                    <a:lnTo>
                      <a:pt x="13" y="2"/>
                    </a:lnTo>
                    <a:lnTo>
                      <a:pt x="11" y="3"/>
                    </a:lnTo>
                    <a:lnTo>
                      <a:pt x="9" y="4"/>
                    </a:lnTo>
                    <a:lnTo>
                      <a:pt x="6" y="4"/>
                    </a:lnTo>
                    <a:lnTo>
                      <a:pt x="3" y="5"/>
                    </a:lnTo>
                    <a:lnTo>
                      <a:pt x="1" y="5"/>
                    </a:lnTo>
                    <a:lnTo>
                      <a:pt x="0" y="5"/>
                    </a:lnTo>
                    <a:lnTo>
                      <a:pt x="0" y="15"/>
                    </a:lnTo>
                    <a:lnTo>
                      <a:pt x="3" y="14"/>
                    </a:lnTo>
                    <a:lnTo>
                      <a:pt x="6" y="14"/>
                    </a:lnTo>
                    <a:lnTo>
                      <a:pt x="9" y="13"/>
                    </a:lnTo>
                    <a:lnTo>
                      <a:pt x="11" y="13"/>
                    </a:lnTo>
                    <a:lnTo>
                      <a:pt x="13" y="11"/>
                    </a:lnTo>
                    <a:lnTo>
                      <a:pt x="15" y="10"/>
                    </a:lnTo>
                    <a:lnTo>
                      <a:pt x="17" y="10"/>
                    </a:lnTo>
                    <a:lnTo>
                      <a:pt x="19" y="10"/>
                    </a:lnTo>
                    <a:lnTo>
                      <a:pt x="22" y="9"/>
                    </a:lnTo>
                    <a:lnTo>
                      <a:pt x="16"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78" name="Freeform 1200"/>
              <p:cNvSpPr>
                <a:spLocks noChangeArrowheads="1"/>
              </p:cNvSpPr>
              <p:nvPr/>
            </p:nvSpPr>
            <p:spPr bwMode="auto">
              <a:xfrm>
                <a:off x="2880" y="4275"/>
                <a:ext cx="5" cy="7"/>
              </a:xfrm>
              <a:custGeom>
                <a:avLst/>
                <a:gdLst>
                  <a:gd name="T0" fmla="*/ 61 w 10"/>
                  <a:gd name="T1" fmla="*/ 0 h 12"/>
                  <a:gd name="T2" fmla="*/ 1 w 10"/>
                  <a:gd name="T3" fmla="*/ 1 h 12"/>
                  <a:gd name="T4" fmla="*/ 0 w 10"/>
                  <a:gd name="T5" fmla="*/ 60 h 12"/>
                  <a:gd name="T6" fmla="*/ 61 w 10"/>
                  <a:gd name="T7" fmla="*/ 97 h 12"/>
                  <a:gd name="T8" fmla="*/ 89 w 10"/>
                  <a:gd name="T9" fmla="*/ 71 h 12"/>
                  <a:gd name="T10" fmla="*/ 61 w 10"/>
                  <a:gd name="T11" fmla="*/ 76 h 12"/>
                  <a:gd name="T12" fmla="*/ 61 w 10"/>
                  <a:gd name="T13" fmla="*/ 0 h 12"/>
                  <a:gd name="T14" fmla="*/ 0 60000 65536"/>
                  <a:gd name="T15" fmla="*/ 0 60000 65536"/>
                  <a:gd name="T16" fmla="*/ 0 60000 65536"/>
                  <a:gd name="T17" fmla="*/ 0 60000 65536"/>
                  <a:gd name="T18" fmla="*/ 0 60000 65536"/>
                  <a:gd name="T19" fmla="*/ 0 60000 65536"/>
                  <a:gd name="T20" fmla="*/ 0 60000 65536"/>
                  <a:gd name="T21" fmla="*/ 0 w 10"/>
                  <a:gd name="T22" fmla="*/ 0 h 12"/>
                  <a:gd name="T23" fmla="*/ 10 w 10"/>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2">
                    <a:moveTo>
                      <a:pt x="6" y="0"/>
                    </a:moveTo>
                    <a:lnTo>
                      <a:pt x="3" y="1"/>
                    </a:lnTo>
                    <a:lnTo>
                      <a:pt x="0" y="6"/>
                    </a:lnTo>
                    <a:lnTo>
                      <a:pt x="6" y="12"/>
                    </a:lnTo>
                    <a:lnTo>
                      <a:pt x="10" y="8"/>
                    </a:lnTo>
                    <a:lnTo>
                      <a:pt x="6" y="9"/>
                    </a:lnTo>
                    <a:lnTo>
                      <a:pt x="6"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79" name="Rectangle 1201"/>
              <p:cNvSpPr>
                <a:spLocks noChangeArrowheads="1"/>
              </p:cNvSpPr>
              <p:nvPr/>
            </p:nvSpPr>
            <p:spPr bwMode="auto">
              <a:xfrm>
                <a:off x="2885" y="4275"/>
                <a:ext cx="0" cy="4"/>
              </a:xfrm>
              <a:prstGeom prst="rect">
                <a:avLst/>
              </a:prstGeom>
              <a:solidFill>
                <a:srgbClr val="BF8D07"/>
              </a:solidFill>
              <a:ln>
                <a:noFill/>
              </a:ln>
              <a:effectLst/>
              <a:extLs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
            <p:nvSpPr>
              <p:cNvPr id="1280" name="Freeform 1202"/>
              <p:cNvSpPr>
                <a:spLocks noChangeArrowheads="1"/>
              </p:cNvSpPr>
              <p:nvPr/>
            </p:nvSpPr>
            <p:spPr bwMode="auto">
              <a:xfrm>
                <a:off x="2884" y="4275"/>
                <a:ext cx="4" cy="4"/>
              </a:xfrm>
              <a:custGeom>
                <a:avLst/>
                <a:gdLst>
                  <a:gd name="T0" fmla="*/ 0 w 9"/>
                  <a:gd name="T1" fmla="*/ 53 h 9"/>
                  <a:gd name="T2" fmla="*/ 53 w 9"/>
                  <a:gd name="T3" fmla="*/ 0 h 9"/>
                  <a:gd name="T4" fmla="*/ 0 w 9"/>
                  <a:gd name="T5" fmla="*/ 0 h 9"/>
                  <a:gd name="T6" fmla="*/ 0 w 9"/>
                  <a:gd name="T7" fmla="*/ 81 h 9"/>
                  <a:gd name="T8" fmla="*/ 53 w 9"/>
                  <a:gd name="T9" fmla="*/ 81 h 9"/>
                  <a:gd name="T10" fmla="*/ 81 w 9"/>
                  <a:gd name="T11" fmla="*/ 53 h 9"/>
                  <a:gd name="T12" fmla="*/ 53 w 9"/>
                  <a:gd name="T13" fmla="*/ 81 h 9"/>
                  <a:gd name="T14" fmla="*/ 81 w 9"/>
                  <a:gd name="T15" fmla="*/ 81 h 9"/>
                  <a:gd name="T16" fmla="*/ 81 w 9"/>
                  <a:gd name="T17" fmla="*/ 53 h 9"/>
                  <a:gd name="T18" fmla="*/ 0 w 9"/>
                  <a:gd name="T19" fmla="*/ 53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9"/>
                  <a:gd name="T32" fmla="*/ 9 w 9"/>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9">
                    <a:moveTo>
                      <a:pt x="0" y="5"/>
                    </a:moveTo>
                    <a:lnTo>
                      <a:pt x="5" y="0"/>
                    </a:lnTo>
                    <a:lnTo>
                      <a:pt x="4" y="0"/>
                    </a:lnTo>
                    <a:lnTo>
                      <a:pt x="4" y="9"/>
                    </a:lnTo>
                    <a:lnTo>
                      <a:pt x="5" y="9"/>
                    </a:lnTo>
                    <a:lnTo>
                      <a:pt x="9" y="5"/>
                    </a:lnTo>
                    <a:lnTo>
                      <a:pt x="5" y="9"/>
                    </a:lnTo>
                    <a:lnTo>
                      <a:pt x="9" y="9"/>
                    </a:lnTo>
                    <a:lnTo>
                      <a:pt x="9" y="5"/>
                    </a:lnTo>
                    <a:lnTo>
                      <a:pt x="0" y="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81" name="Freeform 1203"/>
              <p:cNvSpPr>
                <a:spLocks noChangeArrowheads="1"/>
              </p:cNvSpPr>
              <p:nvPr/>
            </p:nvSpPr>
            <p:spPr bwMode="auto">
              <a:xfrm>
                <a:off x="2884" y="4260"/>
                <a:ext cx="6" cy="26"/>
              </a:xfrm>
              <a:custGeom>
                <a:avLst/>
                <a:gdLst>
                  <a:gd name="T0" fmla="*/ 60 w 11"/>
                  <a:gd name="T1" fmla="*/ 2384437 h 19"/>
                  <a:gd name="T2" fmla="*/ 1 w 11"/>
                  <a:gd name="T3" fmla="*/ 1765716 h 19"/>
                  <a:gd name="T4" fmla="*/ 1 w 11"/>
                  <a:gd name="T5" fmla="*/ 2157856 h 19"/>
                  <a:gd name="T6" fmla="*/ 1 w 11"/>
                  <a:gd name="T7" fmla="*/ 2635817 h 19"/>
                  <a:gd name="T8" fmla="*/ 1 w 11"/>
                  <a:gd name="T9" fmla="*/ 3219807 h 19"/>
                  <a:gd name="T10" fmla="*/ 1 w 11"/>
                  <a:gd name="T11" fmla="*/ 4347182 h 19"/>
                  <a:gd name="T12" fmla="*/ 0 w 11"/>
                  <a:gd name="T13" fmla="*/ 4546599 h 19"/>
                  <a:gd name="T14" fmla="*/ 0 w 11"/>
                  <a:gd name="T15" fmla="*/ 5311450 h 19"/>
                  <a:gd name="T16" fmla="*/ 77 w 11"/>
                  <a:gd name="T17" fmla="*/ 5311450 h 19"/>
                  <a:gd name="T18" fmla="*/ 85 w 11"/>
                  <a:gd name="T19" fmla="*/ 5311450 h 19"/>
                  <a:gd name="T20" fmla="*/ 85 w 11"/>
                  <a:gd name="T21" fmla="*/ 4546599 h 19"/>
                  <a:gd name="T22" fmla="*/ 85 w 11"/>
                  <a:gd name="T23" fmla="*/ 3933402 h 19"/>
                  <a:gd name="T24" fmla="*/ 92 w 11"/>
                  <a:gd name="T25" fmla="*/ 3219807 h 19"/>
                  <a:gd name="T26" fmla="*/ 92 w 11"/>
                  <a:gd name="T27" fmla="*/ 2384437 h 19"/>
                  <a:gd name="T28" fmla="*/ 92 w 11"/>
                  <a:gd name="T29" fmla="*/ 1597352 h 19"/>
                  <a:gd name="T30" fmla="*/ 92 w 11"/>
                  <a:gd name="T31" fmla="*/ 1809 h 19"/>
                  <a:gd name="T32" fmla="*/ 60 w 11"/>
                  <a:gd name="T33" fmla="*/ 0 h 19"/>
                  <a:gd name="T34" fmla="*/ 60 w 11"/>
                  <a:gd name="T35" fmla="*/ 238443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19"/>
                  <a:gd name="T56" fmla="*/ 11 w 11"/>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19">
                    <a:moveTo>
                      <a:pt x="6" y="9"/>
                    </a:moveTo>
                    <a:lnTo>
                      <a:pt x="2" y="6"/>
                    </a:lnTo>
                    <a:lnTo>
                      <a:pt x="2" y="8"/>
                    </a:lnTo>
                    <a:lnTo>
                      <a:pt x="2" y="10"/>
                    </a:lnTo>
                    <a:lnTo>
                      <a:pt x="1" y="12"/>
                    </a:lnTo>
                    <a:lnTo>
                      <a:pt x="1" y="15"/>
                    </a:lnTo>
                    <a:lnTo>
                      <a:pt x="0" y="16"/>
                    </a:lnTo>
                    <a:lnTo>
                      <a:pt x="0" y="19"/>
                    </a:lnTo>
                    <a:lnTo>
                      <a:pt x="9" y="19"/>
                    </a:lnTo>
                    <a:lnTo>
                      <a:pt x="10" y="19"/>
                    </a:lnTo>
                    <a:lnTo>
                      <a:pt x="10" y="16"/>
                    </a:lnTo>
                    <a:lnTo>
                      <a:pt x="10" y="14"/>
                    </a:lnTo>
                    <a:lnTo>
                      <a:pt x="11" y="12"/>
                    </a:lnTo>
                    <a:lnTo>
                      <a:pt x="11" y="9"/>
                    </a:lnTo>
                    <a:lnTo>
                      <a:pt x="11" y="5"/>
                    </a:lnTo>
                    <a:lnTo>
                      <a:pt x="11" y="2"/>
                    </a:lnTo>
                    <a:lnTo>
                      <a:pt x="6" y="0"/>
                    </a:lnTo>
                    <a:lnTo>
                      <a:pt x="6"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82" name="Freeform 1204"/>
              <p:cNvSpPr>
                <a:spLocks noChangeArrowheads="1"/>
              </p:cNvSpPr>
              <p:nvPr/>
            </p:nvSpPr>
            <p:spPr bwMode="auto">
              <a:xfrm>
                <a:off x="3523" y="4215"/>
                <a:ext cx="144" cy="8"/>
              </a:xfrm>
              <a:custGeom>
                <a:avLst/>
                <a:gdLst>
                  <a:gd name="T0" fmla="*/ 2440 w 153"/>
                  <a:gd name="T1" fmla="*/ 70 h 13"/>
                  <a:gd name="T2" fmla="*/ 2440 w 153"/>
                  <a:gd name="T3" fmla="*/ 1 h 13"/>
                  <a:gd name="T4" fmla="*/ 0 w 153"/>
                  <a:gd name="T5" fmla="*/ 0 h 13"/>
                  <a:gd name="T6" fmla="*/ 0 w 153"/>
                  <a:gd name="T7" fmla="*/ 70 h 13"/>
                  <a:gd name="T8" fmla="*/ 2440 w 153"/>
                  <a:gd name="T9" fmla="*/ 95 h 13"/>
                  <a:gd name="T10" fmla="*/ 2440 w 153"/>
                  <a:gd name="T11" fmla="*/ 70 h 13"/>
                  <a:gd name="T12" fmla="*/ 0 60000 65536"/>
                  <a:gd name="T13" fmla="*/ 0 60000 65536"/>
                  <a:gd name="T14" fmla="*/ 0 60000 65536"/>
                  <a:gd name="T15" fmla="*/ 0 60000 65536"/>
                  <a:gd name="T16" fmla="*/ 0 60000 65536"/>
                  <a:gd name="T17" fmla="*/ 0 60000 65536"/>
                  <a:gd name="T18" fmla="*/ 0 w 153"/>
                  <a:gd name="T19" fmla="*/ 0 h 13"/>
                  <a:gd name="T20" fmla="*/ 153 w 15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53" h="13">
                    <a:moveTo>
                      <a:pt x="153" y="9"/>
                    </a:moveTo>
                    <a:lnTo>
                      <a:pt x="153" y="5"/>
                    </a:lnTo>
                    <a:lnTo>
                      <a:pt x="0" y="0"/>
                    </a:lnTo>
                    <a:lnTo>
                      <a:pt x="0" y="9"/>
                    </a:lnTo>
                    <a:lnTo>
                      <a:pt x="153" y="13"/>
                    </a:lnTo>
                    <a:lnTo>
                      <a:pt x="1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83" name="Freeform 1205"/>
              <p:cNvSpPr>
                <a:spLocks noChangeArrowheads="1"/>
              </p:cNvSpPr>
              <p:nvPr/>
            </p:nvSpPr>
            <p:spPr bwMode="auto">
              <a:xfrm>
                <a:off x="3568" y="4155"/>
                <a:ext cx="77" cy="5"/>
              </a:xfrm>
              <a:custGeom>
                <a:avLst/>
                <a:gdLst>
                  <a:gd name="T0" fmla="*/ 1970 w 79"/>
                  <a:gd name="T1" fmla="*/ 55 h 10"/>
                  <a:gd name="T2" fmla="*/ 1970 w 79"/>
                  <a:gd name="T3" fmla="*/ 0 h 10"/>
                  <a:gd name="T4" fmla="*/ 0 w 79"/>
                  <a:gd name="T5" fmla="*/ 0 h 10"/>
                  <a:gd name="T6" fmla="*/ 0 w 79"/>
                  <a:gd name="T7" fmla="*/ 81 h 10"/>
                  <a:gd name="T8" fmla="*/ 1970 w 79"/>
                  <a:gd name="T9" fmla="*/ 89 h 10"/>
                  <a:gd name="T10" fmla="*/ 1970 w 79"/>
                  <a:gd name="T11" fmla="*/ 55 h 10"/>
                  <a:gd name="T12" fmla="*/ 0 60000 65536"/>
                  <a:gd name="T13" fmla="*/ 0 60000 65536"/>
                  <a:gd name="T14" fmla="*/ 0 60000 65536"/>
                  <a:gd name="T15" fmla="*/ 0 60000 65536"/>
                  <a:gd name="T16" fmla="*/ 0 60000 65536"/>
                  <a:gd name="T17" fmla="*/ 0 60000 65536"/>
                  <a:gd name="T18" fmla="*/ 0 w 79"/>
                  <a:gd name="T19" fmla="*/ 0 h 10"/>
                  <a:gd name="T20" fmla="*/ 79 w 7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79" h="10">
                    <a:moveTo>
                      <a:pt x="79" y="5"/>
                    </a:moveTo>
                    <a:lnTo>
                      <a:pt x="79" y="0"/>
                    </a:lnTo>
                    <a:lnTo>
                      <a:pt x="0" y="0"/>
                    </a:lnTo>
                    <a:lnTo>
                      <a:pt x="0" y="9"/>
                    </a:lnTo>
                    <a:lnTo>
                      <a:pt x="79" y="10"/>
                    </a:lnTo>
                    <a:lnTo>
                      <a:pt x="79" y="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84" name="Rectangle 1206"/>
              <p:cNvSpPr>
                <a:spLocks noChangeArrowheads="1"/>
              </p:cNvSpPr>
              <p:nvPr/>
            </p:nvSpPr>
            <p:spPr bwMode="auto">
              <a:xfrm>
                <a:off x="3588" y="4167"/>
                <a:ext cx="30" cy="50"/>
              </a:xfrm>
              <a:prstGeom prst="rect">
                <a:avLst/>
              </a:prstGeom>
              <a:solidFill>
                <a:srgbClr val="FFCC00"/>
              </a:solidFill>
              <a:ln>
                <a:noFill/>
              </a:ln>
              <a:effectLst/>
              <a:extLs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
            <p:nvSpPr>
              <p:cNvPr id="1285" name="Freeform 1207"/>
              <p:cNvSpPr>
                <a:spLocks noChangeArrowheads="1"/>
              </p:cNvSpPr>
              <p:nvPr/>
            </p:nvSpPr>
            <p:spPr bwMode="auto">
              <a:xfrm>
                <a:off x="3588" y="4162"/>
                <a:ext cx="34" cy="4"/>
              </a:xfrm>
              <a:custGeom>
                <a:avLst/>
                <a:gdLst>
                  <a:gd name="T0" fmla="*/ 612 w 38"/>
                  <a:gd name="T1" fmla="*/ 0 h 9"/>
                  <a:gd name="T2" fmla="*/ 552 w 38"/>
                  <a:gd name="T3" fmla="*/ 0 h 9"/>
                  <a:gd name="T4" fmla="*/ 0 w 38"/>
                  <a:gd name="T5" fmla="*/ 0 h 9"/>
                  <a:gd name="T6" fmla="*/ 0 w 38"/>
                  <a:gd name="T7" fmla="*/ 81 h 9"/>
                  <a:gd name="T8" fmla="*/ 552 w 38"/>
                  <a:gd name="T9" fmla="*/ 81 h 9"/>
                  <a:gd name="T10" fmla="*/ 498 w 38"/>
                  <a:gd name="T11" fmla="*/ 0 h 9"/>
                  <a:gd name="T12" fmla="*/ 612 w 38"/>
                  <a:gd name="T13" fmla="*/ 0 h 9"/>
                  <a:gd name="T14" fmla="*/ 612 w 38"/>
                  <a:gd name="T15" fmla="*/ 0 h 9"/>
                  <a:gd name="T16" fmla="*/ 552 w 38"/>
                  <a:gd name="T17" fmla="*/ 0 h 9"/>
                  <a:gd name="T18" fmla="*/ 612 w 38"/>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
                  <a:gd name="T31" fmla="*/ 0 h 9"/>
                  <a:gd name="T32" fmla="*/ 38 w 38"/>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 h="9">
                    <a:moveTo>
                      <a:pt x="38" y="4"/>
                    </a:moveTo>
                    <a:lnTo>
                      <a:pt x="34" y="0"/>
                    </a:lnTo>
                    <a:lnTo>
                      <a:pt x="0" y="0"/>
                    </a:lnTo>
                    <a:lnTo>
                      <a:pt x="0" y="9"/>
                    </a:lnTo>
                    <a:lnTo>
                      <a:pt x="34" y="9"/>
                    </a:lnTo>
                    <a:lnTo>
                      <a:pt x="30" y="4"/>
                    </a:lnTo>
                    <a:lnTo>
                      <a:pt x="38" y="4"/>
                    </a:lnTo>
                    <a:lnTo>
                      <a:pt x="38" y="0"/>
                    </a:lnTo>
                    <a:lnTo>
                      <a:pt x="34" y="0"/>
                    </a:lnTo>
                    <a:lnTo>
                      <a:pt x="38"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86" name="Freeform 1208"/>
              <p:cNvSpPr>
                <a:spLocks noChangeArrowheads="1"/>
              </p:cNvSpPr>
              <p:nvPr/>
            </p:nvSpPr>
            <p:spPr bwMode="auto">
              <a:xfrm>
                <a:off x="3620" y="4167"/>
                <a:ext cx="2" cy="51"/>
              </a:xfrm>
              <a:custGeom>
                <a:avLst/>
                <a:gdLst>
                  <a:gd name="T0" fmla="*/ 0 w 8"/>
                  <a:gd name="T1" fmla="*/ 5626 h 54"/>
                  <a:gd name="T2" fmla="*/ 0 w 8"/>
                  <a:gd name="T3" fmla="*/ 5235 h 54"/>
                  <a:gd name="T4" fmla="*/ 0 w 8"/>
                  <a:gd name="T5" fmla="*/ 0 h 54"/>
                  <a:gd name="T6" fmla="*/ 0 w 8"/>
                  <a:gd name="T7" fmla="*/ 0 h 54"/>
                  <a:gd name="T8" fmla="*/ 0 w 8"/>
                  <a:gd name="T9" fmla="*/ 5235 h 54"/>
                  <a:gd name="T10" fmla="*/ 0 w 8"/>
                  <a:gd name="T11" fmla="*/ 4581 h 54"/>
                  <a:gd name="T12" fmla="*/ 0 w 8"/>
                  <a:gd name="T13" fmla="*/ 5626 h 54"/>
                  <a:gd name="T14" fmla="*/ 0 w 8"/>
                  <a:gd name="T15" fmla="*/ 5626 h 54"/>
                  <a:gd name="T16" fmla="*/ 0 w 8"/>
                  <a:gd name="T17" fmla="*/ 5235 h 54"/>
                  <a:gd name="T18" fmla="*/ 0 w 8"/>
                  <a:gd name="T19" fmla="*/ 5626 h 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4"/>
                  <a:gd name="T32" fmla="*/ 8 w 8"/>
                  <a:gd name="T33" fmla="*/ 54 h 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4">
                    <a:moveTo>
                      <a:pt x="4" y="54"/>
                    </a:moveTo>
                    <a:lnTo>
                      <a:pt x="8" y="50"/>
                    </a:lnTo>
                    <a:lnTo>
                      <a:pt x="8" y="0"/>
                    </a:lnTo>
                    <a:lnTo>
                      <a:pt x="0" y="0"/>
                    </a:lnTo>
                    <a:lnTo>
                      <a:pt x="0" y="50"/>
                    </a:lnTo>
                    <a:lnTo>
                      <a:pt x="4" y="45"/>
                    </a:lnTo>
                    <a:lnTo>
                      <a:pt x="4" y="54"/>
                    </a:lnTo>
                    <a:lnTo>
                      <a:pt x="8" y="54"/>
                    </a:lnTo>
                    <a:lnTo>
                      <a:pt x="8" y="50"/>
                    </a:lnTo>
                    <a:lnTo>
                      <a:pt x="4" y="5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287" name="Freeform 1209"/>
              <p:cNvSpPr>
                <a:spLocks noChangeArrowheads="1"/>
              </p:cNvSpPr>
              <p:nvPr/>
            </p:nvSpPr>
            <p:spPr bwMode="auto">
              <a:xfrm>
                <a:off x="3583" y="4217"/>
                <a:ext cx="35" cy="4"/>
              </a:xfrm>
              <a:custGeom>
                <a:avLst/>
                <a:gdLst>
                  <a:gd name="T0" fmla="*/ 0 w 39"/>
                  <a:gd name="T1" fmla="*/ 53 h 9"/>
                  <a:gd name="T2" fmla="*/ 4 w 39"/>
                  <a:gd name="T3" fmla="*/ 81 h 9"/>
                  <a:gd name="T4" fmla="*/ 593 w 39"/>
                  <a:gd name="T5" fmla="*/ 81 h 9"/>
                  <a:gd name="T6" fmla="*/ 593 w 39"/>
                  <a:gd name="T7" fmla="*/ 0 h 9"/>
                  <a:gd name="T8" fmla="*/ 4 w 39"/>
                  <a:gd name="T9" fmla="*/ 0 h 9"/>
                  <a:gd name="T10" fmla="*/ 4 w 39"/>
                  <a:gd name="T11" fmla="*/ 53 h 9"/>
                  <a:gd name="T12" fmla="*/ 0 w 39"/>
                  <a:gd name="T13" fmla="*/ 53 h 9"/>
                  <a:gd name="T14" fmla="*/ 0 w 39"/>
                  <a:gd name="T15" fmla="*/ 81 h 9"/>
                  <a:gd name="T16" fmla="*/ 4 w 39"/>
                  <a:gd name="T17" fmla="*/ 81 h 9"/>
                  <a:gd name="T18" fmla="*/ 0 w 39"/>
                  <a:gd name="T19" fmla="*/ 53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9"/>
                  <a:gd name="T31" fmla="*/ 0 h 9"/>
                  <a:gd name="T32" fmla="*/ 39 w 39"/>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9" h="9">
                    <a:moveTo>
                      <a:pt x="0" y="5"/>
                    </a:moveTo>
                    <a:lnTo>
                      <a:pt x="5" y="9"/>
                    </a:lnTo>
                    <a:lnTo>
                      <a:pt x="39" y="9"/>
                    </a:lnTo>
                    <a:lnTo>
                      <a:pt x="39" y="0"/>
                    </a:lnTo>
                    <a:lnTo>
                      <a:pt x="5" y="0"/>
                    </a:lnTo>
                    <a:lnTo>
                      <a:pt x="9" y="5"/>
                    </a:lnTo>
                    <a:lnTo>
                      <a:pt x="0" y="5"/>
                    </a:lnTo>
                    <a:lnTo>
                      <a:pt x="0" y="9"/>
                    </a:lnTo>
                    <a:lnTo>
                      <a:pt x="5" y="9"/>
                    </a:lnTo>
                    <a:lnTo>
                      <a:pt x="0" y="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sp>
          <p:nvSpPr>
            <p:cNvPr id="1038" name="Freeform 1210"/>
            <p:cNvSpPr>
              <a:spLocks noChangeArrowheads="1"/>
            </p:cNvSpPr>
            <p:nvPr/>
          </p:nvSpPr>
          <p:spPr bwMode="auto">
            <a:xfrm>
              <a:off x="3588" y="4171"/>
              <a:ext cx="4" cy="51"/>
            </a:xfrm>
            <a:custGeom>
              <a:avLst/>
              <a:gdLst>
                <a:gd name="T0" fmla="*/ 53 w 9"/>
                <a:gd name="T1" fmla="*/ 0 h 54"/>
                <a:gd name="T2" fmla="*/ 0 w 9"/>
                <a:gd name="T3" fmla="*/ 4 h 54"/>
                <a:gd name="T4" fmla="*/ 0 w 9"/>
                <a:gd name="T5" fmla="*/ 5626 h 54"/>
                <a:gd name="T6" fmla="*/ 81 w 9"/>
                <a:gd name="T7" fmla="*/ 5626 h 54"/>
                <a:gd name="T8" fmla="*/ 81 w 9"/>
                <a:gd name="T9" fmla="*/ 4 h 54"/>
                <a:gd name="T10" fmla="*/ 53 w 9"/>
                <a:gd name="T11" fmla="*/ 940 h 54"/>
                <a:gd name="T12" fmla="*/ 53 w 9"/>
                <a:gd name="T13" fmla="*/ 0 h 54"/>
                <a:gd name="T14" fmla="*/ 0 w 9"/>
                <a:gd name="T15" fmla="*/ 0 h 54"/>
                <a:gd name="T16" fmla="*/ 0 w 9"/>
                <a:gd name="T17" fmla="*/ 4 h 54"/>
                <a:gd name="T18" fmla="*/ 53 w 9"/>
                <a:gd name="T19" fmla="*/ 0 h 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4"/>
                <a:gd name="T32" fmla="*/ 9 w 9"/>
                <a:gd name="T33" fmla="*/ 54 h 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4">
                  <a:moveTo>
                    <a:pt x="5" y="0"/>
                  </a:moveTo>
                  <a:lnTo>
                    <a:pt x="0" y="4"/>
                  </a:lnTo>
                  <a:lnTo>
                    <a:pt x="0" y="54"/>
                  </a:lnTo>
                  <a:lnTo>
                    <a:pt x="9" y="54"/>
                  </a:lnTo>
                  <a:lnTo>
                    <a:pt x="9" y="4"/>
                  </a:lnTo>
                  <a:lnTo>
                    <a:pt x="5" y="9"/>
                  </a:lnTo>
                  <a:lnTo>
                    <a:pt x="5" y="0"/>
                  </a:lnTo>
                  <a:lnTo>
                    <a:pt x="0" y="0"/>
                  </a:lnTo>
                  <a:lnTo>
                    <a:pt x="0" y="4"/>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39" name="Freeform 1211"/>
            <p:cNvSpPr>
              <a:spLocks noChangeArrowheads="1"/>
            </p:cNvSpPr>
            <p:nvPr/>
          </p:nvSpPr>
          <p:spPr bwMode="auto">
            <a:xfrm>
              <a:off x="3626" y="4173"/>
              <a:ext cx="55" cy="51"/>
            </a:xfrm>
            <a:custGeom>
              <a:avLst/>
              <a:gdLst>
                <a:gd name="T0" fmla="*/ 256 w 58"/>
                <a:gd name="T1" fmla="*/ 703 h 55"/>
                <a:gd name="T2" fmla="*/ 9 w 58"/>
                <a:gd name="T3" fmla="*/ 703 h 55"/>
                <a:gd name="T4" fmla="*/ 269 w 58"/>
                <a:gd name="T5" fmla="*/ 703 h 55"/>
                <a:gd name="T6" fmla="*/ 346 w 58"/>
                <a:gd name="T7" fmla="*/ 703 h 55"/>
                <a:gd name="T8" fmla="*/ 446 w 58"/>
                <a:gd name="T9" fmla="*/ 703 h 55"/>
                <a:gd name="T10" fmla="*/ 573 w 58"/>
                <a:gd name="T11" fmla="*/ 703 h 55"/>
                <a:gd name="T12" fmla="*/ 703 w 58"/>
                <a:gd name="T13" fmla="*/ 754 h 55"/>
                <a:gd name="T14" fmla="*/ 777 w 58"/>
                <a:gd name="T15" fmla="*/ 806 h 55"/>
                <a:gd name="T16" fmla="*/ 816 w 58"/>
                <a:gd name="T17" fmla="*/ 994 h 55"/>
                <a:gd name="T18" fmla="*/ 284 w 58"/>
                <a:gd name="T19" fmla="*/ 1518 h 55"/>
                <a:gd name="T20" fmla="*/ 816 w 58"/>
                <a:gd name="T21" fmla="*/ 1869 h 55"/>
                <a:gd name="T22" fmla="*/ 859 w 58"/>
                <a:gd name="T23" fmla="*/ 1919 h 55"/>
                <a:gd name="T24" fmla="*/ 859 w 58"/>
                <a:gd name="T25" fmla="*/ 2008 h 55"/>
                <a:gd name="T26" fmla="*/ 847 w 58"/>
                <a:gd name="T27" fmla="*/ 2008 h 55"/>
                <a:gd name="T28" fmla="*/ 816 w 58"/>
                <a:gd name="T29" fmla="*/ 2008 h 55"/>
                <a:gd name="T30" fmla="*/ 727 w 58"/>
                <a:gd name="T31" fmla="*/ 2059 h 55"/>
                <a:gd name="T32" fmla="*/ 602 w 58"/>
                <a:gd name="T33" fmla="*/ 2059 h 55"/>
                <a:gd name="T34" fmla="*/ 446 w 58"/>
                <a:gd name="T35" fmla="*/ 2158 h 55"/>
                <a:gd name="T36" fmla="*/ 363 w 58"/>
                <a:gd name="T37" fmla="*/ 2158 h 55"/>
                <a:gd name="T38" fmla="*/ 346 w 58"/>
                <a:gd name="T39" fmla="*/ 2158 h 55"/>
                <a:gd name="T40" fmla="*/ 313 w 58"/>
                <a:gd name="T41" fmla="*/ 2204 h 55"/>
                <a:gd name="T42" fmla="*/ 346 w 58"/>
                <a:gd name="T43" fmla="*/ 2204 h 55"/>
                <a:gd name="T44" fmla="*/ 363 w 58"/>
                <a:gd name="T45" fmla="*/ 2308 h 55"/>
                <a:gd name="T46" fmla="*/ 446 w 58"/>
                <a:gd name="T47" fmla="*/ 2369 h 55"/>
                <a:gd name="T48" fmla="*/ 573 w 58"/>
                <a:gd name="T49" fmla="*/ 2369 h 55"/>
                <a:gd name="T50" fmla="*/ 727 w 58"/>
                <a:gd name="T51" fmla="*/ 2477 h 55"/>
                <a:gd name="T52" fmla="*/ 847 w 58"/>
                <a:gd name="T53" fmla="*/ 2538 h 55"/>
                <a:gd name="T54" fmla="*/ 949 w 58"/>
                <a:gd name="T55" fmla="*/ 2538 h 55"/>
                <a:gd name="T56" fmla="*/ 1035 w 58"/>
                <a:gd name="T57" fmla="*/ 2658 h 55"/>
                <a:gd name="T58" fmla="*/ 1051 w 58"/>
                <a:gd name="T59" fmla="*/ 2658 h 55"/>
                <a:gd name="T60" fmla="*/ 1051 w 58"/>
                <a:gd name="T61" fmla="*/ 2721 h 55"/>
                <a:gd name="T62" fmla="*/ 1051 w 58"/>
                <a:gd name="T63" fmla="*/ 2721 h 55"/>
                <a:gd name="T64" fmla="*/ 999 w 58"/>
                <a:gd name="T65" fmla="*/ 2721 h 55"/>
                <a:gd name="T66" fmla="*/ 363 w 58"/>
                <a:gd name="T67" fmla="*/ 3054 h 55"/>
                <a:gd name="T68" fmla="*/ 423 w 58"/>
                <a:gd name="T69" fmla="*/ 3129 h 55"/>
                <a:gd name="T70" fmla="*/ 519 w 58"/>
                <a:gd name="T71" fmla="*/ 3233 h 55"/>
                <a:gd name="T72" fmla="*/ 703 w 58"/>
                <a:gd name="T73" fmla="*/ 3461 h 55"/>
                <a:gd name="T74" fmla="*/ 847 w 58"/>
                <a:gd name="T75" fmla="*/ 3529 h 55"/>
                <a:gd name="T76" fmla="*/ 999 w 58"/>
                <a:gd name="T77" fmla="*/ 3600 h 55"/>
                <a:gd name="T78" fmla="*/ 1146 w 58"/>
                <a:gd name="T79" fmla="*/ 3627 h 55"/>
                <a:gd name="T80" fmla="*/ 1266 w 58"/>
                <a:gd name="T81" fmla="*/ 3776 h 55"/>
                <a:gd name="T82" fmla="*/ 1285 w 58"/>
                <a:gd name="T83" fmla="*/ 3865 h 55"/>
                <a:gd name="T84" fmla="*/ 0 w 58"/>
                <a:gd name="T85" fmla="*/ 3717 h 55"/>
                <a:gd name="T86" fmla="*/ 3 w 58"/>
                <a:gd name="T87" fmla="*/ 1 h 55"/>
                <a:gd name="T88" fmla="*/ 4 w 58"/>
                <a:gd name="T89" fmla="*/ 0 h 55"/>
                <a:gd name="T90" fmla="*/ 6 w 58"/>
                <a:gd name="T91" fmla="*/ 0 h 55"/>
                <a:gd name="T92" fmla="*/ 9 w 58"/>
                <a:gd name="T93" fmla="*/ 1 h 55"/>
                <a:gd name="T94" fmla="*/ 269 w 58"/>
                <a:gd name="T95" fmla="*/ 2 h 55"/>
                <a:gd name="T96" fmla="*/ 313 w 58"/>
                <a:gd name="T97" fmla="*/ 5 h 55"/>
                <a:gd name="T98" fmla="*/ 346 w 58"/>
                <a:gd name="T99" fmla="*/ 24 h 55"/>
                <a:gd name="T100" fmla="*/ 346 w 58"/>
                <a:gd name="T101" fmla="*/ 612 h 55"/>
                <a:gd name="T102" fmla="*/ 313 w 58"/>
                <a:gd name="T103" fmla="*/ 659 h 55"/>
                <a:gd name="T104" fmla="*/ 256 w 58"/>
                <a:gd name="T105" fmla="*/ 703 h 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8"/>
                <a:gd name="T160" fmla="*/ 0 h 55"/>
                <a:gd name="T161" fmla="*/ 58 w 58"/>
                <a:gd name="T162" fmla="*/ 55 h 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8" h="55">
                  <a:moveTo>
                    <a:pt x="10" y="10"/>
                  </a:moveTo>
                  <a:lnTo>
                    <a:pt x="9" y="10"/>
                  </a:lnTo>
                  <a:lnTo>
                    <a:pt x="11" y="10"/>
                  </a:lnTo>
                  <a:lnTo>
                    <a:pt x="16" y="10"/>
                  </a:lnTo>
                  <a:lnTo>
                    <a:pt x="21" y="10"/>
                  </a:lnTo>
                  <a:lnTo>
                    <a:pt x="26" y="10"/>
                  </a:lnTo>
                  <a:lnTo>
                    <a:pt x="31" y="11"/>
                  </a:lnTo>
                  <a:lnTo>
                    <a:pt x="35" y="12"/>
                  </a:lnTo>
                  <a:lnTo>
                    <a:pt x="37" y="15"/>
                  </a:lnTo>
                  <a:lnTo>
                    <a:pt x="12" y="21"/>
                  </a:lnTo>
                  <a:lnTo>
                    <a:pt x="37" y="27"/>
                  </a:lnTo>
                  <a:lnTo>
                    <a:pt x="39" y="28"/>
                  </a:lnTo>
                  <a:lnTo>
                    <a:pt x="39" y="29"/>
                  </a:lnTo>
                  <a:lnTo>
                    <a:pt x="38" y="29"/>
                  </a:lnTo>
                  <a:lnTo>
                    <a:pt x="37" y="29"/>
                  </a:lnTo>
                  <a:lnTo>
                    <a:pt x="32" y="30"/>
                  </a:lnTo>
                  <a:lnTo>
                    <a:pt x="27" y="30"/>
                  </a:lnTo>
                  <a:lnTo>
                    <a:pt x="21" y="31"/>
                  </a:lnTo>
                  <a:lnTo>
                    <a:pt x="17" y="31"/>
                  </a:lnTo>
                  <a:lnTo>
                    <a:pt x="16" y="31"/>
                  </a:lnTo>
                  <a:lnTo>
                    <a:pt x="14" y="32"/>
                  </a:lnTo>
                  <a:lnTo>
                    <a:pt x="16" y="32"/>
                  </a:lnTo>
                  <a:lnTo>
                    <a:pt x="17" y="33"/>
                  </a:lnTo>
                  <a:lnTo>
                    <a:pt x="21" y="34"/>
                  </a:lnTo>
                  <a:lnTo>
                    <a:pt x="26" y="34"/>
                  </a:lnTo>
                  <a:lnTo>
                    <a:pt x="32" y="35"/>
                  </a:lnTo>
                  <a:lnTo>
                    <a:pt x="38" y="36"/>
                  </a:lnTo>
                  <a:lnTo>
                    <a:pt x="43" y="36"/>
                  </a:lnTo>
                  <a:lnTo>
                    <a:pt x="46" y="38"/>
                  </a:lnTo>
                  <a:lnTo>
                    <a:pt x="47" y="38"/>
                  </a:lnTo>
                  <a:lnTo>
                    <a:pt x="47" y="39"/>
                  </a:lnTo>
                  <a:lnTo>
                    <a:pt x="45" y="39"/>
                  </a:lnTo>
                  <a:lnTo>
                    <a:pt x="17" y="44"/>
                  </a:lnTo>
                  <a:lnTo>
                    <a:pt x="20" y="45"/>
                  </a:lnTo>
                  <a:lnTo>
                    <a:pt x="24" y="46"/>
                  </a:lnTo>
                  <a:lnTo>
                    <a:pt x="31" y="49"/>
                  </a:lnTo>
                  <a:lnTo>
                    <a:pt x="38" y="50"/>
                  </a:lnTo>
                  <a:lnTo>
                    <a:pt x="45" y="51"/>
                  </a:lnTo>
                  <a:lnTo>
                    <a:pt x="50" y="52"/>
                  </a:lnTo>
                  <a:lnTo>
                    <a:pt x="56" y="54"/>
                  </a:lnTo>
                  <a:lnTo>
                    <a:pt x="58" y="55"/>
                  </a:lnTo>
                  <a:lnTo>
                    <a:pt x="0" y="53"/>
                  </a:lnTo>
                  <a:lnTo>
                    <a:pt x="3" y="1"/>
                  </a:lnTo>
                  <a:lnTo>
                    <a:pt x="4" y="0"/>
                  </a:lnTo>
                  <a:lnTo>
                    <a:pt x="6" y="0"/>
                  </a:lnTo>
                  <a:lnTo>
                    <a:pt x="9" y="1"/>
                  </a:lnTo>
                  <a:lnTo>
                    <a:pt x="11" y="2"/>
                  </a:lnTo>
                  <a:lnTo>
                    <a:pt x="14" y="5"/>
                  </a:lnTo>
                  <a:lnTo>
                    <a:pt x="16" y="6"/>
                  </a:lnTo>
                  <a:lnTo>
                    <a:pt x="16" y="8"/>
                  </a:lnTo>
                  <a:lnTo>
                    <a:pt x="14" y="9"/>
                  </a:lnTo>
                  <a:lnTo>
                    <a:pt x="10" y="1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40" name="Freeform 1212"/>
            <p:cNvSpPr>
              <a:spLocks noChangeArrowheads="1"/>
            </p:cNvSpPr>
            <p:nvPr/>
          </p:nvSpPr>
          <p:spPr bwMode="auto">
            <a:xfrm>
              <a:off x="3634" y="4180"/>
              <a:ext cx="30" cy="8"/>
            </a:xfrm>
            <a:custGeom>
              <a:avLst/>
              <a:gdLst>
                <a:gd name="T0" fmla="*/ 698 w 34"/>
                <a:gd name="T1" fmla="*/ 95 h 13"/>
                <a:gd name="T2" fmla="*/ 741 w 34"/>
                <a:gd name="T3" fmla="*/ 70 h 13"/>
                <a:gd name="T4" fmla="*/ 698 w 34"/>
                <a:gd name="T5" fmla="*/ 1 h 13"/>
                <a:gd name="T6" fmla="*/ 558 w 34"/>
                <a:gd name="T7" fmla="*/ 1 h 13"/>
                <a:gd name="T8" fmla="*/ 395 w 34"/>
                <a:gd name="T9" fmla="*/ 0 h 13"/>
                <a:gd name="T10" fmla="*/ 297 w 34"/>
                <a:gd name="T11" fmla="*/ 0 h 13"/>
                <a:gd name="T12" fmla="*/ 224 w 34"/>
                <a:gd name="T13" fmla="*/ 0 h 13"/>
                <a:gd name="T14" fmla="*/ 4 w 34"/>
                <a:gd name="T15" fmla="*/ 0 h 13"/>
                <a:gd name="T16" fmla="*/ 4 w 34"/>
                <a:gd name="T17" fmla="*/ 70 h 13"/>
                <a:gd name="T18" fmla="*/ 2 w 34"/>
                <a:gd name="T19" fmla="*/ 0 h 13"/>
                <a:gd name="T20" fmla="*/ 0 w 34"/>
                <a:gd name="T21" fmla="*/ 70 h 13"/>
                <a:gd name="T22" fmla="*/ 4 w 34"/>
                <a:gd name="T23" fmla="*/ 70 h 13"/>
                <a:gd name="T24" fmla="*/ 224 w 34"/>
                <a:gd name="T25" fmla="*/ 70 h 13"/>
                <a:gd name="T26" fmla="*/ 297 w 34"/>
                <a:gd name="T27" fmla="*/ 70 h 13"/>
                <a:gd name="T28" fmla="*/ 395 w 34"/>
                <a:gd name="T29" fmla="*/ 76 h 13"/>
                <a:gd name="T30" fmla="*/ 498 w 34"/>
                <a:gd name="T31" fmla="*/ 76 h 13"/>
                <a:gd name="T32" fmla="*/ 558 w 34"/>
                <a:gd name="T33" fmla="*/ 81 h 13"/>
                <a:gd name="T34" fmla="*/ 558 w 34"/>
                <a:gd name="T35" fmla="*/ 70 h 13"/>
                <a:gd name="T36" fmla="*/ 661 w 34"/>
                <a:gd name="T37" fmla="*/ 1 h 13"/>
                <a:gd name="T38" fmla="*/ 698 w 34"/>
                <a:gd name="T39" fmla="*/ 95 h 13"/>
                <a:gd name="T40" fmla="*/ 741 w 34"/>
                <a:gd name="T41" fmla="*/ 88 h 13"/>
                <a:gd name="T42" fmla="*/ 741 w 34"/>
                <a:gd name="T43" fmla="*/ 70 h 13"/>
                <a:gd name="T44" fmla="*/ 698 w 34"/>
                <a:gd name="T45" fmla="*/ 95 h 1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13"/>
                <a:gd name="T71" fmla="*/ 34 w 34"/>
                <a:gd name="T72" fmla="*/ 13 h 1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13">
                  <a:moveTo>
                    <a:pt x="31" y="13"/>
                  </a:moveTo>
                  <a:lnTo>
                    <a:pt x="34" y="9"/>
                  </a:lnTo>
                  <a:lnTo>
                    <a:pt x="31" y="3"/>
                  </a:lnTo>
                  <a:lnTo>
                    <a:pt x="25" y="1"/>
                  </a:lnTo>
                  <a:lnTo>
                    <a:pt x="19" y="0"/>
                  </a:lnTo>
                  <a:lnTo>
                    <a:pt x="14" y="0"/>
                  </a:lnTo>
                  <a:lnTo>
                    <a:pt x="9" y="0"/>
                  </a:lnTo>
                  <a:lnTo>
                    <a:pt x="4" y="0"/>
                  </a:lnTo>
                  <a:lnTo>
                    <a:pt x="4" y="9"/>
                  </a:lnTo>
                  <a:lnTo>
                    <a:pt x="2" y="0"/>
                  </a:lnTo>
                  <a:lnTo>
                    <a:pt x="0" y="9"/>
                  </a:lnTo>
                  <a:lnTo>
                    <a:pt x="4" y="9"/>
                  </a:lnTo>
                  <a:lnTo>
                    <a:pt x="9" y="9"/>
                  </a:lnTo>
                  <a:lnTo>
                    <a:pt x="14" y="9"/>
                  </a:lnTo>
                  <a:lnTo>
                    <a:pt x="19" y="10"/>
                  </a:lnTo>
                  <a:lnTo>
                    <a:pt x="23" y="10"/>
                  </a:lnTo>
                  <a:lnTo>
                    <a:pt x="25" y="11"/>
                  </a:lnTo>
                  <a:lnTo>
                    <a:pt x="25" y="9"/>
                  </a:lnTo>
                  <a:lnTo>
                    <a:pt x="29" y="4"/>
                  </a:lnTo>
                  <a:lnTo>
                    <a:pt x="31" y="13"/>
                  </a:lnTo>
                  <a:lnTo>
                    <a:pt x="34" y="12"/>
                  </a:lnTo>
                  <a:lnTo>
                    <a:pt x="34" y="9"/>
                  </a:lnTo>
                  <a:lnTo>
                    <a:pt x="31" y="1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41" name="Freeform 1213"/>
            <p:cNvSpPr>
              <a:spLocks noChangeArrowheads="1"/>
            </p:cNvSpPr>
            <p:nvPr/>
          </p:nvSpPr>
          <p:spPr bwMode="auto">
            <a:xfrm>
              <a:off x="3638" y="4185"/>
              <a:ext cx="23" cy="11"/>
            </a:xfrm>
            <a:custGeom>
              <a:avLst/>
              <a:gdLst>
                <a:gd name="T0" fmla="*/ 2 w 27"/>
                <a:gd name="T1" fmla="*/ 1 h 16"/>
                <a:gd name="T2" fmla="*/ 2 w 27"/>
                <a:gd name="T3" fmla="*/ 88 h 16"/>
                <a:gd name="T4" fmla="*/ 1284 w 27"/>
                <a:gd name="T5" fmla="*/ 57 h 16"/>
                <a:gd name="T6" fmla="*/ 1195 w 27"/>
                <a:gd name="T7" fmla="*/ 0 h 16"/>
                <a:gd name="T8" fmla="*/ 0 w 27"/>
                <a:gd name="T9" fmla="*/ 1 h 16"/>
                <a:gd name="T10" fmla="*/ 0 w 27"/>
                <a:gd name="T11" fmla="*/ 88 h 16"/>
                <a:gd name="T12" fmla="*/ 2 w 27"/>
                <a:gd name="T13" fmla="*/ 1 h 16"/>
                <a:gd name="T14" fmla="*/ 0 60000 65536"/>
                <a:gd name="T15" fmla="*/ 0 60000 65536"/>
                <a:gd name="T16" fmla="*/ 0 60000 65536"/>
                <a:gd name="T17" fmla="*/ 0 60000 65536"/>
                <a:gd name="T18" fmla="*/ 0 60000 65536"/>
                <a:gd name="T19" fmla="*/ 0 60000 65536"/>
                <a:gd name="T20" fmla="*/ 0 60000 65536"/>
                <a:gd name="T21" fmla="*/ 0 w 27"/>
                <a:gd name="T22" fmla="*/ 0 h 16"/>
                <a:gd name="T23" fmla="*/ 27 w 27"/>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16">
                  <a:moveTo>
                    <a:pt x="2" y="7"/>
                  </a:moveTo>
                  <a:lnTo>
                    <a:pt x="2" y="16"/>
                  </a:lnTo>
                  <a:lnTo>
                    <a:pt x="27" y="9"/>
                  </a:lnTo>
                  <a:lnTo>
                    <a:pt x="25" y="0"/>
                  </a:lnTo>
                  <a:lnTo>
                    <a:pt x="0" y="7"/>
                  </a:lnTo>
                  <a:lnTo>
                    <a:pt x="0" y="16"/>
                  </a:lnTo>
                  <a:lnTo>
                    <a:pt x="2"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42" name="Freeform 1214"/>
            <p:cNvSpPr>
              <a:spLocks noChangeArrowheads="1"/>
            </p:cNvSpPr>
            <p:nvPr/>
          </p:nvSpPr>
          <p:spPr bwMode="auto">
            <a:xfrm>
              <a:off x="3638" y="4192"/>
              <a:ext cx="24" cy="9"/>
            </a:xfrm>
            <a:custGeom>
              <a:avLst/>
              <a:gdLst>
                <a:gd name="T0" fmla="*/ 1166 w 28"/>
                <a:gd name="T1" fmla="*/ 1 h 14"/>
                <a:gd name="T2" fmla="*/ 1131 w 28"/>
                <a:gd name="T3" fmla="*/ 1 h 14"/>
                <a:gd name="T4" fmla="*/ 2 w 28"/>
                <a:gd name="T5" fmla="*/ 0 h 14"/>
                <a:gd name="T6" fmla="*/ 0 w 28"/>
                <a:gd name="T7" fmla="*/ 67 h 14"/>
                <a:gd name="T8" fmla="*/ 1056 w 28"/>
                <a:gd name="T9" fmla="*/ 95 h 14"/>
                <a:gd name="T10" fmla="*/ 1166 w 28"/>
                <a:gd name="T11" fmla="*/ 1 h 14"/>
                <a:gd name="T12" fmla="*/ 0 60000 65536"/>
                <a:gd name="T13" fmla="*/ 0 60000 65536"/>
                <a:gd name="T14" fmla="*/ 0 60000 65536"/>
                <a:gd name="T15" fmla="*/ 0 60000 65536"/>
                <a:gd name="T16" fmla="*/ 0 60000 65536"/>
                <a:gd name="T17" fmla="*/ 0 60000 65536"/>
                <a:gd name="T18" fmla="*/ 0 w 28"/>
                <a:gd name="T19" fmla="*/ 0 h 14"/>
                <a:gd name="T20" fmla="*/ 28 w 28"/>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28" h="14">
                  <a:moveTo>
                    <a:pt x="28" y="6"/>
                  </a:moveTo>
                  <a:lnTo>
                    <a:pt x="27" y="5"/>
                  </a:lnTo>
                  <a:lnTo>
                    <a:pt x="2" y="0"/>
                  </a:lnTo>
                  <a:lnTo>
                    <a:pt x="0" y="9"/>
                  </a:lnTo>
                  <a:lnTo>
                    <a:pt x="25" y="14"/>
                  </a:lnTo>
                  <a:lnTo>
                    <a:pt x="28" y="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43" name="Freeform 1215"/>
            <p:cNvSpPr>
              <a:spLocks noChangeArrowheads="1"/>
            </p:cNvSpPr>
            <p:nvPr/>
          </p:nvSpPr>
          <p:spPr bwMode="auto">
            <a:xfrm>
              <a:off x="3637" y="4199"/>
              <a:ext cx="29" cy="10"/>
            </a:xfrm>
            <a:custGeom>
              <a:avLst/>
              <a:gdLst>
                <a:gd name="T0" fmla="*/ 4 w 33"/>
                <a:gd name="T1" fmla="*/ 1 h 15"/>
                <a:gd name="T2" fmla="*/ 248 w 33"/>
                <a:gd name="T3" fmla="*/ 65 h 15"/>
                <a:gd name="T4" fmla="*/ 4 w 33"/>
                <a:gd name="T5" fmla="*/ 74 h 15"/>
                <a:gd name="T6" fmla="*/ 294 w 33"/>
                <a:gd name="T7" fmla="*/ 74 h 15"/>
                <a:gd name="T8" fmla="*/ 395 w 33"/>
                <a:gd name="T9" fmla="*/ 69 h 15"/>
                <a:gd name="T10" fmla="*/ 529 w 33"/>
                <a:gd name="T11" fmla="*/ 69 h 15"/>
                <a:gd name="T12" fmla="*/ 692 w 33"/>
                <a:gd name="T13" fmla="*/ 65 h 15"/>
                <a:gd name="T14" fmla="*/ 734 w 33"/>
                <a:gd name="T15" fmla="*/ 65 h 15"/>
                <a:gd name="T16" fmla="*/ 800 w 33"/>
                <a:gd name="T17" fmla="*/ 1 h 15"/>
                <a:gd name="T18" fmla="*/ 755 w 33"/>
                <a:gd name="T19" fmla="*/ 1 h 15"/>
                <a:gd name="T20" fmla="*/ 711 w 33"/>
                <a:gd name="T21" fmla="*/ 0 h 15"/>
                <a:gd name="T22" fmla="*/ 653 w 33"/>
                <a:gd name="T23" fmla="*/ 57 h 15"/>
                <a:gd name="T24" fmla="*/ 653 w 33"/>
                <a:gd name="T25" fmla="*/ 61 h 15"/>
                <a:gd name="T26" fmla="*/ 633 w 33"/>
                <a:gd name="T27" fmla="*/ 1 h 15"/>
                <a:gd name="T28" fmla="*/ 671 w 33"/>
                <a:gd name="T29" fmla="*/ 1 h 15"/>
                <a:gd name="T30" fmla="*/ 653 w 33"/>
                <a:gd name="T31" fmla="*/ 1 h 15"/>
                <a:gd name="T32" fmla="*/ 529 w 33"/>
                <a:gd name="T33" fmla="*/ 1 h 15"/>
                <a:gd name="T34" fmla="*/ 373 w 33"/>
                <a:gd name="T35" fmla="*/ 1 h 15"/>
                <a:gd name="T36" fmla="*/ 278 w 33"/>
                <a:gd name="T37" fmla="*/ 1 h 15"/>
                <a:gd name="T38" fmla="*/ 4 w 33"/>
                <a:gd name="T39" fmla="*/ 1 h 15"/>
                <a:gd name="T40" fmla="*/ 3 w 33"/>
                <a:gd name="T41" fmla="*/ 1 h 15"/>
                <a:gd name="T42" fmla="*/ 0 w 33"/>
                <a:gd name="T43" fmla="*/ 57 h 15"/>
                <a:gd name="T44" fmla="*/ 2 w 33"/>
                <a:gd name="T45" fmla="*/ 79 h 15"/>
                <a:gd name="T46" fmla="*/ 4 w 33"/>
                <a:gd name="T47" fmla="*/ 89 h 15"/>
                <a:gd name="T48" fmla="*/ 4 w 33"/>
                <a:gd name="T49" fmla="*/ 1 h 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
                <a:gd name="T76" fmla="*/ 0 h 15"/>
                <a:gd name="T77" fmla="*/ 33 w 33"/>
                <a:gd name="T78" fmla="*/ 15 h 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 h="15">
                  <a:moveTo>
                    <a:pt x="8" y="6"/>
                  </a:moveTo>
                  <a:lnTo>
                    <a:pt x="9" y="10"/>
                  </a:lnTo>
                  <a:lnTo>
                    <a:pt x="8" y="12"/>
                  </a:lnTo>
                  <a:lnTo>
                    <a:pt x="12" y="12"/>
                  </a:lnTo>
                  <a:lnTo>
                    <a:pt x="17" y="11"/>
                  </a:lnTo>
                  <a:lnTo>
                    <a:pt x="22" y="11"/>
                  </a:lnTo>
                  <a:lnTo>
                    <a:pt x="28" y="10"/>
                  </a:lnTo>
                  <a:lnTo>
                    <a:pt x="30" y="10"/>
                  </a:lnTo>
                  <a:lnTo>
                    <a:pt x="33" y="7"/>
                  </a:lnTo>
                  <a:lnTo>
                    <a:pt x="31" y="1"/>
                  </a:lnTo>
                  <a:lnTo>
                    <a:pt x="29" y="0"/>
                  </a:lnTo>
                  <a:lnTo>
                    <a:pt x="26" y="8"/>
                  </a:lnTo>
                  <a:lnTo>
                    <a:pt x="26" y="9"/>
                  </a:lnTo>
                  <a:lnTo>
                    <a:pt x="25" y="5"/>
                  </a:lnTo>
                  <a:lnTo>
                    <a:pt x="27" y="1"/>
                  </a:lnTo>
                  <a:lnTo>
                    <a:pt x="26" y="1"/>
                  </a:lnTo>
                  <a:lnTo>
                    <a:pt x="22" y="3"/>
                  </a:lnTo>
                  <a:lnTo>
                    <a:pt x="16" y="3"/>
                  </a:lnTo>
                  <a:lnTo>
                    <a:pt x="11" y="3"/>
                  </a:lnTo>
                  <a:lnTo>
                    <a:pt x="7" y="4"/>
                  </a:lnTo>
                  <a:lnTo>
                    <a:pt x="3" y="5"/>
                  </a:lnTo>
                  <a:lnTo>
                    <a:pt x="0" y="8"/>
                  </a:lnTo>
                  <a:lnTo>
                    <a:pt x="2" y="13"/>
                  </a:lnTo>
                  <a:lnTo>
                    <a:pt x="6" y="15"/>
                  </a:lnTo>
                  <a:lnTo>
                    <a:pt x="8" y="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44" name="Freeform 1216"/>
            <p:cNvSpPr>
              <a:spLocks noChangeArrowheads="1"/>
            </p:cNvSpPr>
            <p:nvPr/>
          </p:nvSpPr>
          <p:spPr bwMode="auto">
            <a:xfrm>
              <a:off x="3643" y="4205"/>
              <a:ext cx="32" cy="9"/>
            </a:xfrm>
            <a:custGeom>
              <a:avLst/>
              <a:gdLst>
                <a:gd name="T0" fmla="*/ 570 w 36"/>
                <a:gd name="T1" fmla="*/ 95 h 14"/>
                <a:gd name="T2" fmla="*/ 601 w 36"/>
                <a:gd name="T3" fmla="*/ 95 h 14"/>
                <a:gd name="T4" fmla="*/ 670 w 36"/>
                <a:gd name="T5" fmla="*/ 82 h 14"/>
                <a:gd name="T6" fmla="*/ 616 w 36"/>
                <a:gd name="T7" fmla="*/ 1 h 14"/>
                <a:gd name="T8" fmla="*/ 585 w 36"/>
                <a:gd name="T9" fmla="*/ 1 h 14"/>
                <a:gd name="T10" fmla="*/ 539 w 36"/>
                <a:gd name="T11" fmla="*/ 1 h 14"/>
                <a:gd name="T12" fmla="*/ 412 w 36"/>
                <a:gd name="T13" fmla="*/ 1 h 14"/>
                <a:gd name="T14" fmla="*/ 314 w 36"/>
                <a:gd name="T15" fmla="*/ 1 h 14"/>
                <a:gd name="T16" fmla="*/ 216 w 36"/>
                <a:gd name="T17" fmla="*/ 1 h 14"/>
                <a:gd name="T18" fmla="*/ 4 w 36"/>
                <a:gd name="T19" fmla="*/ 1 h 14"/>
                <a:gd name="T20" fmla="*/ 2 w 36"/>
                <a:gd name="T21" fmla="*/ 0 h 14"/>
                <a:gd name="T22" fmla="*/ 0 w 36"/>
                <a:gd name="T23" fmla="*/ 67 h 14"/>
                <a:gd name="T24" fmla="*/ 4 w 36"/>
                <a:gd name="T25" fmla="*/ 72 h 14"/>
                <a:gd name="T26" fmla="*/ 204 w 36"/>
                <a:gd name="T27" fmla="*/ 72 h 14"/>
                <a:gd name="T28" fmla="*/ 282 w 36"/>
                <a:gd name="T29" fmla="*/ 77 h 14"/>
                <a:gd name="T30" fmla="*/ 389 w 36"/>
                <a:gd name="T31" fmla="*/ 82 h 14"/>
                <a:gd name="T32" fmla="*/ 484 w 36"/>
                <a:gd name="T33" fmla="*/ 82 h 14"/>
                <a:gd name="T34" fmla="*/ 553 w 36"/>
                <a:gd name="T35" fmla="*/ 88 h 14"/>
                <a:gd name="T36" fmla="*/ 510 w 36"/>
                <a:gd name="T37" fmla="*/ 59 h 14"/>
                <a:gd name="T38" fmla="*/ 553 w 36"/>
                <a:gd name="T39" fmla="*/ 1 h 14"/>
                <a:gd name="T40" fmla="*/ 539 w 36"/>
                <a:gd name="T41" fmla="*/ 1 h 14"/>
                <a:gd name="T42" fmla="*/ 570 w 36"/>
                <a:gd name="T43" fmla="*/ 95 h 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6"/>
                <a:gd name="T67" fmla="*/ 0 h 14"/>
                <a:gd name="T68" fmla="*/ 36 w 36"/>
                <a:gd name="T69" fmla="*/ 14 h 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6" h="14">
                  <a:moveTo>
                    <a:pt x="30" y="14"/>
                  </a:moveTo>
                  <a:lnTo>
                    <a:pt x="32" y="14"/>
                  </a:lnTo>
                  <a:lnTo>
                    <a:pt x="36" y="12"/>
                  </a:lnTo>
                  <a:lnTo>
                    <a:pt x="33" y="5"/>
                  </a:lnTo>
                  <a:lnTo>
                    <a:pt x="31" y="4"/>
                  </a:lnTo>
                  <a:lnTo>
                    <a:pt x="28" y="3"/>
                  </a:lnTo>
                  <a:lnTo>
                    <a:pt x="23" y="3"/>
                  </a:lnTo>
                  <a:lnTo>
                    <a:pt x="18" y="2"/>
                  </a:lnTo>
                  <a:lnTo>
                    <a:pt x="11" y="1"/>
                  </a:lnTo>
                  <a:lnTo>
                    <a:pt x="6" y="1"/>
                  </a:lnTo>
                  <a:lnTo>
                    <a:pt x="2" y="0"/>
                  </a:lnTo>
                  <a:lnTo>
                    <a:pt x="0" y="9"/>
                  </a:lnTo>
                  <a:lnTo>
                    <a:pt x="5" y="10"/>
                  </a:lnTo>
                  <a:lnTo>
                    <a:pt x="10" y="10"/>
                  </a:lnTo>
                  <a:lnTo>
                    <a:pt x="16" y="11"/>
                  </a:lnTo>
                  <a:lnTo>
                    <a:pt x="22" y="12"/>
                  </a:lnTo>
                  <a:lnTo>
                    <a:pt x="26" y="12"/>
                  </a:lnTo>
                  <a:lnTo>
                    <a:pt x="29" y="13"/>
                  </a:lnTo>
                  <a:lnTo>
                    <a:pt x="27" y="7"/>
                  </a:lnTo>
                  <a:lnTo>
                    <a:pt x="29" y="5"/>
                  </a:lnTo>
                  <a:lnTo>
                    <a:pt x="28" y="5"/>
                  </a:lnTo>
                  <a:lnTo>
                    <a:pt x="30"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45" name="Freeform 1217"/>
            <p:cNvSpPr>
              <a:spLocks noChangeArrowheads="1"/>
            </p:cNvSpPr>
            <p:nvPr/>
          </p:nvSpPr>
          <p:spPr bwMode="auto">
            <a:xfrm>
              <a:off x="3641" y="4211"/>
              <a:ext cx="28" cy="10"/>
            </a:xfrm>
            <a:custGeom>
              <a:avLst/>
              <a:gdLst>
                <a:gd name="T0" fmla="*/ 4 w 32"/>
                <a:gd name="T1" fmla="*/ 1 h 15"/>
                <a:gd name="T2" fmla="*/ 4 w 32"/>
                <a:gd name="T3" fmla="*/ 89 h 15"/>
                <a:gd name="T4" fmla="*/ 840 w 32"/>
                <a:gd name="T5" fmla="*/ 61 h 15"/>
                <a:gd name="T6" fmla="*/ 791 w 32"/>
                <a:gd name="T7" fmla="*/ 0 h 15"/>
                <a:gd name="T8" fmla="*/ 2 w 32"/>
                <a:gd name="T9" fmla="*/ 1 h 15"/>
                <a:gd name="T10" fmla="*/ 0 w 32"/>
                <a:gd name="T11" fmla="*/ 89 h 15"/>
                <a:gd name="T12" fmla="*/ 4 w 32"/>
                <a:gd name="T13" fmla="*/ 1 h 15"/>
                <a:gd name="T14" fmla="*/ 0 60000 65536"/>
                <a:gd name="T15" fmla="*/ 0 60000 65536"/>
                <a:gd name="T16" fmla="*/ 0 60000 65536"/>
                <a:gd name="T17" fmla="*/ 0 60000 65536"/>
                <a:gd name="T18" fmla="*/ 0 60000 65536"/>
                <a:gd name="T19" fmla="*/ 0 60000 65536"/>
                <a:gd name="T20" fmla="*/ 0 60000 65536"/>
                <a:gd name="T21" fmla="*/ 0 w 32"/>
                <a:gd name="T22" fmla="*/ 0 h 15"/>
                <a:gd name="T23" fmla="*/ 32 w 32"/>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15">
                  <a:moveTo>
                    <a:pt x="5" y="7"/>
                  </a:moveTo>
                  <a:lnTo>
                    <a:pt x="4" y="15"/>
                  </a:lnTo>
                  <a:lnTo>
                    <a:pt x="32" y="9"/>
                  </a:lnTo>
                  <a:lnTo>
                    <a:pt x="30" y="0"/>
                  </a:lnTo>
                  <a:lnTo>
                    <a:pt x="2" y="6"/>
                  </a:lnTo>
                  <a:lnTo>
                    <a:pt x="0" y="15"/>
                  </a:lnTo>
                  <a:lnTo>
                    <a:pt x="5"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46" name="Freeform 1218"/>
            <p:cNvSpPr>
              <a:spLocks noChangeArrowheads="1"/>
            </p:cNvSpPr>
            <p:nvPr/>
          </p:nvSpPr>
          <p:spPr bwMode="auto">
            <a:xfrm>
              <a:off x="3641" y="4218"/>
              <a:ext cx="47" cy="15"/>
            </a:xfrm>
            <a:custGeom>
              <a:avLst/>
              <a:gdLst>
                <a:gd name="T0" fmla="*/ 1582 w 50"/>
                <a:gd name="T1" fmla="*/ 4028 h 19"/>
                <a:gd name="T2" fmla="*/ 1729 w 50"/>
                <a:gd name="T3" fmla="*/ 2442 h 19"/>
                <a:gd name="T4" fmla="*/ 1582 w 50"/>
                <a:gd name="T5" fmla="*/ 1809 h 19"/>
                <a:gd name="T6" fmla="*/ 1387 w 50"/>
                <a:gd name="T7" fmla="*/ 1340 h 19"/>
                <a:gd name="T8" fmla="*/ 1165 w 50"/>
                <a:gd name="T9" fmla="*/ 1212 h 19"/>
                <a:gd name="T10" fmla="*/ 935 w 50"/>
                <a:gd name="T11" fmla="*/ 2 h 19"/>
                <a:gd name="T12" fmla="*/ 588 w 50"/>
                <a:gd name="T13" fmla="*/ 2 h 19"/>
                <a:gd name="T14" fmla="*/ 414 w 50"/>
                <a:gd name="T15" fmla="*/ 1 h 19"/>
                <a:gd name="T16" fmla="*/ 7 w 50"/>
                <a:gd name="T17" fmla="*/ 0 h 19"/>
                <a:gd name="T18" fmla="*/ 5 w 50"/>
                <a:gd name="T19" fmla="*/ 0 h 19"/>
                <a:gd name="T20" fmla="*/ 0 w 50"/>
                <a:gd name="T21" fmla="*/ 1637 h 19"/>
                <a:gd name="T22" fmla="*/ 5 w 50"/>
                <a:gd name="T23" fmla="*/ 1809 h 19"/>
                <a:gd name="T24" fmla="*/ 390 w 50"/>
                <a:gd name="T25" fmla="*/ 2210 h 19"/>
                <a:gd name="T26" fmla="*/ 554 w 50"/>
                <a:gd name="T27" fmla="*/ 2442 h 19"/>
                <a:gd name="T28" fmla="*/ 833 w 50"/>
                <a:gd name="T29" fmla="*/ 2698 h 19"/>
                <a:gd name="T30" fmla="*/ 1099 w 50"/>
                <a:gd name="T31" fmla="*/ 2983 h 19"/>
                <a:gd name="T32" fmla="*/ 1253 w 50"/>
                <a:gd name="T33" fmla="*/ 3297 h 19"/>
                <a:gd name="T34" fmla="*/ 1470 w 50"/>
                <a:gd name="T35" fmla="*/ 3448 h 19"/>
                <a:gd name="T36" fmla="*/ 1631 w 50"/>
                <a:gd name="T37" fmla="*/ 2000 h 19"/>
                <a:gd name="T38" fmla="*/ 1582 w 50"/>
                <a:gd name="T39" fmla="*/ 4028 h 19"/>
                <a:gd name="T40" fmla="*/ 1832 w 50"/>
                <a:gd name="T41" fmla="*/ 4028 h 19"/>
                <a:gd name="T42" fmla="*/ 1729 w 50"/>
                <a:gd name="T43" fmla="*/ 2442 h 19"/>
                <a:gd name="T44" fmla="*/ 1582 w 50"/>
                <a:gd name="T45" fmla="*/ 4028 h 1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0"/>
                <a:gd name="T70" fmla="*/ 0 h 19"/>
                <a:gd name="T71" fmla="*/ 50 w 50"/>
                <a:gd name="T72" fmla="*/ 19 h 1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0" h="19">
                  <a:moveTo>
                    <a:pt x="43" y="19"/>
                  </a:moveTo>
                  <a:lnTo>
                    <a:pt x="47" y="12"/>
                  </a:lnTo>
                  <a:lnTo>
                    <a:pt x="43" y="9"/>
                  </a:lnTo>
                  <a:lnTo>
                    <a:pt x="38" y="6"/>
                  </a:lnTo>
                  <a:lnTo>
                    <a:pt x="32" y="5"/>
                  </a:lnTo>
                  <a:lnTo>
                    <a:pt x="25" y="4"/>
                  </a:lnTo>
                  <a:lnTo>
                    <a:pt x="17" y="3"/>
                  </a:lnTo>
                  <a:lnTo>
                    <a:pt x="11" y="1"/>
                  </a:lnTo>
                  <a:lnTo>
                    <a:pt x="7" y="0"/>
                  </a:lnTo>
                  <a:lnTo>
                    <a:pt x="5" y="0"/>
                  </a:lnTo>
                  <a:lnTo>
                    <a:pt x="0" y="8"/>
                  </a:lnTo>
                  <a:lnTo>
                    <a:pt x="5" y="9"/>
                  </a:lnTo>
                  <a:lnTo>
                    <a:pt x="10" y="11"/>
                  </a:lnTo>
                  <a:lnTo>
                    <a:pt x="16" y="12"/>
                  </a:lnTo>
                  <a:lnTo>
                    <a:pt x="23" y="13"/>
                  </a:lnTo>
                  <a:lnTo>
                    <a:pt x="30" y="14"/>
                  </a:lnTo>
                  <a:lnTo>
                    <a:pt x="35" y="15"/>
                  </a:lnTo>
                  <a:lnTo>
                    <a:pt x="40" y="16"/>
                  </a:lnTo>
                  <a:lnTo>
                    <a:pt x="44" y="10"/>
                  </a:lnTo>
                  <a:lnTo>
                    <a:pt x="43" y="19"/>
                  </a:lnTo>
                  <a:lnTo>
                    <a:pt x="50" y="19"/>
                  </a:lnTo>
                  <a:lnTo>
                    <a:pt x="47" y="12"/>
                  </a:lnTo>
                  <a:lnTo>
                    <a:pt x="43" y="1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47" name="Freeform 1219"/>
            <p:cNvSpPr>
              <a:spLocks noChangeArrowheads="1"/>
            </p:cNvSpPr>
            <p:nvPr/>
          </p:nvSpPr>
          <p:spPr bwMode="auto">
            <a:xfrm>
              <a:off x="3621" y="4227"/>
              <a:ext cx="61" cy="6"/>
            </a:xfrm>
            <a:custGeom>
              <a:avLst/>
              <a:gdLst>
                <a:gd name="T0" fmla="*/ 0 w 63"/>
                <a:gd name="T1" fmla="*/ 1 h 11"/>
                <a:gd name="T2" fmla="*/ 5 w 63"/>
                <a:gd name="T3" fmla="*/ 71 h 11"/>
                <a:gd name="T4" fmla="*/ 3396 w 63"/>
                <a:gd name="T5" fmla="*/ 92 h 11"/>
                <a:gd name="T6" fmla="*/ 3467 w 63"/>
                <a:gd name="T7" fmla="*/ 1 h 11"/>
                <a:gd name="T8" fmla="*/ 5 w 63"/>
                <a:gd name="T9" fmla="*/ 0 h 11"/>
                <a:gd name="T10" fmla="*/ 536 w 63"/>
                <a:gd name="T11" fmla="*/ 1 h 11"/>
                <a:gd name="T12" fmla="*/ 0 w 63"/>
                <a:gd name="T13" fmla="*/ 1 h 11"/>
                <a:gd name="T14" fmla="*/ 0 w 63"/>
                <a:gd name="T15" fmla="*/ 71 h 11"/>
                <a:gd name="T16" fmla="*/ 5 w 63"/>
                <a:gd name="T17" fmla="*/ 71 h 11"/>
                <a:gd name="T18" fmla="*/ 0 w 63"/>
                <a:gd name="T19" fmla="*/ 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3"/>
                <a:gd name="T31" fmla="*/ 0 h 11"/>
                <a:gd name="T32" fmla="*/ 63 w 63"/>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3" h="11">
                  <a:moveTo>
                    <a:pt x="0" y="4"/>
                  </a:moveTo>
                  <a:lnTo>
                    <a:pt x="5" y="8"/>
                  </a:lnTo>
                  <a:lnTo>
                    <a:pt x="62" y="11"/>
                  </a:lnTo>
                  <a:lnTo>
                    <a:pt x="63" y="2"/>
                  </a:lnTo>
                  <a:lnTo>
                    <a:pt x="5" y="0"/>
                  </a:lnTo>
                  <a:lnTo>
                    <a:pt x="9" y="4"/>
                  </a:lnTo>
                  <a:lnTo>
                    <a:pt x="0" y="4"/>
                  </a:lnTo>
                  <a:lnTo>
                    <a:pt x="0" y="8"/>
                  </a:lnTo>
                  <a:lnTo>
                    <a:pt x="5" y="8"/>
                  </a:lnTo>
                  <a:lnTo>
                    <a:pt x="0"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48" name="Freeform 1220"/>
            <p:cNvSpPr>
              <a:spLocks noChangeArrowheads="1"/>
            </p:cNvSpPr>
            <p:nvPr/>
          </p:nvSpPr>
          <p:spPr bwMode="auto">
            <a:xfrm>
              <a:off x="3621" y="4171"/>
              <a:ext cx="7" cy="51"/>
            </a:xfrm>
            <a:custGeom>
              <a:avLst/>
              <a:gdLst>
                <a:gd name="T0" fmla="*/ 1 w 12"/>
                <a:gd name="T1" fmla="*/ 0 h 55"/>
                <a:gd name="T2" fmla="*/ 1 w 12"/>
                <a:gd name="T3" fmla="*/ 3 h 55"/>
                <a:gd name="T4" fmla="*/ 0 w 12"/>
                <a:gd name="T5" fmla="*/ 3865 h 55"/>
                <a:gd name="T6" fmla="*/ 76 w 12"/>
                <a:gd name="T7" fmla="*/ 3865 h 55"/>
                <a:gd name="T8" fmla="*/ 97 w 12"/>
                <a:gd name="T9" fmla="*/ 3 h 55"/>
                <a:gd name="T10" fmla="*/ 90 w 12"/>
                <a:gd name="T11" fmla="*/ 568 h 55"/>
                <a:gd name="T12" fmla="*/ 1 w 12"/>
                <a:gd name="T13" fmla="*/ 0 h 55"/>
                <a:gd name="T14" fmla="*/ 0 60000 65536"/>
                <a:gd name="T15" fmla="*/ 0 60000 65536"/>
                <a:gd name="T16" fmla="*/ 0 60000 65536"/>
                <a:gd name="T17" fmla="*/ 0 60000 65536"/>
                <a:gd name="T18" fmla="*/ 0 60000 65536"/>
                <a:gd name="T19" fmla="*/ 0 60000 65536"/>
                <a:gd name="T20" fmla="*/ 0 60000 65536"/>
                <a:gd name="T21" fmla="*/ 0 w 12"/>
                <a:gd name="T22" fmla="*/ 0 h 55"/>
                <a:gd name="T23" fmla="*/ 12 w 12"/>
                <a:gd name="T24" fmla="*/ 55 h 5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55">
                  <a:moveTo>
                    <a:pt x="5" y="0"/>
                  </a:moveTo>
                  <a:lnTo>
                    <a:pt x="4" y="3"/>
                  </a:lnTo>
                  <a:lnTo>
                    <a:pt x="0" y="55"/>
                  </a:lnTo>
                  <a:lnTo>
                    <a:pt x="9" y="55"/>
                  </a:lnTo>
                  <a:lnTo>
                    <a:pt x="12" y="3"/>
                  </a:lnTo>
                  <a:lnTo>
                    <a:pt x="11" y="7"/>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49" name="Freeform 1221"/>
            <p:cNvSpPr>
              <a:spLocks noChangeArrowheads="1"/>
            </p:cNvSpPr>
            <p:nvPr/>
          </p:nvSpPr>
          <p:spPr bwMode="auto">
            <a:xfrm>
              <a:off x="3626" y="4168"/>
              <a:ext cx="1" cy="4"/>
            </a:xfrm>
            <a:custGeom>
              <a:avLst/>
              <a:gdLst>
                <a:gd name="T0" fmla="*/ 0 w 7"/>
                <a:gd name="T1" fmla="*/ 0 h 9"/>
                <a:gd name="T2" fmla="*/ 0 w 7"/>
                <a:gd name="T3" fmla="*/ 0 h 9"/>
                <a:gd name="T4" fmla="*/ 0 w 7"/>
                <a:gd name="T5" fmla="*/ 0 h 9"/>
                <a:gd name="T6" fmla="*/ 0 w 7"/>
                <a:gd name="T7" fmla="*/ 81 h 9"/>
                <a:gd name="T8" fmla="*/ 0 w 7"/>
                <a:gd name="T9" fmla="*/ 73 h 9"/>
                <a:gd name="T10" fmla="*/ 0 w 7"/>
                <a:gd name="T11" fmla="*/ 81 h 9"/>
                <a:gd name="T12" fmla="*/ 0 w 7"/>
                <a:gd name="T13" fmla="*/ 0 h 9"/>
                <a:gd name="T14" fmla="*/ 0 60000 65536"/>
                <a:gd name="T15" fmla="*/ 0 60000 65536"/>
                <a:gd name="T16" fmla="*/ 0 60000 65536"/>
                <a:gd name="T17" fmla="*/ 0 60000 65536"/>
                <a:gd name="T18" fmla="*/ 0 60000 65536"/>
                <a:gd name="T19" fmla="*/ 0 60000 65536"/>
                <a:gd name="T20" fmla="*/ 0 60000 65536"/>
                <a:gd name="T21" fmla="*/ 0 w 7"/>
                <a:gd name="T22" fmla="*/ 0 h 9"/>
                <a:gd name="T23" fmla="*/ 7 w 7"/>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9">
                  <a:moveTo>
                    <a:pt x="4" y="0"/>
                  </a:moveTo>
                  <a:lnTo>
                    <a:pt x="1" y="1"/>
                  </a:lnTo>
                  <a:lnTo>
                    <a:pt x="0" y="2"/>
                  </a:lnTo>
                  <a:lnTo>
                    <a:pt x="6" y="9"/>
                  </a:lnTo>
                  <a:lnTo>
                    <a:pt x="7" y="8"/>
                  </a:lnTo>
                  <a:lnTo>
                    <a:pt x="4" y="9"/>
                  </a:lnTo>
                  <a:lnTo>
                    <a:pt x="4"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50" name="Freeform 1222"/>
            <p:cNvSpPr>
              <a:spLocks noChangeArrowheads="1"/>
            </p:cNvSpPr>
            <p:nvPr/>
          </p:nvSpPr>
          <p:spPr bwMode="auto">
            <a:xfrm>
              <a:off x="3631" y="4168"/>
              <a:ext cx="11" cy="15"/>
            </a:xfrm>
            <a:custGeom>
              <a:avLst/>
              <a:gdLst>
                <a:gd name="T0" fmla="*/ 1 w 16"/>
                <a:gd name="T1" fmla="*/ 4028 h 19"/>
                <a:gd name="T2" fmla="*/ 69 w 16"/>
                <a:gd name="T3" fmla="*/ 3644 h 19"/>
                <a:gd name="T4" fmla="*/ 88 w 16"/>
                <a:gd name="T5" fmla="*/ 2698 h 19"/>
                <a:gd name="T6" fmla="*/ 88 w 16"/>
                <a:gd name="T7" fmla="*/ 1637 h 19"/>
                <a:gd name="T8" fmla="*/ 74 w 16"/>
                <a:gd name="T9" fmla="*/ 2 h 19"/>
                <a:gd name="T10" fmla="*/ 57 w 16"/>
                <a:gd name="T11" fmla="*/ 2 h 19"/>
                <a:gd name="T12" fmla="*/ 1 w 16"/>
                <a:gd name="T13" fmla="*/ 1 h 19"/>
                <a:gd name="T14" fmla="*/ 1 w 16"/>
                <a:gd name="T15" fmla="*/ 0 h 19"/>
                <a:gd name="T16" fmla="*/ 0 w 16"/>
                <a:gd name="T17" fmla="*/ 0 h 19"/>
                <a:gd name="T18" fmla="*/ 0 w 16"/>
                <a:gd name="T19" fmla="*/ 1809 h 19"/>
                <a:gd name="T20" fmla="*/ 1 w 16"/>
                <a:gd name="T21" fmla="*/ 1809 h 19"/>
                <a:gd name="T22" fmla="*/ 1 w 16"/>
                <a:gd name="T23" fmla="*/ 2000 h 19"/>
                <a:gd name="T24" fmla="*/ 1 w 16"/>
                <a:gd name="T25" fmla="*/ 2210 h 19"/>
                <a:gd name="T26" fmla="*/ 1 w 16"/>
                <a:gd name="T27" fmla="*/ 2442 h 19"/>
                <a:gd name="T28" fmla="*/ 1 w 16"/>
                <a:gd name="T29" fmla="*/ 2000 h 19"/>
                <a:gd name="T30" fmla="*/ 54 w 16"/>
                <a:gd name="T31" fmla="*/ 1809 h 19"/>
                <a:gd name="T32" fmla="*/ 1 w 16"/>
                <a:gd name="T33" fmla="*/ 2000 h 19"/>
                <a:gd name="T34" fmla="*/ 1 w 16"/>
                <a:gd name="T35" fmla="*/ 4028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9"/>
                <a:gd name="T56" fmla="*/ 16 w 16"/>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9">
                  <a:moveTo>
                    <a:pt x="7" y="19"/>
                  </a:moveTo>
                  <a:lnTo>
                    <a:pt x="12" y="17"/>
                  </a:lnTo>
                  <a:lnTo>
                    <a:pt x="16" y="13"/>
                  </a:lnTo>
                  <a:lnTo>
                    <a:pt x="16" y="8"/>
                  </a:lnTo>
                  <a:lnTo>
                    <a:pt x="13" y="4"/>
                  </a:lnTo>
                  <a:lnTo>
                    <a:pt x="9" y="3"/>
                  </a:lnTo>
                  <a:lnTo>
                    <a:pt x="6" y="1"/>
                  </a:lnTo>
                  <a:lnTo>
                    <a:pt x="3" y="0"/>
                  </a:lnTo>
                  <a:lnTo>
                    <a:pt x="0" y="0"/>
                  </a:lnTo>
                  <a:lnTo>
                    <a:pt x="0" y="9"/>
                  </a:lnTo>
                  <a:lnTo>
                    <a:pt x="1" y="9"/>
                  </a:lnTo>
                  <a:lnTo>
                    <a:pt x="3" y="10"/>
                  </a:lnTo>
                  <a:lnTo>
                    <a:pt x="5" y="11"/>
                  </a:lnTo>
                  <a:lnTo>
                    <a:pt x="7" y="12"/>
                  </a:lnTo>
                  <a:lnTo>
                    <a:pt x="7" y="10"/>
                  </a:lnTo>
                  <a:lnTo>
                    <a:pt x="8" y="9"/>
                  </a:lnTo>
                  <a:lnTo>
                    <a:pt x="5" y="10"/>
                  </a:lnTo>
                  <a:lnTo>
                    <a:pt x="7" y="1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51" name="Freeform 1223"/>
            <p:cNvSpPr>
              <a:spLocks noChangeArrowheads="1"/>
            </p:cNvSpPr>
            <p:nvPr/>
          </p:nvSpPr>
          <p:spPr bwMode="auto">
            <a:xfrm>
              <a:off x="3589" y="4171"/>
              <a:ext cx="33" cy="8"/>
            </a:xfrm>
            <a:custGeom>
              <a:avLst/>
              <a:gdLst>
                <a:gd name="T0" fmla="*/ 4 w 37"/>
                <a:gd name="T1" fmla="*/ 81 h 13"/>
                <a:gd name="T2" fmla="*/ 4 w 37"/>
                <a:gd name="T3" fmla="*/ 95 h 13"/>
                <a:gd name="T4" fmla="*/ 4 w 37"/>
                <a:gd name="T5" fmla="*/ 88 h 13"/>
                <a:gd name="T6" fmla="*/ 253 w 37"/>
                <a:gd name="T7" fmla="*/ 81 h 13"/>
                <a:gd name="T8" fmla="*/ 346 w 37"/>
                <a:gd name="T9" fmla="*/ 76 h 13"/>
                <a:gd name="T10" fmla="*/ 450 w 37"/>
                <a:gd name="T11" fmla="*/ 70 h 13"/>
                <a:gd name="T12" fmla="*/ 527 w 37"/>
                <a:gd name="T13" fmla="*/ 76 h 13"/>
                <a:gd name="T14" fmla="*/ 500 w 37"/>
                <a:gd name="T15" fmla="*/ 1 h 13"/>
                <a:gd name="T16" fmla="*/ 526 w 37"/>
                <a:gd name="T17" fmla="*/ 1 h 13"/>
                <a:gd name="T18" fmla="*/ 365 w 37"/>
                <a:gd name="T19" fmla="*/ 1 h 13"/>
                <a:gd name="T20" fmla="*/ 384 w 37"/>
                <a:gd name="T21" fmla="*/ 95 h 13"/>
                <a:gd name="T22" fmla="*/ 556 w 37"/>
                <a:gd name="T23" fmla="*/ 88 h 13"/>
                <a:gd name="T24" fmla="*/ 650 w 37"/>
                <a:gd name="T25" fmla="*/ 65 h 13"/>
                <a:gd name="T26" fmla="*/ 556 w 37"/>
                <a:gd name="T27" fmla="*/ 0 h 13"/>
                <a:gd name="T28" fmla="*/ 450 w 37"/>
                <a:gd name="T29" fmla="*/ 0 h 13"/>
                <a:gd name="T30" fmla="*/ 328 w 37"/>
                <a:gd name="T31" fmla="*/ 1 h 13"/>
                <a:gd name="T32" fmla="*/ 216 w 37"/>
                <a:gd name="T33" fmla="*/ 1 h 13"/>
                <a:gd name="T34" fmla="*/ 4 w 37"/>
                <a:gd name="T35" fmla="*/ 1 h 13"/>
                <a:gd name="T36" fmla="*/ 1 w 37"/>
                <a:gd name="T37" fmla="*/ 65 h 13"/>
                <a:gd name="T38" fmla="*/ 0 w 37"/>
                <a:gd name="T39" fmla="*/ 81 h 13"/>
                <a:gd name="T40" fmla="*/ 4 w 37"/>
                <a:gd name="T41" fmla="*/ 81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13"/>
                <a:gd name="T65" fmla="*/ 37 w 37"/>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13">
                  <a:moveTo>
                    <a:pt x="8" y="11"/>
                  </a:moveTo>
                  <a:lnTo>
                    <a:pt x="7" y="13"/>
                  </a:lnTo>
                  <a:lnTo>
                    <a:pt x="9" y="12"/>
                  </a:lnTo>
                  <a:lnTo>
                    <a:pt x="15" y="11"/>
                  </a:lnTo>
                  <a:lnTo>
                    <a:pt x="21" y="10"/>
                  </a:lnTo>
                  <a:lnTo>
                    <a:pt x="26" y="9"/>
                  </a:lnTo>
                  <a:lnTo>
                    <a:pt x="30" y="10"/>
                  </a:lnTo>
                  <a:lnTo>
                    <a:pt x="28" y="4"/>
                  </a:lnTo>
                  <a:lnTo>
                    <a:pt x="29" y="3"/>
                  </a:lnTo>
                  <a:lnTo>
                    <a:pt x="22" y="4"/>
                  </a:lnTo>
                  <a:lnTo>
                    <a:pt x="23" y="13"/>
                  </a:lnTo>
                  <a:lnTo>
                    <a:pt x="32" y="12"/>
                  </a:lnTo>
                  <a:lnTo>
                    <a:pt x="37" y="8"/>
                  </a:lnTo>
                  <a:lnTo>
                    <a:pt x="32" y="0"/>
                  </a:lnTo>
                  <a:lnTo>
                    <a:pt x="26" y="0"/>
                  </a:lnTo>
                  <a:lnTo>
                    <a:pt x="20" y="1"/>
                  </a:lnTo>
                  <a:lnTo>
                    <a:pt x="12" y="2"/>
                  </a:lnTo>
                  <a:lnTo>
                    <a:pt x="6" y="3"/>
                  </a:lnTo>
                  <a:lnTo>
                    <a:pt x="1" y="8"/>
                  </a:lnTo>
                  <a:lnTo>
                    <a:pt x="0" y="11"/>
                  </a:lnTo>
                  <a:lnTo>
                    <a:pt x="8" y="1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52" name="Rectangle 1224"/>
            <p:cNvSpPr>
              <a:spLocks noChangeArrowheads="1"/>
            </p:cNvSpPr>
            <p:nvPr/>
          </p:nvSpPr>
          <p:spPr bwMode="auto">
            <a:xfrm>
              <a:off x="3589" y="4183"/>
              <a:ext cx="2" cy="5"/>
            </a:xfrm>
            <a:prstGeom prst="rect">
              <a:avLst/>
            </a:prstGeom>
            <a:solidFill>
              <a:srgbClr val="BF8D07"/>
            </a:solidFill>
            <a:ln>
              <a:noFill/>
            </a:ln>
            <a:effectLst/>
            <a:extLs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
          <p:nvSpPr>
            <p:cNvPr id="1053" name="Freeform 1225"/>
            <p:cNvSpPr>
              <a:spLocks noChangeArrowheads="1"/>
            </p:cNvSpPr>
            <p:nvPr/>
          </p:nvSpPr>
          <p:spPr bwMode="auto">
            <a:xfrm>
              <a:off x="3589" y="4193"/>
              <a:ext cx="11" cy="8"/>
            </a:xfrm>
            <a:custGeom>
              <a:avLst/>
              <a:gdLst>
                <a:gd name="T0" fmla="*/ 88 w 16"/>
                <a:gd name="T1" fmla="*/ 95 h 13"/>
                <a:gd name="T2" fmla="*/ 83 w 16"/>
                <a:gd name="T3" fmla="*/ 76 h 13"/>
                <a:gd name="T4" fmla="*/ 78 w 16"/>
                <a:gd name="T5" fmla="*/ 1 h 13"/>
                <a:gd name="T6" fmla="*/ 69 w 16"/>
                <a:gd name="T7" fmla="*/ 1 h 13"/>
                <a:gd name="T8" fmla="*/ 65 w 16"/>
                <a:gd name="T9" fmla="*/ 1 h 13"/>
                <a:gd name="T10" fmla="*/ 57 w 16"/>
                <a:gd name="T11" fmla="*/ 1 h 13"/>
                <a:gd name="T12" fmla="*/ 54 w 16"/>
                <a:gd name="T13" fmla="*/ 1 h 13"/>
                <a:gd name="T14" fmla="*/ 54 w 16"/>
                <a:gd name="T15" fmla="*/ 0 h 13"/>
                <a:gd name="T16" fmla="*/ 54 w 16"/>
                <a:gd name="T17" fmla="*/ 1 h 13"/>
                <a:gd name="T18" fmla="*/ 0 w 16"/>
                <a:gd name="T19" fmla="*/ 1 h 13"/>
                <a:gd name="T20" fmla="*/ 1 w 16"/>
                <a:gd name="T21" fmla="*/ 1 h 13"/>
                <a:gd name="T22" fmla="*/ 1 w 16"/>
                <a:gd name="T23" fmla="*/ 1 h 13"/>
                <a:gd name="T24" fmla="*/ 1 w 16"/>
                <a:gd name="T25" fmla="*/ 65 h 13"/>
                <a:gd name="T26" fmla="*/ 1 w 16"/>
                <a:gd name="T27" fmla="*/ 76 h 13"/>
                <a:gd name="T28" fmla="*/ 1 w 16"/>
                <a:gd name="T29" fmla="*/ 81 h 13"/>
                <a:gd name="T30" fmla="*/ 1 w 16"/>
                <a:gd name="T31" fmla="*/ 88 h 13"/>
                <a:gd name="T32" fmla="*/ 1 w 16"/>
                <a:gd name="T33" fmla="*/ 88 h 13"/>
                <a:gd name="T34" fmla="*/ 1 w 16"/>
                <a:gd name="T35" fmla="*/ 81 h 13"/>
                <a:gd name="T36" fmla="*/ 88 w 16"/>
                <a:gd name="T37" fmla="*/ 95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3"/>
                <a:gd name="T59" fmla="*/ 16 w 16"/>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3">
                  <a:moveTo>
                    <a:pt x="16" y="13"/>
                  </a:moveTo>
                  <a:lnTo>
                    <a:pt x="15" y="10"/>
                  </a:lnTo>
                  <a:lnTo>
                    <a:pt x="14" y="6"/>
                  </a:lnTo>
                  <a:lnTo>
                    <a:pt x="12" y="5"/>
                  </a:lnTo>
                  <a:lnTo>
                    <a:pt x="11" y="3"/>
                  </a:lnTo>
                  <a:lnTo>
                    <a:pt x="9" y="2"/>
                  </a:lnTo>
                  <a:lnTo>
                    <a:pt x="8" y="1"/>
                  </a:lnTo>
                  <a:lnTo>
                    <a:pt x="8" y="0"/>
                  </a:lnTo>
                  <a:lnTo>
                    <a:pt x="8" y="1"/>
                  </a:lnTo>
                  <a:lnTo>
                    <a:pt x="0" y="1"/>
                  </a:lnTo>
                  <a:lnTo>
                    <a:pt x="1" y="4"/>
                  </a:lnTo>
                  <a:lnTo>
                    <a:pt x="2" y="6"/>
                  </a:lnTo>
                  <a:lnTo>
                    <a:pt x="3" y="8"/>
                  </a:lnTo>
                  <a:lnTo>
                    <a:pt x="5" y="10"/>
                  </a:lnTo>
                  <a:lnTo>
                    <a:pt x="6" y="11"/>
                  </a:lnTo>
                  <a:lnTo>
                    <a:pt x="6" y="12"/>
                  </a:lnTo>
                  <a:lnTo>
                    <a:pt x="7" y="12"/>
                  </a:lnTo>
                  <a:lnTo>
                    <a:pt x="7" y="11"/>
                  </a:lnTo>
                  <a:lnTo>
                    <a:pt x="16" y="1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54" name="Freeform 1226"/>
            <p:cNvSpPr>
              <a:spLocks noChangeArrowheads="1"/>
            </p:cNvSpPr>
            <p:nvPr/>
          </p:nvSpPr>
          <p:spPr bwMode="auto">
            <a:xfrm>
              <a:off x="3590" y="4205"/>
              <a:ext cx="10" cy="16"/>
            </a:xfrm>
            <a:custGeom>
              <a:avLst/>
              <a:gdLst>
                <a:gd name="T0" fmla="*/ 57 w 15"/>
                <a:gd name="T1" fmla="*/ 2270 h 20"/>
                <a:gd name="T2" fmla="*/ 61 w 15"/>
                <a:gd name="T3" fmla="*/ 3022 h 20"/>
                <a:gd name="T4" fmla="*/ 89 w 15"/>
                <a:gd name="T5" fmla="*/ 2 h 20"/>
                <a:gd name="T6" fmla="*/ 1 w 15"/>
                <a:gd name="T7" fmla="*/ 0 h 20"/>
                <a:gd name="T8" fmla="*/ 1 w 15"/>
                <a:gd name="T9" fmla="*/ 2747 h 20"/>
                <a:gd name="T10" fmla="*/ 1 w 15"/>
                <a:gd name="T11" fmla="*/ 3324 h 20"/>
                <a:gd name="T12" fmla="*/ 1 w 15"/>
                <a:gd name="T13" fmla="*/ 2747 h 20"/>
                <a:gd name="T14" fmla="*/ 0 w 15"/>
                <a:gd name="T15" fmla="*/ 2768 h 20"/>
                <a:gd name="T16" fmla="*/ 1 w 15"/>
                <a:gd name="T17" fmla="*/ 3324 h 20"/>
                <a:gd name="T18" fmla="*/ 57 w 15"/>
                <a:gd name="T19" fmla="*/ 227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20"/>
                <a:gd name="T32" fmla="*/ 15 w 15"/>
                <a:gd name="T33" fmla="*/ 20 h 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20">
                  <a:moveTo>
                    <a:pt x="8" y="14"/>
                  </a:moveTo>
                  <a:lnTo>
                    <a:pt x="9" y="18"/>
                  </a:lnTo>
                  <a:lnTo>
                    <a:pt x="15" y="2"/>
                  </a:lnTo>
                  <a:lnTo>
                    <a:pt x="6" y="0"/>
                  </a:lnTo>
                  <a:lnTo>
                    <a:pt x="1" y="16"/>
                  </a:lnTo>
                  <a:lnTo>
                    <a:pt x="1" y="20"/>
                  </a:lnTo>
                  <a:lnTo>
                    <a:pt x="1" y="16"/>
                  </a:lnTo>
                  <a:lnTo>
                    <a:pt x="0" y="17"/>
                  </a:lnTo>
                  <a:lnTo>
                    <a:pt x="1" y="20"/>
                  </a:lnTo>
                  <a:lnTo>
                    <a:pt x="8"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55" name="Freeform 1227"/>
            <p:cNvSpPr>
              <a:spLocks noChangeArrowheads="1"/>
            </p:cNvSpPr>
            <p:nvPr/>
          </p:nvSpPr>
          <p:spPr bwMode="auto">
            <a:xfrm>
              <a:off x="3591" y="4220"/>
              <a:ext cx="29" cy="7"/>
            </a:xfrm>
            <a:custGeom>
              <a:avLst/>
              <a:gdLst>
                <a:gd name="T0" fmla="*/ 596 w 33"/>
                <a:gd name="T1" fmla="*/ 65 h 12"/>
                <a:gd name="T2" fmla="*/ 596 w 33"/>
                <a:gd name="T3" fmla="*/ 1 h 12"/>
                <a:gd name="T4" fmla="*/ 633 w 33"/>
                <a:gd name="T5" fmla="*/ 1 h 12"/>
                <a:gd name="T6" fmla="*/ 562 w 33"/>
                <a:gd name="T7" fmla="*/ 1 h 12"/>
                <a:gd name="T8" fmla="*/ 445 w 33"/>
                <a:gd name="T9" fmla="*/ 1 h 12"/>
                <a:gd name="T10" fmla="*/ 352 w 33"/>
                <a:gd name="T11" fmla="*/ 1 h 12"/>
                <a:gd name="T12" fmla="*/ 294 w 33"/>
                <a:gd name="T13" fmla="*/ 1 h 12"/>
                <a:gd name="T14" fmla="*/ 4 w 33"/>
                <a:gd name="T15" fmla="*/ 1 h 12"/>
                <a:gd name="T16" fmla="*/ 4 w 33"/>
                <a:gd name="T17" fmla="*/ 0 h 12"/>
                <a:gd name="T18" fmla="*/ 0 w 33"/>
                <a:gd name="T19" fmla="*/ 60 h 12"/>
                <a:gd name="T20" fmla="*/ 4 w 33"/>
                <a:gd name="T21" fmla="*/ 76 h 12"/>
                <a:gd name="T22" fmla="*/ 248 w 33"/>
                <a:gd name="T23" fmla="*/ 90 h 12"/>
                <a:gd name="T24" fmla="*/ 332 w 33"/>
                <a:gd name="T25" fmla="*/ 97 h 12"/>
                <a:gd name="T26" fmla="*/ 445 w 33"/>
                <a:gd name="T27" fmla="*/ 97 h 12"/>
                <a:gd name="T28" fmla="*/ 596 w 33"/>
                <a:gd name="T29" fmla="*/ 97 h 12"/>
                <a:gd name="T30" fmla="*/ 692 w 33"/>
                <a:gd name="T31" fmla="*/ 90 h 12"/>
                <a:gd name="T32" fmla="*/ 800 w 33"/>
                <a:gd name="T33" fmla="*/ 71 h 12"/>
                <a:gd name="T34" fmla="*/ 779 w 33"/>
                <a:gd name="T35" fmla="*/ 1 h 12"/>
                <a:gd name="T36" fmla="*/ 596 w 33"/>
                <a:gd name="T37" fmla="*/ 65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
                <a:gd name="T58" fmla="*/ 0 h 12"/>
                <a:gd name="T59" fmla="*/ 33 w 33"/>
                <a:gd name="T60" fmla="*/ 12 h 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 h="12">
                  <a:moveTo>
                    <a:pt x="24" y="7"/>
                  </a:moveTo>
                  <a:lnTo>
                    <a:pt x="24" y="3"/>
                  </a:lnTo>
                  <a:lnTo>
                    <a:pt x="25" y="2"/>
                  </a:lnTo>
                  <a:lnTo>
                    <a:pt x="23" y="3"/>
                  </a:lnTo>
                  <a:lnTo>
                    <a:pt x="19" y="3"/>
                  </a:lnTo>
                  <a:lnTo>
                    <a:pt x="15" y="3"/>
                  </a:lnTo>
                  <a:lnTo>
                    <a:pt x="12" y="2"/>
                  </a:lnTo>
                  <a:lnTo>
                    <a:pt x="8" y="1"/>
                  </a:lnTo>
                  <a:lnTo>
                    <a:pt x="7" y="0"/>
                  </a:lnTo>
                  <a:lnTo>
                    <a:pt x="0" y="6"/>
                  </a:lnTo>
                  <a:lnTo>
                    <a:pt x="4" y="9"/>
                  </a:lnTo>
                  <a:lnTo>
                    <a:pt x="9" y="11"/>
                  </a:lnTo>
                  <a:lnTo>
                    <a:pt x="14" y="12"/>
                  </a:lnTo>
                  <a:lnTo>
                    <a:pt x="19" y="12"/>
                  </a:lnTo>
                  <a:lnTo>
                    <a:pt x="24" y="12"/>
                  </a:lnTo>
                  <a:lnTo>
                    <a:pt x="28" y="11"/>
                  </a:lnTo>
                  <a:lnTo>
                    <a:pt x="33" y="8"/>
                  </a:lnTo>
                  <a:lnTo>
                    <a:pt x="32" y="1"/>
                  </a:lnTo>
                  <a:lnTo>
                    <a:pt x="24"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56" name="Freeform 1228"/>
            <p:cNvSpPr>
              <a:spLocks noChangeArrowheads="1"/>
            </p:cNvSpPr>
            <p:nvPr/>
          </p:nvSpPr>
          <p:spPr bwMode="auto">
            <a:xfrm>
              <a:off x="3613" y="4216"/>
              <a:ext cx="7" cy="6"/>
            </a:xfrm>
            <a:custGeom>
              <a:avLst/>
              <a:gdLst>
                <a:gd name="T0" fmla="*/ 0 w 12"/>
                <a:gd name="T1" fmla="*/ 0 h 11"/>
                <a:gd name="T2" fmla="*/ 0 w 12"/>
                <a:gd name="T3" fmla="*/ 1 h 11"/>
                <a:gd name="T4" fmla="*/ 1 w 12"/>
                <a:gd name="T5" fmla="*/ 1 h 11"/>
                <a:gd name="T6" fmla="*/ 1 w 12"/>
                <a:gd name="T7" fmla="*/ 1 h 11"/>
                <a:gd name="T8" fmla="*/ 1 w 12"/>
                <a:gd name="T9" fmla="*/ 65 h 11"/>
                <a:gd name="T10" fmla="*/ 1 w 12"/>
                <a:gd name="T11" fmla="*/ 71 h 11"/>
                <a:gd name="T12" fmla="*/ 1 w 12"/>
                <a:gd name="T13" fmla="*/ 85 h 11"/>
                <a:gd name="T14" fmla="*/ 1 w 12"/>
                <a:gd name="T15" fmla="*/ 92 h 11"/>
                <a:gd name="T16" fmla="*/ 97 w 12"/>
                <a:gd name="T17" fmla="*/ 1 h 11"/>
                <a:gd name="T18" fmla="*/ 90 w 12"/>
                <a:gd name="T19" fmla="*/ 1 h 11"/>
                <a:gd name="T20" fmla="*/ 90 w 12"/>
                <a:gd name="T21" fmla="*/ 1 h 11"/>
                <a:gd name="T22" fmla="*/ 83 w 12"/>
                <a:gd name="T23" fmla="*/ 1 h 11"/>
                <a:gd name="T24" fmla="*/ 83 w 12"/>
                <a:gd name="T25" fmla="*/ 1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1"/>
                <a:gd name="T44" fmla="*/ 12 w 12"/>
                <a:gd name="T45" fmla="*/ 11 h 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1">
                  <a:moveTo>
                    <a:pt x="0" y="0"/>
                  </a:moveTo>
                  <a:lnTo>
                    <a:pt x="0" y="2"/>
                  </a:lnTo>
                  <a:lnTo>
                    <a:pt x="1" y="4"/>
                  </a:lnTo>
                  <a:lnTo>
                    <a:pt x="1" y="5"/>
                  </a:lnTo>
                  <a:lnTo>
                    <a:pt x="2" y="7"/>
                  </a:lnTo>
                  <a:lnTo>
                    <a:pt x="3" y="8"/>
                  </a:lnTo>
                  <a:lnTo>
                    <a:pt x="4" y="10"/>
                  </a:lnTo>
                  <a:lnTo>
                    <a:pt x="4" y="11"/>
                  </a:lnTo>
                  <a:lnTo>
                    <a:pt x="12" y="5"/>
                  </a:lnTo>
                  <a:lnTo>
                    <a:pt x="11" y="4"/>
                  </a:lnTo>
                  <a:lnTo>
                    <a:pt x="11" y="3"/>
                  </a:lnTo>
                  <a:lnTo>
                    <a:pt x="10" y="2"/>
                  </a:lnTo>
                  <a:lnTo>
                    <a:pt x="10" y="1"/>
                  </a:lnTo>
                  <a:lnTo>
                    <a:pt x="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57" name="Freeform 1229"/>
            <p:cNvSpPr>
              <a:spLocks noChangeArrowheads="1"/>
            </p:cNvSpPr>
            <p:nvPr/>
          </p:nvSpPr>
          <p:spPr bwMode="auto">
            <a:xfrm>
              <a:off x="3613" y="4178"/>
              <a:ext cx="8" cy="33"/>
            </a:xfrm>
            <a:custGeom>
              <a:avLst/>
              <a:gdLst>
                <a:gd name="T0" fmla="*/ 95 w 13"/>
                <a:gd name="T1" fmla="*/ 4 h 35"/>
                <a:gd name="T2" fmla="*/ 1 w 13"/>
                <a:gd name="T3" fmla="*/ 2 h 35"/>
                <a:gd name="T4" fmla="*/ 1 w 13"/>
                <a:gd name="T5" fmla="*/ 74 h 35"/>
                <a:gd name="T6" fmla="*/ 1 w 13"/>
                <a:gd name="T7" fmla="*/ 3776 h 35"/>
                <a:gd name="T8" fmla="*/ 1 w 13"/>
                <a:gd name="T9" fmla="*/ 5231 h 35"/>
                <a:gd name="T10" fmla="*/ 1 w 13"/>
                <a:gd name="T11" fmla="*/ 7296 h 35"/>
                <a:gd name="T12" fmla="*/ 1 w 13"/>
                <a:gd name="T13" fmla="*/ 8872 h 35"/>
                <a:gd name="T14" fmla="*/ 1 w 13"/>
                <a:gd name="T15" fmla="*/ 10105 h 35"/>
                <a:gd name="T16" fmla="*/ 1 w 13"/>
                <a:gd name="T17" fmla="*/ 11911 h 35"/>
                <a:gd name="T18" fmla="*/ 0 w 13"/>
                <a:gd name="T19" fmla="*/ 13356 h 35"/>
                <a:gd name="T20" fmla="*/ 76 w 13"/>
                <a:gd name="T21" fmla="*/ 13753 h 35"/>
                <a:gd name="T22" fmla="*/ 76 w 13"/>
                <a:gd name="T23" fmla="*/ 12306 h 35"/>
                <a:gd name="T24" fmla="*/ 81 w 13"/>
                <a:gd name="T25" fmla="*/ 10960 h 35"/>
                <a:gd name="T26" fmla="*/ 81 w 13"/>
                <a:gd name="T27" fmla="*/ 9314 h 35"/>
                <a:gd name="T28" fmla="*/ 88 w 13"/>
                <a:gd name="T29" fmla="*/ 7520 h 35"/>
                <a:gd name="T30" fmla="*/ 88 w 13"/>
                <a:gd name="T31" fmla="*/ 5701 h 35"/>
                <a:gd name="T32" fmla="*/ 95 w 13"/>
                <a:gd name="T33" fmla="*/ 4100 h 35"/>
                <a:gd name="T34" fmla="*/ 95 w 13"/>
                <a:gd name="T35" fmla="*/ 2730 h 35"/>
                <a:gd name="T36" fmla="*/ 95 w 13"/>
                <a:gd name="T37" fmla="*/ 2 h 35"/>
                <a:gd name="T38" fmla="*/ 1 w 13"/>
                <a:gd name="T39" fmla="*/ 0 h 35"/>
                <a:gd name="T40" fmla="*/ 95 w 13"/>
                <a:gd name="T41" fmla="*/ 4 h 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
                <a:gd name="T64" fmla="*/ 0 h 35"/>
                <a:gd name="T65" fmla="*/ 13 w 13"/>
                <a:gd name="T66" fmla="*/ 35 h 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 h="35">
                  <a:moveTo>
                    <a:pt x="13" y="4"/>
                  </a:moveTo>
                  <a:lnTo>
                    <a:pt x="4" y="2"/>
                  </a:lnTo>
                  <a:lnTo>
                    <a:pt x="4" y="5"/>
                  </a:lnTo>
                  <a:lnTo>
                    <a:pt x="3" y="10"/>
                  </a:lnTo>
                  <a:lnTo>
                    <a:pt x="3" y="14"/>
                  </a:lnTo>
                  <a:lnTo>
                    <a:pt x="2" y="18"/>
                  </a:lnTo>
                  <a:lnTo>
                    <a:pt x="2" y="23"/>
                  </a:lnTo>
                  <a:lnTo>
                    <a:pt x="1" y="26"/>
                  </a:lnTo>
                  <a:lnTo>
                    <a:pt x="1" y="30"/>
                  </a:lnTo>
                  <a:lnTo>
                    <a:pt x="0" y="34"/>
                  </a:lnTo>
                  <a:lnTo>
                    <a:pt x="10" y="35"/>
                  </a:lnTo>
                  <a:lnTo>
                    <a:pt x="10" y="31"/>
                  </a:lnTo>
                  <a:lnTo>
                    <a:pt x="11" y="28"/>
                  </a:lnTo>
                  <a:lnTo>
                    <a:pt x="11" y="24"/>
                  </a:lnTo>
                  <a:lnTo>
                    <a:pt x="12" y="19"/>
                  </a:lnTo>
                  <a:lnTo>
                    <a:pt x="12" y="15"/>
                  </a:lnTo>
                  <a:lnTo>
                    <a:pt x="13" y="11"/>
                  </a:lnTo>
                  <a:lnTo>
                    <a:pt x="13" y="6"/>
                  </a:lnTo>
                  <a:lnTo>
                    <a:pt x="13" y="2"/>
                  </a:lnTo>
                  <a:lnTo>
                    <a:pt x="4" y="0"/>
                  </a:lnTo>
                  <a:lnTo>
                    <a:pt x="13"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58" name="Freeform 1230"/>
            <p:cNvSpPr>
              <a:spLocks noChangeArrowheads="1"/>
            </p:cNvSpPr>
            <p:nvPr/>
          </p:nvSpPr>
          <p:spPr bwMode="auto">
            <a:xfrm>
              <a:off x="3613" y="4178"/>
              <a:ext cx="8" cy="15"/>
            </a:xfrm>
            <a:custGeom>
              <a:avLst/>
              <a:gdLst>
                <a:gd name="T0" fmla="*/ 1 w 13"/>
                <a:gd name="T1" fmla="*/ 2698 h 19"/>
                <a:gd name="T2" fmla="*/ 65 w 13"/>
                <a:gd name="T3" fmla="*/ 2698 h 19"/>
                <a:gd name="T4" fmla="*/ 95 w 13"/>
                <a:gd name="T5" fmla="*/ 2 h 19"/>
                <a:gd name="T6" fmla="*/ 1 w 13"/>
                <a:gd name="T7" fmla="*/ 0 h 19"/>
                <a:gd name="T8" fmla="*/ 0 w 13"/>
                <a:gd name="T9" fmla="*/ 1637 h 19"/>
                <a:gd name="T10" fmla="*/ 65 w 13"/>
                <a:gd name="T11" fmla="*/ 1637 h 19"/>
                <a:gd name="T12" fmla="*/ 1 w 13"/>
                <a:gd name="T13" fmla="*/ 2698 h 19"/>
                <a:gd name="T14" fmla="*/ 1 w 13"/>
                <a:gd name="T15" fmla="*/ 4028 h 19"/>
                <a:gd name="T16" fmla="*/ 65 w 13"/>
                <a:gd name="T17" fmla="*/ 2698 h 19"/>
                <a:gd name="T18" fmla="*/ 1 w 13"/>
                <a:gd name="T19" fmla="*/ 2698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19"/>
                <a:gd name="T32" fmla="*/ 13 w 13"/>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19">
                  <a:moveTo>
                    <a:pt x="1" y="13"/>
                  </a:moveTo>
                  <a:lnTo>
                    <a:pt x="8" y="13"/>
                  </a:lnTo>
                  <a:lnTo>
                    <a:pt x="13" y="4"/>
                  </a:lnTo>
                  <a:lnTo>
                    <a:pt x="4" y="0"/>
                  </a:lnTo>
                  <a:lnTo>
                    <a:pt x="0" y="8"/>
                  </a:lnTo>
                  <a:lnTo>
                    <a:pt x="8" y="8"/>
                  </a:lnTo>
                  <a:lnTo>
                    <a:pt x="1" y="13"/>
                  </a:lnTo>
                  <a:lnTo>
                    <a:pt x="4" y="19"/>
                  </a:lnTo>
                  <a:lnTo>
                    <a:pt x="8" y="13"/>
                  </a:lnTo>
                  <a:lnTo>
                    <a:pt x="1" y="1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59" name="Freeform 1231"/>
            <p:cNvSpPr>
              <a:spLocks noChangeArrowheads="1"/>
            </p:cNvSpPr>
            <p:nvPr/>
          </p:nvSpPr>
          <p:spPr bwMode="auto">
            <a:xfrm>
              <a:off x="3594" y="4173"/>
              <a:ext cx="22" cy="14"/>
            </a:xfrm>
            <a:custGeom>
              <a:avLst/>
              <a:gdLst>
                <a:gd name="T0" fmla="*/ 0 w 26"/>
                <a:gd name="T1" fmla="*/ 2943 h 18"/>
                <a:gd name="T2" fmla="*/ 3 w 26"/>
                <a:gd name="T3" fmla="*/ 3270 h 18"/>
                <a:gd name="T4" fmla="*/ 471 w 26"/>
                <a:gd name="T5" fmla="*/ 2943 h 18"/>
                <a:gd name="T6" fmla="*/ 633 w 26"/>
                <a:gd name="T7" fmla="*/ 2383 h 18"/>
                <a:gd name="T8" fmla="*/ 734 w 26"/>
                <a:gd name="T9" fmla="*/ 2383 h 18"/>
                <a:gd name="T10" fmla="*/ 682 w 26"/>
                <a:gd name="T11" fmla="*/ 2383 h 18"/>
                <a:gd name="T12" fmla="*/ 734 w 26"/>
                <a:gd name="T13" fmla="*/ 2649 h 18"/>
                <a:gd name="T14" fmla="*/ 851 w 26"/>
                <a:gd name="T15" fmla="*/ 3270 h 18"/>
                <a:gd name="T16" fmla="*/ 1064 w 26"/>
                <a:gd name="T17" fmla="*/ 4984 h 18"/>
                <a:gd name="T18" fmla="*/ 1431 w 26"/>
                <a:gd name="T19" fmla="*/ 3633 h 18"/>
                <a:gd name="T20" fmla="*/ 1254 w 26"/>
                <a:gd name="T21" fmla="*/ 2146 h 18"/>
                <a:gd name="T22" fmla="*/ 1163 w 26"/>
                <a:gd name="T23" fmla="*/ 1564 h 18"/>
                <a:gd name="T24" fmla="*/ 988 w 26"/>
                <a:gd name="T25" fmla="*/ 1 h 18"/>
                <a:gd name="T26" fmla="*/ 790 w 26"/>
                <a:gd name="T27" fmla="*/ 0 h 18"/>
                <a:gd name="T28" fmla="*/ 589 w 26"/>
                <a:gd name="T29" fmla="*/ 0 h 18"/>
                <a:gd name="T30" fmla="*/ 471 w 26"/>
                <a:gd name="T31" fmla="*/ 1 h 18"/>
                <a:gd name="T32" fmla="*/ 3 w 26"/>
                <a:gd name="T33" fmla="*/ 2 h 18"/>
                <a:gd name="T34" fmla="*/ 1 w 26"/>
                <a:gd name="T35" fmla="*/ 1564 h 18"/>
                <a:gd name="T36" fmla="*/ 3 w 26"/>
                <a:gd name="T37" fmla="*/ 1738 h 18"/>
                <a:gd name="T38" fmla="*/ 0 w 26"/>
                <a:gd name="T39" fmla="*/ 2943 h 18"/>
                <a:gd name="T40" fmla="*/ 2 w 26"/>
                <a:gd name="T41" fmla="*/ 3633 h 18"/>
                <a:gd name="T42" fmla="*/ 3 w 26"/>
                <a:gd name="T43" fmla="*/ 3270 h 18"/>
                <a:gd name="T44" fmla="*/ 0 w 26"/>
                <a:gd name="T45" fmla="*/ 2943 h 1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6"/>
                <a:gd name="T70" fmla="*/ 0 h 18"/>
                <a:gd name="T71" fmla="*/ 26 w 26"/>
                <a:gd name="T72" fmla="*/ 18 h 1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6" h="18">
                  <a:moveTo>
                    <a:pt x="0" y="11"/>
                  </a:moveTo>
                  <a:lnTo>
                    <a:pt x="4" y="12"/>
                  </a:lnTo>
                  <a:lnTo>
                    <a:pt x="8" y="11"/>
                  </a:lnTo>
                  <a:lnTo>
                    <a:pt x="12" y="9"/>
                  </a:lnTo>
                  <a:lnTo>
                    <a:pt x="14" y="9"/>
                  </a:lnTo>
                  <a:lnTo>
                    <a:pt x="13" y="9"/>
                  </a:lnTo>
                  <a:lnTo>
                    <a:pt x="14" y="10"/>
                  </a:lnTo>
                  <a:lnTo>
                    <a:pt x="16" y="12"/>
                  </a:lnTo>
                  <a:lnTo>
                    <a:pt x="19" y="18"/>
                  </a:lnTo>
                  <a:lnTo>
                    <a:pt x="26" y="13"/>
                  </a:lnTo>
                  <a:lnTo>
                    <a:pt x="23" y="8"/>
                  </a:lnTo>
                  <a:lnTo>
                    <a:pt x="21" y="5"/>
                  </a:lnTo>
                  <a:lnTo>
                    <a:pt x="18" y="1"/>
                  </a:lnTo>
                  <a:lnTo>
                    <a:pt x="15" y="0"/>
                  </a:lnTo>
                  <a:lnTo>
                    <a:pt x="11" y="0"/>
                  </a:lnTo>
                  <a:lnTo>
                    <a:pt x="8" y="1"/>
                  </a:lnTo>
                  <a:lnTo>
                    <a:pt x="5" y="2"/>
                  </a:lnTo>
                  <a:lnTo>
                    <a:pt x="1" y="5"/>
                  </a:lnTo>
                  <a:lnTo>
                    <a:pt x="6" y="6"/>
                  </a:lnTo>
                  <a:lnTo>
                    <a:pt x="0" y="11"/>
                  </a:lnTo>
                  <a:lnTo>
                    <a:pt x="2" y="13"/>
                  </a:lnTo>
                  <a:lnTo>
                    <a:pt x="4" y="12"/>
                  </a:lnTo>
                  <a:lnTo>
                    <a:pt x="0" y="1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60" name="Freeform 1232"/>
            <p:cNvSpPr>
              <a:spLocks noChangeArrowheads="1"/>
            </p:cNvSpPr>
            <p:nvPr/>
          </p:nvSpPr>
          <p:spPr bwMode="auto">
            <a:xfrm>
              <a:off x="3593" y="4178"/>
              <a:ext cx="1" cy="1"/>
            </a:xfrm>
            <a:custGeom>
              <a:avLst/>
              <a:gdLst>
                <a:gd name="T0" fmla="*/ 0 w 7"/>
                <a:gd name="T1" fmla="*/ 4 h 6"/>
                <a:gd name="T2" fmla="*/ 0 w 7"/>
                <a:gd name="T3" fmla="*/ 7 h 6"/>
                <a:gd name="T4" fmla="*/ 0 w 7"/>
                <a:gd name="T5" fmla="*/ 7 h 6"/>
                <a:gd name="T6" fmla="*/ 0 w 7"/>
                <a:gd name="T7" fmla="*/ 0 h 6"/>
                <a:gd name="T8" fmla="*/ 0 w 7"/>
                <a:gd name="T9" fmla="*/ 0 h 6"/>
                <a:gd name="T10" fmla="*/ 0 w 7"/>
                <a:gd name="T11" fmla="*/ 4 h 6"/>
                <a:gd name="T12" fmla="*/ 0 60000 65536"/>
                <a:gd name="T13" fmla="*/ 0 60000 65536"/>
                <a:gd name="T14" fmla="*/ 0 60000 65536"/>
                <a:gd name="T15" fmla="*/ 0 60000 65536"/>
                <a:gd name="T16" fmla="*/ 0 60000 65536"/>
                <a:gd name="T17" fmla="*/ 0 60000 65536"/>
                <a:gd name="T18" fmla="*/ 0 w 7"/>
                <a:gd name="T19" fmla="*/ 0 h 6"/>
                <a:gd name="T20" fmla="*/ 7 w 7"/>
                <a:gd name="T21" fmla="*/ 6 h 6"/>
              </a:gdLst>
              <a:ahLst/>
              <a:cxnLst>
                <a:cxn ang="T12">
                  <a:pos x="T0" y="T1"/>
                </a:cxn>
                <a:cxn ang="T13">
                  <a:pos x="T2" y="T3"/>
                </a:cxn>
                <a:cxn ang="T14">
                  <a:pos x="T4" y="T5"/>
                </a:cxn>
                <a:cxn ang="T15">
                  <a:pos x="T6" y="T7"/>
                </a:cxn>
                <a:cxn ang="T16">
                  <a:pos x="T8" y="T9"/>
                </a:cxn>
                <a:cxn ang="T17">
                  <a:pos x="T10" y="T11"/>
                </a:cxn>
              </a:cxnLst>
              <a:rect l="T18" t="T19" r="T20" b="T21"/>
              <a:pathLst>
                <a:path w="7" h="6">
                  <a:moveTo>
                    <a:pt x="3" y="3"/>
                  </a:moveTo>
                  <a:lnTo>
                    <a:pt x="0" y="6"/>
                  </a:lnTo>
                  <a:lnTo>
                    <a:pt x="1" y="6"/>
                  </a:lnTo>
                  <a:lnTo>
                    <a:pt x="7" y="1"/>
                  </a:lnTo>
                  <a:lnTo>
                    <a:pt x="6" y="0"/>
                  </a:lnTo>
                  <a:lnTo>
                    <a:pt x="3"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61" name="Freeform 1233"/>
            <p:cNvSpPr>
              <a:spLocks noChangeArrowheads="1"/>
            </p:cNvSpPr>
            <p:nvPr/>
          </p:nvSpPr>
          <p:spPr bwMode="auto">
            <a:xfrm>
              <a:off x="2082" y="4221"/>
              <a:ext cx="162" cy="8"/>
            </a:xfrm>
            <a:custGeom>
              <a:avLst/>
              <a:gdLst>
                <a:gd name="T0" fmla="*/ 0 w 170"/>
                <a:gd name="T1" fmla="*/ 70 h 13"/>
                <a:gd name="T2" fmla="*/ 0 w 170"/>
                <a:gd name="T3" fmla="*/ 95 h 13"/>
                <a:gd name="T4" fmla="*/ 3687 w 170"/>
                <a:gd name="T5" fmla="*/ 70 h 13"/>
                <a:gd name="T6" fmla="*/ 3687 w 170"/>
                <a:gd name="T7" fmla="*/ 0 h 13"/>
                <a:gd name="T8" fmla="*/ 0 w 170"/>
                <a:gd name="T9" fmla="*/ 1 h 13"/>
                <a:gd name="T10" fmla="*/ 0 w 170"/>
                <a:gd name="T11" fmla="*/ 70 h 13"/>
                <a:gd name="T12" fmla="*/ 0 60000 65536"/>
                <a:gd name="T13" fmla="*/ 0 60000 65536"/>
                <a:gd name="T14" fmla="*/ 0 60000 65536"/>
                <a:gd name="T15" fmla="*/ 0 60000 65536"/>
                <a:gd name="T16" fmla="*/ 0 60000 65536"/>
                <a:gd name="T17" fmla="*/ 0 60000 65536"/>
                <a:gd name="T18" fmla="*/ 0 w 170"/>
                <a:gd name="T19" fmla="*/ 0 h 13"/>
                <a:gd name="T20" fmla="*/ 170 w 170"/>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70" h="13">
                  <a:moveTo>
                    <a:pt x="0" y="9"/>
                  </a:moveTo>
                  <a:lnTo>
                    <a:pt x="0" y="13"/>
                  </a:lnTo>
                  <a:lnTo>
                    <a:pt x="170" y="9"/>
                  </a:lnTo>
                  <a:lnTo>
                    <a:pt x="170" y="0"/>
                  </a:lnTo>
                  <a:lnTo>
                    <a:pt x="0" y="3"/>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62" name="Freeform 1234"/>
            <p:cNvSpPr>
              <a:spLocks noChangeArrowheads="1"/>
            </p:cNvSpPr>
            <p:nvPr/>
          </p:nvSpPr>
          <p:spPr bwMode="auto">
            <a:xfrm>
              <a:off x="2118" y="4160"/>
              <a:ext cx="76" cy="5"/>
            </a:xfrm>
            <a:custGeom>
              <a:avLst/>
              <a:gdLst>
                <a:gd name="T0" fmla="*/ 0 w 88"/>
                <a:gd name="T1" fmla="*/ 61 h 10"/>
                <a:gd name="T2" fmla="*/ 0 w 88"/>
                <a:gd name="T3" fmla="*/ 89 h 10"/>
                <a:gd name="T4" fmla="*/ 534 w 88"/>
                <a:gd name="T5" fmla="*/ 89 h 10"/>
                <a:gd name="T6" fmla="*/ 534 w 88"/>
                <a:gd name="T7" fmla="*/ 0 h 10"/>
                <a:gd name="T8" fmla="*/ 0 w 88"/>
                <a:gd name="T9" fmla="*/ 1 h 10"/>
                <a:gd name="T10" fmla="*/ 0 w 88"/>
                <a:gd name="T11" fmla="*/ 61 h 10"/>
                <a:gd name="T12" fmla="*/ 0 60000 65536"/>
                <a:gd name="T13" fmla="*/ 0 60000 65536"/>
                <a:gd name="T14" fmla="*/ 0 60000 65536"/>
                <a:gd name="T15" fmla="*/ 0 60000 65536"/>
                <a:gd name="T16" fmla="*/ 0 60000 65536"/>
                <a:gd name="T17" fmla="*/ 0 60000 65536"/>
                <a:gd name="T18" fmla="*/ 0 w 88"/>
                <a:gd name="T19" fmla="*/ 0 h 10"/>
                <a:gd name="T20" fmla="*/ 88 w 8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88" h="10">
                  <a:moveTo>
                    <a:pt x="0" y="6"/>
                  </a:moveTo>
                  <a:lnTo>
                    <a:pt x="0" y="10"/>
                  </a:lnTo>
                  <a:lnTo>
                    <a:pt x="88" y="10"/>
                  </a:lnTo>
                  <a:lnTo>
                    <a:pt x="88" y="0"/>
                  </a:lnTo>
                  <a:lnTo>
                    <a:pt x="0" y="1"/>
                  </a:lnTo>
                  <a:lnTo>
                    <a:pt x="0" y="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63" name="Rectangle 1235"/>
            <p:cNvSpPr>
              <a:spLocks noChangeArrowheads="1"/>
            </p:cNvSpPr>
            <p:nvPr/>
          </p:nvSpPr>
          <p:spPr bwMode="auto">
            <a:xfrm>
              <a:off x="2149" y="4175"/>
              <a:ext cx="34" cy="49"/>
            </a:xfrm>
            <a:prstGeom prst="rect">
              <a:avLst/>
            </a:prstGeom>
            <a:solidFill>
              <a:srgbClr val="FFCC00"/>
            </a:solidFill>
            <a:ln>
              <a:noFill/>
            </a:ln>
            <a:effectLst/>
            <a:extLs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
          <p:nvSpPr>
            <p:cNvPr id="1064" name="Freeform 1236"/>
            <p:cNvSpPr>
              <a:spLocks noChangeArrowheads="1"/>
            </p:cNvSpPr>
            <p:nvPr/>
          </p:nvSpPr>
          <p:spPr bwMode="auto">
            <a:xfrm>
              <a:off x="2145" y="4168"/>
              <a:ext cx="38" cy="5"/>
            </a:xfrm>
            <a:custGeom>
              <a:avLst/>
              <a:gdLst>
                <a:gd name="T0" fmla="*/ 5 w 42"/>
                <a:gd name="T1" fmla="*/ 55 h 10"/>
                <a:gd name="T2" fmla="*/ 4 w 42"/>
                <a:gd name="T3" fmla="*/ 89 h 10"/>
                <a:gd name="T4" fmla="*/ 528 w 42"/>
                <a:gd name="T5" fmla="*/ 89 h 10"/>
                <a:gd name="T6" fmla="*/ 528 w 42"/>
                <a:gd name="T7" fmla="*/ 0 h 10"/>
                <a:gd name="T8" fmla="*/ 4 w 42"/>
                <a:gd name="T9" fmla="*/ 0 h 10"/>
                <a:gd name="T10" fmla="*/ 0 w 42"/>
                <a:gd name="T11" fmla="*/ 55 h 10"/>
                <a:gd name="T12" fmla="*/ 4 w 42"/>
                <a:gd name="T13" fmla="*/ 0 h 10"/>
                <a:gd name="T14" fmla="*/ 0 w 42"/>
                <a:gd name="T15" fmla="*/ 0 h 10"/>
                <a:gd name="T16" fmla="*/ 0 w 42"/>
                <a:gd name="T17" fmla="*/ 55 h 10"/>
                <a:gd name="T18" fmla="*/ 5 w 42"/>
                <a:gd name="T19" fmla="*/ 55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
                <a:gd name="T31" fmla="*/ 0 h 10"/>
                <a:gd name="T32" fmla="*/ 42 w 42"/>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 h="10">
                  <a:moveTo>
                    <a:pt x="8" y="5"/>
                  </a:moveTo>
                  <a:lnTo>
                    <a:pt x="4" y="10"/>
                  </a:lnTo>
                  <a:lnTo>
                    <a:pt x="42" y="10"/>
                  </a:lnTo>
                  <a:lnTo>
                    <a:pt x="42" y="0"/>
                  </a:lnTo>
                  <a:lnTo>
                    <a:pt x="4" y="0"/>
                  </a:lnTo>
                  <a:lnTo>
                    <a:pt x="0" y="5"/>
                  </a:lnTo>
                  <a:lnTo>
                    <a:pt x="4" y="0"/>
                  </a:lnTo>
                  <a:lnTo>
                    <a:pt x="0" y="0"/>
                  </a:lnTo>
                  <a:lnTo>
                    <a:pt x="0" y="5"/>
                  </a:lnTo>
                  <a:lnTo>
                    <a:pt x="8" y="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65" name="Freeform 1237"/>
            <p:cNvSpPr>
              <a:spLocks noChangeArrowheads="1"/>
            </p:cNvSpPr>
            <p:nvPr/>
          </p:nvSpPr>
          <p:spPr bwMode="auto">
            <a:xfrm>
              <a:off x="2145" y="4175"/>
              <a:ext cx="2" cy="51"/>
            </a:xfrm>
            <a:custGeom>
              <a:avLst/>
              <a:gdLst>
                <a:gd name="T0" fmla="*/ 0 w 8"/>
                <a:gd name="T1" fmla="*/ 12336 h 54"/>
                <a:gd name="T2" fmla="*/ 0 w 8"/>
                <a:gd name="T3" fmla="*/ 14008 h 54"/>
                <a:gd name="T4" fmla="*/ 0 w 8"/>
                <a:gd name="T5" fmla="*/ 0 h 54"/>
                <a:gd name="T6" fmla="*/ 0 w 8"/>
                <a:gd name="T7" fmla="*/ 0 h 54"/>
                <a:gd name="T8" fmla="*/ 0 w 8"/>
                <a:gd name="T9" fmla="*/ 14008 h 54"/>
                <a:gd name="T10" fmla="*/ 0 w 8"/>
                <a:gd name="T11" fmla="*/ 14717 h 54"/>
                <a:gd name="T12" fmla="*/ 0 w 8"/>
                <a:gd name="T13" fmla="*/ 14008 h 54"/>
                <a:gd name="T14" fmla="*/ 0 w 8"/>
                <a:gd name="T15" fmla="*/ 14717 h 54"/>
                <a:gd name="T16" fmla="*/ 0 w 8"/>
                <a:gd name="T17" fmla="*/ 14717 h 54"/>
                <a:gd name="T18" fmla="*/ 0 w 8"/>
                <a:gd name="T19" fmla="*/ 12336 h 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4"/>
                <a:gd name="T32" fmla="*/ 8 w 8"/>
                <a:gd name="T33" fmla="*/ 54 h 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4">
                  <a:moveTo>
                    <a:pt x="4" y="45"/>
                  </a:moveTo>
                  <a:lnTo>
                    <a:pt x="8" y="50"/>
                  </a:lnTo>
                  <a:lnTo>
                    <a:pt x="8" y="0"/>
                  </a:lnTo>
                  <a:lnTo>
                    <a:pt x="0" y="0"/>
                  </a:lnTo>
                  <a:lnTo>
                    <a:pt x="0" y="50"/>
                  </a:lnTo>
                  <a:lnTo>
                    <a:pt x="4" y="54"/>
                  </a:lnTo>
                  <a:lnTo>
                    <a:pt x="0" y="50"/>
                  </a:lnTo>
                  <a:lnTo>
                    <a:pt x="0" y="54"/>
                  </a:lnTo>
                  <a:lnTo>
                    <a:pt x="4" y="54"/>
                  </a:lnTo>
                  <a:lnTo>
                    <a:pt x="4"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66" name="Freeform 1238"/>
            <p:cNvSpPr>
              <a:spLocks noChangeArrowheads="1"/>
            </p:cNvSpPr>
            <p:nvPr/>
          </p:nvSpPr>
          <p:spPr bwMode="auto">
            <a:xfrm>
              <a:off x="2149" y="4224"/>
              <a:ext cx="38" cy="4"/>
            </a:xfrm>
            <a:custGeom>
              <a:avLst/>
              <a:gdLst>
                <a:gd name="T0" fmla="*/ 429 w 42"/>
                <a:gd name="T1" fmla="*/ 53 h 9"/>
                <a:gd name="T2" fmla="*/ 480 w 42"/>
                <a:gd name="T3" fmla="*/ 0 h 9"/>
                <a:gd name="T4" fmla="*/ 0 w 42"/>
                <a:gd name="T5" fmla="*/ 0 h 9"/>
                <a:gd name="T6" fmla="*/ 0 w 42"/>
                <a:gd name="T7" fmla="*/ 81 h 9"/>
                <a:gd name="T8" fmla="*/ 480 w 42"/>
                <a:gd name="T9" fmla="*/ 81 h 9"/>
                <a:gd name="T10" fmla="*/ 528 w 42"/>
                <a:gd name="T11" fmla="*/ 53 h 9"/>
                <a:gd name="T12" fmla="*/ 480 w 42"/>
                <a:gd name="T13" fmla="*/ 81 h 9"/>
                <a:gd name="T14" fmla="*/ 528 w 42"/>
                <a:gd name="T15" fmla="*/ 81 h 9"/>
                <a:gd name="T16" fmla="*/ 528 w 42"/>
                <a:gd name="T17" fmla="*/ 53 h 9"/>
                <a:gd name="T18" fmla="*/ 429 w 42"/>
                <a:gd name="T19" fmla="*/ 53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
                <a:gd name="T31" fmla="*/ 0 h 9"/>
                <a:gd name="T32" fmla="*/ 42 w 42"/>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 h="9">
                  <a:moveTo>
                    <a:pt x="33" y="5"/>
                  </a:moveTo>
                  <a:lnTo>
                    <a:pt x="38" y="0"/>
                  </a:lnTo>
                  <a:lnTo>
                    <a:pt x="0" y="0"/>
                  </a:lnTo>
                  <a:lnTo>
                    <a:pt x="0" y="9"/>
                  </a:lnTo>
                  <a:lnTo>
                    <a:pt x="38" y="9"/>
                  </a:lnTo>
                  <a:lnTo>
                    <a:pt x="42" y="5"/>
                  </a:lnTo>
                  <a:lnTo>
                    <a:pt x="38" y="9"/>
                  </a:lnTo>
                  <a:lnTo>
                    <a:pt x="42" y="9"/>
                  </a:lnTo>
                  <a:lnTo>
                    <a:pt x="42" y="5"/>
                  </a:lnTo>
                  <a:lnTo>
                    <a:pt x="33" y="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67" name="Freeform 1239"/>
            <p:cNvSpPr>
              <a:spLocks noChangeArrowheads="1"/>
            </p:cNvSpPr>
            <p:nvPr/>
          </p:nvSpPr>
          <p:spPr bwMode="auto">
            <a:xfrm>
              <a:off x="2184" y="4168"/>
              <a:ext cx="3" cy="52"/>
            </a:xfrm>
            <a:custGeom>
              <a:avLst/>
              <a:gdLst>
                <a:gd name="T0" fmla="*/ 3 w 9"/>
                <a:gd name="T1" fmla="*/ 818 h 55"/>
                <a:gd name="T2" fmla="*/ 0 w 9"/>
                <a:gd name="T3" fmla="*/ 5 h 55"/>
                <a:gd name="T4" fmla="*/ 0 w 9"/>
                <a:gd name="T5" fmla="*/ 4499 h 55"/>
                <a:gd name="T6" fmla="*/ 5 w 9"/>
                <a:gd name="T7" fmla="*/ 4499 h 55"/>
                <a:gd name="T8" fmla="*/ 5 w 9"/>
                <a:gd name="T9" fmla="*/ 5 h 55"/>
                <a:gd name="T10" fmla="*/ 3 w 9"/>
                <a:gd name="T11" fmla="*/ 0 h 55"/>
                <a:gd name="T12" fmla="*/ 5 w 9"/>
                <a:gd name="T13" fmla="*/ 5 h 55"/>
                <a:gd name="T14" fmla="*/ 5 w 9"/>
                <a:gd name="T15" fmla="*/ 0 h 55"/>
                <a:gd name="T16" fmla="*/ 3 w 9"/>
                <a:gd name="T17" fmla="*/ 0 h 55"/>
                <a:gd name="T18" fmla="*/ 3 w 9"/>
                <a:gd name="T19" fmla="*/ 818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5"/>
                <a:gd name="T32" fmla="*/ 9 w 9"/>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5">
                  <a:moveTo>
                    <a:pt x="5" y="10"/>
                  </a:moveTo>
                  <a:lnTo>
                    <a:pt x="0" y="5"/>
                  </a:lnTo>
                  <a:lnTo>
                    <a:pt x="0" y="55"/>
                  </a:lnTo>
                  <a:lnTo>
                    <a:pt x="9" y="55"/>
                  </a:lnTo>
                  <a:lnTo>
                    <a:pt x="9" y="5"/>
                  </a:lnTo>
                  <a:lnTo>
                    <a:pt x="5" y="0"/>
                  </a:lnTo>
                  <a:lnTo>
                    <a:pt x="9" y="5"/>
                  </a:lnTo>
                  <a:lnTo>
                    <a:pt x="9" y="0"/>
                  </a:lnTo>
                  <a:lnTo>
                    <a:pt x="5" y="0"/>
                  </a:lnTo>
                  <a:lnTo>
                    <a:pt x="5"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68" name="Freeform 1240"/>
            <p:cNvSpPr>
              <a:spLocks noChangeArrowheads="1"/>
            </p:cNvSpPr>
            <p:nvPr/>
          </p:nvSpPr>
          <p:spPr bwMode="auto">
            <a:xfrm>
              <a:off x="2086" y="4172"/>
              <a:ext cx="60" cy="51"/>
            </a:xfrm>
            <a:custGeom>
              <a:avLst/>
              <a:gdLst>
                <a:gd name="T0" fmla="*/ 907 w 63"/>
                <a:gd name="T1" fmla="*/ 1009 h 54"/>
                <a:gd name="T2" fmla="*/ 926 w 63"/>
                <a:gd name="T3" fmla="*/ 1009 h 54"/>
                <a:gd name="T4" fmla="*/ 884 w 63"/>
                <a:gd name="T5" fmla="*/ 1009 h 54"/>
                <a:gd name="T6" fmla="*/ 806 w 63"/>
                <a:gd name="T7" fmla="*/ 1009 h 54"/>
                <a:gd name="T8" fmla="*/ 699 w 63"/>
                <a:gd name="T9" fmla="*/ 1009 h 54"/>
                <a:gd name="T10" fmla="*/ 596 w 63"/>
                <a:gd name="T11" fmla="*/ 1009 h 54"/>
                <a:gd name="T12" fmla="*/ 482 w 63"/>
                <a:gd name="T13" fmla="*/ 1084 h 54"/>
                <a:gd name="T14" fmla="*/ 401 w 63"/>
                <a:gd name="T15" fmla="*/ 1168 h 54"/>
                <a:gd name="T16" fmla="*/ 383 w 63"/>
                <a:gd name="T17" fmla="*/ 1351 h 54"/>
                <a:gd name="T18" fmla="*/ 844 w 63"/>
                <a:gd name="T19" fmla="*/ 2224 h 54"/>
                <a:gd name="T20" fmla="*/ 366 w 63"/>
                <a:gd name="T21" fmla="*/ 2750 h 54"/>
                <a:gd name="T22" fmla="*/ 350 w 63"/>
                <a:gd name="T23" fmla="*/ 2922 h 54"/>
                <a:gd name="T24" fmla="*/ 333 w 63"/>
                <a:gd name="T25" fmla="*/ 2922 h 54"/>
                <a:gd name="T26" fmla="*/ 350 w 63"/>
                <a:gd name="T27" fmla="*/ 2952 h 54"/>
                <a:gd name="T28" fmla="*/ 366 w 63"/>
                <a:gd name="T29" fmla="*/ 2952 h 54"/>
                <a:gd name="T30" fmla="*/ 460 w 63"/>
                <a:gd name="T31" fmla="*/ 3139 h 54"/>
                <a:gd name="T32" fmla="*/ 596 w 63"/>
                <a:gd name="T33" fmla="*/ 3139 h 54"/>
                <a:gd name="T34" fmla="*/ 699 w 63"/>
                <a:gd name="T35" fmla="*/ 3139 h 54"/>
                <a:gd name="T36" fmla="*/ 770 w 63"/>
                <a:gd name="T37" fmla="*/ 3171 h 54"/>
                <a:gd name="T38" fmla="*/ 806 w 63"/>
                <a:gd name="T39" fmla="*/ 3171 h 54"/>
                <a:gd name="T40" fmla="*/ 806 w 63"/>
                <a:gd name="T41" fmla="*/ 3372 h 54"/>
                <a:gd name="T42" fmla="*/ 806 w 63"/>
                <a:gd name="T43" fmla="*/ 3372 h 54"/>
                <a:gd name="T44" fmla="*/ 770 w 63"/>
                <a:gd name="T45" fmla="*/ 3409 h 54"/>
                <a:gd name="T46" fmla="*/ 699 w 63"/>
                <a:gd name="T47" fmla="*/ 3409 h 54"/>
                <a:gd name="T48" fmla="*/ 596 w 63"/>
                <a:gd name="T49" fmla="*/ 3614 h 54"/>
                <a:gd name="T50" fmla="*/ 460 w 63"/>
                <a:gd name="T51" fmla="*/ 3667 h 54"/>
                <a:gd name="T52" fmla="*/ 350 w 63"/>
                <a:gd name="T53" fmla="*/ 3667 h 54"/>
                <a:gd name="T54" fmla="*/ 264 w 63"/>
                <a:gd name="T55" fmla="*/ 3701 h 54"/>
                <a:gd name="T56" fmla="*/ 219 w 63"/>
                <a:gd name="T57" fmla="*/ 3881 h 54"/>
                <a:gd name="T58" fmla="*/ 219 w 63"/>
                <a:gd name="T59" fmla="*/ 3881 h 54"/>
                <a:gd name="T60" fmla="*/ 10 w 63"/>
                <a:gd name="T61" fmla="*/ 3881 h 54"/>
                <a:gd name="T62" fmla="*/ 219 w 63"/>
                <a:gd name="T63" fmla="*/ 3974 h 54"/>
                <a:gd name="T64" fmla="*/ 230 w 63"/>
                <a:gd name="T65" fmla="*/ 3974 h 54"/>
                <a:gd name="T66" fmla="*/ 770 w 63"/>
                <a:gd name="T67" fmla="*/ 4538 h 54"/>
                <a:gd name="T68" fmla="*/ 716 w 63"/>
                <a:gd name="T69" fmla="*/ 4581 h 54"/>
                <a:gd name="T70" fmla="*/ 637 w 63"/>
                <a:gd name="T71" fmla="*/ 4803 h 54"/>
                <a:gd name="T72" fmla="*/ 482 w 63"/>
                <a:gd name="T73" fmla="*/ 4885 h 54"/>
                <a:gd name="T74" fmla="*/ 350 w 63"/>
                <a:gd name="T75" fmla="*/ 5235 h 54"/>
                <a:gd name="T76" fmla="*/ 240 w 63"/>
                <a:gd name="T77" fmla="*/ 5277 h 54"/>
                <a:gd name="T78" fmla="*/ 7 w 63"/>
                <a:gd name="T79" fmla="*/ 5281 h 54"/>
                <a:gd name="T80" fmla="*/ 2 w 63"/>
                <a:gd name="T81" fmla="*/ 5548 h 54"/>
                <a:gd name="T82" fmla="*/ 0 w 63"/>
                <a:gd name="T83" fmla="*/ 5626 h 54"/>
                <a:gd name="T84" fmla="*/ 1115 w 63"/>
                <a:gd name="T85" fmla="*/ 5548 h 54"/>
                <a:gd name="T86" fmla="*/ 1064 w 63"/>
                <a:gd name="T87" fmla="*/ 1 h 54"/>
                <a:gd name="T88" fmla="*/ 1043 w 63"/>
                <a:gd name="T89" fmla="*/ 0 h 54"/>
                <a:gd name="T90" fmla="*/ 995 w 63"/>
                <a:gd name="T91" fmla="*/ 0 h 54"/>
                <a:gd name="T92" fmla="*/ 926 w 63"/>
                <a:gd name="T93" fmla="*/ 1 h 54"/>
                <a:gd name="T94" fmla="*/ 884 w 63"/>
                <a:gd name="T95" fmla="*/ 2 h 54"/>
                <a:gd name="T96" fmla="*/ 826 w 63"/>
                <a:gd name="T97" fmla="*/ 3 h 54"/>
                <a:gd name="T98" fmla="*/ 789 w 63"/>
                <a:gd name="T99" fmla="*/ 37 h 54"/>
                <a:gd name="T100" fmla="*/ 789 w 63"/>
                <a:gd name="T101" fmla="*/ 810 h 54"/>
                <a:gd name="T102" fmla="*/ 826 w 63"/>
                <a:gd name="T103" fmla="*/ 940 h 54"/>
                <a:gd name="T104" fmla="*/ 907 w 63"/>
                <a:gd name="T105" fmla="*/ 1009 h 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3"/>
                <a:gd name="T160" fmla="*/ 0 h 54"/>
                <a:gd name="T161" fmla="*/ 63 w 63"/>
                <a:gd name="T162" fmla="*/ 54 h 5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3" h="54">
                  <a:moveTo>
                    <a:pt x="51" y="10"/>
                  </a:moveTo>
                  <a:lnTo>
                    <a:pt x="52" y="10"/>
                  </a:lnTo>
                  <a:lnTo>
                    <a:pt x="50" y="10"/>
                  </a:lnTo>
                  <a:lnTo>
                    <a:pt x="46" y="10"/>
                  </a:lnTo>
                  <a:lnTo>
                    <a:pt x="40" y="10"/>
                  </a:lnTo>
                  <a:lnTo>
                    <a:pt x="33" y="10"/>
                  </a:lnTo>
                  <a:lnTo>
                    <a:pt x="28" y="11"/>
                  </a:lnTo>
                  <a:lnTo>
                    <a:pt x="24" y="12"/>
                  </a:lnTo>
                  <a:lnTo>
                    <a:pt x="23" y="14"/>
                  </a:lnTo>
                  <a:lnTo>
                    <a:pt x="48" y="21"/>
                  </a:lnTo>
                  <a:lnTo>
                    <a:pt x="22" y="27"/>
                  </a:lnTo>
                  <a:lnTo>
                    <a:pt x="21" y="28"/>
                  </a:lnTo>
                  <a:lnTo>
                    <a:pt x="20" y="28"/>
                  </a:lnTo>
                  <a:lnTo>
                    <a:pt x="21" y="29"/>
                  </a:lnTo>
                  <a:lnTo>
                    <a:pt x="22" y="29"/>
                  </a:lnTo>
                  <a:lnTo>
                    <a:pt x="27" y="30"/>
                  </a:lnTo>
                  <a:lnTo>
                    <a:pt x="33" y="30"/>
                  </a:lnTo>
                  <a:lnTo>
                    <a:pt x="40" y="30"/>
                  </a:lnTo>
                  <a:lnTo>
                    <a:pt x="44" y="31"/>
                  </a:lnTo>
                  <a:lnTo>
                    <a:pt x="46" y="31"/>
                  </a:lnTo>
                  <a:lnTo>
                    <a:pt x="46" y="32"/>
                  </a:lnTo>
                  <a:lnTo>
                    <a:pt x="44" y="33"/>
                  </a:lnTo>
                  <a:lnTo>
                    <a:pt x="40" y="33"/>
                  </a:lnTo>
                  <a:lnTo>
                    <a:pt x="33" y="34"/>
                  </a:lnTo>
                  <a:lnTo>
                    <a:pt x="27" y="35"/>
                  </a:lnTo>
                  <a:lnTo>
                    <a:pt x="21" y="35"/>
                  </a:lnTo>
                  <a:lnTo>
                    <a:pt x="15" y="36"/>
                  </a:lnTo>
                  <a:lnTo>
                    <a:pt x="11" y="37"/>
                  </a:lnTo>
                  <a:lnTo>
                    <a:pt x="10" y="37"/>
                  </a:lnTo>
                  <a:lnTo>
                    <a:pt x="11" y="39"/>
                  </a:lnTo>
                  <a:lnTo>
                    <a:pt x="12" y="39"/>
                  </a:lnTo>
                  <a:lnTo>
                    <a:pt x="44" y="44"/>
                  </a:lnTo>
                  <a:lnTo>
                    <a:pt x="41" y="45"/>
                  </a:lnTo>
                  <a:lnTo>
                    <a:pt x="36" y="46"/>
                  </a:lnTo>
                  <a:lnTo>
                    <a:pt x="28" y="47"/>
                  </a:lnTo>
                  <a:lnTo>
                    <a:pt x="21" y="50"/>
                  </a:lnTo>
                  <a:lnTo>
                    <a:pt x="13" y="51"/>
                  </a:lnTo>
                  <a:lnTo>
                    <a:pt x="7" y="52"/>
                  </a:lnTo>
                  <a:lnTo>
                    <a:pt x="2" y="53"/>
                  </a:lnTo>
                  <a:lnTo>
                    <a:pt x="0" y="54"/>
                  </a:lnTo>
                  <a:lnTo>
                    <a:pt x="63" y="53"/>
                  </a:lnTo>
                  <a:lnTo>
                    <a:pt x="60" y="1"/>
                  </a:lnTo>
                  <a:lnTo>
                    <a:pt x="59" y="0"/>
                  </a:lnTo>
                  <a:lnTo>
                    <a:pt x="56" y="0"/>
                  </a:lnTo>
                  <a:lnTo>
                    <a:pt x="52" y="1"/>
                  </a:lnTo>
                  <a:lnTo>
                    <a:pt x="50" y="2"/>
                  </a:lnTo>
                  <a:lnTo>
                    <a:pt x="47" y="3"/>
                  </a:lnTo>
                  <a:lnTo>
                    <a:pt x="45" y="6"/>
                  </a:lnTo>
                  <a:lnTo>
                    <a:pt x="45" y="7"/>
                  </a:lnTo>
                  <a:lnTo>
                    <a:pt x="47" y="9"/>
                  </a:lnTo>
                  <a:lnTo>
                    <a:pt x="51" y="1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69" name="Freeform 1241"/>
            <p:cNvSpPr>
              <a:spLocks noChangeArrowheads="1"/>
            </p:cNvSpPr>
            <p:nvPr/>
          </p:nvSpPr>
          <p:spPr bwMode="auto">
            <a:xfrm>
              <a:off x="2105" y="4178"/>
              <a:ext cx="33" cy="8"/>
            </a:xfrm>
            <a:custGeom>
              <a:avLst/>
              <a:gdLst>
                <a:gd name="T0" fmla="*/ 4 w 37"/>
                <a:gd name="T1" fmla="*/ 1 h 13"/>
                <a:gd name="T2" fmla="*/ 4 w 37"/>
                <a:gd name="T3" fmla="*/ 65 h 13"/>
                <a:gd name="T4" fmla="*/ 4 w 37"/>
                <a:gd name="T5" fmla="*/ 81 h 13"/>
                <a:gd name="T6" fmla="*/ 205 w 37"/>
                <a:gd name="T7" fmla="*/ 76 h 13"/>
                <a:gd name="T8" fmla="*/ 280 w 37"/>
                <a:gd name="T9" fmla="*/ 65 h 13"/>
                <a:gd name="T10" fmla="*/ 365 w 37"/>
                <a:gd name="T11" fmla="*/ 65 h 13"/>
                <a:gd name="T12" fmla="*/ 500 w 37"/>
                <a:gd name="T13" fmla="*/ 65 h 13"/>
                <a:gd name="T14" fmla="*/ 556 w 37"/>
                <a:gd name="T15" fmla="*/ 65 h 13"/>
                <a:gd name="T16" fmla="*/ 650 w 37"/>
                <a:gd name="T17" fmla="*/ 65 h 13"/>
                <a:gd name="T18" fmla="*/ 586 w 37"/>
                <a:gd name="T19" fmla="*/ 0 h 13"/>
                <a:gd name="T20" fmla="*/ 556 w 37"/>
                <a:gd name="T21" fmla="*/ 65 h 13"/>
                <a:gd name="T22" fmla="*/ 585 w 37"/>
                <a:gd name="T23" fmla="*/ 0 h 13"/>
                <a:gd name="T24" fmla="*/ 556 w 37"/>
                <a:gd name="T25" fmla="*/ 0 h 13"/>
                <a:gd name="T26" fmla="*/ 500 w 37"/>
                <a:gd name="T27" fmla="*/ 0 h 13"/>
                <a:gd name="T28" fmla="*/ 365 w 37"/>
                <a:gd name="T29" fmla="*/ 0 h 13"/>
                <a:gd name="T30" fmla="*/ 253 w 37"/>
                <a:gd name="T31" fmla="*/ 0 h 13"/>
                <a:gd name="T32" fmla="*/ 4 w 37"/>
                <a:gd name="T33" fmla="*/ 1 h 13"/>
                <a:gd name="T34" fmla="*/ 4 w 37"/>
                <a:gd name="T35" fmla="*/ 1 h 13"/>
                <a:gd name="T36" fmla="*/ 0 w 37"/>
                <a:gd name="T37" fmla="*/ 65 h 13"/>
                <a:gd name="T38" fmla="*/ 4 w 37"/>
                <a:gd name="T39" fmla="*/ 95 h 13"/>
                <a:gd name="T40" fmla="*/ 0 w 37"/>
                <a:gd name="T41" fmla="*/ 65 h 13"/>
                <a:gd name="T42" fmla="*/ 0 w 37"/>
                <a:gd name="T43" fmla="*/ 88 h 13"/>
                <a:gd name="T44" fmla="*/ 4 w 37"/>
                <a:gd name="T45" fmla="*/ 95 h 13"/>
                <a:gd name="T46" fmla="*/ 4 w 37"/>
                <a:gd name="T47" fmla="*/ 1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7"/>
                <a:gd name="T73" fmla="*/ 0 h 13"/>
                <a:gd name="T74" fmla="*/ 37 w 37"/>
                <a:gd name="T75" fmla="*/ 13 h 1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7" h="13">
                  <a:moveTo>
                    <a:pt x="6" y="4"/>
                  </a:moveTo>
                  <a:lnTo>
                    <a:pt x="9" y="8"/>
                  </a:lnTo>
                  <a:lnTo>
                    <a:pt x="8" y="11"/>
                  </a:lnTo>
                  <a:lnTo>
                    <a:pt x="11" y="10"/>
                  </a:lnTo>
                  <a:lnTo>
                    <a:pt x="17" y="8"/>
                  </a:lnTo>
                  <a:lnTo>
                    <a:pt x="22" y="8"/>
                  </a:lnTo>
                  <a:lnTo>
                    <a:pt x="28" y="8"/>
                  </a:lnTo>
                  <a:lnTo>
                    <a:pt x="32" y="8"/>
                  </a:lnTo>
                  <a:lnTo>
                    <a:pt x="37" y="8"/>
                  </a:lnTo>
                  <a:lnTo>
                    <a:pt x="34" y="0"/>
                  </a:lnTo>
                  <a:lnTo>
                    <a:pt x="32" y="8"/>
                  </a:lnTo>
                  <a:lnTo>
                    <a:pt x="33" y="0"/>
                  </a:lnTo>
                  <a:lnTo>
                    <a:pt x="32" y="0"/>
                  </a:lnTo>
                  <a:lnTo>
                    <a:pt x="28" y="0"/>
                  </a:lnTo>
                  <a:lnTo>
                    <a:pt x="22" y="0"/>
                  </a:lnTo>
                  <a:lnTo>
                    <a:pt x="15" y="0"/>
                  </a:lnTo>
                  <a:lnTo>
                    <a:pt x="9" y="1"/>
                  </a:lnTo>
                  <a:lnTo>
                    <a:pt x="4" y="2"/>
                  </a:lnTo>
                  <a:lnTo>
                    <a:pt x="0" y="8"/>
                  </a:lnTo>
                  <a:lnTo>
                    <a:pt x="4" y="13"/>
                  </a:lnTo>
                  <a:lnTo>
                    <a:pt x="0" y="8"/>
                  </a:lnTo>
                  <a:lnTo>
                    <a:pt x="0" y="12"/>
                  </a:lnTo>
                  <a:lnTo>
                    <a:pt x="4" y="13"/>
                  </a:lnTo>
                  <a:lnTo>
                    <a:pt x="6"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70" name="Freeform 1242"/>
            <p:cNvSpPr>
              <a:spLocks noChangeArrowheads="1"/>
            </p:cNvSpPr>
            <p:nvPr/>
          </p:nvSpPr>
          <p:spPr bwMode="auto">
            <a:xfrm>
              <a:off x="2109" y="4183"/>
              <a:ext cx="23" cy="10"/>
            </a:xfrm>
            <a:custGeom>
              <a:avLst/>
              <a:gdLst>
                <a:gd name="T0" fmla="*/ 1284 w 27"/>
                <a:gd name="T1" fmla="*/ 89 h 15"/>
                <a:gd name="T2" fmla="*/ 1284 w 27"/>
                <a:gd name="T3" fmla="*/ 1 h 15"/>
                <a:gd name="T4" fmla="*/ 2 w 27"/>
                <a:gd name="T5" fmla="*/ 0 h 15"/>
                <a:gd name="T6" fmla="*/ 0 w 27"/>
                <a:gd name="T7" fmla="*/ 61 h 15"/>
                <a:gd name="T8" fmla="*/ 1266 w 27"/>
                <a:gd name="T9" fmla="*/ 89 h 15"/>
                <a:gd name="T10" fmla="*/ 1266 w 27"/>
                <a:gd name="T11" fmla="*/ 1 h 15"/>
                <a:gd name="T12" fmla="*/ 1284 w 27"/>
                <a:gd name="T13" fmla="*/ 89 h 15"/>
                <a:gd name="T14" fmla="*/ 0 60000 65536"/>
                <a:gd name="T15" fmla="*/ 0 60000 65536"/>
                <a:gd name="T16" fmla="*/ 0 60000 65536"/>
                <a:gd name="T17" fmla="*/ 0 60000 65536"/>
                <a:gd name="T18" fmla="*/ 0 60000 65536"/>
                <a:gd name="T19" fmla="*/ 0 60000 65536"/>
                <a:gd name="T20" fmla="*/ 0 60000 65536"/>
                <a:gd name="T21" fmla="*/ 0 w 27"/>
                <a:gd name="T22" fmla="*/ 0 h 15"/>
                <a:gd name="T23" fmla="*/ 27 w 27"/>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15">
                  <a:moveTo>
                    <a:pt x="27" y="15"/>
                  </a:moveTo>
                  <a:lnTo>
                    <a:pt x="27" y="6"/>
                  </a:lnTo>
                  <a:lnTo>
                    <a:pt x="2" y="0"/>
                  </a:lnTo>
                  <a:lnTo>
                    <a:pt x="0" y="9"/>
                  </a:lnTo>
                  <a:lnTo>
                    <a:pt x="26" y="15"/>
                  </a:lnTo>
                  <a:lnTo>
                    <a:pt x="26" y="6"/>
                  </a:lnTo>
                  <a:lnTo>
                    <a:pt x="27" y="1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71" name="Freeform 1243"/>
            <p:cNvSpPr>
              <a:spLocks noChangeArrowheads="1"/>
            </p:cNvSpPr>
            <p:nvPr/>
          </p:nvSpPr>
          <p:spPr bwMode="auto">
            <a:xfrm>
              <a:off x="2108" y="4190"/>
              <a:ext cx="24" cy="10"/>
            </a:xfrm>
            <a:custGeom>
              <a:avLst/>
              <a:gdLst>
                <a:gd name="T0" fmla="*/ 2 w 28"/>
                <a:gd name="T1" fmla="*/ 89 h 15"/>
                <a:gd name="T2" fmla="*/ 1166 w 28"/>
                <a:gd name="T3" fmla="*/ 61 h 15"/>
                <a:gd name="T4" fmla="*/ 1131 w 28"/>
                <a:gd name="T5" fmla="*/ 0 h 15"/>
                <a:gd name="T6" fmla="*/ 0 w 28"/>
                <a:gd name="T7" fmla="*/ 1 h 15"/>
                <a:gd name="T8" fmla="*/ 2 w 28"/>
                <a:gd name="T9" fmla="*/ 89 h 15"/>
                <a:gd name="T10" fmla="*/ 0 60000 65536"/>
                <a:gd name="T11" fmla="*/ 0 60000 65536"/>
                <a:gd name="T12" fmla="*/ 0 60000 65536"/>
                <a:gd name="T13" fmla="*/ 0 60000 65536"/>
                <a:gd name="T14" fmla="*/ 0 60000 65536"/>
                <a:gd name="T15" fmla="*/ 0 w 28"/>
                <a:gd name="T16" fmla="*/ 0 h 15"/>
                <a:gd name="T17" fmla="*/ 28 w 28"/>
                <a:gd name="T18" fmla="*/ 15 h 15"/>
              </a:gdLst>
              <a:ahLst/>
              <a:cxnLst>
                <a:cxn ang="T10">
                  <a:pos x="T0" y="T1"/>
                </a:cxn>
                <a:cxn ang="T11">
                  <a:pos x="T2" y="T3"/>
                </a:cxn>
                <a:cxn ang="T12">
                  <a:pos x="T4" y="T5"/>
                </a:cxn>
                <a:cxn ang="T13">
                  <a:pos x="T6" y="T7"/>
                </a:cxn>
                <a:cxn ang="T14">
                  <a:pos x="T8" y="T9"/>
                </a:cxn>
              </a:cxnLst>
              <a:rect l="T15" t="T16" r="T17" b="T18"/>
              <a:pathLst>
                <a:path w="28" h="15">
                  <a:moveTo>
                    <a:pt x="2" y="15"/>
                  </a:moveTo>
                  <a:lnTo>
                    <a:pt x="28" y="9"/>
                  </a:lnTo>
                  <a:lnTo>
                    <a:pt x="27" y="0"/>
                  </a:lnTo>
                  <a:lnTo>
                    <a:pt x="0" y="6"/>
                  </a:lnTo>
                  <a:lnTo>
                    <a:pt x="2" y="1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72" name="Freeform 1244"/>
            <p:cNvSpPr>
              <a:spLocks noChangeArrowheads="1"/>
            </p:cNvSpPr>
            <p:nvPr/>
          </p:nvSpPr>
          <p:spPr bwMode="auto">
            <a:xfrm>
              <a:off x="2101" y="4197"/>
              <a:ext cx="31" cy="10"/>
            </a:xfrm>
            <a:custGeom>
              <a:avLst/>
              <a:gdLst>
                <a:gd name="T0" fmla="*/ 627 w 35"/>
                <a:gd name="T1" fmla="*/ 89 h 15"/>
                <a:gd name="T2" fmla="*/ 635 w 35"/>
                <a:gd name="T3" fmla="*/ 89 h 15"/>
                <a:gd name="T4" fmla="*/ 671 w 35"/>
                <a:gd name="T5" fmla="*/ 83 h 15"/>
                <a:gd name="T6" fmla="*/ 709 w 35"/>
                <a:gd name="T7" fmla="*/ 61 h 15"/>
                <a:gd name="T8" fmla="*/ 663 w 35"/>
                <a:gd name="T9" fmla="*/ 1 h 15"/>
                <a:gd name="T10" fmla="*/ 627 w 35"/>
                <a:gd name="T11" fmla="*/ 1 h 15"/>
                <a:gd name="T12" fmla="*/ 508 w 35"/>
                <a:gd name="T13" fmla="*/ 1 h 15"/>
                <a:gd name="T14" fmla="*/ 344 w 35"/>
                <a:gd name="T15" fmla="*/ 1 h 15"/>
                <a:gd name="T16" fmla="*/ 246 w 35"/>
                <a:gd name="T17" fmla="*/ 1 h 15"/>
                <a:gd name="T18" fmla="*/ 4 w 35"/>
                <a:gd name="T19" fmla="*/ 1 h 15"/>
                <a:gd name="T20" fmla="*/ 4 w 35"/>
                <a:gd name="T21" fmla="*/ 1 h 15"/>
                <a:gd name="T22" fmla="*/ 209 w 35"/>
                <a:gd name="T23" fmla="*/ 1 h 15"/>
                <a:gd name="T24" fmla="*/ 4 w 35"/>
                <a:gd name="T25" fmla="*/ 61 h 15"/>
                <a:gd name="T26" fmla="*/ 4 w 35"/>
                <a:gd name="T27" fmla="*/ 0 h 15"/>
                <a:gd name="T28" fmla="*/ 3 w 35"/>
                <a:gd name="T29" fmla="*/ 1 h 15"/>
                <a:gd name="T30" fmla="*/ 0 w 35"/>
                <a:gd name="T31" fmla="*/ 1 h 15"/>
                <a:gd name="T32" fmla="*/ 4 w 35"/>
                <a:gd name="T33" fmla="*/ 69 h 15"/>
                <a:gd name="T34" fmla="*/ 4 w 35"/>
                <a:gd name="T35" fmla="*/ 69 h 15"/>
                <a:gd name="T36" fmla="*/ 246 w 35"/>
                <a:gd name="T37" fmla="*/ 74 h 15"/>
                <a:gd name="T38" fmla="*/ 326 w 35"/>
                <a:gd name="T39" fmla="*/ 74 h 15"/>
                <a:gd name="T40" fmla="*/ 481 w 35"/>
                <a:gd name="T41" fmla="*/ 74 h 15"/>
                <a:gd name="T42" fmla="*/ 601 w 35"/>
                <a:gd name="T43" fmla="*/ 79 h 15"/>
                <a:gd name="T44" fmla="*/ 568 w 35"/>
                <a:gd name="T45" fmla="*/ 69 h 15"/>
                <a:gd name="T46" fmla="*/ 601 w 35"/>
                <a:gd name="T47" fmla="*/ 1 h 15"/>
                <a:gd name="T48" fmla="*/ 593 w 35"/>
                <a:gd name="T49" fmla="*/ 1 h 15"/>
                <a:gd name="T50" fmla="*/ 601 w 35"/>
                <a:gd name="T51" fmla="*/ 1 h 15"/>
                <a:gd name="T52" fmla="*/ 627 w 35"/>
                <a:gd name="T53" fmla="*/ 89 h 1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5"/>
                <a:gd name="T82" fmla="*/ 0 h 15"/>
                <a:gd name="T83" fmla="*/ 35 w 35"/>
                <a:gd name="T84" fmla="*/ 15 h 1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5" h="15">
                  <a:moveTo>
                    <a:pt x="30" y="15"/>
                  </a:moveTo>
                  <a:lnTo>
                    <a:pt x="31" y="15"/>
                  </a:lnTo>
                  <a:lnTo>
                    <a:pt x="33" y="14"/>
                  </a:lnTo>
                  <a:lnTo>
                    <a:pt x="35" y="9"/>
                  </a:lnTo>
                  <a:lnTo>
                    <a:pt x="32" y="5"/>
                  </a:lnTo>
                  <a:lnTo>
                    <a:pt x="30" y="5"/>
                  </a:lnTo>
                  <a:lnTo>
                    <a:pt x="25" y="3"/>
                  </a:lnTo>
                  <a:lnTo>
                    <a:pt x="18" y="3"/>
                  </a:lnTo>
                  <a:lnTo>
                    <a:pt x="12" y="2"/>
                  </a:lnTo>
                  <a:lnTo>
                    <a:pt x="8" y="2"/>
                  </a:lnTo>
                  <a:lnTo>
                    <a:pt x="7" y="2"/>
                  </a:lnTo>
                  <a:lnTo>
                    <a:pt x="9" y="5"/>
                  </a:lnTo>
                  <a:lnTo>
                    <a:pt x="8" y="9"/>
                  </a:lnTo>
                  <a:lnTo>
                    <a:pt x="6" y="0"/>
                  </a:lnTo>
                  <a:lnTo>
                    <a:pt x="3" y="1"/>
                  </a:lnTo>
                  <a:lnTo>
                    <a:pt x="0" y="7"/>
                  </a:lnTo>
                  <a:lnTo>
                    <a:pt x="4" y="11"/>
                  </a:lnTo>
                  <a:lnTo>
                    <a:pt x="7" y="11"/>
                  </a:lnTo>
                  <a:lnTo>
                    <a:pt x="12" y="12"/>
                  </a:lnTo>
                  <a:lnTo>
                    <a:pt x="17" y="12"/>
                  </a:lnTo>
                  <a:lnTo>
                    <a:pt x="24" y="12"/>
                  </a:lnTo>
                  <a:lnTo>
                    <a:pt x="29" y="13"/>
                  </a:lnTo>
                  <a:lnTo>
                    <a:pt x="27" y="11"/>
                  </a:lnTo>
                  <a:lnTo>
                    <a:pt x="29" y="7"/>
                  </a:lnTo>
                  <a:lnTo>
                    <a:pt x="28" y="7"/>
                  </a:lnTo>
                  <a:lnTo>
                    <a:pt x="29" y="7"/>
                  </a:lnTo>
                  <a:lnTo>
                    <a:pt x="30" y="1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73" name="Freeform 1245"/>
            <p:cNvSpPr>
              <a:spLocks noChangeArrowheads="1"/>
            </p:cNvSpPr>
            <p:nvPr/>
          </p:nvSpPr>
          <p:spPr bwMode="auto">
            <a:xfrm>
              <a:off x="2093" y="4204"/>
              <a:ext cx="34" cy="9"/>
            </a:xfrm>
            <a:custGeom>
              <a:avLst/>
              <a:gdLst>
                <a:gd name="T0" fmla="*/ 4 w 38"/>
                <a:gd name="T1" fmla="*/ 1 h 14"/>
                <a:gd name="T2" fmla="*/ 4 w 38"/>
                <a:gd name="T3" fmla="*/ 1 h 14"/>
                <a:gd name="T4" fmla="*/ 4 w 38"/>
                <a:gd name="T5" fmla="*/ 1 h 14"/>
                <a:gd name="T6" fmla="*/ 4 w 38"/>
                <a:gd name="T7" fmla="*/ 88 h 14"/>
                <a:gd name="T8" fmla="*/ 4 w 38"/>
                <a:gd name="T9" fmla="*/ 88 h 14"/>
                <a:gd name="T10" fmla="*/ 4 w 38"/>
                <a:gd name="T11" fmla="*/ 82 h 14"/>
                <a:gd name="T12" fmla="*/ 227 w 38"/>
                <a:gd name="T13" fmla="*/ 82 h 14"/>
                <a:gd name="T14" fmla="*/ 309 w 38"/>
                <a:gd name="T15" fmla="*/ 77 h 14"/>
                <a:gd name="T16" fmla="*/ 421 w 38"/>
                <a:gd name="T17" fmla="*/ 72 h 14"/>
                <a:gd name="T18" fmla="*/ 544 w 38"/>
                <a:gd name="T19" fmla="*/ 72 h 14"/>
                <a:gd name="T20" fmla="*/ 612 w 38"/>
                <a:gd name="T21" fmla="*/ 62 h 14"/>
                <a:gd name="T22" fmla="*/ 602 w 38"/>
                <a:gd name="T23" fmla="*/ 0 h 14"/>
                <a:gd name="T24" fmla="*/ 525 w 38"/>
                <a:gd name="T25" fmla="*/ 0 h 14"/>
                <a:gd name="T26" fmla="*/ 421 w 38"/>
                <a:gd name="T27" fmla="*/ 1 h 14"/>
                <a:gd name="T28" fmla="*/ 293 w 38"/>
                <a:gd name="T29" fmla="*/ 1 h 14"/>
                <a:gd name="T30" fmla="*/ 217 w 38"/>
                <a:gd name="T31" fmla="*/ 1 h 14"/>
                <a:gd name="T32" fmla="*/ 4 w 38"/>
                <a:gd name="T33" fmla="*/ 1 h 14"/>
                <a:gd name="T34" fmla="*/ 3 w 38"/>
                <a:gd name="T35" fmla="*/ 1 h 14"/>
                <a:gd name="T36" fmla="*/ 1 w 38"/>
                <a:gd name="T37" fmla="*/ 1 h 14"/>
                <a:gd name="T38" fmla="*/ 0 w 38"/>
                <a:gd name="T39" fmla="*/ 77 h 14"/>
                <a:gd name="T40" fmla="*/ 3 w 38"/>
                <a:gd name="T41" fmla="*/ 95 h 14"/>
                <a:gd name="T42" fmla="*/ 4 w 38"/>
                <a:gd name="T43" fmla="*/ 95 h 14"/>
                <a:gd name="T44" fmla="*/ 4 w 38"/>
                <a:gd name="T45" fmla="*/ 1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
                <a:gd name="T70" fmla="*/ 0 h 14"/>
                <a:gd name="T71" fmla="*/ 38 w 38"/>
                <a:gd name="T72" fmla="*/ 14 h 1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 h="14">
                  <a:moveTo>
                    <a:pt x="6" y="5"/>
                  </a:moveTo>
                  <a:lnTo>
                    <a:pt x="5" y="5"/>
                  </a:lnTo>
                  <a:lnTo>
                    <a:pt x="7" y="6"/>
                  </a:lnTo>
                  <a:lnTo>
                    <a:pt x="6" y="13"/>
                  </a:lnTo>
                  <a:lnTo>
                    <a:pt x="5" y="13"/>
                  </a:lnTo>
                  <a:lnTo>
                    <a:pt x="8" y="12"/>
                  </a:lnTo>
                  <a:lnTo>
                    <a:pt x="14" y="12"/>
                  </a:lnTo>
                  <a:lnTo>
                    <a:pt x="20" y="11"/>
                  </a:lnTo>
                  <a:lnTo>
                    <a:pt x="26" y="10"/>
                  </a:lnTo>
                  <a:lnTo>
                    <a:pt x="33" y="10"/>
                  </a:lnTo>
                  <a:lnTo>
                    <a:pt x="38" y="8"/>
                  </a:lnTo>
                  <a:lnTo>
                    <a:pt x="37" y="0"/>
                  </a:lnTo>
                  <a:lnTo>
                    <a:pt x="32" y="0"/>
                  </a:lnTo>
                  <a:lnTo>
                    <a:pt x="26" y="1"/>
                  </a:lnTo>
                  <a:lnTo>
                    <a:pt x="19" y="2"/>
                  </a:lnTo>
                  <a:lnTo>
                    <a:pt x="13" y="2"/>
                  </a:lnTo>
                  <a:lnTo>
                    <a:pt x="7" y="3"/>
                  </a:lnTo>
                  <a:lnTo>
                    <a:pt x="3" y="4"/>
                  </a:lnTo>
                  <a:lnTo>
                    <a:pt x="1" y="4"/>
                  </a:lnTo>
                  <a:lnTo>
                    <a:pt x="0" y="11"/>
                  </a:lnTo>
                  <a:lnTo>
                    <a:pt x="3" y="14"/>
                  </a:lnTo>
                  <a:lnTo>
                    <a:pt x="5" y="14"/>
                  </a:lnTo>
                  <a:lnTo>
                    <a:pt x="6" y="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74" name="Freeform 1246"/>
            <p:cNvSpPr>
              <a:spLocks noChangeArrowheads="1"/>
            </p:cNvSpPr>
            <p:nvPr/>
          </p:nvSpPr>
          <p:spPr bwMode="auto">
            <a:xfrm>
              <a:off x="2098" y="4210"/>
              <a:ext cx="30" cy="9"/>
            </a:xfrm>
            <a:custGeom>
              <a:avLst/>
              <a:gdLst>
                <a:gd name="T0" fmla="*/ 741 w 34"/>
                <a:gd name="T1" fmla="*/ 95 h 14"/>
                <a:gd name="T2" fmla="*/ 739 w 34"/>
                <a:gd name="T3" fmla="*/ 1 h 14"/>
                <a:gd name="T4" fmla="*/ 1 w 34"/>
                <a:gd name="T5" fmla="*/ 0 h 14"/>
                <a:gd name="T6" fmla="*/ 0 w 34"/>
                <a:gd name="T7" fmla="*/ 67 h 14"/>
                <a:gd name="T8" fmla="*/ 700 w 34"/>
                <a:gd name="T9" fmla="*/ 95 h 14"/>
                <a:gd name="T10" fmla="*/ 662 w 34"/>
                <a:gd name="T11" fmla="*/ 59 h 14"/>
                <a:gd name="T12" fmla="*/ 741 w 34"/>
                <a:gd name="T13" fmla="*/ 95 h 14"/>
                <a:gd name="T14" fmla="*/ 0 60000 65536"/>
                <a:gd name="T15" fmla="*/ 0 60000 65536"/>
                <a:gd name="T16" fmla="*/ 0 60000 65536"/>
                <a:gd name="T17" fmla="*/ 0 60000 65536"/>
                <a:gd name="T18" fmla="*/ 0 60000 65536"/>
                <a:gd name="T19" fmla="*/ 0 60000 65536"/>
                <a:gd name="T20" fmla="*/ 0 60000 65536"/>
                <a:gd name="T21" fmla="*/ 0 w 34"/>
                <a:gd name="T22" fmla="*/ 0 h 14"/>
                <a:gd name="T23" fmla="*/ 34 w 34"/>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14">
                  <a:moveTo>
                    <a:pt x="34" y="14"/>
                  </a:moveTo>
                  <a:lnTo>
                    <a:pt x="33" y="6"/>
                  </a:lnTo>
                  <a:lnTo>
                    <a:pt x="1" y="0"/>
                  </a:lnTo>
                  <a:lnTo>
                    <a:pt x="0" y="9"/>
                  </a:lnTo>
                  <a:lnTo>
                    <a:pt x="32" y="14"/>
                  </a:lnTo>
                  <a:lnTo>
                    <a:pt x="30" y="7"/>
                  </a:lnTo>
                  <a:lnTo>
                    <a:pt x="3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75" name="Freeform 1247"/>
            <p:cNvSpPr>
              <a:spLocks noChangeArrowheads="1"/>
            </p:cNvSpPr>
            <p:nvPr/>
          </p:nvSpPr>
          <p:spPr bwMode="auto">
            <a:xfrm>
              <a:off x="2077" y="4217"/>
              <a:ext cx="51" cy="14"/>
            </a:xfrm>
            <a:custGeom>
              <a:avLst/>
              <a:gdLst>
                <a:gd name="T0" fmla="*/ 8 w 54"/>
                <a:gd name="T1" fmla="*/ 2383 h 18"/>
                <a:gd name="T2" fmla="*/ 341 w 54"/>
                <a:gd name="T3" fmla="*/ 4207 h 18"/>
                <a:gd name="T4" fmla="*/ 323 w 54"/>
                <a:gd name="T5" fmla="*/ 4485 h 18"/>
                <a:gd name="T6" fmla="*/ 423 w 54"/>
                <a:gd name="T7" fmla="*/ 4207 h 18"/>
                <a:gd name="T8" fmla="*/ 586 w 54"/>
                <a:gd name="T9" fmla="*/ 4037 h 18"/>
                <a:gd name="T10" fmla="*/ 856 w 54"/>
                <a:gd name="T11" fmla="*/ 3633 h 18"/>
                <a:gd name="T12" fmla="*/ 1029 w 54"/>
                <a:gd name="T13" fmla="*/ 2943 h 18"/>
                <a:gd name="T14" fmla="*/ 1277 w 54"/>
                <a:gd name="T15" fmla="*/ 2649 h 18"/>
                <a:gd name="T16" fmla="*/ 1421 w 54"/>
                <a:gd name="T17" fmla="*/ 2383 h 18"/>
                <a:gd name="T18" fmla="*/ 1502 w 54"/>
                <a:gd name="T19" fmla="*/ 1931 h 18"/>
                <a:gd name="T20" fmla="*/ 1421 w 54"/>
                <a:gd name="T21" fmla="*/ 0 h 18"/>
                <a:gd name="T22" fmla="*/ 1347 w 54"/>
                <a:gd name="T23" fmla="*/ 0 h 18"/>
                <a:gd name="T24" fmla="*/ 1211 w 54"/>
                <a:gd name="T25" fmla="*/ 1 h 18"/>
                <a:gd name="T26" fmla="*/ 1006 w 54"/>
                <a:gd name="T27" fmla="*/ 2 h 18"/>
                <a:gd name="T28" fmla="*/ 810 w 54"/>
                <a:gd name="T29" fmla="*/ 2 h 18"/>
                <a:gd name="T30" fmla="*/ 524 w 54"/>
                <a:gd name="T31" fmla="*/ 1564 h 18"/>
                <a:gd name="T32" fmla="*/ 388 w 54"/>
                <a:gd name="T33" fmla="*/ 1738 h 18"/>
                <a:gd name="T34" fmla="*/ 297 w 54"/>
                <a:gd name="T35" fmla="*/ 1931 h 18"/>
                <a:gd name="T36" fmla="*/ 3 w 54"/>
                <a:gd name="T37" fmla="*/ 2943 h 18"/>
                <a:gd name="T38" fmla="*/ 8 w 54"/>
                <a:gd name="T39" fmla="*/ 4984 h 18"/>
                <a:gd name="T40" fmla="*/ 3 w 54"/>
                <a:gd name="T41" fmla="*/ 2943 h 18"/>
                <a:gd name="T42" fmla="*/ 0 w 54"/>
                <a:gd name="T43" fmla="*/ 4984 h 18"/>
                <a:gd name="T44" fmla="*/ 8 w 54"/>
                <a:gd name="T45" fmla="*/ 4984 h 18"/>
                <a:gd name="T46" fmla="*/ 8 w 54"/>
                <a:gd name="T47" fmla="*/ 2383 h 1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4"/>
                <a:gd name="T73" fmla="*/ 0 h 18"/>
                <a:gd name="T74" fmla="*/ 54 w 54"/>
                <a:gd name="T75" fmla="*/ 18 h 1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4" h="18">
                  <a:moveTo>
                    <a:pt x="8" y="9"/>
                  </a:moveTo>
                  <a:lnTo>
                    <a:pt x="12" y="15"/>
                  </a:lnTo>
                  <a:lnTo>
                    <a:pt x="11" y="16"/>
                  </a:lnTo>
                  <a:lnTo>
                    <a:pt x="16" y="15"/>
                  </a:lnTo>
                  <a:lnTo>
                    <a:pt x="22" y="14"/>
                  </a:lnTo>
                  <a:lnTo>
                    <a:pt x="30" y="13"/>
                  </a:lnTo>
                  <a:lnTo>
                    <a:pt x="37" y="11"/>
                  </a:lnTo>
                  <a:lnTo>
                    <a:pt x="45" y="10"/>
                  </a:lnTo>
                  <a:lnTo>
                    <a:pt x="50" y="9"/>
                  </a:lnTo>
                  <a:lnTo>
                    <a:pt x="54" y="7"/>
                  </a:lnTo>
                  <a:lnTo>
                    <a:pt x="50" y="0"/>
                  </a:lnTo>
                  <a:lnTo>
                    <a:pt x="48" y="0"/>
                  </a:lnTo>
                  <a:lnTo>
                    <a:pt x="43" y="1"/>
                  </a:lnTo>
                  <a:lnTo>
                    <a:pt x="36" y="2"/>
                  </a:lnTo>
                  <a:lnTo>
                    <a:pt x="28" y="3"/>
                  </a:lnTo>
                  <a:lnTo>
                    <a:pt x="20" y="5"/>
                  </a:lnTo>
                  <a:lnTo>
                    <a:pt x="14" y="6"/>
                  </a:lnTo>
                  <a:lnTo>
                    <a:pt x="9" y="7"/>
                  </a:lnTo>
                  <a:lnTo>
                    <a:pt x="3" y="11"/>
                  </a:lnTo>
                  <a:lnTo>
                    <a:pt x="8" y="18"/>
                  </a:lnTo>
                  <a:lnTo>
                    <a:pt x="3" y="11"/>
                  </a:lnTo>
                  <a:lnTo>
                    <a:pt x="0" y="18"/>
                  </a:lnTo>
                  <a:lnTo>
                    <a:pt x="8" y="18"/>
                  </a:lnTo>
                  <a:lnTo>
                    <a:pt x="8"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76" name="Freeform 1248"/>
            <p:cNvSpPr>
              <a:spLocks noChangeArrowheads="1"/>
            </p:cNvSpPr>
            <p:nvPr/>
          </p:nvSpPr>
          <p:spPr bwMode="auto">
            <a:xfrm>
              <a:off x="2086" y="4224"/>
              <a:ext cx="65" cy="7"/>
            </a:xfrm>
            <a:custGeom>
              <a:avLst/>
              <a:gdLst>
                <a:gd name="T0" fmla="*/ 2584 w 67"/>
                <a:gd name="T1" fmla="*/ 60 h 12"/>
                <a:gd name="T2" fmla="*/ 2738 w 67"/>
                <a:gd name="T3" fmla="*/ 0 h 12"/>
                <a:gd name="T4" fmla="*/ 0 w 67"/>
                <a:gd name="T5" fmla="*/ 1 h 12"/>
                <a:gd name="T6" fmla="*/ 0 w 67"/>
                <a:gd name="T7" fmla="*/ 97 h 12"/>
                <a:gd name="T8" fmla="*/ 2738 w 67"/>
                <a:gd name="T9" fmla="*/ 83 h 12"/>
                <a:gd name="T10" fmla="*/ 2901 w 67"/>
                <a:gd name="T11" fmla="*/ 1 h 12"/>
                <a:gd name="T12" fmla="*/ 2738 w 67"/>
                <a:gd name="T13" fmla="*/ 83 h 12"/>
                <a:gd name="T14" fmla="*/ 2901 w 67"/>
                <a:gd name="T15" fmla="*/ 83 h 12"/>
                <a:gd name="T16" fmla="*/ 2901 w 67"/>
                <a:gd name="T17" fmla="*/ 1 h 12"/>
                <a:gd name="T18" fmla="*/ 2584 w 67"/>
                <a:gd name="T19" fmla="*/ 6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7"/>
                <a:gd name="T31" fmla="*/ 0 h 12"/>
                <a:gd name="T32" fmla="*/ 67 w 67"/>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7" h="12">
                  <a:moveTo>
                    <a:pt x="59" y="6"/>
                  </a:moveTo>
                  <a:lnTo>
                    <a:pt x="63" y="0"/>
                  </a:lnTo>
                  <a:lnTo>
                    <a:pt x="0" y="3"/>
                  </a:lnTo>
                  <a:lnTo>
                    <a:pt x="0" y="12"/>
                  </a:lnTo>
                  <a:lnTo>
                    <a:pt x="63" y="10"/>
                  </a:lnTo>
                  <a:lnTo>
                    <a:pt x="67" y="5"/>
                  </a:lnTo>
                  <a:lnTo>
                    <a:pt x="63" y="10"/>
                  </a:lnTo>
                  <a:lnTo>
                    <a:pt x="67" y="10"/>
                  </a:lnTo>
                  <a:lnTo>
                    <a:pt x="67" y="5"/>
                  </a:lnTo>
                  <a:lnTo>
                    <a:pt x="59" y="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77" name="Freeform 1249"/>
            <p:cNvSpPr>
              <a:spLocks noChangeArrowheads="1"/>
            </p:cNvSpPr>
            <p:nvPr/>
          </p:nvSpPr>
          <p:spPr bwMode="auto">
            <a:xfrm>
              <a:off x="2144" y="4170"/>
              <a:ext cx="6" cy="51"/>
            </a:xfrm>
            <a:custGeom>
              <a:avLst/>
              <a:gdLst>
                <a:gd name="T0" fmla="*/ 1 w 11"/>
                <a:gd name="T1" fmla="*/ 568 h 55"/>
                <a:gd name="T2" fmla="*/ 0 w 11"/>
                <a:gd name="T3" fmla="*/ 3 h 55"/>
                <a:gd name="T4" fmla="*/ 1 w 11"/>
                <a:gd name="T5" fmla="*/ 3865 h 55"/>
                <a:gd name="T6" fmla="*/ 92 w 11"/>
                <a:gd name="T7" fmla="*/ 3776 h 55"/>
                <a:gd name="T8" fmla="*/ 71 w 11"/>
                <a:gd name="T9" fmla="*/ 2 h 55"/>
                <a:gd name="T10" fmla="*/ 65 w 11"/>
                <a:gd name="T11" fmla="*/ 0 h 55"/>
                <a:gd name="T12" fmla="*/ 1 w 11"/>
                <a:gd name="T13" fmla="*/ 568 h 55"/>
                <a:gd name="T14" fmla="*/ 0 60000 65536"/>
                <a:gd name="T15" fmla="*/ 0 60000 65536"/>
                <a:gd name="T16" fmla="*/ 0 60000 65536"/>
                <a:gd name="T17" fmla="*/ 0 60000 65536"/>
                <a:gd name="T18" fmla="*/ 0 60000 65536"/>
                <a:gd name="T19" fmla="*/ 0 60000 65536"/>
                <a:gd name="T20" fmla="*/ 0 60000 65536"/>
                <a:gd name="T21" fmla="*/ 0 w 11"/>
                <a:gd name="T22" fmla="*/ 0 h 55"/>
                <a:gd name="T23" fmla="*/ 11 w 11"/>
                <a:gd name="T24" fmla="*/ 55 h 5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55">
                  <a:moveTo>
                    <a:pt x="1" y="7"/>
                  </a:moveTo>
                  <a:lnTo>
                    <a:pt x="0" y="3"/>
                  </a:lnTo>
                  <a:lnTo>
                    <a:pt x="3" y="55"/>
                  </a:lnTo>
                  <a:lnTo>
                    <a:pt x="11" y="54"/>
                  </a:lnTo>
                  <a:lnTo>
                    <a:pt x="8" y="2"/>
                  </a:lnTo>
                  <a:lnTo>
                    <a:pt x="7" y="0"/>
                  </a:lnTo>
                  <a:lnTo>
                    <a:pt x="1"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78" name="Freeform 1250"/>
            <p:cNvSpPr>
              <a:spLocks noChangeArrowheads="1"/>
            </p:cNvSpPr>
            <p:nvPr/>
          </p:nvSpPr>
          <p:spPr bwMode="auto">
            <a:xfrm>
              <a:off x="2144" y="4166"/>
              <a:ext cx="1" cy="4"/>
            </a:xfrm>
            <a:custGeom>
              <a:avLst/>
              <a:gdLst>
                <a:gd name="T0" fmla="*/ 0 w 7"/>
                <a:gd name="T1" fmla="*/ 81 h 9"/>
                <a:gd name="T2" fmla="*/ 0 w 7"/>
                <a:gd name="T3" fmla="*/ 66 h 9"/>
                <a:gd name="T4" fmla="*/ 0 w 7"/>
                <a:gd name="T5" fmla="*/ 81 h 9"/>
                <a:gd name="T6" fmla="*/ 0 w 7"/>
                <a:gd name="T7" fmla="*/ 0 h 9"/>
                <a:gd name="T8" fmla="*/ 0 w 7"/>
                <a:gd name="T9" fmla="*/ 0 h 9"/>
                <a:gd name="T10" fmla="*/ 0 w 7"/>
                <a:gd name="T11" fmla="*/ 0 h 9"/>
                <a:gd name="T12" fmla="*/ 0 w 7"/>
                <a:gd name="T13" fmla="*/ 81 h 9"/>
                <a:gd name="T14" fmla="*/ 0 60000 65536"/>
                <a:gd name="T15" fmla="*/ 0 60000 65536"/>
                <a:gd name="T16" fmla="*/ 0 60000 65536"/>
                <a:gd name="T17" fmla="*/ 0 60000 65536"/>
                <a:gd name="T18" fmla="*/ 0 60000 65536"/>
                <a:gd name="T19" fmla="*/ 0 60000 65536"/>
                <a:gd name="T20" fmla="*/ 0 60000 65536"/>
                <a:gd name="T21" fmla="*/ 0 w 7"/>
                <a:gd name="T22" fmla="*/ 0 h 9"/>
                <a:gd name="T23" fmla="*/ 7 w 7"/>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9">
                  <a:moveTo>
                    <a:pt x="3" y="9"/>
                  </a:moveTo>
                  <a:lnTo>
                    <a:pt x="0" y="7"/>
                  </a:lnTo>
                  <a:lnTo>
                    <a:pt x="1" y="9"/>
                  </a:lnTo>
                  <a:lnTo>
                    <a:pt x="7" y="2"/>
                  </a:lnTo>
                  <a:lnTo>
                    <a:pt x="6" y="1"/>
                  </a:lnTo>
                  <a:lnTo>
                    <a:pt x="3" y="0"/>
                  </a:lnTo>
                  <a:lnTo>
                    <a:pt x="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79" name="Freeform 1251"/>
            <p:cNvSpPr>
              <a:spLocks noChangeArrowheads="1"/>
            </p:cNvSpPr>
            <p:nvPr/>
          </p:nvSpPr>
          <p:spPr bwMode="auto">
            <a:xfrm>
              <a:off x="2130" y="4166"/>
              <a:ext cx="12" cy="14"/>
            </a:xfrm>
            <a:custGeom>
              <a:avLst/>
              <a:gdLst>
                <a:gd name="T0" fmla="*/ 59 w 17"/>
                <a:gd name="T1" fmla="*/ 2649 h 18"/>
                <a:gd name="T2" fmla="*/ 1 w 17"/>
                <a:gd name="T3" fmla="*/ 2383 h 18"/>
                <a:gd name="T4" fmla="*/ 1 w 17"/>
                <a:gd name="T5" fmla="*/ 3270 h 18"/>
                <a:gd name="T6" fmla="*/ 55 w 17"/>
                <a:gd name="T7" fmla="*/ 2943 h 18"/>
                <a:gd name="T8" fmla="*/ 68 w 17"/>
                <a:gd name="T9" fmla="*/ 2649 h 18"/>
                <a:gd name="T10" fmla="*/ 77 w 17"/>
                <a:gd name="T11" fmla="*/ 2383 h 18"/>
                <a:gd name="T12" fmla="*/ 87 w 17"/>
                <a:gd name="T13" fmla="*/ 2383 h 18"/>
                <a:gd name="T14" fmla="*/ 87 w 17"/>
                <a:gd name="T15" fmla="*/ 0 h 18"/>
                <a:gd name="T16" fmla="*/ 73 w 17"/>
                <a:gd name="T17" fmla="*/ 0 h 18"/>
                <a:gd name="T18" fmla="*/ 55 w 17"/>
                <a:gd name="T19" fmla="*/ 1 h 18"/>
                <a:gd name="T20" fmla="*/ 1 w 17"/>
                <a:gd name="T21" fmla="*/ 2 h 18"/>
                <a:gd name="T22" fmla="*/ 1 w 17"/>
                <a:gd name="T23" fmla="*/ 2 h 18"/>
                <a:gd name="T24" fmla="*/ 0 w 17"/>
                <a:gd name="T25" fmla="*/ 1931 h 18"/>
                <a:gd name="T26" fmla="*/ 0 w 17"/>
                <a:gd name="T27" fmla="*/ 3633 h 18"/>
                <a:gd name="T28" fmla="*/ 1 w 17"/>
                <a:gd name="T29" fmla="*/ 4485 h 18"/>
                <a:gd name="T30" fmla="*/ 1 w 17"/>
                <a:gd name="T31" fmla="*/ 4984 h 18"/>
                <a:gd name="T32" fmla="*/ 59 w 17"/>
                <a:gd name="T33" fmla="*/ 264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10" y="10"/>
                  </a:moveTo>
                  <a:lnTo>
                    <a:pt x="7" y="9"/>
                  </a:lnTo>
                  <a:lnTo>
                    <a:pt x="7" y="12"/>
                  </a:lnTo>
                  <a:lnTo>
                    <a:pt x="9" y="11"/>
                  </a:lnTo>
                  <a:lnTo>
                    <a:pt x="13" y="10"/>
                  </a:lnTo>
                  <a:lnTo>
                    <a:pt x="15" y="9"/>
                  </a:lnTo>
                  <a:lnTo>
                    <a:pt x="17" y="9"/>
                  </a:lnTo>
                  <a:lnTo>
                    <a:pt x="17" y="0"/>
                  </a:lnTo>
                  <a:lnTo>
                    <a:pt x="14" y="0"/>
                  </a:lnTo>
                  <a:lnTo>
                    <a:pt x="9" y="1"/>
                  </a:lnTo>
                  <a:lnTo>
                    <a:pt x="6" y="2"/>
                  </a:lnTo>
                  <a:lnTo>
                    <a:pt x="3" y="4"/>
                  </a:lnTo>
                  <a:lnTo>
                    <a:pt x="0" y="7"/>
                  </a:lnTo>
                  <a:lnTo>
                    <a:pt x="0" y="13"/>
                  </a:lnTo>
                  <a:lnTo>
                    <a:pt x="3" y="16"/>
                  </a:lnTo>
                  <a:lnTo>
                    <a:pt x="8" y="18"/>
                  </a:lnTo>
                  <a:lnTo>
                    <a:pt x="1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80" name="Freeform 1252"/>
            <p:cNvSpPr>
              <a:spLocks noChangeArrowheads="1"/>
            </p:cNvSpPr>
            <p:nvPr/>
          </p:nvSpPr>
          <p:spPr bwMode="auto">
            <a:xfrm>
              <a:off x="2149" y="4170"/>
              <a:ext cx="36" cy="8"/>
            </a:xfrm>
            <a:custGeom>
              <a:avLst/>
              <a:gdLst>
                <a:gd name="T0" fmla="*/ 557 w 40"/>
                <a:gd name="T1" fmla="*/ 76 h 13"/>
                <a:gd name="T2" fmla="*/ 555 w 40"/>
                <a:gd name="T3" fmla="*/ 65 h 13"/>
                <a:gd name="T4" fmla="*/ 482 w 40"/>
                <a:gd name="T5" fmla="*/ 1 h 13"/>
                <a:gd name="T6" fmla="*/ 358 w 40"/>
                <a:gd name="T7" fmla="*/ 1 h 13"/>
                <a:gd name="T8" fmla="*/ 255 w 40"/>
                <a:gd name="T9" fmla="*/ 0 h 13"/>
                <a:gd name="T10" fmla="*/ 181 w 40"/>
                <a:gd name="T11" fmla="*/ 0 h 13"/>
                <a:gd name="T12" fmla="*/ 5 w 40"/>
                <a:gd name="T13" fmla="*/ 0 h 13"/>
                <a:gd name="T14" fmla="*/ 0 w 40"/>
                <a:gd name="T15" fmla="*/ 60 h 13"/>
                <a:gd name="T16" fmla="*/ 5 w 40"/>
                <a:gd name="T17" fmla="*/ 81 h 13"/>
                <a:gd name="T18" fmla="*/ 210 w 40"/>
                <a:gd name="T19" fmla="*/ 95 h 13"/>
                <a:gd name="T20" fmla="*/ 221 w 40"/>
                <a:gd name="T21" fmla="*/ 1 h 13"/>
                <a:gd name="T22" fmla="*/ 5 w 40"/>
                <a:gd name="T23" fmla="*/ 1 h 13"/>
                <a:gd name="T24" fmla="*/ 5 w 40"/>
                <a:gd name="T25" fmla="*/ 1 h 13"/>
                <a:gd name="T26" fmla="*/ 5 w 40"/>
                <a:gd name="T27" fmla="*/ 70 h 13"/>
                <a:gd name="T28" fmla="*/ 181 w 40"/>
                <a:gd name="T29" fmla="*/ 70 h 13"/>
                <a:gd name="T30" fmla="*/ 242 w 40"/>
                <a:gd name="T31" fmla="*/ 70 h 13"/>
                <a:gd name="T32" fmla="*/ 325 w 40"/>
                <a:gd name="T33" fmla="*/ 76 h 13"/>
                <a:gd name="T34" fmla="*/ 457 w 40"/>
                <a:gd name="T35" fmla="*/ 88 h 13"/>
                <a:gd name="T36" fmla="*/ 481 w 40"/>
                <a:gd name="T37" fmla="*/ 95 h 13"/>
                <a:gd name="T38" fmla="*/ 458 w 40"/>
                <a:gd name="T39" fmla="*/ 76 h 13"/>
                <a:gd name="T40" fmla="*/ 557 w 40"/>
                <a:gd name="T41" fmla="*/ 76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13"/>
                <a:gd name="T65" fmla="*/ 40 w 4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13">
                  <a:moveTo>
                    <a:pt x="40" y="10"/>
                  </a:moveTo>
                  <a:lnTo>
                    <a:pt x="39" y="8"/>
                  </a:lnTo>
                  <a:lnTo>
                    <a:pt x="34" y="3"/>
                  </a:lnTo>
                  <a:lnTo>
                    <a:pt x="26" y="1"/>
                  </a:lnTo>
                  <a:lnTo>
                    <a:pt x="19" y="0"/>
                  </a:lnTo>
                  <a:lnTo>
                    <a:pt x="12" y="0"/>
                  </a:lnTo>
                  <a:lnTo>
                    <a:pt x="5" y="0"/>
                  </a:lnTo>
                  <a:lnTo>
                    <a:pt x="0" y="7"/>
                  </a:lnTo>
                  <a:lnTo>
                    <a:pt x="5" y="11"/>
                  </a:lnTo>
                  <a:lnTo>
                    <a:pt x="15" y="13"/>
                  </a:lnTo>
                  <a:lnTo>
                    <a:pt x="16" y="4"/>
                  </a:lnTo>
                  <a:lnTo>
                    <a:pt x="8" y="2"/>
                  </a:lnTo>
                  <a:lnTo>
                    <a:pt x="8" y="4"/>
                  </a:lnTo>
                  <a:lnTo>
                    <a:pt x="6" y="9"/>
                  </a:lnTo>
                  <a:lnTo>
                    <a:pt x="12" y="9"/>
                  </a:lnTo>
                  <a:lnTo>
                    <a:pt x="18" y="9"/>
                  </a:lnTo>
                  <a:lnTo>
                    <a:pt x="24" y="10"/>
                  </a:lnTo>
                  <a:lnTo>
                    <a:pt x="31" y="12"/>
                  </a:lnTo>
                  <a:lnTo>
                    <a:pt x="33" y="13"/>
                  </a:lnTo>
                  <a:lnTo>
                    <a:pt x="32" y="10"/>
                  </a:lnTo>
                  <a:lnTo>
                    <a:pt x="4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81" name="Freeform 1253"/>
            <p:cNvSpPr>
              <a:spLocks noChangeArrowheads="1"/>
            </p:cNvSpPr>
            <p:nvPr/>
          </p:nvSpPr>
          <p:spPr bwMode="auto">
            <a:xfrm>
              <a:off x="2175" y="4192"/>
              <a:ext cx="11" cy="8"/>
            </a:xfrm>
            <a:custGeom>
              <a:avLst/>
              <a:gdLst>
                <a:gd name="T0" fmla="*/ 57 w 16"/>
                <a:gd name="T1" fmla="*/ 76 h 13"/>
                <a:gd name="T2" fmla="*/ 57 w 16"/>
                <a:gd name="T3" fmla="*/ 88 h 13"/>
                <a:gd name="T4" fmla="*/ 61 w 16"/>
                <a:gd name="T5" fmla="*/ 81 h 13"/>
                <a:gd name="T6" fmla="*/ 65 w 16"/>
                <a:gd name="T7" fmla="*/ 70 h 13"/>
                <a:gd name="T8" fmla="*/ 69 w 16"/>
                <a:gd name="T9" fmla="*/ 60 h 13"/>
                <a:gd name="T10" fmla="*/ 78 w 16"/>
                <a:gd name="T11" fmla="*/ 1 h 13"/>
                <a:gd name="T12" fmla="*/ 83 w 16"/>
                <a:gd name="T13" fmla="*/ 1 h 13"/>
                <a:gd name="T14" fmla="*/ 88 w 16"/>
                <a:gd name="T15" fmla="*/ 1 h 13"/>
                <a:gd name="T16" fmla="*/ 54 w 16"/>
                <a:gd name="T17" fmla="*/ 1 h 13"/>
                <a:gd name="T18" fmla="*/ 54 w 16"/>
                <a:gd name="T19" fmla="*/ 0 h 13"/>
                <a:gd name="T20" fmla="*/ 1 w 16"/>
                <a:gd name="T21" fmla="*/ 1 h 13"/>
                <a:gd name="T22" fmla="*/ 1 w 16"/>
                <a:gd name="T23" fmla="*/ 1 h 13"/>
                <a:gd name="T24" fmla="*/ 1 w 16"/>
                <a:gd name="T25" fmla="*/ 1 h 13"/>
                <a:gd name="T26" fmla="*/ 1 w 16"/>
                <a:gd name="T27" fmla="*/ 1 h 13"/>
                <a:gd name="T28" fmla="*/ 0 w 16"/>
                <a:gd name="T29" fmla="*/ 70 h 13"/>
                <a:gd name="T30" fmla="*/ 0 w 16"/>
                <a:gd name="T31" fmla="*/ 95 h 13"/>
                <a:gd name="T32" fmla="*/ 57 w 16"/>
                <a:gd name="T33" fmla="*/ 76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
                <a:gd name="T52" fmla="*/ 0 h 13"/>
                <a:gd name="T53" fmla="*/ 16 w 1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 h="13">
                  <a:moveTo>
                    <a:pt x="9" y="10"/>
                  </a:moveTo>
                  <a:lnTo>
                    <a:pt x="9" y="12"/>
                  </a:lnTo>
                  <a:lnTo>
                    <a:pt x="10" y="11"/>
                  </a:lnTo>
                  <a:lnTo>
                    <a:pt x="11" y="9"/>
                  </a:lnTo>
                  <a:lnTo>
                    <a:pt x="12" y="7"/>
                  </a:lnTo>
                  <a:lnTo>
                    <a:pt x="14" y="6"/>
                  </a:lnTo>
                  <a:lnTo>
                    <a:pt x="15" y="4"/>
                  </a:lnTo>
                  <a:lnTo>
                    <a:pt x="16" y="1"/>
                  </a:lnTo>
                  <a:lnTo>
                    <a:pt x="8" y="1"/>
                  </a:lnTo>
                  <a:lnTo>
                    <a:pt x="8" y="0"/>
                  </a:lnTo>
                  <a:lnTo>
                    <a:pt x="6" y="1"/>
                  </a:lnTo>
                  <a:lnTo>
                    <a:pt x="5" y="3"/>
                  </a:lnTo>
                  <a:lnTo>
                    <a:pt x="3" y="4"/>
                  </a:lnTo>
                  <a:lnTo>
                    <a:pt x="1" y="6"/>
                  </a:lnTo>
                  <a:lnTo>
                    <a:pt x="0" y="9"/>
                  </a:lnTo>
                  <a:lnTo>
                    <a:pt x="0" y="13"/>
                  </a:lnTo>
                  <a:lnTo>
                    <a:pt x="9"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82" name="Freeform 1254"/>
            <p:cNvSpPr>
              <a:spLocks noChangeArrowheads="1"/>
            </p:cNvSpPr>
            <p:nvPr/>
          </p:nvSpPr>
          <p:spPr bwMode="auto">
            <a:xfrm>
              <a:off x="2175" y="4203"/>
              <a:ext cx="10" cy="16"/>
            </a:xfrm>
            <a:custGeom>
              <a:avLst/>
              <a:gdLst>
                <a:gd name="T0" fmla="*/ 79 w 15"/>
                <a:gd name="T1" fmla="*/ 3324 h 20"/>
                <a:gd name="T2" fmla="*/ 83 w 15"/>
                <a:gd name="T3" fmla="*/ 2747 h 20"/>
                <a:gd name="T4" fmla="*/ 61 w 15"/>
                <a:gd name="T5" fmla="*/ 0 h 20"/>
                <a:gd name="T6" fmla="*/ 0 w 15"/>
                <a:gd name="T7" fmla="*/ 2 h 20"/>
                <a:gd name="T8" fmla="*/ 1 w 15"/>
                <a:gd name="T9" fmla="*/ 3045 h 20"/>
                <a:gd name="T10" fmla="*/ 1 w 15"/>
                <a:gd name="T11" fmla="*/ 2498 h 20"/>
                <a:gd name="T12" fmla="*/ 79 w 15"/>
                <a:gd name="T13" fmla="*/ 3324 h 20"/>
                <a:gd name="T14" fmla="*/ 89 w 15"/>
                <a:gd name="T15" fmla="*/ 3022 h 20"/>
                <a:gd name="T16" fmla="*/ 83 w 15"/>
                <a:gd name="T17" fmla="*/ 2747 h 20"/>
                <a:gd name="T18" fmla="*/ 79 w 15"/>
                <a:gd name="T19" fmla="*/ 3324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20"/>
                <a:gd name="T32" fmla="*/ 15 w 15"/>
                <a:gd name="T33" fmla="*/ 20 h 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20">
                  <a:moveTo>
                    <a:pt x="13" y="20"/>
                  </a:moveTo>
                  <a:lnTo>
                    <a:pt x="14" y="16"/>
                  </a:lnTo>
                  <a:lnTo>
                    <a:pt x="9" y="0"/>
                  </a:lnTo>
                  <a:lnTo>
                    <a:pt x="0" y="3"/>
                  </a:lnTo>
                  <a:lnTo>
                    <a:pt x="6" y="19"/>
                  </a:lnTo>
                  <a:lnTo>
                    <a:pt x="7" y="15"/>
                  </a:lnTo>
                  <a:lnTo>
                    <a:pt x="13" y="20"/>
                  </a:lnTo>
                  <a:lnTo>
                    <a:pt x="15" y="18"/>
                  </a:lnTo>
                  <a:lnTo>
                    <a:pt x="14" y="16"/>
                  </a:lnTo>
                  <a:lnTo>
                    <a:pt x="13" y="2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83" name="Freeform 1255"/>
            <p:cNvSpPr>
              <a:spLocks noChangeArrowheads="1"/>
            </p:cNvSpPr>
            <p:nvPr/>
          </p:nvSpPr>
          <p:spPr bwMode="auto">
            <a:xfrm>
              <a:off x="2152" y="4219"/>
              <a:ext cx="30" cy="7"/>
            </a:xfrm>
            <a:custGeom>
              <a:avLst/>
              <a:gdLst>
                <a:gd name="T0" fmla="*/ 0 w 34"/>
                <a:gd name="T1" fmla="*/ 0 h 12"/>
                <a:gd name="T2" fmla="*/ 0 w 34"/>
                <a:gd name="T3" fmla="*/ 71 h 12"/>
                <a:gd name="T4" fmla="*/ 4 w 34"/>
                <a:gd name="T5" fmla="*/ 90 h 12"/>
                <a:gd name="T6" fmla="*/ 224 w 34"/>
                <a:gd name="T7" fmla="*/ 97 h 12"/>
                <a:gd name="T8" fmla="*/ 297 w 34"/>
                <a:gd name="T9" fmla="*/ 97 h 12"/>
                <a:gd name="T10" fmla="*/ 395 w 34"/>
                <a:gd name="T11" fmla="*/ 97 h 12"/>
                <a:gd name="T12" fmla="*/ 526 w 34"/>
                <a:gd name="T13" fmla="*/ 90 h 12"/>
                <a:gd name="T14" fmla="*/ 662 w 34"/>
                <a:gd name="T15" fmla="*/ 76 h 12"/>
                <a:gd name="T16" fmla="*/ 741 w 34"/>
                <a:gd name="T17" fmla="*/ 1 h 12"/>
                <a:gd name="T18" fmla="*/ 626 w 34"/>
                <a:gd name="T19" fmla="*/ 0 h 12"/>
                <a:gd name="T20" fmla="*/ 590 w 34"/>
                <a:gd name="T21" fmla="*/ 1 h 12"/>
                <a:gd name="T22" fmla="*/ 470 w 34"/>
                <a:gd name="T23" fmla="*/ 1 h 12"/>
                <a:gd name="T24" fmla="*/ 374 w 34"/>
                <a:gd name="T25" fmla="*/ 1 h 12"/>
                <a:gd name="T26" fmla="*/ 297 w 34"/>
                <a:gd name="T27" fmla="*/ 1 h 12"/>
                <a:gd name="T28" fmla="*/ 236 w 34"/>
                <a:gd name="T29" fmla="*/ 1 h 12"/>
                <a:gd name="T30" fmla="*/ 4 w 34"/>
                <a:gd name="T31" fmla="*/ 1 h 12"/>
                <a:gd name="T32" fmla="*/ 4 w 34"/>
                <a:gd name="T33" fmla="*/ 65 h 12"/>
                <a:gd name="T34" fmla="*/ 0 w 34"/>
                <a:gd name="T35" fmla="*/ 0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4"/>
                <a:gd name="T55" fmla="*/ 0 h 12"/>
                <a:gd name="T56" fmla="*/ 34 w 34"/>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4" h="12">
                  <a:moveTo>
                    <a:pt x="0" y="0"/>
                  </a:moveTo>
                  <a:lnTo>
                    <a:pt x="0" y="8"/>
                  </a:lnTo>
                  <a:lnTo>
                    <a:pt x="4" y="11"/>
                  </a:lnTo>
                  <a:lnTo>
                    <a:pt x="9" y="12"/>
                  </a:lnTo>
                  <a:lnTo>
                    <a:pt x="14" y="12"/>
                  </a:lnTo>
                  <a:lnTo>
                    <a:pt x="19" y="12"/>
                  </a:lnTo>
                  <a:lnTo>
                    <a:pt x="24" y="11"/>
                  </a:lnTo>
                  <a:lnTo>
                    <a:pt x="30" y="9"/>
                  </a:lnTo>
                  <a:lnTo>
                    <a:pt x="34" y="5"/>
                  </a:lnTo>
                  <a:lnTo>
                    <a:pt x="28" y="0"/>
                  </a:lnTo>
                  <a:lnTo>
                    <a:pt x="26" y="1"/>
                  </a:lnTo>
                  <a:lnTo>
                    <a:pt x="22" y="2"/>
                  </a:lnTo>
                  <a:lnTo>
                    <a:pt x="18" y="2"/>
                  </a:lnTo>
                  <a:lnTo>
                    <a:pt x="14" y="3"/>
                  </a:lnTo>
                  <a:lnTo>
                    <a:pt x="10" y="2"/>
                  </a:lnTo>
                  <a:lnTo>
                    <a:pt x="8" y="2"/>
                  </a:lnTo>
                  <a:lnTo>
                    <a:pt x="8" y="7"/>
                  </a:lnTo>
                  <a:lnTo>
                    <a:pt x="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84" name="Freeform 1256"/>
            <p:cNvSpPr>
              <a:spLocks noChangeArrowheads="1"/>
            </p:cNvSpPr>
            <p:nvPr/>
          </p:nvSpPr>
          <p:spPr bwMode="auto">
            <a:xfrm>
              <a:off x="2152" y="4215"/>
              <a:ext cx="7" cy="6"/>
            </a:xfrm>
            <a:custGeom>
              <a:avLst/>
              <a:gdLst>
                <a:gd name="T0" fmla="*/ 1 w 12"/>
                <a:gd name="T1" fmla="*/ 1 h 11"/>
                <a:gd name="T2" fmla="*/ 1 w 12"/>
                <a:gd name="T3" fmla="*/ 1 h 11"/>
                <a:gd name="T4" fmla="*/ 1 w 12"/>
                <a:gd name="T5" fmla="*/ 1 h 11"/>
                <a:gd name="T6" fmla="*/ 1 w 12"/>
                <a:gd name="T7" fmla="*/ 1 h 11"/>
                <a:gd name="T8" fmla="*/ 1 w 12"/>
                <a:gd name="T9" fmla="*/ 1 h 11"/>
                <a:gd name="T10" fmla="*/ 1 w 12"/>
                <a:gd name="T11" fmla="*/ 1 h 11"/>
                <a:gd name="T12" fmla="*/ 0 w 12"/>
                <a:gd name="T13" fmla="*/ 1 h 11"/>
                <a:gd name="T14" fmla="*/ 71 w 12"/>
                <a:gd name="T15" fmla="*/ 92 h 11"/>
                <a:gd name="T16" fmla="*/ 71 w 12"/>
                <a:gd name="T17" fmla="*/ 77 h 11"/>
                <a:gd name="T18" fmla="*/ 76 w 12"/>
                <a:gd name="T19" fmla="*/ 71 h 11"/>
                <a:gd name="T20" fmla="*/ 83 w 12"/>
                <a:gd name="T21" fmla="*/ 65 h 11"/>
                <a:gd name="T22" fmla="*/ 90 w 12"/>
                <a:gd name="T23" fmla="*/ 60 h 11"/>
                <a:gd name="T24" fmla="*/ 97 w 12"/>
                <a:gd name="T25" fmla="*/ 1 h 11"/>
                <a:gd name="T26" fmla="*/ 97 w 12"/>
                <a:gd name="T27" fmla="*/ 1 h 11"/>
                <a:gd name="T28" fmla="*/ 97 w 12"/>
                <a:gd name="T29" fmla="*/ 1 h 11"/>
                <a:gd name="T30" fmla="*/ 97 w 12"/>
                <a:gd name="T31" fmla="*/ 0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1"/>
                <a:gd name="T53" fmla="*/ 12 w 12"/>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1">
                  <a:moveTo>
                    <a:pt x="3" y="1"/>
                  </a:moveTo>
                  <a:lnTo>
                    <a:pt x="3" y="2"/>
                  </a:lnTo>
                  <a:lnTo>
                    <a:pt x="3" y="1"/>
                  </a:lnTo>
                  <a:lnTo>
                    <a:pt x="3" y="2"/>
                  </a:lnTo>
                  <a:lnTo>
                    <a:pt x="2" y="2"/>
                  </a:lnTo>
                  <a:lnTo>
                    <a:pt x="1" y="3"/>
                  </a:lnTo>
                  <a:lnTo>
                    <a:pt x="0" y="4"/>
                  </a:lnTo>
                  <a:lnTo>
                    <a:pt x="8" y="11"/>
                  </a:lnTo>
                  <a:lnTo>
                    <a:pt x="8" y="9"/>
                  </a:lnTo>
                  <a:lnTo>
                    <a:pt x="9" y="8"/>
                  </a:lnTo>
                  <a:lnTo>
                    <a:pt x="10" y="7"/>
                  </a:lnTo>
                  <a:lnTo>
                    <a:pt x="11" y="6"/>
                  </a:lnTo>
                  <a:lnTo>
                    <a:pt x="12" y="5"/>
                  </a:lnTo>
                  <a:lnTo>
                    <a:pt x="12" y="3"/>
                  </a:lnTo>
                  <a:lnTo>
                    <a:pt x="12" y="2"/>
                  </a:lnTo>
                  <a:lnTo>
                    <a:pt x="12" y="0"/>
                  </a:lnTo>
                  <a:lnTo>
                    <a:pt x="3" y="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85" name="Freeform 1257"/>
            <p:cNvSpPr>
              <a:spLocks noChangeArrowheads="1"/>
            </p:cNvSpPr>
            <p:nvPr/>
          </p:nvSpPr>
          <p:spPr bwMode="auto">
            <a:xfrm>
              <a:off x="2151" y="4178"/>
              <a:ext cx="8" cy="32"/>
            </a:xfrm>
            <a:custGeom>
              <a:avLst/>
              <a:gdLst>
                <a:gd name="T0" fmla="*/ 70 w 13"/>
                <a:gd name="T1" fmla="*/ 0 h 35"/>
                <a:gd name="T2" fmla="*/ 0 w 13"/>
                <a:gd name="T3" fmla="*/ 2 h 35"/>
                <a:gd name="T4" fmla="*/ 1 w 13"/>
                <a:gd name="T5" fmla="*/ 5 h 35"/>
                <a:gd name="T6" fmla="*/ 1 w 13"/>
                <a:gd name="T7" fmla="*/ 1392 h 35"/>
                <a:gd name="T8" fmla="*/ 1 w 13"/>
                <a:gd name="T9" fmla="*/ 2100 h 35"/>
                <a:gd name="T10" fmla="*/ 1 w 13"/>
                <a:gd name="T11" fmla="*/ 2919 h 35"/>
                <a:gd name="T12" fmla="*/ 1 w 13"/>
                <a:gd name="T13" fmla="*/ 3737 h 35"/>
                <a:gd name="T14" fmla="*/ 1 w 13"/>
                <a:gd name="T15" fmla="*/ 4192 h 35"/>
                <a:gd name="T16" fmla="*/ 1 w 13"/>
                <a:gd name="T17" fmla="*/ 4941 h 35"/>
                <a:gd name="T18" fmla="*/ 1 w 13"/>
                <a:gd name="T19" fmla="*/ 5520 h 35"/>
                <a:gd name="T20" fmla="*/ 95 w 13"/>
                <a:gd name="T21" fmla="*/ 5364 h 35"/>
                <a:gd name="T22" fmla="*/ 95 w 13"/>
                <a:gd name="T23" fmla="*/ 4782 h 35"/>
                <a:gd name="T24" fmla="*/ 88 w 13"/>
                <a:gd name="T25" fmla="*/ 4056 h 35"/>
                <a:gd name="T26" fmla="*/ 88 w 13"/>
                <a:gd name="T27" fmla="*/ 3440 h 35"/>
                <a:gd name="T28" fmla="*/ 81 w 13"/>
                <a:gd name="T29" fmla="*/ 2688 h 35"/>
                <a:gd name="T30" fmla="*/ 81 w 13"/>
                <a:gd name="T31" fmla="*/ 1935 h 35"/>
                <a:gd name="T32" fmla="*/ 76 w 13"/>
                <a:gd name="T33" fmla="*/ 1392 h 35"/>
                <a:gd name="T34" fmla="*/ 76 w 13"/>
                <a:gd name="T35" fmla="*/ 5 h 35"/>
                <a:gd name="T36" fmla="*/ 76 w 13"/>
                <a:gd name="T37" fmla="*/ 2 h 35"/>
                <a:gd name="T38" fmla="*/ 1 w 13"/>
                <a:gd name="T39" fmla="*/ 4 h 35"/>
                <a:gd name="T40" fmla="*/ 70 w 13"/>
                <a:gd name="T41" fmla="*/ 0 h 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
                <a:gd name="T64" fmla="*/ 0 h 35"/>
                <a:gd name="T65" fmla="*/ 13 w 13"/>
                <a:gd name="T66" fmla="*/ 35 h 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 h="35">
                  <a:moveTo>
                    <a:pt x="9" y="0"/>
                  </a:moveTo>
                  <a:lnTo>
                    <a:pt x="0" y="2"/>
                  </a:lnTo>
                  <a:lnTo>
                    <a:pt x="1" y="5"/>
                  </a:lnTo>
                  <a:lnTo>
                    <a:pt x="1" y="9"/>
                  </a:lnTo>
                  <a:lnTo>
                    <a:pt x="1" y="14"/>
                  </a:lnTo>
                  <a:lnTo>
                    <a:pt x="2" y="18"/>
                  </a:lnTo>
                  <a:lnTo>
                    <a:pt x="2" y="24"/>
                  </a:lnTo>
                  <a:lnTo>
                    <a:pt x="3" y="27"/>
                  </a:lnTo>
                  <a:lnTo>
                    <a:pt x="4" y="31"/>
                  </a:lnTo>
                  <a:lnTo>
                    <a:pt x="4" y="35"/>
                  </a:lnTo>
                  <a:lnTo>
                    <a:pt x="13" y="34"/>
                  </a:lnTo>
                  <a:lnTo>
                    <a:pt x="13" y="30"/>
                  </a:lnTo>
                  <a:lnTo>
                    <a:pt x="12" y="26"/>
                  </a:lnTo>
                  <a:lnTo>
                    <a:pt x="12" y="22"/>
                  </a:lnTo>
                  <a:lnTo>
                    <a:pt x="11" y="17"/>
                  </a:lnTo>
                  <a:lnTo>
                    <a:pt x="11" y="13"/>
                  </a:lnTo>
                  <a:lnTo>
                    <a:pt x="10" y="9"/>
                  </a:lnTo>
                  <a:lnTo>
                    <a:pt x="10" y="5"/>
                  </a:lnTo>
                  <a:lnTo>
                    <a:pt x="10" y="2"/>
                  </a:lnTo>
                  <a:lnTo>
                    <a:pt x="1" y="4"/>
                  </a:lnTo>
                  <a:lnTo>
                    <a:pt x="9"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86" name="Freeform 1258"/>
            <p:cNvSpPr>
              <a:spLocks noChangeArrowheads="1"/>
            </p:cNvSpPr>
            <p:nvPr/>
          </p:nvSpPr>
          <p:spPr bwMode="auto">
            <a:xfrm>
              <a:off x="2152" y="4178"/>
              <a:ext cx="7" cy="14"/>
            </a:xfrm>
            <a:custGeom>
              <a:avLst/>
              <a:gdLst>
                <a:gd name="T0" fmla="*/ 1 w 12"/>
                <a:gd name="T1" fmla="*/ 1931 h 18"/>
                <a:gd name="T2" fmla="*/ 97 w 12"/>
                <a:gd name="T3" fmla="*/ 1931 h 18"/>
                <a:gd name="T4" fmla="*/ 71 w 12"/>
                <a:gd name="T5" fmla="*/ 0 h 18"/>
                <a:gd name="T6" fmla="*/ 0 w 12"/>
                <a:gd name="T7" fmla="*/ 2 h 18"/>
                <a:gd name="T8" fmla="*/ 1 w 12"/>
                <a:gd name="T9" fmla="*/ 3270 h 18"/>
                <a:gd name="T10" fmla="*/ 97 w 12"/>
                <a:gd name="T11" fmla="*/ 3633 h 18"/>
                <a:gd name="T12" fmla="*/ 1 w 12"/>
                <a:gd name="T13" fmla="*/ 3270 h 18"/>
                <a:gd name="T14" fmla="*/ 71 w 12"/>
                <a:gd name="T15" fmla="*/ 4984 h 18"/>
                <a:gd name="T16" fmla="*/ 97 w 12"/>
                <a:gd name="T17" fmla="*/ 3633 h 18"/>
                <a:gd name="T18" fmla="*/ 1 w 12"/>
                <a:gd name="T19" fmla="*/ 1931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8"/>
                <a:gd name="T32" fmla="*/ 12 w 12"/>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8">
                  <a:moveTo>
                    <a:pt x="4" y="7"/>
                  </a:moveTo>
                  <a:lnTo>
                    <a:pt x="12" y="7"/>
                  </a:lnTo>
                  <a:lnTo>
                    <a:pt x="8" y="0"/>
                  </a:lnTo>
                  <a:lnTo>
                    <a:pt x="0" y="4"/>
                  </a:lnTo>
                  <a:lnTo>
                    <a:pt x="4" y="12"/>
                  </a:lnTo>
                  <a:lnTo>
                    <a:pt x="12" y="13"/>
                  </a:lnTo>
                  <a:lnTo>
                    <a:pt x="4" y="12"/>
                  </a:lnTo>
                  <a:lnTo>
                    <a:pt x="8" y="18"/>
                  </a:lnTo>
                  <a:lnTo>
                    <a:pt x="12" y="13"/>
                  </a:lnTo>
                  <a:lnTo>
                    <a:pt x="4"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87" name="Freeform 1259"/>
            <p:cNvSpPr>
              <a:spLocks noChangeArrowheads="1"/>
            </p:cNvSpPr>
            <p:nvPr/>
          </p:nvSpPr>
          <p:spPr bwMode="auto">
            <a:xfrm>
              <a:off x="2157" y="4171"/>
              <a:ext cx="25" cy="15"/>
            </a:xfrm>
            <a:custGeom>
              <a:avLst/>
              <a:gdLst>
                <a:gd name="T0" fmla="*/ 888 w 29"/>
                <a:gd name="T1" fmla="*/ 1340 h 19"/>
                <a:gd name="T2" fmla="*/ 1016 w 29"/>
                <a:gd name="T3" fmla="*/ 2 h 19"/>
                <a:gd name="T4" fmla="*/ 888 w 29"/>
                <a:gd name="T5" fmla="*/ 2 h 19"/>
                <a:gd name="T6" fmla="*/ 681 w 29"/>
                <a:gd name="T7" fmla="*/ 1 h 19"/>
                <a:gd name="T8" fmla="*/ 558 w 29"/>
                <a:gd name="T9" fmla="*/ 0 h 19"/>
                <a:gd name="T10" fmla="*/ 457 w 29"/>
                <a:gd name="T11" fmla="*/ 0 h 19"/>
                <a:gd name="T12" fmla="*/ 351 w 29"/>
                <a:gd name="T13" fmla="*/ 2 h 19"/>
                <a:gd name="T14" fmla="*/ 3 w 29"/>
                <a:gd name="T15" fmla="*/ 2 h 19"/>
                <a:gd name="T16" fmla="*/ 3 w 29"/>
                <a:gd name="T17" fmla="*/ 1809 h 19"/>
                <a:gd name="T18" fmla="*/ 0 w 29"/>
                <a:gd name="T19" fmla="*/ 2698 h 19"/>
                <a:gd name="T20" fmla="*/ 327 w 29"/>
                <a:gd name="T21" fmla="*/ 4028 h 19"/>
                <a:gd name="T22" fmla="*/ 399 w 29"/>
                <a:gd name="T23" fmla="*/ 2698 h 19"/>
                <a:gd name="T24" fmla="*/ 457 w 29"/>
                <a:gd name="T25" fmla="*/ 2210 h 19"/>
                <a:gd name="T26" fmla="*/ 488 w 29"/>
                <a:gd name="T27" fmla="*/ 1809 h 19"/>
                <a:gd name="T28" fmla="*/ 488 w 29"/>
                <a:gd name="T29" fmla="*/ 2000 h 19"/>
                <a:gd name="T30" fmla="*/ 558 w 29"/>
                <a:gd name="T31" fmla="*/ 2000 h 19"/>
                <a:gd name="T32" fmla="*/ 681 w 29"/>
                <a:gd name="T33" fmla="*/ 2442 h 19"/>
                <a:gd name="T34" fmla="*/ 889 w 29"/>
                <a:gd name="T35" fmla="*/ 2698 h 19"/>
                <a:gd name="T36" fmla="*/ 1085 w 29"/>
                <a:gd name="T37" fmla="*/ 2442 h 19"/>
                <a:gd name="T38" fmla="*/ 889 w 29"/>
                <a:gd name="T39" fmla="*/ 2698 h 19"/>
                <a:gd name="T40" fmla="*/ 1016 w 29"/>
                <a:gd name="T41" fmla="*/ 2983 h 19"/>
                <a:gd name="T42" fmla="*/ 1085 w 29"/>
                <a:gd name="T43" fmla="*/ 2442 h 19"/>
                <a:gd name="T44" fmla="*/ 888 w 29"/>
                <a:gd name="T45" fmla="*/ 1340 h 1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19"/>
                <a:gd name="T71" fmla="*/ 29 w 29"/>
                <a:gd name="T72" fmla="*/ 19 h 1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19">
                  <a:moveTo>
                    <a:pt x="23" y="6"/>
                  </a:moveTo>
                  <a:lnTo>
                    <a:pt x="27" y="4"/>
                  </a:lnTo>
                  <a:lnTo>
                    <a:pt x="23" y="3"/>
                  </a:lnTo>
                  <a:lnTo>
                    <a:pt x="19" y="1"/>
                  </a:lnTo>
                  <a:lnTo>
                    <a:pt x="16" y="0"/>
                  </a:lnTo>
                  <a:lnTo>
                    <a:pt x="13" y="0"/>
                  </a:lnTo>
                  <a:lnTo>
                    <a:pt x="9" y="2"/>
                  </a:lnTo>
                  <a:lnTo>
                    <a:pt x="7" y="4"/>
                  </a:lnTo>
                  <a:lnTo>
                    <a:pt x="4" y="9"/>
                  </a:lnTo>
                  <a:lnTo>
                    <a:pt x="0" y="13"/>
                  </a:lnTo>
                  <a:lnTo>
                    <a:pt x="8" y="19"/>
                  </a:lnTo>
                  <a:lnTo>
                    <a:pt x="11" y="13"/>
                  </a:lnTo>
                  <a:lnTo>
                    <a:pt x="13" y="11"/>
                  </a:lnTo>
                  <a:lnTo>
                    <a:pt x="14" y="9"/>
                  </a:lnTo>
                  <a:lnTo>
                    <a:pt x="14" y="10"/>
                  </a:lnTo>
                  <a:lnTo>
                    <a:pt x="16" y="10"/>
                  </a:lnTo>
                  <a:lnTo>
                    <a:pt x="19" y="12"/>
                  </a:lnTo>
                  <a:lnTo>
                    <a:pt x="24" y="13"/>
                  </a:lnTo>
                  <a:lnTo>
                    <a:pt x="29" y="12"/>
                  </a:lnTo>
                  <a:lnTo>
                    <a:pt x="24" y="13"/>
                  </a:lnTo>
                  <a:lnTo>
                    <a:pt x="27" y="14"/>
                  </a:lnTo>
                  <a:lnTo>
                    <a:pt x="29" y="12"/>
                  </a:lnTo>
                  <a:lnTo>
                    <a:pt x="23" y="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1088" name="Freeform 1260"/>
            <p:cNvSpPr>
              <a:spLocks noChangeArrowheads="1"/>
            </p:cNvSpPr>
            <p:nvPr/>
          </p:nvSpPr>
          <p:spPr bwMode="auto">
            <a:xfrm>
              <a:off x="2181" y="4178"/>
              <a:ext cx="0" cy="1"/>
            </a:xfrm>
            <a:custGeom>
              <a:avLst/>
              <a:gdLst>
                <a:gd name="T0" fmla="*/ 0 w 6"/>
                <a:gd name="T1" fmla="*/ 4 h 6"/>
                <a:gd name="T2" fmla="*/ 0 w 6"/>
                <a:gd name="T3" fmla="*/ 0 h 6"/>
                <a:gd name="T4" fmla="*/ 0 w 6"/>
                <a:gd name="T5" fmla="*/ 0 h 6"/>
                <a:gd name="T6" fmla="*/ 0 w 6"/>
                <a:gd name="T7" fmla="*/ 7 h 6"/>
                <a:gd name="T8" fmla="*/ 0 w 6"/>
                <a:gd name="T9" fmla="*/ 4 h 6"/>
                <a:gd name="T10" fmla="*/ 0 60000 65536"/>
                <a:gd name="T11" fmla="*/ 0 60000 65536"/>
                <a:gd name="T12" fmla="*/ 0 60000 65536"/>
                <a:gd name="T13" fmla="*/ 0 60000 65536"/>
                <a:gd name="T14" fmla="*/ 0 60000 65536"/>
                <a:gd name="T15" fmla="*/ 0 w 6"/>
                <a:gd name="T16" fmla="*/ 0 h 6"/>
                <a:gd name="T17" fmla="*/ 0 w 6"/>
                <a:gd name="T18" fmla="*/ 6 h 6"/>
              </a:gdLst>
              <a:ahLst/>
              <a:cxnLst>
                <a:cxn ang="T10">
                  <a:pos x="T0" y="T1"/>
                </a:cxn>
                <a:cxn ang="T11">
                  <a:pos x="T2" y="T3"/>
                </a:cxn>
                <a:cxn ang="T12">
                  <a:pos x="T4" y="T5"/>
                </a:cxn>
                <a:cxn ang="T13">
                  <a:pos x="T6" y="T7"/>
                </a:cxn>
                <a:cxn ang="T14">
                  <a:pos x="T8" y="T9"/>
                </a:cxn>
              </a:cxnLst>
              <a:rect l="T15" t="T16" r="T17" b="T18"/>
              <a:pathLst>
                <a:path w="6" h="6">
                  <a:moveTo>
                    <a:pt x="3" y="3"/>
                  </a:moveTo>
                  <a:lnTo>
                    <a:pt x="1" y="0"/>
                  </a:lnTo>
                  <a:lnTo>
                    <a:pt x="0" y="0"/>
                  </a:lnTo>
                  <a:lnTo>
                    <a:pt x="6" y="6"/>
                  </a:lnTo>
                  <a:lnTo>
                    <a:pt x="3"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spTree>
  </p:cSld>
  <p:clrMap bg1="lt1" tx1="dk1" bg2="lt2" tx2="dk2" accent1="accent1" accent2="accent2" accent3="accent3" accent4="accent4" accent5="accent5" accent6="accent6" hlink="hlink" folHlink="folHlink"/>
  <p:sldLayoutIdLst>
    <p:sldLayoutId id="2147483651" r:id="rId1"/>
    <p:sldLayoutId id="2147483652" r:id="rId2"/>
    <p:sldLayoutId id="2147483653" r:id="rId3"/>
    <p:sldLayoutId id="2147483654" r:id="rId4"/>
    <p:sldLayoutId id="2147483655" r:id="rId5"/>
    <p:sldLayoutId id="2147483656" r:id="rId6"/>
    <p:sldLayoutId id="2147483657" r:id="rId7"/>
    <p:sldLayoutId id="2147483658" r:id="rId8"/>
    <p:sldLayoutId id="2147483659" r:id="rId9"/>
    <p:sldLayoutId id="2147483660" r:id="rId10"/>
    <p:sldLayoutId id="2147483661" r:id="rId11"/>
  </p:sldLayoutIdLst>
  <p:txStyles>
    <p:titleStyle>
      <a:lvl1pPr algn="ctr" defTabSz="449263" rtl="0" eaLnBrk="0" fontAlgn="base" hangingPunct="0">
        <a:spcBef>
          <a:spcPct val="0"/>
        </a:spcBef>
        <a:spcAft>
          <a:spcPct val="0"/>
        </a:spcAft>
        <a:buClr>
          <a:srgbClr val="000000"/>
        </a:buClr>
        <a:buSzPct val="100000"/>
        <a:buFont typeface="Times New Roman" panose="02020603050405020304" pitchFamily="18" charset="0"/>
        <a:defRPr sz="4400" kern="1200">
          <a:solidFill>
            <a:srgbClr val="000000"/>
          </a:solidFill>
          <a:latin typeface="+mj-lt"/>
          <a:ea typeface="+mj-ea"/>
          <a:cs typeface="+mj-cs"/>
        </a:defRPr>
      </a:lvl1pPr>
      <a:lvl2pPr algn="ctr" defTabSz="449263" rtl="0" eaLnBrk="0" fontAlgn="base" hangingPunct="0">
        <a:spcBef>
          <a:spcPct val="0"/>
        </a:spcBef>
        <a:spcAft>
          <a:spcPct val="0"/>
        </a:spcAft>
        <a:buClr>
          <a:srgbClr val="000000"/>
        </a:buClr>
        <a:buSzPct val="100000"/>
        <a:buFont typeface="Times New Roman" panose="02020603050405020304" pitchFamily="18" charset="0"/>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buClr>
          <a:srgbClr val="000000"/>
        </a:buClr>
        <a:buSzPct val="100000"/>
        <a:buFont typeface="Times New Roman" panose="02020603050405020304" pitchFamily="18" charset="0"/>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buClr>
          <a:srgbClr val="000000"/>
        </a:buClr>
        <a:buSzPct val="100000"/>
        <a:buFont typeface="Times New Roman" panose="02020603050405020304" pitchFamily="18" charset="0"/>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buClr>
          <a:srgbClr val="000000"/>
        </a:buClr>
        <a:buSzPct val="100000"/>
        <a:buFont typeface="Times New Roman" panose="02020603050405020304" pitchFamily="18" charset="0"/>
        <a:defRPr sz="4400">
          <a:solidFill>
            <a:srgbClr val="000000"/>
          </a:solidFill>
          <a:latin typeface="Calibri" panose="020F0502020204030204" pitchFamily="34" charset="0"/>
          <a:ea typeface="Microsoft YaHei" panose="020B0503020204020204" pitchFamily="34" charset="-122"/>
        </a:defRPr>
      </a:lvl5pPr>
      <a:lvl6pPr marL="2514600" indent="-228600" algn="ctr" defTabSz="449263" rtl="0" eaLnBrk="0" fontAlgn="base" hangingPunct="0">
        <a:spcBef>
          <a:spcPct val="0"/>
        </a:spcBef>
        <a:spcAft>
          <a:spcPct val="0"/>
        </a:spcAft>
        <a:buClr>
          <a:srgbClr val="000000"/>
        </a:buClr>
        <a:buSzPct val="100000"/>
        <a:buFont typeface="Times New Roman" panose="02020603050405020304" pitchFamily="18" charset="0"/>
        <a:defRPr sz="4400">
          <a:solidFill>
            <a:srgbClr val="000000"/>
          </a:solidFill>
          <a:latin typeface="Calibri" panose="020F0502020204030204" pitchFamily="34" charset="0"/>
          <a:ea typeface="Microsoft YaHei" panose="020B0503020204020204" pitchFamily="34" charset="-122"/>
        </a:defRPr>
      </a:lvl6pPr>
      <a:lvl7pPr marL="2971800" indent="-228600" algn="ctr" defTabSz="449263" rtl="0" eaLnBrk="0" fontAlgn="base" hangingPunct="0">
        <a:spcBef>
          <a:spcPct val="0"/>
        </a:spcBef>
        <a:spcAft>
          <a:spcPct val="0"/>
        </a:spcAft>
        <a:buClr>
          <a:srgbClr val="000000"/>
        </a:buClr>
        <a:buSzPct val="100000"/>
        <a:buFont typeface="Times New Roman" panose="02020603050405020304" pitchFamily="18" charset="0"/>
        <a:defRPr sz="4400">
          <a:solidFill>
            <a:srgbClr val="000000"/>
          </a:solidFill>
          <a:latin typeface="Calibri" panose="020F0502020204030204" pitchFamily="34" charset="0"/>
          <a:ea typeface="Microsoft YaHei" panose="020B0503020204020204" pitchFamily="34" charset="-122"/>
        </a:defRPr>
      </a:lvl7pPr>
      <a:lvl8pPr marL="3429000" indent="-228600" algn="ctr" defTabSz="449263" rtl="0" eaLnBrk="0" fontAlgn="base" hangingPunct="0">
        <a:spcBef>
          <a:spcPct val="0"/>
        </a:spcBef>
        <a:spcAft>
          <a:spcPct val="0"/>
        </a:spcAft>
        <a:buClr>
          <a:srgbClr val="000000"/>
        </a:buClr>
        <a:buSzPct val="100000"/>
        <a:buFont typeface="Times New Roman" panose="02020603050405020304" pitchFamily="18" charset="0"/>
        <a:defRPr sz="4400">
          <a:solidFill>
            <a:srgbClr val="000000"/>
          </a:solidFill>
          <a:latin typeface="Calibri" panose="020F0502020204030204" pitchFamily="34" charset="0"/>
          <a:ea typeface="Microsoft YaHei" panose="020B0503020204020204" pitchFamily="34" charset="-122"/>
        </a:defRPr>
      </a:lvl8pPr>
      <a:lvl9pPr marL="3886200" indent="-228600" algn="ctr" defTabSz="449263" rtl="0" eaLnBrk="0" fontAlgn="base" hangingPunct="0">
        <a:spcBef>
          <a:spcPct val="0"/>
        </a:spcBef>
        <a:spcAft>
          <a:spcPct val="0"/>
        </a:spcAft>
        <a:buClr>
          <a:srgbClr val="000000"/>
        </a:buClr>
        <a:buSzPct val="100000"/>
        <a:buFont typeface="Times New Roman" panose="02020603050405020304" pitchFamily="18" charset="0"/>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buClr>
          <a:srgbClr val="000000"/>
        </a:buClr>
        <a:buSzPct val="100000"/>
        <a:buFont typeface="Times New Roman" panose="02020603050405020304" pitchFamily="18" charset="0"/>
        <a:defRPr sz="3200" kern="1200">
          <a:solidFill>
            <a:srgbClr val="000000"/>
          </a:solidFill>
          <a:latin typeface="+mn-lt"/>
          <a:ea typeface="+mn-ea"/>
          <a:cs typeface="+mn-cs"/>
        </a:defRPr>
      </a:lvl1pPr>
      <a:lvl2pPr marL="742950" indent="-285750" algn="l" defTabSz="449263" rtl="0" eaLnBrk="0" fontAlgn="base" hangingPunct="0">
        <a:spcBef>
          <a:spcPts val="700"/>
        </a:spcBef>
        <a:spcAft>
          <a:spcPct val="0"/>
        </a:spcAft>
        <a:buClr>
          <a:srgbClr val="000000"/>
        </a:buClr>
        <a:buSzPct val="100000"/>
        <a:buFont typeface="Times New Roman" panose="02020603050405020304" pitchFamily="18" charset="0"/>
        <a:defRPr sz="2800" kern="1200">
          <a:solidFill>
            <a:srgbClr val="000000"/>
          </a:solidFill>
          <a:latin typeface="+mn-lt"/>
          <a:ea typeface="+mn-ea"/>
          <a:cs typeface="+mn-cs"/>
        </a:defRPr>
      </a:lvl2pPr>
      <a:lvl3pPr marL="1143000" indent="-228600" algn="l" defTabSz="449263" rtl="0" eaLnBrk="0" fontAlgn="base" hangingPunct="0">
        <a:spcBef>
          <a:spcPts val="600"/>
        </a:spcBef>
        <a:spcAft>
          <a:spcPct val="0"/>
        </a:spcAft>
        <a:buClr>
          <a:srgbClr val="000000"/>
        </a:buClr>
        <a:buSzPct val="100000"/>
        <a:buFont typeface="Times New Roman" panose="02020603050405020304" pitchFamily="18" charset="0"/>
        <a:defRPr sz="2400" kern="1200">
          <a:solidFill>
            <a:srgbClr val="000000"/>
          </a:solidFill>
          <a:latin typeface="+mn-lt"/>
          <a:ea typeface="+mn-ea"/>
          <a:cs typeface="+mn-cs"/>
        </a:defRPr>
      </a:lvl3pPr>
      <a:lvl4pPr marL="1600200" indent="-228600" algn="l" defTabSz="449263" rtl="0" eaLnBrk="0" fontAlgn="base" hangingPunct="0">
        <a:spcBef>
          <a:spcPts val="500"/>
        </a:spcBef>
        <a:spcAft>
          <a:spcPct val="0"/>
        </a:spcAft>
        <a:buClr>
          <a:srgbClr val="000000"/>
        </a:buClr>
        <a:buSzPct val="100000"/>
        <a:buFont typeface="Times New Roman" panose="02020603050405020304" pitchFamily="18" charset="0"/>
        <a:defRPr sz="2000" kern="1200">
          <a:solidFill>
            <a:srgbClr val="000000"/>
          </a:solidFill>
          <a:latin typeface="+mn-lt"/>
          <a:ea typeface="+mn-ea"/>
          <a:cs typeface="+mn-cs"/>
        </a:defRPr>
      </a:lvl4pPr>
      <a:lvl5pPr marL="2057400" indent="-228600" algn="l" defTabSz="449263" rtl="0" eaLnBrk="0" fontAlgn="base" hangingPunct="0">
        <a:spcBef>
          <a:spcPts val="500"/>
        </a:spcBef>
        <a:spcAft>
          <a:spcPct val="0"/>
        </a:spcAft>
        <a:buClr>
          <a:srgbClr val="000000"/>
        </a:buClr>
        <a:buSzPct val="100000"/>
        <a:buFont typeface="Times New Roman" panose="02020603050405020304" pitchFamily="18" charset="0"/>
        <a:defRPr sz="2000" kern="1200">
          <a:solidFill>
            <a:srgbClr val="000000"/>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UY"/>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grpSp>
        <p:nvGrpSpPr>
          <p:cNvPr id="3074" name="Group 1"/>
          <p:cNvGrpSpPr>
            <a:grpSpLocks/>
          </p:cNvGrpSpPr>
          <p:nvPr/>
        </p:nvGrpSpPr>
        <p:grpSpPr bwMode="auto">
          <a:xfrm>
            <a:off x="214313" y="142875"/>
            <a:ext cx="8705850" cy="6704013"/>
            <a:chOff x="135" y="90"/>
            <a:chExt cx="5484" cy="4223"/>
          </a:xfrm>
        </p:grpSpPr>
        <p:grpSp>
          <p:nvGrpSpPr>
            <p:cNvPr id="3081" name="Group 2"/>
            <p:cNvGrpSpPr>
              <a:grpSpLocks/>
            </p:cNvGrpSpPr>
            <p:nvPr/>
          </p:nvGrpSpPr>
          <p:grpSpPr bwMode="auto">
            <a:xfrm>
              <a:off x="145" y="90"/>
              <a:ext cx="5467" cy="215"/>
              <a:chOff x="145" y="90"/>
              <a:chExt cx="5467" cy="215"/>
            </a:xfrm>
          </p:grpSpPr>
          <p:sp>
            <p:nvSpPr>
              <p:cNvPr id="4133" name="Freeform 3"/>
              <p:cNvSpPr>
                <a:spLocks noChangeArrowheads="1"/>
              </p:cNvSpPr>
              <p:nvPr/>
            </p:nvSpPr>
            <p:spPr bwMode="auto">
              <a:xfrm>
                <a:off x="233" y="101"/>
                <a:ext cx="104" cy="53"/>
              </a:xfrm>
              <a:custGeom>
                <a:avLst/>
                <a:gdLst>
                  <a:gd name="T0" fmla="*/ 337 w 105"/>
                  <a:gd name="T1" fmla="*/ 0 h 55"/>
                  <a:gd name="T2" fmla="*/ 4 w 105"/>
                  <a:gd name="T3" fmla="*/ 1 h 55"/>
                  <a:gd name="T4" fmla="*/ 1 w 105"/>
                  <a:gd name="T5" fmla="*/ 4 h 55"/>
                  <a:gd name="T6" fmla="*/ 0 w 105"/>
                  <a:gd name="T7" fmla="*/ 809 h 55"/>
                  <a:gd name="T8" fmla="*/ 1 w 105"/>
                  <a:gd name="T9" fmla="*/ 1162 h 55"/>
                  <a:gd name="T10" fmla="*/ 5 w 105"/>
                  <a:gd name="T11" fmla="*/ 1752 h 55"/>
                  <a:gd name="T12" fmla="*/ 337 w 105"/>
                  <a:gd name="T13" fmla="*/ 2330 h 55"/>
                  <a:gd name="T14" fmla="*/ 446 w 105"/>
                  <a:gd name="T15" fmla="*/ 2942 h 55"/>
                  <a:gd name="T16" fmla="*/ 683 w 105"/>
                  <a:gd name="T17" fmla="*/ 3633 h 55"/>
                  <a:gd name="T18" fmla="*/ 967 w 105"/>
                  <a:gd name="T19" fmla="*/ 4085 h 55"/>
                  <a:gd name="T20" fmla="*/ 1272 w 105"/>
                  <a:gd name="T21" fmla="*/ 4627 h 55"/>
                  <a:gd name="T22" fmla="*/ 1579 w 105"/>
                  <a:gd name="T23" fmla="*/ 5159 h 55"/>
                  <a:gd name="T24" fmla="*/ 1951 w 105"/>
                  <a:gd name="T25" fmla="*/ 5324 h 55"/>
                  <a:gd name="T26" fmla="*/ 2289 w 105"/>
                  <a:gd name="T27" fmla="*/ 5537 h 55"/>
                  <a:gd name="T28" fmla="*/ 2705 w 105"/>
                  <a:gd name="T29" fmla="*/ 5408 h 55"/>
                  <a:gd name="T30" fmla="*/ 3040 w 105"/>
                  <a:gd name="T31" fmla="*/ 5202 h 55"/>
                  <a:gd name="T32" fmla="*/ 3394 w 105"/>
                  <a:gd name="T33" fmla="*/ 4811 h 55"/>
                  <a:gd name="T34" fmla="*/ 3418 w 105"/>
                  <a:gd name="T35" fmla="*/ 4627 h 55"/>
                  <a:gd name="T36" fmla="*/ 3440 w 105"/>
                  <a:gd name="T37" fmla="*/ 4484 h 55"/>
                  <a:gd name="T38" fmla="*/ 3418 w 105"/>
                  <a:gd name="T39" fmla="*/ 4311 h 55"/>
                  <a:gd name="T40" fmla="*/ 3418 w 105"/>
                  <a:gd name="T41" fmla="*/ 4085 h 55"/>
                  <a:gd name="T42" fmla="*/ 3294 w 105"/>
                  <a:gd name="T43" fmla="*/ 3633 h 55"/>
                  <a:gd name="T44" fmla="*/ 3190 w 105"/>
                  <a:gd name="T45" fmla="*/ 2942 h 55"/>
                  <a:gd name="T46" fmla="*/ 2893 w 105"/>
                  <a:gd name="T47" fmla="*/ 2489 h 55"/>
                  <a:gd name="T48" fmla="*/ 2705 w 105"/>
                  <a:gd name="T49" fmla="*/ 1752 h 55"/>
                  <a:gd name="T50" fmla="*/ 2365 w 105"/>
                  <a:gd name="T51" fmla="*/ 1162 h 55"/>
                  <a:gd name="T52" fmla="*/ 2113 w 105"/>
                  <a:gd name="T53" fmla="*/ 868 h 55"/>
                  <a:gd name="T54" fmla="*/ 1868 w 105"/>
                  <a:gd name="T55" fmla="*/ 40 h 55"/>
                  <a:gd name="T56" fmla="*/ 1579 w 105"/>
                  <a:gd name="T57" fmla="*/ 4 h 55"/>
                  <a:gd name="T58" fmla="*/ 1321 w 105"/>
                  <a:gd name="T59" fmla="*/ 1 h 55"/>
                  <a:gd name="T60" fmla="*/ 1063 w 105"/>
                  <a:gd name="T61" fmla="*/ 0 h 55"/>
                  <a:gd name="T62" fmla="*/ 811 w 105"/>
                  <a:gd name="T63" fmla="*/ 0 h 55"/>
                  <a:gd name="T64" fmla="*/ 555 w 105"/>
                  <a:gd name="T65" fmla="*/ 0 h 55"/>
                  <a:gd name="T66" fmla="*/ 418 w 105"/>
                  <a:gd name="T67" fmla="*/ 0 h 55"/>
                  <a:gd name="T68" fmla="*/ 337 w 10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55"/>
                  <a:gd name="T107" fmla="*/ 105 w 10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55">
                    <a:moveTo>
                      <a:pt x="9" y="0"/>
                    </a:moveTo>
                    <a:lnTo>
                      <a:pt x="4" y="1"/>
                    </a:lnTo>
                    <a:lnTo>
                      <a:pt x="1" y="4"/>
                    </a:lnTo>
                    <a:lnTo>
                      <a:pt x="0" y="7"/>
                    </a:lnTo>
                    <a:lnTo>
                      <a:pt x="1" y="12"/>
                    </a:lnTo>
                    <a:lnTo>
                      <a:pt x="5" y="18"/>
                    </a:lnTo>
                    <a:lnTo>
                      <a:pt x="9" y="23"/>
                    </a:lnTo>
                    <a:lnTo>
                      <a:pt x="14" y="30"/>
                    </a:lnTo>
                    <a:lnTo>
                      <a:pt x="22" y="36"/>
                    </a:lnTo>
                    <a:lnTo>
                      <a:pt x="29" y="41"/>
                    </a:lnTo>
                    <a:lnTo>
                      <a:pt x="39" y="46"/>
                    </a:lnTo>
                    <a:lnTo>
                      <a:pt x="48" y="51"/>
                    </a:lnTo>
                    <a:lnTo>
                      <a:pt x="59" y="53"/>
                    </a:lnTo>
                    <a:lnTo>
                      <a:pt x="69" y="55"/>
                    </a:lnTo>
                    <a:lnTo>
                      <a:pt x="81" y="54"/>
                    </a:lnTo>
                    <a:lnTo>
                      <a:pt x="92" y="52"/>
                    </a:lnTo>
                    <a:lnTo>
                      <a:pt x="103" y="48"/>
                    </a:lnTo>
                    <a:lnTo>
                      <a:pt x="104" y="46"/>
                    </a:lnTo>
                    <a:lnTo>
                      <a:pt x="105" y="45"/>
                    </a:lnTo>
                    <a:lnTo>
                      <a:pt x="104" y="43"/>
                    </a:lnTo>
                    <a:lnTo>
                      <a:pt x="104" y="41"/>
                    </a:lnTo>
                    <a:lnTo>
                      <a:pt x="100" y="36"/>
                    </a:lnTo>
                    <a:lnTo>
                      <a:pt x="96" y="30"/>
                    </a:lnTo>
                    <a:lnTo>
                      <a:pt x="88" y="25"/>
                    </a:lnTo>
                    <a:lnTo>
                      <a:pt x="81" y="18"/>
                    </a:lnTo>
                    <a:lnTo>
                      <a:pt x="72" y="12"/>
                    </a:lnTo>
                    <a:lnTo>
                      <a:pt x="64" y="8"/>
                    </a:lnTo>
                    <a:lnTo>
                      <a:pt x="57" y="6"/>
                    </a:lnTo>
                    <a:lnTo>
                      <a:pt x="48" y="4"/>
                    </a:lnTo>
                    <a:lnTo>
                      <a:pt x="40" y="1"/>
                    </a:lnTo>
                    <a:lnTo>
                      <a:pt x="32" y="0"/>
                    </a:lnTo>
                    <a:lnTo>
                      <a:pt x="25"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34" name="Freeform 4"/>
              <p:cNvSpPr>
                <a:spLocks noChangeArrowheads="1"/>
              </p:cNvSpPr>
              <p:nvPr/>
            </p:nvSpPr>
            <p:spPr bwMode="auto">
              <a:xfrm>
                <a:off x="229" y="97"/>
                <a:ext cx="109" cy="62"/>
              </a:xfrm>
              <a:custGeom>
                <a:avLst/>
                <a:gdLst>
                  <a:gd name="T0" fmla="*/ 4128 w 109"/>
                  <a:gd name="T1" fmla="*/ 2484 h 64"/>
                  <a:gd name="T2" fmla="*/ 3669 w 109"/>
                  <a:gd name="T3" fmla="*/ 2796 h 64"/>
                  <a:gd name="T4" fmla="*/ 3297 w 109"/>
                  <a:gd name="T5" fmla="*/ 2868 h 64"/>
                  <a:gd name="T6" fmla="*/ 2842 w 109"/>
                  <a:gd name="T7" fmla="*/ 2969 h 64"/>
                  <a:gd name="T8" fmla="*/ 2523 w 109"/>
                  <a:gd name="T9" fmla="*/ 2806 h 64"/>
                  <a:gd name="T10" fmla="*/ 2060 w 109"/>
                  <a:gd name="T11" fmla="*/ 2640 h 64"/>
                  <a:gd name="T12" fmla="*/ 1755 w 109"/>
                  <a:gd name="T13" fmla="*/ 2475 h 64"/>
                  <a:gd name="T14" fmla="*/ 1399 w 109"/>
                  <a:gd name="T15" fmla="*/ 2248 h 64"/>
                  <a:gd name="T16" fmla="*/ 1130 w 109"/>
                  <a:gd name="T17" fmla="*/ 1875 h 64"/>
                  <a:gd name="T18" fmla="*/ 777 w 109"/>
                  <a:gd name="T19" fmla="*/ 1621 h 64"/>
                  <a:gd name="T20" fmla="*/ 594 w 109"/>
                  <a:gd name="T21" fmla="*/ 1273 h 64"/>
                  <a:gd name="T22" fmla="*/ 479 w 109"/>
                  <a:gd name="T23" fmla="*/ 938 h 64"/>
                  <a:gd name="T24" fmla="*/ 431 w 109"/>
                  <a:gd name="T25" fmla="*/ 691 h 64"/>
                  <a:gd name="T26" fmla="*/ 9 w 109"/>
                  <a:gd name="T27" fmla="*/ 576 h 64"/>
                  <a:gd name="T28" fmla="*/ 9 w 109"/>
                  <a:gd name="T29" fmla="*/ 543 h 64"/>
                  <a:gd name="T30" fmla="*/ 431 w 109"/>
                  <a:gd name="T31" fmla="*/ 510 h 64"/>
                  <a:gd name="T32" fmla="*/ 506 w 109"/>
                  <a:gd name="T33" fmla="*/ 510 h 64"/>
                  <a:gd name="T34" fmla="*/ 506 w 109"/>
                  <a:gd name="T35" fmla="*/ 0 h 64"/>
                  <a:gd name="T36" fmla="*/ 7 w 109"/>
                  <a:gd name="T37" fmla="*/ 1 h 64"/>
                  <a:gd name="T38" fmla="*/ 1 w 109"/>
                  <a:gd name="T39" fmla="*/ 5 h 64"/>
                  <a:gd name="T40" fmla="*/ 0 w 109"/>
                  <a:gd name="T41" fmla="*/ 576 h 64"/>
                  <a:gd name="T42" fmla="*/ 1 w 109"/>
                  <a:gd name="T43" fmla="*/ 884 h 64"/>
                  <a:gd name="T44" fmla="*/ 4 w 109"/>
                  <a:gd name="T45" fmla="*/ 1273 h 64"/>
                  <a:gd name="T46" fmla="*/ 431 w 109"/>
                  <a:gd name="T47" fmla="*/ 1621 h 64"/>
                  <a:gd name="T48" fmla="*/ 563 w 109"/>
                  <a:gd name="T49" fmla="*/ 1950 h 64"/>
                  <a:gd name="T50" fmla="*/ 819 w 109"/>
                  <a:gd name="T51" fmla="*/ 2331 h 64"/>
                  <a:gd name="T52" fmla="*/ 1205 w 109"/>
                  <a:gd name="T53" fmla="*/ 2631 h 64"/>
                  <a:gd name="T54" fmla="*/ 1559 w 109"/>
                  <a:gd name="T55" fmla="*/ 2969 h 64"/>
                  <a:gd name="T56" fmla="*/ 2011 w 109"/>
                  <a:gd name="T57" fmla="*/ 3165 h 64"/>
                  <a:gd name="T58" fmla="*/ 2419 w 109"/>
                  <a:gd name="T59" fmla="*/ 3364 h 64"/>
                  <a:gd name="T60" fmla="*/ 2842 w 109"/>
                  <a:gd name="T61" fmla="*/ 3365 h 64"/>
                  <a:gd name="T62" fmla="*/ 3338 w 109"/>
                  <a:gd name="T63" fmla="*/ 3364 h 64"/>
                  <a:gd name="T64" fmla="*/ 3838 w 109"/>
                  <a:gd name="T65" fmla="*/ 3168 h 64"/>
                  <a:gd name="T66" fmla="*/ 4271 w 109"/>
                  <a:gd name="T67" fmla="*/ 2970 h 64"/>
                  <a:gd name="T68" fmla="*/ 4128 w 109"/>
                  <a:gd name="T69" fmla="*/ 2484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
                  <a:gd name="T106" fmla="*/ 0 h 64"/>
                  <a:gd name="T107" fmla="*/ 109 w 109"/>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 h="64">
                    <a:moveTo>
                      <a:pt x="105" y="47"/>
                    </a:moveTo>
                    <a:lnTo>
                      <a:pt x="94" y="52"/>
                    </a:lnTo>
                    <a:lnTo>
                      <a:pt x="84" y="54"/>
                    </a:lnTo>
                    <a:lnTo>
                      <a:pt x="73" y="55"/>
                    </a:lnTo>
                    <a:lnTo>
                      <a:pt x="64" y="53"/>
                    </a:lnTo>
                    <a:lnTo>
                      <a:pt x="53" y="50"/>
                    </a:lnTo>
                    <a:lnTo>
                      <a:pt x="45" y="46"/>
                    </a:lnTo>
                    <a:lnTo>
                      <a:pt x="36" y="42"/>
                    </a:lnTo>
                    <a:lnTo>
                      <a:pt x="28" y="36"/>
                    </a:lnTo>
                    <a:lnTo>
                      <a:pt x="21" y="31"/>
                    </a:lnTo>
                    <a:lnTo>
                      <a:pt x="16" y="24"/>
                    </a:lnTo>
                    <a:lnTo>
                      <a:pt x="12" y="19"/>
                    </a:lnTo>
                    <a:lnTo>
                      <a:pt x="10" y="14"/>
                    </a:lnTo>
                    <a:lnTo>
                      <a:pt x="9" y="11"/>
                    </a:lnTo>
                    <a:lnTo>
                      <a:pt x="9" y="10"/>
                    </a:lnTo>
                    <a:lnTo>
                      <a:pt x="10" y="9"/>
                    </a:lnTo>
                    <a:lnTo>
                      <a:pt x="13" y="9"/>
                    </a:lnTo>
                    <a:lnTo>
                      <a:pt x="13" y="0"/>
                    </a:lnTo>
                    <a:lnTo>
                      <a:pt x="7" y="1"/>
                    </a:lnTo>
                    <a:lnTo>
                      <a:pt x="1" y="5"/>
                    </a:lnTo>
                    <a:lnTo>
                      <a:pt x="0" y="11"/>
                    </a:lnTo>
                    <a:lnTo>
                      <a:pt x="1" y="18"/>
                    </a:lnTo>
                    <a:lnTo>
                      <a:pt x="4" y="24"/>
                    </a:lnTo>
                    <a:lnTo>
                      <a:pt x="10" y="31"/>
                    </a:lnTo>
                    <a:lnTo>
                      <a:pt x="15" y="37"/>
                    </a:lnTo>
                    <a:lnTo>
                      <a:pt x="22" y="44"/>
                    </a:lnTo>
                    <a:lnTo>
                      <a:pt x="31" y="49"/>
                    </a:lnTo>
                    <a:lnTo>
                      <a:pt x="40" y="55"/>
                    </a:lnTo>
                    <a:lnTo>
                      <a:pt x="51" y="59"/>
                    </a:lnTo>
                    <a:lnTo>
                      <a:pt x="62" y="63"/>
                    </a:lnTo>
                    <a:lnTo>
                      <a:pt x="73" y="64"/>
                    </a:lnTo>
                    <a:lnTo>
                      <a:pt x="85" y="63"/>
                    </a:lnTo>
                    <a:lnTo>
                      <a:pt x="98" y="60"/>
                    </a:lnTo>
                    <a:lnTo>
                      <a:pt x="109" y="56"/>
                    </a:lnTo>
                    <a:lnTo>
                      <a:pt x="105"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35" name="Freeform 5"/>
              <p:cNvSpPr>
                <a:spLocks noChangeArrowheads="1"/>
              </p:cNvSpPr>
              <p:nvPr/>
            </p:nvSpPr>
            <p:spPr bwMode="auto">
              <a:xfrm>
                <a:off x="299" y="105"/>
                <a:ext cx="43" cy="52"/>
              </a:xfrm>
              <a:custGeom>
                <a:avLst/>
                <a:gdLst>
                  <a:gd name="T0" fmla="*/ 0 w 46"/>
                  <a:gd name="T1" fmla="*/ 12827 h 48"/>
                  <a:gd name="T2" fmla="*/ 7 w 46"/>
                  <a:gd name="T3" fmla="*/ 19143 h 48"/>
                  <a:gd name="T4" fmla="*/ 730 w 46"/>
                  <a:gd name="T5" fmla="*/ 28575 h 48"/>
                  <a:gd name="T6" fmla="*/ 1138 w 46"/>
                  <a:gd name="T7" fmla="*/ 36216 h 48"/>
                  <a:gd name="T8" fmla="*/ 1441 w 46"/>
                  <a:gd name="T9" fmla="*/ 43872 h 48"/>
                  <a:gd name="T10" fmla="*/ 1663 w 46"/>
                  <a:gd name="T11" fmla="*/ 54062 h 48"/>
                  <a:gd name="T12" fmla="*/ 1856 w 46"/>
                  <a:gd name="T13" fmla="*/ 59083 h 48"/>
                  <a:gd name="T14" fmla="*/ 1856 w 46"/>
                  <a:gd name="T15" fmla="*/ 60437 h 48"/>
                  <a:gd name="T16" fmla="*/ 1887 w 46"/>
                  <a:gd name="T17" fmla="*/ 63461 h 48"/>
                  <a:gd name="T18" fmla="*/ 1887 w 46"/>
                  <a:gd name="T19" fmla="*/ 60437 h 48"/>
                  <a:gd name="T20" fmla="*/ 1887 w 46"/>
                  <a:gd name="T21" fmla="*/ 59083 h 48"/>
                  <a:gd name="T22" fmla="*/ 2106 w 46"/>
                  <a:gd name="T23" fmla="*/ 74514 h 48"/>
                  <a:gd name="T24" fmla="*/ 2243 w 46"/>
                  <a:gd name="T25" fmla="*/ 68879 h 48"/>
                  <a:gd name="T26" fmla="*/ 2282 w 46"/>
                  <a:gd name="T27" fmla="*/ 63461 h 48"/>
                  <a:gd name="T28" fmla="*/ 2243 w 46"/>
                  <a:gd name="T29" fmla="*/ 58574 h 48"/>
                  <a:gd name="T30" fmla="*/ 2143 w 46"/>
                  <a:gd name="T31" fmla="*/ 54062 h 48"/>
                  <a:gd name="T32" fmla="*/ 2011 w 46"/>
                  <a:gd name="T33" fmla="*/ 43872 h 48"/>
                  <a:gd name="T34" fmla="*/ 1772 w 46"/>
                  <a:gd name="T35" fmla="*/ 34510 h 48"/>
                  <a:gd name="T36" fmla="*/ 1375 w 46"/>
                  <a:gd name="T37" fmla="*/ 24237 h 48"/>
                  <a:gd name="T38" fmla="*/ 1001 w 46"/>
                  <a:gd name="T39" fmla="*/ 16264 h 48"/>
                  <a:gd name="T40" fmla="*/ 557 w 46"/>
                  <a:gd name="T41" fmla="*/ 334 h 48"/>
                  <a:gd name="T42" fmla="*/ 3 w 46"/>
                  <a:gd name="T43" fmla="*/ 0 h 48"/>
                  <a:gd name="T44" fmla="*/ 0 w 46"/>
                  <a:gd name="T45" fmla="*/ 1282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6"/>
                  <a:gd name="T70" fmla="*/ 0 h 48"/>
                  <a:gd name="T71" fmla="*/ 46 w 46"/>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6" h="48">
                    <a:moveTo>
                      <a:pt x="0" y="8"/>
                    </a:moveTo>
                    <a:lnTo>
                      <a:pt x="7" y="13"/>
                    </a:lnTo>
                    <a:lnTo>
                      <a:pt x="16" y="18"/>
                    </a:lnTo>
                    <a:lnTo>
                      <a:pt x="23" y="24"/>
                    </a:lnTo>
                    <a:lnTo>
                      <a:pt x="29" y="29"/>
                    </a:lnTo>
                    <a:lnTo>
                      <a:pt x="34" y="35"/>
                    </a:lnTo>
                    <a:lnTo>
                      <a:pt x="37" y="39"/>
                    </a:lnTo>
                    <a:lnTo>
                      <a:pt x="37" y="40"/>
                    </a:lnTo>
                    <a:lnTo>
                      <a:pt x="38" y="41"/>
                    </a:lnTo>
                    <a:lnTo>
                      <a:pt x="38" y="40"/>
                    </a:lnTo>
                    <a:lnTo>
                      <a:pt x="38" y="39"/>
                    </a:lnTo>
                    <a:lnTo>
                      <a:pt x="42" y="48"/>
                    </a:lnTo>
                    <a:lnTo>
                      <a:pt x="45" y="45"/>
                    </a:lnTo>
                    <a:lnTo>
                      <a:pt x="46" y="41"/>
                    </a:lnTo>
                    <a:lnTo>
                      <a:pt x="45" y="38"/>
                    </a:lnTo>
                    <a:lnTo>
                      <a:pt x="44" y="35"/>
                    </a:lnTo>
                    <a:lnTo>
                      <a:pt x="41" y="29"/>
                    </a:lnTo>
                    <a:lnTo>
                      <a:pt x="36" y="23"/>
                    </a:lnTo>
                    <a:lnTo>
                      <a:pt x="28" y="16"/>
                    </a:lnTo>
                    <a:lnTo>
                      <a:pt x="21" y="11"/>
                    </a:lnTo>
                    <a:lnTo>
                      <a:pt x="11"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36" name="Freeform 6"/>
              <p:cNvSpPr>
                <a:spLocks noChangeArrowheads="1"/>
              </p:cNvSpPr>
              <p:nvPr/>
            </p:nvSpPr>
            <p:spPr bwMode="auto">
              <a:xfrm>
                <a:off x="242" y="95"/>
                <a:ext cx="55" cy="12"/>
              </a:xfrm>
              <a:custGeom>
                <a:avLst/>
                <a:gdLst>
                  <a:gd name="T0" fmla="*/ 0 w 57"/>
                  <a:gd name="T1" fmla="*/ 59 h 17"/>
                  <a:gd name="T2" fmla="*/ 4 w 57"/>
                  <a:gd name="T3" fmla="*/ 59 h 17"/>
                  <a:gd name="T4" fmla="*/ 781 w 57"/>
                  <a:gd name="T5" fmla="*/ 59 h 17"/>
                  <a:gd name="T6" fmla="*/ 1251 w 57"/>
                  <a:gd name="T7" fmla="*/ 59 h 17"/>
                  <a:gd name="T8" fmla="*/ 1904 w 57"/>
                  <a:gd name="T9" fmla="*/ 59 h 17"/>
                  <a:gd name="T10" fmla="*/ 2497 w 57"/>
                  <a:gd name="T11" fmla="*/ 62 h 17"/>
                  <a:gd name="T12" fmla="*/ 3224 w 57"/>
                  <a:gd name="T13" fmla="*/ 68 h 17"/>
                  <a:gd name="T14" fmla="*/ 3707 w 57"/>
                  <a:gd name="T15" fmla="*/ 77 h 17"/>
                  <a:gd name="T16" fmla="*/ 4525 w 57"/>
                  <a:gd name="T17" fmla="*/ 87 h 17"/>
                  <a:gd name="T18" fmla="*/ 4743 w 57"/>
                  <a:gd name="T19" fmla="*/ 55 h 17"/>
                  <a:gd name="T20" fmla="*/ 4016 w 57"/>
                  <a:gd name="T21" fmla="*/ 1 h 17"/>
                  <a:gd name="T22" fmla="*/ 3277 w 57"/>
                  <a:gd name="T23" fmla="*/ 1 h 17"/>
                  <a:gd name="T24" fmla="*/ 2642 w 57"/>
                  <a:gd name="T25" fmla="*/ 1 h 17"/>
                  <a:gd name="T26" fmla="*/ 1904 w 57"/>
                  <a:gd name="T27" fmla="*/ 1 h 17"/>
                  <a:gd name="T28" fmla="*/ 1251 w 57"/>
                  <a:gd name="T29" fmla="*/ 1 h 17"/>
                  <a:gd name="T30" fmla="*/ 781 w 57"/>
                  <a:gd name="T31" fmla="*/ 1 h 17"/>
                  <a:gd name="T32" fmla="*/ 4 w 57"/>
                  <a:gd name="T33" fmla="*/ 0 h 17"/>
                  <a:gd name="T34" fmla="*/ 0 w 57"/>
                  <a:gd name="T35" fmla="*/ 1 h 17"/>
                  <a:gd name="T36" fmla="*/ 0 w 57"/>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7"/>
                  <a:gd name="T59" fmla="*/ 57 w 5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7">
                    <a:moveTo>
                      <a:pt x="0" y="10"/>
                    </a:moveTo>
                    <a:lnTo>
                      <a:pt x="4" y="10"/>
                    </a:lnTo>
                    <a:lnTo>
                      <a:pt x="9" y="10"/>
                    </a:lnTo>
                    <a:lnTo>
                      <a:pt x="16" y="10"/>
                    </a:lnTo>
                    <a:lnTo>
                      <a:pt x="23" y="10"/>
                    </a:lnTo>
                    <a:lnTo>
                      <a:pt x="31" y="11"/>
                    </a:lnTo>
                    <a:lnTo>
                      <a:pt x="38" y="13"/>
                    </a:lnTo>
                    <a:lnTo>
                      <a:pt x="45" y="15"/>
                    </a:lnTo>
                    <a:lnTo>
                      <a:pt x="54" y="17"/>
                    </a:lnTo>
                    <a:lnTo>
                      <a:pt x="57" y="9"/>
                    </a:lnTo>
                    <a:lnTo>
                      <a:pt x="49" y="6"/>
                    </a:lnTo>
                    <a:lnTo>
                      <a:pt x="40" y="4"/>
                    </a:lnTo>
                    <a:lnTo>
                      <a:pt x="32" y="2"/>
                    </a:lnTo>
                    <a:lnTo>
                      <a:pt x="23" y="1"/>
                    </a:lnTo>
                    <a:lnTo>
                      <a:pt x="16" y="1"/>
                    </a:lnTo>
                    <a:lnTo>
                      <a:pt x="9" y="1"/>
                    </a:lnTo>
                    <a:lnTo>
                      <a:pt x="4" y="0"/>
                    </a:lnTo>
                    <a:lnTo>
                      <a:pt x="0" y="1"/>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37" name="Freeform 7"/>
              <p:cNvSpPr>
                <a:spLocks noChangeArrowheads="1"/>
              </p:cNvSpPr>
              <p:nvPr/>
            </p:nvSpPr>
            <p:spPr bwMode="auto">
              <a:xfrm>
                <a:off x="149" y="101"/>
                <a:ext cx="105" cy="53"/>
              </a:xfrm>
              <a:custGeom>
                <a:avLst/>
                <a:gdLst>
                  <a:gd name="T0" fmla="*/ 455 w 105"/>
                  <a:gd name="T1" fmla="*/ 0 h 55"/>
                  <a:gd name="T2" fmla="*/ 4 w 105"/>
                  <a:gd name="T3" fmla="*/ 1 h 55"/>
                  <a:gd name="T4" fmla="*/ 1 w 105"/>
                  <a:gd name="T5" fmla="*/ 4 h 55"/>
                  <a:gd name="T6" fmla="*/ 0 w 105"/>
                  <a:gd name="T7" fmla="*/ 809 h 55"/>
                  <a:gd name="T8" fmla="*/ 1 w 105"/>
                  <a:gd name="T9" fmla="*/ 1162 h 55"/>
                  <a:gd name="T10" fmla="*/ 4 w 105"/>
                  <a:gd name="T11" fmla="*/ 1752 h 55"/>
                  <a:gd name="T12" fmla="*/ 455 w 105"/>
                  <a:gd name="T13" fmla="*/ 2330 h 55"/>
                  <a:gd name="T14" fmla="*/ 601 w 105"/>
                  <a:gd name="T15" fmla="*/ 2942 h 55"/>
                  <a:gd name="T16" fmla="*/ 886 w 105"/>
                  <a:gd name="T17" fmla="*/ 3633 h 55"/>
                  <a:gd name="T18" fmla="*/ 1365 w 105"/>
                  <a:gd name="T19" fmla="*/ 4085 h 55"/>
                  <a:gd name="T20" fmla="*/ 1705 w 105"/>
                  <a:gd name="T21" fmla="*/ 4627 h 55"/>
                  <a:gd name="T22" fmla="*/ 2188 w 105"/>
                  <a:gd name="T23" fmla="*/ 5159 h 55"/>
                  <a:gd name="T24" fmla="*/ 2585 w 105"/>
                  <a:gd name="T25" fmla="*/ 5324 h 55"/>
                  <a:gd name="T26" fmla="*/ 3144 w 105"/>
                  <a:gd name="T27" fmla="*/ 5537 h 55"/>
                  <a:gd name="T28" fmla="*/ 3606 w 105"/>
                  <a:gd name="T29" fmla="*/ 5408 h 55"/>
                  <a:gd name="T30" fmla="*/ 4151 w 105"/>
                  <a:gd name="T31" fmla="*/ 5202 h 55"/>
                  <a:gd name="T32" fmla="*/ 4668 w 105"/>
                  <a:gd name="T33" fmla="*/ 4811 h 55"/>
                  <a:gd name="T34" fmla="*/ 4696 w 105"/>
                  <a:gd name="T35" fmla="*/ 4627 h 55"/>
                  <a:gd name="T36" fmla="*/ 4696 w 105"/>
                  <a:gd name="T37" fmla="*/ 4484 h 55"/>
                  <a:gd name="T38" fmla="*/ 4696 w 105"/>
                  <a:gd name="T39" fmla="*/ 4311 h 55"/>
                  <a:gd name="T40" fmla="*/ 4668 w 105"/>
                  <a:gd name="T41" fmla="*/ 4085 h 55"/>
                  <a:gd name="T42" fmla="*/ 4604 w 105"/>
                  <a:gd name="T43" fmla="*/ 3633 h 55"/>
                  <a:gd name="T44" fmla="*/ 4260 w 105"/>
                  <a:gd name="T45" fmla="*/ 2942 h 55"/>
                  <a:gd name="T46" fmla="*/ 3974 w 105"/>
                  <a:gd name="T47" fmla="*/ 2489 h 55"/>
                  <a:gd name="T48" fmla="*/ 3686 w 105"/>
                  <a:gd name="T49" fmla="*/ 1752 h 55"/>
                  <a:gd name="T50" fmla="*/ 3299 w 105"/>
                  <a:gd name="T51" fmla="*/ 1162 h 55"/>
                  <a:gd name="T52" fmla="*/ 2888 w 105"/>
                  <a:gd name="T53" fmla="*/ 868 h 55"/>
                  <a:gd name="T54" fmla="*/ 2517 w 105"/>
                  <a:gd name="T55" fmla="*/ 40 h 55"/>
                  <a:gd name="T56" fmla="*/ 2157 w 105"/>
                  <a:gd name="T57" fmla="*/ 4 h 55"/>
                  <a:gd name="T58" fmla="*/ 1803 w 105"/>
                  <a:gd name="T59" fmla="*/ 1 h 55"/>
                  <a:gd name="T60" fmla="*/ 1443 w 105"/>
                  <a:gd name="T61" fmla="*/ 0 h 55"/>
                  <a:gd name="T62" fmla="*/ 1046 w 105"/>
                  <a:gd name="T63" fmla="*/ 0 h 55"/>
                  <a:gd name="T64" fmla="*/ 750 w 105"/>
                  <a:gd name="T65" fmla="*/ 0 h 55"/>
                  <a:gd name="T66" fmla="*/ 568 w 105"/>
                  <a:gd name="T67" fmla="*/ 0 h 55"/>
                  <a:gd name="T68" fmla="*/ 455 w 10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55"/>
                  <a:gd name="T107" fmla="*/ 105 w 10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55">
                    <a:moveTo>
                      <a:pt x="9" y="0"/>
                    </a:moveTo>
                    <a:lnTo>
                      <a:pt x="4" y="1"/>
                    </a:lnTo>
                    <a:lnTo>
                      <a:pt x="1" y="4"/>
                    </a:lnTo>
                    <a:lnTo>
                      <a:pt x="0" y="7"/>
                    </a:lnTo>
                    <a:lnTo>
                      <a:pt x="1" y="12"/>
                    </a:lnTo>
                    <a:lnTo>
                      <a:pt x="4" y="18"/>
                    </a:lnTo>
                    <a:lnTo>
                      <a:pt x="9" y="23"/>
                    </a:lnTo>
                    <a:lnTo>
                      <a:pt x="14" y="30"/>
                    </a:lnTo>
                    <a:lnTo>
                      <a:pt x="21" y="36"/>
                    </a:lnTo>
                    <a:lnTo>
                      <a:pt x="30" y="41"/>
                    </a:lnTo>
                    <a:lnTo>
                      <a:pt x="38" y="46"/>
                    </a:lnTo>
                    <a:lnTo>
                      <a:pt x="49" y="51"/>
                    </a:lnTo>
                    <a:lnTo>
                      <a:pt x="58" y="53"/>
                    </a:lnTo>
                    <a:lnTo>
                      <a:pt x="70" y="55"/>
                    </a:lnTo>
                    <a:lnTo>
                      <a:pt x="80" y="54"/>
                    </a:lnTo>
                    <a:lnTo>
                      <a:pt x="92" y="52"/>
                    </a:lnTo>
                    <a:lnTo>
                      <a:pt x="104" y="48"/>
                    </a:lnTo>
                    <a:lnTo>
                      <a:pt x="105" y="46"/>
                    </a:lnTo>
                    <a:lnTo>
                      <a:pt x="105" y="45"/>
                    </a:lnTo>
                    <a:lnTo>
                      <a:pt x="105" y="43"/>
                    </a:lnTo>
                    <a:lnTo>
                      <a:pt x="104" y="41"/>
                    </a:lnTo>
                    <a:lnTo>
                      <a:pt x="101" y="36"/>
                    </a:lnTo>
                    <a:lnTo>
                      <a:pt x="95" y="30"/>
                    </a:lnTo>
                    <a:lnTo>
                      <a:pt x="89" y="25"/>
                    </a:lnTo>
                    <a:lnTo>
                      <a:pt x="81" y="18"/>
                    </a:lnTo>
                    <a:lnTo>
                      <a:pt x="73" y="12"/>
                    </a:lnTo>
                    <a:lnTo>
                      <a:pt x="64" y="8"/>
                    </a:lnTo>
                    <a:lnTo>
                      <a:pt x="56" y="6"/>
                    </a:lnTo>
                    <a:lnTo>
                      <a:pt x="48" y="4"/>
                    </a:lnTo>
                    <a:lnTo>
                      <a:pt x="40" y="1"/>
                    </a:lnTo>
                    <a:lnTo>
                      <a:pt x="32" y="0"/>
                    </a:lnTo>
                    <a:lnTo>
                      <a:pt x="24"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38" name="Freeform 8"/>
              <p:cNvSpPr>
                <a:spLocks noChangeArrowheads="1"/>
              </p:cNvSpPr>
              <p:nvPr/>
            </p:nvSpPr>
            <p:spPr bwMode="auto">
              <a:xfrm>
                <a:off x="145" y="97"/>
                <a:ext cx="110" cy="62"/>
              </a:xfrm>
              <a:custGeom>
                <a:avLst/>
                <a:gdLst>
                  <a:gd name="T0" fmla="*/ 4051 w 110"/>
                  <a:gd name="T1" fmla="*/ 2484 h 64"/>
                  <a:gd name="T2" fmla="*/ 3581 w 110"/>
                  <a:gd name="T3" fmla="*/ 2796 h 64"/>
                  <a:gd name="T4" fmla="*/ 3197 w 110"/>
                  <a:gd name="T5" fmla="*/ 2868 h 64"/>
                  <a:gd name="T6" fmla="*/ 2796 w 110"/>
                  <a:gd name="T7" fmla="*/ 2969 h 64"/>
                  <a:gd name="T8" fmla="*/ 2385 w 110"/>
                  <a:gd name="T9" fmla="*/ 2806 h 64"/>
                  <a:gd name="T10" fmla="*/ 2034 w 110"/>
                  <a:gd name="T11" fmla="*/ 2640 h 64"/>
                  <a:gd name="T12" fmla="*/ 1679 w 110"/>
                  <a:gd name="T13" fmla="*/ 2475 h 64"/>
                  <a:gd name="T14" fmla="*/ 1358 w 110"/>
                  <a:gd name="T15" fmla="*/ 2248 h 64"/>
                  <a:gd name="T16" fmla="*/ 1099 w 110"/>
                  <a:gd name="T17" fmla="*/ 1875 h 64"/>
                  <a:gd name="T18" fmla="*/ 759 w 110"/>
                  <a:gd name="T19" fmla="*/ 1621 h 64"/>
                  <a:gd name="T20" fmla="*/ 582 w 110"/>
                  <a:gd name="T21" fmla="*/ 1273 h 64"/>
                  <a:gd name="T22" fmla="*/ 447 w 110"/>
                  <a:gd name="T23" fmla="*/ 938 h 64"/>
                  <a:gd name="T24" fmla="*/ 9 w 110"/>
                  <a:gd name="T25" fmla="*/ 691 h 64"/>
                  <a:gd name="T26" fmla="*/ 8 w 110"/>
                  <a:gd name="T27" fmla="*/ 576 h 64"/>
                  <a:gd name="T28" fmla="*/ 9 w 110"/>
                  <a:gd name="T29" fmla="*/ 543 h 64"/>
                  <a:gd name="T30" fmla="*/ 9 w 110"/>
                  <a:gd name="T31" fmla="*/ 510 h 64"/>
                  <a:gd name="T32" fmla="*/ 496 w 110"/>
                  <a:gd name="T33" fmla="*/ 510 h 64"/>
                  <a:gd name="T34" fmla="*/ 496 w 110"/>
                  <a:gd name="T35" fmla="*/ 0 h 64"/>
                  <a:gd name="T36" fmla="*/ 6 w 110"/>
                  <a:gd name="T37" fmla="*/ 1 h 64"/>
                  <a:gd name="T38" fmla="*/ 1 w 110"/>
                  <a:gd name="T39" fmla="*/ 5 h 64"/>
                  <a:gd name="T40" fmla="*/ 0 w 110"/>
                  <a:gd name="T41" fmla="*/ 576 h 64"/>
                  <a:gd name="T42" fmla="*/ 1 w 110"/>
                  <a:gd name="T43" fmla="*/ 884 h 64"/>
                  <a:gd name="T44" fmla="*/ 4 w 110"/>
                  <a:gd name="T45" fmla="*/ 1273 h 64"/>
                  <a:gd name="T46" fmla="*/ 9 w 110"/>
                  <a:gd name="T47" fmla="*/ 1621 h 64"/>
                  <a:gd name="T48" fmla="*/ 582 w 110"/>
                  <a:gd name="T49" fmla="*/ 1950 h 64"/>
                  <a:gd name="T50" fmla="*/ 843 w 110"/>
                  <a:gd name="T51" fmla="*/ 2331 h 64"/>
                  <a:gd name="T52" fmla="*/ 1222 w 110"/>
                  <a:gd name="T53" fmla="*/ 2631 h 64"/>
                  <a:gd name="T54" fmla="*/ 1510 w 110"/>
                  <a:gd name="T55" fmla="*/ 2969 h 64"/>
                  <a:gd name="T56" fmla="*/ 1929 w 110"/>
                  <a:gd name="T57" fmla="*/ 3165 h 64"/>
                  <a:gd name="T58" fmla="*/ 2340 w 110"/>
                  <a:gd name="T59" fmla="*/ 3364 h 64"/>
                  <a:gd name="T60" fmla="*/ 2745 w 110"/>
                  <a:gd name="T61" fmla="*/ 3365 h 64"/>
                  <a:gd name="T62" fmla="*/ 3219 w 110"/>
                  <a:gd name="T63" fmla="*/ 3364 h 64"/>
                  <a:gd name="T64" fmla="*/ 3714 w 110"/>
                  <a:gd name="T65" fmla="*/ 3168 h 64"/>
                  <a:gd name="T66" fmla="*/ 4171 w 110"/>
                  <a:gd name="T67" fmla="*/ 2970 h 64"/>
                  <a:gd name="T68" fmla="*/ 4051 w 110"/>
                  <a:gd name="T69" fmla="*/ 2484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0"/>
                  <a:gd name="T106" fmla="*/ 0 h 64"/>
                  <a:gd name="T107" fmla="*/ 110 w 110"/>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0" h="64">
                    <a:moveTo>
                      <a:pt x="106" y="47"/>
                    </a:moveTo>
                    <a:lnTo>
                      <a:pt x="95" y="52"/>
                    </a:lnTo>
                    <a:lnTo>
                      <a:pt x="84" y="54"/>
                    </a:lnTo>
                    <a:lnTo>
                      <a:pt x="74" y="55"/>
                    </a:lnTo>
                    <a:lnTo>
                      <a:pt x="63" y="53"/>
                    </a:lnTo>
                    <a:lnTo>
                      <a:pt x="54" y="50"/>
                    </a:lnTo>
                    <a:lnTo>
                      <a:pt x="44" y="46"/>
                    </a:lnTo>
                    <a:lnTo>
                      <a:pt x="36" y="42"/>
                    </a:lnTo>
                    <a:lnTo>
                      <a:pt x="28" y="36"/>
                    </a:lnTo>
                    <a:lnTo>
                      <a:pt x="21" y="31"/>
                    </a:lnTo>
                    <a:lnTo>
                      <a:pt x="16" y="24"/>
                    </a:lnTo>
                    <a:lnTo>
                      <a:pt x="11" y="19"/>
                    </a:lnTo>
                    <a:lnTo>
                      <a:pt x="9" y="14"/>
                    </a:lnTo>
                    <a:lnTo>
                      <a:pt x="8" y="11"/>
                    </a:lnTo>
                    <a:lnTo>
                      <a:pt x="9" y="10"/>
                    </a:lnTo>
                    <a:lnTo>
                      <a:pt x="9" y="9"/>
                    </a:lnTo>
                    <a:lnTo>
                      <a:pt x="13" y="9"/>
                    </a:lnTo>
                    <a:lnTo>
                      <a:pt x="13" y="0"/>
                    </a:lnTo>
                    <a:lnTo>
                      <a:pt x="6" y="1"/>
                    </a:lnTo>
                    <a:lnTo>
                      <a:pt x="1" y="5"/>
                    </a:lnTo>
                    <a:lnTo>
                      <a:pt x="0" y="11"/>
                    </a:lnTo>
                    <a:lnTo>
                      <a:pt x="1" y="18"/>
                    </a:lnTo>
                    <a:lnTo>
                      <a:pt x="4" y="24"/>
                    </a:lnTo>
                    <a:lnTo>
                      <a:pt x="9" y="31"/>
                    </a:lnTo>
                    <a:lnTo>
                      <a:pt x="16" y="37"/>
                    </a:lnTo>
                    <a:lnTo>
                      <a:pt x="23" y="44"/>
                    </a:lnTo>
                    <a:lnTo>
                      <a:pt x="32" y="49"/>
                    </a:lnTo>
                    <a:lnTo>
                      <a:pt x="40" y="55"/>
                    </a:lnTo>
                    <a:lnTo>
                      <a:pt x="51" y="59"/>
                    </a:lnTo>
                    <a:lnTo>
                      <a:pt x="62" y="63"/>
                    </a:lnTo>
                    <a:lnTo>
                      <a:pt x="73" y="64"/>
                    </a:lnTo>
                    <a:lnTo>
                      <a:pt x="85" y="63"/>
                    </a:lnTo>
                    <a:lnTo>
                      <a:pt x="97" y="60"/>
                    </a:lnTo>
                    <a:lnTo>
                      <a:pt x="110" y="56"/>
                    </a:lnTo>
                    <a:lnTo>
                      <a:pt x="106"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39" name="Freeform 9"/>
              <p:cNvSpPr>
                <a:spLocks noChangeArrowheads="1"/>
              </p:cNvSpPr>
              <p:nvPr/>
            </p:nvSpPr>
            <p:spPr bwMode="auto">
              <a:xfrm>
                <a:off x="215" y="105"/>
                <a:ext cx="44" cy="52"/>
              </a:xfrm>
              <a:custGeom>
                <a:avLst/>
                <a:gdLst>
                  <a:gd name="T0" fmla="*/ 0 w 47"/>
                  <a:gd name="T1" fmla="*/ 12827 h 48"/>
                  <a:gd name="T2" fmla="*/ 447 w 47"/>
                  <a:gd name="T3" fmla="*/ 19143 h 48"/>
                  <a:gd name="T4" fmla="*/ 690 w 47"/>
                  <a:gd name="T5" fmla="*/ 28575 h 48"/>
                  <a:gd name="T6" fmla="*/ 1131 w 47"/>
                  <a:gd name="T7" fmla="*/ 36216 h 48"/>
                  <a:gd name="T8" fmla="*/ 1361 w 47"/>
                  <a:gd name="T9" fmla="*/ 43872 h 48"/>
                  <a:gd name="T10" fmla="*/ 1577 w 47"/>
                  <a:gd name="T11" fmla="*/ 54062 h 48"/>
                  <a:gd name="T12" fmla="*/ 1678 w 47"/>
                  <a:gd name="T13" fmla="*/ 59083 h 48"/>
                  <a:gd name="T14" fmla="*/ 1785 w 47"/>
                  <a:gd name="T15" fmla="*/ 60437 h 48"/>
                  <a:gd name="T16" fmla="*/ 1785 w 47"/>
                  <a:gd name="T17" fmla="*/ 63461 h 48"/>
                  <a:gd name="T18" fmla="*/ 1785 w 47"/>
                  <a:gd name="T19" fmla="*/ 60437 h 48"/>
                  <a:gd name="T20" fmla="*/ 1856 w 47"/>
                  <a:gd name="T21" fmla="*/ 59083 h 48"/>
                  <a:gd name="T22" fmla="*/ 2020 w 47"/>
                  <a:gd name="T23" fmla="*/ 74514 h 48"/>
                  <a:gd name="T24" fmla="*/ 2101 w 47"/>
                  <a:gd name="T25" fmla="*/ 68879 h 48"/>
                  <a:gd name="T26" fmla="*/ 2149 w 47"/>
                  <a:gd name="T27" fmla="*/ 63461 h 48"/>
                  <a:gd name="T28" fmla="*/ 2149 w 47"/>
                  <a:gd name="T29" fmla="*/ 58574 h 48"/>
                  <a:gd name="T30" fmla="*/ 2101 w 47"/>
                  <a:gd name="T31" fmla="*/ 54062 h 48"/>
                  <a:gd name="T32" fmla="*/ 1901 w 47"/>
                  <a:gd name="T33" fmla="*/ 43872 h 48"/>
                  <a:gd name="T34" fmla="*/ 1639 w 47"/>
                  <a:gd name="T35" fmla="*/ 34510 h 48"/>
                  <a:gd name="T36" fmla="*/ 1310 w 47"/>
                  <a:gd name="T37" fmla="*/ 24237 h 48"/>
                  <a:gd name="T38" fmla="*/ 998 w 47"/>
                  <a:gd name="T39" fmla="*/ 16264 h 48"/>
                  <a:gd name="T40" fmla="*/ 572 w 47"/>
                  <a:gd name="T41" fmla="*/ 334 h 48"/>
                  <a:gd name="T42" fmla="*/ 4 w 47"/>
                  <a:gd name="T43" fmla="*/ 0 h 48"/>
                  <a:gd name="T44" fmla="*/ 0 w 47"/>
                  <a:gd name="T45" fmla="*/ 1282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7"/>
                  <a:gd name="T70" fmla="*/ 0 h 48"/>
                  <a:gd name="T71" fmla="*/ 47 w 47"/>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7" h="48">
                    <a:moveTo>
                      <a:pt x="0" y="8"/>
                    </a:moveTo>
                    <a:lnTo>
                      <a:pt x="9" y="13"/>
                    </a:lnTo>
                    <a:lnTo>
                      <a:pt x="16" y="18"/>
                    </a:lnTo>
                    <a:lnTo>
                      <a:pt x="24" y="24"/>
                    </a:lnTo>
                    <a:lnTo>
                      <a:pt x="30" y="29"/>
                    </a:lnTo>
                    <a:lnTo>
                      <a:pt x="35" y="35"/>
                    </a:lnTo>
                    <a:lnTo>
                      <a:pt x="37" y="39"/>
                    </a:lnTo>
                    <a:lnTo>
                      <a:pt x="39" y="40"/>
                    </a:lnTo>
                    <a:lnTo>
                      <a:pt x="39" y="41"/>
                    </a:lnTo>
                    <a:lnTo>
                      <a:pt x="39" y="40"/>
                    </a:lnTo>
                    <a:lnTo>
                      <a:pt x="40" y="39"/>
                    </a:lnTo>
                    <a:lnTo>
                      <a:pt x="44" y="48"/>
                    </a:lnTo>
                    <a:lnTo>
                      <a:pt x="46" y="45"/>
                    </a:lnTo>
                    <a:lnTo>
                      <a:pt x="47" y="41"/>
                    </a:lnTo>
                    <a:lnTo>
                      <a:pt x="47" y="38"/>
                    </a:lnTo>
                    <a:lnTo>
                      <a:pt x="46" y="35"/>
                    </a:lnTo>
                    <a:lnTo>
                      <a:pt x="42" y="29"/>
                    </a:lnTo>
                    <a:lnTo>
                      <a:pt x="36" y="23"/>
                    </a:lnTo>
                    <a:lnTo>
                      <a:pt x="29" y="16"/>
                    </a:lnTo>
                    <a:lnTo>
                      <a:pt x="22" y="11"/>
                    </a:lnTo>
                    <a:lnTo>
                      <a:pt x="13" y="5"/>
                    </a:lnTo>
                    <a:lnTo>
                      <a:pt x="4"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40" name="Freeform 10"/>
              <p:cNvSpPr>
                <a:spLocks noChangeArrowheads="1"/>
              </p:cNvSpPr>
              <p:nvPr/>
            </p:nvSpPr>
            <p:spPr bwMode="auto">
              <a:xfrm>
                <a:off x="159" y="95"/>
                <a:ext cx="55" cy="12"/>
              </a:xfrm>
              <a:custGeom>
                <a:avLst/>
                <a:gdLst>
                  <a:gd name="T0" fmla="*/ 0 w 57"/>
                  <a:gd name="T1" fmla="*/ 59 h 17"/>
                  <a:gd name="T2" fmla="*/ 4 w 57"/>
                  <a:gd name="T3" fmla="*/ 59 h 17"/>
                  <a:gd name="T4" fmla="*/ 781 w 57"/>
                  <a:gd name="T5" fmla="*/ 59 h 17"/>
                  <a:gd name="T6" fmla="*/ 1170 w 57"/>
                  <a:gd name="T7" fmla="*/ 59 h 17"/>
                  <a:gd name="T8" fmla="*/ 1904 w 57"/>
                  <a:gd name="T9" fmla="*/ 59 h 17"/>
                  <a:gd name="T10" fmla="*/ 2468 w 57"/>
                  <a:gd name="T11" fmla="*/ 62 h 17"/>
                  <a:gd name="T12" fmla="*/ 3224 w 57"/>
                  <a:gd name="T13" fmla="*/ 68 h 17"/>
                  <a:gd name="T14" fmla="*/ 3753 w 57"/>
                  <a:gd name="T15" fmla="*/ 77 h 17"/>
                  <a:gd name="T16" fmla="*/ 4432 w 57"/>
                  <a:gd name="T17" fmla="*/ 87 h 17"/>
                  <a:gd name="T18" fmla="*/ 4743 w 57"/>
                  <a:gd name="T19" fmla="*/ 55 h 17"/>
                  <a:gd name="T20" fmla="*/ 3968 w 57"/>
                  <a:gd name="T21" fmla="*/ 1 h 17"/>
                  <a:gd name="T22" fmla="*/ 3277 w 57"/>
                  <a:gd name="T23" fmla="*/ 1 h 17"/>
                  <a:gd name="T24" fmla="*/ 2497 w 57"/>
                  <a:gd name="T25" fmla="*/ 1 h 17"/>
                  <a:gd name="T26" fmla="*/ 2014 w 57"/>
                  <a:gd name="T27" fmla="*/ 1 h 17"/>
                  <a:gd name="T28" fmla="*/ 1251 w 57"/>
                  <a:gd name="T29" fmla="*/ 1 h 17"/>
                  <a:gd name="T30" fmla="*/ 781 w 57"/>
                  <a:gd name="T31" fmla="*/ 1 h 17"/>
                  <a:gd name="T32" fmla="*/ 4 w 57"/>
                  <a:gd name="T33" fmla="*/ 0 h 17"/>
                  <a:gd name="T34" fmla="*/ 0 w 57"/>
                  <a:gd name="T35" fmla="*/ 1 h 17"/>
                  <a:gd name="T36" fmla="*/ 0 w 57"/>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7"/>
                  <a:gd name="T59" fmla="*/ 57 w 5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7">
                    <a:moveTo>
                      <a:pt x="0" y="10"/>
                    </a:moveTo>
                    <a:lnTo>
                      <a:pt x="4" y="10"/>
                    </a:lnTo>
                    <a:lnTo>
                      <a:pt x="9" y="10"/>
                    </a:lnTo>
                    <a:lnTo>
                      <a:pt x="15" y="10"/>
                    </a:lnTo>
                    <a:lnTo>
                      <a:pt x="23" y="10"/>
                    </a:lnTo>
                    <a:lnTo>
                      <a:pt x="30" y="11"/>
                    </a:lnTo>
                    <a:lnTo>
                      <a:pt x="38" y="13"/>
                    </a:lnTo>
                    <a:lnTo>
                      <a:pt x="46" y="15"/>
                    </a:lnTo>
                    <a:lnTo>
                      <a:pt x="53" y="17"/>
                    </a:lnTo>
                    <a:lnTo>
                      <a:pt x="57" y="9"/>
                    </a:lnTo>
                    <a:lnTo>
                      <a:pt x="48" y="6"/>
                    </a:lnTo>
                    <a:lnTo>
                      <a:pt x="40" y="4"/>
                    </a:lnTo>
                    <a:lnTo>
                      <a:pt x="31" y="2"/>
                    </a:lnTo>
                    <a:lnTo>
                      <a:pt x="24" y="1"/>
                    </a:lnTo>
                    <a:lnTo>
                      <a:pt x="16" y="1"/>
                    </a:lnTo>
                    <a:lnTo>
                      <a:pt x="9" y="1"/>
                    </a:lnTo>
                    <a:lnTo>
                      <a:pt x="4" y="0"/>
                    </a:lnTo>
                    <a:lnTo>
                      <a:pt x="0" y="1"/>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41" name="Freeform 11"/>
              <p:cNvSpPr>
                <a:spLocks noChangeArrowheads="1"/>
              </p:cNvSpPr>
              <p:nvPr/>
            </p:nvSpPr>
            <p:spPr bwMode="auto">
              <a:xfrm>
                <a:off x="2769" y="101"/>
                <a:ext cx="104" cy="53"/>
              </a:xfrm>
              <a:custGeom>
                <a:avLst/>
                <a:gdLst>
                  <a:gd name="T0" fmla="*/ 488 w 104"/>
                  <a:gd name="T1" fmla="*/ 0 h 55"/>
                  <a:gd name="T2" fmla="*/ 3 w 104"/>
                  <a:gd name="T3" fmla="*/ 0 h 55"/>
                  <a:gd name="T4" fmla="*/ 0 w 104"/>
                  <a:gd name="T5" fmla="*/ 4 h 55"/>
                  <a:gd name="T6" fmla="*/ 0 w 104"/>
                  <a:gd name="T7" fmla="*/ 809 h 55"/>
                  <a:gd name="T8" fmla="*/ 1 w 104"/>
                  <a:gd name="T9" fmla="*/ 1162 h 55"/>
                  <a:gd name="T10" fmla="*/ 3 w 104"/>
                  <a:gd name="T11" fmla="*/ 1752 h 55"/>
                  <a:gd name="T12" fmla="*/ 8 w 104"/>
                  <a:gd name="T13" fmla="*/ 2330 h 55"/>
                  <a:gd name="T14" fmla="*/ 646 w 104"/>
                  <a:gd name="T15" fmla="*/ 2942 h 55"/>
                  <a:gd name="T16" fmla="*/ 955 w 104"/>
                  <a:gd name="T17" fmla="*/ 3633 h 55"/>
                  <a:gd name="T18" fmla="*/ 1356 w 104"/>
                  <a:gd name="T19" fmla="*/ 4085 h 55"/>
                  <a:gd name="T20" fmla="*/ 1772 w 104"/>
                  <a:gd name="T21" fmla="*/ 4627 h 55"/>
                  <a:gd name="T22" fmla="*/ 2245 w 104"/>
                  <a:gd name="T23" fmla="*/ 5159 h 55"/>
                  <a:gd name="T24" fmla="*/ 2708 w 104"/>
                  <a:gd name="T25" fmla="*/ 5324 h 55"/>
                  <a:gd name="T26" fmla="*/ 3203 w 104"/>
                  <a:gd name="T27" fmla="*/ 5537 h 55"/>
                  <a:gd name="T28" fmla="*/ 3789 w 104"/>
                  <a:gd name="T29" fmla="*/ 5408 h 55"/>
                  <a:gd name="T30" fmla="*/ 4240 w 104"/>
                  <a:gd name="T31" fmla="*/ 5202 h 55"/>
                  <a:gd name="T32" fmla="*/ 4787 w 104"/>
                  <a:gd name="T33" fmla="*/ 4811 h 55"/>
                  <a:gd name="T34" fmla="*/ 4859 w 104"/>
                  <a:gd name="T35" fmla="*/ 4627 h 55"/>
                  <a:gd name="T36" fmla="*/ 4859 w 104"/>
                  <a:gd name="T37" fmla="*/ 4484 h 55"/>
                  <a:gd name="T38" fmla="*/ 4859 w 104"/>
                  <a:gd name="T39" fmla="*/ 4311 h 55"/>
                  <a:gd name="T40" fmla="*/ 4787 w 104"/>
                  <a:gd name="T41" fmla="*/ 4085 h 55"/>
                  <a:gd name="T42" fmla="*/ 4694 w 104"/>
                  <a:gd name="T43" fmla="*/ 3633 h 55"/>
                  <a:gd name="T44" fmla="*/ 4404 w 104"/>
                  <a:gd name="T45" fmla="*/ 2942 h 55"/>
                  <a:gd name="T46" fmla="*/ 4107 w 104"/>
                  <a:gd name="T47" fmla="*/ 2489 h 55"/>
                  <a:gd name="T48" fmla="*/ 3789 w 104"/>
                  <a:gd name="T49" fmla="*/ 1752 h 55"/>
                  <a:gd name="T50" fmla="*/ 3352 w 104"/>
                  <a:gd name="T51" fmla="*/ 1162 h 55"/>
                  <a:gd name="T52" fmla="*/ 2996 w 104"/>
                  <a:gd name="T53" fmla="*/ 868 h 55"/>
                  <a:gd name="T54" fmla="*/ 2560 w 104"/>
                  <a:gd name="T55" fmla="*/ 40 h 55"/>
                  <a:gd name="T56" fmla="*/ 2245 w 104"/>
                  <a:gd name="T57" fmla="*/ 4 h 55"/>
                  <a:gd name="T58" fmla="*/ 1795 w 104"/>
                  <a:gd name="T59" fmla="*/ 1 h 55"/>
                  <a:gd name="T60" fmla="*/ 1498 w 104"/>
                  <a:gd name="T61" fmla="*/ 0 h 55"/>
                  <a:gd name="T62" fmla="*/ 1198 w 104"/>
                  <a:gd name="T63" fmla="*/ 0 h 55"/>
                  <a:gd name="T64" fmla="*/ 807 w 104"/>
                  <a:gd name="T65" fmla="*/ 0 h 55"/>
                  <a:gd name="T66" fmla="*/ 611 w 104"/>
                  <a:gd name="T67" fmla="*/ 0 h 55"/>
                  <a:gd name="T68" fmla="*/ 488 w 104"/>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4"/>
                  <a:gd name="T106" fmla="*/ 0 h 55"/>
                  <a:gd name="T107" fmla="*/ 104 w 104"/>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4" h="55">
                    <a:moveTo>
                      <a:pt x="9" y="0"/>
                    </a:moveTo>
                    <a:lnTo>
                      <a:pt x="3" y="0"/>
                    </a:lnTo>
                    <a:lnTo>
                      <a:pt x="0" y="4"/>
                    </a:lnTo>
                    <a:lnTo>
                      <a:pt x="0" y="7"/>
                    </a:lnTo>
                    <a:lnTo>
                      <a:pt x="1" y="12"/>
                    </a:lnTo>
                    <a:lnTo>
                      <a:pt x="3" y="18"/>
                    </a:lnTo>
                    <a:lnTo>
                      <a:pt x="8" y="23"/>
                    </a:lnTo>
                    <a:lnTo>
                      <a:pt x="14" y="30"/>
                    </a:lnTo>
                    <a:lnTo>
                      <a:pt x="21" y="36"/>
                    </a:lnTo>
                    <a:lnTo>
                      <a:pt x="29" y="41"/>
                    </a:lnTo>
                    <a:lnTo>
                      <a:pt x="38" y="46"/>
                    </a:lnTo>
                    <a:lnTo>
                      <a:pt x="48" y="51"/>
                    </a:lnTo>
                    <a:lnTo>
                      <a:pt x="58" y="53"/>
                    </a:lnTo>
                    <a:lnTo>
                      <a:pt x="69" y="55"/>
                    </a:lnTo>
                    <a:lnTo>
                      <a:pt x="81" y="54"/>
                    </a:lnTo>
                    <a:lnTo>
                      <a:pt x="91" y="52"/>
                    </a:lnTo>
                    <a:lnTo>
                      <a:pt x="103" y="48"/>
                    </a:lnTo>
                    <a:lnTo>
                      <a:pt x="104" y="46"/>
                    </a:lnTo>
                    <a:lnTo>
                      <a:pt x="104" y="45"/>
                    </a:lnTo>
                    <a:lnTo>
                      <a:pt x="104" y="43"/>
                    </a:lnTo>
                    <a:lnTo>
                      <a:pt x="103" y="41"/>
                    </a:lnTo>
                    <a:lnTo>
                      <a:pt x="100" y="36"/>
                    </a:lnTo>
                    <a:lnTo>
                      <a:pt x="94" y="30"/>
                    </a:lnTo>
                    <a:lnTo>
                      <a:pt x="88" y="25"/>
                    </a:lnTo>
                    <a:lnTo>
                      <a:pt x="81" y="18"/>
                    </a:lnTo>
                    <a:lnTo>
                      <a:pt x="72" y="12"/>
                    </a:lnTo>
                    <a:lnTo>
                      <a:pt x="64" y="8"/>
                    </a:lnTo>
                    <a:lnTo>
                      <a:pt x="55" y="6"/>
                    </a:lnTo>
                    <a:lnTo>
                      <a:pt x="48" y="4"/>
                    </a:lnTo>
                    <a:lnTo>
                      <a:pt x="39" y="1"/>
                    </a:lnTo>
                    <a:lnTo>
                      <a:pt x="32" y="0"/>
                    </a:lnTo>
                    <a:lnTo>
                      <a:pt x="25"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42" name="Freeform 12"/>
              <p:cNvSpPr>
                <a:spLocks noChangeArrowheads="1"/>
              </p:cNvSpPr>
              <p:nvPr/>
            </p:nvSpPr>
            <p:spPr bwMode="auto">
              <a:xfrm>
                <a:off x="2764" y="95"/>
                <a:ext cx="109" cy="65"/>
              </a:xfrm>
              <a:custGeom>
                <a:avLst/>
                <a:gdLst>
                  <a:gd name="T0" fmla="*/ 4128 w 109"/>
                  <a:gd name="T1" fmla="*/ 11284 h 65"/>
                  <a:gd name="T2" fmla="*/ 3669 w 109"/>
                  <a:gd name="T3" fmla="*/ 12386 h 65"/>
                  <a:gd name="T4" fmla="*/ 3297 w 109"/>
                  <a:gd name="T5" fmla="*/ 13071 h 65"/>
                  <a:gd name="T6" fmla="*/ 2842 w 109"/>
                  <a:gd name="T7" fmla="*/ 13074 h 65"/>
                  <a:gd name="T8" fmla="*/ 2523 w 109"/>
                  <a:gd name="T9" fmla="*/ 12894 h 65"/>
                  <a:gd name="T10" fmla="*/ 2060 w 109"/>
                  <a:gd name="T11" fmla="*/ 12155 h 65"/>
                  <a:gd name="T12" fmla="*/ 1663 w 109"/>
                  <a:gd name="T13" fmla="*/ 11268 h 65"/>
                  <a:gd name="T14" fmla="*/ 1342 w 109"/>
                  <a:gd name="T15" fmla="*/ 10316 h 65"/>
                  <a:gd name="T16" fmla="*/ 1130 w 109"/>
                  <a:gd name="T17" fmla="*/ 8900 h 65"/>
                  <a:gd name="T18" fmla="*/ 777 w 109"/>
                  <a:gd name="T19" fmla="*/ 7679 h 65"/>
                  <a:gd name="T20" fmla="*/ 594 w 109"/>
                  <a:gd name="T21" fmla="*/ 5789 h 65"/>
                  <a:gd name="T22" fmla="*/ 479 w 109"/>
                  <a:gd name="T23" fmla="*/ 4923 h 65"/>
                  <a:gd name="T24" fmla="*/ 431 w 109"/>
                  <a:gd name="T25" fmla="*/ 3388 h 65"/>
                  <a:gd name="T26" fmla="*/ 9 w 109"/>
                  <a:gd name="T27" fmla="*/ 2704 h 65"/>
                  <a:gd name="T28" fmla="*/ 9 w 109"/>
                  <a:gd name="T29" fmla="*/ 2508 h 65"/>
                  <a:gd name="T30" fmla="*/ 431 w 109"/>
                  <a:gd name="T31" fmla="*/ 2338 h 65"/>
                  <a:gd name="T32" fmla="*/ 506 w 109"/>
                  <a:gd name="T33" fmla="*/ 2338 h 65"/>
                  <a:gd name="T34" fmla="*/ 506 w 109"/>
                  <a:gd name="T35" fmla="*/ 0 h 65"/>
                  <a:gd name="T36" fmla="*/ 5 w 109"/>
                  <a:gd name="T37" fmla="*/ 2 h 65"/>
                  <a:gd name="T38" fmla="*/ 1 w 109"/>
                  <a:gd name="T39" fmla="*/ 75 h 65"/>
                  <a:gd name="T40" fmla="*/ 0 w 109"/>
                  <a:gd name="T41" fmla="*/ 2704 h 65"/>
                  <a:gd name="T42" fmla="*/ 1 w 109"/>
                  <a:gd name="T43" fmla="*/ 4565 h 65"/>
                  <a:gd name="T44" fmla="*/ 4 w 109"/>
                  <a:gd name="T45" fmla="*/ 5789 h 65"/>
                  <a:gd name="T46" fmla="*/ 9 w 109"/>
                  <a:gd name="T47" fmla="*/ 7679 h 65"/>
                  <a:gd name="T48" fmla="*/ 563 w 109"/>
                  <a:gd name="T49" fmla="*/ 9015 h 65"/>
                  <a:gd name="T50" fmla="*/ 819 w 109"/>
                  <a:gd name="T51" fmla="*/ 10489 h 65"/>
                  <a:gd name="T52" fmla="*/ 1205 w 109"/>
                  <a:gd name="T53" fmla="*/ 11966 h 65"/>
                  <a:gd name="T54" fmla="*/ 1559 w 109"/>
                  <a:gd name="T55" fmla="*/ 13074 h 65"/>
                  <a:gd name="T56" fmla="*/ 2011 w 109"/>
                  <a:gd name="T57" fmla="*/ 14093 h 65"/>
                  <a:gd name="T58" fmla="*/ 2391 w 109"/>
                  <a:gd name="T59" fmla="*/ 14959 h 65"/>
                  <a:gd name="T60" fmla="*/ 2842 w 109"/>
                  <a:gd name="T61" fmla="*/ 15185 h 65"/>
                  <a:gd name="T62" fmla="*/ 3338 w 109"/>
                  <a:gd name="T63" fmla="*/ 15148 h 65"/>
                  <a:gd name="T64" fmla="*/ 3826 w 109"/>
                  <a:gd name="T65" fmla="*/ 14355 h 65"/>
                  <a:gd name="T66" fmla="*/ 4271 w 109"/>
                  <a:gd name="T67" fmla="*/ 13074 h 65"/>
                  <a:gd name="T68" fmla="*/ 4128 w 109"/>
                  <a:gd name="T69" fmla="*/ 11284 h 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
                  <a:gd name="T106" fmla="*/ 0 h 65"/>
                  <a:gd name="T107" fmla="*/ 109 w 109"/>
                  <a:gd name="T108" fmla="*/ 65 h 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 h="65">
                    <a:moveTo>
                      <a:pt x="105" y="48"/>
                    </a:moveTo>
                    <a:lnTo>
                      <a:pt x="94" y="53"/>
                    </a:lnTo>
                    <a:lnTo>
                      <a:pt x="84" y="55"/>
                    </a:lnTo>
                    <a:lnTo>
                      <a:pt x="73" y="56"/>
                    </a:lnTo>
                    <a:lnTo>
                      <a:pt x="64" y="54"/>
                    </a:lnTo>
                    <a:lnTo>
                      <a:pt x="53" y="51"/>
                    </a:lnTo>
                    <a:lnTo>
                      <a:pt x="43" y="47"/>
                    </a:lnTo>
                    <a:lnTo>
                      <a:pt x="35" y="43"/>
                    </a:lnTo>
                    <a:lnTo>
                      <a:pt x="28" y="37"/>
                    </a:lnTo>
                    <a:lnTo>
                      <a:pt x="21" y="32"/>
                    </a:lnTo>
                    <a:lnTo>
                      <a:pt x="16" y="25"/>
                    </a:lnTo>
                    <a:lnTo>
                      <a:pt x="12" y="20"/>
                    </a:lnTo>
                    <a:lnTo>
                      <a:pt x="10" y="15"/>
                    </a:lnTo>
                    <a:lnTo>
                      <a:pt x="9" y="12"/>
                    </a:lnTo>
                    <a:lnTo>
                      <a:pt x="9" y="11"/>
                    </a:lnTo>
                    <a:lnTo>
                      <a:pt x="10" y="10"/>
                    </a:lnTo>
                    <a:lnTo>
                      <a:pt x="13" y="10"/>
                    </a:lnTo>
                    <a:lnTo>
                      <a:pt x="13" y="0"/>
                    </a:lnTo>
                    <a:lnTo>
                      <a:pt x="5" y="2"/>
                    </a:lnTo>
                    <a:lnTo>
                      <a:pt x="1" y="6"/>
                    </a:lnTo>
                    <a:lnTo>
                      <a:pt x="0" y="12"/>
                    </a:lnTo>
                    <a:lnTo>
                      <a:pt x="1" y="19"/>
                    </a:lnTo>
                    <a:lnTo>
                      <a:pt x="4" y="25"/>
                    </a:lnTo>
                    <a:lnTo>
                      <a:pt x="9" y="32"/>
                    </a:lnTo>
                    <a:lnTo>
                      <a:pt x="15" y="38"/>
                    </a:lnTo>
                    <a:lnTo>
                      <a:pt x="22" y="45"/>
                    </a:lnTo>
                    <a:lnTo>
                      <a:pt x="31" y="50"/>
                    </a:lnTo>
                    <a:lnTo>
                      <a:pt x="40" y="56"/>
                    </a:lnTo>
                    <a:lnTo>
                      <a:pt x="51" y="60"/>
                    </a:lnTo>
                    <a:lnTo>
                      <a:pt x="61" y="62"/>
                    </a:lnTo>
                    <a:lnTo>
                      <a:pt x="73" y="65"/>
                    </a:lnTo>
                    <a:lnTo>
                      <a:pt x="85" y="64"/>
                    </a:lnTo>
                    <a:lnTo>
                      <a:pt x="97" y="61"/>
                    </a:lnTo>
                    <a:lnTo>
                      <a:pt x="109" y="56"/>
                    </a:lnTo>
                    <a:lnTo>
                      <a:pt x="105" y="4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43" name="Freeform 13"/>
              <p:cNvSpPr>
                <a:spLocks noChangeArrowheads="1"/>
              </p:cNvSpPr>
              <p:nvPr/>
            </p:nvSpPr>
            <p:spPr bwMode="auto">
              <a:xfrm>
                <a:off x="2834" y="105"/>
                <a:ext cx="44" cy="52"/>
              </a:xfrm>
              <a:custGeom>
                <a:avLst/>
                <a:gdLst>
                  <a:gd name="T0" fmla="*/ 0 w 47"/>
                  <a:gd name="T1" fmla="*/ 19467 h 47"/>
                  <a:gd name="T2" fmla="*/ 419 w 47"/>
                  <a:gd name="T3" fmla="*/ 29200 h 47"/>
                  <a:gd name="T4" fmla="*/ 734 w 47"/>
                  <a:gd name="T5" fmla="*/ 44124 h 47"/>
                  <a:gd name="T6" fmla="*/ 1131 w 47"/>
                  <a:gd name="T7" fmla="*/ 56339 h 47"/>
                  <a:gd name="T8" fmla="*/ 1310 w 47"/>
                  <a:gd name="T9" fmla="*/ 70003 h 47"/>
                  <a:gd name="T10" fmla="*/ 1577 w 47"/>
                  <a:gd name="T11" fmla="*/ 82982 h 47"/>
                  <a:gd name="T12" fmla="*/ 1744 w 47"/>
                  <a:gd name="T13" fmla="*/ 91926 h 47"/>
                  <a:gd name="T14" fmla="*/ 1744 w 47"/>
                  <a:gd name="T15" fmla="*/ 96946 h 47"/>
                  <a:gd name="T16" fmla="*/ 1785 w 47"/>
                  <a:gd name="T17" fmla="*/ 96946 h 47"/>
                  <a:gd name="T18" fmla="*/ 1785 w 47"/>
                  <a:gd name="T19" fmla="*/ 91926 h 47"/>
                  <a:gd name="T20" fmla="*/ 1974 w 47"/>
                  <a:gd name="T21" fmla="*/ 114133 h 47"/>
                  <a:gd name="T22" fmla="*/ 2101 w 47"/>
                  <a:gd name="T23" fmla="*/ 107351 h 47"/>
                  <a:gd name="T24" fmla="*/ 2149 w 47"/>
                  <a:gd name="T25" fmla="*/ 97711 h 47"/>
                  <a:gd name="T26" fmla="*/ 2101 w 47"/>
                  <a:gd name="T27" fmla="*/ 90025 h 47"/>
                  <a:gd name="T28" fmla="*/ 2023 w 47"/>
                  <a:gd name="T29" fmla="*/ 82982 h 47"/>
                  <a:gd name="T30" fmla="*/ 1898 w 47"/>
                  <a:gd name="T31" fmla="*/ 70003 h 47"/>
                  <a:gd name="T32" fmla="*/ 1639 w 47"/>
                  <a:gd name="T33" fmla="*/ 54832 h 47"/>
                  <a:gd name="T34" fmla="*/ 1310 w 47"/>
                  <a:gd name="T35" fmla="*/ 37351 h 47"/>
                  <a:gd name="T36" fmla="*/ 940 w 47"/>
                  <a:gd name="T37" fmla="*/ 24925 h 47"/>
                  <a:gd name="T38" fmla="*/ 537 w 47"/>
                  <a:gd name="T39" fmla="*/ 469 h 47"/>
                  <a:gd name="T40" fmla="*/ 4 w 47"/>
                  <a:gd name="T41" fmla="*/ 0 h 47"/>
                  <a:gd name="T42" fmla="*/ 0 w 47"/>
                  <a:gd name="T43" fmla="*/ 19467 h 4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7"/>
                  <a:gd name="T67" fmla="*/ 0 h 47"/>
                  <a:gd name="T68" fmla="*/ 47 w 47"/>
                  <a:gd name="T69" fmla="*/ 47 h 4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7" h="47">
                    <a:moveTo>
                      <a:pt x="0" y="8"/>
                    </a:moveTo>
                    <a:lnTo>
                      <a:pt x="8" y="13"/>
                    </a:lnTo>
                    <a:lnTo>
                      <a:pt x="17" y="18"/>
                    </a:lnTo>
                    <a:lnTo>
                      <a:pt x="24" y="24"/>
                    </a:lnTo>
                    <a:lnTo>
                      <a:pt x="29" y="29"/>
                    </a:lnTo>
                    <a:lnTo>
                      <a:pt x="35" y="35"/>
                    </a:lnTo>
                    <a:lnTo>
                      <a:pt x="38" y="39"/>
                    </a:lnTo>
                    <a:lnTo>
                      <a:pt x="38" y="40"/>
                    </a:lnTo>
                    <a:lnTo>
                      <a:pt x="39" y="40"/>
                    </a:lnTo>
                    <a:lnTo>
                      <a:pt x="39" y="39"/>
                    </a:lnTo>
                    <a:lnTo>
                      <a:pt x="43" y="47"/>
                    </a:lnTo>
                    <a:lnTo>
                      <a:pt x="46" y="45"/>
                    </a:lnTo>
                    <a:lnTo>
                      <a:pt x="47" y="41"/>
                    </a:lnTo>
                    <a:lnTo>
                      <a:pt x="46" y="38"/>
                    </a:lnTo>
                    <a:lnTo>
                      <a:pt x="45" y="35"/>
                    </a:lnTo>
                    <a:lnTo>
                      <a:pt x="41" y="29"/>
                    </a:lnTo>
                    <a:lnTo>
                      <a:pt x="36" y="23"/>
                    </a:lnTo>
                    <a:lnTo>
                      <a:pt x="29" y="16"/>
                    </a:lnTo>
                    <a:lnTo>
                      <a:pt x="21" y="11"/>
                    </a:lnTo>
                    <a:lnTo>
                      <a:pt x="12" y="5"/>
                    </a:lnTo>
                    <a:lnTo>
                      <a:pt x="4"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44" name="Freeform 14"/>
              <p:cNvSpPr>
                <a:spLocks noChangeArrowheads="1"/>
              </p:cNvSpPr>
              <p:nvPr/>
            </p:nvSpPr>
            <p:spPr bwMode="auto">
              <a:xfrm>
                <a:off x="2778" y="95"/>
                <a:ext cx="54" cy="12"/>
              </a:xfrm>
              <a:custGeom>
                <a:avLst/>
                <a:gdLst>
                  <a:gd name="T0" fmla="*/ 0 w 57"/>
                  <a:gd name="T1" fmla="*/ 59 h 17"/>
                  <a:gd name="T2" fmla="*/ 4 w 57"/>
                  <a:gd name="T3" fmla="*/ 59 h 17"/>
                  <a:gd name="T4" fmla="*/ 9 w 57"/>
                  <a:gd name="T5" fmla="*/ 59 h 17"/>
                  <a:gd name="T6" fmla="*/ 364 w 57"/>
                  <a:gd name="T7" fmla="*/ 59 h 17"/>
                  <a:gd name="T8" fmla="*/ 494 w 57"/>
                  <a:gd name="T9" fmla="*/ 59 h 17"/>
                  <a:gd name="T10" fmla="*/ 708 w 57"/>
                  <a:gd name="T11" fmla="*/ 62 h 17"/>
                  <a:gd name="T12" fmla="*/ 881 w 57"/>
                  <a:gd name="T13" fmla="*/ 68 h 17"/>
                  <a:gd name="T14" fmla="*/ 1066 w 57"/>
                  <a:gd name="T15" fmla="*/ 73 h 17"/>
                  <a:gd name="T16" fmla="*/ 1263 w 57"/>
                  <a:gd name="T17" fmla="*/ 87 h 17"/>
                  <a:gd name="T18" fmla="*/ 1330 w 57"/>
                  <a:gd name="T19" fmla="*/ 55 h 17"/>
                  <a:gd name="T20" fmla="*/ 1140 w 57"/>
                  <a:gd name="T21" fmla="*/ 1 h 17"/>
                  <a:gd name="T22" fmla="*/ 929 w 57"/>
                  <a:gd name="T23" fmla="*/ 1 h 17"/>
                  <a:gd name="T24" fmla="*/ 745 w 57"/>
                  <a:gd name="T25" fmla="*/ 1 h 17"/>
                  <a:gd name="T26" fmla="*/ 520 w 57"/>
                  <a:gd name="T27" fmla="*/ 1 h 17"/>
                  <a:gd name="T28" fmla="*/ 364 w 57"/>
                  <a:gd name="T29" fmla="*/ 1 h 17"/>
                  <a:gd name="T30" fmla="*/ 9 w 57"/>
                  <a:gd name="T31" fmla="*/ 0 h 17"/>
                  <a:gd name="T32" fmla="*/ 4 w 57"/>
                  <a:gd name="T33" fmla="*/ 0 h 17"/>
                  <a:gd name="T34" fmla="*/ 0 w 57"/>
                  <a:gd name="T35" fmla="*/ 0 h 17"/>
                  <a:gd name="T36" fmla="*/ 0 w 57"/>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7"/>
                  <a:gd name="T59" fmla="*/ 57 w 5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7">
                    <a:moveTo>
                      <a:pt x="0" y="10"/>
                    </a:moveTo>
                    <a:lnTo>
                      <a:pt x="4" y="10"/>
                    </a:lnTo>
                    <a:lnTo>
                      <a:pt x="9" y="10"/>
                    </a:lnTo>
                    <a:lnTo>
                      <a:pt x="16" y="10"/>
                    </a:lnTo>
                    <a:lnTo>
                      <a:pt x="22" y="10"/>
                    </a:lnTo>
                    <a:lnTo>
                      <a:pt x="29" y="11"/>
                    </a:lnTo>
                    <a:lnTo>
                      <a:pt x="38" y="13"/>
                    </a:lnTo>
                    <a:lnTo>
                      <a:pt x="45" y="14"/>
                    </a:lnTo>
                    <a:lnTo>
                      <a:pt x="53" y="17"/>
                    </a:lnTo>
                    <a:lnTo>
                      <a:pt x="57" y="9"/>
                    </a:lnTo>
                    <a:lnTo>
                      <a:pt x="48" y="6"/>
                    </a:lnTo>
                    <a:lnTo>
                      <a:pt x="40" y="3"/>
                    </a:lnTo>
                    <a:lnTo>
                      <a:pt x="31" y="2"/>
                    </a:lnTo>
                    <a:lnTo>
                      <a:pt x="23" y="1"/>
                    </a:lnTo>
                    <a:lnTo>
                      <a:pt x="16" y="1"/>
                    </a:lnTo>
                    <a:lnTo>
                      <a:pt x="9" y="0"/>
                    </a:lnTo>
                    <a:lnTo>
                      <a:pt x="4"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45" name="Freeform 15"/>
              <p:cNvSpPr>
                <a:spLocks noChangeArrowheads="1"/>
              </p:cNvSpPr>
              <p:nvPr/>
            </p:nvSpPr>
            <p:spPr bwMode="auto">
              <a:xfrm>
                <a:off x="1502" y="101"/>
                <a:ext cx="104" cy="53"/>
              </a:xfrm>
              <a:custGeom>
                <a:avLst/>
                <a:gdLst>
                  <a:gd name="T0" fmla="*/ 488 w 104"/>
                  <a:gd name="T1" fmla="*/ 0 h 55"/>
                  <a:gd name="T2" fmla="*/ 4 w 104"/>
                  <a:gd name="T3" fmla="*/ 1 h 55"/>
                  <a:gd name="T4" fmla="*/ 0 w 104"/>
                  <a:gd name="T5" fmla="*/ 4 h 55"/>
                  <a:gd name="T6" fmla="*/ 0 w 104"/>
                  <a:gd name="T7" fmla="*/ 809 h 55"/>
                  <a:gd name="T8" fmla="*/ 1 w 104"/>
                  <a:gd name="T9" fmla="*/ 1162 h 55"/>
                  <a:gd name="T10" fmla="*/ 4 w 104"/>
                  <a:gd name="T11" fmla="*/ 1752 h 55"/>
                  <a:gd name="T12" fmla="*/ 8 w 104"/>
                  <a:gd name="T13" fmla="*/ 2330 h 55"/>
                  <a:gd name="T14" fmla="*/ 646 w 104"/>
                  <a:gd name="T15" fmla="*/ 2942 h 55"/>
                  <a:gd name="T16" fmla="*/ 903 w 104"/>
                  <a:gd name="T17" fmla="*/ 3633 h 55"/>
                  <a:gd name="T18" fmla="*/ 1356 w 104"/>
                  <a:gd name="T19" fmla="*/ 4085 h 55"/>
                  <a:gd name="T20" fmla="*/ 1772 w 104"/>
                  <a:gd name="T21" fmla="*/ 4627 h 55"/>
                  <a:gd name="T22" fmla="*/ 2245 w 104"/>
                  <a:gd name="T23" fmla="*/ 5159 h 55"/>
                  <a:gd name="T24" fmla="*/ 2774 w 104"/>
                  <a:gd name="T25" fmla="*/ 5324 h 55"/>
                  <a:gd name="T26" fmla="*/ 3203 w 104"/>
                  <a:gd name="T27" fmla="*/ 5537 h 55"/>
                  <a:gd name="T28" fmla="*/ 3750 w 104"/>
                  <a:gd name="T29" fmla="*/ 5408 h 55"/>
                  <a:gd name="T30" fmla="*/ 4240 w 104"/>
                  <a:gd name="T31" fmla="*/ 5202 h 55"/>
                  <a:gd name="T32" fmla="*/ 4787 w 104"/>
                  <a:gd name="T33" fmla="*/ 4811 h 55"/>
                  <a:gd name="T34" fmla="*/ 4859 w 104"/>
                  <a:gd name="T35" fmla="*/ 4627 h 55"/>
                  <a:gd name="T36" fmla="*/ 4859 w 104"/>
                  <a:gd name="T37" fmla="*/ 4484 h 55"/>
                  <a:gd name="T38" fmla="*/ 4859 w 104"/>
                  <a:gd name="T39" fmla="*/ 4311 h 55"/>
                  <a:gd name="T40" fmla="*/ 4787 w 104"/>
                  <a:gd name="T41" fmla="*/ 4085 h 55"/>
                  <a:gd name="T42" fmla="*/ 4694 w 104"/>
                  <a:gd name="T43" fmla="*/ 3633 h 55"/>
                  <a:gd name="T44" fmla="*/ 4438 w 104"/>
                  <a:gd name="T45" fmla="*/ 2942 h 55"/>
                  <a:gd name="T46" fmla="*/ 4107 w 104"/>
                  <a:gd name="T47" fmla="*/ 2489 h 55"/>
                  <a:gd name="T48" fmla="*/ 3789 w 104"/>
                  <a:gd name="T49" fmla="*/ 1752 h 55"/>
                  <a:gd name="T50" fmla="*/ 3352 w 104"/>
                  <a:gd name="T51" fmla="*/ 1162 h 55"/>
                  <a:gd name="T52" fmla="*/ 2996 w 104"/>
                  <a:gd name="T53" fmla="*/ 868 h 55"/>
                  <a:gd name="T54" fmla="*/ 2560 w 104"/>
                  <a:gd name="T55" fmla="*/ 40 h 55"/>
                  <a:gd name="T56" fmla="*/ 2245 w 104"/>
                  <a:gd name="T57" fmla="*/ 4 h 55"/>
                  <a:gd name="T58" fmla="*/ 1795 w 104"/>
                  <a:gd name="T59" fmla="*/ 1 h 55"/>
                  <a:gd name="T60" fmla="*/ 1498 w 104"/>
                  <a:gd name="T61" fmla="*/ 0 h 55"/>
                  <a:gd name="T62" fmla="*/ 1198 w 104"/>
                  <a:gd name="T63" fmla="*/ 0 h 55"/>
                  <a:gd name="T64" fmla="*/ 807 w 104"/>
                  <a:gd name="T65" fmla="*/ 0 h 55"/>
                  <a:gd name="T66" fmla="*/ 611 w 104"/>
                  <a:gd name="T67" fmla="*/ 0 h 55"/>
                  <a:gd name="T68" fmla="*/ 488 w 104"/>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4"/>
                  <a:gd name="T106" fmla="*/ 0 h 55"/>
                  <a:gd name="T107" fmla="*/ 104 w 104"/>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4" h="55">
                    <a:moveTo>
                      <a:pt x="9" y="0"/>
                    </a:moveTo>
                    <a:lnTo>
                      <a:pt x="4" y="1"/>
                    </a:lnTo>
                    <a:lnTo>
                      <a:pt x="0" y="4"/>
                    </a:lnTo>
                    <a:lnTo>
                      <a:pt x="0" y="7"/>
                    </a:lnTo>
                    <a:lnTo>
                      <a:pt x="1" y="12"/>
                    </a:lnTo>
                    <a:lnTo>
                      <a:pt x="4" y="18"/>
                    </a:lnTo>
                    <a:lnTo>
                      <a:pt x="8" y="23"/>
                    </a:lnTo>
                    <a:lnTo>
                      <a:pt x="14" y="30"/>
                    </a:lnTo>
                    <a:lnTo>
                      <a:pt x="20" y="36"/>
                    </a:lnTo>
                    <a:lnTo>
                      <a:pt x="29" y="41"/>
                    </a:lnTo>
                    <a:lnTo>
                      <a:pt x="38" y="46"/>
                    </a:lnTo>
                    <a:lnTo>
                      <a:pt x="48" y="51"/>
                    </a:lnTo>
                    <a:lnTo>
                      <a:pt x="59" y="53"/>
                    </a:lnTo>
                    <a:lnTo>
                      <a:pt x="69" y="55"/>
                    </a:lnTo>
                    <a:lnTo>
                      <a:pt x="80" y="54"/>
                    </a:lnTo>
                    <a:lnTo>
                      <a:pt x="91" y="52"/>
                    </a:lnTo>
                    <a:lnTo>
                      <a:pt x="103" y="48"/>
                    </a:lnTo>
                    <a:lnTo>
                      <a:pt x="104" y="46"/>
                    </a:lnTo>
                    <a:lnTo>
                      <a:pt x="104" y="45"/>
                    </a:lnTo>
                    <a:lnTo>
                      <a:pt x="104" y="43"/>
                    </a:lnTo>
                    <a:lnTo>
                      <a:pt x="103" y="41"/>
                    </a:lnTo>
                    <a:lnTo>
                      <a:pt x="100" y="36"/>
                    </a:lnTo>
                    <a:lnTo>
                      <a:pt x="95" y="30"/>
                    </a:lnTo>
                    <a:lnTo>
                      <a:pt x="88" y="25"/>
                    </a:lnTo>
                    <a:lnTo>
                      <a:pt x="81" y="18"/>
                    </a:lnTo>
                    <a:lnTo>
                      <a:pt x="72" y="12"/>
                    </a:lnTo>
                    <a:lnTo>
                      <a:pt x="64" y="8"/>
                    </a:lnTo>
                    <a:lnTo>
                      <a:pt x="55" y="6"/>
                    </a:lnTo>
                    <a:lnTo>
                      <a:pt x="48" y="4"/>
                    </a:lnTo>
                    <a:lnTo>
                      <a:pt x="39" y="1"/>
                    </a:lnTo>
                    <a:lnTo>
                      <a:pt x="32" y="0"/>
                    </a:lnTo>
                    <a:lnTo>
                      <a:pt x="25"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46" name="Freeform 16"/>
              <p:cNvSpPr>
                <a:spLocks noChangeArrowheads="1"/>
              </p:cNvSpPr>
              <p:nvPr/>
            </p:nvSpPr>
            <p:spPr bwMode="auto">
              <a:xfrm>
                <a:off x="1497" y="97"/>
                <a:ext cx="109" cy="62"/>
              </a:xfrm>
              <a:custGeom>
                <a:avLst/>
                <a:gdLst>
                  <a:gd name="T0" fmla="*/ 3013 w 110"/>
                  <a:gd name="T1" fmla="*/ 2484 h 64"/>
                  <a:gd name="T2" fmla="*/ 2662 w 110"/>
                  <a:gd name="T3" fmla="*/ 2796 h 64"/>
                  <a:gd name="T4" fmla="*/ 2392 w 110"/>
                  <a:gd name="T5" fmla="*/ 2868 h 64"/>
                  <a:gd name="T6" fmla="*/ 2084 w 110"/>
                  <a:gd name="T7" fmla="*/ 2969 h 64"/>
                  <a:gd name="T8" fmla="*/ 1813 w 110"/>
                  <a:gd name="T9" fmla="*/ 2806 h 64"/>
                  <a:gd name="T10" fmla="*/ 1512 w 110"/>
                  <a:gd name="T11" fmla="*/ 2640 h 64"/>
                  <a:gd name="T12" fmla="*/ 1250 w 110"/>
                  <a:gd name="T13" fmla="*/ 2475 h 64"/>
                  <a:gd name="T14" fmla="*/ 1016 w 110"/>
                  <a:gd name="T15" fmla="*/ 2248 h 64"/>
                  <a:gd name="T16" fmla="*/ 826 w 110"/>
                  <a:gd name="T17" fmla="*/ 1875 h 64"/>
                  <a:gd name="T18" fmla="*/ 599 w 110"/>
                  <a:gd name="T19" fmla="*/ 1621 h 64"/>
                  <a:gd name="T20" fmla="*/ 454 w 110"/>
                  <a:gd name="T21" fmla="*/ 1273 h 64"/>
                  <a:gd name="T22" fmla="*/ 371 w 110"/>
                  <a:gd name="T23" fmla="*/ 938 h 64"/>
                  <a:gd name="T24" fmla="*/ 315 w 110"/>
                  <a:gd name="T25" fmla="*/ 691 h 64"/>
                  <a:gd name="T26" fmla="*/ 315 w 110"/>
                  <a:gd name="T27" fmla="*/ 576 h 64"/>
                  <a:gd name="T28" fmla="*/ 315 w 110"/>
                  <a:gd name="T29" fmla="*/ 543 h 64"/>
                  <a:gd name="T30" fmla="*/ 330 w 110"/>
                  <a:gd name="T31" fmla="*/ 510 h 64"/>
                  <a:gd name="T32" fmla="*/ 386 w 110"/>
                  <a:gd name="T33" fmla="*/ 510 h 64"/>
                  <a:gd name="T34" fmla="*/ 386 w 110"/>
                  <a:gd name="T35" fmla="*/ 0 h 64"/>
                  <a:gd name="T36" fmla="*/ 6 w 110"/>
                  <a:gd name="T37" fmla="*/ 1 h 64"/>
                  <a:gd name="T38" fmla="*/ 2 w 110"/>
                  <a:gd name="T39" fmla="*/ 5 h 64"/>
                  <a:gd name="T40" fmla="*/ 0 w 110"/>
                  <a:gd name="T41" fmla="*/ 576 h 64"/>
                  <a:gd name="T42" fmla="*/ 2 w 110"/>
                  <a:gd name="T43" fmla="*/ 884 h 64"/>
                  <a:gd name="T44" fmla="*/ 5 w 110"/>
                  <a:gd name="T45" fmla="*/ 1273 h 64"/>
                  <a:gd name="T46" fmla="*/ 315 w 110"/>
                  <a:gd name="T47" fmla="*/ 1621 h 64"/>
                  <a:gd name="T48" fmla="*/ 432 w 110"/>
                  <a:gd name="T49" fmla="*/ 1950 h 64"/>
                  <a:gd name="T50" fmla="*/ 630 w 110"/>
                  <a:gd name="T51" fmla="*/ 2331 h 64"/>
                  <a:gd name="T52" fmla="*/ 914 w 110"/>
                  <a:gd name="T53" fmla="*/ 2631 h 64"/>
                  <a:gd name="T54" fmla="*/ 1134 w 110"/>
                  <a:gd name="T55" fmla="*/ 2969 h 64"/>
                  <a:gd name="T56" fmla="*/ 1432 w 110"/>
                  <a:gd name="T57" fmla="*/ 3165 h 64"/>
                  <a:gd name="T58" fmla="*/ 1737 w 110"/>
                  <a:gd name="T59" fmla="*/ 3364 h 64"/>
                  <a:gd name="T60" fmla="*/ 2084 w 110"/>
                  <a:gd name="T61" fmla="*/ 3365 h 64"/>
                  <a:gd name="T62" fmla="*/ 2436 w 110"/>
                  <a:gd name="T63" fmla="*/ 3364 h 64"/>
                  <a:gd name="T64" fmla="*/ 2760 w 110"/>
                  <a:gd name="T65" fmla="*/ 3168 h 64"/>
                  <a:gd name="T66" fmla="*/ 3093 w 110"/>
                  <a:gd name="T67" fmla="*/ 2970 h 64"/>
                  <a:gd name="T68" fmla="*/ 3013 w 110"/>
                  <a:gd name="T69" fmla="*/ 2484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0"/>
                  <a:gd name="T106" fmla="*/ 0 h 64"/>
                  <a:gd name="T107" fmla="*/ 110 w 110"/>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0" h="64">
                    <a:moveTo>
                      <a:pt x="106" y="47"/>
                    </a:moveTo>
                    <a:lnTo>
                      <a:pt x="95" y="52"/>
                    </a:lnTo>
                    <a:lnTo>
                      <a:pt x="85" y="54"/>
                    </a:lnTo>
                    <a:lnTo>
                      <a:pt x="74" y="55"/>
                    </a:lnTo>
                    <a:lnTo>
                      <a:pt x="64" y="53"/>
                    </a:lnTo>
                    <a:lnTo>
                      <a:pt x="54" y="50"/>
                    </a:lnTo>
                    <a:lnTo>
                      <a:pt x="44" y="46"/>
                    </a:lnTo>
                    <a:lnTo>
                      <a:pt x="36" y="42"/>
                    </a:lnTo>
                    <a:lnTo>
                      <a:pt x="29" y="36"/>
                    </a:lnTo>
                    <a:lnTo>
                      <a:pt x="22" y="31"/>
                    </a:lnTo>
                    <a:lnTo>
                      <a:pt x="17" y="24"/>
                    </a:lnTo>
                    <a:lnTo>
                      <a:pt x="13" y="19"/>
                    </a:lnTo>
                    <a:lnTo>
                      <a:pt x="10" y="14"/>
                    </a:lnTo>
                    <a:lnTo>
                      <a:pt x="10" y="11"/>
                    </a:lnTo>
                    <a:lnTo>
                      <a:pt x="10" y="10"/>
                    </a:lnTo>
                    <a:lnTo>
                      <a:pt x="11" y="9"/>
                    </a:lnTo>
                    <a:lnTo>
                      <a:pt x="14" y="9"/>
                    </a:lnTo>
                    <a:lnTo>
                      <a:pt x="14" y="0"/>
                    </a:lnTo>
                    <a:lnTo>
                      <a:pt x="6" y="1"/>
                    </a:lnTo>
                    <a:lnTo>
                      <a:pt x="2" y="5"/>
                    </a:lnTo>
                    <a:lnTo>
                      <a:pt x="0" y="11"/>
                    </a:lnTo>
                    <a:lnTo>
                      <a:pt x="2" y="18"/>
                    </a:lnTo>
                    <a:lnTo>
                      <a:pt x="5" y="24"/>
                    </a:lnTo>
                    <a:lnTo>
                      <a:pt x="10" y="31"/>
                    </a:lnTo>
                    <a:lnTo>
                      <a:pt x="16" y="37"/>
                    </a:lnTo>
                    <a:lnTo>
                      <a:pt x="23" y="44"/>
                    </a:lnTo>
                    <a:lnTo>
                      <a:pt x="32" y="49"/>
                    </a:lnTo>
                    <a:lnTo>
                      <a:pt x="41" y="55"/>
                    </a:lnTo>
                    <a:lnTo>
                      <a:pt x="51" y="59"/>
                    </a:lnTo>
                    <a:lnTo>
                      <a:pt x="62" y="63"/>
                    </a:lnTo>
                    <a:lnTo>
                      <a:pt x="74" y="64"/>
                    </a:lnTo>
                    <a:lnTo>
                      <a:pt x="86" y="63"/>
                    </a:lnTo>
                    <a:lnTo>
                      <a:pt x="97" y="60"/>
                    </a:lnTo>
                    <a:lnTo>
                      <a:pt x="110" y="56"/>
                    </a:lnTo>
                    <a:lnTo>
                      <a:pt x="106"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47" name="Freeform 17"/>
              <p:cNvSpPr>
                <a:spLocks noChangeArrowheads="1"/>
              </p:cNvSpPr>
              <p:nvPr/>
            </p:nvSpPr>
            <p:spPr bwMode="auto">
              <a:xfrm>
                <a:off x="1567" y="105"/>
                <a:ext cx="43" cy="52"/>
              </a:xfrm>
              <a:custGeom>
                <a:avLst/>
                <a:gdLst>
                  <a:gd name="T0" fmla="*/ 0 w 46"/>
                  <a:gd name="T1" fmla="*/ 12827 h 48"/>
                  <a:gd name="T2" fmla="*/ 439 w 46"/>
                  <a:gd name="T3" fmla="*/ 19143 h 48"/>
                  <a:gd name="T4" fmla="*/ 730 w 46"/>
                  <a:gd name="T5" fmla="*/ 28575 h 48"/>
                  <a:gd name="T6" fmla="*/ 1138 w 46"/>
                  <a:gd name="T7" fmla="*/ 36216 h 48"/>
                  <a:gd name="T8" fmla="*/ 1441 w 46"/>
                  <a:gd name="T9" fmla="*/ 43872 h 48"/>
                  <a:gd name="T10" fmla="*/ 1742 w 46"/>
                  <a:gd name="T11" fmla="*/ 54062 h 48"/>
                  <a:gd name="T12" fmla="*/ 1887 w 46"/>
                  <a:gd name="T13" fmla="*/ 59083 h 48"/>
                  <a:gd name="T14" fmla="*/ 1887 w 46"/>
                  <a:gd name="T15" fmla="*/ 60437 h 48"/>
                  <a:gd name="T16" fmla="*/ 1887 w 46"/>
                  <a:gd name="T17" fmla="*/ 63461 h 48"/>
                  <a:gd name="T18" fmla="*/ 1887 w 46"/>
                  <a:gd name="T19" fmla="*/ 60437 h 48"/>
                  <a:gd name="T20" fmla="*/ 1976 w 46"/>
                  <a:gd name="T21" fmla="*/ 59083 h 48"/>
                  <a:gd name="T22" fmla="*/ 2141 w 46"/>
                  <a:gd name="T23" fmla="*/ 74514 h 48"/>
                  <a:gd name="T24" fmla="*/ 2282 w 46"/>
                  <a:gd name="T25" fmla="*/ 68879 h 48"/>
                  <a:gd name="T26" fmla="*/ 2282 w 46"/>
                  <a:gd name="T27" fmla="*/ 63461 h 48"/>
                  <a:gd name="T28" fmla="*/ 2282 w 46"/>
                  <a:gd name="T29" fmla="*/ 58574 h 48"/>
                  <a:gd name="T30" fmla="*/ 2243 w 46"/>
                  <a:gd name="T31" fmla="*/ 54062 h 48"/>
                  <a:gd name="T32" fmla="*/ 2011 w 46"/>
                  <a:gd name="T33" fmla="*/ 43872 h 48"/>
                  <a:gd name="T34" fmla="*/ 1772 w 46"/>
                  <a:gd name="T35" fmla="*/ 34510 h 48"/>
                  <a:gd name="T36" fmla="*/ 1441 w 46"/>
                  <a:gd name="T37" fmla="*/ 24237 h 48"/>
                  <a:gd name="T38" fmla="*/ 1001 w 46"/>
                  <a:gd name="T39" fmla="*/ 16264 h 48"/>
                  <a:gd name="T40" fmla="*/ 567 w 46"/>
                  <a:gd name="T41" fmla="*/ 334 h 48"/>
                  <a:gd name="T42" fmla="*/ 3 w 46"/>
                  <a:gd name="T43" fmla="*/ 0 h 48"/>
                  <a:gd name="T44" fmla="*/ 0 w 46"/>
                  <a:gd name="T45" fmla="*/ 1282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6"/>
                  <a:gd name="T70" fmla="*/ 0 h 48"/>
                  <a:gd name="T71" fmla="*/ 46 w 46"/>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6" h="48">
                    <a:moveTo>
                      <a:pt x="0" y="8"/>
                    </a:moveTo>
                    <a:lnTo>
                      <a:pt x="8" y="13"/>
                    </a:lnTo>
                    <a:lnTo>
                      <a:pt x="16" y="18"/>
                    </a:lnTo>
                    <a:lnTo>
                      <a:pt x="23" y="24"/>
                    </a:lnTo>
                    <a:lnTo>
                      <a:pt x="29" y="29"/>
                    </a:lnTo>
                    <a:lnTo>
                      <a:pt x="35" y="35"/>
                    </a:lnTo>
                    <a:lnTo>
                      <a:pt x="38" y="39"/>
                    </a:lnTo>
                    <a:lnTo>
                      <a:pt x="38" y="40"/>
                    </a:lnTo>
                    <a:lnTo>
                      <a:pt x="38" y="41"/>
                    </a:lnTo>
                    <a:lnTo>
                      <a:pt x="38" y="40"/>
                    </a:lnTo>
                    <a:lnTo>
                      <a:pt x="39" y="39"/>
                    </a:lnTo>
                    <a:lnTo>
                      <a:pt x="43" y="48"/>
                    </a:lnTo>
                    <a:lnTo>
                      <a:pt x="46" y="45"/>
                    </a:lnTo>
                    <a:lnTo>
                      <a:pt x="46" y="41"/>
                    </a:lnTo>
                    <a:lnTo>
                      <a:pt x="46" y="38"/>
                    </a:lnTo>
                    <a:lnTo>
                      <a:pt x="45" y="35"/>
                    </a:lnTo>
                    <a:lnTo>
                      <a:pt x="41" y="29"/>
                    </a:lnTo>
                    <a:lnTo>
                      <a:pt x="36" y="23"/>
                    </a:lnTo>
                    <a:lnTo>
                      <a:pt x="29" y="16"/>
                    </a:lnTo>
                    <a:lnTo>
                      <a:pt x="21" y="11"/>
                    </a:lnTo>
                    <a:lnTo>
                      <a:pt x="12"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48" name="Freeform 18"/>
              <p:cNvSpPr>
                <a:spLocks noChangeArrowheads="1"/>
              </p:cNvSpPr>
              <p:nvPr/>
            </p:nvSpPr>
            <p:spPr bwMode="auto">
              <a:xfrm>
                <a:off x="1511" y="95"/>
                <a:ext cx="53" cy="12"/>
              </a:xfrm>
              <a:custGeom>
                <a:avLst/>
                <a:gdLst>
                  <a:gd name="T0" fmla="*/ 0 w 56"/>
                  <a:gd name="T1" fmla="*/ 59 h 17"/>
                  <a:gd name="T2" fmla="*/ 4 w 56"/>
                  <a:gd name="T3" fmla="*/ 59 h 17"/>
                  <a:gd name="T4" fmla="*/ 9 w 56"/>
                  <a:gd name="T5" fmla="*/ 59 h 17"/>
                  <a:gd name="T6" fmla="*/ 367 w 56"/>
                  <a:gd name="T7" fmla="*/ 59 h 17"/>
                  <a:gd name="T8" fmla="*/ 529 w 56"/>
                  <a:gd name="T9" fmla="*/ 59 h 17"/>
                  <a:gd name="T10" fmla="*/ 753 w 56"/>
                  <a:gd name="T11" fmla="*/ 62 h 17"/>
                  <a:gd name="T12" fmla="*/ 939 w 56"/>
                  <a:gd name="T13" fmla="*/ 68 h 17"/>
                  <a:gd name="T14" fmla="*/ 1144 w 56"/>
                  <a:gd name="T15" fmla="*/ 77 h 17"/>
                  <a:gd name="T16" fmla="*/ 1338 w 56"/>
                  <a:gd name="T17" fmla="*/ 87 h 17"/>
                  <a:gd name="T18" fmla="*/ 1410 w 56"/>
                  <a:gd name="T19" fmla="*/ 55 h 17"/>
                  <a:gd name="T20" fmla="*/ 1219 w 56"/>
                  <a:gd name="T21" fmla="*/ 1 h 17"/>
                  <a:gd name="T22" fmla="*/ 978 w 56"/>
                  <a:gd name="T23" fmla="*/ 1 h 17"/>
                  <a:gd name="T24" fmla="*/ 801 w 56"/>
                  <a:gd name="T25" fmla="*/ 1 h 17"/>
                  <a:gd name="T26" fmla="*/ 557 w 56"/>
                  <a:gd name="T27" fmla="*/ 1 h 17"/>
                  <a:gd name="T28" fmla="*/ 387 w 56"/>
                  <a:gd name="T29" fmla="*/ 1 h 17"/>
                  <a:gd name="T30" fmla="*/ 9 w 56"/>
                  <a:gd name="T31" fmla="*/ 1 h 17"/>
                  <a:gd name="T32" fmla="*/ 4 w 56"/>
                  <a:gd name="T33" fmla="*/ 0 h 17"/>
                  <a:gd name="T34" fmla="*/ 0 w 56"/>
                  <a:gd name="T35" fmla="*/ 1 h 17"/>
                  <a:gd name="T36" fmla="*/ 0 w 56"/>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17"/>
                  <a:gd name="T59" fmla="*/ 56 w 5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17">
                    <a:moveTo>
                      <a:pt x="0" y="10"/>
                    </a:moveTo>
                    <a:lnTo>
                      <a:pt x="4" y="10"/>
                    </a:lnTo>
                    <a:lnTo>
                      <a:pt x="9" y="10"/>
                    </a:lnTo>
                    <a:lnTo>
                      <a:pt x="15" y="10"/>
                    </a:lnTo>
                    <a:lnTo>
                      <a:pt x="22" y="10"/>
                    </a:lnTo>
                    <a:lnTo>
                      <a:pt x="29" y="11"/>
                    </a:lnTo>
                    <a:lnTo>
                      <a:pt x="38" y="13"/>
                    </a:lnTo>
                    <a:lnTo>
                      <a:pt x="45" y="15"/>
                    </a:lnTo>
                    <a:lnTo>
                      <a:pt x="53" y="17"/>
                    </a:lnTo>
                    <a:lnTo>
                      <a:pt x="56" y="9"/>
                    </a:lnTo>
                    <a:lnTo>
                      <a:pt x="48" y="6"/>
                    </a:lnTo>
                    <a:lnTo>
                      <a:pt x="39" y="4"/>
                    </a:lnTo>
                    <a:lnTo>
                      <a:pt x="32" y="2"/>
                    </a:lnTo>
                    <a:lnTo>
                      <a:pt x="23" y="1"/>
                    </a:lnTo>
                    <a:lnTo>
                      <a:pt x="16" y="1"/>
                    </a:lnTo>
                    <a:lnTo>
                      <a:pt x="9" y="1"/>
                    </a:lnTo>
                    <a:lnTo>
                      <a:pt x="4" y="0"/>
                    </a:lnTo>
                    <a:lnTo>
                      <a:pt x="0" y="1"/>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49" name="Freeform 19"/>
              <p:cNvSpPr>
                <a:spLocks noChangeArrowheads="1"/>
              </p:cNvSpPr>
              <p:nvPr/>
            </p:nvSpPr>
            <p:spPr bwMode="auto">
              <a:xfrm>
                <a:off x="4034" y="101"/>
                <a:ext cx="104" cy="53"/>
              </a:xfrm>
              <a:custGeom>
                <a:avLst/>
                <a:gdLst>
                  <a:gd name="T0" fmla="*/ 337 w 105"/>
                  <a:gd name="T1" fmla="*/ 0 h 55"/>
                  <a:gd name="T2" fmla="*/ 4 w 105"/>
                  <a:gd name="T3" fmla="*/ 0 h 55"/>
                  <a:gd name="T4" fmla="*/ 1 w 105"/>
                  <a:gd name="T5" fmla="*/ 4 h 55"/>
                  <a:gd name="T6" fmla="*/ 0 w 105"/>
                  <a:gd name="T7" fmla="*/ 809 h 55"/>
                  <a:gd name="T8" fmla="*/ 1 w 105"/>
                  <a:gd name="T9" fmla="*/ 1162 h 55"/>
                  <a:gd name="T10" fmla="*/ 4 w 105"/>
                  <a:gd name="T11" fmla="*/ 1752 h 55"/>
                  <a:gd name="T12" fmla="*/ 337 w 105"/>
                  <a:gd name="T13" fmla="*/ 2330 h 55"/>
                  <a:gd name="T14" fmla="*/ 468 w 105"/>
                  <a:gd name="T15" fmla="*/ 2942 h 55"/>
                  <a:gd name="T16" fmla="*/ 651 w 105"/>
                  <a:gd name="T17" fmla="*/ 3633 h 55"/>
                  <a:gd name="T18" fmla="*/ 999 w 105"/>
                  <a:gd name="T19" fmla="*/ 4085 h 55"/>
                  <a:gd name="T20" fmla="*/ 1250 w 105"/>
                  <a:gd name="T21" fmla="*/ 4627 h 55"/>
                  <a:gd name="T22" fmla="*/ 1600 w 105"/>
                  <a:gd name="T23" fmla="*/ 5159 h 55"/>
                  <a:gd name="T24" fmla="*/ 1895 w 105"/>
                  <a:gd name="T25" fmla="*/ 5324 h 55"/>
                  <a:gd name="T26" fmla="*/ 2299 w 105"/>
                  <a:gd name="T27" fmla="*/ 5537 h 55"/>
                  <a:gd name="T28" fmla="*/ 2705 w 105"/>
                  <a:gd name="T29" fmla="*/ 5408 h 55"/>
                  <a:gd name="T30" fmla="*/ 3040 w 105"/>
                  <a:gd name="T31" fmla="*/ 5202 h 55"/>
                  <a:gd name="T32" fmla="*/ 3418 w 105"/>
                  <a:gd name="T33" fmla="*/ 4811 h 55"/>
                  <a:gd name="T34" fmla="*/ 3440 w 105"/>
                  <a:gd name="T35" fmla="*/ 4627 h 55"/>
                  <a:gd name="T36" fmla="*/ 3440 w 105"/>
                  <a:gd name="T37" fmla="*/ 4484 h 55"/>
                  <a:gd name="T38" fmla="*/ 3440 w 105"/>
                  <a:gd name="T39" fmla="*/ 4311 h 55"/>
                  <a:gd name="T40" fmla="*/ 3418 w 105"/>
                  <a:gd name="T41" fmla="*/ 4085 h 55"/>
                  <a:gd name="T42" fmla="*/ 3377 w 105"/>
                  <a:gd name="T43" fmla="*/ 3633 h 55"/>
                  <a:gd name="T44" fmla="*/ 3117 w 105"/>
                  <a:gd name="T45" fmla="*/ 2942 h 55"/>
                  <a:gd name="T46" fmla="*/ 2908 w 105"/>
                  <a:gd name="T47" fmla="*/ 2489 h 55"/>
                  <a:gd name="T48" fmla="*/ 2719 w 105"/>
                  <a:gd name="T49" fmla="*/ 1752 h 55"/>
                  <a:gd name="T50" fmla="*/ 2415 w 105"/>
                  <a:gd name="T51" fmla="*/ 1162 h 55"/>
                  <a:gd name="T52" fmla="*/ 2113 w 105"/>
                  <a:gd name="T53" fmla="*/ 868 h 55"/>
                  <a:gd name="T54" fmla="*/ 1841 w 105"/>
                  <a:gd name="T55" fmla="*/ 40 h 55"/>
                  <a:gd name="T56" fmla="*/ 1579 w 105"/>
                  <a:gd name="T57" fmla="*/ 4 h 55"/>
                  <a:gd name="T58" fmla="*/ 1321 w 105"/>
                  <a:gd name="T59" fmla="*/ 1 h 55"/>
                  <a:gd name="T60" fmla="*/ 1063 w 105"/>
                  <a:gd name="T61" fmla="*/ 0 h 55"/>
                  <a:gd name="T62" fmla="*/ 769 w 105"/>
                  <a:gd name="T63" fmla="*/ 0 h 55"/>
                  <a:gd name="T64" fmla="*/ 555 w 105"/>
                  <a:gd name="T65" fmla="*/ 0 h 55"/>
                  <a:gd name="T66" fmla="*/ 418 w 105"/>
                  <a:gd name="T67" fmla="*/ 0 h 55"/>
                  <a:gd name="T68" fmla="*/ 337 w 10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55"/>
                  <a:gd name="T107" fmla="*/ 105 w 10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55">
                    <a:moveTo>
                      <a:pt x="9" y="0"/>
                    </a:moveTo>
                    <a:lnTo>
                      <a:pt x="4" y="0"/>
                    </a:lnTo>
                    <a:lnTo>
                      <a:pt x="1" y="4"/>
                    </a:lnTo>
                    <a:lnTo>
                      <a:pt x="0" y="7"/>
                    </a:lnTo>
                    <a:lnTo>
                      <a:pt x="1" y="12"/>
                    </a:lnTo>
                    <a:lnTo>
                      <a:pt x="4" y="18"/>
                    </a:lnTo>
                    <a:lnTo>
                      <a:pt x="9" y="23"/>
                    </a:lnTo>
                    <a:lnTo>
                      <a:pt x="15" y="30"/>
                    </a:lnTo>
                    <a:lnTo>
                      <a:pt x="21" y="36"/>
                    </a:lnTo>
                    <a:lnTo>
                      <a:pt x="30" y="41"/>
                    </a:lnTo>
                    <a:lnTo>
                      <a:pt x="38" y="46"/>
                    </a:lnTo>
                    <a:lnTo>
                      <a:pt x="49" y="51"/>
                    </a:lnTo>
                    <a:lnTo>
                      <a:pt x="58" y="53"/>
                    </a:lnTo>
                    <a:lnTo>
                      <a:pt x="70" y="55"/>
                    </a:lnTo>
                    <a:lnTo>
                      <a:pt x="81" y="54"/>
                    </a:lnTo>
                    <a:lnTo>
                      <a:pt x="92" y="52"/>
                    </a:lnTo>
                    <a:lnTo>
                      <a:pt x="104" y="48"/>
                    </a:lnTo>
                    <a:lnTo>
                      <a:pt x="105" y="46"/>
                    </a:lnTo>
                    <a:lnTo>
                      <a:pt x="105" y="45"/>
                    </a:lnTo>
                    <a:lnTo>
                      <a:pt x="105" y="43"/>
                    </a:lnTo>
                    <a:lnTo>
                      <a:pt x="104" y="41"/>
                    </a:lnTo>
                    <a:lnTo>
                      <a:pt x="101" y="36"/>
                    </a:lnTo>
                    <a:lnTo>
                      <a:pt x="95" y="30"/>
                    </a:lnTo>
                    <a:lnTo>
                      <a:pt x="89" y="25"/>
                    </a:lnTo>
                    <a:lnTo>
                      <a:pt x="82" y="18"/>
                    </a:lnTo>
                    <a:lnTo>
                      <a:pt x="73" y="12"/>
                    </a:lnTo>
                    <a:lnTo>
                      <a:pt x="64" y="8"/>
                    </a:lnTo>
                    <a:lnTo>
                      <a:pt x="56" y="6"/>
                    </a:lnTo>
                    <a:lnTo>
                      <a:pt x="48" y="4"/>
                    </a:lnTo>
                    <a:lnTo>
                      <a:pt x="40" y="1"/>
                    </a:lnTo>
                    <a:lnTo>
                      <a:pt x="32" y="0"/>
                    </a:lnTo>
                    <a:lnTo>
                      <a:pt x="24"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50" name="Freeform 20"/>
              <p:cNvSpPr>
                <a:spLocks noChangeArrowheads="1"/>
              </p:cNvSpPr>
              <p:nvPr/>
            </p:nvSpPr>
            <p:spPr bwMode="auto">
              <a:xfrm>
                <a:off x="4030" y="95"/>
                <a:ext cx="110" cy="65"/>
              </a:xfrm>
              <a:custGeom>
                <a:avLst/>
                <a:gdLst>
                  <a:gd name="T0" fmla="*/ 4051 w 110"/>
                  <a:gd name="T1" fmla="*/ 11284 h 65"/>
                  <a:gd name="T2" fmla="*/ 3581 w 110"/>
                  <a:gd name="T3" fmla="*/ 12386 h 65"/>
                  <a:gd name="T4" fmla="*/ 3219 w 110"/>
                  <a:gd name="T5" fmla="*/ 13071 h 65"/>
                  <a:gd name="T6" fmla="*/ 2796 w 110"/>
                  <a:gd name="T7" fmla="*/ 13074 h 65"/>
                  <a:gd name="T8" fmla="*/ 2385 w 110"/>
                  <a:gd name="T9" fmla="*/ 12894 h 65"/>
                  <a:gd name="T10" fmla="*/ 2034 w 110"/>
                  <a:gd name="T11" fmla="*/ 12155 h 65"/>
                  <a:gd name="T12" fmla="*/ 1679 w 110"/>
                  <a:gd name="T13" fmla="*/ 11268 h 65"/>
                  <a:gd name="T14" fmla="*/ 1358 w 110"/>
                  <a:gd name="T15" fmla="*/ 10316 h 65"/>
                  <a:gd name="T16" fmla="*/ 1099 w 110"/>
                  <a:gd name="T17" fmla="*/ 8900 h 65"/>
                  <a:gd name="T18" fmla="*/ 759 w 110"/>
                  <a:gd name="T19" fmla="*/ 7679 h 65"/>
                  <a:gd name="T20" fmla="*/ 582 w 110"/>
                  <a:gd name="T21" fmla="*/ 5789 h 65"/>
                  <a:gd name="T22" fmla="*/ 470 w 110"/>
                  <a:gd name="T23" fmla="*/ 4923 h 65"/>
                  <a:gd name="T24" fmla="*/ 9 w 110"/>
                  <a:gd name="T25" fmla="*/ 3388 h 65"/>
                  <a:gd name="T26" fmla="*/ 8 w 110"/>
                  <a:gd name="T27" fmla="*/ 2704 h 65"/>
                  <a:gd name="T28" fmla="*/ 9 w 110"/>
                  <a:gd name="T29" fmla="*/ 2508 h 65"/>
                  <a:gd name="T30" fmla="*/ 9 w 110"/>
                  <a:gd name="T31" fmla="*/ 2338 h 65"/>
                  <a:gd name="T32" fmla="*/ 496 w 110"/>
                  <a:gd name="T33" fmla="*/ 2338 h 65"/>
                  <a:gd name="T34" fmla="*/ 496 w 110"/>
                  <a:gd name="T35" fmla="*/ 0 h 65"/>
                  <a:gd name="T36" fmla="*/ 6 w 110"/>
                  <a:gd name="T37" fmla="*/ 2 h 65"/>
                  <a:gd name="T38" fmla="*/ 1 w 110"/>
                  <a:gd name="T39" fmla="*/ 75 h 65"/>
                  <a:gd name="T40" fmla="*/ 0 w 110"/>
                  <a:gd name="T41" fmla="*/ 2704 h 65"/>
                  <a:gd name="T42" fmla="*/ 1 w 110"/>
                  <a:gd name="T43" fmla="*/ 4565 h 65"/>
                  <a:gd name="T44" fmla="*/ 4 w 110"/>
                  <a:gd name="T45" fmla="*/ 5789 h 65"/>
                  <a:gd name="T46" fmla="*/ 9 w 110"/>
                  <a:gd name="T47" fmla="*/ 7679 h 65"/>
                  <a:gd name="T48" fmla="*/ 582 w 110"/>
                  <a:gd name="T49" fmla="*/ 9015 h 65"/>
                  <a:gd name="T50" fmla="*/ 843 w 110"/>
                  <a:gd name="T51" fmla="*/ 10489 h 65"/>
                  <a:gd name="T52" fmla="*/ 1222 w 110"/>
                  <a:gd name="T53" fmla="*/ 11966 h 65"/>
                  <a:gd name="T54" fmla="*/ 1532 w 110"/>
                  <a:gd name="T55" fmla="*/ 13074 h 65"/>
                  <a:gd name="T56" fmla="*/ 1929 w 110"/>
                  <a:gd name="T57" fmla="*/ 14093 h 65"/>
                  <a:gd name="T58" fmla="*/ 2340 w 110"/>
                  <a:gd name="T59" fmla="*/ 14959 h 65"/>
                  <a:gd name="T60" fmla="*/ 2745 w 110"/>
                  <a:gd name="T61" fmla="*/ 15185 h 65"/>
                  <a:gd name="T62" fmla="*/ 3280 w 110"/>
                  <a:gd name="T63" fmla="*/ 15148 h 65"/>
                  <a:gd name="T64" fmla="*/ 3714 w 110"/>
                  <a:gd name="T65" fmla="*/ 14355 h 65"/>
                  <a:gd name="T66" fmla="*/ 4171 w 110"/>
                  <a:gd name="T67" fmla="*/ 13074 h 65"/>
                  <a:gd name="T68" fmla="*/ 4051 w 110"/>
                  <a:gd name="T69" fmla="*/ 11284 h 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0"/>
                  <a:gd name="T106" fmla="*/ 0 h 65"/>
                  <a:gd name="T107" fmla="*/ 110 w 110"/>
                  <a:gd name="T108" fmla="*/ 65 h 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0" h="65">
                    <a:moveTo>
                      <a:pt x="106" y="48"/>
                    </a:moveTo>
                    <a:lnTo>
                      <a:pt x="95" y="53"/>
                    </a:lnTo>
                    <a:lnTo>
                      <a:pt x="85" y="55"/>
                    </a:lnTo>
                    <a:lnTo>
                      <a:pt x="74" y="56"/>
                    </a:lnTo>
                    <a:lnTo>
                      <a:pt x="63" y="54"/>
                    </a:lnTo>
                    <a:lnTo>
                      <a:pt x="54" y="51"/>
                    </a:lnTo>
                    <a:lnTo>
                      <a:pt x="44" y="47"/>
                    </a:lnTo>
                    <a:lnTo>
                      <a:pt x="36" y="43"/>
                    </a:lnTo>
                    <a:lnTo>
                      <a:pt x="28" y="37"/>
                    </a:lnTo>
                    <a:lnTo>
                      <a:pt x="21" y="32"/>
                    </a:lnTo>
                    <a:lnTo>
                      <a:pt x="16" y="25"/>
                    </a:lnTo>
                    <a:lnTo>
                      <a:pt x="12" y="20"/>
                    </a:lnTo>
                    <a:lnTo>
                      <a:pt x="9" y="15"/>
                    </a:lnTo>
                    <a:lnTo>
                      <a:pt x="8" y="12"/>
                    </a:lnTo>
                    <a:lnTo>
                      <a:pt x="9" y="11"/>
                    </a:lnTo>
                    <a:lnTo>
                      <a:pt x="9" y="10"/>
                    </a:lnTo>
                    <a:lnTo>
                      <a:pt x="13" y="10"/>
                    </a:lnTo>
                    <a:lnTo>
                      <a:pt x="13" y="0"/>
                    </a:lnTo>
                    <a:lnTo>
                      <a:pt x="6" y="2"/>
                    </a:lnTo>
                    <a:lnTo>
                      <a:pt x="1" y="6"/>
                    </a:lnTo>
                    <a:lnTo>
                      <a:pt x="0" y="12"/>
                    </a:lnTo>
                    <a:lnTo>
                      <a:pt x="1" y="19"/>
                    </a:lnTo>
                    <a:lnTo>
                      <a:pt x="4" y="25"/>
                    </a:lnTo>
                    <a:lnTo>
                      <a:pt x="9" y="32"/>
                    </a:lnTo>
                    <a:lnTo>
                      <a:pt x="16" y="38"/>
                    </a:lnTo>
                    <a:lnTo>
                      <a:pt x="23" y="45"/>
                    </a:lnTo>
                    <a:lnTo>
                      <a:pt x="32" y="50"/>
                    </a:lnTo>
                    <a:lnTo>
                      <a:pt x="41" y="56"/>
                    </a:lnTo>
                    <a:lnTo>
                      <a:pt x="51" y="60"/>
                    </a:lnTo>
                    <a:lnTo>
                      <a:pt x="62" y="62"/>
                    </a:lnTo>
                    <a:lnTo>
                      <a:pt x="73" y="65"/>
                    </a:lnTo>
                    <a:lnTo>
                      <a:pt x="86" y="64"/>
                    </a:lnTo>
                    <a:lnTo>
                      <a:pt x="97" y="61"/>
                    </a:lnTo>
                    <a:lnTo>
                      <a:pt x="110" y="56"/>
                    </a:lnTo>
                    <a:lnTo>
                      <a:pt x="106" y="4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51" name="Freeform 21"/>
              <p:cNvSpPr>
                <a:spLocks noChangeArrowheads="1"/>
              </p:cNvSpPr>
              <p:nvPr/>
            </p:nvSpPr>
            <p:spPr bwMode="auto">
              <a:xfrm>
                <a:off x="4101" y="105"/>
                <a:ext cx="43" cy="52"/>
              </a:xfrm>
              <a:custGeom>
                <a:avLst/>
                <a:gdLst>
                  <a:gd name="T0" fmla="*/ 0 w 46"/>
                  <a:gd name="T1" fmla="*/ 19467 h 47"/>
                  <a:gd name="T2" fmla="*/ 439 w 46"/>
                  <a:gd name="T3" fmla="*/ 29200 h 47"/>
                  <a:gd name="T4" fmla="*/ 685 w 46"/>
                  <a:gd name="T5" fmla="*/ 44124 h 47"/>
                  <a:gd name="T6" fmla="*/ 1138 w 46"/>
                  <a:gd name="T7" fmla="*/ 56339 h 47"/>
                  <a:gd name="T8" fmla="*/ 1441 w 46"/>
                  <a:gd name="T9" fmla="*/ 70003 h 47"/>
                  <a:gd name="T10" fmla="*/ 1663 w 46"/>
                  <a:gd name="T11" fmla="*/ 82982 h 47"/>
                  <a:gd name="T12" fmla="*/ 1856 w 46"/>
                  <a:gd name="T13" fmla="*/ 91926 h 47"/>
                  <a:gd name="T14" fmla="*/ 1887 w 46"/>
                  <a:gd name="T15" fmla="*/ 96946 h 47"/>
                  <a:gd name="T16" fmla="*/ 1976 w 46"/>
                  <a:gd name="T17" fmla="*/ 91926 h 47"/>
                  <a:gd name="T18" fmla="*/ 2141 w 46"/>
                  <a:gd name="T19" fmla="*/ 114133 h 47"/>
                  <a:gd name="T20" fmla="*/ 2243 w 46"/>
                  <a:gd name="T21" fmla="*/ 107351 h 47"/>
                  <a:gd name="T22" fmla="*/ 2282 w 46"/>
                  <a:gd name="T23" fmla="*/ 97711 h 47"/>
                  <a:gd name="T24" fmla="*/ 2282 w 46"/>
                  <a:gd name="T25" fmla="*/ 90025 h 47"/>
                  <a:gd name="T26" fmla="*/ 2243 w 46"/>
                  <a:gd name="T27" fmla="*/ 82982 h 47"/>
                  <a:gd name="T28" fmla="*/ 2011 w 46"/>
                  <a:gd name="T29" fmla="*/ 70003 h 47"/>
                  <a:gd name="T30" fmla="*/ 1772 w 46"/>
                  <a:gd name="T31" fmla="*/ 54832 h 47"/>
                  <a:gd name="T32" fmla="*/ 1375 w 46"/>
                  <a:gd name="T33" fmla="*/ 37351 h 47"/>
                  <a:gd name="T34" fmla="*/ 1001 w 46"/>
                  <a:gd name="T35" fmla="*/ 24925 h 47"/>
                  <a:gd name="T36" fmla="*/ 567 w 46"/>
                  <a:gd name="T37" fmla="*/ 469 h 47"/>
                  <a:gd name="T38" fmla="*/ 3 w 46"/>
                  <a:gd name="T39" fmla="*/ 0 h 47"/>
                  <a:gd name="T40" fmla="*/ 0 w 46"/>
                  <a:gd name="T41" fmla="*/ 19467 h 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6"/>
                  <a:gd name="T64" fmla="*/ 0 h 47"/>
                  <a:gd name="T65" fmla="*/ 46 w 46"/>
                  <a:gd name="T66" fmla="*/ 47 h 4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6" h="47">
                    <a:moveTo>
                      <a:pt x="0" y="8"/>
                    </a:moveTo>
                    <a:lnTo>
                      <a:pt x="8" y="13"/>
                    </a:lnTo>
                    <a:lnTo>
                      <a:pt x="15" y="18"/>
                    </a:lnTo>
                    <a:lnTo>
                      <a:pt x="23" y="24"/>
                    </a:lnTo>
                    <a:lnTo>
                      <a:pt x="29" y="29"/>
                    </a:lnTo>
                    <a:lnTo>
                      <a:pt x="34" y="35"/>
                    </a:lnTo>
                    <a:lnTo>
                      <a:pt x="37" y="39"/>
                    </a:lnTo>
                    <a:lnTo>
                      <a:pt x="38" y="40"/>
                    </a:lnTo>
                    <a:lnTo>
                      <a:pt x="39" y="39"/>
                    </a:lnTo>
                    <a:lnTo>
                      <a:pt x="43" y="47"/>
                    </a:lnTo>
                    <a:lnTo>
                      <a:pt x="45" y="45"/>
                    </a:lnTo>
                    <a:lnTo>
                      <a:pt x="46" y="41"/>
                    </a:lnTo>
                    <a:lnTo>
                      <a:pt x="46" y="38"/>
                    </a:lnTo>
                    <a:lnTo>
                      <a:pt x="45" y="35"/>
                    </a:lnTo>
                    <a:lnTo>
                      <a:pt x="41" y="29"/>
                    </a:lnTo>
                    <a:lnTo>
                      <a:pt x="36" y="23"/>
                    </a:lnTo>
                    <a:lnTo>
                      <a:pt x="28" y="16"/>
                    </a:lnTo>
                    <a:lnTo>
                      <a:pt x="21" y="11"/>
                    </a:lnTo>
                    <a:lnTo>
                      <a:pt x="12"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52" name="Freeform 22"/>
              <p:cNvSpPr>
                <a:spLocks noChangeArrowheads="1"/>
              </p:cNvSpPr>
              <p:nvPr/>
            </p:nvSpPr>
            <p:spPr bwMode="auto">
              <a:xfrm>
                <a:off x="4044" y="95"/>
                <a:ext cx="55" cy="12"/>
              </a:xfrm>
              <a:custGeom>
                <a:avLst/>
                <a:gdLst>
                  <a:gd name="T0" fmla="*/ 0 w 57"/>
                  <a:gd name="T1" fmla="*/ 59 h 17"/>
                  <a:gd name="T2" fmla="*/ 4 w 57"/>
                  <a:gd name="T3" fmla="*/ 59 h 17"/>
                  <a:gd name="T4" fmla="*/ 781 w 57"/>
                  <a:gd name="T5" fmla="*/ 59 h 17"/>
                  <a:gd name="T6" fmla="*/ 1170 w 57"/>
                  <a:gd name="T7" fmla="*/ 59 h 17"/>
                  <a:gd name="T8" fmla="*/ 1904 w 57"/>
                  <a:gd name="T9" fmla="*/ 59 h 17"/>
                  <a:gd name="T10" fmla="*/ 2468 w 57"/>
                  <a:gd name="T11" fmla="*/ 62 h 17"/>
                  <a:gd name="T12" fmla="*/ 3224 w 57"/>
                  <a:gd name="T13" fmla="*/ 68 h 17"/>
                  <a:gd name="T14" fmla="*/ 3753 w 57"/>
                  <a:gd name="T15" fmla="*/ 73 h 17"/>
                  <a:gd name="T16" fmla="*/ 4525 w 57"/>
                  <a:gd name="T17" fmla="*/ 87 h 17"/>
                  <a:gd name="T18" fmla="*/ 4743 w 57"/>
                  <a:gd name="T19" fmla="*/ 55 h 17"/>
                  <a:gd name="T20" fmla="*/ 3968 w 57"/>
                  <a:gd name="T21" fmla="*/ 1 h 17"/>
                  <a:gd name="T22" fmla="*/ 3277 w 57"/>
                  <a:gd name="T23" fmla="*/ 1 h 17"/>
                  <a:gd name="T24" fmla="*/ 2497 w 57"/>
                  <a:gd name="T25" fmla="*/ 1 h 17"/>
                  <a:gd name="T26" fmla="*/ 2014 w 57"/>
                  <a:gd name="T27" fmla="*/ 1 h 17"/>
                  <a:gd name="T28" fmla="*/ 1341 w 57"/>
                  <a:gd name="T29" fmla="*/ 1 h 17"/>
                  <a:gd name="T30" fmla="*/ 781 w 57"/>
                  <a:gd name="T31" fmla="*/ 0 h 17"/>
                  <a:gd name="T32" fmla="*/ 4 w 57"/>
                  <a:gd name="T33" fmla="*/ 0 h 17"/>
                  <a:gd name="T34" fmla="*/ 0 w 57"/>
                  <a:gd name="T35" fmla="*/ 0 h 17"/>
                  <a:gd name="T36" fmla="*/ 0 w 57"/>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7"/>
                  <a:gd name="T59" fmla="*/ 57 w 5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7">
                    <a:moveTo>
                      <a:pt x="0" y="10"/>
                    </a:moveTo>
                    <a:lnTo>
                      <a:pt x="4" y="10"/>
                    </a:lnTo>
                    <a:lnTo>
                      <a:pt x="9" y="10"/>
                    </a:lnTo>
                    <a:lnTo>
                      <a:pt x="15" y="10"/>
                    </a:lnTo>
                    <a:lnTo>
                      <a:pt x="23" y="10"/>
                    </a:lnTo>
                    <a:lnTo>
                      <a:pt x="30" y="11"/>
                    </a:lnTo>
                    <a:lnTo>
                      <a:pt x="38" y="13"/>
                    </a:lnTo>
                    <a:lnTo>
                      <a:pt x="46" y="14"/>
                    </a:lnTo>
                    <a:lnTo>
                      <a:pt x="54" y="17"/>
                    </a:lnTo>
                    <a:lnTo>
                      <a:pt x="57" y="9"/>
                    </a:lnTo>
                    <a:lnTo>
                      <a:pt x="48" y="6"/>
                    </a:lnTo>
                    <a:lnTo>
                      <a:pt x="40" y="3"/>
                    </a:lnTo>
                    <a:lnTo>
                      <a:pt x="31" y="2"/>
                    </a:lnTo>
                    <a:lnTo>
                      <a:pt x="24" y="1"/>
                    </a:lnTo>
                    <a:lnTo>
                      <a:pt x="17" y="1"/>
                    </a:lnTo>
                    <a:lnTo>
                      <a:pt x="9" y="0"/>
                    </a:lnTo>
                    <a:lnTo>
                      <a:pt x="4"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53" name="Freeform 23"/>
              <p:cNvSpPr>
                <a:spLocks noChangeArrowheads="1"/>
              </p:cNvSpPr>
              <p:nvPr/>
            </p:nvSpPr>
            <p:spPr bwMode="auto">
              <a:xfrm>
                <a:off x="571" y="97"/>
                <a:ext cx="104" cy="55"/>
              </a:xfrm>
              <a:custGeom>
                <a:avLst/>
                <a:gdLst>
                  <a:gd name="T0" fmla="*/ 8 w 104"/>
                  <a:gd name="T1" fmla="*/ 0 h 55"/>
                  <a:gd name="T2" fmla="*/ 3 w 104"/>
                  <a:gd name="T3" fmla="*/ 1 h 55"/>
                  <a:gd name="T4" fmla="*/ 0 w 104"/>
                  <a:gd name="T5" fmla="*/ 3 h 55"/>
                  <a:gd name="T6" fmla="*/ 0 w 104"/>
                  <a:gd name="T7" fmla="*/ 1628 h 55"/>
                  <a:gd name="T8" fmla="*/ 1 w 104"/>
                  <a:gd name="T9" fmla="*/ 2306 h 55"/>
                  <a:gd name="T10" fmla="*/ 3 w 104"/>
                  <a:gd name="T11" fmla="*/ 3521 h 55"/>
                  <a:gd name="T12" fmla="*/ 7 w 104"/>
                  <a:gd name="T13" fmla="*/ 4658 h 55"/>
                  <a:gd name="T14" fmla="*/ 646 w 104"/>
                  <a:gd name="T15" fmla="*/ 5907 h 55"/>
                  <a:gd name="T16" fmla="*/ 903 w 104"/>
                  <a:gd name="T17" fmla="*/ 7108 h 55"/>
                  <a:gd name="T18" fmla="*/ 1356 w 104"/>
                  <a:gd name="T19" fmla="*/ 8372 h 55"/>
                  <a:gd name="T20" fmla="*/ 1772 w 104"/>
                  <a:gd name="T21" fmla="*/ 9275 h 55"/>
                  <a:gd name="T22" fmla="*/ 2245 w 104"/>
                  <a:gd name="T23" fmla="*/ 10321 h 55"/>
                  <a:gd name="T24" fmla="*/ 2708 w 104"/>
                  <a:gd name="T25" fmla="*/ 10826 h 55"/>
                  <a:gd name="T26" fmla="*/ 3203 w 104"/>
                  <a:gd name="T27" fmla="*/ 11075 h 55"/>
                  <a:gd name="T28" fmla="*/ 3750 w 104"/>
                  <a:gd name="T29" fmla="*/ 11075 h 55"/>
                  <a:gd name="T30" fmla="*/ 4240 w 104"/>
                  <a:gd name="T31" fmla="*/ 10407 h 55"/>
                  <a:gd name="T32" fmla="*/ 4787 w 104"/>
                  <a:gd name="T33" fmla="*/ 9413 h 55"/>
                  <a:gd name="T34" fmla="*/ 4859 w 104"/>
                  <a:gd name="T35" fmla="*/ 9275 h 55"/>
                  <a:gd name="T36" fmla="*/ 4859 w 104"/>
                  <a:gd name="T37" fmla="*/ 8972 h 55"/>
                  <a:gd name="T38" fmla="*/ 4859 w 104"/>
                  <a:gd name="T39" fmla="*/ 8627 h 55"/>
                  <a:gd name="T40" fmla="*/ 4787 w 104"/>
                  <a:gd name="T41" fmla="*/ 8184 h 55"/>
                  <a:gd name="T42" fmla="*/ 4658 w 104"/>
                  <a:gd name="T43" fmla="*/ 7280 h 55"/>
                  <a:gd name="T44" fmla="*/ 4404 w 104"/>
                  <a:gd name="T45" fmla="*/ 5907 h 55"/>
                  <a:gd name="T46" fmla="*/ 4107 w 104"/>
                  <a:gd name="T47" fmla="*/ 4778 h 55"/>
                  <a:gd name="T48" fmla="*/ 3750 w 104"/>
                  <a:gd name="T49" fmla="*/ 3521 h 55"/>
                  <a:gd name="T50" fmla="*/ 3352 w 104"/>
                  <a:gd name="T51" fmla="*/ 2487 h 55"/>
                  <a:gd name="T52" fmla="*/ 2974 w 104"/>
                  <a:gd name="T53" fmla="*/ 1755 h 55"/>
                  <a:gd name="T54" fmla="*/ 2560 w 104"/>
                  <a:gd name="T55" fmla="*/ 74 h 55"/>
                  <a:gd name="T56" fmla="*/ 2245 w 104"/>
                  <a:gd name="T57" fmla="*/ 3 h 55"/>
                  <a:gd name="T58" fmla="*/ 1795 w 104"/>
                  <a:gd name="T59" fmla="*/ 1 h 55"/>
                  <a:gd name="T60" fmla="*/ 1498 w 104"/>
                  <a:gd name="T61" fmla="*/ 0 h 55"/>
                  <a:gd name="T62" fmla="*/ 1132 w 104"/>
                  <a:gd name="T63" fmla="*/ 0 h 55"/>
                  <a:gd name="T64" fmla="*/ 807 w 104"/>
                  <a:gd name="T65" fmla="*/ 0 h 55"/>
                  <a:gd name="T66" fmla="*/ 611 w 104"/>
                  <a:gd name="T67" fmla="*/ 0 h 55"/>
                  <a:gd name="T68" fmla="*/ 8 w 104"/>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4"/>
                  <a:gd name="T106" fmla="*/ 0 h 55"/>
                  <a:gd name="T107" fmla="*/ 104 w 104"/>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4" h="55">
                    <a:moveTo>
                      <a:pt x="8" y="0"/>
                    </a:moveTo>
                    <a:lnTo>
                      <a:pt x="3" y="1"/>
                    </a:lnTo>
                    <a:lnTo>
                      <a:pt x="0" y="3"/>
                    </a:lnTo>
                    <a:lnTo>
                      <a:pt x="0" y="7"/>
                    </a:lnTo>
                    <a:lnTo>
                      <a:pt x="1" y="12"/>
                    </a:lnTo>
                    <a:lnTo>
                      <a:pt x="3" y="18"/>
                    </a:lnTo>
                    <a:lnTo>
                      <a:pt x="7" y="23"/>
                    </a:lnTo>
                    <a:lnTo>
                      <a:pt x="14" y="30"/>
                    </a:lnTo>
                    <a:lnTo>
                      <a:pt x="20" y="35"/>
                    </a:lnTo>
                    <a:lnTo>
                      <a:pt x="29" y="42"/>
                    </a:lnTo>
                    <a:lnTo>
                      <a:pt x="38" y="46"/>
                    </a:lnTo>
                    <a:lnTo>
                      <a:pt x="48" y="51"/>
                    </a:lnTo>
                    <a:lnTo>
                      <a:pt x="58" y="54"/>
                    </a:lnTo>
                    <a:lnTo>
                      <a:pt x="69" y="55"/>
                    </a:lnTo>
                    <a:lnTo>
                      <a:pt x="80" y="55"/>
                    </a:lnTo>
                    <a:lnTo>
                      <a:pt x="91" y="52"/>
                    </a:lnTo>
                    <a:lnTo>
                      <a:pt x="103" y="47"/>
                    </a:lnTo>
                    <a:lnTo>
                      <a:pt x="104" y="46"/>
                    </a:lnTo>
                    <a:lnTo>
                      <a:pt x="104" y="45"/>
                    </a:lnTo>
                    <a:lnTo>
                      <a:pt x="104" y="43"/>
                    </a:lnTo>
                    <a:lnTo>
                      <a:pt x="103" y="41"/>
                    </a:lnTo>
                    <a:lnTo>
                      <a:pt x="99" y="36"/>
                    </a:lnTo>
                    <a:lnTo>
                      <a:pt x="94" y="30"/>
                    </a:lnTo>
                    <a:lnTo>
                      <a:pt x="88" y="24"/>
                    </a:lnTo>
                    <a:lnTo>
                      <a:pt x="80" y="18"/>
                    </a:lnTo>
                    <a:lnTo>
                      <a:pt x="72" y="13"/>
                    </a:lnTo>
                    <a:lnTo>
                      <a:pt x="63" y="8"/>
                    </a:lnTo>
                    <a:lnTo>
                      <a:pt x="55" y="6"/>
                    </a:lnTo>
                    <a:lnTo>
                      <a:pt x="48" y="3"/>
                    </a:lnTo>
                    <a:lnTo>
                      <a:pt x="39" y="1"/>
                    </a:lnTo>
                    <a:lnTo>
                      <a:pt x="32" y="0"/>
                    </a:lnTo>
                    <a:lnTo>
                      <a:pt x="24" y="0"/>
                    </a:lnTo>
                    <a:lnTo>
                      <a:pt x="18" y="0"/>
                    </a:lnTo>
                    <a:lnTo>
                      <a:pt x="13"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54" name="Freeform 24"/>
              <p:cNvSpPr>
                <a:spLocks noChangeArrowheads="1"/>
              </p:cNvSpPr>
              <p:nvPr/>
            </p:nvSpPr>
            <p:spPr bwMode="auto">
              <a:xfrm>
                <a:off x="566" y="93"/>
                <a:ext cx="109" cy="64"/>
              </a:xfrm>
              <a:custGeom>
                <a:avLst/>
                <a:gdLst>
                  <a:gd name="T0" fmla="*/ 3704 w 110"/>
                  <a:gd name="T1" fmla="*/ 14902 h 63"/>
                  <a:gd name="T2" fmla="*/ 3330 w 110"/>
                  <a:gd name="T3" fmla="*/ 16090 h 63"/>
                  <a:gd name="T4" fmla="*/ 2975 w 110"/>
                  <a:gd name="T5" fmla="*/ 16816 h 63"/>
                  <a:gd name="T6" fmla="*/ 2602 w 110"/>
                  <a:gd name="T7" fmla="*/ 17369 h 63"/>
                  <a:gd name="T8" fmla="*/ 2218 w 110"/>
                  <a:gd name="T9" fmla="*/ 16816 h 63"/>
                  <a:gd name="T10" fmla="*/ 1891 w 110"/>
                  <a:gd name="T11" fmla="*/ 15826 h 63"/>
                  <a:gd name="T12" fmla="*/ 1562 w 110"/>
                  <a:gd name="T13" fmla="*/ 14652 h 63"/>
                  <a:gd name="T14" fmla="*/ 1263 w 110"/>
                  <a:gd name="T15" fmla="*/ 12814 h 63"/>
                  <a:gd name="T16" fmla="*/ 1022 w 110"/>
                  <a:gd name="T17" fmla="*/ 11441 h 63"/>
                  <a:gd name="T18" fmla="*/ 744 w 110"/>
                  <a:gd name="T19" fmla="*/ 9430 h 63"/>
                  <a:gd name="T20" fmla="*/ 572 w 110"/>
                  <a:gd name="T21" fmla="*/ 7847 h 63"/>
                  <a:gd name="T22" fmla="*/ 438 w 110"/>
                  <a:gd name="T23" fmla="*/ 6223 h 63"/>
                  <a:gd name="T24" fmla="*/ 392 w 110"/>
                  <a:gd name="T25" fmla="*/ 4239 h 63"/>
                  <a:gd name="T26" fmla="*/ 9 w 110"/>
                  <a:gd name="T27" fmla="*/ 3358 h 63"/>
                  <a:gd name="T28" fmla="*/ 9 w 110"/>
                  <a:gd name="T29" fmla="*/ 3138 h 63"/>
                  <a:gd name="T30" fmla="*/ 392 w 110"/>
                  <a:gd name="T31" fmla="*/ 3138 h 63"/>
                  <a:gd name="T32" fmla="*/ 463 w 110"/>
                  <a:gd name="T33" fmla="*/ 2679 h 63"/>
                  <a:gd name="T34" fmla="*/ 463 w 110"/>
                  <a:gd name="T35" fmla="*/ 0 h 63"/>
                  <a:gd name="T36" fmla="*/ 6 w 110"/>
                  <a:gd name="T37" fmla="*/ 1 h 63"/>
                  <a:gd name="T38" fmla="*/ 2 w 110"/>
                  <a:gd name="T39" fmla="*/ 5 h 63"/>
                  <a:gd name="T40" fmla="*/ 0 w 110"/>
                  <a:gd name="T41" fmla="*/ 3635 h 63"/>
                  <a:gd name="T42" fmla="*/ 2 w 110"/>
                  <a:gd name="T43" fmla="*/ 5336 h 63"/>
                  <a:gd name="T44" fmla="*/ 5 w 110"/>
                  <a:gd name="T45" fmla="*/ 7507 h 63"/>
                  <a:gd name="T46" fmla="*/ 9 w 110"/>
                  <a:gd name="T47" fmla="*/ 9430 h 63"/>
                  <a:gd name="T48" fmla="*/ 542 w 110"/>
                  <a:gd name="T49" fmla="*/ 11648 h 63"/>
                  <a:gd name="T50" fmla="*/ 786 w 110"/>
                  <a:gd name="T51" fmla="*/ 13829 h 63"/>
                  <a:gd name="T52" fmla="*/ 1093 w 110"/>
                  <a:gd name="T53" fmla="*/ 15576 h 63"/>
                  <a:gd name="T54" fmla="*/ 1425 w 110"/>
                  <a:gd name="T55" fmla="*/ 17369 h 63"/>
                  <a:gd name="T56" fmla="*/ 1832 w 110"/>
                  <a:gd name="T57" fmla="*/ 18726 h 63"/>
                  <a:gd name="T58" fmla="*/ 2177 w 110"/>
                  <a:gd name="T59" fmla="*/ 19577 h 63"/>
                  <a:gd name="T60" fmla="*/ 2602 w 110"/>
                  <a:gd name="T61" fmla="*/ 19915 h 63"/>
                  <a:gd name="T62" fmla="*/ 2996 w 110"/>
                  <a:gd name="T63" fmla="*/ 19915 h 63"/>
                  <a:gd name="T64" fmla="*/ 3454 w 110"/>
                  <a:gd name="T65" fmla="*/ 19369 h 63"/>
                  <a:gd name="T66" fmla="*/ 3879 w 110"/>
                  <a:gd name="T67" fmla="*/ 17918 h 63"/>
                  <a:gd name="T68" fmla="*/ 3704 w 110"/>
                  <a:gd name="T69" fmla="*/ 14902 h 6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0"/>
                  <a:gd name="T106" fmla="*/ 0 h 63"/>
                  <a:gd name="T107" fmla="*/ 110 w 110"/>
                  <a:gd name="T108" fmla="*/ 63 h 6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0" h="63">
                    <a:moveTo>
                      <a:pt x="105" y="47"/>
                    </a:moveTo>
                    <a:lnTo>
                      <a:pt x="95" y="51"/>
                    </a:lnTo>
                    <a:lnTo>
                      <a:pt x="84" y="53"/>
                    </a:lnTo>
                    <a:lnTo>
                      <a:pt x="74" y="55"/>
                    </a:lnTo>
                    <a:lnTo>
                      <a:pt x="63" y="53"/>
                    </a:lnTo>
                    <a:lnTo>
                      <a:pt x="54" y="50"/>
                    </a:lnTo>
                    <a:lnTo>
                      <a:pt x="44" y="46"/>
                    </a:lnTo>
                    <a:lnTo>
                      <a:pt x="36" y="41"/>
                    </a:lnTo>
                    <a:lnTo>
                      <a:pt x="28" y="36"/>
                    </a:lnTo>
                    <a:lnTo>
                      <a:pt x="22" y="30"/>
                    </a:lnTo>
                    <a:lnTo>
                      <a:pt x="17" y="25"/>
                    </a:lnTo>
                    <a:lnTo>
                      <a:pt x="12" y="19"/>
                    </a:lnTo>
                    <a:lnTo>
                      <a:pt x="10" y="14"/>
                    </a:lnTo>
                    <a:lnTo>
                      <a:pt x="9" y="11"/>
                    </a:lnTo>
                    <a:lnTo>
                      <a:pt x="9" y="10"/>
                    </a:lnTo>
                    <a:lnTo>
                      <a:pt x="10" y="10"/>
                    </a:lnTo>
                    <a:lnTo>
                      <a:pt x="13" y="8"/>
                    </a:lnTo>
                    <a:lnTo>
                      <a:pt x="13" y="0"/>
                    </a:lnTo>
                    <a:lnTo>
                      <a:pt x="6" y="1"/>
                    </a:lnTo>
                    <a:lnTo>
                      <a:pt x="2" y="5"/>
                    </a:lnTo>
                    <a:lnTo>
                      <a:pt x="0" y="12"/>
                    </a:lnTo>
                    <a:lnTo>
                      <a:pt x="2" y="17"/>
                    </a:lnTo>
                    <a:lnTo>
                      <a:pt x="5" y="24"/>
                    </a:lnTo>
                    <a:lnTo>
                      <a:pt x="9" y="30"/>
                    </a:lnTo>
                    <a:lnTo>
                      <a:pt x="16" y="37"/>
                    </a:lnTo>
                    <a:lnTo>
                      <a:pt x="23" y="44"/>
                    </a:lnTo>
                    <a:lnTo>
                      <a:pt x="31" y="49"/>
                    </a:lnTo>
                    <a:lnTo>
                      <a:pt x="41" y="55"/>
                    </a:lnTo>
                    <a:lnTo>
                      <a:pt x="52" y="59"/>
                    </a:lnTo>
                    <a:lnTo>
                      <a:pt x="62" y="62"/>
                    </a:lnTo>
                    <a:lnTo>
                      <a:pt x="74" y="63"/>
                    </a:lnTo>
                    <a:lnTo>
                      <a:pt x="85" y="63"/>
                    </a:lnTo>
                    <a:lnTo>
                      <a:pt x="97" y="60"/>
                    </a:lnTo>
                    <a:lnTo>
                      <a:pt x="110" y="56"/>
                    </a:lnTo>
                    <a:lnTo>
                      <a:pt x="105"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55" name="Freeform 25"/>
              <p:cNvSpPr>
                <a:spLocks noChangeArrowheads="1"/>
              </p:cNvSpPr>
              <p:nvPr/>
            </p:nvSpPr>
            <p:spPr bwMode="auto">
              <a:xfrm>
                <a:off x="635" y="102"/>
                <a:ext cx="44" cy="51"/>
              </a:xfrm>
              <a:custGeom>
                <a:avLst/>
                <a:gdLst>
                  <a:gd name="T0" fmla="*/ 0 w 47"/>
                  <a:gd name="T1" fmla="*/ 11017 h 48"/>
                  <a:gd name="T2" fmla="*/ 447 w 47"/>
                  <a:gd name="T3" fmla="*/ 16440 h 48"/>
                  <a:gd name="T4" fmla="*/ 734 w 47"/>
                  <a:gd name="T5" fmla="*/ 24544 h 48"/>
                  <a:gd name="T6" fmla="*/ 1131 w 47"/>
                  <a:gd name="T7" fmla="*/ 31104 h 48"/>
                  <a:gd name="T8" fmla="*/ 1361 w 47"/>
                  <a:gd name="T9" fmla="*/ 37679 h 48"/>
                  <a:gd name="T10" fmla="*/ 1577 w 47"/>
                  <a:gd name="T11" fmla="*/ 46434 h 48"/>
                  <a:gd name="T12" fmla="*/ 1744 w 47"/>
                  <a:gd name="T13" fmla="*/ 50744 h 48"/>
                  <a:gd name="T14" fmla="*/ 1744 w 47"/>
                  <a:gd name="T15" fmla="*/ 51911 h 48"/>
                  <a:gd name="T16" fmla="*/ 1744 w 47"/>
                  <a:gd name="T17" fmla="*/ 54506 h 48"/>
                  <a:gd name="T18" fmla="*/ 1744 w 47"/>
                  <a:gd name="T19" fmla="*/ 51911 h 48"/>
                  <a:gd name="T20" fmla="*/ 1785 w 47"/>
                  <a:gd name="T21" fmla="*/ 50744 h 48"/>
                  <a:gd name="T22" fmla="*/ 2020 w 47"/>
                  <a:gd name="T23" fmla="*/ 63998 h 48"/>
                  <a:gd name="T24" fmla="*/ 2149 w 47"/>
                  <a:gd name="T25" fmla="*/ 59017 h 48"/>
                  <a:gd name="T26" fmla="*/ 2149 w 47"/>
                  <a:gd name="T27" fmla="*/ 54506 h 48"/>
                  <a:gd name="T28" fmla="*/ 2149 w 47"/>
                  <a:gd name="T29" fmla="*/ 50308 h 48"/>
                  <a:gd name="T30" fmla="*/ 2101 w 47"/>
                  <a:gd name="T31" fmla="*/ 46434 h 48"/>
                  <a:gd name="T32" fmla="*/ 1901 w 47"/>
                  <a:gd name="T33" fmla="*/ 37679 h 48"/>
                  <a:gd name="T34" fmla="*/ 1639 w 47"/>
                  <a:gd name="T35" fmla="*/ 28784 h 48"/>
                  <a:gd name="T36" fmla="*/ 1361 w 47"/>
                  <a:gd name="T37" fmla="*/ 22568 h 48"/>
                  <a:gd name="T38" fmla="*/ 940 w 47"/>
                  <a:gd name="T39" fmla="*/ 12895 h 48"/>
                  <a:gd name="T40" fmla="*/ 572 w 47"/>
                  <a:gd name="T41" fmla="*/ 287 h 48"/>
                  <a:gd name="T42" fmla="*/ 3 w 47"/>
                  <a:gd name="T43" fmla="*/ 0 h 48"/>
                  <a:gd name="T44" fmla="*/ 0 w 47"/>
                  <a:gd name="T45" fmla="*/ 1101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7"/>
                  <a:gd name="T70" fmla="*/ 0 h 48"/>
                  <a:gd name="T71" fmla="*/ 47 w 47"/>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7" h="48">
                    <a:moveTo>
                      <a:pt x="0" y="8"/>
                    </a:moveTo>
                    <a:lnTo>
                      <a:pt x="9" y="13"/>
                    </a:lnTo>
                    <a:lnTo>
                      <a:pt x="17" y="18"/>
                    </a:lnTo>
                    <a:lnTo>
                      <a:pt x="24" y="24"/>
                    </a:lnTo>
                    <a:lnTo>
                      <a:pt x="30" y="29"/>
                    </a:lnTo>
                    <a:lnTo>
                      <a:pt x="35" y="35"/>
                    </a:lnTo>
                    <a:lnTo>
                      <a:pt x="38" y="39"/>
                    </a:lnTo>
                    <a:lnTo>
                      <a:pt x="38" y="40"/>
                    </a:lnTo>
                    <a:lnTo>
                      <a:pt x="38" y="41"/>
                    </a:lnTo>
                    <a:lnTo>
                      <a:pt x="38" y="40"/>
                    </a:lnTo>
                    <a:lnTo>
                      <a:pt x="39" y="39"/>
                    </a:lnTo>
                    <a:lnTo>
                      <a:pt x="44" y="48"/>
                    </a:lnTo>
                    <a:lnTo>
                      <a:pt x="47" y="44"/>
                    </a:lnTo>
                    <a:lnTo>
                      <a:pt x="47" y="41"/>
                    </a:lnTo>
                    <a:lnTo>
                      <a:pt x="47" y="38"/>
                    </a:lnTo>
                    <a:lnTo>
                      <a:pt x="46" y="35"/>
                    </a:lnTo>
                    <a:lnTo>
                      <a:pt x="42" y="29"/>
                    </a:lnTo>
                    <a:lnTo>
                      <a:pt x="36" y="22"/>
                    </a:lnTo>
                    <a:lnTo>
                      <a:pt x="30" y="17"/>
                    </a:lnTo>
                    <a:lnTo>
                      <a:pt x="21" y="10"/>
                    </a:lnTo>
                    <a:lnTo>
                      <a:pt x="13"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56" name="Freeform 26"/>
              <p:cNvSpPr>
                <a:spLocks noChangeArrowheads="1"/>
              </p:cNvSpPr>
              <p:nvPr/>
            </p:nvSpPr>
            <p:spPr bwMode="auto">
              <a:xfrm>
                <a:off x="580" y="93"/>
                <a:ext cx="53" cy="11"/>
              </a:xfrm>
              <a:custGeom>
                <a:avLst/>
                <a:gdLst>
                  <a:gd name="T0" fmla="*/ 0 w 56"/>
                  <a:gd name="T1" fmla="*/ 54 h 16"/>
                  <a:gd name="T2" fmla="*/ 5 w 56"/>
                  <a:gd name="T3" fmla="*/ 54 h 16"/>
                  <a:gd name="T4" fmla="*/ 282 w 56"/>
                  <a:gd name="T5" fmla="*/ 54 h 16"/>
                  <a:gd name="T6" fmla="*/ 387 w 56"/>
                  <a:gd name="T7" fmla="*/ 54 h 16"/>
                  <a:gd name="T8" fmla="*/ 557 w 56"/>
                  <a:gd name="T9" fmla="*/ 61 h 16"/>
                  <a:gd name="T10" fmla="*/ 761 w 56"/>
                  <a:gd name="T11" fmla="*/ 61 h 16"/>
                  <a:gd name="T12" fmla="*/ 978 w 56"/>
                  <a:gd name="T13" fmla="*/ 69 h 16"/>
                  <a:gd name="T14" fmla="*/ 1157 w 56"/>
                  <a:gd name="T15" fmla="*/ 78 h 16"/>
                  <a:gd name="T16" fmla="*/ 1338 w 56"/>
                  <a:gd name="T17" fmla="*/ 88 h 16"/>
                  <a:gd name="T18" fmla="*/ 1410 w 56"/>
                  <a:gd name="T19" fmla="*/ 54 h 16"/>
                  <a:gd name="T20" fmla="*/ 1224 w 56"/>
                  <a:gd name="T21" fmla="*/ 1 h 16"/>
                  <a:gd name="T22" fmla="*/ 1029 w 56"/>
                  <a:gd name="T23" fmla="*/ 1 h 16"/>
                  <a:gd name="T24" fmla="*/ 801 w 56"/>
                  <a:gd name="T25" fmla="*/ 1 h 16"/>
                  <a:gd name="T26" fmla="*/ 587 w 56"/>
                  <a:gd name="T27" fmla="*/ 0 h 16"/>
                  <a:gd name="T28" fmla="*/ 387 w 56"/>
                  <a:gd name="T29" fmla="*/ 0 h 16"/>
                  <a:gd name="T30" fmla="*/ 282 w 56"/>
                  <a:gd name="T31" fmla="*/ 0 h 16"/>
                  <a:gd name="T32" fmla="*/ 5 w 56"/>
                  <a:gd name="T33" fmla="*/ 0 h 16"/>
                  <a:gd name="T34" fmla="*/ 0 w 56"/>
                  <a:gd name="T35" fmla="*/ 0 h 16"/>
                  <a:gd name="T36" fmla="*/ 0 w 56"/>
                  <a:gd name="T37" fmla="*/ 54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16"/>
                  <a:gd name="T59" fmla="*/ 56 w 5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16">
                    <a:moveTo>
                      <a:pt x="0" y="8"/>
                    </a:moveTo>
                    <a:lnTo>
                      <a:pt x="5" y="8"/>
                    </a:lnTo>
                    <a:lnTo>
                      <a:pt x="10" y="8"/>
                    </a:lnTo>
                    <a:lnTo>
                      <a:pt x="16" y="8"/>
                    </a:lnTo>
                    <a:lnTo>
                      <a:pt x="23" y="10"/>
                    </a:lnTo>
                    <a:lnTo>
                      <a:pt x="30" y="10"/>
                    </a:lnTo>
                    <a:lnTo>
                      <a:pt x="39" y="12"/>
                    </a:lnTo>
                    <a:lnTo>
                      <a:pt x="46" y="14"/>
                    </a:lnTo>
                    <a:lnTo>
                      <a:pt x="53" y="16"/>
                    </a:lnTo>
                    <a:lnTo>
                      <a:pt x="56" y="8"/>
                    </a:lnTo>
                    <a:lnTo>
                      <a:pt x="49" y="5"/>
                    </a:lnTo>
                    <a:lnTo>
                      <a:pt x="41" y="3"/>
                    </a:lnTo>
                    <a:lnTo>
                      <a:pt x="32" y="1"/>
                    </a:lnTo>
                    <a:lnTo>
                      <a:pt x="24" y="0"/>
                    </a:lnTo>
                    <a:lnTo>
                      <a:pt x="16" y="0"/>
                    </a:lnTo>
                    <a:lnTo>
                      <a:pt x="10" y="0"/>
                    </a:lnTo>
                    <a:lnTo>
                      <a:pt x="5" y="0"/>
                    </a:lnTo>
                    <a:lnTo>
                      <a:pt x="0"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57" name="Freeform 27"/>
              <p:cNvSpPr>
                <a:spLocks noChangeArrowheads="1"/>
              </p:cNvSpPr>
              <p:nvPr/>
            </p:nvSpPr>
            <p:spPr bwMode="auto">
              <a:xfrm>
                <a:off x="3103" y="97"/>
                <a:ext cx="93" cy="55"/>
              </a:xfrm>
              <a:custGeom>
                <a:avLst/>
                <a:gdLst>
                  <a:gd name="T0" fmla="*/ 4 w 104"/>
                  <a:gd name="T1" fmla="*/ 0 h 55"/>
                  <a:gd name="T2" fmla="*/ 4 w 104"/>
                  <a:gd name="T3" fmla="*/ 1 h 55"/>
                  <a:gd name="T4" fmla="*/ 1 w 104"/>
                  <a:gd name="T5" fmla="*/ 3 h 55"/>
                  <a:gd name="T6" fmla="*/ 0 w 104"/>
                  <a:gd name="T7" fmla="*/ 1628 h 55"/>
                  <a:gd name="T8" fmla="*/ 1 w 104"/>
                  <a:gd name="T9" fmla="*/ 2306 h 55"/>
                  <a:gd name="T10" fmla="*/ 4 w 104"/>
                  <a:gd name="T11" fmla="*/ 3521 h 55"/>
                  <a:gd name="T12" fmla="*/ 4 w 104"/>
                  <a:gd name="T13" fmla="*/ 4658 h 55"/>
                  <a:gd name="T14" fmla="*/ 139 w 104"/>
                  <a:gd name="T15" fmla="*/ 5907 h 55"/>
                  <a:gd name="T16" fmla="*/ 194 w 104"/>
                  <a:gd name="T17" fmla="*/ 7108 h 55"/>
                  <a:gd name="T18" fmla="*/ 275 w 104"/>
                  <a:gd name="T19" fmla="*/ 8372 h 55"/>
                  <a:gd name="T20" fmla="*/ 359 w 104"/>
                  <a:gd name="T21" fmla="*/ 9275 h 55"/>
                  <a:gd name="T22" fmla="*/ 457 w 104"/>
                  <a:gd name="T23" fmla="*/ 10321 h 55"/>
                  <a:gd name="T24" fmla="*/ 549 w 104"/>
                  <a:gd name="T25" fmla="*/ 10826 h 55"/>
                  <a:gd name="T26" fmla="*/ 668 w 104"/>
                  <a:gd name="T27" fmla="*/ 11075 h 55"/>
                  <a:gd name="T28" fmla="*/ 761 w 104"/>
                  <a:gd name="T29" fmla="*/ 10826 h 55"/>
                  <a:gd name="T30" fmla="*/ 867 w 104"/>
                  <a:gd name="T31" fmla="*/ 10407 h 55"/>
                  <a:gd name="T32" fmla="*/ 972 w 104"/>
                  <a:gd name="T33" fmla="*/ 9413 h 55"/>
                  <a:gd name="T34" fmla="*/ 986 w 104"/>
                  <a:gd name="T35" fmla="*/ 9275 h 55"/>
                  <a:gd name="T36" fmla="*/ 986 w 104"/>
                  <a:gd name="T37" fmla="*/ 8972 h 55"/>
                  <a:gd name="T38" fmla="*/ 986 w 104"/>
                  <a:gd name="T39" fmla="*/ 8627 h 55"/>
                  <a:gd name="T40" fmla="*/ 972 w 104"/>
                  <a:gd name="T41" fmla="*/ 8184 h 55"/>
                  <a:gd name="T42" fmla="*/ 953 w 104"/>
                  <a:gd name="T43" fmla="*/ 7280 h 55"/>
                  <a:gd name="T44" fmla="*/ 903 w 104"/>
                  <a:gd name="T45" fmla="*/ 5907 h 55"/>
                  <a:gd name="T46" fmla="*/ 846 w 104"/>
                  <a:gd name="T47" fmla="*/ 4778 h 55"/>
                  <a:gd name="T48" fmla="*/ 771 w 104"/>
                  <a:gd name="T49" fmla="*/ 3521 h 55"/>
                  <a:gd name="T50" fmla="*/ 689 w 104"/>
                  <a:gd name="T51" fmla="*/ 2306 h 55"/>
                  <a:gd name="T52" fmla="*/ 609 w 104"/>
                  <a:gd name="T53" fmla="*/ 1755 h 55"/>
                  <a:gd name="T54" fmla="*/ 533 w 104"/>
                  <a:gd name="T55" fmla="*/ 74 h 55"/>
                  <a:gd name="T56" fmla="*/ 450 w 104"/>
                  <a:gd name="T57" fmla="*/ 3 h 55"/>
                  <a:gd name="T58" fmla="*/ 382 w 104"/>
                  <a:gd name="T59" fmla="*/ 1 h 55"/>
                  <a:gd name="T60" fmla="*/ 292 w 104"/>
                  <a:gd name="T61" fmla="*/ 0 h 55"/>
                  <a:gd name="T62" fmla="*/ 230 w 104"/>
                  <a:gd name="T63" fmla="*/ 0 h 55"/>
                  <a:gd name="T64" fmla="*/ 165 w 104"/>
                  <a:gd name="T65" fmla="*/ 0 h 55"/>
                  <a:gd name="T66" fmla="*/ 117 w 104"/>
                  <a:gd name="T67" fmla="*/ 0 h 55"/>
                  <a:gd name="T68" fmla="*/ 4 w 104"/>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4"/>
                  <a:gd name="T106" fmla="*/ 0 h 55"/>
                  <a:gd name="T107" fmla="*/ 104 w 104"/>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4" h="55">
                    <a:moveTo>
                      <a:pt x="8" y="0"/>
                    </a:moveTo>
                    <a:lnTo>
                      <a:pt x="4" y="1"/>
                    </a:lnTo>
                    <a:lnTo>
                      <a:pt x="1" y="3"/>
                    </a:lnTo>
                    <a:lnTo>
                      <a:pt x="0" y="7"/>
                    </a:lnTo>
                    <a:lnTo>
                      <a:pt x="1" y="12"/>
                    </a:lnTo>
                    <a:lnTo>
                      <a:pt x="4" y="18"/>
                    </a:lnTo>
                    <a:lnTo>
                      <a:pt x="8" y="23"/>
                    </a:lnTo>
                    <a:lnTo>
                      <a:pt x="15" y="30"/>
                    </a:lnTo>
                    <a:lnTo>
                      <a:pt x="21" y="35"/>
                    </a:lnTo>
                    <a:lnTo>
                      <a:pt x="29" y="42"/>
                    </a:lnTo>
                    <a:lnTo>
                      <a:pt x="38" y="46"/>
                    </a:lnTo>
                    <a:lnTo>
                      <a:pt x="48" y="51"/>
                    </a:lnTo>
                    <a:lnTo>
                      <a:pt x="58" y="54"/>
                    </a:lnTo>
                    <a:lnTo>
                      <a:pt x="70" y="55"/>
                    </a:lnTo>
                    <a:lnTo>
                      <a:pt x="80" y="54"/>
                    </a:lnTo>
                    <a:lnTo>
                      <a:pt x="92" y="52"/>
                    </a:lnTo>
                    <a:lnTo>
                      <a:pt x="103" y="47"/>
                    </a:lnTo>
                    <a:lnTo>
                      <a:pt x="104" y="46"/>
                    </a:lnTo>
                    <a:lnTo>
                      <a:pt x="104" y="45"/>
                    </a:lnTo>
                    <a:lnTo>
                      <a:pt x="104" y="43"/>
                    </a:lnTo>
                    <a:lnTo>
                      <a:pt x="103" y="41"/>
                    </a:lnTo>
                    <a:lnTo>
                      <a:pt x="100" y="36"/>
                    </a:lnTo>
                    <a:lnTo>
                      <a:pt x="95" y="30"/>
                    </a:lnTo>
                    <a:lnTo>
                      <a:pt x="89" y="24"/>
                    </a:lnTo>
                    <a:lnTo>
                      <a:pt x="81" y="18"/>
                    </a:lnTo>
                    <a:lnTo>
                      <a:pt x="73" y="12"/>
                    </a:lnTo>
                    <a:lnTo>
                      <a:pt x="64" y="8"/>
                    </a:lnTo>
                    <a:lnTo>
                      <a:pt x="56" y="6"/>
                    </a:lnTo>
                    <a:lnTo>
                      <a:pt x="47" y="3"/>
                    </a:lnTo>
                    <a:lnTo>
                      <a:pt x="40" y="1"/>
                    </a:lnTo>
                    <a:lnTo>
                      <a:pt x="31" y="0"/>
                    </a:lnTo>
                    <a:lnTo>
                      <a:pt x="24" y="0"/>
                    </a:lnTo>
                    <a:lnTo>
                      <a:pt x="18" y="0"/>
                    </a:lnTo>
                    <a:lnTo>
                      <a:pt x="12"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58" name="Freeform 28"/>
              <p:cNvSpPr>
                <a:spLocks noChangeArrowheads="1"/>
              </p:cNvSpPr>
              <p:nvPr/>
            </p:nvSpPr>
            <p:spPr bwMode="auto">
              <a:xfrm>
                <a:off x="3099" y="93"/>
                <a:ext cx="99" cy="64"/>
              </a:xfrm>
              <a:custGeom>
                <a:avLst/>
                <a:gdLst>
                  <a:gd name="T0" fmla="*/ 884 w 110"/>
                  <a:gd name="T1" fmla="*/ 14902 h 63"/>
                  <a:gd name="T2" fmla="*/ 795 w 110"/>
                  <a:gd name="T3" fmla="*/ 16090 h 63"/>
                  <a:gd name="T4" fmla="*/ 709 w 110"/>
                  <a:gd name="T5" fmla="*/ 16816 h 63"/>
                  <a:gd name="T6" fmla="*/ 620 w 110"/>
                  <a:gd name="T7" fmla="*/ 17369 h 63"/>
                  <a:gd name="T8" fmla="*/ 529 w 110"/>
                  <a:gd name="T9" fmla="*/ 16600 h 63"/>
                  <a:gd name="T10" fmla="*/ 443 w 110"/>
                  <a:gd name="T11" fmla="*/ 15826 h 63"/>
                  <a:gd name="T12" fmla="*/ 374 w 110"/>
                  <a:gd name="T13" fmla="*/ 14652 h 63"/>
                  <a:gd name="T14" fmla="*/ 290 w 110"/>
                  <a:gd name="T15" fmla="*/ 12814 h 63"/>
                  <a:gd name="T16" fmla="*/ 245 w 110"/>
                  <a:gd name="T17" fmla="*/ 11441 h 63"/>
                  <a:gd name="T18" fmla="*/ 168 w 110"/>
                  <a:gd name="T19" fmla="*/ 9430 h 63"/>
                  <a:gd name="T20" fmla="*/ 123 w 110"/>
                  <a:gd name="T21" fmla="*/ 7847 h 63"/>
                  <a:gd name="T22" fmla="*/ 104 w 110"/>
                  <a:gd name="T23" fmla="*/ 6223 h 63"/>
                  <a:gd name="T24" fmla="*/ 5 w 110"/>
                  <a:gd name="T25" fmla="*/ 4239 h 63"/>
                  <a:gd name="T26" fmla="*/ 5 w 110"/>
                  <a:gd name="T27" fmla="*/ 3358 h 63"/>
                  <a:gd name="T28" fmla="*/ 5 w 110"/>
                  <a:gd name="T29" fmla="*/ 3138 h 63"/>
                  <a:gd name="T30" fmla="*/ 5 w 110"/>
                  <a:gd name="T31" fmla="*/ 2679 h 63"/>
                  <a:gd name="T32" fmla="*/ 104 w 110"/>
                  <a:gd name="T33" fmla="*/ 2679 h 63"/>
                  <a:gd name="T34" fmla="*/ 104 w 110"/>
                  <a:gd name="T35" fmla="*/ 0 h 63"/>
                  <a:gd name="T36" fmla="*/ 5 w 110"/>
                  <a:gd name="T37" fmla="*/ 1 h 63"/>
                  <a:gd name="T38" fmla="*/ 2 w 110"/>
                  <a:gd name="T39" fmla="*/ 5 h 63"/>
                  <a:gd name="T40" fmla="*/ 0 w 110"/>
                  <a:gd name="T41" fmla="*/ 3635 h 63"/>
                  <a:gd name="T42" fmla="*/ 2 w 110"/>
                  <a:gd name="T43" fmla="*/ 5336 h 63"/>
                  <a:gd name="T44" fmla="*/ 5 w 110"/>
                  <a:gd name="T45" fmla="*/ 7507 h 63"/>
                  <a:gd name="T46" fmla="*/ 5 w 110"/>
                  <a:gd name="T47" fmla="*/ 9430 h 63"/>
                  <a:gd name="T48" fmla="*/ 123 w 110"/>
                  <a:gd name="T49" fmla="*/ 11648 h 63"/>
                  <a:gd name="T50" fmla="*/ 187 w 110"/>
                  <a:gd name="T51" fmla="*/ 13829 h 63"/>
                  <a:gd name="T52" fmla="*/ 260 w 110"/>
                  <a:gd name="T53" fmla="*/ 15576 h 63"/>
                  <a:gd name="T54" fmla="*/ 339 w 110"/>
                  <a:gd name="T55" fmla="*/ 17369 h 63"/>
                  <a:gd name="T56" fmla="*/ 419 w 110"/>
                  <a:gd name="T57" fmla="*/ 18726 h 63"/>
                  <a:gd name="T58" fmla="*/ 521 w 110"/>
                  <a:gd name="T59" fmla="*/ 19577 h 63"/>
                  <a:gd name="T60" fmla="*/ 620 w 110"/>
                  <a:gd name="T61" fmla="*/ 19915 h 63"/>
                  <a:gd name="T62" fmla="*/ 716 w 110"/>
                  <a:gd name="T63" fmla="*/ 19915 h 63"/>
                  <a:gd name="T64" fmla="*/ 824 w 110"/>
                  <a:gd name="T65" fmla="*/ 19369 h 63"/>
                  <a:gd name="T66" fmla="*/ 924 w 110"/>
                  <a:gd name="T67" fmla="*/ 17918 h 63"/>
                  <a:gd name="T68" fmla="*/ 884 w 110"/>
                  <a:gd name="T69" fmla="*/ 14902 h 6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0"/>
                  <a:gd name="T106" fmla="*/ 0 h 63"/>
                  <a:gd name="T107" fmla="*/ 110 w 110"/>
                  <a:gd name="T108" fmla="*/ 63 h 6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0" h="63">
                    <a:moveTo>
                      <a:pt x="105" y="47"/>
                    </a:moveTo>
                    <a:lnTo>
                      <a:pt x="95" y="51"/>
                    </a:lnTo>
                    <a:lnTo>
                      <a:pt x="84" y="53"/>
                    </a:lnTo>
                    <a:lnTo>
                      <a:pt x="74" y="55"/>
                    </a:lnTo>
                    <a:lnTo>
                      <a:pt x="63" y="52"/>
                    </a:lnTo>
                    <a:lnTo>
                      <a:pt x="53" y="50"/>
                    </a:lnTo>
                    <a:lnTo>
                      <a:pt x="44" y="46"/>
                    </a:lnTo>
                    <a:lnTo>
                      <a:pt x="35" y="41"/>
                    </a:lnTo>
                    <a:lnTo>
                      <a:pt x="28" y="36"/>
                    </a:lnTo>
                    <a:lnTo>
                      <a:pt x="21" y="30"/>
                    </a:lnTo>
                    <a:lnTo>
                      <a:pt x="15" y="25"/>
                    </a:lnTo>
                    <a:lnTo>
                      <a:pt x="12" y="19"/>
                    </a:lnTo>
                    <a:lnTo>
                      <a:pt x="9" y="14"/>
                    </a:lnTo>
                    <a:lnTo>
                      <a:pt x="9" y="11"/>
                    </a:lnTo>
                    <a:lnTo>
                      <a:pt x="9" y="10"/>
                    </a:lnTo>
                    <a:lnTo>
                      <a:pt x="9" y="8"/>
                    </a:lnTo>
                    <a:lnTo>
                      <a:pt x="12" y="8"/>
                    </a:lnTo>
                    <a:lnTo>
                      <a:pt x="12" y="0"/>
                    </a:lnTo>
                    <a:lnTo>
                      <a:pt x="6" y="1"/>
                    </a:lnTo>
                    <a:lnTo>
                      <a:pt x="2" y="5"/>
                    </a:lnTo>
                    <a:lnTo>
                      <a:pt x="0" y="12"/>
                    </a:lnTo>
                    <a:lnTo>
                      <a:pt x="2" y="17"/>
                    </a:lnTo>
                    <a:lnTo>
                      <a:pt x="5" y="24"/>
                    </a:lnTo>
                    <a:lnTo>
                      <a:pt x="9" y="30"/>
                    </a:lnTo>
                    <a:lnTo>
                      <a:pt x="15" y="37"/>
                    </a:lnTo>
                    <a:lnTo>
                      <a:pt x="23" y="44"/>
                    </a:lnTo>
                    <a:lnTo>
                      <a:pt x="31" y="49"/>
                    </a:lnTo>
                    <a:lnTo>
                      <a:pt x="41" y="55"/>
                    </a:lnTo>
                    <a:lnTo>
                      <a:pt x="50" y="59"/>
                    </a:lnTo>
                    <a:lnTo>
                      <a:pt x="62" y="62"/>
                    </a:lnTo>
                    <a:lnTo>
                      <a:pt x="74" y="63"/>
                    </a:lnTo>
                    <a:lnTo>
                      <a:pt x="85" y="63"/>
                    </a:lnTo>
                    <a:lnTo>
                      <a:pt x="97" y="60"/>
                    </a:lnTo>
                    <a:lnTo>
                      <a:pt x="110" y="56"/>
                    </a:lnTo>
                    <a:lnTo>
                      <a:pt x="105"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59" name="Freeform 29"/>
              <p:cNvSpPr>
                <a:spLocks noChangeArrowheads="1"/>
              </p:cNvSpPr>
              <p:nvPr/>
            </p:nvSpPr>
            <p:spPr bwMode="auto">
              <a:xfrm>
                <a:off x="3168" y="102"/>
                <a:ext cx="44" cy="51"/>
              </a:xfrm>
              <a:custGeom>
                <a:avLst/>
                <a:gdLst>
                  <a:gd name="T0" fmla="*/ 0 w 47"/>
                  <a:gd name="T1" fmla="*/ 11017 h 48"/>
                  <a:gd name="T2" fmla="*/ 447 w 47"/>
                  <a:gd name="T3" fmla="*/ 16440 h 48"/>
                  <a:gd name="T4" fmla="*/ 690 w 47"/>
                  <a:gd name="T5" fmla="*/ 24544 h 48"/>
                  <a:gd name="T6" fmla="*/ 1063 w 47"/>
                  <a:gd name="T7" fmla="*/ 31104 h 48"/>
                  <a:gd name="T8" fmla="*/ 1361 w 47"/>
                  <a:gd name="T9" fmla="*/ 37679 h 48"/>
                  <a:gd name="T10" fmla="*/ 1577 w 47"/>
                  <a:gd name="T11" fmla="*/ 46434 h 48"/>
                  <a:gd name="T12" fmla="*/ 1678 w 47"/>
                  <a:gd name="T13" fmla="*/ 50744 h 48"/>
                  <a:gd name="T14" fmla="*/ 1744 w 47"/>
                  <a:gd name="T15" fmla="*/ 51911 h 48"/>
                  <a:gd name="T16" fmla="*/ 1744 w 47"/>
                  <a:gd name="T17" fmla="*/ 54506 h 48"/>
                  <a:gd name="T18" fmla="*/ 1744 w 47"/>
                  <a:gd name="T19" fmla="*/ 51911 h 48"/>
                  <a:gd name="T20" fmla="*/ 1785 w 47"/>
                  <a:gd name="T21" fmla="*/ 50744 h 48"/>
                  <a:gd name="T22" fmla="*/ 2020 w 47"/>
                  <a:gd name="T23" fmla="*/ 63998 h 48"/>
                  <a:gd name="T24" fmla="*/ 2101 w 47"/>
                  <a:gd name="T25" fmla="*/ 59017 h 48"/>
                  <a:gd name="T26" fmla="*/ 2149 w 47"/>
                  <a:gd name="T27" fmla="*/ 54506 h 48"/>
                  <a:gd name="T28" fmla="*/ 2149 w 47"/>
                  <a:gd name="T29" fmla="*/ 50308 h 48"/>
                  <a:gd name="T30" fmla="*/ 2101 w 47"/>
                  <a:gd name="T31" fmla="*/ 46434 h 48"/>
                  <a:gd name="T32" fmla="*/ 1898 w 47"/>
                  <a:gd name="T33" fmla="*/ 37679 h 48"/>
                  <a:gd name="T34" fmla="*/ 1639 w 47"/>
                  <a:gd name="T35" fmla="*/ 28784 h 48"/>
                  <a:gd name="T36" fmla="*/ 1310 w 47"/>
                  <a:gd name="T37" fmla="*/ 22568 h 48"/>
                  <a:gd name="T38" fmla="*/ 940 w 47"/>
                  <a:gd name="T39" fmla="*/ 12895 h 48"/>
                  <a:gd name="T40" fmla="*/ 572 w 47"/>
                  <a:gd name="T41" fmla="*/ 287 h 48"/>
                  <a:gd name="T42" fmla="*/ 3 w 47"/>
                  <a:gd name="T43" fmla="*/ 0 h 48"/>
                  <a:gd name="T44" fmla="*/ 0 w 47"/>
                  <a:gd name="T45" fmla="*/ 1101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7"/>
                  <a:gd name="T70" fmla="*/ 0 h 48"/>
                  <a:gd name="T71" fmla="*/ 47 w 47"/>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7" h="48">
                    <a:moveTo>
                      <a:pt x="0" y="8"/>
                    </a:moveTo>
                    <a:lnTo>
                      <a:pt x="9" y="13"/>
                    </a:lnTo>
                    <a:lnTo>
                      <a:pt x="16" y="18"/>
                    </a:lnTo>
                    <a:lnTo>
                      <a:pt x="23" y="24"/>
                    </a:lnTo>
                    <a:lnTo>
                      <a:pt x="30" y="29"/>
                    </a:lnTo>
                    <a:lnTo>
                      <a:pt x="35" y="35"/>
                    </a:lnTo>
                    <a:lnTo>
                      <a:pt x="37" y="39"/>
                    </a:lnTo>
                    <a:lnTo>
                      <a:pt x="38" y="40"/>
                    </a:lnTo>
                    <a:lnTo>
                      <a:pt x="38" y="41"/>
                    </a:lnTo>
                    <a:lnTo>
                      <a:pt x="38" y="40"/>
                    </a:lnTo>
                    <a:lnTo>
                      <a:pt x="39" y="39"/>
                    </a:lnTo>
                    <a:lnTo>
                      <a:pt x="44" y="48"/>
                    </a:lnTo>
                    <a:lnTo>
                      <a:pt x="46" y="44"/>
                    </a:lnTo>
                    <a:lnTo>
                      <a:pt x="47" y="41"/>
                    </a:lnTo>
                    <a:lnTo>
                      <a:pt x="47" y="38"/>
                    </a:lnTo>
                    <a:lnTo>
                      <a:pt x="46" y="35"/>
                    </a:lnTo>
                    <a:lnTo>
                      <a:pt x="41" y="29"/>
                    </a:lnTo>
                    <a:lnTo>
                      <a:pt x="36" y="22"/>
                    </a:lnTo>
                    <a:lnTo>
                      <a:pt x="29" y="17"/>
                    </a:lnTo>
                    <a:lnTo>
                      <a:pt x="21" y="10"/>
                    </a:lnTo>
                    <a:lnTo>
                      <a:pt x="13"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60" name="Freeform 30"/>
              <p:cNvSpPr>
                <a:spLocks noChangeArrowheads="1"/>
              </p:cNvSpPr>
              <p:nvPr/>
            </p:nvSpPr>
            <p:spPr bwMode="auto">
              <a:xfrm>
                <a:off x="3111" y="93"/>
                <a:ext cx="55" cy="11"/>
              </a:xfrm>
              <a:custGeom>
                <a:avLst/>
                <a:gdLst>
                  <a:gd name="T0" fmla="*/ 0 w 57"/>
                  <a:gd name="T1" fmla="*/ 54 h 16"/>
                  <a:gd name="T2" fmla="*/ 4 w 57"/>
                  <a:gd name="T3" fmla="*/ 54 h 16"/>
                  <a:gd name="T4" fmla="*/ 835 w 57"/>
                  <a:gd name="T5" fmla="*/ 54 h 16"/>
                  <a:gd name="T6" fmla="*/ 1251 w 57"/>
                  <a:gd name="T7" fmla="*/ 54 h 16"/>
                  <a:gd name="T8" fmla="*/ 1904 w 57"/>
                  <a:gd name="T9" fmla="*/ 61 h 16"/>
                  <a:gd name="T10" fmla="*/ 2497 w 57"/>
                  <a:gd name="T11" fmla="*/ 61 h 16"/>
                  <a:gd name="T12" fmla="*/ 3238 w 57"/>
                  <a:gd name="T13" fmla="*/ 69 h 16"/>
                  <a:gd name="T14" fmla="*/ 3951 w 57"/>
                  <a:gd name="T15" fmla="*/ 78 h 16"/>
                  <a:gd name="T16" fmla="*/ 4525 w 57"/>
                  <a:gd name="T17" fmla="*/ 88 h 16"/>
                  <a:gd name="T18" fmla="*/ 4743 w 57"/>
                  <a:gd name="T19" fmla="*/ 54 h 16"/>
                  <a:gd name="T20" fmla="*/ 4016 w 57"/>
                  <a:gd name="T21" fmla="*/ 1 h 16"/>
                  <a:gd name="T22" fmla="*/ 3277 w 57"/>
                  <a:gd name="T23" fmla="*/ 1 h 16"/>
                  <a:gd name="T24" fmla="*/ 2642 w 57"/>
                  <a:gd name="T25" fmla="*/ 1 h 16"/>
                  <a:gd name="T26" fmla="*/ 2038 w 57"/>
                  <a:gd name="T27" fmla="*/ 0 h 16"/>
                  <a:gd name="T28" fmla="*/ 1341 w 57"/>
                  <a:gd name="T29" fmla="*/ 0 h 16"/>
                  <a:gd name="T30" fmla="*/ 835 w 57"/>
                  <a:gd name="T31" fmla="*/ 0 h 16"/>
                  <a:gd name="T32" fmla="*/ 4 w 57"/>
                  <a:gd name="T33" fmla="*/ 0 h 16"/>
                  <a:gd name="T34" fmla="*/ 0 w 57"/>
                  <a:gd name="T35" fmla="*/ 0 h 16"/>
                  <a:gd name="T36" fmla="*/ 0 w 57"/>
                  <a:gd name="T37" fmla="*/ 54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6"/>
                  <a:gd name="T59" fmla="*/ 57 w 5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6">
                    <a:moveTo>
                      <a:pt x="0" y="8"/>
                    </a:moveTo>
                    <a:lnTo>
                      <a:pt x="4" y="8"/>
                    </a:lnTo>
                    <a:lnTo>
                      <a:pt x="10" y="8"/>
                    </a:lnTo>
                    <a:lnTo>
                      <a:pt x="16" y="8"/>
                    </a:lnTo>
                    <a:lnTo>
                      <a:pt x="23" y="10"/>
                    </a:lnTo>
                    <a:lnTo>
                      <a:pt x="31" y="10"/>
                    </a:lnTo>
                    <a:lnTo>
                      <a:pt x="39" y="12"/>
                    </a:lnTo>
                    <a:lnTo>
                      <a:pt x="47" y="14"/>
                    </a:lnTo>
                    <a:lnTo>
                      <a:pt x="54" y="16"/>
                    </a:lnTo>
                    <a:lnTo>
                      <a:pt x="57" y="8"/>
                    </a:lnTo>
                    <a:lnTo>
                      <a:pt x="49" y="5"/>
                    </a:lnTo>
                    <a:lnTo>
                      <a:pt x="40" y="3"/>
                    </a:lnTo>
                    <a:lnTo>
                      <a:pt x="32" y="1"/>
                    </a:lnTo>
                    <a:lnTo>
                      <a:pt x="25" y="0"/>
                    </a:lnTo>
                    <a:lnTo>
                      <a:pt x="17" y="0"/>
                    </a:lnTo>
                    <a:lnTo>
                      <a:pt x="10" y="0"/>
                    </a:lnTo>
                    <a:lnTo>
                      <a:pt x="4" y="0"/>
                    </a:lnTo>
                    <a:lnTo>
                      <a:pt x="0"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61" name="Freeform 31"/>
              <p:cNvSpPr>
                <a:spLocks noChangeArrowheads="1"/>
              </p:cNvSpPr>
              <p:nvPr/>
            </p:nvSpPr>
            <p:spPr bwMode="auto">
              <a:xfrm>
                <a:off x="1837" y="97"/>
                <a:ext cx="104" cy="55"/>
              </a:xfrm>
              <a:custGeom>
                <a:avLst/>
                <a:gdLst>
                  <a:gd name="T0" fmla="*/ 8 w 105"/>
                  <a:gd name="T1" fmla="*/ 0 h 55"/>
                  <a:gd name="T2" fmla="*/ 4 w 105"/>
                  <a:gd name="T3" fmla="*/ 1 h 55"/>
                  <a:gd name="T4" fmla="*/ 1 w 105"/>
                  <a:gd name="T5" fmla="*/ 3 h 55"/>
                  <a:gd name="T6" fmla="*/ 0 w 105"/>
                  <a:gd name="T7" fmla="*/ 1628 h 55"/>
                  <a:gd name="T8" fmla="*/ 1 w 105"/>
                  <a:gd name="T9" fmla="*/ 2306 h 55"/>
                  <a:gd name="T10" fmla="*/ 4 w 105"/>
                  <a:gd name="T11" fmla="*/ 3521 h 55"/>
                  <a:gd name="T12" fmla="*/ 8 w 105"/>
                  <a:gd name="T13" fmla="*/ 4658 h 55"/>
                  <a:gd name="T14" fmla="*/ 558 w 105"/>
                  <a:gd name="T15" fmla="*/ 5907 h 55"/>
                  <a:gd name="T16" fmla="*/ 822 w 105"/>
                  <a:gd name="T17" fmla="*/ 7108 h 55"/>
                  <a:gd name="T18" fmla="*/ 1211 w 105"/>
                  <a:gd name="T19" fmla="*/ 8372 h 55"/>
                  <a:gd name="T20" fmla="*/ 1581 w 105"/>
                  <a:gd name="T21" fmla="*/ 9275 h 55"/>
                  <a:gd name="T22" fmla="*/ 1975 w 105"/>
                  <a:gd name="T23" fmla="*/ 10321 h 55"/>
                  <a:gd name="T24" fmla="*/ 2396 w 105"/>
                  <a:gd name="T25" fmla="*/ 10826 h 55"/>
                  <a:gd name="T26" fmla="*/ 2914 w 105"/>
                  <a:gd name="T27" fmla="*/ 11075 h 55"/>
                  <a:gd name="T28" fmla="*/ 3344 w 105"/>
                  <a:gd name="T29" fmla="*/ 11075 h 55"/>
                  <a:gd name="T30" fmla="*/ 3849 w 105"/>
                  <a:gd name="T31" fmla="*/ 10407 h 55"/>
                  <a:gd name="T32" fmla="*/ 4300 w 105"/>
                  <a:gd name="T33" fmla="*/ 9413 h 55"/>
                  <a:gd name="T34" fmla="*/ 4354 w 105"/>
                  <a:gd name="T35" fmla="*/ 9275 h 55"/>
                  <a:gd name="T36" fmla="*/ 4354 w 105"/>
                  <a:gd name="T37" fmla="*/ 8972 h 55"/>
                  <a:gd name="T38" fmla="*/ 4354 w 105"/>
                  <a:gd name="T39" fmla="*/ 8627 h 55"/>
                  <a:gd name="T40" fmla="*/ 4300 w 105"/>
                  <a:gd name="T41" fmla="*/ 8184 h 55"/>
                  <a:gd name="T42" fmla="*/ 4175 w 105"/>
                  <a:gd name="T43" fmla="*/ 7280 h 55"/>
                  <a:gd name="T44" fmla="*/ 3950 w 105"/>
                  <a:gd name="T45" fmla="*/ 5907 h 55"/>
                  <a:gd name="T46" fmla="*/ 3686 w 105"/>
                  <a:gd name="T47" fmla="*/ 4778 h 55"/>
                  <a:gd name="T48" fmla="*/ 3344 w 105"/>
                  <a:gd name="T49" fmla="*/ 3521 h 55"/>
                  <a:gd name="T50" fmla="*/ 3058 w 105"/>
                  <a:gd name="T51" fmla="*/ 2487 h 55"/>
                  <a:gd name="T52" fmla="*/ 2641 w 105"/>
                  <a:gd name="T53" fmla="*/ 1755 h 55"/>
                  <a:gd name="T54" fmla="*/ 2334 w 105"/>
                  <a:gd name="T55" fmla="*/ 74 h 55"/>
                  <a:gd name="T56" fmla="*/ 1975 w 105"/>
                  <a:gd name="T57" fmla="*/ 3 h 55"/>
                  <a:gd name="T58" fmla="*/ 1672 w 105"/>
                  <a:gd name="T59" fmla="*/ 1 h 55"/>
                  <a:gd name="T60" fmla="*/ 1338 w 105"/>
                  <a:gd name="T61" fmla="*/ 0 h 55"/>
                  <a:gd name="T62" fmla="*/ 970 w 105"/>
                  <a:gd name="T63" fmla="*/ 0 h 55"/>
                  <a:gd name="T64" fmla="*/ 694 w 105"/>
                  <a:gd name="T65" fmla="*/ 0 h 55"/>
                  <a:gd name="T66" fmla="*/ 527 w 105"/>
                  <a:gd name="T67" fmla="*/ 0 h 55"/>
                  <a:gd name="T68" fmla="*/ 8 w 10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55"/>
                  <a:gd name="T107" fmla="*/ 105 w 10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55">
                    <a:moveTo>
                      <a:pt x="8" y="0"/>
                    </a:moveTo>
                    <a:lnTo>
                      <a:pt x="4" y="1"/>
                    </a:lnTo>
                    <a:lnTo>
                      <a:pt x="1" y="3"/>
                    </a:lnTo>
                    <a:lnTo>
                      <a:pt x="0" y="7"/>
                    </a:lnTo>
                    <a:lnTo>
                      <a:pt x="1" y="12"/>
                    </a:lnTo>
                    <a:lnTo>
                      <a:pt x="4" y="18"/>
                    </a:lnTo>
                    <a:lnTo>
                      <a:pt x="8" y="23"/>
                    </a:lnTo>
                    <a:lnTo>
                      <a:pt x="14" y="30"/>
                    </a:lnTo>
                    <a:lnTo>
                      <a:pt x="21" y="35"/>
                    </a:lnTo>
                    <a:lnTo>
                      <a:pt x="29" y="42"/>
                    </a:lnTo>
                    <a:lnTo>
                      <a:pt x="38" y="46"/>
                    </a:lnTo>
                    <a:lnTo>
                      <a:pt x="47" y="51"/>
                    </a:lnTo>
                    <a:lnTo>
                      <a:pt x="58" y="54"/>
                    </a:lnTo>
                    <a:lnTo>
                      <a:pt x="70" y="55"/>
                    </a:lnTo>
                    <a:lnTo>
                      <a:pt x="80" y="55"/>
                    </a:lnTo>
                    <a:lnTo>
                      <a:pt x="92" y="52"/>
                    </a:lnTo>
                    <a:lnTo>
                      <a:pt x="103" y="47"/>
                    </a:lnTo>
                    <a:lnTo>
                      <a:pt x="105" y="46"/>
                    </a:lnTo>
                    <a:lnTo>
                      <a:pt x="105" y="45"/>
                    </a:lnTo>
                    <a:lnTo>
                      <a:pt x="105" y="43"/>
                    </a:lnTo>
                    <a:lnTo>
                      <a:pt x="103" y="41"/>
                    </a:lnTo>
                    <a:lnTo>
                      <a:pt x="100" y="36"/>
                    </a:lnTo>
                    <a:lnTo>
                      <a:pt x="95" y="30"/>
                    </a:lnTo>
                    <a:lnTo>
                      <a:pt x="89" y="24"/>
                    </a:lnTo>
                    <a:lnTo>
                      <a:pt x="80" y="18"/>
                    </a:lnTo>
                    <a:lnTo>
                      <a:pt x="73" y="13"/>
                    </a:lnTo>
                    <a:lnTo>
                      <a:pt x="63" y="8"/>
                    </a:lnTo>
                    <a:lnTo>
                      <a:pt x="56" y="6"/>
                    </a:lnTo>
                    <a:lnTo>
                      <a:pt x="47" y="3"/>
                    </a:lnTo>
                    <a:lnTo>
                      <a:pt x="40" y="1"/>
                    </a:lnTo>
                    <a:lnTo>
                      <a:pt x="32" y="0"/>
                    </a:lnTo>
                    <a:lnTo>
                      <a:pt x="24" y="0"/>
                    </a:lnTo>
                    <a:lnTo>
                      <a:pt x="18" y="0"/>
                    </a:lnTo>
                    <a:lnTo>
                      <a:pt x="13"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62" name="Freeform 32"/>
              <p:cNvSpPr>
                <a:spLocks noChangeArrowheads="1"/>
              </p:cNvSpPr>
              <p:nvPr/>
            </p:nvSpPr>
            <p:spPr bwMode="auto">
              <a:xfrm>
                <a:off x="1835" y="93"/>
                <a:ext cx="109" cy="64"/>
              </a:xfrm>
              <a:custGeom>
                <a:avLst/>
                <a:gdLst>
                  <a:gd name="T0" fmla="*/ 2963 w 110"/>
                  <a:gd name="T1" fmla="*/ 14902 h 63"/>
                  <a:gd name="T2" fmla="*/ 2662 w 110"/>
                  <a:gd name="T3" fmla="*/ 16090 h 63"/>
                  <a:gd name="T4" fmla="*/ 2373 w 110"/>
                  <a:gd name="T5" fmla="*/ 16816 h 63"/>
                  <a:gd name="T6" fmla="*/ 2084 w 110"/>
                  <a:gd name="T7" fmla="*/ 17369 h 63"/>
                  <a:gd name="T8" fmla="*/ 1775 w 110"/>
                  <a:gd name="T9" fmla="*/ 16816 h 63"/>
                  <a:gd name="T10" fmla="*/ 1512 w 110"/>
                  <a:gd name="T11" fmla="*/ 15826 h 63"/>
                  <a:gd name="T12" fmla="*/ 1250 w 110"/>
                  <a:gd name="T13" fmla="*/ 14652 h 63"/>
                  <a:gd name="T14" fmla="*/ 1016 w 110"/>
                  <a:gd name="T15" fmla="*/ 12814 h 63"/>
                  <a:gd name="T16" fmla="*/ 820 w 110"/>
                  <a:gd name="T17" fmla="*/ 11441 h 63"/>
                  <a:gd name="T18" fmla="*/ 562 w 110"/>
                  <a:gd name="T19" fmla="*/ 9430 h 63"/>
                  <a:gd name="T20" fmla="*/ 411 w 110"/>
                  <a:gd name="T21" fmla="*/ 7847 h 63"/>
                  <a:gd name="T22" fmla="*/ 330 w 110"/>
                  <a:gd name="T23" fmla="*/ 6223 h 63"/>
                  <a:gd name="T24" fmla="*/ 9 w 110"/>
                  <a:gd name="T25" fmla="*/ 4239 h 63"/>
                  <a:gd name="T26" fmla="*/ 8 w 110"/>
                  <a:gd name="T27" fmla="*/ 3358 h 63"/>
                  <a:gd name="T28" fmla="*/ 9 w 110"/>
                  <a:gd name="T29" fmla="*/ 3138 h 63"/>
                  <a:gd name="T30" fmla="*/ 350 w 110"/>
                  <a:gd name="T31" fmla="*/ 2679 h 63"/>
                  <a:gd name="T32" fmla="*/ 350 w 110"/>
                  <a:gd name="T33" fmla="*/ 0 h 63"/>
                  <a:gd name="T34" fmla="*/ 6 w 110"/>
                  <a:gd name="T35" fmla="*/ 1 h 63"/>
                  <a:gd name="T36" fmla="*/ 1 w 110"/>
                  <a:gd name="T37" fmla="*/ 5 h 63"/>
                  <a:gd name="T38" fmla="*/ 0 w 110"/>
                  <a:gd name="T39" fmla="*/ 3635 h 63"/>
                  <a:gd name="T40" fmla="*/ 1 w 110"/>
                  <a:gd name="T41" fmla="*/ 5336 h 63"/>
                  <a:gd name="T42" fmla="*/ 4 w 110"/>
                  <a:gd name="T43" fmla="*/ 7507 h 63"/>
                  <a:gd name="T44" fmla="*/ 9 w 110"/>
                  <a:gd name="T45" fmla="*/ 9430 h 63"/>
                  <a:gd name="T46" fmla="*/ 411 w 110"/>
                  <a:gd name="T47" fmla="*/ 11648 h 63"/>
                  <a:gd name="T48" fmla="*/ 630 w 110"/>
                  <a:gd name="T49" fmla="*/ 13829 h 63"/>
                  <a:gd name="T50" fmla="*/ 869 w 110"/>
                  <a:gd name="T51" fmla="*/ 15576 h 63"/>
                  <a:gd name="T52" fmla="*/ 1131 w 110"/>
                  <a:gd name="T53" fmla="*/ 17369 h 63"/>
                  <a:gd name="T54" fmla="*/ 1408 w 110"/>
                  <a:gd name="T55" fmla="*/ 18726 h 63"/>
                  <a:gd name="T56" fmla="*/ 1724 w 110"/>
                  <a:gd name="T57" fmla="*/ 19577 h 63"/>
                  <a:gd name="T58" fmla="*/ 2038 w 110"/>
                  <a:gd name="T59" fmla="*/ 19915 h 63"/>
                  <a:gd name="T60" fmla="*/ 2392 w 110"/>
                  <a:gd name="T61" fmla="*/ 19915 h 63"/>
                  <a:gd name="T62" fmla="*/ 2760 w 110"/>
                  <a:gd name="T63" fmla="*/ 19369 h 63"/>
                  <a:gd name="T64" fmla="*/ 3093 w 110"/>
                  <a:gd name="T65" fmla="*/ 17918 h 63"/>
                  <a:gd name="T66" fmla="*/ 2963 w 110"/>
                  <a:gd name="T67" fmla="*/ 14902 h 6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63"/>
                  <a:gd name="T104" fmla="*/ 110 w 110"/>
                  <a:gd name="T105" fmla="*/ 63 h 6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63">
                    <a:moveTo>
                      <a:pt x="105" y="47"/>
                    </a:moveTo>
                    <a:lnTo>
                      <a:pt x="95" y="51"/>
                    </a:lnTo>
                    <a:lnTo>
                      <a:pt x="84" y="53"/>
                    </a:lnTo>
                    <a:lnTo>
                      <a:pt x="74" y="55"/>
                    </a:lnTo>
                    <a:lnTo>
                      <a:pt x="63" y="53"/>
                    </a:lnTo>
                    <a:lnTo>
                      <a:pt x="54" y="50"/>
                    </a:lnTo>
                    <a:lnTo>
                      <a:pt x="44" y="46"/>
                    </a:lnTo>
                    <a:lnTo>
                      <a:pt x="36" y="41"/>
                    </a:lnTo>
                    <a:lnTo>
                      <a:pt x="28" y="36"/>
                    </a:lnTo>
                    <a:lnTo>
                      <a:pt x="21" y="30"/>
                    </a:lnTo>
                    <a:lnTo>
                      <a:pt x="15" y="25"/>
                    </a:lnTo>
                    <a:lnTo>
                      <a:pt x="11" y="19"/>
                    </a:lnTo>
                    <a:lnTo>
                      <a:pt x="9" y="14"/>
                    </a:lnTo>
                    <a:lnTo>
                      <a:pt x="8" y="11"/>
                    </a:lnTo>
                    <a:lnTo>
                      <a:pt x="9" y="10"/>
                    </a:lnTo>
                    <a:lnTo>
                      <a:pt x="12" y="8"/>
                    </a:lnTo>
                    <a:lnTo>
                      <a:pt x="12" y="0"/>
                    </a:lnTo>
                    <a:lnTo>
                      <a:pt x="6" y="1"/>
                    </a:lnTo>
                    <a:lnTo>
                      <a:pt x="1" y="5"/>
                    </a:lnTo>
                    <a:lnTo>
                      <a:pt x="0" y="12"/>
                    </a:lnTo>
                    <a:lnTo>
                      <a:pt x="1" y="17"/>
                    </a:lnTo>
                    <a:lnTo>
                      <a:pt x="4" y="24"/>
                    </a:lnTo>
                    <a:lnTo>
                      <a:pt x="9" y="30"/>
                    </a:lnTo>
                    <a:lnTo>
                      <a:pt x="15" y="37"/>
                    </a:lnTo>
                    <a:lnTo>
                      <a:pt x="23" y="44"/>
                    </a:lnTo>
                    <a:lnTo>
                      <a:pt x="31" y="49"/>
                    </a:lnTo>
                    <a:lnTo>
                      <a:pt x="40" y="55"/>
                    </a:lnTo>
                    <a:lnTo>
                      <a:pt x="50" y="59"/>
                    </a:lnTo>
                    <a:lnTo>
                      <a:pt x="61" y="62"/>
                    </a:lnTo>
                    <a:lnTo>
                      <a:pt x="73" y="63"/>
                    </a:lnTo>
                    <a:lnTo>
                      <a:pt x="85" y="63"/>
                    </a:lnTo>
                    <a:lnTo>
                      <a:pt x="97" y="60"/>
                    </a:lnTo>
                    <a:lnTo>
                      <a:pt x="110" y="56"/>
                    </a:lnTo>
                    <a:lnTo>
                      <a:pt x="105"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63" name="Freeform 33"/>
              <p:cNvSpPr>
                <a:spLocks noChangeArrowheads="1"/>
              </p:cNvSpPr>
              <p:nvPr/>
            </p:nvSpPr>
            <p:spPr bwMode="auto">
              <a:xfrm>
                <a:off x="1903" y="102"/>
                <a:ext cx="44" cy="51"/>
              </a:xfrm>
              <a:custGeom>
                <a:avLst/>
                <a:gdLst>
                  <a:gd name="T0" fmla="*/ 0 w 47"/>
                  <a:gd name="T1" fmla="*/ 11017 h 48"/>
                  <a:gd name="T2" fmla="*/ 447 w 47"/>
                  <a:gd name="T3" fmla="*/ 16440 h 48"/>
                  <a:gd name="T4" fmla="*/ 690 w 47"/>
                  <a:gd name="T5" fmla="*/ 24544 h 48"/>
                  <a:gd name="T6" fmla="*/ 1131 w 47"/>
                  <a:gd name="T7" fmla="*/ 31104 h 48"/>
                  <a:gd name="T8" fmla="*/ 1361 w 47"/>
                  <a:gd name="T9" fmla="*/ 37679 h 48"/>
                  <a:gd name="T10" fmla="*/ 1577 w 47"/>
                  <a:gd name="T11" fmla="*/ 46434 h 48"/>
                  <a:gd name="T12" fmla="*/ 1678 w 47"/>
                  <a:gd name="T13" fmla="*/ 50744 h 48"/>
                  <a:gd name="T14" fmla="*/ 1744 w 47"/>
                  <a:gd name="T15" fmla="*/ 51911 h 48"/>
                  <a:gd name="T16" fmla="*/ 1744 w 47"/>
                  <a:gd name="T17" fmla="*/ 54506 h 48"/>
                  <a:gd name="T18" fmla="*/ 1744 w 47"/>
                  <a:gd name="T19" fmla="*/ 51911 h 48"/>
                  <a:gd name="T20" fmla="*/ 1785 w 47"/>
                  <a:gd name="T21" fmla="*/ 50744 h 48"/>
                  <a:gd name="T22" fmla="*/ 2020 w 47"/>
                  <a:gd name="T23" fmla="*/ 63998 h 48"/>
                  <a:gd name="T24" fmla="*/ 2101 w 47"/>
                  <a:gd name="T25" fmla="*/ 59017 h 48"/>
                  <a:gd name="T26" fmla="*/ 2149 w 47"/>
                  <a:gd name="T27" fmla="*/ 54506 h 48"/>
                  <a:gd name="T28" fmla="*/ 2149 w 47"/>
                  <a:gd name="T29" fmla="*/ 50308 h 48"/>
                  <a:gd name="T30" fmla="*/ 2023 w 47"/>
                  <a:gd name="T31" fmla="*/ 46434 h 48"/>
                  <a:gd name="T32" fmla="*/ 1898 w 47"/>
                  <a:gd name="T33" fmla="*/ 37679 h 48"/>
                  <a:gd name="T34" fmla="*/ 1639 w 47"/>
                  <a:gd name="T35" fmla="*/ 28784 h 48"/>
                  <a:gd name="T36" fmla="*/ 1310 w 47"/>
                  <a:gd name="T37" fmla="*/ 22568 h 48"/>
                  <a:gd name="T38" fmla="*/ 940 w 47"/>
                  <a:gd name="T39" fmla="*/ 12895 h 48"/>
                  <a:gd name="T40" fmla="*/ 572 w 47"/>
                  <a:gd name="T41" fmla="*/ 287 h 48"/>
                  <a:gd name="T42" fmla="*/ 3 w 47"/>
                  <a:gd name="T43" fmla="*/ 0 h 48"/>
                  <a:gd name="T44" fmla="*/ 0 w 47"/>
                  <a:gd name="T45" fmla="*/ 1101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7"/>
                  <a:gd name="T70" fmla="*/ 0 h 48"/>
                  <a:gd name="T71" fmla="*/ 47 w 47"/>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7" h="48">
                    <a:moveTo>
                      <a:pt x="0" y="8"/>
                    </a:moveTo>
                    <a:lnTo>
                      <a:pt x="9" y="13"/>
                    </a:lnTo>
                    <a:lnTo>
                      <a:pt x="16" y="18"/>
                    </a:lnTo>
                    <a:lnTo>
                      <a:pt x="24" y="24"/>
                    </a:lnTo>
                    <a:lnTo>
                      <a:pt x="30" y="29"/>
                    </a:lnTo>
                    <a:lnTo>
                      <a:pt x="35" y="35"/>
                    </a:lnTo>
                    <a:lnTo>
                      <a:pt x="37" y="39"/>
                    </a:lnTo>
                    <a:lnTo>
                      <a:pt x="38" y="40"/>
                    </a:lnTo>
                    <a:lnTo>
                      <a:pt x="38" y="41"/>
                    </a:lnTo>
                    <a:lnTo>
                      <a:pt x="38" y="40"/>
                    </a:lnTo>
                    <a:lnTo>
                      <a:pt x="39" y="39"/>
                    </a:lnTo>
                    <a:lnTo>
                      <a:pt x="44" y="48"/>
                    </a:lnTo>
                    <a:lnTo>
                      <a:pt x="46" y="44"/>
                    </a:lnTo>
                    <a:lnTo>
                      <a:pt x="47" y="41"/>
                    </a:lnTo>
                    <a:lnTo>
                      <a:pt x="47" y="38"/>
                    </a:lnTo>
                    <a:lnTo>
                      <a:pt x="45" y="35"/>
                    </a:lnTo>
                    <a:lnTo>
                      <a:pt x="41" y="29"/>
                    </a:lnTo>
                    <a:lnTo>
                      <a:pt x="36" y="22"/>
                    </a:lnTo>
                    <a:lnTo>
                      <a:pt x="29" y="17"/>
                    </a:lnTo>
                    <a:lnTo>
                      <a:pt x="21" y="10"/>
                    </a:lnTo>
                    <a:lnTo>
                      <a:pt x="13"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64" name="Freeform 34"/>
              <p:cNvSpPr>
                <a:spLocks noChangeArrowheads="1"/>
              </p:cNvSpPr>
              <p:nvPr/>
            </p:nvSpPr>
            <p:spPr bwMode="auto">
              <a:xfrm>
                <a:off x="1847" y="93"/>
                <a:ext cx="54" cy="11"/>
              </a:xfrm>
              <a:custGeom>
                <a:avLst/>
                <a:gdLst>
                  <a:gd name="T0" fmla="*/ 0 w 57"/>
                  <a:gd name="T1" fmla="*/ 54 h 16"/>
                  <a:gd name="T2" fmla="*/ 5 w 57"/>
                  <a:gd name="T3" fmla="*/ 54 h 16"/>
                  <a:gd name="T4" fmla="*/ 267 w 57"/>
                  <a:gd name="T5" fmla="*/ 54 h 16"/>
                  <a:gd name="T6" fmla="*/ 364 w 57"/>
                  <a:gd name="T7" fmla="*/ 54 h 16"/>
                  <a:gd name="T8" fmla="*/ 547 w 57"/>
                  <a:gd name="T9" fmla="*/ 61 h 16"/>
                  <a:gd name="T10" fmla="*/ 745 w 57"/>
                  <a:gd name="T11" fmla="*/ 61 h 16"/>
                  <a:gd name="T12" fmla="*/ 881 w 57"/>
                  <a:gd name="T13" fmla="*/ 69 h 16"/>
                  <a:gd name="T14" fmla="*/ 1123 w 57"/>
                  <a:gd name="T15" fmla="*/ 78 h 16"/>
                  <a:gd name="T16" fmla="*/ 1264 w 57"/>
                  <a:gd name="T17" fmla="*/ 88 h 16"/>
                  <a:gd name="T18" fmla="*/ 1330 w 57"/>
                  <a:gd name="T19" fmla="*/ 54 h 16"/>
                  <a:gd name="T20" fmla="*/ 1182 w 57"/>
                  <a:gd name="T21" fmla="*/ 1 h 16"/>
                  <a:gd name="T22" fmla="*/ 929 w 57"/>
                  <a:gd name="T23" fmla="*/ 1 h 16"/>
                  <a:gd name="T24" fmla="*/ 757 w 57"/>
                  <a:gd name="T25" fmla="*/ 1 h 16"/>
                  <a:gd name="T26" fmla="*/ 575 w 57"/>
                  <a:gd name="T27" fmla="*/ 0 h 16"/>
                  <a:gd name="T28" fmla="*/ 383 w 57"/>
                  <a:gd name="T29" fmla="*/ 0 h 16"/>
                  <a:gd name="T30" fmla="*/ 267 w 57"/>
                  <a:gd name="T31" fmla="*/ 0 h 16"/>
                  <a:gd name="T32" fmla="*/ 5 w 57"/>
                  <a:gd name="T33" fmla="*/ 0 h 16"/>
                  <a:gd name="T34" fmla="*/ 0 w 57"/>
                  <a:gd name="T35" fmla="*/ 0 h 16"/>
                  <a:gd name="T36" fmla="*/ 0 w 57"/>
                  <a:gd name="T37" fmla="*/ 54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6"/>
                  <a:gd name="T59" fmla="*/ 57 w 5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6">
                    <a:moveTo>
                      <a:pt x="0" y="8"/>
                    </a:moveTo>
                    <a:lnTo>
                      <a:pt x="5" y="8"/>
                    </a:lnTo>
                    <a:lnTo>
                      <a:pt x="10" y="8"/>
                    </a:lnTo>
                    <a:lnTo>
                      <a:pt x="16" y="8"/>
                    </a:lnTo>
                    <a:lnTo>
                      <a:pt x="24" y="10"/>
                    </a:lnTo>
                    <a:lnTo>
                      <a:pt x="31" y="10"/>
                    </a:lnTo>
                    <a:lnTo>
                      <a:pt x="38" y="12"/>
                    </a:lnTo>
                    <a:lnTo>
                      <a:pt x="47" y="14"/>
                    </a:lnTo>
                    <a:lnTo>
                      <a:pt x="54" y="16"/>
                    </a:lnTo>
                    <a:lnTo>
                      <a:pt x="57" y="8"/>
                    </a:lnTo>
                    <a:lnTo>
                      <a:pt x="49" y="5"/>
                    </a:lnTo>
                    <a:lnTo>
                      <a:pt x="40" y="3"/>
                    </a:lnTo>
                    <a:lnTo>
                      <a:pt x="32" y="1"/>
                    </a:lnTo>
                    <a:lnTo>
                      <a:pt x="25" y="0"/>
                    </a:lnTo>
                    <a:lnTo>
                      <a:pt x="17" y="0"/>
                    </a:lnTo>
                    <a:lnTo>
                      <a:pt x="10" y="0"/>
                    </a:lnTo>
                    <a:lnTo>
                      <a:pt x="5" y="0"/>
                    </a:lnTo>
                    <a:lnTo>
                      <a:pt x="0"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65" name="Freeform 35"/>
              <p:cNvSpPr>
                <a:spLocks noChangeArrowheads="1"/>
              </p:cNvSpPr>
              <p:nvPr/>
            </p:nvSpPr>
            <p:spPr bwMode="auto">
              <a:xfrm>
                <a:off x="4372" y="97"/>
                <a:ext cx="99" cy="55"/>
              </a:xfrm>
              <a:custGeom>
                <a:avLst/>
                <a:gdLst>
                  <a:gd name="T0" fmla="*/ 8 w 104"/>
                  <a:gd name="T1" fmla="*/ 0 h 55"/>
                  <a:gd name="T2" fmla="*/ 3 w 104"/>
                  <a:gd name="T3" fmla="*/ 1 h 55"/>
                  <a:gd name="T4" fmla="*/ 1 w 104"/>
                  <a:gd name="T5" fmla="*/ 3 h 55"/>
                  <a:gd name="T6" fmla="*/ 0 w 104"/>
                  <a:gd name="T7" fmla="*/ 1628 h 55"/>
                  <a:gd name="T8" fmla="*/ 1 w 104"/>
                  <a:gd name="T9" fmla="*/ 2306 h 55"/>
                  <a:gd name="T10" fmla="*/ 4 w 104"/>
                  <a:gd name="T11" fmla="*/ 3521 h 55"/>
                  <a:gd name="T12" fmla="*/ 8 w 104"/>
                  <a:gd name="T13" fmla="*/ 4658 h 55"/>
                  <a:gd name="T14" fmla="*/ 268 w 104"/>
                  <a:gd name="T15" fmla="*/ 5907 h 55"/>
                  <a:gd name="T16" fmla="*/ 424 w 104"/>
                  <a:gd name="T17" fmla="*/ 7108 h 55"/>
                  <a:gd name="T18" fmla="*/ 594 w 104"/>
                  <a:gd name="T19" fmla="*/ 8372 h 55"/>
                  <a:gd name="T20" fmla="*/ 789 w 104"/>
                  <a:gd name="T21" fmla="*/ 9275 h 55"/>
                  <a:gd name="T22" fmla="*/ 988 w 104"/>
                  <a:gd name="T23" fmla="*/ 10321 h 55"/>
                  <a:gd name="T24" fmla="*/ 1206 w 104"/>
                  <a:gd name="T25" fmla="*/ 10826 h 55"/>
                  <a:gd name="T26" fmla="*/ 1412 w 104"/>
                  <a:gd name="T27" fmla="*/ 11075 h 55"/>
                  <a:gd name="T28" fmla="*/ 1669 w 104"/>
                  <a:gd name="T29" fmla="*/ 10826 h 55"/>
                  <a:gd name="T30" fmla="*/ 1905 w 104"/>
                  <a:gd name="T31" fmla="*/ 10407 h 55"/>
                  <a:gd name="T32" fmla="*/ 2113 w 104"/>
                  <a:gd name="T33" fmla="*/ 9413 h 55"/>
                  <a:gd name="T34" fmla="*/ 2133 w 104"/>
                  <a:gd name="T35" fmla="*/ 9275 h 55"/>
                  <a:gd name="T36" fmla="*/ 2166 w 104"/>
                  <a:gd name="T37" fmla="*/ 8972 h 55"/>
                  <a:gd name="T38" fmla="*/ 2133 w 104"/>
                  <a:gd name="T39" fmla="*/ 8627 h 55"/>
                  <a:gd name="T40" fmla="*/ 2133 w 104"/>
                  <a:gd name="T41" fmla="*/ 8184 h 55"/>
                  <a:gd name="T42" fmla="*/ 2090 w 104"/>
                  <a:gd name="T43" fmla="*/ 7280 h 55"/>
                  <a:gd name="T44" fmla="*/ 1975 w 104"/>
                  <a:gd name="T45" fmla="*/ 5907 h 55"/>
                  <a:gd name="T46" fmla="*/ 1802 w 104"/>
                  <a:gd name="T47" fmla="*/ 4778 h 55"/>
                  <a:gd name="T48" fmla="*/ 1669 w 104"/>
                  <a:gd name="T49" fmla="*/ 3521 h 55"/>
                  <a:gd name="T50" fmla="*/ 1495 w 104"/>
                  <a:gd name="T51" fmla="*/ 2306 h 55"/>
                  <a:gd name="T52" fmla="*/ 1324 w 104"/>
                  <a:gd name="T53" fmla="*/ 1755 h 55"/>
                  <a:gd name="T54" fmla="*/ 1170 w 104"/>
                  <a:gd name="T55" fmla="*/ 74 h 55"/>
                  <a:gd name="T56" fmla="*/ 988 w 104"/>
                  <a:gd name="T57" fmla="*/ 3 h 55"/>
                  <a:gd name="T58" fmla="*/ 801 w 104"/>
                  <a:gd name="T59" fmla="*/ 1 h 55"/>
                  <a:gd name="T60" fmla="*/ 640 w 104"/>
                  <a:gd name="T61" fmla="*/ 0 h 55"/>
                  <a:gd name="T62" fmla="*/ 502 w 104"/>
                  <a:gd name="T63" fmla="*/ 0 h 55"/>
                  <a:gd name="T64" fmla="*/ 361 w 104"/>
                  <a:gd name="T65" fmla="*/ 0 h 55"/>
                  <a:gd name="T66" fmla="*/ 255 w 104"/>
                  <a:gd name="T67" fmla="*/ 0 h 55"/>
                  <a:gd name="T68" fmla="*/ 8 w 104"/>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4"/>
                  <a:gd name="T106" fmla="*/ 0 h 55"/>
                  <a:gd name="T107" fmla="*/ 104 w 104"/>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4" h="55">
                    <a:moveTo>
                      <a:pt x="8" y="0"/>
                    </a:moveTo>
                    <a:lnTo>
                      <a:pt x="3" y="1"/>
                    </a:lnTo>
                    <a:lnTo>
                      <a:pt x="1" y="3"/>
                    </a:lnTo>
                    <a:lnTo>
                      <a:pt x="0" y="7"/>
                    </a:lnTo>
                    <a:lnTo>
                      <a:pt x="1" y="12"/>
                    </a:lnTo>
                    <a:lnTo>
                      <a:pt x="4" y="18"/>
                    </a:lnTo>
                    <a:lnTo>
                      <a:pt x="8" y="23"/>
                    </a:lnTo>
                    <a:lnTo>
                      <a:pt x="13" y="30"/>
                    </a:lnTo>
                    <a:lnTo>
                      <a:pt x="21" y="35"/>
                    </a:lnTo>
                    <a:lnTo>
                      <a:pt x="28" y="42"/>
                    </a:lnTo>
                    <a:lnTo>
                      <a:pt x="38" y="46"/>
                    </a:lnTo>
                    <a:lnTo>
                      <a:pt x="47" y="51"/>
                    </a:lnTo>
                    <a:lnTo>
                      <a:pt x="58" y="54"/>
                    </a:lnTo>
                    <a:lnTo>
                      <a:pt x="68" y="55"/>
                    </a:lnTo>
                    <a:lnTo>
                      <a:pt x="80" y="54"/>
                    </a:lnTo>
                    <a:lnTo>
                      <a:pt x="92" y="52"/>
                    </a:lnTo>
                    <a:lnTo>
                      <a:pt x="102" y="47"/>
                    </a:lnTo>
                    <a:lnTo>
                      <a:pt x="103" y="46"/>
                    </a:lnTo>
                    <a:lnTo>
                      <a:pt x="104" y="45"/>
                    </a:lnTo>
                    <a:lnTo>
                      <a:pt x="103" y="43"/>
                    </a:lnTo>
                    <a:lnTo>
                      <a:pt x="103" y="41"/>
                    </a:lnTo>
                    <a:lnTo>
                      <a:pt x="100" y="36"/>
                    </a:lnTo>
                    <a:lnTo>
                      <a:pt x="95" y="30"/>
                    </a:lnTo>
                    <a:lnTo>
                      <a:pt x="87" y="24"/>
                    </a:lnTo>
                    <a:lnTo>
                      <a:pt x="80" y="18"/>
                    </a:lnTo>
                    <a:lnTo>
                      <a:pt x="72" y="12"/>
                    </a:lnTo>
                    <a:lnTo>
                      <a:pt x="63" y="8"/>
                    </a:lnTo>
                    <a:lnTo>
                      <a:pt x="56" y="6"/>
                    </a:lnTo>
                    <a:lnTo>
                      <a:pt x="47" y="3"/>
                    </a:lnTo>
                    <a:lnTo>
                      <a:pt x="39" y="1"/>
                    </a:lnTo>
                    <a:lnTo>
                      <a:pt x="31" y="0"/>
                    </a:lnTo>
                    <a:lnTo>
                      <a:pt x="24" y="0"/>
                    </a:lnTo>
                    <a:lnTo>
                      <a:pt x="18" y="0"/>
                    </a:lnTo>
                    <a:lnTo>
                      <a:pt x="12"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66" name="Freeform 36"/>
              <p:cNvSpPr>
                <a:spLocks noChangeArrowheads="1"/>
              </p:cNvSpPr>
              <p:nvPr/>
            </p:nvSpPr>
            <p:spPr bwMode="auto">
              <a:xfrm>
                <a:off x="4367" y="93"/>
                <a:ext cx="104" cy="64"/>
              </a:xfrm>
              <a:custGeom>
                <a:avLst/>
                <a:gdLst>
                  <a:gd name="T0" fmla="*/ 1908 w 109"/>
                  <a:gd name="T1" fmla="*/ 14902 h 63"/>
                  <a:gd name="T2" fmla="*/ 1716 w 109"/>
                  <a:gd name="T3" fmla="*/ 16090 h 63"/>
                  <a:gd name="T4" fmla="*/ 1525 w 109"/>
                  <a:gd name="T5" fmla="*/ 16816 h 63"/>
                  <a:gd name="T6" fmla="*/ 1314 w 109"/>
                  <a:gd name="T7" fmla="*/ 17369 h 63"/>
                  <a:gd name="T8" fmla="*/ 1165 w 109"/>
                  <a:gd name="T9" fmla="*/ 16600 h 63"/>
                  <a:gd name="T10" fmla="*/ 952 w 109"/>
                  <a:gd name="T11" fmla="*/ 15826 h 63"/>
                  <a:gd name="T12" fmla="*/ 809 w 109"/>
                  <a:gd name="T13" fmla="*/ 14652 h 63"/>
                  <a:gd name="T14" fmla="*/ 647 w 109"/>
                  <a:gd name="T15" fmla="*/ 12814 h 63"/>
                  <a:gd name="T16" fmla="*/ 522 w 109"/>
                  <a:gd name="T17" fmla="*/ 11441 h 63"/>
                  <a:gd name="T18" fmla="*/ 377 w 109"/>
                  <a:gd name="T19" fmla="*/ 9430 h 63"/>
                  <a:gd name="T20" fmla="*/ 272 w 109"/>
                  <a:gd name="T21" fmla="*/ 7847 h 63"/>
                  <a:gd name="T22" fmla="*/ 223 w 109"/>
                  <a:gd name="T23" fmla="*/ 6223 h 63"/>
                  <a:gd name="T24" fmla="*/ 196 w 109"/>
                  <a:gd name="T25" fmla="*/ 4239 h 63"/>
                  <a:gd name="T26" fmla="*/ 9 w 109"/>
                  <a:gd name="T27" fmla="*/ 3358 h 63"/>
                  <a:gd name="T28" fmla="*/ 9 w 109"/>
                  <a:gd name="T29" fmla="*/ 3138 h 63"/>
                  <a:gd name="T30" fmla="*/ 196 w 109"/>
                  <a:gd name="T31" fmla="*/ 2679 h 63"/>
                  <a:gd name="T32" fmla="*/ 233 w 109"/>
                  <a:gd name="T33" fmla="*/ 2679 h 63"/>
                  <a:gd name="T34" fmla="*/ 233 w 109"/>
                  <a:gd name="T35" fmla="*/ 0 h 63"/>
                  <a:gd name="T36" fmla="*/ 7 w 109"/>
                  <a:gd name="T37" fmla="*/ 1 h 63"/>
                  <a:gd name="T38" fmla="*/ 1 w 109"/>
                  <a:gd name="T39" fmla="*/ 5 h 63"/>
                  <a:gd name="T40" fmla="*/ 0 w 109"/>
                  <a:gd name="T41" fmla="*/ 3635 h 63"/>
                  <a:gd name="T42" fmla="*/ 1 w 109"/>
                  <a:gd name="T43" fmla="*/ 5336 h 63"/>
                  <a:gd name="T44" fmla="*/ 5 w 109"/>
                  <a:gd name="T45" fmla="*/ 7507 h 63"/>
                  <a:gd name="T46" fmla="*/ 196 w 109"/>
                  <a:gd name="T47" fmla="*/ 9430 h 63"/>
                  <a:gd name="T48" fmla="*/ 260 w 109"/>
                  <a:gd name="T49" fmla="*/ 11648 h 63"/>
                  <a:gd name="T50" fmla="*/ 403 w 109"/>
                  <a:gd name="T51" fmla="*/ 13829 h 63"/>
                  <a:gd name="T52" fmla="*/ 558 w 109"/>
                  <a:gd name="T53" fmla="*/ 15576 h 63"/>
                  <a:gd name="T54" fmla="*/ 729 w 109"/>
                  <a:gd name="T55" fmla="*/ 17369 h 63"/>
                  <a:gd name="T56" fmla="*/ 930 w 109"/>
                  <a:gd name="T57" fmla="*/ 18726 h 63"/>
                  <a:gd name="T58" fmla="*/ 1119 w 109"/>
                  <a:gd name="T59" fmla="*/ 19577 h 63"/>
                  <a:gd name="T60" fmla="*/ 1314 w 109"/>
                  <a:gd name="T61" fmla="*/ 19915 h 63"/>
                  <a:gd name="T62" fmla="*/ 1543 w 109"/>
                  <a:gd name="T63" fmla="*/ 19915 h 63"/>
                  <a:gd name="T64" fmla="*/ 1773 w 109"/>
                  <a:gd name="T65" fmla="*/ 19369 h 63"/>
                  <a:gd name="T66" fmla="*/ 1975 w 109"/>
                  <a:gd name="T67" fmla="*/ 17918 h 63"/>
                  <a:gd name="T68" fmla="*/ 1908 w 109"/>
                  <a:gd name="T69" fmla="*/ 14902 h 6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
                  <a:gd name="T106" fmla="*/ 0 h 63"/>
                  <a:gd name="T107" fmla="*/ 109 w 109"/>
                  <a:gd name="T108" fmla="*/ 63 h 6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 h="63">
                    <a:moveTo>
                      <a:pt x="105" y="47"/>
                    </a:moveTo>
                    <a:lnTo>
                      <a:pt x="95" y="51"/>
                    </a:lnTo>
                    <a:lnTo>
                      <a:pt x="84" y="53"/>
                    </a:lnTo>
                    <a:lnTo>
                      <a:pt x="73" y="55"/>
                    </a:lnTo>
                    <a:lnTo>
                      <a:pt x="64" y="52"/>
                    </a:lnTo>
                    <a:lnTo>
                      <a:pt x="53" y="50"/>
                    </a:lnTo>
                    <a:lnTo>
                      <a:pt x="45" y="46"/>
                    </a:lnTo>
                    <a:lnTo>
                      <a:pt x="36" y="41"/>
                    </a:lnTo>
                    <a:lnTo>
                      <a:pt x="28" y="36"/>
                    </a:lnTo>
                    <a:lnTo>
                      <a:pt x="22" y="30"/>
                    </a:lnTo>
                    <a:lnTo>
                      <a:pt x="16" y="25"/>
                    </a:lnTo>
                    <a:lnTo>
                      <a:pt x="12" y="19"/>
                    </a:lnTo>
                    <a:lnTo>
                      <a:pt x="10" y="14"/>
                    </a:lnTo>
                    <a:lnTo>
                      <a:pt x="9" y="11"/>
                    </a:lnTo>
                    <a:lnTo>
                      <a:pt x="9" y="10"/>
                    </a:lnTo>
                    <a:lnTo>
                      <a:pt x="10" y="8"/>
                    </a:lnTo>
                    <a:lnTo>
                      <a:pt x="13" y="8"/>
                    </a:lnTo>
                    <a:lnTo>
                      <a:pt x="13" y="0"/>
                    </a:lnTo>
                    <a:lnTo>
                      <a:pt x="7" y="1"/>
                    </a:lnTo>
                    <a:lnTo>
                      <a:pt x="1" y="5"/>
                    </a:lnTo>
                    <a:lnTo>
                      <a:pt x="0" y="12"/>
                    </a:lnTo>
                    <a:lnTo>
                      <a:pt x="1" y="17"/>
                    </a:lnTo>
                    <a:lnTo>
                      <a:pt x="5" y="24"/>
                    </a:lnTo>
                    <a:lnTo>
                      <a:pt x="10" y="30"/>
                    </a:lnTo>
                    <a:lnTo>
                      <a:pt x="15" y="37"/>
                    </a:lnTo>
                    <a:lnTo>
                      <a:pt x="23" y="44"/>
                    </a:lnTo>
                    <a:lnTo>
                      <a:pt x="31" y="49"/>
                    </a:lnTo>
                    <a:lnTo>
                      <a:pt x="41" y="55"/>
                    </a:lnTo>
                    <a:lnTo>
                      <a:pt x="51" y="59"/>
                    </a:lnTo>
                    <a:lnTo>
                      <a:pt x="62" y="62"/>
                    </a:lnTo>
                    <a:lnTo>
                      <a:pt x="73" y="63"/>
                    </a:lnTo>
                    <a:lnTo>
                      <a:pt x="85" y="63"/>
                    </a:lnTo>
                    <a:lnTo>
                      <a:pt x="98" y="60"/>
                    </a:lnTo>
                    <a:lnTo>
                      <a:pt x="109" y="56"/>
                    </a:lnTo>
                    <a:lnTo>
                      <a:pt x="105"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67" name="Freeform 37"/>
              <p:cNvSpPr>
                <a:spLocks noChangeArrowheads="1"/>
              </p:cNvSpPr>
              <p:nvPr/>
            </p:nvSpPr>
            <p:spPr bwMode="auto">
              <a:xfrm>
                <a:off x="4437" y="102"/>
                <a:ext cx="34" cy="51"/>
              </a:xfrm>
              <a:custGeom>
                <a:avLst/>
                <a:gdLst>
                  <a:gd name="T0" fmla="*/ 0 w 47"/>
                  <a:gd name="T1" fmla="*/ 11017 h 48"/>
                  <a:gd name="T2" fmla="*/ 1 w 47"/>
                  <a:gd name="T3" fmla="*/ 16440 h 48"/>
                  <a:gd name="T4" fmla="*/ 18 w 47"/>
                  <a:gd name="T5" fmla="*/ 24544 h 48"/>
                  <a:gd name="T6" fmla="*/ 28 w 47"/>
                  <a:gd name="T7" fmla="*/ 31104 h 48"/>
                  <a:gd name="T8" fmla="*/ 36 w 47"/>
                  <a:gd name="T9" fmla="*/ 37679 h 48"/>
                  <a:gd name="T10" fmla="*/ 41 w 47"/>
                  <a:gd name="T11" fmla="*/ 46434 h 48"/>
                  <a:gd name="T12" fmla="*/ 44 w 47"/>
                  <a:gd name="T13" fmla="*/ 50744 h 48"/>
                  <a:gd name="T14" fmla="*/ 44 w 47"/>
                  <a:gd name="T15" fmla="*/ 51911 h 48"/>
                  <a:gd name="T16" fmla="*/ 46 w 47"/>
                  <a:gd name="T17" fmla="*/ 54506 h 48"/>
                  <a:gd name="T18" fmla="*/ 46 w 47"/>
                  <a:gd name="T19" fmla="*/ 51911 h 48"/>
                  <a:gd name="T20" fmla="*/ 46 w 47"/>
                  <a:gd name="T21" fmla="*/ 50744 h 48"/>
                  <a:gd name="T22" fmla="*/ 51 w 47"/>
                  <a:gd name="T23" fmla="*/ 63998 h 48"/>
                  <a:gd name="T24" fmla="*/ 56 w 47"/>
                  <a:gd name="T25" fmla="*/ 59017 h 48"/>
                  <a:gd name="T26" fmla="*/ 57 w 47"/>
                  <a:gd name="T27" fmla="*/ 54506 h 48"/>
                  <a:gd name="T28" fmla="*/ 56 w 47"/>
                  <a:gd name="T29" fmla="*/ 50308 h 48"/>
                  <a:gd name="T30" fmla="*/ 54 w 47"/>
                  <a:gd name="T31" fmla="*/ 46434 h 48"/>
                  <a:gd name="T32" fmla="*/ 50 w 47"/>
                  <a:gd name="T33" fmla="*/ 37679 h 48"/>
                  <a:gd name="T34" fmla="*/ 43 w 47"/>
                  <a:gd name="T35" fmla="*/ 28784 h 48"/>
                  <a:gd name="T36" fmla="*/ 35 w 47"/>
                  <a:gd name="T37" fmla="*/ 22568 h 48"/>
                  <a:gd name="T38" fmla="*/ 25 w 47"/>
                  <a:gd name="T39" fmla="*/ 12895 h 48"/>
                  <a:gd name="T40" fmla="*/ 14 w 47"/>
                  <a:gd name="T41" fmla="*/ 287 h 48"/>
                  <a:gd name="T42" fmla="*/ 1 w 47"/>
                  <a:gd name="T43" fmla="*/ 0 h 48"/>
                  <a:gd name="T44" fmla="*/ 0 w 47"/>
                  <a:gd name="T45" fmla="*/ 1101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7"/>
                  <a:gd name="T70" fmla="*/ 0 h 48"/>
                  <a:gd name="T71" fmla="*/ 47 w 47"/>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7" h="48">
                    <a:moveTo>
                      <a:pt x="0" y="8"/>
                    </a:moveTo>
                    <a:lnTo>
                      <a:pt x="7" y="13"/>
                    </a:lnTo>
                    <a:lnTo>
                      <a:pt x="16" y="18"/>
                    </a:lnTo>
                    <a:lnTo>
                      <a:pt x="23" y="24"/>
                    </a:lnTo>
                    <a:lnTo>
                      <a:pt x="30" y="29"/>
                    </a:lnTo>
                    <a:lnTo>
                      <a:pt x="34" y="35"/>
                    </a:lnTo>
                    <a:lnTo>
                      <a:pt x="37" y="39"/>
                    </a:lnTo>
                    <a:lnTo>
                      <a:pt x="37" y="40"/>
                    </a:lnTo>
                    <a:lnTo>
                      <a:pt x="38" y="41"/>
                    </a:lnTo>
                    <a:lnTo>
                      <a:pt x="38" y="40"/>
                    </a:lnTo>
                    <a:lnTo>
                      <a:pt x="38" y="39"/>
                    </a:lnTo>
                    <a:lnTo>
                      <a:pt x="42" y="48"/>
                    </a:lnTo>
                    <a:lnTo>
                      <a:pt x="46" y="44"/>
                    </a:lnTo>
                    <a:lnTo>
                      <a:pt x="47" y="41"/>
                    </a:lnTo>
                    <a:lnTo>
                      <a:pt x="46" y="38"/>
                    </a:lnTo>
                    <a:lnTo>
                      <a:pt x="44" y="35"/>
                    </a:lnTo>
                    <a:lnTo>
                      <a:pt x="41" y="29"/>
                    </a:lnTo>
                    <a:lnTo>
                      <a:pt x="36" y="22"/>
                    </a:lnTo>
                    <a:lnTo>
                      <a:pt x="29" y="17"/>
                    </a:lnTo>
                    <a:lnTo>
                      <a:pt x="21" y="10"/>
                    </a:lnTo>
                    <a:lnTo>
                      <a:pt x="12"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68" name="Freeform 38"/>
              <p:cNvSpPr>
                <a:spLocks noChangeArrowheads="1"/>
              </p:cNvSpPr>
              <p:nvPr/>
            </p:nvSpPr>
            <p:spPr bwMode="auto">
              <a:xfrm>
                <a:off x="4380" y="93"/>
                <a:ext cx="55" cy="11"/>
              </a:xfrm>
              <a:custGeom>
                <a:avLst/>
                <a:gdLst>
                  <a:gd name="T0" fmla="*/ 0 w 57"/>
                  <a:gd name="T1" fmla="*/ 54 h 16"/>
                  <a:gd name="T2" fmla="*/ 4 w 57"/>
                  <a:gd name="T3" fmla="*/ 54 h 16"/>
                  <a:gd name="T4" fmla="*/ 835 w 57"/>
                  <a:gd name="T5" fmla="*/ 54 h 16"/>
                  <a:gd name="T6" fmla="*/ 1251 w 57"/>
                  <a:gd name="T7" fmla="*/ 54 h 16"/>
                  <a:gd name="T8" fmla="*/ 1904 w 57"/>
                  <a:gd name="T9" fmla="*/ 61 h 16"/>
                  <a:gd name="T10" fmla="*/ 2497 w 57"/>
                  <a:gd name="T11" fmla="*/ 61 h 16"/>
                  <a:gd name="T12" fmla="*/ 3224 w 57"/>
                  <a:gd name="T13" fmla="*/ 69 h 16"/>
                  <a:gd name="T14" fmla="*/ 3753 w 57"/>
                  <a:gd name="T15" fmla="*/ 78 h 16"/>
                  <a:gd name="T16" fmla="*/ 4525 w 57"/>
                  <a:gd name="T17" fmla="*/ 88 h 16"/>
                  <a:gd name="T18" fmla="*/ 4743 w 57"/>
                  <a:gd name="T19" fmla="*/ 54 h 16"/>
                  <a:gd name="T20" fmla="*/ 4016 w 57"/>
                  <a:gd name="T21" fmla="*/ 1 h 16"/>
                  <a:gd name="T22" fmla="*/ 3277 w 57"/>
                  <a:gd name="T23" fmla="*/ 1 h 16"/>
                  <a:gd name="T24" fmla="*/ 2642 w 57"/>
                  <a:gd name="T25" fmla="*/ 1 h 16"/>
                  <a:gd name="T26" fmla="*/ 1904 w 57"/>
                  <a:gd name="T27" fmla="*/ 0 h 16"/>
                  <a:gd name="T28" fmla="*/ 1251 w 57"/>
                  <a:gd name="T29" fmla="*/ 0 h 16"/>
                  <a:gd name="T30" fmla="*/ 835 w 57"/>
                  <a:gd name="T31" fmla="*/ 0 h 16"/>
                  <a:gd name="T32" fmla="*/ 4 w 57"/>
                  <a:gd name="T33" fmla="*/ 0 h 16"/>
                  <a:gd name="T34" fmla="*/ 0 w 57"/>
                  <a:gd name="T35" fmla="*/ 0 h 16"/>
                  <a:gd name="T36" fmla="*/ 0 w 57"/>
                  <a:gd name="T37" fmla="*/ 54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6"/>
                  <a:gd name="T59" fmla="*/ 57 w 5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6">
                    <a:moveTo>
                      <a:pt x="0" y="8"/>
                    </a:moveTo>
                    <a:lnTo>
                      <a:pt x="4" y="8"/>
                    </a:lnTo>
                    <a:lnTo>
                      <a:pt x="10" y="8"/>
                    </a:lnTo>
                    <a:lnTo>
                      <a:pt x="16" y="8"/>
                    </a:lnTo>
                    <a:lnTo>
                      <a:pt x="23" y="10"/>
                    </a:lnTo>
                    <a:lnTo>
                      <a:pt x="31" y="10"/>
                    </a:lnTo>
                    <a:lnTo>
                      <a:pt x="38" y="12"/>
                    </a:lnTo>
                    <a:lnTo>
                      <a:pt x="46" y="14"/>
                    </a:lnTo>
                    <a:lnTo>
                      <a:pt x="54" y="16"/>
                    </a:lnTo>
                    <a:lnTo>
                      <a:pt x="57" y="8"/>
                    </a:lnTo>
                    <a:lnTo>
                      <a:pt x="49" y="5"/>
                    </a:lnTo>
                    <a:lnTo>
                      <a:pt x="40" y="3"/>
                    </a:lnTo>
                    <a:lnTo>
                      <a:pt x="32" y="1"/>
                    </a:lnTo>
                    <a:lnTo>
                      <a:pt x="23" y="0"/>
                    </a:lnTo>
                    <a:lnTo>
                      <a:pt x="16" y="0"/>
                    </a:lnTo>
                    <a:lnTo>
                      <a:pt x="10" y="0"/>
                    </a:lnTo>
                    <a:lnTo>
                      <a:pt x="4" y="0"/>
                    </a:lnTo>
                    <a:lnTo>
                      <a:pt x="0"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69" name="Freeform 39"/>
              <p:cNvSpPr>
                <a:spLocks noChangeArrowheads="1"/>
              </p:cNvSpPr>
              <p:nvPr/>
            </p:nvSpPr>
            <p:spPr bwMode="auto">
              <a:xfrm>
                <a:off x="1163" y="100"/>
                <a:ext cx="104" cy="55"/>
              </a:xfrm>
              <a:custGeom>
                <a:avLst/>
                <a:gdLst>
                  <a:gd name="T0" fmla="*/ 8 w 104"/>
                  <a:gd name="T1" fmla="*/ 0 h 55"/>
                  <a:gd name="T2" fmla="*/ 3 w 104"/>
                  <a:gd name="T3" fmla="*/ 1 h 55"/>
                  <a:gd name="T4" fmla="*/ 1 w 104"/>
                  <a:gd name="T5" fmla="*/ 4 h 55"/>
                  <a:gd name="T6" fmla="*/ 0 w 104"/>
                  <a:gd name="T7" fmla="*/ 1628 h 55"/>
                  <a:gd name="T8" fmla="*/ 1 w 104"/>
                  <a:gd name="T9" fmla="*/ 2306 h 55"/>
                  <a:gd name="T10" fmla="*/ 4 w 104"/>
                  <a:gd name="T11" fmla="*/ 3521 h 55"/>
                  <a:gd name="T12" fmla="*/ 8 w 104"/>
                  <a:gd name="T13" fmla="*/ 4658 h 55"/>
                  <a:gd name="T14" fmla="*/ 611 w 104"/>
                  <a:gd name="T15" fmla="*/ 5907 h 55"/>
                  <a:gd name="T16" fmla="*/ 955 w 104"/>
                  <a:gd name="T17" fmla="*/ 7108 h 55"/>
                  <a:gd name="T18" fmla="*/ 1337 w 104"/>
                  <a:gd name="T19" fmla="*/ 8372 h 55"/>
                  <a:gd name="T20" fmla="*/ 1772 w 104"/>
                  <a:gd name="T21" fmla="*/ 9275 h 55"/>
                  <a:gd name="T22" fmla="*/ 2217 w 104"/>
                  <a:gd name="T23" fmla="*/ 10321 h 55"/>
                  <a:gd name="T24" fmla="*/ 2708 w 104"/>
                  <a:gd name="T25" fmla="*/ 10657 h 55"/>
                  <a:gd name="T26" fmla="*/ 3169 w 104"/>
                  <a:gd name="T27" fmla="*/ 11075 h 55"/>
                  <a:gd name="T28" fmla="*/ 3750 w 104"/>
                  <a:gd name="T29" fmla="*/ 10826 h 55"/>
                  <a:gd name="T30" fmla="*/ 4279 w 104"/>
                  <a:gd name="T31" fmla="*/ 10407 h 55"/>
                  <a:gd name="T32" fmla="*/ 4744 w 104"/>
                  <a:gd name="T33" fmla="*/ 9413 h 55"/>
                  <a:gd name="T34" fmla="*/ 4787 w 104"/>
                  <a:gd name="T35" fmla="*/ 9275 h 55"/>
                  <a:gd name="T36" fmla="*/ 4859 w 104"/>
                  <a:gd name="T37" fmla="*/ 8972 h 55"/>
                  <a:gd name="T38" fmla="*/ 4859 w 104"/>
                  <a:gd name="T39" fmla="*/ 8627 h 55"/>
                  <a:gd name="T40" fmla="*/ 4787 w 104"/>
                  <a:gd name="T41" fmla="*/ 8184 h 55"/>
                  <a:gd name="T42" fmla="*/ 4694 w 104"/>
                  <a:gd name="T43" fmla="*/ 7514 h 55"/>
                  <a:gd name="T44" fmla="*/ 4438 w 104"/>
                  <a:gd name="T45" fmla="*/ 5907 h 55"/>
                  <a:gd name="T46" fmla="*/ 4162 w 104"/>
                  <a:gd name="T47" fmla="*/ 4778 h 55"/>
                  <a:gd name="T48" fmla="*/ 3750 w 104"/>
                  <a:gd name="T49" fmla="*/ 3521 h 55"/>
                  <a:gd name="T50" fmla="*/ 3352 w 104"/>
                  <a:gd name="T51" fmla="*/ 2306 h 55"/>
                  <a:gd name="T52" fmla="*/ 2974 w 104"/>
                  <a:gd name="T53" fmla="*/ 1755 h 55"/>
                  <a:gd name="T54" fmla="*/ 2621 w 104"/>
                  <a:gd name="T55" fmla="*/ 74 h 55"/>
                  <a:gd name="T56" fmla="*/ 2217 w 104"/>
                  <a:gd name="T57" fmla="*/ 4 h 55"/>
                  <a:gd name="T58" fmla="*/ 1795 w 104"/>
                  <a:gd name="T59" fmla="*/ 1 h 55"/>
                  <a:gd name="T60" fmla="*/ 1434 w 104"/>
                  <a:gd name="T61" fmla="*/ 0 h 55"/>
                  <a:gd name="T62" fmla="*/ 1132 w 104"/>
                  <a:gd name="T63" fmla="*/ 0 h 55"/>
                  <a:gd name="T64" fmla="*/ 807 w 104"/>
                  <a:gd name="T65" fmla="*/ 0 h 55"/>
                  <a:gd name="T66" fmla="*/ 577 w 104"/>
                  <a:gd name="T67" fmla="*/ 0 h 55"/>
                  <a:gd name="T68" fmla="*/ 8 w 104"/>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4"/>
                  <a:gd name="T106" fmla="*/ 0 h 55"/>
                  <a:gd name="T107" fmla="*/ 104 w 104"/>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4" h="55">
                    <a:moveTo>
                      <a:pt x="8" y="0"/>
                    </a:moveTo>
                    <a:lnTo>
                      <a:pt x="3" y="1"/>
                    </a:lnTo>
                    <a:lnTo>
                      <a:pt x="1" y="4"/>
                    </a:lnTo>
                    <a:lnTo>
                      <a:pt x="0" y="7"/>
                    </a:lnTo>
                    <a:lnTo>
                      <a:pt x="1" y="12"/>
                    </a:lnTo>
                    <a:lnTo>
                      <a:pt x="4" y="18"/>
                    </a:lnTo>
                    <a:lnTo>
                      <a:pt x="8" y="23"/>
                    </a:lnTo>
                    <a:lnTo>
                      <a:pt x="13" y="30"/>
                    </a:lnTo>
                    <a:lnTo>
                      <a:pt x="21" y="35"/>
                    </a:lnTo>
                    <a:lnTo>
                      <a:pt x="28" y="42"/>
                    </a:lnTo>
                    <a:lnTo>
                      <a:pt x="38" y="46"/>
                    </a:lnTo>
                    <a:lnTo>
                      <a:pt x="47" y="51"/>
                    </a:lnTo>
                    <a:lnTo>
                      <a:pt x="58" y="53"/>
                    </a:lnTo>
                    <a:lnTo>
                      <a:pt x="68" y="55"/>
                    </a:lnTo>
                    <a:lnTo>
                      <a:pt x="80" y="54"/>
                    </a:lnTo>
                    <a:lnTo>
                      <a:pt x="92" y="52"/>
                    </a:lnTo>
                    <a:lnTo>
                      <a:pt x="102" y="47"/>
                    </a:lnTo>
                    <a:lnTo>
                      <a:pt x="103" y="46"/>
                    </a:lnTo>
                    <a:lnTo>
                      <a:pt x="104" y="45"/>
                    </a:lnTo>
                    <a:lnTo>
                      <a:pt x="104" y="43"/>
                    </a:lnTo>
                    <a:lnTo>
                      <a:pt x="103" y="41"/>
                    </a:lnTo>
                    <a:lnTo>
                      <a:pt x="100" y="37"/>
                    </a:lnTo>
                    <a:lnTo>
                      <a:pt x="95" y="30"/>
                    </a:lnTo>
                    <a:lnTo>
                      <a:pt x="89" y="24"/>
                    </a:lnTo>
                    <a:lnTo>
                      <a:pt x="80" y="18"/>
                    </a:lnTo>
                    <a:lnTo>
                      <a:pt x="72" y="12"/>
                    </a:lnTo>
                    <a:lnTo>
                      <a:pt x="63" y="8"/>
                    </a:lnTo>
                    <a:lnTo>
                      <a:pt x="56" y="6"/>
                    </a:lnTo>
                    <a:lnTo>
                      <a:pt x="47" y="4"/>
                    </a:lnTo>
                    <a:lnTo>
                      <a:pt x="39" y="1"/>
                    </a:lnTo>
                    <a:lnTo>
                      <a:pt x="31" y="0"/>
                    </a:lnTo>
                    <a:lnTo>
                      <a:pt x="24" y="0"/>
                    </a:lnTo>
                    <a:lnTo>
                      <a:pt x="18" y="0"/>
                    </a:lnTo>
                    <a:lnTo>
                      <a:pt x="12"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70" name="Freeform 40"/>
              <p:cNvSpPr>
                <a:spLocks noChangeArrowheads="1"/>
              </p:cNvSpPr>
              <p:nvPr/>
            </p:nvSpPr>
            <p:spPr bwMode="auto">
              <a:xfrm>
                <a:off x="1157" y="95"/>
                <a:ext cx="109" cy="64"/>
              </a:xfrm>
              <a:custGeom>
                <a:avLst/>
                <a:gdLst>
                  <a:gd name="T0" fmla="*/ 4137 w 109"/>
                  <a:gd name="T1" fmla="*/ 4535 h 64"/>
                  <a:gd name="T2" fmla="*/ 3716 w 109"/>
                  <a:gd name="T3" fmla="*/ 4914 h 64"/>
                  <a:gd name="T4" fmla="*/ 3297 w 109"/>
                  <a:gd name="T5" fmla="*/ 5227 h 64"/>
                  <a:gd name="T6" fmla="*/ 2936 w 109"/>
                  <a:gd name="T7" fmla="*/ 5399 h 64"/>
                  <a:gd name="T8" fmla="*/ 2523 w 109"/>
                  <a:gd name="T9" fmla="*/ 5101 h 64"/>
                  <a:gd name="T10" fmla="*/ 2122 w 109"/>
                  <a:gd name="T11" fmla="*/ 4798 h 64"/>
                  <a:gd name="T12" fmla="*/ 1755 w 109"/>
                  <a:gd name="T13" fmla="*/ 4498 h 64"/>
                  <a:gd name="T14" fmla="*/ 1399 w 109"/>
                  <a:gd name="T15" fmla="*/ 4087 h 64"/>
                  <a:gd name="T16" fmla="*/ 1130 w 109"/>
                  <a:gd name="T17" fmla="*/ 3413 h 64"/>
                  <a:gd name="T18" fmla="*/ 819 w 109"/>
                  <a:gd name="T19" fmla="*/ 2951 h 64"/>
                  <a:gd name="T20" fmla="*/ 594 w 109"/>
                  <a:gd name="T21" fmla="*/ 2315 h 64"/>
                  <a:gd name="T22" fmla="*/ 479 w 109"/>
                  <a:gd name="T23" fmla="*/ 1711 h 64"/>
                  <a:gd name="T24" fmla="*/ 431 w 109"/>
                  <a:gd name="T25" fmla="*/ 1266 h 64"/>
                  <a:gd name="T26" fmla="*/ 9 w 109"/>
                  <a:gd name="T27" fmla="*/ 1056 h 64"/>
                  <a:gd name="T28" fmla="*/ 9 w 109"/>
                  <a:gd name="T29" fmla="*/ 988 h 64"/>
                  <a:gd name="T30" fmla="*/ 431 w 109"/>
                  <a:gd name="T31" fmla="*/ 929 h 64"/>
                  <a:gd name="T32" fmla="*/ 506 w 109"/>
                  <a:gd name="T33" fmla="*/ 929 h 64"/>
                  <a:gd name="T34" fmla="*/ 506 w 109"/>
                  <a:gd name="T35" fmla="*/ 0 h 64"/>
                  <a:gd name="T36" fmla="*/ 7 w 109"/>
                  <a:gd name="T37" fmla="*/ 1 h 64"/>
                  <a:gd name="T38" fmla="*/ 2 w 109"/>
                  <a:gd name="T39" fmla="*/ 5 h 64"/>
                  <a:gd name="T40" fmla="*/ 0 w 109"/>
                  <a:gd name="T41" fmla="*/ 1056 h 64"/>
                  <a:gd name="T42" fmla="*/ 2 w 109"/>
                  <a:gd name="T43" fmla="*/ 1522 h 64"/>
                  <a:gd name="T44" fmla="*/ 5 w 109"/>
                  <a:gd name="T45" fmla="*/ 2315 h 64"/>
                  <a:gd name="T46" fmla="*/ 431 w 109"/>
                  <a:gd name="T47" fmla="*/ 2951 h 64"/>
                  <a:gd name="T48" fmla="*/ 563 w 109"/>
                  <a:gd name="T49" fmla="*/ 3549 h 64"/>
                  <a:gd name="T50" fmla="*/ 865 w 109"/>
                  <a:gd name="T51" fmla="*/ 4252 h 64"/>
                  <a:gd name="T52" fmla="*/ 1205 w 109"/>
                  <a:gd name="T53" fmla="*/ 4796 h 64"/>
                  <a:gd name="T54" fmla="*/ 1576 w 109"/>
                  <a:gd name="T55" fmla="*/ 5399 h 64"/>
                  <a:gd name="T56" fmla="*/ 2011 w 109"/>
                  <a:gd name="T57" fmla="*/ 5756 h 64"/>
                  <a:gd name="T58" fmla="*/ 2419 w 109"/>
                  <a:gd name="T59" fmla="*/ 6110 h 64"/>
                  <a:gd name="T60" fmla="*/ 2842 w 109"/>
                  <a:gd name="T61" fmla="*/ 6132 h 64"/>
                  <a:gd name="T62" fmla="*/ 3338 w 109"/>
                  <a:gd name="T63" fmla="*/ 6132 h 64"/>
                  <a:gd name="T64" fmla="*/ 3838 w 109"/>
                  <a:gd name="T65" fmla="*/ 5770 h 64"/>
                  <a:gd name="T66" fmla="*/ 4271 w 109"/>
                  <a:gd name="T67" fmla="*/ 5415 h 64"/>
                  <a:gd name="T68" fmla="*/ 4137 w 109"/>
                  <a:gd name="T69" fmla="*/ 4535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
                  <a:gd name="T106" fmla="*/ 0 h 64"/>
                  <a:gd name="T107" fmla="*/ 109 w 109"/>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 h="64">
                    <a:moveTo>
                      <a:pt x="106" y="47"/>
                    </a:moveTo>
                    <a:lnTo>
                      <a:pt x="95" y="51"/>
                    </a:lnTo>
                    <a:lnTo>
                      <a:pt x="84" y="54"/>
                    </a:lnTo>
                    <a:lnTo>
                      <a:pt x="75" y="55"/>
                    </a:lnTo>
                    <a:lnTo>
                      <a:pt x="64" y="53"/>
                    </a:lnTo>
                    <a:lnTo>
                      <a:pt x="54" y="50"/>
                    </a:lnTo>
                    <a:lnTo>
                      <a:pt x="45" y="46"/>
                    </a:lnTo>
                    <a:lnTo>
                      <a:pt x="36" y="42"/>
                    </a:lnTo>
                    <a:lnTo>
                      <a:pt x="28" y="36"/>
                    </a:lnTo>
                    <a:lnTo>
                      <a:pt x="22" y="31"/>
                    </a:lnTo>
                    <a:lnTo>
                      <a:pt x="16" y="24"/>
                    </a:lnTo>
                    <a:lnTo>
                      <a:pt x="12" y="19"/>
                    </a:lnTo>
                    <a:lnTo>
                      <a:pt x="10" y="14"/>
                    </a:lnTo>
                    <a:lnTo>
                      <a:pt x="9" y="11"/>
                    </a:lnTo>
                    <a:lnTo>
                      <a:pt x="9" y="10"/>
                    </a:lnTo>
                    <a:lnTo>
                      <a:pt x="10" y="9"/>
                    </a:lnTo>
                    <a:lnTo>
                      <a:pt x="13" y="9"/>
                    </a:lnTo>
                    <a:lnTo>
                      <a:pt x="13" y="0"/>
                    </a:lnTo>
                    <a:lnTo>
                      <a:pt x="7" y="1"/>
                    </a:lnTo>
                    <a:lnTo>
                      <a:pt x="2" y="5"/>
                    </a:lnTo>
                    <a:lnTo>
                      <a:pt x="0" y="11"/>
                    </a:lnTo>
                    <a:lnTo>
                      <a:pt x="2" y="17"/>
                    </a:lnTo>
                    <a:lnTo>
                      <a:pt x="5" y="24"/>
                    </a:lnTo>
                    <a:lnTo>
                      <a:pt x="10" y="31"/>
                    </a:lnTo>
                    <a:lnTo>
                      <a:pt x="15" y="37"/>
                    </a:lnTo>
                    <a:lnTo>
                      <a:pt x="23" y="44"/>
                    </a:lnTo>
                    <a:lnTo>
                      <a:pt x="31" y="49"/>
                    </a:lnTo>
                    <a:lnTo>
                      <a:pt x="41" y="55"/>
                    </a:lnTo>
                    <a:lnTo>
                      <a:pt x="51" y="59"/>
                    </a:lnTo>
                    <a:lnTo>
                      <a:pt x="62" y="62"/>
                    </a:lnTo>
                    <a:lnTo>
                      <a:pt x="73" y="64"/>
                    </a:lnTo>
                    <a:lnTo>
                      <a:pt x="85" y="64"/>
                    </a:lnTo>
                    <a:lnTo>
                      <a:pt x="98" y="60"/>
                    </a:lnTo>
                    <a:lnTo>
                      <a:pt x="109" y="56"/>
                    </a:lnTo>
                    <a:lnTo>
                      <a:pt x="106"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71" name="Freeform 41"/>
              <p:cNvSpPr>
                <a:spLocks noChangeArrowheads="1"/>
              </p:cNvSpPr>
              <p:nvPr/>
            </p:nvSpPr>
            <p:spPr bwMode="auto">
              <a:xfrm>
                <a:off x="1228" y="105"/>
                <a:ext cx="44" cy="52"/>
              </a:xfrm>
              <a:custGeom>
                <a:avLst/>
                <a:gdLst>
                  <a:gd name="T0" fmla="*/ 0 w 47"/>
                  <a:gd name="T1" fmla="*/ 18021 h 47"/>
                  <a:gd name="T2" fmla="*/ 419 w 47"/>
                  <a:gd name="T3" fmla="*/ 27016 h 47"/>
                  <a:gd name="T4" fmla="*/ 690 w 47"/>
                  <a:gd name="T5" fmla="*/ 40597 h 47"/>
                  <a:gd name="T6" fmla="*/ 1063 w 47"/>
                  <a:gd name="T7" fmla="*/ 54832 h 47"/>
                  <a:gd name="T8" fmla="*/ 1361 w 47"/>
                  <a:gd name="T9" fmla="*/ 66419 h 47"/>
                  <a:gd name="T10" fmla="*/ 1541 w 47"/>
                  <a:gd name="T11" fmla="*/ 82359 h 47"/>
                  <a:gd name="T12" fmla="*/ 1678 w 47"/>
                  <a:gd name="T13" fmla="*/ 90025 h 47"/>
                  <a:gd name="T14" fmla="*/ 1744 w 47"/>
                  <a:gd name="T15" fmla="*/ 91926 h 47"/>
                  <a:gd name="T16" fmla="*/ 1744 w 47"/>
                  <a:gd name="T17" fmla="*/ 96946 h 47"/>
                  <a:gd name="T18" fmla="*/ 1744 w 47"/>
                  <a:gd name="T19" fmla="*/ 91926 h 47"/>
                  <a:gd name="T20" fmla="*/ 1785 w 47"/>
                  <a:gd name="T21" fmla="*/ 90025 h 47"/>
                  <a:gd name="T22" fmla="*/ 1901 w 47"/>
                  <a:gd name="T23" fmla="*/ 114133 h 47"/>
                  <a:gd name="T24" fmla="*/ 2101 w 47"/>
                  <a:gd name="T25" fmla="*/ 105994 h 47"/>
                  <a:gd name="T26" fmla="*/ 2149 w 47"/>
                  <a:gd name="T27" fmla="*/ 96946 h 47"/>
                  <a:gd name="T28" fmla="*/ 2149 w 47"/>
                  <a:gd name="T29" fmla="*/ 89332 h 47"/>
                  <a:gd name="T30" fmla="*/ 2023 w 47"/>
                  <a:gd name="T31" fmla="*/ 82359 h 47"/>
                  <a:gd name="T32" fmla="*/ 1898 w 47"/>
                  <a:gd name="T33" fmla="*/ 66419 h 47"/>
                  <a:gd name="T34" fmla="*/ 1639 w 47"/>
                  <a:gd name="T35" fmla="*/ 51847 h 47"/>
                  <a:gd name="T36" fmla="*/ 1310 w 47"/>
                  <a:gd name="T37" fmla="*/ 37351 h 47"/>
                  <a:gd name="T38" fmla="*/ 940 w 47"/>
                  <a:gd name="T39" fmla="*/ 22955 h 47"/>
                  <a:gd name="T40" fmla="*/ 537 w 47"/>
                  <a:gd name="T41" fmla="*/ 59 h 47"/>
                  <a:gd name="T42" fmla="*/ 3 w 47"/>
                  <a:gd name="T43" fmla="*/ 0 h 47"/>
                  <a:gd name="T44" fmla="*/ 0 w 47"/>
                  <a:gd name="T45" fmla="*/ 18021 h 4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7"/>
                  <a:gd name="T70" fmla="*/ 0 h 47"/>
                  <a:gd name="T71" fmla="*/ 47 w 47"/>
                  <a:gd name="T72" fmla="*/ 47 h 4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7" h="47">
                    <a:moveTo>
                      <a:pt x="0" y="7"/>
                    </a:moveTo>
                    <a:lnTo>
                      <a:pt x="8" y="12"/>
                    </a:lnTo>
                    <a:lnTo>
                      <a:pt x="16" y="17"/>
                    </a:lnTo>
                    <a:lnTo>
                      <a:pt x="23" y="23"/>
                    </a:lnTo>
                    <a:lnTo>
                      <a:pt x="30" y="28"/>
                    </a:lnTo>
                    <a:lnTo>
                      <a:pt x="34" y="34"/>
                    </a:lnTo>
                    <a:lnTo>
                      <a:pt x="37" y="38"/>
                    </a:lnTo>
                    <a:lnTo>
                      <a:pt x="38" y="39"/>
                    </a:lnTo>
                    <a:lnTo>
                      <a:pt x="38" y="40"/>
                    </a:lnTo>
                    <a:lnTo>
                      <a:pt x="38" y="39"/>
                    </a:lnTo>
                    <a:lnTo>
                      <a:pt x="39" y="38"/>
                    </a:lnTo>
                    <a:lnTo>
                      <a:pt x="42" y="47"/>
                    </a:lnTo>
                    <a:lnTo>
                      <a:pt x="46" y="44"/>
                    </a:lnTo>
                    <a:lnTo>
                      <a:pt x="47" y="40"/>
                    </a:lnTo>
                    <a:lnTo>
                      <a:pt x="47" y="37"/>
                    </a:lnTo>
                    <a:lnTo>
                      <a:pt x="45" y="34"/>
                    </a:lnTo>
                    <a:lnTo>
                      <a:pt x="41" y="28"/>
                    </a:lnTo>
                    <a:lnTo>
                      <a:pt x="36" y="22"/>
                    </a:lnTo>
                    <a:lnTo>
                      <a:pt x="29" y="16"/>
                    </a:lnTo>
                    <a:lnTo>
                      <a:pt x="21" y="10"/>
                    </a:lnTo>
                    <a:lnTo>
                      <a:pt x="12" y="4"/>
                    </a:lnTo>
                    <a:lnTo>
                      <a:pt x="3" y="0"/>
                    </a:lnTo>
                    <a:lnTo>
                      <a:pt x="0"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72" name="Freeform 42"/>
              <p:cNvSpPr>
                <a:spLocks noChangeArrowheads="1"/>
              </p:cNvSpPr>
              <p:nvPr/>
            </p:nvSpPr>
            <p:spPr bwMode="auto">
              <a:xfrm>
                <a:off x="1172" y="95"/>
                <a:ext cx="54" cy="11"/>
              </a:xfrm>
              <a:custGeom>
                <a:avLst/>
                <a:gdLst>
                  <a:gd name="T0" fmla="*/ 0 w 57"/>
                  <a:gd name="T1" fmla="*/ 57 h 16"/>
                  <a:gd name="T2" fmla="*/ 4 w 57"/>
                  <a:gd name="T3" fmla="*/ 57 h 16"/>
                  <a:gd name="T4" fmla="*/ 267 w 57"/>
                  <a:gd name="T5" fmla="*/ 57 h 16"/>
                  <a:gd name="T6" fmla="*/ 364 w 57"/>
                  <a:gd name="T7" fmla="*/ 57 h 16"/>
                  <a:gd name="T8" fmla="*/ 520 w 57"/>
                  <a:gd name="T9" fmla="*/ 61 h 16"/>
                  <a:gd name="T10" fmla="*/ 745 w 57"/>
                  <a:gd name="T11" fmla="*/ 61 h 16"/>
                  <a:gd name="T12" fmla="*/ 881 w 57"/>
                  <a:gd name="T13" fmla="*/ 69 h 16"/>
                  <a:gd name="T14" fmla="*/ 1123 w 57"/>
                  <a:gd name="T15" fmla="*/ 78 h 16"/>
                  <a:gd name="T16" fmla="*/ 1264 w 57"/>
                  <a:gd name="T17" fmla="*/ 88 h 16"/>
                  <a:gd name="T18" fmla="*/ 1330 w 57"/>
                  <a:gd name="T19" fmla="*/ 57 h 16"/>
                  <a:gd name="T20" fmla="*/ 1182 w 57"/>
                  <a:gd name="T21" fmla="*/ 1 h 16"/>
                  <a:gd name="T22" fmla="*/ 929 w 57"/>
                  <a:gd name="T23" fmla="*/ 1 h 16"/>
                  <a:gd name="T24" fmla="*/ 757 w 57"/>
                  <a:gd name="T25" fmla="*/ 1 h 16"/>
                  <a:gd name="T26" fmla="*/ 520 w 57"/>
                  <a:gd name="T27" fmla="*/ 0 h 16"/>
                  <a:gd name="T28" fmla="*/ 364 w 57"/>
                  <a:gd name="T29" fmla="*/ 0 h 16"/>
                  <a:gd name="T30" fmla="*/ 267 w 57"/>
                  <a:gd name="T31" fmla="*/ 0 h 16"/>
                  <a:gd name="T32" fmla="*/ 4 w 57"/>
                  <a:gd name="T33" fmla="*/ 0 h 16"/>
                  <a:gd name="T34" fmla="*/ 0 w 57"/>
                  <a:gd name="T35" fmla="*/ 0 h 16"/>
                  <a:gd name="T36" fmla="*/ 0 w 57"/>
                  <a:gd name="T37" fmla="*/ 57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6"/>
                  <a:gd name="T59" fmla="*/ 57 w 5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6">
                    <a:moveTo>
                      <a:pt x="0" y="9"/>
                    </a:moveTo>
                    <a:lnTo>
                      <a:pt x="4" y="9"/>
                    </a:lnTo>
                    <a:lnTo>
                      <a:pt x="10" y="9"/>
                    </a:lnTo>
                    <a:lnTo>
                      <a:pt x="16" y="9"/>
                    </a:lnTo>
                    <a:lnTo>
                      <a:pt x="23" y="10"/>
                    </a:lnTo>
                    <a:lnTo>
                      <a:pt x="31" y="10"/>
                    </a:lnTo>
                    <a:lnTo>
                      <a:pt x="38" y="12"/>
                    </a:lnTo>
                    <a:lnTo>
                      <a:pt x="47" y="14"/>
                    </a:lnTo>
                    <a:lnTo>
                      <a:pt x="54" y="16"/>
                    </a:lnTo>
                    <a:lnTo>
                      <a:pt x="57" y="9"/>
                    </a:lnTo>
                    <a:lnTo>
                      <a:pt x="49" y="5"/>
                    </a:lnTo>
                    <a:lnTo>
                      <a:pt x="40" y="3"/>
                    </a:lnTo>
                    <a:lnTo>
                      <a:pt x="32" y="1"/>
                    </a:lnTo>
                    <a:lnTo>
                      <a:pt x="23" y="0"/>
                    </a:lnTo>
                    <a:lnTo>
                      <a:pt x="16" y="0"/>
                    </a:lnTo>
                    <a:lnTo>
                      <a:pt x="10" y="0"/>
                    </a:lnTo>
                    <a:lnTo>
                      <a:pt x="4" y="0"/>
                    </a:lnTo>
                    <a:lnTo>
                      <a:pt x="0"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73" name="Freeform 43"/>
              <p:cNvSpPr>
                <a:spLocks noChangeArrowheads="1"/>
              </p:cNvSpPr>
              <p:nvPr/>
            </p:nvSpPr>
            <p:spPr bwMode="auto">
              <a:xfrm>
                <a:off x="3697" y="100"/>
                <a:ext cx="104" cy="55"/>
              </a:xfrm>
              <a:custGeom>
                <a:avLst/>
                <a:gdLst>
                  <a:gd name="T0" fmla="*/ 8 w 104"/>
                  <a:gd name="T1" fmla="*/ 0 h 55"/>
                  <a:gd name="T2" fmla="*/ 3 w 104"/>
                  <a:gd name="T3" fmla="*/ 1 h 55"/>
                  <a:gd name="T4" fmla="*/ 1 w 104"/>
                  <a:gd name="T5" fmla="*/ 4 h 55"/>
                  <a:gd name="T6" fmla="*/ 0 w 104"/>
                  <a:gd name="T7" fmla="*/ 1628 h 55"/>
                  <a:gd name="T8" fmla="*/ 1 w 104"/>
                  <a:gd name="T9" fmla="*/ 2306 h 55"/>
                  <a:gd name="T10" fmla="*/ 3 w 104"/>
                  <a:gd name="T11" fmla="*/ 3521 h 55"/>
                  <a:gd name="T12" fmla="*/ 8 w 104"/>
                  <a:gd name="T13" fmla="*/ 4658 h 55"/>
                  <a:gd name="T14" fmla="*/ 611 w 104"/>
                  <a:gd name="T15" fmla="*/ 5907 h 55"/>
                  <a:gd name="T16" fmla="*/ 955 w 104"/>
                  <a:gd name="T17" fmla="*/ 7108 h 55"/>
                  <a:gd name="T18" fmla="*/ 1337 w 104"/>
                  <a:gd name="T19" fmla="*/ 8184 h 55"/>
                  <a:gd name="T20" fmla="*/ 1772 w 104"/>
                  <a:gd name="T21" fmla="*/ 9275 h 55"/>
                  <a:gd name="T22" fmla="*/ 2217 w 104"/>
                  <a:gd name="T23" fmla="*/ 10321 h 55"/>
                  <a:gd name="T24" fmla="*/ 2708 w 104"/>
                  <a:gd name="T25" fmla="*/ 10657 h 55"/>
                  <a:gd name="T26" fmla="*/ 3169 w 104"/>
                  <a:gd name="T27" fmla="*/ 11075 h 55"/>
                  <a:gd name="T28" fmla="*/ 3750 w 104"/>
                  <a:gd name="T29" fmla="*/ 10826 h 55"/>
                  <a:gd name="T30" fmla="*/ 4240 w 104"/>
                  <a:gd name="T31" fmla="*/ 10407 h 55"/>
                  <a:gd name="T32" fmla="*/ 4744 w 104"/>
                  <a:gd name="T33" fmla="*/ 9413 h 55"/>
                  <a:gd name="T34" fmla="*/ 4787 w 104"/>
                  <a:gd name="T35" fmla="*/ 9275 h 55"/>
                  <a:gd name="T36" fmla="*/ 4859 w 104"/>
                  <a:gd name="T37" fmla="*/ 8972 h 55"/>
                  <a:gd name="T38" fmla="*/ 4787 w 104"/>
                  <a:gd name="T39" fmla="*/ 8627 h 55"/>
                  <a:gd name="T40" fmla="*/ 4744 w 104"/>
                  <a:gd name="T41" fmla="*/ 8184 h 55"/>
                  <a:gd name="T42" fmla="*/ 4658 w 104"/>
                  <a:gd name="T43" fmla="*/ 7108 h 55"/>
                  <a:gd name="T44" fmla="*/ 4404 w 104"/>
                  <a:gd name="T45" fmla="*/ 5907 h 55"/>
                  <a:gd name="T46" fmla="*/ 4045 w 104"/>
                  <a:gd name="T47" fmla="*/ 4778 h 55"/>
                  <a:gd name="T48" fmla="*/ 3750 w 104"/>
                  <a:gd name="T49" fmla="*/ 3521 h 55"/>
                  <a:gd name="T50" fmla="*/ 3328 w 104"/>
                  <a:gd name="T51" fmla="*/ 2306 h 55"/>
                  <a:gd name="T52" fmla="*/ 2974 w 104"/>
                  <a:gd name="T53" fmla="*/ 1755 h 55"/>
                  <a:gd name="T54" fmla="*/ 2621 w 104"/>
                  <a:gd name="T55" fmla="*/ 74 h 55"/>
                  <a:gd name="T56" fmla="*/ 2217 w 104"/>
                  <a:gd name="T57" fmla="*/ 4 h 55"/>
                  <a:gd name="T58" fmla="*/ 1795 w 104"/>
                  <a:gd name="T59" fmla="*/ 1 h 55"/>
                  <a:gd name="T60" fmla="*/ 1434 w 104"/>
                  <a:gd name="T61" fmla="*/ 0 h 55"/>
                  <a:gd name="T62" fmla="*/ 1132 w 104"/>
                  <a:gd name="T63" fmla="*/ 0 h 55"/>
                  <a:gd name="T64" fmla="*/ 807 w 104"/>
                  <a:gd name="T65" fmla="*/ 0 h 55"/>
                  <a:gd name="T66" fmla="*/ 577 w 104"/>
                  <a:gd name="T67" fmla="*/ 0 h 55"/>
                  <a:gd name="T68" fmla="*/ 8 w 104"/>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4"/>
                  <a:gd name="T106" fmla="*/ 0 h 55"/>
                  <a:gd name="T107" fmla="*/ 104 w 104"/>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4" h="55">
                    <a:moveTo>
                      <a:pt x="8" y="0"/>
                    </a:moveTo>
                    <a:lnTo>
                      <a:pt x="3" y="1"/>
                    </a:lnTo>
                    <a:lnTo>
                      <a:pt x="1" y="4"/>
                    </a:lnTo>
                    <a:lnTo>
                      <a:pt x="0" y="7"/>
                    </a:lnTo>
                    <a:lnTo>
                      <a:pt x="1" y="12"/>
                    </a:lnTo>
                    <a:lnTo>
                      <a:pt x="3" y="18"/>
                    </a:lnTo>
                    <a:lnTo>
                      <a:pt x="8" y="23"/>
                    </a:lnTo>
                    <a:lnTo>
                      <a:pt x="13" y="30"/>
                    </a:lnTo>
                    <a:lnTo>
                      <a:pt x="21" y="35"/>
                    </a:lnTo>
                    <a:lnTo>
                      <a:pt x="28" y="41"/>
                    </a:lnTo>
                    <a:lnTo>
                      <a:pt x="38" y="46"/>
                    </a:lnTo>
                    <a:lnTo>
                      <a:pt x="47" y="51"/>
                    </a:lnTo>
                    <a:lnTo>
                      <a:pt x="58" y="53"/>
                    </a:lnTo>
                    <a:lnTo>
                      <a:pt x="68" y="55"/>
                    </a:lnTo>
                    <a:lnTo>
                      <a:pt x="80" y="54"/>
                    </a:lnTo>
                    <a:lnTo>
                      <a:pt x="91" y="52"/>
                    </a:lnTo>
                    <a:lnTo>
                      <a:pt x="102" y="47"/>
                    </a:lnTo>
                    <a:lnTo>
                      <a:pt x="103" y="46"/>
                    </a:lnTo>
                    <a:lnTo>
                      <a:pt x="104" y="45"/>
                    </a:lnTo>
                    <a:lnTo>
                      <a:pt x="103" y="43"/>
                    </a:lnTo>
                    <a:lnTo>
                      <a:pt x="102" y="41"/>
                    </a:lnTo>
                    <a:lnTo>
                      <a:pt x="99" y="35"/>
                    </a:lnTo>
                    <a:lnTo>
                      <a:pt x="94" y="30"/>
                    </a:lnTo>
                    <a:lnTo>
                      <a:pt x="87" y="24"/>
                    </a:lnTo>
                    <a:lnTo>
                      <a:pt x="80" y="18"/>
                    </a:lnTo>
                    <a:lnTo>
                      <a:pt x="71" y="12"/>
                    </a:lnTo>
                    <a:lnTo>
                      <a:pt x="63" y="8"/>
                    </a:lnTo>
                    <a:lnTo>
                      <a:pt x="56" y="6"/>
                    </a:lnTo>
                    <a:lnTo>
                      <a:pt x="47" y="4"/>
                    </a:lnTo>
                    <a:lnTo>
                      <a:pt x="39" y="1"/>
                    </a:lnTo>
                    <a:lnTo>
                      <a:pt x="31" y="0"/>
                    </a:lnTo>
                    <a:lnTo>
                      <a:pt x="24" y="0"/>
                    </a:lnTo>
                    <a:lnTo>
                      <a:pt x="18" y="0"/>
                    </a:lnTo>
                    <a:lnTo>
                      <a:pt x="12"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74" name="Freeform 44"/>
              <p:cNvSpPr>
                <a:spLocks noChangeArrowheads="1"/>
              </p:cNvSpPr>
              <p:nvPr/>
            </p:nvSpPr>
            <p:spPr bwMode="auto">
              <a:xfrm>
                <a:off x="3692" y="95"/>
                <a:ext cx="109" cy="64"/>
              </a:xfrm>
              <a:custGeom>
                <a:avLst/>
                <a:gdLst>
                  <a:gd name="T0" fmla="*/ 4128 w 109"/>
                  <a:gd name="T1" fmla="*/ 4535 h 64"/>
                  <a:gd name="T2" fmla="*/ 3669 w 109"/>
                  <a:gd name="T3" fmla="*/ 4914 h 64"/>
                  <a:gd name="T4" fmla="*/ 3297 w 109"/>
                  <a:gd name="T5" fmla="*/ 5227 h 64"/>
                  <a:gd name="T6" fmla="*/ 2842 w 109"/>
                  <a:gd name="T7" fmla="*/ 5399 h 64"/>
                  <a:gd name="T8" fmla="*/ 2523 w 109"/>
                  <a:gd name="T9" fmla="*/ 5101 h 64"/>
                  <a:gd name="T10" fmla="*/ 2060 w 109"/>
                  <a:gd name="T11" fmla="*/ 4798 h 64"/>
                  <a:gd name="T12" fmla="*/ 1755 w 109"/>
                  <a:gd name="T13" fmla="*/ 4498 h 64"/>
                  <a:gd name="T14" fmla="*/ 1342 w 109"/>
                  <a:gd name="T15" fmla="*/ 4087 h 64"/>
                  <a:gd name="T16" fmla="*/ 1130 w 109"/>
                  <a:gd name="T17" fmla="*/ 3413 h 64"/>
                  <a:gd name="T18" fmla="*/ 777 w 109"/>
                  <a:gd name="T19" fmla="*/ 2951 h 64"/>
                  <a:gd name="T20" fmla="*/ 594 w 109"/>
                  <a:gd name="T21" fmla="*/ 2315 h 64"/>
                  <a:gd name="T22" fmla="*/ 479 w 109"/>
                  <a:gd name="T23" fmla="*/ 1711 h 64"/>
                  <a:gd name="T24" fmla="*/ 431 w 109"/>
                  <a:gd name="T25" fmla="*/ 1266 h 64"/>
                  <a:gd name="T26" fmla="*/ 9 w 109"/>
                  <a:gd name="T27" fmla="*/ 1056 h 64"/>
                  <a:gd name="T28" fmla="*/ 9 w 109"/>
                  <a:gd name="T29" fmla="*/ 988 h 64"/>
                  <a:gd name="T30" fmla="*/ 431 w 109"/>
                  <a:gd name="T31" fmla="*/ 929 h 64"/>
                  <a:gd name="T32" fmla="*/ 506 w 109"/>
                  <a:gd name="T33" fmla="*/ 929 h 64"/>
                  <a:gd name="T34" fmla="*/ 506 w 109"/>
                  <a:gd name="T35" fmla="*/ 0 h 64"/>
                  <a:gd name="T36" fmla="*/ 7 w 109"/>
                  <a:gd name="T37" fmla="*/ 1 h 64"/>
                  <a:gd name="T38" fmla="*/ 1 w 109"/>
                  <a:gd name="T39" fmla="*/ 5 h 64"/>
                  <a:gd name="T40" fmla="*/ 0 w 109"/>
                  <a:gd name="T41" fmla="*/ 1056 h 64"/>
                  <a:gd name="T42" fmla="*/ 1 w 109"/>
                  <a:gd name="T43" fmla="*/ 1522 h 64"/>
                  <a:gd name="T44" fmla="*/ 5 w 109"/>
                  <a:gd name="T45" fmla="*/ 2315 h 64"/>
                  <a:gd name="T46" fmla="*/ 9 w 109"/>
                  <a:gd name="T47" fmla="*/ 2951 h 64"/>
                  <a:gd name="T48" fmla="*/ 563 w 109"/>
                  <a:gd name="T49" fmla="*/ 3549 h 64"/>
                  <a:gd name="T50" fmla="*/ 865 w 109"/>
                  <a:gd name="T51" fmla="*/ 4252 h 64"/>
                  <a:gd name="T52" fmla="*/ 1205 w 109"/>
                  <a:gd name="T53" fmla="*/ 4796 h 64"/>
                  <a:gd name="T54" fmla="*/ 1576 w 109"/>
                  <a:gd name="T55" fmla="*/ 5399 h 64"/>
                  <a:gd name="T56" fmla="*/ 2011 w 109"/>
                  <a:gd name="T57" fmla="*/ 5756 h 64"/>
                  <a:gd name="T58" fmla="*/ 2419 w 109"/>
                  <a:gd name="T59" fmla="*/ 6110 h 64"/>
                  <a:gd name="T60" fmla="*/ 2842 w 109"/>
                  <a:gd name="T61" fmla="*/ 6132 h 64"/>
                  <a:gd name="T62" fmla="*/ 3338 w 109"/>
                  <a:gd name="T63" fmla="*/ 6132 h 64"/>
                  <a:gd name="T64" fmla="*/ 3838 w 109"/>
                  <a:gd name="T65" fmla="*/ 5770 h 64"/>
                  <a:gd name="T66" fmla="*/ 4271 w 109"/>
                  <a:gd name="T67" fmla="*/ 5415 h 64"/>
                  <a:gd name="T68" fmla="*/ 4128 w 109"/>
                  <a:gd name="T69" fmla="*/ 4535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
                  <a:gd name="T106" fmla="*/ 0 h 64"/>
                  <a:gd name="T107" fmla="*/ 109 w 109"/>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 h="64">
                    <a:moveTo>
                      <a:pt x="105" y="47"/>
                    </a:moveTo>
                    <a:lnTo>
                      <a:pt x="94" y="51"/>
                    </a:lnTo>
                    <a:lnTo>
                      <a:pt x="84" y="54"/>
                    </a:lnTo>
                    <a:lnTo>
                      <a:pt x="73" y="55"/>
                    </a:lnTo>
                    <a:lnTo>
                      <a:pt x="64" y="53"/>
                    </a:lnTo>
                    <a:lnTo>
                      <a:pt x="53" y="50"/>
                    </a:lnTo>
                    <a:lnTo>
                      <a:pt x="45" y="46"/>
                    </a:lnTo>
                    <a:lnTo>
                      <a:pt x="35" y="42"/>
                    </a:lnTo>
                    <a:lnTo>
                      <a:pt x="28" y="36"/>
                    </a:lnTo>
                    <a:lnTo>
                      <a:pt x="21" y="31"/>
                    </a:lnTo>
                    <a:lnTo>
                      <a:pt x="16" y="24"/>
                    </a:lnTo>
                    <a:lnTo>
                      <a:pt x="12" y="19"/>
                    </a:lnTo>
                    <a:lnTo>
                      <a:pt x="10" y="14"/>
                    </a:lnTo>
                    <a:lnTo>
                      <a:pt x="9" y="11"/>
                    </a:lnTo>
                    <a:lnTo>
                      <a:pt x="9" y="10"/>
                    </a:lnTo>
                    <a:lnTo>
                      <a:pt x="10" y="9"/>
                    </a:lnTo>
                    <a:lnTo>
                      <a:pt x="13" y="9"/>
                    </a:lnTo>
                    <a:lnTo>
                      <a:pt x="13" y="0"/>
                    </a:lnTo>
                    <a:lnTo>
                      <a:pt x="7" y="1"/>
                    </a:lnTo>
                    <a:lnTo>
                      <a:pt x="1" y="5"/>
                    </a:lnTo>
                    <a:lnTo>
                      <a:pt x="0" y="11"/>
                    </a:lnTo>
                    <a:lnTo>
                      <a:pt x="1" y="17"/>
                    </a:lnTo>
                    <a:lnTo>
                      <a:pt x="5" y="24"/>
                    </a:lnTo>
                    <a:lnTo>
                      <a:pt x="9" y="31"/>
                    </a:lnTo>
                    <a:lnTo>
                      <a:pt x="15" y="37"/>
                    </a:lnTo>
                    <a:lnTo>
                      <a:pt x="23" y="44"/>
                    </a:lnTo>
                    <a:lnTo>
                      <a:pt x="31" y="49"/>
                    </a:lnTo>
                    <a:lnTo>
                      <a:pt x="41" y="55"/>
                    </a:lnTo>
                    <a:lnTo>
                      <a:pt x="51" y="59"/>
                    </a:lnTo>
                    <a:lnTo>
                      <a:pt x="62" y="62"/>
                    </a:lnTo>
                    <a:lnTo>
                      <a:pt x="73" y="64"/>
                    </a:lnTo>
                    <a:lnTo>
                      <a:pt x="85" y="64"/>
                    </a:lnTo>
                    <a:lnTo>
                      <a:pt x="98" y="60"/>
                    </a:lnTo>
                    <a:lnTo>
                      <a:pt x="109" y="56"/>
                    </a:lnTo>
                    <a:lnTo>
                      <a:pt x="105"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75" name="Freeform 45"/>
              <p:cNvSpPr>
                <a:spLocks noChangeArrowheads="1"/>
              </p:cNvSpPr>
              <p:nvPr/>
            </p:nvSpPr>
            <p:spPr bwMode="auto">
              <a:xfrm>
                <a:off x="3761" y="104"/>
                <a:ext cx="45" cy="51"/>
              </a:xfrm>
              <a:custGeom>
                <a:avLst/>
                <a:gdLst>
                  <a:gd name="T0" fmla="*/ 0 w 48"/>
                  <a:gd name="T1" fmla="*/ 11017 h 48"/>
                  <a:gd name="T2" fmla="*/ 402 w 48"/>
                  <a:gd name="T3" fmla="*/ 16440 h 48"/>
                  <a:gd name="T4" fmla="*/ 695 w 48"/>
                  <a:gd name="T5" fmla="*/ 24544 h 48"/>
                  <a:gd name="T6" fmla="*/ 1062 w 48"/>
                  <a:gd name="T7" fmla="*/ 31104 h 48"/>
                  <a:gd name="T8" fmla="*/ 1276 w 48"/>
                  <a:gd name="T9" fmla="*/ 37679 h 48"/>
                  <a:gd name="T10" fmla="*/ 1441 w 48"/>
                  <a:gd name="T11" fmla="*/ 46434 h 48"/>
                  <a:gd name="T12" fmla="*/ 1624 w 48"/>
                  <a:gd name="T13" fmla="*/ 50744 h 48"/>
                  <a:gd name="T14" fmla="*/ 1624 w 48"/>
                  <a:gd name="T15" fmla="*/ 51911 h 48"/>
                  <a:gd name="T16" fmla="*/ 1624 w 48"/>
                  <a:gd name="T17" fmla="*/ 54506 h 48"/>
                  <a:gd name="T18" fmla="*/ 1626 w 48"/>
                  <a:gd name="T19" fmla="*/ 51911 h 48"/>
                  <a:gd name="T20" fmla="*/ 1626 w 48"/>
                  <a:gd name="T21" fmla="*/ 50744 h 48"/>
                  <a:gd name="T22" fmla="*/ 1833 w 48"/>
                  <a:gd name="T23" fmla="*/ 63998 h 48"/>
                  <a:gd name="T24" fmla="*/ 1947 w 48"/>
                  <a:gd name="T25" fmla="*/ 59159 h 48"/>
                  <a:gd name="T26" fmla="*/ 2021 w 48"/>
                  <a:gd name="T27" fmla="*/ 54506 h 48"/>
                  <a:gd name="T28" fmla="*/ 1947 w 48"/>
                  <a:gd name="T29" fmla="*/ 50308 h 48"/>
                  <a:gd name="T30" fmla="*/ 1903 w 48"/>
                  <a:gd name="T31" fmla="*/ 46434 h 48"/>
                  <a:gd name="T32" fmla="*/ 1791 w 48"/>
                  <a:gd name="T33" fmla="*/ 37679 h 48"/>
                  <a:gd name="T34" fmla="*/ 1526 w 48"/>
                  <a:gd name="T35" fmla="*/ 29640 h 48"/>
                  <a:gd name="T36" fmla="*/ 1273 w 48"/>
                  <a:gd name="T37" fmla="*/ 22568 h 48"/>
                  <a:gd name="T38" fmla="*/ 886 w 48"/>
                  <a:gd name="T39" fmla="*/ 13969 h 48"/>
                  <a:gd name="T40" fmla="*/ 546 w 48"/>
                  <a:gd name="T41" fmla="*/ 287 h 48"/>
                  <a:gd name="T42" fmla="*/ 4 w 48"/>
                  <a:gd name="T43" fmla="*/ 0 h 48"/>
                  <a:gd name="T44" fmla="*/ 0 w 48"/>
                  <a:gd name="T45" fmla="*/ 1101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8"/>
                  <a:gd name="T70" fmla="*/ 0 h 48"/>
                  <a:gd name="T71" fmla="*/ 48 w 48"/>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8" h="48">
                    <a:moveTo>
                      <a:pt x="0" y="8"/>
                    </a:moveTo>
                    <a:lnTo>
                      <a:pt x="8" y="13"/>
                    </a:lnTo>
                    <a:lnTo>
                      <a:pt x="17" y="18"/>
                    </a:lnTo>
                    <a:lnTo>
                      <a:pt x="24" y="24"/>
                    </a:lnTo>
                    <a:lnTo>
                      <a:pt x="31" y="29"/>
                    </a:lnTo>
                    <a:lnTo>
                      <a:pt x="35" y="35"/>
                    </a:lnTo>
                    <a:lnTo>
                      <a:pt x="38" y="39"/>
                    </a:lnTo>
                    <a:lnTo>
                      <a:pt x="38" y="40"/>
                    </a:lnTo>
                    <a:lnTo>
                      <a:pt x="38" y="41"/>
                    </a:lnTo>
                    <a:lnTo>
                      <a:pt x="39" y="40"/>
                    </a:lnTo>
                    <a:lnTo>
                      <a:pt x="39" y="39"/>
                    </a:lnTo>
                    <a:lnTo>
                      <a:pt x="43" y="48"/>
                    </a:lnTo>
                    <a:lnTo>
                      <a:pt x="46" y="45"/>
                    </a:lnTo>
                    <a:lnTo>
                      <a:pt x="48" y="41"/>
                    </a:lnTo>
                    <a:lnTo>
                      <a:pt x="46" y="38"/>
                    </a:lnTo>
                    <a:lnTo>
                      <a:pt x="45" y="35"/>
                    </a:lnTo>
                    <a:lnTo>
                      <a:pt x="42" y="29"/>
                    </a:lnTo>
                    <a:lnTo>
                      <a:pt x="36" y="23"/>
                    </a:lnTo>
                    <a:lnTo>
                      <a:pt x="30" y="17"/>
                    </a:lnTo>
                    <a:lnTo>
                      <a:pt x="21" y="11"/>
                    </a:lnTo>
                    <a:lnTo>
                      <a:pt x="13" y="5"/>
                    </a:lnTo>
                    <a:lnTo>
                      <a:pt x="4"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76" name="Freeform 46"/>
              <p:cNvSpPr>
                <a:spLocks noChangeArrowheads="1"/>
              </p:cNvSpPr>
              <p:nvPr/>
            </p:nvSpPr>
            <p:spPr bwMode="auto">
              <a:xfrm>
                <a:off x="3705" y="94"/>
                <a:ext cx="55" cy="12"/>
              </a:xfrm>
              <a:custGeom>
                <a:avLst/>
                <a:gdLst>
                  <a:gd name="T0" fmla="*/ 0 w 57"/>
                  <a:gd name="T1" fmla="*/ 59 h 17"/>
                  <a:gd name="T2" fmla="*/ 4 w 57"/>
                  <a:gd name="T3" fmla="*/ 59 h 17"/>
                  <a:gd name="T4" fmla="*/ 835 w 57"/>
                  <a:gd name="T5" fmla="*/ 59 h 17"/>
                  <a:gd name="T6" fmla="*/ 1251 w 57"/>
                  <a:gd name="T7" fmla="*/ 59 h 17"/>
                  <a:gd name="T8" fmla="*/ 1882 w 57"/>
                  <a:gd name="T9" fmla="*/ 59 h 17"/>
                  <a:gd name="T10" fmla="*/ 2497 w 57"/>
                  <a:gd name="T11" fmla="*/ 62 h 17"/>
                  <a:gd name="T12" fmla="*/ 3224 w 57"/>
                  <a:gd name="T13" fmla="*/ 68 h 17"/>
                  <a:gd name="T14" fmla="*/ 3753 w 57"/>
                  <a:gd name="T15" fmla="*/ 77 h 17"/>
                  <a:gd name="T16" fmla="*/ 4432 w 57"/>
                  <a:gd name="T17" fmla="*/ 87 h 17"/>
                  <a:gd name="T18" fmla="*/ 4743 w 57"/>
                  <a:gd name="T19" fmla="*/ 55 h 17"/>
                  <a:gd name="T20" fmla="*/ 4016 w 57"/>
                  <a:gd name="T21" fmla="*/ 1 h 17"/>
                  <a:gd name="T22" fmla="*/ 3277 w 57"/>
                  <a:gd name="T23" fmla="*/ 1 h 17"/>
                  <a:gd name="T24" fmla="*/ 2642 w 57"/>
                  <a:gd name="T25" fmla="*/ 1 h 17"/>
                  <a:gd name="T26" fmla="*/ 1904 w 57"/>
                  <a:gd name="T27" fmla="*/ 1 h 17"/>
                  <a:gd name="T28" fmla="*/ 1251 w 57"/>
                  <a:gd name="T29" fmla="*/ 1 h 17"/>
                  <a:gd name="T30" fmla="*/ 835 w 57"/>
                  <a:gd name="T31" fmla="*/ 1 h 17"/>
                  <a:gd name="T32" fmla="*/ 4 w 57"/>
                  <a:gd name="T33" fmla="*/ 0 h 17"/>
                  <a:gd name="T34" fmla="*/ 0 w 57"/>
                  <a:gd name="T35" fmla="*/ 1 h 17"/>
                  <a:gd name="T36" fmla="*/ 0 w 57"/>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7"/>
                  <a:gd name="T59" fmla="*/ 57 w 5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7">
                    <a:moveTo>
                      <a:pt x="0" y="10"/>
                    </a:moveTo>
                    <a:lnTo>
                      <a:pt x="4" y="10"/>
                    </a:lnTo>
                    <a:lnTo>
                      <a:pt x="10" y="10"/>
                    </a:lnTo>
                    <a:lnTo>
                      <a:pt x="16" y="10"/>
                    </a:lnTo>
                    <a:lnTo>
                      <a:pt x="22" y="10"/>
                    </a:lnTo>
                    <a:lnTo>
                      <a:pt x="31" y="11"/>
                    </a:lnTo>
                    <a:lnTo>
                      <a:pt x="38" y="13"/>
                    </a:lnTo>
                    <a:lnTo>
                      <a:pt x="46" y="15"/>
                    </a:lnTo>
                    <a:lnTo>
                      <a:pt x="53" y="17"/>
                    </a:lnTo>
                    <a:lnTo>
                      <a:pt x="57" y="9"/>
                    </a:lnTo>
                    <a:lnTo>
                      <a:pt x="49" y="6"/>
                    </a:lnTo>
                    <a:lnTo>
                      <a:pt x="40" y="4"/>
                    </a:lnTo>
                    <a:lnTo>
                      <a:pt x="32" y="2"/>
                    </a:lnTo>
                    <a:lnTo>
                      <a:pt x="23" y="1"/>
                    </a:lnTo>
                    <a:lnTo>
                      <a:pt x="16" y="1"/>
                    </a:lnTo>
                    <a:lnTo>
                      <a:pt x="10" y="1"/>
                    </a:lnTo>
                    <a:lnTo>
                      <a:pt x="4" y="0"/>
                    </a:lnTo>
                    <a:lnTo>
                      <a:pt x="0" y="1"/>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77" name="Freeform 47"/>
              <p:cNvSpPr>
                <a:spLocks noChangeArrowheads="1"/>
              </p:cNvSpPr>
              <p:nvPr/>
            </p:nvSpPr>
            <p:spPr bwMode="auto">
              <a:xfrm>
                <a:off x="2429" y="100"/>
                <a:ext cx="101" cy="55"/>
              </a:xfrm>
              <a:custGeom>
                <a:avLst/>
                <a:gdLst>
                  <a:gd name="T0" fmla="*/ 8 w 103"/>
                  <a:gd name="T1" fmla="*/ 0 h 55"/>
                  <a:gd name="T2" fmla="*/ 3 w 103"/>
                  <a:gd name="T3" fmla="*/ 1 h 55"/>
                  <a:gd name="T4" fmla="*/ 0 w 103"/>
                  <a:gd name="T5" fmla="*/ 4 h 55"/>
                  <a:gd name="T6" fmla="*/ 0 w 103"/>
                  <a:gd name="T7" fmla="*/ 1628 h 55"/>
                  <a:gd name="T8" fmla="*/ 1 w 103"/>
                  <a:gd name="T9" fmla="*/ 2306 h 55"/>
                  <a:gd name="T10" fmla="*/ 3 w 103"/>
                  <a:gd name="T11" fmla="*/ 3521 h 55"/>
                  <a:gd name="T12" fmla="*/ 7 w 103"/>
                  <a:gd name="T13" fmla="*/ 4658 h 55"/>
                  <a:gd name="T14" fmla="*/ 416 w 103"/>
                  <a:gd name="T15" fmla="*/ 5907 h 55"/>
                  <a:gd name="T16" fmla="*/ 620 w 103"/>
                  <a:gd name="T17" fmla="*/ 7108 h 55"/>
                  <a:gd name="T18" fmla="*/ 930 w 103"/>
                  <a:gd name="T19" fmla="*/ 8372 h 55"/>
                  <a:gd name="T20" fmla="*/ 1236 w 103"/>
                  <a:gd name="T21" fmla="*/ 9275 h 55"/>
                  <a:gd name="T22" fmla="*/ 1542 w 103"/>
                  <a:gd name="T23" fmla="*/ 10321 h 55"/>
                  <a:gd name="T24" fmla="*/ 1874 w 103"/>
                  <a:gd name="T25" fmla="*/ 10657 h 55"/>
                  <a:gd name="T26" fmla="*/ 2216 w 103"/>
                  <a:gd name="T27" fmla="*/ 11075 h 55"/>
                  <a:gd name="T28" fmla="*/ 2623 w 103"/>
                  <a:gd name="T29" fmla="*/ 10826 h 55"/>
                  <a:gd name="T30" fmla="*/ 2944 w 103"/>
                  <a:gd name="T31" fmla="*/ 10407 h 55"/>
                  <a:gd name="T32" fmla="*/ 3295 w 103"/>
                  <a:gd name="T33" fmla="*/ 9413 h 55"/>
                  <a:gd name="T34" fmla="*/ 3370 w 103"/>
                  <a:gd name="T35" fmla="*/ 9275 h 55"/>
                  <a:gd name="T36" fmla="*/ 3370 w 103"/>
                  <a:gd name="T37" fmla="*/ 8972 h 55"/>
                  <a:gd name="T38" fmla="*/ 3370 w 103"/>
                  <a:gd name="T39" fmla="*/ 8627 h 55"/>
                  <a:gd name="T40" fmla="*/ 3295 w 103"/>
                  <a:gd name="T41" fmla="*/ 8184 h 55"/>
                  <a:gd name="T42" fmla="*/ 3237 w 103"/>
                  <a:gd name="T43" fmla="*/ 7514 h 55"/>
                  <a:gd name="T44" fmla="*/ 3059 w 103"/>
                  <a:gd name="T45" fmla="*/ 5907 h 55"/>
                  <a:gd name="T46" fmla="*/ 2844 w 103"/>
                  <a:gd name="T47" fmla="*/ 4778 h 55"/>
                  <a:gd name="T48" fmla="*/ 2623 w 103"/>
                  <a:gd name="T49" fmla="*/ 3521 h 55"/>
                  <a:gd name="T50" fmla="*/ 2341 w 103"/>
                  <a:gd name="T51" fmla="*/ 2306 h 55"/>
                  <a:gd name="T52" fmla="*/ 2060 w 103"/>
                  <a:gd name="T53" fmla="*/ 1755 h 55"/>
                  <a:gd name="T54" fmla="*/ 1767 w 103"/>
                  <a:gd name="T55" fmla="*/ 74 h 55"/>
                  <a:gd name="T56" fmla="*/ 1542 w 103"/>
                  <a:gd name="T57" fmla="*/ 4 h 55"/>
                  <a:gd name="T58" fmla="*/ 1259 w 103"/>
                  <a:gd name="T59" fmla="*/ 1 h 55"/>
                  <a:gd name="T60" fmla="*/ 1002 w 103"/>
                  <a:gd name="T61" fmla="*/ 0 h 55"/>
                  <a:gd name="T62" fmla="*/ 782 w 103"/>
                  <a:gd name="T63" fmla="*/ 0 h 55"/>
                  <a:gd name="T64" fmla="*/ 558 w 103"/>
                  <a:gd name="T65" fmla="*/ 0 h 55"/>
                  <a:gd name="T66" fmla="*/ 396 w 103"/>
                  <a:gd name="T67" fmla="*/ 0 h 55"/>
                  <a:gd name="T68" fmla="*/ 8 w 103"/>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3"/>
                  <a:gd name="T106" fmla="*/ 0 h 55"/>
                  <a:gd name="T107" fmla="*/ 103 w 103"/>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3" h="55">
                    <a:moveTo>
                      <a:pt x="8" y="0"/>
                    </a:moveTo>
                    <a:lnTo>
                      <a:pt x="3" y="1"/>
                    </a:lnTo>
                    <a:lnTo>
                      <a:pt x="0" y="4"/>
                    </a:lnTo>
                    <a:lnTo>
                      <a:pt x="0" y="7"/>
                    </a:lnTo>
                    <a:lnTo>
                      <a:pt x="1" y="12"/>
                    </a:lnTo>
                    <a:lnTo>
                      <a:pt x="3" y="18"/>
                    </a:lnTo>
                    <a:lnTo>
                      <a:pt x="7" y="23"/>
                    </a:lnTo>
                    <a:lnTo>
                      <a:pt x="13" y="30"/>
                    </a:lnTo>
                    <a:lnTo>
                      <a:pt x="20" y="35"/>
                    </a:lnTo>
                    <a:lnTo>
                      <a:pt x="28" y="42"/>
                    </a:lnTo>
                    <a:lnTo>
                      <a:pt x="38" y="46"/>
                    </a:lnTo>
                    <a:lnTo>
                      <a:pt x="47" y="51"/>
                    </a:lnTo>
                    <a:lnTo>
                      <a:pt x="58" y="53"/>
                    </a:lnTo>
                    <a:lnTo>
                      <a:pt x="68" y="55"/>
                    </a:lnTo>
                    <a:lnTo>
                      <a:pt x="80" y="54"/>
                    </a:lnTo>
                    <a:lnTo>
                      <a:pt x="91" y="52"/>
                    </a:lnTo>
                    <a:lnTo>
                      <a:pt x="102" y="47"/>
                    </a:lnTo>
                    <a:lnTo>
                      <a:pt x="103" y="46"/>
                    </a:lnTo>
                    <a:lnTo>
                      <a:pt x="103" y="45"/>
                    </a:lnTo>
                    <a:lnTo>
                      <a:pt x="103" y="43"/>
                    </a:lnTo>
                    <a:lnTo>
                      <a:pt x="102" y="41"/>
                    </a:lnTo>
                    <a:lnTo>
                      <a:pt x="99" y="37"/>
                    </a:lnTo>
                    <a:lnTo>
                      <a:pt x="94" y="30"/>
                    </a:lnTo>
                    <a:lnTo>
                      <a:pt x="87" y="24"/>
                    </a:lnTo>
                    <a:lnTo>
                      <a:pt x="80" y="18"/>
                    </a:lnTo>
                    <a:lnTo>
                      <a:pt x="72" y="12"/>
                    </a:lnTo>
                    <a:lnTo>
                      <a:pt x="63" y="8"/>
                    </a:lnTo>
                    <a:lnTo>
                      <a:pt x="55" y="6"/>
                    </a:lnTo>
                    <a:lnTo>
                      <a:pt x="47" y="4"/>
                    </a:lnTo>
                    <a:lnTo>
                      <a:pt x="39" y="1"/>
                    </a:lnTo>
                    <a:lnTo>
                      <a:pt x="31" y="0"/>
                    </a:lnTo>
                    <a:lnTo>
                      <a:pt x="24" y="0"/>
                    </a:lnTo>
                    <a:lnTo>
                      <a:pt x="18" y="0"/>
                    </a:lnTo>
                    <a:lnTo>
                      <a:pt x="12"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78" name="Freeform 48"/>
              <p:cNvSpPr>
                <a:spLocks noChangeArrowheads="1"/>
              </p:cNvSpPr>
              <p:nvPr/>
            </p:nvSpPr>
            <p:spPr bwMode="auto">
              <a:xfrm>
                <a:off x="2425" y="95"/>
                <a:ext cx="109" cy="64"/>
              </a:xfrm>
              <a:custGeom>
                <a:avLst/>
                <a:gdLst>
                  <a:gd name="T0" fmla="*/ 4128 w 109"/>
                  <a:gd name="T1" fmla="*/ 4535 h 64"/>
                  <a:gd name="T2" fmla="*/ 3716 w 109"/>
                  <a:gd name="T3" fmla="*/ 4914 h 64"/>
                  <a:gd name="T4" fmla="*/ 3297 w 109"/>
                  <a:gd name="T5" fmla="*/ 5227 h 64"/>
                  <a:gd name="T6" fmla="*/ 2842 w 109"/>
                  <a:gd name="T7" fmla="*/ 5399 h 64"/>
                  <a:gd name="T8" fmla="*/ 2493 w 109"/>
                  <a:gd name="T9" fmla="*/ 5101 h 64"/>
                  <a:gd name="T10" fmla="*/ 2060 w 109"/>
                  <a:gd name="T11" fmla="*/ 4798 h 64"/>
                  <a:gd name="T12" fmla="*/ 1733 w 109"/>
                  <a:gd name="T13" fmla="*/ 4498 h 64"/>
                  <a:gd name="T14" fmla="*/ 1342 w 109"/>
                  <a:gd name="T15" fmla="*/ 4087 h 64"/>
                  <a:gd name="T16" fmla="*/ 1130 w 109"/>
                  <a:gd name="T17" fmla="*/ 3413 h 64"/>
                  <a:gd name="T18" fmla="*/ 819 w 109"/>
                  <a:gd name="T19" fmla="*/ 2951 h 64"/>
                  <a:gd name="T20" fmla="*/ 594 w 109"/>
                  <a:gd name="T21" fmla="*/ 2315 h 64"/>
                  <a:gd name="T22" fmla="*/ 479 w 109"/>
                  <a:gd name="T23" fmla="*/ 1711 h 64"/>
                  <a:gd name="T24" fmla="*/ 431 w 109"/>
                  <a:gd name="T25" fmla="*/ 1266 h 64"/>
                  <a:gd name="T26" fmla="*/ 9 w 109"/>
                  <a:gd name="T27" fmla="*/ 1056 h 64"/>
                  <a:gd name="T28" fmla="*/ 9 w 109"/>
                  <a:gd name="T29" fmla="*/ 988 h 64"/>
                  <a:gd name="T30" fmla="*/ 431 w 109"/>
                  <a:gd name="T31" fmla="*/ 929 h 64"/>
                  <a:gd name="T32" fmla="*/ 506 w 109"/>
                  <a:gd name="T33" fmla="*/ 929 h 64"/>
                  <a:gd name="T34" fmla="*/ 506 w 109"/>
                  <a:gd name="T35" fmla="*/ 0 h 64"/>
                  <a:gd name="T36" fmla="*/ 6 w 109"/>
                  <a:gd name="T37" fmla="*/ 1 h 64"/>
                  <a:gd name="T38" fmla="*/ 1 w 109"/>
                  <a:gd name="T39" fmla="*/ 5 h 64"/>
                  <a:gd name="T40" fmla="*/ 0 w 109"/>
                  <a:gd name="T41" fmla="*/ 1056 h 64"/>
                  <a:gd name="T42" fmla="*/ 1 w 109"/>
                  <a:gd name="T43" fmla="*/ 1522 h 64"/>
                  <a:gd name="T44" fmla="*/ 5 w 109"/>
                  <a:gd name="T45" fmla="*/ 2315 h 64"/>
                  <a:gd name="T46" fmla="*/ 9 w 109"/>
                  <a:gd name="T47" fmla="*/ 2951 h 64"/>
                  <a:gd name="T48" fmla="*/ 563 w 109"/>
                  <a:gd name="T49" fmla="*/ 3549 h 64"/>
                  <a:gd name="T50" fmla="*/ 865 w 109"/>
                  <a:gd name="T51" fmla="*/ 4252 h 64"/>
                  <a:gd name="T52" fmla="*/ 1205 w 109"/>
                  <a:gd name="T53" fmla="*/ 4796 h 64"/>
                  <a:gd name="T54" fmla="*/ 1576 w 109"/>
                  <a:gd name="T55" fmla="*/ 5399 h 64"/>
                  <a:gd name="T56" fmla="*/ 2011 w 109"/>
                  <a:gd name="T57" fmla="*/ 5756 h 64"/>
                  <a:gd name="T58" fmla="*/ 2419 w 109"/>
                  <a:gd name="T59" fmla="*/ 6110 h 64"/>
                  <a:gd name="T60" fmla="*/ 2842 w 109"/>
                  <a:gd name="T61" fmla="*/ 6132 h 64"/>
                  <a:gd name="T62" fmla="*/ 3338 w 109"/>
                  <a:gd name="T63" fmla="*/ 6132 h 64"/>
                  <a:gd name="T64" fmla="*/ 3838 w 109"/>
                  <a:gd name="T65" fmla="*/ 5770 h 64"/>
                  <a:gd name="T66" fmla="*/ 4271 w 109"/>
                  <a:gd name="T67" fmla="*/ 5415 h 64"/>
                  <a:gd name="T68" fmla="*/ 4128 w 109"/>
                  <a:gd name="T69" fmla="*/ 4535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
                  <a:gd name="T106" fmla="*/ 0 h 64"/>
                  <a:gd name="T107" fmla="*/ 109 w 109"/>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 h="64">
                    <a:moveTo>
                      <a:pt x="105" y="47"/>
                    </a:moveTo>
                    <a:lnTo>
                      <a:pt x="95" y="51"/>
                    </a:lnTo>
                    <a:lnTo>
                      <a:pt x="84" y="54"/>
                    </a:lnTo>
                    <a:lnTo>
                      <a:pt x="73" y="55"/>
                    </a:lnTo>
                    <a:lnTo>
                      <a:pt x="63" y="53"/>
                    </a:lnTo>
                    <a:lnTo>
                      <a:pt x="53" y="50"/>
                    </a:lnTo>
                    <a:lnTo>
                      <a:pt x="44" y="46"/>
                    </a:lnTo>
                    <a:lnTo>
                      <a:pt x="35" y="42"/>
                    </a:lnTo>
                    <a:lnTo>
                      <a:pt x="28" y="36"/>
                    </a:lnTo>
                    <a:lnTo>
                      <a:pt x="22" y="31"/>
                    </a:lnTo>
                    <a:lnTo>
                      <a:pt x="16" y="24"/>
                    </a:lnTo>
                    <a:lnTo>
                      <a:pt x="12" y="19"/>
                    </a:lnTo>
                    <a:lnTo>
                      <a:pt x="10" y="14"/>
                    </a:lnTo>
                    <a:lnTo>
                      <a:pt x="9" y="11"/>
                    </a:lnTo>
                    <a:lnTo>
                      <a:pt x="9" y="10"/>
                    </a:lnTo>
                    <a:lnTo>
                      <a:pt x="10" y="9"/>
                    </a:lnTo>
                    <a:lnTo>
                      <a:pt x="13" y="9"/>
                    </a:lnTo>
                    <a:lnTo>
                      <a:pt x="13" y="0"/>
                    </a:lnTo>
                    <a:lnTo>
                      <a:pt x="6" y="1"/>
                    </a:lnTo>
                    <a:lnTo>
                      <a:pt x="1" y="5"/>
                    </a:lnTo>
                    <a:lnTo>
                      <a:pt x="0" y="11"/>
                    </a:lnTo>
                    <a:lnTo>
                      <a:pt x="1" y="17"/>
                    </a:lnTo>
                    <a:lnTo>
                      <a:pt x="5" y="24"/>
                    </a:lnTo>
                    <a:lnTo>
                      <a:pt x="9" y="31"/>
                    </a:lnTo>
                    <a:lnTo>
                      <a:pt x="15" y="37"/>
                    </a:lnTo>
                    <a:lnTo>
                      <a:pt x="23" y="44"/>
                    </a:lnTo>
                    <a:lnTo>
                      <a:pt x="31" y="49"/>
                    </a:lnTo>
                    <a:lnTo>
                      <a:pt x="41" y="55"/>
                    </a:lnTo>
                    <a:lnTo>
                      <a:pt x="51" y="59"/>
                    </a:lnTo>
                    <a:lnTo>
                      <a:pt x="62" y="62"/>
                    </a:lnTo>
                    <a:lnTo>
                      <a:pt x="73" y="64"/>
                    </a:lnTo>
                    <a:lnTo>
                      <a:pt x="85" y="64"/>
                    </a:lnTo>
                    <a:lnTo>
                      <a:pt x="98" y="60"/>
                    </a:lnTo>
                    <a:lnTo>
                      <a:pt x="109" y="56"/>
                    </a:lnTo>
                    <a:lnTo>
                      <a:pt x="105"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79" name="Freeform 49"/>
              <p:cNvSpPr>
                <a:spLocks noChangeArrowheads="1"/>
              </p:cNvSpPr>
              <p:nvPr/>
            </p:nvSpPr>
            <p:spPr bwMode="auto">
              <a:xfrm>
                <a:off x="2494" y="105"/>
                <a:ext cx="45" cy="52"/>
              </a:xfrm>
              <a:custGeom>
                <a:avLst/>
                <a:gdLst>
                  <a:gd name="T0" fmla="*/ 0 w 48"/>
                  <a:gd name="T1" fmla="*/ 18021 h 47"/>
                  <a:gd name="T2" fmla="*/ 402 w 48"/>
                  <a:gd name="T3" fmla="*/ 27016 h 47"/>
                  <a:gd name="T4" fmla="*/ 695 w 48"/>
                  <a:gd name="T5" fmla="*/ 40597 h 47"/>
                  <a:gd name="T6" fmla="*/ 1062 w 48"/>
                  <a:gd name="T7" fmla="*/ 54832 h 47"/>
                  <a:gd name="T8" fmla="*/ 1273 w 48"/>
                  <a:gd name="T9" fmla="*/ 66419 h 47"/>
                  <a:gd name="T10" fmla="*/ 1441 w 48"/>
                  <a:gd name="T11" fmla="*/ 82359 h 47"/>
                  <a:gd name="T12" fmla="*/ 1624 w 48"/>
                  <a:gd name="T13" fmla="*/ 90025 h 47"/>
                  <a:gd name="T14" fmla="*/ 1624 w 48"/>
                  <a:gd name="T15" fmla="*/ 91926 h 47"/>
                  <a:gd name="T16" fmla="*/ 1624 w 48"/>
                  <a:gd name="T17" fmla="*/ 96946 h 47"/>
                  <a:gd name="T18" fmla="*/ 1624 w 48"/>
                  <a:gd name="T19" fmla="*/ 91926 h 47"/>
                  <a:gd name="T20" fmla="*/ 1626 w 48"/>
                  <a:gd name="T21" fmla="*/ 90025 h 47"/>
                  <a:gd name="T22" fmla="*/ 1833 w 48"/>
                  <a:gd name="T23" fmla="*/ 114133 h 47"/>
                  <a:gd name="T24" fmla="*/ 1949 w 48"/>
                  <a:gd name="T25" fmla="*/ 105994 h 47"/>
                  <a:gd name="T26" fmla="*/ 2021 w 48"/>
                  <a:gd name="T27" fmla="*/ 96946 h 47"/>
                  <a:gd name="T28" fmla="*/ 1949 w 48"/>
                  <a:gd name="T29" fmla="*/ 89332 h 47"/>
                  <a:gd name="T30" fmla="*/ 1903 w 48"/>
                  <a:gd name="T31" fmla="*/ 82359 h 47"/>
                  <a:gd name="T32" fmla="*/ 1727 w 48"/>
                  <a:gd name="T33" fmla="*/ 66419 h 47"/>
                  <a:gd name="T34" fmla="*/ 1526 w 48"/>
                  <a:gd name="T35" fmla="*/ 51847 h 47"/>
                  <a:gd name="T36" fmla="*/ 1273 w 48"/>
                  <a:gd name="T37" fmla="*/ 37351 h 47"/>
                  <a:gd name="T38" fmla="*/ 886 w 48"/>
                  <a:gd name="T39" fmla="*/ 22955 h 47"/>
                  <a:gd name="T40" fmla="*/ 546 w 48"/>
                  <a:gd name="T41" fmla="*/ 59 h 47"/>
                  <a:gd name="T42" fmla="*/ 3 w 48"/>
                  <a:gd name="T43" fmla="*/ 0 h 47"/>
                  <a:gd name="T44" fmla="*/ 0 w 48"/>
                  <a:gd name="T45" fmla="*/ 18021 h 4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8"/>
                  <a:gd name="T70" fmla="*/ 0 h 47"/>
                  <a:gd name="T71" fmla="*/ 48 w 48"/>
                  <a:gd name="T72" fmla="*/ 47 h 4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8" h="47">
                    <a:moveTo>
                      <a:pt x="0" y="7"/>
                    </a:moveTo>
                    <a:lnTo>
                      <a:pt x="8" y="12"/>
                    </a:lnTo>
                    <a:lnTo>
                      <a:pt x="17" y="17"/>
                    </a:lnTo>
                    <a:lnTo>
                      <a:pt x="24" y="23"/>
                    </a:lnTo>
                    <a:lnTo>
                      <a:pt x="30" y="28"/>
                    </a:lnTo>
                    <a:lnTo>
                      <a:pt x="35" y="34"/>
                    </a:lnTo>
                    <a:lnTo>
                      <a:pt x="38" y="38"/>
                    </a:lnTo>
                    <a:lnTo>
                      <a:pt x="38" y="39"/>
                    </a:lnTo>
                    <a:lnTo>
                      <a:pt x="38" y="40"/>
                    </a:lnTo>
                    <a:lnTo>
                      <a:pt x="38" y="39"/>
                    </a:lnTo>
                    <a:lnTo>
                      <a:pt x="39" y="38"/>
                    </a:lnTo>
                    <a:lnTo>
                      <a:pt x="43" y="47"/>
                    </a:lnTo>
                    <a:lnTo>
                      <a:pt x="47" y="44"/>
                    </a:lnTo>
                    <a:lnTo>
                      <a:pt x="48" y="40"/>
                    </a:lnTo>
                    <a:lnTo>
                      <a:pt x="47" y="37"/>
                    </a:lnTo>
                    <a:lnTo>
                      <a:pt x="45" y="34"/>
                    </a:lnTo>
                    <a:lnTo>
                      <a:pt x="41" y="28"/>
                    </a:lnTo>
                    <a:lnTo>
                      <a:pt x="36" y="22"/>
                    </a:lnTo>
                    <a:lnTo>
                      <a:pt x="30" y="16"/>
                    </a:lnTo>
                    <a:lnTo>
                      <a:pt x="21" y="10"/>
                    </a:lnTo>
                    <a:lnTo>
                      <a:pt x="13" y="4"/>
                    </a:lnTo>
                    <a:lnTo>
                      <a:pt x="3" y="0"/>
                    </a:lnTo>
                    <a:lnTo>
                      <a:pt x="0"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80" name="Freeform 50"/>
              <p:cNvSpPr>
                <a:spLocks noChangeArrowheads="1"/>
              </p:cNvSpPr>
              <p:nvPr/>
            </p:nvSpPr>
            <p:spPr bwMode="auto">
              <a:xfrm>
                <a:off x="2439" y="95"/>
                <a:ext cx="53" cy="11"/>
              </a:xfrm>
              <a:custGeom>
                <a:avLst/>
                <a:gdLst>
                  <a:gd name="T0" fmla="*/ 0 w 56"/>
                  <a:gd name="T1" fmla="*/ 57 h 16"/>
                  <a:gd name="T2" fmla="*/ 4 w 56"/>
                  <a:gd name="T3" fmla="*/ 57 h 16"/>
                  <a:gd name="T4" fmla="*/ 282 w 56"/>
                  <a:gd name="T5" fmla="*/ 57 h 16"/>
                  <a:gd name="T6" fmla="*/ 387 w 56"/>
                  <a:gd name="T7" fmla="*/ 57 h 16"/>
                  <a:gd name="T8" fmla="*/ 529 w 56"/>
                  <a:gd name="T9" fmla="*/ 61 h 16"/>
                  <a:gd name="T10" fmla="*/ 761 w 56"/>
                  <a:gd name="T11" fmla="*/ 61 h 16"/>
                  <a:gd name="T12" fmla="*/ 939 w 56"/>
                  <a:gd name="T13" fmla="*/ 69 h 16"/>
                  <a:gd name="T14" fmla="*/ 1157 w 56"/>
                  <a:gd name="T15" fmla="*/ 78 h 16"/>
                  <a:gd name="T16" fmla="*/ 1338 w 56"/>
                  <a:gd name="T17" fmla="*/ 88 h 16"/>
                  <a:gd name="T18" fmla="*/ 1410 w 56"/>
                  <a:gd name="T19" fmla="*/ 57 h 16"/>
                  <a:gd name="T20" fmla="*/ 1224 w 56"/>
                  <a:gd name="T21" fmla="*/ 1 h 16"/>
                  <a:gd name="T22" fmla="*/ 989 w 56"/>
                  <a:gd name="T23" fmla="*/ 1 h 16"/>
                  <a:gd name="T24" fmla="*/ 801 w 56"/>
                  <a:gd name="T25" fmla="*/ 1 h 16"/>
                  <a:gd name="T26" fmla="*/ 557 w 56"/>
                  <a:gd name="T27" fmla="*/ 0 h 16"/>
                  <a:gd name="T28" fmla="*/ 387 w 56"/>
                  <a:gd name="T29" fmla="*/ 0 h 16"/>
                  <a:gd name="T30" fmla="*/ 282 w 56"/>
                  <a:gd name="T31" fmla="*/ 0 h 16"/>
                  <a:gd name="T32" fmla="*/ 4 w 56"/>
                  <a:gd name="T33" fmla="*/ 0 h 16"/>
                  <a:gd name="T34" fmla="*/ 0 w 56"/>
                  <a:gd name="T35" fmla="*/ 0 h 16"/>
                  <a:gd name="T36" fmla="*/ 0 w 56"/>
                  <a:gd name="T37" fmla="*/ 57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16"/>
                  <a:gd name="T59" fmla="*/ 56 w 5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16">
                    <a:moveTo>
                      <a:pt x="0" y="9"/>
                    </a:moveTo>
                    <a:lnTo>
                      <a:pt x="4" y="9"/>
                    </a:lnTo>
                    <a:lnTo>
                      <a:pt x="10" y="9"/>
                    </a:lnTo>
                    <a:lnTo>
                      <a:pt x="16" y="9"/>
                    </a:lnTo>
                    <a:lnTo>
                      <a:pt x="22" y="10"/>
                    </a:lnTo>
                    <a:lnTo>
                      <a:pt x="30" y="10"/>
                    </a:lnTo>
                    <a:lnTo>
                      <a:pt x="38" y="12"/>
                    </a:lnTo>
                    <a:lnTo>
                      <a:pt x="46" y="14"/>
                    </a:lnTo>
                    <a:lnTo>
                      <a:pt x="53" y="16"/>
                    </a:lnTo>
                    <a:lnTo>
                      <a:pt x="56" y="9"/>
                    </a:lnTo>
                    <a:lnTo>
                      <a:pt x="49" y="5"/>
                    </a:lnTo>
                    <a:lnTo>
                      <a:pt x="40" y="3"/>
                    </a:lnTo>
                    <a:lnTo>
                      <a:pt x="32" y="1"/>
                    </a:lnTo>
                    <a:lnTo>
                      <a:pt x="23" y="0"/>
                    </a:lnTo>
                    <a:lnTo>
                      <a:pt x="16" y="0"/>
                    </a:lnTo>
                    <a:lnTo>
                      <a:pt x="10" y="0"/>
                    </a:lnTo>
                    <a:lnTo>
                      <a:pt x="4" y="0"/>
                    </a:lnTo>
                    <a:lnTo>
                      <a:pt x="0"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81" name="Freeform 51"/>
              <p:cNvSpPr>
                <a:spLocks noChangeArrowheads="1"/>
              </p:cNvSpPr>
              <p:nvPr/>
            </p:nvSpPr>
            <p:spPr bwMode="auto">
              <a:xfrm>
                <a:off x="4963" y="100"/>
                <a:ext cx="104" cy="55"/>
              </a:xfrm>
              <a:custGeom>
                <a:avLst/>
                <a:gdLst>
                  <a:gd name="T0" fmla="*/ 448 w 105"/>
                  <a:gd name="T1" fmla="*/ 0 h 55"/>
                  <a:gd name="T2" fmla="*/ 5 w 105"/>
                  <a:gd name="T3" fmla="*/ 1 h 55"/>
                  <a:gd name="T4" fmla="*/ 1 w 105"/>
                  <a:gd name="T5" fmla="*/ 4 h 55"/>
                  <a:gd name="T6" fmla="*/ 0 w 105"/>
                  <a:gd name="T7" fmla="*/ 1628 h 55"/>
                  <a:gd name="T8" fmla="*/ 1 w 105"/>
                  <a:gd name="T9" fmla="*/ 2306 h 55"/>
                  <a:gd name="T10" fmla="*/ 5 w 105"/>
                  <a:gd name="T11" fmla="*/ 3521 h 55"/>
                  <a:gd name="T12" fmla="*/ 422 w 105"/>
                  <a:gd name="T13" fmla="*/ 4658 h 55"/>
                  <a:gd name="T14" fmla="*/ 588 w 105"/>
                  <a:gd name="T15" fmla="*/ 5907 h 55"/>
                  <a:gd name="T16" fmla="*/ 868 w 105"/>
                  <a:gd name="T17" fmla="*/ 7108 h 55"/>
                  <a:gd name="T18" fmla="*/ 1265 w 105"/>
                  <a:gd name="T19" fmla="*/ 8184 h 55"/>
                  <a:gd name="T20" fmla="*/ 1600 w 105"/>
                  <a:gd name="T21" fmla="*/ 9275 h 55"/>
                  <a:gd name="T22" fmla="*/ 2028 w 105"/>
                  <a:gd name="T23" fmla="*/ 10321 h 55"/>
                  <a:gd name="T24" fmla="*/ 2466 w 105"/>
                  <a:gd name="T25" fmla="*/ 10657 h 55"/>
                  <a:gd name="T26" fmla="*/ 2914 w 105"/>
                  <a:gd name="T27" fmla="*/ 11075 h 55"/>
                  <a:gd name="T28" fmla="*/ 3418 w 105"/>
                  <a:gd name="T29" fmla="*/ 10826 h 55"/>
                  <a:gd name="T30" fmla="*/ 3849 w 105"/>
                  <a:gd name="T31" fmla="*/ 10407 h 55"/>
                  <a:gd name="T32" fmla="*/ 4327 w 105"/>
                  <a:gd name="T33" fmla="*/ 9413 h 55"/>
                  <a:gd name="T34" fmla="*/ 4354 w 105"/>
                  <a:gd name="T35" fmla="*/ 9275 h 55"/>
                  <a:gd name="T36" fmla="*/ 4354 w 105"/>
                  <a:gd name="T37" fmla="*/ 8972 h 55"/>
                  <a:gd name="T38" fmla="*/ 4354 w 105"/>
                  <a:gd name="T39" fmla="*/ 8627 h 55"/>
                  <a:gd name="T40" fmla="*/ 4327 w 105"/>
                  <a:gd name="T41" fmla="*/ 8184 h 55"/>
                  <a:gd name="T42" fmla="*/ 4269 w 105"/>
                  <a:gd name="T43" fmla="*/ 7108 h 55"/>
                  <a:gd name="T44" fmla="*/ 4037 w 105"/>
                  <a:gd name="T45" fmla="*/ 5907 h 55"/>
                  <a:gd name="T46" fmla="*/ 3686 w 105"/>
                  <a:gd name="T47" fmla="*/ 4778 h 55"/>
                  <a:gd name="T48" fmla="*/ 3445 w 105"/>
                  <a:gd name="T49" fmla="*/ 3521 h 55"/>
                  <a:gd name="T50" fmla="*/ 3058 w 105"/>
                  <a:gd name="T51" fmla="*/ 2306 h 55"/>
                  <a:gd name="T52" fmla="*/ 2737 w 105"/>
                  <a:gd name="T53" fmla="*/ 1755 h 55"/>
                  <a:gd name="T54" fmla="*/ 2334 w 105"/>
                  <a:gd name="T55" fmla="*/ 74 h 55"/>
                  <a:gd name="T56" fmla="*/ 1999 w 105"/>
                  <a:gd name="T57" fmla="*/ 4 h 55"/>
                  <a:gd name="T58" fmla="*/ 1693 w 105"/>
                  <a:gd name="T59" fmla="*/ 1 h 55"/>
                  <a:gd name="T60" fmla="*/ 1338 w 105"/>
                  <a:gd name="T61" fmla="*/ 0 h 55"/>
                  <a:gd name="T62" fmla="*/ 1083 w 105"/>
                  <a:gd name="T63" fmla="*/ 0 h 55"/>
                  <a:gd name="T64" fmla="*/ 694 w 105"/>
                  <a:gd name="T65" fmla="*/ 0 h 55"/>
                  <a:gd name="T66" fmla="*/ 527 w 105"/>
                  <a:gd name="T67" fmla="*/ 0 h 55"/>
                  <a:gd name="T68" fmla="*/ 448 w 10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55"/>
                  <a:gd name="T107" fmla="*/ 105 w 10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55">
                    <a:moveTo>
                      <a:pt x="10" y="0"/>
                    </a:moveTo>
                    <a:lnTo>
                      <a:pt x="5" y="1"/>
                    </a:lnTo>
                    <a:lnTo>
                      <a:pt x="1" y="4"/>
                    </a:lnTo>
                    <a:lnTo>
                      <a:pt x="0" y="7"/>
                    </a:lnTo>
                    <a:lnTo>
                      <a:pt x="1" y="12"/>
                    </a:lnTo>
                    <a:lnTo>
                      <a:pt x="5" y="18"/>
                    </a:lnTo>
                    <a:lnTo>
                      <a:pt x="9" y="23"/>
                    </a:lnTo>
                    <a:lnTo>
                      <a:pt x="15" y="30"/>
                    </a:lnTo>
                    <a:lnTo>
                      <a:pt x="22" y="35"/>
                    </a:lnTo>
                    <a:lnTo>
                      <a:pt x="30" y="41"/>
                    </a:lnTo>
                    <a:lnTo>
                      <a:pt x="39" y="46"/>
                    </a:lnTo>
                    <a:lnTo>
                      <a:pt x="49" y="51"/>
                    </a:lnTo>
                    <a:lnTo>
                      <a:pt x="59" y="53"/>
                    </a:lnTo>
                    <a:lnTo>
                      <a:pt x="70" y="55"/>
                    </a:lnTo>
                    <a:lnTo>
                      <a:pt x="81" y="54"/>
                    </a:lnTo>
                    <a:lnTo>
                      <a:pt x="92" y="52"/>
                    </a:lnTo>
                    <a:lnTo>
                      <a:pt x="104" y="47"/>
                    </a:lnTo>
                    <a:lnTo>
                      <a:pt x="105" y="46"/>
                    </a:lnTo>
                    <a:lnTo>
                      <a:pt x="105" y="45"/>
                    </a:lnTo>
                    <a:lnTo>
                      <a:pt x="105" y="43"/>
                    </a:lnTo>
                    <a:lnTo>
                      <a:pt x="104" y="41"/>
                    </a:lnTo>
                    <a:lnTo>
                      <a:pt x="101" y="35"/>
                    </a:lnTo>
                    <a:lnTo>
                      <a:pt x="96" y="30"/>
                    </a:lnTo>
                    <a:lnTo>
                      <a:pt x="89" y="24"/>
                    </a:lnTo>
                    <a:lnTo>
                      <a:pt x="82" y="18"/>
                    </a:lnTo>
                    <a:lnTo>
                      <a:pt x="73" y="12"/>
                    </a:lnTo>
                    <a:lnTo>
                      <a:pt x="65" y="8"/>
                    </a:lnTo>
                    <a:lnTo>
                      <a:pt x="56" y="6"/>
                    </a:lnTo>
                    <a:lnTo>
                      <a:pt x="48" y="4"/>
                    </a:lnTo>
                    <a:lnTo>
                      <a:pt x="41" y="1"/>
                    </a:lnTo>
                    <a:lnTo>
                      <a:pt x="32" y="0"/>
                    </a:lnTo>
                    <a:lnTo>
                      <a:pt x="26" y="0"/>
                    </a:lnTo>
                    <a:lnTo>
                      <a:pt x="18" y="0"/>
                    </a:lnTo>
                    <a:lnTo>
                      <a:pt x="13" y="0"/>
                    </a:lnTo>
                    <a:lnTo>
                      <a:pt x="10"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82" name="Freeform 52"/>
              <p:cNvSpPr>
                <a:spLocks noChangeArrowheads="1"/>
              </p:cNvSpPr>
              <p:nvPr/>
            </p:nvSpPr>
            <p:spPr bwMode="auto">
              <a:xfrm>
                <a:off x="4960" y="95"/>
                <a:ext cx="109" cy="64"/>
              </a:xfrm>
              <a:custGeom>
                <a:avLst/>
                <a:gdLst>
                  <a:gd name="T0" fmla="*/ 3013 w 110"/>
                  <a:gd name="T1" fmla="*/ 4535 h 64"/>
                  <a:gd name="T2" fmla="*/ 2662 w 110"/>
                  <a:gd name="T3" fmla="*/ 4914 h 64"/>
                  <a:gd name="T4" fmla="*/ 2392 w 110"/>
                  <a:gd name="T5" fmla="*/ 5227 h 64"/>
                  <a:gd name="T6" fmla="*/ 2084 w 110"/>
                  <a:gd name="T7" fmla="*/ 5399 h 64"/>
                  <a:gd name="T8" fmla="*/ 1813 w 110"/>
                  <a:gd name="T9" fmla="*/ 5101 h 64"/>
                  <a:gd name="T10" fmla="*/ 1512 w 110"/>
                  <a:gd name="T11" fmla="*/ 4798 h 64"/>
                  <a:gd name="T12" fmla="*/ 1262 w 110"/>
                  <a:gd name="T13" fmla="*/ 4498 h 64"/>
                  <a:gd name="T14" fmla="*/ 1016 w 110"/>
                  <a:gd name="T15" fmla="*/ 4087 h 64"/>
                  <a:gd name="T16" fmla="*/ 826 w 110"/>
                  <a:gd name="T17" fmla="*/ 3413 h 64"/>
                  <a:gd name="T18" fmla="*/ 562 w 110"/>
                  <a:gd name="T19" fmla="*/ 2951 h 64"/>
                  <a:gd name="T20" fmla="*/ 432 w 110"/>
                  <a:gd name="T21" fmla="*/ 2315 h 64"/>
                  <a:gd name="T22" fmla="*/ 371 w 110"/>
                  <a:gd name="T23" fmla="*/ 1711 h 64"/>
                  <a:gd name="T24" fmla="*/ 315 w 110"/>
                  <a:gd name="T25" fmla="*/ 1266 h 64"/>
                  <a:gd name="T26" fmla="*/ 315 w 110"/>
                  <a:gd name="T27" fmla="*/ 1056 h 64"/>
                  <a:gd name="T28" fmla="*/ 315 w 110"/>
                  <a:gd name="T29" fmla="*/ 988 h 64"/>
                  <a:gd name="T30" fmla="*/ 315 w 110"/>
                  <a:gd name="T31" fmla="*/ 929 h 64"/>
                  <a:gd name="T32" fmla="*/ 386 w 110"/>
                  <a:gd name="T33" fmla="*/ 929 h 64"/>
                  <a:gd name="T34" fmla="*/ 371 w 110"/>
                  <a:gd name="T35" fmla="*/ 0 h 64"/>
                  <a:gd name="T36" fmla="*/ 7 w 110"/>
                  <a:gd name="T37" fmla="*/ 1 h 64"/>
                  <a:gd name="T38" fmla="*/ 2 w 110"/>
                  <a:gd name="T39" fmla="*/ 5 h 64"/>
                  <a:gd name="T40" fmla="*/ 0 w 110"/>
                  <a:gd name="T41" fmla="*/ 1056 h 64"/>
                  <a:gd name="T42" fmla="*/ 2 w 110"/>
                  <a:gd name="T43" fmla="*/ 1522 h 64"/>
                  <a:gd name="T44" fmla="*/ 5 w 110"/>
                  <a:gd name="T45" fmla="*/ 2315 h 64"/>
                  <a:gd name="T46" fmla="*/ 315 w 110"/>
                  <a:gd name="T47" fmla="*/ 2951 h 64"/>
                  <a:gd name="T48" fmla="*/ 432 w 110"/>
                  <a:gd name="T49" fmla="*/ 3549 h 64"/>
                  <a:gd name="T50" fmla="*/ 630 w 110"/>
                  <a:gd name="T51" fmla="*/ 4252 h 64"/>
                  <a:gd name="T52" fmla="*/ 914 w 110"/>
                  <a:gd name="T53" fmla="*/ 4796 h 64"/>
                  <a:gd name="T54" fmla="*/ 1134 w 110"/>
                  <a:gd name="T55" fmla="*/ 5399 h 64"/>
                  <a:gd name="T56" fmla="*/ 1432 w 110"/>
                  <a:gd name="T57" fmla="*/ 5756 h 64"/>
                  <a:gd name="T58" fmla="*/ 1775 w 110"/>
                  <a:gd name="T59" fmla="*/ 6110 h 64"/>
                  <a:gd name="T60" fmla="*/ 2084 w 110"/>
                  <a:gd name="T61" fmla="*/ 6132 h 64"/>
                  <a:gd name="T62" fmla="*/ 2436 w 110"/>
                  <a:gd name="T63" fmla="*/ 6132 h 64"/>
                  <a:gd name="T64" fmla="*/ 2773 w 110"/>
                  <a:gd name="T65" fmla="*/ 5770 h 64"/>
                  <a:gd name="T66" fmla="*/ 3093 w 110"/>
                  <a:gd name="T67" fmla="*/ 5415 h 64"/>
                  <a:gd name="T68" fmla="*/ 3013 w 110"/>
                  <a:gd name="T69" fmla="*/ 4535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0"/>
                  <a:gd name="T106" fmla="*/ 0 h 64"/>
                  <a:gd name="T107" fmla="*/ 110 w 110"/>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0" h="64">
                    <a:moveTo>
                      <a:pt x="106" y="47"/>
                    </a:moveTo>
                    <a:lnTo>
                      <a:pt x="95" y="51"/>
                    </a:lnTo>
                    <a:lnTo>
                      <a:pt x="85" y="54"/>
                    </a:lnTo>
                    <a:lnTo>
                      <a:pt x="74" y="55"/>
                    </a:lnTo>
                    <a:lnTo>
                      <a:pt x="64" y="53"/>
                    </a:lnTo>
                    <a:lnTo>
                      <a:pt x="54" y="50"/>
                    </a:lnTo>
                    <a:lnTo>
                      <a:pt x="45" y="46"/>
                    </a:lnTo>
                    <a:lnTo>
                      <a:pt x="36" y="42"/>
                    </a:lnTo>
                    <a:lnTo>
                      <a:pt x="29" y="36"/>
                    </a:lnTo>
                    <a:lnTo>
                      <a:pt x="21" y="31"/>
                    </a:lnTo>
                    <a:lnTo>
                      <a:pt x="16" y="24"/>
                    </a:lnTo>
                    <a:lnTo>
                      <a:pt x="13" y="19"/>
                    </a:lnTo>
                    <a:lnTo>
                      <a:pt x="10" y="14"/>
                    </a:lnTo>
                    <a:lnTo>
                      <a:pt x="10" y="11"/>
                    </a:lnTo>
                    <a:lnTo>
                      <a:pt x="10" y="10"/>
                    </a:lnTo>
                    <a:lnTo>
                      <a:pt x="10" y="9"/>
                    </a:lnTo>
                    <a:lnTo>
                      <a:pt x="14" y="9"/>
                    </a:lnTo>
                    <a:lnTo>
                      <a:pt x="13" y="0"/>
                    </a:lnTo>
                    <a:lnTo>
                      <a:pt x="7" y="1"/>
                    </a:lnTo>
                    <a:lnTo>
                      <a:pt x="2" y="5"/>
                    </a:lnTo>
                    <a:lnTo>
                      <a:pt x="0" y="11"/>
                    </a:lnTo>
                    <a:lnTo>
                      <a:pt x="2" y="17"/>
                    </a:lnTo>
                    <a:lnTo>
                      <a:pt x="5" y="24"/>
                    </a:lnTo>
                    <a:lnTo>
                      <a:pt x="10" y="31"/>
                    </a:lnTo>
                    <a:lnTo>
                      <a:pt x="16" y="37"/>
                    </a:lnTo>
                    <a:lnTo>
                      <a:pt x="23" y="44"/>
                    </a:lnTo>
                    <a:lnTo>
                      <a:pt x="32" y="49"/>
                    </a:lnTo>
                    <a:lnTo>
                      <a:pt x="41" y="55"/>
                    </a:lnTo>
                    <a:lnTo>
                      <a:pt x="51" y="59"/>
                    </a:lnTo>
                    <a:lnTo>
                      <a:pt x="63" y="62"/>
                    </a:lnTo>
                    <a:lnTo>
                      <a:pt x="74" y="64"/>
                    </a:lnTo>
                    <a:lnTo>
                      <a:pt x="86" y="64"/>
                    </a:lnTo>
                    <a:lnTo>
                      <a:pt x="98" y="60"/>
                    </a:lnTo>
                    <a:lnTo>
                      <a:pt x="110" y="56"/>
                    </a:lnTo>
                    <a:lnTo>
                      <a:pt x="106"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83" name="Freeform 53"/>
              <p:cNvSpPr>
                <a:spLocks noChangeArrowheads="1"/>
              </p:cNvSpPr>
              <p:nvPr/>
            </p:nvSpPr>
            <p:spPr bwMode="auto">
              <a:xfrm>
                <a:off x="5029" y="104"/>
                <a:ext cx="43" cy="51"/>
              </a:xfrm>
              <a:custGeom>
                <a:avLst/>
                <a:gdLst>
                  <a:gd name="T0" fmla="*/ 0 w 46"/>
                  <a:gd name="T1" fmla="*/ 11017 h 48"/>
                  <a:gd name="T2" fmla="*/ 439 w 46"/>
                  <a:gd name="T3" fmla="*/ 16440 h 48"/>
                  <a:gd name="T4" fmla="*/ 730 w 46"/>
                  <a:gd name="T5" fmla="*/ 24544 h 48"/>
                  <a:gd name="T6" fmla="*/ 1138 w 46"/>
                  <a:gd name="T7" fmla="*/ 31104 h 48"/>
                  <a:gd name="T8" fmla="*/ 1441 w 46"/>
                  <a:gd name="T9" fmla="*/ 37679 h 48"/>
                  <a:gd name="T10" fmla="*/ 1742 w 46"/>
                  <a:gd name="T11" fmla="*/ 46434 h 48"/>
                  <a:gd name="T12" fmla="*/ 1887 w 46"/>
                  <a:gd name="T13" fmla="*/ 50744 h 48"/>
                  <a:gd name="T14" fmla="*/ 1887 w 46"/>
                  <a:gd name="T15" fmla="*/ 51911 h 48"/>
                  <a:gd name="T16" fmla="*/ 1887 w 46"/>
                  <a:gd name="T17" fmla="*/ 54506 h 48"/>
                  <a:gd name="T18" fmla="*/ 1887 w 46"/>
                  <a:gd name="T19" fmla="*/ 51911 h 48"/>
                  <a:gd name="T20" fmla="*/ 1976 w 46"/>
                  <a:gd name="T21" fmla="*/ 50744 h 48"/>
                  <a:gd name="T22" fmla="*/ 2141 w 46"/>
                  <a:gd name="T23" fmla="*/ 63998 h 48"/>
                  <a:gd name="T24" fmla="*/ 2243 w 46"/>
                  <a:gd name="T25" fmla="*/ 59159 h 48"/>
                  <a:gd name="T26" fmla="*/ 2282 w 46"/>
                  <a:gd name="T27" fmla="*/ 54506 h 48"/>
                  <a:gd name="T28" fmla="*/ 2282 w 46"/>
                  <a:gd name="T29" fmla="*/ 50308 h 48"/>
                  <a:gd name="T30" fmla="*/ 2243 w 46"/>
                  <a:gd name="T31" fmla="*/ 46434 h 48"/>
                  <a:gd name="T32" fmla="*/ 2011 w 46"/>
                  <a:gd name="T33" fmla="*/ 37679 h 48"/>
                  <a:gd name="T34" fmla="*/ 1772 w 46"/>
                  <a:gd name="T35" fmla="*/ 29640 h 48"/>
                  <a:gd name="T36" fmla="*/ 1441 w 46"/>
                  <a:gd name="T37" fmla="*/ 22568 h 48"/>
                  <a:gd name="T38" fmla="*/ 1001 w 46"/>
                  <a:gd name="T39" fmla="*/ 13969 h 48"/>
                  <a:gd name="T40" fmla="*/ 604 w 46"/>
                  <a:gd name="T41" fmla="*/ 287 h 48"/>
                  <a:gd name="T42" fmla="*/ 3 w 46"/>
                  <a:gd name="T43" fmla="*/ 0 h 48"/>
                  <a:gd name="T44" fmla="*/ 0 w 46"/>
                  <a:gd name="T45" fmla="*/ 1101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6"/>
                  <a:gd name="T70" fmla="*/ 0 h 48"/>
                  <a:gd name="T71" fmla="*/ 46 w 46"/>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6" h="48">
                    <a:moveTo>
                      <a:pt x="0" y="8"/>
                    </a:moveTo>
                    <a:lnTo>
                      <a:pt x="8" y="13"/>
                    </a:lnTo>
                    <a:lnTo>
                      <a:pt x="16" y="18"/>
                    </a:lnTo>
                    <a:lnTo>
                      <a:pt x="23" y="24"/>
                    </a:lnTo>
                    <a:lnTo>
                      <a:pt x="29" y="29"/>
                    </a:lnTo>
                    <a:lnTo>
                      <a:pt x="35" y="35"/>
                    </a:lnTo>
                    <a:lnTo>
                      <a:pt x="38" y="39"/>
                    </a:lnTo>
                    <a:lnTo>
                      <a:pt x="38" y="40"/>
                    </a:lnTo>
                    <a:lnTo>
                      <a:pt x="38" y="41"/>
                    </a:lnTo>
                    <a:lnTo>
                      <a:pt x="38" y="40"/>
                    </a:lnTo>
                    <a:lnTo>
                      <a:pt x="39" y="39"/>
                    </a:lnTo>
                    <a:lnTo>
                      <a:pt x="43" y="48"/>
                    </a:lnTo>
                    <a:lnTo>
                      <a:pt x="45" y="45"/>
                    </a:lnTo>
                    <a:lnTo>
                      <a:pt x="46" y="41"/>
                    </a:lnTo>
                    <a:lnTo>
                      <a:pt x="46" y="38"/>
                    </a:lnTo>
                    <a:lnTo>
                      <a:pt x="45" y="35"/>
                    </a:lnTo>
                    <a:lnTo>
                      <a:pt x="41" y="29"/>
                    </a:lnTo>
                    <a:lnTo>
                      <a:pt x="36" y="23"/>
                    </a:lnTo>
                    <a:lnTo>
                      <a:pt x="29" y="17"/>
                    </a:lnTo>
                    <a:lnTo>
                      <a:pt x="21" y="11"/>
                    </a:lnTo>
                    <a:lnTo>
                      <a:pt x="13"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84" name="Freeform 54"/>
              <p:cNvSpPr>
                <a:spLocks noChangeArrowheads="1"/>
              </p:cNvSpPr>
              <p:nvPr/>
            </p:nvSpPr>
            <p:spPr bwMode="auto">
              <a:xfrm>
                <a:off x="4973" y="94"/>
                <a:ext cx="54" cy="12"/>
              </a:xfrm>
              <a:custGeom>
                <a:avLst/>
                <a:gdLst>
                  <a:gd name="T0" fmla="*/ 1 w 57"/>
                  <a:gd name="T1" fmla="*/ 59 h 17"/>
                  <a:gd name="T2" fmla="*/ 4 w 57"/>
                  <a:gd name="T3" fmla="*/ 59 h 17"/>
                  <a:gd name="T4" fmla="*/ 9 w 57"/>
                  <a:gd name="T5" fmla="*/ 59 h 17"/>
                  <a:gd name="T6" fmla="*/ 364 w 57"/>
                  <a:gd name="T7" fmla="*/ 59 h 17"/>
                  <a:gd name="T8" fmla="*/ 520 w 57"/>
                  <a:gd name="T9" fmla="*/ 59 h 17"/>
                  <a:gd name="T10" fmla="*/ 745 w 57"/>
                  <a:gd name="T11" fmla="*/ 62 h 17"/>
                  <a:gd name="T12" fmla="*/ 913 w 57"/>
                  <a:gd name="T13" fmla="*/ 68 h 17"/>
                  <a:gd name="T14" fmla="*/ 1083 w 57"/>
                  <a:gd name="T15" fmla="*/ 77 h 17"/>
                  <a:gd name="T16" fmla="*/ 1264 w 57"/>
                  <a:gd name="T17" fmla="*/ 87 h 17"/>
                  <a:gd name="T18" fmla="*/ 1330 w 57"/>
                  <a:gd name="T19" fmla="*/ 55 h 17"/>
                  <a:gd name="T20" fmla="*/ 1182 w 57"/>
                  <a:gd name="T21" fmla="*/ 1 h 17"/>
                  <a:gd name="T22" fmla="*/ 929 w 57"/>
                  <a:gd name="T23" fmla="*/ 1 h 17"/>
                  <a:gd name="T24" fmla="*/ 757 w 57"/>
                  <a:gd name="T25" fmla="*/ 1 h 17"/>
                  <a:gd name="T26" fmla="*/ 547 w 57"/>
                  <a:gd name="T27" fmla="*/ 1 h 17"/>
                  <a:gd name="T28" fmla="*/ 383 w 57"/>
                  <a:gd name="T29" fmla="*/ 1 h 17"/>
                  <a:gd name="T30" fmla="*/ 267 w 57"/>
                  <a:gd name="T31" fmla="*/ 1 h 17"/>
                  <a:gd name="T32" fmla="*/ 4 w 57"/>
                  <a:gd name="T33" fmla="*/ 0 h 17"/>
                  <a:gd name="T34" fmla="*/ 0 w 57"/>
                  <a:gd name="T35" fmla="*/ 1 h 17"/>
                  <a:gd name="T36" fmla="*/ 1 w 57"/>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7"/>
                  <a:gd name="T59" fmla="*/ 57 w 5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7">
                    <a:moveTo>
                      <a:pt x="1" y="10"/>
                    </a:moveTo>
                    <a:lnTo>
                      <a:pt x="4" y="10"/>
                    </a:lnTo>
                    <a:lnTo>
                      <a:pt x="9" y="10"/>
                    </a:lnTo>
                    <a:lnTo>
                      <a:pt x="16" y="10"/>
                    </a:lnTo>
                    <a:lnTo>
                      <a:pt x="23" y="10"/>
                    </a:lnTo>
                    <a:lnTo>
                      <a:pt x="31" y="11"/>
                    </a:lnTo>
                    <a:lnTo>
                      <a:pt x="39" y="13"/>
                    </a:lnTo>
                    <a:lnTo>
                      <a:pt x="46" y="15"/>
                    </a:lnTo>
                    <a:lnTo>
                      <a:pt x="54" y="17"/>
                    </a:lnTo>
                    <a:lnTo>
                      <a:pt x="57" y="9"/>
                    </a:lnTo>
                    <a:lnTo>
                      <a:pt x="49" y="6"/>
                    </a:lnTo>
                    <a:lnTo>
                      <a:pt x="40" y="4"/>
                    </a:lnTo>
                    <a:lnTo>
                      <a:pt x="32" y="2"/>
                    </a:lnTo>
                    <a:lnTo>
                      <a:pt x="24" y="1"/>
                    </a:lnTo>
                    <a:lnTo>
                      <a:pt x="17" y="1"/>
                    </a:lnTo>
                    <a:lnTo>
                      <a:pt x="10" y="1"/>
                    </a:lnTo>
                    <a:lnTo>
                      <a:pt x="4" y="0"/>
                    </a:lnTo>
                    <a:lnTo>
                      <a:pt x="0" y="1"/>
                    </a:lnTo>
                    <a:lnTo>
                      <a:pt x="1"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85" name="Freeform 55"/>
              <p:cNvSpPr>
                <a:spLocks noChangeArrowheads="1"/>
              </p:cNvSpPr>
              <p:nvPr/>
            </p:nvSpPr>
            <p:spPr bwMode="auto">
              <a:xfrm>
                <a:off x="5300" y="100"/>
                <a:ext cx="94" cy="55"/>
              </a:xfrm>
              <a:custGeom>
                <a:avLst/>
                <a:gdLst>
                  <a:gd name="T0" fmla="*/ 4 w 105"/>
                  <a:gd name="T1" fmla="*/ 0 h 55"/>
                  <a:gd name="T2" fmla="*/ 4 w 105"/>
                  <a:gd name="T3" fmla="*/ 1 h 55"/>
                  <a:gd name="T4" fmla="*/ 1 w 105"/>
                  <a:gd name="T5" fmla="*/ 4 h 55"/>
                  <a:gd name="T6" fmla="*/ 0 w 105"/>
                  <a:gd name="T7" fmla="*/ 1628 h 55"/>
                  <a:gd name="T8" fmla="*/ 1 w 105"/>
                  <a:gd name="T9" fmla="*/ 2306 h 55"/>
                  <a:gd name="T10" fmla="*/ 4 w 105"/>
                  <a:gd name="T11" fmla="*/ 3521 h 55"/>
                  <a:gd name="T12" fmla="*/ 4 w 105"/>
                  <a:gd name="T13" fmla="*/ 4658 h 55"/>
                  <a:gd name="T14" fmla="*/ 124 w 105"/>
                  <a:gd name="T15" fmla="*/ 5907 h 55"/>
                  <a:gd name="T16" fmla="*/ 184 w 105"/>
                  <a:gd name="T17" fmla="*/ 7108 h 55"/>
                  <a:gd name="T18" fmla="*/ 269 w 105"/>
                  <a:gd name="T19" fmla="*/ 8184 h 55"/>
                  <a:gd name="T20" fmla="*/ 353 w 105"/>
                  <a:gd name="T21" fmla="*/ 9275 h 55"/>
                  <a:gd name="T22" fmla="*/ 439 w 105"/>
                  <a:gd name="T23" fmla="*/ 10321 h 55"/>
                  <a:gd name="T24" fmla="*/ 534 w 105"/>
                  <a:gd name="T25" fmla="*/ 10657 h 55"/>
                  <a:gd name="T26" fmla="*/ 647 w 105"/>
                  <a:gd name="T27" fmla="*/ 11075 h 55"/>
                  <a:gd name="T28" fmla="*/ 745 w 105"/>
                  <a:gd name="T29" fmla="*/ 10826 h 55"/>
                  <a:gd name="T30" fmla="*/ 856 w 105"/>
                  <a:gd name="T31" fmla="*/ 10407 h 55"/>
                  <a:gd name="T32" fmla="*/ 957 w 105"/>
                  <a:gd name="T33" fmla="*/ 9413 h 55"/>
                  <a:gd name="T34" fmla="*/ 969 w 105"/>
                  <a:gd name="T35" fmla="*/ 9275 h 55"/>
                  <a:gd name="T36" fmla="*/ 969 w 105"/>
                  <a:gd name="T37" fmla="*/ 8972 h 55"/>
                  <a:gd name="T38" fmla="*/ 969 w 105"/>
                  <a:gd name="T39" fmla="*/ 8627 h 55"/>
                  <a:gd name="T40" fmla="*/ 957 w 105"/>
                  <a:gd name="T41" fmla="*/ 8184 h 55"/>
                  <a:gd name="T42" fmla="*/ 929 w 105"/>
                  <a:gd name="T43" fmla="*/ 7108 h 55"/>
                  <a:gd name="T44" fmla="*/ 880 w 105"/>
                  <a:gd name="T45" fmla="*/ 5907 h 55"/>
                  <a:gd name="T46" fmla="*/ 820 w 105"/>
                  <a:gd name="T47" fmla="*/ 4778 h 55"/>
                  <a:gd name="T48" fmla="*/ 745 w 105"/>
                  <a:gd name="T49" fmla="*/ 3521 h 55"/>
                  <a:gd name="T50" fmla="*/ 680 w 105"/>
                  <a:gd name="T51" fmla="*/ 2306 h 55"/>
                  <a:gd name="T52" fmla="*/ 587 w 105"/>
                  <a:gd name="T53" fmla="*/ 1755 h 55"/>
                  <a:gd name="T54" fmla="*/ 518 w 105"/>
                  <a:gd name="T55" fmla="*/ 74 h 55"/>
                  <a:gd name="T56" fmla="*/ 439 w 105"/>
                  <a:gd name="T57" fmla="*/ 4 h 55"/>
                  <a:gd name="T58" fmla="*/ 372 w 105"/>
                  <a:gd name="T59" fmla="*/ 1 h 55"/>
                  <a:gd name="T60" fmla="*/ 298 w 105"/>
                  <a:gd name="T61" fmla="*/ 0 h 55"/>
                  <a:gd name="T62" fmla="*/ 217 w 105"/>
                  <a:gd name="T63" fmla="*/ 0 h 55"/>
                  <a:gd name="T64" fmla="*/ 155 w 105"/>
                  <a:gd name="T65" fmla="*/ 0 h 55"/>
                  <a:gd name="T66" fmla="*/ 118 w 105"/>
                  <a:gd name="T67" fmla="*/ 0 h 55"/>
                  <a:gd name="T68" fmla="*/ 4 w 10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55"/>
                  <a:gd name="T107" fmla="*/ 105 w 10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55">
                    <a:moveTo>
                      <a:pt x="8" y="0"/>
                    </a:moveTo>
                    <a:lnTo>
                      <a:pt x="4" y="1"/>
                    </a:lnTo>
                    <a:lnTo>
                      <a:pt x="1" y="4"/>
                    </a:lnTo>
                    <a:lnTo>
                      <a:pt x="0" y="7"/>
                    </a:lnTo>
                    <a:lnTo>
                      <a:pt x="1" y="12"/>
                    </a:lnTo>
                    <a:lnTo>
                      <a:pt x="4" y="18"/>
                    </a:lnTo>
                    <a:lnTo>
                      <a:pt x="8" y="23"/>
                    </a:lnTo>
                    <a:lnTo>
                      <a:pt x="14" y="30"/>
                    </a:lnTo>
                    <a:lnTo>
                      <a:pt x="21" y="35"/>
                    </a:lnTo>
                    <a:lnTo>
                      <a:pt x="29" y="41"/>
                    </a:lnTo>
                    <a:lnTo>
                      <a:pt x="38" y="46"/>
                    </a:lnTo>
                    <a:lnTo>
                      <a:pt x="47" y="51"/>
                    </a:lnTo>
                    <a:lnTo>
                      <a:pt x="58" y="53"/>
                    </a:lnTo>
                    <a:lnTo>
                      <a:pt x="70" y="55"/>
                    </a:lnTo>
                    <a:lnTo>
                      <a:pt x="80" y="54"/>
                    </a:lnTo>
                    <a:lnTo>
                      <a:pt x="92" y="52"/>
                    </a:lnTo>
                    <a:lnTo>
                      <a:pt x="103" y="47"/>
                    </a:lnTo>
                    <a:lnTo>
                      <a:pt x="105" y="46"/>
                    </a:lnTo>
                    <a:lnTo>
                      <a:pt x="105" y="45"/>
                    </a:lnTo>
                    <a:lnTo>
                      <a:pt x="105" y="43"/>
                    </a:lnTo>
                    <a:lnTo>
                      <a:pt x="103" y="41"/>
                    </a:lnTo>
                    <a:lnTo>
                      <a:pt x="100" y="35"/>
                    </a:lnTo>
                    <a:lnTo>
                      <a:pt x="95" y="30"/>
                    </a:lnTo>
                    <a:lnTo>
                      <a:pt x="89" y="24"/>
                    </a:lnTo>
                    <a:lnTo>
                      <a:pt x="80" y="18"/>
                    </a:lnTo>
                    <a:lnTo>
                      <a:pt x="73" y="12"/>
                    </a:lnTo>
                    <a:lnTo>
                      <a:pt x="63" y="8"/>
                    </a:lnTo>
                    <a:lnTo>
                      <a:pt x="56" y="6"/>
                    </a:lnTo>
                    <a:lnTo>
                      <a:pt x="47" y="4"/>
                    </a:lnTo>
                    <a:lnTo>
                      <a:pt x="40" y="1"/>
                    </a:lnTo>
                    <a:lnTo>
                      <a:pt x="32" y="0"/>
                    </a:lnTo>
                    <a:lnTo>
                      <a:pt x="24" y="0"/>
                    </a:lnTo>
                    <a:lnTo>
                      <a:pt x="18" y="0"/>
                    </a:lnTo>
                    <a:lnTo>
                      <a:pt x="13"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86" name="Freeform 56"/>
              <p:cNvSpPr>
                <a:spLocks noChangeArrowheads="1"/>
              </p:cNvSpPr>
              <p:nvPr/>
            </p:nvSpPr>
            <p:spPr bwMode="auto">
              <a:xfrm>
                <a:off x="5296" y="95"/>
                <a:ext cx="98" cy="64"/>
              </a:xfrm>
              <a:custGeom>
                <a:avLst/>
                <a:gdLst>
                  <a:gd name="T0" fmla="*/ 904 w 109"/>
                  <a:gd name="T1" fmla="*/ 4535 h 64"/>
                  <a:gd name="T2" fmla="*/ 813 w 109"/>
                  <a:gd name="T3" fmla="*/ 4914 h 64"/>
                  <a:gd name="T4" fmla="*/ 723 w 109"/>
                  <a:gd name="T5" fmla="*/ 5227 h 64"/>
                  <a:gd name="T6" fmla="*/ 640 w 109"/>
                  <a:gd name="T7" fmla="*/ 5399 h 64"/>
                  <a:gd name="T8" fmla="*/ 545 w 109"/>
                  <a:gd name="T9" fmla="*/ 5101 h 64"/>
                  <a:gd name="T10" fmla="*/ 464 w 109"/>
                  <a:gd name="T11" fmla="*/ 4798 h 64"/>
                  <a:gd name="T12" fmla="*/ 380 w 109"/>
                  <a:gd name="T13" fmla="*/ 4498 h 64"/>
                  <a:gd name="T14" fmla="*/ 307 w 109"/>
                  <a:gd name="T15" fmla="*/ 4087 h 64"/>
                  <a:gd name="T16" fmla="*/ 235 w 109"/>
                  <a:gd name="T17" fmla="*/ 3413 h 64"/>
                  <a:gd name="T18" fmla="*/ 170 w 109"/>
                  <a:gd name="T19" fmla="*/ 2951 h 64"/>
                  <a:gd name="T20" fmla="*/ 122 w 109"/>
                  <a:gd name="T21" fmla="*/ 2315 h 64"/>
                  <a:gd name="T22" fmla="*/ 100 w 109"/>
                  <a:gd name="T23" fmla="*/ 1711 h 64"/>
                  <a:gd name="T24" fmla="*/ 4 w 109"/>
                  <a:gd name="T25" fmla="*/ 1266 h 64"/>
                  <a:gd name="T26" fmla="*/ 4 w 109"/>
                  <a:gd name="T27" fmla="*/ 1056 h 64"/>
                  <a:gd name="T28" fmla="*/ 4 w 109"/>
                  <a:gd name="T29" fmla="*/ 988 h 64"/>
                  <a:gd name="T30" fmla="*/ 4 w 109"/>
                  <a:gd name="T31" fmla="*/ 929 h 64"/>
                  <a:gd name="T32" fmla="*/ 104 w 109"/>
                  <a:gd name="T33" fmla="*/ 929 h 64"/>
                  <a:gd name="T34" fmla="*/ 104 w 109"/>
                  <a:gd name="T35" fmla="*/ 0 h 64"/>
                  <a:gd name="T36" fmla="*/ 4 w 109"/>
                  <a:gd name="T37" fmla="*/ 1 h 64"/>
                  <a:gd name="T38" fmla="*/ 1 w 109"/>
                  <a:gd name="T39" fmla="*/ 5 h 64"/>
                  <a:gd name="T40" fmla="*/ 0 w 109"/>
                  <a:gd name="T41" fmla="*/ 1056 h 64"/>
                  <a:gd name="T42" fmla="*/ 1 w 109"/>
                  <a:gd name="T43" fmla="*/ 1522 h 64"/>
                  <a:gd name="T44" fmla="*/ 4 w 109"/>
                  <a:gd name="T45" fmla="*/ 2315 h 64"/>
                  <a:gd name="T46" fmla="*/ 4 w 109"/>
                  <a:gd name="T47" fmla="*/ 2951 h 64"/>
                  <a:gd name="T48" fmla="*/ 122 w 109"/>
                  <a:gd name="T49" fmla="*/ 3549 h 64"/>
                  <a:gd name="T50" fmla="*/ 179 w 109"/>
                  <a:gd name="T51" fmla="*/ 4252 h 64"/>
                  <a:gd name="T52" fmla="*/ 262 w 109"/>
                  <a:gd name="T53" fmla="*/ 4796 h 64"/>
                  <a:gd name="T54" fmla="*/ 341 w 109"/>
                  <a:gd name="T55" fmla="*/ 5399 h 64"/>
                  <a:gd name="T56" fmla="*/ 428 w 109"/>
                  <a:gd name="T57" fmla="*/ 5756 h 64"/>
                  <a:gd name="T58" fmla="*/ 522 w 109"/>
                  <a:gd name="T59" fmla="*/ 6110 h 64"/>
                  <a:gd name="T60" fmla="*/ 620 w 109"/>
                  <a:gd name="T61" fmla="*/ 6132 h 64"/>
                  <a:gd name="T62" fmla="*/ 731 w 109"/>
                  <a:gd name="T63" fmla="*/ 6132 h 64"/>
                  <a:gd name="T64" fmla="*/ 837 w 109"/>
                  <a:gd name="T65" fmla="*/ 5770 h 64"/>
                  <a:gd name="T66" fmla="*/ 934 w 109"/>
                  <a:gd name="T67" fmla="*/ 5415 h 64"/>
                  <a:gd name="T68" fmla="*/ 904 w 109"/>
                  <a:gd name="T69" fmla="*/ 4535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
                  <a:gd name="T106" fmla="*/ 0 h 64"/>
                  <a:gd name="T107" fmla="*/ 109 w 109"/>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 h="64">
                    <a:moveTo>
                      <a:pt x="105" y="47"/>
                    </a:moveTo>
                    <a:lnTo>
                      <a:pt x="95" y="51"/>
                    </a:lnTo>
                    <a:lnTo>
                      <a:pt x="84" y="54"/>
                    </a:lnTo>
                    <a:lnTo>
                      <a:pt x="74" y="55"/>
                    </a:lnTo>
                    <a:lnTo>
                      <a:pt x="63" y="53"/>
                    </a:lnTo>
                    <a:lnTo>
                      <a:pt x="54" y="50"/>
                    </a:lnTo>
                    <a:lnTo>
                      <a:pt x="44" y="46"/>
                    </a:lnTo>
                    <a:lnTo>
                      <a:pt x="36" y="42"/>
                    </a:lnTo>
                    <a:lnTo>
                      <a:pt x="27" y="36"/>
                    </a:lnTo>
                    <a:lnTo>
                      <a:pt x="21" y="31"/>
                    </a:lnTo>
                    <a:lnTo>
                      <a:pt x="15" y="24"/>
                    </a:lnTo>
                    <a:lnTo>
                      <a:pt x="11" y="19"/>
                    </a:lnTo>
                    <a:lnTo>
                      <a:pt x="9" y="14"/>
                    </a:lnTo>
                    <a:lnTo>
                      <a:pt x="8" y="11"/>
                    </a:lnTo>
                    <a:lnTo>
                      <a:pt x="8" y="10"/>
                    </a:lnTo>
                    <a:lnTo>
                      <a:pt x="9" y="9"/>
                    </a:lnTo>
                    <a:lnTo>
                      <a:pt x="12" y="9"/>
                    </a:lnTo>
                    <a:lnTo>
                      <a:pt x="12" y="0"/>
                    </a:lnTo>
                    <a:lnTo>
                      <a:pt x="6" y="1"/>
                    </a:lnTo>
                    <a:lnTo>
                      <a:pt x="1" y="5"/>
                    </a:lnTo>
                    <a:lnTo>
                      <a:pt x="0" y="11"/>
                    </a:lnTo>
                    <a:lnTo>
                      <a:pt x="1" y="17"/>
                    </a:lnTo>
                    <a:lnTo>
                      <a:pt x="4" y="24"/>
                    </a:lnTo>
                    <a:lnTo>
                      <a:pt x="9" y="31"/>
                    </a:lnTo>
                    <a:lnTo>
                      <a:pt x="15" y="37"/>
                    </a:lnTo>
                    <a:lnTo>
                      <a:pt x="22" y="44"/>
                    </a:lnTo>
                    <a:lnTo>
                      <a:pt x="30" y="49"/>
                    </a:lnTo>
                    <a:lnTo>
                      <a:pt x="40" y="55"/>
                    </a:lnTo>
                    <a:lnTo>
                      <a:pt x="50" y="59"/>
                    </a:lnTo>
                    <a:lnTo>
                      <a:pt x="61" y="62"/>
                    </a:lnTo>
                    <a:lnTo>
                      <a:pt x="73" y="64"/>
                    </a:lnTo>
                    <a:lnTo>
                      <a:pt x="85" y="64"/>
                    </a:lnTo>
                    <a:lnTo>
                      <a:pt x="97" y="60"/>
                    </a:lnTo>
                    <a:lnTo>
                      <a:pt x="109" y="56"/>
                    </a:lnTo>
                    <a:lnTo>
                      <a:pt x="105"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87" name="Freeform 57"/>
              <p:cNvSpPr>
                <a:spLocks noChangeArrowheads="1"/>
              </p:cNvSpPr>
              <p:nvPr/>
            </p:nvSpPr>
            <p:spPr bwMode="auto">
              <a:xfrm>
                <a:off x="5363" y="104"/>
                <a:ext cx="33" cy="51"/>
              </a:xfrm>
              <a:custGeom>
                <a:avLst/>
                <a:gdLst>
                  <a:gd name="T0" fmla="*/ 0 w 47"/>
                  <a:gd name="T1" fmla="*/ 11017 h 48"/>
                  <a:gd name="T2" fmla="*/ 9 w 47"/>
                  <a:gd name="T3" fmla="*/ 16440 h 48"/>
                  <a:gd name="T4" fmla="*/ 14 w 47"/>
                  <a:gd name="T5" fmla="*/ 24544 h 48"/>
                  <a:gd name="T6" fmla="*/ 23 w 47"/>
                  <a:gd name="T7" fmla="*/ 31104 h 48"/>
                  <a:gd name="T8" fmla="*/ 28 w 47"/>
                  <a:gd name="T9" fmla="*/ 37679 h 48"/>
                  <a:gd name="T10" fmla="*/ 32 w 47"/>
                  <a:gd name="T11" fmla="*/ 46434 h 48"/>
                  <a:gd name="T12" fmla="*/ 34 w 47"/>
                  <a:gd name="T13" fmla="*/ 50744 h 48"/>
                  <a:gd name="T14" fmla="*/ 36 w 47"/>
                  <a:gd name="T15" fmla="*/ 51911 h 48"/>
                  <a:gd name="T16" fmla="*/ 36 w 47"/>
                  <a:gd name="T17" fmla="*/ 54506 h 48"/>
                  <a:gd name="T18" fmla="*/ 36 w 47"/>
                  <a:gd name="T19" fmla="*/ 51911 h 48"/>
                  <a:gd name="T20" fmla="*/ 37 w 47"/>
                  <a:gd name="T21" fmla="*/ 50744 h 48"/>
                  <a:gd name="T22" fmla="*/ 41 w 47"/>
                  <a:gd name="T23" fmla="*/ 63998 h 48"/>
                  <a:gd name="T24" fmla="*/ 44 w 47"/>
                  <a:gd name="T25" fmla="*/ 59159 h 48"/>
                  <a:gd name="T26" fmla="*/ 44 w 47"/>
                  <a:gd name="T27" fmla="*/ 54506 h 48"/>
                  <a:gd name="T28" fmla="*/ 44 w 47"/>
                  <a:gd name="T29" fmla="*/ 50308 h 48"/>
                  <a:gd name="T30" fmla="*/ 41 w 47"/>
                  <a:gd name="T31" fmla="*/ 46434 h 48"/>
                  <a:gd name="T32" fmla="*/ 39 w 47"/>
                  <a:gd name="T33" fmla="*/ 37679 h 48"/>
                  <a:gd name="T34" fmla="*/ 34 w 47"/>
                  <a:gd name="T35" fmla="*/ 29640 h 48"/>
                  <a:gd name="T36" fmla="*/ 27 w 47"/>
                  <a:gd name="T37" fmla="*/ 22568 h 48"/>
                  <a:gd name="T38" fmla="*/ 19 w 47"/>
                  <a:gd name="T39" fmla="*/ 13969 h 48"/>
                  <a:gd name="T40" fmla="*/ 12 w 47"/>
                  <a:gd name="T41" fmla="*/ 287 h 48"/>
                  <a:gd name="T42" fmla="*/ 1 w 47"/>
                  <a:gd name="T43" fmla="*/ 0 h 48"/>
                  <a:gd name="T44" fmla="*/ 0 w 47"/>
                  <a:gd name="T45" fmla="*/ 1101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7"/>
                  <a:gd name="T70" fmla="*/ 0 h 48"/>
                  <a:gd name="T71" fmla="*/ 47 w 47"/>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7" h="48">
                    <a:moveTo>
                      <a:pt x="0" y="8"/>
                    </a:moveTo>
                    <a:lnTo>
                      <a:pt x="9" y="13"/>
                    </a:lnTo>
                    <a:lnTo>
                      <a:pt x="16" y="18"/>
                    </a:lnTo>
                    <a:lnTo>
                      <a:pt x="24" y="24"/>
                    </a:lnTo>
                    <a:lnTo>
                      <a:pt x="30" y="29"/>
                    </a:lnTo>
                    <a:lnTo>
                      <a:pt x="34" y="35"/>
                    </a:lnTo>
                    <a:lnTo>
                      <a:pt x="37" y="39"/>
                    </a:lnTo>
                    <a:lnTo>
                      <a:pt x="38" y="40"/>
                    </a:lnTo>
                    <a:lnTo>
                      <a:pt x="38" y="41"/>
                    </a:lnTo>
                    <a:lnTo>
                      <a:pt x="38" y="40"/>
                    </a:lnTo>
                    <a:lnTo>
                      <a:pt x="39" y="39"/>
                    </a:lnTo>
                    <a:lnTo>
                      <a:pt x="43" y="48"/>
                    </a:lnTo>
                    <a:lnTo>
                      <a:pt x="46" y="45"/>
                    </a:lnTo>
                    <a:lnTo>
                      <a:pt x="47" y="41"/>
                    </a:lnTo>
                    <a:lnTo>
                      <a:pt x="47" y="38"/>
                    </a:lnTo>
                    <a:lnTo>
                      <a:pt x="45" y="35"/>
                    </a:lnTo>
                    <a:lnTo>
                      <a:pt x="41" y="29"/>
                    </a:lnTo>
                    <a:lnTo>
                      <a:pt x="36" y="23"/>
                    </a:lnTo>
                    <a:lnTo>
                      <a:pt x="29" y="17"/>
                    </a:lnTo>
                    <a:lnTo>
                      <a:pt x="21" y="11"/>
                    </a:lnTo>
                    <a:lnTo>
                      <a:pt x="13"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88" name="Freeform 58"/>
              <p:cNvSpPr>
                <a:spLocks noChangeArrowheads="1"/>
              </p:cNvSpPr>
              <p:nvPr/>
            </p:nvSpPr>
            <p:spPr bwMode="auto">
              <a:xfrm>
                <a:off x="5307" y="94"/>
                <a:ext cx="55" cy="12"/>
              </a:xfrm>
              <a:custGeom>
                <a:avLst/>
                <a:gdLst>
                  <a:gd name="T0" fmla="*/ 0 w 57"/>
                  <a:gd name="T1" fmla="*/ 59 h 17"/>
                  <a:gd name="T2" fmla="*/ 5 w 57"/>
                  <a:gd name="T3" fmla="*/ 59 h 17"/>
                  <a:gd name="T4" fmla="*/ 835 w 57"/>
                  <a:gd name="T5" fmla="*/ 59 h 17"/>
                  <a:gd name="T6" fmla="*/ 1251 w 57"/>
                  <a:gd name="T7" fmla="*/ 59 h 17"/>
                  <a:gd name="T8" fmla="*/ 2014 w 57"/>
                  <a:gd name="T9" fmla="*/ 59 h 17"/>
                  <a:gd name="T10" fmla="*/ 2497 w 57"/>
                  <a:gd name="T11" fmla="*/ 62 h 17"/>
                  <a:gd name="T12" fmla="*/ 3224 w 57"/>
                  <a:gd name="T13" fmla="*/ 68 h 17"/>
                  <a:gd name="T14" fmla="*/ 3951 w 57"/>
                  <a:gd name="T15" fmla="*/ 77 h 17"/>
                  <a:gd name="T16" fmla="*/ 4525 w 57"/>
                  <a:gd name="T17" fmla="*/ 87 h 17"/>
                  <a:gd name="T18" fmla="*/ 4743 w 57"/>
                  <a:gd name="T19" fmla="*/ 55 h 17"/>
                  <a:gd name="T20" fmla="*/ 4016 w 57"/>
                  <a:gd name="T21" fmla="*/ 1 h 17"/>
                  <a:gd name="T22" fmla="*/ 3277 w 57"/>
                  <a:gd name="T23" fmla="*/ 1 h 17"/>
                  <a:gd name="T24" fmla="*/ 2642 w 57"/>
                  <a:gd name="T25" fmla="*/ 1 h 17"/>
                  <a:gd name="T26" fmla="*/ 2038 w 57"/>
                  <a:gd name="T27" fmla="*/ 1 h 17"/>
                  <a:gd name="T28" fmla="*/ 1341 w 57"/>
                  <a:gd name="T29" fmla="*/ 1 h 17"/>
                  <a:gd name="T30" fmla="*/ 835 w 57"/>
                  <a:gd name="T31" fmla="*/ 1 h 17"/>
                  <a:gd name="T32" fmla="*/ 5 w 57"/>
                  <a:gd name="T33" fmla="*/ 0 h 17"/>
                  <a:gd name="T34" fmla="*/ 0 w 57"/>
                  <a:gd name="T35" fmla="*/ 1 h 17"/>
                  <a:gd name="T36" fmla="*/ 0 w 57"/>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7"/>
                  <a:gd name="T59" fmla="*/ 57 w 5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7">
                    <a:moveTo>
                      <a:pt x="0" y="10"/>
                    </a:moveTo>
                    <a:lnTo>
                      <a:pt x="5" y="10"/>
                    </a:lnTo>
                    <a:lnTo>
                      <a:pt x="10" y="10"/>
                    </a:lnTo>
                    <a:lnTo>
                      <a:pt x="16" y="10"/>
                    </a:lnTo>
                    <a:lnTo>
                      <a:pt x="24" y="10"/>
                    </a:lnTo>
                    <a:lnTo>
                      <a:pt x="31" y="11"/>
                    </a:lnTo>
                    <a:lnTo>
                      <a:pt x="38" y="13"/>
                    </a:lnTo>
                    <a:lnTo>
                      <a:pt x="47" y="15"/>
                    </a:lnTo>
                    <a:lnTo>
                      <a:pt x="54" y="17"/>
                    </a:lnTo>
                    <a:lnTo>
                      <a:pt x="57" y="9"/>
                    </a:lnTo>
                    <a:lnTo>
                      <a:pt x="49" y="6"/>
                    </a:lnTo>
                    <a:lnTo>
                      <a:pt x="40" y="4"/>
                    </a:lnTo>
                    <a:lnTo>
                      <a:pt x="32" y="2"/>
                    </a:lnTo>
                    <a:lnTo>
                      <a:pt x="25" y="1"/>
                    </a:lnTo>
                    <a:lnTo>
                      <a:pt x="17" y="1"/>
                    </a:lnTo>
                    <a:lnTo>
                      <a:pt x="10" y="1"/>
                    </a:lnTo>
                    <a:lnTo>
                      <a:pt x="5" y="0"/>
                    </a:lnTo>
                    <a:lnTo>
                      <a:pt x="0" y="1"/>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89" name="Freeform 59"/>
              <p:cNvSpPr>
                <a:spLocks noChangeArrowheads="1"/>
              </p:cNvSpPr>
              <p:nvPr/>
            </p:nvSpPr>
            <p:spPr bwMode="auto">
              <a:xfrm>
                <a:off x="401" y="101"/>
                <a:ext cx="104" cy="53"/>
              </a:xfrm>
              <a:custGeom>
                <a:avLst/>
                <a:gdLst>
                  <a:gd name="T0" fmla="*/ 337 w 105"/>
                  <a:gd name="T1" fmla="*/ 0 h 55"/>
                  <a:gd name="T2" fmla="*/ 4 w 105"/>
                  <a:gd name="T3" fmla="*/ 1 h 55"/>
                  <a:gd name="T4" fmla="*/ 1 w 105"/>
                  <a:gd name="T5" fmla="*/ 4 h 55"/>
                  <a:gd name="T6" fmla="*/ 0 w 105"/>
                  <a:gd name="T7" fmla="*/ 809 h 55"/>
                  <a:gd name="T8" fmla="*/ 1 w 105"/>
                  <a:gd name="T9" fmla="*/ 1162 h 55"/>
                  <a:gd name="T10" fmla="*/ 4 w 105"/>
                  <a:gd name="T11" fmla="*/ 1752 h 55"/>
                  <a:gd name="T12" fmla="*/ 337 w 105"/>
                  <a:gd name="T13" fmla="*/ 2330 h 55"/>
                  <a:gd name="T14" fmla="*/ 446 w 105"/>
                  <a:gd name="T15" fmla="*/ 2942 h 55"/>
                  <a:gd name="T16" fmla="*/ 651 w 105"/>
                  <a:gd name="T17" fmla="*/ 3633 h 55"/>
                  <a:gd name="T18" fmla="*/ 999 w 105"/>
                  <a:gd name="T19" fmla="*/ 4085 h 55"/>
                  <a:gd name="T20" fmla="*/ 1250 w 105"/>
                  <a:gd name="T21" fmla="*/ 4627 h 55"/>
                  <a:gd name="T22" fmla="*/ 1579 w 105"/>
                  <a:gd name="T23" fmla="*/ 5159 h 55"/>
                  <a:gd name="T24" fmla="*/ 1895 w 105"/>
                  <a:gd name="T25" fmla="*/ 5324 h 55"/>
                  <a:gd name="T26" fmla="*/ 2299 w 105"/>
                  <a:gd name="T27" fmla="*/ 5537 h 55"/>
                  <a:gd name="T28" fmla="*/ 2705 w 105"/>
                  <a:gd name="T29" fmla="*/ 5408 h 55"/>
                  <a:gd name="T30" fmla="*/ 3040 w 105"/>
                  <a:gd name="T31" fmla="*/ 5202 h 55"/>
                  <a:gd name="T32" fmla="*/ 3418 w 105"/>
                  <a:gd name="T33" fmla="*/ 4811 h 55"/>
                  <a:gd name="T34" fmla="*/ 3440 w 105"/>
                  <a:gd name="T35" fmla="*/ 4627 h 55"/>
                  <a:gd name="T36" fmla="*/ 3440 w 105"/>
                  <a:gd name="T37" fmla="*/ 4484 h 55"/>
                  <a:gd name="T38" fmla="*/ 3440 w 105"/>
                  <a:gd name="T39" fmla="*/ 4311 h 55"/>
                  <a:gd name="T40" fmla="*/ 3418 w 105"/>
                  <a:gd name="T41" fmla="*/ 4085 h 55"/>
                  <a:gd name="T42" fmla="*/ 3377 w 105"/>
                  <a:gd name="T43" fmla="*/ 3633 h 55"/>
                  <a:gd name="T44" fmla="*/ 3117 w 105"/>
                  <a:gd name="T45" fmla="*/ 2942 h 55"/>
                  <a:gd name="T46" fmla="*/ 2908 w 105"/>
                  <a:gd name="T47" fmla="*/ 2489 h 55"/>
                  <a:gd name="T48" fmla="*/ 2705 w 105"/>
                  <a:gd name="T49" fmla="*/ 1752 h 55"/>
                  <a:gd name="T50" fmla="*/ 2415 w 105"/>
                  <a:gd name="T51" fmla="*/ 1162 h 55"/>
                  <a:gd name="T52" fmla="*/ 2113 w 105"/>
                  <a:gd name="T53" fmla="*/ 868 h 55"/>
                  <a:gd name="T54" fmla="*/ 1841 w 105"/>
                  <a:gd name="T55" fmla="*/ 40 h 55"/>
                  <a:gd name="T56" fmla="*/ 1579 w 105"/>
                  <a:gd name="T57" fmla="*/ 4 h 55"/>
                  <a:gd name="T58" fmla="*/ 1321 w 105"/>
                  <a:gd name="T59" fmla="*/ 1 h 55"/>
                  <a:gd name="T60" fmla="*/ 1063 w 105"/>
                  <a:gd name="T61" fmla="*/ 0 h 55"/>
                  <a:gd name="T62" fmla="*/ 769 w 105"/>
                  <a:gd name="T63" fmla="*/ 0 h 55"/>
                  <a:gd name="T64" fmla="*/ 555 w 105"/>
                  <a:gd name="T65" fmla="*/ 0 h 55"/>
                  <a:gd name="T66" fmla="*/ 418 w 105"/>
                  <a:gd name="T67" fmla="*/ 0 h 55"/>
                  <a:gd name="T68" fmla="*/ 337 w 10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55"/>
                  <a:gd name="T107" fmla="*/ 105 w 10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55">
                    <a:moveTo>
                      <a:pt x="9" y="0"/>
                    </a:moveTo>
                    <a:lnTo>
                      <a:pt x="4" y="1"/>
                    </a:lnTo>
                    <a:lnTo>
                      <a:pt x="1" y="4"/>
                    </a:lnTo>
                    <a:lnTo>
                      <a:pt x="0" y="7"/>
                    </a:lnTo>
                    <a:lnTo>
                      <a:pt x="1" y="12"/>
                    </a:lnTo>
                    <a:lnTo>
                      <a:pt x="4" y="18"/>
                    </a:lnTo>
                    <a:lnTo>
                      <a:pt x="9" y="23"/>
                    </a:lnTo>
                    <a:lnTo>
                      <a:pt x="14" y="30"/>
                    </a:lnTo>
                    <a:lnTo>
                      <a:pt x="21" y="36"/>
                    </a:lnTo>
                    <a:lnTo>
                      <a:pt x="30" y="41"/>
                    </a:lnTo>
                    <a:lnTo>
                      <a:pt x="38" y="46"/>
                    </a:lnTo>
                    <a:lnTo>
                      <a:pt x="48" y="51"/>
                    </a:lnTo>
                    <a:lnTo>
                      <a:pt x="58" y="53"/>
                    </a:lnTo>
                    <a:lnTo>
                      <a:pt x="70" y="55"/>
                    </a:lnTo>
                    <a:lnTo>
                      <a:pt x="81" y="54"/>
                    </a:lnTo>
                    <a:lnTo>
                      <a:pt x="92" y="52"/>
                    </a:lnTo>
                    <a:lnTo>
                      <a:pt x="104" y="48"/>
                    </a:lnTo>
                    <a:lnTo>
                      <a:pt x="105" y="46"/>
                    </a:lnTo>
                    <a:lnTo>
                      <a:pt x="105" y="45"/>
                    </a:lnTo>
                    <a:lnTo>
                      <a:pt x="105" y="43"/>
                    </a:lnTo>
                    <a:lnTo>
                      <a:pt x="104" y="41"/>
                    </a:lnTo>
                    <a:lnTo>
                      <a:pt x="101" y="36"/>
                    </a:lnTo>
                    <a:lnTo>
                      <a:pt x="95" y="30"/>
                    </a:lnTo>
                    <a:lnTo>
                      <a:pt x="89" y="25"/>
                    </a:lnTo>
                    <a:lnTo>
                      <a:pt x="81" y="18"/>
                    </a:lnTo>
                    <a:lnTo>
                      <a:pt x="73" y="12"/>
                    </a:lnTo>
                    <a:lnTo>
                      <a:pt x="64" y="8"/>
                    </a:lnTo>
                    <a:lnTo>
                      <a:pt x="56" y="6"/>
                    </a:lnTo>
                    <a:lnTo>
                      <a:pt x="48" y="4"/>
                    </a:lnTo>
                    <a:lnTo>
                      <a:pt x="40" y="1"/>
                    </a:lnTo>
                    <a:lnTo>
                      <a:pt x="32" y="0"/>
                    </a:lnTo>
                    <a:lnTo>
                      <a:pt x="24"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90" name="Freeform 60"/>
              <p:cNvSpPr>
                <a:spLocks noChangeArrowheads="1"/>
              </p:cNvSpPr>
              <p:nvPr/>
            </p:nvSpPr>
            <p:spPr bwMode="auto">
              <a:xfrm>
                <a:off x="397" y="97"/>
                <a:ext cx="109" cy="62"/>
              </a:xfrm>
              <a:custGeom>
                <a:avLst/>
                <a:gdLst>
                  <a:gd name="T0" fmla="*/ 4137 w 109"/>
                  <a:gd name="T1" fmla="*/ 2484 h 64"/>
                  <a:gd name="T2" fmla="*/ 3716 w 109"/>
                  <a:gd name="T3" fmla="*/ 2796 h 64"/>
                  <a:gd name="T4" fmla="*/ 3338 w 109"/>
                  <a:gd name="T5" fmla="*/ 2868 h 64"/>
                  <a:gd name="T6" fmla="*/ 2926 w 109"/>
                  <a:gd name="T7" fmla="*/ 2969 h 64"/>
                  <a:gd name="T8" fmla="*/ 2493 w 109"/>
                  <a:gd name="T9" fmla="*/ 2806 h 64"/>
                  <a:gd name="T10" fmla="*/ 2122 w 109"/>
                  <a:gd name="T11" fmla="*/ 2640 h 64"/>
                  <a:gd name="T12" fmla="*/ 1733 w 109"/>
                  <a:gd name="T13" fmla="*/ 2475 h 64"/>
                  <a:gd name="T14" fmla="*/ 1399 w 109"/>
                  <a:gd name="T15" fmla="*/ 2248 h 64"/>
                  <a:gd name="T16" fmla="*/ 1072 w 109"/>
                  <a:gd name="T17" fmla="*/ 1875 h 64"/>
                  <a:gd name="T18" fmla="*/ 777 w 109"/>
                  <a:gd name="T19" fmla="*/ 1621 h 64"/>
                  <a:gd name="T20" fmla="*/ 594 w 109"/>
                  <a:gd name="T21" fmla="*/ 1273 h 64"/>
                  <a:gd name="T22" fmla="*/ 479 w 109"/>
                  <a:gd name="T23" fmla="*/ 938 h 64"/>
                  <a:gd name="T24" fmla="*/ 9 w 109"/>
                  <a:gd name="T25" fmla="*/ 691 h 64"/>
                  <a:gd name="T26" fmla="*/ 8 w 109"/>
                  <a:gd name="T27" fmla="*/ 576 h 64"/>
                  <a:gd name="T28" fmla="*/ 9 w 109"/>
                  <a:gd name="T29" fmla="*/ 543 h 64"/>
                  <a:gd name="T30" fmla="*/ 9 w 109"/>
                  <a:gd name="T31" fmla="*/ 510 h 64"/>
                  <a:gd name="T32" fmla="*/ 506 w 109"/>
                  <a:gd name="T33" fmla="*/ 510 h 64"/>
                  <a:gd name="T34" fmla="*/ 506 w 109"/>
                  <a:gd name="T35" fmla="*/ 0 h 64"/>
                  <a:gd name="T36" fmla="*/ 6 w 109"/>
                  <a:gd name="T37" fmla="*/ 1 h 64"/>
                  <a:gd name="T38" fmla="*/ 1 w 109"/>
                  <a:gd name="T39" fmla="*/ 5 h 64"/>
                  <a:gd name="T40" fmla="*/ 0 w 109"/>
                  <a:gd name="T41" fmla="*/ 576 h 64"/>
                  <a:gd name="T42" fmla="*/ 1 w 109"/>
                  <a:gd name="T43" fmla="*/ 884 h 64"/>
                  <a:gd name="T44" fmla="*/ 4 w 109"/>
                  <a:gd name="T45" fmla="*/ 1273 h 64"/>
                  <a:gd name="T46" fmla="*/ 9 w 109"/>
                  <a:gd name="T47" fmla="*/ 1621 h 64"/>
                  <a:gd name="T48" fmla="*/ 594 w 109"/>
                  <a:gd name="T49" fmla="*/ 1950 h 64"/>
                  <a:gd name="T50" fmla="*/ 865 w 109"/>
                  <a:gd name="T51" fmla="*/ 2331 h 64"/>
                  <a:gd name="T52" fmla="*/ 1205 w 109"/>
                  <a:gd name="T53" fmla="*/ 2631 h 64"/>
                  <a:gd name="T54" fmla="*/ 1559 w 109"/>
                  <a:gd name="T55" fmla="*/ 2969 h 64"/>
                  <a:gd name="T56" fmla="*/ 2011 w 109"/>
                  <a:gd name="T57" fmla="*/ 3165 h 64"/>
                  <a:gd name="T58" fmla="*/ 2391 w 109"/>
                  <a:gd name="T59" fmla="*/ 3364 h 64"/>
                  <a:gd name="T60" fmla="*/ 2842 w 109"/>
                  <a:gd name="T61" fmla="*/ 3365 h 64"/>
                  <a:gd name="T62" fmla="*/ 3420 w 109"/>
                  <a:gd name="T63" fmla="*/ 3364 h 64"/>
                  <a:gd name="T64" fmla="*/ 3826 w 109"/>
                  <a:gd name="T65" fmla="*/ 3168 h 64"/>
                  <a:gd name="T66" fmla="*/ 4271 w 109"/>
                  <a:gd name="T67" fmla="*/ 2970 h 64"/>
                  <a:gd name="T68" fmla="*/ 4137 w 109"/>
                  <a:gd name="T69" fmla="*/ 2484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
                  <a:gd name="T106" fmla="*/ 0 h 64"/>
                  <a:gd name="T107" fmla="*/ 109 w 109"/>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 h="64">
                    <a:moveTo>
                      <a:pt x="106" y="47"/>
                    </a:moveTo>
                    <a:lnTo>
                      <a:pt x="95" y="52"/>
                    </a:lnTo>
                    <a:lnTo>
                      <a:pt x="85" y="54"/>
                    </a:lnTo>
                    <a:lnTo>
                      <a:pt x="74" y="55"/>
                    </a:lnTo>
                    <a:lnTo>
                      <a:pt x="63" y="53"/>
                    </a:lnTo>
                    <a:lnTo>
                      <a:pt x="54" y="50"/>
                    </a:lnTo>
                    <a:lnTo>
                      <a:pt x="44" y="46"/>
                    </a:lnTo>
                    <a:lnTo>
                      <a:pt x="36" y="42"/>
                    </a:lnTo>
                    <a:lnTo>
                      <a:pt x="27" y="36"/>
                    </a:lnTo>
                    <a:lnTo>
                      <a:pt x="21" y="31"/>
                    </a:lnTo>
                    <a:lnTo>
                      <a:pt x="16" y="24"/>
                    </a:lnTo>
                    <a:lnTo>
                      <a:pt x="12" y="19"/>
                    </a:lnTo>
                    <a:lnTo>
                      <a:pt x="9" y="14"/>
                    </a:lnTo>
                    <a:lnTo>
                      <a:pt x="8" y="11"/>
                    </a:lnTo>
                    <a:lnTo>
                      <a:pt x="9" y="10"/>
                    </a:lnTo>
                    <a:lnTo>
                      <a:pt x="9" y="9"/>
                    </a:lnTo>
                    <a:lnTo>
                      <a:pt x="13" y="9"/>
                    </a:lnTo>
                    <a:lnTo>
                      <a:pt x="13" y="0"/>
                    </a:lnTo>
                    <a:lnTo>
                      <a:pt x="6" y="1"/>
                    </a:lnTo>
                    <a:lnTo>
                      <a:pt x="1" y="5"/>
                    </a:lnTo>
                    <a:lnTo>
                      <a:pt x="0" y="11"/>
                    </a:lnTo>
                    <a:lnTo>
                      <a:pt x="1" y="18"/>
                    </a:lnTo>
                    <a:lnTo>
                      <a:pt x="4" y="24"/>
                    </a:lnTo>
                    <a:lnTo>
                      <a:pt x="9" y="31"/>
                    </a:lnTo>
                    <a:lnTo>
                      <a:pt x="16" y="37"/>
                    </a:lnTo>
                    <a:lnTo>
                      <a:pt x="23" y="44"/>
                    </a:lnTo>
                    <a:lnTo>
                      <a:pt x="31" y="49"/>
                    </a:lnTo>
                    <a:lnTo>
                      <a:pt x="40" y="55"/>
                    </a:lnTo>
                    <a:lnTo>
                      <a:pt x="51" y="59"/>
                    </a:lnTo>
                    <a:lnTo>
                      <a:pt x="61" y="63"/>
                    </a:lnTo>
                    <a:lnTo>
                      <a:pt x="73" y="64"/>
                    </a:lnTo>
                    <a:lnTo>
                      <a:pt x="86" y="63"/>
                    </a:lnTo>
                    <a:lnTo>
                      <a:pt x="97" y="60"/>
                    </a:lnTo>
                    <a:lnTo>
                      <a:pt x="109" y="56"/>
                    </a:lnTo>
                    <a:lnTo>
                      <a:pt x="106"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91" name="Freeform 61"/>
              <p:cNvSpPr>
                <a:spLocks noChangeArrowheads="1"/>
              </p:cNvSpPr>
              <p:nvPr/>
            </p:nvSpPr>
            <p:spPr bwMode="auto">
              <a:xfrm>
                <a:off x="468" y="105"/>
                <a:ext cx="43" cy="52"/>
              </a:xfrm>
              <a:custGeom>
                <a:avLst/>
                <a:gdLst>
                  <a:gd name="T0" fmla="*/ 0 w 46"/>
                  <a:gd name="T1" fmla="*/ 12827 h 48"/>
                  <a:gd name="T2" fmla="*/ 439 w 46"/>
                  <a:gd name="T3" fmla="*/ 19143 h 48"/>
                  <a:gd name="T4" fmla="*/ 685 w 46"/>
                  <a:gd name="T5" fmla="*/ 28575 h 48"/>
                  <a:gd name="T6" fmla="*/ 1138 w 46"/>
                  <a:gd name="T7" fmla="*/ 36216 h 48"/>
                  <a:gd name="T8" fmla="*/ 1441 w 46"/>
                  <a:gd name="T9" fmla="*/ 43872 h 48"/>
                  <a:gd name="T10" fmla="*/ 1635 w 46"/>
                  <a:gd name="T11" fmla="*/ 54062 h 48"/>
                  <a:gd name="T12" fmla="*/ 1856 w 46"/>
                  <a:gd name="T13" fmla="*/ 59083 h 48"/>
                  <a:gd name="T14" fmla="*/ 1887 w 46"/>
                  <a:gd name="T15" fmla="*/ 60437 h 48"/>
                  <a:gd name="T16" fmla="*/ 1887 w 46"/>
                  <a:gd name="T17" fmla="*/ 63461 h 48"/>
                  <a:gd name="T18" fmla="*/ 1887 w 46"/>
                  <a:gd name="T19" fmla="*/ 60437 h 48"/>
                  <a:gd name="T20" fmla="*/ 1976 w 46"/>
                  <a:gd name="T21" fmla="*/ 59083 h 48"/>
                  <a:gd name="T22" fmla="*/ 2106 w 46"/>
                  <a:gd name="T23" fmla="*/ 74514 h 48"/>
                  <a:gd name="T24" fmla="*/ 2243 w 46"/>
                  <a:gd name="T25" fmla="*/ 68879 h 48"/>
                  <a:gd name="T26" fmla="*/ 2282 w 46"/>
                  <a:gd name="T27" fmla="*/ 63461 h 48"/>
                  <a:gd name="T28" fmla="*/ 2282 w 46"/>
                  <a:gd name="T29" fmla="*/ 58574 h 48"/>
                  <a:gd name="T30" fmla="*/ 2143 w 46"/>
                  <a:gd name="T31" fmla="*/ 54062 h 48"/>
                  <a:gd name="T32" fmla="*/ 2011 w 46"/>
                  <a:gd name="T33" fmla="*/ 43872 h 48"/>
                  <a:gd name="T34" fmla="*/ 1772 w 46"/>
                  <a:gd name="T35" fmla="*/ 34510 h 48"/>
                  <a:gd name="T36" fmla="*/ 1375 w 46"/>
                  <a:gd name="T37" fmla="*/ 24237 h 48"/>
                  <a:gd name="T38" fmla="*/ 1001 w 46"/>
                  <a:gd name="T39" fmla="*/ 16264 h 48"/>
                  <a:gd name="T40" fmla="*/ 567 w 46"/>
                  <a:gd name="T41" fmla="*/ 334 h 48"/>
                  <a:gd name="T42" fmla="*/ 3 w 46"/>
                  <a:gd name="T43" fmla="*/ 0 h 48"/>
                  <a:gd name="T44" fmla="*/ 0 w 46"/>
                  <a:gd name="T45" fmla="*/ 1282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6"/>
                  <a:gd name="T70" fmla="*/ 0 h 48"/>
                  <a:gd name="T71" fmla="*/ 46 w 46"/>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6" h="48">
                    <a:moveTo>
                      <a:pt x="0" y="8"/>
                    </a:moveTo>
                    <a:lnTo>
                      <a:pt x="8" y="13"/>
                    </a:lnTo>
                    <a:lnTo>
                      <a:pt x="15" y="18"/>
                    </a:lnTo>
                    <a:lnTo>
                      <a:pt x="23" y="24"/>
                    </a:lnTo>
                    <a:lnTo>
                      <a:pt x="29" y="29"/>
                    </a:lnTo>
                    <a:lnTo>
                      <a:pt x="33" y="35"/>
                    </a:lnTo>
                    <a:lnTo>
                      <a:pt x="37" y="39"/>
                    </a:lnTo>
                    <a:lnTo>
                      <a:pt x="38" y="40"/>
                    </a:lnTo>
                    <a:lnTo>
                      <a:pt x="38" y="41"/>
                    </a:lnTo>
                    <a:lnTo>
                      <a:pt x="38" y="40"/>
                    </a:lnTo>
                    <a:lnTo>
                      <a:pt x="39" y="39"/>
                    </a:lnTo>
                    <a:lnTo>
                      <a:pt x="42" y="48"/>
                    </a:lnTo>
                    <a:lnTo>
                      <a:pt x="45" y="45"/>
                    </a:lnTo>
                    <a:lnTo>
                      <a:pt x="46" y="41"/>
                    </a:lnTo>
                    <a:lnTo>
                      <a:pt x="46" y="38"/>
                    </a:lnTo>
                    <a:lnTo>
                      <a:pt x="44" y="35"/>
                    </a:lnTo>
                    <a:lnTo>
                      <a:pt x="41" y="29"/>
                    </a:lnTo>
                    <a:lnTo>
                      <a:pt x="36" y="23"/>
                    </a:lnTo>
                    <a:lnTo>
                      <a:pt x="28" y="16"/>
                    </a:lnTo>
                    <a:lnTo>
                      <a:pt x="21" y="11"/>
                    </a:lnTo>
                    <a:lnTo>
                      <a:pt x="12"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92" name="Freeform 62"/>
              <p:cNvSpPr>
                <a:spLocks noChangeArrowheads="1"/>
              </p:cNvSpPr>
              <p:nvPr/>
            </p:nvSpPr>
            <p:spPr bwMode="auto">
              <a:xfrm>
                <a:off x="411" y="95"/>
                <a:ext cx="54" cy="12"/>
              </a:xfrm>
              <a:custGeom>
                <a:avLst/>
                <a:gdLst>
                  <a:gd name="T0" fmla="*/ 0 w 57"/>
                  <a:gd name="T1" fmla="*/ 59 h 17"/>
                  <a:gd name="T2" fmla="*/ 4 w 57"/>
                  <a:gd name="T3" fmla="*/ 59 h 17"/>
                  <a:gd name="T4" fmla="*/ 9 w 57"/>
                  <a:gd name="T5" fmla="*/ 59 h 17"/>
                  <a:gd name="T6" fmla="*/ 345 w 57"/>
                  <a:gd name="T7" fmla="*/ 59 h 17"/>
                  <a:gd name="T8" fmla="*/ 520 w 57"/>
                  <a:gd name="T9" fmla="*/ 59 h 17"/>
                  <a:gd name="T10" fmla="*/ 718 w 57"/>
                  <a:gd name="T11" fmla="*/ 62 h 17"/>
                  <a:gd name="T12" fmla="*/ 881 w 57"/>
                  <a:gd name="T13" fmla="*/ 68 h 17"/>
                  <a:gd name="T14" fmla="*/ 1083 w 57"/>
                  <a:gd name="T15" fmla="*/ 77 h 17"/>
                  <a:gd name="T16" fmla="*/ 1264 w 57"/>
                  <a:gd name="T17" fmla="*/ 87 h 17"/>
                  <a:gd name="T18" fmla="*/ 1330 w 57"/>
                  <a:gd name="T19" fmla="*/ 55 h 17"/>
                  <a:gd name="T20" fmla="*/ 1140 w 57"/>
                  <a:gd name="T21" fmla="*/ 1 h 17"/>
                  <a:gd name="T22" fmla="*/ 929 w 57"/>
                  <a:gd name="T23" fmla="*/ 1 h 17"/>
                  <a:gd name="T24" fmla="*/ 745 w 57"/>
                  <a:gd name="T25" fmla="*/ 1 h 17"/>
                  <a:gd name="T26" fmla="*/ 547 w 57"/>
                  <a:gd name="T27" fmla="*/ 1 h 17"/>
                  <a:gd name="T28" fmla="*/ 383 w 57"/>
                  <a:gd name="T29" fmla="*/ 1 h 17"/>
                  <a:gd name="T30" fmla="*/ 9 w 57"/>
                  <a:gd name="T31" fmla="*/ 1 h 17"/>
                  <a:gd name="T32" fmla="*/ 4 w 57"/>
                  <a:gd name="T33" fmla="*/ 0 h 17"/>
                  <a:gd name="T34" fmla="*/ 0 w 57"/>
                  <a:gd name="T35" fmla="*/ 1 h 17"/>
                  <a:gd name="T36" fmla="*/ 0 w 57"/>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7"/>
                  <a:gd name="T59" fmla="*/ 57 w 5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7">
                    <a:moveTo>
                      <a:pt x="0" y="10"/>
                    </a:moveTo>
                    <a:lnTo>
                      <a:pt x="4" y="10"/>
                    </a:lnTo>
                    <a:lnTo>
                      <a:pt x="9" y="10"/>
                    </a:lnTo>
                    <a:lnTo>
                      <a:pt x="15" y="10"/>
                    </a:lnTo>
                    <a:lnTo>
                      <a:pt x="23" y="10"/>
                    </a:lnTo>
                    <a:lnTo>
                      <a:pt x="30" y="11"/>
                    </a:lnTo>
                    <a:lnTo>
                      <a:pt x="38" y="13"/>
                    </a:lnTo>
                    <a:lnTo>
                      <a:pt x="46" y="15"/>
                    </a:lnTo>
                    <a:lnTo>
                      <a:pt x="54" y="17"/>
                    </a:lnTo>
                    <a:lnTo>
                      <a:pt x="57" y="9"/>
                    </a:lnTo>
                    <a:lnTo>
                      <a:pt x="48" y="6"/>
                    </a:lnTo>
                    <a:lnTo>
                      <a:pt x="40" y="4"/>
                    </a:lnTo>
                    <a:lnTo>
                      <a:pt x="31" y="2"/>
                    </a:lnTo>
                    <a:lnTo>
                      <a:pt x="24" y="1"/>
                    </a:lnTo>
                    <a:lnTo>
                      <a:pt x="17" y="1"/>
                    </a:lnTo>
                    <a:lnTo>
                      <a:pt x="9" y="1"/>
                    </a:lnTo>
                    <a:lnTo>
                      <a:pt x="4" y="0"/>
                    </a:lnTo>
                    <a:lnTo>
                      <a:pt x="0" y="1"/>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93" name="Freeform 63"/>
              <p:cNvSpPr>
                <a:spLocks noChangeArrowheads="1"/>
              </p:cNvSpPr>
              <p:nvPr/>
            </p:nvSpPr>
            <p:spPr bwMode="auto">
              <a:xfrm>
                <a:off x="2935" y="101"/>
                <a:ext cx="104" cy="53"/>
              </a:xfrm>
              <a:custGeom>
                <a:avLst/>
                <a:gdLst>
                  <a:gd name="T0" fmla="*/ 8 w 105"/>
                  <a:gd name="T1" fmla="*/ 0 h 55"/>
                  <a:gd name="T2" fmla="*/ 3 w 105"/>
                  <a:gd name="T3" fmla="*/ 0 h 55"/>
                  <a:gd name="T4" fmla="*/ 1 w 105"/>
                  <a:gd name="T5" fmla="*/ 4 h 55"/>
                  <a:gd name="T6" fmla="*/ 0 w 105"/>
                  <a:gd name="T7" fmla="*/ 809 h 55"/>
                  <a:gd name="T8" fmla="*/ 1 w 105"/>
                  <a:gd name="T9" fmla="*/ 1162 h 55"/>
                  <a:gd name="T10" fmla="*/ 4 w 105"/>
                  <a:gd name="T11" fmla="*/ 1752 h 55"/>
                  <a:gd name="T12" fmla="*/ 8 w 105"/>
                  <a:gd name="T13" fmla="*/ 2330 h 55"/>
                  <a:gd name="T14" fmla="*/ 558 w 105"/>
                  <a:gd name="T15" fmla="*/ 2942 h 55"/>
                  <a:gd name="T16" fmla="*/ 822 w 105"/>
                  <a:gd name="T17" fmla="*/ 3633 h 55"/>
                  <a:gd name="T18" fmla="*/ 1211 w 105"/>
                  <a:gd name="T19" fmla="*/ 4085 h 55"/>
                  <a:gd name="T20" fmla="*/ 1581 w 105"/>
                  <a:gd name="T21" fmla="*/ 4627 h 55"/>
                  <a:gd name="T22" fmla="*/ 1999 w 105"/>
                  <a:gd name="T23" fmla="*/ 5159 h 55"/>
                  <a:gd name="T24" fmla="*/ 2396 w 105"/>
                  <a:gd name="T25" fmla="*/ 5324 h 55"/>
                  <a:gd name="T26" fmla="*/ 2893 w 105"/>
                  <a:gd name="T27" fmla="*/ 5537 h 55"/>
                  <a:gd name="T28" fmla="*/ 3344 w 105"/>
                  <a:gd name="T29" fmla="*/ 5408 h 55"/>
                  <a:gd name="T30" fmla="*/ 3849 w 105"/>
                  <a:gd name="T31" fmla="*/ 5202 h 55"/>
                  <a:gd name="T32" fmla="*/ 4300 w 105"/>
                  <a:gd name="T33" fmla="*/ 4811 h 55"/>
                  <a:gd name="T34" fmla="*/ 4327 w 105"/>
                  <a:gd name="T35" fmla="*/ 4627 h 55"/>
                  <a:gd name="T36" fmla="*/ 4354 w 105"/>
                  <a:gd name="T37" fmla="*/ 4484 h 55"/>
                  <a:gd name="T38" fmla="*/ 4327 w 105"/>
                  <a:gd name="T39" fmla="*/ 4311 h 55"/>
                  <a:gd name="T40" fmla="*/ 4327 w 105"/>
                  <a:gd name="T41" fmla="*/ 4085 h 55"/>
                  <a:gd name="T42" fmla="*/ 4119 w 105"/>
                  <a:gd name="T43" fmla="*/ 3633 h 55"/>
                  <a:gd name="T44" fmla="*/ 3950 w 105"/>
                  <a:gd name="T45" fmla="*/ 2942 h 55"/>
                  <a:gd name="T46" fmla="*/ 3662 w 105"/>
                  <a:gd name="T47" fmla="*/ 2489 h 55"/>
                  <a:gd name="T48" fmla="*/ 3344 w 105"/>
                  <a:gd name="T49" fmla="*/ 1752 h 55"/>
                  <a:gd name="T50" fmla="*/ 2992 w 105"/>
                  <a:gd name="T51" fmla="*/ 1162 h 55"/>
                  <a:gd name="T52" fmla="*/ 2641 w 105"/>
                  <a:gd name="T53" fmla="*/ 868 h 55"/>
                  <a:gd name="T54" fmla="*/ 2334 w 105"/>
                  <a:gd name="T55" fmla="*/ 40 h 55"/>
                  <a:gd name="T56" fmla="*/ 1999 w 105"/>
                  <a:gd name="T57" fmla="*/ 4 h 55"/>
                  <a:gd name="T58" fmla="*/ 1600 w 105"/>
                  <a:gd name="T59" fmla="*/ 1 h 55"/>
                  <a:gd name="T60" fmla="*/ 1338 w 105"/>
                  <a:gd name="T61" fmla="*/ 0 h 55"/>
                  <a:gd name="T62" fmla="*/ 970 w 105"/>
                  <a:gd name="T63" fmla="*/ 0 h 55"/>
                  <a:gd name="T64" fmla="*/ 694 w 105"/>
                  <a:gd name="T65" fmla="*/ 0 h 55"/>
                  <a:gd name="T66" fmla="*/ 527 w 105"/>
                  <a:gd name="T67" fmla="*/ 0 h 55"/>
                  <a:gd name="T68" fmla="*/ 8 w 10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55"/>
                  <a:gd name="T107" fmla="*/ 105 w 10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55">
                    <a:moveTo>
                      <a:pt x="8" y="0"/>
                    </a:moveTo>
                    <a:lnTo>
                      <a:pt x="3" y="0"/>
                    </a:lnTo>
                    <a:lnTo>
                      <a:pt x="1" y="4"/>
                    </a:lnTo>
                    <a:lnTo>
                      <a:pt x="0" y="7"/>
                    </a:lnTo>
                    <a:lnTo>
                      <a:pt x="1" y="12"/>
                    </a:lnTo>
                    <a:lnTo>
                      <a:pt x="4" y="18"/>
                    </a:lnTo>
                    <a:lnTo>
                      <a:pt x="8" y="23"/>
                    </a:lnTo>
                    <a:lnTo>
                      <a:pt x="14" y="30"/>
                    </a:lnTo>
                    <a:lnTo>
                      <a:pt x="21" y="36"/>
                    </a:lnTo>
                    <a:lnTo>
                      <a:pt x="29" y="41"/>
                    </a:lnTo>
                    <a:lnTo>
                      <a:pt x="38" y="46"/>
                    </a:lnTo>
                    <a:lnTo>
                      <a:pt x="48" y="51"/>
                    </a:lnTo>
                    <a:lnTo>
                      <a:pt x="58" y="53"/>
                    </a:lnTo>
                    <a:lnTo>
                      <a:pt x="69" y="55"/>
                    </a:lnTo>
                    <a:lnTo>
                      <a:pt x="80" y="54"/>
                    </a:lnTo>
                    <a:lnTo>
                      <a:pt x="92" y="52"/>
                    </a:lnTo>
                    <a:lnTo>
                      <a:pt x="103" y="48"/>
                    </a:lnTo>
                    <a:lnTo>
                      <a:pt x="104" y="46"/>
                    </a:lnTo>
                    <a:lnTo>
                      <a:pt x="105" y="45"/>
                    </a:lnTo>
                    <a:lnTo>
                      <a:pt x="104" y="43"/>
                    </a:lnTo>
                    <a:lnTo>
                      <a:pt x="104" y="41"/>
                    </a:lnTo>
                    <a:lnTo>
                      <a:pt x="99" y="36"/>
                    </a:lnTo>
                    <a:lnTo>
                      <a:pt x="95" y="30"/>
                    </a:lnTo>
                    <a:lnTo>
                      <a:pt x="88" y="25"/>
                    </a:lnTo>
                    <a:lnTo>
                      <a:pt x="80" y="18"/>
                    </a:lnTo>
                    <a:lnTo>
                      <a:pt x="72" y="12"/>
                    </a:lnTo>
                    <a:lnTo>
                      <a:pt x="63" y="8"/>
                    </a:lnTo>
                    <a:lnTo>
                      <a:pt x="56" y="6"/>
                    </a:lnTo>
                    <a:lnTo>
                      <a:pt x="48" y="4"/>
                    </a:lnTo>
                    <a:lnTo>
                      <a:pt x="39" y="1"/>
                    </a:lnTo>
                    <a:lnTo>
                      <a:pt x="32" y="0"/>
                    </a:lnTo>
                    <a:lnTo>
                      <a:pt x="24" y="0"/>
                    </a:lnTo>
                    <a:lnTo>
                      <a:pt x="18" y="0"/>
                    </a:lnTo>
                    <a:lnTo>
                      <a:pt x="13"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94" name="Freeform 64"/>
              <p:cNvSpPr>
                <a:spLocks noChangeArrowheads="1"/>
              </p:cNvSpPr>
              <p:nvPr/>
            </p:nvSpPr>
            <p:spPr bwMode="auto">
              <a:xfrm>
                <a:off x="2931" y="95"/>
                <a:ext cx="109" cy="65"/>
              </a:xfrm>
              <a:custGeom>
                <a:avLst/>
                <a:gdLst>
                  <a:gd name="T0" fmla="*/ 4128 w 109"/>
                  <a:gd name="T1" fmla="*/ 11284 h 65"/>
                  <a:gd name="T2" fmla="*/ 3669 w 109"/>
                  <a:gd name="T3" fmla="*/ 12386 h 65"/>
                  <a:gd name="T4" fmla="*/ 3268 w 109"/>
                  <a:gd name="T5" fmla="*/ 13071 h 65"/>
                  <a:gd name="T6" fmla="*/ 2842 w 109"/>
                  <a:gd name="T7" fmla="*/ 13074 h 65"/>
                  <a:gd name="T8" fmla="*/ 2493 w 109"/>
                  <a:gd name="T9" fmla="*/ 12894 h 65"/>
                  <a:gd name="T10" fmla="*/ 2060 w 109"/>
                  <a:gd name="T11" fmla="*/ 12155 h 65"/>
                  <a:gd name="T12" fmla="*/ 1733 w 109"/>
                  <a:gd name="T13" fmla="*/ 11268 h 65"/>
                  <a:gd name="T14" fmla="*/ 1399 w 109"/>
                  <a:gd name="T15" fmla="*/ 10316 h 65"/>
                  <a:gd name="T16" fmla="*/ 1072 w 109"/>
                  <a:gd name="T17" fmla="*/ 8900 h 65"/>
                  <a:gd name="T18" fmla="*/ 777 w 109"/>
                  <a:gd name="T19" fmla="*/ 7679 h 65"/>
                  <a:gd name="T20" fmla="*/ 594 w 109"/>
                  <a:gd name="T21" fmla="*/ 5789 h 65"/>
                  <a:gd name="T22" fmla="*/ 455 w 109"/>
                  <a:gd name="T23" fmla="*/ 4923 h 65"/>
                  <a:gd name="T24" fmla="*/ 9 w 109"/>
                  <a:gd name="T25" fmla="*/ 3388 h 65"/>
                  <a:gd name="T26" fmla="*/ 8 w 109"/>
                  <a:gd name="T27" fmla="*/ 2704 h 65"/>
                  <a:gd name="T28" fmla="*/ 8 w 109"/>
                  <a:gd name="T29" fmla="*/ 2508 h 65"/>
                  <a:gd name="T30" fmla="*/ 9 w 109"/>
                  <a:gd name="T31" fmla="*/ 2338 h 65"/>
                  <a:gd name="T32" fmla="*/ 479 w 109"/>
                  <a:gd name="T33" fmla="*/ 2338 h 65"/>
                  <a:gd name="T34" fmla="*/ 479 w 109"/>
                  <a:gd name="T35" fmla="*/ 0 h 65"/>
                  <a:gd name="T36" fmla="*/ 6 w 109"/>
                  <a:gd name="T37" fmla="*/ 2 h 65"/>
                  <a:gd name="T38" fmla="*/ 1 w 109"/>
                  <a:gd name="T39" fmla="*/ 75 h 65"/>
                  <a:gd name="T40" fmla="*/ 0 w 109"/>
                  <a:gd name="T41" fmla="*/ 2704 h 65"/>
                  <a:gd name="T42" fmla="*/ 1 w 109"/>
                  <a:gd name="T43" fmla="*/ 4565 h 65"/>
                  <a:gd name="T44" fmla="*/ 4 w 109"/>
                  <a:gd name="T45" fmla="*/ 5789 h 65"/>
                  <a:gd name="T46" fmla="*/ 9 w 109"/>
                  <a:gd name="T47" fmla="*/ 7679 h 65"/>
                  <a:gd name="T48" fmla="*/ 563 w 109"/>
                  <a:gd name="T49" fmla="*/ 9015 h 65"/>
                  <a:gd name="T50" fmla="*/ 819 w 109"/>
                  <a:gd name="T51" fmla="*/ 10489 h 65"/>
                  <a:gd name="T52" fmla="*/ 1192 w 109"/>
                  <a:gd name="T53" fmla="*/ 11966 h 65"/>
                  <a:gd name="T54" fmla="*/ 1559 w 109"/>
                  <a:gd name="T55" fmla="*/ 13074 h 65"/>
                  <a:gd name="T56" fmla="*/ 2011 w 109"/>
                  <a:gd name="T57" fmla="*/ 14093 h 65"/>
                  <a:gd name="T58" fmla="*/ 2391 w 109"/>
                  <a:gd name="T59" fmla="*/ 14959 h 65"/>
                  <a:gd name="T60" fmla="*/ 2842 w 109"/>
                  <a:gd name="T61" fmla="*/ 15185 h 65"/>
                  <a:gd name="T62" fmla="*/ 3297 w 109"/>
                  <a:gd name="T63" fmla="*/ 15148 h 65"/>
                  <a:gd name="T64" fmla="*/ 3826 w 109"/>
                  <a:gd name="T65" fmla="*/ 14355 h 65"/>
                  <a:gd name="T66" fmla="*/ 4271 w 109"/>
                  <a:gd name="T67" fmla="*/ 13074 h 65"/>
                  <a:gd name="T68" fmla="*/ 4128 w 109"/>
                  <a:gd name="T69" fmla="*/ 11284 h 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
                  <a:gd name="T106" fmla="*/ 0 h 65"/>
                  <a:gd name="T107" fmla="*/ 109 w 109"/>
                  <a:gd name="T108" fmla="*/ 65 h 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 h="65">
                    <a:moveTo>
                      <a:pt x="105" y="48"/>
                    </a:moveTo>
                    <a:lnTo>
                      <a:pt x="94" y="53"/>
                    </a:lnTo>
                    <a:lnTo>
                      <a:pt x="83" y="55"/>
                    </a:lnTo>
                    <a:lnTo>
                      <a:pt x="73" y="56"/>
                    </a:lnTo>
                    <a:lnTo>
                      <a:pt x="63" y="54"/>
                    </a:lnTo>
                    <a:lnTo>
                      <a:pt x="53" y="51"/>
                    </a:lnTo>
                    <a:lnTo>
                      <a:pt x="44" y="47"/>
                    </a:lnTo>
                    <a:lnTo>
                      <a:pt x="36" y="43"/>
                    </a:lnTo>
                    <a:lnTo>
                      <a:pt x="27" y="37"/>
                    </a:lnTo>
                    <a:lnTo>
                      <a:pt x="21" y="32"/>
                    </a:lnTo>
                    <a:lnTo>
                      <a:pt x="16" y="25"/>
                    </a:lnTo>
                    <a:lnTo>
                      <a:pt x="11" y="20"/>
                    </a:lnTo>
                    <a:lnTo>
                      <a:pt x="9" y="15"/>
                    </a:lnTo>
                    <a:lnTo>
                      <a:pt x="8" y="12"/>
                    </a:lnTo>
                    <a:lnTo>
                      <a:pt x="8" y="11"/>
                    </a:lnTo>
                    <a:lnTo>
                      <a:pt x="9" y="10"/>
                    </a:lnTo>
                    <a:lnTo>
                      <a:pt x="12" y="10"/>
                    </a:lnTo>
                    <a:lnTo>
                      <a:pt x="12" y="0"/>
                    </a:lnTo>
                    <a:lnTo>
                      <a:pt x="6" y="2"/>
                    </a:lnTo>
                    <a:lnTo>
                      <a:pt x="1" y="6"/>
                    </a:lnTo>
                    <a:lnTo>
                      <a:pt x="0" y="12"/>
                    </a:lnTo>
                    <a:lnTo>
                      <a:pt x="1" y="19"/>
                    </a:lnTo>
                    <a:lnTo>
                      <a:pt x="4" y="25"/>
                    </a:lnTo>
                    <a:lnTo>
                      <a:pt x="9" y="32"/>
                    </a:lnTo>
                    <a:lnTo>
                      <a:pt x="15" y="38"/>
                    </a:lnTo>
                    <a:lnTo>
                      <a:pt x="22" y="45"/>
                    </a:lnTo>
                    <a:lnTo>
                      <a:pt x="30" y="50"/>
                    </a:lnTo>
                    <a:lnTo>
                      <a:pt x="40" y="56"/>
                    </a:lnTo>
                    <a:lnTo>
                      <a:pt x="51" y="60"/>
                    </a:lnTo>
                    <a:lnTo>
                      <a:pt x="61" y="62"/>
                    </a:lnTo>
                    <a:lnTo>
                      <a:pt x="73" y="65"/>
                    </a:lnTo>
                    <a:lnTo>
                      <a:pt x="84" y="64"/>
                    </a:lnTo>
                    <a:lnTo>
                      <a:pt x="97" y="61"/>
                    </a:lnTo>
                    <a:lnTo>
                      <a:pt x="109" y="56"/>
                    </a:lnTo>
                    <a:lnTo>
                      <a:pt x="105" y="4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95" name="Freeform 65"/>
              <p:cNvSpPr>
                <a:spLocks noChangeArrowheads="1"/>
              </p:cNvSpPr>
              <p:nvPr/>
            </p:nvSpPr>
            <p:spPr bwMode="auto">
              <a:xfrm>
                <a:off x="2999" y="105"/>
                <a:ext cx="45" cy="52"/>
              </a:xfrm>
              <a:custGeom>
                <a:avLst/>
                <a:gdLst>
                  <a:gd name="T0" fmla="*/ 0 w 48"/>
                  <a:gd name="T1" fmla="*/ 19467 h 47"/>
                  <a:gd name="T2" fmla="*/ 428 w 48"/>
                  <a:gd name="T3" fmla="*/ 29200 h 47"/>
                  <a:gd name="T4" fmla="*/ 695 w 48"/>
                  <a:gd name="T5" fmla="*/ 44124 h 47"/>
                  <a:gd name="T6" fmla="*/ 1063 w 48"/>
                  <a:gd name="T7" fmla="*/ 56339 h 47"/>
                  <a:gd name="T8" fmla="*/ 1276 w 48"/>
                  <a:gd name="T9" fmla="*/ 70003 h 47"/>
                  <a:gd name="T10" fmla="*/ 1441 w 48"/>
                  <a:gd name="T11" fmla="*/ 82982 h 47"/>
                  <a:gd name="T12" fmla="*/ 1624 w 48"/>
                  <a:gd name="T13" fmla="*/ 91926 h 47"/>
                  <a:gd name="T14" fmla="*/ 1624 w 48"/>
                  <a:gd name="T15" fmla="*/ 96946 h 47"/>
                  <a:gd name="T16" fmla="*/ 1724 w 48"/>
                  <a:gd name="T17" fmla="*/ 96946 h 47"/>
                  <a:gd name="T18" fmla="*/ 1724 w 48"/>
                  <a:gd name="T19" fmla="*/ 91926 h 47"/>
                  <a:gd name="T20" fmla="*/ 1836 w 48"/>
                  <a:gd name="T21" fmla="*/ 114133 h 47"/>
                  <a:gd name="T22" fmla="*/ 1949 w 48"/>
                  <a:gd name="T23" fmla="*/ 107351 h 47"/>
                  <a:gd name="T24" fmla="*/ 2021 w 48"/>
                  <a:gd name="T25" fmla="*/ 97711 h 47"/>
                  <a:gd name="T26" fmla="*/ 1949 w 48"/>
                  <a:gd name="T27" fmla="*/ 90025 h 47"/>
                  <a:gd name="T28" fmla="*/ 1947 w 48"/>
                  <a:gd name="T29" fmla="*/ 82982 h 47"/>
                  <a:gd name="T30" fmla="*/ 1833 w 48"/>
                  <a:gd name="T31" fmla="*/ 70003 h 47"/>
                  <a:gd name="T32" fmla="*/ 1530 w 48"/>
                  <a:gd name="T33" fmla="*/ 54832 h 47"/>
                  <a:gd name="T34" fmla="*/ 1273 w 48"/>
                  <a:gd name="T35" fmla="*/ 37351 h 47"/>
                  <a:gd name="T36" fmla="*/ 999 w 48"/>
                  <a:gd name="T37" fmla="*/ 24925 h 47"/>
                  <a:gd name="T38" fmla="*/ 546 w 48"/>
                  <a:gd name="T39" fmla="*/ 469 h 47"/>
                  <a:gd name="T40" fmla="*/ 5 w 48"/>
                  <a:gd name="T41" fmla="*/ 0 h 47"/>
                  <a:gd name="T42" fmla="*/ 0 w 48"/>
                  <a:gd name="T43" fmla="*/ 19467 h 4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8"/>
                  <a:gd name="T67" fmla="*/ 0 h 47"/>
                  <a:gd name="T68" fmla="*/ 48 w 48"/>
                  <a:gd name="T69" fmla="*/ 47 h 4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8" h="47">
                    <a:moveTo>
                      <a:pt x="0" y="8"/>
                    </a:moveTo>
                    <a:lnTo>
                      <a:pt x="9" y="13"/>
                    </a:lnTo>
                    <a:lnTo>
                      <a:pt x="17" y="18"/>
                    </a:lnTo>
                    <a:lnTo>
                      <a:pt x="25" y="24"/>
                    </a:lnTo>
                    <a:lnTo>
                      <a:pt x="31" y="29"/>
                    </a:lnTo>
                    <a:lnTo>
                      <a:pt x="35" y="35"/>
                    </a:lnTo>
                    <a:lnTo>
                      <a:pt x="38" y="39"/>
                    </a:lnTo>
                    <a:lnTo>
                      <a:pt x="38" y="40"/>
                    </a:lnTo>
                    <a:lnTo>
                      <a:pt x="40" y="40"/>
                    </a:lnTo>
                    <a:lnTo>
                      <a:pt x="40" y="39"/>
                    </a:lnTo>
                    <a:lnTo>
                      <a:pt x="44" y="47"/>
                    </a:lnTo>
                    <a:lnTo>
                      <a:pt x="47" y="45"/>
                    </a:lnTo>
                    <a:lnTo>
                      <a:pt x="48" y="41"/>
                    </a:lnTo>
                    <a:lnTo>
                      <a:pt x="47" y="38"/>
                    </a:lnTo>
                    <a:lnTo>
                      <a:pt x="46" y="35"/>
                    </a:lnTo>
                    <a:lnTo>
                      <a:pt x="43" y="29"/>
                    </a:lnTo>
                    <a:lnTo>
                      <a:pt x="37" y="23"/>
                    </a:lnTo>
                    <a:lnTo>
                      <a:pt x="30" y="16"/>
                    </a:lnTo>
                    <a:lnTo>
                      <a:pt x="23" y="11"/>
                    </a:lnTo>
                    <a:lnTo>
                      <a:pt x="13" y="5"/>
                    </a:lnTo>
                    <a:lnTo>
                      <a:pt x="5"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96" name="Freeform 66"/>
              <p:cNvSpPr>
                <a:spLocks noChangeArrowheads="1"/>
              </p:cNvSpPr>
              <p:nvPr/>
            </p:nvSpPr>
            <p:spPr bwMode="auto">
              <a:xfrm>
                <a:off x="2943" y="95"/>
                <a:ext cx="55" cy="12"/>
              </a:xfrm>
              <a:custGeom>
                <a:avLst/>
                <a:gdLst>
                  <a:gd name="T0" fmla="*/ 0 w 58"/>
                  <a:gd name="T1" fmla="*/ 59 h 17"/>
                  <a:gd name="T2" fmla="*/ 5 w 58"/>
                  <a:gd name="T3" fmla="*/ 59 h 17"/>
                  <a:gd name="T4" fmla="*/ 256 w 58"/>
                  <a:gd name="T5" fmla="*/ 59 h 17"/>
                  <a:gd name="T6" fmla="*/ 346 w 58"/>
                  <a:gd name="T7" fmla="*/ 59 h 17"/>
                  <a:gd name="T8" fmla="*/ 519 w 58"/>
                  <a:gd name="T9" fmla="*/ 59 h 17"/>
                  <a:gd name="T10" fmla="*/ 703 w 58"/>
                  <a:gd name="T11" fmla="*/ 62 h 17"/>
                  <a:gd name="T12" fmla="*/ 859 w 58"/>
                  <a:gd name="T13" fmla="*/ 68 h 17"/>
                  <a:gd name="T14" fmla="*/ 1035 w 58"/>
                  <a:gd name="T15" fmla="*/ 73 h 17"/>
                  <a:gd name="T16" fmla="*/ 1204 w 58"/>
                  <a:gd name="T17" fmla="*/ 87 h 17"/>
                  <a:gd name="T18" fmla="*/ 1285 w 58"/>
                  <a:gd name="T19" fmla="*/ 55 h 17"/>
                  <a:gd name="T20" fmla="*/ 1104 w 58"/>
                  <a:gd name="T21" fmla="*/ 1 h 17"/>
                  <a:gd name="T22" fmla="*/ 903 w 58"/>
                  <a:gd name="T23" fmla="*/ 1 h 17"/>
                  <a:gd name="T24" fmla="*/ 727 w 58"/>
                  <a:gd name="T25" fmla="*/ 1 h 17"/>
                  <a:gd name="T26" fmla="*/ 519 w 58"/>
                  <a:gd name="T27" fmla="*/ 1 h 17"/>
                  <a:gd name="T28" fmla="*/ 346 w 58"/>
                  <a:gd name="T29" fmla="*/ 1 h 17"/>
                  <a:gd name="T30" fmla="*/ 256 w 58"/>
                  <a:gd name="T31" fmla="*/ 0 h 17"/>
                  <a:gd name="T32" fmla="*/ 5 w 58"/>
                  <a:gd name="T33" fmla="*/ 0 h 17"/>
                  <a:gd name="T34" fmla="*/ 0 w 58"/>
                  <a:gd name="T35" fmla="*/ 0 h 17"/>
                  <a:gd name="T36" fmla="*/ 0 w 58"/>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7"/>
                  <a:gd name="T59" fmla="*/ 58 w 58"/>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7">
                    <a:moveTo>
                      <a:pt x="0" y="10"/>
                    </a:moveTo>
                    <a:lnTo>
                      <a:pt x="5" y="10"/>
                    </a:lnTo>
                    <a:lnTo>
                      <a:pt x="10" y="10"/>
                    </a:lnTo>
                    <a:lnTo>
                      <a:pt x="16" y="10"/>
                    </a:lnTo>
                    <a:lnTo>
                      <a:pt x="24" y="10"/>
                    </a:lnTo>
                    <a:lnTo>
                      <a:pt x="31" y="11"/>
                    </a:lnTo>
                    <a:lnTo>
                      <a:pt x="39" y="13"/>
                    </a:lnTo>
                    <a:lnTo>
                      <a:pt x="46" y="14"/>
                    </a:lnTo>
                    <a:lnTo>
                      <a:pt x="53" y="17"/>
                    </a:lnTo>
                    <a:lnTo>
                      <a:pt x="58" y="9"/>
                    </a:lnTo>
                    <a:lnTo>
                      <a:pt x="49" y="6"/>
                    </a:lnTo>
                    <a:lnTo>
                      <a:pt x="41" y="3"/>
                    </a:lnTo>
                    <a:lnTo>
                      <a:pt x="32" y="2"/>
                    </a:lnTo>
                    <a:lnTo>
                      <a:pt x="24" y="1"/>
                    </a:lnTo>
                    <a:lnTo>
                      <a:pt x="16" y="1"/>
                    </a:lnTo>
                    <a:lnTo>
                      <a:pt x="10" y="0"/>
                    </a:lnTo>
                    <a:lnTo>
                      <a:pt x="5"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97" name="Freeform 67"/>
              <p:cNvSpPr>
                <a:spLocks noChangeArrowheads="1"/>
              </p:cNvSpPr>
              <p:nvPr/>
            </p:nvSpPr>
            <p:spPr bwMode="auto">
              <a:xfrm>
                <a:off x="1669" y="101"/>
                <a:ext cx="94" cy="53"/>
              </a:xfrm>
              <a:custGeom>
                <a:avLst/>
                <a:gdLst>
                  <a:gd name="T0" fmla="*/ 95 w 105"/>
                  <a:gd name="T1" fmla="*/ 0 h 55"/>
                  <a:gd name="T2" fmla="*/ 3 w 105"/>
                  <a:gd name="T3" fmla="*/ 1 h 55"/>
                  <a:gd name="T4" fmla="*/ 1 w 105"/>
                  <a:gd name="T5" fmla="*/ 4 h 55"/>
                  <a:gd name="T6" fmla="*/ 0 w 105"/>
                  <a:gd name="T7" fmla="*/ 809 h 55"/>
                  <a:gd name="T8" fmla="*/ 1 w 105"/>
                  <a:gd name="T9" fmla="*/ 1162 h 55"/>
                  <a:gd name="T10" fmla="*/ 3 w 105"/>
                  <a:gd name="T11" fmla="*/ 1752 h 55"/>
                  <a:gd name="T12" fmla="*/ 95 w 105"/>
                  <a:gd name="T13" fmla="*/ 2330 h 55"/>
                  <a:gd name="T14" fmla="*/ 124 w 105"/>
                  <a:gd name="T15" fmla="*/ 2942 h 55"/>
                  <a:gd name="T16" fmla="*/ 184 w 105"/>
                  <a:gd name="T17" fmla="*/ 3633 h 55"/>
                  <a:gd name="T18" fmla="*/ 269 w 105"/>
                  <a:gd name="T19" fmla="*/ 4085 h 55"/>
                  <a:gd name="T20" fmla="*/ 353 w 105"/>
                  <a:gd name="T21" fmla="*/ 4627 h 55"/>
                  <a:gd name="T22" fmla="*/ 445 w 105"/>
                  <a:gd name="T23" fmla="*/ 5159 h 55"/>
                  <a:gd name="T24" fmla="*/ 534 w 105"/>
                  <a:gd name="T25" fmla="*/ 5324 h 55"/>
                  <a:gd name="T26" fmla="*/ 645 w 105"/>
                  <a:gd name="T27" fmla="*/ 5537 h 55"/>
                  <a:gd name="T28" fmla="*/ 745 w 105"/>
                  <a:gd name="T29" fmla="*/ 5408 h 55"/>
                  <a:gd name="T30" fmla="*/ 850 w 105"/>
                  <a:gd name="T31" fmla="*/ 5202 h 55"/>
                  <a:gd name="T32" fmla="*/ 957 w 105"/>
                  <a:gd name="T33" fmla="*/ 4811 h 55"/>
                  <a:gd name="T34" fmla="*/ 962 w 105"/>
                  <a:gd name="T35" fmla="*/ 4627 h 55"/>
                  <a:gd name="T36" fmla="*/ 969 w 105"/>
                  <a:gd name="T37" fmla="*/ 4484 h 55"/>
                  <a:gd name="T38" fmla="*/ 962 w 105"/>
                  <a:gd name="T39" fmla="*/ 4311 h 55"/>
                  <a:gd name="T40" fmla="*/ 957 w 105"/>
                  <a:gd name="T41" fmla="*/ 4085 h 55"/>
                  <a:gd name="T42" fmla="*/ 929 w 105"/>
                  <a:gd name="T43" fmla="*/ 3633 h 55"/>
                  <a:gd name="T44" fmla="*/ 867 w 105"/>
                  <a:gd name="T45" fmla="*/ 2942 h 55"/>
                  <a:gd name="T46" fmla="*/ 815 w 105"/>
                  <a:gd name="T47" fmla="*/ 2489 h 55"/>
                  <a:gd name="T48" fmla="*/ 745 w 105"/>
                  <a:gd name="T49" fmla="*/ 1752 h 55"/>
                  <a:gd name="T50" fmla="*/ 666 w 105"/>
                  <a:gd name="T51" fmla="*/ 1162 h 55"/>
                  <a:gd name="T52" fmla="*/ 596 w 105"/>
                  <a:gd name="T53" fmla="*/ 868 h 55"/>
                  <a:gd name="T54" fmla="*/ 518 w 105"/>
                  <a:gd name="T55" fmla="*/ 40 h 55"/>
                  <a:gd name="T56" fmla="*/ 445 w 105"/>
                  <a:gd name="T57" fmla="*/ 4 h 55"/>
                  <a:gd name="T58" fmla="*/ 356 w 105"/>
                  <a:gd name="T59" fmla="*/ 1 h 55"/>
                  <a:gd name="T60" fmla="*/ 298 w 105"/>
                  <a:gd name="T61" fmla="*/ 0 h 55"/>
                  <a:gd name="T62" fmla="*/ 217 w 105"/>
                  <a:gd name="T63" fmla="*/ 0 h 55"/>
                  <a:gd name="T64" fmla="*/ 155 w 105"/>
                  <a:gd name="T65" fmla="*/ 0 h 55"/>
                  <a:gd name="T66" fmla="*/ 118 w 105"/>
                  <a:gd name="T67" fmla="*/ 0 h 55"/>
                  <a:gd name="T68" fmla="*/ 95 w 10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55"/>
                  <a:gd name="T107" fmla="*/ 105 w 10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55">
                    <a:moveTo>
                      <a:pt x="9" y="0"/>
                    </a:moveTo>
                    <a:lnTo>
                      <a:pt x="3" y="1"/>
                    </a:lnTo>
                    <a:lnTo>
                      <a:pt x="1" y="4"/>
                    </a:lnTo>
                    <a:lnTo>
                      <a:pt x="0" y="7"/>
                    </a:lnTo>
                    <a:lnTo>
                      <a:pt x="1" y="12"/>
                    </a:lnTo>
                    <a:lnTo>
                      <a:pt x="3" y="18"/>
                    </a:lnTo>
                    <a:lnTo>
                      <a:pt x="9" y="23"/>
                    </a:lnTo>
                    <a:lnTo>
                      <a:pt x="14" y="30"/>
                    </a:lnTo>
                    <a:lnTo>
                      <a:pt x="21" y="36"/>
                    </a:lnTo>
                    <a:lnTo>
                      <a:pt x="29" y="41"/>
                    </a:lnTo>
                    <a:lnTo>
                      <a:pt x="38" y="46"/>
                    </a:lnTo>
                    <a:lnTo>
                      <a:pt x="48" y="51"/>
                    </a:lnTo>
                    <a:lnTo>
                      <a:pt x="58" y="53"/>
                    </a:lnTo>
                    <a:lnTo>
                      <a:pt x="69" y="55"/>
                    </a:lnTo>
                    <a:lnTo>
                      <a:pt x="80" y="54"/>
                    </a:lnTo>
                    <a:lnTo>
                      <a:pt x="91" y="52"/>
                    </a:lnTo>
                    <a:lnTo>
                      <a:pt x="103" y="48"/>
                    </a:lnTo>
                    <a:lnTo>
                      <a:pt x="104" y="46"/>
                    </a:lnTo>
                    <a:lnTo>
                      <a:pt x="105" y="45"/>
                    </a:lnTo>
                    <a:lnTo>
                      <a:pt x="104" y="43"/>
                    </a:lnTo>
                    <a:lnTo>
                      <a:pt x="103" y="41"/>
                    </a:lnTo>
                    <a:lnTo>
                      <a:pt x="100" y="36"/>
                    </a:lnTo>
                    <a:lnTo>
                      <a:pt x="94" y="30"/>
                    </a:lnTo>
                    <a:lnTo>
                      <a:pt x="88" y="25"/>
                    </a:lnTo>
                    <a:lnTo>
                      <a:pt x="80" y="18"/>
                    </a:lnTo>
                    <a:lnTo>
                      <a:pt x="72" y="12"/>
                    </a:lnTo>
                    <a:lnTo>
                      <a:pt x="64" y="8"/>
                    </a:lnTo>
                    <a:lnTo>
                      <a:pt x="56" y="6"/>
                    </a:lnTo>
                    <a:lnTo>
                      <a:pt x="48" y="4"/>
                    </a:lnTo>
                    <a:lnTo>
                      <a:pt x="39" y="1"/>
                    </a:lnTo>
                    <a:lnTo>
                      <a:pt x="32" y="0"/>
                    </a:lnTo>
                    <a:lnTo>
                      <a:pt x="24"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98" name="Freeform 68"/>
              <p:cNvSpPr>
                <a:spLocks noChangeArrowheads="1"/>
              </p:cNvSpPr>
              <p:nvPr/>
            </p:nvSpPr>
            <p:spPr bwMode="auto">
              <a:xfrm>
                <a:off x="1666" y="97"/>
                <a:ext cx="98" cy="62"/>
              </a:xfrm>
              <a:custGeom>
                <a:avLst/>
                <a:gdLst>
                  <a:gd name="T0" fmla="*/ 904 w 109"/>
                  <a:gd name="T1" fmla="*/ 2484 h 64"/>
                  <a:gd name="T2" fmla="*/ 803 w 109"/>
                  <a:gd name="T3" fmla="*/ 2796 h 64"/>
                  <a:gd name="T4" fmla="*/ 716 w 109"/>
                  <a:gd name="T5" fmla="*/ 2868 h 64"/>
                  <a:gd name="T6" fmla="*/ 620 w 109"/>
                  <a:gd name="T7" fmla="*/ 2969 h 64"/>
                  <a:gd name="T8" fmla="*/ 545 w 109"/>
                  <a:gd name="T9" fmla="*/ 2806 h 64"/>
                  <a:gd name="T10" fmla="*/ 450 w 109"/>
                  <a:gd name="T11" fmla="*/ 2640 h 64"/>
                  <a:gd name="T12" fmla="*/ 380 w 109"/>
                  <a:gd name="T13" fmla="*/ 2475 h 64"/>
                  <a:gd name="T14" fmla="*/ 293 w 109"/>
                  <a:gd name="T15" fmla="*/ 2248 h 64"/>
                  <a:gd name="T16" fmla="*/ 235 w 109"/>
                  <a:gd name="T17" fmla="*/ 1875 h 64"/>
                  <a:gd name="T18" fmla="*/ 170 w 109"/>
                  <a:gd name="T19" fmla="*/ 1621 h 64"/>
                  <a:gd name="T20" fmla="*/ 130 w 109"/>
                  <a:gd name="T21" fmla="*/ 1273 h 64"/>
                  <a:gd name="T22" fmla="*/ 100 w 109"/>
                  <a:gd name="T23" fmla="*/ 938 h 64"/>
                  <a:gd name="T24" fmla="*/ 4 w 109"/>
                  <a:gd name="T25" fmla="*/ 691 h 64"/>
                  <a:gd name="T26" fmla="*/ 4 w 109"/>
                  <a:gd name="T27" fmla="*/ 576 h 64"/>
                  <a:gd name="T28" fmla="*/ 4 w 109"/>
                  <a:gd name="T29" fmla="*/ 543 h 64"/>
                  <a:gd name="T30" fmla="*/ 4 w 109"/>
                  <a:gd name="T31" fmla="*/ 510 h 64"/>
                  <a:gd name="T32" fmla="*/ 110 w 109"/>
                  <a:gd name="T33" fmla="*/ 510 h 64"/>
                  <a:gd name="T34" fmla="*/ 110 w 109"/>
                  <a:gd name="T35" fmla="*/ 0 h 64"/>
                  <a:gd name="T36" fmla="*/ 4 w 109"/>
                  <a:gd name="T37" fmla="*/ 1 h 64"/>
                  <a:gd name="T38" fmla="*/ 1 w 109"/>
                  <a:gd name="T39" fmla="*/ 5 h 64"/>
                  <a:gd name="T40" fmla="*/ 0 w 109"/>
                  <a:gd name="T41" fmla="*/ 576 h 64"/>
                  <a:gd name="T42" fmla="*/ 1 w 109"/>
                  <a:gd name="T43" fmla="*/ 884 h 64"/>
                  <a:gd name="T44" fmla="*/ 4 w 109"/>
                  <a:gd name="T45" fmla="*/ 1273 h 64"/>
                  <a:gd name="T46" fmla="*/ 4 w 109"/>
                  <a:gd name="T47" fmla="*/ 1621 h 64"/>
                  <a:gd name="T48" fmla="*/ 122 w 109"/>
                  <a:gd name="T49" fmla="*/ 1950 h 64"/>
                  <a:gd name="T50" fmla="*/ 179 w 109"/>
                  <a:gd name="T51" fmla="*/ 2331 h 64"/>
                  <a:gd name="T52" fmla="*/ 264 w 109"/>
                  <a:gd name="T53" fmla="*/ 2631 h 64"/>
                  <a:gd name="T54" fmla="*/ 341 w 109"/>
                  <a:gd name="T55" fmla="*/ 2969 h 64"/>
                  <a:gd name="T56" fmla="*/ 441 w 109"/>
                  <a:gd name="T57" fmla="*/ 3165 h 64"/>
                  <a:gd name="T58" fmla="*/ 522 w 109"/>
                  <a:gd name="T59" fmla="*/ 3364 h 64"/>
                  <a:gd name="T60" fmla="*/ 620 w 109"/>
                  <a:gd name="T61" fmla="*/ 3365 h 64"/>
                  <a:gd name="T62" fmla="*/ 723 w 109"/>
                  <a:gd name="T63" fmla="*/ 3364 h 64"/>
                  <a:gd name="T64" fmla="*/ 837 w 109"/>
                  <a:gd name="T65" fmla="*/ 3168 h 64"/>
                  <a:gd name="T66" fmla="*/ 934 w 109"/>
                  <a:gd name="T67" fmla="*/ 2970 h 64"/>
                  <a:gd name="T68" fmla="*/ 904 w 109"/>
                  <a:gd name="T69" fmla="*/ 2484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
                  <a:gd name="T106" fmla="*/ 0 h 64"/>
                  <a:gd name="T107" fmla="*/ 109 w 109"/>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 h="64">
                    <a:moveTo>
                      <a:pt x="105" y="47"/>
                    </a:moveTo>
                    <a:lnTo>
                      <a:pt x="94" y="52"/>
                    </a:lnTo>
                    <a:lnTo>
                      <a:pt x="83" y="54"/>
                    </a:lnTo>
                    <a:lnTo>
                      <a:pt x="73" y="55"/>
                    </a:lnTo>
                    <a:lnTo>
                      <a:pt x="63" y="53"/>
                    </a:lnTo>
                    <a:lnTo>
                      <a:pt x="53" y="50"/>
                    </a:lnTo>
                    <a:lnTo>
                      <a:pt x="44" y="46"/>
                    </a:lnTo>
                    <a:lnTo>
                      <a:pt x="35" y="42"/>
                    </a:lnTo>
                    <a:lnTo>
                      <a:pt x="27" y="36"/>
                    </a:lnTo>
                    <a:lnTo>
                      <a:pt x="21" y="31"/>
                    </a:lnTo>
                    <a:lnTo>
                      <a:pt x="16" y="24"/>
                    </a:lnTo>
                    <a:lnTo>
                      <a:pt x="11" y="19"/>
                    </a:lnTo>
                    <a:lnTo>
                      <a:pt x="9" y="14"/>
                    </a:lnTo>
                    <a:lnTo>
                      <a:pt x="8" y="11"/>
                    </a:lnTo>
                    <a:lnTo>
                      <a:pt x="8" y="10"/>
                    </a:lnTo>
                    <a:lnTo>
                      <a:pt x="9" y="9"/>
                    </a:lnTo>
                    <a:lnTo>
                      <a:pt x="13" y="9"/>
                    </a:lnTo>
                    <a:lnTo>
                      <a:pt x="13" y="0"/>
                    </a:lnTo>
                    <a:lnTo>
                      <a:pt x="6" y="1"/>
                    </a:lnTo>
                    <a:lnTo>
                      <a:pt x="1" y="5"/>
                    </a:lnTo>
                    <a:lnTo>
                      <a:pt x="0" y="11"/>
                    </a:lnTo>
                    <a:lnTo>
                      <a:pt x="1" y="18"/>
                    </a:lnTo>
                    <a:lnTo>
                      <a:pt x="4" y="24"/>
                    </a:lnTo>
                    <a:lnTo>
                      <a:pt x="8" y="31"/>
                    </a:lnTo>
                    <a:lnTo>
                      <a:pt x="15" y="37"/>
                    </a:lnTo>
                    <a:lnTo>
                      <a:pt x="22" y="44"/>
                    </a:lnTo>
                    <a:lnTo>
                      <a:pt x="31" y="49"/>
                    </a:lnTo>
                    <a:lnTo>
                      <a:pt x="40" y="55"/>
                    </a:lnTo>
                    <a:lnTo>
                      <a:pt x="51" y="59"/>
                    </a:lnTo>
                    <a:lnTo>
                      <a:pt x="61" y="63"/>
                    </a:lnTo>
                    <a:lnTo>
                      <a:pt x="73" y="64"/>
                    </a:lnTo>
                    <a:lnTo>
                      <a:pt x="84" y="63"/>
                    </a:lnTo>
                    <a:lnTo>
                      <a:pt x="97" y="60"/>
                    </a:lnTo>
                    <a:lnTo>
                      <a:pt x="109" y="56"/>
                    </a:lnTo>
                    <a:lnTo>
                      <a:pt x="105"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99" name="Freeform 69"/>
              <p:cNvSpPr>
                <a:spLocks noChangeArrowheads="1"/>
              </p:cNvSpPr>
              <p:nvPr/>
            </p:nvSpPr>
            <p:spPr bwMode="auto">
              <a:xfrm>
                <a:off x="1732" y="105"/>
                <a:ext cx="34" cy="52"/>
              </a:xfrm>
              <a:custGeom>
                <a:avLst/>
                <a:gdLst>
                  <a:gd name="T0" fmla="*/ 0 w 48"/>
                  <a:gd name="T1" fmla="*/ 12827 h 48"/>
                  <a:gd name="T2" fmla="*/ 9 w 48"/>
                  <a:gd name="T3" fmla="*/ 19143 h 48"/>
                  <a:gd name="T4" fmla="*/ 16 w 48"/>
                  <a:gd name="T5" fmla="*/ 28575 h 48"/>
                  <a:gd name="T6" fmla="*/ 24 w 48"/>
                  <a:gd name="T7" fmla="*/ 36216 h 48"/>
                  <a:gd name="T8" fmla="*/ 28 w 48"/>
                  <a:gd name="T9" fmla="*/ 43872 h 48"/>
                  <a:gd name="T10" fmla="*/ 33 w 48"/>
                  <a:gd name="T11" fmla="*/ 54062 h 48"/>
                  <a:gd name="T12" fmla="*/ 37 w 48"/>
                  <a:gd name="T13" fmla="*/ 59083 h 48"/>
                  <a:gd name="T14" fmla="*/ 37 w 48"/>
                  <a:gd name="T15" fmla="*/ 60437 h 48"/>
                  <a:gd name="T16" fmla="*/ 37 w 48"/>
                  <a:gd name="T17" fmla="*/ 63461 h 48"/>
                  <a:gd name="T18" fmla="*/ 39 w 48"/>
                  <a:gd name="T19" fmla="*/ 60437 h 48"/>
                  <a:gd name="T20" fmla="*/ 39 w 48"/>
                  <a:gd name="T21" fmla="*/ 59083 h 48"/>
                  <a:gd name="T22" fmla="*/ 42 w 48"/>
                  <a:gd name="T23" fmla="*/ 74514 h 48"/>
                  <a:gd name="T24" fmla="*/ 44 w 48"/>
                  <a:gd name="T25" fmla="*/ 68879 h 48"/>
                  <a:gd name="T26" fmla="*/ 45 w 48"/>
                  <a:gd name="T27" fmla="*/ 63461 h 48"/>
                  <a:gd name="T28" fmla="*/ 44 w 48"/>
                  <a:gd name="T29" fmla="*/ 58574 h 48"/>
                  <a:gd name="T30" fmla="*/ 44 w 48"/>
                  <a:gd name="T31" fmla="*/ 54062 h 48"/>
                  <a:gd name="T32" fmla="*/ 41 w 48"/>
                  <a:gd name="T33" fmla="*/ 43872 h 48"/>
                  <a:gd name="T34" fmla="*/ 35 w 48"/>
                  <a:gd name="T35" fmla="*/ 34510 h 48"/>
                  <a:gd name="T36" fmla="*/ 28 w 48"/>
                  <a:gd name="T37" fmla="*/ 24237 h 48"/>
                  <a:gd name="T38" fmla="*/ 21 w 48"/>
                  <a:gd name="T39" fmla="*/ 16264 h 48"/>
                  <a:gd name="T40" fmla="*/ 13 w 48"/>
                  <a:gd name="T41" fmla="*/ 334 h 48"/>
                  <a:gd name="T42" fmla="*/ 1 w 48"/>
                  <a:gd name="T43" fmla="*/ 0 h 48"/>
                  <a:gd name="T44" fmla="*/ 0 w 48"/>
                  <a:gd name="T45" fmla="*/ 1282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8"/>
                  <a:gd name="T70" fmla="*/ 0 h 48"/>
                  <a:gd name="T71" fmla="*/ 48 w 48"/>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8" h="48">
                    <a:moveTo>
                      <a:pt x="0" y="8"/>
                    </a:moveTo>
                    <a:lnTo>
                      <a:pt x="9" y="13"/>
                    </a:lnTo>
                    <a:lnTo>
                      <a:pt x="17" y="18"/>
                    </a:lnTo>
                    <a:lnTo>
                      <a:pt x="25" y="24"/>
                    </a:lnTo>
                    <a:lnTo>
                      <a:pt x="31" y="29"/>
                    </a:lnTo>
                    <a:lnTo>
                      <a:pt x="35" y="35"/>
                    </a:lnTo>
                    <a:lnTo>
                      <a:pt x="39" y="39"/>
                    </a:lnTo>
                    <a:lnTo>
                      <a:pt x="39" y="40"/>
                    </a:lnTo>
                    <a:lnTo>
                      <a:pt x="39" y="41"/>
                    </a:lnTo>
                    <a:lnTo>
                      <a:pt x="40" y="40"/>
                    </a:lnTo>
                    <a:lnTo>
                      <a:pt x="40" y="39"/>
                    </a:lnTo>
                    <a:lnTo>
                      <a:pt x="44" y="48"/>
                    </a:lnTo>
                    <a:lnTo>
                      <a:pt x="47" y="45"/>
                    </a:lnTo>
                    <a:lnTo>
                      <a:pt x="48" y="41"/>
                    </a:lnTo>
                    <a:lnTo>
                      <a:pt x="47" y="38"/>
                    </a:lnTo>
                    <a:lnTo>
                      <a:pt x="46" y="35"/>
                    </a:lnTo>
                    <a:lnTo>
                      <a:pt x="43" y="29"/>
                    </a:lnTo>
                    <a:lnTo>
                      <a:pt x="36" y="23"/>
                    </a:lnTo>
                    <a:lnTo>
                      <a:pt x="30" y="16"/>
                    </a:lnTo>
                    <a:lnTo>
                      <a:pt x="22" y="11"/>
                    </a:lnTo>
                    <a:lnTo>
                      <a:pt x="13" y="5"/>
                    </a:lnTo>
                    <a:lnTo>
                      <a:pt x="5"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00" name="Freeform 70"/>
              <p:cNvSpPr>
                <a:spLocks noChangeArrowheads="1"/>
              </p:cNvSpPr>
              <p:nvPr/>
            </p:nvSpPr>
            <p:spPr bwMode="auto">
              <a:xfrm>
                <a:off x="1679" y="95"/>
                <a:ext cx="54" cy="12"/>
              </a:xfrm>
              <a:custGeom>
                <a:avLst/>
                <a:gdLst>
                  <a:gd name="T0" fmla="*/ 0 w 57"/>
                  <a:gd name="T1" fmla="*/ 59 h 17"/>
                  <a:gd name="T2" fmla="*/ 4 w 57"/>
                  <a:gd name="T3" fmla="*/ 59 h 17"/>
                  <a:gd name="T4" fmla="*/ 9 w 57"/>
                  <a:gd name="T5" fmla="*/ 59 h 17"/>
                  <a:gd name="T6" fmla="*/ 345 w 57"/>
                  <a:gd name="T7" fmla="*/ 59 h 17"/>
                  <a:gd name="T8" fmla="*/ 494 w 57"/>
                  <a:gd name="T9" fmla="*/ 59 h 17"/>
                  <a:gd name="T10" fmla="*/ 718 w 57"/>
                  <a:gd name="T11" fmla="*/ 62 h 17"/>
                  <a:gd name="T12" fmla="*/ 881 w 57"/>
                  <a:gd name="T13" fmla="*/ 68 h 17"/>
                  <a:gd name="T14" fmla="*/ 1066 w 57"/>
                  <a:gd name="T15" fmla="*/ 77 h 17"/>
                  <a:gd name="T16" fmla="*/ 1243 w 57"/>
                  <a:gd name="T17" fmla="*/ 87 h 17"/>
                  <a:gd name="T18" fmla="*/ 1330 w 57"/>
                  <a:gd name="T19" fmla="*/ 55 h 17"/>
                  <a:gd name="T20" fmla="*/ 1140 w 57"/>
                  <a:gd name="T21" fmla="*/ 1 h 17"/>
                  <a:gd name="T22" fmla="*/ 929 w 57"/>
                  <a:gd name="T23" fmla="*/ 1 h 17"/>
                  <a:gd name="T24" fmla="*/ 745 w 57"/>
                  <a:gd name="T25" fmla="*/ 1 h 17"/>
                  <a:gd name="T26" fmla="*/ 520 w 57"/>
                  <a:gd name="T27" fmla="*/ 1 h 17"/>
                  <a:gd name="T28" fmla="*/ 345 w 57"/>
                  <a:gd name="T29" fmla="*/ 1 h 17"/>
                  <a:gd name="T30" fmla="*/ 9 w 57"/>
                  <a:gd name="T31" fmla="*/ 1 h 17"/>
                  <a:gd name="T32" fmla="*/ 4 w 57"/>
                  <a:gd name="T33" fmla="*/ 0 h 17"/>
                  <a:gd name="T34" fmla="*/ 0 w 57"/>
                  <a:gd name="T35" fmla="*/ 1 h 17"/>
                  <a:gd name="T36" fmla="*/ 0 w 57"/>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7"/>
                  <a:gd name="T59" fmla="*/ 57 w 5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7">
                    <a:moveTo>
                      <a:pt x="0" y="10"/>
                    </a:moveTo>
                    <a:lnTo>
                      <a:pt x="4" y="10"/>
                    </a:lnTo>
                    <a:lnTo>
                      <a:pt x="9" y="10"/>
                    </a:lnTo>
                    <a:lnTo>
                      <a:pt x="15" y="10"/>
                    </a:lnTo>
                    <a:lnTo>
                      <a:pt x="22" y="10"/>
                    </a:lnTo>
                    <a:lnTo>
                      <a:pt x="30" y="11"/>
                    </a:lnTo>
                    <a:lnTo>
                      <a:pt x="38" y="13"/>
                    </a:lnTo>
                    <a:lnTo>
                      <a:pt x="45" y="15"/>
                    </a:lnTo>
                    <a:lnTo>
                      <a:pt x="52" y="17"/>
                    </a:lnTo>
                    <a:lnTo>
                      <a:pt x="57" y="9"/>
                    </a:lnTo>
                    <a:lnTo>
                      <a:pt x="48" y="6"/>
                    </a:lnTo>
                    <a:lnTo>
                      <a:pt x="40" y="4"/>
                    </a:lnTo>
                    <a:lnTo>
                      <a:pt x="31" y="2"/>
                    </a:lnTo>
                    <a:lnTo>
                      <a:pt x="23" y="1"/>
                    </a:lnTo>
                    <a:lnTo>
                      <a:pt x="15" y="1"/>
                    </a:lnTo>
                    <a:lnTo>
                      <a:pt x="9" y="1"/>
                    </a:lnTo>
                    <a:lnTo>
                      <a:pt x="4" y="0"/>
                    </a:lnTo>
                    <a:lnTo>
                      <a:pt x="0" y="1"/>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01" name="Freeform 71"/>
              <p:cNvSpPr>
                <a:spLocks noChangeArrowheads="1"/>
              </p:cNvSpPr>
              <p:nvPr/>
            </p:nvSpPr>
            <p:spPr bwMode="auto">
              <a:xfrm>
                <a:off x="4204" y="101"/>
                <a:ext cx="104" cy="53"/>
              </a:xfrm>
              <a:custGeom>
                <a:avLst/>
                <a:gdLst>
                  <a:gd name="T0" fmla="*/ 8 w 104"/>
                  <a:gd name="T1" fmla="*/ 0 h 55"/>
                  <a:gd name="T2" fmla="*/ 3 w 104"/>
                  <a:gd name="T3" fmla="*/ 0 h 55"/>
                  <a:gd name="T4" fmla="*/ 0 w 104"/>
                  <a:gd name="T5" fmla="*/ 4 h 55"/>
                  <a:gd name="T6" fmla="*/ 0 w 104"/>
                  <a:gd name="T7" fmla="*/ 809 h 55"/>
                  <a:gd name="T8" fmla="*/ 1 w 104"/>
                  <a:gd name="T9" fmla="*/ 1162 h 55"/>
                  <a:gd name="T10" fmla="*/ 3 w 104"/>
                  <a:gd name="T11" fmla="*/ 1752 h 55"/>
                  <a:gd name="T12" fmla="*/ 7 w 104"/>
                  <a:gd name="T13" fmla="*/ 2330 h 55"/>
                  <a:gd name="T14" fmla="*/ 646 w 104"/>
                  <a:gd name="T15" fmla="*/ 2942 h 55"/>
                  <a:gd name="T16" fmla="*/ 903 w 104"/>
                  <a:gd name="T17" fmla="*/ 3633 h 55"/>
                  <a:gd name="T18" fmla="*/ 1337 w 104"/>
                  <a:gd name="T19" fmla="*/ 4085 h 55"/>
                  <a:gd name="T20" fmla="*/ 1772 w 104"/>
                  <a:gd name="T21" fmla="*/ 4627 h 55"/>
                  <a:gd name="T22" fmla="*/ 2245 w 104"/>
                  <a:gd name="T23" fmla="*/ 5159 h 55"/>
                  <a:gd name="T24" fmla="*/ 2708 w 104"/>
                  <a:gd name="T25" fmla="*/ 5324 h 55"/>
                  <a:gd name="T26" fmla="*/ 3203 w 104"/>
                  <a:gd name="T27" fmla="*/ 5537 h 55"/>
                  <a:gd name="T28" fmla="*/ 3721 w 104"/>
                  <a:gd name="T29" fmla="*/ 5408 h 55"/>
                  <a:gd name="T30" fmla="*/ 4240 w 104"/>
                  <a:gd name="T31" fmla="*/ 5202 h 55"/>
                  <a:gd name="T32" fmla="*/ 4787 w 104"/>
                  <a:gd name="T33" fmla="*/ 4811 h 55"/>
                  <a:gd name="T34" fmla="*/ 4859 w 104"/>
                  <a:gd name="T35" fmla="*/ 4627 h 55"/>
                  <a:gd name="T36" fmla="*/ 4859 w 104"/>
                  <a:gd name="T37" fmla="*/ 4484 h 55"/>
                  <a:gd name="T38" fmla="*/ 4859 w 104"/>
                  <a:gd name="T39" fmla="*/ 4311 h 55"/>
                  <a:gd name="T40" fmla="*/ 4787 w 104"/>
                  <a:gd name="T41" fmla="*/ 4085 h 55"/>
                  <a:gd name="T42" fmla="*/ 4658 w 104"/>
                  <a:gd name="T43" fmla="*/ 3633 h 55"/>
                  <a:gd name="T44" fmla="*/ 4404 w 104"/>
                  <a:gd name="T45" fmla="*/ 2942 h 55"/>
                  <a:gd name="T46" fmla="*/ 4107 w 104"/>
                  <a:gd name="T47" fmla="*/ 2489 h 55"/>
                  <a:gd name="T48" fmla="*/ 3750 w 104"/>
                  <a:gd name="T49" fmla="*/ 1752 h 55"/>
                  <a:gd name="T50" fmla="*/ 3352 w 104"/>
                  <a:gd name="T51" fmla="*/ 1162 h 55"/>
                  <a:gd name="T52" fmla="*/ 2974 w 104"/>
                  <a:gd name="T53" fmla="*/ 868 h 55"/>
                  <a:gd name="T54" fmla="*/ 2560 w 104"/>
                  <a:gd name="T55" fmla="*/ 40 h 55"/>
                  <a:gd name="T56" fmla="*/ 2245 w 104"/>
                  <a:gd name="T57" fmla="*/ 4 h 55"/>
                  <a:gd name="T58" fmla="*/ 1795 w 104"/>
                  <a:gd name="T59" fmla="*/ 1 h 55"/>
                  <a:gd name="T60" fmla="*/ 1498 w 104"/>
                  <a:gd name="T61" fmla="*/ 0 h 55"/>
                  <a:gd name="T62" fmla="*/ 1132 w 104"/>
                  <a:gd name="T63" fmla="*/ 0 h 55"/>
                  <a:gd name="T64" fmla="*/ 807 w 104"/>
                  <a:gd name="T65" fmla="*/ 0 h 55"/>
                  <a:gd name="T66" fmla="*/ 577 w 104"/>
                  <a:gd name="T67" fmla="*/ 0 h 55"/>
                  <a:gd name="T68" fmla="*/ 8 w 104"/>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4"/>
                  <a:gd name="T106" fmla="*/ 0 h 55"/>
                  <a:gd name="T107" fmla="*/ 104 w 104"/>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4" h="55">
                    <a:moveTo>
                      <a:pt x="8" y="0"/>
                    </a:moveTo>
                    <a:lnTo>
                      <a:pt x="3" y="0"/>
                    </a:lnTo>
                    <a:lnTo>
                      <a:pt x="0" y="4"/>
                    </a:lnTo>
                    <a:lnTo>
                      <a:pt x="0" y="7"/>
                    </a:lnTo>
                    <a:lnTo>
                      <a:pt x="1" y="12"/>
                    </a:lnTo>
                    <a:lnTo>
                      <a:pt x="3" y="18"/>
                    </a:lnTo>
                    <a:lnTo>
                      <a:pt x="7" y="23"/>
                    </a:lnTo>
                    <a:lnTo>
                      <a:pt x="14" y="30"/>
                    </a:lnTo>
                    <a:lnTo>
                      <a:pt x="20" y="36"/>
                    </a:lnTo>
                    <a:lnTo>
                      <a:pt x="28" y="41"/>
                    </a:lnTo>
                    <a:lnTo>
                      <a:pt x="38" y="46"/>
                    </a:lnTo>
                    <a:lnTo>
                      <a:pt x="48" y="51"/>
                    </a:lnTo>
                    <a:lnTo>
                      <a:pt x="58" y="53"/>
                    </a:lnTo>
                    <a:lnTo>
                      <a:pt x="69" y="55"/>
                    </a:lnTo>
                    <a:lnTo>
                      <a:pt x="79" y="54"/>
                    </a:lnTo>
                    <a:lnTo>
                      <a:pt x="91" y="52"/>
                    </a:lnTo>
                    <a:lnTo>
                      <a:pt x="103" y="48"/>
                    </a:lnTo>
                    <a:lnTo>
                      <a:pt x="104" y="46"/>
                    </a:lnTo>
                    <a:lnTo>
                      <a:pt x="104" y="45"/>
                    </a:lnTo>
                    <a:lnTo>
                      <a:pt x="104" y="43"/>
                    </a:lnTo>
                    <a:lnTo>
                      <a:pt x="103" y="41"/>
                    </a:lnTo>
                    <a:lnTo>
                      <a:pt x="99" y="36"/>
                    </a:lnTo>
                    <a:lnTo>
                      <a:pt x="94" y="30"/>
                    </a:lnTo>
                    <a:lnTo>
                      <a:pt x="88" y="25"/>
                    </a:lnTo>
                    <a:lnTo>
                      <a:pt x="80" y="18"/>
                    </a:lnTo>
                    <a:lnTo>
                      <a:pt x="72" y="12"/>
                    </a:lnTo>
                    <a:lnTo>
                      <a:pt x="63" y="8"/>
                    </a:lnTo>
                    <a:lnTo>
                      <a:pt x="55" y="6"/>
                    </a:lnTo>
                    <a:lnTo>
                      <a:pt x="48" y="4"/>
                    </a:lnTo>
                    <a:lnTo>
                      <a:pt x="39" y="1"/>
                    </a:lnTo>
                    <a:lnTo>
                      <a:pt x="32" y="0"/>
                    </a:lnTo>
                    <a:lnTo>
                      <a:pt x="24" y="0"/>
                    </a:lnTo>
                    <a:lnTo>
                      <a:pt x="18" y="0"/>
                    </a:lnTo>
                    <a:lnTo>
                      <a:pt x="12"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02" name="Freeform 72"/>
              <p:cNvSpPr>
                <a:spLocks noChangeArrowheads="1"/>
              </p:cNvSpPr>
              <p:nvPr/>
            </p:nvSpPr>
            <p:spPr bwMode="auto">
              <a:xfrm>
                <a:off x="4198" y="95"/>
                <a:ext cx="111" cy="65"/>
              </a:xfrm>
              <a:custGeom>
                <a:avLst/>
                <a:gdLst>
                  <a:gd name="T0" fmla="*/ 7674 w 110"/>
                  <a:gd name="T1" fmla="*/ 11284 h 65"/>
                  <a:gd name="T2" fmla="*/ 6858 w 110"/>
                  <a:gd name="T3" fmla="*/ 12386 h 65"/>
                  <a:gd name="T4" fmla="*/ 6062 w 110"/>
                  <a:gd name="T5" fmla="*/ 13071 h 65"/>
                  <a:gd name="T6" fmla="*/ 5358 w 110"/>
                  <a:gd name="T7" fmla="*/ 13074 h 65"/>
                  <a:gd name="T8" fmla="*/ 4600 w 110"/>
                  <a:gd name="T9" fmla="*/ 12894 h 65"/>
                  <a:gd name="T10" fmla="*/ 3918 w 110"/>
                  <a:gd name="T11" fmla="*/ 12155 h 65"/>
                  <a:gd name="T12" fmla="*/ 3234 w 110"/>
                  <a:gd name="T13" fmla="*/ 11268 h 65"/>
                  <a:gd name="T14" fmla="*/ 2641 w 110"/>
                  <a:gd name="T15" fmla="*/ 10316 h 65"/>
                  <a:gd name="T16" fmla="*/ 2062 w 110"/>
                  <a:gd name="T17" fmla="*/ 8900 h 65"/>
                  <a:gd name="T18" fmla="*/ 1610 w 110"/>
                  <a:gd name="T19" fmla="*/ 7679 h 65"/>
                  <a:gd name="T20" fmla="*/ 1112 w 110"/>
                  <a:gd name="T21" fmla="*/ 5789 h 65"/>
                  <a:gd name="T22" fmla="*/ 870 w 110"/>
                  <a:gd name="T23" fmla="*/ 4923 h 65"/>
                  <a:gd name="T24" fmla="*/ 720 w 110"/>
                  <a:gd name="T25" fmla="*/ 3388 h 65"/>
                  <a:gd name="T26" fmla="*/ 720 w 110"/>
                  <a:gd name="T27" fmla="*/ 2704 h 65"/>
                  <a:gd name="T28" fmla="*/ 720 w 110"/>
                  <a:gd name="T29" fmla="*/ 2508 h 65"/>
                  <a:gd name="T30" fmla="*/ 769 w 110"/>
                  <a:gd name="T31" fmla="*/ 2338 h 65"/>
                  <a:gd name="T32" fmla="*/ 923 w 110"/>
                  <a:gd name="T33" fmla="*/ 2338 h 65"/>
                  <a:gd name="T34" fmla="*/ 923 w 110"/>
                  <a:gd name="T35" fmla="*/ 0 h 65"/>
                  <a:gd name="T36" fmla="*/ 6 w 110"/>
                  <a:gd name="T37" fmla="*/ 2 h 65"/>
                  <a:gd name="T38" fmla="*/ 2 w 110"/>
                  <a:gd name="T39" fmla="*/ 75 h 65"/>
                  <a:gd name="T40" fmla="*/ 0 w 110"/>
                  <a:gd name="T41" fmla="*/ 2704 h 65"/>
                  <a:gd name="T42" fmla="*/ 2 w 110"/>
                  <a:gd name="T43" fmla="*/ 4565 h 65"/>
                  <a:gd name="T44" fmla="*/ 5 w 110"/>
                  <a:gd name="T45" fmla="*/ 5789 h 65"/>
                  <a:gd name="T46" fmla="*/ 720 w 110"/>
                  <a:gd name="T47" fmla="*/ 7679 h 65"/>
                  <a:gd name="T48" fmla="*/ 1112 w 110"/>
                  <a:gd name="T49" fmla="*/ 9015 h 65"/>
                  <a:gd name="T50" fmla="*/ 1711 w 110"/>
                  <a:gd name="T51" fmla="*/ 10489 h 65"/>
                  <a:gd name="T52" fmla="*/ 2234 w 110"/>
                  <a:gd name="T53" fmla="*/ 11966 h 65"/>
                  <a:gd name="T54" fmla="*/ 3040 w 110"/>
                  <a:gd name="T55" fmla="*/ 13074 h 65"/>
                  <a:gd name="T56" fmla="*/ 3659 w 110"/>
                  <a:gd name="T57" fmla="*/ 14093 h 65"/>
                  <a:gd name="T58" fmla="*/ 4453 w 110"/>
                  <a:gd name="T59" fmla="*/ 14959 h 65"/>
                  <a:gd name="T60" fmla="*/ 5358 w 110"/>
                  <a:gd name="T61" fmla="*/ 15185 h 65"/>
                  <a:gd name="T62" fmla="*/ 6111 w 110"/>
                  <a:gd name="T63" fmla="*/ 15148 h 65"/>
                  <a:gd name="T64" fmla="*/ 7084 w 110"/>
                  <a:gd name="T65" fmla="*/ 14355 h 65"/>
                  <a:gd name="T66" fmla="*/ 8014 w 110"/>
                  <a:gd name="T67" fmla="*/ 13074 h 65"/>
                  <a:gd name="T68" fmla="*/ 7674 w 110"/>
                  <a:gd name="T69" fmla="*/ 11284 h 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0"/>
                  <a:gd name="T106" fmla="*/ 0 h 65"/>
                  <a:gd name="T107" fmla="*/ 110 w 110"/>
                  <a:gd name="T108" fmla="*/ 65 h 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0" h="65">
                    <a:moveTo>
                      <a:pt x="105" y="48"/>
                    </a:moveTo>
                    <a:lnTo>
                      <a:pt x="95" y="53"/>
                    </a:lnTo>
                    <a:lnTo>
                      <a:pt x="84" y="55"/>
                    </a:lnTo>
                    <a:lnTo>
                      <a:pt x="74" y="56"/>
                    </a:lnTo>
                    <a:lnTo>
                      <a:pt x="63" y="54"/>
                    </a:lnTo>
                    <a:lnTo>
                      <a:pt x="54" y="51"/>
                    </a:lnTo>
                    <a:lnTo>
                      <a:pt x="44" y="47"/>
                    </a:lnTo>
                    <a:lnTo>
                      <a:pt x="36" y="43"/>
                    </a:lnTo>
                    <a:lnTo>
                      <a:pt x="28" y="37"/>
                    </a:lnTo>
                    <a:lnTo>
                      <a:pt x="22" y="32"/>
                    </a:lnTo>
                    <a:lnTo>
                      <a:pt x="16" y="25"/>
                    </a:lnTo>
                    <a:lnTo>
                      <a:pt x="12" y="20"/>
                    </a:lnTo>
                    <a:lnTo>
                      <a:pt x="9" y="15"/>
                    </a:lnTo>
                    <a:lnTo>
                      <a:pt x="9" y="12"/>
                    </a:lnTo>
                    <a:lnTo>
                      <a:pt x="9" y="11"/>
                    </a:lnTo>
                    <a:lnTo>
                      <a:pt x="10" y="10"/>
                    </a:lnTo>
                    <a:lnTo>
                      <a:pt x="13" y="10"/>
                    </a:lnTo>
                    <a:lnTo>
                      <a:pt x="13" y="0"/>
                    </a:lnTo>
                    <a:lnTo>
                      <a:pt x="6" y="2"/>
                    </a:lnTo>
                    <a:lnTo>
                      <a:pt x="2" y="6"/>
                    </a:lnTo>
                    <a:lnTo>
                      <a:pt x="0" y="12"/>
                    </a:lnTo>
                    <a:lnTo>
                      <a:pt x="2" y="19"/>
                    </a:lnTo>
                    <a:lnTo>
                      <a:pt x="5" y="25"/>
                    </a:lnTo>
                    <a:lnTo>
                      <a:pt x="9" y="32"/>
                    </a:lnTo>
                    <a:lnTo>
                      <a:pt x="16" y="38"/>
                    </a:lnTo>
                    <a:lnTo>
                      <a:pt x="23" y="45"/>
                    </a:lnTo>
                    <a:lnTo>
                      <a:pt x="31" y="50"/>
                    </a:lnTo>
                    <a:lnTo>
                      <a:pt x="41" y="56"/>
                    </a:lnTo>
                    <a:lnTo>
                      <a:pt x="50" y="60"/>
                    </a:lnTo>
                    <a:lnTo>
                      <a:pt x="62" y="62"/>
                    </a:lnTo>
                    <a:lnTo>
                      <a:pt x="74" y="65"/>
                    </a:lnTo>
                    <a:lnTo>
                      <a:pt x="85" y="64"/>
                    </a:lnTo>
                    <a:lnTo>
                      <a:pt x="97" y="61"/>
                    </a:lnTo>
                    <a:lnTo>
                      <a:pt x="110" y="56"/>
                    </a:lnTo>
                    <a:lnTo>
                      <a:pt x="105" y="4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03" name="Freeform 73"/>
              <p:cNvSpPr>
                <a:spLocks noChangeArrowheads="1"/>
              </p:cNvSpPr>
              <p:nvPr/>
            </p:nvSpPr>
            <p:spPr bwMode="auto">
              <a:xfrm>
                <a:off x="4268" y="105"/>
                <a:ext cx="44" cy="52"/>
              </a:xfrm>
              <a:custGeom>
                <a:avLst/>
                <a:gdLst>
                  <a:gd name="T0" fmla="*/ 0 w 47"/>
                  <a:gd name="T1" fmla="*/ 19467 h 47"/>
                  <a:gd name="T2" fmla="*/ 447 w 47"/>
                  <a:gd name="T3" fmla="*/ 29200 h 47"/>
                  <a:gd name="T4" fmla="*/ 690 w 47"/>
                  <a:gd name="T5" fmla="*/ 44124 h 47"/>
                  <a:gd name="T6" fmla="*/ 1131 w 47"/>
                  <a:gd name="T7" fmla="*/ 56339 h 47"/>
                  <a:gd name="T8" fmla="*/ 1361 w 47"/>
                  <a:gd name="T9" fmla="*/ 70003 h 47"/>
                  <a:gd name="T10" fmla="*/ 1577 w 47"/>
                  <a:gd name="T11" fmla="*/ 82982 h 47"/>
                  <a:gd name="T12" fmla="*/ 1744 w 47"/>
                  <a:gd name="T13" fmla="*/ 91926 h 47"/>
                  <a:gd name="T14" fmla="*/ 1744 w 47"/>
                  <a:gd name="T15" fmla="*/ 96946 h 47"/>
                  <a:gd name="T16" fmla="*/ 1785 w 47"/>
                  <a:gd name="T17" fmla="*/ 91926 h 47"/>
                  <a:gd name="T18" fmla="*/ 2020 w 47"/>
                  <a:gd name="T19" fmla="*/ 114133 h 47"/>
                  <a:gd name="T20" fmla="*/ 2101 w 47"/>
                  <a:gd name="T21" fmla="*/ 107351 h 47"/>
                  <a:gd name="T22" fmla="*/ 2149 w 47"/>
                  <a:gd name="T23" fmla="*/ 97711 h 47"/>
                  <a:gd name="T24" fmla="*/ 2149 w 47"/>
                  <a:gd name="T25" fmla="*/ 90025 h 47"/>
                  <a:gd name="T26" fmla="*/ 2101 w 47"/>
                  <a:gd name="T27" fmla="*/ 82982 h 47"/>
                  <a:gd name="T28" fmla="*/ 1901 w 47"/>
                  <a:gd name="T29" fmla="*/ 70003 h 47"/>
                  <a:gd name="T30" fmla="*/ 1639 w 47"/>
                  <a:gd name="T31" fmla="*/ 54832 h 47"/>
                  <a:gd name="T32" fmla="*/ 1361 w 47"/>
                  <a:gd name="T33" fmla="*/ 37351 h 47"/>
                  <a:gd name="T34" fmla="*/ 940 w 47"/>
                  <a:gd name="T35" fmla="*/ 24925 h 47"/>
                  <a:gd name="T36" fmla="*/ 572 w 47"/>
                  <a:gd name="T37" fmla="*/ 469 h 47"/>
                  <a:gd name="T38" fmla="*/ 3 w 47"/>
                  <a:gd name="T39" fmla="*/ 0 h 47"/>
                  <a:gd name="T40" fmla="*/ 0 w 47"/>
                  <a:gd name="T41" fmla="*/ 19467 h 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7"/>
                  <a:gd name="T64" fmla="*/ 0 h 47"/>
                  <a:gd name="T65" fmla="*/ 47 w 47"/>
                  <a:gd name="T66" fmla="*/ 47 h 4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7" h="47">
                    <a:moveTo>
                      <a:pt x="0" y="8"/>
                    </a:moveTo>
                    <a:lnTo>
                      <a:pt x="9" y="13"/>
                    </a:lnTo>
                    <a:lnTo>
                      <a:pt x="16" y="18"/>
                    </a:lnTo>
                    <a:lnTo>
                      <a:pt x="24" y="24"/>
                    </a:lnTo>
                    <a:lnTo>
                      <a:pt x="30" y="29"/>
                    </a:lnTo>
                    <a:lnTo>
                      <a:pt x="35" y="35"/>
                    </a:lnTo>
                    <a:lnTo>
                      <a:pt x="38" y="39"/>
                    </a:lnTo>
                    <a:lnTo>
                      <a:pt x="38" y="40"/>
                    </a:lnTo>
                    <a:lnTo>
                      <a:pt x="39" y="39"/>
                    </a:lnTo>
                    <a:lnTo>
                      <a:pt x="44" y="47"/>
                    </a:lnTo>
                    <a:lnTo>
                      <a:pt x="46" y="45"/>
                    </a:lnTo>
                    <a:lnTo>
                      <a:pt x="47" y="41"/>
                    </a:lnTo>
                    <a:lnTo>
                      <a:pt x="47" y="38"/>
                    </a:lnTo>
                    <a:lnTo>
                      <a:pt x="46" y="35"/>
                    </a:lnTo>
                    <a:lnTo>
                      <a:pt x="42" y="29"/>
                    </a:lnTo>
                    <a:lnTo>
                      <a:pt x="36" y="23"/>
                    </a:lnTo>
                    <a:lnTo>
                      <a:pt x="30" y="16"/>
                    </a:lnTo>
                    <a:lnTo>
                      <a:pt x="21" y="11"/>
                    </a:lnTo>
                    <a:lnTo>
                      <a:pt x="13"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04" name="Freeform 74"/>
              <p:cNvSpPr>
                <a:spLocks noChangeArrowheads="1"/>
              </p:cNvSpPr>
              <p:nvPr/>
            </p:nvSpPr>
            <p:spPr bwMode="auto">
              <a:xfrm>
                <a:off x="4212" y="95"/>
                <a:ext cx="53" cy="12"/>
              </a:xfrm>
              <a:custGeom>
                <a:avLst/>
                <a:gdLst>
                  <a:gd name="T0" fmla="*/ 0 w 56"/>
                  <a:gd name="T1" fmla="*/ 59 h 17"/>
                  <a:gd name="T2" fmla="*/ 4 w 56"/>
                  <a:gd name="T3" fmla="*/ 59 h 17"/>
                  <a:gd name="T4" fmla="*/ 282 w 56"/>
                  <a:gd name="T5" fmla="*/ 59 h 17"/>
                  <a:gd name="T6" fmla="*/ 367 w 56"/>
                  <a:gd name="T7" fmla="*/ 59 h 17"/>
                  <a:gd name="T8" fmla="*/ 557 w 56"/>
                  <a:gd name="T9" fmla="*/ 59 h 17"/>
                  <a:gd name="T10" fmla="*/ 761 w 56"/>
                  <a:gd name="T11" fmla="*/ 62 h 17"/>
                  <a:gd name="T12" fmla="*/ 939 w 56"/>
                  <a:gd name="T13" fmla="*/ 68 h 17"/>
                  <a:gd name="T14" fmla="*/ 1157 w 56"/>
                  <a:gd name="T15" fmla="*/ 73 h 17"/>
                  <a:gd name="T16" fmla="*/ 1338 w 56"/>
                  <a:gd name="T17" fmla="*/ 87 h 17"/>
                  <a:gd name="T18" fmla="*/ 1410 w 56"/>
                  <a:gd name="T19" fmla="*/ 55 h 17"/>
                  <a:gd name="T20" fmla="*/ 1224 w 56"/>
                  <a:gd name="T21" fmla="*/ 1 h 17"/>
                  <a:gd name="T22" fmla="*/ 989 w 56"/>
                  <a:gd name="T23" fmla="*/ 1 h 17"/>
                  <a:gd name="T24" fmla="*/ 801 w 56"/>
                  <a:gd name="T25" fmla="*/ 1 h 17"/>
                  <a:gd name="T26" fmla="*/ 587 w 56"/>
                  <a:gd name="T27" fmla="*/ 1 h 17"/>
                  <a:gd name="T28" fmla="*/ 387 w 56"/>
                  <a:gd name="T29" fmla="*/ 1 h 17"/>
                  <a:gd name="T30" fmla="*/ 282 w 56"/>
                  <a:gd name="T31" fmla="*/ 0 h 17"/>
                  <a:gd name="T32" fmla="*/ 4 w 56"/>
                  <a:gd name="T33" fmla="*/ 0 h 17"/>
                  <a:gd name="T34" fmla="*/ 0 w 56"/>
                  <a:gd name="T35" fmla="*/ 0 h 17"/>
                  <a:gd name="T36" fmla="*/ 0 w 56"/>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17"/>
                  <a:gd name="T59" fmla="*/ 56 w 5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17">
                    <a:moveTo>
                      <a:pt x="0" y="10"/>
                    </a:moveTo>
                    <a:lnTo>
                      <a:pt x="4" y="10"/>
                    </a:lnTo>
                    <a:lnTo>
                      <a:pt x="10" y="10"/>
                    </a:lnTo>
                    <a:lnTo>
                      <a:pt x="15" y="10"/>
                    </a:lnTo>
                    <a:lnTo>
                      <a:pt x="23" y="10"/>
                    </a:lnTo>
                    <a:lnTo>
                      <a:pt x="30" y="11"/>
                    </a:lnTo>
                    <a:lnTo>
                      <a:pt x="38" y="13"/>
                    </a:lnTo>
                    <a:lnTo>
                      <a:pt x="46" y="14"/>
                    </a:lnTo>
                    <a:lnTo>
                      <a:pt x="53" y="17"/>
                    </a:lnTo>
                    <a:lnTo>
                      <a:pt x="56" y="9"/>
                    </a:lnTo>
                    <a:lnTo>
                      <a:pt x="49" y="6"/>
                    </a:lnTo>
                    <a:lnTo>
                      <a:pt x="40" y="3"/>
                    </a:lnTo>
                    <a:lnTo>
                      <a:pt x="32" y="2"/>
                    </a:lnTo>
                    <a:lnTo>
                      <a:pt x="24" y="1"/>
                    </a:lnTo>
                    <a:lnTo>
                      <a:pt x="16" y="1"/>
                    </a:lnTo>
                    <a:lnTo>
                      <a:pt x="10" y="0"/>
                    </a:lnTo>
                    <a:lnTo>
                      <a:pt x="4"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05" name="Freeform 75"/>
              <p:cNvSpPr>
                <a:spLocks noChangeArrowheads="1"/>
              </p:cNvSpPr>
              <p:nvPr/>
            </p:nvSpPr>
            <p:spPr bwMode="auto">
              <a:xfrm>
                <a:off x="995" y="104"/>
                <a:ext cx="104" cy="53"/>
              </a:xfrm>
              <a:custGeom>
                <a:avLst/>
                <a:gdLst>
                  <a:gd name="T0" fmla="*/ 8 w 104"/>
                  <a:gd name="T1" fmla="*/ 0 h 54"/>
                  <a:gd name="T2" fmla="*/ 3 w 104"/>
                  <a:gd name="T3" fmla="*/ 0 h 54"/>
                  <a:gd name="T4" fmla="*/ 0 w 104"/>
                  <a:gd name="T5" fmla="*/ 3 h 54"/>
                  <a:gd name="T6" fmla="*/ 0 w 104"/>
                  <a:gd name="T7" fmla="*/ 70 h 54"/>
                  <a:gd name="T8" fmla="*/ 1 w 104"/>
                  <a:gd name="T9" fmla="*/ 2159 h 54"/>
                  <a:gd name="T10" fmla="*/ 3 w 104"/>
                  <a:gd name="T11" fmla="*/ 3080 h 54"/>
                  <a:gd name="T12" fmla="*/ 7 w 104"/>
                  <a:gd name="T13" fmla="*/ 4389 h 54"/>
                  <a:gd name="T14" fmla="*/ 646 w 104"/>
                  <a:gd name="T15" fmla="*/ 5440 h 54"/>
                  <a:gd name="T16" fmla="*/ 903 w 104"/>
                  <a:gd name="T17" fmla="*/ 6758 h 54"/>
                  <a:gd name="T18" fmla="*/ 1356 w 104"/>
                  <a:gd name="T19" fmla="*/ 7687 h 54"/>
                  <a:gd name="T20" fmla="*/ 1772 w 104"/>
                  <a:gd name="T21" fmla="*/ 8859 h 54"/>
                  <a:gd name="T22" fmla="*/ 2245 w 104"/>
                  <a:gd name="T23" fmla="*/ 9651 h 54"/>
                  <a:gd name="T24" fmla="*/ 2708 w 104"/>
                  <a:gd name="T25" fmla="*/ 9740 h 54"/>
                  <a:gd name="T26" fmla="*/ 3203 w 104"/>
                  <a:gd name="T27" fmla="*/ 10373 h 54"/>
                  <a:gd name="T28" fmla="*/ 3750 w 104"/>
                  <a:gd name="T29" fmla="*/ 10228 h 54"/>
                  <a:gd name="T30" fmla="*/ 4240 w 104"/>
                  <a:gd name="T31" fmla="*/ 9729 h 54"/>
                  <a:gd name="T32" fmla="*/ 4787 w 104"/>
                  <a:gd name="T33" fmla="*/ 9006 h 54"/>
                  <a:gd name="T34" fmla="*/ 4859 w 104"/>
                  <a:gd name="T35" fmla="*/ 8859 h 54"/>
                  <a:gd name="T36" fmla="*/ 4859 w 104"/>
                  <a:gd name="T37" fmla="*/ 8445 h 54"/>
                  <a:gd name="T38" fmla="*/ 4859 w 104"/>
                  <a:gd name="T39" fmla="*/ 7871 h 54"/>
                  <a:gd name="T40" fmla="*/ 4787 w 104"/>
                  <a:gd name="T41" fmla="*/ 7687 h 54"/>
                  <a:gd name="T42" fmla="*/ 4658 w 104"/>
                  <a:gd name="T43" fmla="*/ 6758 h 54"/>
                  <a:gd name="T44" fmla="*/ 4404 w 104"/>
                  <a:gd name="T45" fmla="*/ 5440 h 54"/>
                  <a:gd name="T46" fmla="*/ 4107 w 104"/>
                  <a:gd name="T47" fmla="*/ 4649 h 54"/>
                  <a:gd name="T48" fmla="*/ 3750 w 104"/>
                  <a:gd name="T49" fmla="*/ 3080 h 54"/>
                  <a:gd name="T50" fmla="*/ 3352 w 104"/>
                  <a:gd name="T51" fmla="*/ 2159 h 54"/>
                  <a:gd name="T52" fmla="*/ 2974 w 104"/>
                  <a:gd name="T53" fmla="*/ 1488 h 54"/>
                  <a:gd name="T54" fmla="*/ 2560 w 104"/>
                  <a:gd name="T55" fmla="*/ 4 h 54"/>
                  <a:gd name="T56" fmla="*/ 2245 w 104"/>
                  <a:gd name="T57" fmla="*/ 2 h 54"/>
                  <a:gd name="T58" fmla="*/ 1795 w 104"/>
                  <a:gd name="T59" fmla="*/ 1 h 54"/>
                  <a:gd name="T60" fmla="*/ 1498 w 104"/>
                  <a:gd name="T61" fmla="*/ 0 h 54"/>
                  <a:gd name="T62" fmla="*/ 1132 w 104"/>
                  <a:gd name="T63" fmla="*/ 0 h 54"/>
                  <a:gd name="T64" fmla="*/ 807 w 104"/>
                  <a:gd name="T65" fmla="*/ 0 h 54"/>
                  <a:gd name="T66" fmla="*/ 611 w 104"/>
                  <a:gd name="T67" fmla="*/ 0 h 54"/>
                  <a:gd name="T68" fmla="*/ 8 w 104"/>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4"/>
                  <a:gd name="T106" fmla="*/ 0 h 54"/>
                  <a:gd name="T107" fmla="*/ 104 w 104"/>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4" h="54">
                    <a:moveTo>
                      <a:pt x="8" y="0"/>
                    </a:moveTo>
                    <a:lnTo>
                      <a:pt x="3" y="0"/>
                    </a:lnTo>
                    <a:lnTo>
                      <a:pt x="0" y="3"/>
                    </a:lnTo>
                    <a:lnTo>
                      <a:pt x="0" y="6"/>
                    </a:lnTo>
                    <a:lnTo>
                      <a:pt x="1" y="12"/>
                    </a:lnTo>
                    <a:lnTo>
                      <a:pt x="3" y="17"/>
                    </a:lnTo>
                    <a:lnTo>
                      <a:pt x="7" y="23"/>
                    </a:lnTo>
                    <a:lnTo>
                      <a:pt x="14" y="29"/>
                    </a:lnTo>
                    <a:lnTo>
                      <a:pt x="20" y="35"/>
                    </a:lnTo>
                    <a:lnTo>
                      <a:pt x="29" y="40"/>
                    </a:lnTo>
                    <a:lnTo>
                      <a:pt x="38" y="46"/>
                    </a:lnTo>
                    <a:lnTo>
                      <a:pt x="48" y="50"/>
                    </a:lnTo>
                    <a:lnTo>
                      <a:pt x="58" y="52"/>
                    </a:lnTo>
                    <a:lnTo>
                      <a:pt x="69" y="54"/>
                    </a:lnTo>
                    <a:lnTo>
                      <a:pt x="80" y="53"/>
                    </a:lnTo>
                    <a:lnTo>
                      <a:pt x="91" y="51"/>
                    </a:lnTo>
                    <a:lnTo>
                      <a:pt x="103" y="47"/>
                    </a:lnTo>
                    <a:lnTo>
                      <a:pt x="104" y="46"/>
                    </a:lnTo>
                    <a:lnTo>
                      <a:pt x="104" y="45"/>
                    </a:lnTo>
                    <a:lnTo>
                      <a:pt x="104" y="42"/>
                    </a:lnTo>
                    <a:lnTo>
                      <a:pt x="103" y="40"/>
                    </a:lnTo>
                    <a:lnTo>
                      <a:pt x="99" y="35"/>
                    </a:lnTo>
                    <a:lnTo>
                      <a:pt x="94" y="29"/>
                    </a:lnTo>
                    <a:lnTo>
                      <a:pt x="88" y="24"/>
                    </a:lnTo>
                    <a:lnTo>
                      <a:pt x="80" y="17"/>
                    </a:lnTo>
                    <a:lnTo>
                      <a:pt x="72" y="12"/>
                    </a:lnTo>
                    <a:lnTo>
                      <a:pt x="63" y="7"/>
                    </a:lnTo>
                    <a:lnTo>
                      <a:pt x="55" y="4"/>
                    </a:lnTo>
                    <a:lnTo>
                      <a:pt x="48" y="2"/>
                    </a:lnTo>
                    <a:lnTo>
                      <a:pt x="39" y="1"/>
                    </a:lnTo>
                    <a:lnTo>
                      <a:pt x="32" y="0"/>
                    </a:lnTo>
                    <a:lnTo>
                      <a:pt x="24" y="0"/>
                    </a:lnTo>
                    <a:lnTo>
                      <a:pt x="18" y="0"/>
                    </a:lnTo>
                    <a:lnTo>
                      <a:pt x="13"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06" name="Freeform 76"/>
              <p:cNvSpPr>
                <a:spLocks noChangeArrowheads="1"/>
              </p:cNvSpPr>
              <p:nvPr/>
            </p:nvSpPr>
            <p:spPr bwMode="auto">
              <a:xfrm>
                <a:off x="990" y="97"/>
                <a:ext cx="109" cy="65"/>
              </a:xfrm>
              <a:custGeom>
                <a:avLst/>
                <a:gdLst>
                  <a:gd name="T0" fmla="*/ 2963 w 110"/>
                  <a:gd name="T1" fmla="*/ 11284 h 65"/>
                  <a:gd name="T2" fmla="*/ 2662 w 110"/>
                  <a:gd name="T3" fmla="*/ 12386 h 65"/>
                  <a:gd name="T4" fmla="*/ 2373 w 110"/>
                  <a:gd name="T5" fmla="*/ 13071 h 65"/>
                  <a:gd name="T6" fmla="*/ 2084 w 110"/>
                  <a:gd name="T7" fmla="*/ 13071 h 65"/>
                  <a:gd name="T8" fmla="*/ 1775 w 110"/>
                  <a:gd name="T9" fmla="*/ 12894 h 65"/>
                  <a:gd name="T10" fmla="*/ 1512 w 110"/>
                  <a:gd name="T11" fmla="*/ 12169 h 65"/>
                  <a:gd name="T12" fmla="*/ 1250 w 110"/>
                  <a:gd name="T13" fmla="*/ 11268 h 65"/>
                  <a:gd name="T14" fmla="*/ 1016 w 110"/>
                  <a:gd name="T15" fmla="*/ 10316 h 65"/>
                  <a:gd name="T16" fmla="*/ 820 w 110"/>
                  <a:gd name="T17" fmla="*/ 8900 h 65"/>
                  <a:gd name="T18" fmla="*/ 599 w 110"/>
                  <a:gd name="T19" fmla="*/ 7679 h 65"/>
                  <a:gd name="T20" fmla="*/ 454 w 110"/>
                  <a:gd name="T21" fmla="*/ 5789 h 65"/>
                  <a:gd name="T22" fmla="*/ 350 w 110"/>
                  <a:gd name="T23" fmla="*/ 4923 h 65"/>
                  <a:gd name="T24" fmla="*/ 315 w 110"/>
                  <a:gd name="T25" fmla="*/ 3388 h 65"/>
                  <a:gd name="T26" fmla="*/ 9 w 110"/>
                  <a:gd name="T27" fmla="*/ 2704 h 65"/>
                  <a:gd name="T28" fmla="*/ 9 w 110"/>
                  <a:gd name="T29" fmla="*/ 2508 h 65"/>
                  <a:gd name="T30" fmla="*/ 315 w 110"/>
                  <a:gd name="T31" fmla="*/ 2338 h 65"/>
                  <a:gd name="T32" fmla="*/ 371 w 110"/>
                  <a:gd name="T33" fmla="*/ 2338 h 65"/>
                  <a:gd name="T34" fmla="*/ 371 w 110"/>
                  <a:gd name="T35" fmla="*/ 0 h 65"/>
                  <a:gd name="T36" fmla="*/ 6 w 110"/>
                  <a:gd name="T37" fmla="*/ 2 h 65"/>
                  <a:gd name="T38" fmla="*/ 2 w 110"/>
                  <a:gd name="T39" fmla="*/ 1840 h 65"/>
                  <a:gd name="T40" fmla="*/ 0 w 110"/>
                  <a:gd name="T41" fmla="*/ 2704 h 65"/>
                  <a:gd name="T42" fmla="*/ 2 w 110"/>
                  <a:gd name="T43" fmla="*/ 4565 h 65"/>
                  <a:gd name="T44" fmla="*/ 5 w 110"/>
                  <a:gd name="T45" fmla="*/ 5789 h 65"/>
                  <a:gd name="T46" fmla="*/ 9 w 110"/>
                  <a:gd name="T47" fmla="*/ 7679 h 65"/>
                  <a:gd name="T48" fmla="*/ 432 w 110"/>
                  <a:gd name="T49" fmla="*/ 9039 h 65"/>
                  <a:gd name="T50" fmla="*/ 630 w 110"/>
                  <a:gd name="T51" fmla="*/ 10489 h 65"/>
                  <a:gd name="T52" fmla="*/ 869 w 110"/>
                  <a:gd name="T53" fmla="*/ 12155 h 65"/>
                  <a:gd name="T54" fmla="*/ 1134 w 110"/>
                  <a:gd name="T55" fmla="*/ 13074 h 65"/>
                  <a:gd name="T56" fmla="*/ 1468 w 110"/>
                  <a:gd name="T57" fmla="*/ 14093 h 65"/>
                  <a:gd name="T58" fmla="*/ 1737 w 110"/>
                  <a:gd name="T59" fmla="*/ 15139 h 65"/>
                  <a:gd name="T60" fmla="*/ 2084 w 110"/>
                  <a:gd name="T61" fmla="*/ 15185 h 65"/>
                  <a:gd name="T62" fmla="*/ 2392 w 110"/>
                  <a:gd name="T63" fmla="*/ 15148 h 65"/>
                  <a:gd name="T64" fmla="*/ 2760 w 110"/>
                  <a:gd name="T65" fmla="*/ 14959 h 65"/>
                  <a:gd name="T66" fmla="*/ 3093 w 110"/>
                  <a:gd name="T67" fmla="*/ 13074 h 65"/>
                  <a:gd name="T68" fmla="*/ 2963 w 110"/>
                  <a:gd name="T69" fmla="*/ 11284 h 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0"/>
                  <a:gd name="T106" fmla="*/ 0 h 65"/>
                  <a:gd name="T107" fmla="*/ 110 w 110"/>
                  <a:gd name="T108" fmla="*/ 65 h 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0" h="65">
                    <a:moveTo>
                      <a:pt x="105" y="48"/>
                    </a:moveTo>
                    <a:lnTo>
                      <a:pt x="95" y="53"/>
                    </a:lnTo>
                    <a:lnTo>
                      <a:pt x="84" y="55"/>
                    </a:lnTo>
                    <a:lnTo>
                      <a:pt x="74" y="55"/>
                    </a:lnTo>
                    <a:lnTo>
                      <a:pt x="63" y="54"/>
                    </a:lnTo>
                    <a:lnTo>
                      <a:pt x="54" y="52"/>
                    </a:lnTo>
                    <a:lnTo>
                      <a:pt x="44" y="47"/>
                    </a:lnTo>
                    <a:lnTo>
                      <a:pt x="36" y="43"/>
                    </a:lnTo>
                    <a:lnTo>
                      <a:pt x="28" y="37"/>
                    </a:lnTo>
                    <a:lnTo>
                      <a:pt x="22" y="32"/>
                    </a:lnTo>
                    <a:lnTo>
                      <a:pt x="17" y="25"/>
                    </a:lnTo>
                    <a:lnTo>
                      <a:pt x="12" y="20"/>
                    </a:lnTo>
                    <a:lnTo>
                      <a:pt x="10" y="15"/>
                    </a:lnTo>
                    <a:lnTo>
                      <a:pt x="9" y="12"/>
                    </a:lnTo>
                    <a:lnTo>
                      <a:pt x="9" y="11"/>
                    </a:lnTo>
                    <a:lnTo>
                      <a:pt x="10" y="10"/>
                    </a:lnTo>
                    <a:lnTo>
                      <a:pt x="13" y="10"/>
                    </a:lnTo>
                    <a:lnTo>
                      <a:pt x="13" y="0"/>
                    </a:lnTo>
                    <a:lnTo>
                      <a:pt x="6" y="2"/>
                    </a:lnTo>
                    <a:lnTo>
                      <a:pt x="2" y="7"/>
                    </a:lnTo>
                    <a:lnTo>
                      <a:pt x="0" y="12"/>
                    </a:lnTo>
                    <a:lnTo>
                      <a:pt x="2" y="19"/>
                    </a:lnTo>
                    <a:lnTo>
                      <a:pt x="5" y="25"/>
                    </a:lnTo>
                    <a:lnTo>
                      <a:pt x="9" y="32"/>
                    </a:lnTo>
                    <a:lnTo>
                      <a:pt x="16" y="39"/>
                    </a:lnTo>
                    <a:lnTo>
                      <a:pt x="23" y="45"/>
                    </a:lnTo>
                    <a:lnTo>
                      <a:pt x="31" y="51"/>
                    </a:lnTo>
                    <a:lnTo>
                      <a:pt x="41" y="56"/>
                    </a:lnTo>
                    <a:lnTo>
                      <a:pt x="52" y="60"/>
                    </a:lnTo>
                    <a:lnTo>
                      <a:pt x="62" y="63"/>
                    </a:lnTo>
                    <a:lnTo>
                      <a:pt x="74" y="65"/>
                    </a:lnTo>
                    <a:lnTo>
                      <a:pt x="85" y="64"/>
                    </a:lnTo>
                    <a:lnTo>
                      <a:pt x="97" y="62"/>
                    </a:lnTo>
                    <a:lnTo>
                      <a:pt x="110" y="56"/>
                    </a:lnTo>
                    <a:lnTo>
                      <a:pt x="105" y="4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07" name="Freeform 77"/>
              <p:cNvSpPr>
                <a:spLocks noChangeArrowheads="1"/>
              </p:cNvSpPr>
              <p:nvPr/>
            </p:nvSpPr>
            <p:spPr bwMode="auto">
              <a:xfrm>
                <a:off x="1059" y="107"/>
                <a:ext cx="45" cy="52"/>
              </a:xfrm>
              <a:custGeom>
                <a:avLst/>
                <a:gdLst>
                  <a:gd name="T0" fmla="*/ 0 w 48"/>
                  <a:gd name="T1" fmla="*/ 21157 h 47"/>
                  <a:gd name="T2" fmla="*/ 428 w 48"/>
                  <a:gd name="T3" fmla="*/ 29200 h 47"/>
                  <a:gd name="T4" fmla="*/ 695 w 48"/>
                  <a:gd name="T5" fmla="*/ 46555 h 47"/>
                  <a:gd name="T6" fmla="*/ 1062 w 48"/>
                  <a:gd name="T7" fmla="*/ 56339 h 47"/>
                  <a:gd name="T8" fmla="*/ 1273 w 48"/>
                  <a:gd name="T9" fmla="*/ 71937 h 47"/>
                  <a:gd name="T10" fmla="*/ 1441 w 48"/>
                  <a:gd name="T11" fmla="*/ 82982 h 47"/>
                  <a:gd name="T12" fmla="*/ 1624 w 48"/>
                  <a:gd name="T13" fmla="*/ 91926 h 47"/>
                  <a:gd name="T14" fmla="*/ 1624 w 48"/>
                  <a:gd name="T15" fmla="*/ 96946 h 47"/>
                  <a:gd name="T16" fmla="*/ 1626 w 48"/>
                  <a:gd name="T17" fmla="*/ 91926 h 47"/>
                  <a:gd name="T18" fmla="*/ 1836 w 48"/>
                  <a:gd name="T19" fmla="*/ 114133 h 47"/>
                  <a:gd name="T20" fmla="*/ 1949 w 48"/>
                  <a:gd name="T21" fmla="*/ 107351 h 47"/>
                  <a:gd name="T22" fmla="*/ 2021 w 48"/>
                  <a:gd name="T23" fmla="*/ 99832 h 47"/>
                  <a:gd name="T24" fmla="*/ 1949 w 48"/>
                  <a:gd name="T25" fmla="*/ 90025 h 47"/>
                  <a:gd name="T26" fmla="*/ 1947 w 48"/>
                  <a:gd name="T27" fmla="*/ 82982 h 47"/>
                  <a:gd name="T28" fmla="*/ 1791 w 48"/>
                  <a:gd name="T29" fmla="*/ 71937 h 47"/>
                  <a:gd name="T30" fmla="*/ 1526 w 48"/>
                  <a:gd name="T31" fmla="*/ 54832 h 47"/>
                  <a:gd name="T32" fmla="*/ 1273 w 48"/>
                  <a:gd name="T33" fmla="*/ 37351 h 47"/>
                  <a:gd name="T34" fmla="*/ 886 w 48"/>
                  <a:gd name="T35" fmla="*/ 24925 h 47"/>
                  <a:gd name="T36" fmla="*/ 546 w 48"/>
                  <a:gd name="T37" fmla="*/ 469 h 47"/>
                  <a:gd name="T38" fmla="*/ 4 w 48"/>
                  <a:gd name="T39" fmla="*/ 0 h 47"/>
                  <a:gd name="T40" fmla="*/ 0 w 48"/>
                  <a:gd name="T41" fmla="*/ 21157 h 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47"/>
                  <a:gd name="T65" fmla="*/ 48 w 48"/>
                  <a:gd name="T66" fmla="*/ 47 h 4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47">
                    <a:moveTo>
                      <a:pt x="0" y="9"/>
                    </a:moveTo>
                    <a:lnTo>
                      <a:pt x="9" y="13"/>
                    </a:lnTo>
                    <a:lnTo>
                      <a:pt x="17" y="19"/>
                    </a:lnTo>
                    <a:lnTo>
                      <a:pt x="24" y="24"/>
                    </a:lnTo>
                    <a:lnTo>
                      <a:pt x="30" y="30"/>
                    </a:lnTo>
                    <a:lnTo>
                      <a:pt x="35" y="35"/>
                    </a:lnTo>
                    <a:lnTo>
                      <a:pt x="38" y="39"/>
                    </a:lnTo>
                    <a:lnTo>
                      <a:pt x="38" y="40"/>
                    </a:lnTo>
                    <a:lnTo>
                      <a:pt x="39" y="39"/>
                    </a:lnTo>
                    <a:lnTo>
                      <a:pt x="44" y="47"/>
                    </a:lnTo>
                    <a:lnTo>
                      <a:pt x="47" y="45"/>
                    </a:lnTo>
                    <a:lnTo>
                      <a:pt x="48" y="42"/>
                    </a:lnTo>
                    <a:lnTo>
                      <a:pt x="47" y="38"/>
                    </a:lnTo>
                    <a:lnTo>
                      <a:pt x="46" y="35"/>
                    </a:lnTo>
                    <a:lnTo>
                      <a:pt x="42" y="30"/>
                    </a:lnTo>
                    <a:lnTo>
                      <a:pt x="36" y="23"/>
                    </a:lnTo>
                    <a:lnTo>
                      <a:pt x="30" y="16"/>
                    </a:lnTo>
                    <a:lnTo>
                      <a:pt x="21" y="11"/>
                    </a:lnTo>
                    <a:lnTo>
                      <a:pt x="13" y="5"/>
                    </a:lnTo>
                    <a:lnTo>
                      <a:pt x="4"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08" name="Freeform 78"/>
              <p:cNvSpPr>
                <a:spLocks noChangeArrowheads="1"/>
              </p:cNvSpPr>
              <p:nvPr/>
            </p:nvSpPr>
            <p:spPr bwMode="auto">
              <a:xfrm>
                <a:off x="1004" y="97"/>
                <a:ext cx="55" cy="14"/>
              </a:xfrm>
              <a:custGeom>
                <a:avLst/>
                <a:gdLst>
                  <a:gd name="T0" fmla="*/ 0 w 57"/>
                  <a:gd name="T1" fmla="*/ 2649 h 18"/>
                  <a:gd name="T2" fmla="*/ 5 w 57"/>
                  <a:gd name="T3" fmla="*/ 2649 h 18"/>
                  <a:gd name="T4" fmla="*/ 835 w 57"/>
                  <a:gd name="T5" fmla="*/ 2649 h 18"/>
                  <a:gd name="T6" fmla="*/ 1251 w 57"/>
                  <a:gd name="T7" fmla="*/ 2649 h 18"/>
                  <a:gd name="T8" fmla="*/ 1904 w 57"/>
                  <a:gd name="T9" fmla="*/ 2649 h 18"/>
                  <a:gd name="T10" fmla="*/ 2468 w 57"/>
                  <a:gd name="T11" fmla="*/ 2943 h 18"/>
                  <a:gd name="T12" fmla="*/ 3238 w 57"/>
                  <a:gd name="T13" fmla="*/ 3633 h 18"/>
                  <a:gd name="T14" fmla="*/ 3753 w 57"/>
                  <a:gd name="T15" fmla="*/ 4037 h 18"/>
                  <a:gd name="T16" fmla="*/ 4432 w 57"/>
                  <a:gd name="T17" fmla="*/ 4984 h 18"/>
                  <a:gd name="T18" fmla="*/ 4743 w 57"/>
                  <a:gd name="T19" fmla="*/ 2383 h 18"/>
                  <a:gd name="T20" fmla="*/ 4016 w 57"/>
                  <a:gd name="T21" fmla="*/ 1738 h 18"/>
                  <a:gd name="T22" fmla="*/ 3450 w 57"/>
                  <a:gd name="T23" fmla="*/ 2 h 18"/>
                  <a:gd name="T24" fmla="*/ 2642 w 57"/>
                  <a:gd name="T25" fmla="*/ 2 h 18"/>
                  <a:gd name="T26" fmla="*/ 2014 w 57"/>
                  <a:gd name="T27" fmla="*/ 1 h 18"/>
                  <a:gd name="T28" fmla="*/ 1251 w 57"/>
                  <a:gd name="T29" fmla="*/ 1 h 18"/>
                  <a:gd name="T30" fmla="*/ 835 w 57"/>
                  <a:gd name="T31" fmla="*/ 0 h 18"/>
                  <a:gd name="T32" fmla="*/ 5 w 57"/>
                  <a:gd name="T33" fmla="*/ 0 h 18"/>
                  <a:gd name="T34" fmla="*/ 0 w 57"/>
                  <a:gd name="T35" fmla="*/ 0 h 18"/>
                  <a:gd name="T36" fmla="*/ 0 w 57"/>
                  <a:gd name="T37" fmla="*/ 264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8"/>
                  <a:gd name="T59" fmla="*/ 57 w 57"/>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8">
                    <a:moveTo>
                      <a:pt x="0" y="10"/>
                    </a:moveTo>
                    <a:lnTo>
                      <a:pt x="5" y="10"/>
                    </a:lnTo>
                    <a:lnTo>
                      <a:pt x="10" y="10"/>
                    </a:lnTo>
                    <a:lnTo>
                      <a:pt x="16" y="10"/>
                    </a:lnTo>
                    <a:lnTo>
                      <a:pt x="23" y="10"/>
                    </a:lnTo>
                    <a:lnTo>
                      <a:pt x="30" y="11"/>
                    </a:lnTo>
                    <a:lnTo>
                      <a:pt x="39" y="13"/>
                    </a:lnTo>
                    <a:lnTo>
                      <a:pt x="46" y="14"/>
                    </a:lnTo>
                    <a:lnTo>
                      <a:pt x="53" y="18"/>
                    </a:lnTo>
                    <a:lnTo>
                      <a:pt x="57" y="9"/>
                    </a:lnTo>
                    <a:lnTo>
                      <a:pt x="49" y="6"/>
                    </a:lnTo>
                    <a:lnTo>
                      <a:pt x="41" y="3"/>
                    </a:lnTo>
                    <a:lnTo>
                      <a:pt x="32" y="2"/>
                    </a:lnTo>
                    <a:lnTo>
                      <a:pt x="24" y="1"/>
                    </a:lnTo>
                    <a:lnTo>
                      <a:pt x="16" y="1"/>
                    </a:lnTo>
                    <a:lnTo>
                      <a:pt x="10" y="0"/>
                    </a:lnTo>
                    <a:lnTo>
                      <a:pt x="5"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09" name="Freeform 79"/>
              <p:cNvSpPr>
                <a:spLocks noChangeArrowheads="1"/>
              </p:cNvSpPr>
              <p:nvPr/>
            </p:nvSpPr>
            <p:spPr bwMode="auto">
              <a:xfrm>
                <a:off x="3527" y="102"/>
                <a:ext cx="93" cy="57"/>
              </a:xfrm>
              <a:custGeom>
                <a:avLst/>
                <a:gdLst>
                  <a:gd name="T0" fmla="*/ 4 w 104"/>
                  <a:gd name="T1" fmla="*/ 2 h 56"/>
                  <a:gd name="T2" fmla="*/ 4 w 104"/>
                  <a:gd name="T3" fmla="*/ 2 h 56"/>
                  <a:gd name="T4" fmla="*/ 1 w 104"/>
                  <a:gd name="T5" fmla="*/ 112 h 56"/>
                  <a:gd name="T6" fmla="*/ 0 w 104"/>
                  <a:gd name="T7" fmla="*/ 5098 h 56"/>
                  <a:gd name="T8" fmla="*/ 1 w 104"/>
                  <a:gd name="T9" fmla="*/ 7803 h 56"/>
                  <a:gd name="T10" fmla="*/ 4 w 104"/>
                  <a:gd name="T11" fmla="*/ 12002 h 56"/>
                  <a:gd name="T12" fmla="*/ 4 w 104"/>
                  <a:gd name="T13" fmla="*/ 15524 h 56"/>
                  <a:gd name="T14" fmla="*/ 139 w 104"/>
                  <a:gd name="T15" fmla="*/ 19914 h 56"/>
                  <a:gd name="T16" fmla="*/ 194 w 104"/>
                  <a:gd name="T17" fmla="*/ 23633 h 56"/>
                  <a:gd name="T18" fmla="*/ 275 w 104"/>
                  <a:gd name="T19" fmla="*/ 26272 h 56"/>
                  <a:gd name="T20" fmla="*/ 359 w 104"/>
                  <a:gd name="T21" fmla="*/ 30536 h 56"/>
                  <a:gd name="T22" fmla="*/ 457 w 104"/>
                  <a:gd name="T23" fmla="*/ 33241 h 56"/>
                  <a:gd name="T24" fmla="*/ 549 w 104"/>
                  <a:gd name="T25" fmla="*/ 33989 h 56"/>
                  <a:gd name="T26" fmla="*/ 668 w 104"/>
                  <a:gd name="T27" fmla="*/ 35338 h 56"/>
                  <a:gd name="T28" fmla="*/ 761 w 104"/>
                  <a:gd name="T29" fmla="*/ 34878 h 56"/>
                  <a:gd name="T30" fmla="*/ 867 w 104"/>
                  <a:gd name="T31" fmla="*/ 33524 h 56"/>
                  <a:gd name="T32" fmla="*/ 972 w 104"/>
                  <a:gd name="T33" fmla="*/ 30772 h 56"/>
                  <a:gd name="T34" fmla="*/ 986 w 104"/>
                  <a:gd name="T35" fmla="*/ 30536 h 56"/>
                  <a:gd name="T36" fmla="*/ 986 w 104"/>
                  <a:gd name="T37" fmla="*/ 28267 h 56"/>
                  <a:gd name="T38" fmla="*/ 986 w 104"/>
                  <a:gd name="T39" fmla="*/ 28016 h 56"/>
                  <a:gd name="T40" fmla="*/ 972 w 104"/>
                  <a:gd name="T41" fmla="*/ 26272 h 56"/>
                  <a:gd name="T42" fmla="*/ 953 w 104"/>
                  <a:gd name="T43" fmla="*/ 23633 h 56"/>
                  <a:gd name="T44" fmla="*/ 903 w 104"/>
                  <a:gd name="T45" fmla="*/ 19914 h 56"/>
                  <a:gd name="T46" fmla="*/ 846 w 104"/>
                  <a:gd name="T47" fmla="*/ 16798 h 56"/>
                  <a:gd name="T48" fmla="*/ 771 w 104"/>
                  <a:gd name="T49" fmla="*/ 12002 h 56"/>
                  <a:gd name="T50" fmla="*/ 689 w 104"/>
                  <a:gd name="T51" fmla="*/ 8500 h 56"/>
                  <a:gd name="T52" fmla="*/ 609 w 104"/>
                  <a:gd name="T53" fmla="*/ 5546 h 56"/>
                  <a:gd name="T54" fmla="*/ 533 w 104"/>
                  <a:gd name="T55" fmla="*/ 4325 h 56"/>
                  <a:gd name="T56" fmla="*/ 450 w 104"/>
                  <a:gd name="T57" fmla="*/ 4 h 56"/>
                  <a:gd name="T58" fmla="*/ 382 w 104"/>
                  <a:gd name="T59" fmla="*/ 3 h 56"/>
                  <a:gd name="T60" fmla="*/ 305 w 104"/>
                  <a:gd name="T61" fmla="*/ 2 h 56"/>
                  <a:gd name="T62" fmla="*/ 244 w 104"/>
                  <a:gd name="T63" fmla="*/ 2 h 56"/>
                  <a:gd name="T64" fmla="*/ 165 w 104"/>
                  <a:gd name="T65" fmla="*/ 2 h 56"/>
                  <a:gd name="T66" fmla="*/ 117 w 104"/>
                  <a:gd name="T67" fmla="*/ 0 h 56"/>
                  <a:gd name="T68" fmla="*/ 4 w 104"/>
                  <a:gd name="T69" fmla="*/ 2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4"/>
                  <a:gd name="T106" fmla="*/ 0 h 56"/>
                  <a:gd name="T107" fmla="*/ 104 w 104"/>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4" h="56">
                    <a:moveTo>
                      <a:pt x="8" y="2"/>
                    </a:moveTo>
                    <a:lnTo>
                      <a:pt x="4" y="2"/>
                    </a:lnTo>
                    <a:lnTo>
                      <a:pt x="1" y="5"/>
                    </a:lnTo>
                    <a:lnTo>
                      <a:pt x="0" y="8"/>
                    </a:lnTo>
                    <a:lnTo>
                      <a:pt x="1" y="13"/>
                    </a:lnTo>
                    <a:lnTo>
                      <a:pt x="4" y="19"/>
                    </a:lnTo>
                    <a:lnTo>
                      <a:pt x="8" y="25"/>
                    </a:lnTo>
                    <a:lnTo>
                      <a:pt x="15" y="31"/>
                    </a:lnTo>
                    <a:lnTo>
                      <a:pt x="21" y="37"/>
                    </a:lnTo>
                    <a:lnTo>
                      <a:pt x="29" y="42"/>
                    </a:lnTo>
                    <a:lnTo>
                      <a:pt x="38" y="48"/>
                    </a:lnTo>
                    <a:lnTo>
                      <a:pt x="48" y="52"/>
                    </a:lnTo>
                    <a:lnTo>
                      <a:pt x="58" y="54"/>
                    </a:lnTo>
                    <a:lnTo>
                      <a:pt x="70" y="56"/>
                    </a:lnTo>
                    <a:lnTo>
                      <a:pt x="80" y="55"/>
                    </a:lnTo>
                    <a:lnTo>
                      <a:pt x="92" y="53"/>
                    </a:lnTo>
                    <a:lnTo>
                      <a:pt x="103" y="49"/>
                    </a:lnTo>
                    <a:lnTo>
                      <a:pt x="104" y="48"/>
                    </a:lnTo>
                    <a:lnTo>
                      <a:pt x="104" y="45"/>
                    </a:lnTo>
                    <a:lnTo>
                      <a:pt x="104" y="44"/>
                    </a:lnTo>
                    <a:lnTo>
                      <a:pt x="103" y="42"/>
                    </a:lnTo>
                    <a:lnTo>
                      <a:pt x="100" y="37"/>
                    </a:lnTo>
                    <a:lnTo>
                      <a:pt x="95" y="31"/>
                    </a:lnTo>
                    <a:lnTo>
                      <a:pt x="89" y="26"/>
                    </a:lnTo>
                    <a:lnTo>
                      <a:pt x="81" y="19"/>
                    </a:lnTo>
                    <a:lnTo>
                      <a:pt x="73" y="14"/>
                    </a:lnTo>
                    <a:lnTo>
                      <a:pt x="64" y="9"/>
                    </a:lnTo>
                    <a:lnTo>
                      <a:pt x="56" y="6"/>
                    </a:lnTo>
                    <a:lnTo>
                      <a:pt x="47" y="4"/>
                    </a:lnTo>
                    <a:lnTo>
                      <a:pt x="40" y="3"/>
                    </a:lnTo>
                    <a:lnTo>
                      <a:pt x="32" y="2"/>
                    </a:lnTo>
                    <a:lnTo>
                      <a:pt x="25" y="2"/>
                    </a:lnTo>
                    <a:lnTo>
                      <a:pt x="18" y="2"/>
                    </a:lnTo>
                    <a:lnTo>
                      <a:pt x="12" y="0"/>
                    </a:lnTo>
                    <a:lnTo>
                      <a:pt x="8" y="2"/>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10" name="Freeform 80"/>
              <p:cNvSpPr>
                <a:spLocks noChangeArrowheads="1"/>
              </p:cNvSpPr>
              <p:nvPr/>
            </p:nvSpPr>
            <p:spPr bwMode="auto">
              <a:xfrm>
                <a:off x="3523" y="97"/>
                <a:ext cx="98" cy="65"/>
              </a:xfrm>
              <a:custGeom>
                <a:avLst/>
                <a:gdLst>
                  <a:gd name="T0" fmla="*/ 649 w 110"/>
                  <a:gd name="T1" fmla="*/ 11284 h 65"/>
                  <a:gd name="T2" fmla="*/ 583 w 110"/>
                  <a:gd name="T3" fmla="*/ 12386 h 65"/>
                  <a:gd name="T4" fmla="*/ 519 w 110"/>
                  <a:gd name="T5" fmla="*/ 13071 h 65"/>
                  <a:gd name="T6" fmla="*/ 455 w 110"/>
                  <a:gd name="T7" fmla="*/ 13071 h 65"/>
                  <a:gd name="T8" fmla="*/ 388 w 110"/>
                  <a:gd name="T9" fmla="*/ 12894 h 65"/>
                  <a:gd name="T10" fmla="*/ 323 w 110"/>
                  <a:gd name="T11" fmla="*/ 12169 h 65"/>
                  <a:gd name="T12" fmla="*/ 274 w 110"/>
                  <a:gd name="T13" fmla="*/ 11268 h 65"/>
                  <a:gd name="T14" fmla="*/ 222 w 110"/>
                  <a:gd name="T15" fmla="*/ 10316 h 65"/>
                  <a:gd name="T16" fmla="*/ 179 w 110"/>
                  <a:gd name="T17" fmla="*/ 8900 h 65"/>
                  <a:gd name="T18" fmla="*/ 124 w 110"/>
                  <a:gd name="T19" fmla="*/ 7679 h 65"/>
                  <a:gd name="T20" fmla="*/ 90 w 110"/>
                  <a:gd name="T21" fmla="*/ 5789 h 65"/>
                  <a:gd name="T22" fmla="*/ 77 w 110"/>
                  <a:gd name="T23" fmla="*/ 4923 h 65"/>
                  <a:gd name="T24" fmla="*/ 4 w 110"/>
                  <a:gd name="T25" fmla="*/ 3388 h 65"/>
                  <a:gd name="T26" fmla="*/ 4 w 110"/>
                  <a:gd name="T27" fmla="*/ 2704 h 65"/>
                  <a:gd name="T28" fmla="*/ 4 w 110"/>
                  <a:gd name="T29" fmla="*/ 2508 h 65"/>
                  <a:gd name="T30" fmla="*/ 4 w 110"/>
                  <a:gd name="T31" fmla="*/ 2338 h 65"/>
                  <a:gd name="T32" fmla="*/ 80 w 110"/>
                  <a:gd name="T33" fmla="*/ 2338 h 65"/>
                  <a:gd name="T34" fmla="*/ 77 w 110"/>
                  <a:gd name="T35" fmla="*/ 0 h 65"/>
                  <a:gd name="T36" fmla="*/ 4 w 110"/>
                  <a:gd name="T37" fmla="*/ 2 h 65"/>
                  <a:gd name="T38" fmla="*/ 2 w 110"/>
                  <a:gd name="T39" fmla="*/ 1840 h 65"/>
                  <a:gd name="T40" fmla="*/ 0 w 110"/>
                  <a:gd name="T41" fmla="*/ 2704 h 65"/>
                  <a:gd name="T42" fmla="*/ 2 w 110"/>
                  <a:gd name="T43" fmla="*/ 4565 h 65"/>
                  <a:gd name="T44" fmla="*/ 4 w 110"/>
                  <a:gd name="T45" fmla="*/ 5789 h 65"/>
                  <a:gd name="T46" fmla="*/ 4 w 110"/>
                  <a:gd name="T47" fmla="*/ 7679 h 65"/>
                  <a:gd name="T48" fmla="*/ 90 w 110"/>
                  <a:gd name="T49" fmla="*/ 9039 h 65"/>
                  <a:gd name="T50" fmla="*/ 138 w 110"/>
                  <a:gd name="T51" fmla="*/ 10463 h 65"/>
                  <a:gd name="T52" fmla="*/ 191 w 110"/>
                  <a:gd name="T53" fmla="*/ 12155 h 65"/>
                  <a:gd name="T54" fmla="*/ 249 w 110"/>
                  <a:gd name="T55" fmla="*/ 13074 h 65"/>
                  <a:gd name="T56" fmla="*/ 308 w 110"/>
                  <a:gd name="T57" fmla="*/ 14093 h 65"/>
                  <a:gd name="T58" fmla="*/ 380 w 110"/>
                  <a:gd name="T59" fmla="*/ 15139 h 65"/>
                  <a:gd name="T60" fmla="*/ 455 w 110"/>
                  <a:gd name="T61" fmla="*/ 15185 h 65"/>
                  <a:gd name="T62" fmla="*/ 523 w 110"/>
                  <a:gd name="T63" fmla="*/ 15148 h 65"/>
                  <a:gd name="T64" fmla="*/ 604 w 110"/>
                  <a:gd name="T65" fmla="*/ 14959 h 65"/>
                  <a:gd name="T66" fmla="*/ 677 w 110"/>
                  <a:gd name="T67" fmla="*/ 13074 h 65"/>
                  <a:gd name="T68" fmla="*/ 649 w 110"/>
                  <a:gd name="T69" fmla="*/ 11284 h 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0"/>
                  <a:gd name="T106" fmla="*/ 0 h 65"/>
                  <a:gd name="T107" fmla="*/ 110 w 110"/>
                  <a:gd name="T108" fmla="*/ 65 h 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0" h="65">
                    <a:moveTo>
                      <a:pt x="105" y="48"/>
                    </a:moveTo>
                    <a:lnTo>
                      <a:pt x="95" y="53"/>
                    </a:lnTo>
                    <a:lnTo>
                      <a:pt x="84" y="55"/>
                    </a:lnTo>
                    <a:lnTo>
                      <a:pt x="74" y="55"/>
                    </a:lnTo>
                    <a:lnTo>
                      <a:pt x="63" y="54"/>
                    </a:lnTo>
                    <a:lnTo>
                      <a:pt x="53" y="52"/>
                    </a:lnTo>
                    <a:lnTo>
                      <a:pt x="44" y="47"/>
                    </a:lnTo>
                    <a:lnTo>
                      <a:pt x="36" y="43"/>
                    </a:lnTo>
                    <a:lnTo>
                      <a:pt x="28" y="37"/>
                    </a:lnTo>
                    <a:lnTo>
                      <a:pt x="21" y="32"/>
                    </a:lnTo>
                    <a:lnTo>
                      <a:pt x="15" y="25"/>
                    </a:lnTo>
                    <a:lnTo>
                      <a:pt x="12" y="20"/>
                    </a:lnTo>
                    <a:lnTo>
                      <a:pt x="9" y="15"/>
                    </a:lnTo>
                    <a:lnTo>
                      <a:pt x="9" y="12"/>
                    </a:lnTo>
                    <a:lnTo>
                      <a:pt x="9" y="11"/>
                    </a:lnTo>
                    <a:lnTo>
                      <a:pt x="9" y="10"/>
                    </a:lnTo>
                    <a:lnTo>
                      <a:pt x="13" y="10"/>
                    </a:lnTo>
                    <a:lnTo>
                      <a:pt x="12" y="0"/>
                    </a:lnTo>
                    <a:lnTo>
                      <a:pt x="6" y="2"/>
                    </a:lnTo>
                    <a:lnTo>
                      <a:pt x="2" y="7"/>
                    </a:lnTo>
                    <a:lnTo>
                      <a:pt x="0" y="12"/>
                    </a:lnTo>
                    <a:lnTo>
                      <a:pt x="2" y="19"/>
                    </a:lnTo>
                    <a:lnTo>
                      <a:pt x="5" y="25"/>
                    </a:lnTo>
                    <a:lnTo>
                      <a:pt x="9" y="32"/>
                    </a:lnTo>
                    <a:lnTo>
                      <a:pt x="15" y="39"/>
                    </a:lnTo>
                    <a:lnTo>
                      <a:pt x="23" y="44"/>
                    </a:lnTo>
                    <a:lnTo>
                      <a:pt x="31" y="51"/>
                    </a:lnTo>
                    <a:lnTo>
                      <a:pt x="41" y="56"/>
                    </a:lnTo>
                    <a:lnTo>
                      <a:pt x="50" y="60"/>
                    </a:lnTo>
                    <a:lnTo>
                      <a:pt x="62" y="63"/>
                    </a:lnTo>
                    <a:lnTo>
                      <a:pt x="74" y="65"/>
                    </a:lnTo>
                    <a:lnTo>
                      <a:pt x="85" y="64"/>
                    </a:lnTo>
                    <a:lnTo>
                      <a:pt x="97" y="62"/>
                    </a:lnTo>
                    <a:lnTo>
                      <a:pt x="110" y="56"/>
                    </a:lnTo>
                    <a:lnTo>
                      <a:pt x="105" y="4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11" name="Freeform 81"/>
              <p:cNvSpPr>
                <a:spLocks noChangeArrowheads="1"/>
              </p:cNvSpPr>
              <p:nvPr/>
            </p:nvSpPr>
            <p:spPr bwMode="auto">
              <a:xfrm>
                <a:off x="3592" y="107"/>
                <a:ext cx="44" cy="52"/>
              </a:xfrm>
              <a:custGeom>
                <a:avLst/>
                <a:gdLst>
                  <a:gd name="T0" fmla="*/ 0 w 47"/>
                  <a:gd name="T1" fmla="*/ 21157 h 47"/>
                  <a:gd name="T2" fmla="*/ 447 w 47"/>
                  <a:gd name="T3" fmla="*/ 29200 h 47"/>
                  <a:gd name="T4" fmla="*/ 690 w 47"/>
                  <a:gd name="T5" fmla="*/ 46555 h 47"/>
                  <a:gd name="T6" fmla="*/ 1063 w 47"/>
                  <a:gd name="T7" fmla="*/ 56339 h 47"/>
                  <a:gd name="T8" fmla="*/ 1361 w 47"/>
                  <a:gd name="T9" fmla="*/ 71937 h 47"/>
                  <a:gd name="T10" fmla="*/ 1577 w 47"/>
                  <a:gd name="T11" fmla="*/ 82982 h 47"/>
                  <a:gd name="T12" fmla="*/ 1678 w 47"/>
                  <a:gd name="T13" fmla="*/ 91926 h 47"/>
                  <a:gd name="T14" fmla="*/ 1744 w 47"/>
                  <a:gd name="T15" fmla="*/ 96946 h 47"/>
                  <a:gd name="T16" fmla="*/ 1785 w 47"/>
                  <a:gd name="T17" fmla="*/ 91926 h 47"/>
                  <a:gd name="T18" fmla="*/ 2020 w 47"/>
                  <a:gd name="T19" fmla="*/ 114133 h 47"/>
                  <a:gd name="T20" fmla="*/ 2101 w 47"/>
                  <a:gd name="T21" fmla="*/ 107351 h 47"/>
                  <a:gd name="T22" fmla="*/ 2149 w 47"/>
                  <a:gd name="T23" fmla="*/ 99832 h 47"/>
                  <a:gd name="T24" fmla="*/ 2149 w 47"/>
                  <a:gd name="T25" fmla="*/ 90025 h 47"/>
                  <a:gd name="T26" fmla="*/ 2101 w 47"/>
                  <a:gd name="T27" fmla="*/ 82982 h 47"/>
                  <a:gd name="T28" fmla="*/ 1898 w 47"/>
                  <a:gd name="T29" fmla="*/ 71937 h 47"/>
                  <a:gd name="T30" fmla="*/ 1639 w 47"/>
                  <a:gd name="T31" fmla="*/ 54832 h 47"/>
                  <a:gd name="T32" fmla="*/ 1310 w 47"/>
                  <a:gd name="T33" fmla="*/ 37351 h 47"/>
                  <a:gd name="T34" fmla="*/ 940 w 47"/>
                  <a:gd name="T35" fmla="*/ 24925 h 47"/>
                  <a:gd name="T36" fmla="*/ 572 w 47"/>
                  <a:gd name="T37" fmla="*/ 469 h 47"/>
                  <a:gd name="T38" fmla="*/ 3 w 47"/>
                  <a:gd name="T39" fmla="*/ 0 h 47"/>
                  <a:gd name="T40" fmla="*/ 0 w 47"/>
                  <a:gd name="T41" fmla="*/ 21157 h 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7"/>
                  <a:gd name="T64" fmla="*/ 0 h 47"/>
                  <a:gd name="T65" fmla="*/ 47 w 47"/>
                  <a:gd name="T66" fmla="*/ 47 h 4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7" h="47">
                    <a:moveTo>
                      <a:pt x="0" y="9"/>
                    </a:moveTo>
                    <a:lnTo>
                      <a:pt x="9" y="13"/>
                    </a:lnTo>
                    <a:lnTo>
                      <a:pt x="16" y="19"/>
                    </a:lnTo>
                    <a:lnTo>
                      <a:pt x="23" y="24"/>
                    </a:lnTo>
                    <a:lnTo>
                      <a:pt x="30" y="30"/>
                    </a:lnTo>
                    <a:lnTo>
                      <a:pt x="35" y="35"/>
                    </a:lnTo>
                    <a:lnTo>
                      <a:pt x="37" y="39"/>
                    </a:lnTo>
                    <a:lnTo>
                      <a:pt x="38" y="40"/>
                    </a:lnTo>
                    <a:lnTo>
                      <a:pt x="39" y="39"/>
                    </a:lnTo>
                    <a:lnTo>
                      <a:pt x="44" y="47"/>
                    </a:lnTo>
                    <a:lnTo>
                      <a:pt x="46" y="45"/>
                    </a:lnTo>
                    <a:lnTo>
                      <a:pt x="47" y="42"/>
                    </a:lnTo>
                    <a:lnTo>
                      <a:pt x="47" y="38"/>
                    </a:lnTo>
                    <a:lnTo>
                      <a:pt x="46" y="35"/>
                    </a:lnTo>
                    <a:lnTo>
                      <a:pt x="41" y="30"/>
                    </a:lnTo>
                    <a:lnTo>
                      <a:pt x="36" y="23"/>
                    </a:lnTo>
                    <a:lnTo>
                      <a:pt x="29" y="16"/>
                    </a:lnTo>
                    <a:lnTo>
                      <a:pt x="21" y="11"/>
                    </a:lnTo>
                    <a:lnTo>
                      <a:pt x="13" y="5"/>
                    </a:lnTo>
                    <a:lnTo>
                      <a:pt x="3"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12" name="Freeform 82"/>
              <p:cNvSpPr>
                <a:spLocks noChangeArrowheads="1"/>
              </p:cNvSpPr>
              <p:nvPr/>
            </p:nvSpPr>
            <p:spPr bwMode="auto">
              <a:xfrm>
                <a:off x="3535" y="97"/>
                <a:ext cx="44" cy="14"/>
              </a:xfrm>
              <a:custGeom>
                <a:avLst/>
                <a:gdLst>
                  <a:gd name="T0" fmla="*/ 1 w 57"/>
                  <a:gd name="T1" fmla="*/ 2649 h 18"/>
                  <a:gd name="T2" fmla="*/ 2 w 57"/>
                  <a:gd name="T3" fmla="*/ 2649 h 18"/>
                  <a:gd name="T4" fmla="*/ 39 w 57"/>
                  <a:gd name="T5" fmla="*/ 2649 h 18"/>
                  <a:gd name="T6" fmla="*/ 59 w 57"/>
                  <a:gd name="T7" fmla="*/ 2649 h 18"/>
                  <a:gd name="T8" fmla="*/ 93 w 57"/>
                  <a:gd name="T9" fmla="*/ 2649 h 18"/>
                  <a:gd name="T10" fmla="*/ 117 w 57"/>
                  <a:gd name="T11" fmla="*/ 2943 h 18"/>
                  <a:gd name="T12" fmla="*/ 151 w 57"/>
                  <a:gd name="T13" fmla="*/ 3270 h 18"/>
                  <a:gd name="T14" fmla="*/ 183 w 57"/>
                  <a:gd name="T15" fmla="*/ 4037 h 18"/>
                  <a:gd name="T16" fmla="*/ 210 w 57"/>
                  <a:gd name="T17" fmla="*/ 4984 h 18"/>
                  <a:gd name="T18" fmla="*/ 221 w 57"/>
                  <a:gd name="T19" fmla="*/ 2383 h 18"/>
                  <a:gd name="T20" fmla="*/ 186 w 57"/>
                  <a:gd name="T21" fmla="*/ 1738 h 18"/>
                  <a:gd name="T22" fmla="*/ 152 w 57"/>
                  <a:gd name="T23" fmla="*/ 2 h 18"/>
                  <a:gd name="T24" fmla="*/ 123 w 57"/>
                  <a:gd name="T25" fmla="*/ 2 h 18"/>
                  <a:gd name="T26" fmla="*/ 94 w 57"/>
                  <a:gd name="T27" fmla="*/ 1 h 18"/>
                  <a:gd name="T28" fmla="*/ 62 w 57"/>
                  <a:gd name="T29" fmla="*/ 1 h 18"/>
                  <a:gd name="T30" fmla="*/ 39 w 57"/>
                  <a:gd name="T31" fmla="*/ 0 h 18"/>
                  <a:gd name="T32" fmla="*/ 2 w 57"/>
                  <a:gd name="T33" fmla="*/ 0 h 18"/>
                  <a:gd name="T34" fmla="*/ 0 w 57"/>
                  <a:gd name="T35" fmla="*/ 0 h 18"/>
                  <a:gd name="T36" fmla="*/ 1 w 57"/>
                  <a:gd name="T37" fmla="*/ 264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8"/>
                  <a:gd name="T59" fmla="*/ 57 w 57"/>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8">
                    <a:moveTo>
                      <a:pt x="1" y="10"/>
                    </a:moveTo>
                    <a:lnTo>
                      <a:pt x="4" y="10"/>
                    </a:lnTo>
                    <a:lnTo>
                      <a:pt x="10" y="10"/>
                    </a:lnTo>
                    <a:lnTo>
                      <a:pt x="16" y="10"/>
                    </a:lnTo>
                    <a:lnTo>
                      <a:pt x="24" y="10"/>
                    </a:lnTo>
                    <a:lnTo>
                      <a:pt x="31" y="11"/>
                    </a:lnTo>
                    <a:lnTo>
                      <a:pt x="39" y="12"/>
                    </a:lnTo>
                    <a:lnTo>
                      <a:pt x="47" y="14"/>
                    </a:lnTo>
                    <a:lnTo>
                      <a:pt x="54" y="18"/>
                    </a:lnTo>
                    <a:lnTo>
                      <a:pt x="57" y="9"/>
                    </a:lnTo>
                    <a:lnTo>
                      <a:pt x="49" y="6"/>
                    </a:lnTo>
                    <a:lnTo>
                      <a:pt x="40" y="3"/>
                    </a:lnTo>
                    <a:lnTo>
                      <a:pt x="32" y="2"/>
                    </a:lnTo>
                    <a:lnTo>
                      <a:pt x="25" y="1"/>
                    </a:lnTo>
                    <a:lnTo>
                      <a:pt x="17" y="1"/>
                    </a:lnTo>
                    <a:lnTo>
                      <a:pt x="10" y="0"/>
                    </a:lnTo>
                    <a:lnTo>
                      <a:pt x="4" y="0"/>
                    </a:lnTo>
                    <a:lnTo>
                      <a:pt x="0" y="0"/>
                    </a:lnTo>
                    <a:lnTo>
                      <a:pt x="1"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13" name="Freeform 83"/>
              <p:cNvSpPr>
                <a:spLocks noChangeArrowheads="1"/>
              </p:cNvSpPr>
              <p:nvPr/>
            </p:nvSpPr>
            <p:spPr bwMode="auto">
              <a:xfrm>
                <a:off x="2261" y="104"/>
                <a:ext cx="104" cy="53"/>
              </a:xfrm>
              <a:custGeom>
                <a:avLst/>
                <a:gdLst>
                  <a:gd name="T0" fmla="*/ 8 w 105"/>
                  <a:gd name="T1" fmla="*/ 0 h 54"/>
                  <a:gd name="T2" fmla="*/ 4 w 105"/>
                  <a:gd name="T3" fmla="*/ 0 h 54"/>
                  <a:gd name="T4" fmla="*/ 1 w 105"/>
                  <a:gd name="T5" fmla="*/ 3 h 54"/>
                  <a:gd name="T6" fmla="*/ 0 w 105"/>
                  <a:gd name="T7" fmla="*/ 70 h 54"/>
                  <a:gd name="T8" fmla="*/ 1 w 105"/>
                  <a:gd name="T9" fmla="*/ 2159 h 54"/>
                  <a:gd name="T10" fmla="*/ 4 w 105"/>
                  <a:gd name="T11" fmla="*/ 3080 h 54"/>
                  <a:gd name="T12" fmla="*/ 8 w 105"/>
                  <a:gd name="T13" fmla="*/ 4389 h 54"/>
                  <a:gd name="T14" fmla="*/ 446 w 105"/>
                  <a:gd name="T15" fmla="*/ 5440 h 54"/>
                  <a:gd name="T16" fmla="*/ 651 w 105"/>
                  <a:gd name="T17" fmla="*/ 6758 h 54"/>
                  <a:gd name="T18" fmla="*/ 967 w 105"/>
                  <a:gd name="T19" fmla="*/ 7687 h 54"/>
                  <a:gd name="T20" fmla="*/ 1250 w 105"/>
                  <a:gd name="T21" fmla="*/ 8859 h 54"/>
                  <a:gd name="T22" fmla="*/ 1558 w 105"/>
                  <a:gd name="T23" fmla="*/ 9651 h 54"/>
                  <a:gd name="T24" fmla="*/ 1895 w 105"/>
                  <a:gd name="T25" fmla="*/ 9740 h 54"/>
                  <a:gd name="T26" fmla="*/ 2299 w 105"/>
                  <a:gd name="T27" fmla="*/ 10373 h 54"/>
                  <a:gd name="T28" fmla="*/ 2643 w 105"/>
                  <a:gd name="T29" fmla="*/ 10228 h 54"/>
                  <a:gd name="T30" fmla="*/ 3040 w 105"/>
                  <a:gd name="T31" fmla="*/ 9729 h 54"/>
                  <a:gd name="T32" fmla="*/ 3418 w 105"/>
                  <a:gd name="T33" fmla="*/ 9006 h 54"/>
                  <a:gd name="T34" fmla="*/ 3440 w 105"/>
                  <a:gd name="T35" fmla="*/ 8859 h 54"/>
                  <a:gd name="T36" fmla="*/ 3440 w 105"/>
                  <a:gd name="T37" fmla="*/ 8445 h 54"/>
                  <a:gd name="T38" fmla="*/ 3440 w 105"/>
                  <a:gd name="T39" fmla="*/ 7871 h 54"/>
                  <a:gd name="T40" fmla="*/ 3418 w 105"/>
                  <a:gd name="T41" fmla="*/ 7687 h 54"/>
                  <a:gd name="T42" fmla="*/ 3294 w 105"/>
                  <a:gd name="T43" fmla="*/ 6758 h 54"/>
                  <a:gd name="T44" fmla="*/ 3117 w 105"/>
                  <a:gd name="T45" fmla="*/ 5440 h 54"/>
                  <a:gd name="T46" fmla="*/ 2908 w 105"/>
                  <a:gd name="T47" fmla="*/ 4649 h 54"/>
                  <a:gd name="T48" fmla="*/ 2705 w 105"/>
                  <a:gd name="T49" fmla="*/ 3080 h 54"/>
                  <a:gd name="T50" fmla="*/ 2415 w 105"/>
                  <a:gd name="T51" fmla="*/ 2159 h 54"/>
                  <a:gd name="T52" fmla="*/ 2088 w 105"/>
                  <a:gd name="T53" fmla="*/ 1488 h 54"/>
                  <a:gd name="T54" fmla="*/ 1841 w 105"/>
                  <a:gd name="T55" fmla="*/ 4 h 54"/>
                  <a:gd name="T56" fmla="*/ 1558 w 105"/>
                  <a:gd name="T57" fmla="*/ 2 h 54"/>
                  <a:gd name="T58" fmla="*/ 1321 w 105"/>
                  <a:gd name="T59" fmla="*/ 1 h 54"/>
                  <a:gd name="T60" fmla="*/ 1063 w 105"/>
                  <a:gd name="T61" fmla="*/ 0 h 54"/>
                  <a:gd name="T62" fmla="*/ 769 w 105"/>
                  <a:gd name="T63" fmla="*/ 0 h 54"/>
                  <a:gd name="T64" fmla="*/ 555 w 105"/>
                  <a:gd name="T65" fmla="*/ 0 h 54"/>
                  <a:gd name="T66" fmla="*/ 418 w 105"/>
                  <a:gd name="T67" fmla="*/ 0 h 54"/>
                  <a:gd name="T68" fmla="*/ 8 w 105"/>
                  <a:gd name="T69" fmla="*/ 0 h 5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54"/>
                  <a:gd name="T107" fmla="*/ 105 w 105"/>
                  <a:gd name="T108" fmla="*/ 54 h 5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54">
                    <a:moveTo>
                      <a:pt x="8" y="0"/>
                    </a:moveTo>
                    <a:lnTo>
                      <a:pt x="4" y="0"/>
                    </a:lnTo>
                    <a:lnTo>
                      <a:pt x="1" y="3"/>
                    </a:lnTo>
                    <a:lnTo>
                      <a:pt x="0" y="6"/>
                    </a:lnTo>
                    <a:lnTo>
                      <a:pt x="1" y="12"/>
                    </a:lnTo>
                    <a:lnTo>
                      <a:pt x="4" y="17"/>
                    </a:lnTo>
                    <a:lnTo>
                      <a:pt x="8" y="23"/>
                    </a:lnTo>
                    <a:lnTo>
                      <a:pt x="14" y="29"/>
                    </a:lnTo>
                    <a:lnTo>
                      <a:pt x="21" y="35"/>
                    </a:lnTo>
                    <a:lnTo>
                      <a:pt x="29" y="40"/>
                    </a:lnTo>
                    <a:lnTo>
                      <a:pt x="38" y="46"/>
                    </a:lnTo>
                    <a:lnTo>
                      <a:pt x="47" y="50"/>
                    </a:lnTo>
                    <a:lnTo>
                      <a:pt x="58" y="52"/>
                    </a:lnTo>
                    <a:lnTo>
                      <a:pt x="70" y="54"/>
                    </a:lnTo>
                    <a:lnTo>
                      <a:pt x="80" y="53"/>
                    </a:lnTo>
                    <a:lnTo>
                      <a:pt x="92" y="51"/>
                    </a:lnTo>
                    <a:lnTo>
                      <a:pt x="104" y="47"/>
                    </a:lnTo>
                    <a:lnTo>
                      <a:pt x="105" y="46"/>
                    </a:lnTo>
                    <a:lnTo>
                      <a:pt x="105" y="45"/>
                    </a:lnTo>
                    <a:lnTo>
                      <a:pt x="105" y="42"/>
                    </a:lnTo>
                    <a:lnTo>
                      <a:pt x="104" y="40"/>
                    </a:lnTo>
                    <a:lnTo>
                      <a:pt x="100" y="35"/>
                    </a:lnTo>
                    <a:lnTo>
                      <a:pt x="95" y="29"/>
                    </a:lnTo>
                    <a:lnTo>
                      <a:pt x="89" y="24"/>
                    </a:lnTo>
                    <a:lnTo>
                      <a:pt x="81" y="17"/>
                    </a:lnTo>
                    <a:lnTo>
                      <a:pt x="73" y="12"/>
                    </a:lnTo>
                    <a:lnTo>
                      <a:pt x="63" y="7"/>
                    </a:lnTo>
                    <a:lnTo>
                      <a:pt x="56" y="4"/>
                    </a:lnTo>
                    <a:lnTo>
                      <a:pt x="47" y="2"/>
                    </a:lnTo>
                    <a:lnTo>
                      <a:pt x="40" y="1"/>
                    </a:lnTo>
                    <a:lnTo>
                      <a:pt x="32" y="0"/>
                    </a:lnTo>
                    <a:lnTo>
                      <a:pt x="24" y="0"/>
                    </a:lnTo>
                    <a:lnTo>
                      <a:pt x="18" y="0"/>
                    </a:lnTo>
                    <a:lnTo>
                      <a:pt x="13"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14" name="Freeform 84"/>
              <p:cNvSpPr>
                <a:spLocks noChangeArrowheads="1"/>
              </p:cNvSpPr>
              <p:nvPr/>
            </p:nvSpPr>
            <p:spPr bwMode="auto">
              <a:xfrm>
                <a:off x="2256" y="97"/>
                <a:ext cx="109" cy="65"/>
              </a:xfrm>
              <a:custGeom>
                <a:avLst/>
                <a:gdLst>
                  <a:gd name="T0" fmla="*/ 2963 w 110"/>
                  <a:gd name="T1" fmla="*/ 11284 h 65"/>
                  <a:gd name="T2" fmla="*/ 2662 w 110"/>
                  <a:gd name="T3" fmla="*/ 12386 h 65"/>
                  <a:gd name="T4" fmla="*/ 2373 w 110"/>
                  <a:gd name="T5" fmla="*/ 13071 h 65"/>
                  <a:gd name="T6" fmla="*/ 2084 w 110"/>
                  <a:gd name="T7" fmla="*/ 13071 h 65"/>
                  <a:gd name="T8" fmla="*/ 1775 w 110"/>
                  <a:gd name="T9" fmla="*/ 12894 h 65"/>
                  <a:gd name="T10" fmla="*/ 1512 w 110"/>
                  <a:gd name="T11" fmla="*/ 12169 h 65"/>
                  <a:gd name="T12" fmla="*/ 1250 w 110"/>
                  <a:gd name="T13" fmla="*/ 11268 h 65"/>
                  <a:gd name="T14" fmla="*/ 1016 w 110"/>
                  <a:gd name="T15" fmla="*/ 10316 h 65"/>
                  <a:gd name="T16" fmla="*/ 820 w 110"/>
                  <a:gd name="T17" fmla="*/ 8900 h 65"/>
                  <a:gd name="T18" fmla="*/ 562 w 110"/>
                  <a:gd name="T19" fmla="*/ 7679 h 65"/>
                  <a:gd name="T20" fmla="*/ 411 w 110"/>
                  <a:gd name="T21" fmla="*/ 5789 h 65"/>
                  <a:gd name="T22" fmla="*/ 330 w 110"/>
                  <a:gd name="T23" fmla="*/ 4923 h 65"/>
                  <a:gd name="T24" fmla="*/ 9 w 110"/>
                  <a:gd name="T25" fmla="*/ 3388 h 65"/>
                  <a:gd name="T26" fmla="*/ 8 w 110"/>
                  <a:gd name="T27" fmla="*/ 2704 h 65"/>
                  <a:gd name="T28" fmla="*/ 9 w 110"/>
                  <a:gd name="T29" fmla="*/ 2508 h 65"/>
                  <a:gd name="T30" fmla="*/ 9 w 110"/>
                  <a:gd name="T31" fmla="*/ 2338 h 65"/>
                  <a:gd name="T32" fmla="*/ 350 w 110"/>
                  <a:gd name="T33" fmla="*/ 2338 h 65"/>
                  <a:gd name="T34" fmla="*/ 350 w 110"/>
                  <a:gd name="T35" fmla="*/ 0 h 65"/>
                  <a:gd name="T36" fmla="*/ 6 w 110"/>
                  <a:gd name="T37" fmla="*/ 2 h 65"/>
                  <a:gd name="T38" fmla="*/ 1 w 110"/>
                  <a:gd name="T39" fmla="*/ 1840 h 65"/>
                  <a:gd name="T40" fmla="*/ 0 w 110"/>
                  <a:gd name="T41" fmla="*/ 2704 h 65"/>
                  <a:gd name="T42" fmla="*/ 1 w 110"/>
                  <a:gd name="T43" fmla="*/ 4565 h 65"/>
                  <a:gd name="T44" fmla="*/ 4 w 110"/>
                  <a:gd name="T45" fmla="*/ 5789 h 65"/>
                  <a:gd name="T46" fmla="*/ 9 w 110"/>
                  <a:gd name="T47" fmla="*/ 7679 h 65"/>
                  <a:gd name="T48" fmla="*/ 411 w 110"/>
                  <a:gd name="T49" fmla="*/ 9039 h 65"/>
                  <a:gd name="T50" fmla="*/ 630 w 110"/>
                  <a:gd name="T51" fmla="*/ 10489 h 65"/>
                  <a:gd name="T52" fmla="*/ 869 w 110"/>
                  <a:gd name="T53" fmla="*/ 12155 h 65"/>
                  <a:gd name="T54" fmla="*/ 1131 w 110"/>
                  <a:gd name="T55" fmla="*/ 13074 h 65"/>
                  <a:gd name="T56" fmla="*/ 1408 w 110"/>
                  <a:gd name="T57" fmla="*/ 14093 h 65"/>
                  <a:gd name="T58" fmla="*/ 1737 w 110"/>
                  <a:gd name="T59" fmla="*/ 15139 h 65"/>
                  <a:gd name="T60" fmla="*/ 2038 w 110"/>
                  <a:gd name="T61" fmla="*/ 15185 h 65"/>
                  <a:gd name="T62" fmla="*/ 2392 w 110"/>
                  <a:gd name="T63" fmla="*/ 15148 h 65"/>
                  <a:gd name="T64" fmla="*/ 2760 w 110"/>
                  <a:gd name="T65" fmla="*/ 14959 h 65"/>
                  <a:gd name="T66" fmla="*/ 3093 w 110"/>
                  <a:gd name="T67" fmla="*/ 13074 h 65"/>
                  <a:gd name="T68" fmla="*/ 2963 w 110"/>
                  <a:gd name="T69" fmla="*/ 11284 h 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0"/>
                  <a:gd name="T106" fmla="*/ 0 h 65"/>
                  <a:gd name="T107" fmla="*/ 110 w 110"/>
                  <a:gd name="T108" fmla="*/ 65 h 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0" h="65">
                    <a:moveTo>
                      <a:pt x="105" y="48"/>
                    </a:moveTo>
                    <a:lnTo>
                      <a:pt x="95" y="53"/>
                    </a:lnTo>
                    <a:lnTo>
                      <a:pt x="84" y="55"/>
                    </a:lnTo>
                    <a:lnTo>
                      <a:pt x="74" y="55"/>
                    </a:lnTo>
                    <a:lnTo>
                      <a:pt x="63" y="54"/>
                    </a:lnTo>
                    <a:lnTo>
                      <a:pt x="54" y="52"/>
                    </a:lnTo>
                    <a:lnTo>
                      <a:pt x="44" y="47"/>
                    </a:lnTo>
                    <a:lnTo>
                      <a:pt x="36" y="43"/>
                    </a:lnTo>
                    <a:lnTo>
                      <a:pt x="28" y="37"/>
                    </a:lnTo>
                    <a:lnTo>
                      <a:pt x="21" y="32"/>
                    </a:lnTo>
                    <a:lnTo>
                      <a:pt x="15" y="25"/>
                    </a:lnTo>
                    <a:lnTo>
                      <a:pt x="11" y="20"/>
                    </a:lnTo>
                    <a:lnTo>
                      <a:pt x="9" y="15"/>
                    </a:lnTo>
                    <a:lnTo>
                      <a:pt x="8" y="12"/>
                    </a:lnTo>
                    <a:lnTo>
                      <a:pt x="9" y="11"/>
                    </a:lnTo>
                    <a:lnTo>
                      <a:pt x="9" y="10"/>
                    </a:lnTo>
                    <a:lnTo>
                      <a:pt x="12" y="10"/>
                    </a:lnTo>
                    <a:lnTo>
                      <a:pt x="12" y="0"/>
                    </a:lnTo>
                    <a:lnTo>
                      <a:pt x="6" y="2"/>
                    </a:lnTo>
                    <a:lnTo>
                      <a:pt x="1" y="7"/>
                    </a:lnTo>
                    <a:lnTo>
                      <a:pt x="0" y="12"/>
                    </a:lnTo>
                    <a:lnTo>
                      <a:pt x="1" y="19"/>
                    </a:lnTo>
                    <a:lnTo>
                      <a:pt x="4" y="25"/>
                    </a:lnTo>
                    <a:lnTo>
                      <a:pt x="9" y="32"/>
                    </a:lnTo>
                    <a:lnTo>
                      <a:pt x="15" y="39"/>
                    </a:lnTo>
                    <a:lnTo>
                      <a:pt x="23" y="45"/>
                    </a:lnTo>
                    <a:lnTo>
                      <a:pt x="31" y="51"/>
                    </a:lnTo>
                    <a:lnTo>
                      <a:pt x="40" y="56"/>
                    </a:lnTo>
                    <a:lnTo>
                      <a:pt x="50" y="60"/>
                    </a:lnTo>
                    <a:lnTo>
                      <a:pt x="62" y="63"/>
                    </a:lnTo>
                    <a:lnTo>
                      <a:pt x="73" y="65"/>
                    </a:lnTo>
                    <a:lnTo>
                      <a:pt x="85" y="64"/>
                    </a:lnTo>
                    <a:lnTo>
                      <a:pt x="97" y="62"/>
                    </a:lnTo>
                    <a:lnTo>
                      <a:pt x="110" y="56"/>
                    </a:lnTo>
                    <a:lnTo>
                      <a:pt x="105" y="4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15" name="Freeform 85"/>
              <p:cNvSpPr>
                <a:spLocks noChangeArrowheads="1"/>
              </p:cNvSpPr>
              <p:nvPr/>
            </p:nvSpPr>
            <p:spPr bwMode="auto">
              <a:xfrm>
                <a:off x="2327" y="107"/>
                <a:ext cx="44" cy="52"/>
              </a:xfrm>
              <a:custGeom>
                <a:avLst/>
                <a:gdLst>
                  <a:gd name="T0" fmla="*/ 0 w 47"/>
                  <a:gd name="T1" fmla="*/ 21157 h 47"/>
                  <a:gd name="T2" fmla="*/ 447 w 47"/>
                  <a:gd name="T3" fmla="*/ 29200 h 47"/>
                  <a:gd name="T4" fmla="*/ 690 w 47"/>
                  <a:gd name="T5" fmla="*/ 46555 h 47"/>
                  <a:gd name="T6" fmla="*/ 1131 w 47"/>
                  <a:gd name="T7" fmla="*/ 56339 h 47"/>
                  <a:gd name="T8" fmla="*/ 1361 w 47"/>
                  <a:gd name="T9" fmla="*/ 71937 h 47"/>
                  <a:gd name="T10" fmla="*/ 1577 w 47"/>
                  <a:gd name="T11" fmla="*/ 82982 h 47"/>
                  <a:gd name="T12" fmla="*/ 1678 w 47"/>
                  <a:gd name="T13" fmla="*/ 91926 h 47"/>
                  <a:gd name="T14" fmla="*/ 1744 w 47"/>
                  <a:gd name="T15" fmla="*/ 96946 h 47"/>
                  <a:gd name="T16" fmla="*/ 1785 w 47"/>
                  <a:gd name="T17" fmla="*/ 91926 h 47"/>
                  <a:gd name="T18" fmla="*/ 2020 w 47"/>
                  <a:gd name="T19" fmla="*/ 114133 h 47"/>
                  <a:gd name="T20" fmla="*/ 2101 w 47"/>
                  <a:gd name="T21" fmla="*/ 107351 h 47"/>
                  <a:gd name="T22" fmla="*/ 2149 w 47"/>
                  <a:gd name="T23" fmla="*/ 99832 h 47"/>
                  <a:gd name="T24" fmla="*/ 2149 w 47"/>
                  <a:gd name="T25" fmla="*/ 90025 h 47"/>
                  <a:gd name="T26" fmla="*/ 2023 w 47"/>
                  <a:gd name="T27" fmla="*/ 82982 h 47"/>
                  <a:gd name="T28" fmla="*/ 1901 w 47"/>
                  <a:gd name="T29" fmla="*/ 71937 h 47"/>
                  <a:gd name="T30" fmla="*/ 1639 w 47"/>
                  <a:gd name="T31" fmla="*/ 54832 h 47"/>
                  <a:gd name="T32" fmla="*/ 1310 w 47"/>
                  <a:gd name="T33" fmla="*/ 37351 h 47"/>
                  <a:gd name="T34" fmla="*/ 940 w 47"/>
                  <a:gd name="T35" fmla="*/ 24925 h 47"/>
                  <a:gd name="T36" fmla="*/ 572 w 47"/>
                  <a:gd name="T37" fmla="*/ 469 h 47"/>
                  <a:gd name="T38" fmla="*/ 3 w 47"/>
                  <a:gd name="T39" fmla="*/ 0 h 47"/>
                  <a:gd name="T40" fmla="*/ 0 w 47"/>
                  <a:gd name="T41" fmla="*/ 21157 h 4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7"/>
                  <a:gd name="T64" fmla="*/ 0 h 47"/>
                  <a:gd name="T65" fmla="*/ 47 w 47"/>
                  <a:gd name="T66" fmla="*/ 47 h 4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7" h="47">
                    <a:moveTo>
                      <a:pt x="0" y="9"/>
                    </a:moveTo>
                    <a:lnTo>
                      <a:pt x="9" y="13"/>
                    </a:lnTo>
                    <a:lnTo>
                      <a:pt x="16" y="19"/>
                    </a:lnTo>
                    <a:lnTo>
                      <a:pt x="24" y="24"/>
                    </a:lnTo>
                    <a:lnTo>
                      <a:pt x="30" y="30"/>
                    </a:lnTo>
                    <a:lnTo>
                      <a:pt x="35" y="35"/>
                    </a:lnTo>
                    <a:lnTo>
                      <a:pt x="37" y="39"/>
                    </a:lnTo>
                    <a:lnTo>
                      <a:pt x="38" y="40"/>
                    </a:lnTo>
                    <a:lnTo>
                      <a:pt x="39" y="39"/>
                    </a:lnTo>
                    <a:lnTo>
                      <a:pt x="44" y="47"/>
                    </a:lnTo>
                    <a:lnTo>
                      <a:pt x="46" y="45"/>
                    </a:lnTo>
                    <a:lnTo>
                      <a:pt x="47" y="42"/>
                    </a:lnTo>
                    <a:lnTo>
                      <a:pt x="47" y="38"/>
                    </a:lnTo>
                    <a:lnTo>
                      <a:pt x="45" y="35"/>
                    </a:lnTo>
                    <a:lnTo>
                      <a:pt x="42" y="30"/>
                    </a:lnTo>
                    <a:lnTo>
                      <a:pt x="36" y="23"/>
                    </a:lnTo>
                    <a:lnTo>
                      <a:pt x="29" y="16"/>
                    </a:lnTo>
                    <a:lnTo>
                      <a:pt x="21" y="11"/>
                    </a:lnTo>
                    <a:lnTo>
                      <a:pt x="13" y="5"/>
                    </a:lnTo>
                    <a:lnTo>
                      <a:pt x="3"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16" name="Freeform 86"/>
              <p:cNvSpPr>
                <a:spLocks noChangeArrowheads="1"/>
              </p:cNvSpPr>
              <p:nvPr/>
            </p:nvSpPr>
            <p:spPr bwMode="auto">
              <a:xfrm>
                <a:off x="2271" y="97"/>
                <a:ext cx="55" cy="14"/>
              </a:xfrm>
              <a:custGeom>
                <a:avLst/>
                <a:gdLst>
                  <a:gd name="T0" fmla="*/ 0 w 57"/>
                  <a:gd name="T1" fmla="*/ 2649 h 18"/>
                  <a:gd name="T2" fmla="*/ 5 w 57"/>
                  <a:gd name="T3" fmla="*/ 2649 h 18"/>
                  <a:gd name="T4" fmla="*/ 835 w 57"/>
                  <a:gd name="T5" fmla="*/ 2649 h 18"/>
                  <a:gd name="T6" fmla="*/ 1251 w 57"/>
                  <a:gd name="T7" fmla="*/ 2649 h 18"/>
                  <a:gd name="T8" fmla="*/ 2014 w 57"/>
                  <a:gd name="T9" fmla="*/ 2649 h 18"/>
                  <a:gd name="T10" fmla="*/ 2497 w 57"/>
                  <a:gd name="T11" fmla="*/ 2943 h 18"/>
                  <a:gd name="T12" fmla="*/ 3224 w 57"/>
                  <a:gd name="T13" fmla="*/ 3633 h 18"/>
                  <a:gd name="T14" fmla="*/ 3951 w 57"/>
                  <a:gd name="T15" fmla="*/ 4037 h 18"/>
                  <a:gd name="T16" fmla="*/ 4525 w 57"/>
                  <a:gd name="T17" fmla="*/ 4984 h 18"/>
                  <a:gd name="T18" fmla="*/ 4743 w 57"/>
                  <a:gd name="T19" fmla="*/ 2383 h 18"/>
                  <a:gd name="T20" fmla="*/ 4016 w 57"/>
                  <a:gd name="T21" fmla="*/ 1738 h 18"/>
                  <a:gd name="T22" fmla="*/ 3450 w 57"/>
                  <a:gd name="T23" fmla="*/ 2 h 18"/>
                  <a:gd name="T24" fmla="*/ 2642 w 57"/>
                  <a:gd name="T25" fmla="*/ 2 h 18"/>
                  <a:gd name="T26" fmla="*/ 2038 w 57"/>
                  <a:gd name="T27" fmla="*/ 1 h 18"/>
                  <a:gd name="T28" fmla="*/ 1341 w 57"/>
                  <a:gd name="T29" fmla="*/ 1 h 18"/>
                  <a:gd name="T30" fmla="*/ 835 w 57"/>
                  <a:gd name="T31" fmla="*/ 0 h 18"/>
                  <a:gd name="T32" fmla="*/ 5 w 57"/>
                  <a:gd name="T33" fmla="*/ 0 h 18"/>
                  <a:gd name="T34" fmla="*/ 0 w 57"/>
                  <a:gd name="T35" fmla="*/ 0 h 18"/>
                  <a:gd name="T36" fmla="*/ 0 w 57"/>
                  <a:gd name="T37" fmla="*/ 264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8"/>
                  <a:gd name="T59" fmla="*/ 57 w 57"/>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8">
                    <a:moveTo>
                      <a:pt x="0" y="10"/>
                    </a:moveTo>
                    <a:lnTo>
                      <a:pt x="5" y="10"/>
                    </a:lnTo>
                    <a:lnTo>
                      <a:pt x="10" y="10"/>
                    </a:lnTo>
                    <a:lnTo>
                      <a:pt x="16" y="10"/>
                    </a:lnTo>
                    <a:lnTo>
                      <a:pt x="24" y="10"/>
                    </a:lnTo>
                    <a:lnTo>
                      <a:pt x="31" y="11"/>
                    </a:lnTo>
                    <a:lnTo>
                      <a:pt x="38" y="13"/>
                    </a:lnTo>
                    <a:lnTo>
                      <a:pt x="47" y="14"/>
                    </a:lnTo>
                    <a:lnTo>
                      <a:pt x="54" y="18"/>
                    </a:lnTo>
                    <a:lnTo>
                      <a:pt x="57" y="9"/>
                    </a:lnTo>
                    <a:lnTo>
                      <a:pt x="49" y="6"/>
                    </a:lnTo>
                    <a:lnTo>
                      <a:pt x="41" y="3"/>
                    </a:lnTo>
                    <a:lnTo>
                      <a:pt x="32" y="2"/>
                    </a:lnTo>
                    <a:lnTo>
                      <a:pt x="25" y="1"/>
                    </a:lnTo>
                    <a:lnTo>
                      <a:pt x="17" y="1"/>
                    </a:lnTo>
                    <a:lnTo>
                      <a:pt x="10" y="0"/>
                    </a:lnTo>
                    <a:lnTo>
                      <a:pt x="5"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17" name="Freeform 87"/>
              <p:cNvSpPr>
                <a:spLocks noChangeArrowheads="1"/>
              </p:cNvSpPr>
              <p:nvPr/>
            </p:nvSpPr>
            <p:spPr bwMode="auto">
              <a:xfrm>
                <a:off x="4796" y="102"/>
                <a:ext cx="104" cy="57"/>
              </a:xfrm>
              <a:custGeom>
                <a:avLst/>
                <a:gdLst>
                  <a:gd name="T0" fmla="*/ 8 w 104"/>
                  <a:gd name="T1" fmla="*/ 2 h 56"/>
                  <a:gd name="T2" fmla="*/ 3 w 104"/>
                  <a:gd name="T3" fmla="*/ 2 h 56"/>
                  <a:gd name="T4" fmla="*/ 1 w 104"/>
                  <a:gd name="T5" fmla="*/ 112 h 56"/>
                  <a:gd name="T6" fmla="*/ 0 w 104"/>
                  <a:gd name="T7" fmla="*/ 5098 h 56"/>
                  <a:gd name="T8" fmla="*/ 1 w 104"/>
                  <a:gd name="T9" fmla="*/ 7803 h 56"/>
                  <a:gd name="T10" fmla="*/ 4 w 104"/>
                  <a:gd name="T11" fmla="*/ 12002 h 56"/>
                  <a:gd name="T12" fmla="*/ 8 w 104"/>
                  <a:gd name="T13" fmla="*/ 15524 h 56"/>
                  <a:gd name="T14" fmla="*/ 611 w 104"/>
                  <a:gd name="T15" fmla="*/ 19914 h 56"/>
                  <a:gd name="T16" fmla="*/ 955 w 104"/>
                  <a:gd name="T17" fmla="*/ 23633 h 56"/>
                  <a:gd name="T18" fmla="*/ 1337 w 104"/>
                  <a:gd name="T19" fmla="*/ 26272 h 56"/>
                  <a:gd name="T20" fmla="*/ 1772 w 104"/>
                  <a:gd name="T21" fmla="*/ 30536 h 56"/>
                  <a:gd name="T22" fmla="*/ 2217 w 104"/>
                  <a:gd name="T23" fmla="*/ 33241 h 56"/>
                  <a:gd name="T24" fmla="*/ 2708 w 104"/>
                  <a:gd name="T25" fmla="*/ 33989 h 56"/>
                  <a:gd name="T26" fmla="*/ 3169 w 104"/>
                  <a:gd name="T27" fmla="*/ 35338 h 56"/>
                  <a:gd name="T28" fmla="*/ 3750 w 104"/>
                  <a:gd name="T29" fmla="*/ 34878 h 56"/>
                  <a:gd name="T30" fmla="*/ 4279 w 104"/>
                  <a:gd name="T31" fmla="*/ 33524 h 56"/>
                  <a:gd name="T32" fmla="*/ 4744 w 104"/>
                  <a:gd name="T33" fmla="*/ 30772 h 56"/>
                  <a:gd name="T34" fmla="*/ 4787 w 104"/>
                  <a:gd name="T35" fmla="*/ 30536 h 56"/>
                  <a:gd name="T36" fmla="*/ 4859 w 104"/>
                  <a:gd name="T37" fmla="*/ 28267 h 56"/>
                  <a:gd name="T38" fmla="*/ 4787 w 104"/>
                  <a:gd name="T39" fmla="*/ 28016 h 56"/>
                  <a:gd name="T40" fmla="*/ 4787 w 104"/>
                  <a:gd name="T41" fmla="*/ 26272 h 56"/>
                  <a:gd name="T42" fmla="*/ 4694 w 104"/>
                  <a:gd name="T43" fmla="*/ 23633 h 56"/>
                  <a:gd name="T44" fmla="*/ 4438 w 104"/>
                  <a:gd name="T45" fmla="*/ 19914 h 56"/>
                  <a:gd name="T46" fmla="*/ 4045 w 104"/>
                  <a:gd name="T47" fmla="*/ 16798 h 56"/>
                  <a:gd name="T48" fmla="*/ 3750 w 104"/>
                  <a:gd name="T49" fmla="*/ 12002 h 56"/>
                  <a:gd name="T50" fmla="*/ 3352 w 104"/>
                  <a:gd name="T51" fmla="*/ 8500 h 56"/>
                  <a:gd name="T52" fmla="*/ 2974 w 104"/>
                  <a:gd name="T53" fmla="*/ 5546 h 56"/>
                  <a:gd name="T54" fmla="*/ 2621 w 104"/>
                  <a:gd name="T55" fmla="*/ 4325 h 56"/>
                  <a:gd name="T56" fmla="*/ 2217 w 104"/>
                  <a:gd name="T57" fmla="*/ 4 h 56"/>
                  <a:gd name="T58" fmla="*/ 1795 w 104"/>
                  <a:gd name="T59" fmla="*/ 3 h 56"/>
                  <a:gd name="T60" fmla="*/ 1434 w 104"/>
                  <a:gd name="T61" fmla="*/ 2 h 56"/>
                  <a:gd name="T62" fmla="*/ 1132 w 104"/>
                  <a:gd name="T63" fmla="*/ 2 h 56"/>
                  <a:gd name="T64" fmla="*/ 807 w 104"/>
                  <a:gd name="T65" fmla="*/ 2 h 56"/>
                  <a:gd name="T66" fmla="*/ 577 w 104"/>
                  <a:gd name="T67" fmla="*/ 0 h 56"/>
                  <a:gd name="T68" fmla="*/ 8 w 104"/>
                  <a:gd name="T69" fmla="*/ 2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4"/>
                  <a:gd name="T106" fmla="*/ 0 h 56"/>
                  <a:gd name="T107" fmla="*/ 104 w 104"/>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4" h="56">
                    <a:moveTo>
                      <a:pt x="8" y="2"/>
                    </a:moveTo>
                    <a:lnTo>
                      <a:pt x="3" y="2"/>
                    </a:lnTo>
                    <a:lnTo>
                      <a:pt x="1" y="5"/>
                    </a:lnTo>
                    <a:lnTo>
                      <a:pt x="0" y="8"/>
                    </a:lnTo>
                    <a:lnTo>
                      <a:pt x="1" y="13"/>
                    </a:lnTo>
                    <a:lnTo>
                      <a:pt x="4" y="19"/>
                    </a:lnTo>
                    <a:lnTo>
                      <a:pt x="8" y="25"/>
                    </a:lnTo>
                    <a:lnTo>
                      <a:pt x="13" y="31"/>
                    </a:lnTo>
                    <a:lnTo>
                      <a:pt x="21" y="37"/>
                    </a:lnTo>
                    <a:lnTo>
                      <a:pt x="28" y="42"/>
                    </a:lnTo>
                    <a:lnTo>
                      <a:pt x="38" y="48"/>
                    </a:lnTo>
                    <a:lnTo>
                      <a:pt x="47" y="52"/>
                    </a:lnTo>
                    <a:lnTo>
                      <a:pt x="58" y="54"/>
                    </a:lnTo>
                    <a:lnTo>
                      <a:pt x="68" y="56"/>
                    </a:lnTo>
                    <a:lnTo>
                      <a:pt x="80" y="55"/>
                    </a:lnTo>
                    <a:lnTo>
                      <a:pt x="92" y="53"/>
                    </a:lnTo>
                    <a:lnTo>
                      <a:pt x="102" y="49"/>
                    </a:lnTo>
                    <a:lnTo>
                      <a:pt x="103" y="48"/>
                    </a:lnTo>
                    <a:lnTo>
                      <a:pt x="104" y="45"/>
                    </a:lnTo>
                    <a:lnTo>
                      <a:pt x="103" y="44"/>
                    </a:lnTo>
                    <a:lnTo>
                      <a:pt x="103" y="42"/>
                    </a:lnTo>
                    <a:lnTo>
                      <a:pt x="100" y="37"/>
                    </a:lnTo>
                    <a:lnTo>
                      <a:pt x="95" y="31"/>
                    </a:lnTo>
                    <a:lnTo>
                      <a:pt x="87" y="26"/>
                    </a:lnTo>
                    <a:lnTo>
                      <a:pt x="80" y="19"/>
                    </a:lnTo>
                    <a:lnTo>
                      <a:pt x="72" y="14"/>
                    </a:lnTo>
                    <a:lnTo>
                      <a:pt x="63" y="9"/>
                    </a:lnTo>
                    <a:lnTo>
                      <a:pt x="56" y="6"/>
                    </a:lnTo>
                    <a:lnTo>
                      <a:pt x="47" y="4"/>
                    </a:lnTo>
                    <a:lnTo>
                      <a:pt x="39" y="3"/>
                    </a:lnTo>
                    <a:lnTo>
                      <a:pt x="31" y="2"/>
                    </a:lnTo>
                    <a:lnTo>
                      <a:pt x="24" y="2"/>
                    </a:lnTo>
                    <a:lnTo>
                      <a:pt x="18" y="2"/>
                    </a:lnTo>
                    <a:lnTo>
                      <a:pt x="12" y="0"/>
                    </a:lnTo>
                    <a:lnTo>
                      <a:pt x="8" y="2"/>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18" name="Freeform 88"/>
              <p:cNvSpPr>
                <a:spLocks noChangeArrowheads="1"/>
              </p:cNvSpPr>
              <p:nvPr/>
            </p:nvSpPr>
            <p:spPr bwMode="auto">
              <a:xfrm>
                <a:off x="4791" y="97"/>
                <a:ext cx="109" cy="65"/>
              </a:xfrm>
              <a:custGeom>
                <a:avLst/>
                <a:gdLst>
                  <a:gd name="T0" fmla="*/ 4137 w 109"/>
                  <a:gd name="T1" fmla="*/ 11284 h 65"/>
                  <a:gd name="T2" fmla="*/ 3716 w 109"/>
                  <a:gd name="T3" fmla="*/ 12386 h 65"/>
                  <a:gd name="T4" fmla="*/ 3297 w 109"/>
                  <a:gd name="T5" fmla="*/ 13071 h 65"/>
                  <a:gd name="T6" fmla="*/ 2936 w 109"/>
                  <a:gd name="T7" fmla="*/ 13071 h 65"/>
                  <a:gd name="T8" fmla="*/ 2523 w 109"/>
                  <a:gd name="T9" fmla="*/ 12894 h 65"/>
                  <a:gd name="T10" fmla="*/ 2122 w 109"/>
                  <a:gd name="T11" fmla="*/ 12169 h 65"/>
                  <a:gd name="T12" fmla="*/ 1755 w 109"/>
                  <a:gd name="T13" fmla="*/ 11268 h 65"/>
                  <a:gd name="T14" fmla="*/ 1399 w 109"/>
                  <a:gd name="T15" fmla="*/ 10316 h 65"/>
                  <a:gd name="T16" fmla="*/ 1130 w 109"/>
                  <a:gd name="T17" fmla="*/ 8900 h 65"/>
                  <a:gd name="T18" fmla="*/ 819 w 109"/>
                  <a:gd name="T19" fmla="*/ 7679 h 65"/>
                  <a:gd name="T20" fmla="*/ 594 w 109"/>
                  <a:gd name="T21" fmla="*/ 5789 h 65"/>
                  <a:gd name="T22" fmla="*/ 479 w 109"/>
                  <a:gd name="T23" fmla="*/ 4923 h 65"/>
                  <a:gd name="T24" fmla="*/ 431 w 109"/>
                  <a:gd name="T25" fmla="*/ 3388 h 65"/>
                  <a:gd name="T26" fmla="*/ 9 w 109"/>
                  <a:gd name="T27" fmla="*/ 2704 h 65"/>
                  <a:gd name="T28" fmla="*/ 9 w 109"/>
                  <a:gd name="T29" fmla="*/ 2508 h 65"/>
                  <a:gd name="T30" fmla="*/ 431 w 109"/>
                  <a:gd name="T31" fmla="*/ 2338 h 65"/>
                  <a:gd name="T32" fmla="*/ 506 w 109"/>
                  <a:gd name="T33" fmla="*/ 2338 h 65"/>
                  <a:gd name="T34" fmla="*/ 506 w 109"/>
                  <a:gd name="T35" fmla="*/ 0 h 65"/>
                  <a:gd name="T36" fmla="*/ 7 w 109"/>
                  <a:gd name="T37" fmla="*/ 2 h 65"/>
                  <a:gd name="T38" fmla="*/ 2 w 109"/>
                  <a:gd name="T39" fmla="*/ 1840 h 65"/>
                  <a:gd name="T40" fmla="*/ 0 w 109"/>
                  <a:gd name="T41" fmla="*/ 2704 h 65"/>
                  <a:gd name="T42" fmla="*/ 2 w 109"/>
                  <a:gd name="T43" fmla="*/ 4565 h 65"/>
                  <a:gd name="T44" fmla="*/ 5 w 109"/>
                  <a:gd name="T45" fmla="*/ 5789 h 65"/>
                  <a:gd name="T46" fmla="*/ 431 w 109"/>
                  <a:gd name="T47" fmla="*/ 7679 h 65"/>
                  <a:gd name="T48" fmla="*/ 563 w 109"/>
                  <a:gd name="T49" fmla="*/ 9039 h 65"/>
                  <a:gd name="T50" fmla="*/ 865 w 109"/>
                  <a:gd name="T51" fmla="*/ 10463 h 65"/>
                  <a:gd name="T52" fmla="*/ 1205 w 109"/>
                  <a:gd name="T53" fmla="*/ 12155 h 65"/>
                  <a:gd name="T54" fmla="*/ 1576 w 109"/>
                  <a:gd name="T55" fmla="*/ 13074 h 65"/>
                  <a:gd name="T56" fmla="*/ 2011 w 109"/>
                  <a:gd name="T57" fmla="*/ 14093 h 65"/>
                  <a:gd name="T58" fmla="*/ 2419 w 109"/>
                  <a:gd name="T59" fmla="*/ 15139 h 65"/>
                  <a:gd name="T60" fmla="*/ 2842 w 109"/>
                  <a:gd name="T61" fmla="*/ 15185 h 65"/>
                  <a:gd name="T62" fmla="*/ 3338 w 109"/>
                  <a:gd name="T63" fmla="*/ 15148 h 65"/>
                  <a:gd name="T64" fmla="*/ 3838 w 109"/>
                  <a:gd name="T65" fmla="*/ 14959 h 65"/>
                  <a:gd name="T66" fmla="*/ 4271 w 109"/>
                  <a:gd name="T67" fmla="*/ 13074 h 65"/>
                  <a:gd name="T68" fmla="*/ 4137 w 109"/>
                  <a:gd name="T69" fmla="*/ 11284 h 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
                  <a:gd name="T106" fmla="*/ 0 h 65"/>
                  <a:gd name="T107" fmla="*/ 109 w 109"/>
                  <a:gd name="T108" fmla="*/ 65 h 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 h="65">
                    <a:moveTo>
                      <a:pt x="106" y="48"/>
                    </a:moveTo>
                    <a:lnTo>
                      <a:pt x="95" y="53"/>
                    </a:lnTo>
                    <a:lnTo>
                      <a:pt x="84" y="55"/>
                    </a:lnTo>
                    <a:lnTo>
                      <a:pt x="75" y="55"/>
                    </a:lnTo>
                    <a:lnTo>
                      <a:pt x="64" y="54"/>
                    </a:lnTo>
                    <a:lnTo>
                      <a:pt x="54" y="52"/>
                    </a:lnTo>
                    <a:lnTo>
                      <a:pt x="45" y="47"/>
                    </a:lnTo>
                    <a:lnTo>
                      <a:pt x="36" y="43"/>
                    </a:lnTo>
                    <a:lnTo>
                      <a:pt x="28" y="37"/>
                    </a:lnTo>
                    <a:lnTo>
                      <a:pt x="22" y="32"/>
                    </a:lnTo>
                    <a:lnTo>
                      <a:pt x="16" y="25"/>
                    </a:lnTo>
                    <a:lnTo>
                      <a:pt x="12" y="20"/>
                    </a:lnTo>
                    <a:lnTo>
                      <a:pt x="10" y="15"/>
                    </a:lnTo>
                    <a:lnTo>
                      <a:pt x="9" y="12"/>
                    </a:lnTo>
                    <a:lnTo>
                      <a:pt x="9" y="11"/>
                    </a:lnTo>
                    <a:lnTo>
                      <a:pt x="10" y="10"/>
                    </a:lnTo>
                    <a:lnTo>
                      <a:pt x="13" y="10"/>
                    </a:lnTo>
                    <a:lnTo>
                      <a:pt x="13" y="0"/>
                    </a:lnTo>
                    <a:lnTo>
                      <a:pt x="7" y="2"/>
                    </a:lnTo>
                    <a:lnTo>
                      <a:pt x="2" y="7"/>
                    </a:lnTo>
                    <a:lnTo>
                      <a:pt x="0" y="12"/>
                    </a:lnTo>
                    <a:lnTo>
                      <a:pt x="2" y="19"/>
                    </a:lnTo>
                    <a:lnTo>
                      <a:pt x="5" y="25"/>
                    </a:lnTo>
                    <a:lnTo>
                      <a:pt x="10" y="32"/>
                    </a:lnTo>
                    <a:lnTo>
                      <a:pt x="15" y="39"/>
                    </a:lnTo>
                    <a:lnTo>
                      <a:pt x="23" y="44"/>
                    </a:lnTo>
                    <a:lnTo>
                      <a:pt x="31" y="51"/>
                    </a:lnTo>
                    <a:lnTo>
                      <a:pt x="41" y="56"/>
                    </a:lnTo>
                    <a:lnTo>
                      <a:pt x="51" y="60"/>
                    </a:lnTo>
                    <a:lnTo>
                      <a:pt x="62" y="63"/>
                    </a:lnTo>
                    <a:lnTo>
                      <a:pt x="73" y="65"/>
                    </a:lnTo>
                    <a:lnTo>
                      <a:pt x="85" y="64"/>
                    </a:lnTo>
                    <a:lnTo>
                      <a:pt x="98" y="62"/>
                    </a:lnTo>
                    <a:lnTo>
                      <a:pt x="109" y="56"/>
                    </a:lnTo>
                    <a:lnTo>
                      <a:pt x="106" y="4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19" name="Freeform 89"/>
              <p:cNvSpPr>
                <a:spLocks noChangeArrowheads="1"/>
              </p:cNvSpPr>
              <p:nvPr/>
            </p:nvSpPr>
            <p:spPr bwMode="auto">
              <a:xfrm>
                <a:off x="4862" y="107"/>
                <a:ext cx="44" cy="52"/>
              </a:xfrm>
              <a:custGeom>
                <a:avLst/>
                <a:gdLst>
                  <a:gd name="T0" fmla="*/ 0 w 47"/>
                  <a:gd name="T1" fmla="*/ 21157 h 47"/>
                  <a:gd name="T2" fmla="*/ 419 w 47"/>
                  <a:gd name="T3" fmla="*/ 29200 h 47"/>
                  <a:gd name="T4" fmla="*/ 690 w 47"/>
                  <a:gd name="T5" fmla="*/ 46555 h 47"/>
                  <a:gd name="T6" fmla="*/ 1063 w 47"/>
                  <a:gd name="T7" fmla="*/ 56339 h 47"/>
                  <a:gd name="T8" fmla="*/ 1361 w 47"/>
                  <a:gd name="T9" fmla="*/ 71937 h 47"/>
                  <a:gd name="T10" fmla="*/ 1541 w 47"/>
                  <a:gd name="T11" fmla="*/ 82982 h 47"/>
                  <a:gd name="T12" fmla="*/ 1678 w 47"/>
                  <a:gd name="T13" fmla="*/ 91926 h 47"/>
                  <a:gd name="T14" fmla="*/ 1678 w 47"/>
                  <a:gd name="T15" fmla="*/ 96946 h 47"/>
                  <a:gd name="T16" fmla="*/ 1744 w 47"/>
                  <a:gd name="T17" fmla="*/ 96946 h 47"/>
                  <a:gd name="T18" fmla="*/ 1785 w 47"/>
                  <a:gd name="T19" fmla="*/ 91926 h 47"/>
                  <a:gd name="T20" fmla="*/ 1901 w 47"/>
                  <a:gd name="T21" fmla="*/ 114133 h 47"/>
                  <a:gd name="T22" fmla="*/ 2101 w 47"/>
                  <a:gd name="T23" fmla="*/ 107351 h 47"/>
                  <a:gd name="T24" fmla="*/ 2149 w 47"/>
                  <a:gd name="T25" fmla="*/ 99832 h 47"/>
                  <a:gd name="T26" fmla="*/ 2101 w 47"/>
                  <a:gd name="T27" fmla="*/ 90025 h 47"/>
                  <a:gd name="T28" fmla="*/ 2023 w 47"/>
                  <a:gd name="T29" fmla="*/ 82982 h 47"/>
                  <a:gd name="T30" fmla="*/ 1898 w 47"/>
                  <a:gd name="T31" fmla="*/ 71937 h 47"/>
                  <a:gd name="T32" fmla="*/ 1639 w 47"/>
                  <a:gd name="T33" fmla="*/ 54832 h 47"/>
                  <a:gd name="T34" fmla="*/ 1310 w 47"/>
                  <a:gd name="T35" fmla="*/ 37351 h 47"/>
                  <a:gd name="T36" fmla="*/ 940 w 47"/>
                  <a:gd name="T37" fmla="*/ 24925 h 47"/>
                  <a:gd name="T38" fmla="*/ 537 w 47"/>
                  <a:gd name="T39" fmla="*/ 469 h 47"/>
                  <a:gd name="T40" fmla="*/ 3 w 47"/>
                  <a:gd name="T41" fmla="*/ 0 h 47"/>
                  <a:gd name="T42" fmla="*/ 0 w 47"/>
                  <a:gd name="T43" fmla="*/ 21157 h 4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7"/>
                  <a:gd name="T67" fmla="*/ 0 h 47"/>
                  <a:gd name="T68" fmla="*/ 47 w 47"/>
                  <a:gd name="T69" fmla="*/ 47 h 4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7" h="47">
                    <a:moveTo>
                      <a:pt x="0" y="9"/>
                    </a:moveTo>
                    <a:lnTo>
                      <a:pt x="8" y="13"/>
                    </a:lnTo>
                    <a:lnTo>
                      <a:pt x="16" y="19"/>
                    </a:lnTo>
                    <a:lnTo>
                      <a:pt x="23" y="24"/>
                    </a:lnTo>
                    <a:lnTo>
                      <a:pt x="30" y="30"/>
                    </a:lnTo>
                    <a:lnTo>
                      <a:pt x="34" y="35"/>
                    </a:lnTo>
                    <a:lnTo>
                      <a:pt x="37" y="39"/>
                    </a:lnTo>
                    <a:lnTo>
                      <a:pt x="37" y="40"/>
                    </a:lnTo>
                    <a:lnTo>
                      <a:pt x="38" y="40"/>
                    </a:lnTo>
                    <a:lnTo>
                      <a:pt x="39" y="39"/>
                    </a:lnTo>
                    <a:lnTo>
                      <a:pt x="42" y="47"/>
                    </a:lnTo>
                    <a:lnTo>
                      <a:pt x="46" y="45"/>
                    </a:lnTo>
                    <a:lnTo>
                      <a:pt x="47" y="42"/>
                    </a:lnTo>
                    <a:lnTo>
                      <a:pt x="46" y="38"/>
                    </a:lnTo>
                    <a:lnTo>
                      <a:pt x="45" y="35"/>
                    </a:lnTo>
                    <a:lnTo>
                      <a:pt x="41" y="30"/>
                    </a:lnTo>
                    <a:lnTo>
                      <a:pt x="36" y="23"/>
                    </a:lnTo>
                    <a:lnTo>
                      <a:pt x="29" y="16"/>
                    </a:lnTo>
                    <a:lnTo>
                      <a:pt x="21" y="11"/>
                    </a:lnTo>
                    <a:lnTo>
                      <a:pt x="12" y="5"/>
                    </a:lnTo>
                    <a:lnTo>
                      <a:pt x="3"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20" name="Freeform 90"/>
              <p:cNvSpPr>
                <a:spLocks noChangeArrowheads="1"/>
              </p:cNvSpPr>
              <p:nvPr/>
            </p:nvSpPr>
            <p:spPr bwMode="auto">
              <a:xfrm>
                <a:off x="4804" y="97"/>
                <a:ext cx="55" cy="14"/>
              </a:xfrm>
              <a:custGeom>
                <a:avLst/>
                <a:gdLst>
                  <a:gd name="T0" fmla="*/ 0 w 57"/>
                  <a:gd name="T1" fmla="*/ 2649 h 18"/>
                  <a:gd name="T2" fmla="*/ 4 w 57"/>
                  <a:gd name="T3" fmla="*/ 2649 h 18"/>
                  <a:gd name="T4" fmla="*/ 835 w 57"/>
                  <a:gd name="T5" fmla="*/ 2649 h 18"/>
                  <a:gd name="T6" fmla="*/ 1251 w 57"/>
                  <a:gd name="T7" fmla="*/ 2649 h 18"/>
                  <a:gd name="T8" fmla="*/ 1904 w 57"/>
                  <a:gd name="T9" fmla="*/ 2649 h 18"/>
                  <a:gd name="T10" fmla="*/ 2497 w 57"/>
                  <a:gd name="T11" fmla="*/ 2943 h 18"/>
                  <a:gd name="T12" fmla="*/ 3224 w 57"/>
                  <a:gd name="T13" fmla="*/ 3270 h 18"/>
                  <a:gd name="T14" fmla="*/ 3753 w 57"/>
                  <a:gd name="T15" fmla="*/ 4037 h 18"/>
                  <a:gd name="T16" fmla="*/ 4525 w 57"/>
                  <a:gd name="T17" fmla="*/ 4984 h 18"/>
                  <a:gd name="T18" fmla="*/ 4743 w 57"/>
                  <a:gd name="T19" fmla="*/ 2383 h 18"/>
                  <a:gd name="T20" fmla="*/ 4016 w 57"/>
                  <a:gd name="T21" fmla="*/ 1738 h 18"/>
                  <a:gd name="T22" fmla="*/ 3277 w 57"/>
                  <a:gd name="T23" fmla="*/ 2 h 18"/>
                  <a:gd name="T24" fmla="*/ 2642 w 57"/>
                  <a:gd name="T25" fmla="*/ 2 h 18"/>
                  <a:gd name="T26" fmla="*/ 1904 w 57"/>
                  <a:gd name="T27" fmla="*/ 1 h 18"/>
                  <a:gd name="T28" fmla="*/ 1251 w 57"/>
                  <a:gd name="T29" fmla="*/ 1 h 18"/>
                  <a:gd name="T30" fmla="*/ 835 w 57"/>
                  <a:gd name="T31" fmla="*/ 0 h 18"/>
                  <a:gd name="T32" fmla="*/ 4 w 57"/>
                  <a:gd name="T33" fmla="*/ 0 h 18"/>
                  <a:gd name="T34" fmla="*/ 0 w 57"/>
                  <a:gd name="T35" fmla="*/ 0 h 18"/>
                  <a:gd name="T36" fmla="*/ 0 w 57"/>
                  <a:gd name="T37" fmla="*/ 264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8"/>
                  <a:gd name="T59" fmla="*/ 57 w 57"/>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8">
                    <a:moveTo>
                      <a:pt x="0" y="10"/>
                    </a:moveTo>
                    <a:lnTo>
                      <a:pt x="4" y="10"/>
                    </a:lnTo>
                    <a:lnTo>
                      <a:pt x="10" y="10"/>
                    </a:lnTo>
                    <a:lnTo>
                      <a:pt x="16" y="10"/>
                    </a:lnTo>
                    <a:lnTo>
                      <a:pt x="23" y="10"/>
                    </a:lnTo>
                    <a:lnTo>
                      <a:pt x="31" y="11"/>
                    </a:lnTo>
                    <a:lnTo>
                      <a:pt x="38" y="12"/>
                    </a:lnTo>
                    <a:lnTo>
                      <a:pt x="46" y="14"/>
                    </a:lnTo>
                    <a:lnTo>
                      <a:pt x="54" y="18"/>
                    </a:lnTo>
                    <a:lnTo>
                      <a:pt x="57" y="9"/>
                    </a:lnTo>
                    <a:lnTo>
                      <a:pt x="49" y="6"/>
                    </a:lnTo>
                    <a:lnTo>
                      <a:pt x="40" y="3"/>
                    </a:lnTo>
                    <a:lnTo>
                      <a:pt x="32" y="2"/>
                    </a:lnTo>
                    <a:lnTo>
                      <a:pt x="23" y="1"/>
                    </a:lnTo>
                    <a:lnTo>
                      <a:pt x="16" y="1"/>
                    </a:lnTo>
                    <a:lnTo>
                      <a:pt x="10" y="0"/>
                    </a:lnTo>
                    <a:lnTo>
                      <a:pt x="4"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21" name="Freeform 91"/>
              <p:cNvSpPr>
                <a:spLocks noChangeArrowheads="1"/>
              </p:cNvSpPr>
              <p:nvPr/>
            </p:nvSpPr>
            <p:spPr bwMode="auto">
              <a:xfrm>
                <a:off x="739" y="97"/>
                <a:ext cx="93" cy="55"/>
              </a:xfrm>
              <a:custGeom>
                <a:avLst/>
                <a:gdLst>
                  <a:gd name="T0" fmla="*/ 4 w 104"/>
                  <a:gd name="T1" fmla="*/ 0 h 55"/>
                  <a:gd name="T2" fmla="*/ 3 w 104"/>
                  <a:gd name="T3" fmla="*/ 1 h 55"/>
                  <a:gd name="T4" fmla="*/ 1 w 104"/>
                  <a:gd name="T5" fmla="*/ 3 h 55"/>
                  <a:gd name="T6" fmla="*/ 0 w 104"/>
                  <a:gd name="T7" fmla="*/ 1628 h 55"/>
                  <a:gd name="T8" fmla="*/ 1 w 104"/>
                  <a:gd name="T9" fmla="*/ 2306 h 55"/>
                  <a:gd name="T10" fmla="*/ 4 w 104"/>
                  <a:gd name="T11" fmla="*/ 3521 h 55"/>
                  <a:gd name="T12" fmla="*/ 4 w 104"/>
                  <a:gd name="T13" fmla="*/ 4658 h 55"/>
                  <a:gd name="T14" fmla="*/ 124 w 104"/>
                  <a:gd name="T15" fmla="*/ 5907 h 55"/>
                  <a:gd name="T16" fmla="*/ 194 w 104"/>
                  <a:gd name="T17" fmla="*/ 7108 h 55"/>
                  <a:gd name="T18" fmla="*/ 272 w 104"/>
                  <a:gd name="T19" fmla="*/ 8372 h 55"/>
                  <a:gd name="T20" fmla="*/ 359 w 104"/>
                  <a:gd name="T21" fmla="*/ 9275 h 55"/>
                  <a:gd name="T22" fmla="*/ 450 w 104"/>
                  <a:gd name="T23" fmla="*/ 10321 h 55"/>
                  <a:gd name="T24" fmla="*/ 549 w 104"/>
                  <a:gd name="T25" fmla="*/ 10826 h 55"/>
                  <a:gd name="T26" fmla="*/ 645 w 104"/>
                  <a:gd name="T27" fmla="*/ 11075 h 55"/>
                  <a:gd name="T28" fmla="*/ 761 w 104"/>
                  <a:gd name="T29" fmla="*/ 11075 h 55"/>
                  <a:gd name="T30" fmla="*/ 862 w 104"/>
                  <a:gd name="T31" fmla="*/ 10407 h 55"/>
                  <a:gd name="T32" fmla="*/ 964 w 104"/>
                  <a:gd name="T33" fmla="*/ 9413 h 55"/>
                  <a:gd name="T34" fmla="*/ 972 w 104"/>
                  <a:gd name="T35" fmla="*/ 9275 h 55"/>
                  <a:gd name="T36" fmla="*/ 986 w 104"/>
                  <a:gd name="T37" fmla="*/ 8972 h 55"/>
                  <a:gd name="T38" fmla="*/ 972 w 104"/>
                  <a:gd name="T39" fmla="*/ 8627 h 55"/>
                  <a:gd name="T40" fmla="*/ 964 w 104"/>
                  <a:gd name="T41" fmla="*/ 8184 h 55"/>
                  <a:gd name="T42" fmla="*/ 946 w 104"/>
                  <a:gd name="T43" fmla="*/ 7280 h 55"/>
                  <a:gd name="T44" fmla="*/ 903 w 104"/>
                  <a:gd name="T45" fmla="*/ 5907 h 55"/>
                  <a:gd name="T46" fmla="*/ 821 w 104"/>
                  <a:gd name="T47" fmla="*/ 4778 h 55"/>
                  <a:gd name="T48" fmla="*/ 761 w 104"/>
                  <a:gd name="T49" fmla="*/ 3521 h 55"/>
                  <a:gd name="T50" fmla="*/ 681 w 104"/>
                  <a:gd name="T51" fmla="*/ 2487 h 55"/>
                  <a:gd name="T52" fmla="*/ 605 w 104"/>
                  <a:gd name="T53" fmla="*/ 1755 h 55"/>
                  <a:gd name="T54" fmla="*/ 533 w 104"/>
                  <a:gd name="T55" fmla="*/ 74 h 55"/>
                  <a:gd name="T56" fmla="*/ 450 w 104"/>
                  <a:gd name="T57" fmla="*/ 3 h 55"/>
                  <a:gd name="T58" fmla="*/ 366 w 104"/>
                  <a:gd name="T59" fmla="*/ 1 h 55"/>
                  <a:gd name="T60" fmla="*/ 292 w 104"/>
                  <a:gd name="T61" fmla="*/ 0 h 55"/>
                  <a:gd name="T62" fmla="*/ 230 w 104"/>
                  <a:gd name="T63" fmla="*/ 0 h 55"/>
                  <a:gd name="T64" fmla="*/ 165 w 104"/>
                  <a:gd name="T65" fmla="*/ 0 h 55"/>
                  <a:gd name="T66" fmla="*/ 117 w 104"/>
                  <a:gd name="T67" fmla="*/ 0 h 55"/>
                  <a:gd name="T68" fmla="*/ 4 w 104"/>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4"/>
                  <a:gd name="T106" fmla="*/ 0 h 55"/>
                  <a:gd name="T107" fmla="*/ 104 w 104"/>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4" h="55">
                    <a:moveTo>
                      <a:pt x="8" y="0"/>
                    </a:moveTo>
                    <a:lnTo>
                      <a:pt x="3" y="1"/>
                    </a:lnTo>
                    <a:lnTo>
                      <a:pt x="1" y="3"/>
                    </a:lnTo>
                    <a:lnTo>
                      <a:pt x="0" y="7"/>
                    </a:lnTo>
                    <a:lnTo>
                      <a:pt x="1" y="12"/>
                    </a:lnTo>
                    <a:lnTo>
                      <a:pt x="4" y="18"/>
                    </a:lnTo>
                    <a:lnTo>
                      <a:pt x="8" y="23"/>
                    </a:lnTo>
                    <a:lnTo>
                      <a:pt x="13" y="30"/>
                    </a:lnTo>
                    <a:lnTo>
                      <a:pt x="21" y="35"/>
                    </a:lnTo>
                    <a:lnTo>
                      <a:pt x="28" y="42"/>
                    </a:lnTo>
                    <a:lnTo>
                      <a:pt x="38" y="46"/>
                    </a:lnTo>
                    <a:lnTo>
                      <a:pt x="47" y="51"/>
                    </a:lnTo>
                    <a:lnTo>
                      <a:pt x="58" y="54"/>
                    </a:lnTo>
                    <a:lnTo>
                      <a:pt x="68" y="55"/>
                    </a:lnTo>
                    <a:lnTo>
                      <a:pt x="80" y="55"/>
                    </a:lnTo>
                    <a:lnTo>
                      <a:pt x="91" y="52"/>
                    </a:lnTo>
                    <a:lnTo>
                      <a:pt x="102" y="47"/>
                    </a:lnTo>
                    <a:lnTo>
                      <a:pt x="103" y="46"/>
                    </a:lnTo>
                    <a:lnTo>
                      <a:pt x="104" y="45"/>
                    </a:lnTo>
                    <a:lnTo>
                      <a:pt x="103" y="43"/>
                    </a:lnTo>
                    <a:lnTo>
                      <a:pt x="102" y="41"/>
                    </a:lnTo>
                    <a:lnTo>
                      <a:pt x="99" y="36"/>
                    </a:lnTo>
                    <a:lnTo>
                      <a:pt x="95" y="30"/>
                    </a:lnTo>
                    <a:lnTo>
                      <a:pt x="87" y="24"/>
                    </a:lnTo>
                    <a:lnTo>
                      <a:pt x="80" y="18"/>
                    </a:lnTo>
                    <a:lnTo>
                      <a:pt x="72" y="13"/>
                    </a:lnTo>
                    <a:lnTo>
                      <a:pt x="63" y="8"/>
                    </a:lnTo>
                    <a:lnTo>
                      <a:pt x="56" y="6"/>
                    </a:lnTo>
                    <a:lnTo>
                      <a:pt x="47" y="3"/>
                    </a:lnTo>
                    <a:lnTo>
                      <a:pt x="39" y="1"/>
                    </a:lnTo>
                    <a:lnTo>
                      <a:pt x="31" y="0"/>
                    </a:lnTo>
                    <a:lnTo>
                      <a:pt x="24" y="0"/>
                    </a:lnTo>
                    <a:lnTo>
                      <a:pt x="18" y="0"/>
                    </a:lnTo>
                    <a:lnTo>
                      <a:pt x="12"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22" name="Freeform 92"/>
              <p:cNvSpPr>
                <a:spLocks noChangeArrowheads="1"/>
              </p:cNvSpPr>
              <p:nvPr/>
            </p:nvSpPr>
            <p:spPr bwMode="auto">
              <a:xfrm>
                <a:off x="733" y="93"/>
                <a:ext cx="98" cy="64"/>
              </a:xfrm>
              <a:custGeom>
                <a:avLst/>
                <a:gdLst>
                  <a:gd name="T0" fmla="*/ 904 w 109"/>
                  <a:gd name="T1" fmla="*/ 14902 h 63"/>
                  <a:gd name="T2" fmla="*/ 813 w 109"/>
                  <a:gd name="T3" fmla="*/ 16090 h 63"/>
                  <a:gd name="T4" fmla="*/ 723 w 109"/>
                  <a:gd name="T5" fmla="*/ 16816 h 63"/>
                  <a:gd name="T6" fmla="*/ 620 w 109"/>
                  <a:gd name="T7" fmla="*/ 17369 h 63"/>
                  <a:gd name="T8" fmla="*/ 553 w 109"/>
                  <a:gd name="T9" fmla="*/ 16816 h 63"/>
                  <a:gd name="T10" fmla="*/ 450 w 109"/>
                  <a:gd name="T11" fmla="*/ 15826 h 63"/>
                  <a:gd name="T12" fmla="*/ 385 w 109"/>
                  <a:gd name="T13" fmla="*/ 14652 h 63"/>
                  <a:gd name="T14" fmla="*/ 293 w 109"/>
                  <a:gd name="T15" fmla="*/ 12814 h 63"/>
                  <a:gd name="T16" fmla="*/ 248 w 109"/>
                  <a:gd name="T17" fmla="*/ 11441 h 63"/>
                  <a:gd name="T18" fmla="*/ 179 w 109"/>
                  <a:gd name="T19" fmla="*/ 9430 h 63"/>
                  <a:gd name="T20" fmla="*/ 130 w 109"/>
                  <a:gd name="T21" fmla="*/ 7847 h 63"/>
                  <a:gd name="T22" fmla="*/ 104 w 109"/>
                  <a:gd name="T23" fmla="*/ 6223 h 63"/>
                  <a:gd name="T24" fmla="*/ 94 w 109"/>
                  <a:gd name="T25" fmla="*/ 4239 h 63"/>
                  <a:gd name="T26" fmla="*/ 4 w 109"/>
                  <a:gd name="T27" fmla="*/ 3358 h 63"/>
                  <a:gd name="T28" fmla="*/ 4 w 109"/>
                  <a:gd name="T29" fmla="*/ 3138 h 63"/>
                  <a:gd name="T30" fmla="*/ 94 w 109"/>
                  <a:gd name="T31" fmla="*/ 3138 h 63"/>
                  <a:gd name="T32" fmla="*/ 110 w 109"/>
                  <a:gd name="T33" fmla="*/ 2679 h 63"/>
                  <a:gd name="T34" fmla="*/ 110 w 109"/>
                  <a:gd name="T35" fmla="*/ 0 h 63"/>
                  <a:gd name="T36" fmla="*/ 4 w 109"/>
                  <a:gd name="T37" fmla="*/ 1 h 63"/>
                  <a:gd name="T38" fmla="*/ 2 w 109"/>
                  <a:gd name="T39" fmla="*/ 5 h 63"/>
                  <a:gd name="T40" fmla="*/ 0 w 109"/>
                  <a:gd name="T41" fmla="*/ 3635 h 63"/>
                  <a:gd name="T42" fmla="*/ 2 w 109"/>
                  <a:gd name="T43" fmla="*/ 5336 h 63"/>
                  <a:gd name="T44" fmla="*/ 4 w 109"/>
                  <a:gd name="T45" fmla="*/ 7507 h 63"/>
                  <a:gd name="T46" fmla="*/ 4 w 109"/>
                  <a:gd name="T47" fmla="*/ 9430 h 63"/>
                  <a:gd name="T48" fmla="*/ 122 w 109"/>
                  <a:gd name="T49" fmla="*/ 11648 h 63"/>
                  <a:gd name="T50" fmla="*/ 190 w 109"/>
                  <a:gd name="T51" fmla="*/ 13829 h 63"/>
                  <a:gd name="T52" fmla="*/ 264 w 109"/>
                  <a:gd name="T53" fmla="*/ 15576 h 63"/>
                  <a:gd name="T54" fmla="*/ 345 w 109"/>
                  <a:gd name="T55" fmla="*/ 17369 h 63"/>
                  <a:gd name="T56" fmla="*/ 441 w 109"/>
                  <a:gd name="T57" fmla="*/ 18726 h 63"/>
                  <a:gd name="T58" fmla="*/ 530 w 109"/>
                  <a:gd name="T59" fmla="*/ 19577 h 63"/>
                  <a:gd name="T60" fmla="*/ 620 w 109"/>
                  <a:gd name="T61" fmla="*/ 19915 h 63"/>
                  <a:gd name="T62" fmla="*/ 731 w 109"/>
                  <a:gd name="T63" fmla="*/ 19915 h 63"/>
                  <a:gd name="T64" fmla="*/ 840 w 109"/>
                  <a:gd name="T65" fmla="*/ 19369 h 63"/>
                  <a:gd name="T66" fmla="*/ 934 w 109"/>
                  <a:gd name="T67" fmla="*/ 17918 h 63"/>
                  <a:gd name="T68" fmla="*/ 904 w 109"/>
                  <a:gd name="T69" fmla="*/ 14902 h 6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
                  <a:gd name="T106" fmla="*/ 0 h 63"/>
                  <a:gd name="T107" fmla="*/ 109 w 109"/>
                  <a:gd name="T108" fmla="*/ 63 h 6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 h="63">
                    <a:moveTo>
                      <a:pt x="105" y="47"/>
                    </a:moveTo>
                    <a:lnTo>
                      <a:pt x="95" y="51"/>
                    </a:lnTo>
                    <a:lnTo>
                      <a:pt x="84" y="53"/>
                    </a:lnTo>
                    <a:lnTo>
                      <a:pt x="73" y="55"/>
                    </a:lnTo>
                    <a:lnTo>
                      <a:pt x="64" y="53"/>
                    </a:lnTo>
                    <a:lnTo>
                      <a:pt x="53" y="50"/>
                    </a:lnTo>
                    <a:lnTo>
                      <a:pt x="45" y="46"/>
                    </a:lnTo>
                    <a:lnTo>
                      <a:pt x="35" y="41"/>
                    </a:lnTo>
                    <a:lnTo>
                      <a:pt x="28" y="36"/>
                    </a:lnTo>
                    <a:lnTo>
                      <a:pt x="22" y="30"/>
                    </a:lnTo>
                    <a:lnTo>
                      <a:pt x="16" y="25"/>
                    </a:lnTo>
                    <a:lnTo>
                      <a:pt x="12" y="19"/>
                    </a:lnTo>
                    <a:lnTo>
                      <a:pt x="10" y="14"/>
                    </a:lnTo>
                    <a:lnTo>
                      <a:pt x="9" y="11"/>
                    </a:lnTo>
                    <a:lnTo>
                      <a:pt x="9" y="10"/>
                    </a:lnTo>
                    <a:lnTo>
                      <a:pt x="10" y="10"/>
                    </a:lnTo>
                    <a:lnTo>
                      <a:pt x="13" y="8"/>
                    </a:lnTo>
                    <a:lnTo>
                      <a:pt x="13" y="0"/>
                    </a:lnTo>
                    <a:lnTo>
                      <a:pt x="7" y="1"/>
                    </a:lnTo>
                    <a:lnTo>
                      <a:pt x="2" y="5"/>
                    </a:lnTo>
                    <a:lnTo>
                      <a:pt x="0" y="12"/>
                    </a:lnTo>
                    <a:lnTo>
                      <a:pt x="2" y="17"/>
                    </a:lnTo>
                    <a:lnTo>
                      <a:pt x="5" y="24"/>
                    </a:lnTo>
                    <a:lnTo>
                      <a:pt x="9" y="30"/>
                    </a:lnTo>
                    <a:lnTo>
                      <a:pt x="15" y="37"/>
                    </a:lnTo>
                    <a:lnTo>
                      <a:pt x="23" y="44"/>
                    </a:lnTo>
                    <a:lnTo>
                      <a:pt x="31" y="49"/>
                    </a:lnTo>
                    <a:lnTo>
                      <a:pt x="41" y="55"/>
                    </a:lnTo>
                    <a:lnTo>
                      <a:pt x="51" y="59"/>
                    </a:lnTo>
                    <a:lnTo>
                      <a:pt x="62" y="62"/>
                    </a:lnTo>
                    <a:lnTo>
                      <a:pt x="73" y="63"/>
                    </a:lnTo>
                    <a:lnTo>
                      <a:pt x="85" y="63"/>
                    </a:lnTo>
                    <a:lnTo>
                      <a:pt x="98" y="60"/>
                    </a:lnTo>
                    <a:lnTo>
                      <a:pt x="109" y="56"/>
                    </a:lnTo>
                    <a:lnTo>
                      <a:pt x="105"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23" name="Freeform 93"/>
              <p:cNvSpPr>
                <a:spLocks noChangeArrowheads="1"/>
              </p:cNvSpPr>
              <p:nvPr/>
            </p:nvSpPr>
            <p:spPr bwMode="auto">
              <a:xfrm>
                <a:off x="803" y="102"/>
                <a:ext cx="34" cy="51"/>
              </a:xfrm>
              <a:custGeom>
                <a:avLst/>
                <a:gdLst>
                  <a:gd name="T0" fmla="*/ 0 w 48"/>
                  <a:gd name="T1" fmla="*/ 11017 h 48"/>
                  <a:gd name="T2" fmla="*/ 9 w 48"/>
                  <a:gd name="T3" fmla="*/ 16440 h 48"/>
                  <a:gd name="T4" fmla="*/ 16 w 48"/>
                  <a:gd name="T5" fmla="*/ 24544 h 48"/>
                  <a:gd name="T6" fmla="*/ 23 w 48"/>
                  <a:gd name="T7" fmla="*/ 31104 h 48"/>
                  <a:gd name="T8" fmla="*/ 28 w 48"/>
                  <a:gd name="T9" fmla="*/ 37679 h 48"/>
                  <a:gd name="T10" fmla="*/ 33 w 48"/>
                  <a:gd name="T11" fmla="*/ 46434 h 48"/>
                  <a:gd name="T12" fmla="*/ 37 w 48"/>
                  <a:gd name="T13" fmla="*/ 50744 h 48"/>
                  <a:gd name="T14" fmla="*/ 37 w 48"/>
                  <a:gd name="T15" fmla="*/ 51911 h 48"/>
                  <a:gd name="T16" fmla="*/ 37 w 48"/>
                  <a:gd name="T17" fmla="*/ 54506 h 48"/>
                  <a:gd name="T18" fmla="*/ 37 w 48"/>
                  <a:gd name="T19" fmla="*/ 51911 h 48"/>
                  <a:gd name="T20" fmla="*/ 37 w 48"/>
                  <a:gd name="T21" fmla="*/ 50744 h 48"/>
                  <a:gd name="T22" fmla="*/ 41 w 48"/>
                  <a:gd name="T23" fmla="*/ 63998 h 48"/>
                  <a:gd name="T24" fmla="*/ 44 w 48"/>
                  <a:gd name="T25" fmla="*/ 59017 h 48"/>
                  <a:gd name="T26" fmla="*/ 45 w 48"/>
                  <a:gd name="T27" fmla="*/ 54506 h 48"/>
                  <a:gd name="T28" fmla="*/ 44 w 48"/>
                  <a:gd name="T29" fmla="*/ 50308 h 48"/>
                  <a:gd name="T30" fmla="*/ 44 w 48"/>
                  <a:gd name="T31" fmla="*/ 46434 h 48"/>
                  <a:gd name="T32" fmla="*/ 40 w 48"/>
                  <a:gd name="T33" fmla="*/ 37679 h 48"/>
                  <a:gd name="T34" fmla="*/ 35 w 48"/>
                  <a:gd name="T35" fmla="*/ 28784 h 48"/>
                  <a:gd name="T36" fmla="*/ 28 w 48"/>
                  <a:gd name="T37" fmla="*/ 22568 h 48"/>
                  <a:gd name="T38" fmla="*/ 20 w 48"/>
                  <a:gd name="T39" fmla="*/ 12895 h 48"/>
                  <a:gd name="T40" fmla="*/ 13 w 48"/>
                  <a:gd name="T41" fmla="*/ 287 h 48"/>
                  <a:gd name="T42" fmla="*/ 1 w 48"/>
                  <a:gd name="T43" fmla="*/ 0 h 48"/>
                  <a:gd name="T44" fmla="*/ 0 w 48"/>
                  <a:gd name="T45" fmla="*/ 1101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8"/>
                  <a:gd name="T70" fmla="*/ 0 h 48"/>
                  <a:gd name="T71" fmla="*/ 48 w 48"/>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8" h="48">
                    <a:moveTo>
                      <a:pt x="0" y="8"/>
                    </a:moveTo>
                    <a:lnTo>
                      <a:pt x="9" y="13"/>
                    </a:lnTo>
                    <a:lnTo>
                      <a:pt x="17" y="18"/>
                    </a:lnTo>
                    <a:lnTo>
                      <a:pt x="24" y="24"/>
                    </a:lnTo>
                    <a:lnTo>
                      <a:pt x="31" y="29"/>
                    </a:lnTo>
                    <a:lnTo>
                      <a:pt x="35" y="35"/>
                    </a:lnTo>
                    <a:lnTo>
                      <a:pt x="38" y="39"/>
                    </a:lnTo>
                    <a:lnTo>
                      <a:pt x="38" y="40"/>
                    </a:lnTo>
                    <a:lnTo>
                      <a:pt x="38" y="41"/>
                    </a:lnTo>
                    <a:lnTo>
                      <a:pt x="39" y="40"/>
                    </a:lnTo>
                    <a:lnTo>
                      <a:pt x="39" y="39"/>
                    </a:lnTo>
                    <a:lnTo>
                      <a:pt x="43" y="48"/>
                    </a:lnTo>
                    <a:lnTo>
                      <a:pt x="47" y="44"/>
                    </a:lnTo>
                    <a:lnTo>
                      <a:pt x="48" y="41"/>
                    </a:lnTo>
                    <a:lnTo>
                      <a:pt x="47" y="38"/>
                    </a:lnTo>
                    <a:lnTo>
                      <a:pt x="46" y="35"/>
                    </a:lnTo>
                    <a:lnTo>
                      <a:pt x="42" y="29"/>
                    </a:lnTo>
                    <a:lnTo>
                      <a:pt x="36" y="22"/>
                    </a:lnTo>
                    <a:lnTo>
                      <a:pt x="30" y="17"/>
                    </a:lnTo>
                    <a:lnTo>
                      <a:pt x="21" y="10"/>
                    </a:lnTo>
                    <a:lnTo>
                      <a:pt x="13" y="5"/>
                    </a:lnTo>
                    <a:lnTo>
                      <a:pt x="4"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24" name="Freeform 94"/>
              <p:cNvSpPr>
                <a:spLocks noChangeArrowheads="1"/>
              </p:cNvSpPr>
              <p:nvPr/>
            </p:nvSpPr>
            <p:spPr bwMode="auto">
              <a:xfrm>
                <a:off x="747" y="93"/>
                <a:ext cx="54" cy="11"/>
              </a:xfrm>
              <a:custGeom>
                <a:avLst/>
                <a:gdLst>
                  <a:gd name="T0" fmla="*/ 0 w 57"/>
                  <a:gd name="T1" fmla="*/ 54 h 16"/>
                  <a:gd name="T2" fmla="*/ 4 w 57"/>
                  <a:gd name="T3" fmla="*/ 54 h 16"/>
                  <a:gd name="T4" fmla="*/ 267 w 57"/>
                  <a:gd name="T5" fmla="*/ 54 h 16"/>
                  <a:gd name="T6" fmla="*/ 364 w 57"/>
                  <a:gd name="T7" fmla="*/ 54 h 16"/>
                  <a:gd name="T8" fmla="*/ 494 w 57"/>
                  <a:gd name="T9" fmla="*/ 61 h 16"/>
                  <a:gd name="T10" fmla="*/ 745 w 57"/>
                  <a:gd name="T11" fmla="*/ 61 h 16"/>
                  <a:gd name="T12" fmla="*/ 881 w 57"/>
                  <a:gd name="T13" fmla="*/ 69 h 16"/>
                  <a:gd name="T14" fmla="*/ 1083 w 57"/>
                  <a:gd name="T15" fmla="*/ 78 h 16"/>
                  <a:gd name="T16" fmla="*/ 1263 w 57"/>
                  <a:gd name="T17" fmla="*/ 88 h 16"/>
                  <a:gd name="T18" fmla="*/ 1330 w 57"/>
                  <a:gd name="T19" fmla="*/ 54 h 16"/>
                  <a:gd name="T20" fmla="*/ 1182 w 57"/>
                  <a:gd name="T21" fmla="*/ 1 h 16"/>
                  <a:gd name="T22" fmla="*/ 929 w 57"/>
                  <a:gd name="T23" fmla="*/ 1 h 16"/>
                  <a:gd name="T24" fmla="*/ 757 w 57"/>
                  <a:gd name="T25" fmla="*/ 1 h 16"/>
                  <a:gd name="T26" fmla="*/ 520 w 57"/>
                  <a:gd name="T27" fmla="*/ 0 h 16"/>
                  <a:gd name="T28" fmla="*/ 364 w 57"/>
                  <a:gd name="T29" fmla="*/ 0 h 16"/>
                  <a:gd name="T30" fmla="*/ 267 w 57"/>
                  <a:gd name="T31" fmla="*/ 0 h 16"/>
                  <a:gd name="T32" fmla="*/ 4 w 57"/>
                  <a:gd name="T33" fmla="*/ 0 h 16"/>
                  <a:gd name="T34" fmla="*/ 0 w 57"/>
                  <a:gd name="T35" fmla="*/ 0 h 16"/>
                  <a:gd name="T36" fmla="*/ 0 w 57"/>
                  <a:gd name="T37" fmla="*/ 54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6"/>
                  <a:gd name="T59" fmla="*/ 57 w 5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6">
                    <a:moveTo>
                      <a:pt x="0" y="8"/>
                    </a:moveTo>
                    <a:lnTo>
                      <a:pt x="4" y="8"/>
                    </a:lnTo>
                    <a:lnTo>
                      <a:pt x="10" y="8"/>
                    </a:lnTo>
                    <a:lnTo>
                      <a:pt x="16" y="8"/>
                    </a:lnTo>
                    <a:lnTo>
                      <a:pt x="22" y="10"/>
                    </a:lnTo>
                    <a:lnTo>
                      <a:pt x="31" y="10"/>
                    </a:lnTo>
                    <a:lnTo>
                      <a:pt x="38" y="12"/>
                    </a:lnTo>
                    <a:lnTo>
                      <a:pt x="46" y="14"/>
                    </a:lnTo>
                    <a:lnTo>
                      <a:pt x="53" y="16"/>
                    </a:lnTo>
                    <a:lnTo>
                      <a:pt x="57" y="8"/>
                    </a:lnTo>
                    <a:lnTo>
                      <a:pt x="49" y="5"/>
                    </a:lnTo>
                    <a:lnTo>
                      <a:pt x="40" y="3"/>
                    </a:lnTo>
                    <a:lnTo>
                      <a:pt x="32" y="1"/>
                    </a:lnTo>
                    <a:lnTo>
                      <a:pt x="23" y="0"/>
                    </a:lnTo>
                    <a:lnTo>
                      <a:pt x="16" y="0"/>
                    </a:lnTo>
                    <a:lnTo>
                      <a:pt x="10" y="0"/>
                    </a:lnTo>
                    <a:lnTo>
                      <a:pt x="4" y="0"/>
                    </a:lnTo>
                    <a:lnTo>
                      <a:pt x="0"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25" name="Freeform 95"/>
              <p:cNvSpPr>
                <a:spLocks noChangeArrowheads="1"/>
              </p:cNvSpPr>
              <p:nvPr/>
            </p:nvSpPr>
            <p:spPr bwMode="auto">
              <a:xfrm>
                <a:off x="3273" y="97"/>
                <a:ext cx="103" cy="55"/>
              </a:xfrm>
              <a:custGeom>
                <a:avLst/>
                <a:gdLst>
                  <a:gd name="T0" fmla="*/ 8 w 103"/>
                  <a:gd name="T1" fmla="*/ 0 h 55"/>
                  <a:gd name="T2" fmla="*/ 3 w 103"/>
                  <a:gd name="T3" fmla="*/ 1 h 55"/>
                  <a:gd name="T4" fmla="*/ 0 w 103"/>
                  <a:gd name="T5" fmla="*/ 3 h 55"/>
                  <a:gd name="T6" fmla="*/ 0 w 103"/>
                  <a:gd name="T7" fmla="*/ 1628 h 55"/>
                  <a:gd name="T8" fmla="*/ 1 w 103"/>
                  <a:gd name="T9" fmla="*/ 2306 h 55"/>
                  <a:gd name="T10" fmla="*/ 3 w 103"/>
                  <a:gd name="T11" fmla="*/ 3521 h 55"/>
                  <a:gd name="T12" fmla="*/ 7 w 103"/>
                  <a:gd name="T13" fmla="*/ 4658 h 55"/>
                  <a:gd name="T14" fmla="*/ 623 w 103"/>
                  <a:gd name="T15" fmla="*/ 5907 h 55"/>
                  <a:gd name="T16" fmla="*/ 924 w 103"/>
                  <a:gd name="T17" fmla="*/ 7108 h 55"/>
                  <a:gd name="T18" fmla="*/ 1372 w 103"/>
                  <a:gd name="T19" fmla="*/ 8372 h 55"/>
                  <a:gd name="T20" fmla="*/ 1821 w 103"/>
                  <a:gd name="T21" fmla="*/ 9275 h 55"/>
                  <a:gd name="T22" fmla="*/ 2283 w 103"/>
                  <a:gd name="T23" fmla="*/ 10321 h 55"/>
                  <a:gd name="T24" fmla="*/ 2775 w 103"/>
                  <a:gd name="T25" fmla="*/ 10826 h 55"/>
                  <a:gd name="T26" fmla="*/ 3284 w 103"/>
                  <a:gd name="T27" fmla="*/ 11075 h 55"/>
                  <a:gd name="T28" fmla="*/ 3893 w 103"/>
                  <a:gd name="T29" fmla="*/ 10826 h 55"/>
                  <a:gd name="T30" fmla="*/ 4365 w 103"/>
                  <a:gd name="T31" fmla="*/ 10407 h 55"/>
                  <a:gd name="T32" fmla="*/ 4887 w 103"/>
                  <a:gd name="T33" fmla="*/ 9413 h 55"/>
                  <a:gd name="T34" fmla="*/ 5005 w 103"/>
                  <a:gd name="T35" fmla="*/ 9275 h 55"/>
                  <a:gd name="T36" fmla="*/ 5005 w 103"/>
                  <a:gd name="T37" fmla="*/ 8972 h 55"/>
                  <a:gd name="T38" fmla="*/ 5005 w 103"/>
                  <a:gd name="T39" fmla="*/ 8627 h 55"/>
                  <a:gd name="T40" fmla="*/ 4887 w 103"/>
                  <a:gd name="T41" fmla="*/ 8184 h 55"/>
                  <a:gd name="T42" fmla="*/ 4806 w 103"/>
                  <a:gd name="T43" fmla="*/ 7280 h 55"/>
                  <a:gd name="T44" fmla="*/ 4542 w 103"/>
                  <a:gd name="T45" fmla="*/ 5907 h 55"/>
                  <a:gd name="T46" fmla="*/ 4221 w 103"/>
                  <a:gd name="T47" fmla="*/ 4778 h 55"/>
                  <a:gd name="T48" fmla="*/ 3893 w 103"/>
                  <a:gd name="T49" fmla="*/ 3521 h 55"/>
                  <a:gd name="T50" fmla="*/ 3421 w 103"/>
                  <a:gd name="T51" fmla="*/ 2306 h 55"/>
                  <a:gd name="T52" fmla="*/ 3055 w 103"/>
                  <a:gd name="T53" fmla="*/ 1755 h 55"/>
                  <a:gd name="T54" fmla="*/ 2622 w 103"/>
                  <a:gd name="T55" fmla="*/ 74 h 55"/>
                  <a:gd name="T56" fmla="*/ 2283 w 103"/>
                  <a:gd name="T57" fmla="*/ 3 h 55"/>
                  <a:gd name="T58" fmla="*/ 1867 w 103"/>
                  <a:gd name="T59" fmla="*/ 1 h 55"/>
                  <a:gd name="T60" fmla="*/ 1489 w 103"/>
                  <a:gd name="T61" fmla="*/ 0 h 55"/>
                  <a:gd name="T62" fmla="*/ 1158 w 103"/>
                  <a:gd name="T63" fmla="*/ 0 h 55"/>
                  <a:gd name="T64" fmla="*/ 825 w 103"/>
                  <a:gd name="T65" fmla="*/ 0 h 55"/>
                  <a:gd name="T66" fmla="*/ 589 w 103"/>
                  <a:gd name="T67" fmla="*/ 0 h 55"/>
                  <a:gd name="T68" fmla="*/ 8 w 103"/>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3"/>
                  <a:gd name="T106" fmla="*/ 0 h 55"/>
                  <a:gd name="T107" fmla="*/ 103 w 103"/>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3" h="55">
                    <a:moveTo>
                      <a:pt x="8" y="0"/>
                    </a:moveTo>
                    <a:lnTo>
                      <a:pt x="3" y="1"/>
                    </a:lnTo>
                    <a:lnTo>
                      <a:pt x="0" y="3"/>
                    </a:lnTo>
                    <a:lnTo>
                      <a:pt x="0" y="7"/>
                    </a:lnTo>
                    <a:lnTo>
                      <a:pt x="1" y="12"/>
                    </a:lnTo>
                    <a:lnTo>
                      <a:pt x="3" y="18"/>
                    </a:lnTo>
                    <a:lnTo>
                      <a:pt x="7" y="23"/>
                    </a:lnTo>
                    <a:lnTo>
                      <a:pt x="13" y="30"/>
                    </a:lnTo>
                    <a:lnTo>
                      <a:pt x="20" y="35"/>
                    </a:lnTo>
                    <a:lnTo>
                      <a:pt x="28" y="42"/>
                    </a:lnTo>
                    <a:lnTo>
                      <a:pt x="38" y="46"/>
                    </a:lnTo>
                    <a:lnTo>
                      <a:pt x="47" y="51"/>
                    </a:lnTo>
                    <a:lnTo>
                      <a:pt x="58" y="54"/>
                    </a:lnTo>
                    <a:lnTo>
                      <a:pt x="68" y="55"/>
                    </a:lnTo>
                    <a:lnTo>
                      <a:pt x="80" y="54"/>
                    </a:lnTo>
                    <a:lnTo>
                      <a:pt x="91" y="52"/>
                    </a:lnTo>
                    <a:lnTo>
                      <a:pt x="102" y="47"/>
                    </a:lnTo>
                    <a:lnTo>
                      <a:pt x="103" y="46"/>
                    </a:lnTo>
                    <a:lnTo>
                      <a:pt x="103" y="45"/>
                    </a:lnTo>
                    <a:lnTo>
                      <a:pt x="103" y="43"/>
                    </a:lnTo>
                    <a:lnTo>
                      <a:pt x="102" y="41"/>
                    </a:lnTo>
                    <a:lnTo>
                      <a:pt x="99" y="36"/>
                    </a:lnTo>
                    <a:lnTo>
                      <a:pt x="94" y="30"/>
                    </a:lnTo>
                    <a:lnTo>
                      <a:pt x="87" y="24"/>
                    </a:lnTo>
                    <a:lnTo>
                      <a:pt x="80" y="18"/>
                    </a:lnTo>
                    <a:lnTo>
                      <a:pt x="71" y="12"/>
                    </a:lnTo>
                    <a:lnTo>
                      <a:pt x="63" y="8"/>
                    </a:lnTo>
                    <a:lnTo>
                      <a:pt x="55" y="6"/>
                    </a:lnTo>
                    <a:lnTo>
                      <a:pt x="47" y="3"/>
                    </a:lnTo>
                    <a:lnTo>
                      <a:pt x="39" y="1"/>
                    </a:lnTo>
                    <a:lnTo>
                      <a:pt x="31" y="0"/>
                    </a:lnTo>
                    <a:lnTo>
                      <a:pt x="24" y="0"/>
                    </a:lnTo>
                    <a:lnTo>
                      <a:pt x="18" y="0"/>
                    </a:lnTo>
                    <a:lnTo>
                      <a:pt x="12"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26" name="Freeform 96"/>
              <p:cNvSpPr>
                <a:spLocks noChangeArrowheads="1"/>
              </p:cNvSpPr>
              <p:nvPr/>
            </p:nvSpPr>
            <p:spPr bwMode="auto">
              <a:xfrm>
                <a:off x="3267" y="93"/>
                <a:ext cx="111" cy="64"/>
              </a:xfrm>
              <a:custGeom>
                <a:avLst/>
                <a:gdLst>
                  <a:gd name="T0" fmla="*/ 7726 w 110"/>
                  <a:gd name="T1" fmla="*/ 14902 h 63"/>
                  <a:gd name="T2" fmla="*/ 6858 w 110"/>
                  <a:gd name="T3" fmla="*/ 16090 h 63"/>
                  <a:gd name="T4" fmla="*/ 6111 w 110"/>
                  <a:gd name="T5" fmla="*/ 16816 h 63"/>
                  <a:gd name="T6" fmla="*/ 5358 w 110"/>
                  <a:gd name="T7" fmla="*/ 17369 h 63"/>
                  <a:gd name="T8" fmla="*/ 4684 w 110"/>
                  <a:gd name="T9" fmla="*/ 16600 h 63"/>
                  <a:gd name="T10" fmla="*/ 3918 w 110"/>
                  <a:gd name="T11" fmla="*/ 15826 h 63"/>
                  <a:gd name="T12" fmla="*/ 3257 w 110"/>
                  <a:gd name="T13" fmla="*/ 14652 h 63"/>
                  <a:gd name="T14" fmla="*/ 2641 w 110"/>
                  <a:gd name="T15" fmla="*/ 12814 h 63"/>
                  <a:gd name="T16" fmla="*/ 2100 w 110"/>
                  <a:gd name="T17" fmla="*/ 11441 h 63"/>
                  <a:gd name="T18" fmla="*/ 1610 w 110"/>
                  <a:gd name="T19" fmla="*/ 9430 h 63"/>
                  <a:gd name="T20" fmla="*/ 1182 w 110"/>
                  <a:gd name="T21" fmla="*/ 7847 h 63"/>
                  <a:gd name="T22" fmla="*/ 923 w 110"/>
                  <a:gd name="T23" fmla="*/ 6223 h 63"/>
                  <a:gd name="T24" fmla="*/ 814 w 110"/>
                  <a:gd name="T25" fmla="*/ 4239 h 63"/>
                  <a:gd name="T26" fmla="*/ 769 w 110"/>
                  <a:gd name="T27" fmla="*/ 3358 h 63"/>
                  <a:gd name="T28" fmla="*/ 769 w 110"/>
                  <a:gd name="T29" fmla="*/ 3138 h 63"/>
                  <a:gd name="T30" fmla="*/ 814 w 110"/>
                  <a:gd name="T31" fmla="*/ 2679 h 63"/>
                  <a:gd name="T32" fmla="*/ 984 w 110"/>
                  <a:gd name="T33" fmla="*/ 2679 h 63"/>
                  <a:gd name="T34" fmla="*/ 984 w 110"/>
                  <a:gd name="T35" fmla="*/ 0 h 63"/>
                  <a:gd name="T36" fmla="*/ 7 w 110"/>
                  <a:gd name="T37" fmla="*/ 1 h 63"/>
                  <a:gd name="T38" fmla="*/ 2 w 110"/>
                  <a:gd name="T39" fmla="*/ 5 h 63"/>
                  <a:gd name="T40" fmla="*/ 0 w 110"/>
                  <a:gd name="T41" fmla="*/ 3635 h 63"/>
                  <a:gd name="T42" fmla="*/ 2 w 110"/>
                  <a:gd name="T43" fmla="*/ 5336 h 63"/>
                  <a:gd name="T44" fmla="*/ 6 w 110"/>
                  <a:gd name="T45" fmla="*/ 7507 h 63"/>
                  <a:gd name="T46" fmla="*/ 769 w 110"/>
                  <a:gd name="T47" fmla="*/ 9430 h 63"/>
                  <a:gd name="T48" fmla="*/ 1112 w 110"/>
                  <a:gd name="T49" fmla="*/ 11648 h 63"/>
                  <a:gd name="T50" fmla="*/ 1822 w 110"/>
                  <a:gd name="T51" fmla="*/ 13829 h 63"/>
                  <a:gd name="T52" fmla="*/ 2334 w 110"/>
                  <a:gd name="T53" fmla="*/ 15576 h 63"/>
                  <a:gd name="T54" fmla="*/ 3040 w 110"/>
                  <a:gd name="T55" fmla="*/ 17369 h 63"/>
                  <a:gd name="T56" fmla="*/ 3685 w 110"/>
                  <a:gd name="T57" fmla="*/ 18726 h 63"/>
                  <a:gd name="T58" fmla="*/ 4600 w 110"/>
                  <a:gd name="T59" fmla="*/ 19577 h 63"/>
                  <a:gd name="T60" fmla="*/ 5358 w 110"/>
                  <a:gd name="T61" fmla="*/ 19915 h 63"/>
                  <a:gd name="T62" fmla="*/ 6260 w 110"/>
                  <a:gd name="T63" fmla="*/ 19915 h 63"/>
                  <a:gd name="T64" fmla="*/ 7169 w 110"/>
                  <a:gd name="T65" fmla="*/ 19369 h 63"/>
                  <a:gd name="T66" fmla="*/ 8014 w 110"/>
                  <a:gd name="T67" fmla="*/ 17918 h 63"/>
                  <a:gd name="T68" fmla="*/ 7726 w 110"/>
                  <a:gd name="T69" fmla="*/ 14902 h 6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0"/>
                  <a:gd name="T106" fmla="*/ 0 h 63"/>
                  <a:gd name="T107" fmla="*/ 110 w 110"/>
                  <a:gd name="T108" fmla="*/ 63 h 6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0" h="63">
                    <a:moveTo>
                      <a:pt x="106" y="47"/>
                    </a:moveTo>
                    <a:lnTo>
                      <a:pt x="95" y="51"/>
                    </a:lnTo>
                    <a:lnTo>
                      <a:pt x="85" y="53"/>
                    </a:lnTo>
                    <a:lnTo>
                      <a:pt x="74" y="55"/>
                    </a:lnTo>
                    <a:lnTo>
                      <a:pt x="64" y="52"/>
                    </a:lnTo>
                    <a:lnTo>
                      <a:pt x="54" y="50"/>
                    </a:lnTo>
                    <a:lnTo>
                      <a:pt x="45" y="46"/>
                    </a:lnTo>
                    <a:lnTo>
                      <a:pt x="36" y="41"/>
                    </a:lnTo>
                    <a:lnTo>
                      <a:pt x="29" y="36"/>
                    </a:lnTo>
                    <a:lnTo>
                      <a:pt x="22" y="30"/>
                    </a:lnTo>
                    <a:lnTo>
                      <a:pt x="17" y="25"/>
                    </a:lnTo>
                    <a:lnTo>
                      <a:pt x="13" y="19"/>
                    </a:lnTo>
                    <a:lnTo>
                      <a:pt x="11" y="14"/>
                    </a:lnTo>
                    <a:lnTo>
                      <a:pt x="10" y="11"/>
                    </a:lnTo>
                    <a:lnTo>
                      <a:pt x="10" y="10"/>
                    </a:lnTo>
                    <a:lnTo>
                      <a:pt x="11" y="8"/>
                    </a:lnTo>
                    <a:lnTo>
                      <a:pt x="14" y="8"/>
                    </a:lnTo>
                    <a:lnTo>
                      <a:pt x="14" y="0"/>
                    </a:lnTo>
                    <a:lnTo>
                      <a:pt x="7" y="1"/>
                    </a:lnTo>
                    <a:lnTo>
                      <a:pt x="2" y="5"/>
                    </a:lnTo>
                    <a:lnTo>
                      <a:pt x="0" y="12"/>
                    </a:lnTo>
                    <a:lnTo>
                      <a:pt x="2" y="17"/>
                    </a:lnTo>
                    <a:lnTo>
                      <a:pt x="6" y="24"/>
                    </a:lnTo>
                    <a:lnTo>
                      <a:pt x="10" y="30"/>
                    </a:lnTo>
                    <a:lnTo>
                      <a:pt x="16" y="37"/>
                    </a:lnTo>
                    <a:lnTo>
                      <a:pt x="24" y="44"/>
                    </a:lnTo>
                    <a:lnTo>
                      <a:pt x="32" y="49"/>
                    </a:lnTo>
                    <a:lnTo>
                      <a:pt x="41" y="55"/>
                    </a:lnTo>
                    <a:lnTo>
                      <a:pt x="51" y="59"/>
                    </a:lnTo>
                    <a:lnTo>
                      <a:pt x="63" y="62"/>
                    </a:lnTo>
                    <a:lnTo>
                      <a:pt x="74" y="63"/>
                    </a:lnTo>
                    <a:lnTo>
                      <a:pt x="86" y="63"/>
                    </a:lnTo>
                    <a:lnTo>
                      <a:pt x="98" y="60"/>
                    </a:lnTo>
                    <a:lnTo>
                      <a:pt x="110" y="56"/>
                    </a:lnTo>
                    <a:lnTo>
                      <a:pt x="106"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27" name="Freeform 97"/>
              <p:cNvSpPr>
                <a:spLocks noChangeArrowheads="1"/>
              </p:cNvSpPr>
              <p:nvPr/>
            </p:nvSpPr>
            <p:spPr bwMode="auto">
              <a:xfrm>
                <a:off x="3338" y="102"/>
                <a:ext cx="43" cy="51"/>
              </a:xfrm>
              <a:custGeom>
                <a:avLst/>
                <a:gdLst>
                  <a:gd name="T0" fmla="*/ 0 w 46"/>
                  <a:gd name="T1" fmla="*/ 11017 h 48"/>
                  <a:gd name="T2" fmla="*/ 439 w 46"/>
                  <a:gd name="T3" fmla="*/ 16440 h 48"/>
                  <a:gd name="T4" fmla="*/ 779 w 46"/>
                  <a:gd name="T5" fmla="*/ 24544 h 48"/>
                  <a:gd name="T6" fmla="*/ 1138 w 46"/>
                  <a:gd name="T7" fmla="*/ 31104 h 48"/>
                  <a:gd name="T8" fmla="*/ 1466 w 46"/>
                  <a:gd name="T9" fmla="*/ 37679 h 48"/>
                  <a:gd name="T10" fmla="*/ 1742 w 46"/>
                  <a:gd name="T11" fmla="*/ 46434 h 48"/>
                  <a:gd name="T12" fmla="*/ 1887 w 46"/>
                  <a:gd name="T13" fmla="*/ 50744 h 48"/>
                  <a:gd name="T14" fmla="*/ 1887 w 46"/>
                  <a:gd name="T15" fmla="*/ 51911 h 48"/>
                  <a:gd name="T16" fmla="*/ 1887 w 46"/>
                  <a:gd name="T17" fmla="*/ 54506 h 48"/>
                  <a:gd name="T18" fmla="*/ 1887 w 46"/>
                  <a:gd name="T19" fmla="*/ 51911 h 48"/>
                  <a:gd name="T20" fmla="*/ 1976 w 46"/>
                  <a:gd name="T21" fmla="*/ 50744 h 48"/>
                  <a:gd name="T22" fmla="*/ 2141 w 46"/>
                  <a:gd name="T23" fmla="*/ 63998 h 48"/>
                  <a:gd name="T24" fmla="*/ 2282 w 46"/>
                  <a:gd name="T25" fmla="*/ 59017 h 48"/>
                  <a:gd name="T26" fmla="*/ 2282 w 46"/>
                  <a:gd name="T27" fmla="*/ 54506 h 48"/>
                  <a:gd name="T28" fmla="*/ 2282 w 46"/>
                  <a:gd name="T29" fmla="*/ 50308 h 48"/>
                  <a:gd name="T30" fmla="*/ 2243 w 46"/>
                  <a:gd name="T31" fmla="*/ 46434 h 48"/>
                  <a:gd name="T32" fmla="*/ 2011 w 46"/>
                  <a:gd name="T33" fmla="*/ 37679 h 48"/>
                  <a:gd name="T34" fmla="*/ 1772 w 46"/>
                  <a:gd name="T35" fmla="*/ 28784 h 48"/>
                  <a:gd name="T36" fmla="*/ 1466 w 46"/>
                  <a:gd name="T37" fmla="*/ 22568 h 48"/>
                  <a:gd name="T38" fmla="*/ 1001 w 46"/>
                  <a:gd name="T39" fmla="*/ 12895 h 48"/>
                  <a:gd name="T40" fmla="*/ 604 w 46"/>
                  <a:gd name="T41" fmla="*/ 287 h 48"/>
                  <a:gd name="T42" fmla="*/ 3 w 46"/>
                  <a:gd name="T43" fmla="*/ 0 h 48"/>
                  <a:gd name="T44" fmla="*/ 0 w 46"/>
                  <a:gd name="T45" fmla="*/ 1101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6"/>
                  <a:gd name="T70" fmla="*/ 0 h 48"/>
                  <a:gd name="T71" fmla="*/ 46 w 46"/>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6" h="48">
                    <a:moveTo>
                      <a:pt x="0" y="8"/>
                    </a:moveTo>
                    <a:lnTo>
                      <a:pt x="8" y="13"/>
                    </a:lnTo>
                    <a:lnTo>
                      <a:pt x="17" y="18"/>
                    </a:lnTo>
                    <a:lnTo>
                      <a:pt x="23" y="24"/>
                    </a:lnTo>
                    <a:lnTo>
                      <a:pt x="30" y="29"/>
                    </a:lnTo>
                    <a:lnTo>
                      <a:pt x="35" y="35"/>
                    </a:lnTo>
                    <a:lnTo>
                      <a:pt x="38" y="39"/>
                    </a:lnTo>
                    <a:lnTo>
                      <a:pt x="38" y="40"/>
                    </a:lnTo>
                    <a:lnTo>
                      <a:pt x="38" y="41"/>
                    </a:lnTo>
                    <a:lnTo>
                      <a:pt x="38" y="40"/>
                    </a:lnTo>
                    <a:lnTo>
                      <a:pt x="39" y="39"/>
                    </a:lnTo>
                    <a:lnTo>
                      <a:pt x="43" y="48"/>
                    </a:lnTo>
                    <a:lnTo>
                      <a:pt x="46" y="44"/>
                    </a:lnTo>
                    <a:lnTo>
                      <a:pt x="46" y="41"/>
                    </a:lnTo>
                    <a:lnTo>
                      <a:pt x="46" y="38"/>
                    </a:lnTo>
                    <a:lnTo>
                      <a:pt x="45" y="35"/>
                    </a:lnTo>
                    <a:lnTo>
                      <a:pt x="41" y="29"/>
                    </a:lnTo>
                    <a:lnTo>
                      <a:pt x="36" y="22"/>
                    </a:lnTo>
                    <a:lnTo>
                      <a:pt x="30" y="17"/>
                    </a:lnTo>
                    <a:lnTo>
                      <a:pt x="21" y="10"/>
                    </a:lnTo>
                    <a:lnTo>
                      <a:pt x="13"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28" name="Freeform 98"/>
              <p:cNvSpPr>
                <a:spLocks noChangeArrowheads="1"/>
              </p:cNvSpPr>
              <p:nvPr/>
            </p:nvSpPr>
            <p:spPr bwMode="auto">
              <a:xfrm>
                <a:off x="3282" y="93"/>
                <a:ext cx="53" cy="11"/>
              </a:xfrm>
              <a:custGeom>
                <a:avLst/>
                <a:gdLst>
                  <a:gd name="T0" fmla="*/ 0 w 56"/>
                  <a:gd name="T1" fmla="*/ 54 h 16"/>
                  <a:gd name="T2" fmla="*/ 4 w 56"/>
                  <a:gd name="T3" fmla="*/ 54 h 16"/>
                  <a:gd name="T4" fmla="*/ 282 w 56"/>
                  <a:gd name="T5" fmla="*/ 54 h 16"/>
                  <a:gd name="T6" fmla="*/ 387 w 56"/>
                  <a:gd name="T7" fmla="*/ 54 h 16"/>
                  <a:gd name="T8" fmla="*/ 529 w 56"/>
                  <a:gd name="T9" fmla="*/ 61 h 16"/>
                  <a:gd name="T10" fmla="*/ 761 w 56"/>
                  <a:gd name="T11" fmla="*/ 61 h 16"/>
                  <a:gd name="T12" fmla="*/ 939 w 56"/>
                  <a:gd name="T13" fmla="*/ 69 h 16"/>
                  <a:gd name="T14" fmla="*/ 1144 w 56"/>
                  <a:gd name="T15" fmla="*/ 78 h 16"/>
                  <a:gd name="T16" fmla="*/ 1338 w 56"/>
                  <a:gd name="T17" fmla="*/ 88 h 16"/>
                  <a:gd name="T18" fmla="*/ 1410 w 56"/>
                  <a:gd name="T19" fmla="*/ 54 h 16"/>
                  <a:gd name="T20" fmla="*/ 1224 w 56"/>
                  <a:gd name="T21" fmla="*/ 1 h 16"/>
                  <a:gd name="T22" fmla="*/ 978 w 56"/>
                  <a:gd name="T23" fmla="*/ 1 h 16"/>
                  <a:gd name="T24" fmla="*/ 801 w 56"/>
                  <a:gd name="T25" fmla="*/ 1 h 16"/>
                  <a:gd name="T26" fmla="*/ 557 w 56"/>
                  <a:gd name="T27" fmla="*/ 0 h 16"/>
                  <a:gd name="T28" fmla="*/ 387 w 56"/>
                  <a:gd name="T29" fmla="*/ 0 h 16"/>
                  <a:gd name="T30" fmla="*/ 282 w 56"/>
                  <a:gd name="T31" fmla="*/ 0 h 16"/>
                  <a:gd name="T32" fmla="*/ 4 w 56"/>
                  <a:gd name="T33" fmla="*/ 0 h 16"/>
                  <a:gd name="T34" fmla="*/ 0 w 56"/>
                  <a:gd name="T35" fmla="*/ 0 h 16"/>
                  <a:gd name="T36" fmla="*/ 0 w 56"/>
                  <a:gd name="T37" fmla="*/ 54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16"/>
                  <a:gd name="T59" fmla="*/ 56 w 5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16">
                    <a:moveTo>
                      <a:pt x="0" y="8"/>
                    </a:moveTo>
                    <a:lnTo>
                      <a:pt x="4" y="8"/>
                    </a:lnTo>
                    <a:lnTo>
                      <a:pt x="10" y="8"/>
                    </a:lnTo>
                    <a:lnTo>
                      <a:pt x="16" y="8"/>
                    </a:lnTo>
                    <a:lnTo>
                      <a:pt x="22" y="10"/>
                    </a:lnTo>
                    <a:lnTo>
                      <a:pt x="30" y="10"/>
                    </a:lnTo>
                    <a:lnTo>
                      <a:pt x="38" y="12"/>
                    </a:lnTo>
                    <a:lnTo>
                      <a:pt x="45" y="14"/>
                    </a:lnTo>
                    <a:lnTo>
                      <a:pt x="53" y="16"/>
                    </a:lnTo>
                    <a:lnTo>
                      <a:pt x="56" y="8"/>
                    </a:lnTo>
                    <a:lnTo>
                      <a:pt x="49" y="5"/>
                    </a:lnTo>
                    <a:lnTo>
                      <a:pt x="39" y="3"/>
                    </a:lnTo>
                    <a:lnTo>
                      <a:pt x="32" y="1"/>
                    </a:lnTo>
                    <a:lnTo>
                      <a:pt x="23" y="0"/>
                    </a:lnTo>
                    <a:lnTo>
                      <a:pt x="16" y="0"/>
                    </a:lnTo>
                    <a:lnTo>
                      <a:pt x="10" y="0"/>
                    </a:lnTo>
                    <a:lnTo>
                      <a:pt x="4" y="0"/>
                    </a:lnTo>
                    <a:lnTo>
                      <a:pt x="0"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29" name="Freeform 99"/>
              <p:cNvSpPr>
                <a:spLocks noChangeArrowheads="1"/>
              </p:cNvSpPr>
              <p:nvPr/>
            </p:nvSpPr>
            <p:spPr bwMode="auto">
              <a:xfrm>
                <a:off x="2007" y="97"/>
                <a:ext cx="104" cy="55"/>
              </a:xfrm>
              <a:custGeom>
                <a:avLst/>
                <a:gdLst>
                  <a:gd name="T0" fmla="*/ 488 w 104"/>
                  <a:gd name="T1" fmla="*/ 0 h 55"/>
                  <a:gd name="T2" fmla="*/ 4 w 104"/>
                  <a:gd name="T3" fmla="*/ 1 h 55"/>
                  <a:gd name="T4" fmla="*/ 1 w 104"/>
                  <a:gd name="T5" fmla="*/ 3 h 55"/>
                  <a:gd name="T6" fmla="*/ 0 w 104"/>
                  <a:gd name="T7" fmla="*/ 1628 h 55"/>
                  <a:gd name="T8" fmla="*/ 1 w 104"/>
                  <a:gd name="T9" fmla="*/ 2306 h 55"/>
                  <a:gd name="T10" fmla="*/ 4 w 104"/>
                  <a:gd name="T11" fmla="*/ 3521 h 55"/>
                  <a:gd name="T12" fmla="*/ 8 w 104"/>
                  <a:gd name="T13" fmla="*/ 4658 h 55"/>
                  <a:gd name="T14" fmla="*/ 646 w 104"/>
                  <a:gd name="T15" fmla="*/ 5907 h 55"/>
                  <a:gd name="T16" fmla="*/ 955 w 104"/>
                  <a:gd name="T17" fmla="*/ 7108 h 55"/>
                  <a:gd name="T18" fmla="*/ 1356 w 104"/>
                  <a:gd name="T19" fmla="*/ 8372 h 55"/>
                  <a:gd name="T20" fmla="*/ 1772 w 104"/>
                  <a:gd name="T21" fmla="*/ 9275 h 55"/>
                  <a:gd name="T22" fmla="*/ 2245 w 104"/>
                  <a:gd name="T23" fmla="*/ 10321 h 55"/>
                  <a:gd name="T24" fmla="*/ 2774 w 104"/>
                  <a:gd name="T25" fmla="*/ 10826 h 55"/>
                  <a:gd name="T26" fmla="*/ 3203 w 104"/>
                  <a:gd name="T27" fmla="*/ 11075 h 55"/>
                  <a:gd name="T28" fmla="*/ 3750 w 104"/>
                  <a:gd name="T29" fmla="*/ 11075 h 55"/>
                  <a:gd name="T30" fmla="*/ 4279 w 104"/>
                  <a:gd name="T31" fmla="*/ 10407 h 55"/>
                  <a:gd name="T32" fmla="*/ 4787 w 104"/>
                  <a:gd name="T33" fmla="*/ 9413 h 55"/>
                  <a:gd name="T34" fmla="*/ 4859 w 104"/>
                  <a:gd name="T35" fmla="*/ 9275 h 55"/>
                  <a:gd name="T36" fmla="*/ 4859 w 104"/>
                  <a:gd name="T37" fmla="*/ 8972 h 55"/>
                  <a:gd name="T38" fmla="*/ 4859 w 104"/>
                  <a:gd name="T39" fmla="*/ 8627 h 55"/>
                  <a:gd name="T40" fmla="*/ 4787 w 104"/>
                  <a:gd name="T41" fmla="*/ 8184 h 55"/>
                  <a:gd name="T42" fmla="*/ 4694 w 104"/>
                  <a:gd name="T43" fmla="*/ 7280 h 55"/>
                  <a:gd name="T44" fmla="*/ 4438 w 104"/>
                  <a:gd name="T45" fmla="*/ 5907 h 55"/>
                  <a:gd name="T46" fmla="*/ 4107 w 104"/>
                  <a:gd name="T47" fmla="*/ 4778 h 55"/>
                  <a:gd name="T48" fmla="*/ 3789 w 104"/>
                  <a:gd name="T49" fmla="*/ 3521 h 55"/>
                  <a:gd name="T50" fmla="*/ 3388 w 104"/>
                  <a:gd name="T51" fmla="*/ 2487 h 55"/>
                  <a:gd name="T52" fmla="*/ 2996 w 104"/>
                  <a:gd name="T53" fmla="*/ 1755 h 55"/>
                  <a:gd name="T54" fmla="*/ 2621 w 104"/>
                  <a:gd name="T55" fmla="*/ 74 h 55"/>
                  <a:gd name="T56" fmla="*/ 2217 w 104"/>
                  <a:gd name="T57" fmla="*/ 3 h 55"/>
                  <a:gd name="T58" fmla="*/ 1875 w 104"/>
                  <a:gd name="T59" fmla="*/ 1 h 55"/>
                  <a:gd name="T60" fmla="*/ 1434 w 104"/>
                  <a:gd name="T61" fmla="*/ 0 h 55"/>
                  <a:gd name="T62" fmla="*/ 1198 w 104"/>
                  <a:gd name="T63" fmla="*/ 0 h 55"/>
                  <a:gd name="T64" fmla="*/ 807 w 104"/>
                  <a:gd name="T65" fmla="*/ 0 h 55"/>
                  <a:gd name="T66" fmla="*/ 577 w 104"/>
                  <a:gd name="T67" fmla="*/ 0 h 55"/>
                  <a:gd name="T68" fmla="*/ 488 w 104"/>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4"/>
                  <a:gd name="T106" fmla="*/ 0 h 55"/>
                  <a:gd name="T107" fmla="*/ 104 w 104"/>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4" h="55">
                    <a:moveTo>
                      <a:pt x="9" y="0"/>
                    </a:moveTo>
                    <a:lnTo>
                      <a:pt x="4" y="1"/>
                    </a:lnTo>
                    <a:lnTo>
                      <a:pt x="1" y="3"/>
                    </a:lnTo>
                    <a:lnTo>
                      <a:pt x="0" y="7"/>
                    </a:lnTo>
                    <a:lnTo>
                      <a:pt x="1" y="12"/>
                    </a:lnTo>
                    <a:lnTo>
                      <a:pt x="4" y="18"/>
                    </a:lnTo>
                    <a:lnTo>
                      <a:pt x="8" y="23"/>
                    </a:lnTo>
                    <a:lnTo>
                      <a:pt x="14" y="30"/>
                    </a:lnTo>
                    <a:lnTo>
                      <a:pt x="21" y="35"/>
                    </a:lnTo>
                    <a:lnTo>
                      <a:pt x="29" y="42"/>
                    </a:lnTo>
                    <a:lnTo>
                      <a:pt x="38" y="46"/>
                    </a:lnTo>
                    <a:lnTo>
                      <a:pt x="48" y="51"/>
                    </a:lnTo>
                    <a:lnTo>
                      <a:pt x="59" y="54"/>
                    </a:lnTo>
                    <a:lnTo>
                      <a:pt x="69" y="55"/>
                    </a:lnTo>
                    <a:lnTo>
                      <a:pt x="80" y="55"/>
                    </a:lnTo>
                    <a:lnTo>
                      <a:pt x="92" y="52"/>
                    </a:lnTo>
                    <a:lnTo>
                      <a:pt x="103" y="47"/>
                    </a:lnTo>
                    <a:lnTo>
                      <a:pt x="104" y="46"/>
                    </a:lnTo>
                    <a:lnTo>
                      <a:pt x="104" y="45"/>
                    </a:lnTo>
                    <a:lnTo>
                      <a:pt x="104" y="43"/>
                    </a:lnTo>
                    <a:lnTo>
                      <a:pt x="103" y="41"/>
                    </a:lnTo>
                    <a:lnTo>
                      <a:pt x="100" y="36"/>
                    </a:lnTo>
                    <a:lnTo>
                      <a:pt x="95" y="30"/>
                    </a:lnTo>
                    <a:lnTo>
                      <a:pt x="88" y="24"/>
                    </a:lnTo>
                    <a:lnTo>
                      <a:pt x="81" y="18"/>
                    </a:lnTo>
                    <a:lnTo>
                      <a:pt x="73" y="13"/>
                    </a:lnTo>
                    <a:lnTo>
                      <a:pt x="64" y="8"/>
                    </a:lnTo>
                    <a:lnTo>
                      <a:pt x="56" y="6"/>
                    </a:lnTo>
                    <a:lnTo>
                      <a:pt x="47" y="3"/>
                    </a:lnTo>
                    <a:lnTo>
                      <a:pt x="40" y="1"/>
                    </a:lnTo>
                    <a:lnTo>
                      <a:pt x="31" y="0"/>
                    </a:lnTo>
                    <a:lnTo>
                      <a:pt x="25" y="0"/>
                    </a:lnTo>
                    <a:lnTo>
                      <a:pt x="18" y="0"/>
                    </a:lnTo>
                    <a:lnTo>
                      <a:pt x="12"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30" name="Freeform 100"/>
              <p:cNvSpPr>
                <a:spLocks noChangeArrowheads="1"/>
              </p:cNvSpPr>
              <p:nvPr/>
            </p:nvSpPr>
            <p:spPr bwMode="auto">
              <a:xfrm>
                <a:off x="2001" y="93"/>
                <a:ext cx="109" cy="64"/>
              </a:xfrm>
              <a:custGeom>
                <a:avLst/>
                <a:gdLst>
                  <a:gd name="T0" fmla="*/ 3013 w 110"/>
                  <a:gd name="T1" fmla="*/ 14902 h 63"/>
                  <a:gd name="T2" fmla="*/ 2715 w 110"/>
                  <a:gd name="T3" fmla="*/ 16090 h 63"/>
                  <a:gd name="T4" fmla="*/ 2392 w 110"/>
                  <a:gd name="T5" fmla="*/ 16816 h 63"/>
                  <a:gd name="T6" fmla="*/ 2084 w 110"/>
                  <a:gd name="T7" fmla="*/ 17369 h 63"/>
                  <a:gd name="T8" fmla="*/ 1813 w 110"/>
                  <a:gd name="T9" fmla="*/ 16816 h 63"/>
                  <a:gd name="T10" fmla="*/ 1512 w 110"/>
                  <a:gd name="T11" fmla="*/ 15826 h 63"/>
                  <a:gd name="T12" fmla="*/ 1262 w 110"/>
                  <a:gd name="T13" fmla="*/ 14652 h 63"/>
                  <a:gd name="T14" fmla="*/ 1016 w 110"/>
                  <a:gd name="T15" fmla="*/ 12814 h 63"/>
                  <a:gd name="T16" fmla="*/ 826 w 110"/>
                  <a:gd name="T17" fmla="*/ 11441 h 63"/>
                  <a:gd name="T18" fmla="*/ 562 w 110"/>
                  <a:gd name="T19" fmla="*/ 9430 h 63"/>
                  <a:gd name="T20" fmla="*/ 432 w 110"/>
                  <a:gd name="T21" fmla="*/ 7847 h 63"/>
                  <a:gd name="T22" fmla="*/ 371 w 110"/>
                  <a:gd name="T23" fmla="*/ 6223 h 63"/>
                  <a:gd name="T24" fmla="*/ 315 w 110"/>
                  <a:gd name="T25" fmla="*/ 4239 h 63"/>
                  <a:gd name="T26" fmla="*/ 315 w 110"/>
                  <a:gd name="T27" fmla="*/ 3358 h 63"/>
                  <a:gd name="T28" fmla="*/ 315 w 110"/>
                  <a:gd name="T29" fmla="*/ 3138 h 63"/>
                  <a:gd name="T30" fmla="*/ 386 w 110"/>
                  <a:gd name="T31" fmla="*/ 2679 h 63"/>
                  <a:gd name="T32" fmla="*/ 386 w 110"/>
                  <a:gd name="T33" fmla="*/ 0 h 63"/>
                  <a:gd name="T34" fmla="*/ 7 w 110"/>
                  <a:gd name="T35" fmla="*/ 1 h 63"/>
                  <a:gd name="T36" fmla="*/ 2 w 110"/>
                  <a:gd name="T37" fmla="*/ 5 h 63"/>
                  <a:gd name="T38" fmla="*/ 0 w 110"/>
                  <a:gd name="T39" fmla="*/ 3635 h 63"/>
                  <a:gd name="T40" fmla="*/ 2 w 110"/>
                  <a:gd name="T41" fmla="*/ 5336 h 63"/>
                  <a:gd name="T42" fmla="*/ 6 w 110"/>
                  <a:gd name="T43" fmla="*/ 7507 h 63"/>
                  <a:gd name="T44" fmla="*/ 315 w 110"/>
                  <a:gd name="T45" fmla="*/ 9430 h 63"/>
                  <a:gd name="T46" fmla="*/ 432 w 110"/>
                  <a:gd name="T47" fmla="*/ 11648 h 63"/>
                  <a:gd name="T48" fmla="*/ 663 w 110"/>
                  <a:gd name="T49" fmla="*/ 13829 h 63"/>
                  <a:gd name="T50" fmla="*/ 914 w 110"/>
                  <a:gd name="T51" fmla="*/ 15576 h 63"/>
                  <a:gd name="T52" fmla="*/ 1186 w 110"/>
                  <a:gd name="T53" fmla="*/ 17369 h 63"/>
                  <a:gd name="T54" fmla="*/ 1432 w 110"/>
                  <a:gd name="T55" fmla="*/ 18726 h 63"/>
                  <a:gd name="T56" fmla="*/ 1775 w 110"/>
                  <a:gd name="T57" fmla="*/ 19577 h 63"/>
                  <a:gd name="T58" fmla="*/ 2084 w 110"/>
                  <a:gd name="T59" fmla="*/ 19915 h 63"/>
                  <a:gd name="T60" fmla="*/ 2436 w 110"/>
                  <a:gd name="T61" fmla="*/ 19915 h 63"/>
                  <a:gd name="T62" fmla="*/ 2773 w 110"/>
                  <a:gd name="T63" fmla="*/ 19369 h 63"/>
                  <a:gd name="T64" fmla="*/ 3093 w 110"/>
                  <a:gd name="T65" fmla="*/ 17918 h 63"/>
                  <a:gd name="T66" fmla="*/ 3013 w 110"/>
                  <a:gd name="T67" fmla="*/ 14902 h 6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63"/>
                  <a:gd name="T104" fmla="*/ 110 w 110"/>
                  <a:gd name="T105" fmla="*/ 63 h 6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63">
                    <a:moveTo>
                      <a:pt x="106" y="47"/>
                    </a:moveTo>
                    <a:lnTo>
                      <a:pt x="96" y="51"/>
                    </a:lnTo>
                    <a:lnTo>
                      <a:pt x="85" y="53"/>
                    </a:lnTo>
                    <a:lnTo>
                      <a:pt x="74" y="55"/>
                    </a:lnTo>
                    <a:lnTo>
                      <a:pt x="64" y="53"/>
                    </a:lnTo>
                    <a:lnTo>
                      <a:pt x="54" y="50"/>
                    </a:lnTo>
                    <a:lnTo>
                      <a:pt x="45" y="46"/>
                    </a:lnTo>
                    <a:lnTo>
                      <a:pt x="36" y="41"/>
                    </a:lnTo>
                    <a:lnTo>
                      <a:pt x="29" y="36"/>
                    </a:lnTo>
                    <a:lnTo>
                      <a:pt x="21" y="30"/>
                    </a:lnTo>
                    <a:lnTo>
                      <a:pt x="16" y="25"/>
                    </a:lnTo>
                    <a:lnTo>
                      <a:pt x="13" y="19"/>
                    </a:lnTo>
                    <a:lnTo>
                      <a:pt x="10" y="14"/>
                    </a:lnTo>
                    <a:lnTo>
                      <a:pt x="10" y="11"/>
                    </a:lnTo>
                    <a:lnTo>
                      <a:pt x="10" y="10"/>
                    </a:lnTo>
                    <a:lnTo>
                      <a:pt x="14" y="8"/>
                    </a:lnTo>
                    <a:lnTo>
                      <a:pt x="14" y="0"/>
                    </a:lnTo>
                    <a:lnTo>
                      <a:pt x="7" y="1"/>
                    </a:lnTo>
                    <a:lnTo>
                      <a:pt x="2" y="5"/>
                    </a:lnTo>
                    <a:lnTo>
                      <a:pt x="0" y="12"/>
                    </a:lnTo>
                    <a:lnTo>
                      <a:pt x="2" y="17"/>
                    </a:lnTo>
                    <a:lnTo>
                      <a:pt x="6" y="24"/>
                    </a:lnTo>
                    <a:lnTo>
                      <a:pt x="10" y="30"/>
                    </a:lnTo>
                    <a:lnTo>
                      <a:pt x="16" y="37"/>
                    </a:lnTo>
                    <a:lnTo>
                      <a:pt x="24" y="44"/>
                    </a:lnTo>
                    <a:lnTo>
                      <a:pt x="32" y="49"/>
                    </a:lnTo>
                    <a:lnTo>
                      <a:pt x="42" y="55"/>
                    </a:lnTo>
                    <a:lnTo>
                      <a:pt x="51" y="59"/>
                    </a:lnTo>
                    <a:lnTo>
                      <a:pt x="63" y="62"/>
                    </a:lnTo>
                    <a:lnTo>
                      <a:pt x="74" y="63"/>
                    </a:lnTo>
                    <a:lnTo>
                      <a:pt x="86" y="63"/>
                    </a:lnTo>
                    <a:lnTo>
                      <a:pt x="98" y="60"/>
                    </a:lnTo>
                    <a:lnTo>
                      <a:pt x="110" y="56"/>
                    </a:lnTo>
                    <a:lnTo>
                      <a:pt x="106"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31" name="Freeform 101"/>
              <p:cNvSpPr>
                <a:spLocks noChangeArrowheads="1"/>
              </p:cNvSpPr>
              <p:nvPr/>
            </p:nvSpPr>
            <p:spPr bwMode="auto">
              <a:xfrm>
                <a:off x="2072" y="102"/>
                <a:ext cx="44" cy="51"/>
              </a:xfrm>
              <a:custGeom>
                <a:avLst/>
                <a:gdLst>
                  <a:gd name="T0" fmla="*/ 0 w 47"/>
                  <a:gd name="T1" fmla="*/ 11017 h 48"/>
                  <a:gd name="T2" fmla="*/ 419 w 47"/>
                  <a:gd name="T3" fmla="*/ 16440 h 48"/>
                  <a:gd name="T4" fmla="*/ 690 w 47"/>
                  <a:gd name="T5" fmla="*/ 24544 h 48"/>
                  <a:gd name="T6" fmla="*/ 1063 w 47"/>
                  <a:gd name="T7" fmla="*/ 31104 h 48"/>
                  <a:gd name="T8" fmla="*/ 1361 w 47"/>
                  <a:gd name="T9" fmla="*/ 37679 h 48"/>
                  <a:gd name="T10" fmla="*/ 1577 w 47"/>
                  <a:gd name="T11" fmla="*/ 46434 h 48"/>
                  <a:gd name="T12" fmla="*/ 1744 w 47"/>
                  <a:gd name="T13" fmla="*/ 50744 h 48"/>
                  <a:gd name="T14" fmla="*/ 1744 w 47"/>
                  <a:gd name="T15" fmla="*/ 51911 h 48"/>
                  <a:gd name="T16" fmla="*/ 1744 w 47"/>
                  <a:gd name="T17" fmla="*/ 54506 h 48"/>
                  <a:gd name="T18" fmla="*/ 1744 w 47"/>
                  <a:gd name="T19" fmla="*/ 51911 h 48"/>
                  <a:gd name="T20" fmla="*/ 1785 w 47"/>
                  <a:gd name="T21" fmla="*/ 50744 h 48"/>
                  <a:gd name="T22" fmla="*/ 1974 w 47"/>
                  <a:gd name="T23" fmla="*/ 63998 h 48"/>
                  <a:gd name="T24" fmla="*/ 2023 w 47"/>
                  <a:gd name="T25" fmla="*/ 59017 h 48"/>
                  <a:gd name="T26" fmla="*/ 2149 w 47"/>
                  <a:gd name="T27" fmla="*/ 54506 h 48"/>
                  <a:gd name="T28" fmla="*/ 2149 w 47"/>
                  <a:gd name="T29" fmla="*/ 50308 h 48"/>
                  <a:gd name="T30" fmla="*/ 2023 w 47"/>
                  <a:gd name="T31" fmla="*/ 46434 h 48"/>
                  <a:gd name="T32" fmla="*/ 1898 w 47"/>
                  <a:gd name="T33" fmla="*/ 37679 h 48"/>
                  <a:gd name="T34" fmla="*/ 1639 w 47"/>
                  <a:gd name="T35" fmla="*/ 28784 h 48"/>
                  <a:gd name="T36" fmla="*/ 1361 w 47"/>
                  <a:gd name="T37" fmla="*/ 22568 h 48"/>
                  <a:gd name="T38" fmla="*/ 940 w 47"/>
                  <a:gd name="T39" fmla="*/ 12895 h 48"/>
                  <a:gd name="T40" fmla="*/ 572 w 47"/>
                  <a:gd name="T41" fmla="*/ 287 h 48"/>
                  <a:gd name="T42" fmla="*/ 3 w 47"/>
                  <a:gd name="T43" fmla="*/ 0 h 48"/>
                  <a:gd name="T44" fmla="*/ 0 w 47"/>
                  <a:gd name="T45" fmla="*/ 1101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7"/>
                  <a:gd name="T70" fmla="*/ 0 h 48"/>
                  <a:gd name="T71" fmla="*/ 47 w 47"/>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7" h="48">
                    <a:moveTo>
                      <a:pt x="0" y="8"/>
                    </a:moveTo>
                    <a:lnTo>
                      <a:pt x="8" y="13"/>
                    </a:lnTo>
                    <a:lnTo>
                      <a:pt x="16" y="18"/>
                    </a:lnTo>
                    <a:lnTo>
                      <a:pt x="23" y="24"/>
                    </a:lnTo>
                    <a:lnTo>
                      <a:pt x="30" y="29"/>
                    </a:lnTo>
                    <a:lnTo>
                      <a:pt x="35" y="35"/>
                    </a:lnTo>
                    <a:lnTo>
                      <a:pt x="38" y="39"/>
                    </a:lnTo>
                    <a:lnTo>
                      <a:pt x="38" y="40"/>
                    </a:lnTo>
                    <a:lnTo>
                      <a:pt x="38" y="41"/>
                    </a:lnTo>
                    <a:lnTo>
                      <a:pt x="38" y="40"/>
                    </a:lnTo>
                    <a:lnTo>
                      <a:pt x="39" y="39"/>
                    </a:lnTo>
                    <a:lnTo>
                      <a:pt x="43" y="48"/>
                    </a:lnTo>
                    <a:lnTo>
                      <a:pt x="45" y="44"/>
                    </a:lnTo>
                    <a:lnTo>
                      <a:pt x="47" y="41"/>
                    </a:lnTo>
                    <a:lnTo>
                      <a:pt x="47" y="38"/>
                    </a:lnTo>
                    <a:lnTo>
                      <a:pt x="45" y="35"/>
                    </a:lnTo>
                    <a:lnTo>
                      <a:pt x="41" y="29"/>
                    </a:lnTo>
                    <a:lnTo>
                      <a:pt x="36" y="22"/>
                    </a:lnTo>
                    <a:lnTo>
                      <a:pt x="30" y="17"/>
                    </a:lnTo>
                    <a:lnTo>
                      <a:pt x="21" y="10"/>
                    </a:lnTo>
                    <a:lnTo>
                      <a:pt x="13"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32" name="Freeform 102"/>
              <p:cNvSpPr>
                <a:spLocks noChangeArrowheads="1"/>
              </p:cNvSpPr>
              <p:nvPr/>
            </p:nvSpPr>
            <p:spPr bwMode="auto">
              <a:xfrm>
                <a:off x="2017" y="93"/>
                <a:ext cx="53" cy="11"/>
              </a:xfrm>
              <a:custGeom>
                <a:avLst/>
                <a:gdLst>
                  <a:gd name="T0" fmla="*/ 0 w 56"/>
                  <a:gd name="T1" fmla="*/ 54 h 16"/>
                  <a:gd name="T2" fmla="*/ 3 w 56"/>
                  <a:gd name="T3" fmla="*/ 54 h 16"/>
                  <a:gd name="T4" fmla="*/ 9 w 56"/>
                  <a:gd name="T5" fmla="*/ 54 h 16"/>
                  <a:gd name="T6" fmla="*/ 367 w 56"/>
                  <a:gd name="T7" fmla="*/ 54 h 16"/>
                  <a:gd name="T8" fmla="*/ 529 w 56"/>
                  <a:gd name="T9" fmla="*/ 61 h 16"/>
                  <a:gd name="T10" fmla="*/ 761 w 56"/>
                  <a:gd name="T11" fmla="*/ 61 h 16"/>
                  <a:gd name="T12" fmla="*/ 939 w 56"/>
                  <a:gd name="T13" fmla="*/ 69 h 16"/>
                  <a:gd name="T14" fmla="*/ 1157 w 56"/>
                  <a:gd name="T15" fmla="*/ 78 h 16"/>
                  <a:gd name="T16" fmla="*/ 1338 w 56"/>
                  <a:gd name="T17" fmla="*/ 88 h 16"/>
                  <a:gd name="T18" fmla="*/ 1410 w 56"/>
                  <a:gd name="T19" fmla="*/ 54 h 16"/>
                  <a:gd name="T20" fmla="*/ 1219 w 56"/>
                  <a:gd name="T21" fmla="*/ 1 h 16"/>
                  <a:gd name="T22" fmla="*/ 978 w 56"/>
                  <a:gd name="T23" fmla="*/ 1 h 16"/>
                  <a:gd name="T24" fmla="*/ 794 w 56"/>
                  <a:gd name="T25" fmla="*/ 1 h 16"/>
                  <a:gd name="T26" fmla="*/ 557 w 56"/>
                  <a:gd name="T27" fmla="*/ 0 h 16"/>
                  <a:gd name="T28" fmla="*/ 387 w 56"/>
                  <a:gd name="T29" fmla="*/ 0 h 16"/>
                  <a:gd name="T30" fmla="*/ 282 w 56"/>
                  <a:gd name="T31" fmla="*/ 0 h 16"/>
                  <a:gd name="T32" fmla="*/ 3 w 56"/>
                  <a:gd name="T33" fmla="*/ 0 h 16"/>
                  <a:gd name="T34" fmla="*/ 0 w 56"/>
                  <a:gd name="T35" fmla="*/ 0 h 16"/>
                  <a:gd name="T36" fmla="*/ 0 w 56"/>
                  <a:gd name="T37" fmla="*/ 54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16"/>
                  <a:gd name="T59" fmla="*/ 56 w 56"/>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16">
                    <a:moveTo>
                      <a:pt x="0" y="8"/>
                    </a:moveTo>
                    <a:lnTo>
                      <a:pt x="3" y="8"/>
                    </a:lnTo>
                    <a:lnTo>
                      <a:pt x="9" y="8"/>
                    </a:lnTo>
                    <a:lnTo>
                      <a:pt x="15" y="8"/>
                    </a:lnTo>
                    <a:lnTo>
                      <a:pt x="22" y="10"/>
                    </a:lnTo>
                    <a:lnTo>
                      <a:pt x="30" y="10"/>
                    </a:lnTo>
                    <a:lnTo>
                      <a:pt x="38" y="12"/>
                    </a:lnTo>
                    <a:lnTo>
                      <a:pt x="46" y="14"/>
                    </a:lnTo>
                    <a:lnTo>
                      <a:pt x="53" y="16"/>
                    </a:lnTo>
                    <a:lnTo>
                      <a:pt x="56" y="8"/>
                    </a:lnTo>
                    <a:lnTo>
                      <a:pt x="48" y="5"/>
                    </a:lnTo>
                    <a:lnTo>
                      <a:pt x="39" y="3"/>
                    </a:lnTo>
                    <a:lnTo>
                      <a:pt x="31" y="1"/>
                    </a:lnTo>
                    <a:lnTo>
                      <a:pt x="23" y="0"/>
                    </a:lnTo>
                    <a:lnTo>
                      <a:pt x="16" y="0"/>
                    </a:lnTo>
                    <a:lnTo>
                      <a:pt x="10" y="0"/>
                    </a:lnTo>
                    <a:lnTo>
                      <a:pt x="3" y="0"/>
                    </a:lnTo>
                    <a:lnTo>
                      <a:pt x="0"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33" name="Freeform 103"/>
              <p:cNvSpPr>
                <a:spLocks noChangeArrowheads="1"/>
              </p:cNvSpPr>
              <p:nvPr/>
            </p:nvSpPr>
            <p:spPr bwMode="auto">
              <a:xfrm>
                <a:off x="4540" y="97"/>
                <a:ext cx="104" cy="55"/>
              </a:xfrm>
              <a:custGeom>
                <a:avLst/>
                <a:gdLst>
                  <a:gd name="T0" fmla="*/ 337 w 105"/>
                  <a:gd name="T1" fmla="*/ 0 h 55"/>
                  <a:gd name="T2" fmla="*/ 5 w 105"/>
                  <a:gd name="T3" fmla="*/ 1 h 55"/>
                  <a:gd name="T4" fmla="*/ 1 w 105"/>
                  <a:gd name="T5" fmla="*/ 3 h 55"/>
                  <a:gd name="T6" fmla="*/ 0 w 105"/>
                  <a:gd name="T7" fmla="*/ 1628 h 55"/>
                  <a:gd name="T8" fmla="*/ 1 w 105"/>
                  <a:gd name="T9" fmla="*/ 2306 h 55"/>
                  <a:gd name="T10" fmla="*/ 5 w 105"/>
                  <a:gd name="T11" fmla="*/ 3521 h 55"/>
                  <a:gd name="T12" fmla="*/ 337 w 105"/>
                  <a:gd name="T13" fmla="*/ 4658 h 55"/>
                  <a:gd name="T14" fmla="*/ 446 w 105"/>
                  <a:gd name="T15" fmla="*/ 5907 h 55"/>
                  <a:gd name="T16" fmla="*/ 683 w 105"/>
                  <a:gd name="T17" fmla="*/ 7108 h 55"/>
                  <a:gd name="T18" fmla="*/ 999 w 105"/>
                  <a:gd name="T19" fmla="*/ 8372 h 55"/>
                  <a:gd name="T20" fmla="*/ 1250 w 105"/>
                  <a:gd name="T21" fmla="*/ 9275 h 55"/>
                  <a:gd name="T22" fmla="*/ 1579 w 105"/>
                  <a:gd name="T23" fmla="*/ 10321 h 55"/>
                  <a:gd name="T24" fmla="*/ 1951 w 105"/>
                  <a:gd name="T25" fmla="*/ 10826 h 55"/>
                  <a:gd name="T26" fmla="*/ 2299 w 105"/>
                  <a:gd name="T27" fmla="*/ 11075 h 55"/>
                  <a:gd name="T28" fmla="*/ 2705 w 105"/>
                  <a:gd name="T29" fmla="*/ 10826 h 55"/>
                  <a:gd name="T30" fmla="*/ 3040 w 105"/>
                  <a:gd name="T31" fmla="*/ 10407 h 55"/>
                  <a:gd name="T32" fmla="*/ 3418 w 105"/>
                  <a:gd name="T33" fmla="*/ 9413 h 55"/>
                  <a:gd name="T34" fmla="*/ 3440 w 105"/>
                  <a:gd name="T35" fmla="*/ 9275 h 55"/>
                  <a:gd name="T36" fmla="*/ 3440 w 105"/>
                  <a:gd name="T37" fmla="*/ 8972 h 55"/>
                  <a:gd name="T38" fmla="*/ 3440 w 105"/>
                  <a:gd name="T39" fmla="*/ 8627 h 55"/>
                  <a:gd name="T40" fmla="*/ 3418 w 105"/>
                  <a:gd name="T41" fmla="*/ 8184 h 55"/>
                  <a:gd name="T42" fmla="*/ 3377 w 105"/>
                  <a:gd name="T43" fmla="*/ 7280 h 55"/>
                  <a:gd name="T44" fmla="*/ 3190 w 105"/>
                  <a:gd name="T45" fmla="*/ 5907 h 55"/>
                  <a:gd name="T46" fmla="*/ 2908 w 105"/>
                  <a:gd name="T47" fmla="*/ 4778 h 55"/>
                  <a:gd name="T48" fmla="*/ 2705 w 105"/>
                  <a:gd name="T49" fmla="*/ 3521 h 55"/>
                  <a:gd name="T50" fmla="*/ 2415 w 105"/>
                  <a:gd name="T51" fmla="*/ 2306 h 55"/>
                  <a:gd name="T52" fmla="*/ 2113 w 105"/>
                  <a:gd name="T53" fmla="*/ 1755 h 55"/>
                  <a:gd name="T54" fmla="*/ 1841 w 105"/>
                  <a:gd name="T55" fmla="*/ 74 h 55"/>
                  <a:gd name="T56" fmla="*/ 1579 w 105"/>
                  <a:gd name="T57" fmla="*/ 3 h 55"/>
                  <a:gd name="T58" fmla="*/ 1342 w 105"/>
                  <a:gd name="T59" fmla="*/ 1 h 55"/>
                  <a:gd name="T60" fmla="*/ 1063 w 105"/>
                  <a:gd name="T61" fmla="*/ 0 h 55"/>
                  <a:gd name="T62" fmla="*/ 811 w 105"/>
                  <a:gd name="T63" fmla="*/ 0 h 55"/>
                  <a:gd name="T64" fmla="*/ 555 w 105"/>
                  <a:gd name="T65" fmla="*/ 0 h 55"/>
                  <a:gd name="T66" fmla="*/ 418 w 105"/>
                  <a:gd name="T67" fmla="*/ 0 h 55"/>
                  <a:gd name="T68" fmla="*/ 337 w 10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55"/>
                  <a:gd name="T107" fmla="*/ 105 w 10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55">
                    <a:moveTo>
                      <a:pt x="9" y="0"/>
                    </a:moveTo>
                    <a:lnTo>
                      <a:pt x="5" y="1"/>
                    </a:lnTo>
                    <a:lnTo>
                      <a:pt x="1" y="3"/>
                    </a:lnTo>
                    <a:lnTo>
                      <a:pt x="0" y="7"/>
                    </a:lnTo>
                    <a:lnTo>
                      <a:pt x="1" y="12"/>
                    </a:lnTo>
                    <a:lnTo>
                      <a:pt x="5" y="18"/>
                    </a:lnTo>
                    <a:lnTo>
                      <a:pt x="9" y="23"/>
                    </a:lnTo>
                    <a:lnTo>
                      <a:pt x="14" y="30"/>
                    </a:lnTo>
                    <a:lnTo>
                      <a:pt x="22" y="35"/>
                    </a:lnTo>
                    <a:lnTo>
                      <a:pt x="30" y="42"/>
                    </a:lnTo>
                    <a:lnTo>
                      <a:pt x="38" y="46"/>
                    </a:lnTo>
                    <a:lnTo>
                      <a:pt x="48" y="51"/>
                    </a:lnTo>
                    <a:lnTo>
                      <a:pt x="59" y="54"/>
                    </a:lnTo>
                    <a:lnTo>
                      <a:pt x="70" y="55"/>
                    </a:lnTo>
                    <a:lnTo>
                      <a:pt x="81" y="54"/>
                    </a:lnTo>
                    <a:lnTo>
                      <a:pt x="92" y="52"/>
                    </a:lnTo>
                    <a:lnTo>
                      <a:pt x="104" y="47"/>
                    </a:lnTo>
                    <a:lnTo>
                      <a:pt x="105" y="46"/>
                    </a:lnTo>
                    <a:lnTo>
                      <a:pt x="105" y="45"/>
                    </a:lnTo>
                    <a:lnTo>
                      <a:pt x="105" y="43"/>
                    </a:lnTo>
                    <a:lnTo>
                      <a:pt x="104" y="41"/>
                    </a:lnTo>
                    <a:lnTo>
                      <a:pt x="101" y="36"/>
                    </a:lnTo>
                    <a:lnTo>
                      <a:pt x="96" y="30"/>
                    </a:lnTo>
                    <a:lnTo>
                      <a:pt x="89" y="24"/>
                    </a:lnTo>
                    <a:lnTo>
                      <a:pt x="81" y="18"/>
                    </a:lnTo>
                    <a:lnTo>
                      <a:pt x="73" y="12"/>
                    </a:lnTo>
                    <a:lnTo>
                      <a:pt x="64" y="8"/>
                    </a:lnTo>
                    <a:lnTo>
                      <a:pt x="56" y="6"/>
                    </a:lnTo>
                    <a:lnTo>
                      <a:pt x="48" y="3"/>
                    </a:lnTo>
                    <a:lnTo>
                      <a:pt x="41" y="1"/>
                    </a:lnTo>
                    <a:lnTo>
                      <a:pt x="32" y="0"/>
                    </a:lnTo>
                    <a:lnTo>
                      <a:pt x="25"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34" name="Freeform 104"/>
              <p:cNvSpPr>
                <a:spLocks noChangeArrowheads="1"/>
              </p:cNvSpPr>
              <p:nvPr/>
            </p:nvSpPr>
            <p:spPr bwMode="auto">
              <a:xfrm>
                <a:off x="4536" y="93"/>
                <a:ext cx="109" cy="64"/>
              </a:xfrm>
              <a:custGeom>
                <a:avLst/>
                <a:gdLst>
                  <a:gd name="T0" fmla="*/ 4137 w 109"/>
                  <a:gd name="T1" fmla="*/ 14902 h 63"/>
                  <a:gd name="T2" fmla="*/ 3716 w 109"/>
                  <a:gd name="T3" fmla="*/ 16090 h 63"/>
                  <a:gd name="T4" fmla="*/ 3338 w 109"/>
                  <a:gd name="T5" fmla="*/ 16816 h 63"/>
                  <a:gd name="T6" fmla="*/ 2926 w 109"/>
                  <a:gd name="T7" fmla="*/ 17369 h 63"/>
                  <a:gd name="T8" fmla="*/ 2523 w 109"/>
                  <a:gd name="T9" fmla="*/ 16600 h 63"/>
                  <a:gd name="T10" fmla="*/ 2122 w 109"/>
                  <a:gd name="T11" fmla="*/ 15826 h 63"/>
                  <a:gd name="T12" fmla="*/ 1755 w 109"/>
                  <a:gd name="T13" fmla="*/ 14652 h 63"/>
                  <a:gd name="T14" fmla="*/ 1399 w 109"/>
                  <a:gd name="T15" fmla="*/ 12814 h 63"/>
                  <a:gd name="T16" fmla="*/ 1143 w 109"/>
                  <a:gd name="T17" fmla="*/ 11441 h 63"/>
                  <a:gd name="T18" fmla="*/ 777 w 109"/>
                  <a:gd name="T19" fmla="*/ 9430 h 63"/>
                  <a:gd name="T20" fmla="*/ 594 w 109"/>
                  <a:gd name="T21" fmla="*/ 7847 h 63"/>
                  <a:gd name="T22" fmla="*/ 479 w 109"/>
                  <a:gd name="T23" fmla="*/ 6223 h 63"/>
                  <a:gd name="T24" fmla="*/ 431 w 109"/>
                  <a:gd name="T25" fmla="*/ 4239 h 63"/>
                  <a:gd name="T26" fmla="*/ 9 w 109"/>
                  <a:gd name="T27" fmla="*/ 3358 h 63"/>
                  <a:gd name="T28" fmla="*/ 431 w 109"/>
                  <a:gd name="T29" fmla="*/ 3138 h 63"/>
                  <a:gd name="T30" fmla="*/ 431 w 109"/>
                  <a:gd name="T31" fmla="*/ 2679 h 63"/>
                  <a:gd name="T32" fmla="*/ 506 w 109"/>
                  <a:gd name="T33" fmla="*/ 2679 h 63"/>
                  <a:gd name="T34" fmla="*/ 506 w 109"/>
                  <a:gd name="T35" fmla="*/ 0 h 63"/>
                  <a:gd name="T36" fmla="*/ 7 w 109"/>
                  <a:gd name="T37" fmla="*/ 1 h 63"/>
                  <a:gd name="T38" fmla="*/ 1 w 109"/>
                  <a:gd name="T39" fmla="*/ 5 h 63"/>
                  <a:gd name="T40" fmla="*/ 0 w 109"/>
                  <a:gd name="T41" fmla="*/ 3635 h 63"/>
                  <a:gd name="T42" fmla="*/ 1 w 109"/>
                  <a:gd name="T43" fmla="*/ 5336 h 63"/>
                  <a:gd name="T44" fmla="*/ 4 w 109"/>
                  <a:gd name="T45" fmla="*/ 7507 h 63"/>
                  <a:gd name="T46" fmla="*/ 431 w 109"/>
                  <a:gd name="T47" fmla="*/ 9430 h 63"/>
                  <a:gd name="T48" fmla="*/ 594 w 109"/>
                  <a:gd name="T49" fmla="*/ 11648 h 63"/>
                  <a:gd name="T50" fmla="*/ 865 w 109"/>
                  <a:gd name="T51" fmla="*/ 13829 h 63"/>
                  <a:gd name="T52" fmla="*/ 1205 w 109"/>
                  <a:gd name="T53" fmla="*/ 15576 h 63"/>
                  <a:gd name="T54" fmla="*/ 1559 w 109"/>
                  <a:gd name="T55" fmla="*/ 17369 h 63"/>
                  <a:gd name="T56" fmla="*/ 2011 w 109"/>
                  <a:gd name="T57" fmla="*/ 18726 h 63"/>
                  <a:gd name="T58" fmla="*/ 2419 w 109"/>
                  <a:gd name="T59" fmla="*/ 19577 h 63"/>
                  <a:gd name="T60" fmla="*/ 2842 w 109"/>
                  <a:gd name="T61" fmla="*/ 19915 h 63"/>
                  <a:gd name="T62" fmla="*/ 3420 w 109"/>
                  <a:gd name="T63" fmla="*/ 19915 h 63"/>
                  <a:gd name="T64" fmla="*/ 3826 w 109"/>
                  <a:gd name="T65" fmla="*/ 19369 h 63"/>
                  <a:gd name="T66" fmla="*/ 4271 w 109"/>
                  <a:gd name="T67" fmla="*/ 17918 h 63"/>
                  <a:gd name="T68" fmla="*/ 4137 w 109"/>
                  <a:gd name="T69" fmla="*/ 14902 h 6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
                  <a:gd name="T106" fmla="*/ 0 h 63"/>
                  <a:gd name="T107" fmla="*/ 109 w 109"/>
                  <a:gd name="T108" fmla="*/ 63 h 6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 h="63">
                    <a:moveTo>
                      <a:pt x="106" y="47"/>
                    </a:moveTo>
                    <a:lnTo>
                      <a:pt x="95" y="51"/>
                    </a:lnTo>
                    <a:lnTo>
                      <a:pt x="85" y="53"/>
                    </a:lnTo>
                    <a:lnTo>
                      <a:pt x="74" y="55"/>
                    </a:lnTo>
                    <a:lnTo>
                      <a:pt x="64" y="52"/>
                    </a:lnTo>
                    <a:lnTo>
                      <a:pt x="54" y="50"/>
                    </a:lnTo>
                    <a:lnTo>
                      <a:pt x="45" y="46"/>
                    </a:lnTo>
                    <a:lnTo>
                      <a:pt x="36" y="41"/>
                    </a:lnTo>
                    <a:lnTo>
                      <a:pt x="29" y="36"/>
                    </a:lnTo>
                    <a:lnTo>
                      <a:pt x="21" y="30"/>
                    </a:lnTo>
                    <a:lnTo>
                      <a:pt x="16" y="25"/>
                    </a:lnTo>
                    <a:lnTo>
                      <a:pt x="12" y="19"/>
                    </a:lnTo>
                    <a:lnTo>
                      <a:pt x="10" y="14"/>
                    </a:lnTo>
                    <a:lnTo>
                      <a:pt x="9" y="11"/>
                    </a:lnTo>
                    <a:lnTo>
                      <a:pt x="10" y="10"/>
                    </a:lnTo>
                    <a:lnTo>
                      <a:pt x="10" y="8"/>
                    </a:lnTo>
                    <a:lnTo>
                      <a:pt x="13" y="8"/>
                    </a:lnTo>
                    <a:lnTo>
                      <a:pt x="13" y="0"/>
                    </a:lnTo>
                    <a:lnTo>
                      <a:pt x="7" y="1"/>
                    </a:lnTo>
                    <a:lnTo>
                      <a:pt x="1" y="5"/>
                    </a:lnTo>
                    <a:lnTo>
                      <a:pt x="0" y="12"/>
                    </a:lnTo>
                    <a:lnTo>
                      <a:pt x="1" y="17"/>
                    </a:lnTo>
                    <a:lnTo>
                      <a:pt x="4" y="24"/>
                    </a:lnTo>
                    <a:lnTo>
                      <a:pt x="10" y="30"/>
                    </a:lnTo>
                    <a:lnTo>
                      <a:pt x="16" y="37"/>
                    </a:lnTo>
                    <a:lnTo>
                      <a:pt x="23" y="44"/>
                    </a:lnTo>
                    <a:lnTo>
                      <a:pt x="31" y="49"/>
                    </a:lnTo>
                    <a:lnTo>
                      <a:pt x="40" y="55"/>
                    </a:lnTo>
                    <a:lnTo>
                      <a:pt x="51" y="59"/>
                    </a:lnTo>
                    <a:lnTo>
                      <a:pt x="62" y="62"/>
                    </a:lnTo>
                    <a:lnTo>
                      <a:pt x="73" y="63"/>
                    </a:lnTo>
                    <a:lnTo>
                      <a:pt x="86" y="63"/>
                    </a:lnTo>
                    <a:lnTo>
                      <a:pt x="97" y="60"/>
                    </a:lnTo>
                    <a:lnTo>
                      <a:pt x="109" y="56"/>
                    </a:lnTo>
                    <a:lnTo>
                      <a:pt x="106"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35" name="Freeform 105"/>
              <p:cNvSpPr>
                <a:spLocks noChangeArrowheads="1"/>
              </p:cNvSpPr>
              <p:nvPr/>
            </p:nvSpPr>
            <p:spPr bwMode="auto">
              <a:xfrm>
                <a:off x="4605" y="102"/>
                <a:ext cx="43" cy="51"/>
              </a:xfrm>
              <a:custGeom>
                <a:avLst/>
                <a:gdLst>
                  <a:gd name="T0" fmla="*/ 0 w 46"/>
                  <a:gd name="T1" fmla="*/ 11017 h 48"/>
                  <a:gd name="T2" fmla="*/ 439 w 46"/>
                  <a:gd name="T3" fmla="*/ 16440 h 48"/>
                  <a:gd name="T4" fmla="*/ 730 w 46"/>
                  <a:gd name="T5" fmla="*/ 24544 h 48"/>
                  <a:gd name="T6" fmla="*/ 1138 w 46"/>
                  <a:gd name="T7" fmla="*/ 31104 h 48"/>
                  <a:gd name="T8" fmla="*/ 1441 w 46"/>
                  <a:gd name="T9" fmla="*/ 37679 h 48"/>
                  <a:gd name="T10" fmla="*/ 1742 w 46"/>
                  <a:gd name="T11" fmla="*/ 46434 h 48"/>
                  <a:gd name="T12" fmla="*/ 1856 w 46"/>
                  <a:gd name="T13" fmla="*/ 50744 h 48"/>
                  <a:gd name="T14" fmla="*/ 1887 w 46"/>
                  <a:gd name="T15" fmla="*/ 51911 h 48"/>
                  <a:gd name="T16" fmla="*/ 1887 w 46"/>
                  <a:gd name="T17" fmla="*/ 54506 h 48"/>
                  <a:gd name="T18" fmla="*/ 1887 w 46"/>
                  <a:gd name="T19" fmla="*/ 51911 h 48"/>
                  <a:gd name="T20" fmla="*/ 1976 w 46"/>
                  <a:gd name="T21" fmla="*/ 50744 h 48"/>
                  <a:gd name="T22" fmla="*/ 2106 w 46"/>
                  <a:gd name="T23" fmla="*/ 63998 h 48"/>
                  <a:gd name="T24" fmla="*/ 2243 w 46"/>
                  <a:gd name="T25" fmla="*/ 59017 h 48"/>
                  <a:gd name="T26" fmla="*/ 2282 w 46"/>
                  <a:gd name="T27" fmla="*/ 54506 h 48"/>
                  <a:gd name="T28" fmla="*/ 2282 w 46"/>
                  <a:gd name="T29" fmla="*/ 50308 h 48"/>
                  <a:gd name="T30" fmla="*/ 2143 w 46"/>
                  <a:gd name="T31" fmla="*/ 46434 h 48"/>
                  <a:gd name="T32" fmla="*/ 2011 w 46"/>
                  <a:gd name="T33" fmla="*/ 37679 h 48"/>
                  <a:gd name="T34" fmla="*/ 1772 w 46"/>
                  <a:gd name="T35" fmla="*/ 28784 h 48"/>
                  <a:gd name="T36" fmla="*/ 1375 w 46"/>
                  <a:gd name="T37" fmla="*/ 22568 h 48"/>
                  <a:gd name="T38" fmla="*/ 1001 w 46"/>
                  <a:gd name="T39" fmla="*/ 12895 h 48"/>
                  <a:gd name="T40" fmla="*/ 567 w 46"/>
                  <a:gd name="T41" fmla="*/ 287 h 48"/>
                  <a:gd name="T42" fmla="*/ 3 w 46"/>
                  <a:gd name="T43" fmla="*/ 0 h 48"/>
                  <a:gd name="T44" fmla="*/ 0 w 46"/>
                  <a:gd name="T45" fmla="*/ 1101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6"/>
                  <a:gd name="T70" fmla="*/ 0 h 48"/>
                  <a:gd name="T71" fmla="*/ 46 w 46"/>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6" h="48">
                    <a:moveTo>
                      <a:pt x="0" y="8"/>
                    </a:moveTo>
                    <a:lnTo>
                      <a:pt x="8" y="13"/>
                    </a:lnTo>
                    <a:lnTo>
                      <a:pt x="16" y="18"/>
                    </a:lnTo>
                    <a:lnTo>
                      <a:pt x="23" y="24"/>
                    </a:lnTo>
                    <a:lnTo>
                      <a:pt x="29" y="29"/>
                    </a:lnTo>
                    <a:lnTo>
                      <a:pt x="35" y="35"/>
                    </a:lnTo>
                    <a:lnTo>
                      <a:pt x="37" y="39"/>
                    </a:lnTo>
                    <a:lnTo>
                      <a:pt x="38" y="40"/>
                    </a:lnTo>
                    <a:lnTo>
                      <a:pt x="38" y="41"/>
                    </a:lnTo>
                    <a:lnTo>
                      <a:pt x="38" y="40"/>
                    </a:lnTo>
                    <a:lnTo>
                      <a:pt x="39" y="39"/>
                    </a:lnTo>
                    <a:lnTo>
                      <a:pt x="42" y="48"/>
                    </a:lnTo>
                    <a:lnTo>
                      <a:pt x="45" y="44"/>
                    </a:lnTo>
                    <a:lnTo>
                      <a:pt x="46" y="41"/>
                    </a:lnTo>
                    <a:lnTo>
                      <a:pt x="46" y="38"/>
                    </a:lnTo>
                    <a:lnTo>
                      <a:pt x="44" y="35"/>
                    </a:lnTo>
                    <a:lnTo>
                      <a:pt x="41" y="29"/>
                    </a:lnTo>
                    <a:lnTo>
                      <a:pt x="36" y="22"/>
                    </a:lnTo>
                    <a:lnTo>
                      <a:pt x="28" y="17"/>
                    </a:lnTo>
                    <a:lnTo>
                      <a:pt x="21" y="10"/>
                    </a:lnTo>
                    <a:lnTo>
                      <a:pt x="12"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36" name="Freeform 106"/>
              <p:cNvSpPr>
                <a:spLocks noChangeArrowheads="1"/>
              </p:cNvSpPr>
              <p:nvPr/>
            </p:nvSpPr>
            <p:spPr bwMode="auto">
              <a:xfrm>
                <a:off x="4549" y="93"/>
                <a:ext cx="54" cy="11"/>
              </a:xfrm>
              <a:custGeom>
                <a:avLst/>
                <a:gdLst>
                  <a:gd name="T0" fmla="*/ 0 w 57"/>
                  <a:gd name="T1" fmla="*/ 54 h 16"/>
                  <a:gd name="T2" fmla="*/ 4 w 57"/>
                  <a:gd name="T3" fmla="*/ 54 h 16"/>
                  <a:gd name="T4" fmla="*/ 9 w 57"/>
                  <a:gd name="T5" fmla="*/ 54 h 16"/>
                  <a:gd name="T6" fmla="*/ 364 w 57"/>
                  <a:gd name="T7" fmla="*/ 54 h 16"/>
                  <a:gd name="T8" fmla="*/ 520 w 57"/>
                  <a:gd name="T9" fmla="*/ 61 h 16"/>
                  <a:gd name="T10" fmla="*/ 745 w 57"/>
                  <a:gd name="T11" fmla="*/ 61 h 16"/>
                  <a:gd name="T12" fmla="*/ 881 w 57"/>
                  <a:gd name="T13" fmla="*/ 69 h 16"/>
                  <a:gd name="T14" fmla="*/ 1083 w 57"/>
                  <a:gd name="T15" fmla="*/ 78 h 16"/>
                  <a:gd name="T16" fmla="*/ 1264 w 57"/>
                  <a:gd name="T17" fmla="*/ 88 h 16"/>
                  <a:gd name="T18" fmla="*/ 1330 w 57"/>
                  <a:gd name="T19" fmla="*/ 54 h 16"/>
                  <a:gd name="T20" fmla="*/ 1182 w 57"/>
                  <a:gd name="T21" fmla="*/ 1 h 16"/>
                  <a:gd name="T22" fmla="*/ 929 w 57"/>
                  <a:gd name="T23" fmla="*/ 1 h 16"/>
                  <a:gd name="T24" fmla="*/ 757 w 57"/>
                  <a:gd name="T25" fmla="*/ 1 h 16"/>
                  <a:gd name="T26" fmla="*/ 547 w 57"/>
                  <a:gd name="T27" fmla="*/ 0 h 16"/>
                  <a:gd name="T28" fmla="*/ 383 w 57"/>
                  <a:gd name="T29" fmla="*/ 0 h 16"/>
                  <a:gd name="T30" fmla="*/ 9 w 57"/>
                  <a:gd name="T31" fmla="*/ 0 h 16"/>
                  <a:gd name="T32" fmla="*/ 4 w 57"/>
                  <a:gd name="T33" fmla="*/ 0 h 16"/>
                  <a:gd name="T34" fmla="*/ 0 w 57"/>
                  <a:gd name="T35" fmla="*/ 0 h 16"/>
                  <a:gd name="T36" fmla="*/ 0 w 57"/>
                  <a:gd name="T37" fmla="*/ 54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6"/>
                  <a:gd name="T59" fmla="*/ 57 w 5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6">
                    <a:moveTo>
                      <a:pt x="0" y="8"/>
                    </a:moveTo>
                    <a:lnTo>
                      <a:pt x="4" y="8"/>
                    </a:lnTo>
                    <a:lnTo>
                      <a:pt x="9" y="8"/>
                    </a:lnTo>
                    <a:lnTo>
                      <a:pt x="16" y="8"/>
                    </a:lnTo>
                    <a:lnTo>
                      <a:pt x="23" y="10"/>
                    </a:lnTo>
                    <a:lnTo>
                      <a:pt x="31" y="10"/>
                    </a:lnTo>
                    <a:lnTo>
                      <a:pt x="38" y="12"/>
                    </a:lnTo>
                    <a:lnTo>
                      <a:pt x="46" y="14"/>
                    </a:lnTo>
                    <a:lnTo>
                      <a:pt x="54" y="16"/>
                    </a:lnTo>
                    <a:lnTo>
                      <a:pt x="57" y="8"/>
                    </a:lnTo>
                    <a:lnTo>
                      <a:pt x="49" y="5"/>
                    </a:lnTo>
                    <a:lnTo>
                      <a:pt x="40" y="3"/>
                    </a:lnTo>
                    <a:lnTo>
                      <a:pt x="32" y="1"/>
                    </a:lnTo>
                    <a:lnTo>
                      <a:pt x="24" y="0"/>
                    </a:lnTo>
                    <a:lnTo>
                      <a:pt x="17" y="0"/>
                    </a:lnTo>
                    <a:lnTo>
                      <a:pt x="9" y="0"/>
                    </a:lnTo>
                    <a:lnTo>
                      <a:pt x="4" y="0"/>
                    </a:lnTo>
                    <a:lnTo>
                      <a:pt x="0"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37" name="Freeform 107"/>
              <p:cNvSpPr>
                <a:spLocks noChangeArrowheads="1"/>
              </p:cNvSpPr>
              <p:nvPr/>
            </p:nvSpPr>
            <p:spPr bwMode="auto">
              <a:xfrm>
                <a:off x="1330" y="100"/>
                <a:ext cx="104" cy="55"/>
              </a:xfrm>
              <a:custGeom>
                <a:avLst/>
                <a:gdLst>
                  <a:gd name="T0" fmla="*/ 422 w 105"/>
                  <a:gd name="T1" fmla="*/ 0 h 55"/>
                  <a:gd name="T2" fmla="*/ 5 w 105"/>
                  <a:gd name="T3" fmla="*/ 1 h 55"/>
                  <a:gd name="T4" fmla="*/ 2 w 105"/>
                  <a:gd name="T5" fmla="*/ 4 h 55"/>
                  <a:gd name="T6" fmla="*/ 0 w 105"/>
                  <a:gd name="T7" fmla="*/ 1628 h 55"/>
                  <a:gd name="T8" fmla="*/ 2 w 105"/>
                  <a:gd name="T9" fmla="*/ 2306 h 55"/>
                  <a:gd name="T10" fmla="*/ 5 w 105"/>
                  <a:gd name="T11" fmla="*/ 3521 h 55"/>
                  <a:gd name="T12" fmla="*/ 422 w 105"/>
                  <a:gd name="T13" fmla="*/ 4658 h 55"/>
                  <a:gd name="T14" fmla="*/ 558 w 105"/>
                  <a:gd name="T15" fmla="*/ 5907 h 55"/>
                  <a:gd name="T16" fmla="*/ 868 w 105"/>
                  <a:gd name="T17" fmla="*/ 7108 h 55"/>
                  <a:gd name="T18" fmla="*/ 1265 w 105"/>
                  <a:gd name="T19" fmla="*/ 8372 h 55"/>
                  <a:gd name="T20" fmla="*/ 1600 w 105"/>
                  <a:gd name="T21" fmla="*/ 9275 h 55"/>
                  <a:gd name="T22" fmla="*/ 1999 w 105"/>
                  <a:gd name="T23" fmla="*/ 10321 h 55"/>
                  <a:gd name="T24" fmla="*/ 2466 w 105"/>
                  <a:gd name="T25" fmla="*/ 10657 h 55"/>
                  <a:gd name="T26" fmla="*/ 2914 w 105"/>
                  <a:gd name="T27" fmla="*/ 11075 h 55"/>
                  <a:gd name="T28" fmla="*/ 3418 w 105"/>
                  <a:gd name="T29" fmla="*/ 10826 h 55"/>
                  <a:gd name="T30" fmla="*/ 3849 w 105"/>
                  <a:gd name="T31" fmla="*/ 10407 h 55"/>
                  <a:gd name="T32" fmla="*/ 4327 w 105"/>
                  <a:gd name="T33" fmla="*/ 9413 h 55"/>
                  <a:gd name="T34" fmla="*/ 4354 w 105"/>
                  <a:gd name="T35" fmla="*/ 9275 h 55"/>
                  <a:gd name="T36" fmla="*/ 4354 w 105"/>
                  <a:gd name="T37" fmla="*/ 8972 h 55"/>
                  <a:gd name="T38" fmla="*/ 4354 w 105"/>
                  <a:gd name="T39" fmla="*/ 8627 h 55"/>
                  <a:gd name="T40" fmla="*/ 4327 w 105"/>
                  <a:gd name="T41" fmla="*/ 8184 h 55"/>
                  <a:gd name="T42" fmla="*/ 4269 w 105"/>
                  <a:gd name="T43" fmla="*/ 7514 h 55"/>
                  <a:gd name="T44" fmla="*/ 4037 w 105"/>
                  <a:gd name="T45" fmla="*/ 5907 h 55"/>
                  <a:gd name="T46" fmla="*/ 3686 w 105"/>
                  <a:gd name="T47" fmla="*/ 4778 h 55"/>
                  <a:gd name="T48" fmla="*/ 3445 w 105"/>
                  <a:gd name="T49" fmla="*/ 3521 h 55"/>
                  <a:gd name="T50" fmla="*/ 3058 w 105"/>
                  <a:gd name="T51" fmla="*/ 2306 h 55"/>
                  <a:gd name="T52" fmla="*/ 2678 w 105"/>
                  <a:gd name="T53" fmla="*/ 1755 h 55"/>
                  <a:gd name="T54" fmla="*/ 2362 w 105"/>
                  <a:gd name="T55" fmla="*/ 74 h 55"/>
                  <a:gd name="T56" fmla="*/ 1999 w 105"/>
                  <a:gd name="T57" fmla="*/ 4 h 55"/>
                  <a:gd name="T58" fmla="*/ 1693 w 105"/>
                  <a:gd name="T59" fmla="*/ 1 h 55"/>
                  <a:gd name="T60" fmla="*/ 1338 w 105"/>
                  <a:gd name="T61" fmla="*/ 0 h 55"/>
                  <a:gd name="T62" fmla="*/ 1026 w 105"/>
                  <a:gd name="T63" fmla="*/ 0 h 55"/>
                  <a:gd name="T64" fmla="*/ 694 w 105"/>
                  <a:gd name="T65" fmla="*/ 0 h 55"/>
                  <a:gd name="T66" fmla="*/ 527 w 105"/>
                  <a:gd name="T67" fmla="*/ 0 h 55"/>
                  <a:gd name="T68" fmla="*/ 422 w 10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55"/>
                  <a:gd name="T107" fmla="*/ 105 w 10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55">
                    <a:moveTo>
                      <a:pt x="9" y="0"/>
                    </a:moveTo>
                    <a:lnTo>
                      <a:pt x="5" y="1"/>
                    </a:lnTo>
                    <a:lnTo>
                      <a:pt x="2" y="4"/>
                    </a:lnTo>
                    <a:lnTo>
                      <a:pt x="0" y="7"/>
                    </a:lnTo>
                    <a:lnTo>
                      <a:pt x="2" y="12"/>
                    </a:lnTo>
                    <a:lnTo>
                      <a:pt x="5" y="18"/>
                    </a:lnTo>
                    <a:lnTo>
                      <a:pt x="9" y="23"/>
                    </a:lnTo>
                    <a:lnTo>
                      <a:pt x="14" y="30"/>
                    </a:lnTo>
                    <a:lnTo>
                      <a:pt x="22" y="35"/>
                    </a:lnTo>
                    <a:lnTo>
                      <a:pt x="30" y="42"/>
                    </a:lnTo>
                    <a:lnTo>
                      <a:pt x="39" y="46"/>
                    </a:lnTo>
                    <a:lnTo>
                      <a:pt x="48" y="51"/>
                    </a:lnTo>
                    <a:lnTo>
                      <a:pt x="59" y="53"/>
                    </a:lnTo>
                    <a:lnTo>
                      <a:pt x="70" y="55"/>
                    </a:lnTo>
                    <a:lnTo>
                      <a:pt x="81" y="54"/>
                    </a:lnTo>
                    <a:lnTo>
                      <a:pt x="92" y="52"/>
                    </a:lnTo>
                    <a:lnTo>
                      <a:pt x="104" y="47"/>
                    </a:lnTo>
                    <a:lnTo>
                      <a:pt x="105" y="46"/>
                    </a:lnTo>
                    <a:lnTo>
                      <a:pt x="105" y="45"/>
                    </a:lnTo>
                    <a:lnTo>
                      <a:pt x="105" y="43"/>
                    </a:lnTo>
                    <a:lnTo>
                      <a:pt x="104" y="41"/>
                    </a:lnTo>
                    <a:lnTo>
                      <a:pt x="101" y="37"/>
                    </a:lnTo>
                    <a:lnTo>
                      <a:pt x="96" y="30"/>
                    </a:lnTo>
                    <a:lnTo>
                      <a:pt x="89" y="24"/>
                    </a:lnTo>
                    <a:lnTo>
                      <a:pt x="82" y="18"/>
                    </a:lnTo>
                    <a:lnTo>
                      <a:pt x="73" y="12"/>
                    </a:lnTo>
                    <a:lnTo>
                      <a:pt x="64" y="8"/>
                    </a:lnTo>
                    <a:lnTo>
                      <a:pt x="57" y="6"/>
                    </a:lnTo>
                    <a:lnTo>
                      <a:pt x="48" y="4"/>
                    </a:lnTo>
                    <a:lnTo>
                      <a:pt x="41" y="1"/>
                    </a:lnTo>
                    <a:lnTo>
                      <a:pt x="32" y="0"/>
                    </a:lnTo>
                    <a:lnTo>
                      <a:pt x="25"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38" name="Freeform 108"/>
              <p:cNvSpPr>
                <a:spLocks noChangeArrowheads="1"/>
              </p:cNvSpPr>
              <p:nvPr/>
            </p:nvSpPr>
            <p:spPr bwMode="auto">
              <a:xfrm>
                <a:off x="1325" y="95"/>
                <a:ext cx="109" cy="64"/>
              </a:xfrm>
              <a:custGeom>
                <a:avLst/>
                <a:gdLst>
                  <a:gd name="T0" fmla="*/ 3766 w 110"/>
                  <a:gd name="T1" fmla="*/ 4535 h 64"/>
                  <a:gd name="T2" fmla="*/ 3330 w 110"/>
                  <a:gd name="T3" fmla="*/ 4914 h 64"/>
                  <a:gd name="T4" fmla="*/ 2996 w 110"/>
                  <a:gd name="T5" fmla="*/ 5227 h 64"/>
                  <a:gd name="T6" fmla="*/ 2602 w 110"/>
                  <a:gd name="T7" fmla="*/ 5399 h 64"/>
                  <a:gd name="T8" fmla="*/ 2264 w 110"/>
                  <a:gd name="T9" fmla="*/ 5101 h 64"/>
                  <a:gd name="T10" fmla="*/ 1891 w 110"/>
                  <a:gd name="T11" fmla="*/ 4798 h 64"/>
                  <a:gd name="T12" fmla="*/ 1583 w 110"/>
                  <a:gd name="T13" fmla="*/ 4498 h 64"/>
                  <a:gd name="T14" fmla="*/ 1263 w 110"/>
                  <a:gd name="T15" fmla="*/ 4087 h 64"/>
                  <a:gd name="T16" fmla="*/ 1035 w 110"/>
                  <a:gd name="T17" fmla="*/ 3413 h 64"/>
                  <a:gd name="T18" fmla="*/ 705 w 110"/>
                  <a:gd name="T19" fmla="*/ 2951 h 64"/>
                  <a:gd name="T20" fmla="*/ 542 w 110"/>
                  <a:gd name="T21" fmla="*/ 2315 h 64"/>
                  <a:gd name="T22" fmla="*/ 438 w 110"/>
                  <a:gd name="T23" fmla="*/ 1711 h 64"/>
                  <a:gd name="T24" fmla="*/ 392 w 110"/>
                  <a:gd name="T25" fmla="*/ 1266 h 64"/>
                  <a:gd name="T26" fmla="*/ 9 w 110"/>
                  <a:gd name="T27" fmla="*/ 1056 h 64"/>
                  <a:gd name="T28" fmla="*/ 392 w 110"/>
                  <a:gd name="T29" fmla="*/ 988 h 64"/>
                  <a:gd name="T30" fmla="*/ 392 w 110"/>
                  <a:gd name="T31" fmla="*/ 929 h 64"/>
                  <a:gd name="T32" fmla="*/ 463 w 110"/>
                  <a:gd name="T33" fmla="*/ 929 h 64"/>
                  <a:gd name="T34" fmla="*/ 463 w 110"/>
                  <a:gd name="T35" fmla="*/ 0 h 64"/>
                  <a:gd name="T36" fmla="*/ 7 w 110"/>
                  <a:gd name="T37" fmla="*/ 1 h 64"/>
                  <a:gd name="T38" fmla="*/ 1 w 110"/>
                  <a:gd name="T39" fmla="*/ 5 h 64"/>
                  <a:gd name="T40" fmla="*/ 0 w 110"/>
                  <a:gd name="T41" fmla="*/ 1056 h 64"/>
                  <a:gd name="T42" fmla="*/ 1 w 110"/>
                  <a:gd name="T43" fmla="*/ 1522 h 64"/>
                  <a:gd name="T44" fmla="*/ 4 w 110"/>
                  <a:gd name="T45" fmla="*/ 2315 h 64"/>
                  <a:gd name="T46" fmla="*/ 392 w 110"/>
                  <a:gd name="T47" fmla="*/ 2951 h 64"/>
                  <a:gd name="T48" fmla="*/ 542 w 110"/>
                  <a:gd name="T49" fmla="*/ 3549 h 64"/>
                  <a:gd name="T50" fmla="*/ 786 w 110"/>
                  <a:gd name="T51" fmla="*/ 4252 h 64"/>
                  <a:gd name="T52" fmla="*/ 1135 w 110"/>
                  <a:gd name="T53" fmla="*/ 4796 h 64"/>
                  <a:gd name="T54" fmla="*/ 1405 w 110"/>
                  <a:gd name="T55" fmla="*/ 5399 h 64"/>
                  <a:gd name="T56" fmla="*/ 1794 w 110"/>
                  <a:gd name="T57" fmla="*/ 5756 h 64"/>
                  <a:gd name="T58" fmla="*/ 2218 w 110"/>
                  <a:gd name="T59" fmla="*/ 6110 h 64"/>
                  <a:gd name="T60" fmla="*/ 2554 w 110"/>
                  <a:gd name="T61" fmla="*/ 6132 h 64"/>
                  <a:gd name="T62" fmla="*/ 3051 w 110"/>
                  <a:gd name="T63" fmla="*/ 6132 h 64"/>
                  <a:gd name="T64" fmla="*/ 3462 w 110"/>
                  <a:gd name="T65" fmla="*/ 5770 h 64"/>
                  <a:gd name="T66" fmla="*/ 3879 w 110"/>
                  <a:gd name="T67" fmla="*/ 5415 h 64"/>
                  <a:gd name="T68" fmla="*/ 3766 w 110"/>
                  <a:gd name="T69" fmla="*/ 4535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10"/>
                  <a:gd name="T106" fmla="*/ 0 h 64"/>
                  <a:gd name="T107" fmla="*/ 110 w 110"/>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10" h="64">
                    <a:moveTo>
                      <a:pt x="106" y="47"/>
                    </a:moveTo>
                    <a:lnTo>
                      <a:pt x="95" y="51"/>
                    </a:lnTo>
                    <a:lnTo>
                      <a:pt x="85" y="54"/>
                    </a:lnTo>
                    <a:lnTo>
                      <a:pt x="74" y="55"/>
                    </a:lnTo>
                    <a:lnTo>
                      <a:pt x="64" y="53"/>
                    </a:lnTo>
                    <a:lnTo>
                      <a:pt x="54" y="50"/>
                    </a:lnTo>
                    <a:lnTo>
                      <a:pt x="45" y="46"/>
                    </a:lnTo>
                    <a:lnTo>
                      <a:pt x="36" y="42"/>
                    </a:lnTo>
                    <a:lnTo>
                      <a:pt x="29" y="36"/>
                    </a:lnTo>
                    <a:lnTo>
                      <a:pt x="21" y="31"/>
                    </a:lnTo>
                    <a:lnTo>
                      <a:pt x="16" y="24"/>
                    </a:lnTo>
                    <a:lnTo>
                      <a:pt x="12" y="19"/>
                    </a:lnTo>
                    <a:lnTo>
                      <a:pt x="10" y="14"/>
                    </a:lnTo>
                    <a:lnTo>
                      <a:pt x="9" y="11"/>
                    </a:lnTo>
                    <a:lnTo>
                      <a:pt x="10" y="10"/>
                    </a:lnTo>
                    <a:lnTo>
                      <a:pt x="10" y="9"/>
                    </a:lnTo>
                    <a:lnTo>
                      <a:pt x="13" y="9"/>
                    </a:lnTo>
                    <a:lnTo>
                      <a:pt x="13" y="0"/>
                    </a:lnTo>
                    <a:lnTo>
                      <a:pt x="7" y="1"/>
                    </a:lnTo>
                    <a:lnTo>
                      <a:pt x="1" y="5"/>
                    </a:lnTo>
                    <a:lnTo>
                      <a:pt x="0" y="11"/>
                    </a:lnTo>
                    <a:lnTo>
                      <a:pt x="1" y="17"/>
                    </a:lnTo>
                    <a:lnTo>
                      <a:pt x="4" y="24"/>
                    </a:lnTo>
                    <a:lnTo>
                      <a:pt x="10" y="31"/>
                    </a:lnTo>
                    <a:lnTo>
                      <a:pt x="16" y="37"/>
                    </a:lnTo>
                    <a:lnTo>
                      <a:pt x="23" y="44"/>
                    </a:lnTo>
                    <a:lnTo>
                      <a:pt x="32" y="49"/>
                    </a:lnTo>
                    <a:lnTo>
                      <a:pt x="40" y="55"/>
                    </a:lnTo>
                    <a:lnTo>
                      <a:pt x="51" y="59"/>
                    </a:lnTo>
                    <a:lnTo>
                      <a:pt x="63" y="62"/>
                    </a:lnTo>
                    <a:lnTo>
                      <a:pt x="73" y="64"/>
                    </a:lnTo>
                    <a:lnTo>
                      <a:pt x="86" y="64"/>
                    </a:lnTo>
                    <a:lnTo>
                      <a:pt x="98" y="60"/>
                    </a:lnTo>
                    <a:lnTo>
                      <a:pt x="110" y="56"/>
                    </a:lnTo>
                    <a:lnTo>
                      <a:pt x="106"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39" name="Freeform 109"/>
              <p:cNvSpPr>
                <a:spLocks noChangeArrowheads="1"/>
              </p:cNvSpPr>
              <p:nvPr/>
            </p:nvSpPr>
            <p:spPr bwMode="auto">
              <a:xfrm>
                <a:off x="1397" y="105"/>
                <a:ext cx="43" cy="52"/>
              </a:xfrm>
              <a:custGeom>
                <a:avLst/>
                <a:gdLst>
                  <a:gd name="T0" fmla="*/ 0 w 46"/>
                  <a:gd name="T1" fmla="*/ 18021 h 47"/>
                  <a:gd name="T2" fmla="*/ 439 w 46"/>
                  <a:gd name="T3" fmla="*/ 27016 h 47"/>
                  <a:gd name="T4" fmla="*/ 730 w 46"/>
                  <a:gd name="T5" fmla="*/ 40597 h 47"/>
                  <a:gd name="T6" fmla="*/ 1138 w 46"/>
                  <a:gd name="T7" fmla="*/ 54832 h 47"/>
                  <a:gd name="T8" fmla="*/ 1441 w 46"/>
                  <a:gd name="T9" fmla="*/ 66419 h 47"/>
                  <a:gd name="T10" fmla="*/ 1742 w 46"/>
                  <a:gd name="T11" fmla="*/ 82359 h 47"/>
                  <a:gd name="T12" fmla="*/ 1856 w 46"/>
                  <a:gd name="T13" fmla="*/ 90025 h 47"/>
                  <a:gd name="T14" fmla="*/ 1887 w 46"/>
                  <a:gd name="T15" fmla="*/ 91926 h 47"/>
                  <a:gd name="T16" fmla="*/ 1887 w 46"/>
                  <a:gd name="T17" fmla="*/ 96946 h 47"/>
                  <a:gd name="T18" fmla="*/ 1887 w 46"/>
                  <a:gd name="T19" fmla="*/ 91926 h 47"/>
                  <a:gd name="T20" fmla="*/ 1976 w 46"/>
                  <a:gd name="T21" fmla="*/ 90025 h 47"/>
                  <a:gd name="T22" fmla="*/ 2141 w 46"/>
                  <a:gd name="T23" fmla="*/ 114133 h 47"/>
                  <a:gd name="T24" fmla="*/ 2243 w 46"/>
                  <a:gd name="T25" fmla="*/ 105994 h 47"/>
                  <a:gd name="T26" fmla="*/ 2282 w 46"/>
                  <a:gd name="T27" fmla="*/ 96946 h 47"/>
                  <a:gd name="T28" fmla="*/ 2282 w 46"/>
                  <a:gd name="T29" fmla="*/ 89332 h 47"/>
                  <a:gd name="T30" fmla="*/ 2243 w 46"/>
                  <a:gd name="T31" fmla="*/ 82359 h 47"/>
                  <a:gd name="T32" fmla="*/ 2011 w 46"/>
                  <a:gd name="T33" fmla="*/ 66419 h 47"/>
                  <a:gd name="T34" fmla="*/ 1772 w 46"/>
                  <a:gd name="T35" fmla="*/ 51847 h 47"/>
                  <a:gd name="T36" fmla="*/ 1375 w 46"/>
                  <a:gd name="T37" fmla="*/ 37351 h 47"/>
                  <a:gd name="T38" fmla="*/ 1001 w 46"/>
                  <a:gd name="T39" fmla="*/ 22955 h 47"/>
                  <a:gd name="T40" fmla="*/ 604 w 46"/>
                  <a:gd name="T41" fmla="*/ 59 h 47"/>
                  <a:gd name="T42" fmla="*/ 3 w 46"/>
                  <a:gd name="T43" fmla="*/ 0 h 47"/>
                  <a:gd name="T44" fmla="*/ 0 w 46"/>
                  <a:gd name="T45" fmla="*/ 18021 h 4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6"/>
                  <a:gd name="T70" fmla="*/ 0 h 47"/>
                  <a:gd name="T71" fmla="*/ 46 w 46"/>
                  <a:gd name="T72" fmla="*/ 47 h 4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6" h="47">
                    <a:moveTo>
                      <a:pt x="0" y="7"/>
                    </a:moveTo>
                    <a:lnTo>
                      <a:pt x="8" y="12"/>
                    </a:lnTo>
                    <a:lnTo>
                      <a:pt x="16" y="17"/>
                    </a:lnTo>
                    <a:lnTo>
                      <a:pt x="23" y="23"/>
                    </a:lnTo>
                    <a:lnTo>
                      <a:pt x="29" y="28"/>
                    </a:lnTo>
                    <a:lnTo>
                      <a:pt x="35" y="34"/>
                    </a:lnTo>
                    <a:lnTo>
                      <a:pt x="37" y="38"/>
                    </a:lnTo>
                    <a:lnTo>
                      <a:pt x="38" y="39"/>
                    </a:lnTo>
                    <a:lnTo>
                      <a:pt x="38" y="40"/>
                    </a:lnTo>
                    <a:lnTo>
                      <a:pt x="38" y="39"/>
                    </a:lnTo>
                    <a:lnTo>
                      <a:pt x="39" y="38"/>
                    </a:lnTo>
                    <a:lnTo>
                      <a:pt x="43" y="47"/>
                    </a:lnTo>
                    <a:lnTo>
                      <a:pt x="45" y="44"/>
                    </a:lnTo>
                    <a:lnTo>
                      <a:pt x="46" y="40"/>
                    </a:lnTo>
                    <a:lnTo>
                      <a:pt x="46" y="37"/>
                    </a:lnTo>
                    <a:lnTo>
                      <a:pt x="45" y="34"/>
                    </a:lnTo>
                    <a:lnTo>
                      <a:pt x="41" y="28"/>
                    </a:lnTo>
                    <a:lnTo>
                      <a:pt x="36" y="22"/>
                    </a:lnTo>
                    <a:lnTo>
                      <a:pt x="28" y="16"/>
                    </a:lnTo>
                    <a:lnTo>
                      <a:pt x="21" y="10"/>
                    </a:lnTo>
                    <a:lnTo>
                      <a:pt x="13" y="4"/>
                    </a:lnTo>
                    <a:lnTo>
                      <a:pt x="3" y="0"/>
                    </a:lnTo>
                    <a:lnTo>
                      <a:pt x="0"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40" name="Freeform 110"/>
              <p:cNvSpPr>
                <a:spLocks noChangeArrowheads="1"/>
              </p:cNvSpPr>
              <p:nvPr/>
            </p:nvSpPr>
            <p:spPr bwMode="auto">
              <a:xfrm>
                <a:off x="1340" y="95"/>
                <a:ext cx="54" cy="11"/>
              </a:xfrm>
              <a:custGeom>
                <a:avLst/>
                <a:gdLst>
                  <a:gd name="T0" fmla="*/ 0 w 57"/>
                  <a:gd name="T1" fmla="*/ 57 h 16"/>
                  <a:gd name="T2" fmla="*/ 4 w 57"/>
                  <a:gd name="T3" fmla="*/ 57 h 16"/>
                  <a:gd name="T4" fmla="*/ 9 w 57"/>
                  <a:gd name="T5" fmla="*/ 57 h 16"/>
                  <a:gd name="T6" fmla="*/ 364 w 57"/>
                  <a:gd name="T7" fmla="*/ 57 h 16"/>
                  <a:gd name="T8" fmla="*/ 520 w 57"/>
                  <a:gd name="T9" fmla="*/ 61 h 16"/>
                  <a:gd name="T10" fmla="*/ 745 w 57"/>
                  <a:gd name="T11" fmla="*/ 61 h 16"/>
                  <a:gd name="T12" fmla="*/ 881 w 57"/>
                  <a:gd name="T13" fmla="*/ 69 h 16"/>
                  <a:gd name="T14" fmla="*/ 1083 w 57"/>
                  <a:gd name="T15" fmla="*/ 78 h 16"/>
                  <a:gd name="T16" fmla="*/ 1264 w 57"/>
                  <a:gd name="T17" fmla="*/ 88 h 16"/>
                  <a:gd name="T18" fmla="*/ 1330 w 57"/>
                  <a:gd name="T19" fmla="*/ 57 h 16"/>
                  <a:gd name="T20" fmla="*/ 1182 w 57"/>
                  <a:gd name="T21" fmla="*/ 1 h 16"/>
                  <a:gd name="T22" fmla="*/ 929 w 57"/>
                  <a:gd name="T23" fmla="*/ 1 h 16"/>
                  <a:gd name="T24" fmla="*/ 757 w 57"/>
                  <a:gd name="T25" fmla="*/ 1 h 16"/>
                  <a:gd name="T26" fmla="*/ 547 w 57"/>
                  <a:gd name="T27" fmla="*/ 0 h 16"/>
                  <a:gd name="T28" fmla="*/ 383 w 57"/>
                  <a:gd name="T29" fmla="*/ 0 h 16"/>
                  <a:gd name="T30" fmla="*/ 9 w 57"/>
                  <a:gd name="T31" fmla="*/ 0 h 16"/>
                  <a:gd name="T32" fmla="*/ 4 w 57"/>
                  <a:gd name="T33" fmla="*/ 0 h 16"/>
                  <a:gd name="T34" fmla="*/ 0 w 57"/>
                  <a:gd name="T35" fmla="*/ 0 h 16"/>
                  <a:gd name="T36" fmla="*/ 0 w 57"/>
                  <a:gd name="T37" fmla="*/ 57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6"/>
                  <a:gd name="T59" fmla="*/ 57 w 5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6">
                    <a:moveTo>
                      <a:pt x="0" y="9"/>
                    </a:moveTo>
                    <a:lnTo>
                      <a:pt x="4" y="9"/>
                    </a:lnTo>
                    <a:lnTo>
                      <a:pt x="9" y="9"/>
                    </a:lnTo>
                    <a:lnTo>
                      <a:pt x="16" y="9"/>
                    </a:lnTo>
                    <a:lnTo>
                      <a:pt x="23" y="10"/>
                    </a:lnTo>
                    <a:lnTo>
                      <a:pt x="31" y="10"/>
                    </a:lnTo>
                    <a:lnTo>
                      <a:pt x="38" y="12"/>
                    </a:lnTo>
                    <a:lnTo>
                      <a:pt x="46" y="14"/>
                    </a:lnTo>
                    <a:lnTo>
                      <a:pt x="54" y="16"/>
                    </a:lnTo>
                    <a:lnTo>
                      <a:pt x="57" y="9"/>
                    </a:lnTo>
                    <a:lnTo>
                      <a:pt x="49" y="5"/>
                    </a:lnTo>
                    <a:lnTo>
                      <a:pt x="40" y="3"/>
                    </a:lnTo>
                    <a:lnTo>
                      <a:pt x="32" y="1"/>
                    </a:lnTo>
                    <a:lnTo>
                      <a:pt x="24" y="0"/>
                    </a:lnTo>
                    <a:lnTo>
                      <a:pt x="17" y="0"/>
                    </a:lnTo>
                    <a:lnTo>
                      <a:pt x="9" y="0"/>
                    </a:lnTo>
                    <a:lnTo>
                      <a:pt x="4" y="0"/>
                    </a:lnTo>
                    <a:lnTo>
                      <a:pt x="0"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41" name="Freeform 111"/>
              <p:cNvSpPr>
                <a:spLocks noChangeArrowheads="1"/>
              </p:cNvSpPr>
              <p:nvPr/>
            </p:nvSpPr>
            <p:spPr bwMode="auto">
              <a:xfrm>
                <a:off x="3864" y="100"/>
                <a:ext cx="104" cy="55"/>
              </a:xfrm>
              <a:custGeom>
                <a:avLst/>
                <a:gdLst>
                  <a:gd name="T0" fmla="*/ 337 w 105"/>
                  <a:gd name="T1" fmla="*/ 0 h 55"/>
                  <a:gd name="T2" fmla="*/ 3 w 105"/>
                  <a:gd name="T3" fmla="*/ 1 h 55"/>
                  <a:gd name="T4" fmla="*/ 1 w 105"/>
                  <a:gd name="T5" fmla="*/ 4 h 55"/>
                  <a:gd name="T6" fmla="*/ 0 w 105"/>
                  <a:gd name="T7" fmla="*/ 1628 h 55"/>
                  <a:gd name="T8" fmla="*/ 1 w 105"/>
                  <a:gd name="T9" fmla="*/ 2306 h 55"/>
                  <a:gd name="T10" fmla="*/ 5 w 105"/>
                  <a:gd name="T11" fmla="*/ 3521 h 55"/>
                  <a:gd name="T12" fmla="*/ 337 w 105"/>
                  <a:gd name="T13" fmla="*/ 4658 h 55"/>
                  <a:gd name="T14" fmla="*/ 446 w 105"/>
                  <a:gd name="T15" fmla="*/ 5907 h 55"/>
                  <a:gd name="T16" fmla="*/ 651 w 105"/>
                  <a:gd name="T17" fmla="*/ 7108 h 55"/>
                  <a:gd name="T18" fmla="*/ 967 w 105"/>
                  <a:gd name="T19" fmla="*/ 8184 h 55"/>
                  <a:gd name="T20" fmla="*/ 1250 w 105"/>
                  <a:gd name="T21" fmla="*/ 9275 h 55"/>
                  <a:gd name="T22" fmla="*/ 1579 w 105"/>
                  <a:gd name="T23" fmla="*/ 10321 h 55"/>
                  <a:gd name="T24" fmla="*/ 1895 w 105"/>
                  <a:gd name="T25" fmla="*/ 10657 h 55"/>
                  <a:gd name="T26" fmla="*/ 2289 w 105"/>
                  <a:gd name="T27" fmla="*/ 11075 h 55"/>
                  <a:gd name="T28" fmla="*/ 2705 w 105"/>
                  <a:gd name="T29" fmla="*/ 10826 h 55"/>
                  <a:gd name="T30" fmla="*/ 3040 w 105"/>
                  <a:gd name="T31" fmla="*/ 10407 h 55"/>
                  <a:gd name="T32" fmla="*/ 3394 w 105"/>
                  <a:gd name="T33" fmla="*/ 9413 h 55"/>
                  <a:gd name="T34" fmla="*/ 3418 w 105"/>
                  <a:gd name="T35" fmla="*/ 9275 h 55"/>
                  <a:gd name="T36" fmla="*/ 3440 w 105"/>
                  <a:gd name="T37" fmla="*/ 8972 h 55"/>
                  <a:gd name="T38" fmla="*/ 3440 w 105"/>
                  <a:gd name="T39" fmla="*/ 8627 h 55"/>
                  <a:gd name="T40" fmla="*/ 3418 w 105"/>
                  <a:gd name="T41" fmla="*/ 8184 h 55"/>
                  <a:gd name="T42" fmla="*/ 3377 w 105"/>
                  <a:gd name="T43" fmla="*/ 7108 h 55"/>
                  <a:gd name="T44" fmla="*/ 3117 w 105"/>
                  <a:gd name="T45" fmla="*/ 5907 h 55"/>
                  <a:gd name="T46" fmla="*/ 2908 w 105"/>
                  <a:gd name="T47" fmla="*/ 4778 h 55"/>
                  <a:gd name="T48" fmla="*/ 2705 w 105"/>
                  <a:gd name="T49" fmla="*/ 3521 h 55"/>
                  <a:gd name="T50" fmla="*/ 2365 w 105"/>
                  <a:gd name="T51" fmla="*/ 2306 h 55"/>
                  <a:gd name="T52" fmla="*/ 2113 w 105"/>
                  <a:gd name="T53" fmla="*/ 1755 h 55"/>
                  <a:gd name="T54" fmla="*/ 1841 w 105"/>
                  <a:gd name="T55" fmla="*/ 74 h 55"/>
                  <a:gd name="T56" fmla="*/ 1579 w 105"/>
                  <a:gd name="T57" fmla="*/ 4 h 55"/>
                  <a:gd name="T58" fmla="*/ 1272 w 105"/>
                  <a:gd name="T59" fmla="*/ 1 h 55"/>
                  <a:gd name="T60" fmla="*/ 1063 w 105"/>
                  <a:gd name="T61" fmla="*/ 0 h 55"/>
                  <a:gd name="T62" fmla="*/ 811 w 105"/>
                  <a:gd name="T63" fmla="*/ 0 h 55"/>
                  <a:gd name="T64" fmla="*/ 555 w 105"/>
                  <a:gd name="T65" fmla="*/ 0 h 55"/>
                  <a:gd name="T66" fmla="*/ 418 w 105"/>
                  <a:gd name="T67" fmla="*/ 0 h 55"/>
                  <a:gd name="T68" fmla="*/ 337 w 10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55"/>
                  <a:gd name="T107" fmla="*/ 105 w 10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55">
                    <a:moveTo>
                      <a:pt x="9" y="0"/>
                    </a:moveTo>
                    <a:lnTo>
                      <a:pt x="3" y="1"/>
                    </a:lnTo>
                    <a:lnTo>
                      <a:pt x="1" y="4"/>
                    </a:lnTo>
                    <a:lnTo>
                      <a:pt x="0" y="7"/>
                    </a:lnTo>
                    <a:lnTo>
                      <a:pt x="1" y="12"/>
                    </a:lnTo>
                    <a:lnTo>
                      <a:pt x="5" y="18"/>
                    </a:lnTo>
                    <a:lnTo>
                      <a:pt x="9" y="23"/>
                    </a:lnTo>
                    <a:lnTo>
                      <a:pt x="14" y="30"/>
                    </a:lnTo>
                    <a:lnTo>
                      <a:pt x="21" y="35"/>
                    </a:lnTo>
                    <a:lnTo>
                      <a:pt x="29" y="41"/>
                    </a:lnTo>
                    <a:lnTo>
                      <a:pt x="38" y="46"/>
                    </a:lnTo>
                    <a:lnTo>
                      <a:pt x="48" y="51"/>
                    </a:lnTo>
                    <a:lnTo>
                      <a:pt x="58" y="53"/>
                    </a:lnTo>
                    <a:lnTo>
                      <a:pt x="69" y="55"/>
                    </a:lnTo>
                    <a:lnTo>
                      <a:pt x="81" y="54"/>
                    </a:lnTo>
                    <a:lnTo>
                      <a:pt x="92" y="52"/>
                    </a:lnTo>
                    <a:lnTo>
                      <a:pt x="103" y="47"/>
                    </a:lnTo>
                    <a:lnTo>
                      <a:pt x="104" y="46"/>
                    </a:lnTo>
                    <a:lnTo>
                      <a:pt x="105" y="45"/>
                    </a:lnTo>
                    <a:lnTo>
                      <a:pt x="105" y="43"/>
                    </a:lnTo>
                    <a:lnTo>
                      <a:pt x="104" y="41"/>
                    </a:lnTo>
                    <a:lnTo>
                      <a:pt x="101" y="35"/>
                    </a:lnTo>
                    <a:lnTo>
                      <a:pt x="95" y="30"/>
                    </a:lnTo>
                    <a:lnTo>
                      <a:pt x="89" y="24"/>
                    </a:lnTo>
                    <a:lnTo>
                      <a:pt x="81" y="18"/>
                    </a:lnTo>
                    <a:lnTo>
                      <a:pt x="72" y="12"/>
                    </a:lnTo>
                    <a:lnTo>
                      <a:pt x="64" y="8"/>
                    </a:lnTo>
                    <a:lnTo>
                      <a:pt x="56" y="6"/>
                    </a:lnTo>
                    <a:lnTo>
                      <a:pt x="48" y="4"/>
                    </a:lnTo>
                    <a:lnTo>
                      <a:pt x="39" y="1"/>
                    </a:lnTo>
                    <a:lnTo>
                      <a:pt x="32" y="0"/>
                    </a:lnTo>
                    <a:lnTo>
                      <a:pt x="25"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42" name="Freeform 112"/>
              <p:cNvSpPr>
                <a:spLocks noChangeArrowheads="1"/>
              </p:cNvSpPr>
              <p:nvPr/>
            </p:nvSpPr>
            <p:spPr bwMode="auto">
              <a:xfrm>
                <a:off x="3859" y="95"/>
                <a:ext cx="109" cy="64"/>
              </a:xfrm>
              <a:custGeom>
                <a:avLst/>
                <a:gdLst>
                  <a:gd name="T0" fmla="*/ 4137 w 109"/>
                  <a:gd name="T1" fmla="*/ 4535 h 64"/>
                  <a:gd name="T2" fmla="*/ 3669 w 109"/>
                  <a:gd name="T3" fmla="*/ 4914 h 64"/>
                  <a:gd name="T4" fmla="*/ 3297 w 109"/>
                  <a:gd name="T5" fmla="*/ 5227 h 64"/>
                  <a:gd name="T6" fmla="*/ 2926 w 109"/>
                  <a:gd name="T7" fmla="*/ 5399 h 64"/>
                  <a:gd name="T8" fmla="*/ 2523 w 109"/>
                  <a:gd name="T9" fmla="*/ 5101 h 64"/>
                  <a:gd name="T10" fmla="*/ 2122 w 109"/>
                  <a:gd name="T11" fmla="*/ 4798 h 64"/>
                  <a:gd name="T12" fmla="*/ 1733 w 109"/>
                  <a:gd name="T13" fmla="*/ 4498 h 64"/>
                  <a:gd name="T14" fmla="*/ 1399 w 109"/>
                  <a:gd name="T15" fmla="*/ 4087 h 64"/>
                  <a:gd name="T16" fmla="*/ 1130 w 109"/>
                  <a:gd name="T17" fmla="*/ 3413 h 64"/>
                  <a:gd name="T18" fmla="*/ 777 w 109"/>
                  <a:gd name="T19" fmla="*/ 2951 h 64"/>
                  <a:gd name="T20" fmla="*/ 594 w 109"/>
                  <a:gd name="T21" fmla="*/ 2315 h 64"/>
                  <a:gd name="T22" fmla="*/ 479 w 109"/>
                  <a:gd name="T23" fmla="*/ 1711 h 64"/>
                  <a:gd name="T24" fmla="*/ 431 w 109"/>
                  <a:gd name="T25" fmla="*/ 1266 h 64"/>
                  <a:gd name="T26" fmla="*/ 9 w 109"/>
                  <a:gd name="T27" fmla="*/ 1056 h 64"/>
                  <a:gd name="T28" fmla="*/ 9 w 109"/>
                  <a:gd name="T29" fmla="*/ 988 h 64"/>
                  <a:gd name="T30" fmla="*/ 431 w 109"/>
                  <a:gd name="T31" fmla="*/ 929 h 64"/>
                  <a:gd name="T32" fmla="*/ 506 w 109"/>
                  <a:gd name="T33" fmla="*/ 929 h 64"/>
                  <a:gd name="T34" fmla="*/ 506 w 109"/>
                  <a:gd name="T35" fmla="*/ 0 h 64"/>
                  <a:gd name="T36" fmla="*/ 6 w 109"/>
                  <a:gd name="T37" fmla="*/ 1 h 64"/>
                  <a:gd name="T38" fmla="*/ 1 w 109"/>
                  <a:gd name="T39" fmla="*/ 5 h 64"/>
                  <a:gd name="T40" fmla="*/ 0 w 109"/>
                  <a:gd name="T41" fmla="*/ 1056 h 64"/>
                  <a:gd name="T42" fmla="*/ 1 w 109"/>
                  <a:gd name="T43" fmla="*/ 1522 h 64"/>
                  <a:gd name="T44" fmla="*/ 4 w 109"/>
                  <a:gd name="T45" fmla="*/ 2315 h 64"/>
                  <a:gd name="T46" fmla="*/ 431 w 109"/>
                  <a:gd name="T47" fmla="*/ 2951 h 64"/>
                  <a:gd name="T48" fmla="*/ 563 w 109"/>
                  <a:gd name="T49" fmla="*/ 3549 h 64"/>
                  <a:gd name="T50" fmla="*/ 819 w 109"/>
                  <a:gd name="T51" fmla="*/ 4252 h 64"/>
                  <a:gd name="T52" fmla="*/ 1205 w 109"/>
                  <a:gd name="T53" fmla="*/ 4796 h 64"/>
                  <a:gd name="T54" fmla="*/ 1559 w 109"/>
                  <a:gd name="T55" fmla="*/ 5399 h 64"/>
                  <a:gd name="T56" fmla="*/ 2011 w 109"/>
                  <a:gd name="T57" fmla="*/ 5756 h 64"/>
                  <a:gd name="T58" fmla="*/ 2391 w 109"/>
                  <a:gd name="T59" fmla="*/ 6110 h 64"/>
                  <a:gd name="T60" fmla="*/ 2842 w 109"/>
                  <a:gd name="T61" fmla="*/ 6132 h 64"/>
                  <a:gd name="T62" fmla="*/ 3338 w 109"/>
                  <a:gd name="T63" fmla="*/ 6132 h 64"/>
                  <a:gd name="T64" fmla="*/ 3826 w 109"/>
                  <a:gd name="T65" fmla="*/ 5770 h 64"/>
                  <a:gd name="T66" fmla="*/ 4271 w 109"/>
                  <a:gd name="T67" fmla="*/ 5415 h 64"/>
                  <a:gd name="T68" fmla="*/ 4137 w 109"/>
                  <a:gd name="T69" fmla="*/ 4535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
                  <a:gd name="T106" fmla="*/ 0 h 64"/>
                  <a:gd name="T107" fmla="*/ 109 w 109"/>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 h="64">
                    <a:moveTo>
                      <a:pt x="106" y="47"/>
                    </a:moveTo>
                    <a:lnTo>
                      <a:pt x="94" y="51"/>
                    </a:lnTo>
                    <a:lnTo>
                      <a:pt x="84" y="54"/>
                    </a:lnTo>
                    <a:lnTo>
                      <a:pt x="74" y="55"/>
                    </a:lnTo>
                    <a:lnTo>
                      <a:pt x="64" y="53"/>
                    </a:lnTo>
                    <a:lnTo>
                      <a:pt x="54" y="50"/>
                    </a:lnTo>
                    <a:lnTo>
                      <a:pt x="44" y="46"/>
                    </a:lnTo>
                    <a:lnTo>
                      <a:pt x="36" y="42"/>
                    </a:lnTo>
                    <a:lnTo>
                      <a:pt x="28" y="36"/>
                    </a:lnTo>
                    <a:lnTo>
                      <a:pt x="21" y="31"/>
                    </a:lnTo>
                    <a:lnTo>
                      <a:pt x="16" y="24"/>
                    </a:lnTo>
                    <a:lnTo>
                      <a:pt x="12" y="19"/>
                    </a:lnTo>
                    <a:lnTo>
                      <a:pt x="10" y="14"/>
                    </a:lnTo>
                    <a:lnTo>
                      <a:pt x="9" y="11"/>
                    </a:lnTo>
                    <a:lnTo>
                      <a:pt x="9" y="10"/>
                    </a:lnTo>
                    <a:lnTo>
                      <a:pt x="10" y="9"/>
                    </a:lnTo>
                    <a:lnTo>
                      <a:pt x="13" y="9"/>
                    </a:lnTo>
                    <a:lnTo>
                      <a:pt x="13" y="0"/>
                    </a:lnTo>
                    <a:lnTo>
                      <a:pt x="6" y="1"/>
                    </a:lnTo>
                    <a:lnTo>
                      <a:pt x="1" y="5"/>
                    </a:lnTo>
                    <a:lnTo>
                      <a:pt x="0" y="11"/>
                    </a:lnTo>
                    <a:lnTo>
                      <a:pt x="1" y="17"/>
                    </a:lnTo>
                    <a:lnTo>
                      <a:pt x="4" y="24"/>
                    </a:lnTo>
                    <a:lnTo>
                      <a:pt x="10" y="31"/>
                    </a:lnTo>
                    <a:lnTo>
                      <a:pt x="15" y="37"/>
                    </a:lnTo>
                    <a:lnTo>
                      <a:pt x="22" y="44"/>
                    </a:lnTo>
                    <a:lnTo>
                      <a:pt x="31" y="49"/>
                    </a:lnTo>
                    <a:lnTo>
                      <a:pt x="40" y="55"/>
                    </a:lnTo>
                    <a:lnTo>
                      <a:pt x="51" y="59"/>
                    </a:lnTo>
                    <a:lnTo>
                      <a:pt x="61" y="62"/>
                    </a:lnTo>
                    <a:lnTo>
                      <a:pt x="73" y="64"/>
                    </a:lnTo>
                    <a:lnTo>
                      <a:pt x="85" y="64"/>
                    </a:lnTo>
                    <a:lnTo>
                      <a:pt x="97" y="60"/>
                    </a:lnTo>
                    <a:lnTo>
                      <a:pt x="109" y="56"/>
                    </a:lnTo>
                    <a:lnTo>
                      <a:pt x="106"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43" name="Freeform 113"/>
              <p:cNvSpPr>
                <a:spLocks noChangeArrowheads="1"/>
              </p:cNvSpPr>
              <p:nvPr/>
            </p:nvSpPr>
            <p:spPr bwMode="auto">
              <a:xfrm>
                <a:off x="3930" y="104"/>
                <a:ext cx="43" cy="51"/>
              </a:xfrm>
              <a:custGeom>
                <a:avLst/>
                <a:gdLst>
                  <a:gd name="T0" fmla="*/ 0 w 46"/>
                  <a:gd name="T1" fmla="*/ 11017 h 48"/>
                  <a:gd name="T2" fmla="*/ 7 w 46"/>
                  <a:gd name="T3" fmla="*/ 16440 h 48"/>
                  <a:gd name="T4" fmla="*/ 730 w 46"/>
                  <a:gd name="T5" fmla="*/ 24544 h 48"/>
                  <a:gd name="T6" fmla="*/ 1138 w 46"/>
                  <a:gd name="T7" fmla="*/ 31104 h 48"/>
                  <a:gd name="T8" fmla="*/ 1441 w 46"/>
                  <a:gd name="T9" fmla="*/ 37679 h 48"/>
                  <a:gd name="T10" fmla="*/ 1663 w 46"/>
                  <a:gd name="T11" fmla="*/ 46434 h 48"/>
                  <a:gd name="T12" fmla="*/ 1856 w 46"/>
                  <a:gd name="T13" fmla="*/ 50744 h 48"/>
                  <a:gd name="T14" fmla="*/ 1887 w 46"/>
                  <a:gd name="T15" fmla="*/ 51911 h 48"/>
                  <a:gd name="T16" fmla="*/ 1887 w 46"/>
                  <a:gd name="T17" fmla="*/ 54506 h 48"/>
                  <a:gd name="T18" fmla="*/ 1887 w 46"/>
                  <a:gd name="T19" fmla="*/ 51911 h 48"/>
                  <a:gd name="T20" fmla="*/ 1976 w 46"/>
                  <a:gd name="T21" fmla="*/ 50744 h 48"/>
                  <a:gd name="T22" fmla="*/ 2106 w 46"/>
                  <a:gd name="T23" fmla="*/ 63998 h 48"/>
                  <a:gd name="T24" fmla="*/ 2243 w 46"/>
                  <a:gd name="T25" fmla="*/ 59159 h 48"/>
                  <a:gd name="T26" fmla="*/ 2282 w 46"/>
                  <a:gd name="T27" fmla="*/ 54506 h 48"/>
                  <a:gd name="T28" fmla="*/ 2243 w 46"/>
                  <a:gd name="T29" fmla="*/ 50308 h 48"/>
                  <a:gd name="T30" fmla="*/ 2143 w 46"/>
                  <a:gd name="T31" fmla="*/ 46434 h 48"/>
                  <a:gd name="T32" fmla="*/ 2011 w 46"/>
                  <a:gd name="T33" fmla="*/ 37679 h 48"/>
                  <a:gd name="T34" fmla="*/ 1772 w 46"/>
                  <a:gd name="T35" fmla="*/ 29640 h 48"/>
                  <a:gd name="T36" fmla="*/ 1375 w 46"/>
                  <a:gd name="T37" fmla="*/ 22568 h 48"/>
                  <a:gd name="T38" fmla="*/ 1001 w 46"/>
                  <a:gd name="T39" fmla="*/ 13969 h 48"/>
                  <a:gd name="T40" fmla="*/ 557 w 46"/>
                  <a:gd name="T41" fmla="*/ 287 h 48"/>
                  <a:gd name="T42" fmla="*/ 3 w 46"/>
                  <a:gd name="T43" fmla="*/ 0 h 48"/>
                  <a:gd name="T44" fmla="*/ 0 w 46"/>
                  <a:gd name="T45" fmla="*/ 1101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6"/>
                  <a:gd name="T70" fmla="*/ 0 h 48"/>
                  <a:gd name="T71" fmla="*/ 46 w 46"/>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6" h="48">
                    <a:moveTo>
                      <a:pt x="0" y="8"/>
                    </a:moveTo>
                    <a:lnTo>
                      <a:pt x="7" y="13"/>
                    </a:lnTo>
                    <a:lnTo>
                      <a:pt x="16" y="18"/>
                    </a:lnTo>
                    <a:lnTo>
                      <a:pt x="23" y="24"/>
                    </a:lnTo>
                    <a:lnTo>
                      <a:pt x="29" y="29"/>
                    </a:lnTo>
                    <a:lnTo>
                      <a:pt x="34" y="35"/>
                    </a:lnTo>
                    <a:lnTo>
                      <a:pt x="37" y="39"/>
                    </a:lnTo>
                    <a:lnTo>
                      <a:pt x="38" y="40"/>
                    </a:lnTo>
                    <a:lnTo>
                      <a:pt x="38" y="41"/>
                    </a:lnTo>
                    <a:lnTo>
                      <a:pt x="38" y="40"/>
                    </a:lnTo>
                    <a:lnTo>
                      <a:pt x="39" y="39"/>
                    </a:lnTo>
                    <a:lnTo>
                      <a:pt x="42" y="48"/>
                    </a:lnTo>
                    <a:lnTo>
                      <a:pt x="45" y="45"/>
                    </a:lnTo>
                    <a:lnTo>
                      <a:pt x="46" y="41"/>
                    </a:lnTo>
                    <a:lnTo>
                      <a:pt x="45" y="38"/>
                    </a:lnTo>
                    <a:lnTo>
                      <a:pt x="44" y="35"/>
                    </a:lnTo>
                    <a:lnTo>
                      <a:pt x="41" y="29"/>
                    </a:lnTo>
                    <a:lnTo>
                      <a:pt x="36" y="23"/>
                    </a:lnTo>
                    <a:lnTo>
                      <a:pt x="28" y="17"/>
                    </a:lnTo>
                    <a:lnTo>
                      <a:pt x="21" y="11"/>
                    </a:lnTo>
                    <a:lnTo>
                      <a:pt x="11"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44" name="Freeform 114"/>
              <p:cNvSpPr>
                <a:spLocks noChangeArrowheads="1"/>
              </p:cNvSpPr>
              <p:nvPr/>
            </p:nvSpPr>
            <p:spPr bwMode="auto">
              <a:xfrm>
                <a:off x="3873" y="94"/>
                <a:ext cx="54" cy="12"/>
              </a:xfrm>
              <a:custGeom>
                <a:avLst/>
                <a:gdLst>
                  <a:gd name="T0" fmla="*/ 0 w 57"/>
                  <a:gd name="T1" fmla="*/ 59 h 17"/>
                  <a:gd name="T2" fmla="*/ 4 w 57"/>
                  <a:gd name="T3" fmla="*/ 59 h 17"/>
                  <a:gd name="T4" fmla="*/ 9 w 57"/>
                  <a:gd name="T5" fmla="*/ 59 h 17"/>
                  <a:gd name="T6" fmla="*/ 364 w 57"/>
                  <a:gd name="T7" fmla="*/ 59 h 17"/>
                  <a:gd name="T8" fmla="*/ 520 w 57"/>
                  <a:gd name="T9" fmla="*/ 59 h 17"/>
                  <a:gd name="T10" fmla="*/ 718 w 57"/>
                  <a:gd name="T11" fmla="*/ 62 h 17"/>
                  <a:gd name="T12" fmla="*/ 881 w 57"/>
                  <a:gd name="T13" fmla="*/ 68 h 17"/>
                  <a:gd name="T14" fmla="*/ 1083 w 57"/>
                  <a:gd name="T15" fmla="*/ 77 h 17"/>
                  <a:gd name="T16" fmla="*/ 1264 w 57"/>
                  <a:gd name="T17" fmla="*/ 87 h 17"/>
                  <a:gd name="T18" fmla="*/ 1330 w 57"/>
                  <a:gd name="T19" fmla="*/ 55 h 17"/>
                  <a:gd name="T20" fmla="*/ 1140 w 57"/>
                  <a:gd name="T21" fmla="*/ 1 h 17"/>
                  <a:gd name="T22" fmla="*/ 929 w 57"/>
                  <a:gd name="T23" fmla="*/ 1 h 17"/>
                  <a:gd name="T24" fmla="*/ 745 w 57"/>
                  <a:gd name="T25" fmla="*/ 1 h 17"/>
                  <a:gd name="T26" fmla="*/ 520 w 57"/>
                  <a:gd name="T27" fmla="*/ 1 h 17"/>
                  <a:gd name="T28" fmla="*/ 364 w 57"/>
                  <a:gd name="T29" fmla="*/ 1 h 17"/>
                  <a:gd name="T30" fmla="*/ 9 w 57"/>
                  <a:gd name="T31" fmla="*/ 1 h 17"/>
                  <a:gd name="T32" fmla="*/ 4 w 57"/>
                  <a:gd name="T33" fmla="*/ 0 h 17"/>
                  <a:gd name="T34" fmla="*/ 0 w 57"/>
                  <a:gd name="T35" fmla="*/ 1 h 17"/>
                  <a:gd name="T36" fmla="*/ 0 w 57"/>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7"/>
                  <a:gd name="T59" fmla="*/ 57 w 57"/>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7">
                    <a:moveTo>
                      <a:pt x="0" y="10"/>
                    </a:moveTo>
                    <a:lnTo>
                      <a:pt x="4" y="10"/>
                    </a:lnTo>
                    <a:lnTo>
                      <a:pt x="9" y="10"/>
                    </a:lnTo>
                    <a:lnTo>
                      <a:pt x="16" y="10"/>
                    </a:lnTo>
                    <a:lnTo>
                      <a:pt x="23" y="10"/>
                    </a:lnTo>
                    <a:lnTo>
                      <a:pt x="30" y="11"/>
                    </a:lnTo>
                    <a:lnTo>
                      <a:pt x="38" y="13"/>
                    </a:lnTo>
                    <a:lnTo>
                      <a:pt x="46" y="15"/>
                    </a:lnTo>
                    <a:lnTo>
                      <a:pt x="54" y="17"/>
                    </a:lnTo>
                    <a:lnTo>
                      <a:pt x="57" y="9"/>
                    </a:lnTo>
                    <a:lnTo>
                      <a:pt x="48" y="6"/>
                    </a:lnTo>
                    <a:lnTo>
                      <a:pt x="40" y="4"/>
                    </a:lnTo>
                    <a:lnTo>
                      <a:pt x="31" y="2"/>
                    </a:lnTo>
                    <a:lnTo>
                      <a:pt x="23" y="1"/>
                    </a:lnTo>
                    <a:lnTo>
                      <a:pt x="16" y="1"/>
                    </a:lnTo>
                    <a:lnTo>
                      <a:pt x="9" y="1"/>
                    </a:lnTo>
                    <a:lnTo>
                      <a:pt x="4" y="0"/>
                    </a:lnTo>
                    <a:lnTo>
                      <a:pt x="0" y="1"/>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45" name="Freeform 115"/>
              <p:cNvSpPr>
                <a:spLocks noChangeArrowheads="1"/>
              </p:cNvSpPr>
              <p:nvPr/>
            </p:nvSpPr>
            <p:spPr bwMode="auto">
              <a:xfrm>
                <a:off x="2596" y="100"/>
                <a:ext cx="94" cy="55"/>
              </a:xfrm>
              <a:custGeom>
                <a:avLst/>
                <a:gdLst>
                  <a:gd name="T0" fmla="*/ 95 w 105"/>
                  <a:gd name="T1" fmla="*/ 0 h 55"/>
                  <a:gd name="T2" fmla="*/ 4 w 105"/>
                  <a:gd name="T3" fmla="*/ 1 h 55"/>
                  <a:gd name="T4" fmla="*/ 1 w 105"/>
                  <a:gd name="T5" fmla="*/ 4 h 55"/>
                  <a:gd name="T6" fmla="*/ 0 w 105"/>
                  <a:gd name="T7" fmla="*/ 1628 h 55"/>
                  <a:gd name="T8" fmla="*/ 1 w 105"/>
                  <a:gd name="T9" fmla="*/ 2306 h 55"/>
                  <a:gd name="T10" fmla="*/ 4 w 105"/>
                  <a:gd name="T11" fmla="*/ 3521 h 55"/>
                  <a:gd name="T12" fmla="*/ 95 w 105"/>
                  <a:gd name="T13" fmla="*/ 4658 h 55"/>
                  <a:gd name="T14" fmla="*/ 124 w 105"/>
                  <a:gd name="T15" fmla="*/ 5907 h 55"/>
                  <a:gd name="T16" fmla="*/ 193 w 105"/>
                  <a:gd name="T17" fmla="*/ 7108 h 55"/>
                  <a:gd name="T18" fmla="*/ 269 w 105"/>
                  <a:gd name="T19" fmla="*/ 8372 h 55"/>
                  <a:gd name="T20" fmla="*/ 353 w 105"/>
                  <a:gd name="T21" fmla="*/ 9275 h 55"/>
                  <a:gd name="T22" fmla="*/ 445 w 105"/>
                  <a:gd name="T23" fmla="*/ 10321 h 55"/>
                  <a:gd name="T24" fmla="*/ 549 w 105"/>
                  <a:gd name="T25" fmla="*/ 10657 h 55"/>
                  <a:gd name="T26" fmla="*/ 645 w 105"/>
                  <a:gd name="T27" fmla="*/ 11075 h 55"/>
                  <a:gd name="T28" fmla="*/ 761 w 105"/>
                  <a:gd name="T29" fmla="*/ 10826 h 55"/>
                  <a:gd name="T30" fmla="*/ 856 w 105"/>
                  <a:gd name="T31" fmla="*/ 10407 h 55"/>
                  <a:gd name="T32" fmla="*/ 957 w 105"/>
                  <a:gd name="T33" fmla="*/ 9413 h 55"/>
                  <a:gd name="T34" fmla="*/ 962 w 105"/>
                  <a:gd name="T35" fmla="*/ 9275 h 55"/>
                  <a:gd name="T36" fmla="*/ 969 w 105"/>
                  <a:gd name="T37" fmla="*/ 8972 h 55"/>
                  <a:gd name="T38" fmla="*/ 962 w 105"/>
                  <a:gd name="T39" fmla="*/ 8627 h 55"/>
                  <a:gd name="T40" fmla="*/ 962 w 105"/>
                  <a:gd name="T41" fmla="*/ 8184 h 55"/>
                  <a:gd name="T42" fmla="*/ 929 w 105"/>
                  <a:gd name="T43" fmla="*/ 7514 h 55"/>
                  <a:gd name="T44" fmla="*/ 899 w 105"/>
                  <a:gd name="T45" fmla="*/ 5907 h 55"/>
                  <a:gd name="T46" fmla="*/ 815 w 105"/>
                  <a:gd name="T47" fmla="*/ 4778 h 55"/>
                  <a:gd name="T48" fmla="*/ 761 w 105"/>
                  <a:gd name="T49" fmla="*/ 3521 h 55"/>
                  <a:gd name="T50" fmla="*/ 666 w 105"/>
                  <a:gd name="T51" fmla="*/ 2306 h 55"/>
                  <a:gd name="T52" fmla="*/ 596 w 105"/>
                  <a:gd name="T53" fmla="*/ 1755 h 55"/>
                  <a:gd name="T54" fmla="*/ 518 w 105"/>
                  <a:gd name="T55" fmla="*/ 74 h 55"/>
                  <a:gd name="T56" fmla="*/ 445 w 105"/>
                  <a:gd name="T57" fmla="*/ 4 h 55"/>
                  <a:gd name="T58" fmla="*/ 372 w 105"/>
                  <a:gd name="T59" fmla="*/ 1 h 55"/>
                  <a:gd name="T60" fmla="*/ 298 w 105"/>
                  <a:gd name="T61" fmla="*/ 0 h 55"/>
                  <a:gd name="T62" fmla="*/ 228 w 105"/>
                  <a:gd name="T63" fmla="*/ 0 h 55"/>
                  <a:gd name="T64" fmla="*/ 155 w 105"/>
                  <a:gd name="T65" fmla="*/ 0 h 55"/>
                  <a:gd name="T66" fmla="*/ 118 w 105"/>
                  <a:gd name="T67" fmla="*/ 0 h 55"/>
                  <a:gd name="T68" fmla="*/ 95 w 10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5"/>
                  <a:gd name="T106" fmla="*/ 0 h 55"/>
                  <a:gd name="T107" fmla="*/ 105 w 10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5" h="55">
                    <a:moveTo>
                      <a:pt x="9" y="0"/>
                    </a:moveTo>
                    <a:lnTo>
                      <a:pt x="4" y="1"/>
                    </a:lnTo>
                    <a:lnTo>
                      <a:pt x="1" y="4"/>
                    </a:lnTo>
                    <a:lnTo>
                      <a:pt x="0" y="7"/>
                    </a:lnTo>
                    <a:lnTo>
                      <a:pt x="1" y="12"/>
                    </a:lnTo>
                    <a:lnTo>
                      <a:pt x="5" y="18"/>
                    </a:lnTo>
                    <a:lnTo>
                      <a:pt x="9" y="23"/>
                    </a:lnTo>
                    <a:lnTo>
                      <a:pt x="14" y="30"/>
                    </a:lnTo>
                    <a:lnTo>
                      <a:pt x="22" y="35"/>
                    </a:lnTo>
                    <a:lnTo>
                      <a:pt x="29" y="42"/>
                    </a:lnTo>
                    <a:lnTo>
                      <a:pt x="38" y="46"/>
                    </a:lnTo>
                    <a:lnTo>
                      <a:pt x="48" y="51"/>
                    </a:lnTo>
                    <a:lnTo>
                      <a:pt x="59" y="53"/>
                    </a:lnTo>
                    <a:lnTo>
                      <a:pt x="69" y="55"/>
                    </a:lnTo>
                    <a:lnTo>
                      <a:pt x="81" y="54"/>
                    </a:lnTo>
                    <a:lnTo>
                      <a:pt x="92" y="52"/>
                    </a:lnTo>
                    <a:lnTo>
                      <a:pt x="103" y="47"/>
                    </a:lnTo>
                    <a:lnTo>
                      <a:pt x="104" y="46"/>
                    </a:lnTo>
                    <a:lnTo>
                      <a:pt x="105" y="45"/>
                    </a:lnTo>
                    <a:lnTo>
                      <a:pt x="104" y="43"/>
                    </a:lnTo>
                    <a:lnTo>
                      <a:pt x="104" y="41"/>
                    </a:lnTo>
                    <a:lnTo>
                      <a:pt x="100" y="37"/>
                    </a:lnTo>
                    <a:lnTo>
                      <a:pt x="96" y="30"/>
                    </a:lnTo>
                    <a:lnTo>
                      <a:pt x="88" y="24"/>
                    </a:lnTo>
                    <a:lnTo>
                      <a:pt x="81" y="18"/>
                    </a:lnTo>
                    <a:lnTo>
                      <a:pt x="72" y="12"/>
                    </a:lnTo>
                    <a:lnTo>
                      <a:pt x="64" y="8"/>
                    </a:lnTo>
                    <a:lnTo>
                      <a:pt x="56" y="6"/>
                    </a:lnTo>
                    <a:lnTo>
                      <a:pt x="48" y="4"/>
                    </a:lnTo>
                    <a:lnTo>
                      <a:pt x="40" y="1"/>
                    </a:lnTo>
                    <a:lnTo>
                      <a:pt x="32" y="0"/>
                    </a:lnTo>
                    <a:lnTo>
                      <a:pt x="25"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46" name="Freeform 116"/>
              <p:cNvSpPr>
                <a:spLocks noChangeArrowheads="1"/>
              </p:cNvSpPr>
              <p:nvPr/>
            </p:nvSpPr>
            <p:spPr bwMode="auto">
              <a:xfrm>
                <a:off x="2591" y="95"/>
                <a:ext cx="98" cy="64"/>
              </a:xfrm>
              <a:custGeom>
                <a:avLst/>
                <a:gdLst>
                  <a:gd name="T0" fmla="*/ 904 w 109"/>
                  <a:gd name="T1" fmla="*/ 4535 h 64"/>
                  <a:gd name="T2" fmla="*/ 803 w 109"/>
                  <a:gd name="T3" fmla="*/ 4914 h 64"/>
                  <a:gd name="T4" fmla="*/ 723 w 109"/>
                  <a:gd name="T5" fmla="*/ 5227 h 64"/>
                  <a:gd name="T6" fmla="*/ 620 w 109"/>
                  <a:gd name="T7" fmla="*/ 5399 h 64"/>
                  <a:gd name="T8" fmla="*/ 553 w 109"/>
                  <a:gd name="T9" fmla="*/ 5101 h 64"/>
                  <a:gd name="T10" fmla="*/ 450 w 109"/>
                  <a:gd name="T11" fmla="*/ 4798 h 64"/>
                  <a:gd name="T12" fmla="*/ 385 w 109"/>
                  <a:gd name="T13" fmla="*/ 4498 h 64"/>
                  <a:gd name="T14" fmla="*/ 293 w 109"/>
                  <a:gd name="T15" fmla="*/ 4087 h 64"/>
                  <a:gd name="T16" fmla="*/ 248 w 109"/>
                  <a:gd name="T17" fmla="*/ 3413 h 64"/>
                  <a:gd name="T18" fmla="*/ 170 w 109"/>
                  <a:gd name="T19" fmla="*/ 2951 h 64"/>
                  <a:gd name="T20" fmla="*/ 130 w 109"/>
                  <a:gd name="T21" fmla="*/ 2315 h 64"/>
                  <a:gd name="T22" fmla="*/ 104 w 109"/>
                  <a:gd name="T23" fmla="*/ 1711 h 64"/>
                  <a:gd name="T24" fmla="*/ 94 w 109"/>
                  <a:gd name="T25" fmla="*/ 1266 h 64"/>
                  <a:gd name="T26" fmla="*/ 4 w 109"/>
                  <a:gd name="T27" fmla="*/ 1056 h 64"/>
                  <a:gd name="T28" fmla="*/ 4 w 109"/>
                  <a:gd name="T29" fmla="*/ 988 h 64"/>
                  <a:gd name="T30" fmla="*/ 94 w 109"/>
                  <a:gd name="T31" fmla="*/ 929 h 64"/>
                  <a:gd name="T32" fmla="*/ 110 w 109"/>
                  <a:gd name="T33" fmla="*/ 929 h 64"/>
                  <a:gd name="T34" fmla="*/ 110 w 109"/>
                  <a:gd name="T35" fmla="*/ 0 h 64"/>
                  <a:gd name="T36" fmla="*/ 4 w 109"/>
                  <a:gd name="T37" fmla="*/ 1 h 64"/>
                  <a:gd name="T38" fmla="*/ 1 w 109"/>
                  <a:gd name="T39" fmla="*/ 5 h 64"/>
                  <a:gd name="T40" fmla="*/ 0 w 109"/>
                  <a:gd name="T41" fmla="*/ 1056 h 64"/>
                  <a:gd name="T42" fmla="*/ 1 w 109"/>
                  <a:gd name="T43" fmla="*/ 1522 h 64"/>
                  <a:gd name="T44" fmla="*/ 4 w 109"/>
                  <a:gd name="T45" fmla="*/ 2315 h 64"/>
                  <a:gd name="T46" fmla="*/ 94 w 109"/>
                  <a:gd name="T47" fmla="*/ 2951 h 64"/>
                  <a:gd name="T48" fmla="*/ 122 w 109"/>
                  <a:gd name="T49" fmla="*/ 3549 h 64"/>
                  <a:gd name="T50" fmla="*/ 179 w 109"/>
                  <a:gd name="T51" fmla="*/ 4252 h 64"/>
                  <a:gd name="T52" fmla="*/ 264 w 109"/>
                  <a:gd name="T53" fmla="*/ 4796 h 64"/>
                  <a:gd name="T54" fmla="*/ 341 w 109"/>
                  <a:gd name="T55" fmla="*/ 5399 h 64"/>
                  <a:gd name="T56" fmla="*/ 441 w 109"/>
                  <a:gd name="T57" fmla="*/ 5756 h 64"/>
                  <a:gd name="T58" fmla="*/ 522 w 109"/>
                  <a:gd name="T59" fmla="*/ 6110 h 64"/>
                  <a:gd name="T60" fmla="*/ 620 w 109"/>
                  <a:gd name="T61" fmla="*/ 6132 h 64"/>
                  <a:gd name="T62" fmla="*/ 731 w 109"/>
                  <a:gd name="T63" fmla="*/ 6132 h 64"/>
                  <a:gd name="T64" fmla="*/ 837 w 109"/>
                  <a:gd name="T65" fmla="*/ 5770 h 64"/>
                  <a:gd name="T66" fmla="*/ 934 w 109"/>
                  <a:gd name="T67" fmla="*/ 5415 h 64"/>
                  <a:gd name="T68" fmla="*/ 904 w 109"/>
                  <a:gd name="T69" fmla="*/ 4535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
                  <a:gd name="T106" fmla="*/ 0 h 64"/>
                  <a:gd name="T107" fmla="*/ 109 w 109"/>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 h="64">
                    <a:moveTo>
                      <a:pt x="105" y="47"/>
                    </a:moveTo>
                    <a:lnTo>
                      <a:pt x="94" y="51"/>
                    </a:lnTo>
                    <a:lnTo>
                      <a:pt x="84" y="54"/>
                    </a:lnTo>
                    <a:lnTo>
                      <a:pt x="73" y="55"/>
                    </a:lnTo>
                    <a:lnTo>
                      <a:pt x="64" y="53"/>
                    </a:lnTo>
                    <a:lnTo>
                      <a:pt x="53" y="50"/>
                    </a:lnTo>
                    <a:lnTo>
                      <a:pt x="45" y="46"/>
                    </a:lnTo>
                    <a:lnTo>
                      <a:pt x="35" y="42"/>
                    </a:lnTo>
                    <a:lnTo>
                      <a:pt x="28" y="36"/>
                    </a:lnTo>
                    <a:lnTo>
                      <a:pt x="21" y="31"/>
                    </a:lnTo>
                    <a:lnTo>
                      <a:pt x="16" y="24"/>
                    </a:lnTo>
                    <a:lnTo>
                      <a:pt x="12" y="19"/>
                    </a:lnTo>
                    <a:lnTo>
                      <a:pt x="10" y="14"/>
                    </a:lnTo>
                    <a:lnTo>
                      <a:pt x="9" y="11"/>
                    </a:lnTo>
                    <a:lnTo>
                      <a:pt x="9" y="10"/>
                    </a:lnTo>
                    <a:lnTo>
                      <a:pt x="10" y="9"/>
                    </a:lnTo>
                    <a:lnTo>
                      <a:pt x="13" y="9"/>
                    </a:lnTo>
                    <a:lnTo>
                      <a:pt x="13" y="0"/>
                    </a:lnTo>
                    <a:lnTo>
                      <a:pt x="6" y="1"/>
                    </a:lnTo>
                    <a:lnTo>
                      <a:pt x="1" y="5"/>
                    </a:lnTo>
                    <a:lnTo>
                      <a:pt x="0" y="11"/>
                    </a:lnTo>
                    <a:lnTo>
                      <a:pt x="1" y="17"/>
                    </a:lnTo>
                    <a:lnTo>
                      <a:pt x="4" y="24"/>
                    </a:lnTo>
                    <a:lnTo>
                      <a:pt x="10" y="31"/>
                    </a:lnTo>
                    <a:lnTo>
                      <a:pt x="15" y="37"/>
                    </a:lnTo>
                    <a:lnTo>
                      <a:pt x="22" y="44"/>
                    </a:lnTo>
                    <a:lnTo>
                      <a:pt x="31" y="49"/>
                    </a:lnTo>
                    <a:lnTo>
                      <a:pt x="40" y="55"/>
                    </a:lnTo>
                    <a:lnTo>
                      <a:pt x="51" y="59"/>
                    </a:lnTo>
                    <a:lnTo>
                      <a:pt x="61" y="62"/>
                    </a:lnTo>
                    <a:lnTo>
                      <a:pt x="73" y="64"/>
                    </a:lnTo>
                    <a:lnTo>
                      <a:pt x="85" y="64"/>
                    </a:lnTo>
                    <a:lnTo>
                      <a:pt x="97" y="60"/>
                    </a:lnTo>
                    <a:lnTo>
                      <a:pt x="109" y="56"/>
                    </a:lnTo>
                    <a:lnTo>
                      <a:pt x="105"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47" name="Freeform 117"/>
              <p:cNvSpPr>
                <a:spLocks noChangeArrowheads="1"/>
              </p:cNvSpPr>
              <p:nvPr/>
            </p:nvSpPr>
            <p:spPr bwMode="auto">
              <a:xfrm>
                <a:off x="2662" y="105"/>
                <a:ext cx="44" cy="52"/>
              </a:xfrm>
              <a:custGeom>
                <a:avLst/>
                <a:gdLst>
                  <a:gd name="T0" fmla="*/ 0 w 47"/>
                  <a:gd name="T1" fmla="*/ 18021 h 47"/>
                  <a:gd name="T2" fmla="*/ 419 w 47"/>
                  <a:gd name="T3" fmla="*/ 27016 h 47"/>
                  <a:gd name="T4" fmla="*/ 734 w 47"/>
                  <a:gd name="T5" fmla="*/ 40597 h 47"/>
                  <a:gd name="T6" fmla="*/ 1131 w 47"/>
                  <a:gd name="T7" fmla="*/ 54832 h 47"/>
                  <a:gd name="T8" fmla="*/ 1361 w 47"/>
                  <a:gd name="T9" fmla="*/ 66419 h 47"/>
                  <a:gd name="T10" fmla="*/ 1577 w 47"/>
                  <a:gd name="T11" fmla="*/ 82359 h 47"/>
                  <a:gd name="T12" fmla="*/ 1744 w 47"/>
                  <a:gd name="T13" fmla="*/ 90025 h 47"/>
                  <a:gd name="T14" fmla="*/ 1744 w 47"/>
                  <a:gd name="T15" fmla="*/ 91926 h 47"/>
                  <a:gd name="T16" fmla="*/ 1744 w 47"/>
                  <a:gd name="T17" fmla="*/ 96946 h 47"/>
                  <a:gd name="T18" fmla="*/ 1785 w 47"/>
                  <a:gd name="T19" fmla="*/ 91926 h 47"/>
                  <a:gd name="T20" fmla="*/ 1785 w 47"/>
                  <a:gd name="T21" fmla="*/ 90025 h 47"/>
                  <a:gd name="T22" fmla="*/ 1974 w 47"/>
                  <a:gd name="T23" fmla="*/ 114133 h 47"/>
                  <a:gd name="T24" fmla="*/ 2101 w 47"/>
                  <a:gd name="T25" fmla="*/ 105994 h 47"/>
                  <a:gd name="T26" fmla="*/ 2149 w 47"/>
                  <a:gd name="T27" fmla="*/ 96946 h 47"/>
                  <a:gd name="T28" fmla="*/ 2101 w 47"/>
                  <a:gd name="T29" fmla="*/ 89332 h 47"/>
                  <a:gd name="T30" fmla="*/ 2023 w 47"/>
                  <a:gd name="T31" fmla="*/ 82359 h 47"/>
                  <a:gd name="T32" fmla="*/ 1901 w 47"/>
                  <a:gd name="T33" fmla="*/ 66419 h 47"/>
                  <a:gd name="T34" fmla="*/ 1639 w 47"/>
                  <a:gd name="T35" fmla="*/ 51847 h 47"/>
                  <a:gd name="T36" fmla="*/ 1310 w 47"/>
                  <a:gd name="T37" fmla="*/ 37351 h 47"/>
                  <a:gd name="T38" fmla="*/ 940 w 47"/>
                  <a:gd name="T39" fmla="*/ 22955 h 47"/>
                  <a:gd name="T40" fmla="*/ 537 w 47"/>
                  <a:gd name="T41" fmla="*/ 59 h 47"/>
                  <a:gd name="T42" fmla="*/ 4 w 47"/>
                  <a:gd name="T43" fmla="*/ 0 h 47"/>
                  <a:gd name="T44" fmla="*/ 0 w 47"/>
                  <a:gd name="T45" fmla="*/ 18021 h 4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7"/>
                  <a:gd name="T70" fmla="*/ 0 h 47"/>
                  <a:gd name="T71" fmla="*/ 47 w 47"/>
                  <a:gd name="T72" fmla="*/ 47 h 4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7" h="47">
                    <a:moveTo>
                      <a:pt x="0" y="7"/>
                    </a:moveTo>
                    <a:lnTo>
                      <a:pt x="8" y="12"/>
                    </a:lnTo>
                    <a:lnTo>
                      <a:pt x="17" y="17"/>
                    </a:lnTo>
                    <a:lnTo>
                      <a:pt x="24" y="23"/>
                    </a:lnTo>
                    <a:lnTo>
                      <a:pt x="30" y="28"/>
                    </a:lnTo>
                    <a:lnTo>
                      <a:pt x="35" y="34"/>
                    </a:lnTo>
                    <a:lnTo>
                      <a:pt x="38" y="38"/>
                    </a:lnTo>
                    <a:lnTo>
                      <a:pt x="38" y="39"/>
                    </a:lnTo>
                    <a:lnTo>
                      <a:pt x="38" y="40"/>
                    </a:lnTo>
                    <a:lnTo>
                      <a:pt x="39" y="39"/>
                    </a:lnTo>
                    <a:lnTo>
                      <a:pt x="39" y="38"/>
                    </a:lnTo>
                    <a:lnTo>
                      <a:pt x="43" y="47"/>
                    </a:lnTo>
                    <a:lnTo>
                      <a:pt x="46" y="44"/>
                    </a:lnTo>
                    <a:lnTo>
                      <a:pt x="47" y="40"/>
                    </a:lnTo>
                    <a:lnTo>
                      <a:pt x="46" y="37"/>
                    </a:lnTo>
                    <a:lnTo>
                      <a:pt x="45" y="34"/>
                    </a:lnTo>
                    <a:lnTo>
                      <a:pt x="42" y="28"/>
                    </a:lnTo>
                    <a:lnTo>
                      <a:pt x="36" y="22"/>
                    </a:lnTo>
                    <a:lnTo>
                      <a:pt x="29" y="16"/>
                    </a:lnTo>
                    <a:lnTo>
                      <a:pt x="21" y="10"/>
                    </a:lnTo>
                    <a:lnTo>
                      <a:pt x="12" y="4"/>
                    </a:lnTo>
                    <a:lnTo>
                      <a:pt x="4" y="0"/>
                    </a:lnTo>
                    <a:lnTo>
                      <a:pt x="0"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48" name="Freeform 118"/>
              <p:cNvSpPr>
                <a:spLocks noChangeArrowheads="1"/>
              </p:cNvSpPr>
              <p:nvPr/>
            </p:nvSpPr>
            <p:spPr bwMode="auto">
              <a:xfrm>
                <a:off x="2606" y="95"/>
                <a:ext cx="43" cy="11"/>
              </a:xfrm>
              <a:custGeom>
                <a:avLst/>
                <a:gdLst>
                  <a:gd name="T0" fmla="*/ 0 w 57"/>
                  <a:gd name="T1" fmla="*/ 57 h 16"/>
                  <a:gd name="T2" fmla="*/ 2 w 57"/>
                  <a:gd name="T3" fmla="*/ 57 h 16"/>
                  <a:gd name="T4" fmla="*/ 2 w 57"/>
                  <a:gd name="T5" fmla="*/ 57 h 16"/>
                  <a:gd name="T6" fmla="*/ 16 w 57"/>
                  <a:gd name="T7" fmla="*/ 57 h 16"/>
                  <a:gd name="T8" fmla="*/ 22 w 57"/>
                  <a:gd name="T9" fmla="*/ 61 h 16"/>
                  <a:gd name="T10" fmla="*/ 32 w 57"/>
                  <a:gd name="T11" fmla="*/ 61 h 16"/>
                  <a:gd name="T12" fmla="*/ 38 w 57"/>
                  <a:gd name="T13" fmla="*/ 69 h 16"/>
                  <a:gd name="T14" fmla="*/ 46 w 57"/>
                  <a:gd name="T15" fmla="*/ 78 h 16"/>
                  <a:gd name="T16" fmla="*/ 55 w 57"/>
                  <a:gd name="T17" fmla="*/ 88 h 16"/>
                  <a:gd name="T18" fmla="*/ 59 w 57"/>
                  <a:gd name="T19" fmla="*/ 57 h 16"/>
                  <a:gd name="T20" fmla="*/ 50 w 57"/>
                  <a:gd name="T21" fmla="*/ 1 h 16"/>
                  <a:gd name="T22" fmla="*/ 41 w 57"/>
                  <a:gd name="T23" fmla="*/ 1 h 16"/>
                  <a:gd name="T24" fmla="*/ 33 w 57"/>
                  <a:gd name="T25" fmla="*/ 1 h 16"/>
                  <a:gd name="T26" fmla="*/ 23 w 57"/>
                  <a:gd name="T27" fmla="*/ 0 h 16"/>
                  <a:gd name="T28" fmla="*/ 16 w 57"/>
                  <a:gd name="T29" fmla="*/ 0 h 16"/>
                  <a:gd name="T30" fmla="*/ 2 w 57"/>
                  <a:gd name="T31" fmla="*/ 0 h 16"/>
                  <a:gd name="T32" fmla="*/ 2 w 57"/>
                  <a:gd name="T33" fmla="*/ 0 h 16"/>
                  <a:gd name="T34" fmla="*/ 0 w 57"/>
                  <a:gd name="T35" fmla="*/ 0 h 16"/>
                  <a:gd name="T36" fmla="*/ 0 w 57"/>
                  <a:gd name="T37" fmla="*/ 57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16"/>
                  <a:gd name="T59" fmla="*/ 57 w 5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16">
                    <a:moveTo>
                      <a:pt x="0" y="9"/>
                    </a:moveTo>
                    <a:lnTo>
                      <a:pt x="4" y="9"/>
                    </a:lnTo>
                    <a:lnTo>
                      <a:pt x="9" y="9"/>
                    </a:lnTo>
                    <a:lnTo>
                      <a:pt x="16" y="9"/>
                    </a:lnTo>
                    <a:lnTo>
                      <a:pt x="22" y="10"/>
                    </a:lnTo>
                    <a:lnTo>
                      <a:pt x="31" y="10"/>
                    </a:lnTo>
                    <a:lnTo>
                      <a:pt x="38" y="12"/>
                    </a:lnTo>
                    <a:lnTo>
                      <a:pt x="45" y="14"/>
                    </a:lnTo>
                    <a:lnTo>
                      <a:pt x="53" y="16"/>
                    </a:lnTo>
                    <a:lnTo>
                      <a:pt x="57" y="9"/>
                    </a:lnTo>
                    <a:lnTo>
                      <a:pt x="48" y="5"/>
                    </a:lnTo>
                    <a:lnTo>
                      <a:pt x="40" y="3"/>
                    </a:lnTo>
                    <a:lnTo>
                      <a:pt x="32" y="1"/>
                    </a:lnTo>
                    <a:lnTo>
                      <a:pt x="23" y="0"/>
                    </a:lnTo>
                    <a:lnTo>
                      <a:pt x="16" y="0"/>
                    </a:lnTo>
                    <a:lnTo>
                      <a:pt x="9" y="0"/>
                    </a:lnTo>
                    <a:lnTo>
                      <a:pt x="4" y="0"/>
                    </a:lnTo>
                    <a:lnTo>
                      <a:pt x="0"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49" name="Freeform 119"/>
              <p:cNvSpPr>
                <a:spLocks noChangeArrowheads="1"/>
              </p:cNvSpPr>
              <p:nvPr/>
            </p:nvSpPr>
            <p:spPr bwMode="auto">
              <a:xfrm>
                <a:off x="5133" y="100"/>
                <a:ext cx="104" cy="55"/>
              </a:xfrm>
              <a:custGeom>
                <a:avLst/>
                <a:gdLst>
                  <a:gd name="T0" fmla="*/ 488 w 104"/>
                  <a:gd name="T1" fmla="*/ 0 h 55"/>
                  <a:gd name="T2" fmla="*/ 3 w 104"/>
                  <a:gd name="T3" fmla="*/ 1 h 55"/>
                  <a:gd name="T4" fmla="*/ 0 w 104"/>
                  <a:gd name="T5" fmla="*/ 4 h 55"/>
                  <a:gd name="T6" fmla="*/ 0 w 104"/>
                  <a:gd name="T7" fmla="*/ 1628 h 55"/>
                  <a:gd name="T8" fmla="*/ 1 w 104"/>
                  <a:gd name="T9" fmla="*/ 2306 h 55"/>
                  <a:gd name="T10" fmla="*/ 3 w 104"/>
                  <a:gd name="T11" fmla="*/ 3521 h 55"/>
                  <a:gd name="T12" fmla="*/ 8 w 104"/>
                  <a:gd name="T13" fmla="*/ 4658 h 55"/>
                  <a:gd name="T14" fmla="*/ 646 w 104"/>
                  <a:gd name="T15" fmla="*/ 5907 h 55"/>
                  <a:gd name="T16" fmla="*/ 903 w 104"/>
                  <a:gd name="T17" fmla="*/ 7108 h 55"/>
                  <a:gd name="T18" fmla="*/ 1356 w 104"/>
                  <a:gd name="T19" fmla="*/ 8184 h 55"/>
                  <a:gd name="T20" fmla="*/ 1772 w 104"/>
                  <a:gd name="T21" fmla="*/ 9275 h 55"/>
                  <a:gd name="T22" fmla="*/ 2245 w 104"/>
                  <a:gd name="T23" fmla="*/ 10321 h 55"/>
                  <a:gd name="T24" fmla="*/ 2708 w 104"/>
                  <a:gd name="T25" fmla="*/ 10657 h 55"/>
                  <a:gd name="T26" fmla="*/ 3203 w 104"/>
                  <a:gd name="T27" fmla="*/ 11075 h 55"/>
                  <a:gd name="T28" fmla="*/ 3789 w 104"/>
                  <a:gd name="T29" fmla="*/ 10826 h 55"/>
                  <a:gd name="T30" fmla="*/ 4240 w 104"/>
                  <a:gd name="T31" fmla="*/ 10407 h 55"/>
                  <a:gd name="T32" fmla="*/ 4787 w 104"/>
                  <a:gd name="T33" fmla="*/ 9413 h 55"/>
                  <a:gd name="T34" fmla="*/ 4859 w 104"/>
                  <a:gd name="T35" fmla="*/ 9275 h 55"/>
                  <a:gd name="T36" fmla="*/ 4859 w 104"/>
                  <a:gd name="T37" fmla="*/ 8972 h 55"/>
                  <a:gd name="T38" fmla="*/ 4859 w 104"/>
                  <a:gd name="T39" fmla="*/ 8627 h 55"/>
                  <a:gd name="T40" fmla="*/ 4787 w 104"/>
                  <a:gd name="T41" fmla="*/ 8184 h 55"/>
                  <a:gd name="T42" fmla="*/ 4694 w 104"/>
                  <a:gd name="T43" fmla="*/ 7108 h 55"/>
                  <a:gd name="T44" fmla="*/ 4404 w 104"/>
                  <a:gd name="T45" fmla="*/ 5907 h 55"/>
                  <a:gd name="T46" fmla="*/ 4107 w 104"/>
                  <a:gd name="T47" fmla="*/ 4778 h 55"/>
                  <a:gd name="T48" fmla="*/ 3789 w 104"/>
                  <a:gd name="T49" fmla="*/ 3521 h 55"/>
                  <a:gd name="T50" fmla="*/ 3352 w 104"/>
                  <a:gd name="T51" fmla="*/ 2306 h 55"/>
                  <a:gd name="T52" fmla="*/ 2996 w 104"/>
                  <a:gd name="T53" fmla="*/ 1755 h 55"/>
                  <a:gd name="T54" fmla="*/ 2560 w 104"/>
                  <a:gd name="T55" fmla="*/ 74 h 55"/>
                  <a:gd name="T56" fmla="*/ 2245 w 104"/>
                  <a:gd name="T57" fmla="*/ 4 h 55"/>
                  <a:gd name="T58" fmla="*/ 1795 w 104"/>
                  <a:gd name="T59" fmla="*/ 1 h 55"/>
                  <a:gd name="T60" fmla="*/ 1498 w 104"/>
                  <a:gd name="T61" fmla="*/ 0 h 55"/>
                  <a:gd name="T62" fmla="*/ 1198 w 104"/>
                  <a:gd name="T63" fmla="*/ 0 h 55"/>
                  <a:gd name="T64" fmla="*/ 807 w 104"/>
                  <a:gd name="T65" fmla="*/ 0 h 55"/>
                  <a:gd name="T66" fmla="*/ 611 w 104"/>
                  <a:gd name="T67" fmla="*/ 0 h 55"/>
                  <a:gd name="T68" fmla="*/ 488 w 104"/>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4"/>
                  <a:gd name="T106" fmla="*/ 0 h 55"/>
                  <a:gd name="T107" fmla="*/ 104 w 104"/>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4" h="55">
                    <a:moveTo>
                      <a:pt x="9" y="0"/>
                    </a:moveTo>
                    <a:lnTo>
                      <a:pt x="3" y="1"/>
                    </a:lnTo>
                    <a:lnTo>
                      <a:pt x="0" y="4"/>
                    </a:lnTo>
                    <a:lnTo>
                      <a:pt x="0" y="7"/>
                    </a:lnTo>
                    <a:lnTo>
                      <a:pt x="1" y="12"/>
                    </a:lnTo>
                    <a:lnTo>
                      <a:pt x="3" y="18"/>
                    </a:lnTo>
                    <a:lnTo>
                      <a:pt x="8" y="23"/>
                    </a:lnTo>
                    <a:lnTo>
                      <a:pt x="14" y="30"/>
                    </a:lnTo>
                    <a:lnTo>
                      <a:pt x="20" y="35"/>
                    </a:lnTo>
                    <a:lnTo>
                      <a:pt x="29" y="41"/>
                    </a:lnTo>
                    <a:lnTo>
                      <a:pt x="38" y="46"/>
                    </a:lnTo>
                    <a:lnTo>
                      <a:pt x="48" y="51"/>
                    </a:lnTo>
                    <a:lnTo>
                      <a:pt x="58" y="53"/>
                    </a:lnTo>
                    <a:lnTo>
                      <a:pt x="69" y="55"/>
                    </a:lnTo>
                    <a:lnTo>
                      <a:pt x="81" y="54"/>
                    </a:lnTo>
                    <a:lnTo>
                      <a:pt x="91" y="52"/>
                    </a:lnTo>
                    <a:lnTo>
                      <a:pt x="103" y="47"/>
                    </a:lnTo>
                    <a:lnTo>
                      <a:pt x="104" y="46"/>
                    </a:lnTo>
                    <a:lnTo>
                      <a:pt x="104" y="45"/>
                    </a:lnTo>
                    <a:lnTo>
                      <a:pt x="104" y="43"/>
                    </a:lnTo>
                    <a:lnTo>
                      <a:pt x="103" y="41"/>
                    </a:lnTo>
                    <a:lnTo>
                      <a:pt x="100" y="35"/>
                    </a:lnTo>
                    <a:lnTo>
                      <a:pt x="94" y="30"/>
                    </a:lnTo>
                    <a:lnTo>
                      <a:pt x="88" y="24"/>
                    </a:lnTo>
                    <a:lnTo>
                      <a:pt x="81" y="18"/>
                    </a:lnTo>
                    <a:lnTo>
                      <a:pt x="72" y="12"/>
                    </a:lnTo>
                    <a:lnTo>
                      <a:pt x="64" y="8"/>
                    </a:lnTo>
                    <a:lnTo>
                      <a:pt x="55" y="6"/>
                    </a:lnTo>
                    <a:lnTo>
                      <a:pt x="48" y="4"/>
                    </a:lnTo>
                    <a:lnTo>
                      <a:pt x="39" y="1"/>
                    </a:lnTo>
                    <a:lnTo>
                      <a:pt x="32" y="0"/>
                    </a:lnTo>
                    <a:lnTo>
                      <a:pt x="25"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50" name="Freeform 120"/>
              <p:cNvSpPr>
                <a:spLocks noChangeArrowheads="1"/>
              </p:cNvSpPr>
              <p:nvPr/>
            </p:nvSpPr>
            <p:spPr bwMode="auto">
              <a:xfrm>
                <a:off x="5129" y="95"/>
                <a:ext cx="109" cy="64"/>
              </a:xfrm>
              <a:custGeom>
                <a:avLst/>
                <a:gdLst>
                  <a:gd name="T0" fmla="*/ 4128 w 109"/>
                  <a:gd name="T1" fmla="*/ 4535 h 64"/>
                  <a:gd name="T2" fmla="*/ 3669 w 109"/>
                  <a:gd name="T3" fmla="*/ 4914 h 64"/>
                  <a:gd name="T4" fmla="*/ 3297 w 109"/>
                  <a:gd name="T5" fmla="*/ 5227 h 64"/>
                  <a:gd name="T6" fmla="*/ 2842 w 109"/>
                  <a:gd name="T7" fmla="*/ 5399 h 64"/>
                  <a:gd name="T8" fmla="*/ 2419 w 109"/>
                  <a:gd name="T9" fmla="*/ 5101 h 64"/>
                  <a:gd name="T10" fmla="*/ 2060 w 109"/>
                  <a:gd name="T11" fmla="*/ 4798 h 64"/>
                  <a:gd name="T12" fmla="*/ 1663 w 109"/>
                  <a:gd name="T13" fmla="*/ 4498 h 64"/>
                  <a:gd name="T14" fmla="*/ 1342 w 109"/>
                  <a:gd name="T15" fmla="*/ 4087 h 64"/>
                  <a:gd name="T16" fmla="*/ 1072 w 109"/>
                  <a:gd name="T17" fmla="*/ 3413 h 64"/>
                  <a:gd name="T18" fmla="*/ 777 w 109"/>
                  <a:gd name="T19" fmla="*/ 2951 h 64"/>
                  <a:gd name="T20" fmla="*/ 594 w 109"/>
                  <a:gd name="T21" fmla="*/ 2315 h 64"/>
                  <a:gd name="T22" fmla="*/ 479 w 109"/>
                  <a:gd name="T23" fmla="*/ 1711 h 64"/>
                  <a:gd name="T24" fmla="*/ 9 w 109"/>
                  <a:gd name="T25" fmla="*/ 1266 h 64"/>
                  <a:gd name="T26" fmla="*/ 8 w 109"/>
                  <a:gd name="T27" fmla="*/ 1056 h 64"/>
                  <a:gd name="T28" fmla="*/ 8 w 109"/>
                  <a:gd name="T29" fmla="*/ 988 h 64"/>
                  <a:gd name="T30" fmla="*/ 9 w 109"/>
                  <a:gd name="T31" fmla="*/ 929 h 64"/>
                  <a:gd name="T32" fmla="*/ 506 w 109"/>
                  <a:gd name="T33" fmla="*/ 929 h 64"/>
                  <a:gd name="T34" fmla="*/ 506 w 109"/>
                  <a:gd name="T35" fmla="*/ 0 h 64"/>
                  <a:gd name="T36" fmla="*/ 5 w 109"/>
                  <a:gd name="T37" fmla="*/ 1 h 64"/>
                  <a:gd name="T38" fmla="*/ 1 w 109"/>
                  <a:gd name="T39" fmla="*/ 5 h 64"/>
                  <a:gd name="T40" fmla="*/ 0 w 109"/>
                  <a:gd name="T41" fmla="*/ 1056 h 64"/>
                  <a:gd name="T42" fmla="*/ 1 w 109"/>
                  <a:gd name="T43" fmla="*/ 1522 h 64"/>
                  <a:gd name="T44" fmla="*/ 4 w 109"/>
                  <a:gd name="T45" fmla="*/ 2315 h 64"/>
                  <a:gd name="T46" fmla="*/ 8 w 109"/>
                  <a:gd name="T47" fmla="*/ 2951 h 64"/>
                  <a:gd name="T48" fmla="*/ 563 w 109"/>
                  <a:gd name="T49" fmla="*/ 3549 h 64"/>
                  <a:gd name="T50" fmla="*/ 819 w 109"/>
                  <a:gd name="T51" fmla="*/ 4252 h 64"/>
                  <a:gd name="T52" fmla="*/ 1205 w 109"/>
                  <a:gd name="T53" fmla="*/ 4796 h 64"/>
                  <a:gd name="T54" fmla="*/ 1559 w 109"/>
                  <a:gd name="T55" fmla="*/ 5399 h 64"/>
                  <a:gd name="T56" fmla="*/ 2011 w 109"/>
                  <a:gd name="T57" fmla="*/ 5756 h 64"/>
                  <a:gd name="T58" fmla="*/ 2391 w 109"/>
                  <a:gd name="T59" fmla="*/ 6110 h 64"/>
                  <a:gd name="T60" fmla="*/ 2842 w 109"/>
                  <a:gd name="T61" fmla="*/ 6132 h 64"/>
                  <a:gd name="T62" fmla="*/ 3338 w 109"/>
                  <a:gd name="T63" fmla="*/ 6132 h 64"/>
                  <a:gd name="T64" fmla="*/ 3826 w 109"/>
                  <a:gd name="T65" fmla="*/ 5770 h 64"/>
                  <a:gd name="T66" fmla="*/ 4271 w 109"/>
                  <a:gd name="T67" fmla="*/ 5415 h 64"/>
                  <a:gd name="T68" fmla="*/ 4128 w 109"/>
                  <a:gd name="T69" fmla="*/ 4535 h 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9"/>
                  <a:gd name="T106" fmla="*/ 0 h 64"/>
                  <a:gd name="T107" fmla="*/ 109 w 109"/>
                  <a:gd name="T108" fmla="*/ 64 h 6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9" h="64">
                    <a:moveTo>
                      <a:pt x="105" y="47"/>
                    </a:moveTo>
                    <a:lnTo>
                      <a:pt x="94" y="51"/>
                    </a:lnTo>
                    <a:lnTo>
                      <a:pt x="84" y="54"/>
                    </a:lnTo>
                    <a:lnTo>
                      <a:pt x="73" y="55"/>
                    </a:lnTo>
                    <a:lnTo>
                      <a:pt x="62" y="53"/>
                    </a:lnTo>
                    <a:lnTo>
                      <a:pt x="53" y="50"/>
                    </a:lnTo>
                    <a:lnTo>
                      <a:pt x="43" y="46"/>
                    </a:lnTo>
                    <a:lnTo>
                      <a:pt x="35" y="42"/>
                    </a:lnTo>
                    <a:lnTo>
                      <a:pt x="27" y="36"/>
                    </a:lnTo>
                    <a:lnTo>
                      <a:pt x="21" y="31"/>
                    </a:lnTo>
                    <a:lnTo>
                      <a:pt x="16" y="24"/>
                    </a:lnTo>
                    <a:lnTo>
                      <a:pt x="12" y="19"/>
                    </a:lnTo>
                    <a:lnTo>
                      <a:pt x="9" y="14"/>
                    </a:lnTo>
                    <a:lnTo>
                      <a:pt x="8" y="11"/>
                    </a:lnTo>
                    <a:lnTo>
                      <a:pt x="8" y="10"/>
                    </a:lnTo>
                    <a:lnTo>
                      <a:pt x="9" y="9"/>
                    </a:lnTo>
                    <a:lnTo>
                      <a:pt x="13" y="9"/>
                    </a:lnTo>
                    <a:lnTo>
                      <a:pt x="13" y="0"/>
                    </a:lnTo>
                    <a:lnTo>
                      <a:pt x="5" y="1"/>
                    </a:lnTo>
                    <a:lnTo>
                      <a:pt x="1" y="5"/>
                    </a:lnTo>
                    <a:lnTo>
                      <a:pt x="0" y="11"/>
                    </a:lnTo>
                    <a:lnTo>
                      <a:pt x="1" y="17"/>
                    </a:lnTo>
                    <a:lnTo>
                      <a:pt x="4" y="24"/>
                    </a:lnTo>
                    <a:lnTo>
                      <a:pt x="8" y="31"/>
                    </a:lnTo>
                    <a:lnTo>
                      <a:pt x="15" y="37"/>
                    </a:lnTo>
                    <a:lnTo>
                      <a:pt x="22" y="44"/>
                    </a:lnTo>
                    <a:lnTo>
                      <a:pt x="31" y="49"/>
                    </a:lnTo>
                    <a:lnTo>
                      <a:pt x="40" y="55"/>
                    </a:lnTo>
                    <a:lnTo>
                      <a:pt x="51" y="59"/>
                    </a:lnTo>
                    <a:lnTo>
                      <a:pt x="61" y="62"/>
                    </a:lnTo>
                    <a:lnTo>
                      <a:pt x="73" y="64"/>
                    </a:lnTo>
                    <a:lnTo>
                      <a:pt x="85" y="64"/>
                    </a:lnTo>
                    <a:lnTo>
                      <a:pt x="97" y="60"/>
                    </a:lnTo>
                    <a:lnTo>
                      <a:pt x="109" y="56"/>
                    </a:lnTo>
                    <a:lnTo>
                      <a:pt x="105"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51" name="Freeform 121"/>
              <p:cNvSpPr>
                <a:spLocks noChangeArrowheads="1"/>
              </p:cNvSpPr>
              <p:nvPr/>
            </p:nvSpPr>
            <p:spPr bwMode="auto">
              <a:xfrm>
                <a:off x="5198" y="104"/>
                <a:ext cx="44" cy="51"/>
              </a:xfrm>
              <a:custGeom>
                <a:avLst/>
                <a:gdLst>
                  <a:gd name="T0" fmla="*/ 0 w 47"/>
                  <a:gd name="T1" fmla="*/ 11017 h 48"/>
                  <a:gd name="T2" fmla="*/ 419 w 47"/>
                  <a:gd name="T3" fmla="*/ 16440 h 48"/>
                  <a:gd name="T4" fmla="*/ 690 w 47"/>
                  <a:gd name="T5" fmla="*/ 24544 h 48"/>
                  <a:gd name="T6" fmla="*/ 1131 w 47"/>
                  <a:gd name="T7" fmla="*/ 31104 h 48"/>
                  <a:gd name="T8" fmla="*/ 1310 w 47"/>
                  <a:gd name="T9" fmla="*/ 37679 h 48"/>
                  <a:gd name="T10" fmla="*/ 1541 w 47"/>
                  <a:gd name="T11" fmla="*/ 46434 h 48"/>
                  <a:gd name="T12" fmla="*/ 1744 w 47"/>
                  <a:gd name="T13" fmla="*/ 50744 h 48"/>
                  <a:gd name="T14" fmla="*/ 1744 w 47"/>
                  <a:gd name="T15" fmla="*/ 51911 h 48"/>
                  <a:gd name="T16" fmla="*/ 1744 w 47"/>
                  <a:gd name="T17" fmla="*/ 54506 h 48"/>
                  <a:gd name="T18" fmla="*/ 1744 w 47"/>
                  <a:gd name="T19" fmla="*/ 51911 h 48"/>
                  <a:gd name="T20" fmla="*/ 1785 w 47"/>
                  <a:gd name="T21" fmla="*/ 50744 h 48"/>
                  <a:gd name="T22" fmla="*/ 1974 w 47"/>
                  <a:gd name="T23" fmla="*/ 63998 h 48"/>
                  <a:gd name="T24" fmla="*/ 2101 w 47"/>
                  <a:gd name="T25" fmla="*/ 59159 h 48"/>
                  <a:gd name="T26" fmla="*/ 2149 w 47"/>
                  <a:gd name="T27" fmla="*/ 54506 h 48"/>
                  <a:gd name="T28" fmla="*/ 2101 w 47"/>
                  <a:gd name="T29" fmla="*/ 50308 h 48"/>
                  <a:gd name="T30" fmla="*/ 2023 w 47"/>
                  <a:gd name="T31" fmla="*/ 46434 h 48"/>
                  <a:gd name="T32" fmla="*/ 1898 w 47"/>
                  <a:gd name="T33" fmla="*/ 37679 h 48"/>
                  <a:gd name="T34" fmla="*/ 1639 w 47"/>
                  <a:gd name="T35" fmla="*/ 29640 h 48"/>
                  <a:gd name="T36" fmla="*/ 1310 w 47"/>
                  <a:gd name="T37" fmla="*/ 22568 h 48"/>
                  <a:gd name="T38" fmla="*/ 940 w 47"/>
                  <a:gd name="T39" fmla="*/ 13969 h 48"/>
                  <a:gd name="T40" fmla="*/ 537 w 47"/>
                  <a:gd name="T41" fmla="*/ 287 h 48"/>
                  <a:gd name="T42" fmla="*/ 3 w 47"/>
                  <a:gd name="T43" fmla="*/ 0 h 48"/>
                  <a:gd name="T44" fmla="*/ 0 w 47"/>
                  <a:gd name="T45" fmla="*/ 11017 h 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7"/>
                  <a:gd name="T70" fmla="*/ 0 h 48"/>
                  <a:gd name="T71" fmla="*/ 47 w 47"/>
                  <a:gd name="T72" fmla="*/ 48 h 4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7" h="48">
                    <a:moveTo>
                      <a:pt x="0" y="8"/>
                    </a:moveTo>
                    <a:lnTo>
                      <a:pt x="8" y="13"/>
                    </a:lnTo>
                    <a:lnTo>
                      <a:pt x="16" y="18"/>
                    </a:lnTo>
                    <a:lnTo>
                      <a:pt x="24" y="24"/>
                    </a:lnTo>
                    <a:lnTo>
                      <a:pt x="29" y="29"/>
                    </a:lnTo>
                    <a:lnTo>
                      <a:pt x="34" y="35"/>
                    </a:lnTo>
                    <a:lnTo>
                      <a:pt x="38" y="39"/>
                    </a:lnTo>
                    <a:lnTo>
                      <a:pt x="38" y="40"/>
                    </a:lnTo>
                    <a:lnTo>
                      <a:pt x="38" y="41"/>
                    </a:lnTo>
                    <a:lnTo>
                      <a:pt x="38" y="40"/>
                    </a:lnTo>
                    <a:lnTo>
                      <a:pt x="39" y="39"/>
                    </a:lnTo>
                    <a:lnTo>
                      <a:pt x="43" y="48"/>
                    </a:lnTo>
                    <a:lnTo>
                      <a:pt x="46" y="45"/>
                    </a:lnTo>
                    <a:lnTo>
                      <a:pt x="47" y="41"/>
                    </a:lnTo>
                    <a:lnTo>
                      <a:pt x="46" y="38"/>
                    </a:lnTo>
                    <a:lnTo>
                      <a:pt x="45" y="35"/>
                    </a:lnTo>
                    <a:lnTo>
                      <a:pt x="41" y="29"/>
                    </a:lnTo>
                    <a:lnTo>
                      <a:pt x="36" y="23"/>
                    </a:lnTo>
                    <a:lnTo>
                      <a:pt x="29" y="17"/>
                    </a:lnTo>
                    <a:lnTo>
                      <a:pt x="21" y="11"/>
                    </a:lnTo>
                    <a:lnTo>
                      <a:pt x="12"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52" name="Freeform 122"/>
              <p:cNvSpPr>
                <a:spLocks noChangeArrowheads="1"/>
              </p:cNvSpPr>
              <p:nvPr/>
            </p:nvSpPr>
            <p:spPr bwMode="auto">
              <a:xfrm>
                <a:off x="5142" y="94"/>
                <a:ext cx="53" cy="12"/>
              </a:xfrm>
              <a:custGeom>
                <a:avLst/>
                <a:gdLst>
                  <a:gd name="T0" fmla="*/ 0 w 56"/>
                  <a:gd name="T1" fmla="*/ 59 h 17"/>
                  <a:gd name="T2" fmla="*/ 4 w 56"/>
                  <a:gd name="T3" fmla="*/ 59 h 17"/>
                  <a:gd name="T4" fmla="*/ 9 w 56"/>
                  <a:gd name="T5" fmla="*/ 59 h 17"/>
                  <a:gd name="T6" fmla="*/ 387 w 56"/>
                  <a:gd name="T7" fmla="*/ 59 h 17"/>
                  <a:gd name="T8" fmla="*/ 529 w 56"/>
                  <a:gd name="T9" fmla="*/ 59 h 17"/>
                  <a:gd name="T10" fmla="*/ 753 w 56"/>
                  <a:gd name="T11" fmla="*/ 62 h 17"/>
                  <a:gd name="T12" fmla="*/ 939 w 56"/>
                  <a:gd name="T13" fmla="*/ 68 h 17"/>
                  <a:gd name="T14" fmla="*/ 1144 w 56"/>
                  <a:gd name="T15" fmla="*/ 77 h 17"/>
                  <a:gd name="T16" fmla="*/ 1338 w 56"/>
                  <a:gd name="T17" fmla="*/ 87 h 17"/>
                  <a:gd name="T18" fmla="*/ 1410 w 56"/>
                  <a:gd name="T19" fmla="*/ 55 h 17"/>
                  <a:gd name="T20" fmla="*/ 1219 w 56"/>
                  <a:gd name="T21" fmla="*/ 1 h 17"/>
                  <a:gd name="T22" fmla="*/ 989 w 56"/>
                  <a:gd name="T23" fmla="*/ 1 h 17"/>
                  <a:gd name="T24" fmla="*/ 794 w 56"/>
                  <a:gd name="T25" fmla="*/ 1 h 17"/>
                  <a:gd name="T26" fmla="*/ 557 w 56"/>
                  <a:gd name="T27" fmla="*/ 1 h 17"/>
                  <a:gd name="T28" fmla="*/ 387 w 56"/>
                  <a:gd name="T29" fmla="*/ 1 h 17"/>
                  <a:gd name="T30" fmla="*/ 9 w 56"/>
                  <a:gd name="T31" fmla="*/ 1 h 17"/>
                  <a:gd name="T32" fmla="*/ 4 w 56"/>
                  <a:gd name="T33" fmla="*/ 0 h 17"/>
                  <a:gd name="T34" fmla="*/ 0 w 56"/>
                  <a:gd name="T35" fmla="*/ 1 h 17"/>
                  <a:gd name="T36" fmla="*/ 0 w 56"/>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17"/>
                  <a:gd name="T59" fmla="*/ 56 w 56"/>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17">
                    <a:moveTo>
                      <a:pt x="0" y="10"/>
                    </a:moveTo>
                    <a:lnTo>
                      <a:pt x="4" y="10"/>
                    </a:lnTo>
                    <a:lnTo>
                      <a:pt x="9" y="10"/>
                    </a:lnTo>
                    <a:lnTo>
                      <a:pt x="16" y="10"/>
                    </a:lnTo>
                    <a:lnTo>
                      <a:pt x="22" y="10"/>
                    </a:lnTo>
                    <a:lnTo>
                      <a:pt x="29" y="11"/>
                    </a:lnTo>
                    <a:lnTo>
                      <a:pt x="38" y="13"/>
                    </a:lnTo>
                    <a:lnTo>
                      <a:pt x="45" y="15"/>
                    </a:lnTo>
                    <a:lnTo>
                      <a:pt x="53" y="17"/>
                    </a:lnTo>
                    <a:lnTo>
                      <a:pt x="56" y="9"/>
                    </a:lnTo>
                    <a:lnTo>
                      <a:pt x="48" y="6"/>
                    </a:lnTo>
                    <a:lnTo>
                      <a:pt x="40" y="4"/>
                    </a:lnTo>
                    <a:lnTo>
                      <a:pt x="31" y="2"/>
                    </a:lnTo>
                    <a:lnTo>
                      <a:pt x="23" y="1"/>
                    </a:lnTo>
                    <a:lnTo>
                      <a:pt x="16" y="1"/>
                    </a:lnTo>
                    <a:lnTo>
                      <a:pt x="9" y="1"/>
                    </a:lnTo>
                    <a:lnTo>
                      <a:pt x="4" y="0"/>
                    </a:lnTo>
                    <a:lnTo>
                      <a:pt x="0" y="1"/>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53" name="Freeform 123"/>
              <p:cNvSpPr>
                <a:spLocks noChangeArrowheads="1"/>
              </p:cNvSpPr>
              <p:nvPr/>
            </p:nvSpPr>
            <p:spPr bwMode="auto">
              <a:xfrm>
                <a:off x="5532" y="97"/>
                <a:ext cx="55" cy="38"/>
              </a:xfrm>
              <a:custGeom>
                <a:avLst/>
                <a:gdLst>
                  <a:gd name="T0" fmla="*/ 5 w 58"/>
                  <a:gd name="T1" fmla="*/ 1 h 40"/>
                  <a:gd name="T2" fmla="*/ 2 w 58"/>
                  <a:gd name="T3" fmla="*/ 2 h 40"/>
                  <a:gd name="T4" fmla="*/ 0 w 58"/>
                  <a:gd name="T5" fmla="*/ 3 h 40"/>
                  <a:gd name="T6" fmla="*/ 0 w 58"/>
                  <a:gd name="T7" fmla="*/ 58 h 40"/>
                  <a:gd name="T8" fmla="*/ 1 w 58"/>
                  <a:gd name="T9" fmla="*/ 1807 h 40"/>
                  <a:gd name="T10" fmla="*/ 3 w 58"/>
                  <a:gd name="T11" fmla="*/ 2262 h 40"/>
                  <a:gd name="T12" fmla="*/ 6 w 58"/>
                  <a:gd name="T13" fmla="*/ 2806 h 40"/>
                  <a:gd name="T14" fmla="*/ 256 w 58"/>
                  <a:gd name="T15" fmla="*/ 4035 h 40"/>
                  <a:gd name="T16" fmla="*/ 329 w 58"/>
                  <a:gd name="T17" fmla="*/ 4672 h 40"/>
                  <a:gd name="T18" fmla="*/ 383 w 58"/>
                  <a:gd name="T19" fmla="*/ 5003 h 40"/>
                  <a:gd name="T20" fmla="*/ 423 w 58"/>
                  <a:gd name="T21" fmla="*/ 5781 h 40"/>
                  <a:gd name="T22" fmla="*/ 493 w 58"/>
                  <a:gd name="T23" fmla="*/ 6295 h 40"/>
                  <a:gd name="T24" fmla="*/ 545 w 58"/>
                  <a:gd name="T25" fmla="*/ 6774 h 40"/>
                  <a:gd name="T26" fmla="*/ 602 w 58"/>
                  <a:gd name="T27" fmla="*/ 7194 h 40"/>
                  <a:gd name="T28" fmla="*/ 691 w 58"/>
                  <a:gd name="T29" fmla="*/ 7282 h 40"/>
                  <a:gd name="T30" fmla="*/ 727 w 58"/>
                  <a:gd name="T31" fmla="*/ 7743 h 40"/>
                  <a:gd name="T32" fmla="*/ 765 w 58"/>
                  <a:gd name="T33" fmla="*/ 7194 h 40"/>
                  <a:gd name="T34" fmla="*/ 777 w 58"/>
                  <a:gd name="T35" fmla="*/ 6869 h 40"/>
                  <a:gd name="T36" fmla="*/ 816 w 58"/>
                  <a:gd name="T37" fmla="*/ 6688 h 40"/>
                  <a:gd name="T38" fmla="*/ 847 w 58"/>
                  <a:gd name="T39" fmla="*/ 5852 h 40"/>
                  <a:gd name="T40" fmla="*/ 890 w 58"/>
                  <a:gd name="T41" fmla="*/ 5444 h 40"/>
                  <a:gd name="T42" fmla="*/ 936 w 58"/>
                  <a:gd name="T43" fmla="*/ 4704 h 40"/>
                  <a:gd name="T44" fmla="*/ 984 w 58"/>
                  <a:gd name="T45" fmla="*/ 4325 h 40"/>
                  <a:gd name="T46" fmla="*/ 1035 w 58"/>
                  <a:gd name="T47" fmla="*/ 4035 h 40"/>
                  <a:gd name="T48" fmla="*/ 1146 w 58"/>
                  <a:gd name="T49" fmla="*/ 3010 h 40"/>
                  <a:gd name="T50" fmla="*/ 1204 w 58"/>
                  <a:gd name="T51" fmla="*/ 2599 h 40"/>
                  <a:gd name="T52" fmla="*/ 1223 w 58"/>
                  <a:gd name="T53" fmla="*/ 2262 h 40"/>
                  <a:gd name="T54" fmla="*/ 1269 w 58"/>
                  <a:gd name="T55" fmla="*/ 1959 h 40"/>
                  <a:gd name="T56" fmla="*/ 1285 w 58"/>
                  <a:gd name="T57" fmla="*/ 1695 h 40"/>
                  <a:gd name="T58" fmla="*/ 1285 w 58"/>
                  <a:gd name="T59" fmla="*/ 1565 h 40"/>
                  <a:gd name="T60" fmla="*/ 1285 w 58"/>
                  <a:gd name="T61" fmla="*/ 58 h 40"/>
                  <a:gd name="T62" fmla="*/ 1285 w 58"/>
                  <a:gd name="T63" fmla="*/ 4 h 40"/>
                  <a:gd name="T64" fmla="*/ 1269 w 58"/>
                  <a:gd name="T65" fmla="*/ 3 h 40"/>
                  <a:gd name="T66" fmla="*/ 1163 w 58"/>
                  <a:gd name="T67" fmla="*/ 1 h 40"/>
                  <a:gd name="T68" fmla="*/ 984 w 58"/>
                  <a:gd name="T69" fmla="*/ 0 h 40"/>
                  <a:gd name="T70" fmla="*/ 816 w 58"/>
                  <a:gd name="T71" fmla="*/ 0 h 40"/>
                  <a:gd name="T72" fmla="*/ 634 w 58"/>
                  <a:gd name="T73" fmla="*/ 0 h 40"/>
                  <a:gd name="T74" fmla="*/ 423 w 58"/>
                  <a:gd name="T75" fmla="*/ 0 h 40"/>
                  <a:gd name="T76" fmla="*/ 313 w 58"/>
                  <a:gd name="T77" fmla="*/ 1 h 40"/>
                  <a:gd name="T78" fmla="*/ 7 w 58"/>
                  <a:gd name="T79" fmla="*/ 1 h 40"/>
                  <a:gd name="T80" fmla="*/ 5 w 58"/>
                  <a:gd name="T81" fmla="*/ 1 h 4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8"/>
                  <a:gd name="T124" fmla="*/ 0 h 40"/>
                  <a:gd name="T125" fmla="*/ 58 w 58"/>
                  <a:gd name="T126" fmla="*/ 40 h 4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8" h="40">
                    <a:moveTo>
                      <a:pt x="5" y="1"/>
                    </a:moveTo>
                    <a:lnTo>
                      <a:pt x="2" y="2"/>
                    </a:lnTo>
                    <a:lnTo>
                      <a:pt x="0" y="3"/>
                    </a:lnTo>
                    <a:lnTo>
                      <a:pt x="0" y="5"/>
                    </a:lnTo>
                    <a:lnTo>
                      <a:pt x="1" y="9"/>
                    </a:lnTo>
                    <a:lnTo>
                      <a:pt x="3" y="12"/>
                    </a:lnTo>
                    <a:lnTo>
                      <a:pt x="6" y="15"/>
                    </a:lnTo>
                    <a:lnTo>
                      <a:pt x="10" y="20"/>
                    </a:lnTo>
                    <a:lnTo>
                      <a:pt x="15" y="24"/>
                    </a:lnTo>
                    <a:lnTo>
                      <a:pt x="18" y="26"/>
                    </a:lnTo>
                    <a:lnTo>
                      <a:pt x="20" y="30"/>
                    </a:lnTo>
                    <a:lnTo>
                      <a:pt x="23" y="33"/>
                    </a:lnTo>
                    <a:lnTo>
                      <a:pt x="25" y="35"/>
                    </a:lnTo>
                    <a:lnTo>
                      <a:pt x="27" y="37"/>
                    </a:lnTo>
                    <a:lnTo>
                      <a:pt x="30" y="38"/>
                    </a:lnTo>
                    <a:lnTo>
                      <a:pt x="32" y="40"/>
                    </a:lnTo>
                    <a:lnTo>
                      <a:pt x="34" y="37"/>
                    </a:lnTo>
                    <a:lnTo>
                      <a:pt x="35" y="36"/>
                    </a:lnTo>
                    <a:lnTo>
                      <a:pt x="37" y="34"/>
                    </a:lnTo>
                    <a:lnTo>
                      <a:pt x="38" y="31"/>
                    </a:lnTo>
                    <a:lnTo>
                      <a:pt x="40" y="29"/>
                    </a:lnTo>
                    <a:lnTo>
                      <a:pt x="42" y="25"/>
                    </a:lnTo>
                    <a:lnTo>
                      <a:pt x="44" y="22"/>
                    </a:lnTo>
                    <a:lnTo>
                      <a:pt x="46" y="20"/>
                    </a:lnTo>
                    <a:lnTo>
                      <a:pt x="50" y="16"/>
                    </a:lnTo>
                    <a:lnTo>
                      <a:pt x="53" y="14"/>
                    </a:lnTo>
                    <a:lnTo>
                      <a:pt x="55" y="12"/>
                    </a:lnTo>
                    <a:lnTo>
                      <a:pt x="57" y="10"/>
                    </a:lnTo>
                    <a:lnTo>
                      <a:pt x="58" y="8"/>
                    </a:lnTo>
                    <a:lnTo>
                      <a:pt x="58" y="7"/>
                    </a:lnTo>
                    <a:lnTo>
                      <a:pt x="58" y="5"/>
                    </a:lnTo>
                    <a:lnTo>
                      <a:pt x="58" y="4"/>
                    </a:lnTo>
                    <a:lnTo>
                      <a:pt x="57" y="3"/>
                    </a:lnTo>
                    <a:lnTo>
                      <a:pt x="52" y="1"/>
                    </a:lnTo>
                    <a:lnTo>
                      <a:pt x="44" y="0"/>
                    </a:lnTo>
                    <a:lnTo>
                      <a:pt x="37" y="0"/>
                    </a:lnTo>
                    <a:lnTo>
                      <a:pt x="28" y="0"/>
                    </a:lnTo>
                    <a:lnTo>
                      <a:pt x="20" y="0"/>
                    </a:lnTo>
                    <a:lnTo>
                      <a:pt x="14" y="1"/>
                    </a:lnTo>
                    <a:lnTo>
                      <a:pt x="7" y="1"/>
                    </a:lnTo>
                    <a:lnTo>
                      <a:pt x="5" y="1"/>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54" name="Freeform 124"/>
              <p:cNvSpPr>
                <a:spLocks noChangeArrowheads="1"/>
              </p:cNvSpPr>
              <p:nvPr/>
            </p:nvSpPr>
            <p:spPr bwMode="auto">
              <a:xfrm>
                <a:off x="5527" y="93"/>
                <a:ext cx="17" cy="26"/>
              </a:xfrm>
              <a:custGeom>
                <a:avLst/>
                <a:gdLst>
                  <a:gd name="T0" fmla="*/ 84 w 22"/>
                  <a:gd name="T1" fmla="*/ 821 h 30"/>
                  <a:gd name="T2" fmla="*/ 70 w 22"/>
                  <a:gd name="T3" fmla="*/ 595 h 30"/>
                  <a:gd name="T4" fmla="*/ 56 w 22"/>
                  <a:gd name="T5" fmla="*/ 459 h 30"/>
                  <a:gd name="T6" fmla="*/ 2 w 22"/>
                  <a:gd name="T7" fmla="*/ 379 h 30"/>
                  <a:gd name="T8" fmla="*/ 2 w 22"/>
                  <a:gd name="T9" fmla="*/ 334 h 30"/>
                  <a:gd name="T10" fmla="*/ 2 w 22"/>
                  <a:gd name="T11" fmla="*/ 3 h 30"/>
                  <a:gd name="T12" fmla="*/ 2 w 22"/>
                  <a:gd name="T13" fmla="*/ 293 h 30"/>
                  <a:gd name="T14" fmla="*/ 2 w 22"/>
                  <a:gd name="T15" fmla="*/ 334 h 30"/>
                  <a:gd name="T16" fmla="*/ 2 w 22"/>
                  <a:gd name="T17" fmla="*/ 334 h 30"/>
                  <a:gd name="T18" fmla="*/ 2 w 22"/>
                  <a:gd name="T19" fmla="*/ 0 h 30"/>
                  <a:gd name="T20" fmla="*/ 2 w 22"/>
                  <a:gd name="T21" fmla="*/ 1 h 30"/>
                  <a:gd name="T22" fmla="*/ 1 w 22"/>
                  <a:gd name="T23" fmla="*/ 3 h 30"/>
                  <a:gd name="T24" fmla="*/ 0 w 22"/>
                  <a:gd name="T25" fmla="*/ 334 h 30"/>
                  <a:gd name="T26" fmla="*/ 1 w 22"/>
                  <a:gd name="T27" fmla="*/ 404 h 30"/>
                  <a:gd name="T28" fmla="*/ 2 w 22"/>
                  <a:gd name="T29" fmla="*/ 523 h 30"/>
                  <a:gd name="T30" fmla="*/ 2 w 22"/>
                  <a:gd name="T31" fmla="*/ 722 h 30"/>
                  <a:gd name="T32" fmla="*/ 52 w 22"/>
                  <a:gd name="T33" fmla="*/ 876 h 30"/>
                  <a:gd name="T34" fmla="*/ 67 w 22"/>
                  <a:gd name="T35" fmla="*/ 997 h 30"/>
                  <a:gd name="T36" fmla="*/ 84 w 22"/>
                  <a:gd name="T37" fmla="*/ 821 h 3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30"/>
                  <a:gd name="T59" fmla="*/ 22 w 22"/>
                  <a:gd name="T60" fmla="*/ 30 h 3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30">
                    <a:moveTo>
                      <a:pt x="22" y="24"/>
                    </a:moveTo>
                    <a:lnTo>
                      <a:pt x="18" y="19"/>
                    </a:lnTo>
                    <a:lnTo>
                      <a:pt x="13" y="15"/>
                    </a:lnTo>
                    <a:lnTo>
                      <a:pt x="10" y="12"/>
                    </a:lnTo>
                    <a:lnTo>
                      <a:pt x="9" y="10"/>
                    </a:lnTo>
                    <a:lnTo>
                      <a:pt x="8" y="7"/>
                    </a:lnTo>
                    <a:lnTo>
                      <a:pt x="8" y="8"/>
                    </a:lnTo>
                    <a:lnTo>
                      <a:pt x="7" y="10"/>
                    </a:lnTo>
                    <a:lnTo>
                      <a:pt x="9" y="10"/>
                    </a:lnTo>
                    <a:lnTo>
                      <a:pt x="9" y="0"/>
                    </a:lnTo>
                    <a:lnTo>
                      <a:pt x="4" y="1"/>
                    </a:lnTo>
                    <a:lnTo>
                      <a:pt x="1" y="4"/>
                    </a:lnTo>
                    <a:lnTo>
                      <a:pt x="0" y="10"/>
                    </a:lnTo>
                    <a:lnTo>
                      <a:pt x="1" y="13"/>
                    </a:lnTo>
                    <a:lnTo>
                      <a:pt x="4" y="17"/>
                    </a:lnTo>
                    <a:lnTo>
                      <a:pt x="7" y="22"/>
                    </a:lnTo>
                    <a:lnTo>
                      <a:pt x="11" y="26"/>
                    </a:lnTo>
                    <a:lnTo>
                      <a:pt x="17" y="30"/>
                    </a:lnTo>
                    <a:lnTo>
                      <a:pt x="22" y="2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55" name="Freeform 125"/>
              <p:cNvSpPr>
                <a:spLocks noChangeArrowheads="1"/>
              </p:cNvSpPr>
              <p:nvPr/>
            </p:nvSpPr>
            <p:spPr bwMode="auto">
              <a:xfrm>
                <a:off x="5545" y="119"/>
                <a:ext cx="21" cy="19"/>
              </a:xfrm>
              <a:custGeom>
                <a:avLst/>
                <a:gdLst>
                  <a:gd name="T0" fmla="*/ 1154 w 25"/>
                  <a:gd name="T1" fmla="*/ 1093 h 23"/>
                  <a:gd name="T2" fmla="*/ 1154 w 25"/>
                  <a:gd name="T3" fmla="*/ 1188 h 23"/>
                  <a:gd name="T4" fmla="*/ 1247 w 25"/>
                  <a:gd name="T5" fmla="*/ 1093 h 23"/>
                  <a:gd name="T6" fmla="*/ 1154 w 25"/>
                  <a:gd name="T7" fmla="*/ 1093 h 23"/>
                  <a:gd name="T8" fmla="*/ 916 w 25"/>
                  <a:gd name="T9" fmla="*/ 925 h 23"/>
                  <a:gd name="T10" fmla="*/ 786 w 25"/>
                  <a:gd name="T11" fmla="*/ 783 h 23"/>
                  <a:gd name="T12" fmla="*/ 624 w 25"/>
                  <a:gd name="T13" fmla="*/ 2 h 23"/>
                  <a:gd name="T14" fmla="*/ 535 w 25"/>
                  <a:gd name="T15" fmla="*/ 2 h 23"/>
                  <a:gd name="T16" fmla="*/ 3 w 25"/>
                  <a:gd name="T17" fmla="*/ 0 h 23"/>
                  <a:gd name="T18" fmla="*/ 0 w 25"/>
                  <a:gd name="T19" fmla="*/ 610 h 23"/>
                  <a:gd name="T20" fmla="*/ 2 w 25"/>
                  <a:gd name="T21" fmla="*/ 783 h 23"/>
                  <a:gd name="T22" fmla="*/ 3 w 25"/>
                  <a:gd name="T23" fmla="*/ 1005 h 23"/>
                  <a:gd name="T24" fmla="*/ 3 w 25"/>
                  <a:gd name="T25" fmla="*/ 1188 h 23"/>
                  <a:gd name="T26" fmla="*/ 577 w 25"/>
                  <a:gd name="T27" fmla="*/ 1525 h 23"/>
                  <a:gd name="T28" fmla="*/ 728 w 25"/>
                  <a:gd name="T29" fmla="*/ 1926 h 23"/>
                  <a:gd name="T30" fmla="*/ 916 w 25"/>
                  <a:gd name="T31" fmla="*/ 1959 h 23"/>
                  <a:gd name="T32" fmla="*/ 1347 w 25"/>
                  <a:gd name="T33" fmla="*/ 2093 h 23"/>
                  <a:gd name="T34" fmla="*/ 1572 w 25"/>
                  <a:gd name="T35" fmla="*/ 1801 h 23"/>
                  <a:gd name="T36" fmla="*/ 1154 w 25"/>
                  <a:gd name="T37" fmla="*/ 1093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23"/>
                  <a:gd name="T59" fmla="*/ 25 w 25"/>
                  <a:gd name="T60" fmla="*/ 23 h 2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23">
                    <a:moveTo>
                      <a:pt x="18" y="13"/>
                    </a:moveTo>
                    <a:lnTo>
                      <a:pt x="18" y="14"/>
                    </a:lnTo>
                    <a:lnTo>
                      <a:pt x="19" y="13"/>
                    </a:lnTo>
                    <a:lnTo>
                      <a:pt x="18" y="13"/>
                    </a:lnTo>
                    <a:lnTo>
                      <a:pt x="15" y="11"/>
                    </a:lnTo>
                    <a:lnTo>
                      <a:pt x="13" y="9"/>
                    </a:lnTo>
                    <a:lnTo>
                      <a:pt x="10" y="5"/>
                    </a:lnTo>
                    <a:lnTo>
                      <a:pt x="8" y="2"/>
                    </a:lnTo>
                    <a:lnTo>
                      <a:pt x="5" y="0"/>
                    </a:lnTo>
                    <a:lnTo>
                      <a:pt x="0" y="6"/>
                    </a:lnTo>
                    <a:lnTo>
                      <a:pt x="2" y="9"/>
                    </a:lnTo>
                    <a:lnTo>
                      <a:pt x="4" y="12"/>
                    </a:lnTo>
                    <a:lnTo>
                      <a:pt x="6" y="14"/>
                    </a:lnTo>
                    <a:lnTo>
                      <a:pt x="9" y="17"/>
                    </a:lnTo>
                    <a:lnTo>
                      <a:pt x="12" y="21"/>
                    </a:lnTo>
                    <a:lnTo>
                      <a:pt x="15" y="22"/>
                    </a:lnTo>
                    <a:lnTo>
                      <a:pt x="21" y="23"/>
                    </a:lnTo>
                    <a:lnTo>
                      <a:pt x="25" y="20"/>
                    </a:lnTo>
                    <a:lnTo>
                      <a:pt x="18" y="1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56" name="Freeform 126"/>
              <p:cNvSpPr>
                <a:spLocks noChangeArrowheads="1"/>
              </p:cNvSpPr>
              <p:nvPr/>
            </p:nvSpPr>
            <p:spPr bwMode="auto">
              <a:xfrm>
                <a:off x="5564" y="110"/>
                <a:ext cx="16" cy="24"/>
              </a:xfrm>
              <a:custGeom>
                <a:avLst/>
                <a:gdLst>
                  <a:gd name="T0" fmla="*/ 64 w 21"/>
                  <a:gd name="T1" fmla="*/ 0 h 28"/>
                  <a:gd name="T2" fmla="*/ 56 w 21"/>
                  <a:gd name="T3" fmla="*/ 3 h 28"/>
                  <a:gd name="T4" fmla="*/ 2 w 21"/>
                  <a:gd name="T5" fmla="*/ 351 h 28"/>
                  <a:gd name="T6" fmla="*/ 2 w 21"/>
                  <a:gd name="T7" fmla="*/ 430 h 28"/>
                  <a:gd name="T8" fmla="*/ 2 w 21"/>
                  <a:gd name="T9" fmla="*/ 494 h 28"/>
                  <a:gd name="T10" fmla="*/ 2 w 21"/>
                  <a:gd name="T11" fmla="*/ 651 h 28"/>
                  <a:gd name="T12" fmla="*/ 2 w 21"/>
                  <a:gd name="T13" fmla="*/ 801 h 28"/>
                  <a:gd name="T14" fmla="*/ 1 w 21"/>
                  <a:gd name="T15" fmla="*/ 858 h 28"/>
                  <a:gd name="T16" fmla="*/ 0 w 21"/>
                  <a:gd name="T17" fmla="*/ 920 h 28"/>
                  <a:gd name="T18" fmla="*/ 2 w 21"/>
                  <a:gd name="T19" fmla="*/ 1166 h 28"/>
                  <a:gd name="T20" fmla="*/ 2 w 21"/>
                  <a:gd name="T21" fmla="*/ 1056 h 28"/>
                  <a:gd name="T22" fmla="*/ 2 w 21"/>
                  <a:gd name="T23" fmla="*/ 985 h 28"/>
                  <a:gd name="T24" fmla="*/ 53 w 21"/>
                  <a:gd name="T25" fmla="*/ 920 h 28"/>
                  <a:gd name="T26" fmla="*/ 56 w 21"/>
                  <a:gd name="T27" fmla="*/ 747 h 28"/>
                  <a:gd name="T28" fmla="*/ 61 w 21"/>
                  <a:gd name="T29" fmla="*/ 567 h 28"/>
                  <a:gd name="T30" fmla="*/ 70 w 21"/>
                  <a:gd name="T31" fmla="*/ 494 h 28"/>
                  <a:gd name="T32" fmla="*/ 77 w 21"/>
                  <a:gd name="T33" fmla="*/ 430 h 28"/>
                  <a:gd name="T34" fmla="*/ 85 w 21"/>
                  <a:gd name="T35" fmla="*/ 375 h 28"/>
                  <a:gd name="T36" fmla="*/ 64 w 21"/>
                  <a:gd name="T37" fmla="*/ 0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28"/>
                  <a:gd name="T59" fmla="*/ 21 w 21"/>
                  <a:gd name="T60" fmla="*/ 28 h 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28">
                    <a:moveTo>
                      <a:pt x="15" y="0"/>
                    </a:moveTo>
                    <a:lnTo>
                      <a:pt x="12" y="3"/>
                    </a:lnTo>
                    <a:lnTo>
                      <a:pt x="10" y="7"/>
                    </a:lnTo>
                    <a:lnTo>
                      <a:pt x="7" y="10"/>
                    </a:lnTo>
                    <a:lnTo>
                      <a:pt x="5" y="12"/>
                    </a:lnTo>
                    <a:lnTo>
                      <a:pt x="4" y="16"/>
                    </a:lnTo>
                    <a:lnTo>
                      <a:pt x="2" y="19"/>
                    </a:lnTo>
                    <a:lnTo>
                      <a:pt x="1" y="20"/>
                    </a:lnTo>
                    <a:lnTo>
                      <a:pt x="0" y="21"/>
                    </a:lnTo>
                    <a:lnTo>
                      <a:pt x="7" y="28"/>
                    </a:lnTo>
                    <a:lnTo>
                      <a:pt x="8" y="25"/>
                    </a:lnTo>
                    <a:lnTo>
                      <a:pt x="9" y="23"/>
                    </a:lnTo>
                    <a:lnTo>
                      <a:pt x="11" y="21"/>
                    </a:lnTo>
                    <a:lnTo>
                      <a:pt x="12" y="18"/>
                    </a:lnTo>
                    <a:lnTo>
                      <a:pt x="14" y="14"/>
                    </a:lnTo>
                    <a:lnTo>
                      <a:pt x="17" y="12"/>
                    </a:lnTo>
                    <a:lnTo>
                      <a:pt x="19" y="10"/>
                    </a:lnTo>
                    <a:lnTo>
                      <a:pt x="21" y="8"/>
                    </a:lnTo>
                    <a:lnTo>
                      <a:pt x="1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57" name="Freeform 127"/>
              <p:cNvSpPr>
                <a:spLocks noChangeArrowheads="1"/>
              </p:cNvSpPr>
              <p:nvPr/>
            </p:nvSpPr>
            <p:spPr bwMode="auto">
              <a:xfrm>
                <a:off x="5580" y="97"/>
                <a:ext cx="11" cy="17"/>
              </a:xfrm>
              <a:custGeom>
                <a:avLst/>
                <a:gdLst>
                  <a:gd name="T0" fmla="*/ 54 w 16"/>
                  <a:gd name="T1" fmla="*/ 1068 h 21"/>
                  <a:gd name="T2" fmla="*/ 54 w 16"/>
                  <a:gd name="T3" fmla="*/ 975 h 21"/>
                  <a:gd name="T4" fmla="*/ 54 w 16"/>
                  <a:gd name="T5" fmla="*/ 2 h 21"/>
                  <a:gd name="T6" fmla="*/ 1 w 16"/>
                  <a:gd name="T7" fmla="*/ 975 h 21"/>
                  <a:gd name="T8" fmla="*/ 1 w 16"/>
                  <a:gd name="T9" fmla="*/ 1169 h 21"/>
                  <a:gd name="T10" fmla="*/ 1 w 16"/>
                  <a:gd name="T11" fmla="*/ 1402 h 21"/>
                  <a:gd name="T12" fmla="*/ 0 w 16"/>
                  <a:gd name="T13" fmla="*/ 1681 h 21"/>
                  <a:gd name="T14" fmla="*/ 1 w 16"/>
                  <a:gd name="T15" fmla="*/ 2726 h 21"/>
                  <a:gd name="T16" fmla="*/ 57 w 16"/>
                  <a:gd name="T17" fmla="*/ 2420 h 21"/>
                  <a:gd name="T18" fmla="*/ 69 w 16"/>
                  <a:gd name="T19" fmla="*/ 2017 h 21"/>
                  <a:gd name="T20" fmla="*/ 78 w 16"/>
                  <a:gd name="T21" fmla="*/ 1681 h 21"/>
                  <a:gd name="T22" fmla="*/ 83 w 16"/>
                  <a:gd name="T23" fmla="*/ 1280 h 21"/>
                  <a:gd name="T24" fmla="*/ 88 w 16"/>
                  <a:gd name="T25" fmla="*/ 1068 h 21"/>
                  <a:gd name="T26" fmla="*/ 88 w 16"/>
                  <a:gd name="T27" fmla="*/ 2 h 21"/>
                  <a:gd name="T28" fmla="*/ 83 w 16"/>
                  <a:gd name="T29" fmla="*/ 1 h 21"/>
                  <a:gd name="T30" fmla="*/ 74 w 16"/>
                  <a:gd name="T31" fmla="*/ 0 h 21"/>
                  <a:gd name="T32" fmla="*/ 54 w 16"/>
                  <a:gd name="T33" fmla="*/ 1068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
                  <a:gd name="T52" fmla="*/ 0 h 21"/>
                  <a:gd name="T53" fmla="*/ 16 w 16"/>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 h="21">
                    <a:moveTo>
                      <a:pt x="8" y="8"/>
                    </a:moveTo>
                    <a:lnTo>
                      <a:pt x="8" y="7"/>
                    </a:lnTo>
                    <a:lnTo>
                      <a:pt x="8" y="5"/>
                    </a:lnTo>
                    <a:lnTo>
                      <a:pt x="7" y="7"/>
                    </a:lnTo>
                    <a:lnTo>
                      <a:pt x="6" y="9"/>
                    </a:lnTo>
                    <a:lnTo>
                      <a:pt x="4" y="11"/>
                    </a:lnTo>
                    <a:lnTo>
                      <a:pt x="0" y="13"/>
                    </a:lnTo>
                    <a:lnTo>
                      <a:pt x="6" y="21"/>
                    </a:lnTo>
                    <a:lnTo>
                      <a:pt x="9" y="18"/>
                    </a:lnTo>
                    <a:lnTo>
                      <a:pt x="12" y="15"/>
                    </a:lnTo>
                    <a:lnTo>
                      <a:pt x="14" y="13"/>
                    </a:lnTo>
                    <a:lnTo>
                      <a:pt x="15" y="10"/>
                    </a:lnTo>
                    <a:lnTo>
                      <a:pt x="16" y="8"/>
                    </a:lnTo>
                    <a:lnTo>
                      <a:pt x="16" y="4"/>
                    </a:lnTo>
                    <a:lnTo>
                      <a:pt x="15" y="1"/>
                    </a:lnTo>
                    <a:lnTo>
                      <a:pt x="13" y="0"/>
                    </a:lnTo>
                    <a:lnTo>
                      <a:pt x="8"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58" name="Freeform 128"/>
              <p:cNvSpPr>
                <a:spLocks noChangeArrowheads="1"/>
              </p:cNvSpPr>
              <p:nvPr/>
            </p:nvSpPr>
            <p:spPr bwMode="auto">
              <a:xfrm>
                <a:off x="5537" y="90"/>
                <a:ext cx="51" cy="9"/>
              </a:xfrm>
              <a:custGeom>
                <a:avLst/>
                <a:gdLst>
                  <a:gd name="T0" fmla="*/ 0 w 54"/>
                  <a:gd name="T1" fmla="*/ 88 h 14"/>
                  <a:gd name="T2" fmla="*/ 3 w 54"/>
                  <a:gd name="T3" fmla="*/ 77 h 14"/>
                  <a:gd name="T4" fmla="*/ 297 w 54"/>
                  <a:gd name="T5" fmla="*/ 77 h 14"/>
                  <a:gd name="T6" fmla="*/ 423 w 54"/>
                  <a:gd name="T7" fmla="*/ 72 h 14"/>
                  <a:gd name="T8" fmla="*/ 633 w 54"/>
                  <a:gd name="T9" fmla="*/ 72 h 14"/>
                  <a:gd name="T10" fmla="*/ 903 w 54"/>
                  <a:gd name="T11" fmla="*/ 72 h 14"/>
                  <a:gd name="T12" fmla="*/ 1085 w 54"/>
                  <a:gd name="T13" fmla="*/ 72 h 14"/>
                  <a:gd name="T14" fmla="*/ 1317 w 54"/>
                  <a:gd name="T15" fmla="*/ 77 h 14"/>
                  <a:gd name="T16" fmla="*/ 1389 w 54"/>
                  <a:gd name="T17" fmla="*/ 95 h 14"/>
                  <a:gd name="T18" fmla="*/ 1502 w 54"/>
                  <a:gd name="T19" fmla="*/ 1 h 14"/>
                  <a:gd name="T20" fmla="*/ 1347 w 54"/>
                  <a:gd name="T21" fmla="*/ 1 h 14"/>
                  <a:gd name="T22" fmla="*/ 1119 w 54"/>
                  <a:gd name="T23" fmla="*/ 1 h 14"/>
                  <a:gd name="T24" fmla="*/ 903 w 54"/>
                  <a:gd name="T25" fmla="*/ 0 h 14"/>
                  <a:gd name="T26" fmla="*/ 633 w 54"/>
                  <a:gd name="T27" fmla="*/ 1 h 14"/>
                  <a:gd name="T28" fmla="*/ 410 w 54"/>
                  <a:gd name="T29" fmla="*/ 1 h 14"/>
                  <a:gd name="T30" fmla="*/ 8 w 54"/>
                  <a:gd name="T31" fmla="*/ 1 h 14"/>
                  <a:gd name="T32" fmla="*/ 2 w 54"/>
                  <a:gd name="T33" fmla="*/ 1 h 14"/>
                  <a:gd name="T34" fmla="*/ 0 w 54"/>
                  <a:gd name="T35" fmla="*/ 1 h 14"/>
                  <a:gd name="T36" fmla="*/ 0 w 54"/>
                  <a:gd name="T37" fmla="*/ 88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4"/>
                  <a:gd name="T59" fmla="*/ 54 w 54"/>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4">
                    <a:moveTo>
                      <a:pt x="0" y="13"/>
                    </a:moveTo>
                    <a:lnTo>
                      <a:pt x="3" y="11"/>
                    </a:lnTo>
                    <a:lnTo>
                      <a:pt x="9" y="11"/>
                    </a:lnTo>
                    <a:lnTo>
                      <a:pt x="16" y="10"/>
                    </a:lnTo>
                    <a:lnTo>
                      <a:pt x="23" y="10"/>
                    </a:lnTo>
                    <a:lnTo>
                      <a:pt x="32" y="10"/>
                    </a:lnTo>
                    <a:lnTo>
                      <a:pt x="39" y="10"/>
                    </a:lnTo>
                    <a:lnTo>
                      <a:pt x="46" y="11"/>
                    </a:lnTo>
                    <a:lnTo>
                      <a:pt x="49" y="14"/>
                    </a:lnTo>
                    <a:lnTo>
                      <a:pt x="54" y="6"/>
                    </a:lnTo>
                    <a:lnTo>
                      <a:pt x="48" y="3"/>
                    </a:lnTo>
                    <a:lnTo>
                      <a:pt x="40" y="2"/>
                    </a:lnTo>
                    <a:lnTo>
                      <a:pt x="32" y="0"/>
                    </a:lnTo>
                    <a:lnTo>
                      <a:pt x="23" y="2"/>
                    </a:lnTo>
                    <a:lnTo>
                      <a:pt x="15" y="2"/>
                    </a:lnTo>
                    <a:lnTo>
                      <a:pt x="8" y="3"/>
                    </a:lnTo>
                    <a:lnTo>
                      <a:pt x="2" y="3"/>
                    </a:lnTo>
                    <a:lnTo>
                      <a:pt x="0" y="3"/>
                    </a:lnTo>
                    <a:lnTo>
                      <a:pt x="0" y="1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59" name="Freeform 129"/>
              <p:cNvSpPr>
                <a:spLocks noChangeArrowheads="1"/>
              </p:cNvSpPr>
              <p:nvPr/>
            </p:nvSpPr>
            <p:spPr bwMode="auto">
              <a:xfrm>
                <a:off x="5558" y="190"/>
                <a:ext cx="49" cy="110"/>
              </a:xfrm>
              <a:custGeom>
                <a:avLst/>
                <a:gdLst>
                  <a:gd name="T0" fmla="*/ 0 w 52"/>
                  <a:gd name="T1" fmla="*/ 23428 h 106"/>
                  <a:gd name="T2" fmla="*/ 1 w 52"/>
                  <a:gd name="T3" fmla="*/ 25207 h 106"/>
                  <a:gd name="T4" fmla="*/ 3 w 52"/>
                  <a:gd name="T5" fmla="*/ 25474 h 106"/>
                  <a:gd name="T6" fmla="*/ 7 w 52"/>
                  <a:gd name="T7" fmla="*/ 25917 h 106"/>
                  <a:gd name="T8" fmla="*/ 393 w 52"/>
                  <a:gd name="T9" fmla="*/ 25474 h 106"/>
                  <a:gd name="T10" fmla="*/ 521 w 52"/>
                  <a:gd name="T11" fmla="*/ 24975 h 106"/>
                  <a:gd name="T12" fmla="*/ 730 w 52"/>
                  <a:gd name="T13" fmla="*/ 23428 h 106"/>
                  <a:gd name="T14" fmla="*/ 913 w 52"/>
                  <a:gd name="T15" fmla="*/ 22400 h 106"/>
                  <a:gd name="T16" fmla="*/ 1081 w 52"/>
                  <a:gd name="T17" fmla="*/ 20458 h 106"/>
                  <a:gd name="T18" fmla="*/ 1224 w 52"/>
                  <a:gd name="T19" fmla="*/ 18665 h 106"/>
                  <a:gd name="T20" fmla="*/ 1449 w 52"/>
                  <a:gd name="T21" fmla="*/ 16462 h 106"/>
                  <a:gd name="T22" fmla="*/ 1531 w 52"/>
                  <a:gd name="T23" fmla="*/ 14085 h 106"/>
                  <a:gd name="T24" fmla="*/ 1621 w 52"/>
                  <a:gd name="T25" fmla="*/ 11421 h 106"/>
                  <a:gd name="T26" fmla="*/ 1651 w 52"/>
                  <a:gd name="T27" fmla="*/ 8943 h 106"/>
                  <a:gd name="T28" fmla="*/ 1651 w 52"/>
                  <a:gd name="T29" fmla="*/ 5951 h 106"/>
                  <a:gd name="T30" fmla="*/ 1600 w 52"/>
                  <a:gd name="T31" fmla="*/ 3019 h 106"/>
                  <a:gd name="T32" fmla="*/ 1449 w 52"/>
                  <a:gd name="T33" fmla="*/ 2 h 106"/>
                  <a:gd name="T34" fmla="*/ 1429 w 52"/>
                  <a:gd name="T35" fmla="*/ 1 h 106"/>
                  <a:gd name="T36" fmla="*/ 1371 w 52"/>
                  <a:gd name="T37" fmla="*/ 0 h 106"/>
                  <a:gd name="T38" fmla="*/ 1352 w 52"/>
                  <a:gd name="T39" fmla="*/ 1 h 106"/>
                  <a:gd name="T40" fmla="*/ 1224 w 52"/>
                  <a:gd name="T41" fmla="*/ 1 h 106"/>
                  <a:gd name="T42" fmla="*/ 1081 w 52"/>
                  <a:gd name="T43" fmla="*/ 4 h 106"/>
                  <a:gd name="T44" fmla="*/ 924 w 52"/>
                  <a:gd name="T45" fmla="*/ 2446 h 106"/>
                  <a:gd name="T46" fmla="*/ 730 w 52"/>
                  <a:gd name="T47" fmla="*/ 3750 h 106"/>
                  <a:gd name="T48" fmla="*/ 521 w 52"/>
                  <a:gd name="T49" fmla="*/ 5833 h 106"/>
                  <a:gd name="T50" fmla="*/ 393 w 52"/>
                  <a:gd name="T51" fmla="*/ 7966 h 106"/>
                  <a:gd name="T52" fmla="*/ 8 w 52"/>
                  <a:gd name="T53" fmla="*/ 9895 h 106"/>
                  <a:gd name="T54" fmla="*/ 6 w 52"/>
                  <a:gd name="T55" fmla="*/ 12061 h 106"/>
                  <a:gd name="T56" fmla="*/ 3 w 52"/>
                  <a:gd name="T57" fmla="*/ 14085 h 106"/>
                  <a:gd name="T58" fmla="*/ 1 w 52"/>
                  <a:gd name="T59" fmla="*/ 16132 h 106"/>
                  <a:gd name="T60" fmla="*/ 0 w 52"/>
                  <a:gd name="T61" fmla="*/ 18027 h 106"/>
                  <a:gd name="T62" fmla="*/ 0 w 52"/>
                  <a:gd name="T63" fmla="*/ 19928 h 106"/>
                  <a:gd name="T64" fmla="*/ 0 w 52"/>
                  <a:gd name="T65" fmla="*/ 21451 h 106"/>
                  <a:gd name="T66" fmla="*/ 0 w 52"/>
                  <a:gd name="T67" fmla="*/ 22909 h 106"/>
                  <a:gd name="T68" fmla="*/ 0 w 52"/>
                  <a:gd name="T69" fmla="*/ 23428 h 10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2"/>
                  <a:gd name="T106" fmla="*/ 0 h 106"/>
                  <a:gd name="T107" fmla="*/ 52 w 52"/>
                  <a:gd name="T108" fmla="*/ 106 h 10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2" h="106">
                    <a:moveTo>
                      <a:pt x="0" y="97"/>
                    </a:moveTo>
                    <a:lnTo>
                      <a:pt x="1" y="103"/>
                    </a:lnTo>
                    <a:lnTo>
                      <a:pt x="3" y="105"/>
                    </a:lnTo>
                    <a:lnTo>
                      <a:pt x="7" y="106"/>
                    </a:lnTo>
                    <a:lnTo>
                      <a:pt x="12" y="105"/>
                    </a:lnTo>
                    <a:lnTo>
                      <a:pt x="17" y="102"/>
                    </a:lnTo>
                    <a:lnTo>
                      <a:pt x="23" y="97"/>
                    </a:lnTo>
                    <a:lnTo>
                      <a:pt x="28" y="92"/>
                    </a:lnTo>
                    <a:lnTo>
                      <a:pt x="34" y="85"/>
                    </a:lnTo>
                    <a:lnTo>
                      <a:pt x="39" y="76"/>
                    </a:lnTo>
                    <a:lnTo>
                      <a:pt x="45" y="68"/>
                    </a:lnTo>
                    <a:lnTo>
                      <a:pt x="48" y="58"/>
                    </a:lnTo>
                    <a:lnTo>
                      <a:pt x="51" y="47"/>
                    </a:lnTo>
                    <a:lnTo>
                      <a:pt x="52" y="36"/>
                    </a:lnTo>
                    <a:lnTo>
                      <a:pt x="52" y="25"/>
                    </a:lnTo>
                    <a:lnTo>
                      <a:pt x="50" y="13"/>
                    </a:lnTo>
                    <a:lnTo>
                      <a:pt x="45" y="2"/>
                    </a:lnTo>
                    <a:lnTo>
                      <a:pt x="44" y="1"/>
                    </a:lnTo>
                    <a:lnTo>
                      <a:pt x="43" y="0"/>
                    </a:lnTo>
                    <a:lnTo>
                      <a:pt x="42" y="1"/>
                    </a:lnTo>
                    <a:lnTo>
                      <a:pt x="39" y="1"/>
                    </a:lnTo>
                    <a:lnTo>
                      <a:pt x="34" y="4"/>
                    </a:lnTo>
                    <a:lnTo>
                      <a:pt x="29" y="10"/>
                    </a:lnTo>
                    <a:lnTo>
                      <a:pt x="23" y="16"/>
                    </a:lnTo>
                    <a:lnTo>
                      <a:pt x="17" y="24"/>
                    </a:lnTo>
                    <a:lnTo>
                      <a:pt x="12" y="33"/>
                    </a:lnTo>
                    <a:lnTo>
                      <a:pt x="8" y="41"/>
                    </a:lnTo>
                    <a:lnTo>
                      <a:pt x="6" y="49"/>
                    </a:lnTo>
                    <a:lnTo>
                      <a:pt x="3" y="58"/>
                    </a:lnTo>
                    <a:lnTo>
                      <a:pt x="1" y="66"/>
                    </a:lnTo>
                    <a:lnTo>
                      <a:pt x="0" y="74"/>
                    </a:lnTo>
                    <a:lnTo>
                      <a:pt x="0" y="81"/>
                    </a:lnTo>
                    <a:lnTo>
                      <a:pt x="0" y="87"/>
                    </a:lnTo>
                    <a:lnTo>
                      <a:pt x="0" y="93"/>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60" name="Freeform 130"/>
              <p:cNvSpPr>
                <a:spLocks noChangeArrowheads="1"/>
              </p:cNvSpPr>
              <p:nvPr/>
            </p:nvSpPr>
            <p:spPr bwMode="auto">
              <a:xfrm>
                <a:off x="5554" y="190"/>
                <a:ext cx="58" cy="115"/>
              </a:xfrm>
              <a:custGeom>
                <a:avLst/>
                <a:gdLst>
                  <a:gd name="T0" fmla="*/ 3014 w 60"/>
                  <a:gd name="T1" fmla="*/ 4 h 111"/>
                  <a:gd name="T2" fmla="*/ 3351 w 60"/>
                  <a:gd name="T3" fmla="*/ 2576 h 111"/>
                  <a:gd name="T4" fmla="*/ 3429 w 60"/>
                  <a:gd name="T5" fmla="*/ 4822 h 111"/>
                  <a:gd name="T6" fmla="*/ 3429 w 60"/>
                  <a:gd name="T7" fmla="*/ 6978 h 111"/>
                  <a:gd name="T8" fmla="*/ 3354 w 60"/>
                  <a:gd name="T9" fmla="*/ 8843 h 111"/>
                  <a:gd name="T10" fmla="*/ 3146 w 60"/>
                  <a:gd name="T11" fmla="*/ 10726 h 111"/>
                  <a:gd name="T12" fmla="*/ 2946 w 60"/>
                  <a:gd name="T13" fmla="*/ 12813 h 111"/>
                  <a:gd name="T14" fmla="*/ 2649 w 60"/>
                  <a:gd name="T15" fmla="*/ 14166 h 111"/>
                  <a:gd name="T16" fmla="*/ 2277 w 60"/>
                  <a:gd name="T17" fmla="*/ 15818 h 111"/>
                  <a:gd name="T18" fmla="*/ 1876 w 60"/>
                  <a:gd name="T19" fmla="*/ 17028 h 111"/>
                  <a:gd name="T20" fmla="*/ 1548 w 60"/>
                  <a:gd name="T21" fmla="*/ 18172 h 111"/>
                  <a:gd name="T22" fmla="*/ 1120 w 60"/>
                  <a:gd name="T23" fmla="*/ 18718 h 111"/>
                  <a:gd name="T24" fmla="*/ 866 w 60"/>
                  <a:gd name="T25" fmla="*/ 19480 h 111"/>
                  <a:gd name="T26" fmla="*/ 714 w 60"/>
                  <a:gd name="T27" fmla="*/ 19576 h 111"/>
                  <a:gd name="T28" fmla="*/ 669 w 60"/>
                  <a:gd name="T29" fmla="*/ 19576 h 111"/>
                  <a:gd name="T30" fmla="*/ 627 w 60"/>
                  <a:gd name="T31" fmla="*/ 19480 h 111"/>
                  <a:gd name="T32" fmla="*/ 627 w 60"/>
                  <a:gd name="T33" fmla="*/ 18485 h 111"/>
                  <a:gd name="T34" fmla="*/ 0 w 60"/>
                  <a:gd name="T35" fmla="*/ 18485 h 111"/>
                  <a:gd name="T36" fmla="*/ 1 w 60"/>
                  <a:gd name="T37" fmla="*/ 19802 h 111"/>
                  <a:gd name="T38" fmla="*/ 5 w 60"/>
                  <a:gd name="T39" fmla="*/ 21003 h 111"/>
                  <a:gd name="T40" fmla="*/ 714 w 60"/>
                  <a:gd name="T41" fmla="*/ 21237 h 111"/>
                  <a:gd name="T42" fmla="*/ 1051 w 60"/>
                  <a:gd name="T43" fmla="*/ 21003 h 111"/>
                  <a:gd name="T44" fmla="*/ 1548 w 60"/>
                  <a:gd name="T45" fmla="*/ 20424 h 111"/>
                  <a:gd name="T46" fmla="*/ 2002 w 60"/>
                  <a:gd name="T47" fmla="*/ 19576 h 111"/>
                  <a:gd name="T48" fmla="*/ 2277 w 60"/>
                  <a:gd name="T49" fmla="*/ 18273 h 111"/>
                  <a:gd name="T50" fmla="*/ 2763 w 60"/>
                  <a:gd name="T51" fmla="*/ 16916 h 111"/>
                  <a:gd name="T52" fmla="*/ 3146 w 60"/>
                  <a:gd name="T53" fmla="*/ 15193 h 111"/>
                  <a:gd name="T54" fmla="*/ 3429 w 60"/>
                  <a:gd name="T55" fmla="*/ 13435 h 111"/>
                  <a:gd name="T56" fmla="*/ 3811 w 60"/>
                  <a:gd name="T57" fmla="*/ 11345 h 111"/>
                  <a:gd name="T58" fmla="*/ 3901 w 60"/>
                  <a:gd name="T59" fmla="*/ 9203 h 111"/>
                  <a:gd name="T60" fmla="*/ 4064 w 60"/>
                  <a:gd name="T61" fmla="*/ 6978 h 111"/>
                  <a:gd name="T62" fmla="*/ 4064 w 60"/>
                  <a:gd name="T63" fmla="*/ 4596 h 111"/>
                  <a:gd name="T64" fmla="*/ 3816 w 60"/>
                  <a:gd name="T65" fmla="*/ 2239 h 111"/>
                  <a:gd name="T66" fmla="*/ 3575 w 60"/>
                  <a:gd name="T67" fmla="*/ 0 h 111"/>
                  <a:gd name="T68" fmla="*/ 3014 w 60"/>
                  <a:gd name="T69" fmla="*/ 4 h 11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111"/>
                  <a:gd name="T107" fmla="*/ 60 w 60"/>
                  <a:gd name="T108" fmla="*/ 111 h 11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111">
                    <a:moveTo>
                      <a:pt x="46" y="4"/>
                    </a:moveTo>
                    <a:lnTo>
                      <a:pt x="50" y="14"/>
                    </a:lnTo>
                    <a:lnTo>
                      <a:pt x="52" y="25"/>
                    </a:lnTo>
                    <a:lnTo>
                      <a:pt x="52" y="36"/>
                    </a:lnTo>
                    <a:lnTo>
                      <a:pt x="51" y="46"/>
                    </a:lnTo>
                    <a:lnTo>
                      <a:pt x="48" y="56"/>
                    </a:lnTo>
                    <a:lnTo>
                      <a:pt x="44" y="66"/>
                    </a:lnTo>
                    <a:lnTo>
                      <a:pt x="40" y="74"/>
                    </a:lnTo>
                    <a:lnTo>
                      <a:pt x="35" y="82"/>
                    </a:lnTo>
                    <a:lnTo>
                      <a:pt x="29" y="89"/>
                    </a:lnTo>
                    <a:lnTo>
                      <a:pt x="23" y="94"/>
                    </a:lnTo>
                    <a:lnTo>
                      <a:pt x="18" y="98"/>
                    </a:lnTo>
                    <a:lnTo>
                      <a:pt x="14" y="101"/>
                    </a:lnTo>
                    <a:lnTo>
                      <a:pt x="11" y="102"/>
                    </a:lnTo>
                    <a:lnTo>
                      <a:pt x="10" y="102"/>
                    </a:lnTo>
                    <a:lnTo>
                      <a:pt x="9" y="101"/>
                    </a:lnTo>
                    <a:lnTo>
                      <a:pt x="9" y="97"/>
                    </a:lnTo>
                    <a:lnTo>
                      <a:pt x="0" y="97"/>
                    </a:lnTo>
                    <a:lnTo>
                      <a:pt x="1" y="104"/>
                    </a:lnTo>
                    <a:lnTo>
                      <a:pt x="5" y="109"/>
                    </a:lnTo>
                    <a:lnTo>
                      <a:pt x="11" y="111"/>
                    </a:lnTo>
                    <a:lnTo>
                      <a:pt x="17" y="109"/>
                    </a:lnTo>
                    <a:lnTo>
                      <a:pt x="23" y="106"/>
                    </a:lnTo>
                    <a:lnTo>
                      <a:pt x="30" y="102"/>
                    </a:lnTo>
                    <a:lnTo>
                      <a:pt x="35" y="95"/>
                    </a:lnTo>
                    <a:lnTo>
                      <a:pt x="41" y="87"/>
                    </a:lnTo>
                    <a:lnTo>
                      <a:pt x="48" y="79"/>
                    </a:lnTo>
                    <a:lnTo>
                      <a:pt x="52" y="70"/>
                    </a:lnTo>
                    <a:lnTo>
                      <a:pt x="56" y="59"/>
                    </a:lnTo>
                    <a:lnTo>
                      <a:pt x="59" y="48"/>
                    </a:lnTo>
                    <a:lnTo>
                      <a:pt x="60" y="36"/>
                    </a:lnTo>
                    <a:lnTo>
                      <a:pt x="60" y="24"/>
                    </a:lnTo>
                    <a:lnTo>
                      <a:pt x="58" y="12"/>
                    </a:lnTo>
                    <a:lnTo>
                      <a:pt x="53" y="0"/>
                    </a:lnTo>
                    <a:lnTo>
                      <a:pt x="46"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61" name="Freeform 131"/>
              <p:cNvSpPr>
                <a:spLocks noChangeArrowheads="1"/>
              </p:cNvSpPr>
              <p:nvPr/>
            </p:nvSpPr>
            <p:spPr bwMode="auto">
              <a:xfrm>
                <a:off x="5561" y="183"/>
                <a:ext cx="43" cy="48"/>
              </a:xfrm>
              <a:custGeom>
                <a:avLst/>
                <a:gdLst>
                  <a:gd name="T0" fmla="*/ 492 w 46"/>
                  <a:gd name="T1" fmla="*/ 15430 h 49"/>
                  <a:gd name="T2" fmla="*/ 604 w 46"/>
                  <a:gd name="T3" fmla="*/ 12704 h 49"/>
                  <a:gd name="T4" fmla="*/ 828 w 46"/>
                  <a:gd name="T5" fmla="*/ 10299 h 49"/>
                  <a:gd name="T6" fmla="*/ 1212 w 46"/>
                  <a:gd name="T7" fmla="*/ 7522 h 49"/>
                  <a:gd name="T8" fmla="*/ 1441 w 46"/>
                  <a:gd name="T9" fmla="*/ 5807 h 49"/>
                  <a:gd name="T10" fmla="*/ 1663 w 46"/>
                  <a:gd name="T11" fmla="*/ 3937 h 49"/>
                  <a:gd name="T12" fmla="*/ 1976 w 46"/>
                  <a:gd name="T13" fmla="*/ 3096 h 49"/>
                  <a:gd name="T14" fmla="*/ 2010 w 46"/>
                  <a:gd name="T15" fmla="*/ 3096 h 49"/>
                  <a:gd name="T16" fmla="*/ 2010 w 46"/>
                  <a:gd name="T17" fmla="*/ 2868 h 49"/>
                  <a:gd name="T18" fmla="*/ 1976 w 46"/>
                  <a:gd name="T19" fmla="*/ 2868 h 49"/>
                  <a:gd name="T20" fmla="*/ 2282 w 46"/>
                  <a:gd name="T21" fmla="*/ 73 h 49"/>
                  <a:gd name="T22" fmla="*/ 2143 w 46"/>
                  <a:gd name="T23" fmla="*/ 1 h 49"/>
                  <a:gd name="T24" fmla="*/ 2010 w 46"/>
                  <a:gd name="T25" fmla="*/ 0 h 49"/>
                  <a:gd name="T26" fmla="*/ 1772 w 46"/>
                  <a:gd name="T27" fmla="*/ 1 h 49"/>
                  <a:gd name="T28" fmla="*/ 1663 w 46"/>
                  <a:gd name="T29" fmla="*/ 2 h 49"/>
                  <a:gd name="T30" fmla="*/ 1375 w 46"/>
                  <a:gd name="T31" fmla="*/ 82 h 49"/>
                  <a:gd name="T32" fmla="*/ 1138 w 46"/>
                  <a:gd name="T33" fmla="*/ 3367 h 49"/>
                  <a:gd name="T34" fmla="*/ 730 w 46"/>
                  <a:gd name="T35" fmla="*/ 6262 h 49"/>
                  <a:gd name="T36" fmla="*/ 557 w 46"/>
                  <a:gd name="T37" fmla="*/ 8590 h 49"/>
                  <a:gd name="T38" fmla="*/ 6 w 46"/>
                  <a:gd name="T39" fmla="*/ 11120 h 49"/>
                  <a:gd name="T40" fmla="*/ 0 w 46"/>
                  <a:gd name="T41" fmla="*/ 14075 h 49"/>
                  <a:gd name="T42" fmla="*/ 492 w 46"/>
                  <a:gd name="T43" fmla="*/ 1543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6"/>
                  <a:gd name="T67" fmla="*/ 0 h 49"/>
                  <a:gd name="T68" fmla="*/ 46 w 46"/>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6" h="49">
                    <a:moveTo>
                      <a:pt x="9" y="49"/>
                    </a:moveTo>
                    <a:lnTo>
                      <a:pt x="13" y="40"/>
                    </a:lnTo>
                    <a:lnTo>
                      <a:pt x="18" y="32"/>
                    </a:lnTo>
                    <a:lnTo>
                      <a:pt x="24" y="24"/>
                    </a:lnTo>
                    <a:lnTo>
                      <a:pt x="29" y="18"/>
                    </a:lnTo>
                    <a:lnTo>
                      <a:pt x="34" y="13"/>
                    </a:lnTo>
                    <a:lnTo>
                      <a:pt x="39" y="10"/>
                    </a:lnTo>
                    <a:lnTo>
                      <a:pt x="40" y="10"/>
                    </a:lnTo>
                    <a:lnTo>
                      <a:pt x="40" y="9"/>
                    </a:lnTo>
                    <a:lnTo>
                      <a:pt x="39" y="9"/>
                    </a:lnTo>
                    <a:lnTo>
                      <a:pt x="46" y="5"/>
                    </a:lnTo>
                    <a:lnTo>
                      <a:pt x="44" y="1"/>
                    </a:lnTo>
                    <a:lnTo>
                      <a:pt x="40" y="0"/>
                    </a:lnTo>
                    <a:lnTo>
                      <a:pt x="36" y="1"/>
                    </a:lnTo>
                    <a:lnTo>
                      <a:pt x="34" y="2"/>
                    </a:lnTo>
                    <a:lnTo>
                      <a:pt x="28" y="6"/>
                    </a:lnTo>
                    <a:lnTo>
                      <a:pt x="23" y="11"/>
                    </a:lnTo>
                    <a:lnTo>
                      <a:pt x="16" y="19"/>
                    </a:lnTo>
                    <a:lnTo>
                      <a:pt x="11" y="27"/>
                    </a:lnTo>
                    <a:lnTo>
                      <a:pt x="6" y="35"/>
                    </a:lnTo>
                    <a:lnTo>
                      <a:pt x="0" y="44"/>
                    </a:lnTo>
                    <a:lnTo>
                      <a:pt x="9" y="4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62" name="Freeform 132"/>
              <p:cNvSpPr>
                <a:spLocks noChangeArrowheads="1"/>
              </p:cNvSpPr>
              <p:nvPr/>
            </p:nvSpPr>
            <p:spPr bwMode="auto">
              <a:xfrm>
                <a:off x="5553" y="230"/>
                <a:ext cx="12" cy="57"/>
              </a:xfrm>
              <a:custGeom>
                <a:avLst/>
                <a:gdLst>
                  <a:gd name="T0" fmla="*/ 59 w 17"/>
                  <a:gd name="T1" fmla="*/ 15386 h 58"/>
                  <a:gd name="T2" fmla="*/ 59 w 17"/>
                  <a:gd name="T3" fmla="*/ 14662 h 58"/>
                  <a:gd name="T4" fmla="*/ 59 w 17"/>
                  <a:gd name="T5" fmla="*/ 12659 h 58"/>
                  <a:gd name="T6" fmla="*/ 59 w 17"/>
                  <a:gd name="T7" fmla="*/ 11588 h 58"/>
                  <a:gd name="T8" fmla="*/ 59 w 17"/>
                  <a:gd name="T9" fmla="*/ 9360 h 58"/>
                  <a:gd name="T10" fmla="*/ 62 w 17"/>
                  <a:gd name="T11" fmla="*/ 7559 h 58"/>
                  <a:gd name="T12" fmla="*/ 68 w 17"/>
                  <a:gd name="T13" fmla="*/ 5427 h 58"/>
                  <a:gd name="T14" fmla="*/ 73 w 17"/>
                  <a:gd name="T15" fmla="*/ 3059 h 58"/>
                  <a:gd name="T16" fmla="*/ 87 w 17"/>
                  <a:gd name="T17" fmla="*/ 55 h 58"/>
                  <a:gd name="T18" fmla="*/ 1 w 17"/>
                  <a:gd name="T19" fmla="*/ 0 h 58"/>
                  <a:gd name="T20" fmla="*/ 1 w 17"/>
                  <a:gd name="T21" fmla="*/ 2387 h 58"/>
                  <a:gd name="T22" fmla="*/ 1 w 17"/>
                  <a:gd name="T23" fmla="*/ 5000 h 58"/>
                  <a:gd name="T24" fmla="*/ 1 w 17"/>
                  <a:gd name="T25" fmla="*/ 7305 h 58"/>
                  <a:gd name="T26" fmla="*/ 1 w 17"/>
                  <a:gd name="T27" fmla="*/ 9065 h 58"/>
                  <a:gd name="T28" fmla="*/ 1 w 17"/>
                  <a:gd name="T29" fmla="*/ 11443 h 58"/>
                  <a:gd name="T30" fmla="*/ 1 w 17"/>
                  <a:gd name="T31" fmla="*/ 12659 h 58"/>
                  <a:gd name="T32" fmla="*/ 0 w 17"/>
                  <a:gd name="T33" fmla="*/ 14662 h 58"/>
                  <a:gd name="T34" fmla="*/ 1 w 17"/>
                  <a:gd name="T35" fmla="*/ 15386 h 58"/>
                  <a:gd name="T36" fmla="*/ 59 w 17"/>
                  <a:gd name="T37" fmla="*/ 15386 h 5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58"/>
                  <a:gd name="T59" fmla="*/ 17 w 17"/>
                  <a:gd name="T60" fmla="*/ 58 h 5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58">
                    <a:moveTo>
                      <a:pt x="10" y="58"/>
                    </a:moveTo>
                    <a:lnTo>
                      <a:pt x="10" y="54"/>
                    </a:lnTo>
                    <a:lnTo>
                      <a:pt x="10" y="48"/>
                    </a:lnTo>
                    <a:lnTo>
                      <a:pt x="10" y="43"/>
                    </a:lnTo>
                    <a:lnTo>
                      <a:pt x="10" y="35"/>
                    </a:lnTo>
                    <a:lnTo>
                      <a:pt x="11" y="28"/>
                    </a:lnTo>
                    <a:lnTo>
                      <a:pt x="13" y="20"/>
                    </a:lnTo>
                    <a:lnTo>
                      <a:pt x="14" y="12"/>
                    </a:lnTo>
                    <a:lnTo>
                      <a:pt x="17" y="5"/>
                    </a:lnTo>
                    <a:lnTo>
                      <a:pt x="8" y="0"/>
                    </a:lnTo>
                    <a:lnTo>
                      <a:pt x="6" y="9"/>
                    </a:lnTo>
                    <a:lnTo>
                      <a:pt x="3" y="18"/>
                    </a:lnTo>
                    <a:lnTo>
                      <a:pt x="2" y="27"/>
                    </a:lnTo>
                    <a:lnTo>
                      <a:pt x="1" y="34"/>
                    </a:lnTo>
                    <a:lnTo>
                      <a:pt x="1" y="42"/>
                    </a:lnTo>
                    <a:lnTo>
                      <a:pt x="1" y="48"/>
                    </a:lnTo>
                    <a:lnTo>
                      <a:pt x="0" y="54"/>
                    </a:lnTo>
                    <a:lnTo>
                      <a:pt x="1" y="58"/>
                    </a:lnTo>
                    <a:lnTo>
                      <a:pt x="1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63" name="Freeform 133"/>
              <p:cNvSpPr>
                <a:spLocks noChangeArrowheads="1"/>
              </p:cNvSpPr>
              <p:nvPr/>
            </p:nvSpPr>
            <p:spPr bwMode="auto">
              <a:xfrm>
                <a:off x="316" y="99"/>
                <a:ext cx="97" cy="55"/>
              </a:xfrm>
              <a:custGeom>
                <a:avLst/>
                <a:gdLst>
                  <a:gd name="T0" fmla="*/ 93 w 108"/>
                  <a:gd name="T1" fmla="*/ 0 h 58"/>
                  <a:gd name="T2" fmla="*/ 4 w 108"/>
                  <a:gd name="T3" fmla="*/ 0 h 58"/>
                  <a:gd name="T4" fmla="*/ 4 w 108"/>
                  <a:gd name="T5" fmla="*/ 1 h 58"/>
                  <a:gd name="T6" fmla="*/ 2 w 108"/>
                  <a:gd name="T7" fmla="*/ 2 h 58"/>
                  <a:gd name="T8" fmla="*/ 1 w 108"/>
                  <a:gd name="T9" fmla="*/ 3 h 58"/>
                  <a:gd name="T10" fmla="*/ 0 w 108"/>
                  <a:gd name="T11" fmla="*/ 29 h 58"/>
                  <a:gd name="T12" fmla="*/ 1 w 108"/>
                  <a:gd name="T13" fmla="*/ 293 h 58"/>
                  <a:gd name="T14" fmla="*/ 4 w 108"/>
                  <a:gd name="T15" fmla="*/ 417 h 58"/>
                  <a:gd name="T16" fmla="*/ 4 w 108"/>
                  <a:gd name="T17" fmla="*/ 565 h 58"/>
                  <a:gd name="T18" fmla="*/ 128 w 108"/>
                  <a:gd name="T19" fmla="*/ 758 h 58"/>
                  <a:gd name="T20" fmla="*/ 181 w 108"/>
                  <a:gd name="T21" fmla="*/ 882 h 58"/>
                  <a:gd name="T22" fmla="*/ 267 w 108"/>
                  <a:gd name="T23" fmla="*/ 1020 h 58"/>
                  <a:gd name="T24" fmla="*/ 340 w 108"/>
                  <a:gd name="T25" fmla="*/ 1187 h 58"/>
                  <a:gd name="T26" fmla="*/ 434 w 108"/>
                  <a:gd name="T27" fmla="*/ 1248 h 58"/>
                  <a:gd name="T28" fmla="*/ 522 w 108"/>
                  <a:gd name="T29" fmla="*/ 1314 h 58"/>
                  <a:gd name="T30" fmla="*/ 632 w 108"/>
                  <a:gd name="T31" fmla="*/ 1326 h 58"/>
                  <a:gd name="T32" fmla="*/ 729 w 108"/>
                  <a:gd name="T33" fmla="*/ 1326 h 58"/>
                  <a:gd name="T34" fmla="*/ 847 w 108"/>
                  <a:gd name="T35" fmla="*/ 1262 h 58"/>
                  <a:gd name="T36" fmla="*/ 945 w 108"/>
                  <a:gd name="T37" fmla="*/ 1190 h 58"/>
                  <a:gd name="T38" fmla="*/ 946 w 108"/>
                  <a:gd name="T39" fmla="*/ 1187 h 58"/>
                  <a:gd name="T40" fmla="*/ 946 w 108"/>
                  <a:gd name="T41" fmla="*/ 1083 h 58"/>
                  <a:gd name="T42" fmla="*/ 946 w 108"/>
                  <a:gd name="T43" fmla="*/ 1073 h 58"/>
                  <a:gd name="T44" fmla="*/ 945 w 108"/>
                  <a:gd name="T45" fmla="*/ 1020 h 58"/>
                  <a:gd name="T46" fmla="*/ 904 w 108"/>
                  <a:gd name="T47" fmla="*/ 889 h 58"/>
                  <a:gd name="T48" fmla="*/ 856 w 108"/>
                  <a:gd name="T49" fmla="*/ 758 h 58"/>
                  <a:gd name="T50" fmla="*/ 803 w 108"/>
                  <a:gd name="T51" fmla="*/ 565 h 58"/>
                  <a:gd name="T52" fmla="*/ 729 w 108"/>
                  <a:gd name="T53" fmla="*/ 417 h 58"/>
                  <a:gd name="T54" fmla="*/ 654 w 108"/>
                  <a:gd name="T55" fmla="*/ 308 h 58"/>
                  <a:gd name="T56" fmla="*/ 580 w 108"/>
                  <a:gd name="T57" fmla="*/ 31 h 58"/>
                  <a:gd name="T58" fmla="*/ 510 w 108"/>
                  <a:gd name="T59" fmla="*/ 6 h 58"/>
                  <a:gd name="T60" fmla="*/ 434 w 108"/>
                  <a:gd name="T61" fmla="*/ 3 h 58"/>
                  <a:gd name="T62" fmla="*/ 358 w 108"/>
                  <a:gd name="T63" fmla="*/ 1 h 58"/>
                  <a:gd name="T64" fmla="*/ 288 w 108"/>
                  <a:gd name="T65" fmla="*/ 0 h 58"/>
                  <a:gd name="T66" fmla="*/ 216 w 108"/>
                  <a:gd name="T67" fmla="*/ 0 h 58"/>
                  <a:gd name="T68" fmla="*/ 154 w 108"/>
                  <a:gd name="T69" fmla="*/ 0 h 58"/>
                  <a:gd name="T70" fmla="*/ 115 w 108"/>
                  <a:gd name="T71" fmla="*/ 0 h 58"/>
                  <a:gd name="T72" fmla="*/ 93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9" y="0"/>
                    </a:moveTo>
                    <a:lnTo>
                      <a:pt x="6" y="0"/>
                    </a:lnTo>
                    <a:lnTo>
                      <a:pt x="4" y="1"/>
                    </a:lnTo>
                    <a:lnTo>
                      <a:pt x="2" y="2"/>
                    </a:lnTo>
                    <a:lnTo>
                      <a:pt x="1" y="3"/>
                    </a:lnTo>
                    <a:lnTo>
                      <a:pt x="0" y="8"/>
                    </a:lnTo>
                    <a:lnTo>
                      <a:pt x="1" y="12"/>
                    </a:lnTo>
                    <a:lnTo>
                      <a:pt x="4" y="19"/>
                    </a:lnTo>
                    <a:lnTo>
                      <a:pt x="8" y="25"/>
                    </a:lnTo>
                    <a:lnTo>
                      <a:pt x="15" y="32"/>
                    </a:lnTo>
                    <a:lnTo>
                      <a:pt x="22" y="38"/>
                    </a:lnTo>
                    <a:lnTo>
                      <a:pt x="30" y="44"/>
                    </a:lnTo>
                    <a:lnTo>
                      <a:pt x="39" y="50"/>
                    </a:lnTo>
                    <a:lnTo>
                      <a:pt x="49" y="54"/>
                    </a:lnTo>
                    <a:lnTo>
                      <a:pt x="60" y="57"/>
                    </a:lnTo>
                    <a:lnTo>
                      <a:pt x="72" y="58"/>
                    </a:lnTo>
                    <a:lnTo>
                      <a:pt x="83" y="58"/>
                    </a:lnTo>
                    <a:lnTo>
                      <a:pt x="95" y="55"/>
                    </a:lnTo>
                    <a:lnTo>
                      <a:pt x="107" y="51"/>
                    </a:lnTo>
                    <a:lnTo>
                      <a:pt x="108" y="50"/>
                    </a:lnTo>
                    <a:lnTo>
                      <a:pt x="108" y="47"/>
                    </a:lnTo>
                    <a:lnTo>
                      <a:pt x="108" y="46"/>
                    </a:lnTo>
                    <a:lnTo>
                      <a:pt x="107" y="44"/>
                    </a:lnTo>
                    <a:lnTo>
                      <a:pt x="103" y="39"/>
                    </a:lnTo>
                    <a:lnTo>
                      <a:pt x="98" y="32"/>
                    </a:lnTo>
                    <a:lnTo>
                      <a:pt x="91" y="25"/>
                    </a:lnTo>
                    <a:lnTo>
                      <a:pt x="83" y="19"/>
                    </a:lnTo>
                    <a:lnTo>
                      <a:pt x="75" y="13"/>
                    </a:lnTo>
                    <a:lnTo>
                      <a:pt x="65" y="9"/>
                    </a:lnTo>
                    <a:lnTo>
                      <a:pt x="58" y="6"/>
                    </a:lnTo>
                    <a:lnTo>
                      <a:pt x="49" y="3"/>
                    </a:lnTo>
                    <a:lnTo>
                      <a:pt x="41" y="1"/>
                    </a:lnTo>
                    <a:lnTo>
                      <a:pt x="33" y="0"/>
                    </a:lnTo>
                    <a:lnTo>
                      <a:pt x="25" y="0"/>
                    </a:lnTo>
                    <a:lnTo>
                      <a:pt x="19"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64" name="Freeform 134"/>
              <p:cNvSpPr>
                <a:spLocks noChangeArrowheads="1"/>
              </p:cNvSpPr>
              <p:nvPr/>
            </p:nvSpPr>
            <p:spPr bwMode="auto">
              <a:xfrm>
                <a:off x="310" y="94"/>
                <a:ext cx="103" cy="65"/>
              </a:xfrm>
              <a:custGeom>
                <a:avLst/>
                <a:gdLst>
                  <a:gd name="T0" fmla="*/ 1226 w 114"/>
                  <a:gd name="T1" fmla="*/ 2232 h 67"/>
                  <a:gd name="T2" fmla="*/ 1089 w 114"/>
                  <a:gd name="T3" fmla="*/ 2467 h 67"/>
                  <a:gd name="T4" fmla="*/ 968 w 114"/>
                  <a:gd name="T5" fmla="*/ 2615 h 67"/>
                  <a:gd name="T6" fmla="*/ 858 w 114"/>
                  <a:gd name="T7" fmla="*/ 2615 h 67"/>
                  <a:gd name="T8" fmla="*/ 730 w 114"/>
                  <a:gd name="T9" fmla="*/ 2563 h 67"/>
                  <a:gd name="T10" fmla="*/ 611 w 114"/>
                  <a:gd name="T11" fmla="*/ 2417 h 67"/>
                  <a:gd name="T12" fmla="*/ 509 w 114"/>
                  <a:gd name="T13" fmla="*/ 2196 h 67"/>
                  <a:gd name="T14" fmla="*/ 419 w 114"/>
                  <a:gd name="T15" fmla="*/ 2032 h 67"/>
                  <a:gd name="T16" fmla="*/ 320 w 114"/>
                  <a:gd name="T17" fmla="*/ 1718 h 67"/>
                  <a:gd name="T18" fmla="*/ 252 w 114"/>
                  <a:gd name="T19" fmla="*/ 1464 h 67"/>
                  <a:gd name="T20" fmla="*/ 177 w 114"/>
                  <a:gd name="T21" fmla="*/ 1213 h 67"/>
                  <a:gd name="T22" fmla="*/ 139 w 114"/>
                  <a:gd name="T23" fmla="*/ 906 h 67"/>
                  <a:gd name="T24" fmla="*/ 116 w 114"/>
                  <a:gd name="T25" fmla="*/ 640 h 67"/>
                  <a:gd name="T26" fmla="*/ 116 w 114"/>
                  <a:gd name="T27" fmla="*/ 536 h 67"/>
                  <a:gd name="T28" fmla="*/ 116 w 114"/>
                  <a:gd name="T29" fmla="*/ 451 h 67"/>
                  <a:gd name="T30" fmla="*/ 116 w 114"/>
                  <a:gd name="T31" fmla="*/ 477 h 67"/>
                  <a:gd name="T32" fmla="*/ 124 w 114"/>
                  <a:gd name="T33" fmla="*/ 451 h 67"/>
                  <a:gd name="T34" fmla="*/ 132 w 114"/>
                  <a:gd name="T35" fmla="*/ 451 h 67"/>
                  <a:gd name="T36" fmla="*/ 148 w 114"/>
                  <a:gd name="T37" fmla="*/ 451 h 67"/>
                  <a:gd name="T38" fmla="*/ 148 w 114"/>
                  <a:gd name="T39" fmla="*/ 0 h 67"/>
                  <a:gd name="T40" fmla="*/ 116 w 114"/>
                  <a:gd name="T41" fmla="*/ 0 h 67"/>
                  <a:gd name="T42" fmla="*/ 5 w 114"/>
                  <a:gd name="T43" fmla="*/ 1 h 67"/>
                  <a:gd name="T44" fmla="*/ 4 w 114"/>
                  <a:gd name="T45" fmla="*/ 3 h 67"/>
                  <a:gd name="T46" fmla="*/ 2 w 114"/>
                  <a:gd name="T47" fmla="*/ 6 h 67"/>
                  <a:gd name="T48" fmla="*/ 0 w 114"/>
                  <a:gd name="T49" fmla="*/ 536 h 67"/>
                  <a:gd name="T50" fmla="*/ 3 w 114"/>
                  <a:gd name="T51" fmla="*/ 764 h 67"/>
                  <a:gd name="T52" fmla="*/ 5 w 114"/>
                  <a:gd name="T53" fmla="*/ 1145 h 67"/>
                  <a:gd name="T54" fmla="*/ 116 w 114"/>
                  <a:gd name="T55" fmla="*/ 1444 h 67"/>
                  <a:gd name="T56" fmla="*/ 166 w 114"/>
                  <a:gd name="T57" fmla="*/ 1747 h 67"/>
                  <a:gd name="T58" fmla="*/ 267 w 114"/>
                  <a:gd name="T59" fmla="*/ 2071 h 67"/>
                  <a:gd name="T60" fmla="*/ 352 w 114"/>
                  <a:gd name="T61" fmla="*/ 2334 h 67"/>
                  <a:gd name="T62" fmla="*/ 480 w 114"/>
                  <a:gd name="T63" fmla="*/ 2615 h 67"/>
                  <a:gd name="T64" fmla="*/ 579 w 114"/>
                  <a:gd name="T65" fmla="*/ 2804 h 67"/>
                  <a:gd name="T66" fmla="*/ 715 w 114"/>
                  <a:gd name="T67" fmla="*/ 2972 h 67"/>
                  <a:gd name="T68" fmla="*/ 858 w 114"/>
                  <a:gd name="T69" fmla="*/ 2982 h 67"/>
                  <a:gd name="T70" fmla="*/ 969 w 114"/>
                  <a:gd name="T71" fmla="*/ 2982 h 67"/>
                  <a:gd name="T72" fmla="*/ 1113 w 114"/>
                  <a:gd name="T73" fmla="*/ 2815 h 67"/>
                  <a:gd name="T74" fmla="*/ 1252 w 114"/>
                  <a:gd name="T75" fmla="*/ 2615 h 67"/>
                  <a:gd name="T76" fmla="*/ 1226 w 114"/>
                  <a:gd name="T77" fmla="*/ 2232 h 6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4"/>
                  <a:gd name="T118" fmla="*/ 0 h 67"/>
                  <a:gd name="T119" fmla="*/ 114 w 114"/>
                  <a:gd name="T120" fmla="*/ 67 h 6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4" h="67">
                    <a:moveTo>
                      <a:pt x="109" y="50"/>
                    </a:moveTo>
                    <a:lnTo>
                      <a:pt x="98" y="55"/>
                    </a:lnTo>
                    <a:lnTo>
                      <a:pt x="87" y="58"/>
                    </a:lnTo>
                    <a:lnTo>
                      <a:pt x="77" y="58"/>
                    </a:lnTo>
                    <a:lnTo>
                      <a:pt x="66" y="57"/>
                    </a:lnTo>
                    <a:lnTo>
                      <a:pt x="55" y="54"/>
                    </a:lnTo>
                    <a:lnTo>
                      <a:pt x="46" y="49"/>
                    </a:lnTo>
                    <a:lnTo>
                      <a:pt x="38" y="45"/>
                    </a:lnTo>
                    <a:lnTo>
                      <a:pt x="29" y="38"/>
                    </a:lnTo>
                    <a:lnTo>
                      <a:pt x="23" y="33"/>
                    </a:lnTo>
                    <a:lnTo>
                      <a:pt x="17" y="26"/>
                    </a:lnTo>
                    <a:lnTo>
                      <a:pt x="13" y="21"/>
                    </a:lnTo>
                    <a:lnTo>
                      <a:pt x="10" y="15"/>
                    </a:lnTo>
                    <a:lnTo>
                      <a:pt x="10" y="12"/>
                    </a:lnTo>
                    <a:lnTo>
                      <a:pt x="10" y="9"/>
                    </a:lnTo>
                    <a:lnTo>
                      <a:pt x="10" y="10"/>
                    </a:lnTo>
                    <a:lnTo>
                      <a:pt x="11" y="9"/>
                    </a:lnTo>
                    <a:lnTo>
                      <a:pt x="12" y="9"/>
                    </a:lnTo>
                    <a:lnTo>
                      <a:pt x="14" y="9"/>
                    </a:lnTo>
                    <a:lnTo>
                      <a:pt x="14" y="0"/>
                    </a:lnTo>
                    <a:lnTo>
                      <a:pt x="10" y="0"/>
                    </a:lnTo>
                    <a:lnTo>
                      <a:pt x="7" y="1"/>
                    </a:lnTo>
                    <a:lnTo>
                      <a:pt x="4" y="3"/>
                    </a:lnTo>
                    <a:lnTo>
                      <a:pt x="2" y="6"/>
                    </a:lnTo>
                    <a:lnTo>
                      <a:pt x="0" y="12"/>
                    </a:lnTo>
                    <a:lnTo>
                      <a:pt x="3" y="18"/>
                    </a:lnTo>
                    <a:lnTo>
                      <a:pt x="6" y="25"/>
                    </a:lnTo>
                    <a:lnTo>
                      <a:pt x="10" y="32"/>
                    </a:lnTo>
                    <a:lnTo>
                      <a:pt x="16" y="39"/>
                    </a:lnTo>
                    <a:lnTo>
                      <a:pt x="24" y="46"/>
                    </a:lnTo>
                    <a:lnTo>
                      <a:pt x="32" y="52"/>
                    </a:lnTo>
                    <a:lnTo>
                      <a:pt x="43" y="58"/>
                    </a:lnTo>
                    <a:lnTo>
                      <a:pt x="53" y="62"/>
                    </a:lnTo>
                    <a:lnTo>
                      <a:pt x="64" y="66"/>
                    </a:lnTo>
                    <a:lnTo>
                      <a:pt x="77" y="67"/>
                    </a:lnTo>
                    <a:lnTo>
                      <a:pt x="88" y="67"/>
                    </a:lnTo>
                    <a:lnTo>
                      <a:pt x="101" y="63"/>
                    </a:lnTo>
                    <a:lnTo>
                      <a:pt x="114" y="58"/>
                    </a:lnTo>
                    <a:lnTo>
                      <a:pt x="109" y="5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65" name="Freeform 135"/>
              <p:cNvSpPr>
                <a:spLocks noChangeArrowheads="1"/>
              </p:cNvSpPr>
              <p:nvPr/>
            </p:nvSpPr>
            <p:spPr bwMode="auto">
              <a:xfrm>
                <a:off x="383" y="104"/>
                <a:ext cx="45" cy="51"/>
              </a:xfrm>
              <a:custGeom>
                <a:avLst/>
                <a:gdLst>
                  <a:gd name="T0" fmla="*/ 0 w 48"/>
                  <a:gd name="T1" fmla="*/ 6916 h 49"/>
                  <a:gd name="T2" fmla="*/ 428 w 48"/>
                  <a:gd name="T3" fmla="*/ 10298 h 49"/>
                  <a:gd name="T4" fmla="*/ 695 w 48"/>
                  <a:gd name="T5" fmla="*/ 15186 h 49"/>
                  <a:gd name="T6" fmla="*/ 1063 w 48"/>
                  <a:gd name="T7" fmla="*/ 19671 h 49"/>
                  <a:gd name="T8" fmla="*/ 1276 w 48"/>
                  <a:gd name="T9" fmla="*/ 24886 h 49"/>
                  <a:gd name="T10" fmla="*/ 1526 w 48"/>
                  <a:gd name="T11" fmla="*/ 29469 h 49"/>
                  <a:gd name="T12" fmla="*/ 1624 w 48"/>
                  <a:gd name="T13" fmla="*/ 34023 h 49"/>
                  <a:gd name="T14" fmla="*/ 1626 w 48"/>
                  <a:gd name="T15" fmla="*/ 34471 h 49"/>
                  <a:gd name="T16" fmla="*/ 1724 w 48"/>
                  <a:gd name="T17" fmla="*/ 34023 h 49"/>
                  <a:gd name="T18" fmla="*/ 1903 w 48"/>
                  <a:gd name="T19" fmla="*/ 40344 h 49"/>
                  <a:gd name="T20" fmla="*/ 1949 w 48"/>
                  <a:gd name="T21" fmla="*/ 38885 h 49"/>
                  <a:gd name="T22" fmla="*/ 2021 w 48"/>
                  <a:gd name="T23" fmla="*/ 34471 h 49"/>
                  <a:gd name="T24" fmla="*/ 2021 w 48"/>
                  <a:gd name="T25" fmla="*/ 31870 h 49"/>
                  <a:gd name="T26" fmla="*/ 1949 w 48"/>
                  <a:gd name="T27" fmla="*/ 29469 h 49"/>
                  <a:gd name="T28" fmla="*/ 1833 w 48"/>
                  <a:gd name="T29" fmla="*/ 24886 h 49"/>
                  <a:gd name="T30" fmla="*/ 1530 w 48"/>
                  <a:gd name="T31" fmla="*/ 19671 h 49"/>
                  <a:gd name="T32" fmla="*/ 1273 w 48"/>
                  <a:gd name="T33" fmla="*/ 14028 h 49"/>
                  <a:gd name="T34" fmla="*/ 886 w 48"/>
                  <a:gd name="T35" fmla="*/ 8806 h 49"/>
                  <a:gd name="T36" fmla="*/ 546 w 48"/>
                  <a:gd name="T37" fmla="*/ 200 h 49"/>
                  <a:gd name="T38" fmla="*/ 3 w 48"/>
                  <a:gd name="T39" fmla="*/ 0 h 49"/>
                  <a:gd name="T40" fmla="*/ 0 w 48"/>
                  <a:gd name="T41" fmla="*/ 6916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49"/>
                  <a:gd name="T65" fmla="*/ 48 w 48"/>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49">
                    <a:moveTo>
                      <a:pt x="0" y="8"/>
                    </a:moveTo>
                    <a:lnTo>
                      <a:pt x="9" y="13"/>
                    </a:lnTo>
                    <a:lnTo>
                      <a:pt x="17" y="18"/>
                    </a:lnTo>
                    <a:lnTo>
                      <a:pt x="25" y="24"/>
                    </a:lnTo>
                    <a:lnTo>
                      <a:pt x="31" y="30"/>
                    </a:lnTo>
                    <a:lnTo>
                      <a:pt x="36" y="36"/>
                    </a:lnTo>
                    <a:lnTo>
                      <a:pt x="38" y="41"/>
                    </a:lnTo>
                    <a:lnTo>
                      <a:pt x="39" y="42"/>
                    </a:lnTo>
                    <a:lnTo>
                      <a:pt x="40" y="41"/>
                    </a:lnTo>
                    <a:lnTo>
                      <a:pt x="45" y="49"/>
                    </a:lnTo>
                    <a:lnTo>
                      <a:pt x="47" y="47"/>
                    </a:lnTo>
                    <a:lnTo>
                      <a:pt x="48" y="42"/>
                    </a:lnTo>
                    <a:lnTo>
                      <a:pt x="48" y="39"/>
                    </a:lnTo>
                    <a:lnTo>
                      <a:pt x="47" y="36"/>
                    </a:lnTo>
                    <a:lnTo>
                      <a:pt x="43" y="30"/>
                    </a:lnTo>
                    <a:lnTo>
                      <a:pt x="37" y="24"/>
                    </a:lnTo>
                    <a:lnTo>
                      <a:pt x="30" y="17"/>
                    </a:lnTo>
                    <a:lnTo>
                      <a:pt x="21" y="11"/>
                    </a:lnTo>
                    <a:lnTo>
                      <a:pt x="13"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66" name="Freeform 136"/>
              <p:cNvSpPr>
                <a:spLocks noChangeArrowheads="1"/>
              </p:cNvSpPr>
              <p:nvPr/>
            </p:nvSpPr>
            <p:spPr bwMode="auto">
              <a:xfrm>
                <a:off x="325" y="93"/>
                <a:ext cx="44" cy="14"/>
              </a:xfrm>
              <a:custGeom>
                <a:avLst/>
                <a:gdLst>
                  <a:gd name="T0" fmla="*/ 0 w 58"/>
                  <a:gd name="T1" fmla="*/ 2649 h 18"/>
                  <a:gd name="T2" fmla="*/ 2 w 58"/>
                  <a:gd name="T3" fmla="*/ 2649 h 18"/>
                  <a:gd name="T4" fmla="*/ 11 w 58"/>
                  <a:gd name="T5" fmla="*/ 2649 h 18"/>
                  <a:gd name="T6" fmla="*/ 16 w 58"/>
                  <a:gd name="T7" fmla="*/ 2649 h 18"/>
                  <a:gd name="T8" fmla="*/ 24 w 58"/>
                  <a:gd name="T9" fmla="*/ 2943 h 18"/>
                  <a:gd name="T10" fmla="*/ 33 w 58"/>
                  <a:gd name="T11" fmla="*/ 2943 h 18"/>
                  <a:gd name="T12" fmla="*/ 39 w 58"/>
                  <a:gd name="T13" fmla="*/ 3633 h 18"/>
                  <a:gd name="T14" fmla="*/ 49 w 58"/>
                  <a:gd name="T15" fmla="*/ 4207 h 18"/>
                  <a:gd name="T16" fmla="*/ 57 w 58"/>
                  <a:gd name="T17" fmla="*/ 4984 h 18"/>
                  <a:gd name="T18" fmla="*/ 60 w 58"/>
                  <a:gd name="T19" fmla="*/ 2649 h 18"/>
                  <a:gd name="T20" fmla="*/ 54 w 58"/>
                  <a:gd name="T21" fmla="*/ 1738 h 18"/>
                  <a:gd name="T22" fmla="*/ 42 w 58"/>
                  <a:gd name="T23" fmla="*/ 2 h 18"/>
                  <a:gd name="T24" fmla="*/ 34 w 58"/>
                  <a:gd name="T25" fmla="*/ 2 h 18"/>
                  <a:gd name="T26" fmla="*/ 25 w 58"/>
                  <a:gd name="T27" fmla="*/ 1 h 18"/>
                  <a:gd name="T28" fmla="*/ 16 w 58"/>
                  <a:gd name="T29" fmla="*/ 1 h 18"/>
                  <a:gd name="T30" fmla="*/ 11 w 58"/>
                  <a:gd name="T31" fmla="*/ 1 h 18"/>
                  <a:gd name="T32" fmla="*/ 2 w 58"/>
                  <a:gd name="T33" fmla="*/ 0 h 18"/>
                  <a:gd name="T34" fmla="*/ 0 w 58"/>
                  <a:gd name="T35" fmla="*/ 1 h 18"/>
                  <a:gd name="T36" fmla="*/ 0 w 58"/>
                  <a:gd name="T37" fmla="*/ 264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8"/>
                  <a:gd name="T59" fmla="*/ 58 w 5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8">
                    <a:moveTo>
                      <a:pt x="0" y="10"/>
                    </a:moveTo>
                    <a:lnTo>
                      <a:pt x="4" y="10"/>
                    </a:lnTo>
                    <a:lnTo>
                      <a:pt x="10" y="10"/>
                    </a:lnTo>
                    <a:lnTo>
                      <a:pt x="16" y="10"/>
                    </a:lnTo>
                    <a:lnTo>
                      <a:pt x="24" y="11"/>
                    </a:lnTo>
                    <a:lnTo>
                      <a:pt x="31" y="11"/>
                    </a:lnTo>
                    <a:lnTo>
                      <a:pt x="39" y="13"/>
                    </a:lnTo>
                    <a:lnTo>
                      <a:pt x="47" y="15"/>
                    </a:lnTo>
                    <a:lnTo>
                      <a:pt x="55" y="18"/>
                    </a:lnTo>
                    <a:lnTo>
                      <a:pt x="58" y="10"/>
                    </a:lnTo>
                    <a:lnTo>
                      <a:pt x="50" y="6"/>
                    </a:lnTo>
                    <a:lnTo>
                      <a:pt x="41" y="4"/>
                    </a:lnTo>
                    <a:lnTo>
                      <a:pt x="33" y="2"/>
                    </a:lnTo>
                    <a:lnTo>
                      <a:pt x="25" y="1"/>
                    </a:lnTo>
                    <a:lnTo>
                      <a:pt x="16" y="1"/>
                    </a:lnTo>
                    <a:lnTo>
                      <a:pt x="10" y="1"/>
                    </a:lnTo>
                    <a:lnTo>
                      <a:pt x="4" y="0"/>
                    </a:lnTo>
                    <a:lnTo>
                      <a:pt x="0" y="1"/>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67" name="Freeform 137"/>
              <p:cNvSpPr>
                <a:spLocks noChangeArrowheads="1"/>
              </p:cNvSpPr>
              <p:nvPr/>
            </p:nvSpPr>
            <p:spPr bwMode="auto">
              <a:xfrm>
                <a:off x="2852" y="99"/>
                <a:ext cx="105" cy="55"/>
              </a:xfrm>
              <a:custGeom>
                <a:avLst/>
                <a:gdLst>
                  <a:gd name="T0" fmla="*/ 8 w 107"/>
                  <a:gd name="T1" fmla="*/ 0 h 58"/>
                  <a:gd name="T2" fmla="*/ 6 w 107"/>
                  <a:gd name="T3" fmla="*/ 0 h 58"/>
                  <a:gd name="T4" fmla="*/ 4 w 107"/>
                  <a:gd name="T5" fmla="*/ 1 h 58"/>
                  <a:gd name="T6" fmla="*/ 2 w 107"/>
                  <a:gd name="T7" fmla="*/ 2 h 58"/>
                  <a:gd name="T8" fmla="*/ 1 w 107"/>
                  <a:gd name="T9" fmla="*/ 3 h 58"/>
                  <a:gd name="T10" fmla="*/ 0 w 107"/>
                  <a:gd name="T11" fmla="*/ 29 h 58"/>
                  <a:gd name="T12" fmla="*/ 1 w 107"/>
                  <a:gd name="T13" fmla="*/ 293 h 58"/>
                  <a:gd name="T14" fmla="*/ 4 w 107"/>
                  <a:gd name="T15" fmla="*/ 417 h 58"/>
                  <a:gd name="T16" fmla="*/ 8 w 107"/>
                  <a:gd name="T17" fmla="*/ 565 h 58"/>
                  <a:gd name="T18" fmla="*/ 393 w 107"/>
                  <a:gd name="T19" fmla="*/ 758 h 58"/>
                  <a:gd name="T20" fmla="*/ 606 w 107"/>
                  <a:gd name="T21" fmla="*/ 882 h 58"/>
                  <a:gd name="T22" fmla="*/ 836 w 107"/>
                  <a:gd name="T23" fmla="*/ 1020 h 58"/>
                  <a:gd name="T24" fmla="*/ 1099 w 107"/>
                  <a:gd name="T25" fmla="*/ 1187 h 58"/>
                  <a:gd name="T26" fmla="*/ 1418 w 107"/>
                  <a:gd name="T27" fmla="*/ 1248 h 58"/>
                  <a:gd name="T28" fmla="*/ 1702 w 107"/>
                  <a:gd name="T29" fmla="*/ 1314 h 58"/>
                  <a:gd name="T30" fmla="*/ 1995 w 107"/>
                  <a:gd name="T31" fmla="*/ 1326 h 58"/>
                  <a:gd name="T32" fmla="*/ 2355 w 107"/>
                  <a:gd name="T33" fmla="*/ 1326 h 58"/>
                  <a:gd name="T34" fmla="*/ 2734 w 107"/>
                  <a:gd name="T35" fmla="*/ 1262 h 58"/>
                  <a:gd name="T36" fmla="*/ 3048 w 107"/>
                  <a:gd name="T37" fmla="*/ 1190 h 58"/>
                  <a:gd name="T38" fmla="*/ 3059 w 107"/>
                  <a:gd name="T39" fmla="*/ 1187 h 58"/>
                  <a:gd name="T40" fmla="*/ 3059 w 107"/>
                  <a:gd name="T41" fmla="*/ 1083 h 58"/>
                  <a:gd name="T42" fmla="*/ 3059 w 107"/>
                  <a:gd name="T43" fmla="*/ 1073 h 58"/>
                  <a:gd name="T44" fmla="*/ 3048 w 107"/>
                  <a:gd name="T45" fmla="*/ 1020 h 58"/>
                  <a:gd name="T46" fmla="*/ 2943 w 107"/>
                  <a:gd name="T47" fmla="*/ 889 h 58"/>
                  <a:gd name="T48" fmla="*/ 2782 w 107"/>
                  <a:gd name="T49" fmla="*/ 758 h 58"/>
                  <a:gd name="T50" fmla="*/ 2596 w 107"/>
                  <a:gd name="T51" fmla="*/ 565 h 58"/>
                  <a:gd name="T52" fmla="*/ 2360 w 107"/>
                  <a:gd name="T53" fmla="*/ 417 h 58"/>
                  <a:gd name="T54" fmla="*/ 2115 w 107"/>
                  <a:gd name="T55" fmla="*/ 308 h 58"/>
                  <a:gd name="T56" fmla="*/ 1874 w 107"/>
                  <a:gd name="T57" fmla="*/ 31 h 58"/>
                  <a:gd name="T58" fmla="*/ 1609 w 107"/>
                  <a:gd name="T59" fmla="*/ 6 h 58"/>
                  <a:gd name="T60" fmla="*/ 1418 w 107"/>
                  <a:gd name="T61" fmla="*/ 3 h 58"/>
                  <a:gd name="T62" fmla="*/ 1161 w 107"/>
                  <a:gd name="T63" fmla="*/ 1 h 58"/>
                  <a:gd name="T64" fmla="*/ 913 w 107"/>
                  <a:gd name="T65" fmla="*/ 0 h 58"/>
                  <a:gd name="T66" fmla="*/ 714 w 107"/>
                  <a:gd name="T67" fmla="*/ 0 h 58"/>
                  <a:gd name="T68" fmla="*/ 516 w 107"/>
                  <a:gd name="T69" fmla="*/ 0 h 58"/>
                  <a:gd name="T70" fmla="*/ 353 w 107"/>
                  <a:gd name="T71" fmla="*/ 0 h 58"/>
                  <a:gd name="T72" fmla="*/ 8 w 107"/>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7"/>
                  <a:gd name="T112" fmla="*/ 0 h 58"/>
                  <a:gd name="T113" fmla="*/ 107 w 107"/>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7" h="58">
                    <a:moveTo>
                      <a:pt x="8" y="0"/>
                    </a:moveTo>
                    <a:lnTo>
                      <a:pt x="6" y="0"/>
                    </a:lnTo>
                    <a:lnTo>
                      <a:pt x="4" y="1"/>
                    </a:lnTo>
                    <a:lnTo>
                      <a:pt x="2" y="2"/>
                    </a:lnTo>
                    <a:lnTo>
                      <a:pt x="1" y="3"/>
                    </a:lnTo>
                    <a:lnTo>
                      <a:pt x="0" y="8"/>
                    </a:lnTo>
                    <a:lnTo>
                      <a:pt x="1" y="12"/>
                    </a:lnTo>
                    <a:lnTo>
                      <a:pt x="4" y="19"/>
                    </a:lnTo>
                    <a:lnTo>
                      <a:pt x="8" y="25"/>
                    </a:lnTo>
                    <a:lnTo>
                      <a:pt x="14" y="32"/>
                    </a:lnTo>
                    <a:lnTo>
                      <a:pt x="22" y="38"/>
                    </a:lnTo>
                    <a:lnTo>
                      <a:pt x="29" y="44"/>
                    </a:lnTo>
                    <a:lnTo>
                      <a:pt x="39" y="50"/>
                    </a:lnTo>
                    <a:lnTo>
                      <a:pt x="49" y="54"/>
                    </a:lnTo>
                    <a:lnTo>
                      <a:pt x="60" y="57"/>
                    </a:lnTo>
                    <a:lnTo>
                      <a:pt x="70" y="58"/>
                    </a:lnTo>
                    <a:lnTo>
                      <a:pt x="82" y="58"/>
                    </a:lnTo>
                    <a:lnTo>
                      <a:pt x="94" y="55"/>
                    </a:lnTo>
                    <a:lnTo>
                      <a:pt x="106" y="51"/>
                    </a:lnTo>
                    <a:lnTo>
                      <a:pt x="107" y="50"/>
                    </a:lnTo>
                    <a:lnTo>
                      <a:pt x="107" y="47"/>
                    </a:lnTo>
                    <a:lnTo>
                      <a:pt x="107" y="46"/>
                    </a:lnTo>
                    <a:lnTo>
                      <a:pt x="106" y="44"/>
                    </a:lnTo>
                    <a:lnTo>
                      <a:pt x="103" y="39"/>
                    </a:lnTo>
                    <a:lnTo>
                      <a:pt x="98" y="32"/>
                    </a:lnTo>
                    <a:lnTo>
                      <a:pt x="91" y="25"/>
                    </a:lnTo>
                    <a:lnTo>
                      <a:pt x="83" y="19"/>
                    </a:lnTo>
                    <a:lnTo>
                      <a:pt x="75" y="13"/>
                    </a:lnTo>
                    <a:lnTo>
                      <a:pt x="65" y="9"/>
                    </a:lnTo>
                    <a:lnTo>
                      <a:pt x="57" y="6"/>
                    </a:lnTo>
                    <a:lnTo>
                      <a:pt x="49" y="3"/>
                    </a:lnTo>
                    <a:lnTo>
                      <a:pt x="41" y="1"/>
                    </a:lnTo>
                    <a:lnTo>
                      <a:pt x="32" y="0"/>
                    </a:lnTo>
                    <a:lnTo>
                      <a:pt x="25" y="0"/>
                    </a:lnTo>
                    <a:lnTo>
                      <a:pt x="19" y="0"/>
                    </a:lnTo>
                    <a:lnTo>
                      <a:pt x="12"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68" name="Freeform 138"/>
              <p:cNvSpPr>
                <a:spLocks noChangeArrowheads="1"/>
              </p:cNvSpPr>
              <p:nvPr/>
            </p:nvSpPr>
            <p:spPr bwMode="auto">
              <a:xfrm>
                <a:off x="2847" y="93"/>
                <a:ext cx="112" cy="69"/>
              </a:xfrm>
              <a:custGeom>
                <a:avLst/>
                <a:gdLst>
                  <a:gd name="T0" fmla="*/ 6874 w 112"/>
                  <a:gd name="T1" fmla="*/ 10866 h 68"/>
                  <a:gd name="T2" fmla="*/ 6162 w 112"/>
                  <a:gd name="T3" fmla="*/ 11823 h 68"/>
                  <a:gd name="T4" fmla="*/ 5458 w 112"/>
                  <a:gd name="T5" fmla="*/ 12547 h 68"/>
                  <a:gd name="T6" fmla="*/ 4777 w 112"/>
                  <a:gd name="T7" fmla="*/ 12547 h 68"/>
                  <a:gd name="T8" fmla="*/ 4188 w 112"/>
                  <a:gd name="T9" fmla="*/ 12221 h 68"/>
                  <a:gd name="T10" fmla="*/ 3491 w 112"/>
                  <a:gd name="T11" fmla="*/ 11641 h 68"/>
                  <a:gd name="T12" fmla="*/ 2910 w 112"/>
                  <a:gd name="T13" fmla="*/ 10595 h 68"/>
                  <a:gd name="T14" fmla="*/ 2335 w 112"/>
                  <a:gd name="T15" fmla="*/ 9549 h 68"/>
                  <a:gd name="T16" fmla="*/ 1833 w 112"/>
                  <a:gd name="T17" fmla="*/ 8288 h 68"/>
                  <a:gd name="T18" fmla="*/ 1494 w 112"/>
                  <a:gd name="T19" fmla="*/ 7200 h 68"/>
                  <a:gd name="T20" fmla="*/ 977 w 112"/>
                  <a:gd name="T21" fmla="*/ 5605 h 68"/>
                  <a:gd name="T22" fmla="*/ 767 w 112"/>
                  <a:gd name="T23" fmla="*/ 4714 h 68"/>
                  <a:gd name="T24" fmla="*/ 680 w 112"/>
                  <a:gd name="T25" fmla="*/ 3182 h 68"/>
                  <a:gd name="T26" fmla="*/ 640 w 112"/>
                  <a:gd name="T27" fmla="*/ 2578 h 68"/>
                  <a:gd name="T28" fmla="*/ 680 w 112"/>
                  <a:gd name="T29" fmla="*/ 2085 h 68"/>
                  <a:gd name="T30" fmla="*/ 680 w 112"/>
                  <a:gd name="T31" fmla="*/ 2232 h 68"/>
                  <a:gd name="T32" fmla="*/ 680 w 112"/>
                  <a:gd name="T33" fmla="*/ 2085 h 68"/>
                  <a:gd name="T34" fmla="*/ 767 w 112"/>
                  <a:gd name="T35" fmla="*/ 2085 h 68"/>
                  <a:gd name="T36" fmla="*/ 866 w 112"/>
                  <a:gd name="T37" fmla="*/ 2085 h 68"/>
                  <a:gd name="T38" fmla="*/ 815 w 112"/>
                  <a:gd name="T39" fmla="*/ 0 h 68"/>
                  <a:gd name="T40" fmla="*/ 680 w 112"/>
                  <a:gd name="T41" fmla="*/ 1 h 68"/>
                  <a:gd name="T42" fmla="*/ 7 w 112"/>
                  <a:gd name="T43" fmla="*/ 2 h 68"/>
                  <a:gd name="T44" fmla="*/ 3 w 112"/>
                  <a:gd name="T45" fmla="*/ 3 h 68"/>
                  <a:gd name="T46" fmla="*/ 1 w 112"/>
                  <a:gd name="T47" fmla="*/ 1688 h 68"/>
                  <a:gd name="T48" fmla="*/ 0 w 112"/>
                  <a:gd name="T49" fmla="*/ 2578 h 68"/>
                  <a:gd name="T50" fmla="*/ 1 w 112"/>
                  <a:gd name="T51" fmla="*/ 3935 h 68"/>
                  <a:gd name="T52" fmla="*/ 5 w 112"/>
                  <a:gd name="T53" fmla="*/ 5432 h 68"/>
                  <a:gd name="T54" fmla="*/ 680 w 112"/>
                  <a:gd name="T55" fmla="*/ 6920 h 68"/>
                  <a:gd name="T56" fmla="*/ 977 w 112"/>
                  <a:gd name="T57" fmla="*/ 8295 h 68"/>
                  <a:gd name="T58" fmla="*/ 1586 w 112"/>
                  <a:gd name="T59" fmla="*/ 9877 h 68"/>
                  <a:gd name="T60" fmla="*/ 2022 w 112"/>
                  <a:gd name="T61" fmla="*/ 11015 h 68"/>
                  <a:gd name="T62" fmla="*/ 2676 w 112"/>
                  <a:gd name="T63" fmla="*/ 12547 h 68"/>
                  <a:gd name="T64" fmla="*/ 3285 w 112"/>
                  <a:gd name="T65" fmla="*/ 13441 h 68"/>
                  <a:gd name="T66" fmla="*/ 4030 w 112"/>
                  <a:gd name="T67" fmla="*/ 14083 h 68"/>
                  <a:gd name="T68" fmla="*/ 4732 w 112"/>
                  <a:gd name="T69" fmla="*/ 14448 h 68"/>
                  <a:gd name="T70" fmla="*/ 5538 w 112"/>
                  <a:gd name="T71" fmla="*/ 14448 h 68"/>
                  <a:gd name="T72" fmla="*/ 6402 w 112"/>
                  <a:gd name="T73" fmla="*/ 13646 h 68"/>
                  <a:gd name="T74" fmla="*/ 7004 w 112"/>
                  <a:gd name="T75" fmla="*/ 12547 h 68"/>
                  <a:gd name="T76" fmla="*/ 6874 w 112"/>
                  <a:gd name="T77" fmla="*/ 10866 h 6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2"/>
                  <a:gd name="T118" fmla="*/ 0 h 68"/>
                  <a:gd name="T119" fmla="*/ 112 w 112"/>
                  <a:gd name="T120" fmla="*/ 68 h 6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2" h="68">
                    <a:moveTo>
                      <a:pt x="109" y="51"/>
                    </a:moveTo>
                    <a:lnTo>
                      <a:pt x="98" y="56"/>
                    </a:lnTo>
                    <a:lnTo>
                      <a:pt x="87" y="59"/>
                    </a:lnTo>
                    <a:lnTo>
                      <a:pt x="76" y="59"/>
                    </a:lnTo>
                    <a:lnTo>
                      <a:pt x="66" y="58"/>
                    </a:lnTo>
                    <a:lnTo>
                      <a:pt x="55" y="55"/>
                    </a:lnTo>
                    <a:lnTo>
                      <a:pt x="46" y="50"/>
                    </a:lnTo>
                    <a:lnTo>
                      <a:pt x="37" y="45"/>
                    </a:lnTo>
                    <a:lnTo>
                      <a:pt x="29" y="39"/>
                    </a:lnTo>
                    <a:lnTo>
                      <a:pt x="23" y="34"/>
                    </a:lnTo>
                    <a:lnTo>
                      <a:pt x="16" y="27"/>
                    </a:lnTo>
                    <a:lnTo>
                      <a:pt x="12" y="22"/>
                    </a:lnTo>
                    <a:lnTo>
                      <a:pt x="10" y="16"/>
                    </a:lnTo>
                    <a:lnTo>
                      <a:pt x="9" y="13"/>
                    </a:lnTo>
                    <a:lnTo>
                      <a:pt x="10" y="10"/>
                    </a:lnTo>
                    <a:lnTo>
                      <a:pt x="10" y="11"/>
                    </a:lnTo>
                    <a:lnTo>
                      <a:pt x="10" y="10"/>
                    </a:lnTo>
                    <a:lnTo>
                      <a:pt x="12" y="10"/>
                    </a:lnTo>
                    <a:lnTo>
                      <a:pt x="14" y="10"/>
                    </a:lnTo>
                    <a:lnTo>
                      <a:pt x="13" y="0"/>
                    </a:lnTo>
                    <a:lnTo>
                      <a:pt x="10" y="1"/>
                    </a:lnTo>
                    <a:lnTo>
                      <a:pt x="7" y="2"/>
                    </a:lnTo>
                    <a:lnTo>
                      <a:pt x="3" y="3"/>
                    </a:lnTo>
                    <a:lnTo>
                      <a:pt x="1" y="7"/>
                    </a:lnTo>
                    <a:lnTo>
                      <a:pt x="0" y="13"/>
                    </a:lnTo>
                    <a:lnTo>
                      <a:pt x="1" y="19"/>
                    </a:lnTo>
                    <a:lnTo>
                      <a:pt x="5" y="26"/>
                    </a:lnTo>
                    <a:lnTo>
                      <a:pt x="10" y="33"/>
                    </a:lnTo>
                    <a:lnTo>
                      <a:pt x="16" y="40"/>
                    </a:lnTo>
                    <a:lnTo>
                      <a:pt x="24" y="47"/>
                    </a:lnTo>
                    <a:lnTo>
                      <a:pt x="32" y="52"/>
                    </a:lnTo>
                    <a:lnTo>
                      <a:pt x="42" y="59"/>
                    </a:lnTo>
                    <a:lnTo>
                      <a:pt x="52" y="63"/>
                    </a:lnTo>
                    <a:lnTo>
                      <a:pt x="64" y="67"/>
                    </a:lnTo>
                    <a:lnTo>
                      <a:pt x="75" y="68"/>
                    </a:lnTo>
                    <a:lnTo>
                      <a:pt x="88" y="68"/>
                    </a:lnTo>
                    <a:lnTo>
                      <a:pt x="101" y="64"/>
                    </a:lnTo>
                    <a:lnTo>
                      <a:pt x="112" y="59"/>
                    </a:lnTo>
                    <a:lnTo>
                      <a:pt x="109"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69" name="Freeform 139"/>
              <p:cNvSpPr>
                <a:spLocks noChangeArrowheads="1"/>
              </p:cNvSpPr>
              <p:nvPr/>
            </p:nvSpPr>
            <p:spPr bwMode="auto">
              <a:xfrm>
                <a:off x="2917" y="104"/>
                <a:ext cx="46" cy="51"/>
              </a:xfrm>
              <a:custGeom>
                <a:avLst/>
                <a:gdLst>
                  <a:gd name="T0" fmla="*/ 0 w 49"/>
                  <a:gd name="T1" fmla="*/ 6916 h 49"/>
                  <a:gd name="T2" fmla="*/ 412 w 49"/>
                  <a:gd name="T3" fmla="*/ 10298 h 49"/>
                  <a:gd name="T4" fmla="*/ 628 w 49"/>
                  <a:gd name="T5" fmla="*/ 15186 h 49"/>
                  <a:gd name="T6" fmla="*/ 952 w 49"/>
                  <a:gd name="T7" fmla="*/ 19671 h 49"/>
                  <a:gd name="T8" fmla="*/ 1245 w 49"/>
                  <a:gd name="T9" fmla="*/ 24886 h 49"/>
                  <a:gd name="T10" fmla="*/ 1403 w 49"/>
                  <a:gd name="T11" fmla="*/ 29469 h 49"/>
                  <a:gd name="T12" fmla="*/ 1531 w 49"/>
                  <a:gd name="T13" fmla="*/ 34023 h 49"/>
                  <a:gd name="T14" fmla="*/ 1579 w 49"/>
                  <a:gd name="T15" fmla="*/ 34471 h 49"/>
                  <a:gd name="T16" fmla="*/ 1626 w 49"/>
                  <a:gd name="T17" fmla="*/ 34023 h 49"/>
                  <a:gd name="T18" fmla="*/ 1724 w 49"/>
                  <a:gd name="T19" fmla="*/ 40344 h 49"/>
                  <a:gd name="T20" fmla="*/ 1888 w 49"/>
                  <a:gd name="T21" fmla="*/ 38885 h 49"/>
                  <a:gd name="T22" fmla="*/ 1907 w 49"/>
                  <a:gd name="T23" fmla="*/ 34471 h 49"/>
                  <a:gd name="T24" fmla="*/ 1907 w 49"/>
                  <a:gd name="T25" fmla="*/ 31870 h 49"/>
                  <a:gd name="T26" fmla="*/ 1831 w 49"/>
                  <a:gd name="T27" fmla="*/ 29469 h 49"/>
                  <a:gd name="T28" fmla="*/ 1693 w 49"/>
                  <a:gd name="T29" fmla="*/ 24886 h 49"/>
                  <a:gd name="T30" fmla="*/ 1490 w 49"/>
                  <a:gd name="T31" fmla="*/ 19671 h 49"/>
                  <a:gd name="T32" fmla="*/ 1208 w 49"/>
                  <a:gd name="T33" fmla="*/ 14028 h 49"/>
                  <a:gd name="T34" fmla="*/ 844 w 49"/>
                  <a:gd name="T35" fmla="*/ 8806 h 49"/>
                  <a:gd name="T36" fmla="*/ 526 w 49"/>
                  <a:gd name="T37" fmla="*/ 200 h 49"/>
                  <a:gd name="T38" fmla="*/ 4 w 49"/>
                  <a:gd name="T39" fmla="*/ 0 h 49"/>
                  <a:gd name="T40" fmla="*/ 0 w 49"/>
                  <a:gd name="T41" fmla="*/ 6916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49"/>
                  <a:gd name="T65" fmla="*/ 49 w 49"/>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49">
                    <a:moveTo>
                      <a:pt x="0" y="8"/>
                    </a:moveTo>
                    <a:lnTo>
                      <a:pt x="10" y="13"/>
                    </a:lnTo>
                    <a:lnTo>
                      <a:pt x="17" y="18"/>
                    </a:lnTo>
                    <a:lnTo>
                      <a:pt x="24" y="24"/>
                    </a:lnTo>
                    <a:lnTo>
                      <a:pt x="32" y="30"/>
                    </a:lnTo>
                    <a:lnTo>
                      <a:pt x="36" y="36"/>
                    </a:lnTo>
                    <a:lnTo>
                      <a:pt x="39" y="41"/>
                    </a:lnTo>
                    <a:lnTo>
                      <a:pt x="40" y="42"/>
                    </a:lnTo>
                    <a:lnTo>
                      <a:pt x="41" y="41"/>
                    </a:lnTo>
                    <a:lnTo>
                      <a:pt x="44" y="49"/>
                    </a:lnTo>
                    <a:lnTo>
                      <a:pt x="48" y="47"/>
                    </a:lnTo>
                    <a:lnTo>
                      <a:pt x="49" y="42"/>
                    </a:lnTo>
                    <a:lnTo>
                      <a:pt x="49" y="39"/>
                    </a:lnTo>
                    <a:lnTo>
                      <a:pt x="47" y="36"/>
                    </a:lnTo>
                    <a:lnTo>
                      <a:pt x="43" y="30"/>
                    </a:lnTo>
                    <a:lnTo>
                      <a:pt x="38" y="24"/>
                    </a:lnTo>
                    <a:lnTo>
                      <a:pt x="31" y="17"/>
                    </a:lnTo>
                    <a:lnTo>
                      <a:pt x="22" y="11"/>
                    </a:lnTo>
                    <a:lnTo>
                      <a:pt x="14" y="5"/>
                    </a:lnTo>
                    <a:lnTo>
                      <a:pt x="4"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70" name="Freeform 140"/>
              <p:cNvSpPr>
                <a:spLocks noChangeArrowheads="1"/>
              </p:cNvSpPr>
              <p:nvPr/>
            </p:nvSpPr>
            <p:spPr bwMode="auto">
              <a:xfrm>
                <a:off x="2861" y="93"/>
                <a:ext cx="57" cy="14"/>
              </a:xfrm>
              <a:custGeom>
                <a:avLst/>
                <a:gdLst>
                  <a:gd name="T0" fmla="*/ 1 w 59"/>
                  <a:gd name="T1" fmla="*/ 2649 h 18"/>
                  <a:gd name="T2" fmla="*/ 4 w 59"/>
                  <a:gd name="T3" fmla="*/ 2649 h 18"/>
                  <a:gd name="T4" fmla="*/ 776 w 59"/>
                  <a:gd name="T5" fmla="*/ 2649 h 18"/>
                  <a:gd name="T6" fmla="*/ 1148 w 59"/>
                  <a:gd name="T7" fmla="*/ 2649 h 18"/>
                  <a:gd name="T8" fmla="*/ 1738 w 59"/>
                  <a:gd name="T9" fmla="*/ 2649 h 18"/>
                  <a:gd name="T10" fmla="*/ 2260 w 59"/>
                  <a:gd name="T11" fmla="*/ 2943 h 18"/>
                  <a:gd name="T12" fmla="*/ 2875 w 59"/>
                  <a:gd name="T13" fmla="*/ 3633 h 18"/>
                  <a:gd name="T14" fmla="*/ 3438 w 59"/>
                  <a:gd name="T15" fmla="*/ 4207 h 18"/>
                  <a:gd name="T16" fmla="*/ 3983 w 59"/>
                  <a:gd name="T17" fmla="*/ 4984 h 18"/>
                  <a:gd name="T18" fmla="*/ 4254 w 59"/>
                  <a:gd name="T19" fmla="*/ 2649 h 18"/>
                  <a:gd name="T20" fmla="*/ 3670 w 59"/>
                  <a:gd name="T21" fmla="*/ 1738 h 18"/>
                  <a:gd name="T22" fmla="*/ 2938 w 59"/>
                  <a:gd name="T23" fmla="*/ 2 h 18"/>
                  <a:gd name="T24" fmla="*/ 2361 w 59"/>
                  <a:gd name="T25" fmla="*/ 2 h 18"/>
                  <a:gd name="T26" fmla="*/ 1738 w 59"/>
                  <a:gd name="T27" fmla="*/ 1 h 18"/>
                  <a:gd name="T28" fmla="*/ 1148 w 59"/>
                  <a:gd name="T29" fmla="*/ 1 h 18"/>
                  <a:gd name="T30" fmla="*/ 776 w 59"/>
                  <a:gd name="T31" fmla="*/ 0 h 18"/>
                  <a:gd name="T32" fmla="*/ 4 w 59"/>
                  <a:gd name="T33" fmla="*/ 0 h 18"/>
                  <a:gd name="T34" fmla="*/ 0 w 59"/>
                  <a:gd name="T35" fmla="*/ 0 h 18"/>
                  <a:gd name="T36" fmla="*/ 1 w 59"/>
                  <a:gd name="T37" fmla="*/ 264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9"/>
                  <a:gd name="T58" fmla="*/ 0 h 18"/>
                  <a:gd name="T59" fmla="*/ 59 w 5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9" h="18">
                    <a:moveTo>
                      <a:pt x="1" y="10"/>
                    </a:moveTo>
                    <a:lnTo>
                      <a:pt x="4" y="10"/>
                    </a:lnTo>
                    <a:lnTo>
                      <a:pt x="11" y="10"/>
                    </a:lnTo>
                    <a:lnTo>
                      <a:pt x="17" y="10"/>
                    </a:lnTo>
                    <a:lnTo>
                      <a:pt x="24" y="10"/>
                    </a:lnTo>
                    <a:lnTo>
                      <a:pt x="32" y="11"/>
                    </a:lnTo>
                    <a:lnTo>
                      <a:pt x="40" y="13"/>
                    </a:lnTo>
                    <a:lnTo>
                      <a:pt x="48" y="15"/>
                    </a:lnTo>
                    <a:lnTo>
                      <a:pt x="55" y="18"/>
                    </a:lnTo>
                    <a:lnTo>
                      <a:pt x="59" y="10"/>
                    </a:lnTo>
                    <a:lnTo>
                      <a:pt x="51" y="6"/>
                    </a:lnTo>
                    <a:lnTo>
                      <a:pt x="41" y="4"/>
                    </a:lnTo>
                    <a:lnTo>
                      <a:pt x="33" y="2"/>
                    </a:lnTo>
                    <a:lnTo>
                      <a:pt x="24" y="1"/>
                    </a:lnTo>
                    <a:lnTo>
                      <a:pt x="17" y="1"/>
                    </a:lnTo>
                    <a:lnTo>
                      <a:pt x="11" y="0"/>
                    </a:lnTo>
                    <a:lnTo>
                      <a:pt x="4" y="0"/>
                    </a:lnTo>
                    <a:lnTo>
                      <a:pt x="0" y="0"/>
                    </a:lnTo>
                    <a:lnTo>
                      <a:pt x="1"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71" name="Freeform 141"/>
              <p:cNvSpPr>
                <a:spLocks noChangeArrowheads="1"/>
              </p:cNvSpPr>
              <p:nvPr/>
            </p:nvSpPr>
            <p:spPr bwMode="auto">
              <a:xfrm>
                <a:off x="1584" y="99"/>
                <a:ext cx="108" cy="55"/>
              </a:xfrm>
              <a:custGeom>
                <a:avLst/>
                <a:gdLst>
                  <a:gd name="T0" fmla="*/ 8 w 108"/>
                  <a:gd name="T1" fmla="*/ 0 h 58"/>
                  <a:gd name="T2" fmla="*/ 6 w 108"/>
                  <a:gd name="T3" fmla="*/ 0 h 58"/>
                  <a:gd name="T4" fmla="*/ 3 w 108"/>
                  <a:gd name="T5" fmla="*/ 1 h 58"/>
                  <a:gd name="T6" fmla="*/ 2 w 108"/>
                  <a:gd name="T7" fmla="*/ 2 h 58"/>
                  <a:gd name="T8" fmla="*/ 1 w 108"/>
                  <a:gd name="T9" fmla="*/ 3 h 58"/>
                  <a:gd name="T10" fmla="*/ 0 w 108"/>
                  <a:gd name="T11" fmla="*/ 29 h 58"/>
                  <a:gd name="T12" fmla="*/ 1 w 108"/>
                  <a:gd name="T13" fmla="*/ 293 h 58"/>
                  <a:gd name="T14" fmla="*/ 4 w 108"/>
                  <a:gd name="T15" fmla="*/ 417 h 58"/>
                  <a:gd name="T16" fmla="*/ 8 w 108"/>
                  <a:gd name="T17" fmla="*/ 565 h 58"/>
                  <a:gd name="T18" fmla="*/ 561 w 108"/>
                  <a:gd name="T19" fmla="*/ 758 h 58"/>
                  <a:gd name="T20" fmla="*/ 801 w 108"/>
                  <a:gd name="T21" fmla="*/ 882 h 58"/>
                  <a:gd name="T22" fmla="*/ 1198 w 108"/>
                  <a:gd name="T23" fmla="*/ 1020 h 58"/>
                  <a:gd name="T24" fmla="*/ 1568 w 108"/>
                  <a:gd name="T25" fmla="*/ 1187 h 58"/>
                  <a:gd name="T26" fmla="*/ 2007 w 108"/>
                  <a:gd name="T27" fmla="*/ 1248 h 58"/>
                  <a:gd name="T28" fmla="*/ 2417 w 108"/>
                  <a:gd name="T29" fmla="*/ 1314 h 58"/>
                  <a:gd name="T30" fmla="*/ 2870 w 108"/>
                  <a:gd name="T31" fmla="*/ 1326 h 58"/>
                  <a:gd name="T32" fmla="*/ 3345 w 108"/>
                  <a:gd name="T33" fmla="*/ 1326 h 58"/>
                  <a:gd name="T34" fmla="*/ 3840 w 108"/>
                  <a:gd name="T35" fmla="*/ 1262 h 58"/>
                  <a:gd name="T36" fmla="*/ 4279 w 108"/>
                  <a:gd name="T37" fmla="*/ 1190 h 58"/>
                  <a:gd name="T38" fmla="*/ 4374 w 108"/>
                  <a:gd name="T39" fmla="*/ 1187 h 58"/>
                  <a:gd name="T40" fmla="*/ 4382 w 108"/>
                  <a:gd name="T41" fmla="*/ 1083 h 58"/>
                  <a:gd name="T42" fmla="*/ 4374 w 108"/>
                  <a:gd name="T43" fmla="*/ 1073 h 58"/>
                  <a:gd name="T44" fmla="*/ 4374 w 108"/>
                  <a:gd name="T45" fmla="*/ 1020 h 58"/>
                  <a:gd name="T46" fmla="*/ 4152 w 108"/>
                  <a:gd name="T47" fmla="*/ 889 h 58"/>
                  <a:gd name="T48" fmla="*/ 3934 w 108"/>
                  <a:gd name="T49" fmla="*/ 758 h 58"/>
                  <a:gd name="T50" fmla="*/ 3725 w 108"/>
                  <a:gd name="T51" fmla="*/ 565 h 58"/>
                  <a:gd name="T52" fmla="*/ 3376 w 108"/>
                  <a:gd name="T53" fmla="*/ 417 h 58"/>
                  <a:gd name="T54" fmla="*/ 3002 w 108"/>
                  <a:gd name="T55" fmla="*/ 308 h 58"/>
                  <a:gd name="T56" fmla="*/ 2693 w 108"/>
                  <a:gd name="T57" fmla="*/ 31 h 58"/>
                  <a:gd name="T58" fmla="*/ 2290 w 108"/>
                  <a:gd name="T59" fmla="*/ 6 h 58"/>
                  <a:gd name="T60" fmla="*/ 1947 w 108"/>
                  <a:gd name="T61" fmla="*/ 3 h 58"/>
                  <a:gd name="T62" fmla="*/ 1656 w 108"/>
                  <a:gd name="T63" fmla="*/ 1 h 58"/>
                  <a:gd name="T64" fmla="*/ 1303 w 108"/>
                  <a:gd name="T65" fmla="*/ 0 h 58"/>
                  <a:gd name="T66" fmla="*/ 994 w 108"/>
                  <a:gd name="T67" fmla="*/ 0 h 58"/>
                  <a:gd name="T68" fmla="*/ 718 w 108"/>
                  <a:gd name="T69" fmla="*/ 0 h 58"/>
                  <a:gd name="T70" fmla="*/ 492 w 108"/>
                  <a:gd name="T71" fmla="*/ 0 h 58"/>
                  <a:gd name="T72" fmla="*/ 8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8" y="0"/>
                    </a:moveTo>
                    <a:lnTo>
                      <a:pt x="6" y="0"/>
                    </a:lnTo>
                    <a:lnTo>
                      <a:pt x="3" y="1"/>
                    </a:lnTo>
                    <a:lnTo>
                      <a:pt x="2" y="2"/>
                    </a:lnTo>
                    <a:lnTo>
                      <a:pt x="1" y="3"/>
                    </a:lnTo>
                    <a:lnTo>
                      <a:pt x="0" y="8"/>
                    </a:lnTo>
                    <a:lnTo>
                      <a:pt x="1" y="12"/>
                    </a:lnTo>
                    <a:lnTo>
                      <a:pt x="4" y="19"/>
                    </a:lnTo>
                    <a:lnTo>
                      <a:pt x="8" y="25"/>
                    </a:lnTo>
                    <a:lnTo>
                      <a:pt x="14" y="32"/>
                    </a:lnTo>
                    <a:lnTo>
                      <a:pt x="21" y="38"/>
                    </a:lnTo>
                    <a:lnTo>
                      <a:pt x="29" y="44"/>
                    </a:lnTo>
                    <a:lnTo>
                      <a:pt x="39" y="50"/>
                    </a:lnTo>
                    <a:lnTo>
                      <a:pt x="49" y="54"/>
                    </a:lnTo>
                    <a:lnTo>
                      <a:pt x="60" y="57"/>
                    </a:lnTo>
                    <a:lnTo>
                      <a:pt x="71" y="58"/>
                    </a:lnTo>
                    <a:lnTo>
                      <a:pt x="82" y="58"/>
                    </a:lnTo>
                    <a:lnTo>
                      <a:pt x="94" y="55"/>
                    </a:lnTo>
                    <a:lnTo>
                      <a:pt x="105" y="51"/>
                    </a:lnTo>
                    <a:lnTo>
                      <a:pt x="106" y="50"/>
                    </a:lnTo>
                    <a:lnTo>
                      <a:pt x="108" y="47"/>
                    </a:lnTo>
                    <a:lnTo>
                      <a:pt x="106" y="46"/>
                    </a:lnTo>
                    <a:lnTo>
                      <a:pt x="106" y="44"/>
                    </a:lnTo>
                    <a:lnTo>
                      <a:pt x="102" y="39"/>
                    </a:lnTo>
                    <a:lnTo>
                      <a:pt x="97" y="32"/>
                    </a:lnTo>
                    <a:lnTo>
                      <a:pt x="91" y="25"/>
                    </a:lnTo>
                    <a:lnTo>
                      <a:pt x="83" y="19"/>
                    </a:lnTo>
                    <a:lnTo>
                      <a:pt x="74" y="13"/>
                    </a:lnTo>
                    <a:lnTo>
                      <a:pt x="65" y="9"/>
                    </a:lnTo>
                    <a:lnTo>
                      <a:pt x="57" y="6"/>
                    </a:lnTo>
                    <a:lnTo>
                      <a:pt x="48" y="3"/>
                    </a:lnTo>
                    <a:lnTo>
                      <a:pt x="41" y="1"/>
                    </a:lnTo>
                    <a:lnTo>
                      <a:pt x="32" y="0"/>
                    </a:lnTo>
                    <a:lnTo>
                      <a:pt x="25" y="0"/>
                    </a:lnTo>
                    <a:lnTo>
                      <a:pt x="19" y="0"/>
                    </a:lnTo>
                    <a:lnTo>
                      <a:pt x="12"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72" name="Freeform 142"/>
              <p:cNvSpPr>
                <a:spLocks noChangeArrowheads="1"/>
              </p:cNvSpPr>
              <p:nvPr/>
            </p:nvSpPr>
            <p:spPr bwMode="auto">
              <a:xfrm>
                <a:off x="1579" y="94"/>
                <a:ext cx="114" cy="65"/>
              </a:xfrm>
              <a:custGeom>
                <a:avLst/>
                <a:gdLst>
                  <a:gd name="T0" fmla="*/ 7096 w 113"/>
                  <a:gd name="T1" fmla="*/ 2232 h 67"/>
                  <a:gd name="T2" fmla="*/ 6368 w 113"/>
                  <a:gd name="T3" fmla="*/ 2467 h 67"/>
                  <a:gd name="T4" fmla="*/ 5648 w 113"/>
                  <a:gd name="T5" fmla="*/ 2615 h 67"/>
                  <a:gd name="T6" fmla="*/ 5009 w 113"/>
                  <a:gd name="T7" fmla="*/ 2615 h 67"/>
                  <a:gd name="T8" fmla="*/ 4270 w 113"/>
                  <a:gd name="T9" fmla="*/ 2563 h 67"/>
                  <a:gd name="T10" fmla="*/ 3567 w 113"/>
                  <a:gd name="T11" fmla="*/ 2417 h 67"/>
                  <a:gd name="T12" fmla="*/ 2978 w 113"/>
                  <a:gd name="T13" fmla="*/ 2196 h 67"/>
                  <a:gd name="T14" fmla="*/ 2310 w 113"/>
                  <a:gd name="T15" fmla="*/ 2032 h 67"/>
                  <a:gd name="T16" fmla="*/ 1892 w 113"/>
                  <a:gd name="T17" fmla="*/ 1718 h 67"/>
                  <a:gd name="T18" fmla="*/ 1401 w 113"/>
                  <a:gd name="T19" fmla="*/ 1464 h 67"/>
                  <a:gd name="T20" fmla="*/ 977 w 113"/>
                  <a:gd name="T21" fmla="*/ 1213 h 67"/>
                  <a:gd name="T22" fmla="*/ 770 w 113"/>
                  <a:gd name="T23" fmla="*/ 906 h 67"/>
                  <a:gd name="T24" fmla="*/ 683 w 113"/>
                  <a:gd name="T25" fmla="*/ 640 h 67"/>
                  <a:gd name="T26" fmla="*/ 643 w 113"/>
                  <a:gd name="T27" fmla="*/ 536 h 67"/>
                  <a:gd name="T28" fmla="*/ 683 w 113"/>
                  <a:gd name="T29" fmla="*/ 451 h 67"/>
                  <a:gd name="T30" fmla="*/ 683 w 113"/>
                  <a:gd name="T31" fmla="*/ 477 h 67"/>
                  <a:gd name="T32" fmla="*/ 683 w 113"/>
                  <a:gd name="T33" fmla="*/ 451 h 67"/>
                  <a:gd name="T34" fmla="*/ 723 w 113"/>
                  <a:gd name="T35" fmla="*/ 451 h 67"/>
                  <a:gd name="T36" fmla="*/ 817 w 113"/>
                  <a:gd name="T37" fmla="*/ 451 h 67"/>
                  <a:gd name="T38" fmla="*/ 817 w 113"/>
                  <a:gd name="T39" fmla="*/ 0 h 67"/>
                  <a:gd name="T40" fmla="*/ 683 w 113"/>
                  <a:gd name="T41" fmla="*/ 0 h 67"/>
                  <a:gd name="T42" fmla="*/ 7 w 113"/>
                  <a:gd name="T43" fmla="*/ 1 h 67"/>
                  <a:gd name="T44" fmla="*/ 4 w 113"/>
                  <a:gd name="T45" fmla="*/ 3 h 67"/>
                  <a:gd name="T46" fmla="*/ 1 w 113"/>
                  <a:gd name="T47" fmla="*/ 6 h 67"/>
                  <a:gd name="T48" fmla="*/ 0 w 113"/>
                  <a:gd name="T49" fmla="*/ 536 h 67"/>
                  <a:gd name="T50" fmla="*/ 1 w 113"/>
                  <a:gd name="T51" fmla="*/ 764 h 67"/>
                  <a:gd name="T52" fmla="*/ 5 w 113"/>
                  <a:gd name="T53" fmla="*/ 1145 h 67"/>
                  <a:gd name="T54" fmla="*/ 683 w 113"/>
                  <a:gd name="T55" fmla="*/ 1444 h 67"/>
                  <a:gd name="T56" fmla="*/ 977 w 113"/>
                  <a:gd name="T57" fmla="*/ 1747 h 67"/>
                  <a:gd name="T58" fmla="*/ 1580 w 113"/>
                  <a:gd name="T59" fmla="*/ 2071 h 67"/>
                  <a:gd name="T60" fmla="*/ 2050 w 113"/>
                  <a:gd name="T61" fmla="*/ 2334 h 67"/>
                  <a:gd name="T62" fmla="*/ 2764 w 113"/>
                  <a:gd name="T63" fmla="*/ 2615 h 67"/>
                  <a:gd name="T64" fmla="*/ 3359 w 113"/>
                  <a:gd name="T65" fmla="*/ 2804 h 67"/>
                  <a:gd name="T66" fmla="*/ 4174 w 113"/>
                  <a:gd name="T67" fmla="*/ 2972 h 67"/>
                  <a:gd name="T68" fmla="*/ 4999 w 113"/>
                  <a:gd name="T69" fmla="*/ 2982 h 67"/>
                  <a:gd name="T70" fmla="*/ 5692 w 113"/>
                  <a:gd name="T71" fmla="*/ 2982 h 67"/>
                  <a:gd name="T72" fmla="*/ 6504 w 113"/>
                  <a:gd name="T73" fmla="*/ 2815 h 67"/>
                  <a:gd name="T74" fmla="*/ 7311 w 113"/>
                  <a:gd name="T75" fmla="*/ 2615 h 67"/>
                  <a:gd name="T76" fmla="*/ 7096 w 113"/>
                  <a:gd name="T77" fmla="*/ 2232 h 6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3"/>
                  <a:gd name="T118" fmla="*/ 0 h 67"/>
                  <a:gd name="T119" fmla="*/ 113 w 113"/>
                  <a:gd name="T120" fmla="*/ 67 h 6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3" h="67">
                    <a:moveTo>
                      <a:pt x="108" y="50"/>
                    </a:moveTo>
                    <a:lnTo>
                      <a:pt x="98" y="55"/>
                    </a:lnTo>
                    <a:lnTo>
                      <a:pt x="87" y="58"/>
                    </a:lnTo>
                    <a:lnTo>
                      <a:pt x="77" y="58"/>
                    </a:lnTo>
                    <a:lnTo>
                      <a:pt x="66" y="57"/>
                    </a:lnTo>
                    <a:lnTo>
                      <a:pt x="55" y="54"/>
                    </a:lnTo>
                    <a:lnTo>
                      <a:pt x="46" y="49"/>
                    </a:lnTo>
                    <a:lnTo>
                      <a:pt x="36" y="45"/>
                    </a:lnTo>
                    <a:lnTo>
                      <a:pt x="29" y="38"/>
                    </a:lnTo>
                    <a:lnTo>
                      <a:pt x="22" y="33"/>
                    </a:lnTo>
                    <a:lnTo>
                      <a:pt x="16" y="26"/>
                    </a:lnTo>
                    <a:lnTo>
                      <a:pt x="12" y="21"/>
                    </a:lnTo>
                    <a:lnTo>
                      <a:pt x="10" y="15"/>
                    </a:lnTo>
                    <a:lnTo>
                      <a:pt x="9" y="12"/>
                    </a:lnTo>
                    <a:lnTo>
                      <a:pt x="10" y="9"/>
                    </a:lnTo>
                    <a:lnTo>
                      <a:pt x="10" y="10"/>
                    </a:lnTo>
                    <a:lnTo>
                      <a:pt x="10" y="9"/>
                    </a:lnTo>
                    <a:lnTo>
                      <a:pt x="11" y="9"/>
                    </a:lnTo>
                    <a:lnTo>
                      <a:pt x="13" y="9"/>
                    </a:lnTo>
                    <a:lnTo>
                      <a:pt x="13" y="0"/>
                    </a:lnTo>
                    <a:lnTo>
                      <a:pt x="10" y="0"/>
                    </a:lnTo>
                    <a:lnTo>
                      <a:pt x="7" y="1"/>
                    </a:lnTo>
                    <a:lnTo>
                      <a:pt x="4" y="3"/>
                    </a:lnTo>
                    <a:lnTo>
                      <a:pt x="1" y="6"/>
                    </a:lnTo>
                    <a:lnTo>
                      <a:pt x="0" y="12"/>
                    </a:lnTo>
                    <a:lnTo>
                      <a:pt x="1" y="18"/>
                    </a:lnTo>
                    <a:lnTo>
                      <a:pt x="5" y="25"/>
                    </a:lnTo>
                    <a:lnTo>
                      <a:pt x="10" y="32"/>
                    </a:lnTo>
                    <a:lnTo>
                      <a:pt x="16" y="39"/>
                    </a:lnTo>
                    <a:lnTo>
                      <a:pt x="24" y="46"/>
                    </a:lnTo>
                    <a:lnTo>
                      <a:pt x="32" y="52"/>
                    </a:lnTo>
                    <a:lnTo>
                      <a:pt x="42" y="58"/>
                    </a:lnTo>
                    <a:lnTo>
                      <a:pt x="52" y="62"/>
                    </a:lnTo>
                    <a:lnTo>
                      <a:pt x="64" y="66"/>
                    </a:lnTo>
                    <a:lnTo>
                      <a:pt x="76" y="67"/>
                    </a:lnTo>
                    <a:lnTo>
                      <a:pt x="88" y="67"/>
                    </a:lnTo>
                    <a:lnTo>
                      <a:pt x="101" y="63"/>
                    </a:lnTo>
                    <a:lnTo>
                      <a:pt x="113" y="58"/>
                    </a:lnTo>
                    <a:lnTo>
                      <a:pt x="108" y="5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73" name="Freeform 143"/>
              <p:cNvSpPr>
                <a:spLocks noChangeArrowheads="1"/>
              </p:cNvSpPr>
              <p:nvPr/>
            </p:nvSpPr>
            <p:spPr bwMode="auto">
              <a:xfrm>
                <a:off x="1649" y="104"/>
                <a:ext cx="46" cy="51"/>
              </a:xfrm>
              <a:custGeom>
                <a:avLst/>
                <a:gdLst>
                  <a:gd name="T0" fmla="*/ 0 w 49"/>
                  <a:gd name="T1" fmla="*/ 6916 h 49"/>
                  <a:gd name="T2" fmla="*/ 389 w 49"/>
                  <a:gd name="T3" fmla="*/ 10298 h 49"/>
                  <a:gd name="T4" fmla="*/ 628 w 49"/>
                  <a:gd name="T5" fmla="*/ 15186 h 49"/>
                  <a:gd name="T6" fmla="*/ 952 w 49"/>
                  <a:gd name="T7" fmla="*/ 19671 h 49"/>
                  <a:gd name="T8" fmla="*/ 1208 w 49"/>
                  <a:gd name="T9" fmla="*/ 24886 h 49"/>
                  <a:gd name="T10" fmla="*/ 1403 w 49"/>
                  <a:gd name="T11" fmla="*/ 29469 h 49"/>
                  <a:gd name="T12" fmla="*/ 1531 w 49"/>
                  <a:gd name="T13" fmla="*/ 34023 h 49"/>
                  <a:gd name="T14" fmla="*/ 1531 w 49"/>
                  <a:gd name="T15" fmla="*/ 34471 h 49"/>
                  <a:gd name="T16" fmla="*/ 1579 w 49"/>
                  <a:gd name="T17" fmla="*/ 34471 h 49"/>
                  <a:gd name="T18" fmla="*/ 1579 w 49"/>
                  <a:gd name="T19" fmla="*/ 34023 h 49"/>
                  <a:gd name="T20" fmla="*/ 1780 w 49"/>
                  <a:gd name="T21" fmla="*/ 40344 h 49"/>
                  <a:gd name="T22" fmla="*/ 1888 w 49"/>
                  <a:gd name="T23" fmla="*/ 38885 h 49"/>
                  <a:gd name="T24" fmla="*/ 1907 w 49"/>
                  <a:gd name="T25" fmla="*/ 34471 h 49"/>
                  <a:gd name="T26" fmla="*/ 1888 w 49"/>
                  <a:gd name="T27" fmla="*/ 31870 h 49"/>
                  <a:gd name="T28" fmla="*/ 1831 w 49"/>
                  <a:gd name="T29" fmla="*/ 29469 h 49"/>
                  <a:gd name="T30" fmla="*/ 1693 w 49"/>
                  <a:gd name="T31" fmla="*/ 24886 h 49"/>
                  <a:gd name="T32" fmla="*/ 1443 w 49"/>
                  <a:gd name="T33" fmla="*/ 19671 h 49"/>
                  <a:gd name="T34" fmla="*/ 1208 w 49"/>
                  <a:gd name="T35" fmla="*/ 14028 h 49"/>
                  <a:gd name="T36" fmla="*/ 844 w 49"/>
                  <a:gd name="T37" fmla="*/ 8806 h 49"/>
                  <a:gd name="T38" fmla="*/ 526 w 49"/>
                  <a:gd name="T39" fmla="*/ 200 h 49"/>
                  <a:gd name="T40" fmla="*/ 4 w 49"/>
                  <a:gd name="T41" fmla="*/ 0 h 49"/>
                  <a:gd name="T42" fmla="*/ 0 w 49"/>
                  <a:gd name="T43" fmla="*/ 6916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49"/>
                  <a:gd name="T68" fmla="*/ 49 w 49"/>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49">
                    <a:moveTo>
                      <a:pt x="0" y="8"/>
                    </a:moveTo>
                    <a:lnTo>
                      <a:pt x="9" y="13"/>
                    </a:lnTo>
                    <a:lnTo>
                      <a:pt x="17" y="18"/>
                    </a:lnTo>
                    <a:lnTo>
                      <a:pt x="24" y="24"/>
                    </a:lnTo>
                    <a:lnTo>
                      <a:pt x="31" y="30"/>
                    </a:lnTo>
                    <a:lnTo>
                      <a:pt x="36" y="36"/>
                    </a:lnTo>
                    <a:lnTo>
                      <a:pt x="39" y="41"/>
                    </a:lnTo>
                    <a:lnTo>
                      <a:pt x="39" y="42"/>
                    </a:lnTo>
                    <a:lnTo>
                      <a:pt x="40" y="42"/>
                    </a:lnTo>
                    <a:lnTo>
                      <a:pt x="40" y="41"/>
                    </a:lnTo>
                    <a:lnTo>
                      <a:pt x="45" y="49"/>
                    </a:lnTo>
                    <a:lnTo>
                      <a:pt x="48" y="47"/>
                    </a:lnTo>
                    <a:lnTo>
                      <a:pt x="49" y="42"/>
                    </a:lnTo>
                    <a:lnTo>
                      <a:pt x="48" y="39"/>
                    </a:lnTo>
                    <a:lnTo>
                      <a:pt x="47" y="36"/>
                    </a:lnTo>
                    <a:lnTo>
                      <a:pt x="43" y="30"/>
                    </a:lnTo>
                    <a:lnTo>
                      <a:pt x="37" y="24"/>
                    </a:lnTo>
                    <a:lnTo>
                      <a:pt x="31" y="17"/>
                    </a:lnTo>
                    <a:lnTo>
                      <a:pt x="22" y="11"/>
                    </a:lnTo>
                    <a:lnTo>
                      <a:pt x="14" y="5"/>
                    </a:lnTo>
                    <a:lnTo>
                      <a:pt x="4"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74" name="Freeform 144"/>
              <p:cNvSpPr>
                <a:spLocks noChangeArrowheads="1"/>
              </p:cNvSpPr>
              <p:nvPr/>
            </p:nvSpPr>
            <p:spPr bwMode="auto">
              <a:xfrm>
                <a:off x="1594" y="93"/>
                <a:ext cx="57" cy="14"/>
              </a:xfrm>
              <a:custGeom>
                <a:avLst/>
                <a:gdLst>
                  <a:gd name="T0" fmla="*/ 0 w 59"/>
                  <a:gd name="T1" fmla="*/ 2649 h 18"/>
                  <a:gd name="T2" fmla="*/ 4 w 59"/>
                  <a:gd name="T3" fmla="*/ 2649 h 18"/>
                  <a:gd name="T4" fmla="*/ 727 w 59"/>
                  <a:gd name="T5" fmla="*/ 2649 h 18"/>
                  <a:gd name="T6" fmla="*/ 1148 w 59"/>
                  <a:gd name="T7" fmla="*/ 2649 h 18"/>
                  <a:gd name="T8" fmla="*/ 1738 w 59"/>
                  <a:gd name="T9" fmla="*/ 2943 h 18"/>
                  <a:gd name="T10" fmla="*/ 2260 w 59"/>
                  <a:gd name="T11" fmla="*/ 2943 h 18"/>
                  <a:gd name="T12" fmla="*/ 2823 w 59"/>
                  <a:gd name="T13" fmla="*/ 3633 h 18"/>
                  <a:gd name="T14" fmla="*/ 3438 w 59"/>
                  <a:gd name="T15" fmla="*/ 4207 h 18"/>
                  <a:gd name="T16" fmla="*/ 3983 w 59"/>
                  <a:gd name="T17" fmla="*/ 4984 h 18"/>
                  <a:gd name="T18" fmla="*/ 4254 w 59"/>
                  <a:gd name="T19" fmla="*/ 2649 h 18"/>
                  <a:gd name="T20" fmla="*/ 3670 w 59"/>
                  <a:gd name="T21" fmla="*/ 1738 h 18"/>
                  <a:gd name="T22" fmla="*/ 2938 w 59"/>
                  <a:gd name="T23" fmla="*/ 2 h 18"/>
                  <a:gd name="T24" fmla="*/ 2361 w 59"/>
                  <a:gd name="T25" fmla="*/ 2 h 18"/>
                  <a:gd name="T26" fmla="*/ 1738 w 59"/>
                  <a:gd name="T27" fmla="*/ 1 h 18"/>
                  <a:gd name="T28" fmla="*/ 1148 w 59"/>
                  <a:gd name="T29" fmla="*/ 1 h 18"/>
                  <a:gd name="T30" fmla="*/ 776 w 59"/>
                  <a:gd name="T31" fmla="*/ 1 h 18"/>
                  <a:gd name="T32" fmla="*/ 4 w 59"/>
                  <a:gd name="T33" fmla="*/ 0 h 18"/>
                  <a:gd name="T34" fmla="*/ 0 w 59"/>
                  <a:gd name="T35" fmla="*/ 1 h 18"/>
                  <a:gd name="T36" fmla="*/ 0 w 59"/>
                  <a:gd name="T37" fmla="*/ 264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9"/>
                  <a:gd name="T58" fmla="*/ 0 h 18"/>
                  <a:gd name="T59" fmla="*/ 59 w 5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9" h="18">
                    <a:moveTo>
                      <a:pt x="0" y="10"/>
                    </a:moveTo>
                    <a:lnTo>
                      <a:pt x="4" y="10"/>
                    </a:lnTo>
                    <a:lnTo>
                      <a:pt x="10" y="10"/>
                    </a:lnTo>
                    <a:lnTo>
                      <a:pt x="17" y="10"/>
                    </a:lnTo>
                    <a:lnTo>
                      <a:pt x="24" y="11"/>
                    </a:lnTo>
                    <a:lnTo>
                      <a:pt x="32" y="11"/>
                    </a:lnTo>
                    <a:lnTo>
                      <a:pt x="39" y="13"/>
                    </a:lnTo>
                    <a:lnTo>
                      <a:pt x="48" y="15"/>
                    </a:lnTo>
                    <a:lnTo>
                      <a:pt x="55" y="18"/>
                    </a:lnTo>
                    <a:lnTo>
                      <a:pt x="59" y="10"/>
                    </a:lnTo>
                    <a:lnTo>
                      <a:pt x="51" y="6"/>
                    </a:lnTo>
                    <a:lnTo>
                      <a:pt x="41" y="4"/>
                    </a:lnTo>
                    <a:lnTo>
                      <a:pt x="33" y="2"/>
                    </a:lnTo>
                    <a:lnTo>
                      <a:pt x="24" y="1"/>
                    </a:lnTo>
                    <a:lnTo>
                      <a:pt x="17" y="1"/>
                    </a:lnTo>
                    <a:lnTo>
                      <a:pt x="11" y="1"/>
                    </a:lnTo>
                    <a:lnTo>
                      <a:pt x="4" y="0"/>
                    </a:lnTo>
                    <a:lnTo>
                      <a:pt x="0" y="1"/>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75" name="Freeform 145"/>
              <p:cNvSpPr>
                <a:spLocks noChangeArrowheads="1"/>
              </p:cNvSpPr>
              <p:nvPr/>
            </p:nvSpPr>
            <p:spPr bwMode="auto">
              <a:xfrm>
                <a:off x="4118" y="99"/>
                <a:ext cx="106" cy="55"/>
              </a:xfrm>
              <a:custGeom>
                <a:avLst/>
                <a:gdLst>
                  <a:gd name="T0" fmla="*/ 329 w 107"/>
                  <a:gd name="T1" fmla="*/ 0 h 58"/>
                  <a:gd name="T2" fmla="*/ 6 w 107"/>
                  <a:gd name="T3" fmla="*/ 0 h 58"/>
                  <a:gd name="T4" fmla="*/ 4 w 107"/>
                  <a:gd name="T5" fmla="*/ 1 h 58"/>
                  <a:gd name="T6" fmla="*/ 3 w 107"/>
                  <a:gd name="T7" fmla="*/ 2 h 58"/>
                  <a:gd name="T8" fmla="*/ 2 w 107"/>
                  <a:gd name="T9" fmla="*/ 3 h 58"/>
                  <a:gd name="T10" fmla="*/ 0 w 107"/>
                  <a:gd name="T11" fmla="*/ 29 h 58"/>
                  <a:gd name="T12" fmla="*/ 2 w 107"/>
                  <a:gd name="T13" fmla="*/ 293 h 58"/>
                  <a:gd name="T14" fmla="*/ 5 w 107"/>
                  <a:gd name="T15" fmla="*/ 417 h 58"/>
                  <a:gd name="T16" fmla="*/ 329 w 107"/>
                  <a:gd name="T17" fmla="*/ 565 h 58"/>
                  <a:gd name="T18" fmla="*/ 424 w 107"/>
                  <a:gd name="T19" fmla="*/ 758 h 58"/>
                  <a:gd name="T20" fmla="*/ 655 w 107"/>
                  <a:gd name="T21" fmla="*/ 882 h 58"/>
                  <a:gd name="T22" fmla="*/ 930 w 107"/>
                  <a:gd name="T23" fmla="*/ 1020 h 58"/>
                  <a:gd name="T24" fmla="*/ 1224 w 107"/>
                  <a:gd name="T25" fmla="*/ 1187 h 58"/>
                  <a:gd name="T26" fmla="*/ 1529 w 107"/>
                  <a:gd name="T27" fmla="*/ 1248 h 58"/>
                  <a:gd name="T28" fmla="*/ 1835 w 107"/>
                  <a:gd name="T29" fmla="*/ 1314 h 58"/>
                  <a:gd name="T30" fmla="*/ 2159 w 107"/>
                  <a:gd name="T31" fmla="*/ 1326 h 58"/>
                  <a:gd name="T32" fmla="*/ 2545 w 107"/>
                  <a:gd name="T33" fmla="*/ 1326 h 58"/>
                  <a:gd name="T34" fmla="*/ 2950 w 107"/>
                  <a:gd name="T35" fmla="*/ 1262 h 58"/>
                  <a:gd name="T36" fmla="*/ 3285 w 107"/>
                  <a:gd name="T37" fmla="*/ 1190 h 58"/>
                  <a:gd name="T38" fmla="*/ 3296 w 107"/>
                  <a:gd name="T39" fmla="*/ 1187 h 58"/>
                  <a:gd name="T40" fmla="*/ 3296 w 107"/>
                  <a:gd name="T41" fmla="*/ 1083 h 58"/>
                  <a:gd name="T42" fmla="*/ 3296 w 107"/>
                  <a:gd name="T43" fmla="*/ 1073 h 58"/>
                  <a:gd name="T44" fmla="*/ 3285 w 107"/>
                  <a:gd name="T45" fmla="*/ 1020 h 58"/>
                  <a:gd name="T46" fmla="*/ 3172 w 107"/>
                  <a:gd name="T47" fmla="*/ 889 h 58"/>
                  <a:gd name="T48" fmla="*/ 3000 w 107"/>
                  <a:gd name="T49" fmla="*/ 758 h 58"/>
                  <a:gd name="T50" fmla="*/ 2798 w 107"/>
                  <a:gd name="T51" fmla="*/ 565 h 58"/>
                  <a:gd name="T52" fmla="*/ 2545 w 107"/>
                  <a:gd name="T53" fmla="*/ 417 h 58"/>
                  <a:gd name="T54" fmla="*/ 2279 w 107"/>
                  <a:gd name="T55" fmla="*/ 308 h 58"/>
                  <a:gd name="T56" fmla="*/ 2044 w 107"/>
                  <a:gd name="T57" fmla="*/ 31 h 58"/>
                  <a:gd name="T58" fmla="*/ 1799 w 107"/>
                  <a:gd name="T59" fmla="*/ 6 h 58"/>
                  <a:gd name="T60" fmla="*/ 1529 w 107"/>
                  <a:gd name="T61" fmla="*/ 3 h 58"/>
                  <a:gd name="T62" fmla="*/ 1251 w 107"/>
                  <a:gd name="T63" fmla="*/ 1 h 58"/>
                  <a:gd name="T64" fmla="*/ 1012 w 107"/>
                  <a:gd name="T65" fmla="*/ 0 h 58"/>
                  <a:gd name="T66" fmla="*/ 810 w 107"/>
                  <a:gd name="T67" fmla="*/ 0 h 58"/>
                  <a:gd name="T68" fmla="*/ 525 w 107"/>
                  <a:gd name="T69" fmla="*/ 0 h 58"/>
                  <a:gd name="T70" fmla="*/ 399 w 107"/>
                  <a:gd name="T71" fmla="*/ 0 h 58"/>
                  <a:gd name="T72" fmla="*/ 329 w 107"/>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7"/>
                  <a:gd name="T112" fmla="*/ 0 h 58"/>
                  <a:gd name="T113" fmla="*/ 107 w 107"/>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7" h="58">
                    <a:moveTo>
                      <a:pt x="9" y="0"/>
                    </a:moveTo>
                    <a:lnTo>
                      <a:pt x="6" y="0"/>
                    </a:lnTo>
                    <a:lnTo>
                      <a:pt x="4" y="1"/>
                    </a:lnTo>
                    <a:lnTo>
                      <a:pt x="3" y="2"/>
                    </a:lnTo>
                    <a:lnTo>
                      <a:pt x="2" y="3"/>
                    </a:lnTo>
                    <a:lnTo>
                      <a:pt x="0" y="8"/>
                    </a:lnTo>
                    <a:lnTo>
                      <a:pt x="2" y="12"/>
                    </a:lnTo>
                    <a:lnTo>
                      <a:pt x="5" y="19"/>
                    </a:lnTo>
                    <a:lnTo>
                      <a:pt x="9" y="25"/>
                    </a:lnTo>
                    <a:lnTo>
                      <a:pt x="14" y="32"/>
                    </a:lnTo>
                    <a:lnTo>
                      <a:pt x="22" y="38"/>
                    </a:lnTo>
                    <a:lnTo>
                      <a:pt x="30" y="44"/>
                    </a:lnTo>
                    <a:lnTo>
                      <a:pt x="40" y="50"/>
                    </a:lnTo>
                    <a:lnTo>
                      <a:pt x="49" y="54"/>
                    </a:lnTo>
                    <a:lnTo>
                      <a:pt x="60" y="57"/>
                    </a:lnTo>
                    <a:lnTo>
                      <a:pt x="71" y="58"/>
                    </a:lnTo>
                    <a:lnTo>
                      <a:pt x="83" y="58"/>
                    </a:lnTo>
                    <a:lnTo>
                      <a:pt x="95" y="55"/>
                    </a:lnTo>
                    <a:lnTo>
                      <a:pt x="106" y="51"/>
                    </a:lnTo>
                    <a:lnTo>
                      <a:pt x="107" y="50"/>
                    </a:lnTo>
                    <a:lnTo>
                      <a:pt x="107" y="47"/>
                    </a:lnTo>
                    <a:lnTo>
                      <a:pt x="107" y="46"/>
                    </a:lnTo>
                    <a:lnTo>
                      <a:pt x="106" y="44"/>
                    </a:lnTo>
                    <a:lnTo>
                      <a:pt x="103" y="39"/>
                    </a:lnTo>
                    <a:lnTo>
                      <a:pt x="98" y="32"/>
                    </a:lnTo>
                    <a:lnTo>
                      <a:pt x="91" y="25"/>
                    </a:lnTo>
                    <a:lnTo>
                      <a:pt x="83" y="19"/>
                    </a:lnTo>
                    <a:lnTo>
                      <a:pt x="75" y="13"/>
                    </a:lnTo>
                    <a:lnTo>
                      <a:pt x="66" y="9"/>
                    </a:lnTo>
                    <a:lnTo>
                      <a:pt x="58" y="6"/>
                    </a:lnTo>
                    <a:lnTo>
                      <a:pt x="49" y="3"/>
                    </a:lnTo>
                    <a:lnTo>
                      <a:pt x="41" y="1"/>
                    </a:lnTo>
                    <a:lnTo>
                      <a:pt x="33" y="0"/>
                    </a:lnTo>
                    <a:lnTo>
                      <a:pt x="26"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76" name="Freeform 146"/>
              <p:cNvSpPr>
                <a:spLocks noChangeArrowheads="1"/>
              </p:cNvSpPr>
              <p:nvPr/>
            </p:nvSpPr>
            <p:spPr bwMode="auto">
              <a:xfrm>
                <a:off x="4113" y="93"/>
                <a:ext cx="113" cy="69"/>
              </a:xfrm>
              <a:custGeom>
                <a:avLst/>
                <a:gdLst>
                  <a:gd name="T0" fmla="*/ 7306 w 112"/>
                  <a:gd name="T1" fmla="*/ 10866 h 68"/>
                  <a:gd name="T2" fmla="*/ 6611 w 112"/>
                  <a:gd name="T3" fmla="*/ 11823 h 68"/>
                  <a:gd name="T4" fmla="*/ 5786 w 112"/>
                  <a:gd name="T5" fmla="*/ 12547 h 68"/>
                  <a:gd name="T6" fmla="*/ 5079 w 112"/>
                  <a:gd name="T7" fmla="*/ 12547 h 68"/>
                  <a:gd name="T8" fmla="*/ 4388 w 112"/>
                  <a:gd name="T9" fmla="*/ 12221 h 68"/>
                  <a:gd name="T10" fmla="*/ 3746 w 112"/>
                  <a:gd name="T11" fmla="*/ 11641 h 68"/>
                  <a:gd name="T12" fmla="*/ 3122 w 112"/>
                  <a:gd name="T13" fmla="*/ 10595 h 68"/>
                  <a:gd name="T14" fmla="*/ 2449 w 112"/>
                  <a:gd name="T15" fmla="*/ 9549 h 68"/>
                  <a:gd name="T16" fmla="*/ 1966 w 112"/>
                  <a:gd name="T17" fmla="*/ 8288 h 68"/>
                  <a:gd name="T18" fmla="*/ 1420 w 112"/>
                  <a:gd name="T19" fmla="*/ 7200 h 68"/>
                  <a:gd name="T20" fmla="*/ 1048 w 112"/>
                  <a:gd name="T21" fmla="*/ 5605 h 68"/>
                  <a:gd name="T22" fmla="*/ 822 w 112"/>
                  <a:gd name="T23" fmla="*/ 4714 h 68"/>
                  <a:gd name="T24" fmla="*/ 727 w 112"/>
                  <a:gd name="T25" fmla="*/ 3182 h 68"/>
                  <a:gd name="T26" fmla="*/ 687 w 112"/>
                  <a:gd name="T27" fmla="*/ 2578 h 68"/>
                  <a:gd name="T28" fmla="*/ 687 w 112"/>
                  <a:gd name="T29" fmla="*/ 2085 h 68"/>
                  <a:gd name="T30" fmla="*/ 687 w 112"/>
                  <a:gd name="T31" fmla="*/ 2232 h 68"/>
                  <a:gd name="T32" fmla="*/ 727 w 112"/>
                  <a:gd name="T33" fmla="*/ 2085 h 68"/>
                  <a:gd name="T34" fmla="*/ 777 w 112"/>
                  <a:gd name="T35" fmla="*/ 2085 h 68"/>
                  <a:gd name="T36" fmla="*/ 876 w 112"/>
                  <a:gd name="T37" fmla="*/ 2085 h 68"/>
                  <a:gd name="T38" fmla="*/ 876 w 112"/>
                  <a:gd name="T39" fmla="*/ 0 h 68"/>
                  <a:gd name="T40" fmla="*/ 727 w 112"/>
                  <a:gd name="T41" fmla="*/ 1 h 68"/>
                  <a:gd name="T42" fmla="*/ 7 w 112"/>
                  <a:gd name="T43" fmla="*/ 2 h 68"/>
                  <a:gd name="T44" fmla="*/ 3 w 112"/>
                  <a:gd name="T45" fmla="*/ 3 h 68"/>
                  <a:gd name="T46" fmla="*/ 1 w 112"/>
                  <a:gd name="T47" fmla="*/ 1688 h 68"/>
                  <a:gd name="T48" fmla="*/ 0 w 112"/>
                  <a:gd name="T49" fmla="*/ 2578 h 68"/>
                  <a:gd name="T50" fmla="*/ 1 w 112"/>
                  <a:gd name="T51" fmla="*/ 3935 h 68"/>
                  <a:gd name="T52" fmla="*/ 4 w 112"/>
                  <a:gd name="T53" fmla="*/ 5432 h 68"/>
                  <a:gd name="T54" fmla="*/ 727 w 112"/>
                  <a:gd name="T55" fmla="*/ 6920 h 68"/>
                  <a:gd name="T56" fmla="*/ 988 w 112"/>
                  <a:gd name="T57" fmla="*/ 8295 h 68"/>
                  <a:gd name="T58" fmla="*/ 1703 w 112"/>
                  <a:gd name="T59" fmla="*/ 9877 h 68"/>
                  <a:gd name="T60" fmla="*/ 2171 w 112"/>
                  <a:gd name="T61" fmla="*/ 11015 h 68"/>
                  <a:gd name="T62" fmla="*/ 2828 w 112"/>
                  <a:gd name="T63" fmla="*/ 12547 h 68"/>
                  <a:gd name="T64" fmla="*/ 3524 w 112"/>
                  <a:gd name="T65" fmla="*/ 13441 h 68"/>
                  <a:gd name="T66" fmla="*/ 4325 w 112"/>
                  <a:gd name="T67" fmla="*/ 14083 h 68"/>
                  <a:gd name="T68" fmla="*/ 5079 w 112"/>
                  <a:gd name="T69" fmla="*/ 14448 h 68"/>
                  <a:gd name="T70" fmla="*/ 5856 w 112"/>
                  <a:gd name="T71" fmla="*/ 14448 h 68"/>
                  <a:gd name="T72" fmla="*/ 6708 w 112"/>
                  <a:gd name="T73" fmla="*/ 13646 h 68"/>
                  <a:gd name="T74" fmla="*/ 7515 w 112"/>
                  <a:gd name="T75" fmla="*/ 12547 h 68"/>
                  <a:gd name="T76" fmla="*/ 7306 w 112"/>
                  <a:gd name="T77" fmla="*/ 10866 h 6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2"/>
                  <a:gd name="T118" fmla="*/ 0 h 68"/>
                  <a:gd name="T119" fmla="*/ 112 w 112"/>
                  <a:gd name="T120" fmla="*/ 68 h 6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2" h="68">
                    <a:moveTo>
                      <a:pt x="108" y="51"/>
                    </a:moveTo>
                    <a:lnTo>
                      <a:pt x="98" y="56"/>
                    </a:lnTo>
                    <a:lnTo>
                      <a:pt x="86" y="59"/>
                    </a:lnTo>
                    <a:lnTo>
                      <a:pt x="75" y="59"/>
                    </a:lnTo>
                    <a:lnTo>
                      <a:pt x="65" y="58"/>
                    </a:lnTo>
                    <a:lnTo>
                      <a:pt x="55" y="55"/>
                    </a:lnTo>
                    <a:lnTo>
                      <a:pt x="46" y="50"/>
                    </a:lnTo>
                    <a:lnTo>
                      <a:pt x="36" y="45"/>
                    </a:lnTo>
                    <a:lnTo>
                      <a:pt x="29" y="39"/>
                    </a:lnTo>
                    <a:lnTo>
                      <a:pt x="21" y="34"/>
                    </a:lnTo>
                    <a:lnTo>
                      <a:pt x="16" y="27"/>
                    </a:lnTo>
                    <a:lnTo>
                      <a:pt x="12" y="22"/>
                    </a:lnTo>
                    <a:lnTo>
                      <a:pt x="10" y="16"/>
                    </a:lnTo>
                    <a:lnTo>
                      <a:pt x="9" y="13"/>
                    </a:lnTo>
                    <a:lnTo>
                      <a:pt x="9" y="10"/>
                    </a:lnTo>
                    <a:lnTo>
                      <a:pt x="9" y="11"/>
                    </a:lnTo>
                    <a:lnTo>
                      <a:pt x="10" y="10"/>
                    </a:lnTo>
                    <a:lnTo>
                      <a:pt x="11" y="10"/>
                    </a:lnTo>
                    <a:lnTo>
                      <a:pt x="13" y="10"/>
                    </a:lnTo>
                    <a:lnTo>
                      <a:pt x="13" y="0"/>
                    </a:lnTo>
                    <a:lnTo>
                      <a:pt x="10" y="1"/>
                    </a:lnTo>
                    <a:lnTo>
                      <a:pt x="7" y="2"/>
                    </a:lnTo>
                    <a:lnTo>
                      <a:pt x="3" y="3"/>
                    </a:lnTo>
                    <a:lnTo>
                      <a:pt x="1" y="7"/>
                    </a:lnTo>
                    <a:lnTo>
                      <a:pt x="0" y="13"/>
                    </a:lnTo>
                    <a:lnTo>
                      <a:pt x="1" y="19"/>
                    </a:lnTo>
                    <a:lnTo>
                      <a:pt x="4" y="26"/>
                    </a:lnTo>
                    <a:lnTo>
                      <a:pt x="10" y="33"/>
                    </a:lnTo>
                    <a:lnTo>
                      <a:pt x="15" y="40"/>
                    </a:lnTo>
                    <a:lnTo>
                      <a:pt x="24" y="47"/>
                    </a:lnTo>
                    <a:lnTo>
                      <a:pt x="32" y="52"/>
                    </a:lnTo>
                    <a:lnTo>
                      <a:pt x="41" y="59"/>
                    </a:lnTo>
                    <a:lnTo>
                      <a:pt x="52" y="63"/>
                    </a:lnTo>
                    <a:lnTo>
                      <a:pt x="64" y="67"/>
                    </a:lnTo>
                    <a:lnTo>
                      <a:pt x="75" y="68"/>
                    </a:lnTo>
                    <a:lnTo>
                      <a:pt x="87" y="68"/>
                    </a:lnTo>
                    <a:lnTo>
                      <a:pt x="100" y="64"/>
                    </a:lnTo>
                    <a:lnTo>
                      <a:pt x="112" y="59"/>
                    </a:lnTo>
                    <a:lnTo>
                      <a:pt x="108"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77" name="Freeform 147"/>
              <p:cNvSpPr>
                <a:spLocks noChangeArrowheads="1"/>
              </p:cNvSpPr>
              <p:nvPr/>
            </p:nvSpPr>
            <p:spPr bwMode="auto">
              <a:xfrm>
                <a:off x="4184" y="104"/>
                <a:ext cx="46" cy="51"/>
              </a:xfrm>
              <a:custGeom>
                <a:avLst/>
                <a:gdLst>
                  <a:gd name="T0" fmla="*/ 0 w 49"/>
                  <a:gd name="T1" fmla="*/ 6916 h 49"/>
                  <a:gd name="T2" fmla="*/ 8 w 49"/>
                  <a:gd name="T3" fmla="*/ 10298 h 49"/>
                  <a:gd name="T4" fmla="*/ 628 w 49"/>
                  <a:gd name="T5" fmla="*/ 15186 h 49"/>
                  <a:gd name="T6" fmla="*/ 952 w 49"/>
                  <a:gd name="T7" fmla="*/ 19671 h 49"/>
                  <a:gd name="T8" fmla="*/ 1208 w 49"/>
                  <a:gd name="T9" fmla="*/ 24886 h 49"/>
                  <a:gd name="T10" fmla="*/ 1403 w 49"/>
                  <a:gd name="T11" fmla="*/ 29469 h 49"/>
                  <a:gd name="T12" fmla="*/ 1531 w 49"/>
                  <a:gd name="T13" fmla="*/ 34023 h 49"/>
                  <a:gd name="T14" fmla="*/ 1531 w 49"/>
                  <a:gd name="T15" fmla="*/ 34471 h 49"/>
                  <a:gd name="T16" fmla="*/ 1579 w 49"/>
                  <a:gd name="T17" fmla="*/ 34471 h 49"/>
                  <a:gd name="T18" fmla="*/ 1579 w 49"/>
                  <a:gd name="T19" fmla="*/ 34023 h 49"/>
                  <a:gd name="T20" fmla="*/ 1724 w 49"/>
                  <a:gd name="T21" fmla="*/ 40344 h 49"/>
                  <a:gd name="T22" fmla="*/ 1888 w 49"/>
                  <a:gd name="T23" fmla="*/ 38885 h 49"/>
                  <a:gd name="T24" fmla="*/ 1907 w 49"/>
                  <a:gd name="T25" fmla="*/ 34471 h 49"/>
                  <a:gd name="T26" fmla="*/ 1888 w 49"/>
                  <a:gd name="T27" fmla="*/ 31870 h 49"/>
                  <a:gd name="T28" fmla="*/ 1795 w 49"/>
                  <a:gd name="T29" fmla="*/ 29469 h 49"/>
                  <a:gd name="T30" fmla="*/ 1677 w 49"/>
                  <a:gd name="T31" fmla="*/ 24886 h 49"/>
                  <a:gd name="T32" fmla="*/ 1443 w 49"/>
                  <a:gd name="T33" fmla="*/ 19671 h 49"/>
                  <a:gd name="T34" fmla="*/ 1173 w 49"/>
                  <a:gd name="T35" fmla="*/ 14028 h 49"/>
                  <a:gd name="T36" fmla="*/ 844 w 49"/>
                  <a:gd name="T37" fmla="*/ 8806 h 49"/>
                  <a:gd name="T38" fmla="*/ 494 w 49"/>
                  <a:gd name="T39" fmla="*/ 200 h 49"/>
                  <a:gd name="T40" fmla="*/ 3 w 49"/>
                  <a:gd name="T41" fmla="*/ 0 h 49"/>
                  <a:gd name="T42" fmla="*/ 0 w 49"/>
                  <a:gd name="T43" fmla="*/ 6916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49"/>
                  <a:gd name="T68" fmla="*/ 49 w 49"/>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49">
                    <a:moveTo>
                      <a:pt x="0" y="8"/>
                    </a:moveTo>
                    <a:lnTo>
                      <a:pt x="8" y="13"/>
                    </a:lnTo>
                    <a:lnTo>
                      <a:pt x="17" y="18"/>
                    </a:lnTo>
                    <a:lnTo>
                      <a:pt x="24" y="24"/>
                    </a:lnTo>
                    <a:lnTo>
                      <a:pt x="31" y="30"/>
                    </a:lnTo>
                    <a:lnTo>
                      <a:pt x="36" y="36"/>
                    </a:lnTo>
                    <a:lnTo>
                      <a:pt x="39" y="41"/>
                    </a:lnTo>
                    <a:lnTo>
                      <a:pt x="39" y="42"/>
                    </a:lnTo>
                    <a:lnTo>
                      <a:pt x="40" y="42"/>
                    </a:lnTo>
                    <a:lnTo>
                      <a:pt x="40" y="41"/>
                    </a:lnTo>
                    <a:lnTo>
                      <a:pt x="44" y="49"/>
                    </a:lnTo>
                    <a:lnTo>
                      <a:pt x="48" y="47"/>
                    </a:lnTo>
                    <a:lnTo>
                      <a:pt x="49" y="42"/>
                    </a:lnTo>
                    <a:lnTo>
                      <a:pt x="48" y="39"/>
                    </a:lnTo>
                    <a:lnTo>
                      <a:pt x="46" y="36"/>
                    </a:lnTo>
                    <a:lnTo>
                      <a:pt x="42" y="30"/>
                    </a:lnTo>
                    <a:lnTo>
                      <a:pt x="37" y="24"/>
                    </a:lnTo>
                    <a:lnTo>
                      <a:pt x="30" y="17"/>
                    </a:lnTo>
                    <a:lnTo>
                      <a:pt x="22" y="11"/>
                    </a:lnTo>
                    <a:lnTo>
                      <a:pt x="13"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78" name="Freeform 148"/>
              <p:cNvSpPr>
                <a:spLocks noChangeArrowheads="1"/>
              </p:cNvSpPr>
              <p:nvPr/>
            </p:nvSpPr>
            <p:spPr bwMode="auto">
              <a:xfrm>
                <a:off x="4127" y="93"/>
                <a:ext cx="55" cy="14"/>
              </a:xfrm>
              <a:custGeom>
                <a:avLst/>
                <a:gdLst>
                  <a:gd name="T0" fmla="*/ 0 w 58"/>
                  <a:gd name="T1" fmla="*/ 2649 h 18"/>
                  <a:gd name="T2" fmla="*/ 4 w 58"/>
                  <a:gd name="T3" fmla="*/ 2649 h 18"/>
                  <a:gd name="T4" fmla="*/ 9 w 58"/>
                  <a:gd name="T5" fmla="*/ 2649 h 18"/>
                  <a:gd name="T6" fmla="*/ 346 w 58"/>
                  <a:gd name="T7" fmla="*/ 2649 h 18"/>
                  <a:gd name="T8" fmla="*/ 493 w 58"/>
                  <a:gd name="T9" fmla="*/ 2649 h 18"/>
                  <a:gd name="T10" fmla="*/ 727 w 58"/>
                  <a:gd name="T11" fmla="*/ 2943 h 18"/>
                  <a:gd name="T12" fmla="*/ 859 w 58"/>
                  <a:gd name="T13" fmla="*/ 3633 h 18"/>
                  <a:gd name="T14" fmla="*/ 1089 w 58"/>
                  <a:gd name="T15" fmla="*/ 4207 h 18"/>
                  <a:gd name="T16" fmla="*/ 1223 w 58"/>
                  <a:gd name="T17" fmla="*/ 4984 h 18"/>
                  <a:gd name="T18" fmla="*/ 1285 w 58"/>
                  <a:gd name="T19" fmla="*/ 2649 h 18"/>
                  <a:gd name="T20" fmla="*/ 1146 w 58"/>
                  <a:gd name="T21" fmla="*/ 1738 h 18"/>
                  <a:gd name="T22" fmla="*/ 903 w 58"/>
                  <a:gd name="T23" fmla="*/ 2 h 18"/>
                  <a:gd name="T24" fmla="*/ 739 w 58"/>
                  <a:gd name="T25" fmla="*/ 2 h 18"/>
                  <a:gd name="T26" fmla="*/ 519 w 58"/>
                  <a:gd name="T27" fmla="*/ 1 h 18"/>
                  <a:gd name="T28" fmla="*/ 363 w 58"/>
                  <a:gd name="T29" fmla="*/ 1 h 18"/>
                  <a:gd name="T30" fmla="*/ 9 w 58"/>
                  <a:gd name="T31" fmla="*/ 0 h 18"/>
                  <a:gd name="T32" fmla="*/ 4 w 58"/>
                  <a:gd name="T33" fmla="*/ 0 h 18"/>
                  <a:gd name="T34" fmla="*/ 0 w 58"/>
                  <a:gd name="T35" fmla="*/ 0 h 18"/>
                  <a:gd name="T36" fmla="*/ 0 w 58"/>
                  <a:gd name="T37" fmla="*/ 264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8"/>
                  <a:gd name="T59" fmla="*/ 58 w 5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8">
                    <a:moveTo>
                      <a:pt x="0" y="10"/>
                    </a:moveTo>
                    <a:lnTo>
                      <a:pt x="4" y="10"/>
                    </a:lnTo>
                    <a:lnTo>
                      <a:pt x="9" y="10"/>
                    </a:lnTo>
                    <a:lnTo>
                      <a:pt x="16" y="10"/>
                    </a:lnTo>
                    <a:lnTo>
                      <a:pt x="23" y="10"/>
                    </a:lnTo>
                    <a:lnTo>
                      <a:pt x="32" y="11"/>
                    </a:lnTo>
                    <a:lnTo>
                      <a:pt x="39" y="13"/>
                    </a:lnTo>
                    <a:lnTo>
                      <a:pt x="48" y="15"/>
                    </a:lnTo>
                    <a:lnTo>
                      <a:pt x="55" y="18"/>
                    </a:lnTo>
                    <a:lnTo>
                      <a:pt x="58" y="10"/>
                    </a:lnTo>
                    <a:lnTo>
                      <a:pt x="50" y="6"/>
                    </a:lnTo>
                    <a:lnTo>
                      <a:pt x="41" y="4"/>
                    </a:lnTo>
                    <a:lnTo>
                      <a:pt x="33" y="2"/>
                    </a:lnTo>
                    <a:lnTo>
                      <a:pt x="24" y="1"/>
                    </a:lnTo>
                    <a:lnTo>
                      <a:pt x="17" y="1"/>
                    </a:lnTo>
                    <a:lnTo>
                      <a:pt x="9" y="0"/>
                    </a:lnTo>
                    <a:lnTo>
                      <a:pt x="4"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79" name="Freeform 149"/>
              <p:cNvSpPr>
                <a:spLocks noChangeArrowheads="1"/>
              </p:cNvSpPr>
              <p:nvPr/>
            </p:nvSpPr>
            <p:spPr bwMode="auto">
              <a:xfrm>
                <a:off x="910" y="101"/>
                <a:ext cx="106" cy="57"/>
              </a:xfrm>
              <a:custGeom>
                <a:avLst/>
                <a:gdLst>
                  <a:gd name="T0" fmla="*/ 8 w 107"/>
                  <a:gd name="T1" fmla="*/ 0 h 59"/>
                  <a:gd name="T2" fmla="*/ 5 w 107"/>
                  <a:gd name="T3" fmla="*/ 0 h 59"/>
                  <a:gd name="T4" fmla="*/ 3 w 107"/>
                  <a:gd name="T5" fmla="*/ 0 h 59"/>
                  <a:gd name="T6" fmla="*/ 2 w 107"/>
                  <a:gd name="T7" fmla="*/ 3 h 59"/>
                  <a:gd name="T8" fmla="*/ 1 w 107"/>
                  <a:gd name="T9" fmla="*/ 4 h 59"/>
                  <a:gd name="T10" fmla="*/ 0 w 107"/>
                  <a:gd name="T11" fmla="*/ 664 h 59"/>
                  <a:gd name="T12" fmla="*/ 1 w 107"/>
                  <a:gd name="T13" fmla="*/ 864 h 59"/>
                  <a:gd name="T14" fmla="*/ 4 w 107"/>
                  <a:gd name="T15" fmla="*/ 1352 h 59"/>
                  <a:gd name="T16" fmla="*/ 8 w 107"/>
                  <a:gd name="T17" fmla="*/ 1877 h 59"/>
                  <a:gd name="T18" fmla="*/ 399 w 107"/>
                  <a:gd name="T19" fmla="*/ 2277 h 59"/>
                  <a:gd name="T20" fmla="*/ 623 w 107"/>
                  <a:gd name="T21" fmla="*/ 2831 h 59"/>
                  <a:gd name="T22" fmla="*/ 901 w 107"/>
                  <a:gd name="T23" fmla="*/ 3226 h 59"/>
                  <a:gd name="T24" fmla="*/ 1186 w 107"/>
                  <a:gd name="T25" fmla="*/ 3681 h 59"/>
                  <a:gd name="T26" fmla="*/ 1472 w 107"/>
                  <a:gd name="T27" fmla="*/ 4036 h 59"/>
                  <a:gd name="T28" fmla="*/ 1835 w 107"/>
                  <a:gd name="T29" fmla="*/ 4208 h 59"/>
                  <a:gd name="T30" fmla="*/ 2151 w 107"/>
                  <a:gd name="T31" fmla="*/ 4385 h 59"/>
                  <a:gd name="T32" fmla="*/ 2538 w 107"/>
                  <a:gd name="T33" fmla="*/ 4385 h 59"/>
                  <a:gd name="T34" fmla="*/ 2947 w 107"/>
                  <a:gd name="T35" fmla="*/ 4108 h 59"/>
                  <a:gd name="T36" fmla="*/ 3283 w 107"/>
                  <a:gd name="T37" fmla="*/ 3781 h 59"/>
                  <a:gd name="T38" fmla="*/ 3285 w 107"/>
                  <a:gd name="T39" fmla="*/ 3681 h 59"/>
                  <a:gd name="T40" fmla="*/ 3296 w 107"/>
                  <a:gd name="T41" fmla="*/ 3540 h 59"/>
                  <a:gd name="T42" fmla="*/ 3285 w 107"/>
                  <a:gd name="T43" fmla="*/ 3389 h 59"/>
                  <a:gd name="T44" fmla="*/ 3283 w 107"/>
                  <a:gd name="T45" fmla="*/ 3164 h 59"/>
                  <a:gd name="T46" fmla="*/ 3161 w 107"/>
                  <a:gd name="T47" fmla="*/ 2907 h 59"/>
                  <a:gd name="T48" fmla="*/ 2988 w 107"/>
                  <a:gd name="T49" fmla="*/ 2326 h 59"/>
                  <a:gd name="T50" fmla="*/ 2798 w 107"/>
                  <a:gd name="T51" fmla="*/ 1909 h 59"/>
                  <a:gd name="T52" fmla="*/ 2538 w 107"/>
                  <a:gd name="T53" fmla="*/ 1352 h 59"/>
                  <a:gd name="T54" fmla="*/ 2276 w 107"/>
                  <a:gd name="T55" fmla="*/ 972 h 59"/>
                  <a:gd name="T56" fmla="*/ 2019 w 107"/>
                  <a:gd name="T57" fmla="*/ 709 h 59"/>
                  <a:gd name="T58" fmla="*/ 1734 w 107"/>
                  <a:gd name="T59" fmla="*/ 40 h 59"/>
                  <a:gd name="T60" fmla="*/ 1472 w 107"/>
                  <a:gd name="T61" fmla="*/ 4 h 59"/>
                  <a:gd name="T62" fmla="*/ 1224 w 107"/>
                  <a:gd name="T63" fmla="*/ 1 h 59"/>
                  <a:gd name="T64" fmla="*/ 985 w 107"/>
                  <a:gd name="T65" fmla="*/ 0 h 59"/>
                  <a:gd name="T66" fmla="*/ 772 w 107"/>
                  <a:gd name="T67" fmla="*/ 0 h 59"/>
                  <a:gd name="T68" fmla="*/ 525 w 107"/>
                  <a:gd name="T69" fmla="*/ 0 h 59"/>
                  <a:gd name="T70" fmla="*/ 377 w 107"/>
                  <a:gd name="T71" fmla="*/ 0 h 59"/>
                  <a:gd name="T72" fmla="*/ 8 w 107"/>
                  <a:gd name="T73" fmla="*/ 0 h 5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7"/>
                  <a:gd name="T112" fmla="*/ 0 h 59"/>
                  <a:gd name="T113" fmla="*/ 107 w 107"/>
                  <a:gd name="T114" fmla="*/ 59 h 5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7" h="59">
                    <a:moveTo>
                      <a:pt x="8" y="0"/>
                    </a:moveTo>
                    <a:lnTo>
                      <a:pt x="5" y="0"/>
                    </a:lnTo>
                    <a:lnTo>
                      <a:pt x="3" y="0"/>
                    </a:lnTo>
                    <a:lnTo>
                      <a:pt x="2" y="3"/>
                    </a:lnTo>
                    <a:lnTo>
                      <a:pt x="1" y="4"/>
                    </a:lnTo>
                    <a:lnTo>
                      <a:pt x="0" y="8"/>
                    </a:lnTo>
                    <a:lnTo>
                      <a:pt x="1" y="12"/>
                    </a:lnTo>
                    <a:lnTo>
                      <a:pt x="4" y="19"/>
                    </a:lnTo>
                    <a:lnTo>
                      <a:pt x="8" y="25"/>
                    </a:lnTo>
                    <a:lnTo>
                      <a:pt x="13" y="31"/>
                    </a:lnTo>
                    <a:lnTo>
                      <a:pt x="21" y="38"/>
                    </a:lnTo>
                    <a:lnTo>
                      <a:pt x="29" y="44"/>
                    </a:lnTo>
                    <a:lnTo>
                      <a:pt x="39" y="50"/>
                    </a:lnTo>
                    <a:lnTo>
                      <a:pt x="48" y="54"/>
                    </a:lnTo>
                    <a:lnTo>
                      <a:pt x="60" y="57"/>
                    </a:lnTo>
                    <a:lnTo>
                      <a:pt x="70" y="59"/>
                    </a:lnTo>
                    <a:lnTo>
                      <a:pt x="82" y="59"/>
                    </a:lnTo>
                    <a:lnTo>
                      <a:pt x="94" y="55"/>
                    </a:lnTo>
                    <a:lnTo>
                      <a:pt x="105" y="51"/>
                    </a:lnTo>
                    <a:lnTo>
                      <a:pt x="106" y="50"/>
                    </a:lnTo>
                    <a:lnTo>
                      <a:pt x="107" y="48"/>
                    </a:lnTo>
                    <a:lnTo>
                      <a:pt x="106" y="46"/>
                    </a:lnTo>
                    <a:lnTo>
                      <a:pt x="105" y="43"/>
                    </a:lnTo>
                    <a:lnTo>
                      <a:pt x="102" y="39"/>
                    </a:lnTo>
                    <a:lnTo>
                      <a:pt x="97" y="32"/>
                    </a:lnTo>
                    <a:lnTo>
                      <a:pt x="91" y="26"/>
                    </a:lnTo>
                    <a:lnTo>
                      <a:pt x="82" y="19"/>
                    </a:lnTo>
                    <a:lnTo>
                      <a:pt x="74" y="14"/>
                    </a:lnTo>
                    <a:lnTo>
                      <a:pt x="65" y="9"/>
                    </a:lnTo>
                    <a:lnTo>
                      <a:pt x="57" y="6"/>
                    </a:lnTo>
                    <a:lnTo>
                      <a:pt x="48" y="4"/>
                    </a:lnTo>
                    <a:lnTo>
                      <a:pt x="40" y="1"/>
                    </a:lnTo>
                    <a:lnTo>
                      <a:pt x="32" y="0"/>
                    </a:lnTo>
                    <a:lnTo>
                      <a:pt x="25" y="0"/>
                    </a:lnTo>
                    <a:lnTo>
                      <a:pt x="18" y="0"/>
                    </a:lnTo>
                    <a:lnTo>
                      <a:pt x="12"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80" name="Freeform 150"/>
              <p:cNvSpPr>
                <a:spLocks noChangeArrowheads="1"/>
              </p:cNvSpPr>
              <p:nvPr/>
            </p:nvSpPr>
            <p:spPr bwMode="auto">
              <a:xfrm>
                <a:off x="905" y="95"/>
                <a:ext cx="113" cy="69"/>
              </a:xfrm>
              <a:custGeom>
                <a:avLst/>
                <a:gdLst>
                  <a:gd name="T0" fmla="*/ 7306 w 112"/>
                  <a:gd name="T1" fmla="*/ 10866 h 68"/>
                  <a:gd name="T2" fmla="*/ 6611 w 112"/>
                  <a:gd name="T3" fmla="*/ 11823 h 68"/>
                  <a:gd name="T4" fmla="*/ 5856 w 112"/>
                  <a:gd name="T5" fmla="*/ 12221 h 68"/>
                  <a:gd name="T6" fmla="*/ 5079 w 112"/>
                  <a:gd name="T7" fmla="*/ 12547 h 68"/>
                  <a:gd name="T8" fmla="*/ 4388 w 112"/>
                  <a:gd name="T9" fmla="*/ 12221 h 68"/>
                  <a:gd name="T10" fmla="*/ 3746 w 112"/>
                  <a:gd name="T11" fmla="*/ 11641 h 68"/>
                  <a:gd name="T12" fmla="*/ 3122 w 112"/>
                  <a:gd name="T13" fmla="*/ 10595 h 68"/>
                  <a:gd name="T14" fmla="*/ 2449 w 112"/>
                  <a:gd name="T15" fmla="*/ 9549 h 68"/>
                  <a:gd name="T16" fmla="*/ 1966 w 112"/>
                  <a:gd name="T17" fmla="*/ 8288 h 68"/>
                  <a:gd name="T18" fmla="*/ 1420 w 112"/>
                  <a:gd name="T19" fmla="*/ 6920 h 68"/>
                  <a:gd name="T20" fmla="*/ 1048 w 112"/>
                  <a:gd name="T21" fmla="*/ 5605 h 68"/>
                  <a:gd name="T22" fmla="*/ 822 w 112"/>
                  <a:gd name="T23" fmla="*/ 4535 h 68"/>
                  <a:gd name="T24" fmla="*/ 727 w 112"/>
                  <a:gd name="T25" fmla="*/ 3182 h 68"/>
                  <a:gd name="T26" fmla="*/ 687 w 112"/>
                  <a:gd name="T27" fmla="*/ 2400 h 68"/>
                  <a:gd name="T28" fmla="*/ 727 w 112"/>
                  <a:gd name="T29" fmla="*/ 2085 h 68"/>
                  <a:gd name="T30" fmla="*/ 687 w 112"/>
                  <a:gd name="T31" fmla="*/ 2232 h 68"/>
                  <a:gd name="T32" fmla="*/ 727 w 112"/>
                  <a:gd name="T33" fmla="*/ 2085 h 68"/>
                  <a:gd name="T34" fmla="*/ 777 w 112"/>
                  <a:gd name="T35" fmla="*/ 2085 h 68"/>
                  <a:gd name="T36" fmla="*/ 876 w 112"/>
                  <a:gd name="T37" fmla="*/ 2085 h 68"/>
                  <a:gd name="T38" fmla="*/ 876 w 112"/>
                  <a:gd name="T39" fmla="*/ 0 h 68"/>
                  <a:gd name="T40" fmla="*/ 727 w 112"/>
                  <a:gd name="T41" fmla="*/ 1 h 68"/>
                  <a:gd name="T42" fmla="*/ 7 w 112"/>
                  <a:gd name="T43" fmla="*/ 2 h 68"/>
                  <a:gd name="T44" fmla="*/ 3 w 112"/>
                  <a:gd name="T45" fmla="*/ 3 h 68"/>
                  <a:gd name="T46" fmla="*/ 1 w 112"/>
                  <a:gd name="T47" fmla="*/ 80 h 68"/>
                  <a:gd name="T48" fmla="*/ 0 w 112"/>
                  <a:gd name="T49" fmla="*/ 2578 h 68"/>
                  <a:gd name="T50" fmla="*/ 1 w 112"/>
                  <a:gd name="T51" fmla="*/ 4215 h 68"/>
                  <a:gd name="T52" fmla="*/ 5 w 112"/>
                  <a:gd name="T53" fmla="*/ 5432 h 68"/>
                  <a:gd name="T54" fmla="*/ 727 w 112"/>
                  <a:gd name="T55" fmla="*/ 6920 h 68"/>
                  <a:gd name="T56" fmla="*/ 1048 w 112"/>
                  <a:gd name="T57" fmla="*/ 8288 h 68"/>
                  <a:gd name="T58" fmla="*/ 1703 w 112"/>
                  <a:gd name="T59" fmla="*/ 9877 h 68"/>
                  <a:gd name="T60" fmla="*/ 2171 w 112"/>
                  <a:gd name="T61" fmla="*/ 11034 h 68"/>
                  <a:gd name="T62" fmla="*/ 2871 w 112"/>
                  <a:gd name="T63" fmla="*/ 12547 h 68"/>
                  <a:gd name="T64" fmla="*/ 3524 w 112"/>
                  <a:gd name="T65" fmla="*/ 13646 h 68"/>
                  <a:gd name="T66" fmla="*/ 4325 w 112"/>
                  <a:gd name="T67" fmla="*/ 14083 h 68"/>
                  <a:gd name="T68" fmla="*/ 5079 w 112"/>
                  <a:gd name="T69" fmla="*/ 14448 h 68"/>
                  <a:gd name="T70" fmla="*/ 5943 w 112"/>
                  <a:gd name="T71" fmla="*/ 14448 h 68"/>
                  <a:gd name="T72" fmla="*/ 6708 w 112"/>
                  <a:gd name="T73" fmla="*/ 13655 h 68"/>
                  <a:gd name="T74" fmla="*/ 7515 w 112"/>
                  <a:gd name="T75" fmla="*/ 12547 h 68"/>
                  <a:gd name="T76" fmla="*/ 7306 w 112"/>
                  <a:gd name="T77" fmla="*/ 10866 h 6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2"/>
                  <a:gd name="T118" fmla="*/ 0 h 68"/>
                  <a:gd name="T119" fmla="*/ 112 w 112"/>
                  <a:gd name="T120" fmla="*/ 68 h 6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2" h="68">
                    <a:moveTo>
                      <a:pt x="108" y="51"/>
                    </a:moveTo>
                    <a:lnTo>
                      <a:pt x="98" y="56"/>
                    </a:lnTo>
                    <a:lnTo>
                      <a:pt x="87" y="58"/>
                    </a:lnTo>
                    <a:lnTo>
                      <a:pt x="75" y="59"/>
                    </a:lnTo>
                    <a:lnTo>
                      <a:pt x="65" y="58"/>
                    </a:lnTo>
                    <a:lnTo>
                      <a:pt x="55" y="55"/>
                    </a:lnTo>
                    <a:lnTo>
                      <a:pt x="46" y="50"/>
                    </a:lnTo>
                    <a:lnTo>
                      <a:pt x="36" y="45"/>
                    </a:lnTo>
                    <a:lnTo>
                      <a:pt x="29" y="39"/>
                    </a:lnTo>
                    <a:lnTo>
                      <a:pt x="21" y="33"/>
                    </a:lnTo>
                    <a:lnTo>
                      <a:pt x="16" y="27"/>
                    </a:lnTo>
                    <a:lnTo>
                      <a:pt x="12" y="21"/>
                    </a:lnTo>
                    <a:lnTo>
                      <a:pt x="10" y="16"/>
                    </a:lnTo>
                    <a:lnTo>
                      <a:pt x="9" y="12"/>
                    </a:lnTo>
                    <a:lnTo>
                      <a:pt x="10" y="10"/>
                    </a:lnTo>
                    <a:lnTo>
                      <a:pt x="9" y="11"/>
                    </a:lnTo>
                    <a:lnTo>
                      <a:pt x="10" y="10"/>
                    </a:lnTo>
                    <a:lnTo>
                      <a:pt x="11" y="10"/>
                    </a:lnTo>
                    <a:lnTo>
                      <a:pt x="13" y="10"/>
                    </a:lnTo>
                    <a:lnTo>
                      <a:pt x="13" y="0"/>
                    </a:lnTo>
                    <a:lnTo>
                      <a:pt x="10" y="1"/>
                    </a:lnTo>
                    <a:lnTo>
                      <a:pt x="7" y="2"/>
                    </a:lnTo>
                    <a:lnTo>
                      <a:pt x="3" y="3"/>
                    </a:lnTo>
                    <a:lnTo>
                      <a:pt x="1" y="6"/>
                    </a:lnTo>
                    <a:lnTo>
                      <a:pt x="0" y="13"/>
                    </a:lnTo>
                    <a:lnTo>
                      <a:pt x="1" y="20"/>
                    </a:lnTo>
                    <a:lnTo>
                      <a:pt x="5" y="26"/>
                    </a:lnTo>
                    <a:lnTo>
                      <a:pt x="10" y="33"/>
                    </a:lnTo>
                    <a:lnTo>
                      <a:pt x="16" y="39"/>
                    </a:lnTo>
                    <a:lnTo>
                      <a:pt x="24" y="47"/>
                    </a:lnTo>
                    <a:lnTo>
                      <a:pt x="32" y="53"/>
                    </a:lnTo>
                    <a:lnTo>
                      <a:pt x="42" y="59"/>
                    </a:lnTo>
                    <a:lnTo>
                      <a:pt x="52" y="64"/>
                    </a:lnTo>
                    <a:lnTo>
                      <a:pt x="64" y="67"/>
                    </a:lnTo>
                    <a:lnTo>
                      <a:pt x="75" y="68"/>
                    </a:lnTo>
                    <a:lnTo>
                      <a:pt x="88" y="68"/>
                    </a:lnTo>
                    <a:lnTo>
                      <a:pt x="100" y="65"/>
                    </a:lnTo>
                    <a:lnTo>
                      <a:pt x="112" y="59"/>
                    </a:lnTo>
                    <a:lnTo>
                      <a:pt x="108"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81" name="Freeform 151"/>
              <p:cNvSpPr>
                <a:spLocks noChangeArrowheads="1"/>
              </p:cNvSpPr>
              <p:nvPr/>
            </p:nvSpPr>
            <p:spPr bwMode="auto">
              <a:xfrm>
                <a:off x="975" y="106"/>
                <a:ext cx="46" cy="51"/>
              </a:xfrm>
              <a:custGeom>
                <a:avLst/>
                <a:gdLst>
                  <a:gd name="T0" fmla="*/ 0 w 49"/>
                  <a:gd name="T1" fmla="*/ 7499 h 49"/>
                  <a:gd name="T2" fmla="*/ 8 w 49"/>
                  <a:gd name="T3" fmla="*/ 10298 h 49"/>
                  <a:gd name="T4" fmla="*/ 628 w 49"/>
                  <a:gd name="T5" fmla="*/ 15186 h 49"/>
                  <a:gd name="T6" fmla="*/ 952 w 49"/>
                  <a:gd name="T7" fmla="*/ 19671 h 49"/>
                  <a:gd name="T8" fmla="*/ 1208 w 49"/>
                  <a:gd name="T9" fmla="*/ 26277 h 49"/>
                  <a:gd name="T10" fmla="*/ 1403 w 49"/>
                  <a:gd name="T11" fmla="*/ 29469 h 49"/>
                  <a:gd name="T12" fmla="*/ 1531 w 49"/>
                  <a:gd name="T13" fmla="*/ 34023 h 49"/>
                  <a:gd name="T14" fmla="*/ 1531 w 49"/>
                  <a:gd name="T15" fmla="*/ 35969 h 49"/>
                  <a:gd name="T16" fmla="*/ 1579 w 49"/>
                  <a:gd name="T17" fmla="*/ 35969 h 49"/>
                  <a:gd name="T18" fmla="*/ 1579 w 49"/>
                  <a:gd name="T19" fmla="*/ 34023 h 49"/>
                  <a:gd name="T20" fmla="*/ 1724 w 49"/>
                  <a:gd name="T21" fmla="*/ 40344 h 49"/>
                  <a:gd name="T22" fmla="*/ 1888 w 49"/>
                  <a:gd name="T23" fmla="*/ 38885 h 49"/>
                  <a:gd name="T24" fmla="*/ 1907 w 49"/>
                  <a:gd name="T25" fmla="*/ 35969 h 49"/>
                  <a:gd name="T26" fmla="*/ 1888 w 49"/>
                  <a:gd name="T27" fmla="*/ 31870 h 49"/>
                  <a:gd name="T28" fmla="*/ 1831 w 49"/>
                  <a:gd name="T29" fmla="*/ 29469 h 49"/>
                  <a:gd name="T30" fmla="*/ 1693 w 49"/>
                  <a:gd name="T31" fmla="*/ 26277 h 49"/>
                  <a:gd name="T32" fmla="*/ 1443 w 49"/>
                  <a:gd name="T33" fmla="*/ 19671 h 49"/>
                  <a:gd name="T34" fmla="*/ 1208 w 49"/>
                  <a:gd name="T35" fmla="*/ 14028 h 49"/>
                  <a:gd name="T36" fmla="*/ 844 w 49"/>
                  <a:gd name="T37" fmla="*/ 8806 h 49"/>
                  <a:gd name="T38" fmla="*/ 494 w 49"/>
                  <a:gd name="T39" fmla="*/ 27 h 49"/>
                  <a:gd name="T40" fmla="*/ 4 w 49"/>
                  <a:gd name="T41" fmla="*/ 0 h 49"/>
                  <a:gd name="T42" fmla="*/ 0 w 49"/>
                  <a:gd name="T43" fmla="*/ 7499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49"/>
                  <a:gd name="T68" fmla="*/ 49 w 49"/>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49">
                    <a:moveTo>
                      <a:pt x="0" y="9"/>
                    </a:moveTo>
                    <a:lnTo>
                      <a:pt x="8" y="13"/>
                    </a:lnTo>
                    <a:lnTo>
                      <a:pt x="17" y="18"/>
                    </a:lnTo>
                    <a:lnTo>
                      <a:pt x="24" y="24"/>
                    </a:lnTo>
                    <a:lnTo>
                      <a:pt x="31" y="31"/>
                    </a:lnTo>
                    <a:lnTo>
                      <a:pt x="36" y="36"/>
                    </a:lnTo>
                    <a:lnTo>
                      <a:pt x="39" y="41"/>
                    </a:lnTo>
                    <a:lnTo>
                      <a:pt x="39" y="43"/>
                    </a:lnTo>
                    <a:lnTo>
                      <a:pt x="40" y="43"/>
                    </a:lnTo>
                    <a:lnTo>
                      <a:pt x="40" y="41"/>
                    </a:lnTo>
                    <a:lnTo>
                      <a:pt x="44" y="49"/>
                    </a:lnTo>
                    <a:lnTo>
                      <a:pt x="48" y="47"/>
                    </a:lnTo>
                    <a:lnTo>
                      <a:pt x="49" y="43"/>
                    </a:lnTo>
                    <a:lnTo>
                      <a:pt x="48" y="39"/>
                    </a:lnTo>
                    <a:lnTo>
                      <a:pt x="47" y="36"/>
                    </a:lnTo>
                    <a:lnTo>
                      <a:pt x="43" y="31"/>
                    </a:lnTo>
                    <a:lnTo>
                      <a:pt x="37" y="24"/>
                    </a:lnTo>
                    <a:lnTo>
                      <a:pt x="31" y="17"/>
                    </a:lnTo>
                    <a:lnTo>
                      <a:pt x="22" y="11"/>
                    </a:lnTo>
                    <a:lnTo>
                      <a:pt x="13" y="4"/>
                    </a:lnTo>
                    <a:lnTo>
                      <a:pt x="4"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82" name="Freeform 152"/>
              <p:cNvSpPr>
                <a:spLocks noChangeArrowheads="1"/>
              </p:cNvSpPr>
              <p:nvPr/>
            </p:nvSpPr>
            <p:spPr bwMode="auto">
              <a:xfrm>
                <a:off x="918" y="95"/>
                <a:ext cx="56" cy="15"/>
              </a:xfrm>
              <a:custGeom>
                <a:avLst/>
                <a:gdLst>
                  <a:gd name="T0" fmla="*/ 0 w 59"/>
                  <a:gd name="T1" fmla="*/ 2000 h 19"/>
                  <a:gd name="T2" fmla="*/ 4 w 59"/>
                  <a:gd name="T3" fmla="*/ 2000 h 19"/>
                  <a:gd name="T4" fmla="*/ 244 w 59"/>
                  <a:gd name="T5" fmla="*/ 2000 h 19"/>
                  <a:gd name="T6" fmla="*/ 327 w 59"/>
                  <a:gd name="T7" fmla="*/ 2000 h 19"/>
                  <a:gd name="T8" fmla="*/ 465 w 59"/>
                  <a:gd name="T9" fmla="*/ 2000 h 19"/>
                  <a:gd name="T10" fmla="*/ 691 w 59"/>
                  <a:gd name="T11" fmla="*/ 2210 h 19"/>
                  <a:gd name="T12" fmla="*/ 824 w 59"/>
                  <a:gd name="T13" fmla="*/ 2698 h 19"/>
                  <a:gd name="T14" fmla="*/ 1028 w 59"/>
                  <a:gd name="T15" fmla="*/ 3297 h 19"/>
                  <a:gd name="T16" fmla="*/ 1181 w 59"/>
                  <a:gd name="T17" fmla="*/ 4028 h 19"/>
                  <a:gd name="T18" fmla="*/ 1253 w 59"/>
                  <a:gd name="T19" fmla="*/ 2000 h 19"/>
                  <a:gd name="T20" fmla="*/ 1080 w 59"/>
                  <a:gd name="T21" fmla="*/ 1340 h 19"/>
                  <a:gd name="T22" fmla="*/ 866 w 59"/>
                  <a:gd name="T23" fmla="*/ 2 h 19"/>
                  <a:gd name="T24" fmla="*/ 711 w 59"/>
                  <a:gd name="T25" fmla="*/ 2 h 19"/>
                  <a:gd name="T26" fmla="*/ 489 w 59"/>
                  <a:gd name="T27" fmla="*/ 1 h 19"/>
                  <a:gd name="T28" fmla="*/ 345 w 59"/>
                  <a:gd name="T29" fmla="*/ 1 h 19"/>
                  <a:gd name="T30" fmla="*/ 244 w 59"/>
                  <a:gd name="T31" fmla="*/ 0 h 19"/>
                  <a:gd name="T32" fmla="*/ 4 w 59"/>
                  <a:gd name="T33" fmla="*/ 0 h 19"/>
                  <a:gd name="T34" fmla="*/ 0 w 59"/>
                  <a:gd name="T35" fmla="*/ 0 h 19"/>
                  <a:gd name="T36" fmla="*/ 0 w 59"/>
                  <a:gd name="T37" fmla="*/ 200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9"/>
                  <a:gd name="T58" fmla="*/ 0 h 19"/>
                  <a:gd name="T59" fmla="*/ 59 w 59"/>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9" h="19">
                    <a:moveTo>
                      <a:pt x="0" y="10"/>
                    </a:moveTo>
                    <a:lnTo>
                      <a:pt x="4" y="10"/>
                    </a:lnTo>
                    <a:lnTo>
                      <a:pt x="10" y="10"/>
                    </a:lnTo>
                    <a:lnTo>
                      <a:pt x="16" y="10"/>
                    </a:lnTo>
                    <a:lnTo>
                      <a:pt x="23" y="10"/>
                    </a:lnTo>
                    <a:lnTo>
                      <a:pt x="32" y="11"/>
                    </a:lnTo>
                    <a:lnTo>
                      <a:pt x="39" y="13"/>
                    </a:lnTo>
                    <a:lnTo>
                      <a:pt x="48" y="15"/>
                    </a:lnTo>
                    <a:lnTo>
                      <a:pt x="55" y="19"/>
                    </a:lnTo>
                    <a:lnTo>
                      <a:pt x="59" y="10"/>
                    </a:lnTo>
                    <a:lnTo>
                      <a:pt x="50" y="6"/>
                    </a:lnTo>
                    <a:lnTo>
                      <a:pt x="41" y="4"/>
                    </a:lnTo>
                    <a:lnTo>
                      <a:pt x="33" y="2"/>
                    </a:lnTo>
                    <a:lnTo>
                      <a:pt x="24" y="1"/>
                    </a:lnTo>
                    <a:lnTo>
                      <a:pt x="17" y="1"/>
                    </a:lnTo>
                    <a:lnTo>
                      <a:pt x="10" y="0"/>
                    </a:lnTo>
                    <a:lnTo>
                      <a:pt x="4"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83" name="Freeform 153"/>
              <p:cNvSpPr>
                <a:spLocks noChangeArrowheads="1"/>
              </p:cNvSpPr>
              <p:nvPr/>
            </p:nvSpPr>
            <p:spPr bwMode="auto">
              <a:xfrm>
                <a:off x="3441" y="100"/>
                <a:ext cx="106" cy="60"/>
              </a:xfrm>
              <a:custGeom>
                <a:avLst/>
                <a:gdLst>
                  <a:gd name="T0" fmla="*/ 329 w 107"/>
                  <a:gd name="T1" fmla="*/ 1 h 60"/>
                  <a:gd name="T2" fmla="*/ 6 w 107"/>
                  <a:gd name="T3" fmla="*/ 1 h 60"/>
                  <a:gd name="T4" fmla="*/ 4 w 107"/>
                  <a:gd name="T5" fmla="*/ 1 h 60"/>
                  <a:gd name="T6" fmla="*/ 1 w 107"/>
                  <a:gd name="T7" fmla="*/ 2 h 60"/>
                  <a:gd name="T8" fmla="*/ 0 w 107"/>
                  <a:gd name="T9" fmla="*/ 86 h 60"/>
                  <a:gd name="T10" fmla="*/ 0 w 107"/>
                  <a:gd name="T11" fmla="*/ 3426 h 60"/>
                  <a:gd name="T12" fmla="*/ 1 w 107"/>
                  <a:gd name="T13" fmla="*/ 4744 h 60"/>
                  <a:gd name="T14" fmla="*/ 4 w 107"/>
                  <a:gd name="T15" fmla="*/ 7661 h 60"/>
                  <a:gd name="T16" fmla="*/ 329 w 107"/>
                  <a:gd name="T17" fmla="*/ 9737 h 60"/>
                  <a:gd name="T18" fmla="*/ 424 w 107"/>
                  <a:gd name="T19" fmla="*/ 12135 h 60"/>
                  <a:gd name="T20" fmla="*/ 655 w 107"/>
                  <a:gd name="T21" fmla="*/ 14525 h 60"/>
                  <a:gd name="T22" fmla="*/ 930 w 107"/>
                  <a:gd name="T23" fmla="*/ 16735 h 60"/>
                  <a:gd name="T24" fmla="*/ 1224 w 107"/>
                  <a:gd name="T25" fmla="*/ 18670 h 60"/>
                  <a:gd name="T26" fmla="*/ 1529 w 107"/>
                  <a:gd name="T27" fmla="*/ 20226 h 60"/>
                  <a:gd name="T28" fmla="*/ 1835 w 107"/>
                  <a:gd name="T29" fmla="*/ 21479 h 60"/>
                  <a:gd name="T30" fmla="*/ 2159 w 107"/>
                  <a:gd name="T31" fmla="*/ 21922 h 60"/>
                  <a:gd name="T32" fmla="*/ 2545 w 107"/>
                  <a:gd name="T33" fmla="*/ 21922 h 60"/>
                  <a:gd name="T34" fmla="*/ 2950 w 107"/>
                  <a:gd name="T35" fmla="*/ 21231 h 60"/>
                  <a:gd name="T36" fmla="*/ 3285 w 107"/>
                  <a:gd name="T37" fmla="*/ 19608 h 60"/>
                  <a:gd name="T38" fmla="*/ 3296 w 107"/>
                  <a:gd name="T39" fmla="*/ 18670 h 60"/>
                  <a:gd name="T40" fmla="*/ 3296 w 107"/>
                  <a:gd name="T41" fmla="*/ 18135 h 60"/>
                  <a:gd name="T42" fmla="*/ 3296 w 107"/>
                  <a:gd name="T43" fmla="*/ 17066 h 60"/>
                  <a:gd name="T44" fmla="*/ 3285 w 107"/>
                  <a:gd name="T45" fmla="*/ 16691 h 60"/>
                  <a:gd name="T46" fmla="*/ 3172 w 107"/>
                  <a:gd name="T47" fmla="*/ 14683 h 60"/>
                  <a:gd name="T48" fmla="*/ 3000 w 107"/>
                  <a:gd name="T49" fmla="*/ 12399 h 60"/>
                  <a:gd name="T50" fmla="*/ 2798 w 107"/>
                  <a:gd name="T51" fmla="*/ 9834 h 60"/>
                  <a:gd name="T52" fmla="*/ 2545 w 107"/>
                  <a:gd name="T53" fmla="*/ 7661 h 60"/>
                  <a:gd name="T54" fmla="*/ 2276 w 107"/>
                  <a:gd name="T55" fmla="*/ 5561 h 60"/>
                  <a:gd name="T56" fmla="*/ 2044 w 107"/>
                  <a:gd name="T57" fmla="*/ 3742 h 60"/>
                  <a:gd name="T58" fmla="*/ 1734 w 107"/>
                  <a:gd name="T59" fmla="*/ 2915 h 60"/>
                  <a:gd name="T60" fmla="*/ 1529 w 107"/>
                  <a:gd name="T61" fmla="*/ 86 h 60"/>
                  <a:gd name="T62" fmla="*/ 1251 w 107"/>
                  <a:gd name="T63" fmla="*/ 2 h 60"/>
                  <a:gd name="T64" fmla="*/ 1012 w 107"/>
                  <a:gd name="T65" fmla="*/ 1 h 60"/>
                  <a:gd name="T66" fmla="*/ 772 w 107"/>
                  <a:gd name="T67" fmla="*/ 1 h 60"/>
                  <a:gd name="T68" fmla="*/ 525 w 107"/>
                  <a:gd name="T69" fmla="*/ 1 h 60"/>
                  <a:gd name="T70" fmla="*/ 399 w 107"/>
                  <a:gd name="T71" fmla="*/ 0 h 60"/>
                  <a:gd name="T72" fmla="*/ 329 w 107"/>
                  <a:gd name="T73" fmla="*/ 1 h 6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7"/>
                  <a:gd name="T112" fmla="*/ 0 h 60"/>
                  <a:gd name="T113" fmla="*/ 107 w 107"/>
                  <a:gd name="T114" fmla="*/ 60 h 6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7" h="60">
                    <a:moveTo>
                      <a:pt x="9" y="1"/>
                    </a:moveTo>
                    <a:lnTo>
                      <a:pt x="6" y="1"/>
                    </a:lnTo>
                    <a:lnTo>
                      <a:pt x="4" y="1"/>
                    </a:lnTo>
                    <a:lnTo>
                      <a:pt x="1" y="2"/>
                    </a:lnTo>
                    <a:lnTo>
                      <a:pt x="0" y="5"/>
                    </a:lnTo>
                    <a:lnTo>
                      <a:pt x="0" y="9"/>
                    </a:lnTo>
                    <a:lnTo>
                      <a:pt x="1" y="13"/>
                    </a:lnTo>
                    <a:lnTo>
                      <a:pt x="4" y="20"/>
                    </a:lnTo>
                    <a:lnTo>
                      <a:pt x="9" y="26"/>
                    </a:lnTo>
                    <a:lnTo>
                      <a:pt x="14" y="32"/>
                    </a:lnTo>
                    <a:lnTo>
                      <a:pt x="22" y="39"/>
                    </a:lnTo>
                    <a:lnTo>
                      <a:pt x="30" y="45"/>
                    </a:lnTo>
                    <a:lnTo>
                      <a:pt x="40" y="51"/>
                    </a:lnTo>
                    <a:lnTo>
                      <a:pt x="49" y="55"/>
                    </a:lnTo>
                    <a:lnTo>
                      <a:pt x="60" y="58"/>
                    </a:lnTo>
                    <a:lnTo>
                      <a:pt x="71" y="60"/>
                    </a:lnTo>
                    <a:lnTo>
                      <a:pt x="83" y="60"/>
                    </a:lnTo>
                    <a:lnTo>
                      <a:pt x="95" y="56"/>
                    </a:lnTo>
                    <a:lnTo>
                      <a:pt x="106" y="52"/>
                    </a:lnTo>
                    <a:lnTo>
                      <a:pt x="107" y="51"/>
                    </a:lnTo>
                    <a:lnTo>
                      <a:pt x="107" y="49"/>
                    </a:lnTo>
                    <a:lnTo>
                      <a:pt x="107" y="46"/>
                    </a:lnTo>
                    <a:lnTo>
                      <a:pt x="106" y="44"/>
                    </a:lnTo>
                    <a:lnTo>
                      <a:pt x="103" y="40"/>
                    </a:lnTo>
                    <a:lnTo>
                      <a:pt x="98" y="33"/>
                    </a:lnTo>
                    <a:lnTo>
                      <a:pt x="91" y="27"/>
                    </a:lnTo>
                    <a:lnTo>
                      <a:pt x="83" y="20"/>
                    </a:lnTo>
                    <a:lnTo>
                      <a:pt x="74" y="15"/>
                    </a:lnTo>
                    <a:lnTo>
                      <a:pt x="66" y="10"/>
                    </a:lnTo>
                    <a:lnTo>
                      <a:pt x="57" y="7"/>
                    </a:lnTo>
                    <a:lnTo>
                      <a:pt x="49" y="5"/>
                    </a:lnTo>
                    <a:lnTo>
                      <a:pt x="41" y="2"/>
                    </a:lnTo>
                    <a:lnTo>
                      <a:pt x="33" y="1"/>
                    </a:lnTo>
                    <a:lnTo>
                      <a:pt x="25" y="1"/>
                    </a:lnTo>
                    <a:lnTo>
                      <a:pt x="18" y="1"/>
                    </a:lnTo>
                    <a:lnTo>
                      <a:pt x="13" y="0"/>
                    </a:lnTo>
                    <a:lnTo>
                      <a:pt x="9" y="1"/>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84" name="Freeform 154"/>
              <p:cNvSpPr>
                <a:spLocks noChangeArrowheads="1"/>
              </p:cNvSpPr>
              <p:nvPr/>
            </p:nvSpPr>
            <p:spPr bwMode="auto">
              <a:xfrm>
                <a:off x="3436" y="95"/>
                <a:ext cx="114" cy="69"/>
              </a:xfrm>
              <a:custGeom>
                <a:avLst/>
                <a:gdLst>
                  <a:gd name="T0" fmla="*/ 7167 w 113"/>
                  <a:gd name="T1" fmla="*/ 10866 h 68"/>
                  <a:gd name="T2" fmla="*/ 6368 w 113"/>
                  <a:gd name="T3" fmla="*/ 11823 h 68"/>
                  <a:gd name="T4" fmla="*/ 5648 w 113"/>
                  <a:gd name="T5" fmla="*/ 12221 h 68"/>
                  <a:gd name="T6" fmla="*/ 4999 w 113"/>
                  <a:gd name="T7" fmla="*/ 12547 h 68"/>
                  <a:gd name="T8" fmla="*/ 4270 w 113"/>
                  <a:gd name="T9" fmla="*/ 11856 h 68"/>
                  <a:gd name="T10" fmla="*/ 3663 w 113"/>
                  <a:gd name="T11" fmla="*/ 11641 h 68"/>
                  <a:gd name="T12" fmla="*/ 2978 w 113"/>
                  <a:gd name="T13" fmla="*/ 10595 h 68"/>
                  <a:gd name="T14" fmla="*/ 2406 w 113"/>
                  <a:gd name="T15" fmla="*/ 9549 h 68"/>
                  <a:gd name="T16" fmla="*/ 1929 w 113"/>
                  <a:gd name="T17" fmla="*/ 8288 h 68"/>
                  <a:gd name="T18" fmla="*/ 1401 w 113"/>
                  <a:gd name="T19" fmla="*/ 6920 h 68"/>
                  <a:gd name="T20" fmla="*/ 1039 w 113"/>
                  <a:gd name="T21" fmla="*/ 5605 h 68"/>
                  <a:gd name="T22" fmla="*/ 817 w 113"/>
                  <a:gd name="T23" fmla="*/ 4535 h 68"/>
                  <a:gd name="T24" fmla="*/ 723 w 113"/>
                  <a:gd name="T25" fmla="*/ 3182 h 68"/>
                  <a:gd name="T26" fmla="*/ 683 w 113"/>
                  <a:gd name="T27" fmla="*/ 2400 h 68"/>
                  <a:gd name="T28" fmla="*/ 683 w 113"/>
                  <a:gd name="T29" fmla="*/ 2085 h 68"/>
                  <a:gd name="T30" fmla="*/ 683 w 113"/>
                  <a:gd name="T31" fmla="*/ 2232 h 68"/>
                  <a:gd name="T32" fmla="*/ 723 w 113"/>
                  <a:gd name="T33" fmla="*/ 2085 h 68"/>
                  <a:gd name="T34" fmla="*/ 770 w 113"/>
                  <a:gd name="T35" fmla="*/ 2085 h 68"/>
                  <a:gd name="T36" fmla="*/ 866 w 113"/>
                  <a:gd name="T37" fmla="*/ 2085 h 68"/>
                  <a:gd name="T38" fmla="*/ 866 w 113"/>
                  <a:gd name="T39" fmla="*/ 0 h 68"/>
                  <a:gd name="T40" fmla="*/ 683 w 113"/>
                  <a:gd name="T41" fmla="*/ 1 h 68"/>
                  <a:gd name="T42" fmla="*/ 6 w 113"/>
                  <a:gd name="T43" fmla="*/ 2 h 68"/>
                  <a:gd name="T44" fmla="*/ 4 w 113"/>
                  <a:gd name="T45" fmla="*/ 3 h 68"/>
                  <a:gd name="T46" fmla="*/ 1 w 113"/>
                  <a:gd name="T47" fmla="*/ 80 h 68"/>
                  <a:gd name="T48" fmla="*/ 0 w 113"/>
                  <a:gd name="T49" fmla="*/ 2578 h 68"/>
                  <a:gd name="T50" fmla="*/ 2 w 113"/>
                  <a:gd name="T51" fmla="*/ 4215 h 68"/>
                  <a:gd name="T52" fmla="*/ 5 w 113"/>
                  <a:gd name="T53" fmla="*/ 5432 h 68"/>
                  <a:gd name="T54" fmla="*/ 683 w 113"/>
                  <a:gd name="T55" fmla="*/ 6920 h 68"/>
                  <a:gd name="T56" fmla="*/ 977 w 113"/>
                  <a:gd name="T57" fmla="*/ 8288 h 68"/>
                  <a:gd name="T58" fmla="*/ 1489 w 113"/>
                  <a:gd name="T59" fmla="*/ 9877 h 68"/>
                  <a:gd name="T60" fmla="*/ 2133 w 113"/>
                  <a:gd name="T61" fmla="*/ 11034 h 68"/>
                  <a:gd name="T62" fmla="*/ 2764 w 113"/>
                  <a:gd name="T63" fmla="*/ 12547 h 68"/>
                  <a:gd name="T64" fmla="*/ 3448 w 113"/>
                  <a:gd name="T65" fmla="*/ 13646 h 68"/>
                  <a:gd name="T66" fmla="*/ 4215 w 113"/>
                  <a:gd name="T67" fmla="*/ 14083 h 68"/>
                  <a:gd name="T68" fmla="*/ 4999 w 113"/>
                  <a:gd name="T69" fmla="*/ 14448 h 68"/>
                  <a:gd name="T70" fmla="*/ 5692 w 113"/>
                  <a:gd name="T71" fmla="*/ 14448 h 68"/>
                  <a:gd name="T72" fmla="*/ 6504 w 113"/>
                  <a:gd name="T73" fmla="*/ 13655 h 68"/>
                  <a:gd name="T74" fmla="*/ 7311 w 113"/>
                  <a:gd name="T75" fmla="*/ 12547 h 68"/>
                  <a:gd name="T76" fmla="*/ 7167 w 113"/>
                  <a:gd name="T77" fmla="*/ 10866 h 6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3"/>
                  <a:gd name="T118" fmla="*/ 0 h 68"/>
                  <a:gd name="T119" fmla="*/ 113 w 113"/>
                  <a:gd name="T120" fmla="*/ 68 h 6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3" h="68">
                    <a:moveTo>
                      <a:pt x="109" y="51"/>
                    </a:moveTo>
                    <a:lnTo>
                      <a:pt x="98" y="56"/>
                    </a:lnTo>
                    <a:lnTo>
                      <a:pt x="87" y="58"/>
                    </a:lnTo>
                    <a:lnTo>
                      <a:pt x="76" y="59"/>
                    </a:lnTo>
                    <a:lnTo>
                      <a:pt x="66" y="57"/>
                    </a:lnTo>
                    <a:lnTo>
                      <a:pt x="56" y="55"/>
                    </a:lnTo>
                    <a:lnTo>
                      <a:pt x="46" y="50"/>
                    </a:lnTo>
                    <a:lnTo>
                      <a:pt x="37" y="45"/>
                    </a:lnTo>
                    <a:lnTo>
                      <a:pt x="30" y="39"/>
                    </a:lnTo>
                    <a:lnTo>
                      <a:pt x="22" y="33"/>
                    </a:lnTo>
                    <a:lnTo>
                      <a:pt x="17" y="27"/>
                    </a:lnTo>
                    <a:lnTo>
                      <a:pt x="13" y="21"/>
                    </a:lnTo>
                    <a:lnTo>
                      <a:pt x="11" y="16"/>
                    </a:lnTo>
                    <a:lnTo>
                      <a:pt x="10" y="12"/>
                    </a:lnTo>
                    <a:lnTo>
                      <a:pt x="10" y="10"/>
                    </a:lnTo>
                    <a:lnTo>
                      <a:pt x="10" y="11"/>
                    </a:lnTo>
                    <a:lnTo>
                      <a:pt x="11" y="10"/>
                    </a:lnTo>
                    <a:lnTo>
                      <a:pt x="12" y="10"/>
                    </a:lnTo>
                    <a:lnTo>
                      <a:pt x="14" y="10"/>
                    </a:lnTo>
                    <a:lnTo>
                      <a:pt x="14" y="0"/>
                    </a:lnTo>
                    <a:lnTo>
                      <a:pt x="10" y="1"/>
                    </a:lnTo>
                    <a:lnTo>
                      <a:pt x="6" y="2"/>
                    </a:lnTo>
                    <a:lnTo>
                      <a:pt x="4" y="3"/>
                    </a:lnTo>
                    <a:lnTo>
                      <a:pt x="1" y="6"/>
                    </a:lnTo>
                    <a:lnTo>
                      <a:pt x="0" y="13"/>
                    </a:lnTo>
                    <a:lnTo>
                      <a:pt x="2" y="20"/>
                    </a:lnTo>
                    <a:lnTo>
                      <a:pt x="5" y="26"/>
                    </a:lnTo>
                    <a:lnTo>
                      <a:pt x="10" y="33"/>
                    </a:lnTo>
                    <a:lnTo>
                      <a:pt x="16" y="39"/>
                    </a:lnTo>
                    <a:lnTo>
                      <a:pt x="23" y="47"/>
                    </a:lnTo>
                    <a:lnTo>
                      <a:pt x="33" y="53"/>
                    </a:lnTo>
                    <a:lnTo>
                      <a:pt x="42" y="59"/>
                    </a:lnTo>
                    <a:lnTo>
                      <a:pt x="53" y="64"/>
                    </a:lnTo>
                    <a:lnTo>
                      <a:pt x="65" y="67"/>
                    </a:lnTo>
                    <a:lnTo>
                      <a:pt x="76" y="68"/>
                    </a:lnTo>
                    <a:lnTo>
                      <a:pt x="88" y="68"/>
                    </a:lnTo>
                    <a:lnTo>
                      <a:pt x="101" y="65"/>
                    </a:lnTo>
                    <a:lnTo>
                      <a:pt x="113" y="59"/>
                    </a:lnTo>
                    <a:lnTo>
                      <a:pt x="109"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85" name="Freeform 155"/>
              <p:cNvSpPr>
                <a:spLocks noChangeArrowheads="1"/>
              </p:cNvSpPr>
              <p:nvPr/>
            </p:nvSpPr>
            <p:spPr bwMode="auto">
              <a:xfrm>
                <a:off x="3510" y="106"/>
                <a:ext cx="44" cy="51"/>
              </a:xfrm>
              <a:custGeom>
                <a:avLst/>
                <a:gdLst>
                  <a:gd name="T0" fmla="*/ 0 w 47"/>
                  <a:gd name="T1" fmla="*/ 6420 h 49"/>
                  <a:gd name="T2" fmla="*/ 419 w 47"/>
                  <a:gd name="T3" fmla="*/ 10298 h 49"/>
                  <a:gd name="T4" fmla="*/ 734 w 47"/>
                  <a:gd name="T5" fmla="*/ 15186 h 49"/>
                  <a:gd name="T6" fmla="*/ 1131 w 47"/>
                  <a:gd name="T7" fmla="*/ 19671 h 49"/>
                  <a:gd name="T8" fmla="*/ 1393 w 47"/>
                  <a:gd name="T9" fmla="*/ 26277 h 49"/>
                  <a:gd name="T10" fmla="*/ 1639 w 47"/>
                  <a:gd name="T11" fmla="*/ 29469 h 49"/>
                  <a:gd name="T12" fmla="*/ 1785 w 47"/>
                  <a:gd name="T13" fmla="*/ 34023 h 49"/>
                  <a:gd name="T14" fmla="*/ 1785 w 47"/>
                  <a:gd name="T15" fmla="*/ 35969 h 49"/>
                  <a:gd name="T16" fmla="*/ 1785 w 47"/>
                  <a:gd name="T17" fmla="*/ 34023 h 49"/>
                  <a:gd name="T18" fmla="*/ 1856 w 47"/>
                  <a:gd name="T19" fmla="*/ 34023 h 49"/>
                  <a:gd name="T20" fmla="*/ 2020 w 47"/>
                  <a:gd name="T21" fmla="*/ 40344 h 49"/>
                  <a:gd name="T22" fmla="*/ 2149 w 47"/>
                  <a:gd name="T23" fmla="*/ 38885 h 49"/>
                  <a:gd name="T24" fmla="*/ 2149 w 47"/>
                  <a:gd name="T25" fmla="*/ 35969 h 49"/>
                  <a:gd name="T26" fmla="*/ 2149 w 47"/>
                  <a:gd name="T27" fmla="*/ 31870 h 49"/>
                  <a:gd name="T28" fmla="*/ 2101 w 47"/>
                  <a:gd name="T29" fmla="*/ 29469 h 49"/>
                  <a:gd name="T30" fmla="*/ 1901 w 47"/>
                  <a:gd name="T31" fmla="*/ 26277 h 49"/>
                  <a:gd name="T32" fmla="*/ 1678 w 47"/>
                  <a:gd name="T33" fmla="*/ 19671 h 49"/>
                  <a:gd name="T34" fmla="*/ 1310 w 47"/>
                  <a:gd name="T35" fmla="*/ 14028 h 49"/>
                  <a:gd name="T36" fmla="*/ 998 w 47"/>
                  <a:gd name="T37" fmla="*/ 8806 h 49"/>
                  <a:gd name="T38" fmla="*/ 572 w 47"/>
                  <a:gd name="T39" fmla="*/ 27 h 49"/>
                  <a:gd name="T40" fmla="*/ 3 w 47"/>
                  <a:gd name="T41" fmla="*/ 0 h 49"/>
                  <a:gd name="T42" fmla="*/ 0 w 47"/>
                  <a:gd name="T43" fmla="*/ 642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7"/>
                  <a:gd name="T67" fmla="*/ 0 h 49"/>
                  <a:gd name="T68" fmla="*/ 47 w 47"/>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7" h="49">
                    <a:moveTo>
                      <a:pt x="0" y="7"/>
                    </a:moveTo>
                    <a:lnTo>
                      <a:pt x="8" y="13"/>
                    </a:lnTo>
                    <a:lnTo>
                      <a:pt x="17" y="18"/>
                    </a:lnTo>
                    <a:lnTo>
                      <a:pt x="24" y="24"/>
                    </a:lnTo>
                    <a:lnTo>
                      <a:pt x="31" y="31"/>
                    </a:lnTo>
                    <a:lnTo>
                      <a:pt x="36" y="36"/>
                    </a:lnTo>
                    <a:lnTo>
                      <a:pt x="39" y="41"/>
                    </a:lnTo>
                    <a:lnTo>
                      <a:pt x="39" y="43"/>
                    </a:lnTo>
                    <a:lnTo>
                      <a:pt x="39" y="41"/>
                    </a:lnTo>
                    <a:lnTo>
                      <a:pt x="40" y="41"/>
                    </a:lnTo>
                    <a:lnTo>
                      <a:pt x="44" y="49"/>
                    </a:lnTo>
                    <a:lnTo>
                      <a:pt x="47" y="47"/>
                    </a:lnTo>
                    <a:lnTo>
                      <a:pt x="47" y="43"/>
                    </a:lnTo>
                    <a:lnTo>
                      <a:pt x="47" y="39"/>
                    </a:lnTo>
                    <a:lnTo>
                      <a:pt x="46" y="36"/>
                    </a:lnTo>
                    <a:lnTo>
                      <a:pt x="42" y="31"/>
                    </a:lnTo>
                    <a:lnTo>
                      <a:pt x="37" y="24"/>
                    </a:lnTo>
                    <a:lnTo>
                      <a:pt x="29" y="17"/>
                    </a:lnTo>
                    <a:lnTo>
                      <a:pt x="22" y="11"/>
                    </a:lnTo>
                    <a:lnTo>
                      <a:pt x="13" y="4"/>
                    </a:lnTo>
                    <a:lnTo>
                      <a:pt x="3" y="0"/>
                    </a:lnTo>
                    <a:lnTo>
                      <a:pt x="0"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86" name="Freeform 156"/>
              <p:cNvSpPr>
                <a:spLocks noChangeArrowheads="1"/>
              </p:cNvSpPr>
              <p:nvPr/>
            </p:nvSpPr>
            <p:spPr bwMode="auto">
              <a:xfrm>
                <a:off x="3451" y="95"/>
                <a:ext cx="55" cy="12"/>
              </a:xfrm>
              <a:custGeom>
                <a:avLst/>
                <a:gdLst>
                  <a:gd name="T0" fmla="*/ 0 w 58"/>
                  <a:gd name="T1" fmla="*/ 59 h 17"/>
                  <a:gd name="T2" fmla="*/ 4 w 58"/>
                  <a:gd name="T3" fmla="*/ 59 h 17"/>
                  <a:gd name="T4" fmla="*/ 9 w 58"/>
                  <a:gd name="T5" fmla="*/ 59 h 17"/>
                  <a:gd name="T6" fmla="*/ 346 w 58"/>
                  <a:gd name="T7" fmla="*/ 59 h 17"/>
                  <a:gd name="T8" fmla="*/ 493 w 58"/>
                  <a:gd name="T9" fmla="*/ 59 h 17"/>
                  <a:gd name="T10" fmla="*/ 703 w 58"/>
                  <a:gd name="T11" fmla="*/ 62 h 17"/>
                  <a:gd name="T12" fmla="*/ 859 w 58"/>
                  <a:gd name="T13" fmla="*/ 68 h 17"/>
                  <a:gd name="T14" fmla="*/ 1051 w 58"/>
                  <a:gd name="T15" fmla="*/ 77 h 17"/>
                  <a:gd name="T16" fmla="*/ 1223 w 58"/>
                  <a:gd name="T17" fmla="*/ 87 h 17"/>
                  <a:gd name="T18" fmla="*/ 1285 w 58"/>
                  <a:gd name="T19" fmla="*/ 59 h 17"/>
                  <a:gd name="T20" fmla="*/ 1146 w 58"/>
                  <a:gd name="T21" fmla="*/ 1 h 17"/>
                  <a:gd name="T22" fmla="*/ 903 w 58"/>
                  <a:gd name="T23" fmla="*/ 1 h 17"/>
                  <a:gd name="T24" fmla="*/ 739 w 58"/>
                  <a:gd name="T25" fmla="*/ 1 h 17"/>
                  <a:gd name="T26" fmla="*/ 519 w 58"/>
                  <a:gd name="T27" fmla="*/ 1 h 17"/>
                  <a:gd name="T28" fmla="*/ 363 w 58"/>
                  <a:gd name="T29" fmla="*/ 1 h 17"/>
                  <a:gd name="T30" fmla="*/ 9 w 58"/>
                  <a:gd name="T31" fmla="*/ 0 h 17"/>
                  <a:gd name="T32" fmla="*/ 4 w 58"/>
                  <a:gd name="T33" fmla="*/ 0 h 17"/>
                  <a:gd name="T34" fmla="*/ 0 w 58"/>
                  <a:gd name="T35" fmla="*/ 0 h 17"/>
                  <a:gd name="T36" fmla="*/ 0 w 58"/>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7"/>
                  <a:gd name="T59" fmla="*/ 58 w 58"/>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7">
                    <a:moveTo>
                      <a:pt x="0" y="10"/>
                    </a:moveTo>
                    <a:lnTo>
                      <a:pt x="4" y="10"/>
                    </a:lnTo>
                    <a:lnTo>
                      <a:pt x="9" y="10"/>
                    </a:lnTo>
                    <a:lnTo>
                      <a:pt x="16" y="10"/>
                    </a:lnTo>
                    <a:lnTo>
                      <a:pt x="23" y="10"/>
                    </a:lnTo>
                    <a:lnTo>
                      <a:pt x="31" y="11"/>
                    </a:lnTo>
                    <a:lnTo>
                      <a:pt x="39" y="13"/>
                    </a:lnTo>
                    <a:lnTo>
                      <a:pt x="47" y="15"/>
                    </a:lnTo>
                    <a:lnTo>
                      <a:pt x="55" y="17"/>
                    </a:lnTo>
                    <a:lnTo>
                      <a:pt x="58" y="10"/>
                    </a:lnTo>
                    <a:lnTo>
                      <a:pt x="50" y="6"/>
                    </a:lnTo>
                    <a:lnTo>
                      <a:pt x="41" y="4"/>
                    </a:lnTo>
                    <a:lnTo>
                      <a:pt x="33" y="2"/>
                    </a:lnTo>
                    <a:lnTo>
                      <a:pt x="24" y="1"/>
                    </a:lnTo>
                    <a:lnTo>
                      <a:pt x="17" y="1"/>
                    </a:lnTo>
                    <a:lnTo>
                      <a:pt x="9" y="0"/>
                    </a:lnTo>
                    <a:lnTo>
                      <a:pt x="4"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87" name="Freeform 157"/>
              <p:cNvSpPr>
                <a:spLocks noChangeArrowheads="1"/>
              </p:cNvSpPr>
              <p:nvPr/>
            </p:nvSpPr>
            <p:spPr bwMode="auto">
              <a:xfrm>
                <a:off x="2175" y="101"/>
                <a:ext cx="98" cy="57"/>
              </a:xfrm>
              <a:custGeom>
                <a:avLst/>
                <a:gdLst>
                  <a:gd name="T0" fmla="*/ 176 w 108"/>
                  <a:gd name="T1" fmla="*/ 0 h 59"/>
                  <a:gd name="T2" fmla="*/ 5 w 108"/>
                  <a:gd name="T3" fmla="*/ 0 h 59"/>
                  <a:gd name="T4" fmla="*/ 5 w 108"/>
                  <a:gd name="T5" fmla="*/ 0 h 59"/>
                  <a:gd name="T6" fmla="*/ 3 w 108"/>
                  <a:gd name="T7" fmla="*/ 3 h 59"/>
                  <a:gd name="T8" fmla="*/ 1 w 108"/>
                  <a:gd name="T9" fmla="*/ 4 h 59"/>
                  <a:gd name="T10" fmla="*/ 0 w 108"/>
                  <a:gd name="T11" fmla="*/ 664 h 59"/>
                  <a:gd name="T12" fmla="*/ 3 w 108"/>
                  <a:gd name="T13" fmla="*/ 864 h 59"/>
                  <a:gd name="T14" fmla="*/ 5 w 108"/>
                  <a:gd name="T15" fmla="*/ 1352 h 59"/>
                  <a:gd name="T16" fmla="*/ 165 w 108"/>
                  <a:gd name="T17" fmla="*/ 1877 h 59"/>
                  <a:gd name="T18" fmla="*/ 240 w 108"/>
                  <a:gd name="T19" fmla="*/ 2277 h 59"/>
                  <a:gd name="T20" fmla="*/ 399 w 108"/>
                  <a:gd name="T21" fmla="*/ 2831 h 59"/>
                  <a:gd name="T22" fmla="*/ 536 w 108"/>
                  <a:gd name="T23" fmla="*/ 3226 h 59"/>
                  <a:gd name="T24" fmla="*/ 701 w 108"/>
                  <a:gd name="T25" fmla="*/ 3681 h 59"/>
                  <a:gd name="T26" fmla="*/ 854 w 108"/>
                  <a:gd name="T27" fmla="*/ 4036 h 59"/>
                  <a:gd name="T28" fmla="*/ 1036 w 108"/>
                  <a:gd name="T29" fmla="*/ 4208 h 59"/>
                  <a:gd name="T30" fmla="*/ 1247 w 108"/>
                  <a:gd name="T31" fmla="*/ 4385 h 59"/>
                  <a:gd name="T32" fmla="*/ 1444 w 108"/>
                  <a:gd name="T33" fmla="*/ 4385 h 59"/>
                  <a:gd name="T34" fmla="*/ 1658 w 108"/>
                  <a:gd name="T35" fmla="*/ 4108 h 59"/>
                  <a:gd name="T36" fmla="*/ 1834 w 108"/>
                  <a:gd name="T37" fmla="*/ 3781 h 59"/>
                  <a:gd name="T38" fmla="*/ 1856 w 108"/>
                  <a:gd name="T39" fmla="*/ 3681 h 59"/>
                  <a:gd name="T40" fmla="*/ 1856 w 108"/>
                  <a:gd name="T41" fmla="*/ 3540 h 59"/>
                  <a:gd name="T42" fmla="*/ 1856 w 108"/>
                  <a:gd name="T43" fmla="*/ 3389 h 59"/>
                  <a:gd name="T44" fmla="*/ 1834 w 108"/>
                  <a:gd name="T45" fmla="*/ 3164 h 59"/>
                  <a:gd name="T46" fmla="*/ 1798 w 108"/>
                  <a:gd name="T47" fmla="*/ 2907 h 59"/>
                  <a:gd name="T48" fmla="*/ 1705 w 108"/>
                  <a:gd name="T49" fmla="*/ 2326 h 59"/>
                  <a:gd name="T50" fmla="*/ 1559 w 108"/>
                  <a:gd name="T51" fmla="*/ 1909 h 59"/>
                  <a:gd name="T52" fmla="*/ 1444 w 108"/>
                  <a:gd name="T53" fmla="*/ 1352 h 59"/>
                  <a:gd name="T54" fmla="*/ 1314 w 108"/>
                  <a:gd name="T55" fmla="*/ 972 h 59"/>
                  <a:gd name="T56" fmla="*/ 1140 w 108"/>
                  <a:gd name="T57" fmla="*/ 709 h 59"/>
                  <a:gd name="T58" fmla="*/ 1022 w 108"/>
                  <a:gd name="T59" fmla="*/ 40 h 59"/>
                  <a:gd name="T60" fmla="*/ 854 w 108"/>
                  <a:gd name="T61" fmla="*/ 4 h 59"/>
                  <a:gd name="T62" fmla="*/ 734 w 108"/>
                  <a:gd name="T63" fmla="*/ 1 h 59"/>
                  <a:gd name="T64" fmla="*/ 571 w 108"/>
                  <a:gd name="T65" fmla="*/ 0 h 59"/>
                  <a:gd name="T66" fmla="*/ 451 w 108"/>
                  <a:gd name="T67" fmla="*/ 0 h 59"/>
                  <a:gd name="T68" fmla="*/ 310 w 108"/>
                  <a:gd name="T69" fmla="*/ 0 h 59"/>
                  <a:gd name="T70" fmla="*/ 227 w 108"/>
                  <a:gd name="T71" fmla="*/ 0 h 59"/>
                  <a:gd name="T72" fmla="*/ 176 w 108"/>
                  <a:gd name="T73" fmla="*/ 0 h 5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9"/>
                  <a:gd name="T113" fmla="*/ 108 w 108"/>
                  <a:gd name="T114" fmla="*/ 59 h 5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9">
                    <a:moveTo>
                      <a:pt x="10" y="0"/>
                    </a:moveTo>
                    <a:lnTo>
                      <a:pt x="7" y="0"/>
                    </a:lnTo>
                    <a:lnTo>
                      <a:pt x="5" y="0"/>
                    </a:lnTo>
                    <a:lnTo>
                      <a:pt x="3" y="3"/>
                    </a:lnTo>
                    <a:lnTo>
                      <a:pt x="1" y="4"/>
                    </a:lnTo>
                    <a:lnTo>
                      <a:pt x="0" y="8"/>
                    </a:lnTo>
                    <a:lnTo>
                      <a:pt x="3" y="12"/>
                    </a:lnTo>
                    <a:lnTo>
                      <a:pt x="5" y="19"/>
                    </a:lnTo>
                    <a:lnTo>
                      <a:pt x="9" y="25"/>
                    </a:lnTo>
                    <a:lnTo>
                      <a:pt x="15" y="31"/>
                    </a:lnTo>
                    <a:lnTo>
                      <a:pt x="23" y="38"/>
                    </a:lnTo>
                    <a:lnTo>
                      <a:pt x="31" y="44"/>
                    </a:lnTo>
                    <a:lnTo>
                      <a:pt x="40" y="50"/>
                    </a:lnTo>
                    <a:lnTo>
                      <a:pt x="50" y="54"/>
                    </a:lnTo>
                    <a:lnTo>
                      <a:pt x="61" y="57"/>
                    </a:lnTo>
                    <a:lnTo>
                      <a:pt x="72" y="59"/>
                    </a:lnTo>
                    <a:lnTo>
                      <a:pt x="84" y="59"/>
                    </a:lnTo>
                    <a:lnTo>
                      <a:pt x="96" y="55"/>
                    </a:lnTo>
                    <a:lnTo>
                      <a:pt x="107" y="51"/>
                    </a:lnTo>
                    <a:lnTo>
                      <a:pt x="108" y="50"/>
                    </a:lnTo>
                    <a:lnTo>
                      <a:pt x="108" y="48"/>
                    </a:lnTo>
                    <a:lnTo>
                      <a:pt x="108" y="46"/>
                    </a:lnTo>
                    <a:lnTo>
                      <a:pt x="107" y="43"/>
                    </a:lnTo>
                    <a:lnTo>
                      <a:pt x="104" y="39"/>
                    </a:lnTo>
                    <a:lnTo>
                      <a:pt x="99" y="32"/>
                    </a:lnTo>
                    <a:lnTo>
                      <a:pt x="91" y="26"/>
                    </a:lnTo>
                    <a:lnTo>
                      <a:pt x="84" y="19"/>
                    </a:lnTo>
                    <a:lnTo>
                      <a:pt x="76" y="14"/>
                    </a:lnTo>
                    <a:lnTo>
                      <a:pt x="66" y="9"/>
                    </a:lnTo>
                    <a:lnTo>
                      <a:pt x="59" y="6"/>
                    </a:lnTo>
                    <a:lnTo>
                      <a:pt x="50" y="4"/>
                    </a:lnTo>
                    <a:lnTo>
                      <a:pt x="42" y="1"/>
                    </a:lnTo>
                    <a:lnTo>
                      <a:pt x="33" y="0"/>
                    </a:lnTo>
                    <a:lnTo>
                      <a:pt x="26" y="0"/>
                    </a:lnTo>
                    <a:lnTo>
                      <a:pt x="19" y="0"/>
                    </a:lnTo>
                    <a:lnTo>
                      <a:pt x="14" y="0"/>
                    </a:lnTo>
                    <a:lnTo>
                      <a:pt x="10"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88" name="Freeform 158"/>
              <p:cNvSpPr>
                <a:spLocks noChangeArrowheads="1"/>
              </p:cNvSpPr>
              <p:nvPr/>
            </p:nvSpPr>
            <p:spPr bwMode="auto">
              <a:xfrm>
                <a:off x="2172" y="95"/>
                <a:ext cx="102" cy="69"/>
              </a:xfrm>
              <a:custGeom>
                <a:avLst/>
                <a:gdLst>
                  <a:gd name="T0" fmla="*/ 1553 w 113"/>
                  <a:gd name="T1" fmla="*/ 10866 h 68"/>
                  <a:gd name="T2" fmla="*/ 1377 w 113"/>
                  <a:gd name="T3" fmla="*/ 11823 h 68"/>
                  <a:gd name="T4" fmla="*/ 1224 w 113"/>
                  <a:gd name="T5" fmla="*/ 12221 h 68"/>
                  <a:gd name="T6" fmla="*/ 1084 w 113"/>
                  <a:gd name="T7" fmla="*/ 12547 h 68"/>
                  <a:gd name="T8" fmla="*/ 925 w 113"/>
                  <a:gd name="T9" fmla="*/ 12221 h 68"/>
                  <a:gd name="T10" fmla="*/ 774 w 113"/>
                  <a:gd name="T11" fmla="*/ 11641 h 68"/>
                  <a:gd name="T12" fmla="*/ 646 w 113"/>
                  <a:gd name="T13" fmla="*/ 10595 h 68"/>
                  <a:gd name="T14" fmla="*/ 523 w 113"/>
                  <a:gd name="T15" fmla="*/ 9549 h 68"/>
                  <a:gd name="T16" fmla="*/ 412 w 113"/>
                  <a:gd name="T17" fmla="*/ 8288 h 68"/>
                  <a:gd name="T18" fmla="*/ 304 w 113"/>
                  <a:gd name="T19" fmla="*/ 6920 h 68"/>
                  <a:gd name="T20" fmla="*/ 226 w 113"/>
                  <a:gd name="T21" fmla="*/ 5605 h 68"/>
                  <a:gd name="T22" fmla="*/ 178 w 113"/>
                  <a:gd name="T23" fmla="*/ 4535 h 68"/>
                  <a:gd name="T24" fmla="*/ 147 w 113"/>
                  <a:gd name="T25" fmla="*/ 3182 h 68"/>
                  <a:gd name="T26" fmla="*/ 147 w 113"/>
                  <a:gd name="T27" fmla="*/ 2400 h 68"/>
                  <a:gd name="T28" fmla="*/ 147 w 113"/>
                  <a:gd name="T29" fmla="*/ 2085 h 68"/>
                  <a:gd name="T30" fmla="*/ 147 w 113"/>
                  <a:gd name="T31" fmla="*/ 2232 h 68"/>
                  <a:gd name="T32" fmla="*/ 157 w 113"/>
                  <a:gd name="T33" fmla="*/ 2085 h 68"/>
                  <a:gd name="T34" fmla="*/ 169 w 113"/>
                  <a:gd name="T35" fmla="*/ 2085 h 68"/>
                  <a:gd name="T36" fmla="*/ 188 w 113"/>
                  <a:gd name="T37" fmla="*/ 2085 h 68"/>
                  <a:gd name="T38" fmla="*/ 188 w 113"/>
                  <a:gd name="T39" fmla="*/ 0 h 68"/>
                  <a:gd name="T40" fmla="*/ 147 w 113"/>
                  <a:gd name="T41" fmla="*/ 1 h 68"/>
                  <a:gd name="T42" fmla="*/ 5 w 113"/>
                  <a:gd name="T43" fmla="*/ 2 h 68"/>
                  <a:gd name="T44" fmla="*/ 4 w 113"/>
                  <a:gd name="T45" fmla="*/ 3 h 68"/>
                  <a:gd name="T46" fmla="*/ 1 w 113"/>
                  <a:gd name="T47" fmla="*/ 80 h 68"/>
                  <a:gd name="T48" fmla="*/ 0 w 113"/>
                  <a:gd name="T49" fmla="*/ 2578 h 68"/>
                  <a:gd name="T50" fmla="*/ 2 w 113"/>
                  <a:gd name="T51" fmla="*/ 4215 h 68"/>
                  <a:gd name="T52" fmla="*/ 5 w 113"/>
                  <a:gd name="T53" fmla="*/ 5432 h 68"/>
                  <a:gd name="T54" fmla="*/ 147 w 113"/>
                  <a:gd name="T55" fmla="*/ 6920 h 68"/>
                  <a:gd name="T56" fmla="*/ 214 w 113"/>
                  <a:gd name="T57" fmla="*/ 8288 h 68"/>
                  <a:gd name="T58" fmla="*/ 323 w 113"/>
                  <a:gd name="T59" fmla="*/ 9877 h 68"/>
                  <a:gd name="T60" fmla="*/ 465 w 113"/>
                  <a:gd name="T61" fmla="*/ 11034 h 68"/>
                  <a:gd name="T62" fmla="*/ 600 w 113"/>
                  <a:gd name="T63" fmla="*/ 12547 h 68"/>
                  <a:gd name="T64" fmla="*/ 748 w 113"/>
                  <a:gd name="T65" fmla="*/ 13646 h 68"/>
                  <a:gd name="T66" fmla="*/ 904 w 113"/>
                  <a:gd name="T67" fmla="*/ 14083 h 68"/>
                  <a:gd name="T68" fmla="*/ 1084 w 113"/>
                  <a:gd name="T69" fmla="*/ 14448 h 68"/>
                  <a:gd name="T70" fmla="*/ 1234 w 113"/>
                  <a:gd name="T71" fmla="*/ 14448 h 68"/>
                  <a:gd name="T72" fmla="*/ 1410 w 113"/>
                  <a:gd name="T73" fmla="*/ 13655 h 68"/>
                  <a:gd name="T74" fmla="*/ 1586 w 113"/>
                  <a:gd name="T75" fmla="*/ 12547 h 68"/>
                  <a:gd name="T76" fmla="*/ 1553 w 113"/>
                  <a:gd name="T77" fmla="*/ 10866 h 6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3"/>
                  <a:gd name="T118" fmla="*/ 0 h 68"/>
                  <a:gd name="T119" fmla="*/ 113 w 113"/>
                  <a:gd name="T120" fmla="*/ 68 h 6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3" h="68">
                    <a:moveTo>
                      <a:pt x="109" y="51"/>
                    </a:moveTo>
                    <a:lnTo>
                      <a:pt x="97" y="56"/>
                    </a:lnTo>
                    <a:lnTo>
                      <a:pt x="87" y="58"/>
                    </a:lnTo>
                    <a:lnTo>
                      <a:pt x="76" y="59"/>
                    </a:lnTo>
                    <a:lnTo>
                      <a:pt x="66" y="58"/>
                    </a:lnTo>
                    <a:lnTo>
                      <a:pt x="55" y="55"/>
                    </a:lnTo>
                    <a:lnTo>
                      <a:pt x="46" y="50"/>
                    </a:lnTo>
                    <a:lnTo>
                      <a:pt x="37" y="45"/>
                    </a:lnTo>
                    <a:lnTo>
                      <a:pt x="29" y="39"/>
                    </a:lnTo>
                    <a:lnTo>
                      <a:pt x="22" y="33"/>
                    </a:lnTo>
                    <a:lnTo>
                      <a:pt x="17" y="27"/>
                    </a:lnTo>
                    <a:lnTo>
                      <a:pt x="13" y="21"/>
                    </a:lnTo>
                    <a:lnTo>
                      <a:pt x="10" y="16"/>
                    </a:lnTo>
                    <a:lnTo>
                      <a:pt x="10" y="12"/>
                    </a:lnTo>
                    <a:lnTo>
                      <a:pt x="10" y="10"/>
                    </a:lnTo>
                    <a:lnTo>
                      <a:pt x="10" y="11"/>
                    </a:lnTo>
                    <a:lnTo>
                      <a:pt x="11" y="10"/>
                    </a:lnTo>
                    <a:lnTo>
                      <a:pt x="12" y="10"/>
                    </a:lnTo>
                    <a:lnTo>
                      <a:pt x="14" y="10"/>
                    </a:lnTo>
                    <a:lnTo>
                      <a:pt x="14" y="0"/>
                    </a:lnTo>
                    <a:lnTo>
                      <a:pt x="10" y="1"/>
                    </a:lnTo>
                    <a:lnTo>
                      <a:pt x="7" y="2"/>
                    </a:lnTo>
                    <a:lnTo>
                      <a:pt x="4" y="3"/>
                    </a:lnTo>
                    <a:lnTo>
                      <a:pt x="1" y="6"/>
                    </a:lnTo>
                    <a:lnTo>
                      <a:pt x="0" y="13"/>
                    </a:lnTo>
                    <a:lnTo>
                      <a:pt x="2" y="20"/>
                    </a:lnTo>
                    <a:lnTo>
                      <a:pt x="5" y="26"/>
                    </a:lnTo>
                    <a:lnTo>
                      <a:pt x="10" y="33"/>
                    </a:lnTo>
                    <a:lnTo>
                      <a:pt x="16" y="39"/>
                    </a:lnTo>
                    <a:lnTo>
                      <a:pt x="23" y="47"/>
                    </a:lnTo>
                    <a:lnTo>
                      <a:pt x="33" y="53"/>
                    </a:lnTo>
                    <a:lnTo>
                      <a:pt x="42" y="59"/>
                    </a:lnTo>
                    <a:lnTo>
                      <a:pt x="53" y="64"/>
                    </a:lnTo>
                    <a:lnTo>
                      <a:pt x="64" y="67"/>
                    </a:lnTo>
                    <a:lnTo>
                      <a:pt x="76" y="68"/>
                    </a:lnTo>
                    <a:lnTo>
                      <a:pt x="88" y="68"/>
                    </a:lnTo>
                    <a:lnTo>
                      <a:pt x="101" y="65"/>
                    </a:lnTo>
                    <a:lnTo>
                      <a:pt x="113" y="59"/>
                    </a:lnTo>
                    <a:lnTo>
                      <a:pt x="109"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89" name="Freeform 159"/>
              <p:cNvSpPr>
                <a:spLocks noChangeArrowheads="1"/>
              </p:cNvSpPr>
              <p:nvPr/>
            </p:nvSpPr>
            <p:spPr bwMode="auto">
              <a:xfrm>
                <a:off x="2244" y="106"/>
                <a:ext cx="45" cy="51"/>
              </a:xfrm>
              <a:custGeom>
                <a:avLst/>
                <a:gdLst>
                  <a:gd name="T0" fmla="*/ 0 w 48"/>
                  <a:gd name="T1" fmla="*/ 7499 h 49"/>
                  <a:gd name="T2" fmla="*/ 402 w 48"/>
                  <a:gd name="T3" fmla="*/ 10298 h 49"/>
                  <a:gd name="T4" fmla="*/ 695 w 48"/>
                  <a:gd name="T5" fmla="*/ 15186 h 49"/>
                  <a:gd name="T6" fmla="*/ 1062 w 48"/>
                  <a:gd name="T7" fmla="*/ 19671 h 49"/>
                  <a:gd name="T8" fmla="*/ 1276 w 48"/>
                  <a:gd name="T9" fmla="*/ 26277 h 49"/>
                  <a:gd name="T10" fmla="*/ 1526 w 48"/>
                  <a:gd name="T11" fmla="*/ 29469 h 49"/>
                  <a:gd name="T12" fmla="*/ 1624 w 48"/>
                  <a:gd name="T13" fmla="*/ 34023 h 49"/>
                  <a:gd name="T14" fmla="*/ 1626 w 48"/>
                  <a:gd name="T15" fmla="*/ 35969 h 49"/>
                  <a:gd name="T16" fmla="*/ 1724 w 48"/>
                  <a:gd name="T17" fmla="*/ 34023 h 49"/>
                  <a:gd name="T18" fmla="*/ 1836 w 48"/>
                  <a:gd name="T19" fmla="*/ 40344 h 49"/>
                  <a:gd name="T20" fmla="*/ 1947 w 48"/>
                  <a:gd name="T21" fmla="*/ 38885 h 49"/>
                  <a:gd name="T22" fmla="*/ 2021 w 48"/>
                  <a:gd name="T23" fmla="*/ 35969 h 49"/>
                  <a:gd name="T24" fmla="*/ 2021 w 48"/>
                  <a:gd name="T25" fmla="*/ 31870 h 49"/>
                  <a:gd name="T26" fmla="*/ 1947 w 48"/>
                  <a:gd name="T27" fmla="*/ 29469 h 49"/>
                  <a:gd name="T28" fmla="*/ 1791 w 48"/>
                  <a:gd name="T29" fmla="*/ 26277 h 49"/>
                  <a:gd name="T30" fmla="*/ 1530 w 48"/>
                  <a:gd name="T31" fmla="*/ 19671 h 49"/>
                  <a:gd name="T32" fmla="*/ 1273 w 48"/>
                  <a:gd name="T33" fmla="*/ 14028 h 49"/>
                  <a:gd name="T34" fmla="*/ 886 w 48"/>
                  <a:gd name="T35" fmla="*/ 8806 h 49"/>
                  <a:gd name="T36" fmla="*/ 546 w 48"/>
                  <a:gd name="T37" fmla="*/ 27 h 49"/>
                  <a:gd name="T38" fmla="*/ 3 w 48"/>
                  <a:gd name="T39" fmla="*/ 0 h 49"/>
                  <a:gd name="T40" fmla="*/ 0 w 48"/>
                  <a:gd name="T41" fmla="*/ 7499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49"/>
                  <a:gd name="T65" fmla="*/ 48 w 48"/>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49">
                    <a:moveTo>
                      <a:pt x="0" y="9"/>
                    </a:moveTo>
                    <a:lnTo>
                      <a:pt x="8" y="13"/>
                    </a:lnTo>
                    <a:lnTo>
                      <a:pt x="17" y="18"/>
                    </a:lnTo>
                    <a:lnTo>
                      <a:pt x="24" y="24"/>
                    </a:lnTo>
                    <a:lnTo>
                      <a:pt x="31" y="31"/>
                    </a:lnTo>
                    <a:lnTo>
                      <a:pt x="36" y="36"/>
                    </a:lnTo>
                    <a:lnTo>
                      <a:pt x="38" y="41"/>
                    </a:lnTo>
                    <a:lnTo>
                      <a:pt x="39" y="43"/>
                    </a:lnTo>
                    <a:lnTo>
                      <a:pt x="40" y="41"/>
                    </a:lnTo>
                    <a:lnTo>
                      <a:pt x="44" y="49"/>
                    </a:lnTo>
                    <a:lnTo>
                      <a:pt x="46" y="47"/>
                    </a:lnTo>
                    <a:lnTo>
                      <a:pt x="48" y="43"/>
                    </a:lnTo>
                    <a:lnTo>
                      <a:pt x="48" y="39"/>
                    </a:lnTo>
                    <a:lnTo>
                      <a:pt x="46" y="36"/>
                    </a:lnTo>
                    <a:lnTo>
                      <a:pt x="42" y="31"/>
                    </a:lnTo>
                    <a:lnTo>
                      <a:pt x="37" y="24"/>
                    </a:lnTo>
                    <a:lnTo>
                      <a:pt x="30" y="17"/>
                    </a:lnTo>
                    <a:lnTo>
                      <a:pt x="21" y="11"/>
                    </a:lnTo>
                    <a:lnTo>
                      <a:pt x="13" y="4"/>
                    </a:lnTo>
                    <a:lnTo>
                      <a:pt x="3"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90" name="Freeform 160"/>
              <p:cNvSpPr>
                <a:spLocks noChangeArrowheads="1"/>
              </p:cNvSpPr>
              <p:nvPr/>
            </p:nvSpPr>
            <p:spPr bwMode="auto">
              <a:xfrm>
                <a:off x="2187" y="95"/>
                <a:ext cx="44" cy="15"/>
              </a:xfrm>
              <a:custGeom>
                <a:avLst/>
                <a:gdLst>
                  <a:gd name="T0" fmla="*/ 0 w 58"/>
                  <a:gd name="T1" fmla="*/ 2000 h 19"/>
                  <a:gd name="T2" fmla="*/ 2 w 58"/>
                  <a:gd name="T3" fmla="*/ 2000 h 19"/>
                  <a:gd name="T4" fmla="*/ 2 w 58"/>
                  <a:gd name="T5" fmla="*/ 2000 h 19"/>
                  <a:gd name="T6" fmla="*/ 16 w 58"/>
                  <a:gd name="T7" fmla="*/ 2000 h 19"/>
                  <a:gd name="T8" fmla="*/ 23 w 58"/>
                  <a:gd name="T9" fmla="*/ 2000 h 19"/>
                  <a:gd name="T10" fmla="*/ 33 w 58"/>
                  <a:gd name="T11" fmla="*/ 2210 h 19"/>
                  <a:gd name="T12" fmla="*/ 39 w 58"/>
                  <a:gd name="T13" fmla="*/ 2698 h 19"/>
                  <a:gd name="T14" fmla="*/ 48 w 58"/>
                  <a:gd name="T15" fmla="*/ 3297 h 19"/>
                  <a:gd name="T16" fmla="*/ 57 w 58"/>
                  <a:gd name="T17" fmla="*/ 4028 h 19"/>
                  <a:gd name="T18" fmla="*/ 60 w 58"/>
                  <a:gd name="T19" fmla="*/ 2000 h 19"/>
                  <a:gd name="T20" fmla="*/ 54 w 58"/>
                  <a:gd name="T21" fmla="*/ 1340 h 19"/>
                  <a:gd name="T22" fmla="*/ 42 w 58"/>
                  <a:gd name="T23" fmla="*/ 2 h 19"/>
                  <a:gd name="T24" fmla="*/ 34 w 58"/>
                  <a:gd name="T25" fmla="*/ 2 h 19"/>
                  <a:gd name="T26" fmla="*/ 24 w 58"/>
                  <a:gd name="T27" fmla="*/ 1 h 19"/>
                  <a:gd name="T28" fmla="*/ 16 w 58"/>
                  <a:gd name="T29" fmla="*/ 1 h 19"/>
                  <a:gd name="T30" fmla="*/ 2 w 58"/>
                  <a:gd name="T31" fmla="*/ 0 h 19"/>
                  <a:gd name="T32" fmla="*/ 2 w 58"/>
                  <a:gd name="T33" fmla="*/ 0 h 19"/>
                  <a:gd name="T34" fmla="*/ 0 w 58"/>
                  <a:gd name="T35" fmla="*/ 0 h 19"/>
                  <a:gd name="T36" fmla="*/ 0 w 58"/>
                  <a:gd name="T37" fmla="*/ 200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9"/>
                  <a:gd name="T59" fmla="*/ 58 w 5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9">
                    <a:moveTo>
                      <a:pt x="0" y="10"/>
                    </a:moveTo>
                    <a:lnTo>
                      <a:pt x="4" y="10"/>
                    </a:lnTo>
                    <a:lnTo>
                      <a:pt x="9" y="10"/>
                    </a:lnTo>
                    <a:lnTo>
                      <a:pt x="16" y="10"/>
                    </a:lnTo>
                    <a:lnTo>
                      <a:pt x="23" y="10"/>
                    </a:lnTo>
                    <a:lnTo>
                      <a:pt x="31" y="11"/>
                    </a:lnTo>
                    <a:lnTo>
                      <a:pt x="39" y="13"/>
                    </a:lnTo>
                    <a:lnTo>
                      <a:pt x="46" y="15"/>
                    </a:lnTo>
                    <a:lnTo>
                      <a:pt x="55" y="19"/>
                    </a:lnTo>
                    <a:lnTo>
                      <a:pt x="58" y="10"/>
                    </a:lnTo>
                    <a:lnTo>
                      <a:pt x="50" y="6"/>
                    </a:lnTo>
                    <a:lnTo>
                      <a:pt x="41" y="4"/>
                    </a:lnTo>
                    <a:lnTo>
                      <a:pt x="33" y="2"/>
                    </a:lnTo>
                    <a:lnTo>
                      <a:pt x="24" y="1"/>
                    </a:lnTo>
                    <a:lnTo>
                      <a:pt x="16" y="1"/>
                    </a:lnTo>
                    <a:lnTo>
                      <a:pt x="9" y="0"/>
                    </a:lnTo>
                    <a:lnTo>
                      <a:pt x="4"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91" name="Freeform 161"/>
              <p:cNvSpPr>
                <a:spLocks noChangeArrowheads="1"/>
              </p:cNvSpPr>
              <p:nvPr/>
            </p:nvSpPr>
            <p:spPr bwMode="auto">
              <a:xfrm>
                <a:off x="4710" y="100"/>
                <a:ext cx="108" cy="60"/>
              </a:xfrm>
              <a:custGeom>
                <a:avLst/>
                <a:gdLst>
                  <a:gd name="T0" fmla="*/ 453 w 108"/>
                  <a:gd name="T1" fmla="*/ 1 h 60"/>
                  <a:gd name="T2" fmla="*/ 7 w 108"/>
                  <a:gd name="T3" fmla="*/ 1 h 60"/>
                  <a:gd name="T4" fmla="*/ 4 w 108"/>
                  <a:gd name="T5" fmla="*/ 1 h 60"/>
                  <a:gd name="T6" fmla="*/ 2 w 108"/>
                  <a:gd name="T7" fmla="*/ 2 h 60"/>
                  <a:gd name="T8" fmla="*/ 1 w 108"/>
                  <a:gd name="T9" fmla="*/ 86 h 60"/>
                  <a:gd name="T10" fmla="*/ 0 w 108"/>
                  <a:gd name="T11" fmla="*/ 3426 h 60"/>
                  <a:gd name="T12" fmla="*/ 1 w 108"/>
                  <a:gd name="T13" fmla="*/ 4744 h 60"/>
                  <a:gd name="T14" fmla="*/ 4 w 108"/>
                  <a:gd name="T15" fmla="*/ 7661 h 60"/>
                  <a:gd name="T16" fmla="*/ 429 w 108"/>
                  <a:gd name="T17" fmla="*/ 9737 h 60"/>
                  <a:gd name="T18" fmla="*/ 593 w 108"/>
                  <a:gd name="T19" fmla="*/ 12135 h 60"/>
                  <a:gd name="T20" fmla="*/ 846 w 108"/>
                  <a:gd name="T21" fmla="*/ 14525 h 60"/>
                  <a:gd name="T22" fmla="*/ 1235 w 108"/>
                  <a:gd name="T23" fmla="*/ 16735 h 60"/>
                  <a:gd name="T24" fmla="*/ 1568 w 108"/>
                  <a:gd name="T25" fmla="*/ 18670 h 60"/>
                  <a:gd name="T26" fmla="*/ 2055 w 108"/>
                  <a:gd name="T27" fmla="*/ 20226 h 60"/>
                  <a:gd name="T28" fmla="*/ 2492 w 108"/>
                  <a:gd name="T29" fmla="*/ 21479 h 60"/>
                  <a:gd name="T30" fmla="*/ 2931 w 108"/>
                  <a:gd name="T31" fmla="*/ 21922 h 60"/>
                  <a:gd name="T32" fmla="*/ 3376 w 108"/>
                  <a:gd name="T33" fmla="*/ 21922 h 60"/>
                  <a:gd name="T34" fmla="*/ 3840 w 108"/>
                  <a:gd name="T35" fmla="*/ 21231 h 60"/>
                  <a:gd name="T36" fmla="*/ 4380 w 108"/>
                  <a:gd name="T37" fmla="*/ 19608 h 60"/>
                  <a:gd name="T38" fmla="*/ 4382 w 108"/>
                  <a:gd name="T39" fmla="*/ 18670 h 60"/>
                  <a:gd name="T40" fmla="*/ 4382 w 108"/>
                  <a:gd name="T41" fmla="*/ 18135 h 60"/>
                  <a:gd name="T42" fmla="*/ 4382 w 108"/>
                  <a:gd name="T43" fmla="*/ 17066 h 60"/>
                  <a:gd name="T44" fmla="*/ 4380 w 108"/>
                  <a:gd name="T45" fmla="*/ 16691 h 60"/>
                  <a:gd name="T46" fmla="*/ 4201 w 108"/>
                  <a:gd name="T47" fmla="*/ 14683 h 60"/>
                  <a:gd name="T48" fmla="*/ 4054 w 108"/>
                  <a:gd name="T49" fmla="*/ 12399 h 60"/>
                  <a:gd name="T50" fmla="*/ 3725 w 108"/>
                  <a:gd name="T51" fmla="*/ 9834 h 60"/>
                  <a:gd name="T52" fmla="*/ 3447 w 108"/>
                  <a:gd name="T53" fmla="*/ 7661 h 60"/>
                  <a:gd name="T54" fmla="*/ 3031 w 108"/>
                  <a:gd name="T55" fmla="*/ 5561 h 60"/>
                  <a:gd name="T56" fmla="*/ 2694 w 108"/>
                  <a:gd name="T57" fmla="*/ 3742 h 60"/>
                  <a:gd name="T58" fmla="*/ 2360 w 108"/>
                  <a:gd name="T59" fmla="*/ 2915 h 60"/>
                  <a:gd name="T60" fmla="*/ 2055 w 108"/>
                  <a:gd name="T61" fmla="*/ 86 h 60"/>
                  <a:gd name="T62" fmla="*/ 1656 w 108"/>
                  <a:gd name="T63" fmla="*/ 2 h 60"/>
                  <a:gd name="T64" fmla="*/ 1334 w 108"/>
                  <a:gd name="T65" fmla="*/ 1 h 60"/>
                  <a:gd name="T66" fmla="*/ 1050 w 108"/>
                  <a:gd name="T67" fmla="*/ 1 h 60"/>
                  <a:gd name="T68" fmla="*/ 718 w 108"/>
                  <a:gd name="T69" fmla="*/ 1 h 60"/>
                  <a:gd name="T70" fmla="*/ 561 w 108"/>
                  <a:gd name="T71" fmla="*/ 0 h 60"/>
                  <a:gd name="T72" fmla="*/ 453 w 108"/>
                  <a:gd name="T73" fmla="*/ 1 h 6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60"/>
                  <a:gd name="T113" fmla="*/ 108 w 108"/>
                  <a:gd name="T114" fmla="*/ 60 h 6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60">
                    <a:moveTo>
                      <a:pt x="10" y="1"/>
                    </a:moveTo>
                    <a:lnTo>
                      <a:pt x="7" y="1"/>
                    </a:lnTo>
                    <a:lnTo>
                      <a:pt x="4" y="1"/>
                    </a:lnTo>
                    <a:lnTo>
                      <a:pt x="2" y="2"/>
                    </a:lnTo>
                    <a:lnTo>
                      <a:pt x="1" y="5"/>
                    </a:lnTo>
                    <a:lnTo>
                      <a:pt x="0" y="9"/>
                    </a:lnTo>
                    <a:lnTo>
                      <a:pt x="1" y="13"/>
                    </a:lnTo>
                    <a:lnTo>
                      <a:pt x="4" y="20"/>
                    </a:lnTo>
                    <a:lnTo>
                      <a:pt x="9" y="26"/>
                    </a:lnTo>
                    <a:lnTo>
                      <a:pt x="15" y="32"/>
                    </a:lnTo>
                    <a:lnTo>
                      <a:pt x="22" y="39"/>
                    </a:lnTo>
                    <a:lnTo>
                      <a:pt x="30" y="45"/>
                    </a:lnTo>
                    <a:lnTo>
                      <a:pt x="39" y="51"/>
                    </a:lnTo>
                    <a:lnTo>
                      <a:pt x="50" y="55"/>
                    </a:lnTo>
                    <a:lnTo>
                      <a:pt x="61" y="58"/>
                    </a:lnTo>
                    <a:lnTo>
                      <a:pt x="72" y="60"/>
                    </a:lnTo>
                    <a:lnTo>
                      <a:pt x="83" y="60"/>
                    </a:lnTo>
                    <a:lnTo>
                      <a:pt x="94" y="56"/>
                    </a:lnTo>
                    <a:lnTo>
                      <a:pt x="107" y="52"/>
                    </a:lnTo>
                    <a:lnTo>
                      <a:pt x="108" y="51"/>
                    </a:lnTo>
                    <a:lnTo>
                      <a:pt x="108" y="49"/>
                    </a:lnTo>
                    <a:lnTo>
                      <a:pt x="108" y="46"/>
                    </a:lnTo>
                    <a:lnTo>
                      <a:pt x="107" y="44"/>
                    </a:lnTo>
                    <a:lnTo>
                      <a:pt x="104" y="40"/>
                    </a:lnTo>
                    <a:lnTo>
                      <a:pt x="99" y="33"/>
                    </a:lnTo>
                    <a:lnTo>
                      <a:pt x="91" y="27"/>
                    </a:lnTo>
                    <a:lnTo>
                      <a:pt x="84" y="20"/>
                    </a:lnTo>
                    <a:lnTo>
                      <a:pt x="75" y="15"/>
                    </a:lnTo>
                    <a:lnTo>
                      <a:pt x="66" y="10"/>
                    </a:lnTo>
                    <a:lnTo>
                      <a:pt x="58" y="7"/>
                    </a:lnTo>
                    <a:lnTo>
                      <a:pt x="50" y="5"/>
                    </a:lnTo>
                    <a:lnTo>
                      <a:pt x="41" y="2"/>
                    </a:lnTo>
                    <a:lnTo>
                      <a:pt x="33" y="1"/>
                    </a:lnTo>
                    <a:lnTo>
                      <a:pt x="26" y="1"/>
                    </a:lnTo>
                    <a:lnTo>
                      <a:pt x="19" y="1"/>
                    </a:lnTo>
                    <a:lnTo>
                      <a:pt x="14" y="0"/>
                    </a:lnTo>
                    <a:lnTo>
                      <a:pt x="10" y="1"/>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92" name="Freeform 162"/>
              <p:cNvSpPr>
                <a:spLocks noChangeArrowheads="1"/>
              </p:cNvSpPr>
              <p:nvPr/>
            </p:nvSpPr>
            <p:spPr bwMode="auto">
              <a:xfrm>
                <a:off x="4706" y="95"/>
                <a:ext cx="113" cy="69"/>
              </a:xfrm>
              <a:custGeom>
                <a:avLst/>
                <a:gdLst>
                  <a:gd name="T0" fmla="*/ 7376 w 112"/>
                  <a:gd name="T1" fmla="*/ 10866 h 68"/>
                  <a:gd name="T2" fmla="*/ 6532 w 112"/>
                  <a:gd name="T3" fmla="*/ 11823 h 68"/>
                  <a:gd name="T4" fmla="*/ 5856 w 112"/>
                  <a:gd name="T5" fmla="*/ 12221 h 68"/>
                  <a:gd name="T6" fmla="*/ 5126 w 112"/>
                  <a:gd name="T7" fmla="*/ 12547 h 68"/>
                  <a:gd name="T8" fmla="*/ 4493 w 112"/>
                  <a:gd name="T9" fmla="*/ 11856 h 68"/>
                  <a:gd name="T10" fmla="*/ 3746 w 112"/>
                  <a:gd name="T11" fmla="*/ 11641 h 68"/>
                  <a:gd name="T12" fmla="*/ 3052 w 112"/>
                  <a:gd name="T13" fmla="*/ 10595 h 68"/>
                  <a:gd name="T14" fmla="*/ 2506 w 112"/>
                  <a:gd name="T15" fmla="*/ 9549 h 68"/>
                  <a:gd name="T16" fmla="*/ 1966 w 112"/>
                  <a:gd name="T17" fmla="*/ 8288 h 68"/>
                  <a:gd name="T18" fmla="*/ 1508 w 112"/>
                  <a:gd name="T19" fmla="*/ 6920 h 68"/>
                  <a:gd name="T20" fmla="*/ 1048 w 112"/>
                  <a:gd name="T21" fmla="*/ 5605 h 68"/>
                  <a:gd name="T22" fmla="*/ 876 w 112"/>
                  <a:gd name="T23" fmla="*/ 4535 h 68"/>
                  <a:gd name="T24" fmla="*/ 727 w 112"/>
                  <a:gd name="T25" fmla="*/ 3182 h 68"/>
                  <a:gd name="T26" fmla="*/ 648 w 112"/>
                  <a:gd name="T27" fmla="*/ 2400 h 68"/>
                  <a:gd name="T28" fmla="*/ 727 w 112"/>
                  <a:gd name="T29" fmla="*/ 2085 h 68"/>
                  <a:gd name="T30" fmla="*/ 727 w 112"/>
                  <a:gd name="T31" fmla="*/ 2232 h 68"/>
                  <a:gd name="T32" fmla="*/ 727 w 112"/>
                  <a:gd name="T33" fmla="*/ 2085 h 68"/>
                  <a:gd name="T34" fmla="*/ 822 w 112"/>
                  <a:gd name="T35" fmla="*/ 2085 h 68"/>
                  <a:gd name="T36" fmla="*/ 930 w 112"/>
                  <a:gd name="T37" fmla="*/ 2085 h 68"/>
                  <a:gd name="T38" fmla="*/ 930 w 112"/>
                  <a:gd name="T39" fmla="*/ 0 h 68"/>
                  <a:gd name="T40" fmla="*/ 727 w 112"/>
                  <a:gd name="T41" fmla="*/ 1 h 68"/>
                  <a:gd name="T42" fmla="*/ 6 w 112"/>
                  <a:gd name="T43" fmla="*/ 2 h 68"/>
                  <a:gd name="T44" fmla="*/ 3 w 112"/>
                  <a:gd name="T45" fmla="*/ 3 h 68"/>
                  <a:gd name="T46" fmla="*/ 1 w 112"/>
                  <a:gd name="T47" fmla="*/ 80 h 68"/>
                  <a:gd name="T48" fmla="*/ 0 w 112"/>
                  <a:gd name="T49" fmla="*/ 2578 h 68"/>
                  <a:gd name="T50" fmla="*/ 1 w 112"/>
                  <a:gd name="T51" fmla="*/ 4215 h 68"/>
                  <a:gd name="T52" fmla="*/ 4 w 112"/>
                  <a:gd name="T53" fmla="*/ 5432 h 68"/>
                  <a:gd name="T54" fmla="*/ 727 w 112"/>
                  <a:gd name="T55" fmla="*/ 6920 h 68"/>
                  <a:gd name="T56" fmla="*/ 1048 w 112"/>
                  <a:gd name="T57" fmla="*/ 8288 h 68"/>
                  <a:gd name="T58" fmla="*/ 1603 w 112"/>
                  <a:gd name="T59" fmla="*/ 9877 h 68"/>
                  <a:gd name="T60" fmla="*/ 2171 w 112"/>
                  <a:gd name="T61" fmla="*/ 11034 h 68"/>
                  <a:gd name="T62" fmla="*/ 2828 w 112"/>
                  <a:gd name="T63" fmla="*/ 12547 h 68"/>
                  <a:gd name="T64" fmla="*/ 3524 w 112"/>
                  <a:gd name="T65" fmla="*/ 13646 h 68"/>
                  <a:gd name="T66" fmla="*/ 4233 w 112"/>
                  <a:gd name="T67" fmla="*/ 14083 h 68"/>
                  <a:gd name="T68" fmla="*/ 5079 w 112"/>
                  <a:gd name="T69" fmla="*/ 14448 h 68"/>
                  <a:gd name="T70" fmla="*/ 5943 w 112"/>
                  <a:gd name="T71" fmla="*/ 14448 h 68"/>
                  <a:gd name="T72" fmla="*/ 6708 w 112"/>
                  <a:gd name="T73" fmla="*/ 13655 h 68"/>
                  <a:gd name="T74" fmla="*/ 7515 w 112"/>
                  <a:gd name="T75" fmla="*/ 12547 h 68"/>
                  <a:gd name="T76" fmla="*/ 7376 w 112"/>
                  <a:gd name="T77" fmla="*/ 10866 h 6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2"/>
                  <a:gd name="T118" fmla="*/ 0 h 68"/>
                  <a:gd name="T119" fmla="*/ 112 w 112"/>
                  <a:gd name="T120" fmla="*/ 68 h 6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2" h="68">
                    <a:moveTo>
                      <a:pt x="109" y="51"/>
                    </a:moveTo>
                    <a:lnTo>
                      <a:pt x="97" y="56"/>
                    </a:lnTo>
                    <a:lnTo>
                      <a:pt x="87" y="58"/>
                    </a:lnTo>
                    <a:lnTo>
                      <a:pt x="76" y="59"/>
                    </a:lnTo>
                    <a:lnTo>
                      <a:pt x="66" y="57"/>
                    </a:lnTo>
                    <a:lnTo>
                      <a:pt x="55" y="55"/>
                    </a:lnTo>
                    <a:lnTo>
                      <a:pt x="45" y="50"/>
                    </a:lnTo>
                    <a:lnTo>
                      <a:pt x="37" y="45"/>
                    </a:lnTo>
                    <a:lnTo>
                      <a:pt x="29" y="39"/>
                    </a:lnTo>
                    <a:lnTo>
                      <a:pt x="22" y="33"/>
                    </a:lnTo>
                    <a:lnTo>
                      <a:pt x="16" y="27"/>
                    </a:lnTo>
                    <a:lnTo>
                      <a:pt x="13" y="21"/>
                    </a:lnTo>
                    <a:lnTo>
                      <a:pt x="10" y="16"/>
                    </a:lnTo>
                    <a:lnTo>
                      <a:pt x="8" y="12"/>
                    </a:lnTo>
                    <a:lnTo>
                      <a:pt x="10" y="10"/>
                    </a:lnTo>
                    <a:lnTo>
                      <a:pt x="10" y="11"/>
                    </a:lnTo>
                    <a:lnTo>
                      <a:pt x="10" y="10"/>
                    </a:lnTo>
                    <a:lnTo>
                      <a:pt x="12" y="10"/>
                    </a:lnTo>
                    <a:lnTo>
                      <a:pt x="14" y="10"/>
                    </a:lnTo>
                    <a:lnTo>
                      <a:pt x="14" y="0"/>
                    </a:lnTo>
                    <a:lnTo>
                      <a:pt x="10" y="1"/>
                    </a:lnTo>
                    <a:lnTo>
                      <a:pt x="6" y="2"/>
                    </a:lnTo>
                    <a:lnTo>
                      <a:pt x="3" y="3"/>
                    </a:lnTo>
                    <a:lnTo>
                      <a:pt x="1" y="6"/>
                    </a:lnTo>
                    <a:lnTo>
                      <a:pt x="0" y="13"/>
                    </a:lnTo>
                    <a:lnTo>
                      <a:pt x="1" y="20"/>
                    </a:lnTo>
                    <a:lnTo>
                      <a:pt x="4" y="26"/>
                    </a:lnTo>
                    <a:lnTo>
                      <a:pt x="10" y="33"/>
                    </a:lnTo>
                    <a:lnTo>
                      <a:pt x="16" y="39"/>
                    </a:lnTo>
                    <a:lnTo>
                      <a:pt x="23" y="47"/>
                    </a:lnTo>
                    <a:lnTo>
                      <a:pt x="32" y="53"/>
                    </a:lnTo>
                    <a:lnTo>
                      <a:pt x="41" y="59"/>
                    </a:lnTo>
                    <a:lnTo>
                      <a:pt x="52" y="64"/>
                    </a:lnTo>
                    <a:lnTo>
                      <a:pt x="63" y="67"/>
                    </a:lnTo>
                    <a:lnTo>
                      <a:pt x="75" y="68"/>
                    </a:lnTo>
                    <a:lnTo>
                      <a:pt x="88" y="68"/>
                    </a:lnTo>
                    <a:lnTo>
                      <a:pt x="100" y="65"/>
                    </a:lnTo>
                    <a:lnTo>
                      <a:pt x="112" y="59"/>
                    </a:lnTo>
                    <a:lnTo>
                      <a:pt x="109"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93" name="Freeform 163"/>
              <p:cNvSpPr>
                <a:spLocks noChangeArrowheads="1"/>
              </p:cNvSpPr>
              <p:nvPr/>
            </p:nvSpPr>
            <p:spPr bwMode="auto">
              <a:xfrm>
                <a:off x="4779" y="106"/>
                <a:ext cx="44" cy="51"/>
              </a:xfrm>
              <a:custGeom>
                <a:avLst/>
                <a:gdLst>
                  <a:gd name="T0" fmla="*/ 0 w 47"/>
                  <a:gd name="T1" fmla="*/ 6420 h 49"/>
                  <a:gd name="T2" fmla="*/ 419 w 47"/>
                  <a:gd name="T3" fmla="*/ 10298 h 49"/>
                  <a:gd name="T4" fmla="*/ 690 w 47"/>
                  <a:gd name="T5" fmla="*/ 15186 h 49"/>
                  <a:gd name="T6" fmla="*/ 1131 w 47"/>
                  <a:gd name="T7" fmla="*/ 19671 h 49"/>
                  <a:gd name="T8" fmla="*/ 1361 w 47"/>
                  <a:gd name="T9" fmla="*/ 26277 h 49"/>
                  <a:gd name="T10" fmla="*/ 1577 w 47"/>
                  <a:gd name="T11" fmla="*/ 29469 h 49"/>
                  <a:gd name="T12" fmla="*/ 1744 w 47"/>
                  <a:gd name="T13" fmla="*/ 34023 h 49"/>
                  <a:gd name="T14" fmla="*/ 1785 w 47"/>
                  <a:gd name="T15" fmla="*/ 35969 h 49"/>
                  <a:gd name="T16" fmla="*/ 1785 w 47"/>
                  <a:gd name="T17" fmla="*/ 34023 h 49"/>
                  <a:gd name="T18" fmla="*/ 1856 w 47"/>
                  <a:gd name="T19" fmla="*/ 34023 h 49"/>
                  <a:gd name="T20" fmla="*/ 1974 w 47"/>
                  <a:gd name="T21" fmla="*/ 40344 h 49"/>
                  <a:gd name="T22" fmla="*/ 2101 w 47"/>
                  <a:gd name="T23" fmla="*/ 38885 h 49"/>
                  <a:gd name="T24" fmla="*/ 2149 w 47"/>
                  <a:gd name="T25" fmla="*/ 35969 h 49"/>
                  <a:gd name="T26" fmla="*/ 2149 w 47"/>
                  <a:gd name="T27" fmla="*/ 31870 h 49"/>
                  <a:gd name="T28" fmla="*/ 2023 w 47"/>
                  <a:gd name="T29" fmla="*/ 29469 h 49"/>
                  <a:gd name="T30" fmla="*/ 1901 w 47"/>
                  <a:gd name="T31" fmla="*/ 26277 h 49"/>
                  <a:gd name="T32" fmla="*/ 1678 w 47"/>
                  <a:gd name="T33" fmla="*/ 19671 h 49"/>
                  <a:gd name="T34" fmla="*/ 1310 w 47"/>
                  <a:gd name="T35" fmla="*/ 14028 h 49"/>
                  <a:gd name="T36" fmla="*/ 940 w 47"/>
                  <a:gd name="T37" fmla="*/ 8806 h 49"/>
                  <a:gd name="T38" fmla="*/ 537 w 47"/>
                  <a:gd name="T39" fmla="*/ 27 h 49"/>
                  <a:gd name="T40" fmla="*/ 3 w 47"/>
                  <a:gd name="T41" fmla="*/ 0 h 49"/>
                  <a:gd name="T42" fmla="*/ 0 w 47"/>
                  <a:gd name="T43" fmla="*/ 642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7"/>
                  <a:gd name="T67" fmla="*/ 0 h 49"/>
                  <a:gd name="T68" fmla="*/ 47 w 47"/>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7" h="49">
                    <a:moveTo>
                      <a:pt x="0" y="7"/>
                    </a:moveTo>
                    <a:lnTo>
                      <a:pt x="8" y="13"/>
                    </a:lnTo>
                    <a:lnTo>
                      <a:pt x="16" y="18"/>
                    </a:lnTo>
                    <a:lnTo>
                      <a:pt x="24" y="24"/>
                    </a:lnTo>
                    <a:lnTo>
                      <a:pt x="30" y="31"/>
                    </a:lnTo>
                    <a:lnTo>
                      <a:pt x="35" y="36"/>
                    </a:lnTo>
                    <a:lnTo>
                      <a:pt x="38" y="41"/>
                    </a:lnTo>
                    <a:lnTo>
                      <a:pt x="39" y="43"/>
                    </a:lnTo>
                    <a:lnTo>
                      <a:pt x="39" y="41"/>
                    </a:lnTo>
                    <a:lnTo>
                      <a:pt x="40" y="41"/>
                    </a:lnTo>
                    <a:lnTo>
                      <a:pt x="43" y="49"/>
                    </a:lnTo>
                    <a:lnTo>
                      <a:pt x="46" y="47"/>
                    </a:lnTo>
                    <a:lnTo>
                      <a:pt x="47" y="43"/>
                    </a:lnTo>
                    <a:lnTo>
                      <a:pt x="47" y="39"/>
                    </a:lnTo>
                    <a:lnTo>
                      <a:pt x="45" y="36"/>
                    </a:lnTo>
                    <a:lnTo>
                      <a:pt x="42" y="31"/>
                    </a:lnTo>
                    <a:lnTo>
                      <a:pt x="37" y="24"/>
                    </a:lnTo>
                    <a:lnTo>
                      <a:pt x="29" y="17"/>
                    </a:lnTo>
                    <a:lnTo>
                      <a:pt x="21" y="11"/>
                    </a:lnTo>
                    <a:lnTo>
                      <a:pt x="12" y="4"/>
                    </a:lnTo>
                    <a:lnTo>
                      <a:pt x="3" y="0"/>
                    </a:lnTo>
                    <a:lnTo>
                      <a:pt x="0"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94" name="Freeform 164"/>
              <p:cNvSpPr>
                <a:spLocks noChangeArrowheads="1"/>
              </p:cNvSpPr>
              <p:nvPr/>
            </p:nvSpPr>
            <p:spPr bwMode="auto">
              <a:xfrm>
                <a:off x="4721" y="95"/>
                <a:ext cx="55" cy="12"/>
              </a:xfrm>
              <a:custGeom>
                <a:avLst/>
                <a:gdLst>
                  <a:gd name="T0" fmla="*/ 0 w 58"/>
                  <a:gd name="T1" fmla="*/ 59 h 17"/>
                  <a:gd name="T2" fmla="*/ 4 w 58"/>
                  <a:gd name="T3" fmla="*/ 59 h 17"/>
                  <a:gd name="T4" fmla="*/ 9 w 58"/>
                  <a:gd name="T5" fmla="*/ 59 h 17"/>
                  <a:gd name="T6" fmla="*/ 346 w 58"/>
                  <a:gd name="T7" fmla="*/ 59 h 17"/>
                  <a:gd name="T8" fmla="*/ 493 w 58"/>
                  <a:gd name="T9" fmla="*/ 59 h 17"/>
                  <a:gd name="T10" fmla="*/ 691 w 58"/>
                  <a:gd name="T11" fmla="*/ 62 h 17"/>
                  <a:gd name="T12" fmla="*/ 859 w 58"/>
                  <a:gd name="T13" fmla="*/ 68 h 17"/>
                  <a:gd name="T14" fmla="*/ 1035 w 58"/>
                  <a:gd name="T15" fmla="*/ 77 h 17"/>
                  <a:gd name="T16" fmla="*/ 1223 w 58"/>
                  <a:gd name="T17" fmla="*/ 87 h 17"/>
                  <a:gd name="T18" fmla="*/ 1285 w 58"/>
                  <a:gd name="T19" fmla="*/ 59 h 17"/>
                  <a:gd name="T20" fmla="*/ 1104 w 58"/>
                  <a:gd name="T21" fmla="*/ 1 h 17"/>
                  <a:gd name="T22" fmla="*/ 903 w 58"/>
                  <a:gd name="T23" fmla="*/ 1 h 17"/>
                  <a:gd name="T24" fmla="*/ 703 w 58"/>
                  <a:gd name="T25" fmla="*/ 1 h 17"/>
                  <a:gd name="T26" fmla="*/ 519 w 58"/>
                  <a:gd name="T27" fmla="*/ 1 h 17"/>
                  <a:gd name="T28" fmla="*/ 346 w 58"/>
                  <a:gd name="T29" fmla="*/ 1 h 17"/>
                  <a:gd name="T30" fmla="*/ 9 w 58"/>
                  <a:gd name="T31" fmla="*/ 0 h 17"/>
                  <a:gd name="T32" fmla="*/ 4 w 58"/>
                  <a:gd name="T33" fmla="*/ 0 h 17"/>
                  <a:gd name="T34" fmla="*/ 0 w 58"/>
                  <a:gd name="T35" fmla="*/ 0 h 17"/>
                  <a:gd name="T36" fmla="*/ 0 w 58"/>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7"/>
                  <a:gd name="T59" fmla="*/ 58 w 58"/>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7">
                    <a:moveTo>
                      <a:pt x="0" y="10"/>
                    </a:moveTo>
                    <a:lnTo>
                      <a:pt x="4" y="10"/>
                    </a:lnTo>
                    <a:lnTo>
                      <a:pt x="9" y="10"/>
                    </a:lnTo>
                    <a:lnTo>
                      <a:pt x="16" y="10"/>
                    </a:lnTo>
                    <a:lnTo>
                      <a:pt x="23" y="10"/>
                    </a:lnTo>
                    <a:lnTo>
                      <a:pt x="30" y="11"/>
                    </a:lnTo>
                    <a:lnTo>
                      <a:pt x="39" y="13"/>
                    </a:lnTo>
                    <a:lnTo>
                      <a:pt x="46" y="15"/>
                    </a:lnTo>
                    <a:lnTo>
                      <a:pt x="55" y="17"/>
                    </a:lnTo>
                    <a:lnTo>
                      <a:pt x="58" y="10"/>
                    </a:lnTo>
                    <a:lnTo>
                      <a:pt x="49" y="6"/>
                    </a:lnTo>
                    <a:lnTo>
                      <a:pt x="41" y="4"/>
                    </a:lnTo>
                    <a:lnTo>
                      <a:pt x="31" y="2"/>
                    </a:lnTo>
                    <a:lnTo>
                      <a:pt x="24" y="1"/>
                    </a:lnTo>
                    <a:lnTo>
                      <a:pt x="16" y="1"/>
                    </a:lnTo>
                    <a:lnTo>
                      <a:pt x="9" y="0"/>
                    </a:lnTo>
                    <a:lnTo>
                      <a:pt x="4"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95" name="Freeform 165"/>
              <p:cNvSpPr>
                <a:spLocks noChangeArrowheads="1"/>
              </p:cNvSpPr>
              <p:nvPr/>
            </p:nvSpPr>
            <p:spPr bwMode="auto">
              <a:xfrm>
                <a:off x="653" y="95"/>
                <a:ext cx="107" cy="57"/>
              </a:xfrm>
              <a:custGeom>
                <a:avLst/>
                <a:gdLst>
                  <a:gd name="T0" fmla="*/ 397 w 108"/>
                  <a:gd name="T1" fmla="*/ 0 h 58"/>
                  <a:gd name="T2" fmla="*/ 7 w 108"/>
                  <a:gd name="T3" fmla="*/ 0 h 58"/>
                  <a:gd name="T4" fmla="*/ 4 w 108"/>
                  <a:gd name="T5" fmla="*/ 1 h 58"/>
                  <a:gd name="T6" fmla="*/ 2 w 108"/>
                  <a:gd name="T7" fmla="*/ 2 h 58"/>
                  <a:gd name="T8" fmla="*/ 1 w 108"/>
                  <a:gd name="T9" fmla="*/ 3 h 58"/>
                  <a:gd name="T10" fmla="*/ 0 w 108"/>
                  <a:gd name="T11" fmla="*/ 2199 h 58"/>
                  <a:gd name="T12" fmla="*/ 1 w 108"/>
                  <a:gd name="T13" fmla="*/ 3325 h 58"/>
                  <a:gd name="T14" fmla="*/ 4 w 108"/>
                  <a:gd name="T15" fmla="*/ 5251 h 58"/>
                  <a:gd name="T16" fmla="*/ 397 w 108"/>
                  <a:gd name="T17" fmla="*/ 6723 h 58"/>
                  <a:gd name="T18" fmla="*/ 551 w 108"/>
                  <a:gd name="T19" fmla="*/ 8616 h 58"/>
                  <a:gd name="T20" fmla="*/ 745 w 108"/>
                  <a:gd name="T21" fmla="*/ 10167 h 58"/>
                  <a:gd name="T22" fmla="*/ 1147 w 108"/>
                  <a:gd name="T23" fmla="*/ 11648 h 58"/>
                  <a:gd name="T24" fmla="*/ 1457 w 108"/>
                  <a:gd name="T25" fmla="*/ 13039 h 58"/>
                  <a:gd name="T26" fmla="*/ 1908 w 108"/>
                  <a:gd name="T27" fmla="*/ 14662 h 58"/>
                  <a:gd name="T28" fmla="*/ 2315 w 108"/>
                  <a:gd name="T29" fmla="*/ 14935 h 58"/>
                  <a:gd name="T30" fmla="*/ 2667 w 108"/>
                  <a:gd name="T31" fmla="*/ 15386 h 58"/>
                  <a:gd name="T32" fmla="*/ 3138 w 108"/>
                  <a:gd name="T33" fmla="*/ 15386 h 58"/>
                  <a:gd name="T34" fmla="*/ 3568 w 108"/>
                  <a:gd name="T35" fmla="*/ 14881 h 58"/>
                  <a:gd name="T36" fmla="*/ 4064 w 108"/>
                  <a:gd name="T37" fmla="*/ 13499 h 58"/>
                  <a:gd name="T38" fmla="*/ 4071 w 108"/>
                  <a:gd name="T39" fmla="*/ 13039 h 58"/>
                  <a:gd name="T40" fmla="*/ 4073 w 108"/>
                  <a:gd name="T41" fmla="*/ 12659 h 58"/>
                  <a:gd name="T42" fmla="*/ 4073 w 108"/>
                  <a:gd name="T43" fmla="*/ 12428 h 58"/>
                  <a:gd name="T44" fmla="*/ 4071 w 108"/>
                  <a:gd name="T45" fmla="*/ 11648 h 58"/>
                  <a:gd name="T46" fmla="*/ 3895 w 108"/>
                  <a:gd name="T47" fmla="*/ 10167 h 58"/>
                  <a:gd name="T48" fmla="*/ 3689 w 108"/>
                  <a:gd name="T49" fmla="*/ 8616 h 58"/>
                  <a:gd name="T50" fmla="*/ 3461 w 108"/>
                  <a:gd name="T51" fmla="*/ 6723 h 58"/>
                  <a:gd name="T52" fmla="*/ 3203 w 108"/>
                  <a:gd name="T53" fmla="*/ 5427 h 58"/>
                  <a:gd name="T54" fmla="*/ 2788 w 108"/>
                  <a:gd name="T55" fmla="*/ 3325 h 58"/>
                  <a:gd name="T56" fmla="*/ 2503 w 108"/>
                  <a:gd name="T57" fmla="*/ 2387 h 58"/>
                  <a:gd name="T58" fmla="*/ 2128 w 108"/>
                  <a:gd name="T59" fmla="*/ 55 h 58"/>
                  <a:gd name="T60" fmla="*/ 1865 w 108"/>
                  <a:gd name="T61" fmla="*/ 3 h 58"/>
                  <a:gd name="T62" fmla="*/ 1538 w 108"/>
                  <a:gd name="T63" fmla="*/ 1 h 58"/>
                  <a:gd name="T64" fmla="*/ 1239 w 108"/>
                  <a:gd name="T65" fmla="*/ 1 h 58"/>
                  <a:gd name="T66" fmla="*/ 977 w 108"/>
                  <a:gd name="T67" fmla="*/ 0 h 58"/>
                  <a:gd name="T68" fmla="*/ 669 w 108"/>
                  <a:gd name="T69" fmla="*/ 0 h 58"/>
                  <a:gd name="T70" fmla="*/ 492 w 108"/>
                  <a:gd name="T71" fmla="*/ 0 h 58"/>
                  <a:gd name="T72" fmla="*/ 397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9" y="0"/>
                    </a:moveTo>
                    <a:lnTo>
                      <a:pt x="7" y="0"/>
                    </a:lnTo>
                    <a:lnTo>
                      <a:pt x="4" y="1"/>
                    </a:lnTo>
                    <a:lnTo>
                      <a:pt x="2" y="2"/>
                    </a:lnTo>
                    <a:lnTo>
                      <a:pt x="1" y="3"/>
                    </a:lnTo>
                    <a:lnTo>
                      <a:pt x="0" y="8"/>
                    </a:lnTo>
                    <a:lnTo>
                      <a:pt x="1" y="13"/>
                    </a:lnTo>
                    <a:lnTo>
                      <a:pt x="4" y="19"/>
                    </a:lnTo>
                    <a:lnTo>
                      <a:pt x="9" y="25"/>
                    </a:lnTo>
                    <a:lnTo>
                      <a:pt x="15" y="32"/>
                    </a:lnTo>
                    <a:lnTo>
                      <a:pt x="21" y="38"/>
                    </a:lnTo>
                    <a:lnTo>
                      <a:pt x="30" y="44"/>
                    </a:lnTo>
                    <a:lnTo>
                      <a:pt x="39" y="49"/>
                    </a:lnTo>
                    <a:lnTo>
                      <a:pt x="50" y="54"/>
                    </a:lnTo>
                    <a:lnTo>
                      <a:pt x="61" y="57"/>
                    </a:lnTo>
                    <a:lnTo>
                      <a:pt x="71" y="58"/>
                    </a:lnTo>
                    <a:lnTo>
                      <a:pt x="83" y="58"/>
                    </a:lnTo>
                    <a:lnTo>
                      <a:pt x="94" y="55"/>
                    </a:lnTo>
                    <a:lnTo>
                      <a:pt x="106" y="50"/>
                    </a:lnTo>
                    <a:lnTo>
                      <a:pt x="107" y="49"/>
                    </a:lnTo>
                    <a:lnTo>
                      <a:pt x="108" y="48"/>
                    </a:lnTo>
                    <a:lnTo>
                      <a:pt x="108" y="46"/>
                    </a:lnTo>
                    <a:lnTo>
                      <a:pt x="107" y="44"/>
                    </a:lnTo>
                    <a:lnTo>
                      <a:pt x="103" y="38"/>
                    </a:lnTo>
                    <a:lnTo>
                      <a:pt x="98" y="32"/>
                    </a:lnTo>
                    <a:lnTo>
                      <a:pt x="91" y="25"/>
                    </a:lnTo>
                    <a:lnTo>
                      <a:pt x="84" y="20"/>
                    </a:lnTo>
                    <a:lnTo>
                      <a:pt x="74" y="13"/>
                    </a:lnTo>
                    <a:lnTo>
                      <a:pt x="66" y="9"/>
                    </a:lnTo>
                    <a:lnTo>
                      <a:pt x="57" y="5"/>
                    </a:lnTo>
                    <a:lnTo>
                      <a:pt x="49" y="3"/>
                    </a:lnTo>
                    <a:lnTo>
                      <a:pt x="41" y="1"/>
                    </a:lnTo>
                    <a:lnTo>
                      <a:pt x="33" y="1"/>
                    </a:lnTo>
                    <a:lnTo>
                      <a:pt x="26" y="0"/>
                    </a:lnTo>
                    <a:lnTo>
                      <a:pt x="19"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96" name="Freeform 166"/>
              <p:cNvSpPr>
                <a:spLocks noChangeArrowheads="1"/>
              </p:cNvSpPr>
              <p:nvPr/>
            </p:nvSpPr>
            <p:spPr bwMode="auto">
              <a:xfrm>
                <a:off x="649" y="90"/>
                <a:ext cx="113" cy="67"/>
              </a:xfrm>
              <a:custGeom>
                <a:avLst/>
                <a:gdLst>
                  <a:gd name="T0" fmla="*/ 7306 w 112"/>
                  <a:gd name="T1" fmla="*/ 10266 h 67"/>
                  <a:gd name="T2" fmla="*/ 6532 w 112"/>
                  <a:gd name="T3" fmla="*/ 11247 h 67"/>
                  <a:gd name="T4" fmla="*/ 5856 w 112"/>
                  <a:gd name="T5" fmla="*/ 11852 h 67"/>
                  <a:gd name="T6" fmla="*/ 5126 w 112"/>
                  <a:gd name="T7" fmla="*/ 11852 h 67"/>
                  <a:gd name="T8" fmla="*/ 4493 w 112"/>
                  <a:gd name="T9" fmla="*/ 11804 h 67"/>
                  <a:gd name="T10" fmla="*/ 3746 w 112"/>
                  <a:gd name="T11" fmla="*/ 10986 h 67"/>
                  <a:gd name="T12" fmla="*/ 3052 w 112"/>
                  <a:gd name="T13" fmla="*/ 10198 h 67"/>
                  <a:gd name="T14" fmla="*/ 2506 w 112"/>
                  <a:gd name="T15" fmla="*/ 9458 h 67"/>
                  <a:gd name="T16" fmla="*/ 1966 w 112"/>
                  <a:gd name="T17" fmla="*/ 7843 h 67"/>
                  <a:gd name="T18" fmla="*/ 1508 w 112"/>
                  <a:gd name="T19" fmla="*/ 6671 h 67"/>
                  <a:gd name="T20" fmla="*/ 1048 w 112"/>
                  <a:gd name="T21" fmla="*/ 5370 h 67"/>
                  <a:gd name="T22" fmla="*/ 822 w 112"/>
                  <a:gd name="T23" fmla="*/ 4323 h 67"/>
                  <a:gd name="T24" fmla="*/ 727 w 112"/>
                  <a:gd name="T25" fmla="*/ 3032 h 67"/>
                  <a:gd name="T26" fmla="*/ 648 w 112"/>
                  <a:gd name="T27" fmla="*/ 2445 h 67"/>
                  <a:gd name="T28" fmla="*/ 727 w 112"/>
                  <a:gd name="T29" fmla="*/ 1961 h 67"/>
                  <a:gd name="T30" fmla="*/ 777 w 112"/>
                  <a:gd name="T31" fmla="*/ 1827 h 67"/>
                  <a:gd name="T32" fmla="*/ 876 w 112"/>
                  <a:gd name="T33" fmla="*/ 1827 h 67"/>
                  <a:gd name="T34" fmla="*/ 876 w 112"/>
                  <a:gd name="T35" fmla="*/ 0 h 67"/>
                  <a:gd name="T36" fmla="*/ 727 w 112"/>
                  <a:gd name="T37" fmla="*/ 0 h 67"/>
                  <a:gd name="T38" fmla="*/ 6 w 112"/>
                  <a:gd name="T39" fmla="*/ 2 h 67"/>
                  <a:gd name="T40" fmla="*/ 3 w 112"/>
                  <a:gd name="T41" fmla="*/ 4 h 67"/>
                  <a:gd name="T42" fmla="*/ 1 w 112"/>
                  <a:gd name="T43" fmla="*/ 1582 h 67"/>
                  <a:gd name="T44" fmla="*/ 0 w 112"/>
                  <a:gd name="T45" fmla="*/ 2445 h 67"/>
                  <a:gd name="T46" fmla="*/ 1 w 112"/>
                  <a:gd name="T47" fmla="*/ 3769 h 67"/>
                  <a:gd name="T48" fmla="*/ 4 w 112"/>
                  <a:gd name="T49" fmla="*/ 5314 h 67"/>
                  <a:gd name="T50" fmla="*/ 727 w 112"/>
                  <a:gd name="T51" fmla="*/ 6586 h 67"/>
                  <a:gd name="T52" fmla="*/ 1048 w 112"/>
                  <a:gd name="T53" fmla="*/ 8168 h 67"/>
                  <a:gd name="T54" fmla="*/ 1603 w 112"/>
                  <a:gd name="T55" fmla="*/ 9558 h 67"/>
                  <a:gd name="T56" fmla="*/ 2171 w 112"/>
                  <a:gd name="T57" fmla="*/ 10903 h 67"/>
                  <a:gd name="T58" fmla="*/ 2828 w 112"/>
                  <a:gd name="T59" fmla="*/ 11852 h 67"/>
                  <a:gd name="T60" fmla="*/ 3524 w 112"/>
                  <a:gd name="T61" fmla="*/ 12739 h 67"/>
                  <a:gd name="T62" fmla="*/ 4233 w 112"/>
                  <a:gd name="T63" fmla="*/ 13526 h 67"/>
                  <a:gd name="T64" fmla="*/ 5079 w 112"/>
                  <a:gd name="T65" fmla="*/ 13611 h 67"/>
                  <a:gd name="T66" fmla="*/ 5943 w 112"/>
                  <a:gd name="T67" fmla="*/ 13611 h 67"/>
                  <a:gd name="T68" fmla="*/ 6708 w 112"/>
                  <a:gd name="T69" fmla="*/ 12973 h 67"/>
                  <a:gd name="T70" fmla="*/ 7515 w 112"/>
                  <a:gd name="T71" fmla="*/ 12081 h 67"/>
                  <a:gd name="T72" fmla="*/ 7306 w 112"/>
                  <a:gd name="T73" fmla="*/ 10266 h 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2"/>
                  <a:gd name="T112" fmla="*/ 0 h 67"/>
                  <a:gd name="T113" fmla="*/ 112 w 112"/>
                  <a:gd name="T114" fmla="*/ 67 h 6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2" h="67">
                    <a:moveTo>
                      <a:pt x="108" y="51"/>
                    </a:moveTo>
                    <a:lnTo>
                      <a:pt x="97" y="56"/>
                    </a:lnTo>
                    <a:lnTo>
                      <a:pt x="87" y="59"/>
                    </a:lnTo>
                    <a:lnTo>
                      <a:pt x="76" y="59"/>
                    </a:lnTo>
                    <a:lnTo>
                      <a:pt x="66" y="58"/>
                    </a:lnTo>
                    <a:lnTo>
                      <a:pt x="55" y="54"/>
                    </a:lnTo>
                    <a:lnTo>
                      <a:pt x="45" y="50"/>
                    </a:lnTo>
                    <a:lnTo>
                      <a:pt x="37" y="46"/>
                    </a:lnTo>
                    <a:lnTo>
                      <a:pt x="29" y="39"/>
                    </a:lnTo>
                    <a:lnTo>
                      <a:pt x="22" y="33"/>
                    </a:lnTo>
                    <a:lnTo>
                      <a:pt x="16" y="27"/>
                    </a:lnTo>
                    <a:lnTo>
                      <a:pt x="12" y="21"/>
                    </a:lnTo>
                    <a:lnTo>
                      <a:pt x="10" y="16"/>
                    </a:lnTo>
                    <a:lnTo>
                      <a:pt x="8" y="13"/>
                    </a:lnTo>
                    <a:lnTo>
                      <a:pt x="10" y="10"/>
                    </a:lnTo>
                    <a:lnTo>
                      <a:pt x="11" y="9"/>
                    </a:lnTo>
                    <a:lnTo>
                      <a:pt x="13" y="9"/>
                    </a:lnTo>
                    <a:lnTo>
                      <a:pt x="13" y="0"/>
                    </a:lnTo>
                    <a:lnTo>
                      <a:pt x="10" y="0"/>
                    </a:lnTo>
                    <a:lnTo>
                      <a:pt x="6" y="2"/>
                    </a:lnTo>
                    <a:lnTo>
                      <a:pt x="3" y="4"/>
                    </a:lnTo>
                    <a:lnTo>
                      <a:pt x="1" y="7"/>
                    </a:lnTo>
                    <a:lnTo>
                      <a:pt x="0" y="13"/>
                    </a:lnTo>
                    <a:lnTo>
                      <a:pt x="1" y="19"/>
                    </a:lnTo>
                    <a:lnTo>
                      <a:pt x="4" y="26"/>
                    </a:lnTo>
                    <a:lnTo>
                      <a:pt x="10" y="32"/>
                    </a:lnTo>
                    <a:lnTo>
                      <a:pt x="16" y="40"/>
                    </a:lnTo>
                    <a:lnTo>
                      <a:pt x="23" y="47"/>
                    </a:lnTo>
                    <a:lnTo>
                      <a:pt x="32" y="53"/>
                    </a:lnTo>
                    <a:lnTo>
                      <a:pt x="41" y="59"/>
                    </a:lnTo>
                    <a:lnTo>
                      <a:pt x="52" y="63"/>
                    </a:lnTo>
                    <a:lnTo>
                      <a:pt x="63" y="66"/>
                    </a:lnTo>
                    <a:lnTo>
                      <a:pt x="75" y="67"/>
                    </a:lnTo>
                    <a:lnTo>
                      <a:pt x="88" y="67"/>
                    </a:lnTo>
                    <a:lnTo>
                      <a:pt x="100" y="64"/>
                    </a:lnTo>
                    <a:lnTo>
                      <a:pt x="112" y="60"/>
                    </a:lnTo>
                    <a:lnTo>
                      <a:pt x="108"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97" name="Freeform 167"/>
              <p:cNvSpPr>
                <a:spLocks noChangeArrowheads="1"/>
              </p:cNvSpPr>
              <p:nvPr/>
            </p:nvSpPr>
            <p:spPr bwMode="auto">
              <a:xfrm>
                <a:off x="719" y="100"/>
                <a:ext cx="45" cy="52"/>
              </a:xfrm>
              <a:custGeom>
                <a:avLst/>
                <a:gdLst>
                  <a:gd name="T0" fmla="*/ 0 w 48"/>
                  <a:gd name="T1" fmla="*/ 3612 h 51"/>
                  <a:gd name="T2" fmla="*/ 402 w 48"/>
                  <a:gd name="T3" fmla="*/ 4884 h 51"/>
                  <a:gd name="T4" fmla="*/ 695 w 48"/>
                  <a:gd name="T5" fmla="*/ 7665 h 51"/>
                  <a:gd name="T6" fmla="*/ 1062 w 48"/>
                  <a:gd name="T7" fmla="*/ 10394 h 51"/>
                  <a:gd name="T8" fmla="*/ 1276 w 48"/>
                  <a:gd name="T9" fmla="*/ 12725 h 51"/>
                  <a:gd name="T10" fmla="*/ 1526 w 48"/>
                  <a:gd name="T11" fmla="*/ 15046 h 51"/>
                  <a:gd name="T12" fmla="*/ 1626 w 48"/>
                  <a:gd name="T13" fmla="*/ 17195 h 51"/>
                  <a:gd name="T14" fmla="*/ 1724 w 48"/>
                  <a:gd name="T15" fmla="*/ 17486 h 51"/>
                  <a:gd name="T16" fmla="*/ 1724 w 48"/>
                  <a:gd name="T17" fmla="*/ 17195 h 51"/>
                  <a:gd name="T18" fmla="*/ 1836 w 48"/>
                  <a:gd name="T19" fmla="*/ 20481 h 51"/>
                  <a:gd name="T20" fmla="*/ 1949 w 48"/>
                  <a:gd name="T21" fmla="*/ 18985 h 51"/>
                  <a:gd name="T22" fmla="*/ 2021 w 48"/>
                  <a:gd name="T23" fmla="*/ 17605 h 51"/>
                  <a:gd name="T24" fmla="*/ 1949 w 48"/>
                  <a:gd name="T25" fmla="*/ 16330 h 51"/>
                  <a:gd name="T26" fmla="*/ 1947 w 48"/>
                  <a:gd name="T27" fmla="*/ 15125 h 51"/>
                  <a:gd name="T28" fmla="*/ 1833 w 48"/>
                  <a:gd name="T29" fmla="*/ 12725 h 51"/>
                  <a:gd name="T30" fmla="*/ 1530 w 48"/>
                  <a:gd name="T31" fmla="*/ 9628 h 51"/>
                  <a:gd name="T32" fmla="*/ 1273 w 48"/>
                  <a:gd name="T33" fmla="*/ 7120 h 51"/>
                  <a:gd name="T34" fmla="*/ 941 w 48"/>
                  <a:gd name="T35" fmla="*/ 4214 h 51"/>
                  <a:gd name="T36" fmla="*/ 546 w 48"/>
                  <a:gd name="T37" fmla="*/ 119 h 51"/>
                  <a:gd name="T38" fmla="*/ 4 w 48"/>
                  <a:gd name="T39" fmla="*/ 0 h 51"/>
                  <a:gd name="T40" fmla="*/ 0 w 48"/>
                  <a:gd name="T41" fmla="*/ 3612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51"/>
                  <a:gd name="T65" fmla="*/ 48 w 48"/>
                  <a:gd name="T66" fmla="*/ 51 h 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51">
                    <a:moveTo>
                      <a:pt x="0" y="9"/>
                    </a:moveTo>
                    <a:lnTo>
                      <a:pt x="8" y="13"/>
                    </a:lnTo>
                    <a:lnTo>
                      <a:pt x="17" y="19"/>
                    </a:lnTo>
                    <a:lnTo>
                      <a:pt x="24" y="26"/>
                    </a:lnTo>
                    <a:lnTo>
                      <a:pt x="31" y="31"/>
                    </a:lnTo>
                    <a:lnTo>
                      <a:pt x="36" y="37"/>
                    </a:lnTo>
                    <a:lnTo>
                      <a:pt x="39" y="42"/>
                    </a:lnTo>
                    <a:lnTo>
                      <a:pt x="40" y="43"/>
                    </a:lnTo>
                    <a:lnTo>
                      <a:pt x="40" y="42"/>
                    </a:lnTo>
                    <a:lnTo>
                      <a:pt x="44" y="51"/>
                    </a:lnTo>
                    <a:lnTo>
                      <a:pt x="47" y="47"/>
                    </a:lnTo>
                    <a:lnTo>
                      <a:pt x="48" y="44"/>
                    </a:lnTo>
                    <a:lnTo>
                      <a:pt x="47" y="41"/>
                    </a:lnTo>
                    <a:lnTo>
                      <a:pt x="46" y="38"/>
                    </a:lnTo>
                    <a:lnTo>
                      <a:pt x="43" y="31"/>
                    </a:lnTo>
                    <a:lnTo>
                      <a:pt x="37" y="24"/>
                    </a:lnTo>
                    <a:lnTo>
                      <a:pt x="30" y="18"/>
                    </a:lnTo>
                    <a:lnTo>
                      <a:pt x="22" y="11"/>
                    </a:lnTo>
                    <a:lnTo>
                      <a:pt x="13" y="6"/>
                    </a:lnTo>
                    <a:lnTo>
                      <a:pt x="4"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98" name="Freeform 168"/>
              <p:cNvSpPr>
                <a:spLocks noChangeArrowheads="1"/>
              </p:cNvSpPr>
              <p:nvPr/>
            </p:nvSpPr>
            <p:spPr bwMode="auto">
              <a:xfrm>
                <a:off x="661" y="90"/>
                <a:ext cx="56" cy="14"/>
              </a:xfrm>
              <a:custGeom>
                <a:avLst/>
                <a:gdLst>
                  <a:gd name="T0" fmla="*/ 0 w 59"/>
                  <a:gd name="T1" fmla="*/ 2383 h 18"/>
                  <a:gd name="T2" fmla="*/ 4 w 59"/>
                  <a:gd name="T3" fmla="*/ 2383 h 18"/>
                  <a:gd name="T4" fmla="*/ 244 w 59"/>
                  <a:gd name="T5" fmla="*/ 2383 h 18"/>
                  <a:gd name="T6" fmla="*/ 345 w 59"/>
                  <a:gd name="T7" fmla="*/ 2383 h 18"/>
                  <a:gd name="T8" fmla="*/ 489 w 59"/>
                  <a:gd name="T9" fmla="*/ 2649 h 18"/>
                  <a:gd name="T10" fmla="*/ 676 w 59"/>
                  <a:gd name="T11" fmla="*/ 2943 h 18"/>
                  <a:gd name="T12" fmla="*/ 842 w 59"/>
                  <a:gd name="T13" fmla="*/ 3633 h 18"/>
                  <a:gd name="T14" fmla="*/ 1004 w 59"/>
                  <a:gd name="T15" fmla="*/ 4207 h 18"/>
                  <a:gd name="T16" fmla="*/ 1181 w 59"/>
                  <a:gd name="T17" fmla="*/ 4984 h 18"/>
                  <a:gd name="T18" fmla="*/ 1253 w 59"/>
                  <a:gd name="T19" fmla="*/ 2383 h 18"/>
                  <a:gd name="T20" fmla="*/ 1080 w 59"/>
                  <a:gd name="T21" fmla="*/ 1738 h 18"/>
                  <a:gd name="T22" fmla="*/ 866 w 59"/>
                  <a:gd name="T23" fmla="*/ 2 h 18"/>
                  <a:gd name="T24" fmla="*/ 691 w 59"/>
                  <a:gd name="T25" fmla="*/ 2 h 18"/>
                  <a:gd name="T26" fmla="*/ 489 w 59"/>
                  <a:gd name="T27" fmla="*/ 0 h 18"/>
                  <a:gd name="T28" fmla="*/ 345 w 59"/>
                  <a:gd name="T29" fmla="*/ 0 h 18"/>
                  <a:gd name="T30" fmla="*/ 244 w 59"/>
                  <a:gd name="T31" fmla="*/ 0 h 18"/>
                  <a:gd name="T32" fmla="*/ 4 w 59"/>
                  <a:gd name="T33" fmla="*/ 0 h 18"/>
                  <a:gd name="T34" fmla="*/ 0 w 59"/>
                  <a:gd name="T35" fmla="*/ 0 h 18"/>
                  <a:gd name="T36" fmla="*/ 0 w 59"/>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9"/>
                  <a:gd name="T58" fmla="*/ 0 h 18"/>
                  <a:gd name="T59" fmla="*/ 59 w 5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9" h="18">
                    <a:moveTo>
                      <a:pt x="0" y="9"/>
                    </a:moveTo>
                    <a:lnTo>
                      <a:pt x="4" y="9"/>
                    </a:lnTo>
                    <a:lnTo>
                      <a:pt x="10" y="9"/>
                    </a:lnTo>
                    <a:lnTo>
                      <a:pt x="17" y="9"/>
                    </a:lnTo>
                    <a:lnTo>
                      <a:pt x="24" y="10"/>
                    </a:lnTo>
                    <a:lnTo>
                      <a:pt x="31" y="11"/>
                    </a:lnTo>
                    <a:lnTo>
                      <a:pt x="40" y="13"/>
                    </a:lnTo>
                    <a:lnTo>
                      <a:pt x="47" y="15"/>
                    </a:lnTo>
                    <a:lnTo>
                      <a:pt x="55" y="18"/>
                    </a:lnTo>
                    <a:lnTo>
                      <a:pt x="59" y="9"/>
                    </a:lnTo>
                    <a:lnTo>
                      <a:pt x="50" y="6"/>
                    </a:lnTo>
                    <a:lnTo>
                      <a:pt x="41" y="4"/>
                    </a:lnTo>
                    <a:lnTo>
                      <a:pt x="32" y="2"/>
                    </a:lnTo>
                    <a:lnTo>
                      <a:pt x="24" y="0"/>
                    </a:lnTo>
                    <a:lnTo>
                      <a:pt x="17" y="0"/>
                    </a:lnTo>
                    <a:lnTo>
                      <a:pt x="10" y="0"/>
                    </a:lnTo>
                    <a:lnTo>
                      <a:pt x="4" y="0"/>
                    </a:lnTo>
                    <a:lnTo>
                      <a:pt x="0"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299" name="Freeform 169"/>
              <p:cNvSpPr>
                <a:spLocks noChangeArrowheads="1"/>
              </p:cNvSpPr>
              <p:nvPr/>
            </p:nvSpPr>
            <p:spPr bwMode="auto">
              <a:xfrm>
                <a:off x="3186" y="95"/>
                <a:ext cx="109" cy="57"/>
              </a:xfrm>
              <a:custGeom>
                <a:avLst/>
                <a:gdLst>
                  <a:gd name="T0" fmla="*/ 756 w 108"/>
                  <a:gd name="T1" fmla="*/ 0 h 58"/>
                  <a:gd name="T2" fmla="*/ 5 w 108"/>
                  <a:gd name="T3" fmla="*/ 0 h 58"/>
                  <a:gd name="T4" fmla="*/ 3 w 108"/>
                  <a:gd name="T5" fmla="*/ 1 h 58"/>
                  <a:gd name="T6" fmla="*/ 2 w 108"/>
                  <a:gd name="T7" fmla="*/ 2 h 58"/>
                  <a:gd name="T8" fmla="*/ 1 w 108"/>
                  <a:gd name="T9" fmla="*/ 3 h 58"/>
                  <a:gd name="T10" fmla="*/ 0 w 108"/>
                  <a:gd name="T11" fmla="*/ 2199 h 58"/>
                  <a:gd name="T12" fmla="*/ 1 w 108"/>
                  <a:gd name="T13" fmla="*/ 3059 h 58"/>
                  <a:gd name="T14" fmla="*/ 4 w 108"/>
                  <a:gd name="T15" fmla="*/ 5251 h 58"/>
                  <a:gd name="T16" fmla="*/ 756 w 108"/>
                  <a:gd name="T17" fmla="*/ 6723 h 58"/>
                  <a:gd name="T18" fmla="*/ 1033 w 108"/>
                  <a:gd name="T19" fmla="*/ 8616 h 58"/>
                  <a:gd name="T20" fmla="*/ 1606 w 108"/>
                  <a:gd name="T21" fmla="*/ 10167 h 58"/>
                  <a:gd name="T22" fmla="*/ 2341 w 108"/>
                  <a:gd name="T23" fmla="*/ 11648 h 58"/>
                  <a:gd name="T24" fmla="*/ 3150 w 108"/>
                  <a:gd name="T25" fmla="*/ 13039 h 58"/>
                  <a:gd name="T26" fmla="*/ 3870 w 108"/>
                  <a:gd name="T27" fmla="*/ 14662 h 58"/>
                  <a:gd name="T28" fmla="*/ 4713 w 108"/>
                  <a:gd name="T29" fmla="*/ 14935 h 58"/>
                  <a:gd name="T30" fmla="*/ 5641 w 108"/>
                  <a:gd name="T31" fmla="*/ 15386 h 58"/>
                  <a:gd name="T32" fmla="*/ 6481 w 108"/>
                  <a:gd name="T33" fmla="*/ 15386 h 58"/>
                  <a:gd name="T34" fmla="*/ 7350 w 108"/>
                  <a:gd name="T35" fmla="*/ 14881 h 58"/>
                  <a:gd name="T36" fmla="*/ 8332 w 108"/>
                  <a:gd name="T37" fmla="*/ 13499 h 58"/>
                  <a:gd name="T38" fmla="*/ 8376 w 108"/>
                  <a:gd name="T39" fmla="*/ 13039 h 58"/>
                  <a:gd name="T40" fmla="*/ 8479 w 108"/>
                  <a:gd name="T41" fmla="*/ 12614 h 58"/>
                  <a:gd name="T42" fmla="*/ 8376 w 108"/>
                  <a:gd name="T43" fmla="*/ 12428 h 58"/>
                  <a:gd name="T44" fmla="*/ 8332 w 108"/>
                  <a:gd name="T45" fmla="*/ 11648 h 58"/>
                  <a:gd name="T46" fmla="*/ 8080 w 108"/>
                  <a:gd name="T47" fmla="*/ 10167 h 58"/>
                  <a:gd name="T48" fmla="*/ 7590 w 108"/>
                  <a:gd name="T49" fmla="*/ 8616 h 58"/>
                  <a:gd name="T50" fmla="*/ 7126 w 108"/>
                  <a:gd name="T51" fmla="*/ 6723 h 58"/>
                  <a:gd name="T52" fmla="*/ 6481 w 108"/>
                  <a:gd name="T53" fmla="*/ 5427 h 58"/>
                  <a:gd name="T54" fmla="*/ 5814 w 108"/>
                  <a:gd name="T55" fmla="*/ 3325 h 58"/>
                  <a:gd name="T56" fmla="*/ 5205 w 108"/>
                  <a:gd name="T57" fmla="*/ 2387 h 58"/>
                  <a:gd name="T58" fmla="*/ 4446 w 108"/>
                  <a:gd name="T59" fmla="*/ 55 h 58"/>
                  <a:gd name="T60" fmla="*/ 3870 w 108"/>
                  <a:gd name="T61" fmla="*/ 3 h 58"/>
                  <a:gd name="T62" fmla="*/ 3204 w 108"/>
                  <a:gd name="T63" fmla="*/ 1 h 58"/>
                  <a:gd name="T64" fmla="*/ 2610 w 108"/>
                  <a:gd name="T65" fmla="*/ 1 h 58"/>
                  <a:gd name="T66" fmla="*/ 2028 w 108"/>
                  <a:gd name="T67" fmla="*/ 0 h 58"/>
                  <a:gd name="T68" fmla="*/ 1329 w 108"/>
                  <a:gd name="T69" fmla="*/ 0 h 58"/>
                  <a:gd name="T70" fmla="*/ 973 w 108"/>
                  <a:gd name="T71" fmla="*/ 0 h 58"/>
                  <a:gd name="T72" fmla="*/ 756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9" y="0"/>
                    </a:moveTo>
                    <a:lnTo>
                      <a:pt x="5" y="0"/>
                    </a:lnTo>
                    <a:lnTo>
                      <a:pt x="3" y="1"/>
                    </a:lnTo>
                    <a:lnTo>
                      <a:pt x="2" y="2"/>
                    </a:lnTo>
                    <a:lnTo>
                      <a:pt x="1" y="3"/>
                    </a:lnTo>
                    <a:lnTo>
                      <a:pt x="0" y="8"/>
                    </a:lnTo>
                    <a:lnTo>
                      <a:pt x="1" y="12"/>
                    </a:lnTo>
                    <a:lnTo>
                      <a:pt x="4" y="19"/>
                    </a:lnTo>
                    <a:lnTo>
                      <a:pt x="9" y="25"/>
                    </a:lnTo>
                    <a:lnTo>
                      <a:pt x="14" y="32"/>
                    </a:lnTo>
                    <a:lnTo>
                      <a:pt x="21" y="38"/>
                    </a:lnTo>
                    <a:lnTo>
                      <a:pt x="30" y="44"/>
                    </a:lnTo>
                    <a:lnTo>
                      <a:pt x="39" y="49"/>
                    </a:lnTo>
                    <a:lnTo>
                      <a:pt x="49" y="54"/>
                    </a:lnTo>
                    <a:lnTo>
                      <a:pt x="60" y="57"/>
                    </a:lnTo>
                    <a:lnTo>
                      <a:pt x="71" y="58"/>
                    </a:lnTo>
                    <a:lnTo>
                      <a:pt x="83" y="58"/>
                    </a:lnTo>
                    <a:lnTo>
                      <a:pt x="94" y="55"/>
                    </a:lnTo>
                    <a:lnTo>
                      <a:pt x="106" y="50"/>
                    </a:lnTo>
                    <a:lnTo>
                      <a:pt x="107" y="49"/>
                    </a:lnTo>
                    <a:lnTo>
                      <a:pt x="108" y="47"/>
                    </a:lnTo>
                    <a:lnTo>
                      <a:pt x="107" y="46"/>
                    </a:lnTo>
                    <a:lnTo>
                      <a:pt x="106" y="44"/>
                    </a:lnTo>
                    <a:lnTo>
                      <a:pt x="103" y="38"/>
                    </a:lnTo>
                    <a:lnTo>
                      <a:pt x="97" y="32"/>
                    </a:lnTo>
                    <a:lnTo>
                      <a:pt x="91" y="25"/>
                    </a:lnTo>
                    <a:lnTo>
                      <a:pt x="83" y="20"/>
                    </a:lnTo>
                    <a:lnTo>
                      <a:pt x="74" y="13"/>
                    </a:lnTo>
                    <a:lnTo>
                      <a:pt x="66" y="9"/>
                    </a:lnTo>
                    <a:lnTo>
                      <a:pt x="57" y="5"/>
                    </a:lnTo>
                    <a:lnTo>
                      <a:pt x="49" y="3"/>
                    </a:lnTo>
                    <a:lnTo>
                      <a:pt x="40" y="1"/>
                    </a:lnTo>
                    <a:lnTo>
                      <a:pt x="33" y="1"/>
                    </a:lnTo>
                    <a:lnTo>
                      <a:pt x="25"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00" name="Freeform 170"/>
              <p:cNvSpPr>
                <a:spLocks noChangeArrowheads="1"/>
              </p:cNvSpPr>
              <p:nvPr/>
            </p:nvSpPr>
            <p:spPr bwMode="auto">
              <a:xfrm>
                <a:off x="3182" y="90"/>
                <a:ext cx="113" cy="67"/>
              </a:xfrm>
              <a:custGeom>
                <a:avLst/>
                <a:gdLst>
                  <a:gd name="T0" fmla="*/ 7306 w 112"/>
                  <a:gd name="T1" fmla="*/ 10266 h 67"/>
                  <a:gd name="T2" fmla="*/ 6532 w 112"/>
                  <a:gd name="T3" fmla="*/ 11022 h 67"/>
                  <a:gd name="T4" fmla="*/ 5856 w 112"/>
                  <a:gd name="T5" fmla="*/ 11852 h 67"/>
                  <a:gd name="T6" fmla="*/ 5079 w 112"/>
                  <a:gd name="T7" fmla="*/ 11852 h 67"/>
                  <a:gd name="T8" fmla="*/ 4325 w 112"/>
                  <a:gd name="T9" fmla="*/ 11804 h 67"/>
                  <a:gd name="T10" fmla="*/ 3746 w 112"/>
                  <a:gd name="T11" fmla="*/ 10986 h 67"/>
                  <a:gd name="T12" fmla="*/ 3052 w 112"/>
                  <a:gd name="T13" fmla="*/ 10198 h 67"/>
                  <a:gd name="T14" fmla="*/ 2449 w 112"/>
                  <a:gd name="T15" fmla="*/ 9458 h 67"/>
                  <a:gd name="T16" fmla="*/ 1922 w 112"/>
                  <a:gd name="T17" fmla="*/ 7843 h 67"/>
                  <a:gd name="T18" fmla="*/ 1420 w 112"/>
                  <a:gd name="T19" fmla="*/ 6671 h 67"/>
                  <a:gd name="T20" fmla="*/ 1048 w 112"/>
                  <a:gd name="T21" fmla="*/ 5370 h 67"/>
                  <a:gd name="T22" fmla="*/ 777 w 112"/>
                  <a:gd name="T23" fmla="*/ 4323 h 67"/>
                  <a:gd name="T24" fmla="*/ 687 w 112"/>
                  <a:gd name="T25" fmla="*/ 3032 h 67"/>
                  <a:gd name="T26" fmla="*/ 648 w 112"/>
                  <a:gd name="T27" fmla="*/ 2445 h 67"/>
                  <a:gd name="T28" fmla="*/ 648 w 112"/>
                  <a:gd name="T29" fmla="*/ 1961 h 67"/>
                  <a:gd name="T30" fmla="*/ 687 w 112"/>
                  <a:gd name="T31" fmla="*/ 1961 h 67"/>
                  <a:gd name="T32" fmla="*/ 727 w 112"/>
                  <a:gd name="T33" fmla="*/ 1827 h 67"/>
                  <a:gd name="T34" fmla="*/ 876 w 112"/>
                  <a:gd name="T35" fmla="*/ 1827 h 67"/>
                  <a:gd name="T36" fmla="*/ 876 w 112"/>
                  <a:gd name="T37" fmla="*/ 0 h 67"/>
                  <a:gd name="T38" fmla="*/ 687 w 112"/>
                  <a:gd name="T39" fmla="*/ 0 h 67"/>
                  <a:gd name="T40" fmla="*/ 6 w 112"/>
                  <a:gd name="T41" fmla="*/ 2 h 67"/>
                  <a:gd name="T42" fmla="*/ 3 w 112"/>
                  <a:gd name="T43" fmla="*/ 4 h 67"/>
                  <a:gd name="T44" fmla="*/ 1 w 112"/>
                  <a:gd name="T45" fmla="*/ 1582 h 67"/>
                  <a:gd name="T46" fmla="*/ 0 w 112"/>
                  <a:gd name="T47" fmla="*/ 2445 h 67"/>
                  <a:gd name="T48" fmla="*/ 1 w 112"/>
                  <a:gd name="T49" fmla="*/ 3769 h 67"/>
                  <a:gd name="T50" fmla="*/ 4 w 112"/>
                  <a:gd name="T51" fmla="*/ 5314 h 67"/>
                  <a:gd name="T52" fmla="*/ 687 w 112"/>
                  <a:gd name="T53" fmla="*/ 6586 h 67"/>
                  <a:gd name="T54" fmla="*/ 1048 w 112"/>
                  <a:gd name="T55" fmla="*/ 8168 h 67"/>
                  <a:gd name="T56" fmla="*/ 1603 w 112"/>
                  <a:gd name="T57" fmla="*/ 9558 h 67"/>
                  <a:gd name="T58" fmla="*/ 2171 w 112"/>
                  <a:gd name="T59" fmla="*/ 10903 h 67"/>
                  <a:gd name="T60" fmla="*/ 2828 w 112"/>
                  <a:gd name="T61" fmla="*/ 11852 h 67"/>
                  <a:gd name="T62" fmla="*/ 3524 w 112"/>
                  <a:gd name="T63" fmla="*/ 12739 h 67"/>
                  <a:gd name="T64" fmla="*/ 4233 w 112"/>
                  <a:gd name="T65" fmla="*/ 13526 h 67"/>
                  <a:gd name="T66" fmla="*/ 5079 w 112"/>
                  <a:gd name="T67" fmla="*/ 13611 h 67"/>
                  <a:gd name="T68" fmla="*/ 5943 w 112"/>
                  <a:gd name="T69" fmla="*/ 13611 h 67"/>
                  <a:gd name="T70" fmla="*/ 6657 w 112"/>
                  <a:gd name="T71" fmla="*/ 12973 h 67"/>
                  <a:gd name="T72" fmla="*/ 7515 w 112"/>
                  <a:gd name="T73" fmla="*/ 12081 h 67"/>
                  <a:gd name="T74" fmla="*/ 7306 w 112"/>
                  <a:gd name="T75" fmla="*/ 10266 h 6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2"/>
                  <a:gd name="T115" fmla="*/ 0 h 67"/>
                  <a:gd name="T116" fmla="*/ 112 w 112"/>
                  <a:gd name="T117" fmla="*/ 67 h 6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2" h="67">
                    <a:moveTo>
                      <a:pt x="108" y="51"/>
                    </a:moveTo>
                    <a:lnTo>
                      <a:pt x="97" y="55"/>
                    </a:lnTo>
                    <a:lnTo>
                      <a:pt x="87" y="59"/>
                    </a:lnTo>
                    <a:lnTo>
                      <a:pt x="75" y="59"/>
                    </a:lnTo>
                    <a:lnTo>
                      <a:pt x="64" y="58"/>
                    </a:lnTo>
                    <a:lnTo>
                      <a:pt x="55" y="54"/>
                    </a:lnTo>
                    <a:lnTo>
                      <a:pt x="45" y="50"/>
                    </a:lnTo>
                    <a:lnTo>
                      <a:pt x="36" y="46"/>
                    </a:lnTo>
                    <a:lnTo>
                      <a:pt x="28" y="39"/>
                    </a:lnTo>
                    <a:lnTo>
                      <a:pt x="21" y="33"/>
                    </a:lnTo>
                    <a:lnTo>
                      <a:pt x="16" y="27"/>
                    </a:lnTo>
                    <a:lnTo>
                      <a:pt x="11" y="21"/>
                    </a:lnTo>
                    <a:lnTo>
                      <a:pt x="9" y="16"/>
                    </a:lnTo>
                    <a:lnTo>
                      <a:pt x="8" y="13"/>
                    </a:lnTo>
                    <a:lnTo>
                      <a:pt x="8" y="10"/>
                    </a:lnTo>
                    <a:lnTo>
                      <a:pt x="9" y="10"/>
                    </a:lnTo>
                    <a:lnTo>
                      <a:pt x="10" y="9"/>
                    </a:lnTo>
                    <a:lnTo>
                      <a:pt x="13" y="9"/>
                    </a:lnTo>
                    <a:lnTo>
                      <a:pt x="13" y="0"/>
                    </a:lnTo>
                    <a:lnTo>
                      <a:pt x="9" y="0"/>
                    </a:lnTo>
                    <a:lnTo>
                      <a:pt x="6" y="2"/>
                    </a:lnTo>
                    <a:lnTo>
                      <a:pt x="3" y="4"/>
                    </a:lnTo>
                    <a:lnTo>
                      <a:pt x="1" y="7"/>
                    </a:lnTo>
                    <a:lnTo>
                      <a:pt x="0" y="13"/>
                    </a:lnTo>
                    <a:lnTo>
                      <a:pt x="1" y="19"/>
                    </a:lnTo>
                    <a:lnTo>
                      <a:pt x="4" y="26"/>
                    </a:lnTo>
                    <a:lnTo>
                      <a:pt x="9" y="32"/>
                    </a:lnTo>
                    <a:lnTo>
                      <a:pt x="16" y="40"/>
                    </a:lnTo>
                    <a:lnTo>
                      <a:pt x="23" y="47"/>
                    </a:lnTo>
                    <a:lnTo>
                      <a:pt x="32" y="53"/>
                    </a:lnTo>
                    <a:lnTo>
                      <a:pt x="41" y="59"/>
                    </a:lnTo>
                    <a:lnTo>
                      <a:pt x="52" y="63"/>
                    </a:lnTo>
                    <a:lnTo>
                      <a:pt x="63" y="66"/>
                    </a:lnTo>
                    <a:lnTo>
                      <a:pt x="75" y="67"/>
                    </a:lnTo>
                    <a:lnTo>
                      <a:pt x="88" y="67"/>
                    </a:lnTo>
                    <a:lnTo>
                      <a:pt x="99" y="64"/>
                    </a:lnTo>
                    <a:lnTo>
                      <a:pt x="112" y="60"/>
                    </a:lnTo>
                    <a:lnTo>
                      <a:pt x="108"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01" name="Freeform 171"/>
              <p:cNvSpPr>
                <a:spLocks noChangeArrowheads="1"/>
              </p:cNvSpPr>
              <p:nvPr/>
            </p:nvSpPr>
            <p:spPr bwMode="auto">
              <a:xfrm>
                <a:off x="3254" y="100"/>
                <a:ext cx="45" cy="52"/>
              </a:xfrm>
              <a:custGeom>
                <a:avLst/>
                <a:gdLst>
                  <a:gd name="T0" fmla="*/ 0 w 48"/>
                  <a:gd name="T1" fmla="*/ 3612 h 51"/>
                  <a:gd name="T2" fmla="*/ 402 w 48"/>
                  <a:gd name="T3" fmla="*/ 4884 h 51"/>
                  <a:gd name="T4" fmla="*/ 654 w 48"/>
                  <a:gd name="T5" fmla="*/ 7665 h 51"/>
                  <a:gd name="T6" fmla="*/ 1062 w 48"/>
                  <a:gd name="T7" fmla="*/ 9628 h 51"/>
                  <a:gd name="T8" fmla="*/ 1273 w 48"/>
                  <a:gd name="T9" fmla="*/ 12725 h 51"/>
                  <a:gd name="T10" fmla="*/ 1526 w 48"/>
                  <a:gd name="T11" fmla="*/ 15046 h 51"/>
                  <a:gd name="T12" fmla="*/ 1626 w 48"/>
                  <a:gd name="T13" fmla="*/ 17195 h 51"/>
                  <a:gd name="T14" fmla="*/ 1626 w 48"/>
                  <a:gd name="T15" fmla="*/ 17486 h 51"/>
                  <a:gd name="T16" fmla="*/ 1724 w 48"/>
                  <a:gd name="T17" fmla="*/ 17486 h 51"/>
                  <a:gd name="T18" fmla="*/ 1724 w 48"/>
                  <a:gd name="T19" fmla="*/ 17195 h 51"/>
                  <a:gd name="T20" fmla="*/ 1836 w 48"/>
                  <a:gd name="T21" fmla="*/ 20481 h 51"/>
                  <a:gd name="T22" fmla="*/ 1949 w 48"/>
                  <a:gd name="T23" fmla="*/ 18985 h 51"/>
                  <a:gd name="T24" fmla="*/ 2021 w 48"/>
                  <a:gd name="T25" fmla="*/ 17605 h 51"/>
                  <a:gd name="T26" fmla="*/ 1949 w 48"/>
                  <a:gd name="T27" fmla="*/ 16330 h 51"/>
                  <a:gd name="T28" fmla="*/ 1947 w 48"/>
                  <a:gd name="T29" fmla="*/ 15125 h 51"/>
                  <a:gd name="T30" fmla="*/ 1791 w 48"/>
                  <a:gd name="T31" fmla="*/ 12725 h 51"/>
                  <a:gd name="T32" fmla="*/ 1530 w 48"/>
                  <a:gd name="T33" fmla="*/ 9628 h 51"/>
                  <a:gd name="T34" fmla="*/ 1200 w 48"/>
                  <a:gd name="T35" fmla="*/ 7120 h 51"/>
                  <a:gd name="T36" fmla="*/ 941 w 48"/>
                  <a:gd name="T37" fmla="*/ 4214 h 51"/>
                  <a:gd name="T38" fmla="*/ 514 w 48"/>
                  <a:gd name="T39" fmla="*/ 119 h 51"/>
                  <a:gd name="T40" fmla="*/ 3 w 48"/>
                  <a:gd name="T41" fmla="*/ 0 h 51"/>
                  <a:gd name="T42" fmla="*/ 0 w 48"/>
                  <a:gd name="T43" fmla="*/ 3612 h 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8"/>
                  <a:gd name="T67" fmla="*/ 0 h 51"/>
                  <a:gd name="T68" fmla="*/ 48 w 48"/>
                  <a:gd name="T69" fmla="*/ 51 h 5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8" h="51">
                    <a:moveTo>
                      <a:pt x="0" y="9"/>
                    </a:moveTo>
                    <a:lnTo>
                      <a:pt x="8" y="13"/>
                    </a:lnTo>
                    <a:lnTo>
                      <a:pt x="16" y="19"/>
                    </a:lnTo>
                    <a:lnTo>
                      <a:pt x="24" y="24"/>
                    </a:lnTo>
                    <a:lnTo>
                      <a:pt x="30" y="31"/>
                    </a:lnTo>
                    <a:lnTo>
                      <a:pt x="36" y="37"/>
                    </a:lnTo>
                    <a:lnTo>
                      <a:pt x="39" y="42"/>
                    </a:lnTo>
                    <a:lnTo>
                      <a:pt x="39" y="43"/>
                    </a:lnTo>
                    <a:lnTo>
                      <a:pt x="40" y="43"/>
                    </a:lnTo>
                    <a:lnTo>
                      <a:pt x="40" y="42"/>
                    </a:lnTo>
                    <a:lnTo>
                      <a:pt x="44" y="51"/>
                    </a:lnTo>
                    <a:lnTo>
                      <a:pt x="47" y="47"/>
                    </a:lnTo>
                    <a:lnTo>
                      <a:pt x="48" y="44"/>
                    </a:lnTo>
                    <a:lnTo>
                      <a:pt x="47" y="41"/>
                    </a:lnTo>
                    <a:lnTo>
                      <a:pt x="46" y="38"/>
                    </a:lnTo>
                    <a:lnTo>
                      <a:pt x="42" y="31"/>
                    </a:lnTo>
                    <a:lnTo>
                      <a:pt x="37" y="24"/>
                    </a:lnTo>
                    <a:lnTo>
                      <a:pt x="29" y="18"/>
                    </a:lnTo>
                    <a:lnTo>
                      <a:pt x="22" y="11"/>
                    </a:lnTo>
                    <a:lnTo>
                      <a:pt x="12" y="6"/>
                    </a:lnTo>
                    <a:lnTo>
                      <a:pt x="3"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02" name="Freeform 172"/>
              <p:cNvSpPr>
                <a:spLocks noChangeArrowheads="1"/>
              </p:cNvSpPr>
              <p:nvPr/>
            </p:nvSpPr>
            <p:spPr bwMode="auto">
              <a:xfrm>
                <a:off x="3196" y="90"/>
                <a:ext cx="55" cy="14"/>
              </a:xfrm>
              <a:custGeom>
                <a:avLst/>
                <a:gdLst>
                  <a:gd name="T0" fmla="*/ 0 w 58"/>
                  <a:gd name="T1" fmla="*/ 2383 h 18"/>
                  <a:gd name="T2" fmla="*/ 4 w 58"/>
                  <a:gd name="T3" fmla="*/ 2383 h 18"/>
                  <a:gd name="T4" fmla="*/ 9 w 58"/>
                  <a:gd name="T5" fmla="*/ 2383 h 18"/>
                  <a:gd name="T6" fmla="*/ 329 w 58"/>
                  <a:gd name="T7" fmla="*/ 2383 h 18"/>
                  <a:gd name="T8" fmla="*/ 493 w 58"/>
                  <a:gd name="T9" fmla="*/ 2649 h 18"/>
                  <a:gd name="T10" fmla="*/ 703 w 58"/>
                  <a:gd name="T11" fmla="*/ 2943 h 18"/>
                  <a:gd name="T12" fmla="*/ 859 w 58"/>
                  <a:gd name="T13" fmla="*/ 3633 h 18"/>
                  <a:gd name="T14" fmla="*/ 1051 w 58"/>
                  <a:gd name="T15" fmla="*/ 4207 h 18"/>
                  <a:gd name="T16" fmla="*/ 1223 w 58"/>
                  <a:gd name="T17" fmla="*/ 4984 h 18"/>
                  <a:gd name="T18" fmla="*/ 1285 w 58"/>
                  <a:gd name="T19" fmla="*/ 2383 h 18"/>
                  <a:gd name="T20" fmla="*/ 1104 w 58"/>
                  <a:gd name="T21" fmla="*/ 1738 h 18"/>
                  <a:gd name="T22" fmla="*/ 903 w 58"/>
                  <a:gd name="T23" fmla="*/ 2 h 18"/>
                  <a:gd name="T24" fmla="*/ 727 w 58"/>
                  <a:gd name="T25" fmla="*/ 2 h 18"/>
                  <a:gd name="T26" fmla="*/ 519 w 58"/>
                  <a:gd name="T27" fmla="*/ 0 h 18"/>
                  <a:gd name="T28" fmla="*/ 346 w 58"/>
                  <a:gd name="T29" fmla="*/ 0 h 18"/>
                  <a:gd name="T30" fmla="*/ 9 w 58"/>
                  <a:gd name="T31" fmla="*/ 0 h 18"/>
                  <a:gd name="T32" fmla="*/ 4 w 58"/>
                  <a:gd name="T33" fmla="*/ 0 h 18"/>
                  <a:gd name="T34" fmla="*/ 0 w 58"/>
                  <a:gd name="T35" fmla="*/ 0 h 18"/>
                  <a:gd name="T36" fmla="*/ 0 w 58"/>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8"/>
                  <a:gd name="T59" fmla="*/ 58 w 5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8">
                    <a:moveTo>
                      <a:pt x="0" y="9"/>
                    </a:moveTo>
                    <a:lnTo>
                      <a:pt x="4" y="9"/>
                    </a:lnTo>
                    <a:lnTo>
                      <a:pt x="9" y="9"/>
                    </a:lnTo>
                    <a:lnTo>
                      <a:pt x="15" y="9"/>
                    </a:lnTo>
                    <a:lnTo>
                      <a:pt x="23" y="10"/>
                    </a:lnTo>
                    <a:lnTo>
                      <a:pt x="31" y="11"/>
                    </a:lnTo>
                    <a:lnTo>
                      <a:pt x="39" y="13"/>
                    </a:lnTo>
                    <a:lnTo>
                      <a:pt x="47" y="15"/>
                    </a:lnTo>
                    <a:lnTo>
                      <a:pt x="55" y="18"/>
                    </a:lnTo>
                    <a:lnTo>
                      <a:pt x="58" y="9"/>
                    </a:lnTo>
                    <a:lnTo>
                      <a:pt x="49" y="6"/>
                    </a:lnTo>
                    <a:lnTo>
                      <a:pt x="41" y="4"/>
                    </a:lnTo>
                    <a:lnTo>
                      <a:pt x="32" y="2"/>
                    </a:lnTo>
                    <a:lnTo>
                      <a:pt x="24" y="0"/>
                    </a:lnTo>
                    <a:lnTo>
                      <a:pt x="16" y="0"/>
                    </a:lnTo>
                    <a:lnTo>
                      <a:pt x="9" y="0"/>
                    </a:lnTo>
                    <a:lnTo>
                      <a:pt x="4" y="0"/>
                    </a:lnTo>
                    <a:lnTo>
                      <a:pt x="0"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03" name="Freeform 173"/>
              <p:cNvSpPr>
                <a:spLocks noChangeArrowheads="1"/>
              </p:cNvSpPr>
              <p:nvPr/>
            </p:nvSpPr>
            <p:spPr bwMode="auto">
              <a:xfrm>
                <a:off x="1922" y="95"/>
                <a:ext cx="106" cy="57"/>
              </a:xfrm>
              <a:custGeom>
                <a:avLst/>
                <a:gdLst>
                  <a:gd name="T0" fmla="*/ 329 w 107"/>
                  <a:gd name="T1" fmla="*/ 0 h 58"/>
                  <a:gd name="T2" fmla="*/ 5 w 107"/>
                  <a:gd name="T3" fmla="*/ 0 h 58"/>
                  <a:gd name="T4" fmla="*/ 3 w 107"/>
                  <a:gd name="T5" fmla="*/ 1 h 58"/>
                  <a:gd name="T6" fmla="*/ 2 w 107"/>
                  <a:gd name="T7" fmla="*/ 2 h 58"/>
                  <a:gd name="T8" fmla="*/ 0 w 107"/>
                  <a:gd name="T9" fmla="*/ 3 h 58"/>
                  <a:gd name="T10" fmla="*/ 0 w 107"/>
                  <a:gd name="T11" fmla="*/ 2199 h 58"/>
                  <a:gd name="T12" fmla="*/ 1 w 107"/>
                  <a:gd name="T13" fmla="*/ 3325 h 58"/>
                  <a:gd name="T14" fmla="*/ 3 w 107"/>
                  <a:gd name="T15" fmla="*/ 5251 h 58"/>
                  <a:gd name="T16" fmla="*/ 329 w 107"/>
                  <a:gd name="T17" fmla="*/ 6723 h 58"/>
                  <a:gd name="T18" fmla="*/ 424 w 107"/>
                  <a:gd name="T19" fmla="*/ 8616 h 58"/>
                  <a:gd name="T20" fmla="*/ 623 w 107"/>
                  <a:gd name="T21" fmla="*/ 10167 h 58"/>
                  <a:gd name="T22" fmla="*/ 930 w 107"/>
                  <a:gd name="T23" fmla="*/ 11648 h 58"/>
                  <a:gd name="T24" fmla="*/ 1186 w 107"/>
                  <a:gd name="T25" fmla="*/ 13039 h 58"/>
                  <a:gd name="T26" fmla="*/ 1529 w 107"/>
                  <a:gd name="T27" fmla="*/ 14662 h 58"/>
                  <a:gd name="T28" fmla="*/ 1813 w 107"/>
                  <a:gd name="T29" fmla="*/ 14935 h 58"/>
                  <a:gd name="T30" fmla="*/ 2159 w 107"/>
                  <a:gd name="T31" fmla="*/ 15386 h 58"/>
                  <a:gd name="T32" fmla="*/ 2545 w 107"/>
                  <a:gd name="T33" fmla="*/ 15386 h 58"/>
                  <a:gd name="T34" fmla="*/ 2947 w 107"/>
                  <a:gd name="T35" fmla="*/ 14881 h 58"/>
                  <a:gd name="T36" fmla="*/ 3285 w 107"/>
                  <a:gd name="T37" fmla="*/ 13499 h 58"/>
                  <a:gd name="T38" fmla="*/ 3296 w 107"/>
                  <a:gd name="T39" fmla="*/ 13039 h 58"/>
                  <a:gd name="T40" fmla="*/ 3296 w 107"/>
                  <a:gd name="T41" fmla="*/ 12659 h 58"/>
                  <a:gd name="T42" fmla="*/ 3296 w 107"/>
                  <a:gd name="T43" fmla="*/ 12428 h 58"/>
                  <a:gd name="T44" fmla="*/ 3285 w 107"/>
                  <a:gd name="T45" fmla="*/ 11648 h 58"/>
                  <a:gd name="T46" fmla="*/ 3172 w 107"/>
                  <a:gd name="T47" fmla="*/ 10167 h 58"/>
                  <a:gd name="T48" fmla="*/ 2988 w 107"/>
                  <a:gd name="T49" fmla="*/ 8616 h 58"/>
                  <a:gd name="T50" fmla="*/ 2798 w 107"/>
                  <a:gd name="T51" fmla="*/ 6723 h 58"/>
                  <a:gd name="T52" fmla="*/ 2545 w 107"/>
                  <a:gd name="T53" fmla="*/ 5427 h 58"/>
                  <a:gd name="T54" fmla="*/ 2276 w 107"/>
                  <a:gd name="T55" fmla="*/ 3325 h 58"/>
                  <a:gd name="T56" fmla="*/ 2044 w 107"/>
                  <a:gd name="T57" fmla="*/ 2387 h 58"/>
                  <a:gd name="T58" fmla="*/ 1734 w 107"/>
                  <a:gd name="T59" fmla="*/ 55 h 58"/>
                  <a:gd name="T60" fmla="*/ 1529 w 107"/>
                  <a:gd name="T61" fmla="*/ 3 h 58"/>
                  <a:gd name="T62" fmla="*/ 1224 w 107"/>
                  <a:gd name="T63" fmla="*/ 1 h 58"/>
                  <a:gd name="T64" fmla="*/ 1012 w 107"/>
                  <a:gd name="T65" fmla="*/ 1 h 58"/>
                  <a:gd name="T66" fmla="*/ 727 w 107"/>
                  <a:gd name="T67" fmla="*/ 0 h 58"/>
                  <a:gd name="T68" fmla="*/ 525 w 107"/>
                  <a:gd name="T69" fmla="*/ 0 h 58"/>
                  <a:gd name="T70" fmla="*/ 399 w 107"/>
                  <a:gd name="T71" fmla="*/ 0 h 58"/>
                  <a:gd name="T72" fmla="*/ 329 w 107"/>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7"/>
                  <a:gd name="T112" fmla="*/ 0 h 58"/>
                  <a:gd name="T113" fmla="*/ 107 w 107"/>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7" h="58">
                    <a:moveTo>
                      <a:pt x="9" y="0"/>
                    </a:moveTo>
                    <a:lnTo>
                      <a:pt x="5" y="0"/>
                    </a:lnTo>
                    <a:lnTo>
                      <a:pt x="3" y="1"/>
                    </a:lnTo>
                    <a:lnTo>
                      <a:pt x="2" y="2"/>
                    </a:lnTo>
                    <a:lnTo>
                      <a:pt x="0" y="3"/>
                    </a:lnTo>
                    <a:lnTo>
                      <a:pt x="0" y="8"/>
                    </a:lnTo>
                    <a:lnTo>
                      <a:pt x="1" y="13"/>
                    </a:lnTo>
                    <a:lnTo>
                      <a:pt x="3" y="19"/>
                    </a:lnTo>
                    <a:lnTo>
                      <a:pt x="9" y="25"/>
                    </a:lnTo>
                    <a:lnTo>
                      <a:pt x="14" y="32"/>
                    </a:lnTo>
                    <a:lnTo>
                      <a:pt x="21" y="38"/>
                    </a:lnTo>
                    <a:lnTo>
                      <a:pt x="30" y="44"/>
                    </a:lnTo>
                    <a:lnTo>
                      <a:pt x="39" y="49"/>
                    </a:lnTo>
                    <a:lnTo>
                      <a:pt x="49" y="54"/>
                    </a:lnTo>
                    <a:lnTo>
                      <a:pt x="59" y="57"/>
                    </a:lnTo>
                    <a:lnTo>
                      <a:pt x="71" y="58"/>
                    </a:lnTo>
                    <a:lnTo>
                      <a:pt x="83" y="58"/>
                    </a:lnTo>
                    <a:lnTo>
                      <a:pt x="94" y="55"/>
                    </a:lnTo>
                    <a:lnTo>
                      <a:pt x="106" y="50"/>
                    </a:lnTo>
                    <a:lnTo>
                      <a:pt x="107" y="49"/>
                    </a:lnTo>
                    <a:lnTo>
                      <a:pt x="107" y="48"/>
                    </a:lnTo>
                    <a:lnTo>
                      <a:pt x="107" y="46"/>
                    </a:lnTo>
                    <a:lnTo>
                      <a:pt x="106" y="44"/>
                    </a:lnTo>
                    <a:lnTo>
                      <a:pt x="103" y="38"/>
                    </a:lnTo>
                    <a:lnTo>
                      <a:pt x="97" y="32"/>
                    </a:lnTo>
                    <a:lnTo>
                      <a:pt x="91" y="25"/>
                    </a:lnTo>
                    <a:lnTo>
                      <a:pt x="83" y="20"/>
                    </a:lnTo>
                    <a:lnTo>
                      <a:pt x="74" y="13"/>
                    </a:lnTo>
                    <a:lnTo>
                      <a:pt x="66" y="9"/>
                    </a:lnTo>
                    <a:lnTo>
                      <a:pt x="57" y="5"/>
                    </a:lnTo>
                    <a:lnTo>
                      <a:pt x="49" y="3"/>
                    </a:lnTo>
                    <a:lnTo>
                      <a:pt x="40" y="1"/>
                    </a:lnTo>
                    <a:lnTo>
                      <a:pt x="33" y="1"/>
                    </a:lnTo>
                    <a:lnTo>
                      <a:pt x="24"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04" name="Freeform 174"/>
              <p:cNvSpPr>
                <a:spLocks noChangeArrowheads="1"/>
              </p:cNvSpPr>
              <p:nvPr/>
            </p:nvSpPr>
            <p:spPr bwMode="auto">
              <a:xfrm>
                <a:off x="1917" y="90"/>
                <a:ext cx="111" cy="67"/>
              </a:xfrm>
              <a:custGeom>
                <a:avLst/>
                <a:gdLst>
                  <a:gd name="T0" fmla="*/ 2878 w 112"/>
                  <a:gd name="T1" fmla="*/ 10266 h 67"/>
                  <a:gd name="T2" fmla="*/ 2561 w 112"/>
                  <a:gd name="T3" fmla="*/ 11247 h 67"/>
                  <a:gd name="T4" fmla="*/ 2301 w 112"/>
                  <a:gd name="T5" fmla="*/ 11852 h 67"/>
                  <a:gd name="T6" fmla="*/ 1972 w 112"/>
                  <a:gd name="T7" fmla="*/ 11852 h 67"/>
                  <a:gd name="T8" fmla="*/ 1690 w 112"/>
                  <a:gd name="T9" fmla="*/ 11804 h 67"/>
                  <a:gd name="T10" fmla="*/ 1441 w 112"/>
                  <a:gd name="T11" fmla="*/ 10986 h 67"/>
                  <a:gd name="T12" fmla="*/ 1225 w 112"/>
                  <a:gd name="T13" fmla="*/ 10198 h 67"/>
                  <a:gd name="T14" fmla="*/ 946 w 112"/>
                  <a:gd name="T15" fmla="*/ 9458 h 67"/>
                  <a:gd name="T16" fmla="*/ 766 w 112"/>
                  <a:gd name="T17" fmla="*/ 7843 h 67"/>
                  <a:gd name="T18" fmla="*/ 534 w 112"/>
                  <a:gd name="T19" fmla="*/ 6671 h 67"/>
                  <a:gd name="T20" fmla="*/ 409 w 112"/>
                  <a:gd name="T21" fmla="*/ 5370 h 67"/>
                  <a:gd name="T22" fmla="*/ 332 w 112"/>
                  <a:gd name="T23" fmla="*/ 4323 h 67"/>
                  <a:gd name="T24" fmla="*/ 9 w 112"/>
                  <a:gd name="T25" fmla="*/ 3032 h 67"/>
                  <a:gd name="T26" fmla="*/ 8 w 112"/>
                  <a:gd name="T27" fmla="*/ 2445 h 67"/>
                  <a:gd name="T28" fmla="*/ 8 w 112"/>
                  <a:gd name="T29" fmla="*/ 1961 h 67"/>
                  <a:gd name="T30" fmla="*/ 9 w 112"/>
                  <a:gd name="T31" fmla="*/ 1961 h 67"/>
                  <a:gd name="T32" fmla="*/ 318 w 112"/>
                  <a:gd name="T33" fmla="*/ 1827 h 67"/>
                  <a:gd name="T34" fmla="*/ 349 w 112"/>
                  <a:gd name="T35" fmla="*/ 1827 h 67"/>
                  <a:gd name="T36" fmla="*/ 349 w 112"/>
                  <a:gd name="T37" fmla="*/ 0 h 67"/>
                  <a:gd name="T38" fmla="*/ 9 w 112"/>
                  <a:gd name="T39" fmla="*/ 0 h 67"/>
                  <a:gd name="T40" fmla="*/ 5 w 112"/>
                  <a:gd name="T41" fmla="*/ 2 h 67"/>
                  <a:gd name="T42" fmla="*/ 3 w 112"/>
                  <a:gd name="T43" fmla="*/ 4 h 67"/>
                  <a:gd name="T44" fmla="*/ 1 w 112"/>
                  <a:gd name="T45" fmla="*/ 1582 h 67"/>
                  <a:gd name="T46" fmla="*/ 0 w 112"/>
                  <a:gd name="T47" fmla="*/ 2445 h 67"/>
                  <a:gd name="T48" fmla="*/ 1 w 112"/>
                  <a:gd name="T49" fmla="*/ 3769 h 67"/>
                  <a:gd name="T50" fmla="*/ 4 w 112"/>
                  <a:gd name="T51" fmla="*/ 5314 h 67"/>
                  <a:gd name="T52" fmla="*/ 8 w 112"/>
                  <a:gd name="T53" fmla="*/ 6586 h 67"/>
                  <a:gd name="T54" fmla="*/ 390 w 112"/>
                  <a:gd name="T55" fmla="*/ 8168 h 67"/>
                  <a:gd name="T56" fmla="*/ 591 w 112"/>
                  <a:gd name="T57" fmla="*/ 9558 h 67"/>
                  <a:gd name="T58" fmla="*/ 850 w 112"/>
                  <a:gd name="T59" fmla="*/ 10903 h 67"/>
                  <a:gd name="T60" fmla="*/ 1094 w 112"/>
                  <a:gd name="T61" fmla="*/ 11852 h 67"/>
                  <a:gd name="T62" fmla="*/ 1369 w 112"/>
                  <a:gd name="T63" fmla="*/ 12739 h 67"/>
                  <a:gd name="T64" fmla="*/ 1678 w 112"/>
                  <a:gd name="T65" fmla="*/ 13526 h 67"/>
                  <a:gd name="T66" fmla="*/ 1972 w 112"/>
                  <a:gd name="T67" fmla="*/ 13611 h 67"/>
                  <a:gd name="T68" fmla="*/ 2312 w 112"/>
                  <a:gd name="T69" fmla="*/ 13611 h 67"/>
                  <a:gd name="T70" fmla="*/ 2664 w 112"/>
                  <a:gd name="T71" fmla="*/ 12973 h 67"/>
                  <a:gd name="T72" fmla="*/ 2983 w 112"/>
                  <a:gd name="T73" fmla="*/ 12081 h 67"/>
                  <a:gd name="T74" fmla="*/ 2878 w 112"/>
                  <a:gd name="T75" fmla="*/ 10266 h 6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2"/>
                  <a:gd name="T115" fmla="*/ 0 h 67"/>
                  <a:gd name="T116" fmla="*/ 112 w 112"/>
                  <a:gd name="T117" fmla="*/ 67 h 6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2" h="67">
                    <a:moveTo>
                      <a:pt x="108" y="51"/>
                    </a:moveTo>
                    <a:lnTo>
                      <a:pt x="97" y="56"/>
                    </a:lnTo>
                    <a:lnTo>
                      <a:pt x="86" y="59"/>
                    </a:lnTo>
                    <a:lnTo>
                      <a:pt x="75" y="59"/>
                    </a:lnTo>
                    <a:lnTo>
                      <a:pt x="64" y="58"/>
                    </a:lnTo>
                    <a:lnTo>
                      <a:pt x="55" y="54"/>
                    </a:lnTo>
                    <a:lnTo>
                      <a:pt x="45" y="50"/>
                    </a:lnTo>
                    <a:lnTo>
                      <a:pt x="36" y="46"/>
                    </a:lnTo>
                    <a:lnTo>
                      <a:pt x="28" y="39"/>
                    </a:lnTo>
                    <a:lnTo>
                      <a:pt x="21" y="33"/>
                    </a:lnTo>
                    <a:lnTo>
                      <a:pt x="16" y="27"/>
                    </a:lnTo>
                    <a:lnTo>
                      <a:pt x="12" y="21"/>
                    </a:lnTo>
                    <a:lnTo>
                      <a:pt x="9" y="16"/>
                    </a:lnTo>
                    <a:lnTo>
                      <a:pt x="8" y="13"/>
                    </a:lnTo>
                    <a:lnTo>
                      <a:pt x="8" y="10"/>
                    </a:lnTo>
                    <a:lnTo>
                      <a:pt x="9" y="10"/>
                    </a:lnTo>
                    <a:lnTo>
                      <a:pt x="11" y="9"/>
                    </a:lnTo>
                    <a:lnTo>
                      <a:pt x="13" y="9"/>
                    </a:lnTo>
                    <a:lnTo>
                      <a:pt x="13" y="0"/>
                    </a:lnTo>
                    <a:lnTo>
                      <a:pt x="9" y="0"/>
                    </a:lnTo>
                    <a:lnTo>
                      <a:pt x="5" y="2"/>
                    </a:lnTo>
                    <a:lnTo>
                      <a:pt x="3" y="4"/>
                    </a:lnTo>
                    <a:lnTo>
                      <a:pt x="1" y="7"/>
                    </a:lnTo>
                    <a:lnTo>
                      <a:pt x="0" y="13"/>
                    </a:lnTo>
                    <a:lnTo>
                      <a:pt x="1" y="19"/>
                    </a:lnTo>
                    <a:lnTo>
                      <a:pt x="4" y="26"/>
                    </a:lnTo>
                    <a:lnTo>
                      <a:pt x="8" y="32"/>
                    </a:lnTo>
                    <a:lnTo>
                      <a:pt x="15" y="40"/>
                    </a:lnTo>
                    <a:lnTo>
                      <a:pt x="23" y="47"/>
                    </a:lnTo>
                    <a:lnTo>
                      <a:pt x="32" y="53"/>
                    </a:lnTo>
                    <a:lnTo>
                      <a:pt x="41" y="59"/>
                    </a:lnTo>
                    <a:lnTo>
                      <a:pt x="52" y="63"/>
                    </a:lnTo>
                    <a:lnTo>
                      <a:pt x="63" y="66"/>
                    </a:lnTo>
                    <a:lnTo>
                      <a:pt x="75" y="67"/>
                    </a:lnTo>
                    <a:lnTo>
                      <a:pt x="87" y="67"/>
                    </a:lnTo>
                    <a:lnTo>
                      <a:pt x="99" y="64"/>
                    </a:lnTo>
                    <a:lnTo>
                      <a:pt x="112" y="60"/>
                    </a:lnTo>
                    <a:lnTo>
                      <a:pt x="108"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05" name="Freeform 175"/>
              <p:cNvSpPr>
                <a:spLocks noChangeArrowheads="1"/>
              </p:cNvSpPr>
              <p:nvPr/>
            </p:nvSpPr>
            <p:spPr bwMode="auto">
              <a:xfrm>
                <a:off x="1988" y="100"/>
                <a:ext cx="45" cy="52"/>
              </a:xfrm>
              <a:custGeom>
                <a:avLst/>
                <a:gdLst>
                  <a:gd name="T0" fmla="*/ 0 w 48"/>
                  <a:gd name="T1" fmla="*/ 3612 h 51"/>
                  <a:gd name="T2" fmla="*/ 402 w 48"/>
                  <a:gd name="T3" fmla="*/ 4884 h 51"/>
                  <a:gd name="T4" fmla="*/ 695 w 48"/>
                  <a:gd name="T5" fmla="*/ 7665 h 51"/>
                  <a:gd name="T6" fmla="*/ 1062 w 48"/>
                  <a:gd name="T7" fmla="*/ 10394 h 51"/>
                  <a:gd name="T8" fmla="*/ 1273 w 48"/>
                  <a:gd name="T9" fmla="*/ 12725 h 51"/>
                  <a:gd name="T10" fmla="*/ 1526 w 48"/>
                  <a:gd name="T11" fmla="*/ 15046 h 51"/>
                  <a:gd name="T12" fmla="*/ 1626 w 48"/>
                  <a:gd name="T13" fmla="*/ 17195 h 51"/>
                  <a:gd name="T14" fmla="*/ 1626 w 48"/>
                  <a:gd name="T15" fmla="*/ 17486 h 51"/>
                  <a:gd name="T16" fmla="*/ 1724 w 48"/>
                  <a:gd name="T17" fmla="*/ 17195 h 51"/>
                  <a:gd name="T18" fmla="*/ 1836 w 48"/>
                  <a:gd name="T19" fmla="*/ 20481 h 51"/>
                  <a:gd name="T20" fmla="*/ 1949 w 48"/>
                  <a:gd name="T21" fmla="*/ 18985 h 51"/>
                  <a:gd name="T22" fmla="*/ 2021 w 48"/>
                  <a:gd name="T23" fmla="*/ 17605 h 51"/>
                  <a:gd name="T24" fmla="*/ 1949 w 48"/>
                  <a:gd name="T25" fmla="*/ 16330 h 51"/>
                  <a:gd name="T26" fmla="*/ 1947 w 48"/>
                  <a:gd name="T27" fmla="*/ 15125 h 51"/>
                  <a:gd name="T28" fmla="*/ 1791 w 48"/>
                  <a:gd name="T29" fmla="*/ 12725 h 51"/>
                  <a:gd name="T30" fmla="*/ 1530 w 48"/>
                  <a:gd name="T31" fmla="*/ 9628 h 51"/>
                  <a:gd name="T32" fmla="*/ 1200 w 48"/>
                  <a:gd name="T33" fmla="*/ 7120 h 51"/>
                  <a:gd name="T34" fmla="*/ 941 w 48"/>
                  <a:gd name="T35" fmla="*/ 4214 h 51"/>
                  <a:gd name="T36" fmla="*/ 514 w 48"/>
                  <a:gd name="T37" fmla="*/ 119 h 51"/>
                  <a:gd name="T38" fmla="*/ 3 w 48"/>
                  <a:gd name="T39" fmla="*/ 0 h 51"/>
                  <a:gd name="T40" fmla="*/ 0 w 48"/>
                  <a:gd name="T41" fmla="*/ 3612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51"/>
                  <a:gd name="T65" fmla="*/ 48 w 48"/>
                  <a:gd name="T66" fmla="*/ 51 h 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51">
                    <a:moveTo>
                      <a:pt x="0" y="9"/>
                    </a:moveTo>
                    <a:lnTo>
                      <a:pt x="8" y="13"/>
                    </a:lnTo>
                    <a:lnTo>
                      <a:pt x="17" y="19"/>
                    </a:lnTo>
                    <a:lnTo>
                      <a:pt x="24" y="26"/>
                    </a:lnTo>
                    <a:lnTo>
                      <a:pt x="30" y="31"/>
                    </a:lnTo>
                    <a:lnTo>
                      <a:pt x="36" y="37"/>
                    </a:lnTo>
                    <a:lnTo>
                      <a:pt x="39" y="42"/>
                    </a:lnTo>
                    <a:lnTo>
                      <a:pt x="39" y="43"/>
                    </a:lnTo>
                    <a:lnTo>
                      <a:pt x="40" y="42"/>
                    </a:lnTo>
                    <a:lnTo>
                      <a:pt x="44" y="51"/>
                    </a:lnTo>
                    <a:lnTo>
                      <a:pt x="47" y="47"/>
                    </a:lnTo>
                    <a:lnTo>
                      <a:pt x="48" y="44"/>
                    </a:lnTo>
                    <a:lnTo>
                      <a:pt x="47" y="41"/>
                    </a:lnTo>
                    <a:lnTo>
                      <a:pt x="46" y="38"/>
                    </a:lnTo>
                    <a:lnTo>
                      <a:pt x="42" y="31"/>
                    </a:lnTo>
                    <a:lnTo>
                      <a:pt x="37" y="24"/>
                    </a:lnTo>
                    <a:lnTo>
                      <a:pt x="29" y="18"/>
                    </a:lnTo>
                    <a:lnTo>
                      <a:pt x="22" y="11"/>
                    </a:lnTo>
                    <a:lnTo>
                      <a:pt x="12" y="6"/>
                    </a:lnTo>
                    <a:lnTo>
                      <a:pt x="3"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06" name="Freeform 176"/>
              <p:cNvSpPr>
                <a:spLocks noChangeArrowheads="1"/>
              </p:cNvSpPr>
              <p:nvPr/>
            </p:nvSpPr>
            <p:spPr bwMode="auto">
              <a:xfrm>
                <a:off x="1930" y="90"/>
                <a:ext cx="55" cy="14"/>
              </a:xfrm>
              <a:custGeom>
                <a:avLst/>
                <a:gdLst>
                  <a:gd name="T0" fmla="*/ 0 w 58"/>
                  <a:gd name="T1" fmla="*/ 2383 h 18"/>
                  <a:gd name="T2" fmla="*/ 4 w 58"/>
                  <a:gd name="T3" fmla="*/ 2383 h 18"/>
                  <a:gd name="T4" fmla="*/ 9 w 58"/>
                  <a:gd name="T5" fmla="*/ 2383 h 18"/>
                  <a:gd name="T6" fmla="*/ 329 w 58"/>
                  <a:gd name="T7" fmla="*/ 2383 h 18"/>
                  <a:gd name="T8" fmla="*/ 493 w 58"/>
                  <a:gd name="T9" fmla="*/ 2649 h 18"/>
                  <a:gd name="T10" fmla="*/ 703 w 58"/>
                  <a:gd name="T11" fmla="*/ 2943 h 18"/>
                  <a:gd name="T12" fmla="*/ 859 w 58"/>
                  <a:gd name="T13" fmla="*/ 3633 h 18"/>
                  <a:gd name="T14" fmla="*/ 1051 w 58"/>
                  <a:gd name="T15" fmla="*/ 4207 h 18"/>
                  <a:gd name="T16" fmla="*/ 1223 w 58"/>
                  <a:gd name="T17" fmla="*/ 4984 h 18"/>
                  <a:gd name="T18" fmla="*/ 1285 w 58"/>
                  <a:gd name="T19" fmla="*/ 2383 h 18"/>
                  <a:gd name="T20" fmla="*/ 1104 w 58"/>
                  <a:gd name="T21" fmla="*/ 1738 h 18"/>
                  <a:gd name="T22" fmla="*/ 903 w 58"/>
                  <a:gd name="T23" fmla="*/ 2 h 18"/>
                  <a:gd name="T24" fmla="*/ 727 w 58"/>
                  <a:gd name="T25" fmla="*/ 2 h 18"/>
                  <a:gd name="T26" fmla="*/ 519 w 58"/>
                  <a:gd name="T27" fmla="*/ 0 h 18"/>
                  <a:gd name="T28" fmla="*/ 363 w 58"/>
                  <a:gd name="T29" fmla="*/ 0 h 18"/>
                  <a:gd name="T30" fmla="*/ 9 w 58"/>
                  <a:gd name="T31" fmla="*/ 0 h 18"/>
                  <a:gd name="T32" fmla="*/ 4 w 58"/>
                  <a:gd name="T33" fmla="*/ 0 h 18"/>
                  <a:gd name="T34" fmla="*/ 0 w 58"/>
                  <a:gd name="T35" fmla="*/ 0 h 18"/>
                  <a:gd name="T36" fmla="*/ 0 w 58"/>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8"/>
                  <a:gd name="T59" fmla="*/ 58 w 5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8">
                    <a:moveTo>
                      <a:pt x="0" y="9"/>
                    </a:moveTo>
                    <a:lnTo>
                      <a:pt x="4" y="9"/>
                    </a:lnTo>
                    <a:lnTo>
                      <a:pt x="9" y="9"/>
                    </a:lnTo>
                    <a:lnTo>
                      <a:pt x="15" y="9"/>
                    </a:lnTo>
                    <a:lnTo>
                      <a:pt x="23" y="10"/>
                    </a:lnTo>
                    <a:lnTo>
                      <a:pt x="31" y="11"/>
                    </a:lnTo>
                    <a:lnTo>
                      <a:pt x="39" y="13"/>
                    </a:lnTo>
                    <a:lnTo>
                      <a:pt x="47" y="15"/>
                    </a:lnTo>
                    <a:lnTo>
                      <a:pt x="55" y="18"/>
                    </a:lnTo>
                    <a:lnTo>
                      <a:pt x="58" y="9"/>
                    </a:lnTo>
                    <a:lnTo>
                      <a:pt x="49" y="6"/>
                    </a:lnTo>
                    <a:lnTo>
                      <a:pt x="41" y="4"/>
                    </a:lnTo>
                    <a:lnTo>
                      <a:pt x="32" y="2"/>
                    </a:lnTo>
                    <a:lnTo>
                      <a:pt x="24" y="0"/>
                    </a:lnTo>
                    <a:lnTo>
                      <a:pt x="17" y="0"/>
                    </a:lnTo>
                    <a:lnTo>
                      <a:pt x="9" y="0"/>
                    </a:lnTo>
                    <a:lnTo>
                      <a:pt x="4" y="0"/>
                    </a:lnTo>
                    <a:lnTo>
                      <a:pt x="0"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07" name="Freeform 177"/>
              <p:cNvSpPr>
                <a:spLocks noChangeArrowheads="1"/>
              </p:cNvSpPr>
              <p:nvPr/>
            </p:nvSpPr>
            <p:spPr bwMode="auto">
              <a:xfrm>
                <a:off x="4454" y="95"/>
                <a:ext cx="96" cy="57"/>
              </a:xfrm>
              <a:custGeom>
                <a:avLst/>
                <a:gdLst>
                  <a:gd name="T0" fmla="*/ 68 w 108"/>
                  <a:gd name="T1" fmla="*/ 0 h 58"/>
                  <a:gd name="T2" fmla="*/ 4 w 108"/>
                  <a:gd name="T3" fmla="*/ 0 h 58"/>
                  <a:gd name="T4" fmla="*/ 4 w 108"/>
                  <a:gd name="T5" fmla="*/ 1 h 58"/>
                  <a:gd name="T6" fmla="*/ 2 w 108"/>
                  <a:gd name="T7" fmla="*/ 2 h 58"/>
                  <a:gd name="T8" fmla="*/ 1 w 108"/>
                  <a:gd name="T9" fmla="*/ 3 h 58"/>
                  <a:gd name="T10" fmla="*/ 0 w 108"/>
                  <a:gd name="T11" fmla="*/ 2199 h 58"/>
                  <a:gd name="T12" fmla="*/ 1 w 108"/>
                  <a:gd name="T13" fmla="*/ 3059 h 58"/>
                  <a:gd name="T14" fmla="*/ 4 w 108"/>
                  <a:gd name="T15" fmla="*/ 5251 h 58"/>
                  <a:gd name="T16" fmla="*/ 4 w 108"/>
                  <a:gd name="T17" fmla="*/ 6723 h 58"/>
                  <a:gd name="T18" fmla="*/ 92 w 108"/>
                  <a:gd name="T19" fmla="*/ 8616 h 58"/>
                  <a:gd name="T20" fmla="*/ 133 w 108"/>
                  <a:gd name="T21" fmla="*/ 10167 h 58"/>
                  <a:gd name="T22" fmla="*/ 198 w 108"/>
                  <a:gd name="T23" fmla="*/ 11648 h 58"/>
                  <a:gd name="T24" fmla="*/ 247 w 108"/>
                  <a:gd name="T25" fmla="*/ 13039 h 58"/>
                  <a:gd name="T26" fmla="*/ 322 w 108"/>
                  <a:gd name="T27" fmla="*/ 14662 h 58"/>
                  <a:gd name="T28" fmla="*/ 380 w 108"/>
                  <a:gd name="T29" fmla="*/ 14935 h 58"/>
                  <a:gd name="T30" fmla="*/ 460 w 108"/>
                  <a:gd name="T31" fmla="*/ 15386 h 58"/>
                  <a:gd name="T32" fmla="*/ 541 w 108"/>
                  <a:gd name="T33" fmla="*/ 15386 h 58"/>
                  <a:gd name="T34" fmla="*/ 616 w 108"/>
                  <a:gd name="T35" fmla="*/ 14881 h 58"/>
                  <a:gd name="T36" fmla="*/ 686 w 108"/>
                  <a:gd name="T37" fmla="*/ 13499 h 58"/>
                  <a:gd name="T38" fmla="*/ 688 w 108"/>
                  <a:gd name="T39" fmla="*/ 13039 h 58"/>
                  <a:gd name="T40" fmla="*/ 688 w 108"/>
                  <a:gd name="T41" fmla="*/ 12614 h 58"/>
                  <a:gd name="T42" fmla="*/ 688 w 108"/>
                  <a:gd name="T43" fmla="*/ 12428 h 58"/>
                  <a:gd name="T44" fmla="*/ 686 w 108"/>
                  <a:gd name="T45" fmla="*/ 11648 h 58"/>
                  <a:gd name="T46" fmla="*/ 660 w 108"/>
                  <a:gd name="T47" fmla="*/ 10167 h 58"/>
                  <a:gd name="T48" fmla="*/ 622 w 108"/>
                  <a:gd name="T49" fmla="*/ 8616 h 58"/>
                  <a:gd name="T50" fmla="*/ 586 w 108"/>
                  <a:gd name="T51" fmla="*/ 6723 h 58"/>
                  <a:gd name="T52" fmla="*/ 541 w 108"/>
                  <a:gd name="T53" fmla="*/ 5427 h 58"/>
                  <a:gd name="T54" fmla="*/ 477 w 108"/>
                  <a:gd name="T55" fmla="*/ 3325 h 58"/>
                  <a:gd name="T56" fmla="*/ 423 w 108"/>
                  <a:gd name="T57" fmla="*/ 2387 h 58"/>
                  <a:gd name="T58" fmla="*/ 371 w 108"/>
                  <a:gd name="T59" fmla="*/ 55 h 58"/>
                  <a:gd name="T60" fmla="*/ 322 w 108"/>
                  <a:gd name="T61" fmla="*/ 3 h 58"/>
                  <a:gd name="T62" fmla="*/ 260 w 108"/>
                  <a:gd name="T63" fmla="*/ 1 h 58"/>
                  <a:gd name="T64" fmla="*/ 209 w 108"/>
                  <a:gd name="T65" fmla="*/ 1 h 58"/>
                  <a:gd name="T66" fmla="*/ 156 w 108"/>
                  <a:gd name="T67" fmla="*/ 0 h 58"/>
                  <a:gd name="T68" fmla="*/ 113 w 108"/>
                  <a:gd name="T69" fmla="*/ 0 h 58"/>
                  <a:gd name="T70" fmla="*/ 89 w 108"/>
                  <a:gd name="T71" fmla="*/ 0 h 58"/>
                  <a:gd name="T72" fmla="*/ 68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9" y="0"/>
                    </a:moveTo>
                    <a:lnTo>
                      <a:pt x="6" y="0"/>
                    </a:lnTo>
                    <a:lnTo>
                      <a:pt x="4" y="1"/>
                    </a:lnTo>
                    <a:lnTo>
                      <a:pt x="2" y="2"/>
                    </a:lnTo>
                    <a:lnTo>
                      <a:pt x="1" y="3"/>
                    </a:lnTo>
                    <a:lnTo>
                      <a:pt x="0" y="8"/>
                    </a:lnTo>
                    <a:lnTo>
                      <a:pt x="1" y="12"/>
                    </a:lnTo>
                    <a:lnTo>
                      <a:pt x="4" y="19"/>
                    </a:lnTo>
                    <a:lnTo>
                      <a:pt x="8" y="25"/>
                    </a:lnTo>
                    <a:lnTo>
                      <a:pt x="15" y="32"/>
                    </a:lnTo>
                    <a:lnTo>
                      <a:pt x="22" y="38"/>
                    </a:lnTo>
                    <a:lnTo>
                      <a:pt x="31" y="44"/>
                    </a:lnTo>
                    <a:lnTo>
                      <a:pt x="39" y="49"/>
                    </a:lnTo>
                    <a:lnTo>
                      <a:pt x="50" y="54"/>
                    </a:lnTo>
                    <a:lnTo>
                      <a:pt x="60" y="57"/>
                    </a:lnTo>
                    <a:lnTo>
                      <a:pt x="72" y="58"/>
                    </a:lnTo>
                    <a:lnTo>
                      <a:pt x="84" y="58"/>
                    </a:lnTo>
                    <a:lnTo>
                      <a:pt x="95" y="55"/>
                    </a:lnTo>
                    <a:lnTo>
                      <a:pt x="107" y="50"/>
                    </a:lnTo>
                    <a:lnTo>
                      <a:pt x="108" y="49"/>
                    </a:lnTo>
                    <a:lnTo>
                      <a:pt x="108" y="47"/>
                    </a:lnTo>
                    <a:lnTo>
                      <a:pt x="108" y="46"/>
                    </a:lnTo>
                    <a:lnTo>
                      <a:pt x="107" y="44"/>
                    </a:lnTo>
                    <a:lnTo>
                      <a:pt x="104" y="38"/>
                    </a:lnTo>
                    <a:lnTo>
                      <a:pt x="98" y="32"/>
                    </a:lnTo>
                    <a:lnTo>
                      <a:pt x="91" y="25"/>
                    </a:lnTo>
                    <a:lnTo>
                      <a:pt x="84" y="20"/>
                    </a:lnTo>
                    <a:lnTo>
                      <a:pt x="75" y="13"/>
                    </a:lnTo>
                    <a:lnTo>
                      <a:pt x="66" y="9"/>
                    </a:lnTo>
                    <a:lnTo>
                      <a:pt x="58" y="5"/>
                    </a:lnTo>
                    <a:lnTo>
                      <a:pt x="50" y="3"/>
                    </a:lnTo>
                    <a:lnTo>
                      <a:pt x="41" y="1"/>
                    </a:lnTo>
                    <a:lnTo>
                      <a:pt x="33" y="1"/>
                    </a:lnTo>
                    <a:lnTo>
                      <a:pt x="25" y="0"/>
                    </a:lnTo>
                    <a:lnTo>
                      <a:pt x="19" y="0"/>
                    </a:lnTo>
                    <a:lnTo>
                      <a:pt x="14"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08" name="Freeform 178"/>
              <p:cNvSpPr>
                <a:spLocks noChangeArrowheads="1"/>
              </p:cNvSpPr>
              <p:nvPr/>
            </p:nvSpPr>
            <p:spPr bwMode="auto">
              <a:xfrm>
                <a:off x="4450" y="90"/>
                <a:ext cx="103" cy="67"/>
              </a:xfrm>
              <a:custGeom>
                <a:avLst/>
                <a:gdLst>
                  <a:gd name="T0" fmla="*/ 1679 w 113"/>
                  <a:gd name="T1" fmla="*/ 10266 h 67"/>
                  <a:gd name="T2" fmla="*/ 1488 w 113"/>
                  <a:gd name="T3" fmla="*/ 11022 h 67"/>
                  <a:gd name="T4" fmla="*/ 1319 w 113"/>
                  <a:gd name="T5" fmla="*/ 11852 h 67"/>
                  <a:gd name="T6" fmla="*/ 1169 w 113"/>
                  <a:gd name="T7" fmla="*/ 11852 h 67"/>
                  <a:gd name="T8" fmla="*/ 986 w 113"/>
                  <a:gd name="T9" fmla="*/ 11804 h 67"/>
                  <a:gd name="T10" fmla="*/ 835 w 113"/>
                  <a:gd name="T11" fmla="*/ 10986 h 67"/>
                  <a:gd name="T12" fmla="*/ 689 w 113"/>
                  <a:gd name="T13" fmla="*/ 10198 h 67"/>
                  <a:gd name="T14" fmla="*/ 565 w 113"/>
                  <a:gd name="T15" fmla="*/ 9458 h 67"/>
                  <a:gd name="T16" fmla="*/ 424 w 113"/>
                  <a:gd name="T17" fmla="*/ 7843 h 67"/>
                  <a:gd name="T18" fmla="*/ 329 w 113"/>
                  <a:gd name="T19" fmla="*/ 6671 h 67"/>
                  <a:gd name="T20" fmla="*/ 244 w 113"/>
                  <a:gd name="T21" fmla="*/ 5370 h 67"/>
                  <a:gd name="T22" fmla="*/ 182 w 113"/>
                  <a:gd name="T23" fmla="*/ 4323 h 67"/>
                  <a:gd name="T24" fmla="*/ 149 w 113"/>
                  <a:gd name="T25" fmla="*/ 3032 h 67"/>
                  <a:gd name="T26" fmla="*/ 149 w 113"/>
                  <a:gd name="T27" fmla="*/ 2445 h 67"/>
                  <a:gd name="T28" fmla="*/ 149 w 113"/>
                  <a:gd name="T29" fmla="*/ 1961 h 67"/>
                  <a:gd name="T30" fmla="*/ 160 w 113"/>
                  <a:gd name="T31" fmla="*/ 1961 h 67"/>
                  <a:gd name="T32" fmla="*/ 170 w 113"/>
                  <a:gd name="T33" fmla="*/ 1827 h 67"/>
                  <a:gd name="T34" fmla="*/ 192 w 113"/>
                  <a:gd name="T35" fmla="*/ 1827 h 67"/>
                  <a:gd name="T36" fmla="*/ 192 w 113"/>
                  <a:gd name="T37" fmla="*/ 0 h 67"/>
                  <a:gd name="T38" fmla="*/ 149 w 113"/>
                  <a:gd name="T39" fmla="*/ 0 h 67"/>
                  <a:gd name="T40" fmla="*/ 5 w 113"/>
                  <a:gd name="T41" fmla="*/ 2 h 67"/>
                  <a:gd name="T42" fmla="*/ 4 w 113"/>
                  <a:gd name="T43" fmla="*/ 4 h 67"/>
                  <a:gd name="T44" fmla="*/ 1 w 113"/>
                  <a:gd name="T45" fmla="*/ 1582 h 67"/>
                  <a:gd name="T46" fmla="*/ 0 w 113"/>
                  <a:gd name="T47" fmla="*/ 2445 h 67"/>
                  <a:gd name="T48" fmla="*/ 2 w 113"/>
                  <a:gd name="T49" fmla="*/ 3769 h 67"/>
                  <a:gd name="T50" fmla="*/ 5 w 113"/>
                  <a:gd name="T51" fmla="*/ 5314 h 67"/>
                  <a:gd name="T52" fmla="*/ 149 w 113"/>
                  <a:gd name="T53" fmla="*/ 6586 h 67"/>
                  <a:gd name="T54" fmla="*/ 230 w 113"/>
                  <a:gd name="T55" fmla="*/ 8168 h 67"/>
                  <a:gd name="T56" fmla="*/ 349 w 113"/>
                  <a:gd name="T57" fmla="*/ 9558 h 67"/>
                  <a:gd name="T58" fmla="*/ 471 w 113"/>
                  <a:gd name="T59" fmla="*/ 10903 h 67"/>
                  <a:gd name="T60" fmla="*/ 648 w 113"/>
                  <a:gd name="T61" fmla="*/ 11852 h 67"/>
                  <a:gd name="T62" fmla="*/ 809 w 113"/>
                  <a:gd name="T63" fmla="*/ 12739 h 67"/>
                  <a:gd name="T64" fmla="*/ 969 w 113"/>
                  <a:gd name="T65" fmla="*/ 13526 h 67"/>
                  <a:gd name="T66" fmla="*/ 1169 w 113"/>
                  <a:gd name="T67" fmla="*/ 13611 h 67"/>
                  <a:gd name="T68" fmla="*/ 1333 w 113"/>
                  <a:gd name="T69" fmla="*/ 13611 h 67"/>
                  <a:gd name="T70" fmla="*/ 1519 w 113"/>
                  <a:gd name="T71" fmla="*/ 12973 h 67"/>
                  <a:gd name="T72" fmla="*/ 1713 w 113"/>
                  <a:gd name="T73" fmla="*/ 12081 h 67"/>
                  <a:gd name="T74" fmla="*/ 1679 w 113"/>
                  <a:gd name="T75" fmla="*/ 10266 h 6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3"/>
                  <a:gd name="T115" fmla="*/ 0 h 67"/>
                  <a:gd name="T116" fmla="*/ 113 w 113"/>
                  <a:gd name="T117" fmla="*/ 67 h 6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3" h="67">
                    <a:moveTo>
                      <a:pt x="109" y="51"/>
                    </a:moveTo>
                    <a:lnTo>
                      <a:pt x="97" y="55"/>
                    </a:lnTo>
                    <a:lnTo>
                      <a:pt x="86" y="59"/>
                    </a:lnTo>
                    <a:lnTo>
                      <a:pt x="76" y="59"/>
                    </a:lnTo>
                    <a:lnTo>
                      <a:pt x="65" y="58"/>
                    </a:lnTo>
                    <a:lnTo>
                      <a:pt x="55" y="54"/>
                    </a:lnTo>
                    <a:lnTo>
                      <a:pt x="45" y="50"/>
                    </a:lnTo>
                    <a:lnTo>
                      <a:pt x="37" y="46"/>
                    </a:lnTo>
                    <a:lnTo>
                      <a:pt x="28" y="39"/>
                    </a:lnTo>
                    <a:lnTo>
                      <a:pt x="22" y="33"/>
                    </a:lnTo>
                    <a:lnTo>
                      <a:pt x="17" y="27"/>
                    </a:lnTo>
                    <a:lnTo>
                      <a:pt x="12" y="21"/>
                    </a:lnTo>
                    <a:lnTo>
                      <a:pt x="9" y="16"/>
                    </a:lnTo>
                    <a:lnTo>
                      <a:pt x="9" y="13"/>
                    </a:lnTo>
                    <a:lnTo>
                      <a:pt x="9" y="10"/>
                    </a:lnTo>
                    <a:lnTo>
                      <a:pt x="10" y="10"/>
                    </a:lnTo>
                    <a:lnTo>
                      <a:pt x="11" y="9"/>
                    </a:lnTo>
                    <a:lnTo>
                      <a:pt x="13" y="9"/>
                    </a:lnTo>
                    <a:lnTo>
                      <a:pt x="13" y="0"/>
                    </a:lnTo>
                    <a:lnTo>
                      <a:pt x="9" y="0"/>
                    </a:lnTo>
                    <a:lnTo>
                      <a:pt x="6" y="2"/>
                    </a:lnTo>
                    <a:lnTo>
                      <a:pt x="4" y="4"/>
                    </a:lnTo>
                    <a:lnTo>
                      <a:pt x="1" y="7"/>
                    </a:lnTo>
                    <a:lnTo>
                      <a:pt x="0" y="13"/>
                    </a:lnTo>
                    <a:lnTo>
                      <a:pt x="2" y="19"/>
                    </a:lnTo>
                    <a:lnTo>
                      <a:pt x="5" y="26"/>
                    </a:lnTo>
                    <a:lnTo>
                      <a:pt x="9" y="32"/>
                    </a:lnTo>
                    <a:lnTo>
                      <a:pt x="16" y="40"/>
                    </a:lnTo>
                    <a:lnTo>
                      <a:pt x="23" y="47"/>
                    </a:lnTo>
                    <a:lnTo>
                      <a:pt x="31" y="53"/>
                    </a:lnTo>
                    <a:lnTo>
                      <a:pt x="42" y="59"/>
                    </a:lnTo>
                    <a:lnTo>
                      <a:pt x="53" y="63"/>
                    </a:lnTo>
                    <a:lnTo>
                      <a:pt x="63" y="66"/>
                    </a:lnTo>
                    <a:lnTo>
                      <a:pt x="76" y="67"/>
                    </a:lnTo>
                    <a:lnTo>
                      <a:pt x="88" y="67"/>
                    </a:lnTo>
                    <a:lnTo>
                      <a:pt x="100" y="64"/>
                    </a:lnTo>
                    <a:lnTo>
                      <a:pt x="113" y="60"/>
                    </a:lnTo>
                    <a:lnTo>
                      <a:pt x="109"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09" name="Freeform 179"/>
              <p:cNvSpPr>
                <a:spLocks noChangeArrowheads="1"/>
              </p:cNvSpPr>
              <p:nvPr/>
            </p:nvSpPr>
            <p:spPr bwMode="auto">
              <a:xfrm>
                <a:off x="4522" y="100"/>
                <a:ext cx="45" cy="52"/>
              </a:xfrm>
              <a:custGeom>
                <a:avLst/>
                <a:gdLst>
                  <a:gd name="T0" fmla="*/ 0 w 48"/>
                  <a:gd name="T1" fmla="*/ 3612 h 51"/>
                  <a:gd name="T2" fmla="*/ 428 w 48"/>
                  <a:gd name="T3" fmla="*/ 4884 h 51"/>
                  <a:gd name="T4" fmla="*/ 695 w 48"/>
                  <a:gd name="T5" fmla="*/ 7665 h 51"/>
                  <a:gd name="T6" fmla="*/ 1063 w 48"/>
                  <a:gd name="T7" fmla="*/ 9628 h 51"/>
                  <a:gd name="T8" fmla="*/ 1276 w 48"/>
                  <a:gd name="T9" fmla="*/ 12725 h 51"/>
                  <a:gd name="T10" fmla="*/ 1526 w 48"/>
                  <a:gd name="T11" fmla="*/ 15046 h 51"/>
                  <a:gd name="T12" fmla="*/ 1626 w 48"/>
                  <a:gd name="T13" fmla="*/ 17195 h 51"/>
                  <a:gd name="T14" fmla="*/ 1724 w 48"/>
                  <a:gd name="T15" fmla="*/ 17486 h 51"/>
                  <a:gd name="T16" fmla="*/ 1727 w 48"/>
                  <a:gd name="T17" fmla="*/ 17195 h 51"/>
                  <a:gd name="T18" fmla="*/ 1903 w 48"/>
                  <a:gd name="T19" fmla="*/ 20481 h 51"/>
                  <a:gd name="T20" fmla="*/ 1949 w 48"/>
                  <a:gd name="T21" fmla="*/ 18985 h 51"/>
                  <a:gd name="T22" fmla="*/ 2021 w 48"/>
                  <a:gd name="T23" fmla="*/ 17605 h 51"/>
                  <a:gd name="T24" fmla="*/ 2021 w 48"/>
                  <a:gd name="T25" fmla="*/ 16330 h 51"/>
                  <a:gd name="T26" fmla="*/ 1949 w 48"/>
                  <a:gd name="T27" fmla="*/ 15125 h 51"/>
                  <a:gd name="T28" fmla="*/ 1833 w 48"/>
                  <a:gd name="T29" fmla="*/ 12725 h 51"/>
                  <a:gd name="T30" fmla="*/ 1530 w 48"/>
                  <a:gd name="T31" fmla="*/ 9628 h 51"/>
                  <a:gd name="T32" fmla="*/ 1273 w 48"/>
                  <a:gd name="T33" fmla="*/ 7120 h 51"/>
                  <a:gd name="T34" fmla="*/ 941 w 48"/>
                  <a:gd name="T35" fmla="*/ 4214 h 51"/>
                  <a:gd name="T36" fmla="*/ 546 w 48"/>
                  <a:gd name="T37" fmla="*/ 119 h 51"/>
                  <a:gd name="T38" fmla="*/ 4 w 48"/>
                  <a:gd name="T39" fmla="*/ 0 h 51"/>
                  <a:gd name="T40" fmla="*/ 0 w 48"/>
                  <a:gd name="T41" fmla="*/ 3612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51"/>
                  <a:gd name="T65" fmla="*/ 48 w 48"/>
                  <a:gd name="T66" fmla="*/ 51 h 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51">
                    <a:moveTo>
                      <a:pt x="0" y="9"/>
                    </a:moveTo>
                    <a:lnTo>
                      <a:pt x="9" y="13"/>
                    </a:lnTo>
                    <a:lnTo>
                      <a:pt x="17" y="19"/>
                    </a:lnTo>
                    <a:lnTo>
                      <a:pt x="25" y="24"/>
                    </a:lnTo>
                    <a:lnTo>
                      <a:pt x="31" y="31"/>
                    </a:lnTo>
                    <a:lnTo>
                      <a:pt x="36" y="37"/>
                    </a:lnTo>
                    <a:lnTo>
                      <a:pt x="39" y="42"/>
                    </a:lnTo>
                    <a:lnTo>
                      <a:pt x="40" y="43"/>
                    </a:lnTo>
                    <a:lnTo>
                      <a:pt x="41" y="42"/>
                    </a:lnTo>
                    <a:lnTo>
                      <a:pt x="45" y="51"/>
                    </a:lnTo>
                    <a:lnTo>
                      <a:pt x="47" y="47"/>
                    </a:lnTo>
                    <a:lnTo>
                      <a:pt x="48" y="44"/>
                    </a:lnTo>
                    <a:lnTo>
                      <a:pt x="48" y="41"/>
                    </a:lnTo>
                    <a:lnTo>
                      <a:pt x="47" y="38"/>
                    </a:lnTo>
                    <a:lnTo>
                      <a:pt x="43" y="31"/>
                    </a:lnTo>
                    <a:lnTo>
                      <a:pt x="37" y="24"/>
                    </a:lnTo>
                    <a:lnTo>
                      <a:pt x="30" y="18"/>
                    </a:lnTo>
                    <a:lnTo>
                      <a:pt x="22" y="11"/>
                    </a:lnTo>
                    <a:lnTo>
                      <a:pt x="13" y="6"/>
                    </a:lnTo>
                    <a:lnTo>
                      <a:pt x="4"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10" name="Freeform 180"/>
              <p:cNvSpPr>
                <a:spLocks noChangeArrowheads="1"/>
              </p:cNvSpPr>
              <p:nvPr/>
            </p:nvSpPr>
            <p:spPr bwMode="auto">
              <a:xfrm>
                <a:off x="4464" y="90"/>
                <a:ext cx="45" cy="14"/>
              </a:xfrm>
              <a:custGeom>
                <a:avLst/>
                <a:gdLst>
                  <a:gd name="T0" fmla="*/ 0 w 59"/>
                  <a:gd name="T1" fmla="*/ 2383 h 18"/>
                  <a:gd name="T2" fmla="*/ 2 w 59"/>
                  <a:gd name="T3" fmla="*/ 2383 h 18"/>
                  <a:gd name="T4" fmla="*/ 12 w 59"/>
                  <a:gd name="T5" fmla="*/ 2383 h 18"/>
                  <a:gd name="T6" fmla="*/ 16 w 59"/>
                  <a:gd name="T7" fmla="*/ 2383 h 18"/>
                  <a:gd name="T8" fmla="*/ 24 w 59"/>
                  <a:gd name="T9" fmla="*/ 2649 h 18"/>
                  <a:gd name="T10" fmla="*/ 33 w 59"/>
                  <a:gd name="T11" fmla="*/ 2943 h 18"/>
                  <a:gd name="T12" fmla="*/ 41 w 59"/>
                  <a:gd name="T13" fmla="*/ 3633 h 18"/>
                  <a:gd name="T14" fmla="*/ 50 w 59"/>
                  <a:gd name="T15" fmla="*/ 4207 h 18"/>
                  <a:gd name="T16" fmla="*/ 58 w 59"/>
                  <a:gd name="T17" fmla="*/ 4984 h 18"/>
                  <a:gd name="T18" fmla="*/ 62 w 59"/>
                  <a:gd name="T19" fmla="*/ 2383 h 18"/>
                  <a:gd name="T20" fmla="*/ 53 w 59"/>
                  <a:gd name="T21" fmla="*/ 1738 h 18"/>
                  <a:gd name="T22" fmla="*/ 43 w 59"/>
                  <a:gd name="T23" fmla="*/ 2 h 18"/>
                  <a:gd name="T24" fmla="*/ 35 w 59"/>
                  <a:gd name="T25" fmla="*/ 2 h 18"/>
                  <a:gd name="T26" fmla="*/ 25 w 59"/>
                  <a:gd name="T27" fmla="*/ 0 h 18"/>
                  <a:gd name="T28" fmla="*/ 16 w 59"/>
                  <a:gd name="T29" fmla="*/ 0 h 18"/>
                  <a:gd name="T30" fmla="*/ 12 w 59"/>
                  <a:gd name="T31" fmla="*/ 0 h 18"/>
                  <a:gd name="T32" fmla="*/ 2 w 59"/>
                  <a:gd name="T33" fmla="*/ 0 h 18"/>
                  <a:gd name="T34" fmla="*/ 0 w 59"/>
                  <a:gd name="T35" fmla="*/ 0 h 18"/>
                  <a:gd name="T36" fmla="*/ 0 w 59"/>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9"/>
                  <a:gd name="T58" fmla="*/ 0 h 18"/>
                  <a:gd name="T59" fmla="*/ 59 w 5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9" h="18">
                    <a:moveTo>
                      <a:pt x="0" y="9"/>
                    </a:moveTo>
                    <a:lnTo>
                      <a:pt x="5" y="9"/>
                    </a:lnTo>
                    <a:lnTo>
                      <a:pt x="10" y="9"/>
                    </a:lnTo>
                    <a:lnTo>
                      <a:pt x="16" y="9"/>
                    </a:lnTo>
                    <a:lnTo>
                      <a:pt x="24" y="10"/>
                    </a:lnTo>
                    <a:lnTo>
                      <a:pt x="31" y="11"/>
                    </a:lnTo>
                    <a:lnTo>
                      <a:pt x="40" y="13"/>
                    </a:lnTo>
                    <a:lnTo>
                      <a:pt x="47" y="15"/>
                    </a:lnTo>
                    <a:lnTo>
                      <a:pt x="55" y="18"/>
                    </a:lnTo>
                    <a:lnTo>
                      <a:pt x="59" y="9"/>
                    </a:lnTo>
                    <a:lnTo>
                      <a:pt x="50" y="6"/>
                    </a:lnTo>
                    <a:lnTo>
                      <a:pt x="42" y="4"/>
                    </a:lnTo>
                    <a:lnTo>
                      <a:pt x="33" y="2"/>
                    </a:lnTo>
                    <a:lnTo>
                      <a:pt x="25" y="0"/>
                    </a:lnTo>
                    <a:lnTo>
                      <a:pt x="16" y="0"/>
                    </a:lnTo>
                    <a:lnTo>
                      <a:pt x="10" y="0"/>
                    </a:lnTo>
                    <a:lnTo>
                      <a:pt x="5" y="0"/>
                    </a:lnTo>
                    <a:lnTo>
                      <a:pt x="0"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11" name="Freeform 181"/>
              <p:cNvSpPr>
                <a:spLocks noChangeArrowheads="1"/>
              </p:cNvSpPr>
              <p:nvPr/>
            </p:nvSpPr>
            <p:spPr bwMode="auto">
              <a:xfrm>
                <a:off x="1243" y="97"/>
                <a:ext cx="97" cy="57"/>
              </a:xfrm>
              <a:custGeom>
                <a:avLst/>
                <a:gdLst>
                  <a:gd name="T0" fmla="*/ 98 w 108"/>
                  <a:gd name="T1" fmla="*/ 0 h 58"/>
                  <a:gd name="T2" fmla="*/ 4 w 108"/>
                  <a:gd name="T3" fmla="*/ 0 h 58"/>
                  <a:gd name="T4" fmla="*/ 4 w 108"/>
                  <a:gd name="T5" fmla="*/ 1 h 58"/>
                  <a:gd name="T6" fmla="*/ 2 w 108"/>
                  <a:gd name="T7" fmla="*/ 2 h 58"/>
                  <a:gd name="T8" fmla="*/ 1 w 108"/>
                  <a:gd name="T9" fmla="*/ 3 h 58"/>
                  <a:gd name="T10" fmla="*/ 0 w 108"/>
                  <a:gd name="T11" fmla="*/ 2199 h 58"/>
                  <a:gd name="T12" fmla="*/ 2 w 108"/>
                  <a:gd name="T13" fmla="*/ 3059 h 58"/>
                  <a:gd name="T14" fmla="*/ 4 w 108"/>
                  <a:gd name="T15" fmla="*/ 5251 h 58"/>
                  <a:gd name="T16" fmla="*/ 4 w 108"/>
                  <a:gd name="T17" fmla="*/ 6723 h 58"/>
                  <a:gd name="T18" fmla="*/ 128 w 108"/>
                  <a:gd name="T19" fmla="*/ 8616 h 58"/>
                  <a:gd name="T20" fmla="*/ 181 w 108"/>
                  <a:gd name="T21" fmla="*/ 10534 h 58"/>
                  <a:gd name="T22" fmla="*/ 273 w 108"/>
                  <a:gd name="T23" fmla="*/ 11648 h 58"/>
                  <a:gd name="T24" fmla="*/ 348 w 108"/>
                  <a:gd name="T25" fmla="*/ 13039 h 58"/>
                  <a:gd name="T26" fmla="*/ 444 w 108"/>
                  <a:gd name="T27" fmla="*/ 14662 h 58"/>
                  <a:gd name="T28" fmla="*/ 522 w 108"/>
                  <a:gd name="T29" fmla="*/ 14935 h 58"/>
                  <a:gd name="T30" fmla="*/ 632 w 108"/>
                  <a:gd name="T31" fmla="*/ 15386 h 58"/>
                  <a:gd name="T32" fmla="*/ 744 w 108"/>
                  <a:gd name="T33" fmla="*/ 15386 h 58"/>
                  <a:gd name="T34" fmla="*/ 847 w 108"/>
                  <a:gd name="T35" fmla="*/ 14881 h 58"/>
                  <a:gd name="T36" fmla="*/ 945 w 108"/>
                  <a:gd name="T37" fmla="*/ 13699 h 58"/>
                  <a:gd name="T38" fmla="*/ 946 w 108"/>
                  <a:gd name="T39" fmla="*/ 13039 h 58"/>
                  <a:gd name="T40" fmla="*/ 946 w 108"/>
                  <a:gd name="T41" fmla="*/ 12614 h 58"/>
                  <a:gd name="T42" fmla="*/ 946 w 108"/>
                  <a:gd name="T43" fmla="*/ 12428 h 58"/>
                  <a:gd name="T44" fmla="*/ 945 w 108"/>
                  <a:gd name="T45" fmla="*/ 11648 h 58"/>
                  <a:gd name="T46" fmla="*/ 907 w 108"/>
                  <a:gd name="T47" fmla="*/ 10534 h 58"/>
                  <a:gd name="T48" fmla="*/ 856 w 108"/>
                  <a:gd name="T49" fmla="*/ 8616 h 58"/>
                  <a:gd name="T50" fmla="*/ 803 w 108"/>
                  <a:gd name="T51" fmla="*/ 6723 h 58"/>
                  <a:gd name="T52" fmla="*/ 744 w 108"/>
                  <a:gd name="T53" fmla="*/ 5251 h 58"/>
                  <a:gd name="T54" fmla="*/ 654 w 108"/>
                  <a:gd name="T55" fmla="*/ 3325 h 58"/>
                  <a:gd name="T56" fmla="*/ 581 w 108"/>
                  <a:gd name="T57" fmla="*/ 2387 h 58"/>
                  <a:gd name="T58" fmla="*/ 510 w 108"/>
                  <a:gd name="T59" fmla="*/ 1842 h 58"/>
                  <a:gd name="T60" fmla="*/ 444 w 108"/>
                  <a:gd name="T61" fmla="*/ 3 h 58"/>
                  <a:gd name="T62" fmla="*/ 358 w 108"/>
                  <a:gd name="T63" fmla="*/ 1 h 58"/>
                  <a:gd name="T64" fmla="*/ 288 w 108"/>
                  <a:gd name="T65" fmla="*/ 0 h 58"/>
                  <a:gd name="T66" fmla="*/ 216 w 108"/>
                  <a:gd name="T67" fmla="*/ 0 h 58"/>
                  <a:gd name="T68" fmla="*/ 154 w 108"/>
                  <a:gd name="T69" fmla="*/ 0 h 58"/>
                  <a:gd name="T70" fmla="*/ 120 w 108"/>
                  <a:gd name="T71" fmla="*/ 0 h 58"/>
                  <a:gd name="T72" fmla="*/ 98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10" y="0"/>
                    </a:moveTo>
                    <a:lnTo>
                      <a:pt x="6" y="0"/>
                    </a:lnTo>
                    <a:lnTo>
                      <a:pt x="4" y="1"/>
                    </a:lnTo>
                    <a:lnTo>
                      <a:pt x="2" y="2"/>
                    </a:lnTo>
                    <a:lnTo>
                      <a:pt x="1" y="3"/>
                    </a:lnTo>
                    <a:lnTo>
                      <a:pt x="0" y="8"/>
                    </a:lnTo>
                    <a:lnTo>
                      <a:pt x="2" y="12"/>
                    </a:lnTo>
                    <a:lnTo>
                      <a:pt x="4" y="19"/>
                    </a:lnTo>
                    <a:lnTo>
                      <a:pt x="8" y="25"/>
                    </a:lnTo>
                    <a:lnTo>
                      <a:pt x="15" y="32"/>
                    </a:lnTo>
                    <a:lnTo>
                      <a:pt x="22" y="39"/>
                    </a:lnTo>
                    <a:lnTo>
                      <a:pt x="31" y="44"/>
                    </a:lnTo>
                    <a:lnTo>
                      <a:pt x="40" y="49"/>
                    </a:lnTo>
                    <a:lnTo>
                      <a:pt x="50" y="54"/>
                    </a:lnTo>
                    <a:lnTo>
                      <a:pt x="60" y="57"/>
                    </a:lnTo>
                    <a:lnTo>
                      <a:pt x="72" y="58"/>
                    </a:lnTo>
                    <a:lnTo>
                      <a:pt x="84" y="58"/>
                    </a:lnTo>
                    <a:lnTo>
                      <a:pt x="95" y="55"/>
                    </a:lnTo>
                    <a:lnTo>
                      <a:pt x="107" y="51"/>
                    </a:lnTo>
                    <a:lnTo>
                      <a:pt x="108" y="49"/>
                    </a:lnTo>
                    <a:lnTo>
                      <a:pt x="108" y="47"/>
                    </a:lnTo>
                    <a:lnTo>
                      <a:pt x="108" y="46"/>
                    </a:lnTo>
                    <a:lnTo>
                      <a:pt x="107" y="44"/>
                    </a:lnTo>
                    <a:lnTo>
                      <a:pt x="104" y="39"/>
                    </a:lnTo>
                    <a:lnTo>
                      <a:pt x="98" y="32"/>
                    </a:lnTo>
                    <a:lnTo>
                      <a:pt x="91" y="25"/>
                    </a:lnTo>
                    <a:lnTo>
                      <a:pt x="84" y="19"/>
                    </a:lnTo>
                    <a:lnTo>
                      <a:pt x="75" y="13"/>
                    </a:lnTo>
                    <a:lnTo>
                      <a:pt x="66" y="9"/>
                    </a:lnTo>
                    <a:lnTo>
                      <a:pt x="58" y="6"/>
                    </a:lnTo>
                    <a:lnTo>
                      <a:pt x="50" y="3"/>
                    </a:lnTo>
                    <a:lnTo>
                      <a:pt x="41" y="1"/>
                    </a:lnTo>
                    <a:lnTo>
                      <a:pt x="33" y="0"/>
                    </a:lnTo>
                    <a:lnTo>
                      <a:pt x="25" y="0"/>
                    </a:lnTo>
                    <a:lnTo>
                      <a:pt x="19" y="0"/>
                    </a:lnTo>
                    <a:lnTo>
                      <a:pt x="14" y="0"/>
                    </a:lnTo>
                    <a:lnTo>
                      <a:pt x="10"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12" name="Freeform 182"/>
              <p:cNvSpPr>
                <a:spLocks noChangeArrowheads="1"/>
              </p:cNvSpPr>
              <p:nvPr/>
            </p:nvSpPr>
            <p:spPr bwMode="auto">
              <a:xfrm>
                <a:off x="1240" y="93"/>
                <a:ext cx="103" cy="67"/>
              </a:xfrm>
              <a:custGeom>
                <a:avLst/>
                <a:gdLst>
                  <a:gd name="T0" fmla="*/ 1679 w 113"/>
                  <a:gd name="T1" fmla="*/ 10198 h 67"/>
                  <a:gd name="T2" fmla="*/ 1492 w 113"/>
                  <a:gd name="T3" fmla="*/ 11022 h 67"/>
                  <a:gd name="T4" fmla="*/ 1322 w 113"/>
                  <a:gd name="T5" fmla="*/ 11804 h 67"/>
                  <a:gd name="T6" fmla="*/ 1169 w 113"/>
                  <a:gd name="T7" fmla="*/ 11804 h 67"/>
                  <a:gd name="T8" fmla="*/ 986 w 113"/>
                  <a:gd name="T9" fmla="*/ 11713 h 67"/>
                  <a:gd name="T10" fmla="*/ 835 w 113"/>
                  <a:gd name="T11" fmla="*/ 10903 h 67"/>
                  <a:gd name="T12" fmla="*/ 689 w 113"/>
                  <a:gd name="T13" fmla="*/ 10145 h 67"/>
                  <a:gd name="T14" fmla="*/ 565 w 113"/>
                  <a:gd name="T15" fmla="*/ 9047 h 67"/>
                  <a:gd name="T16" fmla="*/ 424 w 113"/>
                  <a:gd name="T17" fmla="*/ 7698 h 67"/>
                  <a:gd name="T18" fmla="*/ 329 w 113"/>
                  <a:gd name="T19" fmla="*/ 6671 h 67"/>
                  <a:gd name="T20" fmla="*/ 244 w 113"/>
                  <a:gd name="T21" fmla="*/ 5314 h 67"/>
                  <a:gd name="T22" fmla="*/ 182 w 113"/>
                  <a:gd name="T23" fmla="*/ 4323 h 67"/>
                  <a:gd name="T24" fmla="*/ 149 w 113"/>
                  <a:gd name="T25" fmla="*/ 2806 h 67"/>
                  <a:gd name="T26" fmla="*/ 149 w 113"/>
                  <a:gd name="T27" fmla="*/ 2266 h 67"/>
                  <a:gd name="T28" fmla="*/ 149 w 113"/>
                  <a:gd name="T29" fmla="*/ 1961 h 67"/>
                  <a:gd name="T30" fmla="*/ 160 w 113"/>
                  <a:gd name="T31" fmla="*/ 1701 h 67"/>
                  <a:gd name="T32" fmla="*/ 170 w 113"/>
                  <a:gd name="T33" fmla="*/ 1701 h 67"/>
                  <a:gd name="T34" fmla="*/ 202 w 113"/>
                  <a:gd name="T35" fmla="*/ 1701 h 67"/>
                  <a:gd name="T36" fmla="*/ 202 w 113"/>
                  <a:gd name="T37" fmla="*/ 0 h 67"/>
                  <a:gd name="T38" fmla="*/ 149 w 113"/>
                  <a:gd name="T39" fmla="*/ 0 h 67"/>
                  <a:gd name="T40" fmla="*/ 5 w 113"/>
                  <a:gd name="T41" fmla="*/ 1 h 67"/>
                  <a:gd name="T42" fmla="*/ 4 w 113"/>
                  <a:gd name="T43" fmla="*/ 3 h 67"/>
                  <a:gd name="T44" fmla="*/ 1 w 113"/>
                  <a:gd name="T45" fmla="*/ 72 h 67"/>
                  <a:gd name="T46" fmla="*/ 0 w 113"/>
                  <a:gd name="T47" fmla="*/ 2266 h 67"/>
                  <a:gd name="T48" fmla="*/ 2 w 113"/>
                  <a:gd name="T49" fmla="*/ 3480 h 67"/>
                  <a:gd name="T50" fmla="*/ 5 w 113"/>
                  <a:gd name="T51" fmla="*/ 4992 h 67"/>
                  <a:gd name="T52" fmla="*/ 149 w 113"/>
                  <a:gd name="T53" fmla="*/ 6586 h 67"/>
                  <a:gd name="T54" fmla="*/ 230 w 113"/>
                  <a:gd name="T55" fmla="*/ 7843 h 67"/>
                  <a:gd name="T56" fmla="*/ 349 w 113"/>
                  <a:gd name="T57" fmla="*/ 9458 h 67"/>
                  <a:gd name="T58" fmla="*/ 501 w 113"/>
                  <a:gd name="T59" fmla="*/ 10443 h 67"/>
                  <a:gd name="T60" fmla="*/ 648 w 113"/>
                  <a:gd name="T61" fmla="*/ 11804 h 67"/>
                  <a:gd name="T62" fmla="*/ 809 w 113"/>
                  <a:gd name="T63" fmla="*/ 12673 h 67"/>
                  <a:gd name="T64" fmla="*/ 969 w 113"/>
                  <a:gd name="T65" fmla="*/ 13526 h 67"/>
                  <a:gd name="T66" fmla="*/ 1169 w 113"/>
                  <a:gd name="T67" fmla="*/ 13611 h 67"/>
                  <a:gd name="T68" fmla="*/ 1333 w 113"/>
                  <a:gd name="T69" fmla="*/ 13611 h 67"/>
                  <a:gd name="T70" fmla="*/ 1519 w 113"/>
                  <a:gd name="T71" fmla="*/ 12739 h 67"/>
                  <a:gd name="T72" fmla="*/ 1713 w 113"/>
                  <a:gd name="T73" fmla="*/ 11804 h 67"/>
                  <a:gd name="T74" fmla="*/ 1679 w 113"/>
                  <a:gd name="T75" fmla="*/ 10198 h 6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3"/>
                  <a:gd name="T115" fmla="*/ 0 h 67"/>
                  <a:gd name="T116" fmla="*/ 113 w 113"/>
                  <a:gd name="T117" fmla="*/ 67 h 6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3" h="67">
                    <a:moveTo>
                      <a:pt x="109" y="50"/>
                    </a:moveTo>
                    <a:lnTo>
                      <a:pt x="98" y="55"/>
                    </a:lnTo>
                    <a:lnTo>
                      <a:pt x="87" y="58"/>
                    </a:lnTo>
                    <a:lnTo>
                      <a:pt x="76" y="58"/>
                    </a:lnTo>
                    <a:lnTo>
                      <a:pt x="65" y="57"/>
                    </a:lnTo>
                    <a:lnTo>
                      <a:pt x="55" y="53"/>
                    </a:lnTo>
                    <a:lnTo>
                      <a:pt x="45" y="49"/>
                    </a:lnTo>
                    <a:lnTo>
                      <a:pt x="37" y="45"/>
                    </a:lnTo>
                    <a:lnTo>
                      <a:pt x="28" y="38"/>
                    </a:lnTo>
                    <a:lnTo>
                      <a:pt x="22" y="33"/>
                    </a:lnTo>
                    <a:lnTo>
                      <a:pt x="17" y="26"/>
                    </a:lnTo>
                    <a:lnTo>
                      <a:pt x="12" y="21"/>
                    </a:lnTo>
                    <a:lnTo>
                      <a:pt x="9" y="15"/>
                    </a:lnTo>
                    <a:lnTo>
                      <a:pt x="9" y="12"/>
                    </a:lnTo>
                    <a:lnTo>
                      <a:pt x="9" y="10"/>
                    </a:lnTo>
                    <a:lnTo>
                      <a:pt x="10" y="8"/>
                    </a:lnTo>
                    <a:lnTo>
                      <a:pt x="11" y="8"/>
                    </a:lnTo>
                    <a:lnTo>
                      <a:pt x="14" y="8"/>
                    </a:lnTo>
                    <a:lnTo>
                      <a:pt x="14" y="0"/>
                    </a:lnTo>
                    <a:lnTo>
                      <a:pt x="9" y="0"/>
                    </a:lnTo>
                    <a:lnTo>
                      <a:pt x="6" y="1"/>
                    </a:lnTo>
                    <a:lnTo>
                      <a:pt x="4" y="3"/>
                    </a:lnTo>
                    <a:lnTo>
                      <a:pt x="1" y="6"/>
                    </a:lnTo>
                    <a:lnTo>
                      <a:pt x="0" y="12"/>
                    </a:lnTo>
                    <a:lnTo>
                      <a:pt x="2" y="18"/>
                    </a:lnTo>
                    <a:lnTo>
                      <a:pt x="5" y="25"/>
                    </a:lnTo>
                    <a:lnTo>
                      <a:pt x="9" y="32"/>
                    </a:lnTo>
                    <a:lnTo>
                      <a:pt x="16" y="39"/>
                    </a:lnTo>
                    <a:lnTo>
                      <a:pt x="23" y="46"/>
                    </a:lnTo>
                    <a:lnTo>
                      <a:pt x="33" y="52"/>
                    </a:lnTo>
                    <a:lnTo>
                      <a:pt x="42" y="58"/>
                    </a:lnTo>
                    <a:lnTo>
                      <a:pt x="53" y="62"/>
                    </a:lnTo>
                    <a:lnTo>
                      <a:pt x="63" y="66"/>
                    </a:lnTo>
                    <a:lnTo>
                      <a:pt x="76" y="67"/>
                    </a:lnTo>
                    <a:lnTo>
                      <a:pt x="88" y="67"/>
                    </a:lnTo>
                    <a:lnTo>
                      <a:pt x="100" y="63"/>
                    </a:lnTo>
                    <a:lnTo>
                      <a:pt x="113" y="58"/>
                    </a:lnTo>
                    <a:lnTo>
                      <a:pt x="109" y="5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13" name="Freeform 183"/>
              <p:cNvSpPr>
                <a:spLocks noChangeArrowheads="1"/>
              </p:cNvSpPr>
              <p:nvPr/>
            </p:nvSpPr>
            <p:spPr bwMode="auto">
              <a:xfrm>
                <a:off x="1314" y="102"/>
                <a:ext cx="44" cy="51"/>
              </a:xfrm>
              <a:custGeom>
                <a:avLst/>
                <a:gdLst>
                  <a:gd name="T0" fmla="*/ 0 w 47"/>
                  <a:gd name="T1" fmla="*/ 4816 h 50"/>
                  <a:gd name="T2" fmla="*/ 419 w 47"/>
                  <a:gd name="T3" fmla="*/ 7078 h 50"/>
                  <a:gd name="T4" fmla="*/ 690 w 47"/>
                  <a:gd name="T5" fmla="*/ 10443 h 50"/>
                  <a:gd name="T6" fmla="*/ 1131 w 47"/>
                  <a:gd name="T7" fmla="*/ 13091 h 50"/>
                  <a:gd name="T8" fmla="*/ 1361 w 47"/>
                  <a:gd name="T9" fmla="*/ 16512 h 50"/>
                  <a:gd name="T10" fmla="*/ 1577 w 47"/>
                  <a:gd name="T11" fmla="*/ 19751 h 50"/>
                  <a:gd name="T12" fmla="*/ 1785 w 47"/>
                  <a:gd name="T13" fmla="*/ 22456 h 50"/>
                  <a:gd name="T14" fmla="*/ 1785 w 47"/>
                  <a:gd name="T15" fmla="*/ 23055 h 50"/>
                  <a:gd name="T16" fmla="*/ 1856 w 47"/>
                  <a:gd name="T17" fmla="*/ 22456 h 50"/>
                  <a:gd name="T18" fmla="*/ 2020 w 47"/>
                  <a:gd name="T19" fmla="*/ 26872 h 50"/>
                  <a:gd name="T20" fmla="*/ 2101 w 47"/>
                  <a:gd name="T21" fmla="*/ 25516 h 50"/>
                  <a:gd name="T22" fmla="*/ 2149 w 47"/>
                  <a:gd name="T23" fmla="*/ 23589 h 50"/>
                  <a:gd name="T24" fmla="*/ 2149 w 47"/>
                  <a:gd name="T25" fmla="*/ 21848 h 50"/>
                  <a:gd name="T26" fmla="*/ 2101 w 47"/>
                  <a:gd name="T27" fmla="*/ 20240 h 50"/>
                  <a:gd name="T28" fmla="*/ 1901 w 47"/>
                  <a:gd name="T29" fmla="*/ 16512 h 50"/>
                  <a:gd name="T30" fmla="*/ 1678 w 47"/>
                  <a:gd name="T31" fmla="*/ 13091 h 50"/>
                  <a:gd name="T32" fmla="*/ 1310 w 47"/>
                  <a:gd name="T33" fmla="*/ 9625 h 50"/>
                  <a:gd name="T34" fmla="*/ 940 w 47"/>
                  <a:gd name="T35" fmla="*/ 5636 h 50"/>
                  <a:gd name="T36" fmla="*/ 537 w 47"/>
                  <a:gd name="T37" fmla="*/ 147 h 50"/>
                  <a:gd name="T38" fmla="*/ 3 w 47"/>
                  <a:gd name="T39" fmla="*/ 0 h 50"/>
                  <a:gd name="T40" fmla="*/ 0 w 47"/>
                  <a:gd name="T41" fmla="*/ 481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7"/>
                  <a:gd name="T64" fmla="*/ 0 h 50"/>
                  <a:gd name="T65" fmla="*/ 47 w 47"/>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7" h="50">
                    <a:moveTo>
                      <a:pt x="0" y="9"/>
                    </a:moveTo>
                    <a:lnTo>
                      <a:pt x="8" y="14"/>
                    </a:lnTo>
                    <a:lnTo>
                      <a:pt x="16" y="19"/>
                    </a:lnTo>
                    <a:lnTo>
                      <a:pt x="24" y="25"/>
                    </a:lnTo>
                    <a:lnTo>
                      <a:pt x="30" y="31"/>
                    </a:lnTo>
                    <a:lnTo>
                      <a:pt x="35" y="37"/>
                    </a:lnTo>
                    <a:lnTo>
                      <a:pt x="39" y="42"/>
                    </a:lnTo>
                    <a:lnTo>
                      <a:pt x="39" y="43"/>
                    </a:lnTo>
                    <a:lnTo>
                      <a:pt x="40" y="42"/>
                    </a:lnTo>
                    <a:lnTo>
                      <a:pt x="44" y="50"/>
                    </a:lnTo>
                    <a:lnTo>
                      <a:pt x="46" y="48"/>
                    </a:lnTo>
                    <a:lnTo>
                      <a:pt x="47" y="44"/>
                    </a:lnTo>
                    <a:lnTo>
                      <a:pt x="47" y="41"/>
                    </a:lnTo>
                    <a:lnTo>
                      <a:pt x="46" y="38"/>
                    </a:lnTo>
                    <a:lnTo>
                      <a:pt x="42" y="31"/>
                    </a:lnTo>
                    <a:lnTo>
                      <a:pt x="37" y="25"/>
                    </a:lnTo>
                    <a:lnTo>
                      <a:pt x="29" y="18"/>
                    </a:lnTo>
                    <a:lnTo>
                      <a:pt x="21" y="11"/>
                    </a:lnTo>
                    <a:lnTo>
                      <a:pt x="12" y="6"/>
                    </a:lnTo>
                    <a:lnTo>
                      <a:pt x="3"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14" name="Freeform 184"/>
              <p:cNvSpPr>
                <a:spLocks noChangeArrowheads="1"/>
              </p:cNvSpPr>
              <p:nvPr/>
            </p:nvSpPr>
            <p:spPr bwMode="auto">
              <a:xfrm>
                <a:off x="1255" y="93"/>
                <a:ext cx="44" cy="12"/>
              </a:xfrm>
              <a:custGeom>
                <a:avLst/>
                <a:gdLst>
                  <a:gd name="T0" fmla="*/ 0 w 58"/>
                  <a:gd name="T1" fmla="*/ 1 h 17"/>
                  <a:gd name="T2" fmla="*/ 2 w 58"/>
                  <a:gd name="T3" fmla="*/ 1 h 17"/>
                  <a:gd name="T4" fmla="*/ 2 w 58"/>
                  <a:gd name="T5" fmla="*/ 1 h 17"/>
                  <a:gd name="T6" fmla="*/ 15 w 58"/>
                  <a:gd name="T7" fmla="*/ 1 h 17"/>
                  <a:gd name="T8" fmla="*/ 23 w 58"/>
                  <a:gd name="T9" fmla="*/ 59 h 17"/>
                  <a:gd name="T10" fmla="*/ 32 w 58"/>
                  <a:gd name="T11" fmla="*/ 59 h 17"/>
                  <a:gd name="T12" fmla="*/ 39 w 58"/>
                  <a:gd name="T13" fmla="*/ 65 h 17"/>
                  <a:gd name="T14" fmla="*/ 49 w 58"/>
                  <a:gd name="T15" fmla="*/ 73 h 17"/>
                  <a:gd name="T16" fmla="*/ 57 w 58"/>
                  <a:gd name="T17" fmla="*/ 87 h 17"/>
                  <a:gd name="T18" fmla="*/ 60 w 58"/>
                  <a:gd name="T19" fmla="*/ 1 h 17"/>
                  <a:gd name="T20" fmla="*/ 52 w 58"/>
                  <a:gd name="T21" fmla="*/ 1 h 17"/>
                  <a:gd name="T22" fmla="*/ 42 w 58"/>
                  <a:gd name="T23" fmla="*/ 1 h 17"/>
                  <a:gd name="T24" fmla="*/ 33 w 58"/>
                  <a:gd name="T25" fmla="*/ 1 h 17"/>
                  <a:gd name="T26" fmla="*/ 24 w 58"/>
                  <a:gd name="T27" fmla="*/ 0 h 17"/>
                  <a:gd name="T28" fmla="*/ 16 w 58"/>
                  <a:gd name="T29" fmla="*/ 0 h 17"/>
                  <a:gd name="T30" fmla="*/ 2 w 58"/>
                  <a:gd name="T31" fmla="*/ 0 h 17"/>
                  <a:gd name="T32" fmla="*/ 2 w 58"/>
                  <a:gd name="T33" fmla="*/ 0 h 17"/>
                  <a:gd name="T34" fmla="*/ 0 w 58"/>
                  <a:gd name="T35" fmla="*/ 0 h 17"/>
                  <a:gd name="T36" fmla="*/ 0 w 58"/>
                  <a:gd name="T37" fmla="*/ 1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7"/>
                  <a:gd name="T59" fmla="*/ 58 w 58"/>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7">
                    <a:moveTo>
                      <a:pt x="0" y="8"/>
                    </a:moveTo>
                    <a:lnTo>
                      <a:pt x="4" y="8"/>
                    </a:lnTo>
                    <a:lnTo>
                      <a:pt x="9" y="8"/>
                    </a:lnTo>
                    <a:lnTo>
                      <a:pt x="15" y="8"/>
                    </a:lnTo>
                    <a:lnTo>
                      <a:pt x="23" y="10"/>
                    </a:lnTo>
                    <a:lnTo>
                      <a:pt x="30" y="10"/>
                    </a:lnTo>
                    <a:lnTo>
                      <a:pt x="39" y="12"/>
                    </a:lnTo>
                    <a:lnTo>
                      <a:pt x="47" y="14"/>
                    </a:lnTo>
                    <a:lnTo>
                      <a:pt x="55" y="17"/>
                    </a:lnTo>
                    <a:lnTo>
                      <a:pt x="58" y="8"/>
                    </a:lnTo>
                    <a:lnTo>
                      <a:pt x="49" y="5"/>
                    </a:lnTo>
                    <a:lnTo>
                      <a:pt x="41" y="3"/>
                    </a:lnTo>
                    <a:lnTo>
                      <a:pt x="32" y="1"/>
                    </a:lnTo>
                    <a:lnTo>
                      <a:pt x="24" y="0"/>
                    </a:lnTo>
                    <a:lnTo>
                      <a:pt x="16" y="0"/>
                    </a:lnTo>
                    <a:lnTo>
                      <a:pt x="9" y="0"/>
                    </a:lnTo>
                    <a:lnTo>
                      <a:pt x="4" y="0"/>
                    </a:lnTo>
                    <a:lnTo>
                      <a:pt x="0"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15" name="Freeform 185"/>
              <p:cNvSpPr>
                <a:spLocks noChangeArrowheads="1"/>
              </p:cNvSpPr>
              <p:nvPr/>
            </p:nvSpPr>
            <p:spPr bwMode="auto">
              <a:xfrm>
                <a:off x="3780" y="97"/>
                <a:ext cx="107" cy="57"/>
              </a:xfrm>
              <a:custGeom>
                <a:avLst/>
                <a:gdLst>
                  <a:gd name="T0" fmla="*/ 397 w 108"/>
                  <a:gd name="T1" fmla="*/ 0 h 58"/>
                  <a:gd name="T2" fmla="*/ 6 w 108"/>
                  <a:gd name="T3" fmla="*/ 0 h 58"/>
                  <a:gd name="T4" fmla="*/ 4 w 108"/>
                  <a:gd name="T5" fmla="*/ 1 h 58"/>
                  <a:gd name="T6" fmla="*/ 2 w 108"/>
                  <a:gd name="T7" fmla="*/ 2 h 58"/>
                  <a:gd name="T8" fmla="*/ 1 w 108"/>
                  <a:gd name="T9" fmla="*/ 3 h 58"/>
                  <a:gd name="T10" fmla="*/ 0 w 108"/>
                  <a:gd name="T11" fmla="*/ 2199 h 58"/>
                  <a:gd name="T12" fmla="*/ 1 w 108"/>
                  <a:gd name="T13" fmla="*/ 3059 h 58"/>
                  <a:gd name="T14" fmla="*/ 4 w 108"/>
                  <a:gd name="T15" fmla="*/ 5251 h 58"/>
                  <a:gd name="T16" fmla="*/ 8 w 108"/>
                  <a:gd name="T17" fmla="*/ 6723 h 58"/>
                  <a:gd name="T18" fmla="*/ 551 w 108"/>
                  <a:gd name="T19" fmla="*/ 8616 h 58"/>
                  <a:gd name="T20" fmla="*/ 786 w 108"/>
                  <a:gd name="T21" fmla="*/ 9846 h 58"/>
                  <a:gd name="T22" fmla="*/ 1175 w 108"/>
                  <a:gd name="T23" fmla="*/ 11648 h 58"/>
                  <a:gd name="T24" fmla="*/ 1457 w 108"/>
                  <a:gd name="T25" fmla="*/ 13039 h 58"/>
                  <a:gd name="T26" fmla="*/ 1908 w 108"/>
                  <a:gd name="T27" fmla="*/ 14662 h 58"/>
                  <a:gd name="T28" fmla="*/ 2245 w 108"/>
                  <a:gd name="T29" fmla="*/ 14935 h 58"/>
                  <a:gd name="T30" fmla="*/ 2724 w 108"/>
                  <a:gd name="T31" fmla="*/ 15386 h 58"/>
                  <a:gd name="T32" fmla="*/ 3107 w 108"/>
                  <a:gd name="T33" fmla="*/ 15386 h 58"/>
                  <a:gd name="T34" fmla="*/ 3647 w 108"/>
                  <a:gd name="T35" fmla="*/ 14881 h 58"/>
                  <a:gd name="T36" fmla="*/ 4071 w 108"/>
                  <a:gd name="T37" fmla="*/ 13699 h 58"/>
                  <a:gd name="T38" fmla="*/ 4073 w 108"/>
                  <a:gd name="T39" fmla="*/ 13039 h 58"/>
                  <a:gd name="T40" fmla="*/ 4073 w 108"/>
                  <a:gd name="T41" fmla="*/ 12614 h 58"/>
                  <a:gd name="T42" fmla="*/ 4073 w 108"/>
                  <a:gd name="T43" fmla="*/ 12428 h 58"/>
                  <a:gd name="T44" fmla="*/ 4071 w 108"/>
                  <a:gd name="T45" fmla="*/ 11648 h 58"/>
                  <a:gd name="T46" fmla="*/ 3903 w 108"/>
                  <a:gd name="T47" fmla="*/ 10534 h 58"/>
                  <a:gd name="T48" fmla="*/ 3689 w 108"/>
                  <a:gd name="T49" fmla="*/ 8616 h 58"/>
                  <a:gd name="T50" fmla="*/ 3461 w 108"/>
                  <a:gd name="T51" fmla="*/ 6723 h 58"/>
                  <a:gd name="T52" fmla="*/ 3138 w 108"/>
                  <a:gd name="T53" fmla="*/ 5251 h 58"/>
                  <a:gd name="T54" fmla="*/ 2816 w 108"/>
                  <a:gd name="T55" fmla="*/ 3325 h 58"/>
                  <a:gd name="T56" fmla="*/ 2502 w 108"/>
                  <a:gd name="T57" fmla="*/ 2387 h 58"/>
                  <a:gd name="T58" fmla="*/ 2193 w 108"/>
                  <a:gd name="T59" fmla="*/ 1842 h 58"/>
                  <a:gd name="T60" fmla="*/ 1908 w 108"/>
                  <a:gd name="T61" fmla="*/ 3 h 58"/>
                  <a:gd name="T62" fmla="*/ 1538 w 108"/>
                  <a:gd name="T63" fmla="*/ 1 h 58"/>
                  <a:gd name="T64" fmla="*/ 1239 w 108"/>
                  <a:gd name="T65" fmla="*/ 0 h 58"/>
                  <a:gd name="T66" fmla="*/ 923 w 108"/>
                  <a:gd name="T67" fmla="*/ 0 h 58"/>
                  <a:gd name="T68" fmla="*/ 669 w 108"/>
                  <a:gd name="T69" fmla="*/ 0 h 58"/>
                  <a:gd name="T70" fmla="*/ 522 w 108"/>
                  <a:gd name="T71" fmla="*/ 0 h 58"/>
                  <a:gd name="T72" fmla="*/ 397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9" y="0"/>
                    </a:moveTo>
                    <a:lnTo>
                      <a:pt x="6" y="0"/>
                    </a:lnTo>
                    <a:lnTo>
                      <a:pt x="4" y="1"/>
                    </a:lnTo>
                    <a:lnTo>
                      <a:pt x="2" y="2"/>
                    </a:lnTo>
                    <a:lnTo>
                      <a:pt x="1" y="3"/>
                    </a:lnTo>
                    <a:lnTo>
                      <a:pt x="0" y="8"/>
                    </a:lnTo>
                    <a:lnTo>
                      <a:pt x="1" y="12"/>
                    </a:lnTo>
                    <a:lnTo>
                      <a:pt x="4" y="19"/>
                    </a:lnTo>
                    <a:lnTo>
                      <a:pt x="8" y="25"/>
                    </a:lnTo>
                    <a:lnTo>
                      <a:pt x="15" y="32"/>
                    </a:lnTo>
                    <a:lnTo>
                      <a:pt x="22" y="37"/>
                    </a:lnTo>
                    <a:lnTo>
                      <a:pt x="31" y="44"/>
                    </a:lnTo>
                    <a:lnTo>
                      <a:pt x="39" y="49"/>
                    </a:lnTo>
                    <a:lnTo>
                      <a:pt x="50" y="54"/>
                    </a:lnTo>
                    <a:lnTo>
                      <a:pt x="60" y="57"/>
                    </a:lnTo>
                    <a:lnTo>
                      <a:pt x="72" y="58"/>
                    </a:lnTo>
                    <a:lnTo>
                      <a:pt x="82" y="58"/>
                    </a:lnTo>
                    <a:lnTo>
                      <a:pt x="95" y="55"/>
                    </a:lnTo>
                    <a:lnTo>
                      <a:pt x="107" y="51"/>
                    </a:lnTo>
                    <a:lnTo>
                      <a:pt x="108" y="49"/>
                    </a:lnTo>
                    <a:lnTo>
                      <a:pt x="108" y="47"/>
                    </a:lnTo>
                    <a:lnTo>
                      <a:pt x="108" y="46"/>
                    </a:lnTo>
                    <a:lnTo>
                      <a:pt x="107" y="44"/>
                    </a:lnTo>
                    <a:lnTo>
                      <a:pt x="104" y="39"/>
                    </a:lnTo>
                    <a:lnTo>
                      <a:pt x="98" y="32"/>
                    </a:lnTo>
                    <a:lnTo>
                      <a:pt x="91" y="25"/>
                    </a:lnTo>
                    <a:lnTo>
                      <a:pt x="83" y="19"/>
                    </a:lnTo>
                    <a:lnTo>
                      <a:pt x="75" y="13"/>
                    </a:lnTo>
                    <a:lnTo>
                      <a:pt x="65" y="9"/>
                    </a:lnTo>
                    <a:lnTo>
                      <a:pt x="58" y="6"/>
                    </a:lnTo>
                    <a:lnTo>
                      <a:pt x="50" y="3"/>
                    </a:lnTo>
                    <a:lnTo>
                      <a:pt x="41" y="1"/>
                    </a:lnTo>
                    <a:lnTo>
                      <a:pt x="33" y="0"/>
                    </a:lnTo>
                    <a:lnTo>
                      <a:pt x="25" y="0"/>
                    </a:lnTo>
                    <a:lnTo>
                      <a:pt x="19" y="0"/>
                    </a:lnTo>
                    <a:lnTo>
                      <a:pt x="14"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16" name="Freeform 186"/>
              <p:cNvSpPr>
                <a:spLocks noChangeArrowheads="1"/>
              </p:cNvSpPr>
              <p:nvPr/>
            </p:nvSpPr>
            <p:spPr bwMode="auto">
              <a:xfrm>
                <a:off x="3775" y="93"/>
                <a:ext cx="114" cy="67"/>
              </a:xfrm>
              <a:custGeom>
                <a:avLst/>
                <a:gdLst>
                  <a:gd name="T0" fmla="*/ 7167 w 113"/>
                  <a:gd name="T1" fmla="*/ 10198 h 67"/>
                  <a:gd name="T2" fmla="*/ 6357 w 113"/>
                  <a:gd name="T3" fmla="*/ 11022 h 67"/>
                  <a:gd name="T4" fmla="*/ 5636 w 113"/>
                  <a:gd name="T5" fmla="*/ 11804 h 67"/>
                  <a:gd name="T6" fmla="*/ 4999 w 113"/>
                  <a:gd name="T7" fmla="*/ 11804 h 67"/>
                  <a:gd name="T8" fmla="*/ 4215 w 113"/>
                  <a:gd name="T9" fmla="*/ 11713 h 67"/>
                  <a:gd name="T10" fmla="*/ 3567 w 113"/>
                  <a:gd name="T11" fmla="*/ 10903 h 67"/>
                  <a:gd name="T12" fmla="*/ 2938 w 113"/>
                  <a:gd name="T13" fmla="*/ 10145 h 67"/>
                  <a:gd name="T14" fmla="*/ 2406 w 113"/>
                  <a:gd name="T15" fmla="*/ 9047 h 67"/>
                  <a:gd name="T16" fmla="*/ 1816 w 113"/>
                  <a:gd name="T17" fmla="*/ 7698 h 67"/>
                  <a:gd name="T18" fmla="*/ 1401 w 113"/>
                  <a:gd name="T19" fmla="*/ 6671 h 67"/>
                  <a:gd name="T20" fmla="*/ 921 w 113"/>
                  <a:gd name="T21" fmla="*/ 5314 h 67"/>
                  <a:gd name="T22" fmla="*/ 770 w 113"/>
                  <a:gd name="T23" fmla="*/ 4323 h 67"/>
                  <a:gd name="T24" fmla="*/ 643 w 113"/>
                  <a:gd name="T25" fmla="*/ 2806 h 67"/>
                  <a:gd name="T26" fmla="*/ 8 w 113"/>
                  <a:gd name="T27" fmla="*/ 2266 h 67"/>
                  <a:gd name="T28" fmla="*/ 643 w 113"/>
                  <a:gd name="T29" fmla="*/ 1701 h 67"/>
                  <a:gd name="T30" fmla="*/ 643 w 113"/>
                  <a:gd name="T31" fmla="*/ 1961 h 67"/>
                  <a:gd name="T32" fmla="*/ 643 w 113"/>
                  <a:gd name="T33" fmla="*/ 1701 h 67"/>
                  <a:gd name="T34" fmla="*/ 723 w 113"/>
                  <a:gd name="T35" fmla="*/ 1701 h 67"/>
                  <a:gd name="T36" fmla="*/ 817 w 113"/>
                  <a:gd name="T37" fmla="*/ 1701 h 67"/>
                  <a:gd name="T38" fmla="*/ 817 w 113"/>
                  <a:gd name="T39" fmla="*/ 0 h 67"/>
                  <a:gd name="T40" fmla="*/ 643 w 113"/>
                  <a:gd name="T41" fmla="*/ 0 h 67"/>
                  <a:gd name="T42" fmla="*/ 6 w 113"/>
                  <a:gd name="T43" fmla="*/ 1 h 67"/>
                  <a:gd name="T44" fmla="*/ 3 w 113"/>
                  <a:gd name="T45" fmla="*/ 3 h 67"/>
                  <a:gd name="T46" fmla="*/ 1 w 113"/>
                  <a:gd name="T47" fmla="*/ 72 h 67"/>
                  <a:gd name="T48" fmla="*/ 0 w 113"/>
                  <a:gd name="T49" fmla="*/ 2266 h 67"/>
                  <a:gd name="T50" fmla="*/ 1 w 113"/>
                  <a:gd name="T51" fmla="*/ 3480 h 67"/>
                  <a:gd name="T52" fmla="*/ 4 w 113"/>
                  <a:gd name="T53" fmla="*/ 4992 h 67"/>
                  <a:gd name="T54" fmla="*/ 643 w 113"/>
                  <a:gd name="T55" fmla="*/ 6586 h 67"/>
                  <a:gd name="T56" fmla="*/ 921 w 113"/>
                  <a:gd name="T57" fmla="*/ 7843 h 67"/>
                  <a:gd name="T58" fmla="*/ 1489 w 113"/>
                  <a:gd name="T59" fmla="*/ 9458 h 67"/>
                  <a:gd name="T60" fmla="*/ 2008 w 113"/>
                  <a:gd name="T61" fmla="*/ 10443 h 67"/>
                  <a:gd name="T62" fmla="*/ 2713 w 113"/>
                  <a:gd name="T63" fmla="*/ 11804 h 67"/>
                  <a:gd name="T64" fmla="*/ 3313 w 113"/>
                  <a:gd name="T65" fmla="*/ 12673 h 67"/>
                  <a:gd name="T66" fmla="*/ 4131 w 113"/>
                  <a:gd name="T67" fmla="*/ 13526 h 67"/>
                  <a:gd name="T68" fmla="*/ 4947 w 113"/>
                  <a:gd name="T69" fmla="*/ 13611 h 67"/>
                  <a:gd name="T70" fmla="*/ 5648 w 113"/>
                  <a:gd name="T71" fmla="*/ 13611 h 67"/>
                  <a:gd name="T72" fmla="*/ 6483 w 113"/>
                  <a:gd name="T73" fmla="*/ 12739 h 67"/>
                  <a:gd name="T74" fmla="*/ 7311 w 113"/>
                  <a:gd name="T75" fmla="*/ 11804 h 67"/>
                  <a:gd name="T76" fmla="*/ 7167 w 113"/>
                  <a:gd name="T77" fmla="*/ 10198 h 6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3"/>
                  <a:gd name="T118" fmla="*/ 0 h 67"/>
                  <a:gd name="T119" fmla="*/ 113 w 113"/>
                  <a:gd name="T120" fmla="*/ 67 h 6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3" h="67">
                    <a:moveTo>
                      <a:pt x="109" y="50"/>
                    </a:moveTo>
                    <a:lnTo>
                      <a:pt x="97" y="55"/>
                    </a:lnTo>
                    <a:lnTo>
                      <a:pt x="86" y="58"/>
                    </a:lnTo>
                    <a:lnTo>
                      <a:pt x="76" y="58"/>
                    </a:lnTo>
                    <a:lnTo>
                      <a:pt x="65" y="57"/>
                    </a:lnTo>
                    <a:lnTo>
                      <a:pt x="55" y="53"/>
                    </a:lnTo>
                    <a:lnTo>
                      <a:pt x="45" y="49"/>
                    </a:lnTo>
                    <a:lnTo>
                      <a:pt x="37" y="45"/>
                    </a:lnTo>
                    <a:lnTo>
                      <a:pt x="28" y="38"/>
                    </a:lnTo>
                    <a:lnTo>
                      <a:pt x="22" y="33"/>
                    </a:lnTo>
                    <a:lnTo>
                      <a:pt x="15" y="26"/>
                    </a:lnTo>
                    <a:lnTo>
                      <a:pt x="12" y="21"/>
                    </a:lnTo>
                    <a:lnTo>
                      <a:pt x="9" y="15"/>
                    </a:lnTo>
                    <a:lnTo>
                      <a:pt x="8" y="12"/>
                    </a:lnTo>
                    <a:lnTo>
                      <a:pt x="9" y="8"/>
                    </a:lnTo>
                    <a:lnTo>
                      <a:pt x="9" y="10"/>
                    </a:lnTo>
                    <a:lnTo>
                      <a:pt x="9" y="8"/>
                    </a:lnTo>
                    <a:lnTo>
                      <a:pt x="11" y="8"/>
                    </a:lnTo>
                    <a:lnTo>
                      <a:pt x="13" y="8"/>
                    </a:lnTo>
                    <a:lnTo>
                      <a:pt x="13" y="0"/>
                    </a:lnTo>
                    <a:lnTo>
                      <a:pt x="9" y="0"/>
                    </a:lnTo>
                    <a:lnTo>
                      <a:pt x="6" y="1"/>
                    </a:lnTo>
                    <a:lnTo>
                      <a:pt x="3" y="3"/>
                    </a:lnTo>
                    <a:lnTo>
                      <a:pt x="1" y="6"/>
                    </a:lnTo>
                    <a:lnTo>
                      <a:pt x="0" y="12"/>
                    </a:lnTo>
                    <a:lnTo>
                      <a:pt x="1" y="18"/>
                    </a:lnTo>
                    <a:lnTo>
                      <a:pt x="4" y="25"/>
                    </a:lnTo>
                    <a:lnTo>
                      <a:pt x="9" y="32"/>
                    </a:lnTo>
                    <a:lnTo>
                      <a:pt x="15" y="39"/>
                    </a:lnTo>
                    <a:lnTo>
                      <a:pt x="23" y="46"/>
                    </a:lnTo>
                    <a:lnTo>
                      <a:pt x="31" y="52"/>
                    </a:lnTo>
                    <a:lnTo>
                      <a:pt x="41" y="58"/>
                    </a:lnTo>
                    <a:lnTo>
                      <a:pt x="51" y="62"/>
                    </a:lnTo>
                    <a:lnTo>
                      <a:pt x="63" y="66"/>
                    </a:lnTo>
                    <a:lnTo>
                      <a:pt x="75" y="67"/>
                    </a:lnTo>
                    <a:lnTo>
                      <a:pt x="87" y="67"/>
                    </a:lnTo>
                    <a:lnTo>
                      <a:pt x="100" y="63"/>
                    </a:lnTo>
                    <a:lnTo>
                      <a:pt x="113" y="58"/>
                    </a:lnTo>
                    <a:lnTo>
                      <a:pt x="109" y="5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17" name="Freeform 187"/>
              <p:cNvSpPr>
                <a:spLocks noChangeArrowheads="1"/>
              </p:cNvSpPr>
              <p:nvPr/>
            </p:nvSpPr>
            <p:spPr bwMode="auto">
              <a:xfrm>
                <a:off x="3846" y="102"/>
                <a:ext cx="45" cy="51"/>
              </a:xfrm>
              <a:custGeom>
                <a:avLst/>
                <a:gdLst>
                  <a:gd name="T0" fmla="*/ 0 w 48"/>
                  <a:gd name="T1" fmla="*/ 4816 h 50"/>
                  <a:gd name="T2" fmla="*/ 428 w 48"/>
                  <a:gd name="T3" fmla="*/ 7078 h 50"/>
                  <a:gd name="T4" fmla="*/ 654 w 48"/>
                  <a:gd name="T5" fmla="*/ 10443 h 50"/>
                  <a:gd name="T6" fmla="*/ 1063 w 48"/>
                  <a:gd name="T7" fmla="*/ 13091 h 50"/>
                  <a:gd name="T8" fmla="*/ 1276 w 48"/>
                  <a:gd name="T9" fmla="*/ 16512 h 50"/>
                  <a:gd name="T10" fmla="*/ 1441 w 48"/>
                  <a:gd name="T11" fmla="*/ 19751 h 50"/>
                  <a:gd name="T12" fmla="*/ 1624 w 48"/>
                  <a:gd name="T13" fmla="*/ 22456 h 50"/>
                  <a:gd name="T14" fmla="*/ 1724 w 48"/>
                  <a:gd name="T15" fmla="*/ 23055 h 50"/>
                  <a:gd name="T16" fmla="*/ 1727 w 48"/>
                  <a:gd name="T17" fmla="*/ 22456 h 50"/>
                  <a:gd name="T18" fmla="*/ 1903 w 48"/>
                  <a:gd name="T19" fmla="*/ 26872 h 50"/>
                  <a:gd name="T20" fmla="*/ 1949 w 48"/>
                  <a:gd name="T21" fmla="*/ 25516 h 50"/>
                  <a:gd name="T22" fmla="*/ 2021 w 48"/>
                  <a:gd name="T23" fmla="*/ 23055 h 50"/>
                  <a:gd name="T24" fmla="*/ 2021 w 48"/>
                  <a:gd name="T25" fmla="*/ 21328 h 50"/>
                  <a:gd name="T26" fmla="*/ 1947 w 48"/>
                  <a:gd name="T27" fmla="*/ 19751 h 50"/>
                  <a:gd name="T28" fmla="*/ 1833 w 48"/>
                  <a:gd name="T29" fmla="*/ 16512 h 50"/>
                  <a:gd name="T30" fmla="*/ 1530 w 48"/>
                  <a:gd name="T31" fmla="*/ 13091 h 50"/>
                  <a:gd name="T32" fmla="*/ 1273 w 48"/>
                  <a:gd name="T33" fmla="*/ 9625 h 50"/>
                  <a:gd name="T34" fmla="*/ 941 w 48"/>
                  <a:gd name="T35" fmla="*/ 5636 h 50"/>
                  <a:gd name="T36" fmla="*/ 546 w 48"/>
                  <a:gd name="T37" fmla="*/ 147 h 50"/>
                  <a:gd name="T38" fmla="*/ 4 w 48"/>
                  <a:gd name="T39" fmla="*/ 0 h 50"/>
                  <a:gd name="T40" fmla="*/ 0 w 48"/>
                  <a:gd name="T41" fmla="*/ 481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50"/>
                  <a:gd name="T65" fmla="*/ 48 w 48"/>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50">
                    <a:moveTo>
                      <a:pt x="0" y="9"/>
                    </a:moveTo>
                    <a:lnTo>
                      <a:pt x="9" y="14"/>
                    </a:lnTo>
                    <a:lnTo>
                      <a:pt x="16" y="19"/>
                    </a:lnTo>
                    <a:lnTo>
                      <a:pt x="25" y="25"/>
                    </a:lnTo>
                    <a:lnTo>
                      <a:pt x="31" y="31"/>
                    </a:lnTo>
                    <a:lnTo>
                      <a:pt x="35" y="37"/>
                    </a:lnTo>
                    <a:lnTo>
                      <a:pt x="38" y="42"/>
                    </a:lnTo>
                    <a:lnTo>
                      <a:pt x="40" y="43"/>
                    </a:lnTo>
                    <a:lnTo>
                      <a:pt x="41" y="42"/>
                    </a:lnTo>
                    <a:lnTo>
                      <a:pt x="45" y="50"/>
                    </a:lnTo>
                    <a:lnTo>
                      <a:pt x="47" y="48"/>
                    </a:lnTo>
                    <a:lnTo>
                      <a:pt x="48" y="43"/>
                    </a:lnTo>
                    <a:lnTo>
                      <a:pt x="48" y="40"/>
                    </a:lnTo>
                    <a:lnTo>
                      <a:pt x="46" y="37"/>
                    </a:lnTo>
                    <a:lnTo>
                      <a:pt x="43" y="31"/>
                    </a:lnTo>
                    <a:lnTo>
                      <a:pt x="37" y="25"/>
                    </a:lnTo>
                    <a:lnTo>
                      <a:pt x="30" y="18"/>
                    </a:lnTo>
                    <a:lnTo>
                      <a:pt x="22" y="11"/>
                    </a:lnTo>
                    <a:lnTo>
                      <a:pt x="13" y="6"/>
                    </a:lnTo>
                    <a:lnTo>
                      <a:pt x="4"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18" name="Freeform 188"/>
              <p:cNvSpPr>
                <a:spLocks noChangeArrowheads="1"/>
              </p:cNvSpPr>
              <p:nvPr/>
            </p:nvSpPr>
            <p:spPr bwMode="auto">
              <a:xfrm>
                <a:off x="3789" y="92"/>
                <a:ext cx="56" cy="14"/>
              </a:xfrm>
              <a:custGeom>
                <a:avLst/>
                <a:gdLst>
                  <a:gd name="T0" fmla="*/ 0 w 59"/>
                  <a:gd name="T1" fmla="*/ 2383 h 18"/>
                  <a:gd name="T2" fmla="*/ 5 w 59"/>
                  <a:gd name="T3" fmla="*/ 2383 h 18"/>
                  <a:gd name="T4" fmla="*/ 244 w 59"/>
                  <a:gd name="T5" fmla="*/ 2383 h 18"/>
                  <a:gd name="T6" fmla="*/ 327 w 59"/>
                  <a:gd name="T7" fmla="*/ 2383 h 18"/>
                  <a:gd name="T8" fmla="*/ 489 w 59"/>
                  <a:gd name="T9" fmla="*/ 2943 h 18"/>
                  <a:gd name="T10" fmla="*/ 676 w 59"/>
                  <a:gd name="T11" fmla="*/ 2943 h 18"/>
                  <a:gd name="T12" fmla="*/ 824 w 59"/>
                  <a:gd name="T13" fmla="*/ 3633 h 18"/>
                  <a:gd name="T14" fmla="*/ 1004 w 59"/>
                  <a:gd name="T15" fmla="*/ 4207 h 18"/>
                  <a:gd name="T16" fmla="*/ 1181 w 59"/>
                  <a:gd name="T17" fmla="*/ 4984 h 18"/>
                  <a:gd name="T18" fmla="*/ 1253 w 59"/>
                  <a:gd name="T19" fmla="*/ 2383 h 18"/>
                  <a:gd name="T20" fmla="*/ 1080 w 59"/>
                  <a:gd name="T21" fmla="*/ 1738 h 18"/>
                  <a:gd name="T22" fmla="*/ 886 w 59"/>
                  <a:gd name="T23" fmla="*/ 2 h 18"/>
                  <a:gd name="T24" fmla="*/ 691 w 59"/>
                  <a:gd name="T25" fmla="*/ 2 h 18"/>
                  <a:gd name="T26" fmla="*/ 513 w 59"/>
                  <a:gd name="T27" fmla="*/ 1 h 18"/>
                  <a:gd name="T28" fmla="*/ 327 w 59"/>
                  <a:gd name="T29" fmla="*/ 1 h 18"/>
                  <a:gd name="T30" fmla="*/ 244 w 59"/>
                  <a:gd name="T31" fmla="*/ 1 h 18"/>
                  <a:gd name="T32" fmla="*/ 5 w 59"/>
                  <a:gd name="T33" fmla="*/ 0 h 18"/>
                  <a:gd name="T34" fmla="*/ 0 w 59"/>
                  <a:gd name="T35" fmla="*/ 1 h 18"/>
                  <a:gd name="T36" fmla="*/ 0 w 59"/>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9"/>
                  <a:gd name="T58" fmla="*/ 0 h 18"/>
                  <a:gd name="T59" fmla="*/ 59 w 5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9" h="18">
                    <a:moveTo>
                      <a:pt x="0" y="9"/>
                    </a:moveTo>
                    <a:lnTo>
                      <a:pt x="5" y="9"/>
                    </a:lnTo>
                    <a:lnTo>
                      <a:pt x="10" y="9"/>
                    </a:lnTo>
                    <a:lnTo>
                      <a:pt x="16" y="9"/>
                    </a:lnTo>
                    <a:lnTo>
                      <a:pt x="24" y="11"/>
                    </a:lnTo>
                    <a:lnTo>
                      <a:pt x="31" y="11"/>
                    </a:lnTo>
                    <a:lnTo>
                      <a:pt x="39" y="13"/>
                    </a:lnTo>
                    <a:lnTo>
                      <a:pt x="47" y="15"/>
                    </a:lnTo>
                    <a:lnTo>
                      <a:pt x="55" y="18"/>
                    </a:lnTo>
                    <a:lnTo>
                      <a:pt x="59" y="9"/>
                    </a:lnTo>
                    <a:lnTo>
                      <a:pt x="50" y="6"/>
                    </a:lnTo>
                    <a:lnTo>
                      <a:pt x="42" y="4"/>
                    </a:lnTo>
                    <a:lnTo>
                      <a:pt x="32" y="2"/>
                    </a:lnTo>
                    <a:lnTo>
                      <a:pt x="25" y="1"/>
                    </a:lnTo>
                    <a:lnTo>
                      <a:pt x="16" y="1"/>
                    </a:lnTo>
                    <a:lnTo>
                      <a:pt x="10" y="1"/>
                    </a:lnTo>
                    <a:lnTo>
                      <a:pt x="5" y="0"/>
                    </a:lnTo>
                    <a:lnTo>
                      <a:pt x="0" y="1"/>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19" name="Freeform 189"/>
              <p:cNvSpPr>
                <a:spLocks noChangeArrowheads="1"/>
              </p:cNvSpPr>
              <p:nvPr/>
            </p:nvSpPr>
            <p:spPr bwMode="auto">
              <a:xfrm>
                <a:off x="2511" y="97"/>
                <a:ext cx="108" cy="57"/>
              </a:xfrm>
              <a:custGeom>
                <a:avLst/>
                <a:gdLst>
                  <a:gd name="T0" fmla="*/ 8 w 108"/>
                  <a:gd name="T1" fmla="*/ 0 h 58"/>
                  <a:gd name="T2" fmla="*/ 6 w 108"/>
                  <a:gd name="T3" fmla="*/ 0 h 58"/>
                  <a:gd name="T4" fmla="*/ 4 w 108"/>
                  <a:gd name="T5" fmla="*/ 1 h 58"/>
                  <a:gd name="T6" fmla="*/ 2 w 108"/>
                  <a:gd name="T7" fmla="*/ 2 h 58"/>
                  <a:gd name="T8" fmla="*/ 1 w 108"/>
                  <a:gd name="T9" fmla="*/ 3 h 58"/>
                  <a:gd name="T10" fmla="*/ 0 w 108"/>
                  <a:gd name="T11" fmla="*/ 2199 h 58"/>
                  <a:gd name="T12" fmla="*/ 1 w 108"/>
                  <a:gd name="T13" fmla="*/ 3059 h 58"/>
                  <a:gd name="T14" fmla="*/ 4 w 108"/>
                  <a:gd name="T15" fmla="*/ 5251 h 58"/>
                  <a:gd name="T16" fmla="*/ 8 w 108"/>
                  <a:gd name="T17" fmla="*/ 6723 h 58"/>
                  <a:gd name="T18" fmla="*/ 593 w 108"/>
                  <a:gd name="T19" fmla="*/ 8616 h 58"/>
                  <a:gd name="T20" fmla="*/ 846 w 108"/>
                  <a:gd name="T21" fmla="*/ 10534 h 58"/>
                  <a:gd name="T22" fmla="*/ 1235 w 108"/>
                  <a:gd name="T23" fmla="*/ 11648 h 58"/>
                  <a:gd name="T24" fmla="*/ 1568 w 108"/>
                  <a:gd name="T25" fmla="*/ 13039 h 58"/>
                  <a:gd name="T26" fmla="*/ 2055 w 108"/>
                  <a:gd name="T27" fmla="*/ 14662 h 58"/>
                  <a:gd name="T28" fmla="*/ 2417 w 108"/>
                  <a:gd name="T29" fmla="*/ 14935 h 58"/>
                  <a:gd name="T30" fmla="*/ 2870 w 108"/>
                  <a:gd name="T31" fmla="*/ 15386 h 58"/>
                  <a:gd name="T32" fmla="*/ 3345 w 108"/>
                  <a:gd name="T33" fmla="*/ 15386 h 58"/>
                  <a:gd name="T34" fmla="*/ 3840 w 108"/>
                  <a:gd name="T35" fmla="*/ 14881 h 58"/>
                  <a:gd name="T36" fmla="*/ 4374 w 108"/>
                  <a:gd name="T37" fmla="*/ 13699 h 58"/>
                  <a:gd name="T38" fmla="*/ 4380 w 108"/>
                  <a:gd name="T39" fmla="*/ 13039 h 58"/>
                  <a:gd name="T40" fmla="*/ 4382 w 108"/>
                  <a:gd name="T41" fmla="*/ 12614 h 58"/>
                  <a:gd name="T42" fmla="*/ 4382 w 108"/>
                  <a:gd name="T43" fmla="*/ 12428 h 58"/>
                  <a:gd name="T44" fmla="*/ 4380 w 108"/>
                  <a:gd name="T45" fmla="*/ 11648 h 58"/>
                  <a:gd name="T46" fmla="*/ 4191 w 108"/>
                  <a:gd name="T47" fmla="*/ 10534 h 58"/>
                  <a:gd name="T48" fmla="*/ 3970 w 108"/>
                  <a:gd name="T49" fmla="*/ 8616 h 58"/>
                  <a:gd name="T50" fmla="*/ 3725 w 108"/>
                  <a:gd name="T51" fmla="*/ 6723 h 58"/>
                  <a:gd name="T52" fmla="*/ 3376 w 108"/>
                  <a:gd name="T53" fmla="*/ 5251 h 58"/>
                  <a:gd name="T54" fmla="*/ 3031 w 108"/>
                  <a:gd name="T55" fmla="*/ 3325 h 58"/>
                  <a:gd name="T56" fmla="*/ 2694 w 108"/>
                  <a:gd name="T57" fmla="*/ 2387 h 58"/>
                  <a:gd name="T58" fmla="*/ 2290 w 108"/>
                  <a:gd name="T59" fmla="*/ 1842 h 58"/>
                  <a:gd name="T60" fmla="*/ 2007 w 108"/>
                  <a:gd name="T61" fmla="*/ 3 h 58"/>
                  <a:gd name="T62" fmla="*/ 1656 w 108"/>
                  <a:gd name="T63" fmla="*/ 1 h 58"/>
                  <a:gd name="T64" fmla="*/ 1334 w 108"/>
                  <a:gd name="T65" fmla="*/ 0 h 58"/>
                  <a:gd name="T66" fmla="*/ 994 w 108"/>
                  <a:gd name="T67" fmla="*/ 0 h 58"/>
                  <a:gd name="T68" fmla="*/ 718 w 108"/>
                  <a:gd name="T69" fmla="*/ 0 h 58"/>
                  <a:gd name="T70" fmla="*/ 532 w 108"/>
                  <a:gd name="T71" fmla="*/ 0 h 58"/>
                  <a:gd name="T72" fmla="*/ 8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8" y="0"/>
                    </a:moveTo>
                    <a:lnTo>
                      <a:pt x="6" y="0"/>
                    </a:lnTo>
                    <a:lnTo>
                      <a:pt x="4" y="1"/>
                    </a:lnTo>
                    <a:lnTo>
                      <a:pt x="2" y="2"/>
                    </a:lnTo>
                    <a:lnTo>
                      <a:pt x="1" y="3"/>
                    </a:lnTo>
                    <a:lnTo>
                      <a:pt x="0" y="8"/>
                    </a:lnTo>
                    <a:lnTo>
                      <a:pt x="1" y="12"/>
                    </a:lnTo>
                    <a:lnTo>
                      <a:pt x="4" y="19"/>
                    </a:lnTo>
                    <a:lnTo>
                      <a:pt x="8" y="25"/>
                    </a:lnTo>
                    <a:lnTo>
                      <a:pt x="15" y="32"/>
                    </a:lnTo>
                    <a:lnTo>
                      <a:pt x="22" y="39"/>
                    </a:lnTo>
                    <a:lnTo>
                      <a:pt x="30" y="44"/>
                    </a:lnTo>
                    <a:lnTo>
                      <a:pt x="39" y="49"/>
                    </a:lnTo>
                    <a:lnTo>
                      <a:pt x="50" y="54"/>
                    </a:lnTo>
                    <a:lnTo>
                      <a:pt x="60" y="57"/>
                    </a:lnTo>
                    <a:lnTo>
                      <a:pt x="71" y="58"/>
                    </a:lnTo>
                    <a:lnTo>
                      <a:pt x="82" y="58"/>
                    </a:lnTo>
                    <a:lnTo>
                      <a:pt x="94" y="55"/>
                    </a:lnTo>
                    <a:lnTo>
                      <a:pt x="106" y="51"/>
                    </a:lnTo>
                    <a:lnTo>
                      <a:pt x="107" y="49"/>
                    </a:lnTo>
                    <a:lnTo>
                      <a:pt x="108" y="47"/>
                    </a:lnTo>
                    <a:lnTo>
                      <a:pt x="108" y="46"/>
                    </a:lnTo>
                    <a:lnTo>
                      <a:pt x="107" y="44"/>
                    </a:lnTo>
                    <a:lnTo>
                      <a:pt x="103" y="39"/>
                    </a:lnTo>
                    <a:lnTo>
                      <a:pt x="98" y="32"/>
                    </a:lnTo>
                    <a:lnTo>
                      <a:pt x="91" y="25"/>
                    </a:lnTo>
                    <a:lnTo>
                      <a:pt x="83" y="19"/>
                    </a:lnTo>
                    <a:lnTo>
                      <a:pt x="75" y="13"/>
                    </a:lnTo>
                    <a:lnTo>
                      <a:pt x="66" y="9"/>
                    </a:lnTo>
                    <a:lnTo>
                      <a:pt x="57" y="6"/>
                    </a:lnTo>
                    <a:lnTo>
                      <a:pt x="49" y="3"/>
                    </a:lnTo>
                    <a:lnTo>
                      <a:pt x="41" y="1"/>
                    </a:lnTo>
                    <a:lnTo>
                      <a:pt x="33" y="0"/>
                    </a:lnTo>
                    <a:lnTo>
                      <a:pt x="25" y="0"/>
                    </a:lnTo>
                    <a:lnTo>
                      <a:pt x="19" y="0"/>
                    </a:lnTo>
                    <a:lnTo>
                      <a:pt x="13"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20" name="Freeform 190"/>
              <p:cNvSpPr>
                <a:spLocks noChangeArrowheads="1"/>
              </p:cNvSpPr>
              <p:nvPr/>
            </p:nvSpPr>
            <p:spPr bwMode="auto">
              <a:xfrm>
                <a:off x="2509" y="93"/>
                <a:ext cx="111" cy="67"/>
              </a:xfrm>
              <a:custGeom>
                <a:avLst/>
                <a:gdLst>
                  <a:gd name="T0" fmla="*/ 5137 w 112"/>
                  <a:gd name="T1" fmla="*/ 10198 h 67"/>
                  <a:gd name="T2" fmla="*/ 4556 w 112"/>
                  <a:gd name="T3" fmla="*/ 11022 h 67"/>
                  <a:gd name="T4" fmla="*/ 4037 w 112"/>
                  <a:gd name="T5" fmla="*/ 11804 h 67"/>
                  <a:gd name="T6" fmla="*/ 3572 w 112"/>
                  <a:gd name="T7" fmla="*/ 11804 h 67"/>
                  <a:gd name="T8" fmla="*/ 3063 w 112"/>
                  <a:gd name="T9" fmla="*/ 11713 h 67"/>
                  <a:gd name="T10" fmla="*/ 2611 w 112"/>
                  <a:gd name="T11" fmla="*/ 10903 h 67"/>
                  <a:gd name="T12" fmla="*/ 2133 w 112"/>
                  <a:gd name="T13" fmla="*/ 10145 h 67"/>
                  <a:gd name="T14" fmla="*/ 1743 w 112"/>
                  <a:gd name="T15" fmla="*/ 9047 h 67"/>
                  <a:gd name="T16" fmla="*/ 1338 w 112"/>
                  <a:gd name="T17" fmla="*/ 7698 h 67"/>
                  <a:gd name="T18" fmla="*/ 1052 w 112"/>
                  <a:gd name="T19" fmla="*/ 6671 h 67"/>
                  <a:gd name="T20" fmla="*/ 730 w 112"/>
                  <a:gd name="T21" fmla="*/ 5314 h 67"/>
                  <a:gd name="T22" fmla="*/ 539 w 112"/>
                  <a:gd name="T23" fmla="*/ 4323 h 67"/>
                  <a:gd name="T24" fmla="*/ 472 w 112"/>
                  <a:gd name="T25" fmla="*/ 2806 h 67"/>
                  <a:gd name="T26" fmla="*/ 444 w 112"/>
                  <a:gd name="T27" fmla="*/ 2266 h 67"/>
                  <a:gd name="T28" fmla="*/ 472 w 112"/>
                  <a:gd name="T29" fmla="*/ 1961 h 67"/>
                  <a:gd name="T30" fmla="*/ 472 w 112"/>
                  <a:gd name="T31" fmla="*/ 1701 h 67"/>
                  <a:gd name="T32" fmla="*/ 506 w 112"/>
                  <a:gd name="T33" fmla="*/ 1701 h 67"/>
                  <a:gd name="T34" fmla="*/ 572 w 112"/>
                  <a:gd name="T35" fmla="*/ 1701 h 67"/>
                  <a:gd name="T36" fmla="*/ 572 w 112"/>
                  <a:gd name="T37" fmla="*/ 0 h 67"/>
                  <a:gd name="T38" fmla="*/ 472 w 112"/>
                  <a:gd name="T39" fmla="*/ 0 h 67"/>
                  <a:gd name="T40" fmla="*/ 6 w 112"/>
                  <a:gd name="T41" fmla="*/ 1 h 67"/>
                  <a:gd name="T42" fmla="*/ 3 w 112"/>
                  <a:gd name="T43" fmla="*/ 3 h 67"/>
                  <a:gd name="T44" fmla="*/ 1 w 112"/>
                  <a:gd name="T45" fmla="*/ 72 h 67"/>
                  <a:gd name="T46" fmla="*/ 0 w 112"/>
                  <a:gd name="T47" fmla="*/ 2266 h 67"/>
                  <a:gd name="T48" fmla="*/ 1 w 112"/>
                  <a:gd name="T49" fmla="*/ 3480 h 67"/>
                  <a:gd name="T50" fmla="*/ 4 w 112"/>
                  <a:gd name="T51" fmla="*/ 4992 h 67"/>
                  <a:gd name="T52" fmla="*/ 472 w 112"/>
                  <a:gd name="T53" fmla="*/ 6586 h 67"/>
                  <a:gd name="T54" fmla="*/ 730 w 112"/>
                  <a:gd name="T55" fmla="*/ 7843 h 67"/>
                  <a:gd name="T56" fmla="*/ 1116 w 112"/>
                  <a:gd name="T57" fmla="*/ 9458 h 67"/>
                  <a:gd name="T58" fmla="*/ 1459 w 112"/>
                  <a:gd name="T59" fmla="*/ 10443 h 67"/>
                  <a:gd name="T60" fmla="*/ 1972 w 112"/>
                  <a:gd name="T61" fmla="*/ 11804 h 67"/>
                  <a:gd name="T62" fmla="*/ 2461 w 112"/>
                  <a:gd name="T63" fmla="*/ 12673 h 67"/>
                  <a:gd name="T64" fmla="*/ 2951 w 112"/>
                  <a:gd name="T65" fmla="*/ 13526 h 67"/>
                  <a:gd name="T66" fmla="*/ 3547 w 112"/>
                  <a:gd name="T67" fmla="*/ 13611 h 67"/>
                  <a:gd name="T68" fmla="*/ 4078 w 112"/>
                  <a:gd name="T69" fmla="*/ 13611 h 67"/>
                  <a:gd name="T70" fmla="*/ 4681 w 112"/>
                  <a:gd name="T71" fmla="*/ 12739 h 67"/>
                  <a:gd name="T72" fmla="*/ 5237 w 112"/>
                  <a:gd name="T73" fmla="*/ 11804 h 67"/>
                  <a:gd name="T74" fmla="*/ 5137 w 112"/>
                  <a:gd name="T75" fmla="*/ 10198 h 6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2"/>
                  <a:gd name="T115" fmla="*/ 0 h 67"/>
                  <a:gd name="T116" fmla="*/ 112 w 112"/>
                  <a:gd name="T117" fmla="*/ 67 h 6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2" h="67">
                    <a:moveTo>
                      <a:pt x="109" y="50"/>
                    </a:moveTo>
                    <a:lnTo>
                      <a:pt x="97" y="55"/>
                    </a:lnTo>
                    <a:lnTo>
                      <a:pt x="86" y="58"/>
                    </a:lnTo>
                    <a:lnTo>
                      <a:pt x="76" y="58"/>
                    </a:lnTo>
                    <a:lnTo>
                      <a:pt x="65" y="57"/>
                    </a:lnTo>
                    <a:lnTo>
                      <a:pt x="55" y="53"/>
                    </a:lnTo>
                    <a:lnTo>
                      <a:pt x="45" y="49"/>
                    </a:lnTo>
                    <a:lnTo>
                      <a:pt x="37" y="45"/>
                    </a:lnTo>
                    <a:lnTo>
                      <a:pt x="28" y="38"/>
                    </a:lnTo>
                    <a:lnTo>
                      <a:pt x="22" y="33"/>
                    </a:lnTo>
                    <a:lnTo>
                      <a:pt x="16" y="26"/>
                    </a:lnTo>
                    <a:lnTo>
                      <a:pt x="11" y="21"/>
                    </a:lnTo>
                    <a:lnTo>
                      <a:pt x="9" y="15"/>
                    </a:lnTo>
                    <a:lnTo>
                      <a:pt x="8" y="12"/>
                    </a:lnTo>
                    <a:lnTo>
                      <a:pt x="9" y="10"/>
                    </a:lnTo>
                    <a:lnTo>
                      <a:pt x="9" y="8"/>
                    </a:lnTo>
                    <a:lnTo>
                      <a:pt x="10" y="8"/>
                    </a:lnTo>
                    <a:lnTo>
                      <a:pt x="12" y="8"/>
                    </a:lnTo>
                    <a:lnTo>
                      <a:pt x="12" y="0"/>
                    </a:lnTo>
                    <a:lnTo>
                      <a:pt x="9" y="0"/>
                    </a:lnTo>
                    <a:lnTo>
                      <a:pt x="6" y="1"/>
                    </a:lnTo>
                    <a:lnTo>
                      <a:pt x="3" y="3"/>
                    </a:lnTo>
                    <a:lnTo>
                      <a:pt x="1" y="6"/>
                    </a:lnTo>
                    <a:lnTo>
                      <a:pt x="0" y="12"/>
                    </a:lnTo>
                    <a:lnTo>
                      <a:pt x="1" y="18"/>
                    </a:lnTo>
                    <a:lnTo>
                      <a:pt x="4" y="25"/>
                    </a:lnTo>
                    <a:lnTo>
                      <a:pt x="9" y="32"/>
                    </a:lnTo>
                    <a:lnTo>
                      <a:pt x="16" y="39"/>
                    </a:lnTo>
                    <a:lnTo>
                      <a:pt x="23" y="46"/>
                    </a:lnTo>
                    <a:lnTo>
                      <a:pt x="31" y="52"/>
                    </a:lnTo>
                    <a:lnTo>
                      <a:pt x="41" y="58"/>
                    </a:lnTo>
                    <a:lnTo>
                      <a:pt x="52" y="62"/>
                    </a:lnTo>
                    <a:lnTo>
                      <a:pt x="63" y="66"/>
                    </a:lnTo>
                    <a:lnTo>
                      <a:pt x="75" y="67"/>
                    </a:lnTo>
                    <a:lnTo>
                      <a:pt x="87" y="67"/>
                    </a:lnTo>
                    <a:lnTo>
                      <a:pt x="100" y="63"/>
                    </a:lnTo>
                    <a:lnTo>
                      <a:pt x="112" y="58"/>
                    </a:lnTo>
                    <a:lnTo>
                      <a:pt x="109" y="5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21" name="Freeform 191"/>
              <p:cNvSpPr>
                <a:spLocks noChangeArrowheads="1"/>
              </p:cNvSpPr>
              <p:nvPr/>
            </p:nvSpPr>
            <p:spPr bwMode="auto">
              <a:xfrm>
                <a:off x="2579" y="102"/>
                <a:ext cx="46" cy="51"/>
              </a:xfrm>
              <a:custGeom>
                <a:avLst/>
                <a:gdLst>
                  <a:gd name="T0" fmla="*/ 0 w 49"/>
                  <a:gd name="T1" fmla="*/ 4816 h 50"/>
                  <a:gd name="T2" fmla="*/ 389 w 49"/>
                  <a:gd name="T3" fmla="*/ 7078 h 50"/>
                  <a:gd name="T4" fmla="*/ 628 w 49"/>
                  <a:gd name="T5" fmla="*/ 10443 h 50"/>
                  <a:gd name="T6" fmla="*/ 1009 w 49"/>
                  <a:gd name="T7" fmla="*/ 13091 h 50"/>
                  <a:gd name="T8" fmla="*/ 1245 w 49"/>
                  <a:gd name="T9" fmla="*/ 16512 h 50"/>
                  <a:gd name="T10" fmla="*/ 1403 w 49"/>
                  <a:gd name="T11" fmla="*/ 19751 h 50"/>
                  <a:gd name="T12" fmla="*/ 1579 w 49"/>
                  <a:gd name="T13" fmla="*/ 22456 h 50"/>
                  <a:gd name="T14" fmla="*/ 1626 w 49"/>
                  <a:gd name="T15" fmla="*/ 23055 h 50"/>
                  <a:gd name="T16" fmla="*/ 1677 w 49"/>
                  <a:gd name="T17" fmla="*/ 22456 h 50"/>
                  <a:gd name="T18" fmla="*/ 1780 w 49"/>
                  <a:gd name="T19" fmla="*/ 26872 h 50"/>
                  <a:gd name="T20" fmla="*/ 1888 w 49"/>
                  <a:gd name="T21" fmla="*/ 25516 h 50"/>
                  <a:gd name="T22" fmla="*/ 1907 w 49"/>
                  <a:gd name="T23" fmla="*/ 23589 h 50"/>
                  <a:gd name="T24" fmla="*/ 1907 w 49"/>
                  <a:gd name="T25" fmla="*/ 21848 h 50"/>
                  <a:gd name="T26" fmla="*/ 1831 w 49"/>
                  <a:gd name="T27" fmla="*/ 20240 h 50"/>
                  <a:gd name="T28" fmla="*/ 1724 w 49"/>
                  <a:gd name="T29" fmla="*/ 16512 h 50"/>
                  <a:gd name="T30" fmla="*/ 1443 w 49"/>
                  <a:gd name="T31" fmla="*/ 13091 h 50"/>
                  <a:gd name="T32" fmla="*/ 1208 w 49"/>
                  <a:gd name="T33" fmla="*/ 9625 h 50"/>
                  <a:gd name="T34" fmla="*/ 897 w 49"/>
                  <a:gd name="T35" fmla="*/ 5636 h 50"/>
                  <a:gd name="T36" fmla="*/ 526 w 49"/>
                  <a:gd name="T37" fmla="*/ 147 h 50"/>
                  <a:gd name="T38" fmla="*/ 5 w 49"/>
                  <a:gd name="T39" fmla="*/ 0 h 50"/>
                  <a:gd name="T40" fmla="*/ 0 w 49"/>
                  <a:gd name="T41" fmla="*/ 481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50"/>
                  <a:gd name="T65" fmla="*/ 49 w 49"/>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50">
                    <a:moveTo>
                      <a:pt x="0" y="9"/>
                    </a:moveTo>
                    <a:lnTo>
                      <a:pt x="9" y="14"/>
                    </a:lnTo>
                    <a:lnTo>
                      <a:pt x="17" y="19"/>
                    </a:lnTo>
                    <a:lnTo>
                      <a:pt x="25" y="25"/>
                    </a:lnTo>
                    <a:lnTo>
                      <a:pt x="32" y="31"/>
                    </a:lnTo>
                    <a:lnTo>
                      <a:pt x="36" y="37"/>
                    </a:lnTo>
                    <a:lnTo>
                      <a:pt x="40" y="42"/>
                    </a:lnTo>
                    <a:lnTo>
                      <a:pt x="41" y="43"/>
                    </a:lnTo>
                    <a:lnTo>
                      <a:pt x="42" y="42"/>
                    </a:lnTo>
                    <a:lnTo>
                      <a:pt x="45" y="50"/>
                    </a:lnTo>
                    <a:lnTo>
                      <a:pt x="48" y="48"/>
                    </a:lnTo>
                    <a:lnTo>
                      <a:pt x="49" y="44"/>
                    </a:lnTo>
                    <a:lnTo>
                      <a:pt x="49" y="41"/>
                    </a:lnTo>
                    <a:lnTo>
                      <a:pt x="47" y="38"/>
                    </a:lnTo>
                    <a:lnTo>
                      <a:pt x="44" y="31"/>
                    </a:lnTo>
                    <a:lnTo>
                      <a:pt x="37" y="25"/>
                    </a:lnTo>
                    <a:lnTo>
                      <a:pt x="31" y="18"/>
                    </a:lnTo>
                    <a:lnTo>
                      <a:pt x="23" y="11"/>
                    </a:lnTo>
                    <a:lnTo>
                      <a:pt x="14" y="6"/>
                    </a:lnTo>
                    <a:lnTo>
                      <a:pt x="5"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22" name="Freeform 192"/>
              <p:cNvSpPr>
                <a:spLocks noChangeArrowheads="1"/>
              </p:cNvSpPr>
              <p:nvPr/>
            </p:nvSpPr>
            <p:spPr bwMode="auto">
              <a:xfrm>
                <a:off x="2521" y="93"/>
                <a:ext cx="58" cy="12"/>
              </a:xfrm>
              <a:custGeom>
                <a:avLst/>
                <a:gdLst>
                  <a:gd name="T0" fmla="*/ 0 w 60"/>
                  <a:gd name="T1" fmla="*/ 1 h 17"/>
                  <a:gd name="T2" fmla="*/ 5 w 60"/>
                  <a:gd name="T3" fmla="*/ 1 h 17"/>
                  <a:gd name="T4" fmla="*/ 714 w 60"/>
                  <a:gd name="T5" fmla="*/ 1 h 17"/>
                  <a:gd name="T6" fmla="*/ 1051 w 60"/>
                  <a:gd name="T7" fmla="*/ 1 h 17"/>
                  <a:gd name="T8" fmla="*/ 1650 w 60"/>
                  <a:gd name="T9" fmla="*/ 59 h 17"/>
                  <a:gd name="T10" fmla="*/ 2134 w 60"/>
                  <a:gd name="T11" fmla="*/ 59 h 17"/>
                  <a:gd name="T12" fmla="*/ 2763 w 60"/>
                  <a:gd name="T13" fmla="*/ 65 h 17"/>
                  <a:gd name="T14" fmla="*/ 3146 w 60"/>
                  <a:gd name="T15" fmla="*/ 73 h 17"/>
                  <a:gd name="T16" fmla="*/ 3658 w 60"/>
                  <a:gd name="T17" fmla="*/ 87 h 17"/>
                  <a:gd name="T18" fmla="*/ 4064 w 60"/>
                  <a:gd name="T19" fmla="*/ 1 h 17"/>
                  <a:gd name="T20" fmla="*/ 3354 w 60"/>
                  <a:gd name="T21" fmla="*/ 1 h 17"/>
                  <a:gd name="T22" fmla="*/ 2764 w 60"/>
                  <a:gd name="T23" fmla="*/ 1 h 17"/>
                  <a:gd name="T24" fmla="*/ 2135 w 60"/>
                  <a:gd name="T25" fmla="*/ 1 h 17"/>
                  <a:gd name="T26" fmla="*/ 1650 w 60"/>
                  <a:gd name="T27" fmla="*/ 0 h 17"/>
                  <a:gd name="T28" fmla="*/ 1051 w 60"/>
                  <a:gd name="T29" fmla="*/ 0 h 17"/>
                  <a:gd name="T30" fmla="*/ 714 w 60"/>
                  <a:gd name="T31" fmla="*/ 0 h 17"/>
                  <a:gd name="T32" fmla="*/ 5 w 60"/>
                  <a:gd name="T33" fmla="*/ 0 h 17"/>
                  <a:gd name="T34" fmla="*/ 0 w 60"/>
                  <a:gd name="T35" fmla="*/ 0 h 17"/>
                  <a:gd name="T36" fmla="*/ 0 w 60"/>
                  <a:gd name="T37" fmla="*/ 1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0"/>
                  <a:gd name="T58" fmla="*/ 0 h 17"/>
                  <a:gd name="T59" fmla="*/ 60 w 60"/>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0" h="17">
                    <a:moveTo>
                      <a:pt x="0" y="8"/>
                    </a:moveTo>
                    <a:lnTo>
                      <a:pt x="5" y="8"/>
                    </a:lnTo>
                    <a:lnTo>
                      <a:pt x="11" y="8"/>
                    </a:lnTo>
                    <a:lnTo>
                      <a:pt x="17" y="8"/>
                    </a:lnTo>
                    <a:lnTo>
                      <a:pt x="25" y="10"/>
                    </a:lnTo>
                    <a:lnTo>
                      <a:pt x="32" y="10"/>
                    </a:lnTo>
                    <a:lnTo>
                      <a:pt x="41" y="12"/>
                    </a:lnTo>
                    <a:lnTo>
                      <a:pt x="48" y="14"/>
                    </a:lnTo>
                    <a:lnTo>
                      <a:pt x="55" y="17"/>
                    </a:lnTo>
                    <a:lnTo>
                      <a:pt x="60" y="8"/>
                    </a:lnTo>
                    <a:lnTo>
                      <a:pt x="51" y="5"/>
                    </a:lnTo>
                    <a:lnTo>
                      <a:pt x="42" y="3"/>
                    </a:lnTo>
                    <a:lnTo>
                      <a:pt x="33" y="1"/>
                    </a:lnTo>
                    <a:lnTo>
                      <a:pt x="25" y="0"/>
                    </a:lnTo>
                    <a:lnTo>
                      <a:pt x="17" y="0"/>
                    </a:lnTo>
                    <a:lnTo>
                      <a:pt x="11" y="0"/>
                    </a:lnTo>
                    <a:lnTo>
                      <a:pt x="5" y="0"/>
                    </a:lnTo>
                    <a:lnTo>
                      <a:pt x="0"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23" name="Freeform 193"/>
              <p:cNvSpPr>
                <a:spLocks noChangeArrowheads="1"/>
              </p:cNvSpPr>
              <p:nvPr/>
            </p:nvSpPr>
            <p:spPr bwMode="auto">
              <a:xfrm>
                <a:off x="5047" y="97"/>
                <a:ext cx="108" cy="57"/>
              </a:xfrm>
              <a:custGeom>
                <a:avLst/>
                <a:gdLst>
                  <a:gd name="T0" fmla="*/ 8 w 108"/>
                  <a:gd name="T1" fmla="*/ 0 h 58"/>
                  <a:gd name="T2" fmla="*/ 5 w 108"/>
                  <a:gd name="T3" fmla="*/ 0 h 58"/>
                  <a:gd name="T4" fmla="*/ 3 w 108"/>
                  <a:gd name="T5" fmla="*/ 1 h 58"/>
                  <a:gd name="T6" fmla="*/ 2 w 108"/>
                  <a:gd name="T7" fmla="*/ 2 h 58"/>
                  <a:gd name="T8" fmla="*/ 1 w 108"/>
                  <a:gd name="T9" fmla="*/ 3 h 58"/>
                  <a:gd name="T10" fmla="*/ 0 w 108"/>
                  <a:gd name="T11" fmla="*/ 2199 h 58"/>
                  <a:gd name="T12" fmla="*/ 1 w 108"/>
                  <a:gd name="T13" fmla="*/ 3059 h 58"/>
                  <a:gd name="T14" fmla="*/ 4 w 108"/>
                  <a:gd name="T15" fmla="*/ 5251 h 58"/>
                  <a:gd name="T16" fmla="*/ 8 w 108"/>
                  <a:gd name="T17" fmla="*/ 6723 h 58"/>
                  <a:gd name="T18" fmla="*/ 561 w 108"/>
                  <a:gd name="T19" fmla="*/ 8616 h 58"/>
                  <a:gd name="T20" fmla="*/ 801 w 108"/>
                  <a:gd name="T21" fmla="*/ 9846 h 58"/>
                  <a:gd name="T22" fmla="*/ 1198 w 108"/>
                  <a:gd name="T23" fmla="*/ 11648 h 58"/>
                  <a:gd name="T24" fmla="*/ 1568 w 108"/>
                  <a:gd name="T25" fmla="*/ 13039 h 58"/>
                  <a:gd name="T26" fmla="*/ 1947 w 108"/>
                  <a:gd name="T27" fmla="*/ 14662 h 58"/>
                  <a:gd name="T28" fmla="*/ 2417 w 108"/>
                  <a:gd name="T29" fmla="*/ 14935 h 58"/>
                  <a:gd name="T30" fmla="*/ 2870 w 108"/>
                  <a:gd name="T31" fmla="*/ 15386 h 58"/>
                  <a:gd name="T32" fmla="*/ 3345 w 108"/>
                  <a:gd name="T33" fmla="*/ 15386 h 58"/>
                  <a:gd name="T34" fmla="*/ 3840 w 108"/>
                  <a:gd name="T35" fmla="*/ 14881 h 58"/>
                  <a:gd name="T36" fmla="*/ 4374 w 108"/>
                  <a:gd name="T37" fmla="*/ 13699 h 58"/>
                  <a:gd name="T38" fmla="*/ 4380 w 108"/>
                  <a:gd name="T39" fmla="*/ 13039 h 58"/>
                  <a:gd name="T40" fmla="*/ 4382 w 108"/>
                  <a:gd name="T41" fmla="*/ 12614 h 58"/>
                  <a:gd name="T42" fmla="*/ 4380 w 108"/>
                  <a:gd name="T43" fmla="*/ 12428 h 58"/>
                  <a:gd name="T44" fmla="*/ 4374 w 108"/>
                  <a:gd name="T45" fmla="*/ 11648 h 58"/>
                  <a:gd name="T46" fmla="*/ 4152 w 108"/>
                  <a:gd name="T47" fmla="*/ 10534 h 58"/>
                  <a:gd name="T48" fmla="*/ 3934 w 108"/>
                  <a:gd name="T49" fmla="*/ 8616 h 58"/>
                  <a:gd name="T50" fmla="*/ 3725 w 108"/>
                  <a:gd name="T51" fmla="*/ 6723 h 58"/>
                  <a:gd name="T52" fmla="*/ 3345 w 108"/>
                  <a:gd name="T53" fmla="*/ 5251 h 58"/>
                  <a:gd name="T54" fmla="*/ 3002 w 108"/>
                  <a:gd name="T55" fmla="*/ 3325 h 58"/>
                  <a:gd name="T56" fmla="*/ 2693 w 108"/>
                  <a:gd name="T57" fmla="*/ 2387 h 58"/>
                  <a:gd name="T58" fmla="*/ 2290 w 108"/>
                  <a:gd name="T59" fmla="*/ 1842 h 58"/>
                  <a:gd name="T60" fmla="*/ 1947 w 108"/>
                  <a:gd name="T61" fmla="*/ 3 h 58"/>
                  <a:gd name="T62" fmla="*/ 1618 w 108"/>
                  <a:gd name="T63" fmla="*/ 1 h 58"/>
                  <a:gd name="T64" fmla="*/ 1334 w 108"/>
                  <a:gd name="T65" fmla="*/ 0 h 58"/>
                  <a:gd name="T66" fmla="*/ 994 w 108"/>
                  <a:gd name="T67" fmla="*/ 0 h 58"/>
                  <a:gd name="T68" fmla="*/ 680 w 108"/>
                  <a:gd name="T69" fmla="*/ 0 h 58"/>
                  <a:gd name="T70" fmla="*/ 492 w 108"/>
                  <a:gd name="T71" fmla="*/ 0 h 58"/>
                  <a:gd name="T72" fmla="*/ 8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8" y="0"/>
                    </a:moveTo>
                    <a:lnTo>
                      <a:pt x="5" y="0"/>
                    </a:lnTo>
                    <a:lnTo>
                      <a:pt x="3" y="1"/>
                    </a:lnTo>
                    <a:lnTo>
                      <a:pt x="2" y="2"/>
                    </a:lnTo>
                    <a:lnTo>
                      <a:pt x="1" y="3"/>
                    </a:lnTo>
                    <a:lnTo>
                      <a:pt x="0" y="8"/>
                    </a:lnTo>
                    <a:lnTo>
                      <a:pt x="1" y="12"/>
                    </a:lnTo>
                    <a:lnTo>
                      <a:pt x="4" y="19"/>
                    </a:lnTo>
                    <a:lnTo>
                      <a:pt x="8" y="25"/>
                    </a:lnTo>
                    <a:lnTo>
                      <a:pt x="14" y="32"/>
                    </a:lnTo>
                    <a:lnTo>
                      <a:pt x="21" y="37"/>
                    </a:lnTo>
                    <a:lnTo>
                      <a:pt x="29" y="44"/>
                    </a:lnTo>
                    <a:lnTo>
                      <a:pt x="39" y="49"/>
                    </a:lnTo>
                    <a:lnTo>
                      <a:pt x="48" y="54"/>
                    </a:lnTo>
                    <a:lnTo>
                      <a:pt x="60" y="57"/>
                    </a:lnTo>
                    <a:lnTo>
                      <a:pt x="71" y="58"/>
                    </a:lnTo>
                    <a:lnTo>
                      <a:pt x="82" y="58"/>
                    </a:lnTo>
                    <a:lnTo>
                      <a:pt x="94" y="55"/>
                    </a:lnTo>
                    <a:lnTo>
                      <a:pt x="106" y="51"/>
                    </a:lnTo>
                    <a:lnTo>
                      <a:pt x="107" y="49"/>
                    </a:lnTo>
                    <a:lnTo>
                      <a:pt x="108" y="47"/>
                    </a:lnTo>
                    <a:lnTo>
                      <a:pt x="107" y="46"/>
                    </a:lnTo>
                    <a:lnTo>
                      <a:pt x="106" y="44"/>
                    </a:lnTo>
                    <a:lnTo>
                      <a:pt x="102" y="39"/>
                    </a:lnTo>
                    <a:lnTo>
                      <a:pt x="97" y="32"/>
                    </a:lnTo>
                    <a:lnTo>
                      <a:pt x="91" y="25"/>
                    </a:lnTo>
                    <a:lnTo>
                      <a:pt x="82" y="19"/>
                    </a:lnTo>
                    <a:lnTo>
                      <a:pt x="74" y="13"/>
                    </a:lnTo>
                    <a:lnTo>
                      <a:pt x="65" y="9"/>
                    </a:lnTo>
                    <a:lnTo>
                      <a:pt x="57" y="6"/>
                    </a:lnTo>
                    <a:lnTo>
                      <a:pt x="48" y="3"/>
                    </a:lnTo>
                    <a:lnTo>
                      <a:pt x="40" y="1"/>
                    </a:lnTo>
                    <a:lnTo>
                      <a:pt x="33" y="0"/>
                    </a:lnTo>
                    <a:lnTo>
                      <a:pt x="25" y="0"/>
                    </a:lnTo>
                    <a:lnTo>
                      <a:pt x="18" y="0"/>
                    </a:lnTo>
                    <a:lnTo>
                      <a:pt x="12"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24" name="Freeform 194"/>
              <p:cNvSpPr>
                <a:spLocks noChangeArrowheads="1"/>
              </p:cNvSpPr>
              <p:nvPr/>
            </p:nvSpPr>
            <p:spPr bwMode="auto">
              <a:xfrm>
                <a:off x="5043" y="93"/>
                <a:ext cx="113" cy="67"/>
              </a:xfrm>
              <a:custGeom>
                <a:avLst/>
                <a:gdLst>
                  <a:gd name="T0" fmla="*/ 7298 w 112"/>
                  <a:gd name="T1" fmla="*/ 10198 h 67"/>
                  <a:gd name="T2" fmla="*/ 6532 w 112"/>
                  <a:gd name="T3" fmla="*/ 11022 h 67"/>
                  <a:gd name="T4" fmla="*/ 5786 w 112"/>
                  <a:gd name="T5" fmla="*/ 11804 h 67"/>
                  <a:gd name="T6" fmla="*/ 5079 w 112"/>
                  <a:gd name="T7" fmla="*/ 11804 h 67"/>
                  <a:gd name="T8" fmla="*/ 4325 w 112"/>
                  <a:gd name="T9" fmla="*/ 11713 h 67"/>
                  <a:gd name="T10" fmla="*/ 3746 w 112"/>
                  <a:gd name="T11" fmla="*/ 10903 h 67"/>
                  <a:gd name="T12" fmla="*/ 3052 w 112"/>
                  <a:gd name="T13" fmla="*/ 10145 h 67"/>
                  <a:gd name="T14" fmla="*/ 2359 w 112"/>
                  <a:gd name="T15" fmla="*/ 9047 h 67"/>
                  <a:gd name="T16" fmla="*/ 1922 w 112"/>
                  <a:gd name="T17" fmla="*/ 7698 h 67"/>
                  <a:gd name="T18" fmla="*/ 1420 w 112"/>
                  <a:gd name="T19" fmla="*/ 6671 h 67"/>
                  <a:gd name="T20" fmla="*/ 988 w 112"/>
                  <a:gd name="T21" fmla="*/ 5314 h 67"/>
                  <a:gd name="T22" fmla="*/ 777 w 112"/>
                  <a:gd name="T23" fmla="*/ 4323 h 67"/>
                  <a:gd name="T24" fmla="*/ 687 w 112"/>
                  <a:gd name="T25" fmla="*/ 2806 h 67"/>
                  <a:gd name="T26" fmla="*/ 648 w 112"/>
                  <a:gd name="T27" fmla="*/ 2266 h 67"/>
                  <a:gd name="T28" fmla="*/ 687 w 112"/>
                  <a:gd name="T29" fmla="*/ 1701 h 67"/>
                  <a:gd name="T30" fmla="*/ 648 w 112"/>
                  <a:gd name="T31" fmla="*/ 1961 h 67"/>
                  <a:gd name="T32" fmla="*/ 687 w 112"/>
                  <a:gd name="T33" fmla="*/ 1701 h 67"/>
                  <a:gd name="T34" fmla="*/ 727 w 112"/>
                  <a:gd name="T35" fmla="*/ 1701 h 67"/>
                  <a:gd name="T36" fmla="*/ 822 w 112"/>
                  <a:gd name="T37" fmla="*/ 1701 h 67"/>
                  <a:gd name="T38" fmla="*/ 822 w 112"/>
                  <a:gd name="T39" fmla="*/ 0 h 67"/>
                  <a:gd name="T40" fmla="*/ 687 w 112"/>
                  <a:gd name="T41" fmla="*/ 0 h 67"/>
                  <a:gd name="T42" fmla="*/ 6 w 112"/>
                  <a:gd name="T43" fmla="*/ 1 h 67"/>
                  <a:gd name="T44" fmla="*/ 3 w 112"/>
                  <a:gd name="T45" fmla="*/ 3 h 67"/>
                  <a:gd name="T46" fmla="*/ 1 w 112"/>
                  <a:gd name="T47" fmla="*/ 72 h 67"/>
                  <a:gd name="T48" fmla="*/ 0 w 112"/>
                  <a:gd name="T49" fmla="*/ 2266 h 67"/>
                  <a:gd name="T50" fmla="*/ 1 w 112"/>
                  <a:gd name="T51" fmla="*/ 3480 h 67"/>
                  <a:gd name="T52" fmla="*/ 4 w 112"/>
                  <a:gd name="T53" fmla="*/ 4992 h 67"/>
                  <a:gd name="T54" fmla="*/ 687 w 112"/>
                  <a:gd name="T55" fmla="*/ 6586 h 67"/>
                  <a:gd name="T56" fmla="*/ 988 w 112"/>
                  <a:gd name="T57" fmla="*/ 7843 h 67"/>
                  <a:gd name="T58" fmla="*/ 1603 w 112"/>
                  <a:gd name="T59" fmla="*/ 9458 h 67"/>
                  <a:gd name="T60" fmla="*/ 2089 w 112"/>
                  <a:gd name="T61" fmla="*/ 10443 h 67"/>
                  <a:gd name="T62" fmla="*/ 2828 w 112"/>
                  <a:gd name="T63" fmla="*/ 11804 h 67"/>
                  <a:gd name="T64" fmla="*/ 3444 w 112"/>
                  <a:gd name="T65" fmla="*/ 12673 h 67"/>
                  <a:gd name="T66" fmla="*/ 4233 w 112"/>
                  <a:gd name="T67" fmla="*/ 13526 h 67"/>
                  <a:gd name="T68" fmla="*/ 5079 w 112"/>
                  <a:gd name="T69" fmla="*/ 13611 h 67"/>
                  <a:gd name="T70" fmla="*/ 5856 w 112"/>
                  <a:gd name="T71" fmla="*/ 13611 h 67"/>
                  <a:gd name="T72" fmla="*/ 6657 w 112"/>
                  <a:gd name="T73" fmla="*/ 12739 h 67"/>
                  <a:gd name="T74" fmla="*/ 7515 w 112"/>
                  <a:gd name="T75" fmla="*/ 11804 h 67"/>
                  <a:gd name="T76" fmla="*/ 7298 w 112"/>
                  <a:gd name="T77" fmla="*/ 10198 h 6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2"/>
                  <a:gd name="T118" fmla="*/ 0 h 67"/>
                  <a:gd name="T119" fmla="*/ 112 w 112"/>
                  <a:gd name="T120" fmla="*/ 67 h 6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2" h="67">
                    <a:moveTo>
                      <a:pt x="107" y="50"/>
                    </a:moveTo>
                    <a:lnTo>
                      <a:pt x="97" y="55"/>
                    </a:lnTo>
                    <a:lnTo>
                      <a:pt x="86" y="58"/>
                    </a:lnTo>
                    <a:lnTo>
                      <a:pt x="75" y="58"/>
                    </a:lnTo>
                    <a:lnTo>
                      <a:pt x="64" y="57"/>
                    </a:lnTo>
                    <a:lnTo>
                      <a:pt x="55" y="53"/>
                    </a:lnTo>
                    <a:lnTo>
                      <a:pt x="45" y="49"/>
                    </a:lnTo>
                    <a:lnTo>
                      <a:pt x="35" y="45"/>
                    </a:lnTo>
                    <a:lnTo>
                      <a:pt x="28" y="38"/>
                    </a:lnTo>
                    <a:lnTo>
                      <a:pt x="21" y="33"/>
                    </a:lnTo>
                    <a:lnTo>
                      <a:pt x="15" y="26"/>
                    </a:lnTo>
                    <a:lnTo>
                      <a:pt x="11" y="21"/>
                    </a:lnTo>
                    <a:lnTo>
                      <a:pt x="9" y="15"/>
                    </a:lnTo>
                    <a:lnTo>
                      <a:pt x="8" y="12"/>
                    </a:lnTo>
                    <a:lnTo>
                      <a:pt x="9" y="8"/>
                    </a:lnTo>
                    <a:lnTo>
                      <a:pt x="8" y="10"/>
                    </a:lnTo>
                    <a:lnTo>
                      <a:pt x="9" y="8"/>
                    </a:lnTo>
                    <a:lnTo>
                      <a:pt x="10" y="8"/>
                    </a:lnTo>
                    <a:lnTo>
                      <a:pt x="12" y="8"/>
                    </a:lnTo>
                    <a:lnTo>
                      <a:pt x="12" y="0"/>
                    </a:lnTo>
                    <a:lnTo>
                      <a:pt x="9" y="0"/>
                    </a:lnTo>
                    <a:lnTo>
                      <a:pt x="6" y="1"/>
                    </a:lnTo>
                    <a:lnTo>
                      <a:pt x="3" y="3"/>
                    </a:lnTo>
                    <a:lnTo>
                      <a:pt x="1" y="6"/>
                    </a:lnTo>
                    <a:lnTo>
                      <a:pt x="0" y="12"/>
                    </a:lnTo>
                    <a:lnTo>
                      <a:pt x="1" y="18"/>
                    </a:lnTo>
                    <a:lnTo>
                      <a:pt x="4" y="25"/>
                    </a:lnTo>
                    <a:lnTo>
                      <a:pt x="9" y="32"/>
                    </a:lnTo>
                    <a:lnTo>
                      <a:pt x="15" y="39"/>
                    </a:lnTo>
                    <a:lnTo>
                      <a:pt x="23" y="46"/>
                    </a:lnTo>
                    <a:lnTo>
                      <a:pt x="31" y="52"/>
                    </a:lnTo>
                    <a:lnTo>
                      <a:pt x="41" y="58"/>
                    </a:lnTo>
                    <a:lnTo>
                      <a:pt x="51" y="62"/>
                    </a:lnTo>
                    <a:lnTo>
                      <a:pt x="63" y="66"/>
                    </a:lnTo>
                    <a:lnTo>
                      <a:pt x="75" y="67"/>
                    </a:lnTo>
                    <a:lnTo>
                      <a:pt x="87" y="67"/>
                    </a:lnTo>
                    <a:lnTo>
                      <a:pt x="99" y="63"/>
                    </a:lnTo>
                    <a:lnTo>
                      <a:pt x="112" y="58"/>
                    </a:lnTo>
                    <a:lnTo>
                      <a:pt x="107" y="5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25" name="Freeform 195"/>
              <p:cNvSpPr>
                <a:spLocks noChangeArrowheads="1"/>
              </p:cNvSpPr>
              <p:nvPr/>
            </p:nvSpPr>
            <p:spPr bwMode="auto">
              <a:xfrm>
                <a:off x="5114" y="102"/>
                <a:ext cx="46" cy="51"/>
              </a:xfrm>
              <a:custGeom>
                <a:avLst/>
                <a:gdLst>
                  <a:gd name="T0" fmla="*/ 0 w 49"/>
                  <a:gd name="T1" fmla="*/ 4816 h 50"/>
                  <a:gd name="T2" fmla="*/ 389 w 49"/>
                  <a:gd name="T3" fmla="*/ 7078 h 50"/>
                  <a:gd name="T4" fmla="*/ 628 w 49"/>
                  <a:gd name="T5" fmla="*/ 10443 h 50"/>
                  <a:gd name="T6" fmla="*/ 1009 w 49"/>
                  <a:gd name="T7" fmla="*/ 13091 h 50"/>
                  <a:gd name="T8" fmla="*/ 1208 w 49"/>
                  <a:gd name="T9" fmla="*/ 16512 h 50"/>
                  <a:gd name="T10" fmla="*/ 1403 w 49"/>
                  <a:gd name="T11" fmla="*/ 19751 h 50"/>
                  <a:gd name="T12" fmla="*/ 1531 w 49"/>
                  <a:gd name="T13" fmla="*/ 22456 h 50"/>
                  <a:gd name="T14" fmla="*/ 1531 w 49"/>
                  <a:gd name="T15" fmla="*/ 23055 h 50"/>
                  <a:gd name="T16" fmla="*/ 1579 w 49"/>
                  <a:gd name="T17" fmla="*/ 23055 h 50"/>
                  <a:gd name="T18" fmla="*/ 1579 w 49"/>
                  <a:gd name="T19" fmla="*/ 22456 h 50"/>
                  <a:gd name="T20" fmla="*/ 1780 w 49"/>
                  <a:gd name="T21" fmla="*/ 26872 h 50"/>
                  <a:gd name="T22" fmla="*/ 1888 w 49"/>
                  <a:gd name="T23" fmla="*/ 25516 h 50"/>
                  <a:gd name="T24" fmla="*/ 1907 w 49"/>
                  <a:gd name="T25" fmla="*/ 23055 h 50"/>
                  <a:gd name="T26" fmla="*/ 1888 w 49"/>
                  <a:gd name="T27" fmla="*/ 21328 h 50"/>
                  <a:gd name="T28" fmla="*/ 1831 w 49"/>
                  <a:gd name="T29" fmla="*/ 19751 h 50"/>
                  <a:gd name="T30" fmla="*/ 1724 w 49"/>
                  <a:gd name="T31" fmla="*/ 16512 h 50"/>
                  <a:gd name="T32" fmla="*/ 1443 w 49"/>
                  <a:gd name="T33" fmla="*/ 13091 h 50"/>
                  <a:gd name="T34" fmla="*/ 1208 w 49"/>
                  <a:gd name="T35" fmla="*/ 9625 h 50"/>
                  <a:gd name="T36" fmla="*/ 844 w 49"/>
                  <a:gd name="T37" fmla="*/ 5636 h 50"/>
                  <a:gd name="T38" fmla="*/ 494 w 49"/>
                  <a:gd name="T39" fmla="*/ 147 h 50"/>
                  <a:gd name="T40" fmla="*/ 4 w 49"/>
                  <a:gd name="T41" fmla="*/ 0 h 50"/>
                  <a:gd name="T42" fmla="*/ 0 w 49"/>
                  <a:gd name="T43" fmla="*/ 4816 h 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50"/>
                  <a:gd name="T68" fmla="*/ 49 w 49"/>
                  <a:gd name="T69" fmla="*/ 50 h 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50">
                    <a:moveTo>
                      <a:pt x="0" y="9"/>
                    </a:moveTo>
                    <a:lnTo>
                      <a:pt x="9" y="14"/>
                    </a:lnTo>
                    <a:lnTo>
                      <a:pt x="17" y="19"/>
                    </a:lnTo>
                    <a:lnTo>
                      <a:pt x="25" y="25"/>
                    </a:lnTo>
                    <a:lnTo>
                      <a:pt x="31" y="31"/>
                    </a:lnTo>
                    <a:lnTo>
                      <a:pt x="36" y="37"/>
                    </a:lnTo>
                    <a:lnTo>
                      <a:pt x="39" y="42"/>
                    </a:lnTo>
                    <a:lnTo>
                      <a:pt x="39" y="43"/>
                    </a:lnTo>
                    <a:lnTo>
                      <a:pt x="40" y="43"/>
                    </a:lnTo>
                    <a:lnTo>
                      <a:pt x="40" y="42"/>
                    </a:lnTo>
                    <a:lnTo>
                      <a:pt x="45" y="50"/>
                    </a:lnTo>
                    <a:lnTo>
                      <a:pt x="48" y="48"/>
                    </a:lnTo>
                    <a:lnTo>
                      <a:pt x="49" y="43"/>
                    </a:lnTo>
                    <a:lnTo>
                      <a:pt x="48" y="40"/>
                    </a:lnTo>
                    <a:lnTo>
                      <a:pt x="47" y="37"/>
                    </a:lnTo>
                    <a:lnTo>
                      <a:pt x="44" y="31"/>
                    </a:lnTo>
                    <a:lnTo>
                      <a:pt x="37" y="25"/>
                    </a:lnTo>
                    <a:lnTo>
                      <a:pt x="31" y="18"/>
                    </a:lnTo>
                    <a:lnTo>
                      <a:pt x="22" y="11"/>
                    </a:lnTo>
                    <a:lnTo>
                      <a:pt x="13" y="6"/>
                    </a:lnTo>
                    <a:lnTo>
                      <a:pt x="4"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26" name="Freeform 196"/>
              <p:cNvSpPr>
                <a:spLocks noChangeArrowheads="1"/>
              </p:cNvSpPr>
              <p:nvPr/>
            </p:nvSpPr>
            <p:spPr bwMode="auto">
              <a:xfrm>
                <a:off x="5056" y="92"/>
                <a:ext cx="57" cy="14"/>
              </a:xfrm>
              <a:custGeom>
                <a:avLst/>
                <a:gdLst>
                  <a:gd name="T0" fmla="*/ 0 w 59"/>
                  <a:gd name="T1" fmla="*/ 2383 h 18"/>
                  <a:gd name="T2" fmla="*/ 4 w 59"/>
                  <a:gd name="T3" fmla="*/ 2383 h 18"/>
                  <a:gd name="T4" fmla="*/ 727 w 59"/>
                  <a:gd name="T5" fmla="*/ 2383 h 18"/>
                  <a:gd name="T6" fmla="*/ 1076 w 59"/>
                  <a:gd name="T7" fmla="*/ 2383 h 18"/>
                  <a:gd name="T8" fmla="*/ 1701 w 59"/>
                  <a:gd name="T9" fmla="*/ 2943 h 18"/>
                  <a:gd name="T10" fmla="*/ 2260 w 59"/>
                  <a:gd name="T11" fmla="*/ 2943 h 18"/>
                  <a:gd name="T12" fmla="*/ 2823 w 59"/>
                  <a:gd name="T13" fmla="*/ 3633 h 18"/>
                  <a:gd name="T14" fmla="*/ 3438 w 59"/>
                  <a:gd name="T15" fmla="*/ 4207 h 18"/>
                  <a:gd name="T16" fmla="*/ 3983 w 59"/>
                  <a:gd name="T17" fmla="*/ 4984 h 18"/>
                  <a:gd name="T18" fmla="*/ 4254 w 59"/>
                  <a:gd name="T19" fmla="*/ 2383 h 18"/>
                  <a:gd name="T20" fmla="*/ 3577 w 59"/>
                  <a:gd name="T21" fmla="*/ 1738 h 18"/>
                  <a:gd name="T22" fmla="*/ 2938 w 59"/>
                  <a:gd name="T23" fmla="*/ 2 h 18"/>
                  <a:gd name="T24" fmla="*/ 2361 w 59"/>
                  <a:gd name="T25" fmla="*/ 2 h 18"/>
                  <a:gd name="T26" fmla="*/ 1816 w 59"/>
                  <a:gd name="T27" fmla="*/ 1 h 18"/>
                  <a:gd name="T28" fmla="*/ 1148 w 59"/>
                  <a:gd name="T29" fmla="*/ 1 h 18"/>
                  <a:gd name="T30" fmla="*/ 727 w 59"/>
                  <a:gd name="T31" fmla="*/ 1 h 18"/>
                  <a:gd name="T32" fmla="*/ 4 w 59"/>
                  <a:gd name="T33" fmla="*/ 0 h 18"/>
                  <a:gd name="T34" fmla="*/ 0 w 59"/>
                  <a:gd name="T35" fmla="*/ 1 h 18"/>
                  <a:gd name="T36" fmla="*/ 0 w 59"/>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9"/>
                  <a:gd name="T58" fmla="*/ 0 h 18"/>
                  <a:gd name="T59" fmla="*/ 59 w 5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9" h="18">
                    <a:moveTo>
                      <a:pt x="0" y="9"/>
                    </a:moveTo>
                    <a:lnTo>
                      <a:pt x="4" y="9"/>
                    </a:lnTo>
                    <a:lnTo>
                      <a:pt x="10" y="9"/>
                    </a:lnTo>
                    <a:lnTo>
                      <a:pt x="16" y="9"/>
                    </a:lnTo>
                    <a:lnTo>
                      <a:pt x="23" y="11"/>
                    </a:lnTo>
                    <a:lnTo>
                      <a:pt x="32" y="11"/>
                    </a:lnTo>
                    <a:lnTo>
                      <a:pt x="39" y="13"/>
                    </a:lnTo>
                    <a:lnTo>
                      <a:pt x="48" y="15"/>
                    </a:lnTo>
                    <a:lnTo>
                      <a:pt x="55" y="18"/>
                    </a:lnTo>
                    <a:lnTo>
                      <a:pt x="59" y="9"/>
                    </a:lnTo>
                    <a:lnTo>
                      <a:pt x="50" y="6"/>
                    </a:lnTo>
                    <a:lnTo>
                      <a:pt x="41" y="4"/>
                    </a:lnTo>
                    <a:lnTo>
                      <a:pt x="33" y="2"/>
                    </a:lnTo>
                    <a:lnTo>
                      <a:pt x="25" y="1"/>
                    </a:lnTo>
                    <a:lnTo>
                      <a:pt x="17" y="1"/>
                    </a:lnTo>
                    <a:lnTo>
                      <a:pt x="10" y="1"/>
                    </a:lnTo>
                    <a:lnTo>
                      <a:pt x="4" y="0"/>
                    </a:lnTo>
                    <a:lnTo>
                      <a:pt x="0" y="1"/>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27" name="Freeform 197"/>
              <p:cNvSpPr>
                <a:spLocks noChangeArrowheads="1"/>
              </p:cNvSpPr>
              <p:nvPr/>
            </p:nvSpPr>
            <p:spPr bwMode="auto">
              <a:xfrm>
                <a:off x="5381" y="97"/>
                <a:ext cx="96" cy="57"/>
              </a:xfrm>
              <a:custGeom>
                <a:avLst/>
                <a:gdLst>
                  <a:gd name="T0" fmla="*/ 93 w 107"/>
                  <a:gd name="T1" fmla="*/ 0 h 58"/>
                  <a:gd name="T2" fmla="*/ 4 w 107"/>
                  <a:gd name="T3" fmla="*/ 0 h 58"/>
                  <a:gd name="T4" fmla="*/ 3 w 107"/>
                  <a:gd name="T5" fmla="*/ 1 h 58"/>
                  <a:gd name="T6" fmla="*/ 1 w 107"/>
                  <a:gd name="T7" fmla="*/ 2 h 58"/>
                  <a:gd name="T8" fmla="*/ 0 w 107"/>
                  <a:gd name="T9" fmla="*/ 3 h 58"/>
                  <a:gd name="T10" fmla="*/ 0 w 107"/>
                  <a:gd name="T11" fmla="*/ 2199 h 58"/>
                  <a:gd name="T12" fmla="*/ 1 w 107"/>
                  <a:gd name="T13" fmla="*/ 3059 h 58"/>
                  <a:gd name="T14" fmla="*/ 3 w 107"/>
                  <a:gd name="T15" fmla="*/ 5251 h 58"/>
                  <a:gd name="T16" fmla="*/ 93 w 107"/>
                  <a:gd name="T17" fmla="*/ 6723 h 58"/>
                  <a:gd name="T18" fmla="*/ 122 w 107"/>
                  <a:gd name="T19" fmla="*/ 8616 h 58"/>
                  <a:gd name="T20" fmla="*/ 178 w 107"/>
                  <a:gd name="T21" fmla="*/ 9846 h 58"/>
                  <a:gd name="T22" fmla="*/ 270 w 107"/>
                  <a:gd name="T23" fmla="*/ 11648 h 58"/>
                  <a:gd name="T24" fmla="*/ 342 w 107"/>
                  <a:gd name="T25" fmla="*/ 13039 h 58"/>
                  <a:gd name="T26" fmla="*/ 441 w 107"/>
                  <a:gd name="T27" fmla="*/ 14662 h 58"/>
                  <a:gd name="T28" fmla="*/ 521 w 107"/>
                  <a:gd name="T29" fmla="*/ 14935 h 58"/>
                  <a:gd name="T30" fmla="*/ 624 w 107"/>
                  <a:gd name="T31" fmla="*/ 15386 h 58"/>
                  <a:gd name="T32" fmla="*/ 736 w 107"/>
                  <a:gd name="T33" fmla="*/ 15386 h 58"/>
                  <a:gd name="T34" fmla="*/ 849 w 107"/>
                  <a:gd name="T35" fmla="*/ 14881 h 58"/>
                  <a:gd name="T36" fmla="*/ 947 w 107"/>
                  <a:gd name="T37" fmla="*/ 13699 h 58"/>
                  <a:gd name="T38" fmla="*/ 953 w 107"/>
                  <a:gd name="T39" fmla="*/ 13039 h 58"/>
                  <a:gd name="T40" fmla="*/ 953 w 107"/>
                  <a:gd name="T41" fmla="*/ 12614 h 58"/>
                  <a:gd name="T42" fmla="*/ 953 w 107"/>
                  <a:gd name="T43" fmla="*/ 12428 h 58"/>
                  <a:gd name="T44" fmla="*/ 947 w 107"/>
                  <a:gd name="T45" fmla="*/ 11648 h 58"/>
                  <a:gd name="T46" fmla="*/ 916 w 107"/>
                  <a:gd name="T47" fmla="*/ 10534 h 58"/>
                  <a:gd name="T48" fmla="*/ 865 w 107"/>
                  <a:gd name="T49" fmla="*/ 8616 h 58"/>
                  <a:gd name="T50" fmla="*/ 810 w 107"/>
                  <a:gd name="T51" fmla="*/ 6723 h 58"/>
                  <a:gd name="T52" fmla="*/ 736 w 107"/>
                  <a:gd name="T53" fmla="*/ 5251 h 58"/>
                  <a:gd name="T54" fmla="*/ 658 w 107"/>
                  <a:gd name="T55" fmla="*/ 3325 h 58"/>
                  <a:gd name="T56" fmla="*/ 589 w 107"/>
                  <a:gd name="T57" fmla="*/ 2387 h 58"/>
                  <a:gd name="T58" fmla="*/ 502 w 107"/>
                  <a:gd name="T59" fmla="*/ 1842 h 58"/>
                  <a:gd name="T60" fmla="*/ 441 w 107"/>
                  <a:gd name="T61" fmla="*/ 3 h 58"/>
                  <a:gd name="T62" fmla="*/ 355 w 107"/>
                  <a:gd name="T63" fmla="*/ 1 h 58"/>
                  <a:gd name="T64" fmla="*/ 292 w 107"/>
                  <a:gd name="T65" fmla="*/ 0 h 58"/>
                  <a:gd name="T66" fmla="*/ 210 w 107"/>
                  <a:gd name="T67" fmla="*/ 0 h 58"/>
                  <a:gd name="T68" fmla="*/ 151 w 107"/>
                  <a:gd name="T69" fmla="*/ 0 h 58"/>
                  <a:gd name="T70" fmla="*/ 116 w 107"/>
                  <a:gd name="T71" fmla="*/ 0 h 58"/>
                  <a:gd name="T72" fmla="*/ 93 w 107"/>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7"/>
                  <a:gd name="T112" fmla="*/ 0 h 58"/>
                  <a:gd name="T113" fmla="*/ 107 w 107"/>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7" h="58">
                    <a:moveTo>
                      <a:pt x="9" y="0"/>
                    </a:moveTo>
                    <a:lnTo>
                      <a:pt x="5" y="0"/>
                    </a:lnTo>
                    <a:lnTo>
                      <a:pt x="3" y="1"/>
                    </a:lnTo>
                    <a:lnTo>
                      <a:pt x="1" y="2"/>
                    </a:lnTo>
                    <a:lnTo>
                      <a:pt x="0" y="3"/>
                    </a:lnTo>
                    <a:lnTo>
                      <a:pt x="0" y="8"/>
                    </a:lnTo>
                    <a:lnTo>
                      <a:pt x="1" y="12"/>
                    </a:lnTo>
                    <a:lnTo>
                      <a:pt x="3" y="19"/>
                    </a:lnTo>
                    <a:lnTo>
                      <a:pt x="9" y="25"/>
                    </a:lnTo>
                    <a:lnTo>
                      <a:pt x="14" y="32"/>
                    </a:lnTo>
                    <a:lnTo>
                      <a:pt x="21" y="37"/>
                    </a:lnTo>
                    <a:lnTo>
                      <a:pt x="30" y="44"/>
                    </a:lnTo>
                    <a:lnTo>
                      <a:pt x="39" y="49"/>
                    </a:lnTo>
                    <a:lnTo>
                      <a:pt x="49" y="54"/>
                    </a:lnTo>
                    <a:lnTo>
                      <a:pt x="59" y="57"/>
                    </a:lnTo>
                    <a:lnTo>
                      <a:pt x="71" y="58"/>
                    </a:lnTo>
                    <a:lnTo>
                      <a:pt x="83" y="58"/>
                    </a:lnTo>
                    <a:lnTo>
                      <a:pt x="94" y="55"/>
                    </a:lnTo>
                    <a:lnTo>
                      <a:pt x="106" y="51"/>
                    </a:lnTo>
                    <a:lnTo>
                      <a:pt x="107" y="49"/>
                    </a:lnTo>
                    <a:lnTo>
                      <a:pt x="107" y="47"/>
                    </a:lnTo>
                    <a:lnTo>
                      <a:pt x="107" y="46"/>
                    </a:lnTo>
                    <a:lnTo>
                      <a:pt x="106" y="44"/>
                    </a:lnTo>
                    <a:lnTo>
                      <a:pt x="103" y="39"/>
                    </a:lnTo>
                    <a:lnTo>
                      <a:pt x="97" y="32"/>
                    </a:lnTo>
                    <a:lnTo>
                      <a:pt x="91" y="25"/>
                    </a:lnTo>
                    <a:lnTo>
                      <a:pt x="83" y="19"/>
                    </a:lnTo>
                    <a:lnTo>
                      <a:pt x="74" y="13"/>
                    </a:lnTo>
                    <a:lnTo>
                      <a:pt x="66" y="9"/>
                    </a:lnTo>
                    <a:lnTo>
                      <a:pt x="57" y="6"/>
                    </a:lnTo>
                    <a:lnTo>
                      <a:pt x="49" y="3"/>
                    </a:lnTo>
                    <a:lnTo>
                      <a:pt x="40" y="1"/>
                    </a:lnTo>
                    <a:lnTo>
                      <a:pt x="33" y="0"/>
                    </a:lnTo>
                    <a:lnTo>
                      <a:pt x="24"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2" name="Freeform 198"/>
              <p:cNvSpPr>
                <a:spLocks noChangeArrowheads="1"/>
              </p:cNvSpPr>
              <p:nvPr/>
            </p:nvSpPr>
            <p:spPr bwMode="auto">
              <a:xfrm>
                <a:off x="5376" y="93"/>
                <a:ext cx="103" cy="67"/>
              </a:xfrm>
              <a:custGeom>
                <a:avLst/>
                <a:gdLst>
                  <a:gd name="T0" fmla="*/ 1679 w 113"/>
                  <a:gd name="T1" fmla="*/ 10198 h 67"/>
                  <a:gd name="T2" fmla="*/ 1492 w 113"/>
                  <a:gd name="T3" fmla="*/ 11022 h 67"/>
                  <a:gd name="T4" fmla="*/ 1322 w 113"/>
                  <a:gd name="T5" fmla="*/ 11804 h 67"/>
                  <a:gd name="T6" fmla="*/ 1169 w 113"/>
                  <a:gd name="T7" fmla="*/ 11804 h 67"/>
                  <a:gd name="T8" fmla="*/ 986 w 113"/>
                  <a:gd name="T9" fmla="*/ 11713 h 67"/>
                  <a:gd name="T10" fmla="*/ 859 w 113"/>
                  <a:gd name="T11" fmla="*/ 10903 h 67"/>
                  <a:gd name="T12" fmla="*/ 689 w 113"/>
                  <a:gd name="T13" fmla="*/ 10145 h 67"/>
                  <a:gd name="T14" fmla="*/ 565 w 113"/>
                  <a:gd name="T15" fmla="*/ 9047 h 67"/>
                  <a:gd name="T16" fmla="*/ 444 w 113"/>
                  <a:gd name="T17" fmla="*/ 7698 h 67"/>
                  <a:gd name="T18" fmla="*/ 329 w 113"/>
                  <a:gd name="T19" fmla="*/ 6671 h 67"/>
                  <a:gd name="T20" fmla="*/ 244 w 113"/>
                  <a:gd name="T21" fmla="*/ 5314 h 67"/>
                  <a:gd name="T22" fmla="*/ 192 w 113"/>
                  <a:gd name="T23" fmla="*/ 4323 h 67"/>
                  <a:gd name="T24" fmla="*/ 160 w 113"/>
                  <a:gd name="T25" fmla="*/ 2806 h 67"/>
                  <a:gd name="T26" fmla="*/ 149 w 113"/>
                  <a:gd name="T27" fmla="*/ 2266 h 67"/>
                  <a:gd name="T28" fmla="*/ 149 w 113"/>
                  <a:gd name="T29" fmla="*/ 1701 h 67"/>
                  <a:gd name="T30" fmla="*/ 149 w 113"/>
                  <a:gd name="T31" fmla="*/ 1961 h 67"/>
                  <a:gd name="T32" fmla="*/ 160 w 113"/>
                  <a:gd name="T33" fmla="*/ 1701 h 67"/>
                  <a:gd name="T34" fmla="*/ 182 w 113"/>
                  <a:gd name="T35" fmla="*/ 1701 h 67"/>
                  <a:gd name="T36" fmla="*/ 202 w 113"/>
                  <a:gd name="T37" fmla="*/ 1701 h 67"/>
                  <a:gd name="T38" fmla="*/ 202 w 113"/>
                  <a:gd name="T39" fmla="*/ 0 h 67"/>
                  <a:gd name="T40" fmla="*/ 149 w 113"/>
                  <a:gd name="T41" fmla="*/ 0 h 67"/>
                  <a:gd name="T42" fmla="*/ 5 w 113"/>
                  <a:gd name="T43" fmla="*/ 1 h 67"/>
                  <a:gd name="T44" fmla="*/ 4 w 113"/>
                  <a:gd name="T45" fmla="*/ 3 h 67"/>
                  <a:gd name="T46" fmla="*/ 1 w 113"/>
                  <a:gd name="T47" fmla="*/ 72 h 67"/>
                  <a:gd name="T48" fmla="*/ 0 w 113"/>
                  <a:gd name="T49" fmla="*/ 2266 h 67"/>
                  <a:gd name="T50" fmla="*/ 2 w 113"/>
                  <a:gd name="T51" fmla="*/ 3480 h 67"/>
                  <a:gd name="T52" fmla="*/ 5 w 113"/>
                  <a:gd name="T53" fmla="*/ 4992 h 67"/>
                  <a:gd name="T54" fmla="*/ 149 w 113"/>
                  <a:gd name="T55" fmla="*/ 6586 h 67"/>
                  <a:gd name="T56" fmla="*/ 230 w 113"/>
                  <a:gd name="T57" fmla="*/ 7843 h 67"/>
                  <a:gd name="T58" fmla="*/ 349 w 113"/>
                  <a:gd name="T59" fmla="*/ 9458 h 67"/>
                  <a:gd name="T60" fmla="*/ 501 w 113"/>
                  <a:gd name="T61" fmla="*/ 10443 h 67"/>
                  <a:gd name="T62" fmla="*/ 648 w 113"/>
                  <a:gd name="T63" fmla="*/ 11804 h 67"/>
                  <a:gd name="T64" fmla="*/ 809 w 113"/>
                  <a:gd name="T65" fmla="*/ 12673 h 67"/>
                  <a:gd name="T66" fmla="*/ 978 w 113"/>
                  <a:gd name="T67" fmla="*/ 13526 h 67"/>
                  <a:gd name="T68" fmla="*/ 1169 w 113"/>
                  <a:gd name="T69" fmla="*/ 13611 h 67"/>
                  <a:gd name="T70" fmla="*/ 1333 w 113"/>
                  <a:gd name="T71" fmla="*/ 13611 h 67"/>
                  <a:gd name="T72" fmla="*/ 1519 w 113"/>
                  <a:gd name="T73" fmla="*/ 12739 h 67"/>
                  <a:gd name="T74" fmla="*/ 1713 w 113"/>
                  <a:gd name="T75" fmla="*/ 11804 h 67"/>
                  <a:gd name="T76" fmla="*/ 1679 w 113"/>
                  <a:gd name="T77" fmla="*/ 10198 h 6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3"/>
                  <a:gd name="T118" fmla="*/ 0 h 67"/>
                  <a:gd name="T119" fmla="*/ 113 w 113"/>
                  <a:gd name="T120" fmla="*/ 67 h 6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3" h="67">
                    <a:moveTo>
                      <a:pt x="109" y="50"/>
                    </a:moveTo>
                    <a:lnTo>
                      <a:pt x="98" y="55"/>
                    </a:lnTo>
                    <a:lnTo>
                      <a:pt x="87" y="58"/>
                    </a:lnTo>
                    <a:lnTo>
                      <a:pt x="76" y="58"/>
                    </a:lnTo>
                    <a:lnTo>
                      <a:pt x="65" y="57"/>
                    </a:lnTo>
                    <a:lnTo>
                      <a:pt x="56" y="53"/>
                    </a:lnTo>
                    <a:lnTo>
                      <a:pt x="45" y="49"/>
                    </a:lnTo>
                    <a:lnTo>
                      <a:pt x="37" y="45"/>
                    </a:lnTo>
                    <a:lnTo>
                      <a:pt x="29" y="38"/>
                    </a:lnTo>
                    <a:lnTo>
                      <a:pt x="22" y="33"/>
                    </a:lnTo>
                    <a:lnTo>
                      <a:pt x="17" y="26"/>
                    </a:lnTo>
                    <a:lnTo>
                      <a:pt x="13" y="21"/>
                    </a:lnTo>
                    <a:lnTo>
                      <a:pt x="10" y="15"/>
                    </a:lnTo>
                    <a:lnTo>
                      <a:pt x="9" y="12"/>
                    </a:lnTo>
                    <a:lnTo>
                      <a:pt x="9" y="8"/>
                    </a:lnTo>
                    <a:lnTo>
                      <a:pt x="9" y="10"/>
                    </a:lnTo>
                    <a:lnTo>
                      <a:pt x="10" y="8"/>
                    </a:lnTo>
                    <a:lnTo>
                      <a:pt x="12" y="8"/>
                    </a:lnTo>
                    <a:lnTo>
                      <a:pt x="14" y="8"/>
                    </a:lnTo>
                    <a:lnTo>
                      <a:pt x="14" y="0"/>
                    </a:lnTo>
                    <a:lnTo>
                      <a:pt x="9" y="0"/>
                    </a:lnTo>
                    <a:lnTo>
                      <a:pt x="6" y="1"/>
                    </a:lnTo>
                    <a:lnTo>
                      <a:pt x="4" y="3"/>
                    </a:lnTo>
                    <a:lnTo>
                      <a:pt x="1" y="6"/>
                    </a:lnTo>
                    <a:lnTo>
                      <a:pt x="0" y="12"/>
                    </a:lnTo>
                    <a:lnTo>
                      <a:pt x="2" y="18"/>
                    </a:lnTo>
                    <a:lnTo>
                      <a:pt x="5" y="25"/>
                    </a:lnTo>
                    <a:lnTo>
                      <a:pt x="9" y="32"/>
                    </a:lnTo>
                    <a:lnTo>
                      <a:pt x="16" y="39"/>
                    </a:lnTo>
                    <a:lnTo>
                      <a:pt x="23" y="46"/>
                    </a:lnTo>
                    <a:lnTo>
                      <a:pt x="33" y="52"/>
                    </a:lnTo>
                    <a:lnTo>
                      <a:pt x="42" y="58"/>
                    </a:lnTo>
                    <a:lnTo>
                      <a:pt x="53" y="62"/>
                    </a:lnTo>
                    <a:lnTo>
                      <a:pt x="64" y="66"/>
                    </a:lnTo>
                    <a:lnTo>
                      <a:pt x="76" y="67"/>
                    </a:lnTo>
                    <a:lnTo>
                      <a:pt x="88" y="67"/>
                    </a:lnTo>
                    <a:lnTo>
                      <a:pt x="100" y="63"/>
                    </a:lnTo>
                    <a:lnTo>
                      <a:pt x="113" y="58"/>
                    </a:lnTo>
                    <a:lnTo>
                      <a:pt x="109" y="5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29" name="Freeform 199"/>
              <p:cNvSpPr>
                <a:spLocks noChangeArrowheads="1"/>
              </p:cNvSpPr>
              <p:nvPr/>
            </p:nvSpPr>
            <p:spPr bwMode="auto">
              <a:xfrm>
                <a:off x="5449" y="102"/>
                <a:ext cx="44" cy="51"/>
              </a:xfrm>
              <a:custGeom>
                <a:avLst/>
                <a:gdLst>
                  <a:gd name="T0" fmla="*/ 0 w 47"/>
                  <a:gd name="T1" fmla="*/ 4816 h 50"/>
                  <a:gd name="T2" fmla="*/ 419 w 47"/>
                  <a:gd name="T3" fmla="*/ 7078 h 50"/>
                  <a:gd name="T4" fmla="*/ 734 w 47"/>
                  <a:gd name="T5" fmla="*/ 10443 h 50"/>
                  <a:gd name="T6" fmla="*/ 1131 w 47"/>
                  <a:gd name="T7" fmla="*/ 13091 h 50"/>
                  <a:gd name="T8" fmla="*/ 1361 w 47"/>
                  <a:gd name="T9" fmla="*/ 16512 h 50"/>
                  <a:gd name="T10" fmla="*/ 1639 w 47"/>
                  <a:gd name="T11" fmla="*/ 19751 h 50"/>
                  <a:gd name="T12" fmla="*/ 1785 w 47"/>
                  <a:gd name="T13" fmla="*/ 22456 h 50"/>
                  <a:gd name="T14" fmla="*/ 1785 w 47"/>
                  <a:gd name="T15" fmla="*/ 23055 h 50"/>
                  <a:gd name="T16" fmla="*/ 1856 w 47"/>
                  <a:gd name="T17" fmla="*/ 22456 h 50"/>
                  <a:gd name="T18" fmla="*/ 2020 w 47"/>
                  <a:gd name="T19" fmla="*/ 26872 h 50"/>
                  <a:gd name="T20" fmla="*/ 2149 w 47"/>
                  <a:gd name="T21" fmla="*/ 25516 h 50"/>
                  <a:gd name="T22" fmla="*/ 2149 w 47"/>
                  <a:gd name="T23" fmla="*/ 23055 h 50"/>
                  <a:gd name="T24" fmla="*/ 2149 w 47"/>
                  <a:gd name="T25" fmla="*/ 21328 h 50"/>
                  <a:gd name="T26" fmla="*/ 2101 w 47"/>
                  <a:gd name="T27" fmla="*/ 19751 h 50"/>
                  <a:gd name="T28" fmla="*/ 1901 w 47"/>
                  <a:gd name="T29" fmla="*/ 16512 h 50"/>
                  <a:gd name="T30" fmla="*/ 1678 w 47"/>
                  <a:gd name="T31" fmla="*/ 13091 h 50"/>
                  <a:gd name="T32" fmla="*/ 1310 w 47"/>
                  <a:gd name="T33" fmla="*/ 9625 h 50"/>
                  <a:gd name="T34" fmla="*/ 998 w 47"/>
                  <a:gd name="T35" fmla="*/ 5636 h 50"/>
                  <a:gd name="T36" fmla="*/ 537 w 47"/>
                  <a:gd name="T37" fmla="*/ 147 h 50"/>
                  <a:gd name="T38" fmla="*/ 3 w 47"/>
                  <a:gd name="T39" fmla="*/ 0 h 50"/>
                  <a:gd name="T40" fmla="*/ 0 w 47"/>
                  <a:gd name="T41" fmla="*/ 481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7"/>
                  <a:gd name="T64" fmla="*/ 0 h 50"/>
                  <a:gd name="T65" fmla="*/ 47 w 47"/>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7" h="50">
                    <a:moveTo>
                      <a:pt x="0" y="9"/>
                    </a:moveTo>
                    <a:lnTo>
                      <a:pt x="8" y="14"/>
                    </a:lnTo>
                    <a:lnTo>
                      <a:pt x="17" y="19"/>
                    </a:lnTo>
                    <a:lnTo>
                      <a:pt x="24" y="25"/>
                    </a:lnTo>
                    <a:lnTo>
                      <a:pt x="30" y="31"/>
                    </a:lnTo>
                    <a:lnTo>
                      <a:pt x="36" y="37"/>
                    </a:lnTo>
                    <a:lnTo>
                      <a:pt x="39" y="42"/>
                    </a:lnTo>
                    <a:lnTo>
                      <a:pt x="39" y="43"/>
                    </a:lnTo>
                    <a:lnTo>
                      <a:pt x="40" y="42"/>
                    </a:lnTo>
                    <a:lnTo>
                      <a:pt x="44" y="50"/>
                    </a:lnTo>
                    <a:lnTo>
                      <a:pt x="47" y="48"/>
                    </a:lnTo>
                    <a:lnTo>
                      <a:pt x="47" y="43"/>
                    </a:lnTo>
                    <a:lnTo>
                      <a:pt x="47" y="40"/>
                    </a:lnTo>
                    <a:lnTo>
                      <a:pt x="46" y="37"/>
                    </a:lnTo>
                    <a:lnTo>
                      <a:pt x="42" y="31"/>
                    </a:lnTo>
                    <a:lnTo>
                      <a:pt x="37" y="25"/>
                    </a:lnTo>
                    <a:lnTo>
                      <a:pt x="29" y="18"/>
                    </a:lnTo>
                    <a:lnTo>
                      <a:pt x="22" y="11"/>
                    </a:lnTo>
                    <a:lnTo>
                      <a:pt x="12" y="6"/>
                    </a:lnTo>
                    <a:lnTo>
                      <a:pt x="3"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30" name="Freeform 200"/>
              <p:cNvSpPr>
                <a:spLocks noChangeArrowheads="1"/>
              </p:cNvSpPr>
              <p:nvPr/>
            </p:nvSpPr>
            <p:spPr bwMode="auto">
              <a:xfrm>
                <a:off x="5389" y="92"/>
                <a:ext cx="47" cy="14"/>
              </a:xfrm>
              <a:custGeom>
                <a:avLst/>
                <a:gdLst>
                  <a:gd name="T0" fmla="*/ 0 w 58"/>
                  <a:gd name="T1" fmla="*/ 2383 h 18"/>
                  <a:gd name="T2" fmla="*/ 2 w 58"/>
                  <a:gd name="T3" fmla="*/ 2383 h 18"/>
                  <a:gd name="T4" fmla="*/ 2 w 58"/>
                  <a:gd name="T5" fmla="*/ 2383 h 18"/>
                  <a:gd name="T6" fmla="*/ 43 w 58"/>
                  <a:gd name="T7" fmla="*/ 2383 h 18"/>
                  <a:gd name="T8" fmla="*/ 63 w 58"/>
                  <a:gd name="T9" fmla="*/ 2943 h 18"/>
                  <a:gd name="T10" fmla="*/ 88 w 58"/>
                  <a:gd name="T11" fmla="*/ 2943 h 18"/>
                  <a:gd name="T12" fmla="*/ 109 w 58"/>
                  <a:gd name="T13" fmla="*/ 3633 h 18"/>
                  <a:gd name="T14" fmla="*/ 135 w 58"/>
                  <a:gd name="T15" fmla="*/ 4207 h 18"/>
                  <a:gd name="T16" fmla="*/ 156 w 58"/>
                  <a:gd name="T17" fmla="*/ 4984 h 18"/>
                  <a:gd name="T18" fmla="*/ 165 w 58"/>
                  <a:gd name="T19" fmla="*/ 2383 h 18"/>
                  <a:gd name="T20" fmla="*/ 142 w 58"/>
                  <a:gd name="T21" fmla="*/ 1738 h 18"/>
                  <a:gd name="T22" fmla="*/ 116 w 58"/>
                  <a:gd name="T23" fmla="*/ 2 h 18"/>
                  <a:gd name="T24" fmla="*/ 93 w 58"/>
                  <a:gd name="T25" fmla="*/ 2 h 18"/>
                  <a:gd name="T26" fmla="*/ 66 w 58"/>
                  <a:gd name="T27" fmla="*/ 1 h 18"/>
                  <a:gd name="T28" fmla="*/ 47 w 58"/>
                  <a:gd name="T29" fmla="*/ 1 h 18"/>
                  <a:gd name="T30" fmla="*/ 2 w 58"/>
                  <a:gd name="T31" fmla="*/ 1 h 18"/>
                  <a:gd name="T32" fmla="*/ 2 w 58"/>
                  <a:gd name="T33" fmla="*/ 0 h 18"/>
                  <a:gd name="T34" fmla="*/ 0 w 58"/>
                  <a:gd name="T35" fmla="*/ 1 h 18"/>
                  <a:gd name="T36" fmla="*/ 0 w 58"/>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8"/>
                  <a:gd name="T59" fmla="*/ 58 w 5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8">
                    <a:moveTo>
                      <a:pt x="0" y="9"/>
                    </a:moveTo>
                    <a:lnTo>
                      <a:pt x="4" y="9"/>
                    </a:lnTo>
                    <a:lnTo>
                      <a:pt x="9" y="9"/>
                    </a:lnTo>
                    <a:lnTo>
                      <a:pt x="15" y="9"/>
                    </a:lnTo>
                    <a:lnTo>
                      <a:pt x="23" y="11"/>
                    </a:lnTo>
                    <a:lnTo>
                      <a:pt x="30" y="11"/>
                    </a:lnTo>
                    <a:lnTo>
                      <a:pt x="39" y="13"/>
                    </a:lnTo>
                    <a:lnTo>
                      <a:pt x="47" y="15"/>
                    </a:lnTo>
                    <a:lnTo>
                      <a:pt x="55" y="18"/>
                    </a:lnTo>
                    <a:lnTo>
                      <a:pt x="58" y="9"/>
                    </a:lnTo>
                    <a:lnTo>
                      <a:pt x="49" y="6"/>
                    </a:lnTo>
                    <a:lnTo>
                      <a:pt x="41" y="4"/>
                    </a:lnTo>
                    <a:lnTo>
                      <a:pt x="32" y="2"/>
                    </a:lnTo>
                    <a:lnTo>
                      <a:pt x="24" y="1"/>
                    </a:lnTo>
                    <a:lnTo>
                      <a:pt x="17" y="1"/>
                    </a:lnTo>
                    <a:lnTo>
                      <a:pt x="9" y="1"/>
                    </a:lnTo>
                    <a:lnTo>
                      <a:pt x="4" y="0"/>
                    </a:lnTo>
                    <a:lnTo>
                      <a:pt x="0" y="1"/>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31" name="Freeform 201"/>
              <p:cNvSpPr>
                <a:spLocks noChangeArrowheads="1"/>
              </p:cNvSpPr>
              <p:nvPr/>
            </p:nvSpPr>
            <p:spPr bwMode="auto">
              <a:xfrm>
                <a:off x="5464" y="95"/>
                <a:ext cx="94" cy="57"/>
              </a:xfrm>
              <a:custGeom>
                <a:avLst/>
                <a:gdLst>
                  <a:gd name="T0" fmla="*/ 6 w 95"/>
                  <a:gd name="T1" fmla="*/ 0 h 57"/>
                  <a:gd name="T2" fmla="*/ 3 w 95"/>
                  <a:gd name="T3" fmla="*/ 0 h 57"/>
                  <a:gd name="T4" fmla="*/ 0 w 95"/>
                  <a:gd name="T5" fmla="*/ 2 h 57"/>
                  <a:gd name="T6" fmla="*/ 0 w 95"/>
                  <a:gd name="T7" fmla="*/ 5 h 57"/>
                  <a:gd name="T8" fmla="*/ 3 w 95"/>
                  <a:gd name="T9" fmla="*/ 1697 h 57"/>
                  <a:gd name="T10" fmla="*/ 5 w 95"/>
                  <a:gd name="T11" fmla="*/ 2375 h 57"/>
                  <a:gd name="T12" fmla="*/ 354 w 95"/>
                  <a:gd name="T13" fmla="*/ 3797 h 57"/>
                  <a:gd name="T14" fmla="*/ 457 w 95"/>
                  <a:gd name="T15" fmla="*/ 4656 h 57"/>
                  <a:gd name="T16" fmla="*/ 654 w 95"/>
                  <a:gd name="T17" fmla="*/ 5772 h 57"/>
                  <a:gd name="T18" fmla="*/ 937 w 95"/>
                  <a:gd name="T19" fmla="*/ 6977 h 57"/>
                  <a:gd name="T20" fmla="*/ 1109 w 95"/>
                  <a:gd name="T21" fmla="*/ 7564 h 57"/>
                  <a:gd name="T22" fmla="*/ 1411 w 95"/>
                  <a:gd name="T23" fmla="*/ 8593 h 57"/>
                  <a:gd name="T24" fmla="*/ 1672 w 95"/>
                  <a:gd name="T25" fmla="*/ 9193 h 57"/>
                  <a:gd name="T26" fmla="*/ 2020 w 95"/>
                  <a:gd name="T27" fmla="*/ 9586 h 57"/>
                  <a:gd name="T28" fmla="*/ 2275 w 95"/>
                  <a:gd name="T29" fmla="*/ 9586 h 57"/>
                  <a:gd name="T30" fmla="*/ 2610 w 95"/>
                  <a:gd name="T31" fmla="*/ 9193 h 57"/>
                  <a:gd name="T32" fmla="*/ 2892 w 95"/>
                  <a:gd name="T33" fmla="*/ 8528 h 57"/>
                  <a:gd name="T34" fmla="*/ 2941 w 95"/>
                  <a:gd name="T35" fmla="*/ 8097 h 57"/>
                  <a:gd name="T36" fmla="*/ 2977 w 95"/>
                  <a:gd name="T37" fmla="*/ 8021 h 57"/>
                  <a:gd name="T38" fmla="*/ 2941 w 95"/>
                  <a:gd name="T39" fmla="*/ 7564 h 57"/>
                  <a:gd name="T40" fmla="*/ 2941 w 95"/>
                  <a:gd name="T41" fmla="*/ 7461 h 57"/>
                  <a:gd name="T42" fmla="*/ 2829 w 95"/>
                  <a:gd name="T43" fmla="*/ 6514 h 57"/>
                  <a:gd name="T44" fmla="*/ 2655 w 95"/>
                  <a:gd name="T45" fmla="*/ 5339 h 57"/>
                  <a:gd name="T46" fmla="*/ 2480 w 95"/>
                  <a:gd name="T47" fmla="*/ 4119 h 57"/>
                  <a:gd name="T48" fmla="*/ 2272 w 95"/>
                  <a:gd name="T49" fmla="*/ 3324 h 57"/>
                  <a:gd name="T50" fmla="*/ 2051 w 95"/>
                  <a:gd name="T51" fmla="*/ 2058 h 57"/>
                  <a:gd name="T52" fmla="*/ 1759 w 95"/>
                  <a:gd name="T53" fmla="*/ 1575 h 57"/>
                  <a:gd name="T54" fmla="*/ 1563 w 95"/>
                  <a:gd name="T55" fmla="*/ 5 h 57"/>
                  <a:gd name="T56" fmla="*/ 1294 w 95"/>
                  <a:gd name="T57" fmla="*/ 3 h 57"/>
                  <a:gd name="T58" fmla="*/ 1053 w 95"/>
                  <a:gd name="T59" fmla="*/ 2 h 57"/>
                  <a:gd name="T60" fmla="*/ 846 w 95"/>
                  <a:gd name="T61" fmla="*/ 1 h 57"/>
                  <a:gd name="T62" fmla="*/ 619 w 95"/>
                  <a:gd name="T63" fmla="*/ 1 h 57"/>
                  <a:gd name="T64" fmla="*/ 431 w 95"/>
                  <a:gd name="T65" fmla="*/ 0 h 57"/>
                  <a:gd name="T66" fmla="*/ 354 w 95"/>
                  <a:gd name="T67" fmla="*/ 0 h 57"/>
                  <a:gd name="T68" fmla="*/ 6 w 95"/>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5"/>
                  <a:gd name="T106" fmla="*/ 0 h 57"/>
                  <a:gd name="T107" fmla="*/ 95 w 95"/>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5" h="57">
                    <a:moveTo>
                      <a:pt x="6" y="0"/>
                    </a:moveTo>
                    <a:lnTo>
                      <a:pt x="3" y="0"/>
                    </a:lnTo>
                    <a:lnTo>
                      <a:pt x="0" y="2"/>
                    </a:lnTo>
                    <a:lnTo>
                      <a:pt x="0" y="5"/>
                    </a:lnTo>
                    <a:lnTo>
                      <a:pt x="3" y="10"/>
                    </a:lnTo>
                    <a:lnTo>
                      <a:pt x="5" y="15"/>
                    </a:lnTo>
                    <a:lnTo>
                      <a:pt x="10" y="22"/>
                    </a:lnTo>
                    <a:lnTo>
                      <a:pt x="15" y="28"/>
                    </a:lnTo>
                    <a:lnTo>
                      <a:pt x="22" y="35"/>
                    </a:lnTo>
                    <a:lnTo>
                      <a:pt x="29" y="41"/>
                    </a:lnTo>
                    <a:lnTo>
                      <a:pt x="36" y="46"/>
                    </a:lnTo>
                    <a:lnTo>
                      <a:pt x="45" y="51"/>
                    </a:lnTo>
                    <a:lnTo>
                      <a:pt x="54" y="55"/>
                    </a:lnTo>
                    <a:lnTo>
                      <a:pt x="64" y="57"/>
                    </a:lnTo>
                    <a:lnTo>
                      <a:pt x="73" y="57"/>
                    </a:lnTo>
                    <a:lnTo>
                      <a:pt x="83" y="55"/>
                    </a:lnTo>
                    <a:lnTo>
                      <a:pt x="92" y="50"/>
                    </a:lnTo>
                    <a:lnTo>
                      <a:pt x="94" y="49"/>
                    </a:lnTo>
                    <a:lnTo>
                      <a:pt x="95" y="48"/>
                    </a:lnTo>
                    <a:lnTo>
                      <a:pt x="94" y="46"/>
                    </a:lnTo>
                    <a:lnTo>
                      <a:pt x="94" y="44"/>
                    </a:lnTo>
                    <a:lnTo>
                      <a:pt x="90" y="38"/>
                    </a:lnTo>
                    <a:lnTo>
                      <a:pt x="85" y="32"/>
                    </a:lnTo>
                    <a:lnTo>
                      <a:pt x="79" y="25"/>
                    </a:lnTo>
                    <a:lnTo>
                      <a:pt x="72" y="20"/>
                    </a:lnTo>
                    <a:lnTo>
                      <a:pt x="65" y="13"/>
                    </a:lnTo>
                    <a:lnTo>
                      <a:pt x="57" y="9"/>
                    </a:lnTo>
                    <a:lnTo>
                      <a:pt x="49" y="5"/>
                    </a:lnTo>
                    <a:lnTo>
                      <a:pt x="42" y="3"/>
                    </a:lnTo>
                    <a:lnTo>
                      <a:pt x="34" y="2"/>
                    </a:lnTo>
                    <a:lnTo>
                      <a:pt x="27" y="1"/>
                    </a:lnTo>
                    <a:lnTo>
                      <a:pt x="21" y="1"/>
                    </a:lnTo>
                    <a:lnTo>
                      <a:pt x="14" y="0"/>
                    </a:lnTo>
                    <a:lnTo>
                      <a:pt x="10" y="0"/>
                    </a:lnTo>
                    <a:lnTo>
                      <a:pt x="6"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332" name="Freeform 202"/>
              <p:cNvSpPr>
                <a:spLocks noChangeArrowheads="1"/>
              </p:cNvSpPr>
              <p:nvPr/>
            </p:nvSpPr>
            <p:spPr bwMode="auto">
              <a:xfrm>
                <a:off x="5460" y="90"/>
                <a:ext cx="99" cy="67"/>
              </a:xfrm>
              <a:custGeom>
                <a:avLst/>
                <a:gdLst>
                  <a:gd name="T0" fmla="*/ 5363 w 99"/>
                  <a:gd name="T1" fmla="*/ 12542 h 66"/>
                  <a:gd name="T2" fmla="*/ 4847 w 99"/>
                  <a:gd name="T3" fmla="*/ 13471 h 66"/>
                  <a:gd name="T4" fmla="*/ 4358 w 99"/>
                  <a:gd name="T5" fmla="*/ 13954 h 66"/>
                  <a:gd name="T6" fmla="*/ 3831 w 99"/>
                  <a:gd name="T7" fmla="*/ 13954 h 66"/>
                  <a:gd name="T8" fmla="*/ 3352 w 99"/>
                  <a:gd name="T9" fmla="*/ 13471 h 66"/>
                  <a:gd name="T10" fmla="*/ 2854 w 99"/>
                  <a:gd name="T11" fmla="*/ 12967 h 66"/>
                  <a:gd name="T12" fmla="*/ 2458 w 99"/>
                  <a:gd name="T13" fmla="*/ 12063 h 66"/>
                  <a:gd name="T14" fmla="*/ 1943 w 99"/>
                  <a:gd name="T15" fmla="*/ 10428 h 66"/>
                  <a:gd name="T16" fmla="*/ 1584 w 99"/>
                  <a:gd name="T17" fmla="*/ 9092 h 66"/>
                  <a:gd name="T18" fmla="*/ 1215 w 99"/>
                  <a:gd name="T19" fmla="*/ 7309 h 66"/>
                  <a:gd name="T20" fmla="*/ 906 w 99"/>
                  <a:gd name="T21" fmla="*/ 5851 h 66"/>
                  <a:gd name="T22" fmla="*/ 715 w 99"/>
                  <a:gd name="T23" fmla="*/ 4372 h 66"/>
                  <a:gd name="T24" fmla="*/ 601 w 99"/>
                  <a:gd name="T25" fmla="*/ 3251 h 66"/>
                  <a:gd name="T26" fmla="*/ 567 w 99"/>
                  <a:gd name="T27" fmla="*/ 2284 h 66"/>
                  <a:gd name="T28" fmla="*/ 567 w 99"/>
                  <a:gd name="T29" fmla="*/ 2099 h 66"/>
                  <a:gd name="T30" fmla="*/ 8 w 99"/>
                  <a:gd name="T31" fmla="*/ 2284 h 66"/>
                  <a:gd name="T32" fmla="*/ 601 w 99"/>
                  <a:gd name="T33" fmla="*/ 2284 h 66"/>
                  <a:gd name="T34" fmla="*/ 637 w 99"/>
                  <a:gd name="T35" fmla="*/ 0 h 66"/>
                  <a:gd name="T36" fmla="*/ 4 w 99"/>
                  <a:gd name="T37" fmla="*/ 0 h 66"/>
                  <a:gd name="T38" fmla="*/ 0 w 99"/>
                  <a:gd name="T39" fmla="*/ 80 h 66"/>
                  <a:gd name="T40" fmla="*/ 0 w 99"/>
                  <a:gd name="T41" fmla="*/ 2612 h 66"/>
                  <a:gd name="T42" fmla="*/ 2 w 99"/>
                  <a:gd name="T43" fmla="*/ 4061 h 66"/>
                  <a:gd name="T44" fmla="*/ 5 w 99"/>
                  <a:gd name="T45" fmla="*/ 5851 h 66"/>
                  <a:gd name="T46" fmla="*/ 601 w 99"/>
                  <a:gd name="T47" fmla="*/ 7309 h 66"/>
                  <a:gd name="T48" fmla="*/ 854 w 99"/>
                  <a:gd name="T49" fmla="*/ 9092 h 66"/>
                  <a:gd name="T50" fmla="*/ 1215 w 99"/>
                  <a:gd name="T51" fmla="*/ 10512 h 66"/>
                  <a:gd name="T52" fmla="*/ 1680 w 99"/>
                  <a:gd name="T53" fmla="*/ 12204 h 66"/>
                  <a:gd name="T54" fmla="*/ 2127 w 99"/>
                  <a:gd name="T55" fmla="*/ 13471 h 66"/>
                  <a:gd name="T56" fmla="*/ 2692 w 99"/>
                  <a:gd name="T57" fmla="*/ 15040 h 66"/>
                  <a:gd name="T58" fmla="*/ 3211 w 99"/>
                  <a:gd name="T59" fmla="*/ 16016 h 66"/>
                  <a:gd name="T60" fmla="*/ 3831 w 99"/>
                  <a:gd name="T61" fmla="*/ 16315 h 66"/>
                  <a:gd name="T62" fmla="*/ 4358 w 99"/>
                  <a:gd name="T63" fmla="*/ 16315 h 66"/>
                  <a:gd name="T64" fmla="*/ 4978 w 99"/>
                  <a:gd name="T65" fmla="*/ 16016 h 66"/>
                  <a:gd name="T66" fmla="*/ 5601 w 99"/>
                  <a:gd name="T67" fmla="*/ 14510 h 66"/>
                  <a:gd name="T68" fmla="*/ 5363 w 99"/>
                  <a:gd name="T69" fmla="*/ 12542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94" y="51"/>
                    </a:moveTo>
                    <a:lnTo>
                      <a:pt x="86" y="55"/>
                    </a:lnTo>
                    <a:lnTo>
                      <a:pt x="77" y="56"/>
                    </a:lnTo>
                    <a:lnTo>
                      <a:pt x="68" y="56"/>
                    </a:lnTo>
                    <a:lnTo>
                      <a:pt x="59" y="55"/>
                    </a:lnTo>
                    <a:lnTo>
                      <a:pt x="51" y="52"/>
                    </a:lnTo>
                    <a:lnTo>
                      <a:pt x="43" y="48"/>
                    </a:lnTo>
                    <a:lnTo>
                      <a:pt x="35" y="42"/>
                    </a:lnTo>
                    <a:lnTo>
                      <a:pt x="28" y="37"/>
                    </a:lnTo>
                    <a:lnTo>
                      <a:pt x="22" y="30"/>
                    </a:lnTo>
                    <a:lnTo>
                      <a:pt x="17" y="24"/>
                    </a:lnTo>
                    <a:lnTo>
                      <a:pt x="13" y="18"/>
                    </a:lnTo>
                    <a:lnTo>
                      <a:pt x="10" y="14"/>
                    </a:lnTo>
                    <a:lnTo>
                      <a:pt x="9" y="9"/>
                    </a:lnTo>
                    <a:lnTo>
                      <a:pt x="9" y="8"/>
                    </a:lnTo>
                    <a:lnTo>
                      <a:pt x="8" y="9"/>
                    </a:lnTo>
                    <a:lnTo>
                      <a:pt x="10" y="9"/>
                    </a:lnTo>
                    <a:lnTo>
                      <a:pt x="11" y="0"/>
                    </a:lnTo>
                    <a:lnTo>
                      <a:pt x="4" y="0"/>
                    </a:lnTo>
                    <a:lnTo>
                      <a:pt x="0" y="6"/>
                    </a:lnTo>
                    <a:lnTo>
                      <a:pt x="0" y="11"/>
                    </a:lnTo>
                    <a:lnTo>
                      <a:pt x="2" y="17"/>
                    </a:lnTo>
                    <a:lnTo>
                      <a:pt x="5" y="24"/>
                    </a:lnTo>
                    <a:lnTo>
                      <a:pt x="10" y="30"/>
                    </a:lnTo>
                    <a:lnTo>
                      <a:pt x="16" y="37"/>
                    </a:lnTo>
                    <a:lnTo>
                      <a:pt x="22" y="43"/>
                    </a:lnTo>
                    <a:lnTo>
                      <a:pt x="30" y="50"/>
                    </a:lnTo>
                    <a:lnTo>
                      <a:pt x="38" y="55"/>
                    </a:lnTo>
                    <a:lnTo>
                      <a:pt x="48" y="60"/>
                    </a:lnTo>
                    <a:lnTo>
                      <a:pt x="57" y="64"/>
                    </a:lnTo>
                    <a:lnTo>
                      <a:pt x="68" y="66"/>
                    </a:lnTo>
                    <a:lnTo>
                      <a:pt x="77" y="66"/>
                    </a:lnTo>
                    <a:lnTo>
                      <a:pt x="88" y="64"/>
                    </a:lnTo>
                    <a:lnTo>
                      <a:pt x="99" y="59"/>
                    </a:lnTo>
                    <a:lnTo>
                      <a:pt x="94"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grpSp>
          <p:nvGrpSpPr>
            <p:cNvPr id="3082" name="Group 203"/>
            <p:cNvGrpSpPr>
              <a:grpSpLocks/>
            </p:cNvGrpSpPr>
            <p:nvPr/>
          </p:nvGrpSpPr>
          <p:grpSpPr bwMode="auto">
            <a:xfrm>
              <a:off x="196" y="90"/>
              <a:ext cx="5416" cy="4135"/>
              <a:chOff x="196" y="90"/>
              <a:chExt cx="5416" cy="4135"/>
            </a:xfrm>
          </p:grpSpPr>
          <p:sp>
            <p:nvSpPr>
              <p:cNvPr id="3933" name="Freeform 204"/>
              <p:cNvSpPr>
                <a:spLocks noChangeArrowheads="1"/>
              </p:cNvSpPr>
              <p:nvPr/>
            </p:nvSpPr>
            <p:spPr bwMode="auto">
              <a:xfrm>
                <a:off x="5521" y="100"/>
                <a:ext cx="42" cy="52"/>
              </a:xfrm>
              <a:custGeom>
                <a:avLst/>
                <a:gdLst>
                  <a:gd name="T0" fmla="*/ 0 w 45"/>
                  <a:gd name="T1" fmla="*/ 5607 h 50"/>
                  <a:gd name="T2" fmla="*/ 469 w 45"/>
                  <a:gd name="T3" fmla="*/ 7645 h 50"/>
                  <a:gd name="T4" fmla="*/ 738 w 45"/>
                  <a:gd name="T5" fmla="*/ 12158 h 50"/>
                  <a:gd name="T6" fmla="*/ 1235 w 45"/>
                  <a:gd name="T7" fmla="*/ 14820 h 50"/>
                  <a:gd name="T8" fmla="*/ 1497 w 45"/>
                  <a:gd name="T9" fmla="*/ 19225 h 50"/>
                  <a:gd name="T10" fmla="*/ 1704 w 45"/>
                  <a:gd name="T11" fmla="*/ 22995 h 50"/>
                  <a:gd name="T12" fmla="*/ 1818 w 45"/>
                  <a:gd name="T13" fmla="*/ 26147 h 50"/>
                  <a:gd name="T14" fmla="*/ 1818 w 45"/>
                  <a:gd name="T15" fmla="*/ 26844 h 50"/>
                  <a:gd name="T16" fmla="*/ 1939 w 45"/>
                  <a:gd name="T17" fmla="*/ 26844 h 50"/>
                  <a:gd name="T18" fmla="*/ 1939 w 45"/>
                  <a:gd name="T19" fmla="*/ 26147 h 50"/>
                  <a:gd name="T20" fmla="*/ 2205 w 45"/>
                  <a:gd name="T21" fmla="*/ 31287 h 50"/>
                  <a:gd name="T22" fmla="*/ 2353 w 45"/>
                  <a:gd name="T23" fmla="*/ 29493 h 50"/>
                  <a:gd name="T24" fmla="*/ 2354 w 45"/>
                  <a:gd name="T25" fmla="*/ 27465 h 50"/>
                  <a:gd name="T26" fmla="*/ 2353 w 45"/>
                  <a:gd name="T27" fmla="*/ 25438 h 50"/>
                  <a:gd name="T28" fmla="*/ 2256 w 45"/>
                  <a:gd name="T29" fmla="*/ 23567 h 50"/>
                  <a:gd name="T30" fmla="*/ 2115 w 45"/>
                  <a:gd name="T31" fmla="*/ 19225 h 50"/>
                  <a:gd name="T32" fmla="*/ 1817 w 45"/>
                  <a:gd name="T33" fmla="*/ 14820 h 50"/>
                  <a:gd name="T34" fmla="*/ 1497 w 45"/>
                  <a:gd name="T35" fmla="*/ 11204 h 50"/>
                  <a:gd name="T36" fmla="*/ 1018 w 45"/>
                  <a:gd name="T37" fmla="*/ 6562 h 50"/>
                  <a:gd name="T38" fmla="*/ 648 w 45"/>
                  <a:gd name="T39" fmla="*/ 172 h 50"/>
                  <a:gd name="T40" fmla="*/ 5 w 45"/>
                  <a:gd name="T41" fmla="*/ 0 h 50"/>
                  <a:gd name="T42" fmla="*/ 0 w 45"/>
                  <a:gd name="T43" fmla="*/ 5607 h 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
                  <a:gd name="T67" fmla="*/ 0 h 50"/>
                  <a:gd name="T68" fmla="*/ 45 w 45"/>
                  <a:gd name="T69" fmla="*/ 50 h 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 h="50">
                    <a:moveTo>
                      <a:pt x="0" y="9"/>
                    </a:moveTo>
                    <a:lnTo>
                      <a:pt x="8" y="13"/>
                    </a:lnTo>
                    <a:lnTo>
                      <a:pt x="15" y="19"/>
                    </a:lnTo>
                    <a:lnTo>
                      <a:pt x="23" y="24"/>
                    </a:lnTo>
                    <a:lnTo>
                      <a:pt x="28" y="31"/>
                    </a:lnTo>
                    <a:lnTo>
                      <a:pt x="32" y="37"/>
                    </a:lnTo>
                    <a:lnTo>
                      <a:pt x="35" y="42"/>
                    </a:lnTo>
                    <a:lnTo>
                      <a:pt x="35" y="43"/>
                    </a:lnTo>
                    <a:lnTo>
                      <a:pt x="36" y="43"/>
                    </a:lnTo>
                    <a:lnTo>
                      <a:pt x="36" y="42"/>
                    </a:lnTo>
                    <a:lnTo>
                      <a:pt x="41" y="50"/>
                    </a:lnTo>
                    <a:lnTo>
                      <a:pt x="44" y="47"/>
                    </a:lnTo>
                    <a:lnTo>
                      <a:pt x="45" y="44"/>
                    </a:lnTo>
                    <a:lnTo>
                      <a:pt x="44" y="41"/>
                    </a:lnTo>
                    <a:lnTo>
                      <a:pt x="43" y="38"/>
                    </a:lnTo>
                    <a:lnTo>
                      <a:pt x="40" y="31"/>
                    </a:lnTo>
                    <a:lnTo>
                      <a:pt x="34" y="24"/>
                    </a:lnTo>
                    <a:lnTo>
                      <a:pt x="28" y="18"/>
                    </a:lnTo>
                    <a:lnTo>
                      <a:pt x="20" y="11"/>
                    </a:lnTo>
                    <a:lnTo>
                      <a:pt x="13" y="6"/>
                    </a:lnTo>
                    <a:lnTo>
                      <a:pt x="5"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34" name="Freeform 205"/>
              <p:cNvSpPr>
                <a:spLocks noChangeArrowheads="1"/>
              </p:cNvSpPr>
              <p:nvPr/>
            </p:nvSpPr>
            <p:spPr bwMode="auto">
              <a:xfrm>
                <a:off x="5470" y="90"/>
                <a:ext cx="50" cy="14"/>
              </a:xfrm>
              <a:custGeom>
                <a:avLst/>
                <a:gdLst>
                  <a:gd name="T0" fmla="*/ 0 w 53"/>
                  <a:gd name="T1" fmla="*/ 2383 h 18"/>
                  <a:gd name="T2" fmla="*/ 3 w 53"/>
                  <a:gd name="T3" fmla="*/ 2383 h 18"/>
                  <a:gd name="T4" fmla="*/ 8 w 53"/>
                  <a:gd name="T5" fmla="*/ 2649 h 18"/>
                  <a:gd name="T6" fmla="*/ 429 w 53"/>
                  <a:gd name="T7" fmla="*/ 2649 h 18"/>
                  <a:gd name="T8" fmla="*/ 598 w 53"/>
                  <a:gd name="T9" fmla="*/ 2649 h 18"/>
                  <a:gd name="T10" fmla="*/ 832 w 53"/>
                  <a:gd name="T11" fmla="*/ 2943 h 18"/>
                  <a:gd name="T12" fmla="*/ 1036 w 53"/>
                  <a:gd name="T13" fmla="*/ 3633 h 18"/>
                  <a:gd name="T14" fmla="*/ 1235 w 53"/>
                  <a:gd name="T15" fmla="*/ 4207 h 18"/>
                  <a:gd name="T16" fmla="*/ 1443 w 53"/>
                  <a:gd name="T17" fmla="*/ 4984 h 18"/>
                  <a:gd name="T18" fmla="*/ 1564 w 53"/>
                  <a:gd name="T19" fmla="*/ 2383 h 18"/>
                  <a:gd name="T20" fmla="*/ 1366 w 53"/>
                  <a:gd name="T21" fmla="*/ 1738 h 18"/>
                  <a:gd name="T22" fmla="*/ 1095 w 53"/>
                  <a:gd name="T23" fmla="*/ 2 h 18"/>
                  <a:gd name="T24" fmla="*/ 878 w 53"/>
                  <a:gd name="T25" fmla="*/ 2 h 18"/>
                  <a:gd name="T26" fmla="*/ 631 w 53"/>
                  <a:gd name="T27" fmla="*/ 2 h 18"/>
                  <a:gd name="T28" fmla="*/ 429 w 53"/>
                  <a:gd name="T29" fmla="*/ 0 h 18"/>
                  <a:gd name="T30" fmla="*/ 308 w 53"/>
                  <a:gd name="T31" fmla="*/ 0 h 18"/>
                  <a:gd name="T32" fmla="*/ 4 w 53"/>
                  <a:gd name="T33" fmla="*/ 0 h 18"/>
                  <a:gd name="T34" fmla="*/ 1 w 53"/>
                  <a:gd name="T35" fmla="*/ 0 h 18"/>
                  <a:gd name="T36" fmla="*/ 0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0" y="9"/>
                    </a:moveTo>
                    <a:lnTo>
                      <a:pt x="3" y="9"/>
                    </a:lnTo>
                    <a:lnTo>
                      <a:pt x="8" y="10"/>
                    </a:lnTo>
                    <a:lnTo>
                      <a:pt x="15" y="10"/>
                    </a:lnTo>
                    <a:lnTo>
                      <a:pt x="21" y="10"/>
                    </a:lnTo>
                    <a:lnTo>
                      <a:pt x="27" y="11"/>
                    </a:lnTo>
                    <a:lnTo>
                      <a:pt x="35" y="13"/>
                    </a:lnTo>
                    <a:lnTo>
                      <a:pt x="42" y="15"/>
                    </a:lnTo>
                    <a:lnTo>
                      <a:pt x="48" y="18"/>
                    </a:lnTo>
                    <a:lnTo>
                      <a:pt x="53" y="9"/>
                    </a:lnTo>
                    <a:lnTo>
                      <a:pt x="45" y="6"/>
                    </a:lnTo>
                    <a:lnTo>
                      <a:pt x="37" y="4"/>
                    </a:lnTo>
                    <a:lnTo>
                      <a:pt x="29" y="3"/>
                    </a:lnTo>
                    <a:lnTo>
                      <a:pt x="22" y="2"/>
                    </a:lnTo>
                    <a:lnTo>
                      <a:pt x="15" y="0"/>
                    </a:lnTo>
                    <a:lnTo>
                      <a:pt x="9" y="0"/>
                    </a:lnTo>
                    <a:lnTo>
                      <a:pt x="4" y="0"/>
                    </a:lnTo>
                    <a:lnTo>
                      <a:pt x="1"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35" name="Freeform 206"/>
              <p:cNvSpPr>
                <a:spLocks noChangeArrowheads="1"/>
              </p:cNvSpPr>
              <p:nvPr/>
            </p:nvSpPr>
            <p:spPr bwMode="auto">
              <a:xfrm>
                <a:off x="486" y="99"/>
                <a:ext cx="106" cy="57"/>
              </a:xfrm>
              <a:custGeom>
                <a:avLst/>
                <a:gdLst>
                  <a:gd name="T0" fmla="*/ 8 w 106"/>
                  <a:gd name="T1" fmla="*/ 0 h 58"/>
                  <a:gd name="T2" fmla="*/ 5 w 106"/>
                  <a:gd name="T3" fmla="*/ 0 h 58"/>
                  <a:gd name="T4" fmla="*/ 3 w 106"/>
                  <a:gd name="T5" fmla="*/ 1 h 58"/>
                  <a:gd name="T6" fmla="*/ 1 w 106"/>
                  <a:gd name="T7" fmla="*/ 2 h 58"/>
                  <a:gd name="T8" fmla="*/ 0 w 106"/>
                  <a:gd name="T9" fmla="*/ 3 h 58"/>
                  <a:gd name="T10" fmla="*/ 0 w 106"/>
                  <a:gd name="T11" fmla="*/ 1185 h 58"/>
                  <a:gd name="T12" fmla="*/ 1 w 106"/>
                  <a:gd name="T13" fmla="*/ 1530 h 58"/>
                  <a:gd name="T14" fmla="*/ 3 w 106"/>
                  <a:gd name="T15" fmla="*/ 2448 h 58"/>
                  <a:gd name="T16" fmla="*/ 8 w 106"/>
                  <a:gd name="T17" fmla="*/ 3407 h 58"/>
                  <a:gd name="T18" fmla="*/ 560 w 106"/>
                  <a:gd name="T19" fmla="*/ 4181 h 58"/>
                  <a:gd name="T20" fmla="*/ 870 w 106"/>
                  <a:gd name="T21" fmla="*/ 5093 h 58"/>
                  <a:gd name="T22" fmla="*/ 1278 w 106"/>
                  <a:gd name="T23" fmla="*/ 5832 h 58"/>
                  <a:gd name="T24" fmla="*/ 1684 w 106"/>
                  <a:gd name="T25" fmla="*/ 6639 h 58"/>
                  <a:gd name="T26" fmla="*/ 2100 w 106"/>
                  <a:gd name="T27" fmla="*/ 7268 h 58"/>
                  <a:gd name="T28" fmla="*/ 2539 w 106"/>
                  <a:gd name="T29" fmla="*/ 7600 h 58"/>
                  <a:gd name="T30" fmla="*/ 2995 w 106"/>
                  <a:gd name="T31" fmla="*/ 7779 h 58"/>
                  <a:gd name="T32" fmla="*/ 3534 w 106"/>
                  <a:gd name="T33" fmla="*/ 7779 h 58"/>
                  <a:gd name="T34" fmla="*/ 4095 w 106"/>
                  <a:gd name="T35" fmla="*/ 7311 h 58"/>
                  <a:gd name="T36" fmla="*/ 4570 w 106"/>
                  <a:gd name="T37" fmla="*/ 6852 h 58"/>
                  <a:gd name="T38" fmla="*/ 4582 w 106"/>
                  <a:gd name="T39" fmla="*/ 6639 h 58"/>
                  <a:gd name="T40" fmla="*/ 4582 w 106"/>
                  <a:gd name="T41" fmla="*/ 6227 h 58"/>
                  <a:gd name="T42" fmla="*/ 4582 w 106"/>
                  <a:gd name="T43" fmla="*/ 6218 h 58"/>
                  <a:gd name="T44" fmla="*/ 4570 w 106"/>
                  <a:gd name="T45" fmla="*/ 5832 h 58"/>
                  <a:gd name="T46" fmla="*/ 4404 w 106"/>
                  <a:gd name="T47" fmla="*/ 5233 h 58"/>
                  <a:gd name="T48" fmla="*/ 4168 w 106"/>
                  <a:gd name="T49" fmla="*/ 4181 h 58"/>
                  <a:gd name="T50" fmla="*/ 3884 w 106"/>
                  <a:gd name="T51" fmla="*/ 3407 h 58"/>
                  <a:gd name="T52" fmla="*/ 3534 w 106"/>
                  <a:gd name="T53" fmla="*/ 2448 h 58"/>
                  <a:gd name="T54" fmla="*/ 3165 w 106"/>
                  <a:gd name="T55" fmla="*/ 1643 h 58"/>
                  <a:gd name="T56" fmla="*/ 2817 w 106"/>
                  <a:gd name="T57" fmla="*/ 1247 h 58"/>
                  <a:gd name="T58" fmla="*/ 2475 w 106"/>
                  <a:gd name="T59" fmla="*/ 60 h 58"/>
                  <a:gd name="T60" fmla="*/ 2100 w 106"/>
                  <a:gd name="T61" fmla="*/ 3 h 58"/>
                  <a:gd name="T62" fmla="*/ 1701 w 106"/>
                  <a:gd name="T63" fmla="*/ 1 h 58"/>
                  <a:gd name="T64" fmla="*/ 1366 w 106"/>
                  <a:gd name="T65" fmla="*/ 0 h 58"/>
                  <a:gd name="T66" fmla="*/ 1026 w 106"/>
                  <a:gd name="T67" fmla="*/ 0 h 58"/>
                  <a:gd name="T68" fmla="*/ 698 w 106"/>
                  <a:gd name="T69" fmla="*/ 0 h 58"/>
                  <a:gd name="T70" fmla="*/ 530 w 106"/>
                  <a:gd name="T71" fmla="*/ 0 h 58"/>
                  <a:gd name="T72" fmla="*/ 8 w 106"/>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6"/>
                  <a:gd name="T112" fmla="*/ 0 h 58"/>
                  <a:gd name="T113" fmla="*/ 106 w 106"/>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6" h="58">
                    <a:moveTo>
                      <a:pt x="8" y="0"/>
                    </a:moveTo>
                    <a:lnTo>
                      <a:pt x="5" y="0"/>
                    </a:lnTo>
                    <a:lnTo>
                      <a:pt x="3" y="1"/>
                    </a:lnTo>
                    <a:lnTo>
                      <a:pt x="1" y="2"/>
                    </a:lnTo>
                    <a:lnTo>
                      <a:pt x="0" y="3"/>
                    </a:lnTo>
                    <a:lnTo>
                      <a:pt x="0" y="8"/>
                    </a:lnTo>
                    <a:lnTo>
                      <a:pt x="1" y="12"/>
                    </a:lnTo>
                    <a:lnTo>
                      <a:pt x="3" y="19"/>
                    </a:lnTo>
                    <a:lnTo>
                      <a:pt x="8" y="25"/>
                    </a:lnTo>
                    <a:lnTo>
                      <a:pt x="13" y="32"/>
                    </a:lnTo>
                    <a:lnTo>
                      <a:pt x="21" y="38"/>
                    </a:lnTo>
                    <a:lnTo>
                      <a:pt x="29" y="44"/>
                    </a:lnTo>
                    <a:lnTo>
                      <a:pt x="39" y="50"/>
                    </a:lnTo>
                    <a:lnTo>
                      <a:pt x="48" y="54"/>
                    </a:lnTo>
                    <a:lnTo>
                      <a:pt x="59" y="57"/>
                    </a:lnTo>
                    <a:lnTo>
                      <a:pt x="70" y="58"/>
                    </a:lnTo>
                    <a:lnTo>
                      <a:pt x="82" y="58"/>
                    </a:lnTo>
                    <a:lnTo>
                      <a:pt x="94" y="55"/>
                    </a:lnTo>
                    <a:lnTo>
                      <a:pt x="105" y="51"/>
                    </a:lnTo>
                    <a:lnTo>
                      <a:pt x="106" y="50"/>
                    </a:lnTo>
                    <a:lnTo>
                      <a:pt x="106" y="47"/>
                    </a:lnTo>
                    <a:lnTo>
                      <a:pt x="106" y="46"/>
                    </a:lnTo>
                    <a:lnTo>
                      <a:pt x="105" y="44"/>
                    </a:lnTo>
                    <a:lnTo>
                      <a:pt x="102" y="39"/>
                    </a:lnTo>
                    <a:lnTo>
                      <a:pt x="97" y="32"/>
                    </a:lnTo>
                    <a:lnTo>
                      <a:pt x="90" y="25"/>
                    </a:lnTo>
                    <a:lnTo>
                      <a:pt x="82" y="19"/>
                    </a:lnTo>
                    <a:lnTo>
                      <a:pt x="74" y="13"/>
                    </a:lnTo>
                    <a:lnTo>
                      <a:pt x="65" y="9"/>
                    </a:lnTo>
                    <a:lnTo>
                      <a:pt x="57" y="6"/>
                    </a:lnTo>
                    <a:lnTo>
                      <a:pt x="48" y="3"/>
                    </a:lnTo>
                    <a:lnTo>
                      <a:pt x="40" y="1"/>
                    </a:lnTo>
                    <a:lnTo>
                      <a:pt x="32" y="0"/>
                    </a:lnTo>
                    <a:lnTo>
                      <a:pt x="24" y="0"/>
                    </a:lnTo>
                    <a:lnTo>
                      <a:pt x="17" y="0"/>
                    </a:lnTo>
                    <a:lnTo>
                      <a:pt x="12"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36" name="Freeform 207"/>
              <p:cNvSpPr>
                <a:spLocks noChangeArrowheads="1"/>
              </p:cNvSpPr>
              <p:nvPr/>
            </p:nvSpPr>
            <p:spPr bwMode="auto">
              <a:xfrm>
                <a:off x="479" y="94"/>
                <a:ext cx="114" cy="67"/>
              </a:xfrm>
              <a:custGeom>
                <a:avLst/>
                <a:gdLst>
                  <a:gd name="T0" fmla="*/ 7167 w 113"/>
                  <a:gd name="T1" fmla="*/ 10198 h 67"/>
                  <a:gd name="T2" fmla="*/ 6419 w 113"/>
                  <a:gd name="T3" fmla="*/ 11022 h 67"/>
                  <a:gd name="T4" fmla="*/ 5648 w 113"/>
                  <a:gd name="T5" fmla="*/ 11804 h 67"/>
                  <a:gd name="T6" fmla="*/ 4999 w 113"/>
                  <a:gd name="T7" fmla="*/ 11804 h 67"/>
                  <a:gd name="T8" fmla="*/ 4270 w 113"/>
                  <a:gd name="T9" fmla="*/ 11713 h 67"/>
                  <a:gd name="T10" fmla="*/ 3663 w 113"/>
                  <a:gd name="T11" fmla="*/ 10986 h 67"/>
                  <a:gd name="T12" fmla="*/ 2978 w 113"/>
                  <a:gd name="T13" fmla="*/ 10145 h 67"/>
                  <a:gd name="T14" fmla="*/ 2406 w 113"/>
                  <a:gd name="T15" fmla="*/ 9047 h 67"/>
                  <a:gd name="T16" fmla="*/ 1929 w 113"/>
                  <a:gd name="T17" fmla="*/ 7698 h 67"/>
                  <a:gd name="T18" fmla="*/ 1401 w 113"/>
                  <a:gd name="T19" fmla="*/ 6671 h 67"/>
                  <a:gd name="T20" fmla="*/ 1039 w 113"/>
                  <a:gd name="T21" fmla="*/ 5314 h 67"/>
                  <a:gd name="T22" fmla="*/ 817 w 113"/>
                  <a:gd name="T23" fmla="*/ 4323 h 67"/>
                  <a:gd name="T24" fmla="*/ 723 w 113"/>
                  <a:gd name="T25" fmla="*/ 2806 h 67"/>
                  <a:gd name="T26" fmla="*/ 683 w 113"/>
                  <a:gd name="T27" fmla="*/ 2266 h 67"/>
                  <a:gd name="T28" fmla="*/ 683 w 113"/>
                  <a:gd name="T29" fmla="*/ 1827 h 67"/>
                  <a:gd name="T30" fmla="*/ 683 w 113"/>
                  <a:gd name="T31" fmla="*/ 1961 h 67"/>
                  <a:gd name="T32" fmla="*/ 723 w 113"/>
                  <a:gd name="T33" fmla="*/ 1827 h 67"/>
                  <a:gd name="T34" fmla="*/ 770 w 113"/>
                  <a:gd name="T35" fmla="*/ 1827 h 67"/>
                  <a:gd name="T36" fmla="*/ 866 w 113"/>
                  <a:gd name="T37" fmla="*/ 1827 h 67"/>
                  <a:gd name="T38" fmla="*/ 866 w 113"/>
                  <a:gd name="T39" fmla="*/ 0 h 67"/>
                  <a:gd name="T40" fmla="*/ 683 w 113"/>
                  <a:gd name="T41" fmla="*/ 0 h 67"/>
                  <a:gd name="T42" fmla="*/ 7 w 113"/>
                  <a:gd name="T43" fmla="*/ 1 h 67"/>
                  <a:gd name="T44" fmla="*/ 4 w 113"/>
                  <a:gd name="T45" fmla="*/ 3 h 67"/>
                  <a:gd name="T46" fmla="*/ 1 w 113"/>
                  <a:gd name="T47" fmla="*/ 72 h 67"/>
                  <a:gd name="T48" fmla="*/ 0 w 113"/>
                  <a:gd name="T49" fmla="*/ 2266 h 67"/>
                  <a:gd name="T50" fmla="*/ 2 w 113"/>
                  <a:gd name="T51" fmla="*/ 3480 h 67"/>
                  <a:gd name="T52" fmla="*/ 6 w 113"/>
                  <a:gd name="T53" fmla="*/ 4992 h 67"/>
                  <a:gd name="T54" fmla="*/ 683 w 113"/>
                  <a:gd name="T55" fmla="*/ 6586 h 67"/>
                  <a:gd name="T56" fmla="*/ 977 w 113"/>
                  <a:gd name="T57" fmla="*/ 7843 h 67"/>
                  <a:gd name="T58" fmla="*/ 1489 w 113"/>
                  <a:gd name="T59" fmla="*/ 9458 h 67"/>
                  <a:gd name="T60" fmla="*/ 2133 w 113"/>
                  <a:gd name="T61" fmla="*/ 10443 h 67"/>
                  <a:gd name="T62" fmla="*/ 2806 w 113"/>
                  <a:gd name="T63" fmla="*/ 11804 h 67"/>
                  <a:gd name="T64" fmla="*/ 3448 w 113"/>
                  <a:gd name="T65" fmla="*/ 12673 h 67"/>
                  <a:gd name="T66" fmla="*/ 4215 w 113"/>
                  <a:gd name="T67" fmla="*/ 13526 h 67"/>
                  <a:gd name="T68" fmla="*/ 4999 w 113"/>
                  <a:gd name="T69" fmla="*/ 13611 h 67"/>
                  <a:gd name="T70" fmla="*/ 5692 w 113"/>
                  <a:gd name="T71" fmla="*/ 13611 h 67"/>
                  <a:gd name="T72" fmla="*/ 6504 w 113"/>
                  <a:gd name="T73" fmla="*/ 12739 h 67"/>
                  <a:gd name="T74" fmla="*/ 7311 w 113"/>
                  <a:gd name="T75" fmla="*/ 11804 h 67"/>
                  <a:gd name="T76" fmla="*/ 7167 w 113"/>
                  <a:gd name="T77" fmla="*/ 10198 h 6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3"/>
                  <a:gd name="T118" fmla="*/ 0 h 67"/>
                  <a:gd name="T119" fmla="*/ 113 w 113"/>
                  <a:gd name="T120" fmla="*/ 67 h 6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3" h="67">
                    <a:moveTo>
                      <a:pt x="109" y="50"/>
                    </a:moveTo>
                    <a:lnTo>
                      <a:pt x="99" y="55"/>
                    </a:lnTo>
                    <a:lnTo>
                      <a:pt x="87" y="58"/>
                    </a:lnTo>
                    <a:lnTo>
                      <a:pt x="76" y="58"/>
                    </a:lnTo>
                    <a:lnTo>
                      <a:pt x="66" y="57"/>
                    </a:lnTo>
                    <a:lnTo>
                      <a:pt x="56" y="54"/>
                    </a:lnTo>
                    <a:lnTo>
                      <a:pt x="46" y="49"/>
                    </a:lnTo>
                    <a:lnTo>
                      <a:pt x="37" y="45"/>
                    </a:lnTo>
                    <a:lnTo>
                      <a:pt x="30" y="38"/>
                    </a:lnTo>
                    <a:lnTo>
                      <a:pt x="22" y="33"/>
                    </a:lnTo>
                    <a:lnTo>
                      <a:pt x="17" y="26"/>
                    </a:lnTo>
                    <a:lnTo>
                      <a:pt x="13" y="21"/>
                    </a:lnTo>
                    <a:lnTo>
                      <a:pt x="11" y="15"/>
                    </a:lnTo>
                    <a:lnTo>
                      <a:pt x="10" y="12"/>
                    </a:lnTo>
                    <a:lnTo>
                      <a:pt x="10" y="9"/>
                    </a:lnTo>
                    <a:lnTo>
                      <a:pt x="10" y="10"/>
                    </a:lnTo>
                    <a:lnTo>
                      <a:pt x="11" y="9"/>
                    </a:lnTo>
                    <a:lnTo>
                      <a:pt x="12" y="9"/>
                    </a:lnTo>
                    <a:lnTo>
                      <a:pt x="14" y="9"/>
                    </a:lnTo>
                    <a:lnTo>
                      <a:pt x="14" y="0"/>
                    </a:lnTo>
                    <a:lnTo>
                      <a:pt x="10" y="0"/>
                    </a:lnTo>
                    <a:lnTo>
                      <a:pt x="7" y="1"/>
                    </a:lnTo>
                    <a:lnTo>
                      <a:pt x="4" y="3"/>
                    </a:lnTo>
                    <a:lnTo>
                      <a:pt x="1" y="6"/>
                    </a:lnTo>
                    <a:lnTo>
                      <a:pt x="0" y="12"/>
                    </a:lnTo>
                    <a:lnTo>
                      <a:pt x="2" y="18"/>
                    </a:lnTo>
                    <a:lnTo>
                      <a:pt x="6" y="25"/>
                    </a:lnTo>
                    <a:lnTo>
                      <a:pt x="10" y="32"/>
                    </a:lnTo>
                    <a:lnTo>
                      <a:pt x="16" y="39"/>
                    </a:lnTo>
                    <a:lnTo>
                      <a:pt x="23" y="46"/>
                    </a:lnTo>
                    <a:lnTo>
                      <a:pt x="33" y="52"/>
                    </a:lnTo>
                    <a:lnTo>
                      <a:pt x="43" y="58"/>
                    </a:lnTo>
                    <a:lnTo>
                      <a:pt x="53" y="62"/>
                    </a:lnTo>
                    <a:lnTo>
                      <a:pt x="65" y="66"/>
                    </a:lnTo>
                    <a:lnTo>
                      <a:pt x="76" y="67"/>
                    </a:lnTo>
                    <a:lnTo>
                      <a:pt x="88" y="67"/>
                    </a:lnTo>
                    <a:lnTo>
                      <a:pt x="101" y="63"/>
                    </a:lnTo>
                    <a:lnTo>
                      <a:pt x="113" y="58"/>
                    </a:lnTo>
                    <a:lnTo>
                      <a:pt x="109" y="5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37" name="Freeform 208"/>
              <p:cNvSpPr>
                <a:spLocks noChangeArrowheads="1"/>
              </p:cNvSpPr>
              <p:nvPr/>
            </p:nvSpPr>
            <p:spPr bwMode="auto">
              <a:xfrm>
                <a:off x="553" y="104"/>
                <a:ext cx="46" cy="51"/>
              </a:xfrm>
              <a:custGeom>
                <a:avLst/>
                <a:gdLst>
                  <a:gd name="T0" fmla="*/ 0 w 49"/>
                  <a:gd name="T1" fmla="*/ 6916 h 49"/>
                  <a:gd name="T2" fmla="*/ 8 w 49"/>
                  <a:gd name="T3" fmla="*/ 10298 h 49"/>
                  <a:gd name="T4" fmla="*/ 628 w 49"/>
                  <a:gd name="T5" fmla="*/ 15186 h 49"/>
                  <a:gd name="T6" fmla="*/ 952 w 49"/>
                  <a:gd name="T7" fmla="*/ 19671 h 49"/>
                  <a:gd name="T8" fmla="*/ 1208 w 49"/>
                  <a:gd name="T9" fmla="*/ 24886 h 49"/>
                  <a:gd name="T10" fmla="*/ 1403 w 49"/>
                  <a:gd name="T11" fmla="*/ 29469 h 49"/>
                  <a:gd name="T12" fmla="*/ 1531 w 49"/>
                  <a:gd name="T13" fmla="*/ 34023 h 49"/>
                  <a:gd name="T14" fmla="*/ 1531 w 49"/>
                  <a:gd name="T15" fmla="*/ 34471 h 49"/>
                  <a:gd name="T16" fmla="*/ 1579 w 49"/>
                  <a:gd name="T17" fmla="*/ 34023 h 49"/>
                  <a:gd name="T18" fmla="*/ 1724 w 49"/>
                  <a:gd name="T19" fmla="*/ 40344 h 49"/>
                  <a:gd name="T20" fmla="*/ 1888 w 49"/>
                  <a:gd name="T21" fmla="*/ 38885 h 49"/>
                  <a:gd name="T22" fmla="*/ 1907 w 49"/>
                  <a:gd name="T23" fmla="*/ 34471 h 49"/>
                  <a:gd name="T24" fmla="*/ 1888 w 49"/>
                  <a:gd name="T25" fmla="*/ 31870 h 49"/>
                  <a:gd name="T26" fmla="*/ 1831 w 49"/>
                  <a:gd name="T27" fmla="*/ 29469 h 49"/>
                  <a:gd name="T28" fmla="*/ 1677 w 49"/>
                  <a:gd name="T29" fmla="*/ 24886 h 49"/>
                  <a:gd name="T30" fmla="*/ 1443 w 49"/>
                  <a:gd name="T31" fmla="*/ 19671 h 49"/>
                  <a:gd name="T32" fmla="*/ 1173 w 49"/>
                  <a:gd name="T33" fmla="*/ 14028 h 49"/>
                  <a:gd name="T34" fmla="*/ 844 w 49"/>
                  <a:gd name="T35" fmla="*/ 8806 h 49"/>
                  <a:gd name="T36" fmla="*/ 494 w 49"/>
                  <a:gd name="T37" fmla="*/ 200 h 49"/>
                  <a:gd name="T38" fmla="*/ 3 w 49"/>
                  <a:gd name="T39" fmla="*/ 0 h 49"/>
                  <a:gd name="T40" fmla="*/ 0 w 49"/>
                  <a:gd name="T41" fmla="*/ 6916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49"/>
                  <a:gd name="T65" fmla="*/ 49 w 49"/>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49">
                    <a:moveTo>
                      <a:pt x="0" y="8"/>
                    </a:moveTo>
                    <a:lnTo>
                      <a:pt x="8" y="13"/>
                    </a:lnTo>
                    <a:lnTo>
                      <a:pt x="17" y="18"/>
                    </a:lnTo>
                    <a:lnTo>
                      <a:pt x="24" y="24"/>
                    </a:lnTo>
                    <a:lnTo>
                      <a:pt x="31" y="30"/>
                    </a:lnTo>
                    <a:lnTo>
                      <a:pt x="36" y="36"/>
                    </a:lnTo>
                    <a:lnTo>
                      <a:pt x="39" y="41"/>
                    </a:lnTo>
                    <a:lnTo>
                      <a:pt x="39" y="42"/>
                    </a:lnTo>
                    <a:lnTo>
                      <a:pt x="40" y="41"/>
                    </a:lnTo>
                    <a:lnTo>
                      <a:pt x="44" y="49"/>
                    </a:lnTo>
                    <a:lnTo>
                      <a:pt x="48" y="47"/>
                    </a:lnTo>
                    <a:lnTo>
                      <a:pt x="49" y="42"/>
                    </a:lnTo>
                    <a:lnTo>
                      <a:pt x="48" y="39"/>
                    </a:lnTo>
                    <a:lnTo>
                      <a:pt x="47" y="36"/>
                    </a:lnTo>
                    <a:lnTo>
                      <a:pt x="42" y="30"/>
                    </a:lnTo>
                    <a:lnTo>
                      <a:pt x="37" y="24"/>
                    </a:lnTo>
                    <a:lnTo>
                      <a:pt x="30" y="17"/>
                    </a:lnTo>
                    <a:lnTo>
                      <a:pt x="22" y="11"/>
                    </a:lnTo>
                    <a:lnTo>
                      <a:pt x="13"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38" name="Freeform 209"/>
              <p:cNvSpPr>
                <a:spLocks noChangeArrowheads="1"/>
              </p:cNvSpPr>
              <p:nvPr/>
            </p:nvSpPr>
            <p:spPr bwMode="auto">
              <a:xfrm>
                <a:off x="494" y="93"/>
                <a:ext cx="55" cy="14"/>
              </a:xfrm>
              <a:custGeom>
                <a:avLst/>
                <a:gdLst>
                  <a:gd name="T0" fmla="*/ 0 w 58"/>
                  <a:gd name="T1" fmla="*/ 2649 h 18"/>
                  <a:gd name="T2" fmla="*/ 4 w 58"/>
                  <a:gd name="T3" fmla="*/ 2649 h 18"/>
                  <a:gd name="T4" fmla="*/ 9 w 58"/>
                  <a:gd name="T5" fmla="*/ 2649 h 18"/>
                  <a:gd name="T6" fmla="*/ 346 w 58"/>
                  <a:gd name="T7" fmla="*/ 2649 h 18"/>
                  <a:gd name="T8" fmla="*/ 493 w 58"/>
                  <a:gd name="T9" fmla="*/ 2943 h 18"/>
                  <a:gd name="T10" fmla="*/ 703 w 58"/>
                  <a:gd name="T11" fmla="*/ 2943 h 18"/>
                  <a:gd name="T12" fmla="*/ 859 w 58"/>
                  <a:gd name="T13" fmla="*/ 3633 h 18"/>
                  <a:gd name="T14" fmla="*/ 1089 w 58"/>
                  <a:gd name="T15" fmla="*/ 4207 h 18"/>
                  <a:gd name="T16" fmla="*/ 1223 w 58"/>
                  <a:gd name="T17" fmla="*/ 4984 h 18"/>
                  <a:gd name="T18" fmla="*/ 1285 w 58"/>
                  <a:gd name="T19" fmla="*/ 2649 h 18"/>
                  <a:gd name="T20" fmla="*/ 1146 w 58"/>
                  <a:gd name="T21" fmla="*/ 1738 h 18"/>
                  <a:gd name="T22" fmla="*/ 903 w 58"/>
                  <a:gd name="T23" fmla="*/ 2 h 18"/>
                  <a:gd name="T24" fmla="*/ 739 w 58"/>
                  <a:gd name="T25" fmla="*/ 2 h 18"/>
                  <a:gd name="T26" fmla="*/ 519 w 58"/>
                  <a:gd name="T27" fmla="*/ 1 h 18"/>
                  <a:gd name="T28" fmla="*/ 363 w 58"/>
                  <a:gd name="T29" fmla="*/ 1 h 18"/>
                  <a:gd name="T30" fmla="*/ 9 w 58"/>
                  <a:gd name="T31" fmla="*/ 1 h 18"/>
                  <a:gd name="T32" fmla="*/ 4 w 58"/>
                  <a:gd name="T33" fmla="*/ 0 h 18"/>
                  <a:gd name="T34" fmla="*/ 0 w 58"/>
                  <a:gd name="T35" fmla="*/ 1 h 18"/>
                  <a:gd name="T36" fmla="*/ 0 w 58"/>
                  <a:gd name="T37" fmla="*/ 264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8"/>
                  <a:gd name="T59" fmla="*/ 58 w 5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8">
                    <a:moveTo>
                      <a:pt x="0" y="10"/>
                    </a:moveTo>
                    <a:lnTo>
                      <a:pt x="4" y="10"/>
                    </a:lnTo>
                    <a:lnTo>
                      <a:pt x="9" y="10"/>
                    </a:lnTo>
                    <a:lnTo>
                      <a:pt x="16" y="10"/>
                    </a:lnTo>
                    <a:lnTo>
                      <a:pt x="23" y="11"/>
                    </a:lnTo>
                    <a:lnTo>
                      <a:pt x="31" y="11"/>
                    </a:lnTo>
                    <a:lnTo>
                      <a:pt x="39" y="13"/>
                    </a:lnTo>
                    <a:lnTo>
                      <a:pt x="48" y="15"/>
                    </a:lnTo>
                    <a:lnTo>
                      <a:pt x="55" y="18"/>
                    </a:lnTo>
                    <a:lnTo>
                      <a:pt x="58" y="10"/>
                    </a:lnTo>
                    <a:lnTo>
                      <a:pt x="50" y="6"/>
                    </a:lnTo>
                    <a:lnTo>
                      <a:pt x="41" y="4"/>
                    </a:lnTo>
                    <a:lnTo>
                      <a:pt x="33" y="2"/>
                    </a:lnTo>
                    <a:lnTo>
                      <a:pt x="24" y="1"/>
                    </a:lnTo>
                    <a:lnTo>
                      <a:pt x="17" y="1"/>
                    </a:lnTo>
                    <a:lnTo>
                      <a:pt x="9" y="1"/>
                    </a:lnTo>
                    <a:lnTo>
                      <a:pt x="4" y="0"/>
                    </a:lnTo>
                    <a:lnTo>
                      <a:pt x="0" y="1"/>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39" name="Freeform 210"/>
              <p:cNvSpPr>
                <a:spLocks noChangeArrowheads="1"/>
              </p:cNvSpPr>
              <p:nvPr/>
            </p:nvSpPr>
            <p:spPr bwMode="auto">
              <a:xfrm>
                <a:off x="3017" y="99"/>
                <a:ext cx="109" cy="57"/>
              </a:xfrm>
              <a:custGeom>
                <a:avLst/>
                <a:gdLst>
                  <a:gd name="T0" fmla="*/ 801 w 108"/>
                  <a:gd name="T1" fmla="*/ 0 h 58"/>
                  <a:gd name="T2" fmla="*/ 7 w 108"/>
                  <a:gd name="T3" fmla="*/ 0 h 58"/>
                  <a:gd name="T4" fmla="*/ 5 w 108"/>
                  <a:gd name="T5" fmla="*/ 1 h 58"/>
                  <a:gd name="T6" fmla="*/ 2 w 108"/>
                  <a:gd name="T7" fmla="*/ 2 h 58"/>
                  <a:gd name="T8" fmla="*/ 1 w 108"/>
                  <a:gd name="T9" fmla="*/ 3 h 58"/>
                  <a:gd name="T10" fmla="*/ 0 w 108"/>
                  <a:gd name="T11" fmla="*/ 1185 h 58"/>
                  <a:gd name="T12" fmla="*/ 1 w 108"/>
                  <a:gd name="T13" fmla="*/ 1530 h 58"/>
                  <a:gd name="T14" fmla="*/ 5 w 108"/>
                  <a:gd name="T15" fmla="*/ 2448 h 58"/>
                  <a:gd name="T16" fmla="*/ 756 w 108"/>
                  <a:gd name="T17" fmla="*/ 3407 h 58"/>
                  <a:gd name="T18" fmla="*/ 1102 w 108"/>
                  <a:gd name="T19" fmla="*/ 4181 h 58"/>
                  <a:gd name="T20" fmla="*/ 1821 w 108"/>
                  <a:gd name="T21" fmla="*/ 5093 h 58"/>
                  <a:gd name="T22" fmla="*/ 2451 w 108"/>
                  <a:gd name="T23" fmla="*/ 5832 h 58"/>
                  <a:gd name="T24" fmla="*/ 3150 w 108"/>
                  <a:gd name="T25" fmla="*/ 6639 h 58"/>
                  <a:gd name="T26" fmla="*/ 3903 w 108"/>
                  <a:gd name="T27" fmla="*/ 7268 h 58"/>
                  <a:gd name="T28" fmla="*/ 4734 w 108"/>
                  <a:gd name="T29" fmla="*/ 7600 h 58"/>
                  <a:gd name="T30" fmla="*/ 5692 w 108"/>
                  <a:gd name="T31" fmla="*/ 7779 h 58"/>
                  <a:gd name="T32" fmla="*/ 6595 w 108"/>
                  <a:gd name="T33" fmla="*/ 7779 h 58"/>
                  <a:gd name="T34" fmla="*/ 7478 w 108"/>
                  <a:gd name="T35" fmla="*/ 7311 h 58"/>
                  <a:gd name="T36" fmla="*/ 8376 w 108"/>
                  <a:gd name="T37" fmla="*/ 6852 h 58"/>
                  <a:gd name="T38" fmla="*/ 8479 w 108"/>
                  <a:gd name="T39" fmla="*/ 6639 h 58"/>
                  <a:gd name="T40" fmla="*/ 8479 w 108"/>
                  <a:gd name="T41" fmla="*/ 6227 h 58"/>
                  <a:gd name="T42" fmla="*/ 8479 w 108"/>
                  <a:gd name="T43" fmla="*/ 6218 h 58"/>
                  <a:gd name="T44" fmla="*/ 8376 w 108"/>
                  <a:gd name="T45" fmla="*/ 5832 h 58"/>
                  <a:gd name="T46" fmla="*/ 8220 w 108"/>
                  <a:gd name="T47" fmla="*/ 5233 h 58"/>
                  <a:gd name="T48" fmla="*/ 7791 w 108"/>
                  <a:gd name="T49" fmla="*/ 4181 h 58"/>
                  <a:gd name="T50" fmla="*/ 7126 w 108"/>
                  <a:gd name="T51" fmla="*/ 3407 h 58"/>
                  <a:gd name="T52" fmla="*/ 6595 w 108"/>
                  <a:gd name="T53" fmla="*/ 2448 h 58"/>
                  <a:gd name="T54" fmla="*/ 5902 w 108"/>
                  <a:gd name="T55" fmla="*/ 1643 h 58"/>
                  <a:gd name="T56" fmla="*/ 5205 w 108"/>
                  <a:gd name="T57" fmla="*/ 1247 h 58"/>
                  <a:gd name="T58" fmla="*/ 4592 w 108"/>
                  <a:gd name="T59" fmla="*/ 60 h 58"/>
                  <a:gd name="T60" fmla="*/ 3903 w 108"/>
                  <a:gd name="T61" fmla="*/ 3 h 58"/>
                  <a:gd name="T62" fmla="*/ 3353 w 108"/>
                  <a:gd name="T63" fmla="*/ 1 h 58"/>
                  <a:gd name="T64" fmla="*/ 2610 w 108"/>
                  <a:gd name="T65" fmla="*/ 0 h 58"/>
                  <a:gd name="T66" fmla="*/ 2064 w 108"/>
                  <a:gd name="T67" fmla="*/ 0 h 58"/>
                  <a:gd name="T68" fmla="*/ 1417 w 108"/>
                  <a:gd name="T69" fmla="*/ 0 h 58"/>
                  <a:gd name="T70" fmla="*/ 1033 w 108"/>
                  <a:gd name="T71" fmla="*/ 0 h 58"/>
                  <a:gd name="T72" fmla="*/ 801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10" y="0"/>
                    </a:moveTo>
                    <a:lnTo>
                      <a:pt x="7" y="0"/>
                    </a:lnTo>
                    <a:lnTo>
                      <a:pt x="5" y="1"/>
                    </a:lnTo>
                    <a:lnTo>
                      <a:pt x="2" y="2"/>
                    </a:lnTo>
                    <a:lnTo>
                      <a:pt x="1" y="3"/>
                    </a:lnTo>
                    <a:lnTo>
                      <a:pt x="0" y="8"/>
                    </a:lnTo>
                    <a:lnTo>
                      <a:pt x="1" y="12"/>
                    </a:lnTo>
                    <a:lnTo>
                      <a:pt x="5" y="19"/>
                    </a:lnTo>
                    <a:lnTo>
                      <a:pt x="9" y="25"/>
                    </a:lnTo>
                    <a:lnTo>
                      <a:pt x="15" y="32"/>
                    </a:lnTo>
                    <a:lnTo>
                      <a:pt x="23" y="38"/>
                    </a:lnTo>
                    <a:lnTo>
                      <a:pt x="31" y="44"/>
                    </a:lnTo>
                    <a:lnTo>
                      <a:pt x="39" y="50"/>
                    </a:lnTo>
                    <a:lnTo>
                      <a:pt x="50" y="54"/>
                    </a:lnTo>
                    <a:lnTo>
                      <a:pt x="61" y="57"/>
                    </a:lnTo>
                    <a:lnTo>
                      <a:pt x="72" y="58"/>
                    </a:lnTo>
                    <a:lnTo>
                      <a:pt x="84" y="58"/>
                    </a:lnTo>
                    <a:lnTo>
                      <a:pt x="95" y="55"/>
                    </a:lnTo>
                    <a:lnTo>
                      <a:pt x="107" y="51"/>
                    </a:lnTo>
                    <a:lnTo>
                      <a:pt x="108" y="50"/>
                    </a:lnTo>
                    <a:lnTo>
                      <a:pt x="108" y="47"/>
                    </a:lnTo>
                    <a:lnTo>
                      <a:pt x="108" y="46"/>
                    </a:lnTo>
                    <a:lnTo>
                      <a:pt x="107" y="44"/>
                    </a:lnTo>
                    <a:lnTo>
                      <a:pt x="104" y="39"/>
                    </a:lnTo>
                    <a:lnTo>
                      <a:pt x="99" y="32"/>
                    </a:lnTo>
                    <a:lnTo>
                      <a:pt x="91" y="25"/>
                    </a:lnTo>
                    <a:lnTo>
                      <a:pt x="84" y="19"/>
                    </a:lnTo>
                    <a:lnTo>
                      <a:pt x="75" y="13"/>
                    </a:lnTo>
                    <a:lnTo>
                      <a:pt x="66" y="9"/>
                    </a:lnTo>
                    <a:lnTo>
                      <a:pt x="58" y="6"/>
                    </a:lnTo>
                    <a:lnTo>
                      <a:pt x="50" y="3"/>
                    </a:lnTo>
                    <a:lnTo>
                      <a:pt x="42" y="1"/>
                    </a:lnTo>
                    <a:lnTo>
                      <a:pt x="33" y="0"/>
                    </a:lnTo>
                    <a:lnTo>
                      <a:pt x="26" y="0"/>
                    </a:lnTo>
                    <a:lnTo>
                      <a:pt x="19" y="0"/>
                    </a:lnTo>
                    <a:lnTo>
                      <a:pt x="14" y="0"/>
                    </a:lnTo>
                    <a:lnTo>
                      <a:pt x="10"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40" name="Freeform 211"/>
              <p:cNvSpPr>
                <a:spLocks noChangeArrowheads="1"/>
              </p:cNvSpPr>
              <p:nvPr/>
            </p:nvSpPr>
            <p:spPr bwMode="auto">
              <a:xfrm>
                <a:off x="3012" y="93"/>
                <a:ext cx="114" cy="69"/>
              </a:xfrm>
              <a:custGeom>
                <a:avLst/>
                <a:gdLst>
                  <a:gd name="T0" fmla="*/ 7167 w 113"/>
                  <a:gd name="T1" fmla="*/ 10866 h 68"/>
                  <a:gd name="T2" fmla="*/ 6357 w 113"/>
                  <a:gd name="T3" fmla="*/ 11823 h 68"/>
                  <a:gd name="T4" fmla="*/ 5648 w 113"/>
                  <a:gd name="T5" fmla="*/ 12547 h 68"/>
                  <a:gd name="T6" fmla="*/ 4999 w 113"/>
                  <a:gd name="T7" fmla="*/ 12547 h 68"/>
                  <a:gd name="T8" fmla="*/ 4270 w 113"/>
                  <a:gd name="T9" fmla="*/ 12221 h 68"/>
                  <a:gd name="T10" fmla="*/ 3567 w 113"/>
                  <a:gd name="T11" fmla="*/ 11641 h 68"/>
                  <a:gd name="T12" fmla="*/ 2978 w 113"/>
                  <a:gd name="T13" fmla="*/ 10595 h 68"/>
                  <a:gd name="T14" fmla="*/ 2406 w 113"/>
                  <a:gd name="T15" fmla="*/ 9549 h 68"/>
                  <a:gd name="T16" fmla="*/ 1892 w 113"/>
                  <a:gd name="T17" fmla="*/ 8288 h 68"/>
                  <a:gd name="T18" fmla="*/ 1401 w 113"/>
                  <a:gd name="T19" fmla="*/ 7200 h 68"/>
                  <a:gd name="T20" fmla="*/ 1039 w 113"/>
                  <a:gd name="T21" fmla="*/ 5605 h 68"/>
                  <a:gd name="T22" fmla="*/ 817 w 113"/>
                  <a:gd name="T23" fmla="*/ 4714 h 68"/>
                  <a:gd name="T24" fmla="*/ 683 w 113"/>
                  <a:gd name="T25" fmla="*/ 3182 h 68"/>
                  <a:gd name="T26" fmla="*/ 683 w 113"/>
                  <a:gd name="T27" fmla="*/ 2578 h 68"/>
                  <a:gd name="T28" fmla="*/ 683 w 113"/>
                  <a:gd name="T29" fmla="*/ 2085 h 68"/>
                  <a:gd name="T30" fmla="*/ 683 w 113"/>
                  <a:gd name="T31" fmla="*/ 2232 h 68"/>
                  <a:gd name="T32" fmla="*/ 723 w 113"/>
                  <a:gd name="T33" fmla="*/ 2085 h 68"/>
                  <a:gd name="T34" fmla="*/ 770 w 113"/>
                  <a:gd name="T35" fmla="*/ 2085 h 68"/>
                  <a:gd name="T36" fmla="*/ 866 w 113"/>
                  <a:gd name="T37" fmla="*/ 2085 h 68"/>
                  <a:gd name="T38" fmla="*/ 866 w 113"/>
                  <a:gd name="T39" fmla="*/ 0 h 68"/>
                  <a:gd name="T40" fmla="*/ 683 w 113"/>
                  <a:gd name="T41" fmla="*/ 1 h 68"/>
                  <a:gd name="T42" fmla="*/ 6 w 113"/>
                  <a:gd name="T43" fmla="*/ 2 h 68"/>
                  <a:gd name="T44" fmla="*/ 3 w 113"/>
                  <a:gd name="T45" fmla="*/ 3 h 68"/>
                  <a:gd name="T46" fmla="*/ 1 w 113"/>
                  <a:gd name="T47" fmla="*/ 1688 h 68"/>
                  <a:gd name="T48" fmla="*/ 0 w 113"/>
                  <a:gd name="T49" fmla="*/ 2578 h 68"/>
                  <a:gd name="T50" fmla="*/ 2 w 113"/>
                  <a:gd name="T51" fmla="*/ 3935 h 68"/>
                  <a:gd name="T52" fmla="*/ 5 w 113"/>
                  <a:gd name="T53" fmla="*/ 5432 h 68"/>
                  <a:gd name="T54" fmla="*/ 683 w 113"/>
                  <a:gd name="T55" fmla="*/ 6920 h 68"/>
                  <a:gd name="T56" fmla="*/ 977 w 113"/>
                  <a:gd name="T57" fmla="*/ 8295 h 68"/>
                  <a:gd name="T58" fmla="*/ 1489 w 113"/>
                  <a:gd name="T59" fmla="*/ 9877 h 68"/>
                  <a:gd name="T60" fmla="*/ 2050 w 113"/>
                  <a:gd name="T61" fmla="*/ 11015 h 68"/>
                  <a:gd name="T62" fmla="*/ 2764 w 113"/>
                  <a:gd name="T63" fmla="*/ 12547 h 68"/>
                  <a:gd name="T64" fmla="*/ 3448 w 113"/>
                  <a:gd name="T65" fmla="*/ 13441 h 68"/>
                  <a:gd name="T66" fmla="*/ 4174 w 113"/>
                  <a:gd name="T67" fmla="*/ 14083 h 68"/>
                  <a:gd name="T68" fmla="*/ 4999 w 113"/>
                  <a:gd name="T69" fmla="*/ 14448 h 68"/>
                  <a:gd name="T70" fmla="*/ 5692 w 113"/>
                  <a:gd name="T71" fmla="*/ 14448 h 68"/>
                  <a:gd name="T72" fmla="*/ 6504 w 113"/>
                  <a:gd name="T73" fmla="*/ 13646 h 68"/>
                  <a:gd name="T74" fmla="*/ 7311 w 113"/>
                  <a:gd name="T75" fmla="*/ 12547 h 68"/>
                  <a:gd name="T76" fmla="*/ 7167 w 113"/>
                  <a:gd name="T77" fmla="*/ 10866 h 6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3"/>
                  <a:gd name="T118" fmla="*/ 0 h 68"/>
                  <a:gd name="T119" fmla="*/ 113 w 113"/>
                  <a:gd name="T120" fmla="*/ 68 h 6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3" h="68">
                    <a:moveTo>
                      <a:pt x="109" y="51"/>
                    </a:moveTo>
                    <a:lnTo>
                      <a:pt x="97" y="56"/>
                    </a:lnTo>
                    <a:lnTo>
                      <a:pt x="87" y="59"/>
                    </a:lnTo>
                    <a:lnTo>
                      <a:pt x="76" y="59"/>
                    </a:lnTo>
                    <a:lnTo>
                      <a:pt x="66" y="58"/>
                    </a:lnTo>
                    <a:lnTo>
                      <a:pt x="55" y="55"/>
                    </a:lnTo>
                    <a:lnTo>
                      <a:pt x="46" y="50"/>
                    </a:lnTo>
                    <a:lnTo>
                      <a:pt x="37" y="45"/>
                    </a:lnTo>
                    <a:lnTo>
                      <a:pt x="29" y="39"/>
                    </a:lnTo>
                    <a:lnTo>
                      <a:pt x="22" y="34"/>
                    </a:lnTo>
                    <a:lnTo>
                      <a:pt x="17" y="27"/>
                    </a:lnTo>
                    <a:lnTo>
                      <a:pt x="13" y="22"/>
                    </a:lnTo>
                    <a:lnTo>
                      <a:pt x="10" y="16"/>
                    </a:lnTo>
                    <a:lnTo>
                      <a:pt x="10" y="13"/>
                    </a:lnTo>
                    <a:lnTo>
                      <a:pt x="10" y="10"/>
                    </a:lnTo>
                    <a:lnTo>
                      <a:pt x="10" y="11"/>
                    </a:lnTo>
                    <a:lnTo>
                      <a:pt x="11" y="10"/>
                    </a:lnTo>
                    <a:lnTo>
                      <a:pt x="12" y="10"/>
                    </a:lnTo>
                    <a:lnTo>
                      <a:pt x="14" y="10"/>
                    </a:lnTo>
                    <a:lnTo>
                      <a:pt x="14" y="0"/>
                    </a:lnTo>
                    <a:lnTo>
                      <a:pt x="10" y="1"/>
                    </a:lnTo>
                    <a:lnTo>
                      <a:pt x="6" y="2"/>
                    </a:lnTo>
                    <a:lnTo>
                      <a:pt x="3" y="3"/>
                    </a:lnTo>
                    <a:lnTo>
                      <a:pt x="1" y="7"/>
                    </a:lnTo>
                    <a:lnTo>
                      <a:pt x="0" y="13"/>
                    </a:lnTo>
                    <a:lnTo>
                      <a:pt x="2" y="19"/>
                    </a:lnTo>
                    <a:lnTo>
                      <a:pt x="5" y="26"/>
                    </a:lnTo>
                    <a:lnTo>
                      <a:pt x="10" y="33"/>
                    </a:lnTo>
                    <a:lnTo>
                      <a:pt x="16" y="40"/>
                    </a:lnTo>
                    <a:lnTo>
                      <a:pt x="23" y="47"/>
                    </a:lnTo>
                    <a:lnTo>
                      <a:pt x="32" y="52"/>
                    </a:lnTo>
                    <a:lnTo>
                      <a:pt x="42" y="59"/>
                    </a:lnTo>
                    <a:lnTo>
                      <a:pt x="53" y="63"/>
                    </a:lnTo>
                    <a:lnTo>
                      <a:pt x="64" y="67"/>
                    </a:lnTo>
                    <a:lnTo>
                      <a:pt x="76" y="68"/>
                    </a:lnTo>
                    <a:lnTo>
                      <a:pt x="88" y="68"/>
                    </a:lnTo>
                    <a:lnTo>
                      <a:pt x="101" y="64"/>
                    </a:lnTo>
                    <a:lnTo>
                      <a:pt x="113" y="59"/>
                    </a:lnTo>
                    <a:lnTo>
                      <a:pt x="109"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41" name="Freeform 212"/>
              <p:cNvSpPr>
                <a:spLocks noChangeArrowheads="1"/>
              </p:cNvSpPr>
              <p:nvPr/>
            </p:nvSpPr>
            <p:spPr bwMode="auto">
              <a:xfrm>
                <a:off x="3085" y="104"/>
                <a:ext cx="41" cy="51"/>
              </a:xfrm>
              <a:custGeom>
                <a:avLst/>
                <a:gdLst>
                  <a:gd name="T0" fmla="*/ 0 w 47"/>
                  <a:gd name="T1" fmla="*/ 6916 h 49"/>
                  <a:gd name="T2" fmla="*/ 139 w 47"/>
                  <a:gd name="T3" fmla="*/ 10298 h 49"/>
                  <a:gd name="T4" fmla="*/ 242 w 47"/>
                  <a:gd name="T5" fmla="*/ 15186 h 49"/>
                  <a:gd name="T6" fmla="*/ 373 w 47"/>
                  <a:gd name="T7" fmla="*/ 19671 h 49"/>
                  <a:gd name="T8" fmla="*/ 450 w 47"/>
                  <a:gd name="T9" fmla="*/ 24886 h 49"/>
                  <a:gd name="T10" fmla="*/ 542 w 47"/>
                  <a:gd name="T11" fmla="*/ 29469 h 49"/>
                  <a:gd name="T12" fmla="*/ 575 w 47"/>
                  <a:gd name="T13" fmla="*/ 34023 h 49"/>
                  <a:gd name="T14" fmla="*/ 589 w 47"/>
                  <a:gd name="T15" fmla="*/ 34471 h 49"/>
                  <a:gd name="T16" fmla="*/ 612 w 47"/>
                  <a:gd name="T17" fmla="*/ 34023 h 49"/>
                  <a:gd name="T18" fmla="*/ 666 w 47"/>
                  <a:gd name="T19" fmla="*/ 40344 h 49"/>
                  <a:gd name="T20" fmla="*/ 693 w 47"/>
                  <a:gd name="T21" fmla="*/ 38885 h 49"/>
                  <a:gd name="T22" fmla="*/ 710 w 47"/>
                  <a:gd name="T23" fmla="*/ 34471 h 49"/>
                  <a:gd name="T24" fmla="*/ 710 w 47"/>
                  <a:gd name="T25" fmla="*/ 31870 h 49"/>
                  <a:gd name="T26" fmla="*/ 693 w 47"/>
                  <a:gd name="T27" fmla="*/ 29469 h 49"/>
                  <a:gd name="T28" fmla="*/ 627 w 47"/>
                  <a:gd name="T29" fmla="*/ 24886 h 49"/>
                  <a:gd name="T30" fmla="*/ 554 w 47"/>
                  <a:gd name="T31" fmla="*/ 19671 h 49"/>
                  <a:gd name="T32" fmla="*/ 433 w 47"/>
                  <a:gd name="T33" fmla="*/ 14028 h 49"/>
                  <a:gd name="T34" fmla="*/ 310 w 47"/>
                  <a:gd name="T35" fmla="*/ 8806 h 49"/>
                  <a:gd name="T36" fmla="*/ 188 w 47"/>
                  <a:gd name="T37" fmla="*/ 200 h 49"/>
                  <a:gd name="T38" fmla="*/ 3 w 47"/>
                  <a:gd name="T39" fmla="*/ 0 h 49"/>
                  <a:gd name="T40" fmla="*/ 0 w 47"/>
                  <a:gd name="T41" fmla="*/ 6916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7"/>
                  <a:gd name="T64" fmla="*/ 0 h 49"/>
                  <a:gd name="T65" fmla="*/ 47 w 47"/>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7" h="49">
                    <a:moveTo>
                      <a:pt x="0" y="8"/>
                    </a:moveTo>
                    <a:lnTo>
                      <a:pt x="8" y="13"/>
                    </a:lnTo>
                    <a:lnTo>
                      <a:pt x="17" y="18"/>
                    </a:lnTo>
                    <a:lnTo>
                      <a:pt x="24" y="24"/>
                    </a:lnTo>
                    <a:lnTo>
                      <a:pt x="30" y="30"/>
                    </a:lnTo>
                    <a:lnTo>
                      <a:pt x="36" y="36"/>
                    </a:lnTo>
                    <a:lnTo>
                      <a:pt x="38" y="41"/>
                    </a:lnTo>
                    <a:lnTo>
                      <a:pt x="39" y="42"/>
                    </a:lnTo>
                    <a:lnTo>
                      <a:pt x="40" y="41"/>
                    </a:lnTo>
                    <a:lnTo>
                      <a:pt x="44" y="49"/>
                    </a:lnTo>
                    <a:lnTo>
                      <a:pt x="46" y="47"/>
                    </a:lnTo>
                    <a:lnTo>
                      <a:pt x="47" y="42"/>
                    </a:lnTo>
                    <a:lnTo>
                      <a:pt x="47" y="39"/>
                    </a:lnTo>
                    <a:lnTo>
                      <a:pt x="46" y="36"/>
                    </a:lnTo>
                    <a:lnTo>
                      <a:pt x="42" y="30"/>
                    </a:lnTo>
                    <a:lnTo>
                      <a:pt x="37" y="24"/>
                    </a:lnTo>
                    <a:lnTo>
                      <a:pt x="29" y="17"/>
                    </a:lnTo>
                    <a:lnTo>
                      <a:pt x="21" y="11"/>
                    </a:lnTo>
                    <a:lnTo>
                      <a:pt x="13"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42" name="Freeform 213"/>
              <p:cNvSpPr>
                <a:spLocks noChangeArrowheads="1"/>
              </p:cNvSpPr>
              <p:nvPr/>
            </p:nvSpPr>
            <p:spPr bwMode="auto">
              <a:xfrm>
                <a:off x="3027" y="93"/>
                <a:ext cx="55" cy="14"/>
              </a:xfrm>
              <a:custGeom>
                <a:avLst/>
                <a:gdLst>
                  <a:gd name="T0" fmla="*/ 0 w 58"/>
                  <a:gd name="T1" fmla="*/ 2649 h 18"/>
                  <a:gd name="T2" fmla="*/ 4 w 58"/>
                  <a:gd name="T3" fmla="*/ 2649 h 18"/>
                  <a:gd name="T4" fmla="*/ 9 w 58"/>
                  <a:gd name="T5" fmla="*/ 2649 h 18"/>
                  <a:gd name="T6" fmla="*/ 346 w 58"/>
                  <a:gd name="T7" fmla="*/ 2649 h 18"/>
                  <a:gd name="T8" fmla="*/ 493 w 58"/>
                  <a:gd name="T9" fmla="*/ 2649 h 18"/>
                  <a:gd name="T10" fmla="*/ 691 w 58"/>
                  <a:gd name="T11" fmla="*/ 2943 h 18"/>
                  <a:gd name="T12" fmla="*/ 859 w 58"/>
                  <a:gd name="T13" fmla="*/ 3633 h 18"/>
                  <a:gd name="T14" fmla="*/ 1035 w 58"/>
                  <a:gd name="T15" fmla="*/ 4207 h 18"/>
                  <a:gd name="T16" fmla="*/ 1223 w 58"/>
                  <a:gd name="T17" fmla="*/ 4984 h 18"/>
                  <a:gd name="T18" fmla="*/ 1285 w 58"/>
                  <a:gd name="T19" fmla="*/ 2649 h 18"/>
                  <a:gd name="T20" fmla="*/ 1146 w 58"/>
                  <a:gd name="T21" fmla="*/ 1738 h 18"/>
                  <a:gd name="T22" fmla="*/ 903 w 58"/>
                  <a:gd name="T23" fmla="*/ 2 h 18"/>
                  <a:gd name="T24" fmla="*/ 739 w 58"/>
                  <a:gd name="T25" fmla="*/ 2 h 18"/>
                  <a:gd name="T26" fmla="*/ 519 w 58"/>
                  <a:gd name="T27" fmla="*/ 1 h 18"/>
                  <a:gd name="T28" fmla="*/ 346 w 58"/>
                  <a:gd name="T29" fmla="*/ 1 h 18"/>
                  <a:gd name="T30" fmla="*/ 9 w 58"/>
                  <a:gd name="T31" fmla="*/ 0 h 18"/>
                  <a:gd name="T32" fmla="*/ 4 w 58"/>
                  <a:gd name="T33" fmla="*/ 0 h 18"/>
                  <a:gd name="T34" fmla="*/ 0 w 58"/>
                  <a:gd name="T35" fmla="*/ 0 h 18"/>
                  <a:gd name="T36" fmla="*/ 0 w 58"/>
                  <a:gd name="T37" fmla="*/ 264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8"/>
                  <a:gd name="T59" fmla="*/ 58 w 5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8">
                    <a:moveTo>
                      <a:pt x="0" y="10"/>
                    </a:moveTo>
                    <a:lnTo>
                      <a:pt x="4" y="10"/>
                    </a:lnTo>
                    <a:lnTo>
                      <a:pt x="9" y="10"/>
                    </a:lnTo>
                    <a:lnTo>
                      <a:pt x="16" y="10"/>
                    </a:lnTo>
                    <a:lnTo>
                      <a:pt x="23" y="10"/>
                    </a:lnTo>
                    <a:lnTo>
                      <a:pt x="30" y="11"/>
                    </a:lnTo>
                    <a:lnTo>
                      <a:pt x="39" y="13"/>
                    </a:lnTo>
                    <a:lnTo>
                      <a:pt x="46" y="15"/>
                    </a:lnTo>
                    <a:lnTo>
                      <a:pt x="55" y="18"/>
                    </a:lnTo>
                    <a:lnTo>
                      <a:pt x="58" y="10"/>
                    </a:lnTo>
                    <a:lnTo>
                      <a:pt x="50" y="6"/>
                    </a:lnTo>
                    <a:lnTo>
                      <a:pt x="41" y="4"/>
                    </a:lnTo>
                    <a:lnTo>
                      <a:pt x="33" y="2"/>
                    </a:lnTo>
                    <a:lnTo>
                      <a:pt x="24" y="1"/>
                    </a:lnTo>
                    <a:lnTo>
                      <a:pt x="16" y="1"/>
                    </a:lnTo>
                    <a:lnTo>
                      <a:pt x="9" y="0"/>
                    </a:lnTo>
                    <a:lnTo>
                      <a:pt x="4"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43" name="Freeform 214"/>
              <p:cNvSpPr>
                <a:spLocks noChangeArrowheads="1"/>
              </p:cNvSpPr>
              <p:nvPr/>
            </p:nvSpPr>
            <p:spPr bwMode="auto">
              <a:xfrm>
                <a:off x="1763" y="99"/>
                <a:ext cx="97" cy="57"/>
              </a:xfrm>
              <a:custGeom>
                <a:avLst/>
                <a:gdLst>
                  <a:gd name="T0" fmla="*/ 98 w 108"/>
                  <a:gd name="T1" fmla="*/ 0 h 58"/>
                  <a:gd name="T2" fmla="*/ 4 w 108"/>
                  <a:gd name="T3" fmla="*/ 0 h 58"/>
                  <a:gd name="T4" fmla="*/ 4 w 108"/>
                  <a:gd name="T5" fmla="*/ 1 h 58"/>
                  <a:gd name="T6" fmla="*/ 2 w 108"/>
                  <a:gd name="T7" fmla="*/ 2 h 58"/>
                  <a:gd name="T8" fmla="*/ 1 w 108"/>
                  <a:gd name="T9" fmla="*/ 3 h 58"/>
                  <a:gd name="T10" fmla="*/ 0 w 108"/>
                  <a:gd name="T11" fmla="*/ 1185 h 58"/>
                  <a:gd name="T12" fmla="*/ 1 w 108"/>
                  <a:gd name="T13" fmla="*/ 1530 h 58"/>
                  <a:gd name="T14" fmla="*/ 4 w 108"/>
                  <a:gd name="T15" fmla="*/ 2448 h 58"/>
                  <a:gd name="T16" fmla="*/ 93 w 108"/>
                  <a:gd name="T17" fmla="*/ 3407 h 58"/>
                  <a:gd name="T18" fmla="*/ 128 w 108"/>
                  <a:gd name="T19" fmla="*/ 4181 h 58"/>
                  <a:gd name="T20" fmla="*/ 197 w 108"/>
                  <a:gd name="T21" fmla="*/ 5093 h 58"/>
                  <a:gd name="T22" fmla="*/ 273 w 108"/>
                  <a:gd name="T23" fmla="*/ 5832 h 58"/>
                  <a:gd name="T24" fmla="*/ 348 w 108"/>
                  <a:gd name="T25" fmla="*/ 6639 h 58"/>
                  <a:gd name="T26" fmla="*/ 444 w 108"/>
                  <a:gd name="T27" fmla="*/ 7268 h 58"/>
                  <a:gd name="T28" fmla="*/ 537 w 108"/>
                  <a:gd name="T29" fmla="*/ 7600 h 58"/>
                  <a:gd name="T30" fmla="*/ 632 w 108"/>
                  <a:gd name="T31" fmla="*/ 7779 h 58"/>
                  <a:gd name="T32" fmla="*/ 729 w 108"/>
                  <a:gd name="T33" fmla="*/ 7779 h 58"/>
                  <a:gd name="T34" fmla="*/ 848 w 108"/>
                  <a:gd name="T35" fmla="*/ 7311 h 58"/>
                  <a:gd name="T36" fmla="*/ 945 w 108"/>
                  <a:gd name="T37" fmla="*/ 6852 h 58"/>
                  <a:gd name="T38" fmla="*/ 946 w 108"/>
                  <a:gd name="T39" fmla="*/ 6639 h 58"/>
                  <a:gd name="T40" fmla="*/ 946 w 108"/>
                  <a:gd name="T41" fmla="*/ 6227 h 58"/>
                  <a:gd name="T42" fmla="*/ 946 w 108"/>
                  <a:gd name="T43" fmla="*/ 6218 h 58"/>
                  <a:gd name="T44" fmla="*/ 945 w 108"/>
                  <a:gd name="T45" fmla="*/ 5832 h 58"/>
                  <a:gd name="T46" fmla="*/ 907 w 108"/>
                  <a:gd name="T47" fmla="*/ 5233 h 58"/>
                  <a:gd name="T48" fmla="*/ 875 w 108"/>
                  <a:gd name="T49" fmla="*/ 4181 h 58"/>
                  <a:gd name="T50" fmla="*/ 803 w 108"/>
                  <a:gd name="T51" fmla="*/ 3407 h 58"/>
                  <a:gd name="T52" fmla="*/ 744 w 108"/>
                  <a:gd name="T53" fmla="*/ 2448 h 58"/>
                  <a:gd name="T54" fmla="*/ 654 w 108"/>
                  <a:gd name="T55" fmla="*/ 1643 h 58"/>
                  <a:gd name="T56" fmla="*/ 581 w 108"/>
                  <a:gd name="T57" fmla="*/ 1247 h 58"/>
                  <a:gd name="T58" fmla="*/ 521 w 108"/>
                  <a:gd name="T59" fmla="*/ 60 h 58"/>
                  <a:gd name="T60" fmla="*/ 444 w 108"/>
                  <a:gd name="T61" fmla="*/ 3 h 58"/>
                  <a:gd name="T62" fmla="*/ 368 w 108"/>
                  <a:gd name="T63" fmla="*/ 1 h 58"/>
                  <a:gd name="T64" fmla="*/ 288 w 108"/>
                  <a:gd name="T65" fmla="*/ 0 h 58"/>
                  <a:gd name="T66" fmla="*/ 226 w 108"/>
                  <a:gd name="T67" fmla="*/ 0 h 58"/>
                  <a:gd name="T68" fmla="*/ 154 w 108"/>
                  <a:gd name="T69" fmla="*/ 0 h 58"/>
                  <a:gd name="T70" fmla="*/ 120 w 108"/>
                  <a:gd name="T71" fmla="*/ 0 h 58"/>
                  <a:gd name="T72" fmla="*/ 98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10" y="0"/>
                    </a:moveTo>
                    <a:lnTo>
                      <a:pt x="7" y="0"/>
                    </a:lnTo>
                    <a:lnTo>
                      <a:pt x="5" y="1"/>
                    </a:lnTo>
                    <a:lnTo>
                      <a:pt x="2" y="2"/>
                    </a:lnTo>
                    <a:lnTo>
                      <a:pt x="1" y="3"/>
                    </a:lnTo>
                    <a:lnTo>
                      <a:pt x="0" y="8"/>
                    </a:lnTo>
                    <a:lnTo>
                      <a:pt x="1" y="12"/>
                    </a:lnTo>
                    <a:lnTo>
                      <a:pt x="5" y="19"/>
                    </a:lnTo>
                    <a:lnTo>
                      <a:pt x="9" y="25"/>
                    </a:lnTo>
                    <a:lnTo>
                      <a:pt x="15" y="32"/>
                    </a:lnTo>
                    <a:lnTo>
                      <a:pt x="23" y="38"/>
                    </a:lnTo>
                    <a:lnTo>
                      <a:pt x="31" y="44"/>
                    </a:lnTo>
                    <a:lnTo>
                      <a:pt x="40" y="50"/>
                    </a:lnTo>
                    <a:lnTo>
                      <a:pt x="50" y="54"/>
                    </a:lnTo>
                    <a:lnTo>
                      <a:pt x="61" y="57"/>
                    </a:lnTo>
                    <a:lnTo>
                      <a:pt x="72" y="58"/>
                    </a:lnTo>
                    <a:lnTo>
                      <a:pt x="83" y="58"/>
                    </a:lnTo>
                    <a:lnTo>
                      <a:pt x="96" y="55"/>
                    </a:lnTo>
                    <a:lnTo>
                      <a:pt x="107" y="51"/>
                    </a:lnTo>
                    <a:lnTo>
                      <a:pt x="108" y="50"/>
                    </a:lnTo>
                    <a:lnTo>
                      <a:pt x="108" y="47"/>
                    </a:lnTo>
                    <a:lnTo>
                      <a:pt x="108" y="46"/>
                    </a:lnTo>
                    <a:lnTo>
                      <a:pt x="107" y="44"/>
                    </a:lnTo>
                    <a:lnTo>
                      <a:pt x="104" y="39"/>
                    </a:lnTo>
                    <a:lnTo>
                      <a:pt x="99" y="32"/>
                    </a:lnTo>
                    <a:lnTo>
                      <a:pt x="91" y="25"/>
                    </a:lnTo>
                    <a:lnTo>
                      <a:pt x="84" y="19"/>
                    </a:lnTo>
                    <a:lnTo>
                      <a:pt x="75" y="13"/>
                    </a:lnTo>
                    <a:lnTo>
                      <a:pt x="66" y="9"/>
                    </a:lnTo>
                    <a:lnTo>
                      <a:pt x="59" y="6"/>
                    </a:lnTo>
                    <a:lnTo>
                      <a:pt x="50" y="3"/>
                    </a:lnTo>
                    <a:lnTo>
                      <a:pt x="42" y="1"/>
                    </a:lnTo>
                    <a:lnTo>
                      <a:pt x="33" y="0"/>
                    </a:lnTo>
                    <a:lnTo>
                      <a:pt x="26" y="0"/>
                    </a:lnTo>
                    <a:lnTo>
                      <a:pt x="19" y="0"/>
                    </a:lnTo>
                    <a:lnTo>
                      <a:pt x="14" y="0"/>
                    </a:lnTo>
                    <a:lnTo>
                      <a:pt x="10"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44" name="Freeform 215"/>
              <p:cNvSpPr>
                <a:spLocks noChangeArrowheads="1"/>
              </p:cNvSpPr>
              <p:nvPr/>
            </p:nvSpPr>
            <p:spPr bwMode="auto">
              <a:xfrm>
                <a:off x="1758" y="94"/>
                <a:ext cx="103" cy="67"/>
              </a:xfrm>
              <a:custGeom>
                <a:avLst/>
                <a:gdLst>
                  <a:gd name="T0" fmla="*/ 1679 w 113"/>
                  <a:gd name="T1" fmla="*/ 10198 h 67"/>
                  <a:gd name="T2" fmla="*/ 1488 w 113"/>
                  <a:gd name="T3" fmla="*/ 11022 h 67"/>
                  <a:gd name="T4" fmla="*/ 1322 w 113"/>
                  <a:gd name="T5" fmla="*/ 11804 h 67"/>
                  <a:gd name="T6" fmla="*/ 1169 w 113"/>
                  <a:gd name="T7" fmla="*/ 11804 h 67"/>
                  <a:gd name="T8" fmla="*/ 1000 w 113"/>
                  <a:gd name="T9" fmla="*/ 11713 h 67"/>
                  <a:gd name="T10" fmla="*/ 835 w 113"/>
                  <a:gd name="T11" fmla="*/ 10986 h 67"/>
                  <a:gd name="T12" fmla="*/ 698 w 113"/>
                  <a:gd name="T13" fmla="*/ 10145 h 67"/>
                  <a:gd name="T14" fmla="*/ 565 w 113"/>
                  <a:gd name="T15" fmla="*/ 9047 h 67"/>
                  <a:gd name="T16" fmla="*/ 444 w 113"/>
                  <a:gd name="T17" fmla="*/ 7698 h 67"/>
                  <a:gd name="T18" fmla="*/ 329 w 113"/>
                  <a:gd name="T19" fmla="*/ 6671 h 67"/>
                  <a:gd name="T20" fmla="*/ 230 w 113"/>
                  <a:gd name="T21" fmla="*/ 5314 h 67"/>
                  <a:gd name="T22" fmla="*/ 192 w 113"/>
                  <a:gd name="T23" fmla="*/ 4323 h 67"/>
                  <a:gd name="T24" fmla="*/ 160 w 113"/>
                  <a:gd name="T25" fmla="*/ 2806 h 67"/>
                  <a:gd name="T26" fmla="*/ 149 w 113"/>
                  <a:gd name="T27" fmla="*/ 2266 h 67"/>
                  <a:gd name="T28" fmla="*/ 160 w 113"/>
                  <a:gd name="T29" fmla="*/ 1827 h 67"/>
                  <a:gd name="T30" fmla="*/ 160 w 113"/>
                  <a:gd name="T31" fmla="*/ 1961 h 67"/>
                  <a:gd name="T32" fmla="*/ 160 w 113"/>
                  <a:gd name="T33" fmla="*/ 1827 h 67"/>
                  <a:gd name="T34" fmla="*/ 182 w 113"/>
                  <a:gd name="T35" fmla="*/ 1827 h 67"/>
                  <a:gd name="T36" fmla="*/ 202 w 113"/>
                  <a:gd name="T37" fmla="*/ 1827 h 67"/>
                  <a:gd name="T38" fmla="*/ 202 w 113"/>
                  <a:gd name="T39" fmla="*/ 0 h 67"/>
                  <a:gd name="T40" fmla="*/ 160 w 113"/>
                  <a:gd name="T41" fmla="*/ 0 h 67"/>
                  <a:gd name="T42" fmla="*/ 5 w 113"/>
                  <a:gd name="T43" fmla="*/ 1 h 67"/>
                  <a:gd name="T44" fmla="*/ 3 w 113"/>
                  <a:gd name="T45" fmla="*/ 3 h 67"/>
                  <a:gd name="T46" fmla="*/ 1 w 113"/>
                  <a:gd name="T47" fmla="*/ 72 h 67"/>
                  <a:gd name="T48" fmla="*/ 0 w 113"/>
                  <a:gd name="T49" fmla="*/ 2266 h 67"/>
                  <a:gd name="T50" fmla="*/ 1 w 113"/>
                  <a:gd name="T51" fmla="*/ 3480 h 67"/>
                  <a:gd name="T52" fmla="*/ 4 w 113"/>
                  <a:gd name="T53" fmla="*/ 4992 h 67"/>
                  <a:gd name="T54" fmla="*/ 160 w 113"/>
                  <a:gd name="T55" fmla="*/ 6586 h 67"/>
                  <a:gd name="T56" fmla="*/ 230 w 113"/>
                  <a:gd name="T57" fmla="*/ 7843 h 67"/>
                  <a:gd name="T58" fmla="*/ 349 w 113"/>
                  <a:gd name="T59" fmla="*/ 9458 h 67"/>
                  <a:gd name="T60" fmla="*/ 479 w 113"/>
                  <a:gd name="T61" fmla="*/ 10443 h 67"/>
                  <a:gd name="T62" fmla="*/ 635 w 113"/>
                  <a:gd name="T63" fmla="*/ 11804 h 67"/>
                  <a:gd name="T64" fmla="*/ 785 w 113"/>
                  <a:gd name="T65" fmla="*/ 12673 h 67"/>
                  <a:gd name="T66" fmla="*/ 978 w 113"/>
                  <a:gd name="T67" fmla="*/ 13526 h 67"/>
                  <a:gd name="T68" fmla="*/ 1159 w 113"/>
                  <a:gd name="T69" fmla="*/ 13611 h 67"/>
                  <a:gd name="T70" fmla="*/ 1333 w 113"/>
                  <a:gd name="T71" fmla="*/ 13611 h 67"/>
                  <a:gd name="T72" fmla="*/ 1524 w 113"/>
                  <a:gd name="T73" fmla="*/ 12739 h 67"/>
                  <a:gd name="T74" fmla="*/ 1713 w 113"/>
                  <a:gd name="T75" fmla="*/ 11804 h 67"/>
                  <a:gd name="T76" fmla="*/ 1679 w 113"/>
                  <a:gd name="T77" fmla="*/ 10198 h 6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3"/>
                  <a:gd name="T118" fmla="*/ 0 h 67"/>
                  <a:gd name="T119" fmla="*/ 113 w 113"/>
                  <a:gd name="T120" fmla="*/ 67 h 6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3" h="67">
                    <a:moveTo>
                      <a:pt x="109" y="50"/>
                    </a:moveTo>
                    <a:lnTo>
                      <a:pt x="97" y="55"/>
                    </a:lnTo>
                    <a:lnTo>
                      <a:pt x="87" y="58"/>
                    </a:lnTo>
                    <a:lnTo>
                      <a:pt x="76" y="58"/>
                    </a:lnTo>
                    <a:lnTo>
                      <a:pt x="66" y="57"/>
                    </a:lnTo>
                    <a:lnTo>
                      <a:pt x="55" y="54"/>
                    </a:lnTo>
                    <a:lnTo>
                      <a:pt x="46" y="49"/>
                    </a:lnTo>
                    <a:lnTo>
                      <a:pt x="37" y="45"/>
                    </a:lnTo>
                    <a:lnTo>
                      <a:pt x="29" y="38"/>
                    </a:lnTo>
                    <a:lnTo>
                      <a:pt x="22" y="33"/>
                    </a:lnTo>
                    <a:lnTo>
                      <a:pt x="16" y="26"/>
                    </a:lnTo>
                    <a:lnTo>
                      <a:pt x="13" y="21"/>
                    </a:lnTo>
                    <a:lnTo>
                      <a:pt x="10" y="15"/>
                    </a:lnTo>
                    <a:lnTo>
                      <a:pt x="9" y="12"/>
                    </a:lnTo>
                    <a:lnTo>
                      <a:pt x="10" y="9"/>
                    </a:lnTo>
                    <a:lnTo>
                      <a:pt x="10" y="10"/>
                    </a:lnTo>
                    <a:lnTo>
                      <a:pt x="10" y="9"/>
                    </a:lnTo>
                    <a:lnTo>
                      <a:pt x="12" y="9"/>
                    </a:lnTo>
                    <a:lnTo>
                      <a:pt x="14" y="9"/>
                    </a:lnTo>
                    <a:lnTo>
                      <a:pt x="14" y="0"/>
                    </a:lnTo>
                    <a:lnTo>
                      <a:pt x="10" y="0"/>
                    </a:lnTo>
                    <a:lnTo>
                      <a:pt x="6" y="1"/>
                    </a:lnTo>
                    <a:lnTo>
                      <a:pt x="3" y="3"/>
                    </a:lnTo>
                    <a:lnTo>
                      <a:pt x="1" y="6"/>
                    </a:lnTo>
                    <a:lnTo>
                      <a:pt x="0" y="12"/>
                    </a:lnTo>
                    <a:lnTo>
                      <a:pt x="1" y="18"/>
                    </a:lnTo>
                    <a:lnTo>
                      <a:pt x="4" y="25"/>
                    </a:lnTo>
                    <a:lnTo>
                      <a:pt x="10" y="32"/>
                    </a:lnTo>
                    <a:lnTo>
                      <a:pt x="16" y="39"/>
                    </a:lnTo>
                    <a:lnTo>
                      <a:pt x="23" y="46"/>
                    </a:lnTo>
                    <a:lnTo>
                      <a:pt x="32" y="52"/>
                    </a:lnTo>
                    <a:lnTo>
                      <a:pt x="41" y="58"/>
                    </a:lnTo>
                    <a:lnTo>
                      <a:pt x="52" y="62"/>
                    </a:lnTo>
                    <a:lnTo>
                      <a:pt x="64" y="66"/>
                    </a:lnTo>
                    <a:lnTo>
                      <a:pt x="75" y="67"/>
                    </a:lnTo>
                    <a:lnTo>
                      <a:pt x="88" y="67"/>
                    </a:lnTo>
                    <a:lnTo>
                      <a:pt x="101" y="63"/>
                    </a:lnTo>
                    <a:lnTo>
                      <a:pt x="113" y="58"/>
                    </a:lnTo>
                    <a:lnTo>
                      <a:pt x="109" y="5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45" name="Freeform 216"/>
              <p:cNvSpPr>
                <a:spLocks noChangeArrowheads="1"/>
              </p:cNvSpPr>
              <p:nvPr/>
            </p:nvSpPr>
            <p:spPr bwMode="auto">
              <a:xfrm>
                <a:off x="1820" y="104"/>
                <a:ext cx="44" cy="51"/>
              </a:xfrm>
              <a:custGeom>
                <a:avLst/>
                <a:gdLst>
                  <a:gd name="T0" fmla="*/ 0 w 47"/>
                  <a:gd name="T1" fmla="*/ 6916 h 49"/>
                  <a:gd name="T2" fmla="*/ 419 w 47"/>
                  <a:gd name="T3" fmla="*/ 10298 h 49"/>
                  <a:gd name="T4" fmla="*/ 690 w 47"/>
                  <a:gd name="T5" fmla="*/ 15186 h 49"/>
                  <a:gd name="T6" fmla="*/ 1131 w 47"/>
                  <a:gd name="T7" fmla="*/ 19671 h 49"/>
                  <a:gd name="T8" fmla="*/ 1393 w 47"/>
                  <a:gd name="T9" fmla="*/ 24886 h 49"/>
                  <a:gd name="T10" fmla="*/ 1577 w 47"/>
                  <a:gd name="T11" fmla="*/ 29469 h 49"/>
                  <a:gd name="T12" fmla="*/ 1744 w 47"/>
                  <a:gd name="T13" fmla="*/ 34023 h 49"/>
                  <a:gd name="T14" fmla="*/ 1785 w 47"/>
                  <a:gd name="T15" fmla="*/ 34471 h 49"/>
                  <a:gd name="T16" fmla="*/ 1856 w 47"/>
                  <a:gd name="T17" fmla="*/ 34023 h 49"/>
                  <a:gd name="T18" fmla="*/ 2020 w 47"/>
                  <a:gd name="T19" fmla="*/ 40344 h 49"/>
                  <a:gd name="T20" fmla="*/ 2101 w 47"/>
                  <a:gd name="T21" fmla="*/ 38885 h 49"/>
                  <a:gd name="T22" fmla="*/ 2149 w 47"/>
                  <a:gd name="T23" fmla="*/ 34471 h 49"/>
                  <a:gd name="T24" fmla="*/ 2149 w 47"/>
                  <a:gd name="T25" fmla="*/ 31870 h 49"/>
                  <a:gd name="T26" fmla="*/ 2023 w 47"/>
                  <a:gd name="T27" fmla="*/ 29469 h 49"/>
                  <a:gd name="T28" fmla="*/ 1901 w 47"/>
                  <a:gd name="T29" fmla="*/ 24886 h 49"/>
                  <a:gd name="T30" fmla="*/ 1678 w 47"/>
                  <a:gd name="T31" fmla="*/ 19671 h 49"/>
                  <a:gd name="T32" fmla="*/ 1361 w 47"/>
                  <a:gd name="T33" fmla="*/ 14028 h 49"/>
                  <a:gd name="T34" fmla="*/ 940 w 47"/>
                  <a:gd name="T35" fmla="*/ 8806 h 49"/>
                  <a:gd name="T36" fmla="*/ 572 w 47"/>
                  <a:gd name="T37" fmla="*/ 200 h 49"/>
                  <a:gd name="T38" fmla="*/ 3 w 47"/>
                  <a:gd name="T39" fmla="*/ 0 h 49"/>
                  <a:gd name="T40" fmla="*/ 0 w 47"/>
                  <a:gd name="T41" fmla="*/ 6916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7"/>
                  <a:gd name="T64" fmla="*/ 0 h 49"/>
                  <a:gd name="T65" fmla="*/ 47 w 47"/>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7" h="49">
                    <a:moveTo>
                      <a:pt x="0" y="8"/>
                    </a:moveTo>
                    <a:lnTo>
                      <a:pt x="8" y="13"/>
                    </a:lnTo>
                    <a:lnTo>
                      <a:pt x="16" y="18"/>
                    </a:lnTo>
                    <a:lnTo>
                      <a:pt x="24" y="24"/>
                    </a:lnTo>
                    <a:lnTo>
                      <a:pt x="31" y="30"/>
                    </a:lnTo>
                    <a:lnTo>
                      <a:pt x="35" y="36"/>
                    </a:lnTo>
                    <a:lnTo>
                      <a:pt x="38" y="41"/>
                    </a:lnTo>
                    <a:lnTo>
                      <a:pt x="39" y="42"/>
                    </a:lnTo>
                    <a:lnTo>
                      <a:pt x="40" y="41"/>
                    </a:lnTo>
                    <a:lnTo>
                      <a:pt x="44" y="49"/>
                    </a:lnTo>
                    <a:lnTo>
                      <a:pt x="46" y="47"/>
                    </a:lnTo>
                    <a:lnTo>
                      <a:pt x="47" y="42"/>
                    </a:lnTo>
                    <a:lnTo>
                      <a:pt x="47" y="39"/>
                    </a:lnTo>
                    <a:lnTo>
                      <a:pt x="45" y="36"/>
                    </a:lnTo>
                    <a:lnTo>
                      <a:pt x="42" y="30"/>
                    </a:lnTo>
                    <a:lnTo>
                      <a:pt x="37" y="24"/>
                    </a:lnTo>
                    <a:lnTo>
                      <a:pt x="30" y="17"/>
                    </a:lnTo>
                    <a:lnTo>
                      <a:pt x="21" y="11"/>
                    </a:lnTo>
                    <a:lnTo>
                      <a:pt x="13" y="5"/>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46" name="Freeform 217"/>
              <p:cNvSpPr>
                <a:spLocks noChangeArrowheads="1"/>
              </p:cNvSpPr>
              <p:nvPr/>
            </p:nvSpPr>
            <p:spPr bwMode="auto">
              <a:xfrm>
                <a:off x="1773" y="93"/>
                <a:ext cx="44" cy="14"/>
              </a:xfrm>
              <a:custGeom>
                <a:avLst/>
                <a:gdLst>
                  <a:gd name="T0" fmla="*/ 0 w 58"/>
                  <a:gd name="T1" fmla="*/ 2649 h 18"/>
                  <a:gd name="T2" fmla="*/ 2 w 58"/>
                  <a:gd name="T3" fmla="*/ 2649 h 18"/>
                  <a:gd name="T4" fmla="*/ 2 w 58"/>
                  <a:gd name="T5" fmla="*/ 2649 h 18"/>
                  <a:gd name="T6" fmla="*/ 16 w 58"/>
                  <a:gd name="T7" fmla="*/ 2649 h 18"/>
                  <a:gd name="T8" fmla="*/ 23 w 58"/>
                  <a:gd name="T9" fmla="*/ 2943 h 18"/>
                  <a:gd name="T10" fmla="*/ 33 w 58"/>
                  <a:gd name="T11" fmla="*/ 2943 h 18"/>
                  <a:gd name="T12" fmla="*/ 39 w 58"/>
                  <a:gd name="T13" fmla="*/ 3633 h 18"/>
                  <a:gd name="T14" fmla="*/ 48 w 58"/>
                  <a:gd name="T15" fmla="*/ 4207 h 18"/>
                  <a:gd name="T16" fmla="*/ 57 w 58"/>
                  <a:gd name="T17" fmla="*/ 4984 h 18"/>
                  <a:gd name="T18" fmla="*/ 60 w 58"/>
                  <a:gd name="T19" fmla="*/ 2649 h 18"/>
                  <a:gd name="T20" fmla="*/ 54 w 58"/>
                  <a:gd name="T21" fmla="*/ 1738 h 18"/>
                  <a:gd name="T22" fmla="*/ 42 w 58"/>
                  <a:gd name="T23" fmla="*/ 2 h 18"/>
                  <a:gd name="T24" fmla="*/ 33 w 58"/>
                  <a:gd name="T25" fmla="*/ 2 h 18"/>
                  <a:gd name="T26" fmla="*/ 24 w 58"/>
                  <a:gd name="T27" fmla="*/ 1 h 18"/>
                  <a:gd name="T28" fmla="*/ 16 w 58"/>
                  <a:gd name="T29" fmla="*/ 1 h 18"/>
                  <a:gd name="T30" fmla="*/ 2 w 58"/>
                  <a:gd name="T31" fmla="*/ 1 h 18"/>
                  <a:gd name="T32" fmla="*/ 2 w 58"/>
                  <a:gd name="T33" fmla="*/ 0 h 18"/>
                  <a:gd name="T34" fmla="*/ 0 w 58"/>
                  <a:gd name="T35" fmla="*/ 1 h 18"/>
                  <a:gd name="T36" fmla="*/ 0 w 58"/>
                  <a:gd name="T37" fmla="*/ 264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8"/>
                  <a:gd name="T59" fmla="*/ 58 w 5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8">
                    <a:moveTo>
                      <a:pt x="0" y="10"/>
                    </a:moveTo>
                    <a:lnTo>
                      <a:pt x="4" y="10"/>
                    </a:lnTo>
                    <a:lnTo>
                      <a:pt x="9" y="10"/>
                    </a:lnTo>
                    <a:lnTo>
                      <a:pt x="16" y="10"/>
                    </a:lnTo>
                    <a:lnTo>
                      <a:pt x="23" y="11"/>
                    </a:lnTo>
                    <a:lnTo>
                      <a:pt x="31" y="11"/>
                    </a:lnTo>
                    <a:lnTo>
                      <a:pt x="39" y="13"/>
                    </a:lnTo>
                    <a:lnTo>
                      <a:pt x="46" y="15"/>
                    </a:lnTo>
                    <a:lnTo>
                      <a:pt x="55" y="18"/>
                    </a:lnTo>
                    <a:lnTo>
                      <a:pt x="58" y="10"/>
                    </a:lnTo>
                    <a:lnTo>
                      <a:pt x="50" y="6"/>
                    </a:lnTo>
                    <a:lnTo>
                      <a:pt x="41" y="4"/>
                    </a:lnTo>
                    <a:lnTo>
                      <a:pt x="32" y="2"/>
                    </a:lnTo>
                    <a:lnTo>
                      <a:pt x="24" y="1"/>
                    </a:lnTo>
                    <a:lnTo>
                      <a:pt x="16" y="1"/>
                    </a:lnTo>
                    <a:lnTo>
                      <a:pt x="9" y="1"/>
                    </a:lnTo>
                    <a:lnTo>
                      <a:pt x="4" y="0"/>
                    </a:lnTo>
                    <a:lnTo>
                      <a:pt x="0" y="1"/>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47" name="Freeform 218"/>
              <p:cNvSpPr>
                <a:spLocks noChangeArrowheads="1"/>
              </p:cNvSpPr>
              <p:nvPr/>
            </p:nvSpPr>
            <p:spPr bwMode="auto">
              <a:xfrm>
                <a:off x="4286" y="99"/>
                <a:ext cx="109" cy="57"/>
              </a:xfrm>
              <a:custGeom>
                <a:avLst/>
                <a:gdLst>
                  <a:gd name="T0" fmla="*/ 756 w 108"/>
                  <a:gd name="T1" fmla="*/ 0 h 58"/>
                  <a:gd name="T2" fmla="*/ 7 w 108"/>
                  <a:gd name="T3" fmla="*/ 0 h 58"/>
                  <a:gd name="T4" fmla="*/ 3 w 108"/>
                  <a:gd name="T5" fmla="*/ 1 h 58"/>
                  <a:gd name="T6" fmla="*/ 2 w 108"/>
                  <a:gd name="T7" fmla="*/ 2 h 58"/>
                  <a:gd name="T8" fmla="*/ 1 w 108"/>
                  <a:gd name="T9" fmla="*/ 3 h 58"/>
                  <a:gd name="T10" fmla="*/ 0 w 108"/>
                  <a:gd name="T11" fmla="*/ 1185 h 58"/>
                  <a:gd name="T12" fmla="*/ 1 w 108"/>
                  <a:gd name="T13" fmla="*/ 1530 h 58"/>
                  <a:gd name="T14" fmla="*/ 4 w 108"/>
                  <a:gd name="T15" fmla="*/ 2448 h 58"/>
                  <a:gd name="T16" fmla="*/ 756 w 108"/>
                  <a:gd name="T17" fmla="*/ 3407 h 58"/>
                  <a:gd name="T18" fmla="*/ 1102 w 108"/>
                  <a:gd name="T19" fmla="*/ 4181 h 58"/>
                  <a:gd name="T20" fmla="*/ 1606 w 108"/>
                  <a:gd name="T21" fmla="*/ 5093 h 58"/>
                  <a:gd name="T22" fmla="*/ 2341 w 108"/>
                  <a:gd name="T23" fmla="*/ 5832 h 58"/>
                  <a:gd name="T24" fmla="*/ 3150 w 108"/>
                  <a:gd name="T25" fmla="*/ 6639 h 58"/>
                  <a:gd name="T26" fmla="*/ 3903 w 108"/>
                  <a:gd name="T27" fmla="*/ 7268 h 58"/>
                  <a:gd name="T28" fmla="*/ 4734 w 108"/>
                  <a:gd name="T29" fmla="*/ 7600 h 58"/>
                  <a:gd name="T30" fmla="*/ 5641 w 108"/>
                  <a:gd name="T31" fmla="*/ 7779 h 58"/>
                  <a:gd name="T32" fmla="*/ 6481 w 108"/>
                  <a:gd name="T33" fmla="*/ 7779 h 58"/>
                  <a:gd name="T34" fmla="*/ 7350 w 108"/>
                  <a:gd name="T35" fmla="*/ 7311 h 58"/>
                  <a:gd name="T36" fmla="*/ 8332 w 108"/>
                  <a:gd name="T37" fmla="*/ 6852 h 58"/>
                  <a:gd name="T38" fmla="*/ 8376 w 108"/>
                  <a:gd name="T39" fmla="*/ 6639 h 58"/>
                  <a:gd name="T40" fmla="*/ 8479 w 108"/>
                  <a:gd name="T41" fmla="*/ 6227 h 58"/>
                  <a:gd name="T42" fmla="*/ 8376 w 108"/>
                  <a:gd name="T43" fmla="*/ 6218 h 58"/>
                  <a:gd name="T44" fmla="*/ 8376 w 108"/>
                  <a:gd name="T45" fmla="*/ 5832 h 58"/>
                  <a:gd name="T46" fmla="*/ 8080 w 108"/>
                  <a:gd name="T47" fmla="*/ 5233 h 58"/>
                  <a:gd name="T48" fmla="*/ 7721 w 108"/>
                  <a:gd name="T49" fmla="*/ 4181 h 58"/>
                  <a:gd name="T50" fmla="*/ 7126 w 108"/>
                  <a:gd name="T51" fmla="*/ 3407 h 58"/>
                  <a:gd name="T52" fmla="*/ 6595 w 108"/>
                  <a:gd name="T53" fmla="*/ 2448 h 58"/>
                  <a:gd name="T54" fmla="*/ 5814 w 108"/>
                  <a:gd name="T55" fmla="*/ 1643 h 58"/>
                  <a:gd name="T56" fmla="*/ 5205 w 108"/>
                  <a:gd name="T57" fmla="*/ 1247 h 58"/>
                  <a:gd name="T58" fmla="*/ 4446 w 108"/>
                  <a:gd name="T59" fmla="*/ 60 h 58"/>
                  <a:gd name="T60" fmla="*/ 3870 w 108"/>
                  <a:gd name="T61" fmla="*/ 3 h 58"/>
                  <a:gd name="T62" fmla="*/ 3234 w 108"/>
                  <a:gd name="T63" fmla="*/ 1 h 58"/>
                  <a:gd name="T64" fmla="*/ 2610 w 108"/>
                  <a:gd name="T65" fmla="*/ 0 h 58"/>
                  <a:gd name="T66" fmla="*/ 2064 w 108"/>
                  <a:gd name="T67" fmla="*/ 0 h 58"/>
                  <a:gd name="T68" fmla="*/ 1417 w 108"/>
                  <a:gd name="T69" fmla="*/ 0 h 58"/>
                  <a:gd name="T70" fmla="*/ 973 w 108"/>
                  <a:gd name="T71" fmla="*/ 0 h 58"/>
                  <a:gd name="T72" fmla="*/ 756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9" y="0"/>
                    </a:moveTo>
                    <a:lnTo>
                      <a:pt x="7" y="0"/>
                    </a:lnTo>
                    <a:lnTo>
                      <a:pt x="3" y="1"/>
                    </a:lnTo>
                    <a:lnTo>
                      <a:pt x="2" y="2"/>
                    </a:lnTo>
                    <a:lnTo>
                      <a:pt x="1" y="3"/>
                    </a:lnTo>
                    <a:lnTo>
                      <a:pt x="0" y="8"/>
                    </a:lnTo>
                    <a:lnTo>
                      <a:pt x="1" y="12"/>
                    </a:lnTo>
                    <a:lnTo>
                      <a:pt x="4" y="19"/>
                    </a:lnTo>
                    <a:lnTo>
                      <a:pt x="9" y="25"/>
                    </a:lnTo>
                    <a:lnTo>
                      <a:pt x="15" y="32"/>
                    </a:lnTo>
                    <a:lnTo>
                      <a:pt x="21" y="38"/>
                    </a:lnTo>
                    <a:lnTo>
                      <a:pt x="30" y="44"/>
                    </a:lnTo>
                    <a:lnTo>
                      <a:pt x="39" y="50"/>
                    </a:lnTo>
                    <a:lnTo>
                      <a:pt x="50" y="54"/>
                    </a:lnTo>
                    <a:lnTo>
                      <a:pt x="61" y="57"/>
                    </a:lnTo>
                    <a:lnTo>
                      <a:pt x="71" y="58"/>
                    </a:lnTo>
                    <a:lnTo>
                      <a:pt x="83" y="58"/>
                    </a:lnTo>
                    <a:lnTo>
                      <a:pt x="94" y="55"/>
                    </a:lnTo>
                    <a:lnTo>
                      <a:pt x="106" y="51"/>
                    </a:lnTo>
                    <a:lnTo>
                      <a:pt x="107" y="50"/>
                    </a:lnTo>
                    <a:lnTo>
                      <a:pt x="108" y="47"/>
                    </a:lnTo>
                    <a:lnTo>
                      <a:pt x="107" y="46"/>
                    </a:lnTo>
                    <a:lnTo>
                      <a:pt x="107" y="44"/>
                    </a:lnTo>
                    <a:lnTo>
                      <a:pt x="103" y="39"/>
                    </a:lnTo>
                    <a:lnTo>
                      <a:pt x="98" y="32"/>
                    </a:lnTo>
                    <a:lnTo>
                      <a:pt x="91" y="25"/>
                    </a:lnTo>
                    <a:lnTo>
                      <a:pt x="84" y="19"/>
                    </a:lnTo>
                    <a:lnTo>
                      <a:pt x="74" y="13"/>
                    </a:lnTo>
                    <a:lnTo>
                      <a:pt x="66" y="9"/>
                    </a:lnTo>
                    <a:lnTo>
                      <a:pt x="57" y="6"/>
                    </a:lnTo>
                    <a:lnTo>
                      <a:pt x="49" y="3"/>
                    </a:lnTo>
                    <a:lnTo>
                      <a:pt x="41" y="1"/>
                    </a:lnTo>
                    <a:lnTo>
                      <a:pt x="33" y="0"/>
                    </a:lnTo>
                    <a:lnTo>
                      <a:pt x="26" y="0"/>
                    </a:lnTo>
                    <a:lnTo>
                      <a:pt x="19"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48" name="Freeform 219"/>
              <p:cNvSpPr>
                <a:spLocks noChangeArrowheads="1"/>
              </p:cNvSpPr>
              <p:nvPr/>
            </p:nvSpPr>
            <p:spPr bwMode="auto">
              <a:xfrm>
                <a:off x="4282" y="93"/>
                <a:ext cx="111" cy="69"/>
              </a:xfrm>
              <a:custGeom>
                <a:avLst/>
                <a:gdLst>
                  <a:gd name="T0" fmla="*/ 5088 w 112"/>
                  <a:gd name="T1" fmla="*/ 10866 h 68"/>
                  <a:gd name="T2" fmla="*/ 4556 w 112"/>
                  <a:gd name="T3" fmla="*/ 11823 h 68"/>
                  <a:gd name="T4" fmla="*/ 4078 w 112"/>
                  <a:gd name="T5" fmla="*/ 12547 h 68"/>
                  <a:gd name="T6" fmla="*/ 3547 w 112"/>
                  <a:gd name="T7" fmla="*/ 12547 h 68"/>
                  <a:gd name="T8" fmla="*/ 3138 w 112"/>
                  <a:gd name="T9" fmla="*/ 12221 h 68"/>
                  <a:gd name="T10" fmla="*/ 2611 w 112"/>
                  <a:gd name="T11" fmla="*/ 11641 h 68"/>
                  <a:gd name="T12" fmla="*/ 2133 w 112"/>
                  <a:gd name="T13" fmla="*/ 10595 h 68"/>
                  <a:gd name="T14" fmla="*/ 1706 w 112"/>
                  <a:gd name="T15" fmla="*/ 9549 h 68"/>
                  <a:gd name="T16" fmla="*/ 1372 w 112"/>
                  <a:gd name="T17" fmla="*/ 8288 h 68"/>
                  <a:gd name="T18" fmla="*/ 987 w 112"/>
                  <a:gd name="T19" fmla="*/ 7200 h 68"/>
                  <a:gd name="T20" fmla="*/ 730 w 112"/>
                  <a:gd name="T21" fmla="*/ 5605 h 68"/>
                  <a:gd name="T22" fmla="*/ 572 w 112"/>
                  <a:gd name="T23" fmla="*/ 4714 h 68"/>
                  <a:gd name="T24" fmla="*/ 472 w 112"/>
                  <a:gd name="T25" fmla="*/ 3182 h 68"/>
                  <a:gd name="T26" fmla="*/ 444 w 112"/>
                  <a:gd name="T27" fmla="*/ 2578 h 68"/>
                  <a:gd name="T28" fmla="*/ 472 w 112"/>
                  <a:gd name="T29" fmla="*/ 2085 h 68"/>
                  <a:gd name="T30" fmla="*/ 472 w 112"/>
                  <a:gd name="T31" fmla="*/ 2232 h 68"/>
                  <a:gd name="T32" fmla="*/ 472 w 112"/>
                  <a:gd name="T33" fmla="*/ 2085 h 68"/>
                  <a:gd name="T34" fmla="*/ 539 w 112"/>
                  <a:gd name="T35" fmla="*/ 2085 h 68"/>
                  <a:gd name="T36" fmla="*/ 606 w 112"/>
                  <a:gd name="T37" fmla="*/ 2085 h 68"/>
                  <a:gd name="T38" fmla="*/ 606 w 112"/>
                  <a:gd name="T39" fmla="*/ 0 h 68"/>
                  <a:gd name="T40" fmla="*/ 472 w 112"/>
                  <a:gd name="T41" fmla="*/ 1 h 68"/>
                  <a:gd name="T42" fmla="*/ 6 w 112"/>
                  <a:gd name="T43" fmla="*/ 2 h 68"/>
                  <a:gd name="T44" fmla="*/ 3 w 112"/>
                  <a:gd name="T45" fmla="*/ 3 h 68"/>
                  <a:gd name="T46" fmla="*/ 1 w 112"/>
                  <a:gd name="T47" fmla="*/ 1688 h 68"/>
                  <a:gd name="T48" fmla="*/ 0 w 112"/>
                  <a:gd name="T49" fmla="*/ 2578 h 68"/>
                  <a:gd name="T50" fmla="*/ 1 w 112"/>
                  <a:gd name="T51" fmla="*/ 3935 h 68"/>
                  <a:gd name="T52" fmla="*/ 4 w 112"/>
                  <a:gd name="T53" fmla="*/ 5432 h 68"/>
                  <a:gd name="T54" fmla="*/ 472 w 112"/>
                  <a:gd name="T55" fmla="*/ 6920 h 68"/>
                  <a:gd name="T56" fmla="*/ 730 w 112"/>
                  <a:gd name="T57" fmla="*/ 8295 h 68"/>
                  <a:gd name="T58" fmla="*/ 1116 w 112"/>
                  <a:gd name="T59" fmla="*/ 9877 h 68"/>
                  <a:gd name="T60" fmla="*/ 1512 w 112"/>
                  <a:gd name="T61" fmla="*/ 11015 h 68"/>
                  <a:gd name="T62" fmla="*/ 1972 w 112"/>
                  <a:gd name="T63" fmla="*/ 12547 h 68"/>
                  <a:gd name="T64" fmla="*/ 2461 w 112"/>
                  <a:gd name="T65" fmla="*/ 13441 h 68"/>
                  <a:gd name="T66" fmla="*/ 2951 w 112"/>
                  <a:gd name="T67" fmla="*/ 14083 h 68"/>
                  <a:gd name="T68" fmla="*/ 3547 w 112"/>
                  <a:gd name="T69" fmla="*/ 14448 h 68"/>
                  <a:gd name="T70" fmla="*/ 4152 w 112"/>
                  <a:gd name="T71" fmla="*/ 14448 h 68"/>
                  <a:gd name="T72" fmla="*/ 4681 w 112"/>
                  <a:gd name="T73" fmla="*/ 13646 h 68"/>
                  <a:gd name="T74" fmla="*/ 5237 w 112"/>
                  <a:gd name="T75" fmla="*/ 12547 h 68"/>
                  <a:gd name="T76" fmla="*/ 5088 w 112"/>
                  <a:gd name="T77" fmla="*/ 10866 h 6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2"/>
                  <a:gd name="T118" fmla="*/ 0 h 68"/>
                  <a:gd name="T119" fmla="*/ 112 w 112"/>
                  <a:gd name="T120" fmla="*/ 68 h 6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2" h="68">
                    <a:moveTo>
                      <a:pt x="108" y="51"/>
                    </a:moveTo>
                    <a:lnTo>
                      <a:pt x="97" y="56"/>
                    </a:lnTo>
                    <a:lnTo>
                      <a:pt x="87" y="59"/>
                    </a:lnTo>
                    <a:lnTo>
                      <a:pt x="75" y="59"/>
                    </a:lnTo>
                    <a:lnTo>
                      <a:pt x="66" y="58"/>
                    </a:lnTo>
                    <a:lnTo>
                      <a:pt x="55" y="55"/>
                    </a:lnTo>
                    <a:lnTo>
                      <a:pt x="45" y="50"/>
                    </a:lnTo>
                    <a:lnTo>
                      <a:pt x="36" y="45"/>
                    </a:lnTo>
                    <a:lnTo>
                      <a:pt x="29" y="39"/>
                    </a:lnTo>
                    <a:lnTo>
                      <a:pt x="21" y="34"/>
                    </a:lnTo>
                    <a:lnTo>
                      <a:pt x="16" y="27"/>
                    </a:lnTo>
                    <a:lnTo>
                      <a:pt x="12" y="22"/>
                    </a:lnTo>
                    <a:lnTo>
                      <a:pt x="9" y="16"/>
                    </a:lnTo>
                    <a:lnTo>
                      <a:pt x="8" y="13"/>
                    </a:lnTo>
                    <a:lnTo>
                      <a:pt x="9" y="10"/>
                    </a:lnTo>
                    <a:lnTo>
                      <a:pt x="9" y="11"/>
                    </a:lnTo>
                    <a:lnTo>
                      <a:pt x="9" y="10"/>
                    </a:lnTo>
                    <a:lnTo>
                      <a:pt x="11" y="10"/>
                    </a:lnTo>
                    <a:lnTo>
                      <a:pt x="13" y="10"/>
                    </a:lnTo>
                    <a:lnTo>
                      <a:pt x="13" y="0"/>
                    </a:lnTo>
                    <a:lnTo>
                      <a:pt x="9" y="1"/>
                    </a:lnTo>
                    <a:lnTo>
                      <a:pt x="6" y="2"/>
                    </a:lnTo>
                    <a:lnTo>
                      <a:pt x="3" y="3"/>
                    </a:lnTo>
                    <a:lnTo>
                      <a:pt x="1" y="7"/>
                    </a:lnTo>
                    <a:lnTo>
                      <a:pt x="0" y="13"/>
                    </a:lnTo>
                    <a:lnTo>
                      <a:pt x="1" y="19"/>
                    </a:lnTo>
                    <a:lnTo>
                      <a:pt x="4" y="26"/>
                    </a:lnTo>
                    <a:lnTo>
                      <a:pt x="9" y="33"/>
                    </a:lnTo>
                    <a:lnTo>
                      <a:pt x="16" y="40"/>
                    </a:lnTo>
                    <a:lnTo>
                      <a:pt x="23" y="47"/>
                    </a:lnTo>
                    <a:lnTo>
                      <a:pt x="32" y="52"/>
                    </a:lnTo>
                    <a:lnTo>
                      <a:pt x="41" y="59"/>
                    </a:lnTo>
                    <a:lnTo>
                      <a:pt x="52" y="63"/>
                    </a:lnTo>
                    <a:lnTo>
                      <a:pt x="63" y="67"/>
                    </a:lnTo>
                    <a:lnTo>
                      <a:pt x="75" y="68"/>
                    </a:lnTo>
                    <a:lnTo>
                      <a:pt x="88" y="68"/>
                    </a:lnTo>
                    <a:lnTo>
                      <a:pt x="100" y="64"/>
                    </a:lnTo>
                    <a:lnTo>
                      <a:pt x="112" y="59"/>
                    </a:lnTo>
                    <a:lnTo>
                      <a:pt x="108"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49" name="Freeform 220"/>
              <p:cNvSpPr>
                <a:spLocks noChangeArrowheads="1"/>
              </p:cNvSpPr>
              <p:nvPr/>
            </p:nvSpPr>
            <p:spPr bwMode="auto">
              <a:xfrm>
                <a:off x="4354" y="104"/>
                <a:ext cx="45" cy="51"/>
              </a:xfrm>
              <a:custGeom>
                <a:avLst/>
                <a:gdLst>
                  <a:gd name="T0" fmla="*/ 0 w 48"/>
                  <a:gd name="T1" fmla="*/ 6916 h 49"/>
                  <a:gd name="T2" fmla="*/ 402 w 48"/>
                  <a:gd name="T3" fmla="*/ 10298 h 49"/>
                  <a:gd name="T4" fmla="*/ 695 w 48"/>
                  <a:gd name="T5" fmla="*/ 15186 h 49"/>
                  <a:gd name="T6" fmla="*/ 1062 w 48"/>
                  <a:gd name="T7" fmla="*/ 19671 h 49"/>
                  <a:gd name="T8" fmla="*/ 1273 w 48"/>
                  <a:gd name="T9" fmla="*/ 24886 h 49"/>
                  <a:gd name="T10" fmla="*/ 1526 w 48"/>
                  <a:gd name="T11" fmla="*/ 29469 h 49"/>
                  <a:gd name="T12" fmla="*/ 1626 w 48"/>
                  <a:gd name="T13" fmla="*/ 34023 h 49"/>
                  <a:gd name="T14" fmla="*/ 1626 w 48"/>
                  <a:gd name="T15" fmla="*/ 34471 h 49"/>
                  <a:gd name="T16" fmla="*/ 1724 w 48"/>
                  <a:gd name="T17" fmla="*/ 34471 h 49"/>
                  <a:gd name="T18" fmla="*/ 1724 w 48"/>
                  <a:gd name="T19" fmla="*/ 34023 h 49"/>
                  <a:gd name="T20" fmla="*/ 1836 w 48"/>
                  <a:gd name="T21" fmla="*/ 40344 h 49"/>
                  <a:gd name="T22" fmla="*/ 1949 w 48"/>
                  <a:gd name="T23" fmla="*/ 38885 h 49"/>
                  <a:gd name="T24" fmla="*/ 2021 w 48"/>
                  <a:gd name="T25" fmla="*/ 34471 h 49"/>
                  <a:gd name="T26" fmla="*/ 1949 w 48"/>
                  <a:gd name="T27" fmla="*/ 31870 h 49"/>
                  <a:gd name="T28" fmla="*/ 1947 w 48"/>
                  <a:gd name="T29" fmla="*/ 29469 h 49"/>
                  <a:gd name="T30" fmla="*/ 1833 w 48"/>
                  <a:gd name="T31" fmla="*/ 24886 h 49"/>
                  <a:gd name="T32" fmla="*/ 1530 w 48"/>
                  <a:gd name="T33" fmla="*/ 19671 h 49"/>
                  <a:gd name="T34" fmla="*/ 1273 w 48"/>
                  <a:gd name="T35" fmla="*/ 14028 h 49"/>
                  <a:gd name="T36" fmla="*/ 941 w 48"/>
                  <a:gd name="T37" fmla="*/ 8806 h 49"/>
                  <a:gd name="T38" fmla="*/ 546 w 48"/>
                  <a:gd name="T39" fmla="*/ 200 h 49"/>
                  <a:gd name="T40" fmla="*/ 4 w 48"/>
                  <a:gd name="T41" fmla="*/ 0 h 49"/>
                  <a:gd name="T42" fmla="*/ 0 w 48"/>
                  <a:gd name="T43" fmla="*/ 6916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8"/>
                  <a:gd name="T67" fmla="*/ 0 h 49"/>
                  <a:gd name="T68" fmla="*/ 48 w 48"/>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8" h="49">
                    <a:moveTo>
                      <a:pt x="0" y="8"/>
                    </a:moveTo>
                    <a:lnTo>
                      <a:pt x="8" y="13"/>
                    </a:lnTo>
                    <a:lnTo>
                      <a:pt x="17" y="18"/>
                    </a:lnTo>
                    <a:lnTo>
                      <a:pt x="24" y="24"/>
                    </a:lnTo>
                    <a:lnTo>
                      <a:pt x="30" y="30"/>
                    </a:lnTo>
                    <a:lnTo>
                      <a:pt x="36" y="36"/>
                    </a:lnTo>
                    <a:lnTo>
                      <a:pt x="39" y="41"/>
                    </a:lnTo>
                    <a:lnTo>
                      <a:pt x="39" y="42"/>
                    </a:lnTo>
                    <a:lnTo>
                      <a:pt x="40" y="42"/>
                    </a:lnTo>
                    <a:lnTo>
                      <a:pt x="40" y="41"/>
                    </a:lnTo>
                    <a:lnTo>
                      <a:pt x="44" y="49"/>
                    </a:lnTo>
                    <a:lnTo>
                      <a:pt x="47" y="47"/>
                    </a:lnTo>
                    <a:lnTo>
                      <a:pt x="48" y="42"/>
                    </a:lnTo>
                    <a:lnTo>
                      <a:pt x="47" y="39"/>
                    </a:lnTo>
                    <a:lnTo>
                      <a:pt x="46" y="36"/>
                    </a:lnTo>
                    <a:lnTo>
                      <a:pt x="43" y="30"/>
                    </a:lnTo>
                    <a:lnTo>
                      <a:pt x="37" y="24"/>
                    </a:lnTo>
                    <a:lnTo>
                      <a:pt x="30" y="17"/>
                    </a:lnTo>
                    <a:lnTo>
                      <a:pt x="22" y="11"/>
                    </a:lnTo>
                    <a:lnTo>
                      <a:pt x="13" y="5"/>
                    </a:lnTo>
                    <a:lnTo>
                      <a:pt x="4"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50" name="Freeform 221"/>
              <p:cNvSpPr>
                <a:spLocks noChangeArrowheads="1"/>
              </p:cNvSpPr>
              <p:nvPr/>
            </p:nvSpPr>
            <p:spPr bwMode="auto">
              <a:xfrm>
                <a:off x="4295" y="93"/>
                <a:ext cx="56" cy="14"/>
              </a:xfrm>
              <a:custGeom>
                <a:avLst/>
                <a:gdLst>
                  <a:gd name="T0" fmla="*/ 0 w 59"/>
                  <a:gd name="T1" fmla="*/ 2649 h 18"/>
                  <a:gd name="T2" fmla="*/ 4 w 59"/>
                  <a:gd name="T3" fmla="*/ 2649 h 18"/>
                  <a:gd name="T4" fmla="*/ 9 w 59"/>
                  <a:gd name="T5" fmla="*/ 2649 h 18"/>
                  <a:gd name="T6" fmla="*/ 345 w 59"/>
                  <a:gd name="T7" fmla="*/ 2649 h 18"/>
                  <a:gd name="T8" fmla="*/ 489 w 59"/>
                  <a:gd name="T9" fmla="*/ 2649 h 18"/>
                  <a:gd name="T10" fmla="*/ 676 w 59"/>
                  <a:gd name="T11" fmla="*/ 2943 h 18"/>
                  <a:gd name="T12" fmla="*/ 824 w 59"/>
                  <a:gd name="T13" fmla="*/ 3633 h 18"/>
                  <a:gd name="T14" fmla="*/ 1004 w 59"/>
                  <a:gd name="T15" fmla="*/ 4207 h 18"/>
                  <a:gd name="T16" fmla="*/ 1181 w 59"/>
                  <a:gd name="T17" fmla="*/ 4984 h 18"/>
                  <a:gd name="T18" fmla="*/ 1253 w 59"/>
                  <a:gd name="T19" fmla="*/ 2649 h 18"/>
                  <a:gd name="T20" fmla="*/ 1080 w 59"/>
                  <a:gd name="T21" fmla="*/ 1738 h 18"/>
                  <a:gd name="T22" fmla="*/ 866 w 59"/>
                  <a:gd name="T23" fmla="*/ 2 h 18"/>
                  <a:gd name="T24" fmla="*/ 691 w 59"/>
                  <a:gd name="T25" fmla="*/ 2 h 18"/>
                  <a:gd name="T26" fmla="*/ 489 w 59"/>
                  <a:gd name="T27" fmla="*/ 1 h 18"/>
                  <a:gd name="T28" fmla="*/ 345 w 59"/>
                  <a:gd name="T29" fmla="*/ 1 h 18"/>
                  <a:gd name="T30" fmla="*/ 244 w 59"/>
                  <a:gd name="T31" fmla="*/ 0 h 18"/>
                  <a:gd name="T32" fmla="*/ 4 w 59"/>
                  <a:gd name="T33" fmla="*/ 0 h 18"/>
                  <a:gd name="T34" fmla="*/ 0 w 59"/>
                  <a:gd name="T35" fmla="*/ 0 h 18"/>
                  <a:gd name="T36" fmla="*/ 0 w 59"/>
                  <a:gd name="T37" fmla="*/ 2649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9"/>
                  <a:gd name="T58" fmla="*/ 0 h 18"/>
                  <a:gd name="T59" fmla="*/ 59 w 5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9" h="18">
                    <a:moveTo>
                      <a:pt x="0" y="10"/>
                    </a:moveTo>
                    <a:lnTo>
                      <a:pt x="4" y="10"/>
                    </a:lnTo>
                    <a:lnTo>
                      <a:pt x="9" y="10"/>
                    </a:lnTo>
                    <a:lnTo>
                      <a:pt x="17" y="10"/>
                    </a:lnTo>
                    <a:lnTo>
                      <a:pt x="24" y="10"/>
                    </a:lnTo>
                    <a:lnTo>
                      <a:pt x="31" y="11"/>
                    </a:lnTo>
                    <a:lnTo>
                      <a:pt x="39" y="13"/>
                    </a:lnTo>
                    <a:lnTo>
                      <a:pt x="47" y="15"/>
                    </a:lnTo>
                    <a:lnTo>
                      <a:pt x="55" y="18"/>
                    </a:lnTo>
                    <a:lnTo>
                      <a:pt x="59" y="10"/>
                    </a:lnTo>
                    <a:lnTo>
                      <a:pt x="50" y="6"/>
                    </a:lnTo>
                    <a:lnTo>
                      <a:pt x="41" y="4"/>
                    </a:lnTo>
                    <a:lnTo>
                      <a:pt x="32" y="2"/>
                    </a:lnTo>
                    <a:lnTo>
                      <a:pt x="24" y="1"/>
                    </a:lnTo>
                    <a:lnTo>
                      <a:pt x="17" y="1"/>
                    </a:lnTo>
                    <a:lnTo>
                      <a:pt x="10" y="0"/>
                    </a:lnTo>
                    <a:lnTo>
                      <a:pt x="4"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51" name="Freeform 222"/>
              <p:cNvSpPr>
                <a:spLocks noChangeArrowheads="1"/>
              </p:cNvSpPr>
              <p:nvPr/>
            </p:nvSpPr>
            <p:spPr bwMode="auto">
              <a:xfrm>
                <a:off x="1078" y="101"/>
                <a:ext cx="108" cy="59"/>
              </a:xfrm>
              <a:custGeom>
                <a:avLst/>
                <a:gdLst>
                  <a:gd name="T0" fmla="*/ 429 w 108"/>
                  <a:gd name="T1" fmla="*/ 0 h 59"/>
                  <a:gd name="T2" fmla="*/ 7 w 108"/>
                  <a:gd name="T3" fmla="*/ 0 h 59"/>
                  <a:gd name="T4" fmla="*/ 4 w 108"/>
                  <a:gd name="T5" fmla="*/ 0 h 59"/>
                  <a:gd name="T6" fmla="*/ 2 w 108"/>
                  <a:gd name="T7" fmla="*/ 3 h 59"/>
                  <a:gd name="T8" fmla="*/ 1 w 108"/>
                  <a:gd name="T9" fmla="*/ 4 h 59"/>
                  <a:gd name="T10" fmla="*/ 0 w 108"/>
                  <a:gd name="T11" fmla="*/ 3310 h 59"/>
                  <a:gd name="T12" fmla="*/ 1 w 108"/>
                  <a:gd name="T13" fmla="*/ 4625 h 59"/>
                  <a:gd name="T14" fmla="*/ 4 w 108"/>
                  <a:gd name="T15" fmla="*/ 7937 h 59"/>
                  <a:gd name="T16" fmla="*/ 429 w 108"/>
                  <a:gd name="T17" fmla="*/ 10136 h 59"/>
                  <a:gd name="T18" fmla="*/ 593 w 108"/>
                  <a:gd name="T19" fmla="*/ 12934 h 59"/>
                  <a:gd name="T20" fmla="*/ 801 w 108"/>
                  <a:gd name="T21" fmla="*/ 15301 h 59"/>
                  <a:gd name="T22" fmla="*/ 1235 w 108"/>
                  <a:gd name="T23" fmla="*/ 17989 h 59"/>
                  <a:gd name="T24" fmla="*/ 1568 w 108"/>
                  <a:gd name="T25" fmla="*/ 19918 h 59"/>
                  <a:gd name="T26" fmla="*/ 2055 w 108"/>
                  <a:gd name="T27" fmla="*/ 21610 h 59"/>
                  <a:gd name="T28" fmla="*/ 2492 w 108"/>
                  <a:gd name="T29" fmla="*/ 23166 h 59"/>
                  <a:gd name="T30" fmla="*/ 2870 w 108"/>
                  <a:gd name="T31" fmla="*/ 23432 h 59"/>
                  <a:gd name="T32" fmla="*/ 3376 w 108"/>
                  <a:gd name="T33" fmla="*/ 23432 h 59"/>
                  <a:gd name="T34" fmla="*/ 3840 w 108"/>
                  <a:gd name="T35" fmla="*/ 22875 h 59"/>
                  <a:gd name="T36" fmla="*/ 4374 w 108"/>
                  <a:gd name="T37" fmla="*/ 21079 h 59"/>
                  <a:gd name="T38" fmla="*/ 4380 w 108"/>
                  <a:gd name="T39" fmla="*/ 19918 h 59"/>
                  <a:gd name="T40" fmla="*/ 4382 w 108"/>
                  <a:gd name="T41" fmla="*/ 19528 h 59"/>
                  <a:gd name="T42" fmla="*/ 4382 w 108"/>
                  <a:gd name="T43" fmla="*/ 18377 h 59"/>
                  <a:gd name="T44" fmla="*/ 4380 w 108"/>
                  <a:gd name="T45" fmla="*/ 17941 h 59"/>
                  <a:gd name="T46" fmla="*/ 4191 w 108"/>
                  <a:gd name="T47" fmla="*/ 15594 h 59"/>
                  <a:gd name="T48" fmla="*/ 3970 w 108"/>
                  <a:gd name="T49" fmla="*/ 12987 h 59"/>
                  <a:gd name="T50" fmla="*/ 3725 w 108"/>
                  <a:gd name="T51" fmla="*/ 10387 h 59"/>
                  <a:gd name="T52" fmla="*/ 3447 w 108"/>
                  <a:gd name="T53" fmla="*/ 7937 h 59"/>
                  <a:gd name="T54" fmla="*/ 3031 w 108"/>
                  <a:gd name="T55" fmla="*/ 5401 h 59"/>
                  <a:gd name="T56" fmla="*/ 2694 w 108"/>
                  <a:gd name="T57" fmla="*/ 3612 h 59"/>
                  <a:gd name="T58" fmla="*/ 2290 w 108"/>
                  <a:gd name="T59" fmla="*/ 2817 h 59"/>
                  <a:gd name="T60" fmla="*/ 2007 w 108"/>
                  <a:gd name="T61" fmla="*/ 4 h 59"/>
                  <a:gd name="T62" fmla="*/ 1708 w 108"/>
                  <a:gd name="T63" fmla="*/ 1 h 59"/>
                  <a:gd name="T64" fmla="*/ 1334 w 108"/>
                  <a:gd name="T65" fmla="*/ 0 h 59"/>
                  <a:gd name="T66" fmla="*/ 1050 w 108"/>
                  <a:gd name="T67" fmla="*/ 0 h 59"/>
                  <a:gd name="T68" fmla="*/ 718 w 108"/>
                  <a:gd name="T69" fmla="*/ 0 h 59"/>
                  <a:gd name="T70" fmla="*/ 532 w 108"/>
                  <a:gd name="T71" fmla="*/ 0 h 59"/>
                  <a:gd name="T72" fmla="*/ 429 w 108"/>
                  <a:gd name="T73" fmla="*/ 0 h 5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9"/>
                  <a:gd name="T113" fmla="*/ 108 w 108"/>
                  <a:gd name="T114" fmla="*/ 59 h 5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9">
                    <a:moveTo>
                      <a:pt x="9" y="0"/>
                    </a:moveTo>
                    <a:lnTo>
                      <a:pt x="7" y="0"/>
                    </a:lnTo>
                    <a:lnTo>
                      <a:pt x="4" y="0"/>
                    </a:lnTo>
                    <a:lnTo>
                      <a:pt x="2" y="3"/>
                    </a:lnTo>
                    <a:lnTo>
                      <a:pt x="1" y="4"/>
                    </a:lnTo>
                    <a:lnTo>
                      <a:pt x="0" y="8"/>
                    </a:lnTo>
                    <a:lnTo>
                      <a:pt x="1" y="12"/>
                    </a:lnTo>
                    <a:lnTo>
                      <a:pt x="4" y="19"/>
                    </a:lnTo>
                    <a:lnTo>
                      <a:pt x="9" y="25"/>
                    </a:lnTo>
                    <a:lnTo>
                      <a:pt x="15" y="31"/>
                    </a:lnTo>
                    <a:lnTo>
                      <a:pt x="21" y="38"/>
                    </a:lnTo>
                    <a:lnTo>
                      <a:pt x="30" y="44"/>
                    </a:lnTo>
                    <a:lnTo>
                      <a:pt x="39" y="50"/>
                    </a:lnTo>
                    <a:lnTo>
                      <a:pt x="50" y="54"/>
                    </a:lnTo>
                    <a:lnTo>
                      <a:pt x="61" y="57"/>
                    </a:lnTo>
                    <a:lnTo>
                      <a:pt x="71" y="59"/>
                    </a:lnTo>
                    <a:lnTo>
                      <a:pt x="83" y="59"/>
                    </a:lnTo>
                    <a:lnTo>
                      <a:pt x="94" y="55"/>
                    </a:lnTo>
                    <a:lnTo>
                      <a:pt x="106" y="51"/>
                    </a:lnTo>
                    <a:lnTo>
                      <a:pt x="107" y="50"/>
                    </a:lnTo>
                    <a:lnTo>
                      <a:pt x="108" y="48"/>
                    </a:lnTo>
                    <a:lnTo>
                      <a:pt x="108" y="46"/>
                    </a:lnTo>
                    <a:lnTo>
                      <a:pt x="107" y="43"/>
                    </a:lnTo>
                    <a:lnTo>
                      <a:pt x="103" y="39"/>
                    </a:lnTo>
                    <a:lnTo>
                      <a:pt x="98" y="32"/>
                    </a:lnTo>
                    <a:lnTo>
                      <a:pt x="91" y="26"/>
                    </a:lnTo>
                    <a:lnTo>
                      <a:pt x="84" y="19"/>
                    </a:lnTo>
                    <a:lnTo>
                      <a:pt x="75" y="14"/>
                    </a:lnTo>
                    <a:lnTo>
                      <a:pt x="66" y="9"/>
                    </a:lnTo>
                    <a:lnTo>
                      <a:pt x="57" y="6"/>
                    </a:lnTo>
                    <a:lnTo>
                      <a:pt x="49" y="4"/>
                    </a:lnTo>
                    <a:lnTo>
                      <a:pt x="42" y="1"/>
                    </a:lnTo>
                    <a:lnTo>
                      <a:pt x="33" y="0"/>
                    </a:lnTo>
                    <a:lnTo>
                      <a:pt x="26" y="0"/>
                    </a:lnTo>
                    <a:lnTo>
                      <a:pt x="19"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52" name="Freeform 223"/>
              <p:cNvSpPr>
                <a:spLocks noChangeArrowheads="1"/>
              </p:cNvSpPr>
              <p:nvPr/>
            </p:nvSpPr>
            <p:spPr bwMode="auto">
              <a:xfrm>
                <a:off x="1073" y="95"/>
                <a:ext cx="111" cy="69"/>
              </a:xfrm>
              <a:custGeom>
                <a:avLst/>
                <a:gdLst>
                  <a:gd name="T0" fmla="*/ 3587 w 112"/>
                  <a:gd name="T1" fmla="*/ 10866 h 68"/>
                  <a:gd name="T2" fmla="*/ 3200 w 112"/>
                  <a:gd name="T3" fmla="*/ 11823 h 68"/>
                  <a:gd name="T4" fmla="*/ 2883 w 112"/>
                  <a:gd name="T5" fmla="*/ 12221 h 68"/>
                  <a:gd name="T6" fmla="*/ 2558 w 112"/>
                  <a:gd name="T7" fmla="*/ 12547 h 68"/>
                  <a:gd name="T8" fmla="*/ 2215 w 112"/>
                  <a:gd name="T9" fmla="*/ 12221 h 68"/>
                  <a:gd name="T10" fmla="*/ 1802 w 112"/>
                  <a:gd name="T11" fmla="*/ 11641 h 68"/>
                  <a:gd name="T12" fmla="*/ 1536 w 112"/>
                  <a:gd name="T13" fmla="*/ 10595 h 68"/>
                  <a:gd name="T14" fmla="*/ 1233 w 112"/>
                  <a:gd name="T15" fmla="*/ 9549 h 68"/>
                  <a:gd name="T16" fmla="*/ 1001 w 112"/>
                  <a:gd name="T17" fmla="*/ 8288 h 68"/>
                  <a:gd name="T18" fmla="*/ 703 w 112"/>
                  <a:gd name="T19" fmla="*/ 6920 h 68"/>
                  <a:gd name="T20" fmla="*/ 511 w 112"/>
                  <a:gd name="T21" fmla="*/ 5605 h 68"/>
                  <a:gd name="T22" fmla="*/ 416 w 112"/>
                  <a:gd name="T23" fmla="*/ 4535 h 68"/>
                  <a:gd name="T24" fmla="*/ 377 w 112"/>
                  <a:gd name="T25" fmla="*/ 3182 h 68"/>
                  <a:gd name="T26" fmla="*/ 8 w 112"/>
                  <a:gd name="T27" fmla="*/ 2400 h 68"/>
                  <a:gd name="T28" fmla="*/ 377 w 112"/>
                  <a:gd name="T29" fmla="*/ 2085 h 68"/>
                  <a:gd name="T30" fmla="*/ 377 w 112"/>
                  <a:gd name="T31" fmla="*/ 2232 h 68"/>
                  <a:gd name="T32" fmla="*/ 377 w 112"/>
                  <a:gd name="T33" fmla="*/ 2085 h 68"/>
                  <a:gd name="T34" fmla="*/ 393 w 112"/>
                  <a:gd name="T35" fmla="*/ 2085 h 68"/>
                  <a:gd name="T36" fmla="*/ 439 w 112"/>
                  <a:gd name="T37" fmla="*/ 2085 h 68"/>
                  <a:gd name="T38" fmla="*/ 439 w 112"/>
                  <a:gd name="T39" fmla="*/ 0 h 68"/>
                  <a:gd name="T40" fmla="*/ 377 w 112"/>
                  <a:gd name="T41" fmla="*/ 1 h 68"/>
                  <a:gd name="T42" fmla="*/ 6 w 112"/>
                  <a:gd name="T43" fmla="*/ 2 h 68"/>
                  <a:gd name="T44" fmla="*/ 3 w 112"/>
                  <a:gd name="T45" fmla="*/ 3 h 68"/>
                  <a:gd name="T46" fmla="*/ 1 w 112"/>
                  <a:gd name="T47" fmla="*/ 80 h 68"/>
                  <a:gd name="T48" fmla="*/ 0 w 112"/>
                  <a:gd name="T49" fmla="*/ 2578 h 68"/>
                  <a:gd name="T50" fmla="*/ 1 w 112"/>
                  <a:gd name="T51" fmla="*/ 4215 h 68"/>
                  <a:gd name="T52" fmla="*/ 4 w 112"/>
                  <a:gd name="T53" fmla="*/ 5432 h 68"/>
                  <a:gd name="T54" fmla="*/ 377 w 112"/>
                  <a:gd name="T55" fmla="*/ 6920 h 68"/>
                  <a:gd name="T56" fmla="*/ 511 w 112"/>
                  <a:gd name="T57" fmla="*/ 8288 h 68"/>
                  <a:gd name="T58" fmla="*/ 738 w 112"/>
                  <a:gd name="T59" fmla="*/ 9877 h 68"/>
                  <a:gd name="T60" fmla="*/ 1064 w 112"/>
                  <a:gd name="T61" fmla="*/ 11034 h 68"/>
                  <a:gd name="T62" fmla="*/ 1367 w 112"/>
                  <a:gd name="T63" fmla="*/ 12547 h 68"/>
                  <a:gd name="T64" fmla="*/ 1710 w 112"/>
                  <a:gd name="T65" fmla="*/ 13646 h 68"/>
                  <a:gd name="T66" fmla="*/ 2108 w 112"/>
                  <a:gd name="T67" fmla="*/ 14083 h 68"/>
                  <a:gd name="T68" fmla="*/ 2465 w 112"/>
                  <a:gd name="T69" fmla="*/ 14448 h 68"/>
                  <a:gd name="T70" fmla="*/ 2924 w 112"/>
                  <a:gd name="T71" fmla="*/ 14448 h 68"/>
                  <a:gd name="T72" fmla="*/ 3365 w 112"/>
                  <a:gd name="T73" fmla="*/ 13655 h 68"/>
                  <a:gd name="T74" fmla="*/ 3732 w 112"/>
                  <a:gd name="T75" fmla="*/ 12547 h 68"/>
                  <a:gd name="T76" fmla="*/ 3587 w 112"/>
                  <a:gd name="T77" fmla="*/ 10866 h 6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2"/>
                  <a:gd name="T118" fmla="*/ 0 h 68"/>
                  <a:gd name="T119" fmla="*/ 112 w 112"/>
                  <a:gd name="T120" fmla="*/ 68 h 6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2" h="68">
                    <a:moveTo>
                      <a:pt x="108" y="51"/>
                    </a:moveTo>
                    <a:lnTo>
                      <a:pt x="97" y="56"/>
                    </a:lnTo>
                    <a:lnTo>
                      <a:pt x="87" y="58"/>
                    </a:lnTo>
                    <a:lnTo>
                      <a:pt x="76" y="59"/>
                    </a:lnTo>
                    <a:lnTo>
                      <a:pt x="66" y="58"/>
                    </a:lnTo>
                    <a:lnTo>
                      <a:pt x="55" y="55"/>
                    </a:lnTo>
                    <a:lnTo>
                      <a:pt x="46" y="50"/>
                    </a:lnTo>
                    <a:lnTo>
                      <a:pt x="37" y="45"/>
                    </a:lnTo>
                    <a:lnTo>
                      <a:pt x="29" y="39"/>
                    </a:lnTo>
                    <a:lnTo>
                      <a:pt x="22" y="33"/>
                    </a:lnTo>
                    <a:lnTo>
                      <a:pt x="16" y="27"/>
                    </a:lnTo>
                    <a:lnTo>
                      <a:pt x="12" y="21"/>
                    </a:lnTo>
                    <a:lnTo>
                      <a:pt x="10" y="16"/>
                    </a:lnTo>
                    <a:lnTo>
                      <a:pt x="8" y="12"/>
                    </a:lnTo>
                    <a:lnTo>
                      <a:pt x="10" y="10"/>
                    </a:lnTo>
                    <a:lnTo>
                      <a:pt x="10" y="11"/>
                    </a:lnTo>
                    <a:lnTo>
                      <a:pt x="10" y="10"/>
                    </a:lnTo>
                    <a:lnTo>
                      <a:pt x="11" y="10"/>
                    </a:lnTo>
                    <a:lnTo>
                      <a:pt x="13" y="10"/>
                    </a:lnTo>
                    <a:lnTo>
                      <a:pt x="13" y="0"/>
                    </a:lnTo>
                    <a:lnTo>
                      <a:pt x="10" y="1"/>
                    </a:lnTo>
                    <a:lnTo>
                      <a:pt x="6" y="2"/>
                    </a:lnTo>
                    <a:lnTo>
                      <a:pt x="3" y="3"/>
                    </a:lnTo>
                    <a:lnTo>
                      <a:pt x="1" y="6"/>
                    </a:lnTo>
                    <a:lnTo>
                      <a:pt x="0" y="13"/>
                    </a:lnTo>
                    <a:lnTo>
                      <a:pt x="1" y="20"/>
                    </a:lnTo>
                    <a:lnTo>
                      <a:pt x="4" y="26"/>
                    </a:lnTo>
                    <a:lnTo>
                      <a:pt x="10" y="33"/>
                    </a:lnTo>
                    <a:lnTo>
                      <a:pt x="16" y="39"/>
                    </a:lnTo>
                    <a:lnTo>
                      <a:pt x="23" y="47"/>
                    </a:lnTo>
                    <a:lnTo>
                      <a:pt x="32" y="53"/>
                    </a:lnTo>
                    <a:lnTo>
                      <a:pt x="41" y="59"/>
                    </a:lnTo>
                    <a:lnTo>
                      <a:pt x="52" y="64"/>
                    </a:lnTo>
                    <a:lnTo>
                      <a:pt x="64" y="67"/>
                    </a:lnTo>
                    <a:lnTo>
                      <a:pt x="75" y="68"/>
                    </a:lnTo>
                    <a:lnTo>
                      <a:pt x="88" y="68"/>
                    </a:lnTo>
                    <a:lnTo>
                      <a:pt x="101" y="65"/>
                    </a:lnTo>
                    <a:lnTo>
                      <a:pt x="112" y="59"/>
                    </a:lnTo>
                    <a:lnTo>
                      <a:pt x="108"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53" name="Freeform 224"/>
              <p:cNvSpPr>
                <a:spLocks noChangeArrowheads="1"/>
              </p:cNvSpPr>
              <p:nvPr/>
            </p:nvSpPr>
            <p:spPr bwMode="auto">
              <a:xfrm>
                <a:off x="1143" y="106"/>
                <a:ext cx="45" cy="51"/>
              </a:xfrm>
              <a:custGeom>
                <a:avLst/>
                <a:gdLst>
                  <a:gd name="T0" fmla="*/ 0 w 48"/>
                  <a:gd name="T1" fmla="*/ 7499 h 49"/>
                  <a:gd name="T2" fmla="*/ 402 w 48"/>
                  <a:gd name="T3" fmla="*/ 10298 h 49"/>
                  <a:gd name="T4" fmla="*/ 695 w 48"/>
                  <a:gd name="T5" fmla="*/ 15186 h 49"/>
                  <a:gd name="T6" fmla="*/ 1062 w 48"/>
                  <a:gd name="T7" fmla="*/ 19671 h 49"/>
                  <a:gd name="T8" fmla="*/ 1276 w 48"/>
                  <a:gd name="T9" fmla="*/ 26277 h 49"/>
                  <a:gd name="T10" fmla="*/ 1526 w 48"/>
                  <a:gd name="T11" fmla="*/ 29469 h 49"/>
                  <a:gd name="T12" fmla="*/ 1626 w 48"/>
                  <a:gd name="T13" fmla="*/ 34023 h 49"/>
                  <a:gd name="T14" fmla="*/ 1724 w 48"/>
                  <a:gd name="T15" fmla="*/ 35969 h 49"/>
                  <a:gd name="T16" fmla="*/ 1724 w 48"/>
                  <a:gd name="T17" fmla="*/ 34023 h 49"/>
                  <a:gd name="T18" fmla="*/ 1836 w 48"/>
                  <a:gd name="T19" fmla="*/ 40344 h 49"/>
                  <a:gd name="T20" fmla="*/ 1949 w 48"/>
                  <a:gd name="T21" fmla="*/ 38885 h 49"/>
                  <a:gd name="T22" fmla="*/ 2021 w 48"/>
                  <a:gd name="T23" fmla="*/ 35969 h 49"/>
                  <a:gd name="T24" fmla="*/ 2021 w 48"/>
                  <a:gd name="T25" fmla="*/ 31870 h 49"/>
                  <a:gd name="T26" fmla="*/ 1947 w 48"/>
                  <a:gd name="T27" fmla="*/ 29469 h 49"/>
                  <a:gd name="T28" fmla="*/ 1833 w 48"/>
                  <a:gd name="T29" fmla="*/ 26277 h 49"/>
                  <a:gd name="T30" fmla="*/ 1530 w 48"/>
                  <a:gd name="T31" fmla="*/ 19671 h 49"/>
                  <a:gd name="T32" fmla="*/ 1273 w 48"/>
                  <a:gd name="T33" fmla="*/ 14028 h 49"/>
                  <a:gd name="T34" fmla="*/ 941 w 48"/>
                  <a:gd name="T35" fmla="*/ 8806 h 49"/>
                  <a:gd name="T36" fmla="*/ 546 w 48"/>
                  <a:gd name="T37" fmla="*/ 27 h 49"/>
                  <a:gd name="T38" fmla="*/ 4 w 48"/>
                  <a:gd name="T39" fmla="*/ 0 h 49"/>
                  <a:gd name="T40" fmla="*/ 0 w 48"/>
                  <a:gd name="T41" fmla="*/ 7499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49"/>
                  <a:gd name="T65" fmla="*/ 48 w 48"/>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49">
                    <a:moveTo>
                      <a:pt x="0" y="9"/>
                    </a:moveTo>
                    <a:lnTo>
                      <a:pt x="8" y="13"/>
                    </a:lnTo>
                    <a:lnTo>
                      <a:pt x="17" y="18"/>
                    </a:lnTo>
                    <a:lnTo>
                      <a:pt x="24" y="24"/>
                    </a:lnTo>
                    <a:lnTo>
                      <a:pt x="31" y="31"/>
                    </a:lnTo>
                    <a:lnTo>
                      <a:pt x="36" y="36"/>
                    </a:lnTo>
                    <a:lnTo>
                      <a:pt x="39" y="41"/>
                    </a:lnTo>
                    <a:lnTo>
                      <a:pt x="40" y="43"/>
                    </a:lnTo>
                    <a:lnTo>
                      <a:pt x="40" y="41"/>
                    </a:lnTo>
                    <a:lnTo>
                      <a:pt x="44" y="49"/>
                    </a:lnTo>
                    <a:lnTo>
                      <a:pt x="47" y="47"/>
                    </a:lnTo>
                    <a:lnTo>
                      <a:pt x="48" y="43"/>
                    </a:lnTo>
                    <a:lnTo>
                      <a:pt x="48" y="39"/>
                    </a:lnTo>
                    <a:lnTo>
                      <a:pt x="46" y="36"/>
                    </a:lnTo>
                    <a:lnTo>
                      <a:pt x="43" y="31"/>
                    </a:lnTo>
                    <a:lnTo>
                      <a:pt x="37" y="24"/>
                    </a:lnTo>
                    <a:lnTo>
                      <a:pt x="30" y="17"/>
                    </a:lnTo>
                    <a:lnTo>
                      <a:pt x="22" y="11"/>
                    </a:lnTo>
                    <a:lnTo>
                      <a:pt x="13" y="4"/>
                    </a:lnTo>
                    <a:lnTo>
                      <a:pt x="4"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54" name="Freeform 225"/>
              <p:cNvSpPr>
                <a:spLocks noChangeArrowheads="1"/>
              </p:cNvSpPr>
              <p:nvPr/>
            </p:nvSpPr>
            <p:spPr bwMode="auto">
              <a:xfrm>
                <a:off x="1086" y="95"/>
                <a:ext cx="56" cy="15"/>
              </a:xfrm>
              <a:custGeom>
                <a:avLst/>
                <a:gdLst>
                  <a:gd name="T0" fmla="*/ 0 w 59"/>
                  <a:gd name="T1" fmla="*/ 2000 h 19"/>
                  <a:gd name="T2" fmla="*/ 4 w 59"/>
                  <a:gd name="T3" fmla="*/ 2000 h 19"/>
                  <a:gd name="T4" fmla="*/ 244 w 59"/>
                  <a:gd name="T5" fmla="*/ 2000 h 19"/>
                  <a:gd name="T6" fmla="*/ 345 w 59"/>
                  <a:gd name="T7" fmla="*/ 2000 h 19"/>
                  <a:gd name="T8" fmla="*/ 489 w 59"/>
                  <a:gd name="T9" fmla="*/ 2000 h 19"/>
                  <a:gd name="T10" fmla="*/ 676 w 59"/>
                  <a:gd name="T11" fmla="*/ 2210 h 19"/>
                  <a:gd name="T12" fmla="*/ 842 w 59"/>
                  <a:gd name="T13" fmla="*/ 2698 h 19"/>
                  <a:gd name="T14" fmla="*/ 1004 w 59"/>
                  <a:gd name="T15" fmla="*/ 3297 h 19"/>
                  <a:gd name="T16" fmla="*/ 1181 w 59"/>
                  <a:gd name="T17" fmla="*/ 4028 h 19"/>
                  <a:gd name="T18" fmla="*/ 1253 w 59"/>
                  <a:gd name="T19" fmla="*/ 2000 h 19"/>
                  <a:gd name="T20" fmla="*/ 1109 w 59"/>
                  <a:gd name="T21" fmla="*/ 1340 h 19"/>
                  <a:gd name="T22" fmla="*/ 866 w 59"/>
                  <a:gd name="T23" fmla="*/ 2 h 19"/>
                  <a:gd name="T24" fmla="*/ 711 w 59"/>
                  <a:gd name="T25" fmla="*/ 2 h 19"/>
                  <a:gd name="T26" fmla="*/ 489 w 59"/>
                  <a:gd name="T27" fmla="*/ 1 h 19"/>
                  <a:gd name="T28" fmla="*/ 345 w 59"/>
                  <a:gd name="T29" fmla="*/ 1 h 19"/>
                  <a:gd name="T30" fmla="*/ 244 w 59"/>
                  <a:gd name="T31" fmla="*/ 0 h 19"/>
                  <a:gd name="T32" fmla="*/ 4 w 59"/>
                  <a:gd name="T33" fmla="*/ 0 h 19"/>
                  <a:gd name="T34" fmla="*/ 0 w 59"/>
                  <a:gd name="T35" fmla="*/ 0 h 19"/>
                  <a:gd name="T36" fmla="*/ 0 w 59"/>
                  <a:gd name="T37" fmla="*/ 200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9"/>
                  <a:gd name="T58" fmla="*/ 0 h 19"/>
                  <a:gd name="T59" fmla="*/ 59 w 59"/>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9" h="19">
                    <a:moveTo>
                      <a:pt x="0" y="10"/>
                    </a:moveTo>
                    <a:lnTo>
                      <a:pt x="4" y="10"/>
                    </a:lnTo>
                    <a:lnTo>
                      <a:pt x="10" y="10"/>
                    </a:lnTo>
                    <a:lnTo>
                      <a:pt x="17" y="10"/>
                    </a:lnTo>
                    <a:lnTo>
                      <a:pt x="24" y="10"/>
                    </a:lnTo>
                    <a:lnTo>
                      <a:pt x="31" y="11"/>
                    </a:lnTo>
                    <a:lnTo>
                      <a:pt x="40" y="13"/>
                    </a:lnTo>
                    <a:lnTo>
                      <a:pt x="47" y="15"/>
                    </a:lnTo>
                    <a:lnTo>
                      <a:pt x="55" y="19"/>
                    </a:lnTo>
                    <a:lnTo>
                      <a:pt x="59" y="10"/>
                    </a:lnTo>
                    <a:lnTo>
                      <a:pt x="51" y="6"/>
                    </a:lnTo>
                    <a:lnTo>
                      <a:pt x="41" y="4"/>
                    </a:lnTo>
                    <a:lnTo>
                      <a:pt x="33" y="2"/>
                    </a:lnTo>
                    <a:lnTo>
                      <a:pt x="24" y="1"/>
                    </a:lnTo>
                    <a:lnTo>
                      <a:pt x="17" y="1"/>
                    </a:lnTo>
                    <a:lnTo>
                      <a:pt x="10" y="0"/>
                    </a:lnTo>
                    <a:lnTo>
                      <a:pt x="4"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55" name="Freeform 226"/>
              <p:cNvSpPr>
                <a:spLocks noChangeArrowheads="1"/>
              </p:cNvSpPr>
              <p:nvPr/>
            </p:nvSpPr>
            <p:spPr bwMode="auto">
              <a:xfrm>
                <a:off x="3610" y="100"/>
                <a:ext cx="109" cy="60"/>
              </a:xfrm>
              <a:custGeom>
                <a:avLst/>
                <a:gdLst>
                  <a:gd name="T0" fmla="*/ 756 w 108"/>
                  <a:gd name="T1" fmla="*/ 1 h 60"/>
                  <a:gd name="T2" fmla="*/ 5 w 108"/>
                  <a:gd name="T3" fmla="*/ 1 h 60"/>
                  <a:gd name="T4" fmla="*/ 3 w 108"/>
                  <a:gd name="T5" fmla="*/ 1 h 60"/>
                  <a:gd name="T6" fmla="*/ 2 w 108"/>
                  <a:gd name="T7" fmla="*/ 2 h 60"/>
                  <a:gd name="T8" fmla="*/ 1 w 108"/>
                  <a:gd name="T9" fmla="*/ 86 h 60"/>
                  <a:gd name="T10" fmla="*/ 0 w 108"/>
                  <a:gd name="T11" fmla="*/ 3426 h 60"/>
                  <a:gd name="T12" fmla="*/ 1 w 108"/>
                  <a:gd name="T13" fmla="*/ 4744 h 60"/>
                  <a:gd name="T14" fmla="*/ 4 w 108"/>
                  <a:gd name="T15" fmla="*/ 7661 h 60"/>
                  <a:gd name="T16" fmla="*/ 756 w 108"/>
                  <a:gd name="T17" fmla="*/ 9737 h 60"/>
                  <a:gd name="T18" fmla="*/ 1033 w 108"/>
                  <a:gd name="T19" fmla="*/ 12135 h 60"/>
                  <a:gd name="T20" fmla="*/ 1606 w 108"/>
                  <a:gd name="T21" fmla="*/ 14525 h 60"/>
                  <a:gd name="T22" fmla="*/ 2341 w 108"/>
                  <a:gd name="T23" fmla="*/ 16735 h 60"/>
                  <a:gd name="T24" fmla="*/ 3150 w 108"/>
                  <a:gd name="T25" fmla="*/ 18670 h 60"/>
                  <a:gd name="T26" fmla="*/ 3870 w 108"/>
                  <a:gd name="T27" fmla="*/ 20226 h 60"/>
                  <a:gd name="T28" fmla="*/ 4713 w 108"/>
                  <a:gd name="T29" fmla="*/ 21479 h 60"/>
                  <a:gd name="T30" fmla="*/ 5641 w 108"/>
                  <a:gd name="T31" fmla="*/ 21922 h 60"/>
                  <a:gd name="T32" fmla="*/ 6481 w 108"/>
                  <a:gd name="T33" fmla="*/ 21922 h 60"/>
                  <a:gd name="T34" fmla="*/ 7350 w 108"/>
                  <a:gd name="T35" fmla="*/ 21231 h 60"/>
                  <a:gd name="T36" fmla="*/ 8332 w 108"/>
                  <a:gd name="T37" fmla="*/ 19608 h 60"/>
                  <a:gd name="T38" fmla="*/ 8376 w 108"/>
                  <a:gd name="T39" fmla="*/ 18670 h 60"/>
                  <a:gd name="T40" fmla="*/ 8479 w 108"/>
                  <a:gd name="T41" fmla="*/ 18135 h 60"/>
                  <a:gd name="T42" fmla="*/ 8376 w 108"/>
                  <a:gd name="T43" fmla="*/ 17066 h 60"/>
                  <a:gd name="T44" fmla="*/ 8332 w 108"/>
                  <a:gd name="T45" fmla="*/ 16691 h 60"/>
                  <a:gd name="T46" fmla="*/ 8080 w 108"/>
                  <a:gd name="T47" fmla="*/ 14683 h 60"/>
                  <a:gd name="T48" fmla="*/ 7590 w 108"/>
                  <a:gd name="T49" fmla="*/ 12399 h 60"/>
                  <a:gd name="T50" fmla="*/ 7126 w 108"/>
                  <a:gd name="T51" fmla="*/ 9834 h 60"/>
                  <a:gd name="T52" fmla="*/ 6481 w 108"/>
                  <a:gd name="T53" fmla="*/ 7661 h 60"/>
                  <a:gd name="T54" fmla="*/ 5814 w 108"/>
                  <a:gd name="T55" fmla="*/ 5561 h 60"/>
                  <a:gd name="T56" fmla="*/ 5205 w 108"/>
                  <a:gd name="T57" fmla="*/ 3742 h 60"/>
                  <a:gd name="T58" fmla="*/ 4446 w 108"/>
                  <a:gd name="T59" fmla="*/ 2915 h 60"/>
                  <a:gd name="T60" fmla="*/ 3870 w 108"/>
                  <a:gd name="T61" fmla="*/ 86 h 60"/>
                  <a:gd name="T62" fmla="*/ 3204 w 108"/>
                  <a:gd name="T63" fmla="*/ 2 h 60"/>
                  <a:gd name="T64" fmla="*/ 2610 w 108"/>
                  <a:gd name="T65" fmla="*/ 1 h 60"/>
                  <a:gd name="T66" fmla="*/ 2028 w 108"/>
                  <a:gd name="T67" fmla="*/ 1 h 60"/>
                  <a:gd name="T68" fmla="*/ 1329 w 108"/>
                  <a:gd name="T69" fmla="*/ 1 h 60"/>
                  <a:gd name="T70" fmla="*/ 973 w 108"/>
                  <a:gd name="T71" fmla="*/ 0 h 60"/>
                  <a:gd name="T72" fmla="*/ 756 w 108"/>
                  <a:gd name="T73" fmla="*/ 1 h 6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60"/>
                  <a:gd name="T113" fmla="*/ 108 w 108"/>
                  <a:gd name="T114" fmla="*/ 60 h 6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60">
                    <a:moveTo>
                      <a:pt x="9" y="1"/>
                    </a:moveTo>
                    <a:lnTo>
                      <a:pt x="5" y="1"/>
                    </a:lnTo>
                    <a:lnTo>
                      <a:pt x="3" y="1"/>
                    </a:lnTo>
                    <a:lnTo>
                      <a:pt x="2" y="2"/>
                    </a:lnTo>
                    <a:lnTo>
                      <a:pt x="1" y="5"/>
                    </a:lnTo>
                    <a:lnTo>
                      <a:pt x="0" y="9"/>
                    </a:lnTo>
                    <a:lnTo>
                      <a:pt x="1" y="13"/>
                    </a:lnTo>
                    <a:lnTo>
                      <a:pt x="4" y="20"/>
                    </a:lnTo>
                    <a:lnTo>
                      <a:pt x="9" y="26"/>
                    </a:lnTo>
                    <a:lnTo>
                      <a:pt x="14" y="32"/>
                    </a:lnTo>
                    <a:lnTo>
                      <a:pt x="21" y="39"/>
                    </a:lnTo>
                    <a:lnTo>
                      <a:pt x="30" y="45"/>
                    </a:lnTo>
                    <a:lnTo>
                      <a:pt x="39" y="51"/>
                    </a:lnTo>
                    <a:lnTo>
                      <a:pt x="49" y="55"/>
                    </a:lnTo>
                    <a:lnTo>
                      <a:pt x="60" y="58"/>
                    </a:lnTo>
                    <a:lnTo>
                      <a:pt x="71" y="60"/>
                    </a:lnTo>
                    <a:lnTo>
                      <a:pt x="83" y="60"/>
                    </a:lnTo>
                    <a:lnTo>
                      <a:pt x="94" y="56"/>
                    </a:lnTo>
                    <a:lnTo>
                      <a:pt x="106" y="52"/>
                    </a:lnTo>
                    <a:lnTo>
                      <a:pt x="107" y="51"/>
                    </a:lnTo>
                    <a:lnTo>
                      <a:pt x="108" y="49"/>
                    </a:lnTo>
                    <a:lnTo>
                      <a:pt x="107" y="46"/>
                    </a:lnTo>
                    <a:lnTo>
                      <a:pt x="106" y="44"/>
                    </a:lnTo>
                    <a:lnTo>
                      <a:pt x="103" y="40"/>
                    </a:lnTo>
                    <a:lnTo>
                      <a:pt x="97" y="33"/>
                    </a:lnTo>
                    <a:lnTo>
                      <a:pt x="91" y="27"/>
                    </a:lnTo>
                    <a:lnTo>
                      <a:pt x="83" y="20"/>
                    </a:lnTo>
                    <a:lnTo>
                      <a:pt x="74" y="15"/>
                    </a:lnTo>
                    <a:lnTo>
                      <a:pt x="66" y="10"/>
                    </a:lnTo>
                    <a:lnTo>
                      <a:pt x="57" y="7"/>
                    </a:lnTo>
                    <a:lnTo>
                      <a:pt x="49" y="5"/>
                    </a:lnTo>
                    <a:lnTo>
                      <a:pt x="40" y="2"/>
                    </a:lnTo>
                    <a:lnTo>
                      <a:pt x="33" y="1"/>
                    </a:lnTo>
                    <a:lnTo>
                      <a:pt x="25" y="1"/>
                    </a:lnTo>
                    <a:lnTo>
                      <a:pt x="18" y="1"/>
                    </a:lnTo>
                    <a:lnTo>
                      <a:pt x="13" y="0"/>
                    </a:lnTo>
                    <a:lnTo>
                      <a:pt x="9" y="1"/>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56" name="Freeform 227"/>
              <p:cNvSpPr>
                <a:spLocks noChangeArrowheads="1"/>
              </p:cNvSpPr>
              <p:nvPr/>
            </p:nvSpPr>
            <p:spPr bwMode="auto">
              <a:xfrm>
                <a:off x="3606" y="95"/>
                <a:ext cx="112" cy="69"/>
              </a:xfrm>
              <a:custGeom>
                <a:avLst/>
                <a:gdLst>
                  <a:gd name="T0" fmla="*/ 5464 w 112"/>
                  <a:gd name="T1" fmla="*/ 10866 h 68"/>
                  <a:gd name="T2" fmla="*/ 4891 w 112"/>
                  <a:gd name="T3" fmla="*/ 11823 h 68"/>
                  <a:gd name="T4" fmla="*/ 4377 w 112"/>
                  <a:gd name="T5" fmla="*/ 12221 h 68"/>
                  <a:gd name="T6" fmla="*/ 3808 w 112"/>
                  <a:gd name="T7" fmla="*/ 12547 h 68"/>
                  <a:gd name="T8" fmla="*/ 3233 w 112"/>
                  <a:gd name="T9" fmla="*/ 11856 h 68"/>
                  <a:gd name="T10" fmla="*/ 2803 w 112"/>
                  <a:gd name="T11" fmla="*/ 11641 h 68"/>
                  <a:gd name="T12" fmla="*/ 2291 w 112"/>
                  <a:gd name="T13" fmla="*/ 10595 h 68"/>
                  <a:gd name="T14" fmla="*/ 1833 w 112"/>
                  <a:gd name="T15" fmla="*/ 9549 h 68"/>
                  <a:gd name="T16" fmla="*/ 1433 w 112"/>
                  <a:gd name="T17" fmla="*/ 8288 h 68"/>
                  <a:gd name="T18" fmla="*/ 1060 w 112"/>
                  <a:gd name="T19" fmla="*/ 6920 h 68"/>
                  <a:gd name="T20" fmla="*/ 785 w 112"/>
                  <a:gd name="T21" fmla="*/ 5605 h 68"/>
                  <a:gd name="T22" fmla="*/ 614 w 112"/>
                  <a:gd name="T23" fmla="*/ 4535 h 68"/>
                  <a:gd name="T24" fmla="*/ 506 w 112"/>
                  <a:gd name="T25" fmla="*/ 3182 h 68"/>
                  <a:gd name="T26" fmla="*/ 476 w 112"/>
                  <a:gd name="T27" fmla="*/ 2400 h 68"/>
                  <a:gd name="T28" fmla="*/ 476 w 112"/>
                  <a:gd name="T29" fmla="*/ 2085 h 68"/>
                  <a:gd name="T30" fmla="*/ 476 w 112"/>
                  <a:gd name="T31" fmla="*/ 2232 h 68"/>
                  <a:gd name="T32" fmla="*/ 506 w 112"/>
                  <a:gd name="T33" fmla="*/ 2085 h 68"/>
                  <a:gd name="T34" fmla="*/ 546 w 112"/>
                  <a:gd name="T35" fmla="*/ 2085 h 68"/>
                  <a:gd name="T36" fmla="*/ 652 w 112"/>
                  <a:gd name="T37" fmla="*/ 2085 h 68"/>
                  <a:gd name="T38" fmla="*/ 652 w 112"/>
                  <a:gd name="T39" fmla="*/ 0 h 68"/>
                  <a:gd name="T40" fmla="*/ 506 w 112"/>
                  <a:gd name="T41" fmla="*/ 1 h 68"/>
                  <a:gd name="T42" fmla="*/ 6 w 112"/>
                  <a:gd name="T43" fmla="*/ 2 h 68"/>
                  <a:gd name="T44" fmla="*/ 3 w 112"/>
                  <a:gd name="T45" fmla="*/ 3 h 68"/>
                  <a:gd name="T46" fmla="*/ 1 w 112"/>
                  <a:gd name="T47" fmla="*/ 80 h 68"/>
                  <a:gd name="T48" fmla="*/ 0 w 112"/>
                  <a:gd name="T49" fmla="*/ 2578 h 68"/>
                  <a:gd name="T50" fmla="*/ 1 w 112"/>
                  <a:gd name="T51" fmla="*/ 4215 h 68"/>
                  <a:gd name="T52" fmla="*/ 4 w 112"/>
                  <a:gd name="T53" fmla="*/ 5432 h 68"/>
                  <a:gd name="T54" fmla="*/ 506 w 112"/>
                  <a:gd name="T55" fmla="*/ 6920 h 68"/>
                  <a:gd name="T56" fmla="*/ 785 w 112"/>
                  <a:gd name="T57" fmla="*/ 8288 h 68"/>
                  <a:gd name="T58" fmla="*/ 1197 w 112"/>
                  <a:gd name="T59" fmla="*/ 9877 h 68"/>
                  <a:gd name="T60" fmla="*/ 1623 w 112"/>
                  <a:gd name="T61" fmla="*/ 11034 h 68"/>
                  <a:gd name="T62" fmla="*/ 2116 w 112"/>
                  <a:gd name="T63" fmla="*/ 12547 h 68"/>
                  <a:gd name="T64" fmla="*/ 2642 w 112"/>
                  <a:gd name="T65" fmla="*/ 13646 h 68"/>
                  <a:gd name="T66" fmla="*/ 3170 w 112"/>
                  <a:gd name="T67" fmla="*/ 14083 h 68"/>
                  <a:gd name="T68" fmla="*/ 3808 w 112"/>
                  <a:gd name="T69" fmla="*/ 14448 h 68"/>
                  <a:gd name="T70" fmla="*/ 4456 w 112"/>
                  <a:gd name="T71" fmla="*/ 14448 h 68"/>
                  <a:gd name="T72" fmla="*/ 4977 w 112"/>
                  <a:gd name="T73" fmla="*/ 13655 h 68"/>
                  <a:gd name="T74" fmla="*/ 5623 w 112"/>
                  <a:gd name="T75" fmla="*/ 12547 h 68"/>
                  <a:gd name="T76" fmla="*/ 5464 w 112"/>
                  <a:gd name="T77" fmla="*/ 10866 h 6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2"/>
                  <a:gd name="T118" fmla="*/ 0 h 68"/>
                  <a:gd name="T119" fmla="*/ 112 w 112"/>
                  <a:gd name="T120" fmla="*/ 68 h 6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2" h="68">
                    <a:moveTo>
                      <a:pt x="108" y="51"/>
                    </a:moveTo>
                    <a:lnTo>
                      <a:pt x="97" y="56"/>
                    </a:lnTo>
                    <a:lnTo>
                      <a:pt x="87" y="58"/>
                    </a:lnTo>
                    <a:lnTo>
                      <a:pt x="75" y="59"/>
                    </a:lnTo>
                    <a:lnTo>
                      <a:pt x="64" y="57"/>
                    </a:lnTo>
                    <a:lnTo>
                      <a:pt x="55" y="55"/>
                    </a:lnTo>
                    <a:lnTo>
                      <a:pt x="45" y="50"/>
                    </a:lnTo>
                    <a:lnTo>
                      <a:pt x="36" y="45"/>
                    </a:lnTo>
                    <a:lnTo>
                      <a:pt x="28" y="39"/>
                    </a:lnTo>
                    <a:lnTo>
                      <a:pt x="21" y="33"/>
                    </a:lnTo>
                    <a:lnTo>
                      <a:pt x="16" y="27"/>
                    </a:lnTo>
                    <a:lnTo>
                      <a:pt x="12" y="21"/>
                    </a:lnTo>
                    <a:lnTo>
                      <a:pt x="9" y="16"/>
                    </a:lnTo>
                    <a:lnTo>
                      <a:pt x="8" y="12"/>
                    </a:lnTo>
                    <a:lnTo>
                      <a:pt x="8" y="10"/>
                    </a:lnTo>
                    <a:lnTo>
                      <a:pt x="8" y="11"/>
                    </a:lnTo>
                    <a:lnTo>
                      <a:pt x="9" y="10"/>
                    </a:lnTo>
                    <a:lnTo>
                      <a:pt x="10" y="10"/>
                    </a:lnTo>
                    <a:lnTo>
                      <a:pt x="13" y="10"/>
                    </a:lnTo>
                    <a:lnTo>
                      <a:pt x="13" y="0"/>
                    </a:lnTo>
                    <a:lnTo>
                      <a:pt x="9" y="1"/>
                    </a:lnTo>
                    <a:lnTo>
                      <a:pt x="6" y="2"/>
                    </a:lnTo>
                    <a:lnTo>
                      <a:pt x="3" y="3"/>
                    </a:lnTo>
                    <a:lnTo>
                      <a:pt x="1" y="6"/>
                    </a:lnTo>
                    <a:lnTo>
                      <a:pt x="0" y="13"/>
                    </a:lnTo>
                    <a:lnTo>
                      <a:pt x="1" y="20"/>
                    </a:lnTo>
                    <a:lnTo>
                      <a:pt x="4" y="26"/>
                    </a:lnTo>
                    <a:lnTo>
                      <a:pt x="9" y="33"/>
                    </a:lnTo>
                    <a:lnTo>
                      <a:pt x="16" y="39"/>
                    </a:lnTo>
                    <a:lnTo>
                      <a:pt x="23" y="47"/>
                    </a:lnTo>
                    <a:lnTo>
                      <a:pt x="32" y="53"/>
                    </a:lnTo>
                    <a:lnTo>
                      <a:pt x="41" y="59"/>
                    </a:lnTo>
                    <a:lnTo>
                      <a:pt x="52" y="64"/>
                    </a:lnTo>
                    <a:lnTo>
                      <a:pt x="63" y="67"/>
                    </a:lnTo>
                    <a:lnTo>
                      <a:pt x="75" y="68"/>
                    </a:lnTo>
                    <a:lnTo>
                      <a:pt x="88" y="68"/>
                    </a:lnTo>
                    <a:lnTo>
                      <a:pt x="99" y="65"/>
                    </a:lnTo>
                    <a:lnTo>
                      <a:pt x="112" y="59"/>
                    </a:lnTo>
                    <a:lnTo>
                      <a:pt x="108"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57" name="Freeform 228"/>
              <p:cNvSpPr>
                <a:spLocks noChangeArrowheads="1"/>
              </p:cNvSpPr>
              <p:nvPr/>
            </p:nvSpPr>
            <p:spPr bwMode="auto">
              <a:xfrm>
                <a:off x="3678" y="106"/>
                <a:ext cx="45" cy="51"/>
              </a:xfrm>
              <a:custGeom>
                <a:avLst/>
                <a:gdLst>
                  <a:gd name="T0" fmla="*/ 0 w 48"/>
                  <a:gd name="T1" fmla="*/ 6420 h 49"/>
                  <a:gd name="T2" fmla="*/ 402 w 48"/>
                  <a:gd name="T3" fmla="*/ 10298 h 49"/>
                  <a:gd name="T4" fmla="*/ 695 w 48"/>
                  <a:gd name="T5" fmla="*/ 15186 h 49"/>
                  <a:gd name="T6" fmla="*/ 1062 w 48"/>
                  <a:gd name="T7" fmla="*/ 19671 h 49"/>
                  <a:gd name="T8" fmla="*/ 1273 w 48"/>
                  <a:gd name="T9" fmla="*/ 26277 h 49"/>
                  <a:gd name="T10" fmla="*/ 1526 w 48"/>
                  <a:gd name="T11" fmla="*/ 29469 h 49"/>
                  <a:gd name="T12" fmla="*/ 1626 w 48"/>
                  <a:gd name="T13" fmla="*/ 34023 h 49"/>
                  <a:gd name="T14" fmla="*/ 1626 w 48"/>
                  <a:gd name="T15" fmla="*/ 35969 h 49"/>
                  <a:gd name="T16" fmla="*/ 1724 w 48"/>
                  <a:gd name="T17" fmla="*/ 34023 h 49"/>
                  <a:gd name="T18" fmla="*/ 1836 w 48"/>
                  <a:gd name="T19" fmla="*/ 40344 h 49"/>
                  <a:gd name="T20" fmla="*/ 1949 w 48"/>
                  <a:gd name="T21" fmla="*/ 38885 h 49"/>
                  <a:gd name="T22" fmla="*/ 2021 w 48"/>
                  <a:gd name="T23" fmla="*/ 35969 h 49"/>
                  <a:gd name="T24" fmla="*/ 1949 w 48"/>
                  <a:gd name="T25" fmla="*/ 31870 h 49"/>
                  <a:gd name="T26" fmla="*/ 1947 w 48"/>
                  <a:gd name="T27" fmla="*/ 29469 h 49"/>
                  <a:gd name="T28" fmla="*/ 1791 w 48"/>
                  <a:gd name="T29" fmla="*/ 26277 h 49"/>
                  <a:gd name="T30" fmla="*/ 1530 w 48"/>
                  <a:gd name="T31" fmla="*/ 19671 h 49"/>
                  <a:gd name="T32" fmla="*/ 1273 w 48"/>
                  <a:gd name="T33" fmla="*/ 14028 h 49"/>
                  <a:gd name="T34" fmla="*/ 941 w 48"/>
                  <a:gd name="T35" fmla="*/ 8806 h 49"/>
                  <a:gd name="T36" fmla="*/ 514 w 48"/>
                  <a:gd name="T37" fmla="*/ 27 h 49"/>
                  <a:gd name="T38" fmla="*/ 3 w 48"/>
                  <a:gd name="T39" fmla="*/ 0 h 49"/>
                  <a:gd name="T40" fmla="*/ 0 w 48"/>
                  <a:gd name="T41" fmla="*/ 642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49"/>
                  <a:gd name="T65" fmla="*/ 48 w 48"/>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49">
                    <a:moveTo>
                      <a:pt x="0" y="7"/>
                    </a:moveTo>
                    <a:lnTo>
                      <a:pt x="8" y="13"/>
                    </a:lnTo>
                    <a:lnTo>
                      <a:pt x="17" y="18"/>
                    </a:lnTo>
                    <a:lnTo>
                      <a:pt x="24" y="24"/>
                    </a:lnTo>
                    <a:lnTo>
                      <a:pt x="30" y="31"/>
                    </a:lnTo>
                    <a:lnTo>
                      <a:pt x="36" y="36"/>
                    </a:lnTo>
                    <a:lnTo>
                      <a:pt x="39" y="41"/>
                    </a:lnTo>
                    <a:lnTo>
                      <a:pt x="39" y="43"/>
                    </a:lnTo>
                    <a:lnTo>
                      <a:pt x="40" y="41"/>
                    </a:lnTo>
                    <a:lnTo>
                      <a:pt x="44" y="49"/>
                    </a:lnTo>
                    <a:lnTo>
                      <a:pt x="47" y="47"/>
                    </a:lnTo>
                    <a:lnTo>
                      <a:pt x="48" y="43"/>
                    </a:lnTo>
                    <a:lnTo>
                      <a:pt x="47" y="39"/>
                    </a:lnTo>
                    <a:lnTo>
                      <a:pt x="46" y="36"/>
                    </a:lnTo>
                    <a:lnTo>
                      <a:pt x="42" y="31"/>
                    </a:lnTo>
                    <a:lnTo>
                      <a:pt x="37" y="24"/>
                    </a:lnTo>
                    <a:lnTo>
                      <a:pt x="30" y="17"/>
                    </a:lnTo>
                    <a:lnTo>
                      <a:pt x="22" y="11"/>
                    </a:lnTo>
                    <a:lnTo>
                      <a:pt x="12" y="4"/>
                    </a:lnTo>
                    <a:lnTo>
                      <a:pt x="3" y="0"/>
                    </a:lnTo>
                    <a:lnTo>
                      <a:pt x="0"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58" name="Freeform 229"/>
              <p:cNvSpPr>
                <a:spLocks noChangeArrowheads="1"/>
              </p:cNvSpPr>
              <p:nvPr/>
            </p:nvSpPr>
            <p:spPr bwMode="auto">
              <a:xfrm>
                <a:off x="3620" y="95"/>
                <a:ext cx="55" cy="12"/>
              </a:xfrm>
              <a:custGeom>
                <a:avLst/>
                <a:gdLst>
                  <a:gd name="T0" fmla="*/ 0 w 58"/>
                  <a:gd name="T1" fmla="*/ 59 h 17"/>
                  <a:gd name="T2" fmla="*/ 4 w 58"/>
                  <a:gd name="T3" fmla="*/ 59 h 17"/>
                  <a:gd name="T4" fmla="*/ 9 w 58"/>
                  <a:gd name="T5" fmla="*/ 59 h 17"/>
                  <a:gd name="T6" fmla="*/ 329 w 58"/>
                  <a:gd name="T7" fmla="*/ 59 h 17"/>
                  <a:gd name="T8" fmla="*/ 493 w 58"/>
                  <a:gd name="T9" fmla="*/ 59 h 17"/>
                  <a:gd name="T10" fmla="*/ 703 w 58"/>
                  <a:gd name="T11" fmla="*/ 62 h 17"/>
                  <a:gd name="T12" fmla="*/ 859 w 58"/>
                  <a:gd name="T13" fmla="*/ 68 h 17"/>
                  <a:gd name="T14" fmla="*/ 1051 w 58"/>
                  <a:gd name="T15" fmla="*/ 77 h 17"/>
                  <a:gd name="T16" fmla="*/ 1223 w 58"/>
                  <a:gd name="T17" fmla="*/ 87 h 17"/>
                  <a:gd name="T18" fmla="*/ 1285 w 58"/>
                  <a:gd name="T19" fmla="*/ 59 h 17"/>
                  <a:gd name="T20" fmla="*/ 1104 w 58"/>
                  <a:gd name="T21" fmla="*/ 1 h 17"/>
                  <a:gd name="T22" fmla="*/ 903 w 58"/>
                  <a:gd name="T23" fmla="*/ 1 h 17"/>
                  <a:gd name="T24" fmla="*/ 727 w 58"/>
                  <a:gd name="T25" fmla="*/ 1 h 17"/>
                  <a:gd name="T26" fmla="*/ 519 w 58"/>
                  <a:gd name="T27" fmla="*/ 1 h 17"/>
                  <a:gd name="T28" fmla="*/ 346 w 58"/>
                  <a:gd name="T29" fmla="*/ 1 h 17"/>
                  <a:gd name="T30" fmla="*/ 9 w 58"/>
                  <a:gd name="T31" fmla="*/ 0 h 17"/>
                  <a:gd name="T32" fmla="*/ 4 w 58"/>
                  <a:gd name="T33" fmla="*/ 0 h 17"/>
                  <a:gd name="T34" fmla="*/ 0 w 58"/>
                  <a:gd name="T35" fmla="*/ 0 h 17"/>
                  <a:gd name="T36" fmla="*/ 0 w 58"/>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7"/>
                  <a:gd name="T59" fmla="*/ 58 w 58"/>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7">
                    <a:moveTo>
                      <a:pt x="0" y="10"/>
                    </a:moveTo>
                    <a:lnTo>
                      <a:pt x="4" y="10"/>
                    </a:lnTo>
                    <a:lnTo>
                      <a:pt x="9" y="10"/>
                    </a:lnTo>
                    <a:lnTo>
                      <a:pt x="15" y="10"/>
                    </a:lnTo>
                    <a:lnTo>
                      <a:pt x="23" y="10"/>
                    </a:lnTo>
                    <a:lnTo>
                      <a:pt x="31" y="11"/>
                    </a:lnTo>
                    <a:lnTo>
                      <a:pt x="39" y="13"/>
                    </a:lnTo>
                    <a:lnTo>
                      <a:pt x="47" y="15"/>
                    </a:lnTo>
                    <a:lnTo>
                      <a:pt x="55" y="17"/>
                    </a:lnTo>
                    <a:lnTo>
                      <a:pt x="58" y="10"/>
                    </a:lnTo>
                    <a:lnTo>
                      <a:pt x="49" y="6"/>
                    </a:lnTo>
                    <a:lnTo>
                      <a:pt x="41" y="4"/>
                    </a:lnTo>
                    <a:lnTo>
                      <a:pt x="32" y="2"/>
                    </a:lnTo>
                    <a:lnTo>
                      <a:pt x="24" y="1"/>
                    </a:lnTo>
                    <a:lnTo>
                      <a:pt x="16" y="1"/>
                    </a:lnTo>
                    <a:lnTo>
                      <a:pt x="9" y="0"/>
                    </a:lnTo>
                    <a:lnTo>
                      <a:pt x="4"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59" name="Freeform 230"/>
              <p:cNvSpPr>
                <a:spLocks noChangeArrowheads="1"/>
              </p:cNvSpPr>
              <p:nvPr/>
            </p:nvSpPr>
            <p:spPr bwMode="auto">
              <a:xfrm>
                <a:off x="2344" y="101"/>
                <a:ext cx="106" cy="59"/>
              </a:xfrm>
              <a:custGeom>
                <a:avLst/>
                <a:gdLst>
                  <a:gd name="T0" fmla="*/ 329 w 107"/>
                  <a:gd name="T1" fmla="*/ 0 h 59"/>
                  <a:gd name="T2" fmla="*/ 5 w 107"/>
                  <a:gd name="T3" fmla="*/ 0 h 59"/>
                  <a:gd name="T4" fmla="*/ 3 w 107"/>
                  <a:gd name="T5" fmla="*/ 0 h 59"/>
                  <a:gd name="T6" fmla="*/ 2 w 107"/>
                  <a:gd name="T7" fmla="*/ 3 h 59"/>
                  <a:gd name="T8" fmla="*/ 0 w 107"/>
                  <a:gd name="T9" fmla="*/ 4 h 59"/>
                  <a:gd name="T10" fmla="*/ 0 w 107"/>
                  <a:gd name="T11" fmla="*/ 3310 h 59"/>
                  <a:gd name="T12" fmla="*/ 1 w 107"/>
                  <a:gd name="T13" fmla="*/ 4625 h 59"/>
                  <a:gd name="T14" fmla="*/ 3 w 107"/>
                  <a:gd name="T15" fmla="*/ 7937 h 59"/>
                  <a:gd name="T16" fmla="*/ 329 w 107"/>
                  <a:gd name="T17" fmla="*/ 10136 h 59"/>
                  <a:gd name="T18" fmla="*/ 424 w 107"/>
                  <a:gd name="T19" fmla="*/ 12934 h 59"/>
                  <a:gd name="T20" fmla="*/ 623 w 107"/>
                  <a:gd name="T21" fmla="*/ 15301 h 59"/>
                  <a:gd name="T22" fmla="*/ 930 w 107"/>
                  <a:gd name="T23" fmla="*/ 17989 h 59"/>
                  <a:gd name="T24" fmla="*/ 1186 w 107"/>
                  <a:gd name="T25" fmla="*/ 19918 h 59"/>
                  <a:gd name="T26" fmla="*/ 1529 w 107"/>
                  <a:gd name="T27" fmla="*/ 21610 h 59"/>
                  <a:gd name="T28" fmla="*/ 1813 w 107"/>
                  <a:gd name="T29" fmla="*/ 23166 h 59"/>
                  <a:gd name="T30" fmla="*/ 2159 w 107"/>
                  <a:gd name="T31" fmla="*/ 23432 h 59"/>
                  <a:gd name="T32" fmla="*/ 2545 w 107"/>
                  <a:gd name="T33" fmla="*/ 23432 h 59"/>
                  <a:gd name="T34" fmla="*/ 2947 w 107"/>
                  <a:gd name="T35" fmla="*/ 22875 h 59"/>
                  <a:gd name="T36" fmla="*/ 3285 w 107"/>
                  <a:gd name="T37" fmla="*/ 21079 h 59"/>
                  <a:gd name="T38" fmla="*/ 3296 w 107"/>
                  <a:gd name="T39" fmla="*/ 19918 h 59"/>
                  <a:gd name="T40" fmla="*/ 3296 w 107"/>
                  <a:gd name="T41" fmla="*/ 19528 h 59"/>
                  <a:gd name="T42" fmla="*/ 3296 w 107"/>
                  <a:gd name="T43" fmla="*/ 18377 h 59"/>
                  <a:gd name="T44" fmla="*/ 3285 w 107"/>
                  <a:gd name="T45" fmla="*/ 17941 h 59"/>
                  <a:gd name="T46" fmla="*/ 3172 w 107"/>
                  <a:gd name="T47" fmla="*/ 15594 h 59"/>
                  <a:gd name="T48" fmla="*/ 3000 w 107"/>
                  <a:gd name="T49" fmla="*/ 12987 h 59"/>
                  <a:gd name="T50" fmla="*/ 2798 w 107"/>
                  <a:gd name="T51" fmla="*/ 10387 h 59"/>
                  <a:gd name="T52" fmla="*/ 2545 w 107"/>
                  <a:gd name="T53" fmla="*/ 7937 h 59"/>
                  <a:gd name="T54" fmla="*/ 2276 w 107"/>
                  <a:gd name="T55" fmla="*/ 5401 h 59"/>
                  <a:gd name="T56" fmla="*/ 2044 w 107"/>
                  <a:gd name="T57" fmla="*/ 3612 h 59"/>
                  <a:gd name="T58" fmla="*/ 1734 w 107"/>
                  <a:gd name="T59" fmla="*/ 2817 h 59"/>
                  <a:gd name="T60" fmla="*/ 1529 w 107"/>
                  <a:gd name="T61" fmla="*/ 4 h 59"/>
                  <a:gd name="T62" fmla="*/ 1224 w 107"/>
                  <a:gd name="T63" fmla="*/ 1 h 59"/>
                  <a:gd name="T64" fmla="*/ 1012 w 107"/>
                  <a:gd name="T65" fmla="*/ 0 h 59"/>
                  <a:gd name="T66" fmla="*/ 810 w 107"/>
                  <a:gd name="T67" fmla="*/ 0 h 59"/>
                  <a:gd name="T68" fmla="*/ 525 w 107"/>
                  <a:gd name="T69" fmla="*/ 0 h 59"/>
                  <a:gd name="T70" fmla="*/ 399 w 107"/>
                  <a:gd name="T71" fmla="*/ 0 h 59"/>
                  <a:gd name="T72" fmla="*/ 329 w 107"/>
                  <a:gd name="T73" fmla="*/ 0 h 5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7"/>
                  <a:gd name="T112" fmla="*/ 0 h 59"/>
                  <a:gd name="T113" fmla="*/ 107 w 107"/>
                  <a:gd name="T114" fmla="*/ 59 h 5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7" h="59">
                    <a:moveTo>
                      <a:pt x="9" y="0"/>
                    </a:moveTo>
                    <a:lnTo>
                      <a:pt x="5" y="0"/>
                    </a:lnTo>
                    <a:lnTo>
                      <a:pt x="3" y="0"/>
                    </a:lnTo>
                    <a:lnTo>
                      <a:pt x="2" y="3"/>
                    </a:lnTo>
                    <a:lnTo>
                      <a:pt x="0" y="4"/>
                    </a:lnTo>
                    <a:lnTo>
                      <a:pt x="0" y="8"/>
                    </a:lnTo>
                    <a:lnTo>
                      <a:pt x="1" y="12"/>
                    </a:lnTo>
                    <a:lnTo>
                      <a:pt x="3" y="19"/>
                    </a:lnTo>
                    <a:lnTo>
                      <a:pt x="9" y="25"/>
                    </a:lnTo>
                    <a:lnTo>
                      <a:pt x="14" y="31"/>
                    </a:lnTo>
                    <a:lnTo>
                      <a:pt x="21" y="38"/>
                    </a:lnTo>
                    <a:lnTo>
                      <a:pt x="30" y="44"/>
                    </a:lnTo>
                    <a:lnTo>
                      <a:pt x="39" y="50"/>
                    </a:lnTo>
                    <a:lnTo>
                      <a:pt x="49" y="54"/>
                    </a:lnTo>
                    <a:lnTo>
                      <a:pt x="59" y="57"/>
                    </a:lnTo>
                    <a:lnTo>
                      <a:pt x="71" y="59"/>
                    </a:lnTo>
                    <a:lnTo>
                      <a:pt x="83" y="59"/>
                    </a:lnTo>
                    <a:lnTo>
                      <a:pt x="94" y="55"/>
                    </a:lnTo>
                    <a:lnTo>
                      <a:pt x="106" y="51"/>
                    </a:lnTo>
                    <a:lnTo>
                      <a:pt x="107" y="50"/>
                    </a:lnTo>
                    <a:lnTo>
                      <a:pt x="107" y="48"/>
                    </a:lnTo>
                    <a:lnTo>
                      <a:pt x="107" y="46"/>
                    </a:lnTo>
                    <a:lnTo>
                      <a:pt x="106" y="43"/>
                    </a:lnTo>
                    <a:lnTo>
                      <a:pt x="103" y="39"/>
                    </a:lnTo>
                    <a:lnTo>
                      <a:pt x="98" y="32"/>
                    </a:lnTo>
                    <a:lnTo>
                      <a:pt x="91" y="26"/>
                    </a:lnTo>
                    <a:lnTo>
                      <a:pt x="83" y="19"/>
                    </a:lnTo>
                    <a:lnTo>
                      <a:pt x="74" y="14"/>
                    </a:lnTo>
                    <a:lnTo>
                      <a:pt x="66" y="9"/>
                    </a:lnTo>
                    <a:lnTo>
                      <a:pt x="57" y="6"/>
                    </a:lnTo>
                    <a:lnTo>
                      <a:pt x="49" y="4"/>
                    </a:lnTo>
                    <a:lnTo>
                      <a:pt x="40" y="1"/>
                    </a:lnTo>
                    <a:lnTo>
                      <a:pt x="33" y="0"/>
                    </a:lnTo>
                    <a:lnTo>
                      <a:pt x="26" y="0"/>
                    </a:lnTo>
                    <a:lnTo>
                      <a:pt x="18"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60" name="Freeform 231"/>
              <p:cNvSpPr>
                <a:spLocks noChangeArrowheads="1"/>
              </p:cNvSpPr>
              <p:nvPr/>
            </p:nvSpPr>
            <p:spPr bwMode="auto">
              <a:xfrm>
                <a:off x="2339" y="95"/>
                <a:ext cx="113" cy="69"/>
              </a:xfrm>
              <a:custGeom>
                <a:avLst/>
                <a:gdLst>
                  <a:gd name="T0" fmla="*/ 7306 w 112"/>
                  <a:gd name="T1" fmla="*/ 10866 h 68"/>
                  <a:gd name="T2" fmla="*/ 6532 w 112"/>
                  <a:gd name="T3" fmla="*/ 11823 h 68"/>
                  <a:gd name="T4" fmla="*/ 5786 w 112"/>
                  <a:gd name="T5" fmla="*/ 12221 h 68"/>
                  <a:gd name="T6" fmla="*/ 5079 w 112"/>
                  <a:gd name="T7" fmla="*/ 12547 h 68"/>
                  <a:gd name="T8" fmla="*/ 4325 w 112"/>
                  <a:gd name="T9" fmla="*/ 12221 h 68"/>
                  <a:gd name="T10" fmla="*/ 3746 w 112"/>
                  <a:gd name="T11" fmla="*/ 11641 h 68"/>
                  <a:gd name="T12" fmla="*/ 3052 w 112"/>
                  <a:gd name="T13" fmla="*/ 10595 h 68"/>
                  <a:gd name="T14" fmla="*/ 2449 w 112"/>
                  <a:gd name="T15" fmla="*/ 9549 h 68"/>
                  <a:gd name="T16" fmla="*/ 1966 w 112"/>
                  <a:gd name="T17" fmla="*/ 8288 h 68"/>
                  <a:gd name="T18" fmla="*/ 1420 w 112"/>
                  <a:gd name="T19" fmla="*/ 6920 h 68"/>
                  <a:gd name="T20" fmla="*/ 1048 w 112"/>
                  <a:gd name="T21" fmla="*/ 5605 h 68"/>
                  <a:gd name="T22" fmla="*/ 822 w 112"/>
                  <a:gd name="T23" fmla="*/ 4535 h 68"/>
                  <a:gd name="T24" fmla="*/ 687 w 112"/>
                  <a:gd name="T25" fmla="*/ 3182 h 68"/>
                  <a:gd name="T26" fmla="*/ 648 w 112"/>
                  <a:gd name="T27" fmla="*/ 2400 h 68"/>
                  <a:gd name="T28" fmla="*/ 648 w 112"/>
                  <a:gd name="T29" fmla="*/ 2085 h 68"/>
                  <a:gd name="T30" fmla="*/ 648 w 112"/>
                  <a:gd name="T31" fmla="*/ 2232 h 68"/>
                  <a:gd name="T32" fmla="*/ 687 w 112"/>
                  <a:gd name="T33" fmla="*/ 2085 h 68"/>
                  <a:gd name="T34" fmla="*/ 777 w 112"/>
                  <a:gd name="T35" fmla="*/ 2085 h 68"/>
                  <a:gd name="T36" fmla="*/ 876 w 112"/>
                  <a:gd name="T37" fmla="*/ 2085 h 68"/>
                  <a:gd name="T38" fmla="*/ 876 w 112"/>
                  <a:gd name="T39" fmla="*/ 0 h 68"/>
                  <a:gd name="T40" fmla="*/ 687 w 112"/>
                  <a:gd name="T41" fmla="*/ 1 h 68"/>
                  <a:gd name="T42" fmla="*/ 5 w 112"/>
                  <a:gd name="T43" fmla="*/ 2 h 68"/>
                  <a:gd name="T44" fmla="*/ 3 w 112"/>
                  <a:gd name="T45" fmla="*/ 3 h 68"/>
                  <a:gd name="T46" fmla="*/ 1 w 112"/>
                  <a:gd name="T47" fmla="*/ 80 h 68"/>
                  <a:gd name="T48" fmla="*/ 0 w 112"/>
                  <a:gd name="T49" fmla="*/ 2578 h 68"/>
                  <a:gd name="T50" fmla="*/ 1 w 112"/>
                  <a:gd name="T51" fmla="*/ 4215 h 68"/>
                  <a:gd name="T52" fmla="*/ 4 w 112"/>
                  <a:gd name="T53" fmla="*/ 5432 h 68"/>
                  <a:gd name="T54" fmla="*/ 648 w 112"/>
                  <a:gd name="T55" fmla="*/ 6920 h 68"/>
                  <a:gd name="T56" fmla="*/ 988 w 112"/>
                  <a:gd name="T57" fmla="*/ 8288 h 68"/>
                  <a:gd name="T58" fmla="*/ 1603 w 112"/>
                  <a:gd name="T59" fmla="*/ 9877 h 68"/>
                  <a:gd name="T60" fmla="*/ 2171 w 112"/>
                  <a:gd name="T61" fmla="*/ 11034 h 68"/>
                  <a:gd name="T62" fmla="*/ 2828 w 112"/>
                  <a:gd name="T63" fmla="*/ 12547 h 68"/>
                  <a:gd name="T64" fmla="*/ 3524 w 112"/>
                  <a:gd name="T65" fmla="*/ 13646 h 68"/>
                  <a:gd name="T66" fmla="*/ 4233 w 112"/>
                  <a:gd name="T67" fmla="*/ 14083 h 68"/>
                  <a:gd name="T68" fmla="*/ 5079 w 112"/>
                  <a:gd name="T69" fmla="*/ 14448 h 68"/>
                  <a:gd name="T70" fmla="*/ 5856 w 112"/>
                  <a:gd name="T71" fmla="*/ 14448 h 68"/>
                  <a:gd name="T72" fmla="*/ 6657 w 112"/>
                  <a:gd name="T73" fmla="*/ 13655 h 68"/>
                  <a:gd name="T74" fmla="*/ 7515 w 112"/>
                  <a:gd name="T75" fmla="*/ 12547 h 68"/>
                  <a:gd name="T76" fmla="*/ 7306 w 112"/>
                  <a:gd name="T77" fmla="*/ 10866 h 6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2"/>
                  <a:gd name="T118" fmla="*/ 0 h 68"/>
                  <a:gd name="T119" fmla="*/ 112 w 112"/>
                  <a:gd name="T120" fmla="*/ 68 h 6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2" h="68">
                    <a:moveTo>
                      <a:pt x="108" y="51"/>
                    </a:moveTo>
                    <a:lnTo>
                      <a:pt x="97" y="56"/>
                    </a:lnTo>
                    <a:lnTo>
                      <a:pt x="86" y="58"/>
                    </a:lnTo>
                    <a:lnTo>
                      <a:pt x="75" y="59"/>
                    </a:lnTo>
                    <a:lnTo>
                      <a:pt x="64" y="58"/>
                    </a:lnTo>
                    <a:lnTo>
                      <a:pt x="55" y="55"/>
                    </a:lnTo>
                    <a:lnTo>
                      <a:pt x="45" y="50"/>
                    </a:lnTo>
                    <a:lnTo>
                      <a:pt x="36" y="45"/>
                    </a:lnTo>
                    <a:lnTo>
                      <a:pt x="29" y="39"/>
                    </a:lnTo>
                    <a:lnTo>
                      <a:pt x="21" y="33"/>
                    </a:lnTo>
                    <a:lnTo>
                      <a:pt x="16" y="27"/>
                    </a:lnTo>
                    <a:lnTo>
                      <a:pt x="12" y="21"/>
                    </a:lnTo>
                    <a:lnTo>
                      <a:pt x="9" y="16"/>
                    </a:lnTo>
                    <a:lnTo>
                      <a:pt x="8" y="12"/>
                    </a:lnTo>
                    <a:lnTo>
                      <a:pt x="8" y="10"/>
                    </a:lnTo>
                    <a:lnTo>
                      <a:pt x="8" y="11"/>
                    </a:lnTo>
                    <a:lnTo>
                      <a:pt x="9" y="10"/>
                    </a:lnTo>
                    <a:lnTo>
                      <a:pt x="11" y="10"/>
                    </a:lnTo>
                    <a:lnTo>
                      <a:pt x="13" y="10"/>
                    </a:lnTo>
                    <a:lnTo>
                      <a:pt x="13" y="0"/>
                    </a:lnTo>
                    <a:lnTo>
                      <a:pt x="9" y="1"/>
                    </a:lnTo>
                    <a:lnTo>
                      <a:pt x="5" y="2"/>
                    </a:lnTo>
                    <a:lnTo>
                      <a:pt x="3" y="3"/>
                    </a:lnTo>
                    <a:lnTo>
                      <a:pt x="1" y="6"/>
                    </a:lnTo>
                    <a:lnTo>
                      <a:pt x="0" y="13"/>
                    </a:lnTo>
                    <a:lnTo>
                      <a:pt x="1" y="20"/>
                    </a:lnTo>
                    <a:lnTo>
                      <a:pt x="4" y="26"/>
                    </a:lnTo>
                    <a:lnTo>
                      <a:pt x="8" y="33"/>
                    </a:lnTo>
                    <a:lnTo>
                      <a:pt x="15" y="39"/>
                    </a:lnTo>
                    <a:lnTo>
                      <a:pt x="23" y="47"/>
                    </a:lnTo>
                    <a:lnTo>
                      <a:pt x="32" y="53"/>
                    </a:lnTo>
                    <a:lnTo>
                      <a:pt x="41" y="59"/>
                    </a:lnTo>
                    <a:lnTo>
                      <a:pt x="52" y="64"/>
                    </a:lnTo>
                    <a:lnTo>
                      <a:pt x="63" y="67"/>
                    </a:lnTo>
                    <a:lnTo>
                      <a:pt x="75" y="68"/>
                    </a:lnTo>
                    <a:lnTo>
                      <a:pt x="87" y="68"/>
                    </a:lnTo>
                    <a:lnTo>
                      <a:pt x="99" y="65"/>
                    </a:lnTo>
                    <a:lnTo>
                      <a:pt x="112" y="59"/>
                    </a:lnTo>
                    <a:lnTo>
                      <a:pt x="108"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61" name="Freeform 232"/>
              <p:cNvSpPr>
                <a:spLocks noChangeArrowheads="1"/>
              </p:cNvSpPr>
              <p:nvPr/>
            </p:nvSpPr>
            <p:spPr bwMode="auto">
              <a:xfrm>
                <a:off x="2410" y="106"/>
                <a:ext cx="45" cy="51"/>
              </a:xfrm>
              <a:custGeom>
                <a:avLst/>
                <a:gdLst>
                  <a:gd name="T0" fmla="*/ 0 w 48"/>
                  <a:gd name="T1" fmla="*/ 7499 h 49"/>
                  <a:gd name="T2" fmla="*/ 402 w 48"/>
                  <a:gd name="T3" fmla="*/ 10298 h 49"/>
                  <a:gd name="T4" fmla="*/ 695 w 48"/>
                  <a:gd name="T5" fmla="*/ 15186 h 49"/>
                  <a:gd name="T6" fmla="*/ 1062 w 48"/>
                  <a:gd name="T7" fmla="*/ 19671 h 49"/>
                  <a:gd name="T8" fmla="*/ 1273 w 48"/>
                  <a:gd name="T9" fmla="*/ 26277 h 49"/>
                  <a:gd name="T10" fmla="*/ 1526 w 48"/>
                  <a:gd name="T11" fmla="*/ 29469 h 49"/>
                  <a:gd name="T12" fmla="*/ 1626 w 48"/>
                  <a:gd name="T13" fmla="*/ 34023 h 49"/>
                  <a:gd name="T14" fmla="*/ 1626 w 48"/>
                  <a:gd name="T15" fmla="*/ 35969 h 49"/>
                  <a:gd name="T16" fmla="*/ 1724 w 48"/>
                  <a:gd name="T17" fmla="*/ 34023 h 49"/>
                  <a:gd name="T18" fmla="*/ 1836 w 48"/>
                  <a:gd name="T19" fmla="*/ 40344 h 49"/>
                  <a:gd name="T20" fmla="*/ 1949 w 48"/>
                  <a:gd name="T21" fmla="*/ 38885 h 49"/>
                  <a:gd name="T22" fmla="*/ 2021 w 48"/>
                  <a:gd name="T23" fmla="*/ 35969 h 49"/>
                  <a:gd name="T24" fmla="*/ 1949 w 48"/>
                  <a:gd name="T25" fmla="*/ 31870 h 49"/>
                  <a:gd name="T26" fmla="*/ 1947 w 48"/>
                  <a:gd name="T27" fmla="*/ 29469 h 49"/>
                  <a:gd name="T28" fmla="*/ 1791 w 48"/>
                  <a:gd name="T29" fmla="*/ 26277 h 49"/>
                  <a:gd name="T30" fmla="*/ 1530 w 48"/>
                  <a:gd name="T31" fmla="*/ 19671 h 49"/>
                  <a:gd name="T32" fmla="*/ 1200 w 48"/>
                  <a:gd name="T33" fmla="*/ 14028 h 49"/>
                  <a:gd name="T34" fmla="*/ 941 w 48"/>
                  <a:gd name="T35" fmla="*/ 8806 h 49"/>
                  <a:gd name="T36" fmla="*/ 514 w 48"/>
                  <a:gd name="T37" fmla="*/ 27 h 49"/>
                  <a:gd name="T38" fmla="*/ 3 w 48"/>
                  <a:gd name="T39" fmla="*/ 0 h 49"/>
                  <a:gd name="T40" fmla="*/ 0 w 48"/>
                  <a:gd name="T41" fmla="*/ 7499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49"/>
                  <a:gd name="T65" fmla="*/ 48 w 48"/>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49">
                    <a:moveTo>
                      <a:pt x="0" y="9"/>
                    </a:moveTo>
                    <a:lnTo>
                      <a:pt x="8" y="13"/>
                    </a:lnTo>
                    <a:lnTo>
                      <a:pt x="17" y="18"/>
                    </a:lnTo>
                    <a:lnTo>
                      <a:pt x="24" y="24"/>
                    </a:lnTo>
                    <a:lnTo>
                      <a:pt x="30" y="31"/>
                    </a:lnTo>
                    <a:lnTo>
                      <a:pt x="36" y="36"/>
                    </a:lnTo>
                    <a:lnTo>
                      <a:pt x="39" y="41"/>
                    </a:lnTo>
                    <a:lnTo>
                      <a:pt x="39" y="43"/>
                    </a:lnTo>
                    <a:lnTo>
                      <a:pt x="40" y="41"/>
                    </a:lnTo>
                    <a:lnTo>
                      <a:pt x="44" y="49"/>
                    </a:lnTo>
                    <a:lnTo>
                      <a:pt x="47" y="47"/>
                    </a:lnTo>
                    <a:lnTo>
                      <a:pt x="48" y="43"/>
                    </a:lnTo>
                    <a:lnTo>
                      <a:pt x="47" y="39"/>
                    </a:lnTo>
                    <a:lnTo>
                      <a:pt x="46" y="36"/>
                    </a:lnTo>
                    <a:lnTo>
                      <a:pt x="42" y="31"/>
                    </a:lnTo>
                    <a:lnTo>
                      <a:pt x="37" y="24"/>
                    </a:lnTo>
                    <a:lnTo>
                      <a:pt x="29" y="17"/>
                    </a:lnTo>
                    <a:lnTo>
                      <a:pt x="22" y="11"/>
                    </a:lnTo>
                    <a:lnTo>
                      <a:pt x="12" y="4"/>
                    </a:lnTo>
                    <a:lnTo>
                      <a:pt x="3"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62" name="Freeform 233"/>
              <p:cNvSpPr>
                <a:spLocks noChangeArrowheads="1"/>
              </p:cNvSpPr>
              <p:nvPr/>
            </p:nvSpPr>
            <p:spPr bwMode="auto">
              <a:xfrm>
                <a:off x="2355" y="95"/>
                <a:ext cx="55" cy="15"/>
              </a:xfrm>
              <a:custGeom>
                <a:avLst/>
                <a:gdLst>
                  <a:gd name="T0" fmla="*/ 0 w 58"/>
                  <a:gd name="T1" fmla="*/ 2000 h 19"/>
                  <a:gd name="T2" fmla="*/ 4 w 58"/>
                  <a:gd name="T3" fmla="*/ 2000 h 19"/>
                  <a:gd name="T4" fmla="*/ 9 w 58"/>
                  <a:gd name="T5" fmla="*/ 2000 h 19"/>
                  <a:gd name="T6" fmla="*/ 346 w 58"/>
                  <a:gd name="T7" fmla="*/ 2000 h 19"/>
                  <a:gd name="T8" fmla="*/ 493 w 58"/>
                  <a:gd name="T9" fmla="*/ 2000 h 19"/>
                  <a:gd name="T10" fmla="*/ 703 w 58"/>
                  <a:gd name="T11" fmla="*/ 2210 h 19"/>
                  <a:gd name="T12" fmla="*/ 859 w 58"/>
                  <a:gd name="T13" fmla="*/ 2698 h 19"/>
                  <a:gd name="T14" fmla="*/ 1051 w 58"/>
                  <a:gd name="T15" fmla="*/ 3297 h 19"/>
                  <a:gd name="T16" fmla="*/ 1223 w 58"/>
                  <a:gd name="T17" fmla="*/ 4028 h 19"/>
                  <a:gd name="T18" fmla="*/ 1285 w 58"/>
                  <a:gd name="T19" fmla="*/ 2000 h 19"/>
                  <a:gd name="T20" fmla="*/ 1104 w 58"/>
                  <a:gd name="T21" fmla="*/ 1340 h 19"/>
                  <a:gd name="T22" fmla="*/ 903 w 58"/>
                  <a:gd name="T23" fmla="*/ 2 h 19"/>
                  <a:gd name="T24" fmla="*/ 727 w 58"/>
                  <a:gd name="T25" fmla="*/ 2 h 19"/>
                  <a:gd name="T26" fmla="*/ 519 w 58"/>
                  <a:gd name="T27" fmla="*/ 1 h 19"/>
                  <a:gd name="T28" fmla="*/ 363 w 58"/>
                  <a:gd name="T29" fmla="*/ 1 h 19"/>
                  <a:gd name="T30" fmla="*/ 9 w 58"/>
                  <a:gd name="T31" fmla="*/ 0 h 19"/>
                  <a:gd name="T32" fmla="*/ 4 w 58"/>
                  <a:gd name="T33" fmla="*/ 0 h 19"/>
                  <a:gd name="T34" fmla="*/ 0 w 58"/>
                  <a:gd name="T35" fmla="*/ 0 h 19"/>
                  <a:gd name="T36" fmla="*/ 0 w 58"/>
                  <a:gd name="T37" fmla="*/ 200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9"/>
                  <a:gd name="T59" fmla="*/ 58 w 58"/>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9">
                    <a:moveTo>
                      <a:pt x="0" y="10"/>
                    </a:moveTo>
                    <a:lnTo>
                      <a:pt x="4" y="10"/>
                    </a:lnTo>
                    <a:lnTo>
                      <a:pt x="9" y="10"/>
                    </a:lnTo>
                    <a:lnTo>
                      <a:pt x="16" y="10"/>
                    </a:lnTo>
                    <a:lnTo>
                      <a:pt x="23" y="10"/>
                    </a:lnTo>
                    <a:lnTo>
                      <a:pt x="31" y="11"/>
                    </a:lnTo>
                    <a:lnTo>
                      <a:pt x="39" y="13"/>
                    </a:lnTo>
                    <a:lnTo>
                      <a:pt x="47" y="15"/>
                    </a:lnTo>
                    <a:lnTo>
                      <a:pt x="55" y="19"/>
                    </a:lnTo>
                    <a:lnTo>
                      <a:pt x="58" y="10"/>
                    </a:lnTo>
                    <a:lnTo>
                      <a:pt x="49" y="6"/>
                    </a:lnTo>
                    <a:lnTo>
                      <a:pt x="41" y="4"/>
                    </a:lnTo>
                    <a:lnTo>
                      <a:pt x="32" y="2"/>
                    </a:lnTo>
                    <a:lnTo>
                      <a:pt x="24" y="1"/>
                    </a:lnTo>
                    <a:lnTo>
                      <a:pt x="17" y="1"/>
                    </a:lnTo>
                    <a:lnTo>
                      <a:pt x="9" y="0"/>
                    </a:lnTo>
                    <a:lnTo>
                      <a:pt x="4"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63" name="Freeform 234"/>
              <p:cNvSpPr>
                <a:spLocks noChangeArrowheads="1"/>
              </p:cNvSpPr>
              <p:nvPr/>
            </p:nvSpPr>
            <p:spPr bwMode="auto">
              <a:xfrm>
                <a:off x="4879" y="100"/>
                <a:ext cx="97" cy="60"/>
              </a:xfrm>
              <a:custGeom>
                <a:avLst/>
                <a:gdLst>
                  <a:gd name="T0" fmla="*/ 93 w 108"/>
                  <a:gd name="T1" fmla="*/ 1 h 60"/>
                  <a:gd name="T2" fmla="*/ 4 w 108"/>
                  <a:gd name="T3" fmla="*/ 1 h 60"/>
                  <a:gd name="T4" fmla="*/ 4 w 108"/>
                  <a:gd name="T5" fmla="*/ 1 h 60"/>
                  <a:gd name="T6" fmla="*/ 2 w 108"/>
                  <a:gd name="T7" fmla="*/ 2 h 60"/>
                  <a:gd name="T8" fmla="*/ 1 w 108"/>
                  <a:gd name="T9" fmla="*/ 86 h 60"/>
                  <a:gd name="T10" fmla="*/ 0 w 108"/>
                  <a:gd name="T11" fmla="*/ 3426 h 60"/>
                  <a:gd name="T12" fmla="*/ 1 w 108"/>
                  <a:gd name="T13" fmla="*/ 4744 h 60"/>
                  <a:gd name="T14" fmla="*/ 4 w 108"/>
                  <a:gd name="T15" fmla="*/ 7661 h 60"/>
                  <a:gd name="T16" fmla="*/ 4 w 108"/>
                  <a:gd name="T17" fmla="*/ 9737 h 60"/>
                  <a:gd name="T18" fmla="*/ 128 w 108"/>
                  <a:gd name="T19" fmla="*/ 12135 h 60"/>
                  <a:gd name="T20" fmla="*/ 181 w 108"/>
                  <a:gd name="T21" fmla="*/ 14525 h 60"/>
                  <a:gd name="T22" fmla="*/ 273 w 108"/>
                  <a:gd name="T23" fmla="*/ 16735 h 60"/>
                  <a:gd name="T24" fmla="*/ 340 w 108"/>
                  <a:gd name="T25" fmla="*/ 18670 h 60"/>
                  <a:gd name="T26" fmla="*/ 444 w 108"/>
                  <a:gd name="T27" fmla="*/ 20226 h 60"/>
                  <a:gd name="T28" fmla="*/ 522 w 108"/>
                  <a:gd name="T29" fmla="*/ 21479 h 60"/>
                  <a:gd name="T30" fmla="*/ 632 w 108"/>
                  <a:gd name="T31" fmla="*/ 21922 h 60"/>
                  <a:gd name="T32" fmla="*/ 744 w 108"/>
                  <a:gd name="T33" fmla="*/ 21922 h 60"/>
                  <a:gd name="T34" fmla="*/ 847 w 108"/>
                  <a:gd name="T35" fmla="*/ 21231 h 60"/>
                  <a:gd name="T36" fmla="*/ 945 w 108"/>
                  <a:gd name="T37" fmla="*/ 19608 h 60"/>
                  <a:gd name="T38" fmla="*/ 946 w 108"/>
                  <a:gd name="T39" fmla="*/ 18670 h 60"/>
                  <a:gd name="T40" fmla="*/ 946 w 108"/>
                  <a:gd name="T41" fmla="*/ 18135 h 60"/>
                  <a:gd name="T42" fmla="*/ 946 w 108"/>
                  <a:gd name="T43" fmla="*/ 17066 h 60"/>
                  <a:gd name="T44" fmla="*/ 945 w 108"/>
                  <a:gd name="T45" fmla="*/ 16691 h 60"/>
                  <a:gd name="T46" fmla="*/ 907 w 108"/>
                  <a:gd name="T47" fmla="*/ 14683 h 60"/>
                  <a:gd name="T48" fmla="*/ 856 w 108"/>
                  <a:gd name="T49" fmla="*/ 12399 h 60"/>
                  <a:gd name="T50" fmla="*/ 803 w 108"/>
                  <a:gd name="T51" fmla="*/ 9834 h 60"/>
                  <a:gd name="T52" fmla="*/ 744 w 108"/>
                  <a:gd name="T53" fmla="*/ 7661 h 60"/>
                  <a:gd name="T54" fmla="*/ 654 w 108"/>
                  <a:gd name="T55" fmla="*/ 5561 h 60"/>
                  <a:gd name="T56" fmla="*/ 581 w 108"/>
                  <a:gd name="T57" fmla="*/ 3742 h 60"/>
                  <a:gd name="T58" fmla="*/ 510 w 108"/>
                  <a:gd name="T59" fmla="*/ 2915 h 60"/>
                  <a:gd name="T60" fmla="*/ 444 w 108"/>
                  <a:gd name="T61" fmla="*/ 86 h 60"/>
                  <a:gd name="T62" fmla="*/ 358 w 108"/>
                  <a:gd name="T63" fmla="*/ 2 h 60"/>
                  <a:gd name="T64" fmla="*/ 288 w 108"/>
                  <a:gd name="T65" fmla="*/ 1 h 60"/>
                  <a:gd name="T66" fmla="*/ 216 w 108"/>
                  <a:gd name="T67" fmla="*/ 1 h 60"/>
                  <a:gd name="T68" fmla="*/ 154 w 108"/>
                  <a:gd name="T69" fmla="*/ 1 h 60"/>
                  <a:gd name="T70" fmla="*/ 120 w 108"/>
                  <a:gd name="T71" fmla="*/ 0 h 60"/>
                  <a:gd name="T72" fmla="*/ 93 w 108"/>
                  <a:gd name="T73" fmla="*/ 1 h 6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60"/>
                  <a:gd name="T113" fmla="*/ 108 w 108"/>
                  <a:gd name="T114" fmla="*/ 60 h 6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60">
                    <a:moveTo>
                      <a:pt x="9" y="1"/>
                    </a:moveTo>
                    <a:lnTo>
                      <a:pt x="6" y="1"/>
                    </a:lnTo>
                    <a:lnTo>
                      <a:pt x="4" y="1"/>
                    </a:lnTo>
                    <a:lnTo>
                      <a:pt x="2" y="2"/>
                    </a:lnTo>
                    <a:lnTo>
                      <a:pt x="1" y="5"/>
                    </a:lnTo>
                    <a:lnTo>
                      <a:pt x="0" y="9"/>
                    </a:lnTo>
                    <a:lnTo>
                      <a:pt x="1" y="13"/>
                    </a:lnTo>
                    <a:lnTo>
                      <a:pt x="4" y="20"/>
                    </a:lnTo>
                    <a:lnTo>
                      <a:pt x="8" y="26"/>
                    </a:lnTo>
                    <a:lnTo>
                      <a:pt x="15" y="32"/>
                    </a:lnTo>
                    <a:lnTo>
                      <a:pt x="22" y="39"/>
                    </a:lnTo>
                    <a:lnTo>
                      <a:pt x="31" y="45"/>
                    </a:lnTo>
                    <a:lnTo>
                      <a:pt x="39" y="51"/>
                    </a:lnTo>
                    <a:lnTo>
                      <a:pt x="50" y="55"/>
                    </a:lnTo>
                    <a:lnTo>
                      <a:pt x="60" y="58"/>
                    </a:lnTo>
                    <a:lnTo>
                      <a:pt x="72" y="60"/>
                    </a:lnTo>
                    <a:lnTo>
                      <a:pt x="84" y="60"/>
                    </a:lnTo>
                    <a:lnTo>
                      <a:pt x="95" y="56"/>
                    </a:lnTo>
                    <a:lnTo>
                      <a:pt x="107" y="52"/>
                    </a:lnTo>
                    <a:lnTo>
                      <a:pt x="108" y="51"/>
                    </a:lnTo>
                    <a:lnTo>
                      <a:pt x="108" y="49"/>
                    </a:lnTo>
                    <a:lnTo>
                      <a:pt x="108" y="46"/>
                    </a:lnTo>
                    <a:lnTo>
                      <a:pt x="107" y="44"/>
                    </a:lnTo>
                    <a:lnTo>
                      <a:pt x="104" y="40"/>
                    </a:lnTo>
                    <a:lnTo>
                      <a:pt x="98" y="33"/>
                    </a:lnTo>
                    <a:lnTo>
                      <a:pt x="91" y="27"/>
                    </a:lnTo>
                    <a:lnTo>
                      <a:pt x="84" y="20"/>
                    </a:lnTo>
                    <a:lnTo>
                      <a:pt x="75" y="15"/>
                    </a:lnTo>
                    <a:lnTo>
                      <a:pt x="66" y="10"/>
                    </a:lnTo>
                    <a:lnTo>
                      <a:pt x="58" y="7"/>
                    </a:lnTo>
                    <a:lnTo>
                      <a:pt x="50" y="5"/>
                    </a:lnTo>
                    <a:lnTo>
                      <a:pt x="41" y="2"/>
                    </a:lnTo>
                    <a:lnTo>
                      <a:pt x="33" y="1"/>
                    </a:lnTo>
                    <a:lnTo>
                      <a:pt x="25" y="1"/>
                    </a:lnTo>
                    <a:lnTo>
                      <a:pt x="19" y="1"/>
                    </a:lnTo>
                    <a:lnTo>
                      <a:pt x="14" y="0"/>
                    </a:lnTo>
                    <a:lnTo>
                      <a:pt x="9" y="1"/>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64" name="Freeform 235"/>
              <p:cNvSpPr>
                <a:spLocks noChangeArrowheads="1"/>
              </p:cNvSpPr>
              <p:nvPr/>
            </p:nvSpPr>
            <p:spPr bwMode="auto">
              <a:xfrm>
                <a:off x="4874" y="95"/>
                <a:ext cx="103" cy="69"/>
              </a:xfrm>
              <a:custGeom>
                <a:avLst/>
                <a:gdLst>
                  <a:gd name="T0" fmla="*/ 1679 w 113"/>
                  <a:gd name="T1" fmla="*/ 10866 h 68"/>
                  <a:gd name="T2" fmla="*/ 1488 w 113"/>
                  <a:gd name="T3" fmla="*/ 11823 h 68"/>
                  <a:gd name="T4" fmla="*/ 1319 w 113"/>
                  <a:gd name="T5" fmla="*/ 12221 h 68"/>
                  <a:gd name="T6" fmla="*/ 1169 w 113"/>
                  <a:gd name="T7" fmla="*/ 12547 h 68"/>
                  <a:gd name="T8" fmla="*/ 986 w 113"/>
                  <a:gd name="T9" fmla="*/ 11856 h 68"/>
                  <a:gd name="T10" fmla="*/ 835 w 113"/>
                  <a:gd name="T11" fmla="*/ 11641 h 68"/>
                  <a:gd name="T12" fmla="*/ 689 w 113"/>
                  <a:gd name="T13" fmla="*/ 10595 h 68"/>
                  <a:gd name="T14" fmla="*/ 565 w 113"/>
                  <a:gd name="T15" fmla="*/ 9549 h 68"/>
                  <a:gd name="T16" fmla="*/ 424 w 113"/>
                  <a:gd name="T17" fmla="*/ 8288 h 68"/>
                  <a:gd name="T18" fmla="*/ 329 w 113"/>
                  <a:gd name="T19" fmla="*/ 6920 h 68"/>
                  <a:gd name="T20" fmla="*/ 244 w 113"/>
                  <a:gd name="T21" fmla="*/ 5605 h 68"/>
                  <a:gd name="T22" fmla="*/ 182 w 113"/>
                  <a:gd name="T23" fmla="*/ 4535 h 68"/>
                  <a:gd name="T24" fmla="*/ 149 w 113"/>
                  <a:gd name="T25" fmla="*/ 3182 h 68"/>
                  <a:gd name="T26" fmla="*/ 149 w 113"/>
                  <a:gd name="T27" fmla="*/ 2400 h 68"/>
                  <a:gd name="T28" fmla="*/ 149 w 113"/>
                  <a:gd name="T29" fmla="*/ 2085 h 68"/>
                  <a:gd name="T30" fmla="*/ 149 w 113"/>
                  <a:gd name="T31" fmla="*/ 2232 h 68"/>
                  <a:gd name="T32" fmla="*/ 160 w 113"/>
                  <a:gd name="T33" fmla="*/ 2085 h 68"/>
                  <a:gd name="T34" fmla="*/ 170 w 113"/>
                  <a:gd name="T35" fmla="*/ 2085 h 68"/>
                  <a:gd name="T36" fmla="*/ 192 w 113"/>
                  <a:gd name="T37" fmla="*/ 2085 h 68"/>
                  <a:gd name="T38" fmla="*/ 192 w 113"/>
                  <a:gd name="T39" fmla="*/ 0 h 68"/>
                  <a:gd name="T40" fmla="*/ 149 w 113"/>
                  <a:gd name="T41" fmla="*/ 1 h 68"/>
                  <a:gd name="T42" fmla="*/ 5 w 113"/>
                  <a:gd name="T43" fmla="*/ 2 h 68"/>
                  <a:gd name="T44" fmla="*/ 4 w 113"/>
                  <a:gd name="T45" fmla="*/ 3 h 68"/>
                  <a:gd name="T46" fmla="*/ 1 w 113"/>
                  <a:gd name="T47" fmla="*/ 80 h 68"/>
                  <a:gd name="T48" fmla="*/ 0 w 113"/>
                  <a:gd name="T49" fmla="*/ 2578 h 68"/>
                  <a:gd name="T50" fmla="*/ 2 w 113"/>
                  <a:gd name="T51" fmla="*/ 4215 h 68"/>
                  <a:gd name="T52" fmla="*/ 5 w 113"/>
                  <a:gd name="T53" fmla="*/ 5432 h 68"/>
                  <a:gd name="T54" fmla="*/ 149 w 113"/>
                  <a:gd name="T55" fmla="*/ 6920 h 68"/>
                  <a:gd name="T56" fmla="*/ 230 w 113"/>
                  <a:gd name="T57" fmla="*/ 8288 h 68"/>
                  <a:gd name="T58" fmla="*/ 349 w 113"/>
                  <a:gd name="T59" fmla="*/ 9877 h 68"/>
                  <a:gd name="T60" fmla="*/ 501 w 113"/>
                  <a:gd name="T61" fmla="*/ 11034 h 68"/>
                  <a:gd name="T62" fmla="*/ 648 w 113"/>
                  <a:gd name="T63" fmla="*/ 12547 h 68"/>
                  <a:gd name="T64" fmla="*/ 809 w 113"/>
                  <a:gd name="T65" fmla="*/ 13646 h 68"/>
                  <a:gd name="T66" fmla="*/ 969 w 113"/>
                  <a:gd name="T67" fmla="*/ 14083 h 68"/>
                  <a:gd name="T68" fmla="*/ 1169 w 113"/>
                  <a:gd name="T69" fmla="*/ 14448 h 68"/>
                  <a:gd name="T70" fmla="*/ 1333 w 113"/>
                  <a:gd name="T71" fmla="*/ 14448 h 68"/>
                  <a:gd name="T72" fmla="*/ 1519 w 113"/>
                  <a:gd name="T73" fmla="*/ 13655 h 68"/>
                  <a:gd name="T74" fmla="*/ 1713 w 113"/>
                  <a:gd name="T75" fmla="*/ 12547 h 68"/>
                  <a:gd name="T76" fmla="*/ 1679 w 113"/>
                  <a:gd name="T77" fmla="*/ 10866 h 6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3"/>
                  <a:gd name="T118" fmla="*/ 0 h 68"/>
                  <a:gd name="T119" fmla="*/ 113 w 113"/>
                  <a:gd name="T120" fmla="*/ 68 h 6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3" h="68">
                    <a:moveTo>
                      <a:pt x="109" y="51"/>
                    </a:moveTo>
                    <a:lnTo>
                      <a:pt x="97" y="56"/>
                    </a:lnTo>
                    <a:lnTo>
                      <a:pt x="86" y="58"/>
                    </a:lnTo>
                    <a:lnTo>
                      <a:pt x="76" y="59"/>
                    </a:lnTo>
                    <a:lnTo>
                      <a:pt x="65" y="57"/>
                    </a:lnTo>
                    <a:lnTo>
                      <a:pt x="55" y="55"/>
                    </a:lnTo>
                    <a:lnTo>
                      <a:pt x="45" y="50"/>
                    </a:lnTo>
                    <a:lnTo>
                      <a:pt x="37" y="45"/>
                    </a:lnTo>
                    <a:lnTo>
                      <a:pt x="28" y="39"/>
                    </a:lnTo>
                    <a:lnTo>
                      <a:pt x="22" y="33"/>
                    </a:lnTo>
                    <a:lnTo>
                      <a:pt x="17" y="27"/>
                    </a:lnTo>
                    <a:lnTo>
                      <a:pt x="12" y="21"/>
                    </a:lnTo>
                    <a:lnTo>
                      <a:pt x="9" y="16"/>
                    </a:lnTo>
                    <a:lnTo>
                      <a:pt x="9" y="12"/>
                    </a:lnTo>
                    <a:lnTo>
                      <a:pt x="9" y="10"/>
                    </a:lnTo>
                    <a:lnTo>
                      <a:pt x="9" y="11"/>
                    </a:lnTo>
                    <a:lnTo>
                      <a:pt x="10" y="10"/>
                    </a:lnTo>
                    <a:lnTo>
                      <a:pt x="11" y="10"/>
                    </a:lnTo>
                    <a:lnTo>
                      <a:pt x="13" y="10"/>
                    </a:lnTo>
                    <a:lnTo>
                      <a:pt x="13" y="0"/>
                    </a:lnTo>
                    <a:lnTo>
                      <a:pt x="9" y="1"/>
                    </a:lnTo>
                    <a:lnTo>
                      <a:pt x="6" y="2"/>
                    </a:lnTo>
                    <a:lnTo>
                      <a:pt x="4" y="3"/>
                    </a:lnTo>
                    <a:lnTo>
                      <a:pt x="1" y="6"/>
                    </a:lnTo>
                    <a:lnTo>
                      <a:pt x="0" y="13"/>
                    </a:lnTo>
                    <a:lnTo>
                      <a:pt x="2" y="20"/>
                    </a:lnTo>
                    <a:lnTo>
                      <a:pt x="5" y="26"/>
                    </a:lnTo>
                    <a:lnTo>
                      <a:pt x="9" y="33"/>
                    </a:lnTo>
                    <a:lnTo>
                      <a:pt x="16" y="39"/>
                    </a:lnTo>
                    <a:lnTo>
                      <a:pt x="23" y="47"/>
                    </a:lnTo>
                    <a:lnTo>
                      <a:pt x="33" y="53"/>
                    </a:lnTo>
                    <a:lnTo>
                      <a:pt x="42" y="59"/>
                    </a:lnTo>
                    <a:lnTo>
                      <a:pt x="53" y="64"/>
                    </a:lnTo>
                    <a:lnTo>
                      <a:pt x="63" y="67"/>
                    </a:lnTo>
                    <a:lnTo>
                      <a:pt x="76" y="68"/>
                    </a:lnTo>
                    <a:lnTo>
                      <a:pt x="88" y="68"/>
                    </a:lnTo>
                    <a:lnTo>
                      <a:pt x="100" y="65"/>
                    </a:lnTo>
                    <a:lnTo>
                      <a:pt x="113" y="59"/>
                    </a:lnTo>
                    <a:lnTo>
                      <a:pt x="109"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65" name="Freeform 236"/>
              <p:cNvSpPr>
                <a:spLocks noChangeArrowheads="1"/>
              </p:cNvSpPr>
              <p:nvPr/>
            </p:nvSpPr>
            <p:spPr bwMode="auto">
              <a:xfrm>
                <a:off x="4946" y="106"/>
                <a:ext cx="45" cy="51"/>
              </a:xfrm>
              <a:custGeom>
                <a:avLst/>
                <a:gdLst>
                  <a:gd name="T0" fmla="*/ 0 w 48"/>
                  <a:gd name="T1" fmla="*/ 6420 h 49"/>
                  <a:gd name="T2" fmla="*/ 428 w 48"/>
                  <a:gd name="T3" fmla="*/ 10298 h 49"/>
                  <a:gd name="T4" fmla="*/ 695 w 48"/>
                  <a:gd name="T5" fmla="*/ 15186 h 49"/>
                  <a:gd name="T6" fmla="*/ 1063 w 48"/>
                  <a:gd name="T7" fmla="*/ 19671 h 49"/>
                  <a:gd name="T8" fmla="*/ 1276 w 48"/>
                  <a:gd name="T9" fmla="*/ 26277 h 49"/>
                  <a:gd name="T10" fmla="*/ 1526 w 48"/>
                  <a:gd name="T11" fmla="*/ 29469 h 49"/>
                  <a:gd name="T12" fmla="*/ 1626 w 48"/>
                  <a:gd name="T13" fmla="*/ 34023 h 49"/>
                  <a:gd name="T14" fmla="*/ 1724 w 48"/>
                  <a:gd name="T15" fmla="*/ 35969 h 49"/>
                  <a:gd name="T16" fmla="*/ 1724 w 48"/>
                  <a:gd name="T17" fmla="*/ 34023 h 49"/>
                  <a:gd name="T18" fmla="*/ 1727 w 48"/>
                  <a:gd name="T19" fmla="*/ 34023 h 49"/>
                  <a:gd name="T20" fmla="*/ 1903 w 48"/>
                  <a:gd name="T21" fmla="*/ 40344 h 49"/>
                  <a:gd name="T22" fmla="*/ 1949 w 48"/>
                  <a:gd name="T23" fmla="*/ 38885 h 49"/>
                  <a:gd name="T24" fmla="*/ 2021 w 48"/>
                  <a:gd name="T25" fmla="*/ 35969 h 49"/>
                  <a:gd name="T26" fmla="*/ 2021 w 48"/>
                  <a:gd name="T27" fmla="*/ 31870 h 49"/>
                  <a:gd name="T28" fmla="*/ 1949 w 48"/>
                  <a:gd name="T29" fmla="*/ 29469 h 49"/>
                  <a:gd name="T30" fmla="*/ 1833 w 48"/>
                  <a:gd name="T31" fmla="*/ 26277 h 49"/>
                  <a:gd name="T32" fmla="*/ 1624 w 48"/>
                  <a:gd name="T33" fmla="*/ 19671 h 49"/>
                  <a:gd name="T34" fmla="*/ 1273 w 48"/>
                  <a:gd name="T35" fmla="*/ 14028 h 49"/>
                  <a:gd name="T36" fmla="*/ 941 w 48"/>
                  <a:gd name="T37" fmla="*/ 8806 h 49"/>
                  <a:gd name="T38" fmla="*/ 546 w 48"/>
                  <a:gd name="T39" fmla="*/ 27 h 49"/>
                  <a:gd name="T40" fmla="*/ 4 w 48"/>
                  <a:gd name="T41" fmla="*/ 0 h 49"/>
                  <a:gd name="T42" fmla="*/ 0 w 48"/>
                  <a:gd name="T43" fmla="*/ 642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8"/>
                  <a:gd name="T67" fmla="*/ 0 h 49"/>
                  <a:gd name="T68" fmla="*/ 48 w 48"/>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8" h="49">
                    <a:moveTo>
                      <a:pt x="0" y="7"/>
                    </a:moveTo>
                    <a:lnTo>
                      <a:pt x="9" y="13"/>
                    </a:lnTo>
                    <a:lnTo>
                      <a:pt x="17" y="18"/>
                    </a:lnTo>
                    <a:lnTo>
                      <a:pt x="25" y="24"/>
                    </a:lnTo>
                    <a:lnTo>
                      <a:pt x="31" y="31"/>
                    </a:lnTo>
                    <a:lnTo>
                      <a:pt x="36" y="36"/>
                    </a:lnTo>
                    <a:lnTo>
                      <a:pt x="39" y="41"/>
                    </a:lnTo>
                    <a:lnTo>
                      <a:pt x="40" y="43"/>
                    </a:lnTo>
                    <a:lnTo>
                      <a:pt x="40" y="41"/>
                    </a:lnTo>
                    <a:lnTo>
                      <a:pt x="41" y="41"/>
                    </a:lnTo>
                    <a:lnTo>
                      <a:pt x="45" y="49"/>
                    </a:lnTo>
                    <a:lnTo>
                      <a:pt x="47" y="47"/>
                    </a:lnTo>
                    <a:lnTo>
                      <a:pt x="48" y="43"/>
                    </a:lnTo>
                    <a:lnTo>
                      <a:pt x="48" y="39"/>
                    </a:lnTo>
                    <a:lnTo>
                      <a:pt x="47" y="36"/>
                    </a:lnTo>
                    <a:lnTo>
                      <a:pt x="43" y="31"/>
                    </a:lnTo>
                    <a:lnTo>
                      <a:pt x="38" y="24"/>
                    </a:lnTo>
                    <a:lnTo>
                      <a:pt x="30" y="17"/>
                    </a:lnTo>
                    <a:lnTo>
                      <a:pt x="22" y="11"/>
                    </a:lnTo>
                    <a:lnTo>
                      <a:pt x="13" y="4"/>
                    </a:lnTo>
                    <a:lnTo>
                      <a:pt x="4" y="0"/>
                    </a:lnTo>
                    <a:lnTo>
                      <a:pt x="0"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66" name="Freeform 237"/>
              <p:cNvSpPr>
                <a:spLocks noChangeArrowheads="1"/>
              </p:cNvSpPr>
              <p:nvPr/>
            </p:nvSpPr>
            <p:spPr bwMode="auto">
              <a:xfrm>
                <a:off x="4888" y="95"/>
                <a:ext cx="45" cy="12"/>
              </a:xfrm>
              <a:custGeom>
                <a:avLst/>
                <a:gdLst>
                  <a:gd name="T0" fmla="*/ 0 w 59"/>
                  <a:gd name="T1" fmla="*/ 59 h 17"/>
                  <a:gd name="T2" fmla="*/ 2 w 59"/>
                  <a:gd name="T3" fmla="*/ 59 h 17"/>
                  <a:gd name="T4" fmla="*/ 12 w 59"/>
                  <a:gd name="T5" fmla="*/ 59 h 17"/>
                  <a:gd name="T6" fmla="*/ 16 w 59"/>
                  <a:gd name="T7" fmla="*/ 59 h 17"/>
                  <a:gd name="T8" fmla="*/ 24 w 59"/>
                  <a:gd name="T9" fmla="*/ 59 h 17"/>
                  <a:gd name="T10" fmla="*/ 33 w 59"/>
                  <a:gd name="T11" fmla="*/ 62 h 17"/>
                  <a:gd name="T12" fmla="*/ 41 w 59"/>
                  <a:gd name="T13" fmla="*/ 68 h 17"/>
                  <a:gd name="T14" fmla="*/ 50 w 59"/>
                  <a:gd name="T15" fmla="*/ 77 h 17"/>
                  <a:gd name="T16" fmla="*/ 58 w 59"/>
                  <a:gd name="T17" fmla="*/ 87 h 17"/>
                  <a:gd name="T18" fmla="*/ 62 w 59"/>
                  <a:gd name="T19" fmla="*/ 59 h 17"/>
                  <a:gd name="T20" fmla="*/ 53 w 59"/>
                  <a:gd name="T21" fmla="*/ 1 h 17"/>
                  <a:gd name="T22" fmla="*/ 43 w 59"/>
                  <a:gd name="T23" fmla="*/ 1 h 17"/>
                  <a:gd name="T24" fmla="*/ 35 w 59"/>
                  <a:gd name="T25" fmla="*/ 1 h 17"/>
                  <a:gd name="T26" fmla="*/ 25 w 59"/>
                  <a:gd name="T27" fmla="*/ 1 h 17"/>
                  <a:gd name="T28" fmla="*/ 16 w 59"/>
                  <a:gd name="T29" fmla="*/ 1 h 17"/>
                  <a:gd name="T30" fmla="*/ 12 w 59"/>
                  <a:gd name="T31" fmla="*/ 0 h 17"/>
                  <a:gd name="T32" fmla="*/ 2 w 59"/>
                  <a:gd name="T33" fmla="*/ 0 h 17"/>
                  <a:gd name="T34" fmla="*/ 0 w 59"/>
                  <a:gd name="T35" fmla="*/ 0 h 17"/>
                  <a:gd name="T36" fmla="*/ 0 w 59"/>
                  <a:gd name="T37" fmla="*/ 59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9"/>
                  <a:gd name="T58" fmla="*/ 0 h 17"/>
                  <a:gd name="T59" fmla="*/ 59 w 59"/>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9" h="17">
                    <a:moveTo>
                      <a:pt x="0" y="10"/>
                    </a:moveTo>
                    <a:lnTo>
                      <a:pt x="5" y="10"/>
                    </a:lnTo>
                    <a:lnTo>
                      <a:pt x="10" y="10"/>
                    </a:lnTo>
                    <a:lnTo>
                      <a:pt x="16" y="10"/>
                    </a:lnTo>
                    <a:lnTo>
                      <a:pt x="24" y="10"/>
                    </a:lnTo>
                    <a:lnTo>
                      <a:pt x="31" y="11"/>
                    </a:lnTo>
                    <a:lnTo>
                      <a:pt x="40" y="13"/>
                    </a:lnTo>
                    <a:lnTo>
                      <a:pt x="47" y="15"/>
                    </a:lnTo>
                    <a:lnTo>
                      <a:pt x="55" y="17"/>
                    </a:lnTo>
                    <a:lnTo>
                      <a:pt x="59" y="10"/>
                    </a:lnTo>
                    <a:lnTo>
                      <a:pt x="50" y="6"/>
                    </a:lnTo>
                    <a:lnTo>
                      <a:pt x="42" y="4"/>
                    </a:lnTo>
                    <a:lnTo>
                      <a:pt x="33" y="2"/>
                    </a:lnTo>
                    <a:lnTo>
                      <a:pt x="25" y="1"/>
                    </a:lnTo>
                    <a:lnTo>
                      <a:pt x="16" y="1"/>
                    </a:lnTo>
                    <a:lnTo>
                      <a:pt x="10" y="0"/>
                    </a:lnTo>
                    <a:lnTo>
                      <a:pt x="5" y="0"/>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67" name="Freeform 238"/>
              <p:cNvSpPr>
                <a:spLocks noChangeArrowheads="1"/>
              </p:cNvSpPr>
              <p:nvPr/>
            </p:nvSpPr>
            <p:spPr bwMode="auto">
              <a:xfrm>
                <a:off x="832" y="95"/>
                <a:ext cx="96" cy="58"/>
              </a:xfrm>
              <a:custGeom>
                <a:avLst/>
                <a:gdLst>
                  <a:gd name="T0" fmla="*/ 68 w 108"/>
                  <a:gd name="T1" fmla="*/ 0 h 58"/>
                  <a:gd name="T2" fmla="*/ 4 w 108"/>
                  <a:gd name="T3" fmla="*/ 0 h 58"/>
                  <a:gd name="T4" fmla="*/ 4 w 108"/>
                  <a:gd name="T5" fmla="*/ 1 h 58"/>
                  <a:gd name="T6" fmla="*/ 2 w 108"/>
                  <a:gd name="T7" fmla="*/ 2 h 58"/>
                  <a:gd name="T8" fmla="*/ 1 w 108"/>
                  <a:gd name="T9" fmla="*/ 3 h 58"/>
                  <a:gd name="T10" fmla="*/ 0 w 108"/>
                  <a:gd name="T11" fmla="*/ 3653 h 58"/>
                  <a:gd name="T12" fmla="*/ 1 w 108"/>
                  <a:gd name="T13" fmla="*/ 5534 h 58"/>
                  <a:gd name="T14" fmla="*/ 4 w 108"/>
                  <a:gd name="T15" fmla="*/ 8790 h 58"/>
                  <a:gd name="T16" fmla="*/ 4 w 108"/>
                  <a:gd name="T17" fmla="*/ 11252 h 58"/>
                  <a:gd name="T18" fmla="*/ 92 w 108"/>
                  <a:gd name="T19" fmla="*/ 14407 h 58"/>
                  <a:gd name="T20" fmla="*/ 133 w 108"/>
                  <a:gd name="T21" fmla="*/ 16999 h 58"/>
                  <a:gd name="T22" fmla="*/ 198 w 108"/>
                  <a:gd name="T23" fmla="*/ 19494 h 58"/>
                  <a:gd name="T24" fmla="*/ 247 w 108"/>
                  <a:gd name="T25" fmla="*/ 21824 h 58"/>
                  <a:gd name="T26" fmla="*/ 322 w 108"/>
                  <a:gd name="T27" fmla="*/ 24537 h 58"/>
                  <a:gd name="T28" fmla="*/ 380 w 108"/>
                  <a:gd name="T29" fmla="*/ 24987 h 58"/>
                  <a:gd name="T30" fmla="*/ 460 w 108"/>
                  <a:gd name="T31" fmla="*/ 25713 h 58"/>
                  <a:gd name="T32" fmla="*/ 527 w 108"/>
                  <a:gd name="T33" fmla="*/ 25713 h 58"/>
                  <a:gd name="T34" fmla="*/ 616 w 108"/>
                  <a:gd name="T35" fmla="*/ 24870 h 58"/>
                  <a:gd name="T36" fmla="*/ 686 w 108"/>
                  <a:gd name="T37" fmla="*/ 22576 h 58"/>
                  <a:gd name="T38" fmla="*/ 688 w 108"/>
                  <a:gd name="T39" fmla="*/ 21824 h 58"/>
                  <a:gd name="T40" fmla="*/ 688 w 108"/>
                  <a:gd name="T41" fmla="*/ 21178 h 58"/>
                  <a:gd name="T42" fmla="*/ 688 w 108"/>
                  <a:gd name="T43" fmla="*/ 20788 h 58"/>
                  <a:gd name="T44" fmla="*/ 686 w 108"/>
                  <a:gd name="T45" fmla="*/ 19494 h 58"/>
                  <a:gd name="T46" fmla="*/ 660 w 108"/>
                  <a:gd name="T47" fmla="*/ 16999 h 58"/>
                  <a:gd name="T48" fmla="*/ 622 w 108"/>
                  <a:gd name="T49" fmla="*/ 14407 h 58"/>
                  <a:gd name="T50" fmla="*/ 586 w 108"/>
                  <a:gd name="T51" fmla="*/ 11252 h 58"/>
                  <a:gd name="T52" fmla="*/ 541 w 108"/>
                  <a:gd name="T53" fmla="*/ 9070 h 58"/>
                  <a:gd name="T54" fmla="*/ 477 w 108"/>
                  <a:gd name="T55" fmla="*/ 5534 h 58"/>
                  <a:gd name="T56" fmla="*/ 423 w 108"/>
                  <a:gd name="T57" fmla="*/ 3960 h 58"/>
                  <a:gd name="T58" fmla="*/ 371 w 108"/>
                  <a:gd name="T59" fmla="*/ 87 h 58"/>
                  <a:gd name="T60" fmla="*/ 322 w 108"/>
                  <a:gd name="T61" fmla="*/ 3 h 58"/>
                  <a:gd name="T62" fmla="*/ 260 w 108"/>
                  <a:gd name="T63" fmla="*/ 1 h 58"/>
                  <a:gd name="T64" fmla="*/ 209 w 108"/>
                  <a:gd name="T65" fmla="*/ 1 h 58"/>
                  <a:gd name="T66" fmla="*/ 156 w 108"/>
                  <a:gd name="T67" fmla="*/ 0 h 58"/>
                  <a:gd name="T68" fmla="*/ 113 w 108"/>
                  <a:gd name="T69" fmla="*/ 0 h 58"/>
                  <a:gd name="T70" fmla="*/ 89 w 108"/>
                  <a:gd name="T71" fmla="*/ 0 h 58"/>
                  <a:gd name="T72" fmla="*/ 68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9" y="0"/>
                    </a:moveTo>
                    <a:lnTo>
                      <a:pt x="6" y="0"/>
                    </a:lnTo>
                    <a:lnTo>
                      <a:pt x="4" y="1"/>
                    </a:lnTo>
                    <a:lnTo>
                      <a:pt x="2" y="2"/>
                    </a:lnTo>
                    <a:lnTo>
                      <a:pt x="1" y="3"/>
                    </a:lnTo>
                    <a:lnTo>
                      <a:pt x="0" y="8"/>
                    </a:lnTo>
                    <a:lnTo>
                      <a:pt x="1" y="13"/>
                    </a:lnTo>
                    <a:lnTo>
                      <a:pt x="4" y="19"/>
                    </a:lnTo>
                    <a:lnTo>
                      <a:pt x="8" y="25"/>
                    </a:lnTo>
                    <a:lnTo>
                      <a:pt x="15" y="32"/>
                    </a:lnTo>
                    <a:lnTo>
                      <a:pt x="22" y="38"/>
                    </a:lnTo>
                    <a:lnTo>
                      <a:pt x="31" y="44"/>
                    </a:lnTo>
                    <a:lnTo>
                      <a:pt x="39" y="49"/>
                    </a:lnTo>
                    <a:lnTo>
                      <a:pt x="50" y="54"/>
                    </a:lnTo>
                    <a:lnTo>
                      <a:pt x="60" y="57"/>
                    </a:lnTo>
                    <a:lnTo>
                      <a:pt x="72" y="58"/>
                    </a:lnTo>
                    <a:lnTo>
                      <a:pt x="82" y="58"/>
                    </a:lnTo>
                    <a:lnTo>
                      <a:pt x="95" y="55"/>
                    </a:lnTo>
                    <a:lnTo>
                      <a:pt x="107" y="50"/>
                    </a:lnTo>
                    <a:lnTo>
                      <a:pt x="108" y="49"/>
                    </a:lnTo>
                    <a:lnTo>
                      <a:pt x="108" y="48"/>
                    </a:lnTo>
                    <a:lnTo>
                      <a:pt x="108" y="46"/>
                    </a:lnTo>
                    <a:lnTo>
                      <a:pt x="107" y="44"/>
                    </a:lnTo>
                    <a:lnTo>
                      <a:pt x="104" y="38"/>
                    </a:lnTo>
                    <a:lnTo>
                      <a:pt x="98" y="32"/>
                    </a:lnTo>
                    <a:lnTo>
                      <a:pt x="91" y="25"/>
                    </a:lnTo>
                    <a:lnTo>
                      <a:pt x="84" y="20"/>
                    </a:lnTo>
                    <a:lnTo>
                      <a:pt x="75" y="13"/>
                    </a:lnTo>
                    <a:lnTo>
                      <a:pt x="66" y="9"/>
                    </a:lnTo>
                    <a:lnTo>
                      <a:pt x="58" y="5"/>
                    </a:lnTo>
                    <a:lnTo>
                      <a:pt x="50" y="3"/>
                    </a:lnTo>
                    <a:lnTo>
                      <a:pt x="41" y="1"/>
                    </a:lnTo>
                    <a:lnTo>
                      <a:pt x="33" y="1"/>
                    </a:lnTo>
                    <a:lnTo>
                      <a:pt x="25" y="0"/>
                    </a:lnTo>
                    <a:lnTo>
                      <a:pt x="19" y="0"/>
                    </a:lnTo>
                    <a:lnTo>
                      <a:pt x="14"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68" name="Freeform 239"/>
              <p:cNvSpPr>
                <a:spLocks noChangeArrowheads="1"/>
              </p:cNvSpPr>
              <p:nvPr/>
            </p:nvSpPr>
            <p:spPr bwMode="auto">
              <a:xfrm>
                <a:off x="817" y="90"/>
                <a:ext cx="103" cy="67"/>
              </a:xfrm>
              <a:custGeom>
                <a:avLst/>
                <a:gdLst>
                  <a:gd name="T0" fmla="*/ 1679 w 113"/>
                  <a:gd name="T1" fmla="*/ 10266 h 67"/>
                  <a:gd name="T2" fmla="*/ 1488 w 113"/>
                  <a:gd name="T3" fmla="*/ 11247 h 67"/>
                  <a:gd name="T4" fmla="*/ 1319 w 113"/>
                  <a:gd name="T5" fmla="*/ 11852 h 67"/>
                  <a:gd name="T6" fmla="*/ 1169 w 113"/>
                  <a:gd name="T7" fmla="*/ 11852 h 67"/>
                  <a:gd name="T8" fmla="*/ 986 w 113"/>
                  <a:gd name="T9" fmla="*/ 11804 h 67"/>
                  <a:gd name="T10" fmla="*/ 835 w 113"/>
                  <a:gd name="T11" fmla="*/ 10986 h 67"/>
                  <a:gd name="T12" fmla="*/ 689 w 113"/>
                  <a:gd name="T13" fmla="*/ 10198 h 67"/>
                  <a:gd name="T14" fmla="*/ 565 w 113"/>
                  <a:gd name="T15" fmla="*/ 9458 h 67"/>
                  <a:gd name="T16" fmla="*/ 424 w 113"/>
                  <a:gd name="T17" fmla="*/ 7843 h 67"/>
                  <a:gd name="T18" fmla="*/ 329 w 113"/>
                  <a:gd name="T19" fmla="*/ 6671 h 67"/>
                  <a:gd name="T20" fmla="*/ 230 w 113"/>
                  <a:gd name="T21" fmla="*/ 5370 h 67"/>
                  <a:gd name="T22" fmla="*/ 182 w 113"/>
                  <a:gd name="T23" fmla="*/ 4323 h 67"/>
                  <a:gd name="T24" fmla="*/ 149 w 113"/>
                  <a:gd name="T25" fmla="*/ 3032 h 67"/>
                  <a:gd name="T26" fmla="*/ 5 w 113"/>
                  <a:gd name="T27" fmla="*/ 2445 h 67"/>
                  <a:gd name="T28" fmla="*/ 149 w 113"/>
                  <a:gd name="T29" fmla="*/ 1961 h 67"/>
                  <a:gd name="T30" fmla="*/ 170 w 113"/>
                  <a:gd name="T31" fmla="*/ 1827 h 67"/>
                  <a:gd name="T32" fmla="*/ 192 w 113"/>
                  <a:gd name="T33" fmla="*/ 1827 h 67"/>
                  <a:gd name="T34" fmla="*/ 192 w 113"/>
                  <a:gd name="T35" fmla="*/ 0 h 67"/>
                  <a:gd name="T36" fmla="*/ 149 w 113"/>
                  <a:gd name="T37" fmla="*/ 0 h 67"/>
                  <a:gd name="T38" fmla="*/ 5 w 113"/>
                  <a:gd name="T39" fmla="*/ 2 h 67"/>
                  <a:gd name="T40" fmla="*/ 3 w 113"/>
                  <a:gd name="T41" fmla="*/ 4 h 67"/>
                  <a:gd name="T42" fmla="*/ 1 w 113"/>
                  <a:gd name="T43" fmla="*/ 1582 h 67"/>
                  <a:gd name="T44" fmla="*/ 0 w 113"/>
                  <a:gd name="T45" fmla="*/ 2445 h 67"/>
                  <a:gd name="T46" fmla="*/ 1 w 113"/>
                  <a:gd name="T47" fmla="*/ 3769 h 67"/>
                  <a:gd name="T48" fmla="*/ 5 w 113"/>
                  <a:gd name="T49" fmla="*/ 5314 h 67"/>
                  <a:gd name="T50" fmla="*/ 149 w 113"/>
                  <a:gd name="T51" fmla="*/ 6586 h 67"/>
                  <a:gd name="T52" fmla="*/ 230 w 113"/>
                  <a:gd name="T53" fmla="*/ 8168 h 67"/>
                  <a:gd name="T54" fmla="*/ 349 w 113"/>
                  <a:gd name="T55" fmla="*/ 9558 h 67"/>
                  <a:gd name="T56" fmla="*/ 471 w 113"/>
                  <a:gd name="T57" fmla="*/ 10903 h 67"/>
                  <a:gd name="T58" fmla="*/ 648 w 113"/>
                  <a:gd name="T59" fmla="*/ 11852 h 67"/>
                  <a:gd name="T60" fmla="*/ 809 w 113"/>
                  <a:gd name="T61" fmla="*/ 12739 h 67"/>
                  <a:gd name="T62" fmla="*/ 969 w 113"/>
                  <a:gd name="T63" fmla="*/ 13526 h 67"/>
                  <a:gd name="T64" fmla="*/ 1159 w 113"/>
                  <a:gd name="T65" fmla="*/ 13611 h 67"/>
                  <a:gd name="T66" fmla="*/ 1333 w 113"/>
                  <a:gd name="T67" fmla="*/ 13611 h 67"/>
                  <a:gd name="T68" fmla="*/ 1519 w 113"/>
                  <a:gd name="T69" fmla="*/ 12973 h 67"/>
                  <a:gd name="T70" fmla="*/ 1713 w 113"/>
                  <a:gd name="T71" fmla="*/ 12081 h 67"/>
                  <a:gd name="T72" fmla="*/ 1679 w 113"/>
                  <a:gd name="T73" fmla="*/ 10266 h 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3"/>
                  <a:gd name="T112" fmla="*/ 0 h 67"/>
                  <a:gd name="T113" fmla="*/ 113 w 113"/>
                  <a:gd name="T114" fmla="*/ 67 h 6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3" h="67">
                    <a:moveTo>
                      <a:pt x="109" y="51"/>
                    </a:moveTo>
                    <a:lnTo>
                      <a:pt x="97" y="56"/>
                    </a:lnTo>
                    <a:lnTo>
                      <a:pt x="86" y="59"/>
                    </a:lnTo>
                    <a:lnTo>
                      <a:pt x="76" y="59"/>
                    </a:lnTo>
                    <a:lnTo>
                      <a:pt x="65" y="58"/>
                    </a:lnTo>
                    <a:lnTo>
                      <a:pt x="55" y="54"/>
                    </a:lnTo>
                    <a:lnTo>
                      <a:pt x="45" y="50"/>
                    </a:lnTo>
                    <a:lnTo>
                      <a:pt x="37" y="46"/>
                    </a:lnTo>
                    <a:lnTo>
                      <a:pt x="28" y="39"/>
                    </a:lnTo>
                    <a:lnTo>
                      <a:pt x="22" y="33"/>
                    </a:lnTo>
                    <a:lnTo>
                      <a:pt x="16" y="27"/>
                    </a:lnTo>
                    <a:lnTo>
                      <a:pt x="12" y="21"/>
                    </a:lnTo>
                    <a:lnTo>
                      <a:pt x="9" y="16"/>
                    </a:lnTo>
                    <a:lnTo>
                      <a:pt x="8" y="13"/>
                    </a:lnTo>
                    <a:lnTo>
                      <a:pt x="9" y="10"/>
                    </a:lnTo>
                    <a:lnTo>
                      <a:pt x="11" y="9"/>
                    </a:lnTo>
                    <a:lnTo>
                      <a:pt x="13" y="9"/>
                    </a:lnTo>
                    <a:lnTo>
                      <a:pt x="13" y="0"/>
                    </a:lnTo>
                    <a:lnTo>
                      <a:pt x="9" y="0"/>
                    </a:lnTo>
                    <a:lnTo>
                      <a:pt x="6" y="2"/>
                    </a:lnTo>
                    <a:lnTo>
                      <a:pt x="3" y="4"/>
                    </a:lnTo>
                    <a:lnTo>
                      <a:pt x="1" y="7"/>
                    </a:lnTo>
                    <a:lnTo>
                      <a:pt x="0" y="13"/>
                    </a:lnTo>
                    <a:lnTo>
                      <a:pt x="1" y="19"/>
                    </a:lnTo>
                    <a:lnTo>
                      <a:pt x="5" y="26"/>
                    </a:lnTo>
                    <a:lnTo>
                      <a:pt x="9" y="32"/>
                    </a:lnTo>
                    <a:lnTo>
                      <a:pt x="16" y="40"/>
                    </a:lnTo>
                    <a:lnTo>
                      <a:pt x="23" y="47"/>
                    </a:lnTo>
                    <a:lnTo>
                      <a:pt x="31" y="53"/>
                    </a:lnTo>
                    <a:lnTo>
                      <a:pt x="42" y="59"/>
                    </a:lnTo>
                    <a:lnTo>
                      <a:pt x="53" y="63"/>
                    </a:lnTo>
                    <a:lnTo>
                      <a:pt x="63" y="66"/>
                    </a:lnTo>
                    <a:lnTo>
                      <a:pt x="75" y="67"/>
                    </a:lnTo>
                    <a:lnTo>
                      <a:pt x="88" y="67"/>
                    </a:lnTo>
                    <a:lnTo>
                      <a:pt x="100" y="64"/>
                    </a:lnTo>
                    <a:lnTo>
                      <a:pt x="113" y="60"/>
                    </a:lnTo>
                    <a:lnTo>
                      <a:pt x="109"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69" name="Freeform 240"/>
              <p:cNvSpPr>
                <a:spLocks noChangeArrowheads="1"/>
              </p:cNvSpPr>
              <p:nvPr/>
            </p:nvSpPr>
            <p:spPr bwMode="auto">
              <a:xfrm>
                <a:off x="889" y="100"/>
                <a:ext cx="45" cy="52"/>
              </a:xfrm>
              <a:custGeom>
                <a:avLst/>
                <a:gdLst>
                  <a:gd name="T0" fmla="*/ 0 w 48"/>
                  <a:gd name="T1" fmla="*/ 3612 h 51"/>
                  <a:gd name="T2" fmla="*/ 428 w 48"/>
                  <a:gd name="T3" fmla="*/ 4884 h 51"/>
                  <a:gd name="T4" fmla="*/ 654 w 48"/>
                  <a:gd name="T5" fmla="*/ 7665 h 51"/>
                  <a:gd name="T6" fmla="*/ 1063 w 48"/>
                  <a:gd name="T7" fmla="*/ 10394 h 51"/>
                  <a:gd name="T8" fmla="*/ 1276 w 48"/>
                  <a:gd name="T9" fmla="*/ 12725 h 51"/>
                  <a:gd name="T10" fmla="*/ 1441 w 48"/>
                  <a:gd name="T11" fmla="*/ 15046 h 51"/>
                  <a:gd name="T12" fmla="*/ 1626 w 48"/>
                  <a:gd name="T13" fmla="*/ 17195 h 51"/>
                  <a:gd name="T14" fmla="*/ 1724 w 48"/>
                  <a:gd name="T15" fmla="*/ 17486 h 51"/>
                  <a:gd name="T16" fmla="*/ 1727 w 48"/>
                  <a:gd name="T17" fmla="*/ 17195 h 51"/>
                  <a:gd name="T18" fmla="*/ 1903 w 48"/>
                  <a:gd name="T19" fmla="*/ 20481 h 51"/>
                  <a:gd name="T20" fmla="*/ 1949 w 48"/>
                  <a:gd name="T21" fmla="*/ 18985 h 51"/>
                  <a:gd name="T22" fmla="*/ 2021 w 48"/>
                  <a:gd name="T23" fmla="*/ 17605 h 51"/>
                  <a:gd name="T24" fmla="*/ 2021 w 48"/>
                  <a:gd name="T25" fmla="*/ 16330 h 51"/>
                  <a:gd name="T26" fmla="*/ 1947 w 48"/>
                  <a:gd name="T27" fmla="*/ 15125 h 51"/>
                  <a:gd name="T28" fmla="*/ 1833 w 48"/>
                  <a:gd name="T29" fmla="*/ 12725 h 51"/>
                  <a:gd name="T30" fmla="*/ 1624 w 48"/>
                  <a:gd name="T31" fmla="*/ 9628 h 51"/>
                  <a:gd name="T32" fmla="*/ 1273 w 48"/>
                  <a:gd name="T33" fmla="*/ 7120 h 51"/>
                  <a:gd name="T34" fmla="*/ 941 w 48"/>
                  <a:gd name="T35" fmla="*/ 4214 h 51"/>
                  <a:gd name="T36" fmla="*/ 546 w 48"/>
                  <a:gd name="T37" fmla="*/ 119 h 51"/>
                  <a:gd name="T38" fmla="*/ 4 w 48"/>
                  <a:gd name="T39" fmla="*/ 0 h 51"/>
                  <a:gd name="T40" fmla="*/ 0 w 48"/>
                  <a:gd name="T41" fmla="*/ 3612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51"/>
                  <a:gd name="T65" fmla="*/ 48 w 48"/>
                  <a:gd name="T66" fmla="*/ 51 h 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51">
                    <a:moveTo>
                      <a:pt x="0" y="9"/>
                    </a:moveTo>
                    <a:lnTo>
                      <a:pt x="9" y="13"/>
                    </a:lnTo>
                    <a:lnTo>
                      <a:pt x="16" y="19"/>
                    </a:lnTo>
                    <a:lnTo>
                      <a:pt x="25" y="26"/>
                    </a:lnTo>
                    <a:lnTo>
                      <a:pt x="31" y="31"/>
                    </a:lnTo>
                    <a:lnTo>
                      <a:pt x="35" y="37"/>
                    </a:lnTo>
                    <a:lnTo>
                      <a:pt x="39" y="42"/>
                    </a:lnTo>
                    <a:lnTo>
                      <a:pt x="40" y="43"/>
                    </a:lnTo>
                    <a:lnTo>
                      <a:pt x="41" y="42"/>
                    </a:lnTo>
                    <a:lnTo>
                      <a:pt x="45" y="51"/>
                    </a:lnTo>
                    <a:lnTo>
                      <a:pt x="47" y="47"/>
                    </a:lnTo>
                    <a:lnTo>
                      <a:pt x="48" y="44"/>
                    </a:lnTo>
                    <a:lnTo>
                      <a:pt x="48" y="41"/>
                    </a:lnTo>
                    <a:lnTo>
                      <a:pt x="46" y="38"/>
                    </a:lnTo>
                    <a:lnTo>
                      <a:pt x="43" y="31"/>
                    </a:lnTo>
                    <a:lnTo>
                      <a:pt x="38" y="24"/>
                    </a:lnTo>
                    <a:lnTo>
                      <a:pt x="30" y="18"/>
                    </a:lnTo>
                    <a:lnTo>
                      <a:pt x="22" y="11"/>
                    </a:lnTo>
                    <a:lnTo>
                      <a:pt x="13" y="6"/>
                    </a:lnTo>
                    <a:lnTo>
                      <a:pt x="4"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70" name="Freeform 241"/>
              <p:cNvSpPr>
                <a:spLocks noChangeArrowheads="1"/>
              </p:cNvSpPr>
              <p:nvPr/>
            </p:nvSpPr>
            <p:spPr bwMode="auto">
              <a:xfrm>
                <a:off x="841" y="90"/>
                <a:ext cx="45" cy="14"/>
              </a:xfrm>
              <a:custGeom>
                <a:avLst/>
                <a:gdLst>
                  <a:gd name="T0" fmla="*/ 0 w 59"/>
                  <a:gd name="T1" fmla="*/ 2383 h 18"/>
                  <a:gd name="T2" fmla="*/ 2 w 59"/>
                  <a:gd name="T3" fmla="*/ 2383 h 18"/>
                  <a:gd name="T4" fmla="*/ 12 w 59"/>
                  <a:gd name="T5" fmla="*/ 2383 h 18"/>
                  <a:gd name="T6" fmla="*/ 16 w 59"/>
                  <a:gd name="T7" fmla="*/ 2383 h 18"/>
                  <a:gd name="T8" fmla="*/ 24 w 59"/>
                  <a:gd name="T9" fmla="*/ 2649 h 18"/>
                  <a:gd name="T10" fmla="*/ 33 w 59"/>
                  <a:gd name="T11" fmla="*/ 2943 h 18"/>
                  <a:gd name="T12" fmla="*/ 41 w 59"/>
                  <a:gd name="T13" fmla="*/ 3633 h 18"/>
                  <a:gd name="T14" fmla="*/ 50 w 59"/>
                  <a:gd name="T15" fmla="*/ 4207 h 18"/>
                  <a:gd name="T16" fmla="*/ 58 w 59"/>
                  <a:gd name="T17" fmla="*/ 4984 h 18"/>
                  <a:gd name="T18" fmla="*/ 62 w 59"/>
                  <a:gd name="T19" fmla="*/ 2383 h 18"/>
                  <a:gd name="T20" fmla="*/ 53 w 59"/>
                  <a:gd name="T21" fmla="*/ 1738 h 18"/>
                  <a:gd name="T22" fmla="*/ 43 w 59"/>
                  <a:gd name="T23" fmla="*/ 2 h 18"/>
                  <a:gd name="T24" fmla="*/ 34 w 59"/>
                  <a:gd name="T25" fmla="*/ 2 h 18"/>
                  <a:gd name="T26" fmla="*/ 25 w 59"/>
                  <a:gd name="T27" fmla="*/ 0 h 18"/>
                  <a:gd name="T28" fmla="*/ 16 w 59"/>
                  <a:gd name="T29" fmla="*/ 0 h 18"/>
                  <a:gd name="T30" fmla="*/ 12 w 59"/>
                  <a:gd name="T31" fmla="*/ 0 h 18"/>
                  <a:gd name="T32" fmla="*/ 2 w 59"/>
                  <a:gd name="T33" fmla="*/ 0 h 18"/>
                  <a:gd name="T34" fmla="*/ 0 w 59"/>
                  <a:gd name="T35" fmla="*/ 0 h 18"/>
                  <a:gd name="T36" fmla="*/ 0 w 59"/>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9"/>
                  <a:gd name="T58" fmla="*/ 0 h 18"/>
                  <a:gd name="T59" fmla="*/ 59 w 5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9" h="18">
                    <a:moveTo>
                      <a:pt x="0" y="9"/>
                    </a:moveTo>
                    <a:lnTo>
                      <a:pt x="5" y="9"/>
                    </a:lnTo>
                    <a:lnTo>
                      <a:pt x="10" y="9"/>
                    </a:lnTo>
                    <a:lnTo>
                      <a:pt x="16" y="9"/>
                    </a:lnTo>
                    <a:lnTo>
                      <a:pt x="24" y="10"/>
                    </a:lnTo>
                    <a:lnTo>
                      <a:pt x="31" y="11"/>
                    </a:lnTo>
                    <a:lnTo>
                      <a:pt x="40" y="13"/>
                    </a:lnTo>
                    <a:lnTo>
                      <a:pt x="47" y="15"/>
                    </a:lnTo>
                    <a:lnTo>
                      <a:pt x="55" y="18"/>
                    </a:lnTo>
                    <a:lnTo>
                      <a:pt x="59" y="9"/>
                    </a:lnTo>
                    <a:lnTo>
                      <a:pt x="50" y="6"/>
                    </a:lnTo>
                    <a:lnTo>
                      <a:pt x="42" y="4"/>
                    </a:lnTo>
                    <a:lnTo>
                      <a:pt x="32" y="2"/>
                    </a:lnTo>
                    <a:lnTo>
                      <a:pt x="25" y="0"/>
                    </a:lnTo>
                    <a:lnTo>
                      <a:pt x="16" y="0"/>
                    </a:lnTo>
                    <a:lnTo>
                      <a:pt x="10" y="0"/>
                    </a:lnTo>
                    <a:lnTo>
                      <a:pt x="5" y="0"/>
                    </a:lnTo>
                    <a:lnTo>
                      <a:pt x="0"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71" name="Freeform 242"/>
              <p:cNvSpPr>
                <a:spLocks noChangeArrowheads="1"/>
              </p:cNvSpPr>
              <p:nvPr/>
            </p:nvSpPr>
            <p:spPr bwMode="auto">
              <a:xfrm>
                <a:off x="3356" y="95"/>
                <a:ext cx="108" cy="58"/>
              </a:xfrm>
              <a:custGeom>
                <a:avLst/>
                <a:gdLst>
                  <a:gd name="T0" fmla="*/ 8 w 108"/>
                  <a:gd name="T1" fmla="*/ 0 h 58"/>
                  <a:gd name="T2" fmla="*/ 6 w 108"/>
                  <a:gd name="T3" fmla="*/ 0 h 58"/>
                  <a:gd name="T4" fmla="*/ 4 w 108"/>
                  <a:gd name="T5" fmla="*/ 1 h 58"/>
                  <a:gd name="T6" fmla="*/ 2 w 108"/>
                  <a:gd name="T7" fmla="*/ 2 h 58"/>
                  <a:gd name="T8" fmla="*/ 1 w 108"/>
                  <a:gd name="T9" fmla="*/ 3 h 58"/>
                  <a:gd name="T10" fmla="*/ 0 w 108"/>
                  <a:gd name="T11" fmla="*/ 3653 h 58"/>
                  <a:gd name="T12" fmla="*/ 1 w 108"/>
                  <a:gd name="T13" fmla="*/ 5098 h 58"/>
                  <a:gd name="T14" fmla="*/ 4 w 108"/>
                  <a:gd name="T15" fmla="*/ 8790 h 58"/>
                  <a:gd name="T16" fmla="*/ 8 w 108"/>
                  <a:gd name="T17" fmla="*/ 11252 h 58"/>
                  <a:gd name="T18" fmla="*/ 593 w 108"/>
                  <a:gd name="T19" fmla="*/ 14407 h 58"/>
                  <a:gd name="T20" fmla="*/ 801 w 108"/>
                  <a:gd name="T21" fmla="*/ 16999 h 58"/>
                  <a:gd name="T22" fmla="*/ 1198 w 108"/>
                  <a:gd name="T23" fmla="*/ 19494 h 58"/>
                  <a:gd name="T24" fmla="*/ 1568 w 108"/>
                  <a:gd name="T25" fmla="*/ 21824 h 58"/>
                  <a:gd name="T26" fmla="*/ 2055 w 108"/>
                  <a:gd name="T27" fmla="*/ 24537 h 58"/>
                  <a:gd name="T28" fmla="*/ 2417 w 108"/>
                  <a:gd name="T29" fmla="*/ 24987 h 58"/>
                  <a:gd name="T30" fmla="*/ 2870 w 108"/>
                  <a:gd name="T31" fmla="*/ 25713 h 58"/>
                  <a:gd name="T32" fmla="*/ 3345 w 108"/>
                  <a:gd name="T33" fmla="*/ 25713 h 58"/>
                  <a:gd name="T34" fmla="*/ 3840 w 108"/>
                  <a:gd name="T35" fmla="*/ 24870 h 58"/>
                  <a:gd name="T36" fmla="*/ 4374 w 108"/>
                  <a:gd name="T37" fmla="*/ 22576 h 58"/>
                  <a:gd name="T38" fmla="*/ 4380 w 108"/>
                  <a:gd name="T39" fmla="*/ 21824 h 58"/>
                  <a:gd name="T40" fmla="*/ 4382 w 108"/>
                  <a:gd name="T41" fmla="*/ 21078 h 58"/>
                  <a:gd name="T42" fmla="*/ 4380 w 108"/>
                  <a:gd name="T43" fmla="*/ 20788 h 58"/>
                  <a:gd name="T44" fmla="*/ 4380 w 108"/>
                  <a:gd name="T45" fmla="*/ 19494 h 58"/>
                  <a:gd name="T46" fmla="*/ 4152 w 108"/>
                  <a:gd name="T47" fmla="*/ 16999 h 58"/>
                  <a:gd name="T48" fmla="*/ 3934 w 108"/>
                  <a:gd name="T49" fmla="*/ 14407 h 58"/>
                  <a:gd name="T50" fmla="*/ 3725 w 108"/>
                  <a:gd name="T51" fmla="*/ 11252 h 58"/>
                  <a:gd name="T52" fmla="*/ 3376 w 108"/>
                  <a:gd name="T53" fmla="*/ 9070 h 58"/>
                  <a:gd name="T54" fmla="*/ 3002 w 108"/>
                  <a:gd name="T55" fmla="*/ 5534 h 58"/>
                  <a:gd name="T56" fmla="*/ 2693 w 108"/>
                  <a:gd name="T57" fmla="*/ 3960 h 58"/>
                  <a:gd name="T58" fmla="*/ 2290 w 108"/>
                  <a:gd name="T59" fmla="*/ 87 h 58"/>
                  <a:gd name="T60" fmla="*/ 1947 w 108"/>
                  <a:gd name="T61" fmla="*/ 3 h 58"/>
                  <a:gd name="T62" fmla="*/ 1656 w 108"/>
                  <a:gd name="T63" fmla="*/ 1 h 58"/>
                  <a:gd name="T64" fmla="*/ 1334 w 108"/>
                  <a:gd name="T65" fmla="*/ 1 h 58"/>
                  <a:gd name="T66" fmla="*/ 994 w 108"/>
                  <a:gd name="T67" fmla="*/ 0 h 58"/>
                  <a:gd name="T68" fmla="*/ 718 w 108"/>
                  <a:gd name="T69" fmla="*/ 0 h 58"/>
                  <a:gd name="T70" fmla="*/ 532 w 108"/>
                  <a:gd name="T71" fmla="*/ 0 h 58"/>
                  <a:gd name="T72" fmla="*/ 8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8" y="0"/>
                    </a:moveTo>
                    <a:lnTo>
                      <a:pt x="6" y="0"/>
                    </a:lnTo>
                    <a:lnTo>
                      <a:pt x="4" y="1"/>
                    </a:lnTo>
                    <a:lnTo>
                      <a:pt x="2" y="2"/>
                    </a:lnTo>
                    <a:lnTo>
                      <a:pt x="1" y="3"/>
                    </a:lnTo>
                    <a:lnTo>
                      <a:pt x="0" y="8"/>
                    </a:lnTo>
                    <a:lnTo>
                      <a:pt x="1" y="12"/>
                    </a:lnTo>
                    <a:lnTo>
                      <a:pt x="4" y="19"/>
                    </a:lnTo>
                    <a:lnTo>
                      <a:pt x="8" y="25"/>
                    </a:lnTo>
                    <a:lnTo>
                      <a:pt x="15" y="32"/>
                    </a:lnTo>
                    <a:lnTo>
                      <a:pt x="21" y="38"/>
                    </a:lnTo>
                    <a:lnTo>
                      <a:pt x="29" y="44"/>
                    </a:lnTo>
                    <a:lnTo>
                      <a:pt x="39" y="49"/>
                    </a:lnTo>
                    <a:lnTo>
                      <a:pt x="50" y="54"/>
                    </a:lnTo>
                    <a:lnTo>
                      <a:pt x="60" y="57"/>
                    </a:lnTo>
                    <a:lnTo>
                      <a:pt x="71" y="58"/>
                    </a:lnTo>
                    <a:lnTo>
                      <a:pt x="82" y="58"/>
                    </a:lnTo>
                    <a:lnTo>
                      <a:pt x="94" y="55"/>
                    </a:lnTo>
                    <a:lnTo>
                      <a:pt x="106" y="50"/>
                    </a:lnTo>
                    <a:lnTo>
                      <a:pt x="107" y="49"/>
                    </a:lnTo>
                    <a:lnTo>
                      <a:pt x="108" y="47"/>
                    </a:lnTo>
                    <a:lnTo>
                      <a:pt x="107" y="46"/>
                    </a:lnTo>
                    <a:lnTo>
                      <a:pt x="107" y="44"/>
                    </a:lnTo>
                    <a:lnTo>
                      <a:pt x="102" y="38"/>
                    </a:lnTo>
                    <a:lnTo>
                      <a:pt x="97" y="32"/>
                    </a:lnTo>
                    <a:lnTo>
                      <a:pt x="91" y="25"/>
                    </a:lnTo>
                    <a:lnTo>
                      <a:pt x="83" y="20"/>
                    </a:lnTo>
                    <a:lnTo>
                      <a:pt x="74" y="13"/>
                    </a:lnTo>
                    <a:lnTo>
                      <a:pt x="65" y="9"/>
                    </a:lnTo>
                    <a:lnTo>
                      <a:pt x="57" y="5"/>
                    </a:lnTo>
                    <a:lnTo>
                      <a:pt x="48" y="3"/>
                    </a:lnTo>
                    <a:lnTo>
                      <a:pt x="41" y="1"/>
                    </a:lnTo>
                    <a:lnTo>
                      <a:pt x="33" y="1"/>
                    </a:lnTo>
                    <a:lnTo>
                      <a:pt x="25" y="0"/>
                    </a:lnTo>
                    <a:lnTo>
                      <a:pt x="19" y="0"/>
                    </a:lnTo>
                    <a:lnTo>
                      <a:pt x="13"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72" name="Freeform 243"/>
              <p:cNvSpPr>
                <a:spLocks noChangeArrowheads="1"/>
              </p:cNvSpPr>
              <p:nvPr/>
            </p:nvSpPr>
            <p:spPr bwMode="auto">
              <a:xfrm>
                <a:off x="3351" y="90"/>
                <a:ext cx="113" cy="67"/>
              </a:xfrm>
              <a:custGeom>
                <a:avLst/>
                <a:gdLst>
                  <a:gd name="T0" fmla="*/ 7298 w 112"/>
                  <a:gd name="T1" fmla="*/ 10266 h 67"/>
                  <a:gd name="T2" fmla="*/ 6532 w 112"/>
                  <a:gd name="T3" fmla="*/ 11022 h 67"/>
                  <a:gd name="T4" fmla="*/ 5786 w 112"/>
                  <a:gd name="T5" fmla="*/ 11852 h 67"/>
                  <a:gd name="T6" fmla="*/ 5126 w 112"/>
                  <a:gd name="T7" fmla="*/ 11852 h 67"/>
                  <a:gd name="T8" fmla="*/ 4388 w 112"/>
                  <a:gd name="T9" fmla="*/ 11804 h 67"/>
                  <a:gd name="T10" fmla="*/ 3746 w 112"/>
                  <a:gd name="T11" fmla="*/ 10986 h 67"/>
                  <a:gd name="T12" fmla="*/ 3052 w 112"/>
                  <a:gd name="T13" fmla="*/ 10198 h 67"/>
                  <a:gd name="T14" fmla="*/ 2506 w 112"/>
                  <a:gd name="T15" fmla="*/ 9458 h 67"/>
                  <a:gd name="T16" fmla="*/ 1922 w 112"/>
                  <a:gd name="T17" fmla="*/ 7843 h 67"/>
                  <a:gd name="T18" fmla="*/ 1508 w 112"/>
                  <a:gd name="T19" fmla="*/ 6671 h 67"/>
                  <a:gd name="T20" fmla="*/ 988 w 112"/>
                  <a:gd name="T21" fmla="*/ 5370 h 67"/>
                  <a:gd name="T22" fmla="*/ 777 w 112"/>
                  <a:gd name="T23" fmla="*/ 4323 h 67"/>
                  <a:gd name="T24" fmla="*/ 687 w 112"/>
                  <a:gd name="T25" fmla="*/ 3032 h 67"/>
                  <a:gd name="T26" fmla="*/ 648 w 112"/>
                  <a:gd name="T27" fmla="*/ 2445 h 67"/>
                  <a:gd name="T28" fmla="*/ 687 w 112"/>
                  <a:gd name="T29" fmla="*/ 1961 h 67"/>
                  <a:gd name="T30" fmla="*/ 727 w 112"/>
                  <a:gd name="T31" fmla="*/ 1827 h 67"/>
                  <a:gd name="T32" fmla="*/ 822 w 112"/>
                  <a:gd name="T33" fmla="*/ 1827 h 67"/>
                  <a:gd name="T34" fmla="*/ 822 w 112"/>
                  <a:gd name="T35" fmla="*/ 0 h 67"/>
                  <a:gd name="T36" fmla="*/ 687 w 112"/>
                  <a:gd name="T37" fmla="*/ 0 h 67"/>
                  <a:gd name="T38" fmla="*/ 6 w 112"/>
                  <a:gd name="T39" fmla="*/ 2 h 67"/>
                  <a:gd name="T40" fmla="*/ 3 w 112"/>
                  <a:gd name="T41" fmla="*/ 4 h 67"/>
                  <a:gd name="T42" fmla="*/ 1 w 112"/>
                  <a:gd name="T43" fmla="*/ 1582 h 67"/>
                  <a:gd name="T44" fmla="*/ 0 w 112"/>
                  <a:gd name="T45" fmla="*/ 2445 h 67"/>
                  <a:gd name="T46" fmla="*/ 1 w 112"/>
                  <a:gd name="T47" fmla="*/ 3769 h 67"/>
                  <a:gd name="T48" fmla="*/ 4 w 112"/>
                  <a:gd name="T49" fmla="*/ 5314 h 67"/>
                  <a:gd name="T50" fmla="*/ 687 w 112"/>
                  <a:gd name="T51" fmla="*/ 6586 h 67"/>
                  <a:gd name="T52" fmla="*/ 988 w 112"/>
                  <a:gd name="T53" fmla="*/ 8168 h 67"/>
                  <a:gd name="T54" fmla="*/ 1603 w 112"/>
                  <a:gd name="T55" fmla="*/ 9558 h 67"/>
                  <a:gd name="T56" fmla="*/ 2089 w 112"/>
                  <a:gd name="T57" fmla="*/ 10903 h 67"/>
                  <a:gd name="T58" fmla="*/ 2828 w 112"/>
                  <a:gd name="T59" fmla="*/ 11852 h 67"/>
                  <a:gd name="T60" fmla="*/ 3444 w 112"/>
                  <a:gd name="T61" fmla="*/ 12739 h 67"/>
                  <a:gd name="T62" fmla="*/ 4233 w 112"/>
                  <a:gd name="T63" fmla="*/ 13526 h 67"/>
                  <a:gd name="T64" fmla="*/ 5079 w 112"/>
                  <a:gd name="T65" fmla="*/ 13611 h 67"/>
                  <a:gd name="T66" fmla="*/ 5856 w 112"/>
                  <a:gd name="T67" fmla="*/ 13611 h 67"/>
                  <a:gd name="T68" fmla="*/ 6708 w 112"/>
                  <a:gd name="T69" fmla="*/ 12973 h 67"/>
                  <a:gd name="T70" fmla="*/ 7515 w 112"/>
                  <a:gd name="T71" fmla="*/ 12081 h 67"/>
                  <a:gd name="T72" fmla="*/ 7298 w 112"/>
                  <a:gd name="T73" fmla="*/ 10266 h 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2"/>
                  <a:gd name="T112" fmla="*/ 0 h 67"/>
                  <a:gd name="T113" fmla="*/ 112 w 112"/>
                  <a:gd name="T114" fmla="*/ 67 h 6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2" h="67">
                    <a:moveTo>
                      <a:pt x="107" y="51"/>
                    </a:moveTo>
                    <a:lnTo>
                      <a:pt x="97" y="55"/>
                    </a:lnTo>
                    <a:lnTo>
                      <a:pt x="86" y="59"/>
                    </a:lnTo>
                    <a:lnTo>
                      <a:pt x="76" y="59"/>
                    </a:lnTo>
                    <a:lnTo>
                      <a:pt x="65" y="58"/>
                    </a:lnTo>
                    <a:lnTo>
                      <a:pt x="55" y="54"/>
                    </a:lnTo>
                    <a:lnTo>
                      <a:pt x="45" y="50"/>
                    </a:lnTo>
                    <a:lnTo>
                      <a:pt x="37" y="46"/>
                    </a:lnTo>
                    <a:lnTo>
                      <a:pt x="28" y="39"/>
                    </a:lnTo>
                    <a:lnTo>
                      <a:pt x="22" y="33"/>
                    </a:lnTo>
                    <a:lnTo>
                      <a:pt x="15" y="27"/>
                    </a:lnTo>
                    <a:lnTo>
                      <a:pt x="11" y="21"/>
                    </a:lnTo>
                    <a:lnTo>
                      <a:pt x="9" y="16"/>
                    </a:lnTo>
                    <a:lnTo>
                      <a:pt x="8" y="13"/>
                    </a:lnTo>
                    <a:lnTo>
                      <a:pt x="9" y="10"/>
                    </a:lnTo>
                    <a:lnTo>
                      <a:pt x="10" y="9"/>
                    </a:lnTo>
                    <a:lnTo>
                      <a:pt x="12" y="9"/>
                    </a:lnTo>
                    <a:lnTo>
                      <a:pt x="12" y="0"/>
                    </a:lnTo>
                    <a:lnTo>
                      <a:pt x="9" y="0"/>
                    </a:lnTo>
                    <a:lnTo>
                      <a:pt x="6" y="2"/>
                    </a:lnTo>
                    <a:lnTo>
                      <a:pt x="3" y="4"/>
                    </a:lnTo>
                    <a:lnTo>
                      <a:pt x="1" y="7"/>
                    </a:lnTo>
                    <a:lnTo>
                      <a:pt x="0" y="13"/>
                    </a:lnTo>
                    <a:lnTo>
                      <a:pt x="1" y="19"/>
                    </a:lnTo>
                    <a:lnTo>
                      <a:pt x="4" y="26"/>
                    </a:lnTo>
                    <a:lnTo>
                      <a:pt x="9" y="32"/>
                    </a:lnTo>
                    <a:lnTo>
                      <a:pt x="15" y="40"/>
                    </a:lnTo>
                    <a:lnTo>
                      <a:pt x="23" y="47"/>
                    </a:lnTo>
                    <a:lnTo>
                      <a:pt x="31" y="53"/>
                    </a:lnTo>
                    <a:lnTo>
                      <a:pt x="41" y="59"/>
                    </a:lnTo>
                    <a:lnTo>
                      <a:pt x="51" y="63"/>
                    </a:lnTo>
                    <a:lnTo>
                      <a:pt x="63" y="66"/>
                    </a:lnTo>
                    <a:lnTo>
                      <a:pt x="75" y="67"/>
                    </a:lnTo>
                    <a:lnTo>
                      <a:pt x="87" y="67"/>
                    </a:lnTo>
                    <a:lnTo>
                      <a:pt x="100" y="64"/>
                    </a:lnTo>
                    <a:lnTo>
                      <a:pt x="112" y="60"/>
                    </a:lnTo>
                    <a:lnTo>
                      <a:pt x="107"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73" name="Freeform 244"/>
              <p:cNvSpPr>
                <a:spLocks noChangeArrowheads="1"/>
              </p:cNvSpPr>
              <p:nvPr/>
            </p:nvSpPr>
            <p:spPr bwMode="auto">
              <a:xfrm>
                <a:off x="3421" y="100"/>
                <a:ext cx="46" cy="52"/>
              </a:xfrm>
              <a:custGeom>
                <a:avLst/>
                <a:gdLst>
                  <a:gd name="T0" fmla="*/ 0 w 49"/>
                  <a:gd name="T1" fmla="*/ 3612 h 51"/>
                  <a:gd name="T2" fmla="*/ 389 w 49"/>
                  <a:gd name="T3" fmla="*/ 4884 h 51"/>
                  <a:gd name="T4" fmla="*/ 628 w 49"/>
                  <a:gd name="T5" fmla="*/ 7665 h 51"/>
                  <a:gd name="T6" fmla="*/ 1009 w 49"/>
                  <a:gd name="T7" fmla="*/ 9628 h 51"/>
                  <a:gd name="T8" fmla="*/ 1208 w 49"/>
                  <a:gd name="T9" fmla="*/ 12725 h 51"/>
                  <a:gd name="T10" fmla="*/ 1403 w 49"/>
                  <a:gd name="T11" fmla="*/ 15046 h 51"/>
                  <a:gd name="T12" fmla="*/ 1531 w 49"/>
                  <a:gd name="T13" fmla="*/ 17195 h 51"/>
                  <a:gd name="T14" fmla="*/ 1579 w 49"/>
                  <a:gd name="T15" fmla="*/ 17486 h 51"/>
                  <a:gd name="T16" fmla="*/ 1579 w 49"/>
                  <a:gd name="T17" fmla="*/ 17195 h 51"/>
                  <a:gd name="T18" fmla="*/ 1780 w 49"/>
                  <a:gd name="T19" fmla="*/ 20481 h 51"/>
                  <a:gd name="T20" fmla="*/ 1888 w 49"/>
                  <a:gd name="T21" fmla="*/ 18985 h 51"/>
                  <a:gd name="T22" fmla="*/ 1907 w 49"/>
                  <a:gd name="T23" fmla="*/ 17605 h 51"/>
                  <a:gd name="T24" fmla="*/ 1888 w 49"/>
                  <a:gd name="T25" fmla="*/ 16330 h 51"/>
                  <a:gd name="T26" fmla="*/ 1831 w 49"/>
                  <a:gd name="T27" fmla="*/ 15125 h 51"/>
                  <a:gd name="T28" fmla="*/ 1724 w 49"/>
                  <a:gd name="T29" fmla="*/ 12725 h 51"/>
                  <a:gd name="T30" fmla="*/ 1443 w 49"/>
                  <a:gd name="T31" fmla="*/ 9628 h 51"/>
                  <a:gd name="T32" fmla="*/ 1208 w 49"/>
                  <a:gd name="T33" fmla="*/ 7120 h 51"/>
                  <a:gd name="T34" fmla="*/ 844 w 49"/>
                  <a:gd name="T35" fmla="*/ 4214 h 51"/>
                  <a:gd name="T36" fmla="*/ 526 w 49"/>
                  <a:gd name="T37" fmla="*/ 119 h 51"/>
                  <a:gd name="T38" fmla="*/ 5 w 49"/>
                  <a:gd name="T39" fmla="*/ 0 h 51"/>
                  <a:gd name="T40" fmla="*/ 0 w 49"/>
                  <a:gd name="T41" fmla="*/ 3612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51"/>
                  <a:gd name="T65" fmla="*/ 49 w 49"/>
                  <a:gd name="T66" fmla="*/ 51 h 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51">
                    <a:moveTo>
                      <a:pt x="0" y="9"/>
                    </a:moveTo>
                    <a:lnTo>
                      <a:pt x="9" y="13"/>
                    </a:lnTo>
                    <a:lnTo>
                      <a:pt x="17" y="19"/>
                    </a:lnTo>
                    <a:lnTo>
                      <a:pt x="25" y="24"/>
                    </a:lnTo>
                    <a:lnTo>
                      <a:pt x="31" y="31"/>
                    </a:lnTo>
                    <a:lnTo>
                      <a:pt x="36" y="37"/>
                    </a:lnTo>
                    <a:lnTo>
                      <a:pt x="39" y="42"/>
                    </a:lnTo>
                    <a:lnTo>
                      <a:pt x="40" y="43"/>
                    </a:lnTo>
                    <a:lnTo>
                      <a:pt x="40" y="42"/>
                    </a:lnTo>
                    <a:lnTo>
                      <a:pt x="45" y="51"/>
                    </a:lnTo>
                    <a:lnTo>
                      <a:pt x="48" y="47"/>
                    </a:lnTo>
                    <a:lnTo>
                      <a:pt x="49" y="44"/>
                    </a:lnTo>
                    <a:lnTo>
                      <a:pt x="48" y="41"/>
                    </a:lnTo>
                    <a:lnTo>
                      <a:pt x="47" y="38"/>
                    </a:lnTo>
                    <a:lnTo>
                      <a:pt x="44" y="31"/>
                    </a:lnTo>
                    <a:lnTo>
                      <a:pt x="37" y="24"/>
                    </a:lnTo>
                    <a:lnTo>
                      <a:pt x="31" y="18"/>
                    </a:lnTo>
                    <a:lnTo>
                      <a:pt x="22" y="11"/>
                    </a:lnTo>
                    <a:lnTo>
                      <a:pt x="14" y="6"/>
                    </a:lnTo>
                    <a:lnTo>
                      <a:pt x="5"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74" name="Freeform 245"/>
              <p:cNvSpPr>
                <a:spLocks noChangeArrowheads="1"/>
              </p:cNvSpPr>
              <p:nvPr/>
            </p:nvSpPr>
            <p:spPr bwMode="auto">
              <a:xfrm>
                <a:off x="3364" y="90"/>
                <a:ext cx="58" cy="14"/>
              </a:xfrm>
              <a:custGeom>
                <a:avLst/>
                <a:gdLst>
                  <a:gd name="T0" fmla="*/ 0 w 60"/>
                  <a:gd name="T1" fmla="*/ 2383 h 18"/>
                  <a:gd name="T2" fmla="*/ 5 w 60"/>
                  <a:gd name="T3" fmla="*/ 2383 h 18"/>
                  <a:gd name="T4" fmla="*/ 669 w 60"/>
                  <a:gd name="T5" fmla="*/ 2383 h 18"/>
                  <a:gd name="T6" fmla="*/ 1051 w 60"/>
                  <a:gd name="T7" fmla="*/ 2383 h 18"/>
                  <a:gd name="T8" fmla="*/ 1650 w 60"/>
                  <a:gd name="T9" fmla="*/ 2649 h 18"/>
                  <a:gd name="T10" fmla="*/ 2134 w 60"/>
                  <a:gd name="T11" fmla="*/ 2943 h 18"/>
                  <a:gd name="T12" fmla="*/ 2649 w 60"/>
                  <a:gd name="T13" fmla="*/ 3633 h 18"/>
                  <a:gd name="T14" fmla="*/ 3146 w 60"/>
                  <a:gd name="T15" fmla="*/ 4207 h 18"/>
                  <a:gd name="T16" fmla="*/ 3658 w 60"/>
                  <a:gd name="T17" fmla="*/ 4984 h 18"/>
                  <a:gd name="T18" fmla="*/ 4064 w 60"/>
                  <a:gd name="T19" fmla="*/ 2383 h 18"/>
                  <a:gd name="T20" fmla="*/ 3354 w 60"/>
                  <a:gd name="T21" fmla="*/ 1738 h 18"/>
                  <a:gd name="T22" fmla="*/ 2764 w 60"/>
                  <a:gd name="T23" fmla="*/ 2 h 18"/>
                  <a:gd name="T24" fmla="*/ 2135 w 60"/>
                  <a:gd name="T25" fmla="*/ 2 h 18"/>
                  <a:gd name="T26" fmla="*/ 1650 w 60"/>
                  <a:gd name="T27" fmla="*/ 0 h 18"/>
                  <a:gd name="T28" fmla="*/ 1051 w 60"/>
                  <a:gd name="T29" fmla="*/ 0 h 18"/>
                  <a:gd name="T30" fmla="*/ 714 w 60"/>
                  <a:gd name="T31" fmla="*/ 0 h 18"/>
                  <a:gd name="T32" fmla="*/ 5 w 60"/>
                  <a:gd name="T33" fmla="*/ 0 h 18"/>
                  <a:gd name="T34" fmla="*/ 0 w 60"/>
                  <a:gd name="T35" fmla="*/ 0 h 18"/>
                  <a:gd name="T36" fmla="*/ 0 w 60"/>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0"/>
                  <a:gd name="T58" fmla="*/ 0 h 18"/>
                  <a:gd name="T59" fmla="*/ 60 w 60"/>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0" h="18">
                    <a:moveTo>
                      <a:pt x="0" y="9"/>
                    </a:moveTo>
                    <a:lnTo>
                      <a:pt x="5" y="9"/>
                    </a:lnTo>
                    <a:lnTo>
                      <a:pt x="10" y="9"/>
                    </a:lnTo>
                    <a:lnTo>
                      <a:pt x="17" y="9"/>
                    </a:lnTo>
                    <a:lnTo>
                      <a:pt x="25" y="10"/>
                    </a:lnTo>
                    <a:lnTo>
                      <a:pt x="32" y="11"/>
                    </a:lnTo>
                    <a:lnTo>
                      <a:pt x="40" y="13"/>
                    </a:lnTo>
                    <a:lnTo>
                      <a:pt x="48" y="15"/>
                    </a:lnTo>
                    <a:lnTo>
                      <a:pt x="55" y="18"/>
                    </a:lnTo>
                    <a:lnTo>
                      <a:pt x="60" y="9"/>
                    </a:lnTo>
                    <a:lnTo>
                      <a:pt x="51" y="6"/>
                    </a:lnTo>
                    <a:lnTo>
                      <a:pt x="42" y="4"/>
                    </a:lnTo>
                    <a:lnTo>
                      <a:pt x="33" y="2"/>
                    </a:lnTo>
                    <a:lnTo>
                      <a:pt x="25" y="0"/>
                    </a:lnTo>
                    <a:lnTo>
                      <a:pt x="17" y="0"/>
                    </a:lnTo>
                    <a:lnTo>
                      <a:pt x="11" y="0"/>
                    </a:lnTo>
                    <a:lnTo>
                      <a:pt x="5" y="0"/>
                    </a:lnTo>
                    <a:lnTo>
                      <a:pt x="0"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75" name="Freeform 246"/>
              <p:cNvSpPr>
                <a:spLocks noChangeArrowheads="1"/>
              </p:cNvSpPr>
              <p:nvPr/>
            </p:nvSpPr>
            <p:spPr bwMode="auto">
              <a:xfrm>
                <a:off x="2090" y="95"/>
                <a:ext cx="108" cy="58"/>
              </a:xfrm>
              <a:custGeom>
                <a:avLst/>
                <a:gdLst>
                  <a:gd name="T0" fmla="*/ 8 w 108"/>
                  <a:gd name="T1" fmla="*/ 0 h 58"/>
                  <a:gd name="T2" fmla="*/ 6 w 108"/>
                  <a:gd name="T3" fmla="*/ 0 h 58"/>
                  <a:gd name="T4" fmla="*/ 3 w 108"/>
                  <a:gd name="T5" fmla="*/ 1 h 58"/>
                  <a:gd name="T6" fmla="*/ 2 w 108"/>
                  <a:gd name="T7" fmla="*/ 2 h 58"/>
                  <a:gd name="T8" fmla="*/ 1 w 108"/>
                  <a:gd name="T9" fmla="*/ 3 h 58"/>
                  <a:gd name="T10" fmla="*/ 0 w 108"/>
                  <a:gd name="T11" fmla="*/ 3653 h 58"/>
                  <a:gd name="T12" fmla="*/ 1 w 108"/>
                  <a:gd name="T13" fmla="*/ 5534 h 58"/>
                  <a:gd name="T14" fmla="*/ 4 w 108"/>
                  <a:gd name="T15" fmla="*/ 8790 h 58"/>
                  <a:gd name="T16" fmla="*/ 8 w 108"/>
                  <a:gd name="T17" fmla="*/ 11252 h 58"/>
                  <a:gd name="T18" fmla="*/ 561 w 108"/>
                  <a:gd name="T19" fmla="*/ 14407 h 58"/>
                  <a:gd name="T20" fmla="*/ 801 w 108"/>
                  <a:gd name="T21" fmla="*/ 16999 h 58"/>
                  <a:gd name="T22" fmla="*/ 1235 w 108"/>
                  <a:gd name="T23" fmla="*/ 19494 h 58"/>
                  <a:gd name="T24" fmla="*/ 1568 w 108"/>
                  <a:gd name="T25" fmla="*/ 21824 h 58"/>
                  <a:gd name="T26" fmla="*/ 2007 w 108"/>
                  <a:gd name="T27" fmla="*/ 24537 h 58"/>
                  <a:gd name="T28" fmla="*/ 2417 w 108"/>
                  <a:gd name="T29" fmla="*/ 24987 h 58"/>
                  <a:gd name="T30" fmla="*/ 2870 w 108"/>
                  <a:gd name="T31" fmla="*/ 25713 h 58"/>
                  <a:gd name="T32" fmla="*/ 3345 w 108"/>
                  <a:gd name="T33" fmla="*/ 25713 h 58"/>
                  <a:gd name="T34" fmla="*/ 3840 w 108"/>
                  <a:gd name="T35" fmla="*/ 24870 h 58"/>
                  <a:gd name="T36" fmla="*/ 4374 w 108"/>
                  <a:gd name="T37" fmla="*/ 22576 h 58"/>
                  <a:gd name="T38" fmla="*/ 4380 w 108"/>
                  <a:gd name="T39" fmla="*/ 21824 h 58"/>
                  <a:gd name="T40" fmla="*/ 4382 w 108"/>
                  <a:gd name="T41" fmla="*/ 21178 h 58"/>
                  <a:gd name="T42" fmla="*/ 4380 w 108"/>
                  <a:gd name="T43" fmla="*/ 20788 h 58"/>
                  <a:gd name="T44" fmla="*/ 4380 w 108"/>
                  <a:gd name="T45" fmla="*/ 19494 h 58"/>
                  <a:gd name="T46" fmla="*/ 4152 w 108"/>
                  <a:gd name="T47" fmla="*/ 16999 h 58"/>
                  <a:gd name="T48" fmla="*/ 3934 w 108"/>
                  <a:gd name="T49" fmla="*/ 14407 h 58"/>
                  <a:gd name="T50" fmla="*/ 3725 w 108"/>
                  <a:gd name="T51" fmla="*/ 11252 h 58"/>
                  <a:gd name="T52" fmla="*/ 3345 w 108"/>
                  <a:gd name="T53" fmla="*/ 9070 h 58"/>
                  <a:gd name="T54" fmla="*/ 3002 w 108"/>
                  <a:gd name="T55" fmla="*/ 5534 h 58"/>
                  <a:gd name="T56" fmla="*/ 2693 w 108"/>
                  <a:gd name="T57" fmla="*/ 3960 h 58"/>
                  <a:gd name="T58" fmla="*/ 2290 w 108"/>
                  <a:gd name="T59" fmla="*/ 87 h 58"/>
                  <a:gd name="T60" fmla="*/ 2007 w 108"/>
                  <a:gd name="T61" fmla="*/ 3 h 58"/>
                  <a:gd name="T62" fmla="*/ 1618 w 108"/>
                  <a:gd name="T63" fmla="*/ 1 h 58"/>
                  <a:gd name="T64" fmla="*/ 1334 w 108"/>
                  <a:gd name="T65" fmla="*/ 1 h 58"/>
                  <a:gd name="T66" fmla="*/ 994 w 108"/>
                  <a:gd name="T67" fmla="*/ 0 h 58"/>
                  <a:gd name="T68" fmla="*/ 680 w 108"/>
                  <a:gd name="T69" fmla="*/ 0 h 58"/>
                  <a:gd name="T70" fmla="*/ 532 w 108"/>
                  <a:gd name="T71" fmla="*/ 0 h 58"/>
                  <a:gd name="T72" fmla="*/ 8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8" y="0"/>
                    </a:moveTo>
                    <a:lnTo>
                      <a:pt x="6" y="0"/>
                    </a:lnTo>
                    <a:lnTo>
                      <a:pt x="3" y="1"/>
                    </a:lnTo>
                    <a:lnTo>
                      <a:pt x="2" y="2"/>
                    </a:lnTo>
                    <a:lnTo>
                      <a:pt x="1" y="3"/>
                    </a:lnTo>
                    <a:lnTo>
                      <a:pt x="0" y="8"/>
                    </a:lnTo>
                    <a:lnTo>
                      <a:pt x="1" y="13"/>
                    </a:lnTo>
                    <a:lnTo>
                      <a:pt x="4" y="19"/>
                    </a:lnTo>
                    <a:lnTo>
                      <a:pt x="8" y="25"/>
                    </a:lnTo>
                    <a:lnTo>
                      <a:pt x="14" y="32"/>
                    </a:lnTo>
                    <a:lnTo>
                      <a:pt x="21" y="38"/>
                    </a:lnTo>
                    <a:lnTo>
                      <a:pt x="30" y="44"/>
                    </a:lnTo>
                    <a:lnTo>
                      <a:pt x="39" y="49"/>
                    </a:lnTo>
                    <a:lnTo>
                      <a:pt x="49" y="54"/>
                    </a:lnTo>
                    <a:lnTo>
                      <a:pt x="60" y="57"/>
                    </a:lnTo>
                    <a:lnTo>
                      <a:pt x="71" y="58"/>
                    </a:lnTo>
                    <a:lnTo>
                      <a:pt x="82" y="58"/>
                    </a:lnTo>
                    <a:lnTo>
                      <a:pt x="94" y="55"/>
                    </a:lnTo>
                    <a:lnTo>
                      <a:pt x="106" y="50"/>
                    </a:lnTo>
                    <a:lnTo>
                      <a:pt x="107" y="49"/>
                    </a:lnTo>
                    <a:lnTo>
                      <a:pt x="108" y="48"/>
                    </a:lnTo>
                    <a:lnTo>
                      <a:pt x="107" y="46"/>
                    </a:lnTo>
                    <a:lnTo>
                      <a:pt x="107" y="44"/>
                    </a:lnTo>
                    <a:lnTo>
                      <a:pt x="102" y="38"/>
                    </a:lnTo>
                    <a:lnTo>
                      <a:pt x="97" y="32"/>
                    </a:lnTo>
                    <a:lnTo>
                      <a:pt x="91" y="25"/>
                    </a:lnTo>
                    <a:lnTo>
                      <a:pt x="82" y="20"/>
                    </a:lnTo>
                    <a:lnTo>
                      <a:pt x="74" y="13"/>
                    </a:lnTo>
                    <a:lnTo>
                      <a:pt x="65" y="9"/>
                    </a:lnTo>
                    <a:lnTo>
                      <a:pt x="57" y="5"/>
                    </a:lnTo>
                    <a:lnTo>
                      <a:pt x="49" y="3"/>
                    </a:lnTo>
                    <a:lnTo>
                      <a:pt x="40" y="1"/>
                    </a:lnTo>
                    <a:lnTo>
                      <a:pt x="33" y="1"/>
                    </a:lnTo>
                    <a:lnTo>
                      <a:pt x="25" y="0"/>
                    </a:lnTo>
                    <a:lnTo>
                      <a:pt x="18" y="0"/>
                    </a:lnTo>
                    <a:lnTo>
                      <a:pt x="13"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76" name="Freeform 247"/>
              <p:cNvSpPr>
                <a:spLocks noChangeArrowheads="1"/>
              </p:cNvSpPr>
              <p:nvPr/>
            </p:nvSpPr>
            <p:spPr bwMode="auto">
              <a:xfrm>
                <a:off x="2085" y="90"/>
                <a:ext cx="113" cy="67"/>
              </a:xfrm>
              <a:custGeom>
                <a:avLst/>
                <a:gdLst>
                  <a:gd name="T0" fmla="*/ 7306 w 112"/>
                  <a:gd name="T1" fmla="*/ 10266 h 67"/>
                  <a:gd name="T2" fmla="*/ 6532 w 112"/>
                  <a:gd name="T3" fmla="*/ 11247 h 67"/>
                  <a:gd name="T4" fmla="*/ 5786 w 112"/>
                  <a:gd name="T5" fmla="*/ 11852 h 67"/>
                  <a:gd name="T6" fmla="*/ 5079 w 112"/>
                  <a:gd name="T7" fmla="*/ 11852 h 67"/>
                  <a:gd name="T8" fmla="*/ 4325 w 112"/>
                  <a:gd name="T9" fmla="*/ 11804 h 67"/>
                  <a:gd name="T10" fmla="*/ 3746 w 112"/>
                  <a:gd name="T11" fmla="*/ 10986 h 67"/>
                  <a:gd name="T12" fmla="*/ 3052 w 112"/>
                  <a:gd name="T13" fmla="*/ 10198 h 67"/>
                  <a:gd name="T14" fmla="*/ 2449 w 112"/>
                  <a:gd name="T15" fmla="*/ 9458 h 67"/>
                  <a:gd name="T16" fmla="*/ 1922 w 112"/>
                  <a:gd name="T17" fmla="*/ 7843 h 67"/>
                  <a:gd name="T18" fmla="*/ 1420 w 112"/>
                  <a:gd name="T19" fmla="*/ 6671 h 67"/>
                  <a:gd name="T20" fmla="*/ 1048 w 112"/>
                  <a:gd name="T21" fmla="*/ 5370 h 67"/>
                  <a:gd name="T22" fmla="*/ 777 w 112"/>
                  <a:gd name="T23" fmla="*/ 4323 h 67"/>
                  <a:gd name="T24" fmla="*/ 687 w 112"/>
                  <a:gd name="T25" fmla="*/ 3032 h 67"/>
                  <a:gd name="T26" fmla="*/ 648 w 112"/>
                  <a:gd name="T27" fmla="*/ 2445 h 67"/>
                  <a:gd name="T28" fmla="*/ 687 w 112"/>
                  <a:gd name="T29" fmla="*/ 1961 h 67"/>
                  <a:gd name="T30" fmla="*/ 727 w 112"/>
                  <a:gd name="T31" fmla="*/ 1827 h 67"/>
                  <a:gd name="T32" fmla="*/ 822 w 112"/>
                  <a:gd name="T33" fmla="*/ 1827 h 67"/>
                  <a:gd name="T34" fmla="*/ 822 w 112"/>
                  <a:gd name="T35" fmla="*/ 0 h 67"/>
                  <a:gd name="T36" fmla="*/ 687 w 112"/>
                  <a:gd name="T37" fmla="*/ 0 h 67"/>
                  <a:gd name="T38" fmla="*/ 6 w 112"/>
                  <a:gd name="T39" fmla="*/ 2 h 67"/>
                  <a:gd name="T40" fmla="*/ 3 w 112"/>
                  <a:gd name="T41" fmla="*/ 4 h 67"/>
                  <a:gd name="T42" fmla="*/ 1 w 112"/>
                  <a:gd name="T43" fmla="*/ 1582 h 67"/>
                  <a:gd name="T44" fmla="*/ 0 w 112"/>
                  <a:gd name="T45" fmla="*/ 2445 h 67"/>
                  <a:gd name="T46" fmla="*/ 1 w 112"/>
                  <a:gd name="T47" fmla="*/ 3769 h 67"/>
                  <a:gd name="T48" fmla="*/ 4 w 112"/>
                  <a:gd name="T49" fmla="*/ 5314 h 67"/>
                  <a:gd name="T50" fmla="*/ 687 w 112"/>
                  <a:gd name="T51" fmla="*/ 6586 h 67"/>
                  <a:gd name="T52" fmla="*/ 1048 w 112"/>
                  <a:gd name="T53" fmla="*/ 8168 h 67"/>
                  <a:gd name="T54" fmla="*/ 1603 w 112"/>
                  <a:gd name="T55" fmla="*/ 9558 h 67"/>
                  <a:gd name="T56" fmla="*/ 2089 w 112"/>
                  <a:gd name="T57" fmla="*/ 10903 h 67"/>
                  <a:gd name="T58" fmla="*/ 2828 w 112"/>
                  <a:gd name="T59" fmla="*/ 11852 h 67"/>
                  <a:gd name="T60" fmla="*/ 3444 w 112"/>
                  <a:gd name="T61" fmla="*/ 12739 h 67"/>
                  <a:gd name="T62" fmla="*/ 4233 w 112"/>
                  <a:gd name="T63" fmla="*/ 13526 h 67"/>
                  <a:gd name="T64" fmla="*/ 5079 w 112"/>
                  <a:gd name="T65" fmla="*/ 13611 h 67"/>
                  <a:gd name="T66" fmla="*/ 5856 w 112"/>
                  <a:gd name="T67" fmla="*/ 13611 h 67"/>
                  <a:gd name="T68" fmla="*/ 6657 w 112"/>
                  <a:gd name="T69" fmla="*/ 12973 h 67"/>
                  <a:gd name="T70" fmla="*/ 7515 w 112"/>
                  <a:gd name="T71" fmla="*/ 12081 h 67"/>
                  <a:gd name="T72" fmla="*/ 7306 w 112"/>
                  <a:gd name="T73" fmla="*/ 10266 h 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2"/>
                  <a:gd name="T112" fmla="*/ 0 h 67"/>
                  <a:gd name="T113" fmla="*/ 112 w 112"/>
                  <a:gd name="T114" fmla="*/ 67 h 6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2" h="67">
                    <a:moveTo>
                      <a:pt x="108" y="51"/>
                    </a:moveTo>
                    <a:lnTo>
                      <a:pt x="97" y="56"/>
                    </a:lnTo>
                    <a:lnTo>
                      <a:pt x="86" y="59"/>
                    </a:lnTo>
                    <a:lnTo>
                      <a:pt x="75" y="59"/>
                    </a:lnTo>
                    <a:lnTo>
                      <a:pt x="64" y="58"/>
                    </a:lnTo>
                    <a:lnTo>
                      <a:pt x="55" y="54"/>
                    </a:lnTo>
                    <a:lnTo>
                      <a:pt x="45" y="50"/>
                    </a:lnTo>
                    <a:lnTo>
                      <a:pt x="36" y="46"/>
                    </a:lnTo>
                    <a:lnTo>
                      <a:pt x="28" y="39"/>
                    </a:lnTo>
                    <a:lnTo>
                      <a:pt x="21" y="33"/>
                    </a:lnTo>
                    <a:lnTo>
                      <a:pt x="16" y="27"/>
                    </a:lnTo>
                    <a:lnTo>
                      <a:pt x="11" y="21"/>
                    </a:lnTo>
                    <a:lnTo>
                      <a:pt x="9" y="16"/>
                    </a:lnTo>
                    <a:lnTo>
                      <a:pt x="8" y="13"/>
                    </a:lnTo>
                    <a:lnTo>
                      <a:pt x="9" y="10"/>
                    </a:lnTo>
                    <a:lnTo>
                      <a:pt x="10" y="9"/>
                    </a:lnTo>
                    <a:lnTo>
                      <a:pt x="12" y="9"/>
                    </a:lnTo>
                    <a:lnTo>
                      <a:pt x="12" y="0"/>
                    </a:lnTo>
                    <a:lnTo>
                      <a:pt x="9" y="0"/>
                    </a:lnTo>
                    <a:lnTo>
                      <a:pt x="6" y="2"/>
                    </a:lnTo>
                    <a:lnTo>
                      <a:pt x="3" y="4"/>
                    </a:lnTo>
                    <a:lnTo>
                      <a:pt x="1" y="7"/>
                    </a:lnTo>
                    <a:lnTo>
                      <a:pt x="0" y="13"/>
                    </a:lnTo>
                    <a:lnTo>
                      <a:pt x="1" y="19"/>
                    </a:lnTo>
                    <a:lnTo>
                      <a:pt x="4" y="26"/>
                    </a:lnTo>
                    <a:lnTo>
                      <a:pt x="9" y="32"/>
                    </a:lnTo>
                    <a:lnTo>
                      <a:pt x="16" y="40"/>
                    </a:lnTo>
                    <a:lnTo>
                      <a:pt x="23" y="47"/>
                    </a:lnTo>
                    <a:lnTo>
                      <a:pt x="31" y="53"/>
                    </a:lnTo>
                    <a:lnTo>
                      <a:pt x="41" y="59"/>
                    </a:lnTo>
                    <a:lnTo>
                      <a:pt x="51" y="63"/>
                    </a:lnTo>
                    <a:lnTo>
                      <a:pt x="63" y="66"/>
                    </a:lnTo>
                    <a:lnTo>
                      <a:pt x="75" y="67"/>
                    </a:lnTo>
                    <a:lnTo>
                      <a:pt x="87" y="67"/>
                    </a:lnTo>
                    <a:lnTo>
                      <a:pt x="99" y="64"/>
                    </a:lnTo>
                    <a:lnTo>
                      <a:pt x="112" y="60"/>
                    </a:lnTo>
                    <a:lnTo>
                      <a:pt x="108"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77" name="Freeform 248"/>
              <p:cNvSpPr>
                <a:spLocks noChangeArrowheads="1"/>
              </p:cNvSpPr>
              <p:nvPr/>
            </p:nvSpPr>
            <p:spPr bwMode="auto">
              <a:xfrm>
                <a:off x="2156" y="100"/>
                <a:ext cx="46" cy="52"/>
              </a:xfrm>
              <a:custGeom>
                <a:avLst/>
                <a:gdLst>
                  <a:gd name="T0" fmla="*/ 0 w 49"/>
                  <a:gd name="T1" fmla="*/ 3612 h 51"/>
                  <a:gd name="T2" fmla="*/ 389 w 49"/>
                  <a:gd name="T3" fmla="*/ 4884 h 51"/>
                  <a:gd name="T4" fmla="*/ 628 w 49"/>
                  <a:gd name="T5" fmla="*/ 7665 h 51"/>
                  <a:gd name="T6" fmla="*/ 1009 w 49"/>
                  <a:gd name="T7" fmla="*/ 10394 h 51"/>
                  <a:gd name="T8" fmla="*/ 1208 w 49"/>
                  <a:gd name="T9" fmla="*/ 12725 h 51"/>
                  <a:gd name="T10" fmla="*/ 1403 w 49"/>
                  <a:gd name="T11" fmla="*/ 15046 h 51"/>
                  <a:gd name="T12" fmla="*/ 1531 w 49"/>
                  <a:gd name="T13" fmla="*/ 17195 h 51"/>
                  <a:gd name="T14" fmla="*/ 1531 w 49"/>
                  <a:gd name="T15" fmla="*/ 17486 h 51"/>
                  <a:gd name="T16" fmla="*/ 1626 w 49"/>
                  <a:gd name="T17" fmla="*/ 17486 h 51"/>
                  <a:gd name="T18" fmla="*/ 1626 w 49"/>
                  <a:gd name="T19" fmla="*/ 17195 h 51"/>
                  <a:gd name="T20" fmla="*/ 1780 w 49"/>
                  <a:gd name="T21" fmla="*/ 20481 h 51"/>
                  <a:gd name="T22" fmla="*/ 1888 w 49"/>
                  <a:gd name="T23" fmla="*/ 18985 h 51"/>
                  <a:gd name="T24" fmla="*/ 1907 w 49"/>
                  <a:gd name="T25" fmla="*/ 17605 h 51"/>
                  <a:gd name="T26" fmla="*/ 1888 w 49"/>
                  <a:gd name="T27" fmla="*/ 16330 h 51"/>
                  <a:gd name="T28" fmla="*/ 1831 w 49"/>
                  <a:gd name="T29" fmla="*/ 15125 h 51"/>
                  <a:gd name="T30" fmla="*/ 1724 w 49"/>
                  <a:gd name="T31" fmla="*/ 12725 h 51"/>
                  <a:gd name="T32" fmla="*/ 1443 w 49"/>
                  <a:gd name="T33" fmla="*/ 9628 h 51"/>
                  <a:gd name="T34" fmla="*/ 1208 w 49"/>
                  <a:gd name="T35" fmla="*/ 7120 h 51"/>
                  <a:gd name="T36" fmla="*/ 897 w 49"/>
                  <a:gd name="T37" fmla="*/ 4214 h 51"/>
                  <a:gd name="T38" fmla="*/ 494 w 49"/>
                  <a:gd name="T39" fmla="*/ 119 h 51"/>
                  <a:gd name="T40" fmla="*/ 5 w 49"/>
                  <a:gd name="T41" fmla="*/ 0 h 51"/>
                  <a:gd name="T42" fmla="*/ 0 w 49"/>
                  <a:gd name="T43" fmla="*/ 3612 h 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51"/>
                  <a:gd name="T68" fmla="*/ 49 w 49"/>
                  <a:gd name="T69" fmla="*/ 51 h 5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51">
                    <a:moveTo>
                      <a:pt x="0" y="9"/>
                    </a:moveTo>
                    <a:lnTo>
                      <a:pt x="9" y="13"/>
                    </a:lnTo>
                    <a:lnTo>
                      <a:pt x="17" y="19"/>
                    </a:lnTo>
                    <a:lnTo>
                      <a:pt x="25" y="26"/>
                    </a:lnTo>
                    <a:lnTo>
                      <a:pt x="31" y="31"/>
                    </a:lnTo>
                    <a:lnTo>
                      <a:pt x="36" y="37"/>
                    </a:lnTo>
                    <a:lnTo>
                      <a:pt x="39" y="42"/>
                    </a:lnTo>
                    <a:lnTo>
                      <a:pt x="39" y="43"/>
                    </a:lnTo>
                    <a:lnTo>
                      <a:pt x="41" y="43"/>
                    </a:lnTo>
                    <a:lnTo>
                      <a:pt x="41" y="42"/>
                    </a:lnTo>
                    <a:lnTo>
                      <a:pt x="45" y="51"/>
                    </a:lnTo>
                    <a:lnTo>
                      <a:pt x="48" y="47"/>
                    </a:lnTo>
                    <a:lnTo>
                      <a:pt x="49" y="44"/>
                    </a:lnTo>
                    <a:lnTo>
                      <a:pt x="48" y="41"/>
                    </a:lnTo>
                    <a:lnTo>
                      <a:pt x="47" y="38"/>
                    </a:lnTo>
                    <a:lnTo>
                      <a:pt x="44" y="31"/>
                    </a:lnTo>
                    <a:lnTo>
                      <a:pt x="37" y="24"/>
                    </a:lnTo>
                    <a:lnTo>
                      <a:pt x="31" y="18"/>
                    </a:lnTo>
                    <a:lnTo>
                      <a:pt x="23" y="11"/>
                    </a:lnTo>
                    <a:lnTo>
                      <a:pt x="13" y="6"/>
                    </a:lnTo>
                    <a:lnTo>
                      <a:pt x="5"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78" name="Freeform 249"/>
              <p:cNvSpPr>
                <a:spLocks noChangeArrowheads="1"/>
              </p:cNvSpPr>
              <p:nvPr/>
            </p:nvSpPr>
            <p:spPr bwMode="auto">
              <a:xfrm>
                <a:off x="2097" y="90"/>
                <a:ext cx="58" cy="14"/>
              </a:xfrm>
              <a:custGeom>
                <a:avLst/>
                <a:gdLst>
                  <a:gd name="T0" fmla="*/ 0 w 60"/>
                  <a:gd name="T1" fmla="*/ 2383 h 18"/>
                  <a:gd name="T2" fmla="*/ 5 w 60"/>
                  <a:gd name="T3" fmla="*/ 2383 h 18"/>
                  <a:gd name="T4" fmla="*/ 669 w 60"/>
                  <a:gd name="T5" fmla="*/ 2383 h 18"/>
                  <a:gd name="T6" fmla="*/ 1051 w 60"/>
                  <a:gd name="T7" fmla="*/ 2383 h 18"/>
                  <a:gd name="T8" fmla="*/ 1649 w 60"/>
                  <a:gd name="T9" fmla="*/ 2649 h 18"/>
                  <a:gd name="T10" fmla="*/ 2134 w 60"/>
                  <a:gd name="T11" fmla="*/ 2943 h 18"/>
                  <a:gd name="T12" fmla="*/ 2592 w 60"/>
                  <a:gd name="T13" fmla="*/ 3633 h 18"/>
                  <a:gd name="T14" fmla="*/ 3146 w 60"/>
                  <a:gd name="T15" fmla="*/ 4207 h 18"/>
                  <a:gd name="T16" fmla="*/ 3658 w 60"/>
                  <a:gd name="T17" fmla="*/ 4984 h 18"/>
                  <a:gd name="T18" fmla="*/ 4064 w 60"/>
                  <a:gd name="T19" fmla="*/ 2383 h 18"/>
                  <a:gd name="T20" fmla="*/ 3351 w 60"/>
                  <a:gd name="T21" fmla="*/ 1738 h 18"/>
                  <a:gd name="T22" fmla="*/ 2764 w 60"/>
                  <a:gd name="T23" fmla="*/ 2 h 18"/>
                  <a:gd name="T24" fmla="*/ 2135 w 60"/>
                  <a:gd name="T25" fmla="*/ 2 h 18"/>
                  <a:gd name="T26" fmla="*/ 1650 w 60"/>
                  <a:gd name="T27" fmla="*/ 0 h 18"/>
                  <a:gd name="T28" fmla="*/ 1051 w 60"/>
                  <a:gd name="T29" fmla="*/ 0 h 18"/>
                  <a:gd name="T30" fmla="*/ 714 w 60"/>
                  <a:gd name="T31" fmla="*/ 0 h 18"/>
                  <a:gd name="T32" fmla="*/ 5 w 60"/>
                  <a:gd name="T33" fmla="*/ 0 h 18"/>
                  <a:gd name="T34" fmla="*/ 0 w 60"/>
                  <a:gd name="T35" fmla="*/ 0 h 18"/>
                  <a:gd name="T36" fmla="*/ 0 w 60"/>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0"/>
                  <a:gd name="T58" fmla="*/ 0 h 18"/>
                  <a:gd name="T59" fmla="*/ 60 w 60"/>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0" h="18">
                    <a:moveTo>
                      <a:pt x="0" y="9"/>
                    </a:moveTo>
                    <a:lnTo>
                      <a:pt x="5" y="9"/>
                    </a:lnTo>
                    <a:lnTo>
                      <a:pt x="10" y="9"/>
                    </a:lnTo>
                    <a:lnTo>
                      <a:pt x="17" y="9"/>
                    </a:lnTo>
                    <a:lnTo>
                      <a:pt x="24" y="10"/>
                    </a:lnTo>
                    <a:lnTo>
                      <a:pt x="32" y="11"/>
                    </a:lnTo>
                    <a:lnTo>
                      <a:pt x="39" y="13"/>
                    </a:lnTo>
                    <a:lnTo>
                      <a:pt x="48" y="15"/>
                    </a:lnTo>
                    <a:lnTo>
                      <a:pt x="55" y="18"/>
                    </a:lnTo>
                    <a:lnTo>
                      <a:pt x="60" y="9"/>
                    </a:lnTo>
                    <a:lnTo>
                      <a:pt x="50" y="6"/>
                    </a:lnTo>
                    <a:lnTo>
                      <a:pt x="42" y="4"/>
                    </a:lnTo>
                    <a:lnTo>
                      <a:pt x="33" y="2"/>
                    </a:lnTo>
                    <a:lnTo>
                      <a:pt x="25" y="0"/>
                    </a:lnTo>
                    <a:lnTo>
                      <a:pt x="17" y="0"/>
                    </a:lnTo>
                    <a:lnTo>
                      <a:pt x="11" y="0"/>
                    </a:lnTo>
                    <a:lnTo>
                      <a:pt x="5" y="0"/>
                    </a:lnTo>
                    <a:lnTo>
                      <a:pt x="0"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79" name="Freeform 250"/>
              <p:cNvSpPr>
                <a:spLocks noChangeArrowheads="1"/>
              </p:cNvSpPr>
              <p:nvPr/>
            </p:nvSpPr>
            <p:spPr bwMode="auto">
              <a:xfrm>
                <a:off x="4623" y="95"/>
                <a:ext cx="106" cy="58"/>
              </a:xfrm>
              <a:custGeom>
                <a:avLst/>
                <a:gdLst>
                  <a:gd name="T0" fmla="*/ 8 w 107"/>
                  <a:gd name="T1" fmla="*/ 0 h 58"/>
                  <a:gd name="T2" fmla="*/ 5 w 107"/>
                  <a:gd name="T3" fmla="*/ 0 h 58"/>
                  <a:gd name="T4" fmla="*/ 3 w 107"/>
                  <a:gd name="T5" fmla="*/ 1 h 58"/>
                  <a:gd name="T6" fmla="*/ 2 w 107"/>
                  <a:gd name="T7" fmla="*/ 2 h 58"/>
                  <a:gd name="T8" fmla="*/ 0 w 107"/>
                  <a:gd name="T9" fmla="*/ 3 h 58"/>
                  <a:gd name="T10" fmla="*/ 0 w 107"/>
                  <a:gd name="T11" fmla="*/ 3653 h 58"/>
                  <a:gd name="T12" fmla="*/ 1 w 107"/>
                  <a:gd name="T13" fmla="*/ 5098 h 58"/>
                  <a:gd name="T14" fmla="*/ 3 w 107"/>
                  <a:gd name="T15" fmla="*/ 8790 h 58"/>
                  <a:gd name="T16" fmla="*/ 8 w 107"/>
                  <a:gd name="T17" fmla="*/ 11252 h 58"/>
                  <a:gd name="T18" fmla="*/ 500 w 107"/>
                  <a:gd name="T19" fmla="*/ 14407 h 58"/>
                  <a:gd name="T20" fmla="*/ 777 w 107"/>
                  <a:gd name="T21" fmla="*/ 16999 h 58"/>
                  <a:gd name="T22" fmla="*/ 1138 w 107"/>
                  <a:gd name="T23" fmla="*/ 19494 h 58"/>
                  <a:gd name="T24" fmla="*/ 1497 w 107"/>
                  <a:gd name="T25" fmla="*/ 21824 h 58"/>
                  <a:gd name="T26" fmla="*/ 1862 w 107"/>
                  <a:gd name="T27" fmla="*/ 24537 h 58"/>
                  <a:gd name="T28" fmla="*/ 2281 w 107"/>
                  <a:gd name="T29" fmla="*/ 24987 h 58"/>
                  <a:gd name="T30" fmla="*/ 2729 w 107"/>
                  <a:gd name="T31" fmla="*/ 25713 h 58"/>
                  <a:gd name="T32" fmla="*/ 3204 w 107"/>
                  <a:gd name="T33" fmla="*/ 25713 h 58"/>
                  <a:gd name="T34" fmla="*/ 3708 w 107"/>
                  <a:gd name="T35" fmla="*/ 24870 h 58"/>
                  <a:gd name="T36" fmla="*/ 4137 w 107"/>
                  <a:gd name="T37" fmla="*/ 22576 h 58"/>
                  <a:gd name="T38" fmla="*/ 4157 w 107"/>
                  <a:gd name="T39" fmla="*/ 21824 h 58"/>
                  <a:gd name="T40" fmla="*/ 4157 w 107"/>
                  <a:gd name="T41" fmla="*/ 21078 h 58"/>
                  <a:gd name="T42" fmla="*/ 4157 w 107"/>
                  <a:gd name="T43" fmla="*/ 20788 h 58"/>
                  <a:gd name="T44" fmla="*/ 4137 w 107"/>
                  <a:gd name="T45" fmla="*/ 19494 h 58"/>
                  <a:gd name="T46" fmla="*/ 3986 w 107"/>
                  <a:gd name="T47" fmla="*/ 16999 h 58"/>
                  <a:gd name="T48" fmla="*/ 3774 w 107"/>
                  <a:gd name="T49" fmla="*/ 14407 h 58"/>
                  <a:gd name="T50" fmla="*/ 3530 w 107"/>
                  <a:gd name="T51" fmla="*/ 11252 h 58"/>
                  <a:gd name="T52" fmla="*/ 3204 w 107"/>
                  <a:gd name="T53" fmla="*/ 9070 h 58"/>
                  <a:gd name="T54" fmla="*/ 2872 w 107"/>
                  <a:gd name="T55" fmla="*/ 5534 h 58"/>
                  <a:gd name="T56" fmla="*/ 2545 w 107"/>
                  <a:gd name="T57" fmla="*/ 3960 h 58"/>
                  <a:gd name="T58" fmla="*/ 2193 w 107"/>
                  <a:gd name="T59" fmla="*/ 87 h 58"/>
                  <a:gd name="T60" fmla="*/ 1862 w 107"/>
                  <a:gd name="T61" fmla="*/ 3 h 58"/>
                  <a:gd name="T62" fmla="*/ 1549 w 107"/>
                  <a:gd name="T63" fmla="*/ 1 h 58"/>
                  <a:gd name="T64" fmla="*/ 1271 w 107"/>
                  <a:gd name="T65" fmla="*/ 1 h 58"/>
                  <a:gd name="T66" fmla="*/ 914 w 107"/>
                  <a:gd name="T67" fmla="*/ 0 h 58"/>
                  <a:gd name="T68" fmla="*/ 660 w 107"/>
                  <a:gd name="T69" fmla="*/ 0 h 58"/>
                  <a:gd name="T70" fmla="*/ 474 w 107"/>
                  <a:gd name="T71" fmla="*/ 0 h 58"/>
                  <a:gd name="T72" fmla="*/ 8 w 107"/>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7"/>
                  <a:gd name="T112" fmla="*/ 0 h 58"/>
                  <a:gd name="T113" fmla="*/ 107 w 107"/>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7" h="58">
                    <a:moveTo>
                      <a:pt x="8" y="0"/>
                    </a:moveTo>
                    <a:lnTo>
                      <a:pt x="5" y="0"/>
                    </a:lnTo>
                    <a:lnTo>
                      <a:pt x="3" y="1"/>
                    </a:lnTo>
                    <a:lnTo>
                      <a:pt x="2" y="2"/>
                    </a:lnTo>
                    <a:lnTo>
                      <a:pt x="0" y="3"/>
                    </a:lnTo>
                    <a:lnTo>
                      <a:pt x="0" y="8"/>
                    </a:lnTo>
                    <a:lnTo>
                      <a:pt x="1" y="12"/>
                    </a:lnTo>
                    <a:lnTo>
                      <a:pt x="3" y="19"/>
                    </a:lnTo>
                    <a:lnTo>
                      <a:pt x="8" y="25"/>
                    </a:lnTo>
                    <a:lnTo>
                      <a:pt x="13" y="32"/>
                    </a:lnTo>
                    <a:lnTo>
                      <a:pt x="21" y="38"/>
                    </a:lnTo>
                    <a:lnTo>
                      <a:pt x="29" y="44"/>
                    </a:lnTo>
                    <a:lnTo>
                      <a:pt x="39" y="49"/>
                    </a:lnTo>
                    <a:lnTo>
                      <a:pt x="48" y="54"/>
                    </a:lnTo>
                    <a:lnTo>
                      <a:pt x="59" y="57"/>
                    </a:lnTo>
                    <a:lnTo>
                      <a:pt x="71" y="58"/>
                    </a:lnTo>
                    <a:lnTo>
                      <a:pt x="82" y="58"/>
                    </a:lnTo>
                    <a:lnTo>
                      <a:pt x="94" y="55"/>
                    </a:lnTo>
                    <a:lnTo>
                      <a:pt x="106" y="50"/>
                    </a:lnTo>
                    <a:lnTo>
                      <a:pt x="107" y="49"/>
                    </a:lnTo>
                    <a:lnTo>
                      <a:pt x="107" y="47"/>
                    </a:lnTo>
                    <a:lnTo>
                      <a:pt x="107" y="46"/>
                    </a:lnTo>
                    <a:lnTo>
                      <a:pt x="106" y="44"/>
                    </a:lnTo>
                    <a:lnTo>
                      <a:pt x="102" y="38"/>
                    </a:lnTo>
                    <a:lnTo>
                      <a:pt x="97" y="32"/>
                    </a:lnTo>
                    <a:lnTo>
                      <a:pt x="91" y="25"/>
                    </a:lnTo>
                    <a:lnTo>
                      <a:pt x="82" y="20"/>
                    </a:lnTo>
                    <a:lnTo>
                      <a:pt x="74" y="13"/>
                    </a:lnTo>
                    <a:lnTo>
                      <a:pt x="65" y="9"/>
                    </a:lnTo>
                    <a:lnTo>
                      <a:pt x="57" y="5"/>
                    </a:lnTo>
                    <a:lnTo>
                      <a:pt x="48" y="3"/>
                    </a:lnTo>
                    <a:lnTo>
                      <a:pt x="40" y="1"/>
                    </a:lnTo>
                    <a:lnTo>
                      <a:pt x="33" y="1"/>
                    </a:lnTo>
                    <a:lnTo>
                      <a:pt x="24" y="0"/>
                    </a:lnTo>
                    <a:lnTo>
                      <a:pt x="18" y="0"/>
                    </a:lnTo>
                    <a:lnTo>
                      <a:pt x="12"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80" name="Freeform 251"/>
              <p:cNvSpPr>
                <a:spLocks noChangeArrowheads="1"/>
              </p:cNvSpPr>
              <p:nvPr/>
            </p:nvSpPr>
            <p:spPr bwMode="auto">
              <a:xfrm>
                <a:off x="4618" y="90"/>
                <a:ext cx="114" cy="67"/>
              </a:xfrm>
              <a:custGeom>
                <a:avLst/>
                <a:gdLst>
                  <a:gd name="T0" fmla="*/ 3672 w 114"/>
                  <a:gd name="T1" fmla="*/ 10266 h 67"/>
                  <a:gd name="T2" fmla="*/ 3315 w 114"/>
                  <a:gd name="T3" fmla="*/ 11022 h 67"/>
                  <a:gd name="T4" fmla="*/ 2942 w 114"/>
                  <a:gd name="T5" fmla="*/ 11852 h 67"/>
                  <a:gd name="T6" fmla="*/ 2565 w 114"/>
                  <a:gd name="T7" fmla="*/ 11852 h 67"/>
                  <a:gd name="T8" fmla="*/ 2199 w 114"/>
                  <a:gd name="T9" fmla="*/ 11804 h 67"/>
                  <a:gd name="T10" fmla="*/ 1884 w 114"/>
                  <a:gd name="T11" fmla="*/ 10986 h 67"/>
                  <a:gd name="T12" fmla="*/ 1591 w 114"/>
                  <a:gd name="T13" fmla="*/ 10198 h 67"/>
                  <a:gd name="T14" fmla="*/ 1231 w 114"/>
                  <a:gd name="T15" fmla="*/ 9458 h 67"/>
                  <a:gd name="T16" fmla="*/ 1017 w 114"/>
                  <a:gd name="T17" fmla="*/ 7843 h 67"/>
                  <a:gd name="T18" fmla="*/ 736 w 114"/>
                  <a:gd name="T19" fmla="*/ 6671 h 67"/>
                  <a:gd name="T20" fmla="*/ 542 w 114"/>
                  <a:gd name="T21" fmla="*/ 5370 h 67"/>
                  <a:gd name="T22" fmla="*/ 441 w 114"/>
                  <a:gd name="T23" fmla="*/ 4323 h 67"/>
                  <a:gd name="T24" fmla="*/ 399 w 114"/>
                  <a:gd name="T25" fmla="*/ 3032 h 67"/>
                  <a:gd name="T26" fmla="*/ 379 w 114"/>
                  <a:gd name="T27" fmla="*/ 2445 h 67"/>
                  <a:gd name="T28" fmla="*/ 379 w 114"/>
                  <a:gd name="T29" fmla="*/ 1961 h 67"/>
                  <a:gd name="T30" fmla="*/ 399 w 114"/>
                  <a:gd name="T31" fmla="*/ 1961 h 67"/>
                  <a:gd name="T32" fmla="*/ 419 w 114"/>
                  <a:gd name="T33" fmla="*/ 1827 h 67"/>
                  <a:gd name="T34" fmla="*/ 464 w 114"/>
                  <a:gd name="T35" fmla="*/ 1827 h 67"/>
                  <a:gd name="T36" fmla="*/ 464 w 114"/>
                  <a:gd name="T37" fmla="*/ 0 h 67"/>
                  <a:gd name="T38" fmla="*/ 399 w 114"/>
                  <a:gd name="T39" fmla="*/ 0 h 67"/>
                  <a:gd name="T40" fmla="*/ 7 w 114"/>
                  <a:gd name="T41" fmla="*/ 2 h 67"/>
                  <a:gd name="T42" fmla="*/ 5 w 114"/>
                  <a:gd name="T43" fmla="*/ 4 h 67"/>
                  <a:gd name="T44" fmla="*/ 3 w 114"/>
                  <a:gd name="T45" fmla="*/ 1582 h 67"/>
                  <a:gd name="T46" fmla="*/ 0 w 114"/>
                  <a:gd name="T47" fmla="*/ 2445 h 67"/>
                  <a:gd name="T48" fmla="*/ 3 w 114"/>
                  <a:gd name="T49" fmla="*/ 3769 h 67"/>
                  <a:gd name="T50" fmla="*/ 6 w 114"/>
                  <a:gd name="T51" fmla="*/ 5314 h 67"/>
                  <a:gd name="T52" fmla="*/ 379 w 114"/>
                  <a:gd name="T53" fmla="*/ 6586 h 67"/>
                  <a:gd name="T54" fmla="*/ 515 w 114"/>
                  <a:gd name="T55" fmla="*/ 8168 h 67"/>
                  <a:gd name="T56" fmla="*/ 775 w 114"/>
                  <a:gd name="T57" fmla="*/ 9558 h 67"/>
                  <a:gd name="T58" fmla="*/ 1110 w 114"/>
                  <a:gd name="T59" fmla="*/ 10903 h 67"/>
                  <a:gd name="T60" fmla="*/ 1435 w 114"/>
                  <a:gd name="T61" fmla="*/ 11852 h 67"/>
                  <a:gd name="T62" fmla="*/ 1789 w 114"/>
                  <a:gd name="T63" fmla="*/ 12739 h 67"/>
                  <a:gd name="T64" fmla="*/ 2195 w 114"/>
                  <a:gd name="T65" fmla="*/ 13526 h 67"/>
                  <a:gd name="T66" fmla="*/ 2565 w 114"/>
                  <a:gd name="T67" fmla="*/ 13611 h 67"/>
                  <a:gd name="T68" fmla="*/ 2988 w 114"/>
                  <a:gd name="T69" fmla="*/ 13611 h 67"/>
                  <a:gd name="T70" fmla="*/ 3375 w 114"/>
                  <a:gd name="T71" fmla="*/ 12973 h 67"/>
                  <a:gd name="T72" fmla="*/ 3860 w 114"/>
                  <a:gd name="T73" fmla="*/ 12081 h 67"/>
                  <a:gd name="T74" fmla="*/ 3672 w 114"/>
                  <a:gd name="T75" fmla="*/ 10266 h 6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4"/>
                  <a:gd name="T115" fmla="*/ 0 h 67"/>
                  <a:gd name="T116" fmla="*/ 114 w 114"/>
                  <a:gd name="T117" fmla="*/ 67 h 6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4" h="67">
                    <a:moveTo>
                      <a:pt x="109" y="51"/>
                    </a:moveTo>
                    <a:lnTo>
                      <a:pt x="99" y="55"/>
                    </a:lnTo>
                    <a:lnTo>
                      <a:pt x="87" y="59"/>
                    </a:lnTo>
                    <a:lnTo>
                      <a:pt x="77" y="59"/>
                    </a:lnTo>
                    <a:lnTo>
                      <a:pt x="66" y="58"/>
                    </a:lnTo>
                    <a:lnTo>
                      <a:pt x="57" y="54"/>
                    </a:lnTo>
                    <a:lnTo>
                      <a:pt x="47" y="50"/>
                    </a:lnTo>
                    <a:lnTo>
                      <a:pt x="37" y="46"/>
                    </a:lnTo>
                    <a:lnTo>
                      <a:pt x="30" y="39"/>
                    </a:lnTo>
                    <a:lnTo>
                      <a:pt x="23" y="33"/>
                    </a:lnTo>
                    <a:lnTo>
                      <a:pt x="17" y="27"/>
                    </a:lnTo>
                    <a:lnTo>
                      <a:pt x="13" y="21"/>
                    </a:lnTo>
                    <a:lnTo>
                      <a:pt x="11" y="16"/>
                    </a:lnTo>
                    <a:lnTo>
                      <a:pt x="10" y="13"/>
                    </a:lnTo>
                    <a:lnTo>
                      <a:pt x="10" y="10"/>
                    </a:lnTo>
                    <a:lnTo>
                      <a:pt x="11" y="10"/>
                    </a:lnTo>
                    <a:lnTo>
                      <a:pt x="12" y="9"/>
                    </a:lnTo>
                    <a:lnTo>
                      <a:pt x="14" y="9"/>
                    </a:lnTo>
                    <a:lnTo>
                      <a:pt x="14" y="0"/>
                    </a:lnTo>
                    <a:lnTo>
                      <a:pt x="11" y="0"/>
                    </a:lnTo>
                    <a:lnTo>
                      <a:pt x="7" y="2"/>
                    </a:lnTo>
                    <a:lnTo>
                      <a:pt x="5" y="4"/>
                    </a:lnTo>
                    <a:lnTo>
                      <a:pt x="3" y="7"/>
                    </a:lnTo>
                    <a:lnTo>
                      <a:pt x="0" y="13"/>
                    </a:lnTo>
                    <a:lnTo>
                      <a:pt x="3" y="19"/>
                    </a:lnTo>
                    <a:lnTo>
                      <a:pt x="6" y="26"/>
                    </a:lnTo>
                    <a:lnTo>
                      <a:pt x="10" y="32"/>
                    </a:lnTo>
                    <a:lnTo>
                      <a:pt x="16" y="40"/>
                    </a:lnTo>
                    <a:lnTo>
                      <a:pt x="24" y="47"/>
                    </a:lnTo>
                    <a:lnTo>
                      <a:pt x="33" y="53"/>
                    </a:lnTo>
                    <a:lnTo>
                      <a:pt x="43" y="59"/>
                    </a:lnTo>
                    <a:lnTo>
                      <a:pt x="53" y="63"/>
                    </a:lnTo>
                    <a:lnTo>
                      <a:pt x="65" y="66"/>
                    </a:lnTo>
                    <a:lnTo>
                      <a:pt x="77" y="67"/>
                    </a:lnTo>
                    <a:lnTo>
                      <a:pt x="88" y="67"/>
                    </a:lnTo>
                    <a:lnTo>
                      <a:pt x="101" y="64"/>
                    </a:lnTo>
                    <a:lnTo>
                      <a:pt x="114" y="60"/>
                    </a:lnTo>
                    <a:lnTo>
                      <a:pt x="109" y="5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81" name="Freeform 252"/>
              <p:cNvSpPr>
                <a:spLocks noChangeArrowheads="1"/>
              </p:cNvSpPr>
              <p:nvPr/>
            </p:nvSpPr>
            <p:spPr bwMode="auto">
              <a:xfrm>
                <a:off x="4690" y="100"/>
                <a:ext cx="46" cy="52"/>
              </a:xfrm>
              <a:custGeom>
                <a:avLst/>
                <a:gdLst>
                  <a:gd name="T0" fmla="*/ 0 w 49"/>
                  <a:gd name="T1" fmla="*/ 3612 h 51"/>
                  <a:gd name="T2" fmla="*/ 389 w 49"/>
                  <a:gd name="T3" fmla="*/ 4884 h 51"/>
                  <a:gd name="T4" fmla="*/ 628 w 49"/>
                  <a:gd name="T5" fmla="*/ 7665 h 51"/>
                  <a:gd name="T6" fmla="*/ 1009 w 49"/>
                  <a:gd name="T7" fmla="*/ 9628 h 51"/>
                  <a:gd name="T8" fmla="*/ 1208 w 49"/>
                  <a:gd name="T9" fmla="*/ 12725 h 51"/>
                  <a:gd name="T10" fmla="*/ 1403 w 49"/>
                  <a:gd name="T11" fmla="*/ 15046 h 51"/>
                  <a:gd name="T12" fmla="*/ 1531 w 49"/>
                  <a:gd name="T13" fmla="*/ 17195 h 51"/>
                  <a:gd name="T14" fmla="*/ 1531 w 49"/>
                  <a:gd name="T15" fmla="*/ 17486 h 51"/>
                  <a:gd name="T16" fmla="*/ 1579 w 49"/>
                  <a:gd name="T17" fmla="*/ 17195 h 51"/>
                  <a:gd name="T18" fmla="*/ 1780 w 49"/>
                  <a:gd name="T19" fmla="*/ 20481 h 51"/>
                  <a:gd name="T20" fmla="*/ 1888 w 49"/>
                  <a:gd name="T21" fmla="*/ 18985 h 51"/>
                  <a:gd name="T22" fmla="*/ 1907 w 49"/>
                  <a:gd name="T23" fmla="*/ 17605 h 51"/>
                  <a:gd name="T24" fmla="*/ 1888 w 49"/>
                  <a:gd name="T25" fmla="*/ 16330 h 51"/>
                  <a:gd name="T26" fmla="*/ 1831 w 49"/>
                  <a:gd name="T27" fmla="*/ 15125 h 51"/>
                  <a:gd name="T28" fmla="*/ 1693 w 49"/>
                  <a:gd name="T29" fmla="*/ 12725 h 51"/>
                  <a:gd name="T30" fmla="*/ 1443 w 49"/>
                  <a:gd name="T31" fmla="*/ 9628 h 51"/>
                  <a:gd name="T32" fmla="*/ 1173 w 49"/>
                  <a:gd name="T33" fmla="*/ 7120 h 51"/>
                  <a:gd name="T34" fmla="*/ 844 w 49"/>
                  <a:gd name="T35" fmla="*/ 4214 h 51"/>
                  <a:gd name="T36" fmla="*/ 494 w 49"/>
                  <a:gd name="T37" fmla="*/ 119 h 51"/>
                  <a:gd name="T38" fmla="*/ 3 w 49"/>
                  <a:gd name="T39" fmla="*/ 0 h 51"/>
                  <a:gd name="T40" fmla="*/ 0 w 49"/>
                  <a:gd name="T41" fmla="*/ 3612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51"/>
                  <a:gd name="T65" fmla="*/ 49 w 49"/>
                  <a:gd name="T66" fmla="*/ 51 h 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51">
                    <a:moveTo>
                      <a:pt x="0" y="9"/>
                    </a:moveTo>
                    <a:lnTo>
                      <a:pt x="9" y="13"/>
                    </a:lnTo>
                    <a:lnTo>
                      <a:pt x="17" y="19"/>
                    </a:lnTo>
                    <a:lnTo>
                      <a:pt x="25" y="24"/>
                    </a:lnTo>
                    <a:lnTo>
                      <a:pt x="31" y="31"/>
                    </a:lnTo>
                    <a:lnTo>
                      <a:pt x="36" y="37"/>
                    </a:lnTo>
                    <a:lnTo>
                      <a:pt x="39" y="42"/>
                    </a:lnTo>
                    <a:lnTo>
                      <a:pt x="39" y="43"/>
                    </a:lnTo>
                    <a:lnTo>
                      <a:pt x="40" y="42"/>
                    </a:lnTo>
                    <a:lnTo>
                      <a:pt x="45" y="51"/>
                    </a:lnTo>
                    <a:lnTo>
                      <a:pt x="48" y="47"/>
                    </a:lnTo>
                    <a:lnTo>
                      <a:pt x="49" y="44"/>
                    </a:lnTo>
                    <a:lnTo>
                      <a:pt x="48" y="41"/>
                    </a:lnTo>
                    <a:lnTo>
                      <a:pt x="47" y="38"/>
                    </a:lnTo>
                    <a:lnTo>
                      <a:pt x="43" y="31"/>
                    </a:lnTo>
                    <a:lnTo>
                      <a:pt x="37" y="24"/>
                    </a:lnTo>
                    <a:lnTo>
                      <a:pt x="30" y="18"/>
                    </a:lnTo>
                    <a:lnTo>
                      <a:pt x="22" y="11"/>
                    </a:lnTo>
                    <a:lnTo>
                      <a:pt x="13" y="6"/>
                    </a:lnTo>
                    <a:lnTo>
                      <a:pt x="3"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82" name="Freeform 253"/>
              <p:cNvSpPr>
                <a:spLocks noChangeArrowheads="1"/>
              </p:cNvSpPr>
              <p:nvPr/>
            </p:nvSpPr>
            <p:spPr bwMode="auto">
              <a:xfrm>
                <a:off x="4632" y="90"/>
                <a:ext cx="55" cy="14"/>
              </a:xfrm>
              <a:custGeom>
                <a:avLst/>
                <a:gdLst>
                  <a:gd name="T0" fmla="*/ 0 w 58"/>
                  <a:gd name="T1" fmla="*/ 2383 h 18"/>
                  <a:gd name="T2" fmla="*/ 4 w 58"/>
                  <a:gd name="T3" fmla="*/ 2383 h 18"/>
                  <a:gd name="T4" fmla="*/ 256 w 58"/>
                  <a:gd name="T5" fmla="*/ 2383 h 18"/>
                  <a:gd name="T6" fmla="*/ 346 w 58"/>
                  <a:gd name="T7" fmla="*/ 2383 h 18"/>
                  <a:gd name="T8" fmla="*/ 493 w 58"/>
                  <a:gd name="T9" fmla="*/ 2649 h 18"/>
                  <a:gd name="T10" fmla="*/ 727 w 58"/>
                  <a:gd name="T11" fmla="*/ 2943 h 18"/>
                  <a:gd name="T12" fmla="*/ 859 w 58"/>
                  <a:gd name="T13" fmla="*/ 3633 h 18"/>
                  <a:gd name="T14" fmla="*/ 1089 w 58"/>
                  <a:gd name="T15" fmla="*/ 4207 h 18"/>
                  <a:gd name="T16" fmla="*/ 1223 w 58"/>
                  <a:gd name="T17" fmla="*/ 4984 h 18"/>
                  <a:gd name="T18" fmla="*/ 1285 w 58"/>
                  <a:gd name="T19" fmla="*/ 2383 h 18"/>
                  <a:gd name="T20" fmla="*/ 1146 w 58"/>
                  <a:gd name="T21" fmla="*/ 1738 h 18"/>
                  <a:gd name="T22" fmla="*/ 903 w 58"/>
                  <a:gd name="T23" fmla="*/ 2 h 18"/>
                  <a:gd name="T24" fmla="*/ 739 w 58"/>
                  <a:gd name="T25" fmla="*/ 2 h 18"/>
                  <a:gd name="T26" fmla="*/ 545 w 58"/>
                  <a:gd name="T27" fmla="*/ 0 h 18"/>
                  <a:gd name="T28" fmla="*/ 363 w 58"/>
                  <a:gd name="T29" fmla="*/ 0 h 18"/>
                  <a:gd name="T30" fmla="*/ 256 w 58"/>
                  <a:gd name="T31" fmla="*/ 0 h 18"/>
                  <a:gd name="T32" fmla="*/ 4 w 58"/>
                  <a:gd name="T33" fmla="*/ 0 h 18"/>
                  <a:gd name="T34" fmla="*/ 0 w 58"/>
                  <a:gd name="T35" fmla="*/ 0 h 18"/>
                  <a:gd name="T36" fmla="*/ 0 w 58"/>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8"/>
                  <a:gd name="T59" fmla="*/ 58 w 5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8">
                    <a:moveTo>
                      <a:pt x="0" y="9"/>
                    </a:moveTo>
                    <a:lnTo>
                      <a:pt x="4" y="9"/>
                    </a:lnTo>
                    <a:lnTo>
                      <a:pt x="10" y="9"/>
                    </a:lnTo>
                    <a:lnTo>
                      <a:pt x="16" y="9"/>
                    </a:lnTo>
                    <a:lnTo>
                      <a:pt x="23" y="10"/>
                    </a:lnTo>
                    <a:lnTo>
                      <a:pt x="32" y="11"/>
                    </a:lnTo>
                    <a:lnTo>
                      <a:pt x="39" y="13"/>
                    </a:lnTo>
                    <a:lnTo>
                      <a:pt x="48" y="15"/>
                    </a:lnTo>
                    <a:lnTo>
                      <a:pt x="55" y="18"/>
                    </a:lnTo>
                    <a:lnTo>
                      <a:pt x="58" y="9"/>
                    </a:lnTo>
                    <a:lnTo>
                      <a:pt x="50" y="6"/>
                    </a:lnTo>
                    <a:lnTo>
                      <a:pt x="41" y="4"/>
                    </a:lnTo>
                    <a:lnTo>
                      <a:pt x="33" y="2"/>
                    </a:lnTo>
                    <a:lnTo>
                      <a:pt x="25" y="0"/>
                    </a:lnTo>
                    <a:lnTo>
                      <a:pt x="17" y="0"/>
                    </a:lnTo>
                    <a:lnTo>
                      <a:pt x="10" y="0"/>
                    </a:lnTo>
                    <a:lnTo>
                      <a:pt x="4" y="0"/>
                    </a:lnTo>
                    <a:lnTo>
                      <a:pt x="0"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83" name="Freeform 254"/>
              <p:cNvSpPr>
                <a:spLocks noChangeArrowheads="1"/>
              </p:cNvSpPr>
              <p:nvPr/>
            </p:nvSpPr>
            <p:spPr bwMode="auto">
              <a:xfrm>
                <a:off x="1415" y="97"/>
                <a:ext cx="105" cy="58"/>
              </a:xfrm>
              <a:custGeom>
                <a:avLst/>
                <a:gdLst>
                  <a:gd name="T0" fmla="*/ 8 w 107"/>
                  <a:gd name="T1" fmla="*/ 0 h 58"/>
                  <a:gd name="T2" fmla="*/ 5 w 107"/>
                  <a:gd name="T3" fmla="*/ 0 h 58"/>
                  <a:gd name="T4" fmla="*/ 3 w 107"/>
                  <a:gd name="T5" fmla="*/ 1 h 58"/>
                  <a:gd name="T6" fmla="*/ 2 w 107"/>
                  <a:gd name="T7" fmla="*/ 2 h 58"/>
                  <a:gd name="T8" fmla="*/ 0 w 107"/>
                  <a:gd name="T9" fmla="*/ 3 h 58"/>
                  <a:gd name="T10" fmla="*/ 0 w 107"/>
                  <a:gd name="T11" fmla="*/ 3653 h 58"/>
                  <a:gd name="T12" fmla="*/ 1 w 107"/>
                  <a:gd name="T13" fmla="*/ 5098 h 58"/>
                  <a:gd name="T14" fmla="*/ 3 w 107"/>
                  <a:gd name="T15" fmla="*/ 8790 h 58"/>
                  <a:gd name="T16" fmla="*/ 8 w 107"/>
                  <a:gd name="T17" fmla="*/ 11252 h 58"/>
                  <a:gd name="T18" fmla="*/ 393 w 107"/>
                  <a:gd name="T19" fmla="*/ 14407 h 58"/>
                  <a:gd name="T20" fmla="*/ 578 w 107"/>
                  <a:gd name="T21" fmla="*/ 17635 h 58"/>
                  <a:gd name="T22" fmla="*/ 836 w 107"/>
                  <a:gd name="T23" fmla="*/ 19494 h 58"/>
                  <a:gd name="T24" fmla="*/ 1099 w 107"/>
                  <a:gd name="T25" fmla="*/ 21824 h 58"/>
                  <a:gd name="T26" fmla="*/ 1365 w 107"/>
                  <a:gd name="T27" fmla="*/ 24537 h 58"/>
                  <a:gd name="T28" fmla="*/ 1681 w 107"/>
                  <a:gd name="T29" fmla="*/ 24987 h 58"/>
                  <a:gd name="T30" fmla="*/ 2002 w 107"/>
                  <a:gd name="T31" fmla="*/ 25713 h 58"/>
                  <a:gd name="T32" fmla="*/ 2355 w 107"/>
                  <a:gd name="T33" fmla="*/ 25713 h 58"/>
                  <a:gd name="T34" fmla="*/ 2734 w 107"/>
                  <a:gd name="T35" fmla="*/ 24870 h 58"/>
                  <a:gd name="T36" fmla="*/ 3048 w 107"/>
                  <a:gd name="T37" fmla="*/ 22892 h 58"/>
                  <a:gd name="T38" fmla="*/ 3059 w 107"/>
                  <a:gd name="T39" fmla="*/ 21824 h 58"/>
                  <a:gd name="T40" fmla="*/ 3059 w 107"/>
                  <a:gd name="T41" fmla="*/ 21078 h 58"/>
                  <a:gd name="T42" fmla="*/ 3059 w 107"/>
                  <a:gd name="T43" fmla="*/ 20788 h 58"/>
                  <a:gd name="T44" fmla="*/ 3048 w 107"/>
                  <a:gd name="T45" fmla="*/ 19494 h 58"/>
                  <a:gd name="T46" fmla="*/ 2932 w 107"/>
                  <a:gd name="T47" fmla="*/ 17635 h 58"/>
                  <a:gd name="T48" fmla="*/ 2772 w 107"/>
                  <a:gd name="T49" fmla="*/ 14407 h 58"/>
                  <a:gd name="T50" fmla="*/ 2596 w 107"/>
                  <a:gd name="T51" fmla="*/ 11252 h 58"/>
                  <a:gd name="T52" fmla="*/ 2355 w 107"/>
                  <a:gd name="T53" fmla="*/ 8790 h 58"/>
                  <a:gd name="T54" fmla="*/ 2110 w 107"/>
                  <a:gd name="T55" fmla="*/ 5534 h 58"/>
                  <a:gd name="T56" fmla="*/ 1874 w 107"/>
                  <a:gd name="T57" fmla="*/ 3960 h 58"/>
                  <a:gd name="T58" fmla="*/ 1609 w 107"/>
                  <a:gd name="T59" fmla="*/ 3098 h 58"/>
                  <a:gd name="T60" fmla="*/ 1365 w 107"/>
                  <a:gd name="T61" fmla="*/ 3 h 58"/>
                  <a:gd name="T62" fmla="*/ 1136 w 107"/>
                  <a:gd name="T63" fmla="*/ 1 h 58"/>
                  <a:gd name="T64" fmla="*/ 940 w 107"/>
                  <a:gd name="T65" fmla="*/ 0 h 58"/>
                  <a:gd name="T66" fmla="*/ 714 w 107"/>
                  <a:gd name="T67" fmla="*/ 0 h 58"/>
                  <a:gd name="T68" fmla="*/ 487 w 107"/>
                  <a:gd name="T69" fmla="*/ 0 h 58"/>
                  <a:gd name="T70" fmla="*/ 353 w 107"/>
                  <a:gd name="T71" fmla="*/ 0 h 58"/>
                  <a:gd name="T72" fmla="*/ 8 w 107"/>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7"/>
                  <a:gd name="T112" fmla="*/ 0 h 58"/>
                  <a:gd name="T113" fmla="*/ 107 w 107"/>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7" h="58">
                    <a:moveTo>
                      <a:pt x="8" y="0"/>
                    </a:moveTo>
                    <a:lnTo>
                      <a:pt x="5" y="0"/>
                    </a:lnTo>
                    <a:lnTo>
                      <a:pt x="3" y="1"/>
                    </a:lnTo>
                    <a:lnTo>
                      <a:pt x="2" y="2"/>
                    </a:lnTo>
                    <a:lnTo>
                      <a:pt x="0" y="3"/>
                    </a:lnTo>
                    <a:lnTo>
                      <a:pt x="0" y="8"/>
                    </a:lnTo>
                    <a:lnTo>
                      <a:pt x="1" y="12"/>
                    </a:lnTo>
                    <a:lnTo>
                      <a:pt x="3" y="19"/>
                    </a:lnTo>
                    <a:lnTo>
                      <a:pt x="8" y="25"/>
                    </a:lnTo>
                    <a:lnTo>
                      <a:pt x="14" y="32"/>
                    </a:lnTo>
                    <a:lnTo>
                      <a:pt x="21" y="39"/>
                    </a:lnTo>
                    <a:lnTo>
                      <a:pt x="29" y="44"/>
                    </a:lnTo>
                    <a:lnTo>
                      <a:pt x="39" y="49"/>
                    </a:lnTo>
                    <a:lnTo>
                      <a:pt x="48" y="54"/>
                    </a:lnTo>
                    <a:lnTo>
                      <a:pt x="59" y="57"/>
                    </a:lnTo>
                    <a:lnTo>
                      <a:pt x="71" y="58"/>
                    </a:lnTo>
                    <a:lnTo>
                      <a:pt x="82" y="58"/>
                    </a:lnTo>
                    <a:lnTo>
                      <a:pt x="94" y="55"/>
                    </a:lnTo>
                    <a:lnTo>
                      <a:pt x="106" y="51"/>
                    </a:lnTo>
                    <a:lnTo>
                      <a:pt x="107" y="49"/>
                    </a:lnTo>
                    <a:lnTo>
                      <a:pt x="107" y="47"/>
                    </a:lnTo>
                    <a:lnTo>
                      <a:pt x="107" y="46"/>
                    </a:lnTo>
                    <a:lnTo>
                      <a:pt x="106" y="44"/>
                    </a:lnTo>
                    <a:lnTo>
                      <a:pt x="102" y="39"/>
                    </a:lnTo>
                    <a:lnTo>
                      <a:pt x="97" y="32"/>
                    </a:lnTo>
                    <a:lnTo>
                      <a:pt x="91" y="25"/>
                    </a:lnTo>
                    <a:lnTo>
                      <a:pt x="82" y="19"/>
                    </a:lnTo>
                    <a:lnTo>
                      <a:pt x="74" y="13"/>
                    </a:lnTo>
                    <a:lnTo>
                      <a:pt x="65" y="9"/>
                    </a:lnTo>
                    <a:lnTo>
                      <a:pt x="57" y="6"/>
                    </a:lnTo>
                    <a:lnTo>
                      <a:pt x="48" y="3"/>
                    </a:lnTo>
                    <a:lnTo>
                      <a:pt x="40" y="1"/>
                    </a:lnTo>
                    <a:lnTo>
                      <a:pt x="33" y="0"/>
                    </a:lnTo>
                    <a:lnTo>
                      <a:pt x="25" y="0"/>
                    </a:lnTo>
                    <a:lnTo>
                      <a:pt x="18" y="0"/>
                    </a:lnTo>
                    <a:lnTo>
                      <a:pt x="12" y="0"/>
                    </a:lnTo>
                    <a:lnTo>
                      <a:pt x="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84" name="Freeform 255"/>
              <p:cNvSpPr>
                <a:spLocks noChangeArrowheads="1"/>
              </p:cNvSpPr>
              <p:nvPr/>
            </p:nvSpPr>
            <p:spPr bwMode="auto">
              <a:xfrm>
                <a:off x="1410" y="93"/>
                <a:ext cx="112" cy="67"/>
              </a:xfrm>
              <a:custGeom>
                <a:avLst/>
                <a:gdLst>
                  <a:gd name="T0" fmla="*/ 6802 w 112"/>
                  <a:gd name="T1" fmla="*/ 10198 h 67"/>
                  <a:gd name="T2" fmla="*/ 6089 w 112"/>
                  <a:gd name="T3" fmla="*/ 11022 h 67"/>
                  <a:gd name="T4" fmla="*/ 5342 w 112"/>
                  <a:gd name="T5" fmla="*/ 11804 h 67"/>
                  <a:gd name="T6" fmla="*/ 4732 w 112"/>
                  <a:gd name="T7" fmla="*/ 11804 h 67"/>
                  <a:gd name="T8" fmla="*/ 4030 w 112"/>
                  <a:gd name="T9" fmla="*/ 11713 h 67"/>
                  <a:gd name="T10" fmla="*/ 3491 w 112"/>
                  <a:gd name="T11" fmla="*/ 10903 h 67"/>
                  <a:gd name="T12" fmla="*/ 2843 w 112"/>
                  <a:gd name="T13" fmla="*/ 10145 h 67"/>
                  <a:gd name="T14" fmla="*/ 2283 w 112"/>
                  <a:gd name="T15" fmla="*/ 9047 h 67"/>
                  <a:gd name="T16" fmla="*/ 1792 w 112"/>
                  <a:gd name="T17" fmla="*/ 7698 h 67"/>
                  <a:gd name="T18" fmla="*/ 1325 w 112"/>
                  <a:gd name="T19" fmla="*/ 6671 h 67"/>
                  <a:gd name="T20" fmla="*/ 920 w 112"/>
                  <a:gd name="T21" fmla="*/ 5314 h 67"/>
                  <a:gd name="T22" fmla="*/ 722 w 112"/>
                  <a:gd name="T23" fmla="*/ 4323 h 67"/>
                  <a:gd name="T24" fmla="*/ 640 w 112"/>
                  <a:gd name="T25" fmla="*/ 2806 h 67"/>
                  <a:gd name="T26" fmla="*/ 602 w 112"/>
                  <a:gd name="T27" fmla="*/ 2266 h 67"/>
                  <a:gd name="T28" fmla="*/ 602 w 112"/>
                  <a:gd name="T29" fmla="*/ 1961 h 67"/>
                  <a:gd name="T30" fmla="*/ 640 w 112"/>
                  <a:gd name="T31" fmla="*/ 1701 h 67"/>
                  <a:gd name="T32" fmla="*/ 680 w 112"/>
                  <a:gd name="T33" fmla="*/ 1701 h 67"/>
                  <a:gd name="T34" fmla="*/ 767 w 112"/>
                  <a:gd name="T35" fmla="*/ 1701 h 67"/>
                  <a:gd name="T36" fmla="*/ 767 w 112"/>
                  <a:gd name="T37" fmla="*/ 0 h 67"/>
                  <a:gd name="T38" fmla="*/ 640 w 112"/>
                  <a:gd name="T39" fmla="*/ 0 h 67"/>
                  <a:gd name="T40" fmla="*/ 5 w 112"/>
                  <a:gd name="T41" fmla="*/ 1 h 67"/>
                  <a:gd name="T42" fmla="*/ 3 w 112"/>
                  <a:gd name="T43" fmla="*/ 3 h 67"/>
                  <a:gd name="T44" fmla="*/ 1 w 112"/>
                  <a:gd name="T45" fmla="*/ 72 h 67"/>
                  <a:gd name="T46" fmla="*/ 0 w 112"/>
                  <a:gd name="T47" fmla="*/ 2266 h 67"/>
                  <a:gd name="T48" fmla="*/ 1 w 112"/>
                  <a:gd name="T49" fmla="*/ 3480 h 67"/>
                  <a:gd name="T50" fmla="*/ 4 w 112"/>
                  <a:gd name="T51" fmla="*/ 4992 h 67"/>
                  <a:gd name="T52" fmla="*/ 640 w 112"/>
                  <a:gd name="T53" fmla="*/ 6586 h 67"/>
                  <a:gd name="T54" fmla="*/ 866 w 112"/>
                  <a:gd name="T55" fmla="*/ 7843 h 67"/>
                  <a:gd name="T56" fmla="*/ 1494 w 112"/>
                  <a:gd name="T57" fmla="*/ 9458 h 67"/>
                  <a:gd name="T58" fmla="*/ 1947 w 112"/>
                  <a:gd name="T59" fmla="*/ 10443 h 67"/>
                  <a:gd name="T60" fmla="*/ 2636 w 112"/>
                  <a:gd name="T61" fmla="*/ 11804 h 67"/>
                  <a:gd name="T62" fmla="*/ 3210 w 112"/>
                  <a:gd name="T63" fmla="*/ 12673 h 67"/>
                  <a:gd name="T64" fmla="*/ 3946 w 112"/>
                  <a:gd name="T65" fmla="*/ 13526 h 67"/>
                  <a:gd name="T66" fmla="*/ 4732 w 112"/>
                  <a:gd name="T67" fmla="*/ 13611 h 67"/>
                  <a:gd name="T68" fmla="*/ 5393 w 112"/>
                  <a:gd name="T69" fmla="*/ 13611 h 67"/>
                  <a:gd name="T70" fmla="*/ 6205 w 112"/>
                  <a:gd name="T71" fmla="*/ 12739 h 67"/>
                  <a:gd name="T72" fmla="*/ 7004 w 112"/>
                  <a:gd name="T73" fmla="*/ 11804 h 67"/>
                  <a:gd name="T74" fmla="*/ 6802 w 112"/>
                  <a:gd name="T75" fmla="*/ 10198 h 6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2"/>
                  <a:gd name="T115" fmla="*/ 0 h 67"/>
                  <a:gd name="T116" fmla="*/ 112 w 112"/>
                  <a:gd name="T117" fmla="*/ 67 h 6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2" h="67">
                    <a:moveTo>
                      <a:pt x="107" y="50"/>
                    </a:moveTo>
                    <a:lnTo>
                      <a:pt x="97" y="55"/>
                    </a:lnTo>
                    <a:lnTo>
                      <a:pt x="85" y="58"/>
                    </a:lnTo>
                    <a:lnTo>
                      <a:pt x="75" y="58"/>
                    </a:lnTo>
                    <a:lnTo>
                      <a:pt x="64" y="57"/>
                    </a:lnTo>
                    <a:lnTo>
                      <a:pt x="55" y="53"/>
                    </a:lnTo>
                    <a:lnTo>
                      <a:pt x="45" y="49"/>
                    </a:lnTo>
                    <a:lnTo>
                      <a:pt x="36" y="45"/>
                    </a:lnTo>
                    <a:lnTo>
                      <a:pt x="28" y="38"/>
                    </a:lnTo>
                    <a:lnTo>
                      <a:pt x="21" y="33"/>
                    </a:lnTo>
                    <a:lnTo>
                      <a:pt x="15" y="26"/>
                    </a:lnTo>
                    <a:lnTo>
                      <a:pt x="11" y="21"/>
                    </a:lnTo>
                    <a:lnTo>
                      <a:pt x="9" y="15"/>
                    </a:lnTo>
                    <a:lnTo>
                      <a:pt x="8" y="12"/>
                    </a:lnTo>
                    <a:lnTo>
                      <a:pt x="8" y="10"/>
                    </a:lnTo>
                    <a:lnTo>
                      <a:pt x="9" y="8"/>
                    </a:lnTo>
                    <a:lnTo>
                      <a:pt x="10" y="8"/>
                    </a:lnTo>
                    <a:lnTo>
                      <a:pt x="12" y="8"/>
                    </a:lnTo>
                    <a:lnTo>
                      <a:pt x="12" y="0"/>
                    </a:lnTo>
                    <a:lnTo>
                      <a:pt x="9" y="0"/>
                    </a:lnTo>
                    <a:lnTo>
                      <a:pt x="5" y="1"/>
                    </a:lnTo>
                    <a:lnTo>
                      <a:pt x="3" y="3"/>
                    </a:lnTo>
                    <a:lnTo>
                      <a:pt x="1" y="6"/>
                    </a:lnTo>
                    <a:lnTo>
                      <a:pt x="0" y="12"/>
                    </a:lnTo>
                    <a:lnTo>
                      <a:pt x="1" y="18"/>
                    </a:lnTo>
                    <a:lnTo>
                      <a:pt x="4" y="25"/>
                    </a:lnTo>
                    <a:lnTo>
                      <a:pt x="9" y="32"/>
                    </a:lnTo>
                    <a:lnTo>
                      <a:pt x="14" y="39"/>
                    </a:lnTo>
                    <a:lnTo>
                      <a:pt x="23" y="46"/>
                    </a:lnTo>
                    <a:lnTo>
                      <a:pt x="31" y="52"/>
                    </a:lnTo>
                    <a:lnTo>
                      <a:pt x="41" y="58"/>
                    </a:lnTo>
                    <a:lnTo>
                      <a:pt x="51" y="62"/>
                    </a:lnTo>
                    <a:lnTo>
                      <a:pt x="63" y="66"/>
                    </a:lnTo>
                    <a:lnTo>
                      <a:pt x="75" y="67"/>
                    </a:lnTo>
                    <a:lnTo>
                      <a:pt x="86" y="67"/>
                    </a:lnTo>
                    <a:lnTo>
                      <a:pt x="99" y="63"/>
                    </a:lnTo>
                    <a:lnTo>
                      <a:pt x="112" y="58"/>
                    </a:lnTo>
                    <a:lnTo>
                      <a:pt x="107" y="5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85" name="Freeform 256"/>
              <p:cNvSpPr>
                <a:spLocks noChangeArrowheads="1"/>
              </p:cNvSpPr>
              <p:nvPr/>
            </p:nvSpPr>
            <p:spPr bwMode="auto">
              <a:xfrm>
                <a:off x="1480" y="102"/>
                <a:ext cx="46" cy="51"/>
              </a:xfrm>
              <a:custGeom>
                <a:avLst/>
                <a:gdLst>
                  <a:gd name="T0" fmla="*/ 0 w 49"/>
                  <a:gd name="T1" fmla="*/ 4816 h 50"/>
                  <a:gd name="T2" fmla="*/ 389 w 49"/>
                  <a:gd name="T3" fmla="*/ 7078 h 50"/>
                  <a:gd name="T4" fmla="*/ 628 w 49"/>
                  <a:gd name="T5" fmla="*/ 10443 h 50"/>
                  <a:gd name="T6" fmla="*/ 1009 w 49"/>
                  <a:gd name="T7" fmla="*/ 13091 h 50"/>
                  <a:gd name="T8" fmla="*/ 1208 w 49"/>
                  <a:gd name="T9" fmla="*/ 16512 h 50"/>
                  <a:gd name="T10" fmla="*/ 1403 w 49"/>
                  <a:gd name="T11" fmla="*/ 19751 h 50"/>
                  <a:gd name="T12" fmla="*/ 1531 w 49"/>
                  <a:gd name="T13" fmla="*/ 22456 h 50"/>
                  <a:gd name="T14" fmla="*/ 1531 w 49"/>
                  <a:gd name="T15" fmla="*/ 23055 h 50"/>
                  <a:gd name="T16" fmla="*/ 1579 w 49"/>
                  <a:gd name="T17" fmla="*/ 23055 h 50"/>
                  <a:gd name="T18" fmla="*/ 1579 w 49"/>
                  <a:gd name="T19" fmla="*/ 22456 h 50"/>
                  <a:gd name="T20" fmla="*/ 1780 w 49"/>
                  <a:gd name="T21" fmla="*/ 26872 h 50"/>
                  <a:gd name="T22" fmla="*/ 1888 w 49"/>
                  <a:gd name="T23" fmla="*/ 25516 h 50"/>
                  <a:gd name="T24" fmla="*/ 1907 w 49"/>
                  <a:gd name="T25" fmla="*/ 23589 h 50"/>
                  <a:gd name="T26" fmla="*/ 1888 w 49"/>
                  <a:gd name="T27" fmla="*/ 21848 h 50"/>
                  <a:gd name="T28" fmla="*/ 1831 w 49"/>
                  <a:gd name="T29" fmla="*/ 20240 h 50"/>
                  <a:gd name="T30" fmla="*/ 1693 w 49"/>
                  <a:gd name="T31" fmla="*/ 16512 h 50"/>
                  <a:gd name="T32" fmla="*/ 1443 w 49"/>
                  <a:gd name="T33" fmla="*/ 13091 h 50"/>
                  <a:gd name="T34" fmla="*/ 1173 w 49"/>
                  <a:gd name="T35" fmla="*/ 9625 h 50"/>
                  <a:gd name="T36" fmla="*/ 844 w 49"/>
                  <a:gd name="T37" fmla="*/ 5636 h 50"/>
                  <a:gd name="T38" fmla="*/ 494 w 49"/>
                  <a:gd name="T39" fmla="*/ 147 h 50"/>
                  <a:gd name="T40" fmla="*/ 3 w 49"/>
                  <a:gd name="T41" fmla="*/ 0 h 50"/>
                  <a:gd name="T42" fmla="*/ 0 w 49"/>
                  <a:gd name="T43" fmla="*/ 4816 h 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9"/>
                  <a:gd name="T67" fmla="*/ 0 h 50"/>
                  <a:gd name="T68" fmla="*/ 49 w 49"/>
                  <a:gd name="T69" fmla="*/ 50 h 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9" h="50">
                    <a:moveTo>
                      <a:pt x="0" y="9"/>
                    </a:moveTo>
                    <a:lnTo>
                      <a:pt x="9" y="14"/>
                    </a:lnTo>
                    <a:lnTo>
                      <a:pt x="17" y="19"/>
                    </a:lnTo>
                    <a:lnTo>
                      <a:pt x="25" y="25"/>
                    </a:lnTo>
                    <a:lnTo>
                      <a:pt x="31" y="31"/>
                    </a:lnTo>
                    <a:lnTo>
                      <a:pt x="36" y="37"/>
                    </a:lnTo>
                    <a:lnTo>
                      <a:pt x="39" y="42"/>
                    </a:lnTo>
                    <a:lnTo>
                      <a:pt x="39" y="43"/>
                    </a:lnTo>
                    <a:lnTo>
                      <a:pt x="40" y="43"/>
                    </a:lnTo>
                    <a:lnTo>
                      <a:pt x="40" y="42"/>
                    </a:lnTo>
                    <a:lnTo>
                      <a:pt x="45" y="50"/>
                    </a:lnTo>
                    <a:lnTo>
                      <a:pt x="48" y="48"/>
                    </a:lnTo>
                    <a:lnTo>
                      <a:pt x="49" y="44"/>
                    </a:lnTo>
                    <a:lnTo>
                      <a:pt x="48" y="41"/>
                    </a:lnTo>
                    <a:lnTo>
                      <a:pt x="47" y="38"/>
                    </a:lnTo>
                    <a:lnTo>
                      <a:pt x="43" y="31"/>
                    </a:lnTo>
                    <a:lnTo>
                      <a:pt x="37" y="25"/>
                    </a:lnTo>
                    <a:lnTo>
                      <a:pt x="30" y="18"/>
                    </a:lnTo>
                    <a:lnTo>
                      <a:pt x="22" y="11"/>
                    </a:lnTo>
                    <a:lnTo>
                      <a:pt x="13" y="6"/>
                    </a:lnTo>
                    <a:lnTo>
                      <a:pt x="3"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86" name="Freeform 257"/>
              <p:cNvSpPr>
                <a:spLocks noChangeArrowheads="1"/>
              </p:cNvSpPr>
              <p:nvPr/>
            </p:nvSpPr>
            <p:spPr bwMode="auto">
              <a:xfrm>
                <a:off x="1423" y="93"/>
                <a:ext cx="55" cy="12"/>
              </a:xfrm>
              <a:custGeom>
                <a:avLst/>
                <a:gdLst>
                  <a:gd name="T0" fmla="*/ 0 w 58"/>
                  <a:gd name="T1" fmla="*/ 1 h 17"/>
                  <a:gd name="T2" fmla="*/ 4 w 58"/>
                  <a:gd name="T3" fmla="*/ 1 h 17"/>
                  <a:gd name="T4" fmla="*/ 256 w 58"/>
                  <a:gd name="T5" fmla="*/ 1 h 17"/>
                  <a:gd name="T6" fmla="*/ 346 w 58"/>
                  <a:gd name="T7" fmla="*/ 1 h 17"/>
                  <a:gd name="T8" fmla="*/ 519 w 58"/>
                  <a:gd name="T9" fmla="*/ 59 h 17"/>
                  <a:gd name="T10" fmla="*/ 727 w 58"/>
                  <a:gd name="T11" fmla="*/ 59 h 17"/>
                  <a:gd name="T12" fmla="*/ 859 w 58"/>
                  <a:gd name="T13" fmla="*/ 65 h 17"/>
                  <a:gd name="T14" fmla="*/ 1089 w 58"/>
                  <a:gd name="T15" fmla="*/ 73 h 17"/>
                  <a:gd name="T16" fmla="*/ 1223 w 58"/>
                  <a:gd name="T17" fmla="*/ 87 h 17"/>
                  <a:gd name="T18" fmla="*/ 1285 w 58"/>
                  <a:gd name="T19" fmla="*/ 1 h 17"/>
                  <a:gd name="T20" fmla="*/ 1146 w 58"/>
                  <a:gd name="T21" fmla="*/ 1 h 17"/>
                  <a:gd name="T22" fmla="*/ 936 w 58"/>
                  <a:gd name="T23" fmla="*/ 1 h 17"/>
                  <a:gd name="T24" fmla="*/ 739 w 58"/>
                  <a:gd name="T25" fmla="*/ 1 h 17"/>
                  <a:gd name="T26" fmla="*/ 545 w 58"/>
                  <a:gd name="T27" fmla="*/ 0 h 17"/>
                  <a:gd name="T28" fmla="*/ 363 w 58"/>
                  <a:gd name="T29" fmla="*/ 0 h 17"/>
                  <a:gd name="T30" fmla="*/ 256 w 58"/>
                  <a:gd name="T31" fmla="*/ 0 h 17"/>
                  <a:gd name="T32" fmla="*/ 4 w 58"/>
                  <a:gd name="T33" fmla="*/ 0 h 17"/>
                  <a:gd name="T34" fmla="*/ 0 w 58"/>
                  <a:gd name="T35" fmla="*/ 0 h 17"/>
                  <a:gd name="T36" fmla="*/ 0 w 58"/>
                  <a:gd name="T37" fmla="*/ 1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7"/>
                  <a:gd name="T59" fmla="*/ 58 w 58"/>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7">
                    <a:moveTo>
                      <a:pt x="0" y="8"/>
                    </a:moveTo>
                    <a:lnTo>
                      <a:pt x="4" y="8"/>
                    </a:lnTo>
                    <a:lnTo>
                      <a:pt x="10" y="8"/>
                    </a:lnTo>
                    <a:lnTo>
                      <a:pt x="16" y="8"/>
                    </a:lnTo>
                    <a:lnTo>
                      <a:pt x="24" y="10"/>
                    </a:lnTo>
                    <a:lnTo>
                      <a:pt x="32" y="10"/>
                    </a:lnTo>
                    <a:lnTo>
                      <a:pt x="39" y="12"/>
                    </a:lnTo>
                    <a:lnTo>
                      <a:pt x="48" y="14"/>
                    </a:lnTo>
                    <a:lnTo>
                      <a:pt x="55" y="17"/>
                    </a:lnTo>
                    <a:lnTo>
                      <a:pt x="58" y="8"/>
                    </a:lnTo>
                    <a:lnTo>
                      <a:pt x="50" y="5"/>
                    </a:lnTo>
                    <a:lnTo>
                      <a:pt x="42" y="3"/>
                    </a:lnTo>
                    <a:lnTo>
                      <a:pt x="33" y="1"/>
                    </a:lnTo>
                    <a:lnTo>
                      <a:pt x="25" y="0"/>
                    </a:lnTo>
                    <a:lnTo>
                      <a:pt x="17" y="0"/>
                    </a:lnTo>
                    <a:lnTo>
                      <a:pt x="10" y="0"/>
                    </a:lnTo>
                    <a:lnTo>
                      <a:pt x="4" y="0"/>
                    </a:lnTo>
                    <a:lnTo>
                      <a:pt x="0"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87" name="Freeform 258"/>
              <p:cNvSpPr>
                <a:spLocks noChangeArrowheads="1"/>
              </p:cNvSpPr>
              <p:nvPr/>
            </p:nvSpPr>
            <p:spPr bwMode="auto">
              <a:xfrm>
                <a:off x="3947" y="97"/>
                <a:ext cx="95" cy="58"/>
              </a:xfrm>
              <a:custGeom>
                <a:avLst/>
                <a:gdLst>
                  <a:gd name="T0" fmla="*/ 68 w 107"/>
                  <a:gd name="T1" fmla="*/ 0 h 58"/>
                  <a:gd name="T2" fmla="*/ 4 w 107"/>
                  <a:gd name="T3" fmla="*/ 0 h 58"/>
                  <a:gd name="T4" fmla="*/ 4 w 107"/>
                  <a:gd name="T5" fmla="*/ 1 h 58"/>
                  <a:gd name="T6" fmla="*/ 2 w 107"/>
                  <a:gd name="T7" fmla="*/ 2 h 58"/>
                  <a:gd name="T8" fmla="*/ 1 w 107"/>
                  <a:gd name="T9" fmla="*/ 3 h 58"/>
                  <a:gd name="T10" fmla="*/ 0 w 107"/>
                  <a:gd name="T11" fmla="*/ 3653 h 58"/>
                  <a:gd name="T12" fmla="*/ 2 w 107"/>
                  <a:gd name="T13" fmla="*/ 5098 h 58"/>
                  <a:gd name="T14" fmla="*/ 4 w 107"/>
                  <a:gd name="T15" fmla="*/ 8790 h 58"/>
                  <a:gd name="T16" fmla="*/ 4 w 107"/>
                  <a:gd name="T17" fmla="*/ 11252 h 58"/>
                  <a:gd name="T18" fmla="*/ 88 w 107"/>
                  <a:gd name="T19" fmla="*/ 14407 h 58"/>
                  <a:gd name="T20" fmla="*/ 137 w 107"/>
                  <a:gd name="T21" fmla="*/ 16450 h 58"/>
                  <a:gd name="T22" fmla="*/ 195 w 107"/>
                  <a:gd name="T23" fmla="*/ 19494 h 58"/>
                  <a:gd name="T24" fmla="*/ 257 w 107"/>
                  <a:gd name="T25" fmla="*/ 21824 h 58"/>
                  <a:gd name="T26" fmla="*/ 321 w 107"/>
                  <a:gd name="T27" fmla="*/ 24537 h 58"/>
                  <a:gd name="T28" fmla="*/ 384 w 107"/>
                  <a:gd name="T29" fmla="*/ 24987 h 58"/>
                  <a:gd name="T30" fmla="*/ 470 w 107"/>
                  <a:gd name="T31" fmla="*/ 25713 h 58"/>
                  <a:gd name="T32" fmla="*/ 532 w 107"/>
                  <a:gd name="T33" fmla="*/ 25713 h 58"/>
                  <a:gd name="T34" fmla="*/ 618 w 107"/>
                  <a:gd name="T35" fmla="*/ 24870 h 58"/>
                  <a:gd name="T36" fmla="*/ 688 w 107"/>
                  <a:gd name="T37" fmla="*/ 22892 h 58"/>
                  <a:gd name="T38" fmla="*/ 691 w 107"/>
                  <a:gd name="T39" fmla="*/ 21824 h 58"/>
                  <a:gd name="T40" fmla="*/ 691 w 107"/>
                  <a:gd name="T41" fmla="*/ 21078 h 58"/>
                  <a:gd name="T42" fmla="*/ 691 w 107"/>
                  <a:gd name="T43" fmla="*/ 20788 h 58"/>
                  <a:gd name="T44" fmla="*/ 688 w 107"/>
                  <a:gd name="T45" fmla="*/ 19494 h 58"/>
                  <a:gd name="T46" fmla="*/ 664 w 107"/>
                  <a:gd name="T47" fmla="*/ 17635 h 58"/>
                  <a:gd name="T48" fmla="*/ 628 w 107"/>
                  <a:gd name="T49" fmla="*/ 14407 h 58"/>
                  <a:gd name="T50" fmla="*/ 586 w 107"/>
                  <a:gd name="T51" fmla="*/ 11252 h 58"/>
                  <a:gd name="T52" fmla="*/ 532 w 107"/>
                  <a:gd name="T53" fmla="*/ 8790 h 58"/>
                  <a:gd name="T54" fmla="*/ 478 w 107"/>
                  <a:gd name="T55" fmla="*/ 5534 h 58"/>
                  <a:gd name="T56" fmla="*/ 424 w 107"/>
                  <a:gd name="T57" fmla="*/ 3960 h 58"/>
                  <a:gd name="T58" fmla="*/ 376 w 107"/>
                  <a:gd name="T59" fmla="*/ 3098 h 58"/>
                  <a:gd name="T60" fmla="*/ 321 w 107"/>
                  <a:gd name="T61" fmla="*/ 3 h 58"/>
                  <a:gd name="T62" fmla="*/ 263 w 107"/>
                  <a:gd name="T63" fmla="*/ 1 h 58"/>
                  <a:gd name="T64" fmla="*/ 206 w 107"/>
                  <a:gd name="T65" fmla="*/ 0 h 58"/>
                  <a:gd name="T66" fmla="*/ 161 w 107"/>
                  <a:gd name="T67" fmla="*/ 0 h 58"/>
                  <a:gd name="T68" fmla="*/ 116 w 107"/>
                  <a:gd name="T69" fmla="*/ 0 h 58"/>
                  <a:gd name="T70" fmla="*/ 84 w 107"/>
                  <a:gd name="T71" fmla="*/ 0 h 58"/>
                  <a:gd name="T72" fmla="*/ 68 w 107"/>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7"/>
                  <a:gd name="T112" fmla="*/ 0 h 58"/>
                  <a:gd name="T113" fmla="*/ 107 w 107"/>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7" h="58">
                    <a:moveTo>
                      <a:pt x="9" y="0"/>
                    </a:moveTo>
                    <a:lnTo>
                      <a:pt x="6" y="0"/>
                    </a:lnTo>
                    <a:lnTo>
                      <a:pt x="4" y="1"/>
                    </a:lnTo>
                    <a:lnTo>
                      <a:pt x="2" y="2"/>
                    </a:lnTo>
                    <a:lnTo>
                      <a:pt x="1" y="3"/>
                    </a:lnTo>
                    <a:lnTo>
                      <a:pt x="0" y="8"/>
                    </a:lnTo>
                    <a:lnTo>
                      <a:pt x="2" y="12"/>
                    </a:lnTo>
                    <a:lnTo>
                      <a:pt x="4" y="19"/>
                    </a:lnTo>
                    <a:lnTo>
                      <a:pt x="8" y="25"/>
                    </a:lnTo>
                    <a:lnTo>
                      <a:pt x="14" y="32"/>
                    </a:lnTo>
                    <a:lnTo>
                      <a:pt x="22" y="37"/>
                    </a:lnTo>
                    <a:lnTo>
                      <a:pt x="30" y="44"/>
                    </a:lnTo>
                    <a:lnTo>
                      <a:pt x="40" y="49"/>
                    </a:lnTo>
                    <a:lnTo>
                      <a:pt x="49" y="54"/>
                    </a:lnTo>
                    <a:lnTo>
                      <a:pt x="60" y="57"/>
                    </a:lnTo>
                    <a:lnTo>
                      <a:pt x="72" y="58"/>
                    </a:lnTo>
                    <a:lnTo>
                      <a:pt x="83" y="58"/>
                    </a:lnTo>
                    <a:lnTo>
                      <a:pt x="95" y="55"/>
                    </a:lnTo>
                    <a:lnTo>
                      <a:pt x="106" y="51"/>
                    </a:lnTo>
                    <a:lnTo>
                      <a:pt x="107" y="49"/>
                    </a:lnTo>
                    <a:lnTo>
                      <a:pt x="107" y="47"/>
                    </a:lnTo>
                    <a:lnTo>
                      <a:pt x="107" y="46"/>
                    </a:lnTo>
                    <a:lnTo>
                      <a:pt x="106" y="44"/>
                    </a:lnTo>
                    <a:lnTo>
                      <a:pt x="103" y="39"/>
                    </a:lnTo>
                    <a:lnTo>
                      <a:pt x="98" y="32"/>
                    </a:lnTo>
                    <a:lnTo>
                      <a:pt x="91" y="25"/>
                    </a:lnTo>
                    <a:lnTo>
                      <a:pt x="83" y="19"/>
                    </a:lnTo>
                    <a:lnTo>
                      <a:pt x="75" y="13"/>
                    </a:lnTo>
                    <a:lnTo>
                      <a:pt x="65" y="9"/>
                    </a:lnTo>
                    <a:lnTo>
                      <a:pt x="58" y="6"/>
                    </a:lnTo>
                    <a:lnTo>
                      <a:pt x="49" y="3"/>
                    </a:lnTo>
                    <a:lnTo>
                      <a:pt x="41" y="1"/>
                    </a:lnTo>
                    <a:lnTo>
                      <a:pt x="32" y="0"/>
                    </a:lnTo>
                    <a:lnTo>
                      <a:pt x="25" y="0"/>
                    </a:lnTo>
                    <a:lnTo>
                      <a:pt x="19"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88" name="Freeform 259"/>
              <p:cNvSpPr>
                <a:spLocks noChangeArrowheads="1"/>
              </p:cNvSpPr>
              <p:nvPr/>
            </p:nvSpPr>
            <p:spPr bwMode="auto">
              <a:xfrm>
                <a:off x="3942" y="93"/>
                <a:ext cx="103" cy="67"/>
              </a:xfrm>
              <a:custGeom>
                <a:avLst/>
                <a:gdLst>
                  <a:gd name="T0" fmla="*/ 1226 w 114"/>
                  <a:gd name="T1" fmla="*/ 10198 h 67"/>
                  <a:gd name="T2" fmla="*/ 1094 w 114"/>
                  <a:gd name="T3" fmla="*/ 11022 h 67"/>
                  <a:gd name="T4" fmla="*/ 968 w 114"/>
                  <a:gd name="T5" fmla="*/ 11804 h 67"/>
                  <a:gd name="T6" fmla="*/ 858 w 114"/>
                  <a:gd name="T7" fmla="*/ 11804 h 67"/>
                  <a:gd name="T8" fmla="*/ 730 w 114"/>
                  <a:gd name="T9" fmla="*/ 11713 h 67"/>
                  <a:gd name="T10" fmla="*/ 611 w 114"/>
                  <a:gd name="T11" fmla="*/ 10903 h 67"/>
                  <a:gd name="T12" fmla="*/ 509 w 114"/>
                  <a:gd name="T13" fmla="*/ 10145 h 67"/>
                  <a:gd name="T14" fmla="*/ 404 w 114"/>
                  <a:gd name="T15" fmla="*/ 9047 h 67"/>
                  <a:gd name="T16" fmla="*/ 320 w 114"/>
                  <a:gd name="T17" fmla="*/ 7698 h 67"/>
                  <a:gd name="T18" fmla="*/ 252 w 114"/>
                  <a:gd name="T19" fmla="*/ 6671 h 67"/>
                  <a:gd name="T20" fmla="*/ 177 w 114"/>
                  <a:gd name="T21" fmla="*/ 5314 h 67"/>
                  <a:gd name="T22" fmla="*/ 139 w 114"/>
                  <a:gd name="T23" fmla="*/ 4323 h 67"/>
                  <a:gd name="T24" fmla="*/ 116 w 114"/>
                  <a:gd name="T25" fmla="*/ 2806 h 67"/>
                  <a:gd name="T26" fmla="*/ 116 w 114"/>
                  <a:gd name="T27" fmla="*/ 2266 h 67"/>
                  <a:gd name="T28" fmla="*/ 116 w 114"/>
                  <a:gd name="T29" fmla="*/ 1701 h 67"/>
                  <a:gd name="T30" fmla="*/ 116 w 114"/>
                  <a:gd name="T31" fmla="*/ 1961 h 67"/>
                  <a:gd name="T32" fmla="*/ 124 w 114"/>
                  <a:gd name="T33" fmla="*/ 1701 h 67"/>
                  <a:gd name="T34" fmla="*/ 132 w 114"/>
                  <a:gd name="T35" fmla="*/ 1701 h 67"/>
                  <a:gd name="T36" fmla="*/ 148 w 114"/>
                  <a:gd name="T37" fmla="*/ 1701 h 67"/>
                  <a:gd name="T38" fmla="*/ 148 w 114"/>
                  <a:gd name="T39" fmla="*/ 0 h 67"/>
                  <a:gd name="T40" fmla="*/ 116 w 114"/>
                  <a:gd name="T41" fmla="*/ 0 h 67"/>
                  <a:gd name="T42" fmla="*/ 5 w 114"/>
                  <a:gd name="T43" fmla="*/ 1 h 67"/>
                  <a:gd name="T44" fmla="*/ 5 w 114"/>
                  <a:gd name="T45" fmla="*/ 3 h 67"/>
                  <a:gd name="T46" fmla="*/ 1 w 114"/>
                  <a:gd name="T47" fmla="*/ 72 h 67"/>
                  <a:gd name="T48" fmla="*/ 0 w 114"/>
                  <a:gd name="T49" fmla="*/ 2266 h 67"/>
                  <a:gd name="T50" fmla="*/ 2 w 114"/>
                  <a:gd name="T51" fmla="*/ 3480 h 67"/>
                  <a:gd name="T52" fmla="*/ 5 w 114"/>
                  <a:gd name="T53" fmla="*/ 4992 h 67"/>
                  <a:gd name="T54" fmla="*/ 116 w 114"/>
                  <a:gd name="T55" fmla="*/ 6586 h 67"/>
                  <a:gd name="T56" fmla="*/ 166 w 114"/>
                  <a:gd name="T57" fmla="*/ 7843 h 67"/>
                  <a:gd name="T58" fmla="*/ 267 w 114"/>
                  <a:gd name="T59" fmla="*/ 9458 h 67"/>
                  <a:gd name="T60" fmla="*/ 362 w 114"/>
                  <a:gd name="T61" fmla="*/ 10443 h 67"/>
                  <a:gd name="T62" fmla="*/ 480 w 114"/>
                  <a:gd name="T63" fmla="*/ 11804 h 67"/>
                  <a:gd name="T64" fmla="*/ 579 w 114"/>
                  <a:gd name="T65" fmla="*/ 12673 h 67"/>
                  <a:gd name="T66" fmla="*/ 715 w 114"/>
                  <a:gd name="T67" fmla="*/ 13526 h 67"/>
                  <a:gd name="T68" fmla="*/ 858 w 114"/>
                  <a:gd name="T69" fmla="*/ 13611 h 67"/>
                  <a:gd name="T70" fmla="*/ 969 w 114"/>
                  <a:gd name="T71" fmla="*/ 13611 h 67"/>
                  <a:gd name="T72" fmla="*/ 1113 w 114"/>
                  <a:gd name="T73" fmla="*/ 12739 h 67"/>
                  <a:gd name="T74" fmla="*/ 1252 w 114"/>
                  <a:gd name="T75" fmla="*/ 11804 h 67"/>
                  <a:gd name="T76" fmla="*/ 1226 w 114"/>
                  <a:gd name="T77" fmla="*/ 10198 h 6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4"/>
                  <a:gd name="T118" fmla="*/ 0 h 67"/>
                  <a:gd name="T119" fmla="*/ 114 w 114"/>
                  <a:gd name="T120" fmla="*/ 67 h 6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4" h="67">
                    <a:moveTo>
                      <a:pt x="109" y="50"/>
                    </a:moveTo>
                    <a:lnTo>
                      <a:pt x="99" y="55"/>
                    </a:lnTo>
                    <a:lnTo>
                      <a:pt x="87" y="58"/>
                    </a:lnTo>
                    <a:lnTo>
                      <a:pt x="77" y="58"/>
                    </a:lnTo>
                    <a:lnTo>
                      <a:pt x="66" y="57"/>
                    </a:lnTo>
                    <a:lnTo>
                      <a:pt x="55" y="53"/>
                    </a:lnTo>
                    <a:lnTo>
                      <a:pt x="46" y="49"/>
                    </a:lnTo>
                    <a:lnTo>
                      <a:pt x="37" y="45"/>
                    </a:lnTo>
                    <a:lnTo>
                      <a:pt x="29" y="38"/>
                    </a:lnTo>
                    <a:lnTo>
                      <a:pt x="23" y="33"/>
                    </a:lnTo>
                    <a:lnTo>
                      <a:pt x="17" y="26"/>
                    </a:lnTo>
                    <a:lnTo>
                      <a:pt x="13" y="21"/>
                    </a:lnTo>
                    <a:lnTo>
                      <a:pt x="10" y="15"/>
                    </a:lnTo>
                    <a:lnTo>
                      <a:pt x="10" y="12"/>
                    </a:lnTo>
                    <a:lnTo>
                      <a:pt x="10" y="8"/>
                    </a:lnTo>
                    <a:lnTo>
                      <a:pt x="10" y="10"/>
                    </a:lnTo>
                    <a:lnTo>
                      <a:pt x="11" y="8"/>
                    </a:lnTo>
                    <a:lnTo>
                      <a:pt x="12" y="8"/>
                    </a:lnTo>
                    <a:lnTo>
                      <a:pt x="14" y="8"/>
                    </a:lnTo>
                    <a:lnTo>
                      <a:pt x="14" y="0"/>
                    </a:lnTo>
                    <a:lnTo>
                      <a:pt x="10" y="0"/>
                    </a:lnTo>
                    <a:lnTo>
                      <a:pt x="7" y="1"/>
                    </a:lnTo>
                    <a:lnTo>
                      <a:pt x="5" y="3"/>
                    </a:lnTo>
                    <a:lnTo>
                      <a:pt x="1" y="6"/>
                    </a:lnTo>
                    <a:lnTo>
                      <a:pt x="0" y="12"/>
                    </a:lnTo>
                    <a:lnTo>
                      <a:pt x="2" y="18"/>
                    </a:lnTo>
                    <a:lnTo>
                      <a:pt x="6" y="25"/>
                    </a:lnTo>
                    <a:lnTo>
                      <a:pt x="10" y="32"/>
                    </a:lnTo>
                    <a:lnTo>
                      <a:pt x="16" y="39"/>
                    </a:lnTo>
                    <a:lnTo>
                      <a:pt x="24" y="46"/>
                    </a:lnTo>
                    <a:lnTo>
                      <a:pt x="33" y="52"/>
                    </a:lnTo>
                    <a:lnTo>
                      <a:pt x="43" y="58"/>
                    </a:lnTo>
                    <a:lnTo>
                      <a:pt x="53" y="62"/>
                    </a:lnTo>
                    <a:lnTo>
                      <a:pt x="64" y="66"/>
                    </a:lnTo>
                    <a:lnTo>
                      <a:pt x="77" y="67"/>
                    </a:lnTo>
                    <a:lnTo>
                      <a:pt x="88" y="67"/>
                    </a:lnTo>
                    <a:lnTo>
                      <a:pt x="101" y="63"/>
                    </a:lnTo>
                    <a:lnTo>
                      <a:pt x="114" y="58"/>
                    </a:lnTo>
                    <a:lnTo>
                      <a:pt x="109" y="5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89" name="Freeform 260"/>
              <p:cNvSpPr>
                <a:spLocks noChangeArrowheads="1"/>
              </p:cNvSpPr>
              <p:nvPr/>
            </p:nvSpPr>
            <p:spPr bwMode="auto">
              <a:xfrm>
                <a:off x="4014" y="102"/>
                <a:ext cx="34" cy="51"/>
              </a:xfrm>
              <a:custGeom>
                <a:avLst/>
                <a:gdLst>
                  <a:gd name="T0" fmla="*/ 0 w 48"/>
                  <a:gd name="T1" fmla="*/ 4816 h 50"/>
                  <a:gd name="T2" fmla="*/ 9 w 48"/>
                  <a:gd name="T3" fmla="*/ 7078 h 50"/>
                  <a:gd name="T4" fmla="*/ 16 w 48"/>
                  <a:gd name="T5" fmla="*/ 10443 h 50"/>
                  <a:gd name="T6" fmla="*/ 23 w 48"/>
                  <a:gd name="T7" fmla="*/ 13091 h 50"/>
                  <a:gd name="T8" fmla="*/ 28 w 48"/>
                  <a:gd name="T9" fmla="*/ 16512 h 50"/>
                  <a:gd name="T10" fmla="*/ 35 w 48"/>
                  <a:gd name="T11" fmla="*/ 19751 h 50"/>
                  <a:gd name="T12" fmla="*/ 37 w 48"/>
                  <a:gd name="T13" fmla="*/ 22456 h 50"/>
                  <a:gd name="T14" fmla="*/ 37 w 48"/>
                  <a:gd name="T15" fmla="*/ 23055 h 50"/>
                  <a:gd name="T16" fmla="*/ 39 w 48"/>
                  <a:gd name="T17" fmla="*/ 22456 h 50"/>
                  <a:gd name="T18" fmla="*/ 43 w 48"/>
                  <a:gd name="T19" fmla="*/ 26872 h 50"/>
                  <a:gd name="T20" fmla="*/ 44 w 48"/>
                  <a:gd name="T21" fmla="*/ 25516 h 50"/>
                  <a:gd name="T22" fmla="*/ 45 w 48"/>
                  <a:gd name="T23" fmla="*/ 23055 h 50"/>
                  <a:gd name="T24" fmla="*/ 45 w 48"/>
                  <a:gd name="T25" fmla="*/ 21328 h 50"/>
                  <a:gd name="T26" fmla="*/ 44 w 48"/>
                  <a:gd name="T27" fmla="*/ 19751 h 50"/>
                  <a:gd name="T28" fmla="*/ 40 w 48"/>
                  <a:gd name="T29" fmla="*/ 16512 h 50"/>
                  <a:gd name="T30" fmla="*/ 35 w 48"/>
                  <a:gd name="T31" fmla="*/ 13091 h 50"/>
                  <a:gd name="T32" fmla="*/ 28 w 48"/>
                  <a:gd name="T33" fmla="*/ 9625 h 50"/>
                  <a:gd name="T34" fmla="*/ 20 w 48"/>
                  <a:gd name="T35" fmla="*/ 5636 h 50"/>
                  <a:gd name="T36" fmla="*/ 13 w 48"/>
                  <a:gd name="T37" fmla="*/ 147 h 50"/>
                  <a:gd name="T38" fmla="*/ 1 w 48"/>
                  <a:gd name="T39" fmla="*/ 0 h 50"/>
                  <a:gd name="T40" fmla="*/ 0 w 48"/>
                  <a:gd name="T41" fmla="*/ 481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50"/>
                  <a:gd name="T65" fmla="*/ 48 w 48"/>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50">
                    <a:moveTo>
                      <a:pt x="0" y="9"/>
                    </a:moveTo>
                    <a:lnTo>
                      <a:pt x="9" y="14"/>
                    </a:lnTo>
                    <a:lnTo>
                      <a:pt x="17" y="19"/>
                    </a:lnTo>
                    <a:lnTo>
                      <a:pt x="24" y="25"/>
                    </a:lnTo>
                    <a:lnTo>
                      <a:pt x="31" y="31"/>
                    </a:lnTo>
                    <a:lnTo>
                      <a:pt x="36" y="37"/>
                    </a:lnTo>
                    <a:lnTo>
                      <a:pt x="38" y="42"/>
                    </a:lnTo>
                    <a:lnTo>
                      <a:pt x="39" y="43"/>
                    </a:lnTo>
                    <a:lnTo>
                      <a:pt x="40" y="42"/>
                    </a:lnTo>
                    <a:lnTo>
                      <a:pt x="45" y="50"/>
                    </a:lnTo>
                    <a:lnTo>
                      <a:pt x="47" y="48"/>
                    </a:lnTo>
                    <a:lnTo>
                      <a:pt x="48" y="43"/>
                    </a:lnTo>
                    <a:lnTo>
                      <a:pt x="48" y="40"/>
                    </a:lnTo>
                    <a:lnTo>
                      <a:pt x="47" y="37"/>
                    </a:lnTo>
                    <a:lnTo>
                      <a:pt x="42" y="31"/>
                    </a:lnTo>
                    <a:lnTo>
                      <a:pt x="37" y="25"/>
                    </a:lnTo>
                    <a:lnTo>
                      <a:pt x="30" y="18"/>
                    </a:lnTo>
                    <a:lnTo>
                      <a:pt x="21" y="11"/>
                    </a:lnTo>
                    <a:lnTo>
                      <a:pt x="13" y="6"/>
                    </a:lnTo>
                    <a:lnTo>
                      <a:pt x="3"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90" name="Freeform 261"/>
              <p:cNvSpPr>
                <a:spLocks noChangeArrowheads="1"/>
              </p:cNvSpPr>
              <p:nvPr/>
            </p:nvSpPr>
            <p:spPr bwMode="auto">
              <a:xfrm>
                <a:off x="3956" y="92"/>
                <a:ext cx="55" cy="14"/>
              </a:xfrm>
              <a:custGeom>
                <a:avLst/>
                <a:gdLst>
                  <a:gd name="T0" fmla="*/ 0 w 58"/>
                  <a:gd name="T1" fmla="*/ 2383 h 18"/>
                  <a:gd name="T2" fmla="*/ 4 w 58"/>
                  <a:gd name="T3" fmla="*/ 2383 h 18"/>
                  <a:gd name="T4" fmla="*/ 256 w 58"/>
                  <a:gd name="T5" fmla="*/ 2383 h 18"/>
                  <a:gd name="T6" fmla="*/ 346 w 58"/>
                  <a:gd name="T7" fmla="*/ 2383 h 18"/>
                  <a:gd name="T8" fmla="*/ 493 w 58"/>
                  <a:gd name="T9" fmla="*/ 2943 h 18"/>
                  <a:gd name="T10" fmla="*/ 703 w 58"/>
                  <a:gd name="T11" fmla="*/ 2943 h 18"/>
                  <a:gd name="T12" fmla="*/ 859 w 58"/>
                  <a:gd name="T13" fmla="*/ 3633 h 18"/>
                  <a:gd name="T14" fmla="*/ 1089 w 58"/>
                  <a:gd name="T15" fmla="*/ 4207 h 18"/>
                  <a:gd name="T16" fmla="*/ 1223 w 58"/>
                  <a:gd name="T17" fmla="*/ 4984 h 18"/>
                  <a:gd name="T18" fmla="*/ 1285 w 58"/>
                  <a:gd name="T19" fmla="*/ 2383 h 18"/>
                  <a:gd name="T20" fmla="*/ 1146 w 58"/>
                  <a:gd name="T21" fmla="*/ 1738 h 18"/>
                  <a:gd name="T22" fmla="*/ 903 w 58"/>
                  <a:gd name="T23" fmla="*/ 2 h 18"/>
                  <a:gd name="T24" fmla="*/ 739 w 58"/>
                  <a:gd name="T25" fmla="*/ 2 h 18"/>
                  <a:gd name="T26" fmla="*/ 519 w 58"/>
                  <a:gd name="T27" fmla="*/ 1 h 18"/>
                  <a:gd name="T28" fmla="*/ 363 w 58"/>
                  <a:gd name="T29" fmla="*/ 1 h 18"/>
                  <a:gd name="T30" fmla="*/ 256 w 58"/>
                  <a:gd name="T31" fmla="*/ 1 h 18"/>
                  <a:gd name="T32" fmla="*/ 4 w 58"/>
                  <a:gd name="T33" fmla="*/ 0 h 18"/>
                  <a:gd name="T34" fmla="*/ 0 w 58"/>
                  <a:gd name="T35" fmla="*/ 1 h 18"/>
                  <a:gd name="T36" fmla="*/ 0 w 58"/>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8"/>
                  <a:gd name="T59" fmla="*/ 58 w 58"/>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8">
                    <a:moveTo>
                      <a:pt x="0" y="9"/>
                    </a:moveTo>
                    <a:lnTo>
                      <a:pt x="4" y="9"/>
                    </a:lnTo>
                    <a:lnTo>
                      <a:pt x="10" y="9"/>
                    </a:lnTo>
                    <a:lnTo>
                      <a:pt x="16" y="9"/>
                    </a:lnTo>
                    <a:lnTo>
                      <a:pt x="23" y="11"/>
                    </a:lnTo>
                    <a:lnTo>
                      <a:pt x="31" y="11"/>
                    </a:lnTo>
                    <a:lnTo>
                      <a:pt x="39" y="13"/>
                    </a:lnTo>
                    <a:lnTo>
                      <a:pt x="48" y="15"/>
                    </a:lnTo>
                    <a:lnTo>
                      <a:pt x="55" y="18"/>
                    </a:lnTo>
                    <a:lnTo>
                      <a:pt x="58" y="9"/>
                    </a:lnTo>
                    <a:lnTo>
                      <a:pt x="50" y="6"/>
                    </a:lnTo>
                    <a:lnTo>
                      <a:pt x="41" y="4"/>
                    </a:lnTo>
                    <a:lnTo>
                      <a:pt x="33" y="2"/>
                    </a:lnTo>
                    <a:lnTo>
                      <a:pt x="24" y="1"/>
                    </a:lnTo>
                    <a:lnTo>
                      <a:pt x="17" y="1"/>
                    </a:lnTo>
                    <a:lnTo>
                      <a:pt x="10" y="1"/>
                    </a:lnTo>
                    <a:lnTo>
                      <a:pt x="4" y="0"/>
                    </a:lnTo>
                    <a:lnTo>
                      <a:pt x="0" y="1"/>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91" name="Freeform 262"/>
              <p:cNvSpPr>
                <a:spLocks noChangeArrowheads="1"/>
              </p:cNvSpPr>
              <p:nvPr/>
            </p:nvSpPr>
            <p:spPr bwMode="auto">
              <a:xfrm>
                <a:off x="2681" y="97"/>
                <a:ext cx="107" cy="58"/>
              </a:xfrm>
              <a:custGeom>
                <a:avLst/>
                <a:gdLst>
                  <a:gd name="T0" fmla="*/ 555 w 108"/>
                  <a:gd name="T1" fmla="*/ 0 h 58"/>
                  <a:gd name="T2" fmla="*/ 6 w 108"/>
                  <a:gd name="T3" fmla="*/ 0 h 58"/>
                  <a:gd name="T4" fmla="*/ 4 w 108"/>
                  <a:gd name="T5" fmla="*/ 1 h 58"/>
                  <a:gd name="T6" fmla="*/ 2 w 108"/>
                  <a:gd name="T7" fmla="*/ 2 h 58"/>
                  <a:gd name="T8" fmla="*/ 1 w 108"/>
                  <a:gd name="T9" fmla="*/ 3 h 58"/>
                  <a:gd name="T10" fmla="*/ 0 w 108"/>
                  <a:gd name="T11" fmla="*/ 3653 h 58"/>
                  <a:gd name="T12" fmla="*/ 1 w 108"/>
                  <a:gd name="T13" fmla="*/ 5098 h 58"/>
                  <a:gd name="T14" fmla="*/ 4 w 108"/>
                  <a:gd name="T15" fmla="*/ 8790 h 58"/>
                  <a:gd name="T16" fmla="*/ 522 w 108"/>
                  <a:gd name="T17" fmla="*/ 11252 h 58"/>
                  <a:gd name="T18" fmla="*/ 760 w 108"/>
                  <a:gd name="T19" fmla="*/ 14407 h 58"/>
                  <a:gd name="T20" fmla="*/ 1261 w 108"/>
                  <a:gd name="T21" fmla="*/ 17635 h 58"/>
                  <a:gd name="T22" fmla="*/ 1725 w 108"/>
                  <a:gd name="T23" fmla="*/ 19494 h 58"/>
                  <a:gd name="T24" fmla="*/ 2321 w 108"/>
                  <a:gd name="T25" fmla="*/ 21824 h 58"/>
                  <a:gd name="T26" fmla="*/ 2851 w 108"/>
                  <a:gd name="T27" fmla="*/ 24537 h 58"/>
                  <a:gd name="T28" fmla="*/ 3475 w 108"/>
                  <a:gd name="T29" fmla="*/ 24987 h 58"/>
                  <a:gd name="T30" fmla="*/ 4196 w 108"/>
                  <a:gd name="T31" fmla="*/ 25713 h 58"/>
                  <a:gd name="T32" fmla="*/ 4779 w 108"/>
                  <a:gd name="T33" fmla="*/ 25713 h 58"/>
                  <a:gd name="T34" fmla="*/ 5513 w 108"/>
                  <a:gd name="T35" fmla="*/ 24870 h 58"/>
                  <a:gd name="T36" fmla="*/ 6145 w 108"/>
                  <a:gd name="T37" fmla="*/ 22892 h 58"/>
                  <a:gd name="T38" fmla="*/ 6252 w 108"/>
                  <a:gd name="T39" fmla="*/ 21824 h 58"/>
                  <a:gd name="T40" fmla="*/ 6252 w 108"/>
                  <a:gd name="T41" fmla="*/ 21078 h 58"/>
                  <a:gd name="T42" fmla="*/ 6252 w 108"/>
                  <a:gd name="T43" fmla="*/ 20788 h 58"/>
                  <a:gd name="T44" fmla="*/ 6145 w 108"/>
                  <a:gd name="T45" fmla="*/ 19494 h 58"/>
                  <a:gd name="T46" fmla="*/ 5955 w 108"/>
                  <a:gd name="T47" fmla="*/ 17635 h 58"/>
                  <a:gd name="T48" fmla="*/ 5693 w 108"/>
                  <a:gd name="T49" fmla="*/ 14407 h 58"/>
                  <a:gd name="T50" fmla="*/ 5255 w 108"/>
                  <a:gd name="T51" fmla="*/ 11252 h 58"/>
                  <a:gd name="T52" fmla="*/ 4779 w 108"/>
                  <a:gd name="T53" fmla="*/ 8790 h 58"/>
                  <a:gd name="T54" fmla="*/ 4353 w 108"/>
                  <a:gd name="T55" fmla="*/ 5534 h 58"/>
                  <a:gd name="T56" fmla="*/ 3718 w 108"/>
                  <a:gd name="T57" fmla="*/ 3960 h 58"/>
                  <a:gd name="T58" fmla="*/ 3384 w 108"/>
                  <a:gd name="T59" fmla="*/ 3098 h 58"/>
                  <a:gd name="T60" fmla="*/ 2851 w 108"/>
                  <a:gd name="T61" fmla="*/ 3 h 58"/>
                  <a:gd name="T62" fmla="*/ 2382 w 108"/>
                  <a:gd name="T63" fmla="*/ 1 h 58"/>
                  <a:gd name="T64" fmla="*/ 1837 w 108"/>
                  <a:gd name="T65" fmla="*/ 0 h 58"/>
                  <a:gd name="T66" fmla="*/ 1497 w 108"/>
                  <a:gd name="T67" fmla="*/ 0 h 58"/>
                  <a:gd name="T68" fmla="*/ 1043 w 108"/>
                  <a:gd name="T69" fmla="*/ 0 h 58"/>
                  <a:gd name="T70" fmla="*/ 713 w 108"/>
                  <a:gd name="T71" fmla="*/ 0 h 58"/>
                  <a:gd name="T72" fmla="*/ 555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9" y="0"/>
                    </a:moveTo>
                    <a:lnTo>
                      <a:pt x="6" y="0"/>
                    </a:lnTo>
                    <a:lnTo>
                      <a:pt x="4" y="1"/>
                    </a:lnTo>
                    <a:lnTo>
                      <a:pt x="2" y="2"/>
                    </a:lnTo>
                    <a:lnTo>
                      <a:pt x="1" y="3"/>
                    </a:lnTo>
                    <a:lnTo>
                      <a:pt x="0" y="8"/>
                    </a:lnTo>
                    <a:lnTo>
                      <a:pt x="1" y="12"/>
                    </a:lnTo>
                    <a:lnTo>
                      <a:pt x="4" y="19"/>
                    </a:lnTo>
                    <a:lnTo>
                      <a:pt x="8" y="25"/>
                    </a:lnTo>
                    <a:lnTo>
                      <a:pt x="14" y="32"/>
                    </a:lnTo>
                    <a:lnTo>
                      <a:pt x="22" y="39"/>
                    </a:lnTo>
                    <a:lnTo>
                      <a:pt x="30" y="44"/>
                    </a:lnTo>
                    <a:lnTo>
                      <a:pt x="39" y="49"/>
                    </a:lnTo>
                    <a:lnTo>
                      <a:pt x="49" y="54"/>
                    </a:lnTo>
                    <a:lnTo>
                      <a:pt x="60" y="57"/>
                    </a:lnTo>
                    <a:lnTo>
                      <a:pt x="72" y="58"/>
                    </a:lnTo>
                    <a:lnTo>
                      <a:pt x="83" y="58"/>
                    </a:lnTo>
                    <a:lnTo>
                      <a:pt x="95" y="55"/>
                    </a:lnTo>
                    <a:lnTo>
                      <a:pt x="106" y="51"/>
                    </a:lnTo>
                    <a:lnTo>
                      <a:pt x="108" y="49"/>
                    </a:lnTo>
                    <a:lnTo>
                      <a:pt x="108" y="47"/>
                    </a:lnTo>
                    <a:lnTo>
                      <a:pt x="108" y="46"/>
                    </a:lnTo>
                    <a:lnTo>
                      <a:pt x="106" y="44"/>
                    </a:lnTo>
                    <a:lnTo>
                      <a:pt x="103" y="39"/>
                    </a:lnTo>
                    <a:lnTo>
                      <a:pt x="98" y="32"/>
                    </a:lnTo>
                    <a:lnTo>
                      <a:pt x="91" y="25"/>
                    </a:lnTo>
                    <a:lnTo>
                      <a:pt x="83" y="19"/>
                    </a:lnTo>
                    <a:lnTo>
                      <a:pt x="75" y="13"/>
                    </a:lnTo>
                    <a:lnTo>
                      <a:pt x="65" y="9"/>
                    </a:lnTo>
                    <a:lnTo>
                      <a:pt x="58" y="6"/>
                    </a:lnTo>
                    <a:lnTo>
                      <a:pt x="49" y="3"/>
                    </a:lnTo>
                    <a:lnTo>
                      <a:pt x="41" y="1"/>
                    </a:lnTo>
                    <a:lnTo>
                      <a:pt x="32" y="0"/>
                    </a:lnTo>
                    <a:lnTo>
                      <a:pt x="25" y="0"/>
                    </a:lnTo>
                    <a:lnTo>
                      <a:pt x="19"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92" name="Freeform 263"/>
              <p:cNvSpPr>
                <a:spLocks noChangeArrowheads="1"/>
              </p:cNvSpPr>
              <p:nvPr/>
            </p:nvSpPr>
            <p:spPr bwMode="auto">
              <a:xfrm>
                <a:off x="2681" y="93"/>
                <a:ext cx="108" cy="67"/>
              </a:xfrm>
              <a:custGeom>
                <a:avLst/>
                <a:gdLst>
                  <a:gd name="T0" fmla="*/ 2475 w 114"/>
                  <a:gd name="T1" fmla="*/ 10198 h 67"/>
                  <a:gd name="T2" fmla="*/ 2199 w 114"/>
                  <a:gd name="T3" fmla="*/ 11022 h 67"/>
                  <a:gd name="T4" fmla="*/ 1952 w 114"/>
                  <a:gd name="T5" fmla="*/ 11804 h 67"/>
                  <a:gd name="T6" fmla="*/ 1733 w 114"/>
                  <a:gd name="T7" fmla="*/ 11804 h 67"/>
                  <a:gd name="T8" fmla="*/ 1477 w 114"/>
                  <a:gd name="T9" fmla="*/ 11713 h 67"/>
                  <a:gd name="T10" fmla="*/ 1235 w 114"/>
                  <a:gd name="T11" fmla="*/ 10903 h 67"/>
                  <a:gd name="T12" fmla="*/ 1032 w 114"/>
                  <a:gd name="T13" fmla="*/ 10145 h 67"/>
                  <a:gd name="T14" fmla="*/ 819 w 114"/>
                  <a:gd name="T15" fmla="*/ 9047 h 67"/>
                  <a:gd name="T16" fmla="*/ 645 w 114"/>
                  <a:gd name="T17" fmla="*/ 7698 h 67"/>
                  <a:gd name="T18" fmla="*/ 509 w 114"/>
                  <a:gd name="T19" fmla="*/ 6671 h 67"/>
                  <a:gd name="T20" fmla="*/ 355 w 114"/>
                  <a:gd name="T21" fmla="*/ 5314 h 67"/>
                  <a:gd name="T22" fmla="*/ 281 w 114"/>
                  <a:gd name="T23" fmla="*/ 4323 h 67"/>
                  <a:gd name="T24" fmla="*/ 234 w 114"/>
                  <a:gd name="T25" fmla="*/ 2806 h 67"/>
                  <a:gd name="T26" fmla="*/ 222 w 114"/>
                  <a:gd name="T27" fmla="*/ 2266 h 67"/>
                  <a:gd name="T28" fmla="*/ 234 w 114"/>
                  <a:gd name="T29" fmla="*/ 1961 h 67"/>
                  <a:gd name="T30" fmla="*/ 249 w 114"/>
                  <a:gd name="T31" fmla="*/ 1701 h 67"/>
                  <a:gd name="T32" fmla="*/ 264 w 114"/>
                  <a:gd name="T33" fmla="*/ 1701 h 67"/>
                  <a:gd name="T34" fmla="*/ 298 w 114"/>
                  <a:gd name="T35" fmla="*/ 1701 h 67"/>
                  <a:gd name="T36" fmla="*/ 298 w 114"/>
                  <a:gd name="T37" fmla="*/ 0 h 67"/>
                  <a:gd name="T38" fmla="*/ 234 w 114"/>
                  <a:gd name="T39" fmla="*/ 0 h 67"/>
                  <a:gd name="T40" fmla="*/ 7 w 114"/>
                  <a:gd name="T41" fmla="*/ 1 h 67"/>
                  <a:gd name="T42" fmla="*/ 4 w 114"/>
                  <a:gd name="T43" fmla="*/ 3 h 67"/>
                  <a:gd name="T44" fmla="*/ 1 w 114"/>
                  <a:gd name="T45" fmla="*/ 72 h 67"/>
                  <a:gd name="T46" fmla="*/ 0 w 114"/>
                  <a:gd name="T47" fmla="*/ 2266 h 67"/>
                  <a:gd name="T48" fmla="*/ 1 w 114"/>
                  <a:gd name="T49" fmla="*/ 3480 h 67"/>
                  <a:gd name="T50" fmla="*/ 6 w 114"/>
                  <a:gd name="T51" fmla="*/ 4992 h 67"/>
                  <a:gd name="T52" fmla="*/ 234 w 114"/>
                  <a:gd name="T53" fmla="*/ 6586 h 67"/>
                  <a:gd name="T54" fmla="*/ 334 w 114"/>
                  <a:gd name="T55" fmla="*/ 7843 h 67"/>
                  <a:gd name="T56" fmla="*/ 540 w 114"/>
                  <a:gd name="T57" fmla="*/ 9458 h 67"/>
                  <a:gd name="T58" fmla="*/ 709 w 114"/>
                  <a:gd name="T59" fmla="*/ 10443 h 67"/>
                  <a:gd name="T60" fmla="*/ 974 w 114"/>
                  <a:gd name="T61" fmla="*/ 11804 h 67"/>
                  <a:gd name="T62" fmla="*/ 1170 w 114"/>
                  <a:gd name="T63" fmla="*/ 12673 h 67"/>
                  <a:gd name="T64" fmla="*/ 1448 w 114"/>
                  <a:gd name="T65" fmla="*/ 13526 h 67"/>
                  <a:gd name="T66" fmla="*/ 1732 w 114"/>
                  <a:gd name="T67" fmla="*/ 13611 h 67"/>
                  <a:gd name="T68" fmla="*/ 1963 w 114"/>
                  <a:gd name="T69" fmla="*/ 13611 h 67"/>
                  <a:gd name="T70" fmla="*/ 2246 w 114"/>
                  <a:gd name="T71" fmla="*/ 12739 h 67"/>
                  <a:gd name="T72" fmla="*/ 2531 w 114"/>
                  <a:gd name="T73" fmla="*/ 11804 h 67"/>
                  <a:gd name="T74" fmla="*/ 2475 w 114"/>
                  <a:gd name="T75" fmla="*/ 10198 h 6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4"/>
                  <a:gd name="T115" fmla="*/ 0 h 67"/>
                  <a:gd name="T116" fmla="*/ 114 w 114"/>
                  <a:gd name="T117" fmla="*/ 67 h 6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4" h="67">
                    <a:moveTo>
                      <a:pt x="109" y="50"/>
                    </a:moveTo>
                    <a:lnTo>
                      <a:pt x="98" y="55"/>
                    </a:lnTo>
                    <a:lnTo>
                      <a:pt x="87" y="58"/>
                    </a:lnTo>
                    <a:lnTo>
                      <a:pt x="77" y="58"/>
                    </a:lnTo>
                    <a:lnTo>
                      <a:pt x="66" y="57"/>
                    </a:lnTo>
                    <a:lnTo>
                      <a:pt x="55" y="53"/>
                    </a:lnTo>
                    <a:lnTo>
                      <a:pt x="46" y="49"/>
                    </a:lnTo>
                    <a:lnTo>
                      <a:pt x="37" y="45"/>
                    </a:lnTo>
                    <a:lnTo>
                      <a:pt x="29" y="38"/>
                    </a:lnTo>
                    <a:lnTo>
                      <a:pt x="23" y="33"/>
                    </a:lnTo>
                    <a:lnTo>
                      <a:pt x="17" y="26"/>
                    </a:lnTo>
                    <a:lnTo>
                      <a:pt x="13" y="21"/>
                    </a:lnTo>
                    <a:lnTo>
                      <a:pt x="10" y="15"/>
                    </a:lnTo>
                    <a:lnTo>
                      <a:pt x="9" y="12"/>
                    </a:lnTo>
                    <a:lnTo>
                      <a:pt x="10" y="10"/>
                    </a:lnTo>
                    <a:lnTo>
                      <a:pt x="11" y="8"/>
                    </a:lnTo>
                    <a:lnTo>
                      <a:pt x="12" y="8"/>
                    </a:lnTo>
                    <a:lnTo>
                      <a:pt x="14" y="8"/>
                    </a:lnTo>
                    <a:lnTo>
                      <a:pt x="14" y="0"/>
                    </a:lnTo>
                    <a:lnTo>
                      <a:pt x="10" y="0"/>
                    </a:lnTo>
                    <a:lnTo>
                      <a:pt x="7" y="1"/>
                    </a:lnTo>
                    <a:lnTo>
                      <a:pt x="4" y="3"/>
                    </a:lnTo>
                    <a:lnTo>
                      <a:pt x="1" y="6"/>
                    </a:lnTo>
                    <a:lnTo>
                      <a:pt x="0" y="12"/>
                    </a:lnTo>
                    <a:lnTo>
                      <a:pt x="1" y="18"/>
                    </a:lnTo>
                    <a:lnTo>
                      <a:pt x="6" y="25"/>
                    </a:lnTo>
                    <a:lnTo>
                      <a:pt x="10" y="32"/>
                    </a:lnTo>
                    <a:lnTo>
                      <a:pt x="16" y="39"/>
                    </a:lnTo>
                    <a:lnTo>
                      <a:pt x="24" y="46"/>
                    </a:lnTo>
                    <a:lnTo>
                      <a:pt x="32" y="52"/>
                    </a:lnTo>
                    <a:lnTo>
                      <a:pt x="43" y="58"/>
                    </a:lnTo>
                    <a:lnTo>
                      <a:pt x="53" y="62"/>
                    </a:lnTo>
                    <a:lnTo>
                      <a:pt x="64" y="66"/>
                    </a:lnTo>
                    <a:lnTo>
                      <a:pt x="76" y="67"/>
                    </a:lnTo>
                    <a:lnTo>
                      <a:pt x="88" y="67"/>
                    </a:lnTo>
                    <a:lnTo>
                      <a:pt x="101" y="63"/>
                    </a:lnTo>
                    <a:lnTo>
                      <a:pt x="114" y="58"/>
                    </a:lnTo>
                    <a:lnTo>
                      <a:pt x="109" y="5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93" name="Freeform 264"/>
              <p:cNvSpPr>
                <a:spLocks noChangeArrowheads="1"/>
              </p:cNvSpPr>
              <p:nvPr/>
            </p:nvSpPr>
            <p:spPr bwMode="auto">
              <a:xfrm>
                <a:off x="2747" y="102"/>
                <a:ext cx="45" cy="51"/>
              </a:xfrm>
              <a:custGeom>
                <a:avLst/>
                <a:gdLst>
                  <a:gd name="T0" fmla="*/ 0 w 48"/>
                  <a:gd name="T1" fmla="*/ 4816 h 50"/>
                  <a:gd name="T2" fmla="*/ 428 w 48"/>
                  <a:gd name="T3" fmla="*/ 7078 h 50"/>
                  <a:gd name="T4" fmla="*/ 654 w 48"/>
                  <a:gd name="T5" fmla="*/ 10443 h 50"/>
                  <a:gd name="T6" fmla="*/ 1063 w 48"/>
                  <a:gd name="T7" fmla="*/ 13091 h 50"/>
                  <a:gd name="T8" fmla="*/ 1276 w 48"/>
                  <a:gd name="T9" fmla="*/ 16512 h 50"/>
                  <a:gd name="T10" fmla="*/ 1441 w 48"/>
                  <a:gd name="T11" fmla="*/ 19751 h 50"/>
                  <a:gd name="T12" fmla="*/ 1624 w 48"/>
                  <a:gd name="T13" fmla="*/ 22456 h 50"/>
                  <a:gd name="T14" fmla="*/ 1626 w 48"/>
                  <a:gd name="T15" fmla="*/ 23055 h 50"/>
                  <a:gd name="T16" fmla="*/ 1724 w 48"/>
                  <a:gd name="T17" fmla="*/ 22456 h 50"/>
                  <a:gd name="T18" fmla="*/ 1903 w 48"/>
                  <a:gd name="T19" fmla="*/ 26872 h 50"/>
                  <a:gd name="T20" fmla="*/ 1949 w 48"/>
                  <a:gd name="T21" fmla="*/ 25516 h 50"/>
                  <a:gd name="T22" fmla="*/ 2021 w 48"/>
                  <a:gd name="T23" fmla="*/ 23589 h 50"/>
                  <a:gd name="T24" fmla="*/ 2021 w 48"/>
                  <a:gd name="T25" fmla="*/ 21848 h 50"/>
                  <a:gd name="T26" fmla="*/ 1949 w 48"/>
                  <a:gd name="T27" fmla="*/ 20240 h 50"/>
                  <a:gd name="T28" fmla="*/ 1791 w 48"/>
                  <a:gd name="T29" fmla="*/ 16512 h 50"/>
                  <a:gd name="T30" fmla="*/ 1530 w 48"/>
                  <a:gd name="T31" fmla="*/ 13091 h 50"/>
                  <a:gd name="T32" fmla="*/ 1273 w 48"/>
                  <a:gd name="T33" fmla="*/ 9625 h 50"/>
                  <a:gd name="T34" fmla="*/ 886 w 48"/>
                  <a:gd name="T35" fmla="*/ 5636 h 50"/>
                  <a:gd name="T36" fmla="*/ 546 w 48"/>
                  <a:gd name="T37" fmla="*/ 147 h 50"/>
                  <a:gd name="T38" fmla="*/ 3 w 48"/>
                  <a:gd name="T39" fmla="*/ 0 h 50"/>
                  <a:gd name="T40" fmla="*/ 0 w 48"/>
                  <a:gd name="T41" fmla="*/ 481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8"/>
                  <a:gd name="T64" fmla="*/ 0 h 50"/>
                  <a:gd name="T65" fmla="*/ 48 w 48"/>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8" h="50">
                    <a:moveTo>
                      <a:pt x="0" y="9"/>
                    </a:moveTo>
                    <a:lnTo>
                      <a:pt x="9" y="14"/>
                    </a:lnTo>
                    <a:lnTo>
                      <a:pt x="16" y="19"/>
                    </a:lnTo>
                    <a:lnTo>
                      <a:pt x="25" y="25"/>
                    </a:lnTo>
                    <a:lnTo>
                      <a:pt x="31" y="31"/>
                    </a:lnTo>
                    <a:lnTo>
                      <a:pt x="35" y="37"/>
                    </a:lnTo>
                    <a:lnTo>
                      <a:pt x="38" y="42"/>
                    </a:lnTo>
                    <a:lnTo>
                      <a:pt x="39" y="43"/>
                    </a:lnTo>
                    <a:lnTo>
                      <a:pt x="40" y="42"/>
                    </a:lnTo>
                    <a:lnTo>
                      <a:pt x="45" y="50"/>
                    </a:lnTo>
                    <a:lnTo>
                      <a:pt x="47" y="48"/>
                    </a:lnTo>
                    <a:lnTo>
                      <a:pt x="48" y="44"/>
                    </a:lnTo>
                    <a:lnTo>
                      <a:pt x="48" y="41"/>
                    </a:lnTo>
                    <a:lnTo>
                      <a:pt x="47" y="38"/>
                    </a:lnTo>
                    <a:lnTo>
                      <a:pt x="42" y="31"/>
                    </a:lnTo>
                    <a:lnTo>
                      <a:pt x="37" y="25"/>
                    </a:lnTo>
                    <a:lnTo>
                      <a:pt x="30" y="18"/>
                    </a:lnTo>
                    <a:lnTo>
                      <a:pt x="21" y="11"/>
                    </a:lnTo>
                    <a:lnTo>
                      <a:pt x="13" y="6"/>
                    </a:lnTo>
                    <a:lnTo>
                      <a:pt x="3"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94" name="Freeform 265"/>
              <p:cNvSpPr>
                <a:spLocks noChangeArrowheads="1"/>
              </p:cNvSpPr>
              <p:nvPr/>
            </p:nvSpPr>
            <p:spPr bwMode="auto">
              <a:xfrm>
                <a:off x="2689" y="93"/>
                <a:ext cx="55" cy="12"/>
              </a:xfrm>
              <a:custGeom>
                <a:avLst/>
                <a:gdLst>
                  <a:gd name="T0" fmla="*/ 0 w 58"/>
                  <a:gd name="T1" fmla="*/ 1 h 17"/>
                  <a:gd name="T2" fmla="*/ 4 w 58"/>
                  <a:gd name="T3" fmla="*/ 1 h 17"/>
                  <a:gd name="T4" fmla="*/ 256 w 58"/>
                  <a:gd name="T5" fmla="*/ 1 h 17"/>
                  <a:gd name="T6" fmla="*/ 346 w 58"/>
                  <a:gd name="T7" fmla="*/ 1 h 17"/>
                  <a:gd name="T8" fmla="*/ 493 w 58"/>
                  <a:gd name="T9" fmla="*/ 59 h 17"/>
                  <a:gd name="T10" fmla="*/ 703 w 58"/>
                  <a:gd name="T11" fmla="*/ 59 h 17"/>
                  <a:gd name="T12" fmla="*/ 859 w 58"/>
                  <a:gd name="T13" fmla="*/ 65 h 17"/>
                  <a:gd name="T14" fmla="*/ 1051 w 58"/>
                  <a:gd name="T15" fmla="*/ 73 h 17"/>
                  <a:gd name="T16" fmla="*/ 1223 w 58"/>
                  <a:gd name="T17" fmla="*/ 87 h 17"/>
                  <a:gd name="T18" fmla="*/ 1285 w 58"/>
                  <a:gd name="T19" fmla="*/ 1 h 17"/>
                  <a:gd name="T20" fmla="*/ 1146 w 58"/>
                  <a:gd name="T21" fmla="*/ 1 h 17"/>
                  <a:gd name="T22" fmla="*/ 903 w 58"/>
                  <a:gd name="T23" fmla="*/ 1 h 17"/>
                  <a:gd name="T24" fmla="*/ 727 w 58"/>
                  <a:gd name="T25" fmla="*/ 1 h 17"/>
                  <a:gd name="T26" fmla="*/ 519 w 58"/>
                  <a:gd name="T27" fmla="*/ 0 h 17"/>
                  <a:gd name="T28" fmla="*/ 346 w 58"/>
                  <a:gd name="T29" fmla="*/ 0 h 17"/>
                  <a:gd name="T30" fmla="*/ 256 w 58"/>
                  <a:gd name="T31" fmla="*/ 0 h 17"/>
                  <a:gd name="T32" fmla="*/ 4 w 58"/>
                  <a:gd name="T33" fmla="*/ 0 h 17"/>
                  <a:gd name="T34" fmla="*/ 0 w 58"/>
                  <a:gd name="T35" fmla="*/ 0 h 17"/>
                  <a:gd name="T36" fmla="*/ 0 w 58"/>
                  <a:gd name="T37" fmla="*/ 1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17"/>
                  <a:gd name="T59" fmla="*/ 58 w 58"/>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17">
                    <a:moveTo>
                      <a:pt x="0" y="8"/>
                    </a:moveTo>
                    <a:lnTo>
                      <a:pt x="4" y="8"/>
                    </a:lnTo>
                    <a:lnTo>
                      <a:pt x="10" y="8"/>
                    </a:lnTo>
                    <a:lnTo>
                      <a:pt x="16" y="8"/>
                    </a:lnTo>
                    <a:lnTo>
                      <a:pt x="23" y="10"/>
                    </a:lnTo>
                    <a:lnTo>
                      <a:pt x="31" y="10"/>
                    </a:lnTo>
                    <a:lnTo>
                      <a:pt x="39" y="12"/>
                    </a:lnTo>
                    <a:lnTo>
                      <a:pt x="47" y="14"/>
                    </a:lnTo>
                    <a:lnTo>
                      <a:pt x="55" y="17"/>
                    </a:lnTo>
                    <a:lnTo>
                      <a:pt x="58" y="8"/>
                    </a:lnTo>
                    <a:lnTo>
                      <a:pt x="50" y="5"/>
                    </a:lnTo>
                    <a:lnTo>
                      <a:pt x="41" y="3"/>
                    </a:lnTo>
                    <a:lnTo>
                      <a:pt x="32" y="1"/>
                    </a:lnTo>
                    <a:lnTo>
                      <a:pt x="24" y="0"/>
                    </a:lnTo>
                    <a:lnTo>
                      <a:pt x="16" y="0"/>
                    </a:lnTo>
                    <a:lnTo>
                      <a:pt x="10" y="0"/>
                    </a:lnTo>
                    <a:lnTo>
                      <a:pt x="4" y="0"/>
                    </a:lnTo>
                    <a:lnTo>
                      <a:pt x="0"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95" name="Freeform 266"/>
              <p:cNvSpPr>
                <a:spLocks noChangeArrowheads="1"/>
              </p:cNvSpPr>
              <p:nvPr/>
            </p:nvSpPr>
            <p:spPr bwMode="auto">
              <a:xfrm>
                <a:off x="5215" y="97"/>
                <a:ext cx="106" cy="58"/>
              </a:xfrm>
              <a:custGeom>
                <a:avLst/>
                <a:gdLst>
                  <a:gd name="T0" fmla="*/ 293 w 108"/>
                  <a:gd name="T1" fmla="*/ 0 h 58"/>
                  <a:gd name="T2" fmla="*/ 7 w 108"/>
                  <a:gd name="T3" fmla="*/ 0 h 58"/>
                  <a:gd name="T4" fmla="*/ 5 w 108"/>
                  <a:gd name="T5" fmla="*/ 1 h 58"/>
                  <a:gd name="T6" fmla="*/ 3 w 108"/>
                  <a:gd name="T7" fmla="*/ 2 h 58"/>
                  <a:gd name="T8" fmla="*/ 2 w 108"/>
                  <a:gd name="T9" fmla="*/ 3 h 58"/>
                  <a:gd name="T10" fmla="*/ 0 w 108"/>
                  <a:gd name="T11" fmla="*/ 3653 h 58"/>
                  <a:gd name="T12" fmla="*/ 2 w 108"/>
                  <a:gd name="T13" fmla="*/ 5098 h 58"/>
                  <a:gd name="T14" fmla="*/ 5 w 108"/>
                  <a:gd name="T15" fmla="*/ 8790 h 58"/>
                  <a:gd name="T16" fmla="*/ 293 w 108"/>
                  <a:gd name="T17" fmla="*/ 11252 h 58"/>
                  <a:gd name="T18" fmla="*/ 405 w 108"/>
                  <a:gd name="T19" fmla="*/ 14407 h 58"/>
                  <a:gd name="T20" fmla="*/ 583 w 108"/>
                  <a:gd name="T21" fmla="*/ 16450 h 58"/>
                  <a:gd name="T22" fmla="*/ 847 w 108"/>
                  <a:gd name="T23" fmla="*/ 19494 h 58"/>
                  <a:gd name="T24" fmla="*/ 1107 w 108"/>
                  <a:gd name="T25" fmla="*/ 21824 h 58"/>
                  <a:gd name="T26" fmla="*/ 1403 w 108"/>
                  <a:gd name="T27" fmla="*/ 24537 h 58"/>
                  <a:gd name="T28" fmla="*/ 1710 w 108"/>
                  <a:gd name="T29" fmla="*/ 24987 h 58"/>
                  <a:gd name="T30" fmla="*/ 1967 w 108"/>
                  <a:gd name="T31" fmla="*/ 25713 h 58"/>
                  <a:gd name="T32" fmla="*/ 2310 w 108"/>
                  <a:gd name="T33" fmla="*/ 25713 h 58"/>
                  <a:gd name="T34" fmla="*/ 2694 w 108"/>
                  <a:gd name="T35" fmla="*/ 24870 h 58"/>
                  <a:gd name="T36" fmla="*/ 2998 w 108"/>
                  <a:gd name="T37" fmla="*/ 22892 h 58"/>
                  <a:gd name="T38" fmla="*/ 3001 w 108"/>
                  <a:gd name="T39" fmla="*/ 21824 h 58"/>
                  <a:gd name="T40" fmla="*/ 3008 w 108"/>
                  <a:gd name="T41" fmla="*/ 21078 h 58"/>
                  <a:gd name="T42" fmla="*/ 3008 w 108"/>
                  <a:gd name="T43" fmla="*/ 20788 h 58"/>
                  <a:gd name="T44" fmla="*/ 3001 w 108"/>
                  <a:gd name="T45" fmla="*/ 19494 h 58"/>
                  <a:gd name="T46" fmla="*/ 2877 w 108"/>
                  <a:gd name="T47" fmla="*/ 17635 h 58"/>
                  <a:gd name="T48" fmla="*/ 2715 w 108"/>
                  <a:gd name="T49" fmla="*/ 14407 h 58"/>
                  <a:gd name="T50" fmla="*/ 2556 w 108"/>
                  <a:gd name="T51" fmla="*/ 11252 h 58"/>
                  <a:gd name="T52" fmla="*/ 2363 w 108"/>
                  <a:gd name="T53" fmla="*/ 8790 h 58"/>
                  <a:gd name="T54" fmla="*/ 2122 w 108"/>
                  <a:gd name="T55" fmla="*/ 5534 h 58"/>
                  <a:gd name="T56" fmla="*/ 1843 w 108"/>
                  <a:gd name="T57" fmla="*/ 3960 h 58"/>
                  <a:gd name="T58" fmla="*/ 1617 w 108"/>
                  <a:gd name="T59" fmla="*/ 3098 h 58"/>
                  <a:gd name="T60" fmla="*/ 1378 w 108"/>
                  <a:gd name="T61" fmla="*/ 3 h 58"/>
                  <a:gd name="T62" fmla="*/ 1169 w 108"/>
                  <a:gd name="T63" fmla="*/ 1 h 58"/>
                  <a:gd name="T64" fmla="*/ 911 w 108"/>
                  <a:gd name="T65" fmla="*/ 0 h 58"/>
                  <a:gd name="T66" fmla="*/ 720 w 108"/>
                  <a:gd name="T67" fmla="*/ 0 h 58"/>
                  <a:gd name="T68" fmla="*/ 517 w 108"/>
                  <a:gd name="T69" fmla="*/ 0 h 58"/>
                  <a:gd name="T70" fmla="*/ 369 w 108"/>
                  <a:gd name="T71" fmla="*/ 0 h 58"/>
                  <a:gd name="T72" fmla="*/ 293 w 108"/>
                  <a:gd name="T73" fmla="*/ 0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58"/>
                  <a:gd name="T113" fmla="*/ 108 w 10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58">
                    <a:moveTo>
                      <a:pt x="9" y="0"/>
                    </a:moveTo>
                    <a:lnTo>
                      <a:pt x="7" y="0"/>
                    </a:lnTo>
                    <a:lnTo>
                      <a:pt x="5" y="1"/>
                    </a:lnTo>
                    <a:lnTo>
                      <a:pt x="3" y="2"/>
                    </a:lnTo>
                    <a:lnTo>
                      <a:pt x="2" y="3"/>
                    </a:lnTo>
                    <a:lnTo>
                      <a:pt x="0" y="8"/>
                    </a:lnTo>
                    <a:lnTo>
                      <a:pt x="2" y="12"/>
                    </a:lnTo>
                    <a:lnTo>
                      <a:pt x="5" y="19"/>
                    </a:lnTo>
                    <a:lnTo>
                      <a:pt x="9" y="25"/>
                    </a:lnTo>
                    <a:lnTo>
                      <a:pt x="15" y="32"/>
                    </a:lnTo>
                    <a:lnTo>
                      <a:pt x="22" y="37"/>
                    </a:lnTo>
                    <a:lnTo>
                      <a:pt x="30" y="44"/>
                    </a:lnTo>
                    <a:lnTo>
                      <a:pt x="40" y="49"/>
                    </a:lnTo>
                    <a:lnTo>
                      <a:pt x="50" y="54"/>
                    </a:lnTo>
                    <a:lnTo>
                      <a:pt x="61" y="57"/>
                    </a:lnTo>
                    <a:lnTo>
                      <a:pt x="71" y="58"/>
                    </a:lnTo>
                    <a:lnTo>
                      <a:pt x="83" y="58"/>
                    </a:lnTo>
                    <a:lnTo>
                      <a:pt x="95" y="55"/>
                    </a:lnTo>
                    <a:lnTo>
                      <a:pt x="106" y="51"/>
                    </a:lnTo>
                    <a:lnTo>
                      <a:pt x="107" y="49"/>
                    </a:lnTo>
                    <a:lnTo>
                      <a:pt x="108" y="47"/>
                    </a:lnTo>
                    <a:lnTo>
                      <a:pt x="108" y="46"/>
                    </a:lnTo>
                    <a:lnTo>
                      <a:pt x="107" y="44"/>
                    </a:lnTo>
                    <a:lnTo>
                      <a:pt x="103" y="39"/>
                    </a:lnTo>
                    <a:lnTo>
                      <a:pt x="98" y="32"/>
                    </a:lnTo>
                    <a:lnTo>
                      <a:pt x="91" y="25"/>
                    </a:lnTo>
                    <a:lnTo>
                      <a:pt x="84" y="19"/>
                    </a:lnTo>
                    <a:lnTo>
                      <a:pt x="76" y="13"/>
                    </a:lnTo>
                    <a:lnTo>
                      <a:pt x="66" y="9"/>
                    </a:lnTo>
                    <a:lnTo>
                      <a:pt x="58" y="6"/>
                    </a:lnTo>
                    <a:lnTo>
                      <a:pt x="49" y="3"/>
                    </a:lnTo>
                    <a:lnTo>
                      <a:pt x="42" y="1"/>
                    </a:lnTo>
                    <a:lnTo>
                      <a:pt x="33" y="0"/>
                    </a:lnTo>
                    <a:lnTo>
                      <a:pt x="26" y="0"/>
                    </a:lnTo>
                    <a:lnTo>
                      <a:pt x="20" y="0"/>
                    </a:lnTo>
                    <a:lnTo>
                      <a:pt x="13" y="0"/>
                    </a:lnTo>
                    <a:lnTo>
                      <a:pt x="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96" name="Freeform 267"/>
              <p:cNvSpPr>
                <a:spLocks noChangeArrowheads="1"/>
              </p:cNvSpPr>
              <p:nvPr/>
            </p:nvSpPr>
            <p:spPr bwMode="auto">
              <a:xfrm>
                <a:off x="5211" y="93"/>
                <a:ext cx="111" cy="67"/>
              </a:xfrm>
              <a:custGeom>
                <a:avLst/>
                <a:gdLst>
                  <a:gd name="T0" fmla="*/ 2885 w 112"/>
                  <a:gd name="T1" fmla="*/ 10198 h 67"/>
                  <a:gd name="T2" fmla="*/ 2597 w 112"/>
                  <a:gd name="T3" fmla="*/ 11022 h 67"/>
                  <a:gd name="T4" fmla="*/ 2312 w 112"/>
                  <a:gd name="T5" fmla="*/ 11804 h 67"/>
                  <a:gd name="T6" fmla="*/ 2050 w 112"/>
                  <a:gd name="T7" fmla="*/ 11804 h 67"/>
                  <a:gd name="T8" fmla="*/ 1775 w 112"/>
                  <a:gd name="T9" fmla="*/ 11713 h 67"/>
                  <a:gd name="T10" fmla="*/ 1441 w 112"/>
                  <a:gd name="T11" fmla="*/ 10903 h 67"/>
                  <a:gd name="T12" fmla="*/ 1233 w 112"/>
                  <a:gd name="T13" fmla="*/ 10145 h 67"/>
                  <a:gd name="T14" fmla="*/ 988 w 112"/>
                  <a:gd name="T15" fmla="*/ 9047 h 67"/>
                  <a:gd name="T16" fmla="*/ 800 w 112"/>
                  <a:gd name="T17" fmla="*/ 7698 h 67"/>
                  <a:gd name="T18" fmla="*/ 562 w 112"/>
                  <a:gd name="T19" fmla="*/ 6671 h 67"/>
                  <a:gd name="T20" fmla="*/ 409 w 112"/>
                  <a:gd name="T21" fmla="*/ 5314 h 67"/>
                  <a:gd name="T22" fmla="*/ 332 w 112"/>
                  <a:gd name="T23" fmla="*/ 4323 h 67"/>
                  <a:gd name="T24" fmla="*/ 300 w 112"/>
                  <a:gd name="T25" fmla="*/ 2806 h 67"/>
                  <a:gd name="T26" fmla="*/ 9 w 112"/>
                  <a:gd name="T27" fmla="*/ 2266 h 67"/>
                  <a:gd name="T28" fmla="*/ 300 w 112"/>
                  <a:gd name="T29" fmla="*/ 1701 h 67"/>
                  <a:gd name="T30" fmla="*/ 300 w 112"/>
                  <a:gd name="T31" fmla="*/ 1961 h 67"/>
                  <a:gd name="T32" fmla="*/ 300 w 112"/>
                  <a:gd name="T33" fmla="*/ 1701 h 67"/>
                  <a:gd name="T34" fmla="*/ 318 w 112"/>
                  <a:gd name="T35" fmla="*/ 1701 h 67"/>
                  <a:gd name="T36" fmla="*/ 349 w 112"/>
                  <a:gd name="T37" fmla="*/ 1701 h 67"/>
                  <a:gd name="T38" fmla="*/ 349 w 112"/>
                  <a:gd name="T39" fmla="*/ 0 h 67"/>
                  <a:gd name="T40" fmla="*/ 300 w 112"/>
                  <a:gd name="T41" fmla="*/ 0 h 67"/>
                  <a:gd name="T42" fmla="*/ 7 w 112"/>
                  <a:gd name="T43" fmla="*/ 1 h 67"/>
                  <a:gd name="T44" fmla="*/ 3 w 112"/>
                  <a:gd name="T45" fmla="*/ 3 h 67"/>
                  <a:gd name="T46" fmla="*/ 1 w 112"/>
                  <a:gd name="T47" fmla="*/ 72 h 67"/>
                  <a:gd name="T48" fmla="*/ 0 w 112"/>
                  <a:gd name="T49" fmla="*/ 2266 h 67"/>
                  <a:gd name="T50" fmla="*/ 1 w 112"/>
                  <a:gd name="T51" fmla="*/ 3480 h 67"/>
                  <a:gd name="T52" fmla="*/ 4 w 112"/>
                  <a:gd name="T53" fmla="*/ 4992 h 67"/>
                  <a:gd name="T54" fmla="*/ 300 w 112"/>
                  <a:gd name="T55" fmla="*/ 6586 h 67"/>
                  <a:gd name="T56" fmla="*/ 409 w 112"/>
                  <a:gd name="T57" fmla="*/ 7843 h 67"/>
                  <a:gd name="T58" fmla="*/ 622 w 112"/>
                  <a:gd name="T59" fmla="*/ 9458 h 67"/>
                  <a:gd name="T60" fmla="*/ 850 w 112"/>
                  <a:gd name="T61" fmla="*/ 10443 h 67"/>
                  <a:gd name="T62" fmla="*/ 1107 w 112"/>
                  <a:gd name="T63" fmla="*/ 11804 h 67"/>
                  <a:gd name="T64" fmla="*/ 1369 w 112"/>
                  <a:gd name="T65" fmla="*/ 12673 h 67"/>
                  <a:gd name="T66" fmla="*/ 1690 w 112"/>
                  <a:gd name="T67" fmla="*/ 13526 h 67"/>
                  <a:gd name="T68" fmla="*/ 1972 w 112"/>
                  <a:gd name="T69" fmla="*/ 13611 h 67"/>
                  <a:gd name="T70" fmla="*/ 2338 w 112"/>
                  <a:gd name="T71" fmla="*/ 13611 h 67"/>
                  <a:gd name="T72" fmla="*/ 2696 w 112"/>
                  <a:gd name="T73" fmla="*/ 12739 h 67"/>
                  <a:gd name="T74" fmla="*/ 2983 w 112"/>
                  <a:gd name="T75" fmla="*/ 11804 h 67"/>
                  <a:gd name="T76" fmla="*/ 2885 w 112"/>
                  <a:gd name="T77" fmla="*/ 10198 h 6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12"/>
                  <a:gd name="T118" fmla="*/ 0 h 67"/>
                  <a:gd name="T119" fmla="*/ 112 w 112"/>
                  <a:gd name="T120" fmla="*/ 67 h 6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12" h="67">
                    <a:moveTo>
                      <a:pt x="109" y="50"/>
                    </a:moveTo>
                    <a:lnTo>
                      <a:pt x="98" y="55"/>
                    </a:lnTo>
                    <a:lnTo>
                      <a:pt x="87" y="58"/>
                    </a:lnTo>
                    <a:lnTo>
                      <a:pt x="76" y="58"/>
                    </a:lnTo>
                    <a:lnTo>
                      <a:pt x="66" y="57"/>
                    </a:lnTo>
                    <a:lnTo>
                      <a:pt x="55" y="53"/>
                    </a:lnTo>
                    <a:lnTo>
                      <a:pt x="46" y="49"/>
                    </a:lnTo>
                    <a:lnTo>
                      <a:pt x="37" y="45"/>
                    </a:lnTo>
                    <a:lnTo>
                      <a:pt x="29" y="38"/>
                    </a:lnTo>
                    <a:lnTo>
                      <a:pt x="22" y="33"/>
                    </a:lnTo>
                    <a:lnTo>
                      <a:pt x="16" y="26"/>
                    </a:lnTo>
                    <a:lnTo>
                      <a:pt x="12" y="21"/>
                    </a:lnTo>
                    <a:lnTo>
                      <a:pt x="10" y="15"/>
                    </a:lnTo>
                    <a:lnTo>
                      <a:pt x="9" y="12"/>
                    </a:lnTo>
                    <a:lnTo>
                      <a:pt x="10" y="8"/>
                    </a:lnTo>
                    <a:lnTo>
                      <a:pt x="10" y="10"/>
                    </a:lnTo>
                    <a:lnTo>
                      <a:pt x="10" y="8"/>
                    </a:lnTo>
                    <a:lnTo>
                      <a:pt x="11" y="8"/>
                    </a:lnTo>
                    <a:lnTo>
                      <a:pt x="13" y="8"/>
                    </a:lnTo>
                    <a:lnTo>
                      <a:pt x="13" y="0"/>
                    </a:lnTo>
                    <a:lnTo>
                      <a:pt x="10" y="0"/>
                    </a:lnTo>
                    <a:lnTo>
                      <a:pt x="7" y="1"/>
                    </a:lnTo>
                    <a:lnTo>
                      <a:pt x="3" y="3"/>
                    </a:lnTo>
                    <a:lnTo>
                      <a:pt x="1" y="6"/>
                    </a:lnTo>
                    <a:lnTo>
                      <a:pt x="0" y="12"/>
                    </a:lnTo>
                    <a:lnTo>
                      <a:pt x="1" y="18"/>
                    </a:lnTo>
                    <a:lnTo>
                      <a:pt x="4" y="25"/>
                    </a:lnTo>
                    <a:lnTo>
                      <a:pt x="10" y="32"/>
                    </a:lnTo>
                    <a:lnTo>
                      <a:pt x="16" y="39"/>
                    </a:lnTo>
                    <a:lnTo>
                      <a:pt x="24" y="46"/>
                    </a:lnTo>
                    <a:lnTo>
                      <a:pt x="32" y="52"/>
                    </a:lnTo>
                    <a:lnTo>
                      <a:pt x="42" y="58"/>
                    </a:lnTo>
                    <a:lnTo>
                      <a:pt x="52" y="62"/>
                    </a:lnTo>
                    <a:lnTo>
                      <a:pt x="64" y="66"/>
                    </a:lnTo>
                    <a:lnTo>
                      <a:pt x="75" y="67"/>
                    </a:lnTo>
                    <a:lnTo>
                      <a:pt x="88" y="67"/>
                    </a:lnTo>
                    <a:lnTo>
                      <a:pt x="101" y="63"/>
                    </a:lnTo>
                    <a:lnTo>
                      <a:pt x="112" y="58"/>
                    </a:lnTo>
                    <a:lnTo>
                      <a:pt x="109" y="5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97" name="Freeform 268"/>
              <p:cNvSpPr>
                <a:spLocks noChangeArrowheads="1"/>
              </p:cNvSpPr>
              <p:nvPr/>
            </p:nvSpPr>
            <p:spPr bwMode="auto">
              <a:xfrm>
                <a:off x="5283" y="102"/>
                <a:ext cx="46" cy="51"/>
              </a:xfrm>
              <a:custGeom>
                <a:avLst/>
                <a:gdLst>
                  <a:gd name="T0" fmla="*/ 0 w 49"/>
                  <a:gd name="T1" fmla="*/ 4816 h 50"/>
                  <a:gd name="T2" fmla="*/ 8 w 49"/>
                  <a:gd name="T3" fmla="*/ 7078 h 50"/>
                  <a:gd name="T4" fmla="*/ 628 w 49"/>
                  <a:gd name="T5" fmla="*/ 10443 h 50"/>
                  <a:gd name="T6" fmla="*/ 952 w 49"/>
                  <a:gd name="T7" fmla="*/ 13091 h 50"/>
                  <a:gd name="T8" fmla="*/ 1245 w 49"/>
                  <a:gd name="T9" fmla="*/ 16512 h 50"/>
                  <a:gd name="T10" fmla="*/ 1403 w 49"/>
                  <a:gd name="T11" fmla="*/ 19751 h 50"/>
                  <a:gd name="T12" fmla="*/ 1531 w 49"/>
                  <a:gd name="T13" fmla="*/ 22456 h 50"/>
                  <a:gd name="T14" fmla="*/ 1579 w 49"/>
                  <a:gd name="T15" fmla="*/ 23055 h 50"/>
                  <a:gd name="T16" fmla="*/ 1626 w 49"/>
                  <a:gd name="T17" fmla="*/ 22456 h 50"/>
                  <a:gd name="T18" fmla="*/ 1724 w 49"/>
                  <a:gd name="T19" fmla="*/ 26872 h 50"/>
                  <a:gd name="T20" fmla="*/ 1888 w 49"/>
                  <a:gd name="T21" fmla="*/ 25516 h 50"/>
                  <a:gd name="T22" fmla="*/ 1907 w 49"/>
                  <a:gd name="T23" fmla="*/ 23055 h 50"/>
                  <a:gd name="T24" fmla="*/ 1907 w 49"/>
                  <a:gd name="T25" fmla="*/ 21328 h 50"/>
                  <a:gd name="T26" fmla="*/ 1831 w 49"/>
                  <a:gd name="T27" fmla="*/ 19751 h 50"/>
                  <a:gd name="T28" fmla="*/ 1693 w 49"/>
                  <a:gd name="T29" fmla="*/ 16512 h 50"/>
                  <a:gd name="T30" fmla="*/ 1443 w 49"/>
                  <a:gd name="T31" fmla="*/ 13091 h 50"/>
                  <a:gd name="T32" fmla="*/ 1208 w 49"/>
                  <a:gd name="T33" fmla="*/ 9625 h 50"/>
                  <a:gd name="T34" fmla="*/ 844 w 49"/>
                  <a:gd name="T35" fmla="*/ 5636 h 50"/>
                  <a:gd name="T36" fmla="*/ 526 w 49"/>
                  <a:gd name="T37" fmla="*/ 147 h 50"/>
                  <a:gd name="T38" fmla="*/ 4 w 49"/>
                  <a:gd name="T39" fmla="*/ 0 h 50"/>
                  <a:gd name="T40" fmla="*/ 0 w 49"/>
                  <a:gd name="T41" fmla="*/ 4816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9"/>
                  <a:gd name="T64" fmla="*/ 0 h 50"/>
                  <a:gd name="T65" fmla="*/ 49 w 49"/>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9" h="50">
                    <a:moveTo>
                      <a:pt x="0" y="9"/>
                    </a:moveTo>
                    <a:lnTo>
                      <a:pt x="8" y="14"/>
                    </a:lnTo>
                    <a:lnTo>
                      <a:pt x="17" y="19"/>
                    </a:lnTo>
                    <a:lnTo>
                      <a:pt x="24" y="25"/>
                    </a:lnTo>
                    <a:lnTo>
                      <a:pt x="32" y="31"/>
                    </a:lnTo>
                    <a:lnTo>
                      <a:pt x="36" y="37"/>
                    </a:lnTo>
                    <a:lnTo>
                      <a:pt x="39" y="42"/>
                    </a:lnTo>
                    <a:lnTo>
                      <a:pt x="40" y="43"/>
                    </a:lnTo>
                    <a:lnTo>
                      <a:pt x="41" y="42"/>
                    </a:lnTo>
                    <a:lnTo>
                      <a:pt x="44" y="50"/>
                    </a:lnTo>
                    <a:lnTo>
                      <a:pt x="48" y="48"/>
                    </a:lnTo>
                    <a:lnTo>
                      <a:pt x="49" y="43"/>
                    </a:lnTo>
                    <a:lnTo>
                      <a:pt x="49" y="40"/>
                    </a:lnTo>
                    <a:lnTo>
                      <a:pt x="47" y="37"/>
                    </a:lnTo>
                    <a:lnTo>
                      <a:pt x="43" y="31"/>
                    </a:lnTo>
                    <a:lnTo>
                      <a:pt x="37" y="25"/>
                    </a:lnTo>
                    <a:lnTo>
                      <a:pt x="31" y="18"/>
                    </a:lnTo>
                    <a:lnTo>
                      <a:pt x="22" y="11"/>
                    </a:lnTo>
                    <a:lnTo>
                      <a:pt x="14" y="6"/>
                    </a:lnTo>
                    <a:lnTo>
                      <a:pt x="4"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98" name="Freeform 269"/>
              <p:cNvSpPr>
                <a:spLocks noChangeArrowheads="1"/>
              </p:cNvSpPr>
              <p:nvPr/>
            </p:nvSpPr>
            <p:spPr bwMode="auto">
              <a:xfrm>
                <a:off x="5225" y="92"/>
                <a:ext cx="56" cy="14"/>
              </a:xfrm>
              <a:custGeom>
                <a:avLst/>
                <a:gdLst>
                  <a:gd name="T0" fmla="*/ 0 w 59"/>
                  <a:gd name="T1" fmla="*/ 2383 h 18"/>
                  <a:gd name="T2" fmla="*/ 4 w 59"/>
                  <a:gd name="T3" fmla="*/ 2383 h 18"/>
                  <a:gd name="T4" fmla="*/ 256 w 59"/>
                  <a:gd name="T5" fmla="*/ 2383 h 18"/>
                  <a:gd name="T6" fmla="*/ 345 w 59"/>
                  <a:gd name="T7" fmla="*/ 2383 h 18"/>
                  <a:gd name="T8" fmla="*/ 489 w 59"/>
                  <a:gd name="T9" fmla="*/ 2943 h 18"/>
                  <a:gd name="T10" fmla="*/ 691 w 59"/>
                  <a:gd name="T11" fmla="*/ 2943 h 18"/>
                  <a:gd name="T12" fmla="*/ 842 w 59"/>
                  <a:gd name="T13" fmla="*/ 3633 h 18"/>
                  <a:gd name="T14" fmla="*/ 1028 w 59"/>
                  <a:gd name="T15" fmla="*/ 4207 h 18"/>
                  <a:gd name="T16" fmla="*/ 1181 w 59"/>
                  <a:gd name="T17" fmla="*/ 4984 h 18"/>
                  <a:gd name="T18" fmla="*/ 1253 w 59"/>
                  <a:gd name="T19" fmla="*/ 2383 h 18"/>
                  <a:gd name="T20" fmla="*/ 1109 w 59"/>
                  <a:gd name="T21" fmla="*/ 1738 h 18"/>
                  <a:gd name="T22" fmla="*/ 866 w 59"/>
                  <a:gd name="T23" fmla="*/ 2 h 18"/>
                  <a:gd name="T24" fmla="*/ 711 w 59"/>
                  <a:gd name="T25" fmla="*/ 2 h 18"/>
                  <a:gd name="T26" fmla="*/ 489 w 59"/>
                  <a:gd name="T27" fmla="*/ 1 h 18"/>
                  <a:gd name="T28" fmla="*/ 345 w 59"/>
                  <a:gd name="T29" fmla="*/ 1 h 18"/>
                  <a:gd name="T30" fmla="*/ 256 w 59"/>
                  <a:gd name="T31" fmla="*/ 1 h 18"/>
                  <a:gd name="T32" fmla="*/ 4 w 59"/>
                  <a:gd name="T33" fmla="*/ 0 h 18"/>
                  <a:gd name="T34" fmla="*/ 0 w 59"/>
                  <a:gd name="T35" fmla="*/ 1 h 18"/>
                  <a:gd name="T36" fmla="*/ 0 w 59"/>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9"/>
                  <a:gd name="T58" fmla="*/ 0 h 18"/>
                  <a:gd name="T59" fmla="*/ 59 w 59"/>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9" h="18">
                    <a:moveTo>
                      <a:pt x="0" y="9"/>
                    </a:moveTo>
                    <a:lnTo>
                      <a:pt x="4" y="9"/>
                    </a:lnTo>
                    <a:lnTo>
                      <a:pt x="11" y="9"/>
                    </a:lnTo>
                    <a:lnTo>
                      <a:pt x="17" y="9"/>
                    </a:lnTo>
                    <a:lnTo>
                      <a:pt x="24" y="11"/>
                    </a:lnTo>
                    <a:lnTo>
                      <a:pt x="32" y="11"/>
                    </a:lnTo>
                    <a:lnTo>
                      <a:pt x="40" y="13"/>
                    </a:lnTo>
                    <a:lnTo>
                      <a:pt x="48" y="15"/>
                    </a:lnTo>
                    <a:lnTo>
                      <a:pt x="55" y="18"/>
                    </a:lnTo>
                    <a:lnTo>
                      <a:pt x="59" y="9"/>
                    </a:lnTo>
                    <a:lnTo>
                      <a:pt x="51" y="6"/>
                    </a:lnTo>
                    <a:lnTo>
                      <a:pt x="41" y="4"/>
                    </a:lnTo>
                    <a:lnTo>
                      <a:pt x="33" y="2"/>
                    </a:lnTo>
                    <a:lnTo>
                      <a:pt x="24" y="1"/>
                    </a:lnTo>
                    <a:lnTo>
                      <a:pt x="17" y="1"/>
                    </a:lnTo>
                    <a:lnTo>
                      <a:pt x="11" y="1"/>
                    </a:lnTo>
                    <a:lnTo>
                      <a:pt x="4" y="0"/>
                    </a:lnTo>
                    <a:lnTo>
                      <a:pt x="0" y="1"/>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99" name="Freeform 270"/>
              <p:cNvSpPr>
                <a:spLocks noChangeArrowheads="1"/>
              </p:cNvSpPr>
              <p:nvPr/>
            </p:nvSpPr>
            <p:spPr bwMode="auto">
              <a:xfrm>
                <a:off x="5555" y="99"/>
                <a:ext cx="53" cy="119"/>
              </a:xfrm>
              <a:custGeom>
                <a:avLst/>
                <a:gdLst>
                  <a:gd name="T0" fmla="*/ 0 w 56"/>
                  <a:gd name="T1" fmla="*/ 43536 h 113"/>
                  <a:gd name="T2" fmla="*/ 1 w 56"/>
                  <a:gd name="T3" fmla="*/ 46138 h 113"/>
                  <a:gd name="T4" fmla="*/ 3 w 56"/>
                  <a:gd name="T5" fmla="*/ 47012 h 113"/>
                  <a:gd name="T6" fmla="*/ 8 w 56"/>
                  <a:gd name="T7" fmla="*/ 47772 h 113"/>
                  <a:gd name="T8" fmla="*/ 313 w 56"/>
                  <a:gd name="T9" fmla="*/ 47012 h 113"/>
                  <a:gd name="T10" fmla="*/ 429 w 56"/>
                  <a:gd name="T11" fmla="*/ 46138 h 113"/>
                  <a:gd name="T12" fmla="*/ 557 w 56"/>
                  <a:gd name="T13" fmla="*/ 43545 h 113"/>
                  <a:gd name="T14" fmla="*/ 761 w 56"/>
                  <a:gd name="T15" fmla="*/ 41014 h 113"/>
                  <a:gd name="T16" fmla="*/ 892 w 56"/>
                  <a:gd name="T17" fmla="*/ 37960 h 113"/>
                  <a:gd name="T18" fmla="*/ 1042 w 56"/>
                  <a:gd name="T19" fmla="*/ 33949 h 113"/>
                  <a:gd name="T20" fmla="*/ 1206 w 56"/>
                  <a:gd name="T21" fmla="*/ 30201 h 113"/>
                  <a:gd name="T22" fmla="*/ 1283 w 56"/>
                  <a:gd name="T23" fmla="*/ 25902 h 113"/>
                  <a:gd name="T24" fmla="*/ 1353 w 56"/>
                  <a:gd name="T25" fmla="*/ 21229 h 113"/>
                  <a:gd name="T26" fmla="*/ 1410 w 56"/>
                  <a:gd name="T27" fmla="*/ 16348 h 113"/>
                  <a:gd name="T28" fmla="*/ 1357 w 56"/>
                  <a:gd name="T29" fmla="*/ 11149 h 113"/>
                  <a:gd name="T30" fmla="*/ 1338 w 56"/>
                  <a:gd name="T31" fmla="*/ 5175 h 113"/>
                  <a:gd name="T32" fmla="*/ 1219 w 56"/>
                  <a:gd name="T33" fmla="*/ 1 h 113"/>
                  <a:gd name="T34" fmla="*/ 1206 w 56"/>
                  <a:gd name="T35" fmla="*/ 0 h 113"/>
                  <a:gd name="T36" fmla="*/ 1157 w 56"/>
                  <a:gd name="T37" fmla="*/ 0 h 113"/>
                  <a:gd name="T38" fmla="*/ 1085 w 56"/>
                  <a:gd name="T39" fmla="*/ 0 h 113"/>
                  <a:gd name="T40" fmla="*/ 1029 w 56"/>
                  <a:gd name="T41" fmla="*/ 1 h 113"/>
                  <a:gd name="T42" fmla="*/ 892 w 56"/>
                  <a:gd name="T43" fmla="*/ 5 h 113"/>
                  <a:gd name="T44" fmla="*/ 794 w 56"/>
                  <a:gd name="T45" fmla="*/ 4113 h 113"/>
                  <a:gd name="T46" fmla="*/ 587 w 56"/>
                  <a:gd name="T47" fmla="*/ 7569 h 113"/>
                  <a:gd name="T48" fmla="*/ 429 w 56"/>
                  <a:gd name="T49" fmla="*/ 10318 h 113"/>
                  <a:gd name="T50" fmla="*/ 330 w 56"/>
                  <a:gd name="T51" fmla="*/ 14485 h 113"/>
                  <a:gd name="T52" fmla="*/ 9 w 56"/>
                  <a:gd name="T53" fmla="*/ 18748 h 113"/>
                  <a:gd name="T54" fmla="*/ 5 w 56"/>
                  <a:gd name="T55" fmla="*/ 22239 h 113"/>
                  <a:gd name="T56" fmla="*/ 3 w 56"/>
                  <a:gd name="T57" fmla="*/ 25902 h 113"/>
                  <a:gd name="T58" fmla="*/ 1 w 56"/>
                  <a:gd name="T59" fmla="*/ 29692 h 113"/>
                  <a:gd name="T60" fmla="*/ 0 w 56"/>
                  <a:gd name="T61" fmla="*/ 32597 h 113"/>
                  <a:gd name="T62" fmla="*/ 0 w 56"/>
                  <a:gd name="T63" fmla="*/ 36671 h 113"/>
                  <a:gd name="T64" fmla="*/ 0 w 56"/>
                  <a:gd name="T65" fmla="*/ 39583 h 113"/>
                  <a:gd name="T66" fmla="*/ 0 w 56"/>
                  <a:gd name="T67" fmla="*/ 42365 h 113"/>
                  <a:gd name="T68" fmla="*/ 0 w 56"/>
                  <a:gd name="T69" fmla="*/ 43536 h 11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6"/>
                  <a:gd name="T106" fmla="*/ 0 h 113"/>
                  <a:gd name="T107" fmla="*/ 56 w 56"/>
                  <a:gd name="T108" fmla="*/ 113 h 11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6" h="113">
                    <a:moveTo>
                      <a:pt x="0" y="103"/>
                    </a:moveTo>
                    <a:lnTo>
                      <a:pt x="1" y="109"/>
                    </a:lnTo>
                    <a:lnTo>
                      <a:pt x="3" y="112"/>
                    </a:lnTo>
                    <a:lnTo>
                      <a:pt x="8" y="113"/>
                    </a:lnTo>
                    <a:lnTo>
                      <a:pt x="12" y="112"/>
                    </a:lnTo>
                    <a:lnTo>
                      <a:pt x="18" y="109"/>
                    </a:lnTo>
                    <a:lnTo>
                      <a:pt x="23" y="104"/>
                    </a:lnTo>
                    <a:lnTo>
                      <a:pt x="30" y="98"/>
                    </a:lnTo>
                    <a:lnTo>
                      <a:pt x="36" y="90"/>
                    </a:lnTo>
                    <a:lnTo>
                      <a:pt x="42" y="81"/>
                    </a:lnTo>
                    <a:lnTo>
                      <a:pt x="47" y="72"/>
                    </a:lnTo>
                    <a:lnTo>
                      <a:pt x="51" y="62"/>
                    </a:lnTo>
                    <a:lnTo>
                      <a:pt x="54" y="50"/>
                    </a:lnTo>
                    <a:lnTo>
                      <a:pt x="56" y="39"/>
                    </a:lnTo>
                    <a:lnTo>
                      <a:pt x="55" y="27"/>
                    </a:lnTo>
                    <a:lnTo>
                      <a:pt x="53" y="13"/>
                    </a:lnTo>
                    <a:lnTo>
                      <a:pt x="48" y="1"/>
                    </a:lnTo>
                    <a:lnTo>
                      <a:pt x="47" y="0"/>
                    </a:lnTo>
                    <a:lnTo>
                      <a:pt x="46" y="0"/>
                    </a:lnTo>
                    <a:lnTo>
                      <a:pt x="43" y="0"/>
                    </a:lnTo>
                    <a:lnTo>
                      <a:pt x="41" y="1"/>
                    </a:lnTo>
                    <a:lnTo>
                      <a:pt x="36" y="5"/>
                    </a:lnTo>
                    <a:lnTo>
                      <a:pt x="31" y="10"/>
                    </a:lnTo>
                    <a:lnTo>
                      <a:pt x="24" y="18"/>
                    </a:lnTo>
                    <a:lnTo>
                      <a:pt x="18" y="25"/>
                    </a:lnTo>
                    <a:lnTo>
                      <a:pt x="13" y="34"/>
                    </a:lnTo>
                    <a:lnTo>
                      <a:pt x="9" y="44"/>
                    </a:lnTo>
                    <a:lnTo>
                      <a:pt x="5" y="53"/>
                    </a:lnTo>
                    <a:lnTo>
                      <a:pt x="3" y="62"/>
                    </a:lnTo>
                    <a:lnTo>
                      <a:pt x="1" y="70"/>
                    </a:lnTo>
                    <a:lnTo>
                      <a:pt x="0" y="78"/>
                    </a:lnTo>
                    <a:lnTo>
                      <a:pt x="0" y="87"/>
                    </a:lnTo>
                    <a:lnTo>
                      <a:pt x="0" y="94"/>
                    </a:lnTo>
                    <a:lnTo>
                      <a:pt x="0" y="99"/>
                    </a:lnTo>
                    <a:lnTo>
                      <a:pt x="0" y="103"/>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00" name="Freeform 271"/>
              <p:cNvSpPr>
                <a:spLocks noChangeArrowheads="1"/>
              </p:cNvSpPr>
              <p:nvPr/>
            </p:nvSpPr>
            <p:spPr bwMode="auto">
              <a:xfrm>
                <a:off x="5550" y="97"/>
                <a:ext cx="62" cy="125"/>
              </a:xfrm>
              <a:custGeom>
                <a:avLst/>
                <a:gdLst>
                  <a:gd name="T0" fmla="*/ 2553 w 64"/>
                  <a:gd name="T1" fmla="*/ 4 h 119"/>
                  <a:gd name="T2" fmla="*/ 2714 w 64"/>
                  <a:gd name="T3" fmla="*/ 5178 h 119"/>
                  <a:gd name="T4" fmla="*/ 2882 w 64"/>
                  <a:gd name="T5" fmla="*/ 8671 h 119"/>
                  <a:gd name="T6" fmla="*/ 2882 w 64"/>
                  <a:gd name="T7" fmla="*/ 12407 h 119"/>
                  <a:gd name="T8" fmla="*/ 2779 w 64"/>
                  <a:gd name="T9" fmla="*/ 15880 h 119"/>
                  <a:gd name="T10" fmla="*/ 2617 w 64"/>
                  <a:gd name="T11" fmla="*/ 19254 h 119"/>
                  <a:gd name="T12" fmla="*/ 2404 w 64"/>
                  <a:gd name="T13" fmla="*/ 22269 h 119"/>
                  <a:gd name="T14" fmla="*/ 2182 w 64"/>
                  <a:gd name="T15" fmla="*/ 25547 h 119"/>
                  <a:gd name="T16" fmla="*/ 1889 w 64"/>
                  <a:gd name="T17" fmla="*/ 28011 h 119"/>
                  <a:gd name="T18" fmla="*/ 1575 w 64"/>
                  <a:gd name="T19" fmla="*/ 30154 h 119"/>
                  <a:gd name="T20" fmla="*/ 1313 w 64"/>
                  <a:gd name="T21" fmla="*/ 32051 h 119"/>
                  <a:gd name="T22" fmla="*/ 914 w 64"/>
                  <a:gd name="T23" fmla="*/ 32890 h 119"/>
                  <a:gd name="T24" fmla="*/ 717 w 64"/>
                  <a:gd name="T25" fmla="*/ 34483 h 119"/>
                  <a:gd name="T26" fmla="*/ 597 w 64"/>
                  <a:gd name="T27" fmla="*/ 34625 h 119"/>
                  <a:gd name="T28" fmla="*/ 498 w 64"/>
                  <a:gd name="T29" fmla="*/ 34483 h 119"/>
                  <a:gd name="T30" fmla="*/ 467 w 64"/>
                  <a:gd name="T31" fmla="*/ 32570 h 119"/>
                  <a:gd name="T32" fmla="*/ 0 w 64"/>
                  <a:gd name="T33" fmla="*/ 32570 h 119"/>
                  <a:gd name="T34" fmla="*/ 1 w 64"/>
                  <a:gd name="T35" fmla="*/ 35016 h 119"/>
                  <a:gd name="T36" fmla="*/ 5 w 64"/>
                  <a:gd name="T37" fmla="*/ 37230 h 119"/>
                  <a:gd name="T38" fmla="*/ 597 w 64"/>
                  <a:gd name="T39" fmla="*/ 37523 h 119"/>
                  <a:gd name="T40" fmla="*/ 858 w 64"/>
                  <a:gd name="T41" fmla="*/ 37230 h 119"/>
                  <a:gd name="T42" fmla="*/ 1237 w 64"/>
                  <a:gd name="T43" fmla="*/ 35372 h 119"/>
                  <a:gd name="T44" fmla="*/ 1575 w 64"/>
                  <a:gd name="T45" fmla="*/ 34483 h 119"/>
                  <a:gd name="T46" fmla="*/ 1889 w 64"/>
                  <a:gd name="T47" fmla="*/ 32181 h 119"/>
                  <a:gd name="T48" fmla="*/ 2262 w 64"/>
                  <a:gd name="T49" fmla="*/ 29899 h 119"/>
                  <a:gd name="T50" fmla="*/ 2554 w 64"/>
                  <a:gd name="T51" fmla="*/ 26414 h 119"/>
                  <a:gd name="T52" fmla="*/ 2882 w 64"/>
                  <a:gd name="T53" fmla="*/ 23946 h 119"/>
                  <a:gd name="T54" fmla="*/ 3064 w 64"/>
                  <a:gd name="T55" fmla="*/ 20541 h 119"/>
                  <a:gd name="T56" fmla="*/ 3256 w 64"/>
                  <a:gd name="T57" fmla="*/ 16646 h 119"/>
                  <a:gd name="T58" fmla="*/ 3262 w 64"/>
                  <a:gd name="T59" fmla="*/ 12476 h 119"/>
                  <a:gd name="T60" fmla="*/ 3256 w 64"/>
                  <a:gd name="T61" fmla="*/ 8058 h 119"/>
                  <a:gd name="T62" fmla="*/ 3140 w 64"/>
                  <a:gd name="T63" fmla="*/ 3891 h 119"/>
                  <a:gd name="T64" fmla="*/ 2883 w 64"/>
                  <a:gd name="T65" fmla="*/ 0 h 119"/>
                  <a:gd name="T66" fmla="*/ 2553 w 64"/>
                  <a:gd name="T67" fmla="*/ 4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64"/>
                  <a:gd name="T103" fmla="*/ 0 h 119"/>
                  <a:gd name="T104" fmla="*/ 64 w 64"/>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64" h="119">
                    <a:moveTo>
                      <a:pt x="49" y="4"/>
                    </a:moveTo>
                    <a:lnTo>
                      <a:pt x="53" y="17"/>
                    </a:lnTo>
                    <a:lnTo>
                      <a:pt x="55" y="28"/>
                    </a:lnTo>
                    <a:lnTo>
                      <a:pt x="55" y="39"/>
                    </a:lnTo>
                    <a:lnTo>
                      <a:pt x="54" y="51"/>
                    </a:lnTo>
                    <a:lnTo>
                      <a:pt x="51" y="60"/>
                    </a:lnTo>
                    <a:lnTo>
                      <a:pt x="47" y="70"/>
                    </a:lnTo>
                    <a:lnTo>
                      <a:pt x="42" y="80"/>
                    </a:lnTo>
                    <a:lnTo>
                      <a:pt x="37" y="89"/>
                    </a:lnTo>
                    <a:lnTo>
                      <a:pt x="31" y="96"/>
                    </a:lnTo>
                    <a:lnTo>
                      <a:pt x="25" y="101"/>
                    </a:lnTo>
                    <a:lnTo>
                      <a:pt x="19" y="105"/>
                    </a:lnTo>
                    <a:lnTo>
                      <a:pt x="15" y="109"/>
                    </a:lnTo>
                    <a:lnTo>
                      <a:pt x="12" y="110"/>
                    </a:lnTo>
                    <a:lnTo>
                      <a:pt x="9" y="109"/>
                    </a:lnTo>
                    <a:lnTo>
                      <a:pt x="8" y="104"/>
                    </a:lnTo>
                    <a:lnTo>
                      <a:pt x="0" y="104"/>
                    </a:lnTo>
                    <a:lnTo>
                      <a:pt x="1" y="112"/>
                    </a:lnTo>
                    <a:lnTo>
                      <a:pt x="5" y="118"/>
                    </a:lnTo>
                    <a:lnTo>
                      <a:pt x="12" y="119"/>
                    </a:lnTo>
                    <a:lnTo>
                      <a:pt x="18" y="118"/>
                    </a:lnTo>
                    <a:lnTo>
                      <a:pt x="24" y="113"/>
                    </a:lnTo>
                    <a:lnTo>
                      <a:pt x="31" y="109"/>
                    </a:lnTo>
                    <a:lnTo>
                      <a:pt x="37" y="102"/>
                    </a:lnTo>
                    <a:lnTo>
                      <a:pt x="43" y="95"/>
                    </a:lnTo>
                    <a:lnTo>
                      <a:pt x="50" y="85"/>
                    </a:lnTo>
                    <a:lnTo>
                      <a:pt x="55" y="75"/>
                    </a:lnTo>
                    <a:lnTo>
                      <a:pt x="59" y="64"/>
                    </a:lnTo>
                    <a:lnTo>
                      <a:pt x="62" y="52"/>
                    </a:lnTo>
                    <a:lnTo>
                      <a:pt x="64" y="40"/>
                    </a:lnTo>
                    <a:lnTo>
                      <a:pt x="63" y="26"/>
                    </a:lnTo>
                    <a:lnTo>
                      <a:pt x="61" y="13"/>
                    </a:lnTo>
                    <a:lnTo>
                      <a:pt x="56" y="0"/>
                    </a:lnTo>
                    <a:lnTo>
                      <a:pt x="49"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01" name="Freeform 272"/>
              <p:cNvSpPr>
                <a:spLocks noChangeArrowheads="1"/>
              </p:cNvSpPr>
              <p:nvPr/>
            </p:nvSpPr>
            <p:spPr bwMode="auto">
              <a:xfrm>
                <a:off x="5559" y="94"/>
                <a:ext cx="45" cy="51"/>
              </a:xfrm>
              <a:custGeom>
                <a:avLst/>
                <a:gdLst>
                  <a:gd name="T0" fmla="*/ 428 w 48"/>
                  <a:gd name="T1" fmla="*/ 26872 h 50"/>
                  <a:gd name="T2" fmla="*/ 546 w 48"/>
                  <a:gd name="T3" fmla="*/ 21328 h 50"/>
                  <a:gd name="T4" fmla="*/ 738 w 48"/>
                  <a:gd name="T5" fmla="*/ 17834 h 50"/>
                  <a:gd name="T6" fmla="*/ 1062 w 48"/>
                  <a:gd name="T7" fmla="*/ 12730 h 50"/>
                  <a:gd name="T8" fmla="*/ 1273 w 48"/>
                  <a:gd name="T9" fmla="*/ 8923 h 50"/>
                  <a:gd name="T10" fmla="*/ 1441 w 48"/>
                  <a:gd name="T11" fmla="*/ 6079 h 50"/>
                  <a:gd name="T12" fmla="*/ 1626 w 48"/>
                  <a:gd name="T13" fmla="*/ 4816 h 50"/>
                  <a:gd name="T14" fmla="*/ 1727 w 48"/>
                  <a:gd name="T15" fmla="*/ 4816 h 50"/>
                  <a:gd name="T16" fmla="*/ 1791 w 48"/>
                  <a:gd name="T17" fmla="*/ 4816 h 50"/>
                  <a:gd name="T18" fmla="*/ 1727 w 48"/>
                  <a:gd name="T19" fmla="*/ 4816 h 50"/>
                  <a:gd name="T20" fmla="*/ 1727 w 48"/>
                  <a:gd name="T21" fmla="*/ 4146 h 50"/>
                  <a:gd name="T22" fmla="*/ 2021 w 48"/>
                  <a:gd name="T23" fmla="*/ 3 h 50"/>
                  <a:gd name="T24" fmla="*/ 1903 w 48"/>
                  <a:gd name="T25" fmla="*/ 1 h 50"/>
                  <a:gd name="T26" fmla="*/ 1791 w 48"/>
                  <a:gd name="T27" fmla="*/ 0 h 50"/>
                  <a:gd name="T28" fmla="*/ 1624 w 48"/>
                  <a:gd name="T29" fmla="*/ 0 h 50"/>
                  <a:gd name="T30" fmla="*/ 1441 w 48"/>
                  <a:gd name="T31" fmla="*/ 1 h 50"/>
                  <a:gd name="T32" fmla="*/ 1273 w 48"/>
                  <a:gd name="T33" fmla="*/ 132 h 50"/>
                  <a:gd name="T34" fmla="*/ 1062 w 48"/>
                  <a:gd name="T35" fmla="*/ 5636 h 50"/>
                  <a:gd name="T36" fmla="*/ 695 w 48"/>
                  <a:gd name="T37" fmla="*/ 9625 h 50"/>
                  <a:gd name="T38" fmla="*/ 483 w 48"/>
                  <a:gd name="T39" fmla="*/ 14166 h 50"/>
                  <a:gd name="T40" fmla="*/ 6 w 48"/>
                  <a:gd name="T41" fmla="*/ 19275 h 50"/>
                  <a:gd name="T42" fmla="*/ 0 w 48"/>
                  <a:gd name="T43" fmla="*/ 24907 h 50"/>
                  <a:gd name="T44" fmla="*/ 428 w 48"/>
                  <a:gd name="T45" fmla="*/ 26872 h 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8"/>
                  <a:gd name="T70" fmla="*/ 0 h 50"/>
                  <a:gd name="T71" fmla="*/ 48 w 48"/>
                  <a:gd name="T72" fmla="*/ 50 h 5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8" h="50">
                    <a:moveTo>
                      <a:pt x="9" y="50"/>
                    </a:moveTo>
                    <a:lnTo>
                      <a:pt x="13" y="40"/>
                    </a:lnTo>
                    <a:lnTo>
                      <a:pt x="18" y="33"/>
                    </a:lnTo>
                    <a:lnTo>
                      <a:pt x="24" y="24"/>
                    </a:lnTo>
                    <a:lnTo>
                      <a:pt x="30" y="17"/>
                    </a:lnTo>
                    <a:lnTo>
                      <a:pt x="35" y="12"/>
                    </a:lnTo>
                    <a:lnTo>
                      <a:pt x="39" y="9"/>
                    </a:lnTo>
                    <a:lnTo>
                      <a:pt x="41" y="9"/>
                    </a:lnTo>
                    <a:lnTo>
                      <a:pt x="42" y="9"/>
                    </a:lnTo>
                    <a:lnTo>
                      <a:pt x="41" y="9"/>
                    </a:lnTo>
                    <a:lnTo>
                      <a:pt x="41" y="7"/>
                    </a:lnTo>
                    <a:lnTo>
                      <a:pt x="48" y="3"/>
                    </a:lnTo>
                    <a:lnTo>
                      <a:pt x="45" y="1"/>
                    </a:lnTo>
                    <a:lnTo>
                      <a:pt x="42" y="0"/>
                    </a:lnTo>
                    <a:lnTo>
                      <a:pt x="38" y="0"/>
                    </a:lnTo>
                    <a:lnTo>
                      <a:pt x="35" y="1"/>
                    </a:lnTo>
                    <a:lnTo>
                      <a:pt x="30" y="5"/>
                    </a:lnTo>
                    <a:lnTo>
                      <a:pt x="24" y="11"/>
                    </a:lnTo>
                    <a:lnTo>
                      <a:pt x="17" y="18"/>
                    </a:lnTo>
                    <a:lnTo>
                      <a:pt x="11" y="27"/>
                    </a:lnTo>
                    <a:lnTo>
                      <a:pt x="6" y="36"/>
                    </a:lnTo>
                    <a:lnTo>
                      <a:pt x="0" y="46"/>
                    </a:lnTo>
                    <a:lnTo>
                      <a:pt x="9" y="5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02" name="Freeform 273"/>
              <p:cNvSpPr>
                <a:spLocks noChangeArrowheads="1"/>
              </p:cNvSpPr>
              <p:nvPr/>
            </p:nvSpPr>
            <p:spPr bwMode="auto">
              <a:xfrm>
                <a:off x="5550" y="146"/>
                <a:ext cx="12" cy="61"/>
              </a:xfrm>
              <a:custGeom>
                <a:avLst/>
                <a:gdLst>
                  <a:gd name="T0" fmla="*/ 1 w 17"/>
                  <a:gd name="T1" fmla="*/ 20381 h 61"/>
                  <a:gd name="T2" fmla="*/ 1 w 17"/>
                  <a:gd name="T3" fmla="*/ 18859 h 61"/>
                  <a:gd name="T4" fmla="*/ 1 w 17"/>
                  <a:gd name="T5" fmla="*/ 17399 h 61"/>
                  <a:gd name="T6" fmla="*/ 1 w 17"/>
                  <a:gd name="T7" fmla="*/ 14878 h 61"/>
                  <a:gd name="T8" fmla="*/ 55 w 17"/>
                  <a:gd name="T9" fmla="*/ 12520 h 61"/>
                  <a:gd name="T10" fmla="*/ 59 w 17"/>
                  <a:gd name="T11" fmla="*/ 9261 h 61"/>
                  <a:gd name="T12" fmla="*/ 65 w 17"/>
                  <a:gd name="T13" fmla="*/ 7237 h 61"/>
                  <a:gd name="T14" fmla="*/ 73 w 17"/>
                  <a:gd name="T15" fmla="*/ 3856 h 61"/>
                  <a:gd name="T16" fmla="*/ 87 w 17"/>
                  <a:gd name="T17" fmla="*/ 4 h 61"/>
                  <a:gd name="T18" fmla="*/ 1 w 17"/>
                  <a:gd name="T19" fmla="*/ 0 h 61"/>
                  <a:gd name="T20" fmla="*/ 1 w 17"/>
                  <a:gd name="T21" fmla="*/ 3301 h 61"/>
                  <a:gd name="T22" fmla="*/ 1 w 17"/>
                  <a:gd name="T23" fmla="*/ 6686 h 61"/>
                  <a:gd name="T24" fmla="*/ 1 w 17"/>
                  <a:gd name="T25" fmla="*/ 9154 h 61"/>
                  <a:gd name="T26" fmla="*/ 0 w 17"/>
                  <a:gd name="T27" fmla="*/ 11737 h 61"/>
                  <a:gd name="T28" fmla="*/ 0 w 17"/>
                  <a:gd name="T29" fmla="*/ 14857 h 61"/>
                  <a:gd name="T30" fmla="*/ 0 w 17"/>
                  <a:gd name="T31" fmla="*/ 17399 h 61"/>
                  <a:gd name="T32" fmla="*/ 0 w 17"/>
                  <a:gd name="T33" fmla="*/ 18859 h 61"/>
                  <a:gd name="T34" fmla="*/ 0 w 17"/>
                  <a:gd name="T35" fmla="*/ 20381 h 61"/>
                  <a:gd name="T36" fmla="*/ 1 w 17"/>
                  <a:gd name="T37" fmla="*/ 2038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61"/>
                  <a:gd name="T59" fmla="*/ 17 w 17"/>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61">
                    <a:moveTo>
                      <a:pt x="8" y="61"/>
                    </a:moveTo>
                    <a:lnTo>
                      <a:pt x="8" y="57"/>
                    </a:lnTo>
                    <a:lnTo>
                      <a:pt x="8" y="52"/>
                    </a:lnTo>
                    <a:lnTo>
                      <a:pt x="8" y="45"/>
                    </a:lnTo>
                    <a:lnTo>
                      <a:pt x="9" y="37"/>
                    </a:lnTo>
                    <a:lnTo>
                      <a:pt x="10" y="28"/>
                    </a:lnTo>
                    <a:lnTo>
                      <a:pt x="12" y="21"/>
                    </a:lnTo>
                    <a:lnTo>
                      <a:pt x="14" y="12"/>
                    </a:lnTo>
                    <a:lnTo>
                      <a:pt x="17" y="4"/>
                    </a:lnTo>
                    <a:lnTo>
                      <a:pt x="8" y="0"/>
                    </a:lnTo>
                    <a:lnTo>
                      <a:pt x="5" y="10"/>
                    </a:lnTo>
                    <a:lnTo>
                      <a:pt x="3" y="19"/>
                    </a:lnTo>
                    <a:lnTo>
                      <a:pt x="1" y="27"/>
                    </a:lnTo>
                    <a:lnTo>
                      <a:pt x="0" y="36"/>
                    </a:lnTo>
                    <a:lnTo>
                      <a:pt x="0" y="44"/>
                    </a:lnTo>
                    <a:lnTo>
                      <a:pt x="0" y="52"/>
                    </a:lnTo>
                    <a:lnTo>
                      <a:pt x="0" y="57"/>
                    </a:lnTo>
                    <a:lnTo>
                      <a:pt x="0" y="61"/>
                    </a:lnTo>
                    <a:lnTo>
                      <a:pt x="8"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03" name="Freeform 274"/>
              <p:cNvSpPr>
                <a:spLocks noChangeArrowheads="1"/>
              </p:cNvSpPr>
              <p:nvPr/>
            </p:nvSpPr>
            <p:spPr bwMode="auto">
              <a:xfrm>
                <a:off x="200" y="4045"/>
                <a:ext cx="61" cy="58"/>
              </a:xfrm>
              <a:custGeom>
                <a:avLst/>
                <a:gdLst>
                  <a:gd name="T0" fmla="*/ 3335 w 63"/>
                  <a:gd name="T1" fmla="*/ 5534 h 58"/>
                  <a:gd name="T2" fmla="*/ 3396 w 63"/>
                  <a:gd name="T3" fmla="*/ 7672 h 58"/>
                  <a:gd name="T4" fmla="*/ 3467 w 63"/>
                  <a:gd name="T5" fmla="*/ 8790 h 58"/>
                  <a:gd name="T6" fmla="*/ 3467 w 63"/>
                  <a:gd name="T7" fmla="*/ 9070 h 58"/>
                  <a:gd name="T8" fmla="*/ 3371 w 63"/>
                  <a:gd name="T9" fmla="*/ 9070 h 58"/>
                  <a:gd name="T10" fmla="*/ 3170 w 63"/>
                  <a:gd name="T11" fmla="*/ 9070 h 58"/>
                  <a:gd name="T12" fmla="*/ 2948 w 63"/>
                  <a:gd name="T13" fmla="*/ 9070 h 58"/>
                  <a:gd name="T14" fmla="*/ 2637 w 63"/>
                  <a:gd name="T15" fmla="*/ 9535 h 58"/>
                  <a:gd name="T16" fmla="*/ 2348 w 63"/>
                  <a:gd name="T17" fmla="*/ 10378 h 58"/>
                  <a:gd name="T18" fmla="*/ 2038 w 63"/>
                  <a:gd name="T19" fmla="*/ 11626 h 58"/>
                  <a:gd name="T20" fmla="*/ 1622 w 63"/>
                  <a:gd name="T21" fmla="*/ 14407 h 58"/>
                  <a:gd name="T22" fmla="*/ 1349 w 63"/>
                  <a:gd name="T23" fmla="*/ 17635 h 58"/>
                  <a:gd name="T24" fmla="*/ 931 w 63"/>
                  <a:gd name="T25" fmla="*/ 20069 h 58"/>
                  <a:gd name="T26" fmla="*/ 685 w 63"/>
                  <a:gd name="T27" fmla="*/ 22892 h 58"/>
                  <a:gd name="T28" fmla="*/ 568 w 63"/>
                  <a:gd name="T29" fmla="*/ 24870 h 58"/>
                  <a:gd name="T30" fmla="*/ 536 w 63"/>
                  <a:gd name="T31" fmla="*/ 24987 h 58"/>
                  <a:gd name="T32" fmla="*/ 568 w 63"/>
                  <a:gd name="T33" fmla="*/ 24987 h 58"/>
                  <a:gd name="T34" fmla="*/ 568 w 63"/>
                  <a:gd name="T35" fmla="*/ 25713 h 58"/>
                  <a:gd name="T36" fmla="*/ 644 w 63"/>
                  <a:gd name="T37" fmla="*/ 24987 h 58"/>
                  <a:gd name="T38" fmla="*/ 685 w 63"/>
                  <a:gd name="T39" fmla="*/ 24870 h 58"/>
                  <a:gd name="T40" fmla="*/ 685 w 63"/>
                  <a:gd name="T41" fmla="*/ 22892 h 58"/>
                  <a:gd name="T42" fmla="*/ 644 w 63"/>
                  <a:gd name="T43" fmla="*/ 19494 h 58"/>
                  <a:gd name="T44" fmla="*/ 568 w 63"/>
                  <a:gd name="T45" fmla="*/ 16450 h 58"/>
                  <a:gd name="T46" fmla="*/ 536 w 63"/>
                  <a:gd name="T47" fmla="*/ 13746 h 58"/>
                  <a:gd name="T48" fmla="*/ 7 w 63"/>
                  <a:gd name="T49" fmla="*/ 10722 h 58"/>
                  <a:gd name="T50" fmla="*/ 5 w 63"/>
                  <a:gd name="T51" fmla="*/ 8790 h 58"/>
                  <a:gd name="T52" fmla="*/ 4 w 63"/>
                  <a:gd name="T53" fmla="*/ 7672 h 58"/>
                  <a:gd name="T54" fmla="*/ 1 w 63"/>
                  <a:gd name="T55" fmla="*/ 5098 h 58"/>
                  <a:gd name="T56" fmla="*/ 0 w 63"/>
                  <a:gd name="T57" fmla="*/ 3960 h 58"/>
                  <a:gd name="T58" fmla="*/ 0 w 63"/>
                  <a:gd name="T59" fmla="*/ 3098 h 58"/>
                  <a:gd name="T60" fmla="*/ 2 w 63"/>
                  <a:gd name="T61" fmla="*/ 3 h 58"/>
                  <a:gd name="T62" fmla="*/ 5 w 63"/>
                  <a:gd name="T63" fmla="*/ 1 h 58"/>
                  <a:gd name="T64" fmla="*/ 536 w 63"/>
                  <a:gd name="T65" fmla="*/ 0 h 58"/>
                  <a:gd name="T66" fmla="*/ 685 w 63"/>
                  <a:gd name="T67" fmla="*/ 0 h 58"/>
                  <a:gd name="T68" fmla="*/ 991 w 63"/>
                  <a:gd name="T69" fmla="*/ 0 h 58"/>
                  <a:gd name="T70" fmla="*/ 1696 w 63"/>
                  <a:gd name="T71" fmla="*/ 1 h 58"/>
                  <a:gd name="T72" fmla="*/ 2348 w 63"/>
                  <a:gd name="T73" fmla="*/ 87 h 58"/>
                  <a:gd name="T74" fmla="*/ 2948 w 63"/>
                  <a:gd name="T75" fmla="*/ 3653 h 58"/>
                  <a:gd name="T76" fmla="*/ 3335 w 63"/>
                  <a:gd name="T77" fmla="*/ 5534 h 5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3"/>
                  <a:gd name="T118" fmla="*/ 0 h 58"/>
                  <a:gd name="T119" fmla="*/ 63 w 63"/>
                  <a:gd name="T120" fmla="*/ 58 h 5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3" h="58">
                    <a:moveTo>
                      <a:pt x="60" y="13"/>
                    </a:moveTo>
                    <a:lnTo>
                      <a:pt x="62" y="17"/>
                    </a:lnTo>
                    <a:lnTo>
                      <a:pt x="63" y="19"/>
                    </a:lnTo>
                    <a:lnTo>
                      <a:pt x="63" y="20"/>
                    </a:lnTo>
                    <a:lnTo>
                      <a:pt x="61" y="20"/>
                    </a:lnTo>
                    <a:lnTo>
                      <a:pt x="57" y="20"/>
                    </a:lnTo>
                    <a:lnTo>
                      <a:pt x="53" y="20"/>
                    </a:lnTo>
                    <a:lnTo>
                      <a:pt x="48" y="21"/>
                    </a:lnTo>
                    <a:lnTo>
                      <a:pt x="43" y="23"/>
                    </a:lnTo>
                    <a:lnTo>
                      <a:pt x="37" y="26"/>
                    </a:lnTo>
                    <a:lnTo>
                      <a:pt x="30" y="32"/>
                    </a:lnTo>
                    <a:lnTo>
                      <a:pt x="24" y="39"/>
                    </a:lnTo>
                    <a:lnTo>
                      <a:pt x="18" y="45"/>
                    </a:lnTo>
                    <a:lnTo>
                      <a:pt x="13" y="51"/>
                    </a:lnTo>
                    <a:lnTo>
                      <a:pt x="10" y="55"/>
                    </a:lnTo>
                    <a:lnTo>
                      <a:pt x="9" y="57"/>
                    </a:lnTo>
                    <a:lnTo>
                      <a:pt x="10" y="57"/>
                    </a:lnTo>
                    <a:lnTo>
                      <a:pt x="10" y="58"/>
                    </a:lnTo>
                    <a:lnTo>
                      <a:pt x="12" y="57"/>
                    </a:lnTo>
                    <a:lnTo>
                      <a:pt x="13" y="55"/>
                    </a:lnTo>
                    <a:lnTo>
                      <a:pt x="13" y="51"/>
                    </a:lnTo>
                    <a:lnTo>
                      <a:pt x="12" y="44"/>
                    </a:lnTo>
                    <a:lnTo>
                      <a:pt x="10" y="37"/>
                    </a:lnTo>
                    <a:lnTo>
                      <a:pt x="9" y="30"/>
                    </a:lnTo>
                    <a:lnTo>
                      <a:pt x="7" y="24"/>
                    </a:lnTo>
                    <a:lnTo>
                      <a:pt x="5" y="19"/>
                    </a:lnTo>
                    <a:lnTo>
                      <a:pt x="4" y="17"/>
                    </a:lnTo>
                    <a:lnTo>
                      <a:pt x="1" y="12"/>
                    </a:lnTo>
                    <a:lnTo>
                      <a:pt x="0" y="9"/>
                    </a:lnTo>
                    <a:lnTo>
                      <a:pt x="0" y="6"/>
                    </a:lnTo>
                    <a:lnTo>
                      <a:pt x="2" y="3"/>
                    </a:lnTo>
                    <a:lnTo>
                      <a:pt x="5" y="1"/>
                    </a:lnTo>
                    <a:lnTo>
                      <a:pt x="9" y="0"/>
                    </a:lnTo>
                    <a:lnTo>
                      <a:pt x="13" y="0"/>
                    </a:lnTo>
                    <a:lnTo>
                      <a:pt x="19" y="0"/>
                    </a:lnTo>
                    <a:lnTo>
                      <a:pt x="31" y="1"/>
                    </a:lnTo>
                    <a:lnTo>
                      <a:pt x="43" y="5"/>
                    </a:lnTo>
                    <a:lnTo>
                      <a:pt x="53" y="8"/>
                    </a:lnTo>
                    <a:lnTo>
                      <a:pt x="60" y="13"/>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04" name="Freeform 275"/>
              <p:cNvSpPr>
                <a:spLocks noChangeArrowheads="1"/>
              </p:cNvSpPr>
              <p:nvPr/>
            </p:nvSpPr>
            <p:spPr bwMode="auto">
              <a:xfrm>
                <a:off x="244" y="4067"/>
                <a:ext cx="23" cy="11"/>
              </a:xfrm>
              <a:custGeom>
                <a:avLst/>
                <a:gdLst>
                  <a:gd name="T0" fmla="*/ 3 w 27"/>
                  <a:gd name="T1" fmla="*/ 88 h 16"/>
                  <a:gd name="T2" fmla="*/ 409 w 27"/>
                  <a:gd name="T3" fmla="*/ 83 h 16"/>
                  <a:gd name="T4" fmla="*/ 585 w 27"/>
                  <a:gd name="T5" fmla="*/ 78 h 16"/>
                  <a:gd name="T6" fmla="*/ 778 w 27"/>
                  <a:gd name="T7" fmla="*/ 78 h 16"/>
                  <a:gd name="T8" fmla="*/ 964 w 27"/>
                  <a:gd name="T9" fmla="*/ 78 h 16"/>
                  <a:gd name="T10" fmla="*/ 1113 w 27"/>
                  <a:gd name="T11" fmla="*/ 78 h 16"/>
                  <a:gd name="T12" fmla="*/ 1284 w 27"/>
                  <a:gd name="T13" fmla="*/ 57 h 16"/>
                  <a:gd name="T14" fmla="*/ 1195 w 27"/>
                  <a:gd name="T15" fmla="*/ 1 h 16"/>
                  <a:gd name="T16" fmla="*/ 1097 w 27"/>
                  <a:gd name="T17" fmla="*/ 0 h 16"/>
                  <a:gd name="T18" fmla="*/ 724 w 27"/>
                  <a:gd name="T19" fmla="*/ 1 h 16"/>
                  <a:gd name="T20" fmla="*/ 837 w 27"/>
                  <a:gd name="T21" fmla="*/ 61 h 16"/>
                  <a:gd name="T22" fmla="*/ 837 w 27"/>
                  <a:gd name="T23" fmla="*/ 57 h 16"/>
                  <a:gd name="T24" fmla="*/ 964 w 27"/>
                  <a:gd name="T25" fmla="*/ 1 h 16"/>
                  <a:gd name="T26" fmla="*/ 898 w 27"/>
                  <a:gd name="T27" fmla="*/ 1 h 16"/>
                  <a:gd name="T28" fmla="*/ 724 w 27"/>
                  <a:gd name="T29" fmla="*/ 1 h 16"/>
                  <a:gd name="T30" fmla="*/ 544 w 27"/>
                  <a:gd name="T31" fmla="*/ 1 h 16"/>
                  <a:gd name="T32" fmla="*/ 3 w 27"/>
                  <a:gd name="T33" fmla="*/ 1 h 16"/>
                  <a:gd name="T34" fmla="*/ 0 w 27"/>
                  <a:gd name="T35" fmla="*/ 57 h 16"/>
                  <a:gd name="T36" fmla="*/ 3 w 27"/>
                  <a:gd name="T37" fmla="*/ 88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
                  <a:gd name="T58" fmla="*/ 0 h 16"/>
                  <a:gd name="T59" fmla="*/ 27 w 27"/>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 h="16">
                    <a:moveTo>
                      <a:pt x="4" y="16"/>
                    </a:moveTo>
                    <a:lnTo>
                      <a:pt x="8" y="15"/>
                    </a:lnTo>
                    <a:lnTo>
                      <a:pt x="13" y="14"/>
                    </a:lnTo>
                    <a:lnTo>
                      <a:pt x="17" y="14"/>
                    </a:lnTo>
                    <a:lnTo>
                      <a:pt x="20" y="14"/>
                    </a:lnTo>
                    <a:lnTo>
                      <a:pt x="23" y="14"/>
                    </a:lnTo>
                    <a:lnTo>
                      <a:pt x="27" y="9"/>
                    </a:lnTo>
                    <a:lnTo>
                      <a:pt x="25" y="4"/>
                    </a:lnTo>
                    <a:lnTo>
                      <a:pt x="22" y="0"/>
                    </a:lnTo>
                    <a:lnTo>
                      <a:pt x="16" y="7"/>
                    </a:lnTo>
                    <a:lnTo>
                      <a:pt x="18" y="10"/>
                    </a:lnTo>
                    <a:lnTo>
                      <a:pt x="18" y="9"/>
                    </a:lnTo>
                    <a:lnTo>
                      <a:pt x="20" y="6"/>
                    </a:lnTo>
                    <a:lnTo>
                      <a:pt x="19" y="6"/>
                    </a:lnTo>
                    <a:lnTo>
                      <a:pt x="16" y="6"/>
                    </a:lnTo>
                    <a:lnTo>
                      <a:pt x="12" y="6"/>
                    </a:lnTo>
                    <a:lnTo>
                      <a:pt x="6" y="7"/>
                    </a:lnTo>
                    <a:lnTo>
                      <a:pt x="0" y="9"/>
                    </a:lnTo>
                    <a:lnTo>
                      <a:pt x="4" y="1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05" name="Freeform 276"/>
              <p:cNvSpPr>
                <a:spLocks noChangeArrowheads="1"/>
              </p:cNvSpPr>
              <p:nvPr/>
            </p:nvSpPr>
            <p:spPr bwMode="auto">
              <a:xfrm>
                <a:off x="206" y="4077"/>
                <a:ext cx="36" cy="43"/>
              </a:xfrm>
              <a:custGeom>
                <a:avLst/>
                <a:gdLst>
                  <a:gd name="T0" fmla="*/ 5 w 40"/>
                  <a:gd name="T1" fmla="*/ 19953 h 44"/>
                  <a:gd name="T2" fmla="*/ 5 w 40"/>
                  <a:gd name="T3" fmla="*/ 20511 h 44"/>
                  <a:gd name="T4" fmla="*/ 5 w 40"/>
                  <a:gd name="T5" fmla="*/ 21285 h 44"/>
                  <a:gd name="T6" fmla="*/ 142 w 40"/>
                  <a:gd name="T7" fmla="*/ 23229 h 44"/>
                  <a:gd name="T8" fmla="*/ 142 w 40"/>
                  <a:gd name="T9" fmla="*/ 22385 h 44"/>
                  <a:gd name="T10" fmla="*/ 181 w 40"/>
                  <a:gd name="T11" fmla="*/ 20511 h 44"/>
                  <a:gd name="T12" fmla="*/ 231 w 40"/>
                  <a:gd name="T13" fmla="*/ 17244 h 44"/>
                  <a:gd name="T14" fmla="*/ 295 w 40"/>
                  <a:gd name="T15" fmla="*/ 13290 h 44"/>
                  <a:gd name="T16" fmla="*/ 415 w 40"/>
                  <a:gd name="T17" fmla="*/ 9371 h 44"/>
                  <a:gd name="T18" fmla="*/ 505 w 40"/>
                  <a:gd name="T19" fmla="*/ 6610 h 44"/>
                  <a:gd name="T20" fmla="*/ 557 w 40"/>
                  <a:gd name="T21" fmla="*/ 4280 h 44"/>
                  <a:gd name="T22" fmla="*/ 506 w 40"/>
                  <a:gd name="T23" fmla="*/ 0 h 44"/>
                  <a:gd name="T24" fmla="*/ 435 w 40"/>
                  <a:gd name="T25" fmla="*/ 4 h 44"/>
                  <a:gd name="T26" fmla="*/ 311 w 40"/>
                  <a:gd name="T27" fmla="*/ 5555 h 44"/>
                  <a:gd name="T28" fmla="*/ 221 w 40"/>
                  <a:gd name="T29" fmla="*/ 9371 h 44"/>
                  <a:gd name="T30" fmla="*/ 142 w 40"/>
                  <a:gd name="T31" fmla="*/ 13290 h 44"/>
                  <a:gd name="T32" fmla="*/ 5 w 40"/>
                  <a:gd name="T33" fmla="*/ 17244 h 44"/>
                  <a:gd name="T34" fmla="*/ 2 w 40"/>
                  <a:gd name="T35" fmla="*/ 19953 h 44"/>
                  <a:gd name="T36" fmla="*/ 0 w 40"/>
                  <a:gd name="T37" fmla="*/ 21752 h 44"/>
                  <a:gd name="T38" fmla="*/ 1 w 40"/>
                  <a:gd name="T39" fmla="*/ 25008 h 44"/>
                  <a:gd name="T40" fmla="*/ 5 w 40"/>
                  <a:gd name="T41" fmla="*/ 25897 h 44"/>
                  <a:gd name="T42" fmla="*/ 142 w 40"/>
                  <a:gd name="T43" fmla="*/ 25353 h 44"/>
                  <a:gd name="T44" fmla="*/ 5 w 40"/>
                  <a:gd name="T45" fmla="*/ 19953 h 4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44"/>
                  <a:gd name="T71" fmla="*/ 40 w 40"/>
                  <a:gd name="T72" fmla="*/ 44 h 4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44">
                    <a:moveTo>
                      <a:pt x="5" y="34"/>
                    </a:moveTo>
                    <a:lnTo>
                      <a:pt x="5" y="35"/>
                    </a:lnTo>
                    <a:lnTo>
                      <a:pt x="8" y="36"/>
                    </a:lnTo>
                    <a:lnTo>
                      <a:pt x="10" y="39"/>
                    </a:lnTo>
                    <a:lnTo>
                      <a:pt x="10" y="38"/>
                    </a:lnTo>
                    <a:lnTo>
                      <a:pt x="12" y="35"/>
                    </a:lnTo>
                    <a:lnTo>
                      <a:pt x="17" y="29"/>
                    </a:lnTo>
                    <a:lnTo>
                      <a:pt x="22" y="23"/>
                    </a:lnTo>
                    <a:lnTo>
                      <a:pt x="29" y="16"/>
                    </a:lnTo>
                    <a:lnTo>
                      <a:pt x="35" y="12"/>
                    </a:lnTo>
                    <a:lnTo>
                      <a:pt x="40" y="7"/>
                    </a:lnTo>
                    <a:lnTo>
                      <a:pt x="36" y="0"/>
                    </a:lnTo>
                    <a:lnTo>
                      <a:pt x="30" y="4"/>
                    </a:lnTo>
                    <a:lnTo>
                      <a:pt x="23" y="10"/>
                    </a:lnTo>
                    <a:lnTo>
                      <a:pt x="16" y="16"/>
                    </a:lnTo>
                    <a:lnTo>
                      <a:pt x="10" y="23"/>
                    </a:lnTo>
                    <a:lnTo>
                      <a:pt x="5" y="29"/>
                    </a:lnTo>
                    <a:lnTo>
                      <a:pt x="2" y="34"/>
                    </a:lnTo>
                    <a:lnTo>
                      <a:pt x="0" y="37"/>
                    </a:lnTo>
                    <a:lnTo>
                      <a:pt x="1" y="42"/>
                    </a:lnTo>
                    <a:lnTo>
                      <a:pt x="6" y="44"/>
                    </a:lnTo>
                    <a:lnTo>
                      <a:pt x="10" y="43"/>
                    </a:lnTo>
                    <a:lnTo>
                      <a:pt x="5" y="3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06" name="Freeform 277"/>
              <p:cNvSpPr>
                <a:spLocks noChangeArrowheads="1"/>
              </p:cNvSpPr>
              <p:nvPr/>
            </p:nvSpPr>
            <p:spPr bwMode="auto">
              <a:xfrm>
                <a:off x="200" y="4072"/>
                <a:ext cx="12" cy="48"/>
              </a:xfrm>
              <a:custGeom>
                <a:avLst/>
                <a:gdLst>
                  <a:gd name="T0" fmla="*/ 0 w 17"/>
                  <a:gd name="T1" fmla="*/ 2459 h 49"/>
                  <a:gd name="T2" fmla="*/ 0 w 17"/>
                  <a:gd name="T3" fmla="*/ 2643 h 49"/>
                  <a:gd name="T4" fmla="*/ 1 w 17"/>
                  <a:gd name="T5" fmla="*/ 3628 h 49"/>
                  <a:gd name="T6" fmla="*/ 1 w 17"/>
                  <a:gd name="T7" fmla="*/ 5807 h 49"/>
                  <a:gd name="T8" fmla="*/ 1 w 17"/>
                  <a:gd name="T9" fmla="*/ 8130 h 49"/>
                  <a:gd name="T10" fmla="*/ 1 w 17"/>
                  <a:gd name="T11" fmla="*/ 10299 h 49"/>
                  <a:gd name="T12" fmla="*/ 1 w 17"/>
                  <a:gd name="T13" fmla="*/ 12028 h 49"/>
                  <a:gd name="T14" fmla="*/ 1 w 17"/>
                  <a:gd name="T15" fmla="*/ 13184 h 49"/>
                  <a:gd name="T16" fmla="*/ 55 w 17"/>
                  <a:gd name="T17" fmla="*/ 12704 h 49"/>
                  <a:gd name="T18" fmla="*/ 73 w 17"/>
                  <a:gd name="T19" fmla="*/ 15430 h 49"/>
                  <a:gd name="T20" fmla="*/ 87 w 17"/>
                  <a:gd name="T21" fmla="*/ 13754 h 49"/>
                  <a:gd name="T22" fmla="*/ 87 w 17"/>
                  <a:gd name="T23" fmla="*/ 11744 h 49"/>
                  <a:gd name="T24" fmla="*/ 82 w 17"/>
                  <a:gd name="T25" fmla="*/ 9516 h 49"/>
                  <a:gd name="T26" fmla="*/ 73 w 17"/>
                  <a:gd name="T27" fmla="*/ 7347 h 49"/>
                  <a:gd name="T28" fmla="*/ 65 w 17"/>
                  <a:gd name="T29" fmla="*/ 4966 h 49"/>
                  <a:gd name="T30" fmla="*/ 59 w 17"/>
                  <a:gd name="T31" fmla="*/ 2868 h 49"/>
                  <a:gd name="T32" fmla="*/ 1 w 17"/>
                  <a:gd name="T33" fmla="*/ 73 h 49"/>
                  <a:gd name="T34" fmla="*/ 1 w 17"/>
                  <a:gd name="T35" fmla="*/ 0 h 49"/>
                  <a:gd name="T36" fmla="*/ 0 w 17"/>
                  <a:gd name="T37" fmla="*/ 2459 h 4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49"/>
                  <a:gd name="T59" fmla="*/ 17 w 17"/>
                  <a:gd name="T60" fmla="*/ 49 h 4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49">
                    <a:moveTo>
                      <a:pt x="0" y="7"/>
                    </a:moveTo>
                    <a:lnTo>
                      <a:pt x="0" y="8"/>
                    </a:lnTo>
                    <a:lnTo>
                      <a:pt x="2" y="12"/>
                    </a:lnTo>
                    <a:lnTo>
                      <a:pt x="4" y="18"/>
                    </a:lnTo>
                    <a:lnTo>
                      <a:pt x="5" y="26"/>
                    </a:lnTo>
                    <a:lnTo>
                      <a:pt x="7" y="32"/>
                    </a:lnTo>
                    <a:lnTo>
                      <a:pt x="7" y="38"/>
                    </a:lnTo>
                    <a:lnTo>
                      <a:pt x="8" y="42"/>
                    </a:lnTo>
                    <a:lnTo>
                      <a:pt x="9" y="40"/>
                    </a:lnTo>
                    <a:lnTo>
                      <a:pt x="14" y="49"/>
                    </a:lnTo>
                    <a:lnTo>
                      <a:pt x="17" y="43"/>
                    </a:lnTo>
                    <a:lnTo>
                      <a:pt x="17" y="37"/>
                    </a:lnTo>
                    <a:lnTo>
                      <a:pt x="16" y="30"/>
                    </a:lnTo>
                    <a:lnTo>
                      <a:pt x="14" y="23"/>
                    </a:lnTo>
                    <a:lnTo>
                      <a:pt x="12" y="16"/>
                    </a:lnTo>
                    <a:lnTo>
                      <a:pt x="10" y="9"/>
                    </a:lnTo>
                    <a:lnTo>
                      <a:pt x="8" y="5"/>
                    </a:lnTo>
                    <a:lnTo>
                      <a:pt x="6" y="0"/>
                    </a:lnTo>
                    <a:lnTo>
                      <a:pt x="0"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07" name="Freeform 278"/>
              <p:cNvSpPr>
                <a:spLocks noChangeArrowheads="1"/>
              </p:cNvSpPr>
              <p:nvPr/>
            </p:nvSpPr>
            <p:spPr bwMode="auto">
              <a:xfrm>
                <a:off x="196" y="4042"/>
                <a:ext cx="66" cy="31"/>
              </a:xfrm>
              <a:custGeom>
                <a:avLst/>
                <a:gdLst>
                  <a:gd name="T0" fmla="*/ 2795 w 68"/>
                  <a:gd name="T1" fmla="*/ 363165 h 24"/>
                  <a:gd name="T2" fmla="*/ 2492 w 68"/>
                  <a:gd name="T3" fmla="*/ 243440 h 24"/>
                  <a:gd name="T4" fmla="*/ 2034 w 68"/>
                  <a:gd name="T5" fmla="*/ 1173 h 24"/>
                  <a:gd name="T6" fmla="*/ 1445 w 68"/>
                  <a:gd name="T7" fmla="*/ 22 h 24"/>
                  <a:gd name="T8" fmla="*/ 1025 w 68"/>
                  <a:gd name="T9" fmla="*/ 0 h 24"/>
                  <a:gd name="T10" fmla="*/ 688 w 68"/>
                  <a:gd name="T11" fmla="*/ 0 h 24"/>
                  <a:gd name="T12" fmla="*/ 516 w 68"/>
                  <a:gd name="T13" fmla="*/ 0 h 24"/>
                  <a:gd name="T14" fmla="*/ 8 w 68"/>
                  <a:gd name="T15" fmla="*/ 589 h 24"/>
                  <a:gd name="T16" fmla="*/ 5 w 68"/>
                  <a:gd name="T17" fmla="*/ 1173 h 24"/>
                  <a:gd name="T18" fmla="*/ 2 w 68"/>
                  <a:gd name="T19" fmla="*/ 207364 h 24"/>
                  <a:gd name="T20" fmla="*/ 0 w 68"/>
                  <a:gd name="T21" fmla="*/ 335162 h 24"/>
                  <a:gd name="T22" fmla="*/ 3 w 68"/>
                  <a:gd name="T23" fmla="*/ 499870 h 24"/>
                  <a:gd name="T24" fmla="*/ 6 w 68"/>
                  <a:gd name="T25" fmla="*/ 635665 h 24"/>
                  <a:gd name="T26" fmla="*/ 487 w 68"/>
                  <a:gd name="T27" fmla="*/ 461440 h 24"/>
                  <a:gd name="T28" fmla="*/ 435 w 68"/>
                  <a:gd name="T29" fmla="*/ 363165 h 24"/>
                  <a:gd name="T30" fmla="*/ 412 w 68"/>
                  <a:gd name="T31" fmla="*/ 309317 h 24"/>
                  <a:gd name="T32" fmla="*/ 435 w 68"/>
                  <a:gd name="T33" fmla="*/ 285502 h 24"/>
                  <a:gd name="T34" fmla="*/ 462 w 68"/>
                  <a:gd name="T35" fmla="*/ 263767 h 24"/>
                  <a:gd name="T36" fmla="*/ 546 w 68"/>
                  <a:gd name="T37" fmla="*/ 263767 h 24"/>
                  <a:gd name="T38" fmla="*/ 772 w 68"/>
                  <a:gd name="T39" fmla="*/ 243440 h 24"/>
                  <a:gd name="T40" fmla="*/ 969 w 68"/>
                  <a:gd name="T41" fmla="*/ 243440 h 24"/>
                  <a:gd name="T42" fmla="*/ 1443 w 68"/>
                  <a:gd name="T43" fmla="*/ 263767 h 24"/>
                  <a:gd name="T44" fmla="*/ 1921 w 68"/>
                  <a:gd name="T45" fmla="*/ 335162 h 24"/>
                  <a:gd name="T46" fmla="*/ 2355 w 68"/>
                  <a:gd name="T47" fmla="*/ 425856 h 24"/>
                  <a:gd name="T48" fmla="*/ 2558 w 68"/>
                  <a:gd name="T49" fmla="*/ 558611 h 24"/>
                  <a:gd name="T50" fmla="*/ 2795 w 68"/>
                  <a:gd name="T51" fmla="*/ 363165 h 2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8"/>
                  <a:gd name="T79" fmla="*/ 0 h 24"/>
                  <a:gd name="T80" fmla="*/ 68 w 68"/>
                  <a:gd name="T81" fmla="*/ 24 h 2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8" h="24">
                    <a:moveTo>
                      <a:pt x="68" y="14"/>
                    </a:moveTo>
                    <a:lnTo>
                      <a:pt x="60" y="9"/>
                    </a:lnTo>
                    <a:lnTo>
                      <a:pt x="49" y="4"/>
                    </a:lnTo>
                    <a:lnTo>
                      <a:pt x="36" y="1"/>
                    </a:lnTo>
                    <a:lnTo>
                      <a:pt x="25" y="0"/>
                    </a:lnTo>
                    <a:lnTo>
                      <a:pt x="18" y="0"/>
                    </a:lnTo>
                    <a:lnTo>
                      <a:pt x="13" y="0"/>
                    </a:lnTo>
                    <a:lnTo>
                      <a:pt x="8" y="2"/>
                    </a:lnTo>
                    <a:lnTo>
                      <a:pt x="5" y="4"/>
                    </a:lnTo>
                    <a:lnTo>
                      <a:pt x="2" y="7"/>
                    </a:lnTo>
                    <a:lnTo>
                      <a:pt x="0" y="13"/>
                    </a:lnTo>
                    <a:lnTo>
                      <a:pt x="3" y="18"/>
                    </a:lnTo>
                    <a:lnTo>
                      <a:pt x="6" y="24"/>
                    </a:lnTo>
                    <a:lnTo>
                      <a:pt x="12" y="17"/>
                    </a:lnTo>
                    <a:lnTo>
                      <a:pt x="10" y="14"/>
                    </a:lnTo>
                    <a:lnTo>
                      <a:pt x="9" y="12"/>
                    </a:lnTo>
                    <a:lnTo>
                      <a:pt x="10" y="11"/>
                    </a:lnTo>
                    <a:lnTo>
                      <a:pt x="11" y="10"/>
                    </a:lnTo>
                    <a:lnTo>
                      <a:pt x="14" y="10"/>
                    </a:lnTo>
                    <a:lnTo>
                      <a:pt x="20" y="9"/>
                    </a:lnTo>
                    <a:lnTo>
                      <a:pt x="24" y="9"/>
                    </a:lnTo>
                    <a:lnTo>
                      <a:pt x="35" y="10"/>
                    </a:lnTo>
                    <a:lnTo>
                      <a:pt x="47" y="13"/>
                    </a:lnTo>
                    <a:lnTo>
                      <a:pt x="57" y="16"/>
                    </a:lnTo>
                    <a:lnTo>
                      <a:pt x="62" y="21"/>
                    </a:lnTo>
                    <a:lnTo>
                      <a:pt x="68"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08" name="Freeform 279"/>
              <p:cNvSpPr>
                <a:spLocks noChangeArrowheads="1"/>
              </p:cNvSpPr>
              <p:nvPr/>
            </p:nvSpPr>
            <p:spPr bwMode="auto">
              <a:xfrm>
                <a:off x="216" y="4074"/>
                <a:ext cx="92" cy="51"/>
              </a:xfrm>
              <a:custGeom>
                <a:avLst/>
                <a:gdLst>
                  <a:gd name="T0" fmla="*/ 2925 w 93"/>
                  <a:gd name="T1" fmla="*/ 0 h 57"/>
                  <a:gd name="T2" fmla="*/ 3082 w 93"/>
                  <a:gd name="T3" fmla="*/ 0 h 57"/>
                  <a:gd name="T4" fmla="*/ 3164 w 93"/>
                  <a:gd name="T5" fmla="*/ 2 h 57"/>
                  <a:gd name="T6" fmla="*/ 3164 w 93"/>
                  <a:gd name="T7" fmla="*/ 4 h 57"/>
                  <a:gd name="T8" fmla="*/ 3082 w 93"/>
                  <a:gd name="T9" fmla="*/ 308 h 57"/>
                  <a:gd name="T10" fmla="*/ 3003 w 93"/>
                  <a:gd name="T11" fmla="*/ 466 h 57"/>
                  <a:gd name="T12" fmla="*/ 2881 w 93"/>
                  <a:gd name="T13" fmla="*/ 699 h 57"/>
                  <a:gd name="T14" fmla="*/ 2633 w 93"/>
                  <a:gd name="T15" fmla="*/ 914 h 57"/>
                  <a:gd name="T16" fmla="*/ 2463 w 93"/>
                  <a:gd name="T17" fmla="*/ 1132 h 57"/>
                  <a:gd name="T18" fmla="*/ 2217 w 93"/>
                  <a:gd name="T19" fmla="*/ 1296 h 57"/>
                  <a:gd name="T20" fmla="*/ 1905 w 93"/>
                  <a:gd name="T21" fmla="*/ 1483 h 57"/>
                  <a:gd name="T22" fmla="*/ 1629 w 93"/>
                  <a:gd name="T23" fmla="*/ 1686 h 57"/>
                  <a:gd name="T24" fmla="*/ 1313 w 93"/>
                  <a:gd name="T25" fmla="*/ 1789 h 57"/>
                  <a:gd name="T26" fmla="*/ 1011 w 93"/>
                  <a:gd name="T27" fmla="*/ 1882 h 57"/>
                  <a:gd name="T28" fmla="*/ 635 w 93"/>
                  <a:gd name="T29" fmla="*/ 1882 h 57"/>
                  <a:gd name="T30" fmla="*/ 377 w 93"/>
                  <a:gd name="T31" fmla="*/ 1789 h 57"/>
                  <a:gd name="T32" fmla="*/ 1 w 93"/>
                  <a:gd name="T33" fmla="*/ 1673 h 57"/>
                  <a:gd name="T34" fmla="*/ 0 w 93"/>
                  <a:gd name="T35" fmla="*/ 1588 h 57"/>
                  <a:gd name="T36" fmla="*/ 0 w 93"/>
                  <a:gd name="T37" fmla="*/ 1573 h 57"/>
                  <a:gd name="T38" fmla="*/ 0 w 93"/>
                  <a:gd name="T39" fmla="*/ 1483 h 57"/>
                  <a:gd name="T40" fmla="*/ 1 w 93"/>
                  <a:gd name="T41" fmla="*/ 1388 h 57"/>
                  <a:gd name="T42" fmla="*/ 4 w 93"/>
                  <a:gd name="T43" fmla="*/ 1277 h 57"/>
                  <a:gd name="T44" fmla="*/ 8 w 93"/>
                  <a:gd name="T45" fmla="*/ 990 h 57"/>
                  <a:gd name="T46" fmla="*/ 464 w 93"/>
                  <a:gd name="T47" fmla="*/ 808 h 57"/>
                  <a:gd name="T48" fmla="*/ 704 w 93"/>
                  <a:gd name="T49" fmla="*/ 609 h 57"/>
                  <a:gd name="T50" fmla="*/ 1011 w 93"/>
                  <a:gd name="T51" fmla="*/ 404 h 57"/>
                  <a:gd name="T52" fmla="*/ 1246 w 93"/>
                  <a:gd name="T53" fmla="*/ 289 h 57"/>
                  <a:gd name="T54" fmla="*/ 1468 w 93"/>
                  <a:gd name="T55" fmla="*/ 4 h 57"/>
                  <a:gd name="T56" fmla="*/ 1717 w 93"/>
                  <a:gd name="T57" fmla="*/ 3 h 57"/>
                  <a:gd name="T58" fmla="*/ 1997 w 93"/>
                  <a:gd name="T59" fmla="*/ 2 h 57"/>
                  <a:gd name="T60" fmla="*/ 2230 w 93"/>
                  <a:gd name="T61" fmla="*/ 1 h 57"/>
                  <a:gd name="T62" fmla="*/ 2463 w 93"/>
                  <a:gd name="T63" fmla="*/ 1 h 57"/>
                  <a:gd name="T64" fmla="*/ 2633 w 93"/>
                  <a:gd name="T65" fmla="*/ 0 h 57"/>
                  <a:gd name="T66" fmla="*/ 2881 w 93"/>
                  <a:gd name="T67" fmla="*/ 0 h 57"/>
                  <a:gd name="T68" fmla="*/ 2925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7" y="0"/>
                    </a:moveTo>
                    <a:lnTo>
                      <a:pt x="92" y="0"/>
                    </a:lnTo>
                    <a:lnTo>
                      <a:pt x="93" y="2"/>
                    </a:lnTo>
                    <a:lnTo>
                      <a:pt x="93" y="5"/>
                    </a:lnTo>
                    <a:lnTo>
                      <a:pt x="92" y="9"/>
                    </a:lnTo>
                    <a:lnTo>
                      <a:pt x="88" y="15"/>
                    </a:lnTo>
                    <a:lnTo>
                      <a:pt x="84" y="21"/>
                    </a:lnTo>
                    <a:lnTo>
                      <a:pt x="79" y="28"/>
                    </a:lnTo>
                    <a:lnTo>
                      <a:pt x="73" y="35"/>
                    </a:lnTo>
                    <a:lnTo>
                      <a:pt x="65" y="40"/>
                    </a:lnTo>
                    <a:lnTo>
                      <a:pt x="57" y="46"/>
                    </a:lnTo>
                    <a:lnTo>
                      <a:pt x="48" y="51"/>
                    </a:lnTo>
                    <a:lnTo>
                      <a:pt x="39" y="54"/>
                    </a:lnTo>
                    <a:lnTo>
                      <a:pt x="29" y="57"/>
                    </a:lnTo>
                    <a:lnTo>
                      <a:pt x="20" y="57"/>
                    </a:lnTo>
                    <a:lnTo>
                      <a:pt x="10" y="54"/>
                    </a:lnTo>
                    <a:lnTo>
                      <a:pt x="1" y="50"/>
                    </a:lnTo>
                    <a:lnTo>
                      <a:pt x="0" y="49"/>
                    </a:lnTo>
                    <a:lnTo>
                      <a:pt x="0" y="48"/>
                    </a:lnTo>
                    <a:lnTo>
                      <a:pt x="0" y="46"/>
                    </a:lnTo>
                    <a:lnTo>
                      <a:pt x="1" y="43"/>
                    </a:lnTo>
                    <a:lnTo>
                      <a:pt x="4" y="38"/>
                    </a:lnTo>
                    <a:lnTo>
                      <a:pt x="8" y="31"/>
                    </a:lnTo>
                    <a:lnTo>
                      <a:pt x="14" y="25"/>
                    </a:lnTo>
                    <a:lnTo>
                      <a:pt x="22" y="19"/>
                    </a:lnTo>
                    <a:lnTo>
                      <a:pt x="29" y="13"/>
                    </a:lnTo>
                    <a:lnTo>
                      <a:pt x="37" y="8"/>
                    </a:lnTo>
                    <a:lnTo>
                      <a:pt x="44" y="5"/>
                    </a:lnTo>
                    <a:lnTo>
                      <a:pt x="51" y="3"/>
                    </a:lnTo>
                    <a:lnTo>
                      <a:pt x="59" y="2"/>
                    </a:lnTo>
                    <a:lnTo>
                      <a:pt x="66" y="1"/>
                    </a:lnTo>
                    <a:lnTo>
                      <a:pt x="73" y="1"/>
                    </a:lnTo>
                    <a:lnTo>
                      <a:pt x="79" y="0"/>
                    </a:lnTo>
                    <a:lnTo>
                      <a:pt x="84" y="0"/>
                    </a:lnTo>
                    <a:lnTo>
                      <a:pt x="87"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09" name="Freeform 280"/>
              <p:cNvSpPr>
                <a:spLocks noChangeArrowheads="1"/>
              </p:cNvSpPr>
              <p:nvPr/>
            </p:nvSpPr>
            <p:spPr bwMode="auto">
              <a:xfrm>
                <a:off x="215" y="4071"/>
                <a:ext cx="99" cy="55"/>
              </a:xfrm>
              <a:custGeom>
                <a:avLst/>
                <a:gdLst>
                  <a:gd name="T0" fmla="*/ 0 w 99"/>
                  <a:gd name="T1" fmla="*/ 990 h 66"/>
                  <a:gd name="T2" fmla="*/ 637 w 99"/>
                  <a:gd name="T3" fmla="*/ 1122 h 66"/>
                  <a:gd name="T4" fmla="*/ 1215 w 99"/>
                  <a:gd name="T5" fmla="*/ 1143 h 66"/>
                  <a:gd name="T6" fmla="*/ 1781 w 99"/>
                  <a:gd name="T7" fmla="*/ 1143 h 66"/>
                  <a:gd name="T8" fmla="*/ 2391 w 99"/>
                  <a:gd name="T9" fmla="*/ 1122 h 66"/>
                  <a:gd name="T10" fmla="*/ 2932 w 99"/>
                  <a:gd name="T11" fmla="*/ 1062 h 66"/>
                  <a:gd name="T12" fmla="*/ 3443 w 99"/>
                  <a:gd name="T13" fmla="*/ 944 h 66"/>
                  <a:gd name="T14" fmla="*/ 3874 w 99"/>
                  <a:gd name="T15" fmla="*/ 855 h 66"/>
                  <a:gd name="T16" fmla="*/ 4358 w 99"/>
                  <a:gd name="T17" fmla="*/ 737 h 66"/>
                  <a:gd name="T18" fmla="*/ 4767 w 99"/>
                  <a:gd name="T19" fmla="*/ 631 h 66"/>
                  <a:gd name="T20" fmla="*/ 5056 w 99"/>
                  <a:gd name="T21" fmla="*/ 512 h 66"/>
                  <a:gd name="T22" fmla="*/ 5363 w 99"/>
                  <a:gd name="T23" fmla="*/ 408 h 66"/>
                  <a:gd name="T24" fmla="*/ 5515 w 99"/>
                  <a:gd name="T25" fmla="*/ 285 h 66"/>
                  <a:gd name="T26" fmla="*/ 5601 w 99"/>
                  <a:gd name="T27" fmla="*/ 183 h 66"/>
                  <a:gd name="T28" fmla="*/ 5601 w 99"/>
                  <a:gd name="T29" fmla="*/ 6 h 66"/>
                  <a:gd name="T30" fmla="*/ 5366 w 99"/>
                  <a:gd name="T31" fmla="*/ 0 h 66"/>
                  <a:gd name="T32" fmla="*/ 5056 w 99"/>
                  <a:gd name="T33" fmla="*/ 0 h 66"/>
                  <a:gd name="T34" fmla="*/ 5059 w 99"/>
                  <a:gd name="T35" fmla="*/ 161 h 66"/>
                  <a:gd name="T36" fmla="*/ 5141 w 99"/>
                  <a:gd name="T37" fmla="*/ 161 h 66"/>
                  <a:gd name="T38" fmla="*/ 5059 w 99"/>
                  <a:gd name="T39" fmla="*/ 148 h 66"/>
                  <a:gd name="T40" fmla="*/ 5059 w 99"/>
                  <a:gd name="T41" fmla="*/ 161 h 66"/>
                  <a:gd name="T42" fmla="*/ 5056 w 99"/>
                  <a:gd name="T43" fmla="*/ 211 h 66"/>
                  <a:gd name="T44" fmla="*/ 4847 w 99"/>
                  <a:gd name="T45" fmla="*/ 307 h 66"/>
                  <a:gd name="T46" fmla="*/ 4694 w 99"/>
                  <a:gd name="T47" fmla="*/ 408 h 66"/>
                  <a:gd name="T48" fmla="*/ 4426 w 99"/>
                  <a:gd name="T49" fmla="*/ 512 h 66"/>
                  <a:gd name="T50" fmla="*/ 3999 w 99"/>
                  <a:gd name="T51" fmla="*/ 631 h 66"/>
                  <a:gd name="T52" fmla="*/ 3612 w 99"/>
                  <a:gd name="T53" fmla="*/ 731 h 66"/>
                  <a:gd name="T54" fmla="*/ 3211 w 99"/>
                  <a:gd name="T55" fmla="*/ 816 h 66"/>
                  <a:gd name="T56" fmla="*/ 2692 w 99"/>
                  <a:gd name="T57" fmla="*/ 908 h 66"/>
                  <a:gd name="T58" fmla="*/ 2254 w 99"/>
                  <a:gd name="T59" fmla="*/ 944 h 66"/>
                  <a:gd name="T60" fmla="*/ 1727 w 99"/>
                  <a:gd name="T61" fmla="*/ 978 h 66"/>
                  <a:gd name="T62" fmla="*/ 1288 w 99"/>
                  <a:gd name="T63" fmla="*/ 988 h 66"/>
                  <a:gd name="T64" fmla="*/ 715 w 99"/>
                  <a:gd name="T65" fmla="*/ 944 h 66"/>
                  <a:gd name="T66" fmla="*/ 5 w 99"/>
                  <a:gd name="T67" fmla="*/ 878 h 66"/>
                  <a:gd name="T68" fmla="*/ 0 w 99"/>
                  <a:gd name="T69" fmla="*/ 99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0" y="58"/>
                    </a:moveTo>
                    <a:lnTo>
                      <a:pt x="11" y="64"/>
                    </a:lnTo>
                    <a:lnTo>
                      <a:pt x="22" y="66"/>
                    </a:lnTo>
                    <a:lnTo>
                      <a:pt x="32" y="66"/>
                    </a:lnTo>
                    <a:lnTo>
                      <a:pt x="42" y="64"/>
                    </a:lnTo>
                    <a:lnTo>
                      <a:pt x="52" y="61"/>
                    </a:lnTo>
                    <a:lnTo>
                      <a:pt x="61" y="55"/>
                    </a:lnTo>
                    <a:lnTo>
                      <a:pt x="69" y="50"/>
                    </a:lnTo>
                    <a:lnTo>
                      <a:pt x="77" y="43"/>
                    </a:lnTo>
                    <a:lnTo>
                      <a:pt x="84" y="36"/>
                    </a:lnTo>
                    <a:lnTo>
                      <a:pt x="89" y="30"/>
                    </a:lnTo>
                    <a:lnTo>
                      <a:pt x="94" y="23"/>
                    </a:lnTo>
                    <a:lnTo>
                      <a:pt x="98" y="17"/>
                    </a:lnTo>
                    <a:lnTo>
                      <a:pt x="99" y="11"/>
                    </a:lnTo>
                    <a:lnTo>
                      <a:pt x="99" y="6"/>
                    </a:lnTo>
                    <a:lnTo>
                      <a:pt x="95" y="0"/>
                    </a:lnTo>
                    <a:lnTo>
                      <a:pt x="89" y="0"/>
                    </a:lnTo>
                    <a:lnTo>
                      <a:pt x="90" y="9"/>
                    </a:lnTo>
                    <a:lnTo>
                      <a:pt x="91" y="9"/>
                    </a:lnTo>
                    <a:lnTo>
                      <a:pt x="90" y="8"/>
                    </a:lnTo>
                    <a:lnTo>
                      <a:pt x="90" y="9"/>
                    </a:lnTo>
                    <a:lnTo>
                      <a:pt x="89" y="13"/>
                    </a:lnTo>
                    <a:lnTo>
                      <a:pt x="86" y="18"/>
                    </a:lnTo>
                    <a:lnTo>
                      <a:pt x="83" y="23"/>
                    </a:lnTo>
                    <a:lnTo>
                      <a:pt x="78" y="30"/>
                    </a:lnTo>
                    <a:lnTo>
                      <a:pt x="71" y="36"/>
                    </a:lnTo>
                    <a:lnTo>
                      <a:pt x="64" y="42"/>
                    </a:lnTo>
                    <a:lnTo>
                      <a:pt x="57" y="47"/>
                    </a:lnTo>
                    <a:lnTo>
                      <a:pt x="48" y="52"/>
                    </a:lnTo>
                    <a:lnTo>
                      <a:pt x="40" y="55"/>
                    </a:lnTo>
                    <a:lnTo>
                      <a:pt x="31" y="56"/>
                    </a:lnTo>
                    <a:lnTo>
                      <a:pt x="23" y="57"/>
                    </a:lnTo>
                    <a:lnTo>
                      <a:pt x="13" y="55"/>
                    </a:lnTo>
                    <a:lnTo>
                      <a:pt x="5"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10" name="Freeform 281"/>
              <p:cNvSpPr>
                <a:spLocks noChangeArrowheads="1"/>
              </p:cNvSpPr>
              <p:nvPr/>
            </p:nvSpPr>
            <p:spPr bwMode="auto">
              <a:xfrm>
                <a:off x="211" y="4078"/>
                <a:ext cx="41" cy="49"/>
              </a:xfrm>
              <a:custGeom>
                <a:avLst/>
                <a:gdLst>
                  <a:gd name="T0" fmla="*/ 2300 w 44"/>
                  <a:gd name="T1" fmla="*/ 0 h 49"/>
                  <a:gd name="T2" fmla="*/ 1841 w 44"/>
                  <a:gd name="T3" fmla="*/ 89 h 49"/>
                  <a:gd name="T4" fmla="*/ 1415 w 44"/>
                  <a:gd name="T5" fmla="*/ 3957 h 49"/>
                  <a:gd name="T6" fmla="*/ 891 w 44"/>
                  <a:gd name="T7" fmla="*/ 6303 h 49"/>
                  <a:gd name="T8" fmla="*/ 601 w 44"/>
                  <a:gd name="T9" fmla="*/ 9318 h 49"/>
                  <a:gd name="T10" fmla="*/ 5 w 44"/>
                  <a:gd name="T11" fmla="*/ 12103 h 49"/>
                  <a:gd name="T12" fmla="*/ 1 w 44"/>
                  <a:gd name="T13" fmla="*/ 13800 h 49"/>
                  <a:gd name="T14" fmla="*/ 0 w 44"/>
                  <a:gd name="T15" fmla="*/ 15288 h 49"/>
                  <a:gd name="T16" fmla="*/ 0 w 44"/>
                  <a:gd name="T17" fmla="*/ 16538 h 49"/>
                  <a:gd name="T18" fmla="*/ 1 w 44"/>
                  <a:gd name="T19" fmla="*/ 17477 h 49"/>
                  <a:gd name="T20" fmla="*/ 3 w 44"/>
                  <a:gd name="T21" fmla="*/ 18132 h 49"/>
                  <a:gd name="T22" fmla="*/ 526 w 44"/>
                  <a:gd name="T23" fmla="*/ 15492 h 49"/>
                  <a:gd name="T24" fmla="*/ 562 w 44"/>
                  <a:gd name="T25" fmla="*/ 16164 h 49"/>
                  <a:gd name="T26" fmla="*/ 601 w 44"/>
                  <a:gd name="T27" fmla="*/ 15492 h 49"/>
                  <a:gd name="T28" fmla="*/ 685 w 44"/>
                  <a:gd name="T29" fmla="*/ 13244 h 49"/>
                  <a:gd name="T30" fmla="*/ 891 w 44"/>
                  <a:gd name="T31" fmla="*/ 11809 h 49"/>
                  <a:gd name="T32" fmla="*/ 1323 w 44"/>
                  <a:gd name="T33" fmla="*/ 8840 h 49"/>
                  <a:gd name="T34" fmla="*/ 1666 w 44"/>
                  <a:gd name="T35" fmla="*/ 7359 h 49"/>
                  <a:gd name="T36" fmla="*/ 2102 w 44"/>
                  <a:gd name="T37" fmla="*/ 4627 h 49"/>
                  <a:gd name="T38" fmla="*/ 2562 w 44"/>
                  <a:gd name="T39" fmla="*/ 3370 h 49"/>
                  <a:gd name="T40" fmla="*/ 2300 w 44"/>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49"/>
                  <a:gd name="T65" fmla="*/ 44 w 44"/>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49">
                    <a:moveTo>
                      <a:pt x="39" y="0"/>
                    </a:moveTo>
                    <a:lnTo>
                      <a:pt x="32" y="5"/>
                    </a:lnTo>
                    <a:lnTo>
                      <a:pt x="24" y="11"/>
                    </a:lnTo>
                    <a:lnTo>
                      <a:pt x="16" y="17"/>
                    </a:lnTo>
                    <a:lnTo>
                      <a:pt x="10" y="25"/>
                    </a:lnTo>
                    <a:lnTo>
                      <a:pt x="5" y="32"/>
                    </a:lnTo>
                    <a:lnTo>
                      <a:pt x="1" y="37"/>
                    </a:lnTo>
                    <a:lnTo>
                      <a:pt x="0" y="41"/>
                    </a:lnTo>
                    <a:lnTo>
                      <a:pt x="0" y="44"/>
                    </a:lnTo>
                    <a:lnTo>
                      <a:pt x="1" y="47"/>
                    </a:lnTo>
                    <a:lnTo>
                      <a:pt x="3" y="49"/>
                    </a:lnTo>
                    <a:lnTo>
                      <a:pt x="8" y="42"/>
                    </a:lnTo>
                    <a:lnTo>
                      <a:pt x="9" y="43"/>
                    </a:lnTo>
                    <a:lnTo>
                      <a:pt x="10" y="42"/>
                    </a:lnTo>
                    <a:lnTo>
                      <a:pt x="12" y="36"/>
                    </a:lnTo>
                    <a:lnTo>
                      <a:pt x="16" y="31"/>
                    </a:lnTo>
                    <a:lnTo>
                      <a:pt x="22" y="24"/>
                    </a:lnTo>
                    <a:lnTo>
                      <a:pt x="29" y="19"/>
                    </a:lnTo>
                    <a:lnTo>
                      <a:pt x="36" y="13"/>
                    </a:lnTo>
                    <a:lnTo>
                      <a:pt x="44" y="9"/>
                    </a:lnTo>
                    <a:lnTo>
                      <a:pt x="39"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11" name="Freeform 282"/>
              <p:cNvSpPr>
                <a:spLocks noChangeArrowheads="1"/>
              </p:cNvSpPr>
              <p:nvPr/>
            </p:nvSpPr>
            <p:spPr bwMode="auto">
              <a:xfrm>
                <a:off x="251" y="4071"/>
                <a:ext cx="51" cy="14"/>
              </a:xfrm>
              <a:custGeom>
                <a:avLst/>
                <a:gdLst>
                  <a:gd name="T0" fmla="*/ 1501 w 54"/>
                  <a:gd name="T1" fmla="*/ 0 h 18"/>
                  <a:gd name="T2" fmla="*/ 1389 w 54"/>
                  <a:gd name="T3" fmla="*/ 0 h 18"/>
                  <a:gd name="T4" fmla="*/ 1277 w 54"/>
                  <a:gd name="T5" fmla="*/ 0 h 18"/>
                  <a:gd name="T6" fmla="*/ 1085 w 54"/>
                  <a:gd name="T7" fmla="*/ 0 h 18"/>
                  <a:gd name="T8" fmla="*/ 903 w 54"/>
                  <a:gd name="T9" fmla="*/ 1 h 18"/>
                  <a:gd name="T10" fmla="*/ 689 w 54"/>
                  <a:gd name="T11" fmla="*/ 2 h 18"/>
                  <a:gd name="T12" fmla="*/ 423 w 54"/>
                  <a:gd name="T13" fmla="*/ 2 h 18"/>
                  <a:gd name="T14" fmla="*/ 297 w 54"/>
                  <a:gd name="T15" fmla="*/ 1738 h 18"/>
                  <a:gd name="T16" fmla="*/ 0 w 54"/>
                  <a:gd name="T17" fmla="*/ 2383 h 18"/>
                  <a:gd name="T18" fmla="*/ 5 w 54"/>
                  <a:gd name="T19" fmla="*/ 4984 h 18"/>
                  <a:gd name="T20" fmla="*/ 341 w 54"/>
                  <a:gd name="T21" fmla="*/ 4037 h 18"/>
                  <a:gd name="T22" fmla="*/ 471 w 54"/>
                  <a:gd name="T23" fmla="*/ 3270 h 18"/>
                  <a:gd name="T24" fmla="*/ 726 w 54"/>
                  <a:gd name="T25" fmla="*/ 2943 h 18"/>
                  <a:gd name="T26" fmla="*/ 903 w 54"/>
                  <a:gd name="T27" fmla="*/ 2649 h 18"/>
                  <a:gd name="T28" fmla="*/ 1119 w 54"/>
                  <a:gd name="T29" fmla="*/ 2649 h 18"/>
                  <a:gd name="T30" fmla="*/ 1277 w 54"/>
                  <a:gd name="T31" fmla="*/ 2649 h 18"/>
                  <a:gd name="T32" fmla="*/ 1421 w 54"/>
                  <a:gd name="T33" fmla="*/ 2383 h 18"/>
                  <a:gd name="T34" fmla="*/ 1502 w 54"/>
                  <a:gd name="T35" fmla="*/ 2383 h 18"/>
                  <a:gd name="T36" fmla="*/ 1501 w 54"/>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3" y="0"/>
                    </a:moveTo>
                    <a:lnTo>
                      <a:pt x="49" y="0"/>
                    </a:lnTo>
                    <a:lnTo>
                      <a:pt x="45" y="0"/>
                    </a:lnTo>
                    <a:lnTo>
                      <a:pt x="39" y="0"/>
                    </a:lnTo>
                    <a:lnTo>
                      <a:pt x="32" y="1"/>
                    </a:lnTo>
                    <a:lnTo>
                      <a:pt x="25" y="2"/>
                    </a:lnTo>
                    <a:lnTo>
                      <a:pt x="16" y="3"/>
                    </a:lnTo>
                    <a:lnTo>
                      <a:pt x="9" y="6"/>
                    </a:lnTo>
                    <a:lnTo>
                      <a:pt x="0" y="9"/>
                    </a:lnTo>
                    <a:lnTo>
                      <a:pt x="5" y="18"/>
                    </a:lnTo>
                    <a:lnTo>
                      <a:pt x="12" y="14"/>
                    </a:lnTo>
                    <a:lnTo>
                      <a:pt x="18" y="12"/>
                    </a:lnTo>
                    <a:lnTo>
                      <a:pt x="26" y="11"/>
                    </a:lnTo>
                    <a:lnTo>
                      <a:pt x="32" y="10"/>
                    </a:lnTo>
                    <a:lnTo>
                      <a:pt x="40" y="10"/>
                    </a:lnTo>
                    <a:lnTo>
                      <a:pt x="45" y="10"/>
                    </a:lnTo>
                    <a:lnTo>
                      <a:pt x="50" y="9"/>
                    </a:lnTo>
                    <a:lnTo>
                      <a:pt x="54" y="9"/>
                    </a:lnTo>
                    <a:lnTo>
                      <a:pt x="53"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12" name="Freeform 283"/>
              <p:cNvSpPr>
                <a:spLocks noChangeArrowheads="1"/>
              </p:cNvSpPr>
              <p:nvPr/>
            </p:nvSpPr>
            <p:spPr bwMode="auto">
              <a:xfrm>
                <a:off x="497" y="4072"/>
                <a:ext cx="93" cy="51"/>
              </a:xfrm>
              <a:custGeom>
                <a:avLst/>
                <a:gdLst>
                  <a:gd name="T0" fmla="*/ 6380 w 93"/>
                  <a:gd name="T1" fmla="*/ 0 h 58"/>
                  <a:gd name="T2" fmla="*/ 6664 w 93"/>
                  <a:gd name="T3" fmla="*/ 0 h 58"/>
                  <a:gd name="T4" fmla="*/ 6721 w 93"/>
                  <a:gd name="T5" fmla="*/ 3 h 58"/>
                  <a:gd name="T6" fmla="*/ 6721 w 93"/>
                  <a:gd name="T7" fmla="*/ 399 h 58"/>
                  <a:gd name="T8" fmla="*/ 6664 w 93"/>
                  <a:gd name="T9" fmla="*/ 557 h 58"/>
                  <a:gd name="T10" fmla="*/ 6449 w 93"/>
                  <a:gd name="T11" fmla="*/ 987 h 58"/>
                  <a:gd name="T12" fmla="*/ 6171 w 93"/>
                  <a:gd name="T13" fmla="*/ 1271 h 58"/>
                  <a:gd name="T14" fmla="*/ 5691 w 93"/>
                  <a:gd name="T15" fmla="*/ 1705 h 58"/>
                  <a:gd name="T16" fmla="*/ 5289 w 93"/>
                  <a:gd name="T17" fmla="*/ 2088 h 58"/>
                  <a:gd name="T18" fmla="*/ 4805 w 93"/>
                  <a:gd name="T19" fmla="*/ 2459 h 58"/>
                  <a:gd name="T20" fmla="*/ 4120 w 93"/>
                  <a:gd name="T21" fmla="*/ 2722 h 58"/>
                  <a:gd name="T22" fmla="*/ 3567 w 93"/>
                  <a:gd name="T23" fmla="*/ 2954 h 58"/>
                  <a:gd name="T24" fmla="*/ 2831 w 93"/>
                  <a:gd name="T25" fmla="*/ 3197 h 58"/>
                  <a:gd name="T26" fmla="*/ 2162 w 93"/>
                  <a:gd name="T27" fmla="*/ 3306 h 58"/>
                  <a:gd name="T28" fmla="*/ 1396 w 93"/>
                  <a:gd name="T29" fmla="*/ 3306 h 58"/>
                  <a:gd name="T30" fmla="*/ 794 w 93"/>
                  <a:gd name="T31" fmla="*/ 3197 h 58"/>
                  <a:gd name="T32" fmla="*/ 1 w 93"/>
                  <a:gd name="T33" fmla="*/ 2944 h 58"/>
                  <a:gd name="T34" fmla="*/ 0 w 93"/>
                  <a:gd name="T35" fmla="*/ 2903 h 58"/>
                  <a:gd name="T36" fmla="*/ 0 w 93"/>
                  <a:gd name="T37" fmla="*/ 2807 h 58"/>
                  <a:gd name="T38" fmla="*/ 0 w 93"/>
                  <a:gd name="T39" fmla="*/ 2710 h 58"/>
                  <a:gd name="T40" fmla="*/ 1 w 93"/>
                  <a:gd name="T41" fmla="*/ 2507 h 58"/>
                  <a:gd name="T42" fmla="*/ 4 w 93"/>
                  <a:gd name="T43" fmla="*/ 2267 h 58"/>
                  <a:gd name="T44" fmla="*/ 701 w 93"/>
                  <a:gd name="T45" fmla="*/ 1852 h 58"/>
                  <a:gd name="T46" fmla="*/ 1021 w 93"/>
                  <a:gd name="T47" fmla="*/ 1496 h 58"/>
                  <a:gd name="T48" fmla="*/ 1581 w 93"/>
                  <a:gd name="T49" fmla="*/ 1167 h 58"/>
                  <a:gd name="T50" fmla="*/ 2162 w 93"/>
                  <a:gd name="T51" fmla="*/ 773 h 58"/>
                  <a:gd name="T52" fmla="*/ 2660 w 93"/>
                  <a:gd name="T53" fmla="*/ 509 h 58"/>
                  <a:gd name="T54" fmla="*/ 3208 w 93"/>
                  <a:gd name="T55" fmla="*/ 399 h 58"/>
                  <a:gd name="T56" fmla="*/ 3797 w 93"/>
                  <a:gd name="T57" fmla="*/ 4 h 58"/>
                  <a:gd name="T58" fmla="*/ 4302 w 93"/>
                  <a:gd name="T59" fmla="*/ 3 h 58"/>
                  <a:gd name="T60" fmla="*/ 4876 w 93"/>
                  <a:gd name="T61" fmla="*/ 2 h 58"/>
                  <a:gd name="T62" fmla="*/ 5289 w 93"/>
                  <a:gd name="T63" fmla="*/ 2 h 58"/>
                  <a:gd name="T64" fmla="*/ 5691 w 93"/>
                  <a:gd name="T65" fmla="*/ 0 h 58"/>
                  <a:gd name="T66" fmla="*/ 6171 w 93"/>
                  <a:gd name="T67" fmla="*/ 0 h 58"/>
                  <a:gd name="T68" fmla="*/ 6380 w 93"/>
                  <a:gd name="T69" fmla="*/ 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8"/>
                  <a:gd name="T107" fmla="*/ 93 w 9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8">
                    <a:moveTo>
                      <a:pt x="88" y="0"/>
                    </a:moveTo>
                    <a:lnTo>
                      <a:pt x="92" y="0"/>
                    </a:lnTo>
                    <a:lnTo>
                      <a:pt x="93" y="3"/>
                    </a:lnTo>
                    <a:lnTo>
                      <a:pt x="93" y="6"/>
                    </a:lnTo>
                    <a:lnTo>
                      <a:pt x="92" y="10"/>
                    </a:lnTo>
                    <a:lnTo>
                      <a:pt x="89" y="17"/>
                    </a:lnTo>
                    <a:lnTo>
                      <a:pt x="85" y="22"/>
                    </a:lnTo>
                    <a:lnTo>
                      <a:pt x="79" y="29"/>
                    </a:lnTo>
                    <a:lnTo>
                      <a:pt x="73" y="36"/>
                    </a:lnTo>
                    <a:lnTo>
                      <a:pt x="66" y="42"/>
                    </a:lnTo>
                    <a:lnTo>
                      <a:pt x="57" y="48"/>
                    </a:lnTo>
                    <a:lnTo>
                      <a:pt x="49" y="52"/>
                    </a:lnTo>
                    <a:lnTo>
                      <a:pt x="39" y="55"/>
                    </a:lnTo>
                    <a:lnTo>
                      <a:pt x="30" y="58"/>
                    </a:lnTo>
                    <a:lnTo>
                      <a:pt x="20" y="58"/>
                    </a:lnTo>
                    <a:lnTo>
                      <a:pt x="11" y="55"/>
                    </a:lnTo>
                    <a:lnTo>
                      <a:pt x="1" y="51"/>
                    </a:lnTo>
                    <a:lnTo>
                      <a:pt x="0" y="50"/>
                    </a:lnTo>
                    <a:lnTo>
                      <a:pt x="0" y="49"/>
                    </a:lnTo>
                    <a:lnTo>
                      <a:pt x="0" y="47"/>
                    </a:lnTo>
                    <a:lnTo>
                      <a:pt x="1" y="44"/>
                    </a:lnTo>
                    <a:lnTo>
                      <a:pt x="4" y="39"/>
                    </a:lnTo>
                    <a:lnTo>
                      <a:pt x="9" y="32"/>
                    </a:lnTo>
                    <a:lnTo>
                      <a:pt x="15" y="26"/>
                    </a:lnTo>
                    <a:lnTo>
                      <a:pt x="22" y="20"/>
                    </a:lnTo>
                    <a:lnTo>
                      <a:pt x="30" y="14"/>
                    </a:lnTo>
                    <a:lnTo>
                      <a:pt x="37" y="9"/>
                    </a:lnTo>
                    <a:lnTo>
                      <a:pt x="45" y="6"/>
                    </a:lnTo>
                    <a:lnTo>
                      <a:pt x="52" y="4"/>
                    </a:lnTo>
                    <a:lnTo>
                      <a:pt x="59" y="3"/>
                    </a:lnTo>
                    <a:lnTo>
                      <a:pt x="67" y="2"/>
                    </a:lnTo>
                    <a:lnTo>
                      <a:pt x="73" y="2"/>
                    </a:lnTo>
                    <a:lnTo>
                      <a:pt x="79" y="0"/>
                    </a:lnTo>
                    <a:lnTo>
                      <a:pt x="85"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13" name="Freeform 284"/>
              <p:cNvSpPr>
                <a:spLocks noChangeArrowheads="1"/>
              </p:cNvSpPr>
              <p:nvPr/>
            </p:nvSpPr>
            <p:spPr bwMode="auto">
              <a:xfrm>
                <a:off x="496" y="4067"/>
                <a:ext cx="97" cy="55"/>
              </a:xfrm>
              <a:custGeom>
                <a:avLst/>
                <a:gdLst>
                  <a:gd name="T0" fmla="*/ 0 w 98"/>
                  <a:gd name="T1" fmla="*/ 1016 h 66"/>
                  <a:gd name="T2" fmla="*/ 477 w 98"/>
                  <a:gd name="T3" fmla="*/ 1122 h 66"/>
                  <a:gd name="T4" fmla="*/ 859 w 98"/>
                  <a:gd name="T5" fmla="*/ 1143 h 66"/>
                  <a:gd name="T6" fmla="*/ 1350 w 98"/>
                  <a:gd name="T7" fmla="*/ 1143 h 66"/>
                  <a:gd name="T8" fmla="*/ 1744 w 98"/>
                  <a:gd name="T9" fmla="*/ 1122 h 66"/>
                  <a:gd name="T10" fmla="*/ 2182 w 98"/>
                  <a:gd name="T11" fmla="*/ 1053 h 66"/>
                  <a:gd name="T12" fmla="*/ 2583 w 98"/>
                  <a:gd name="T13" fmla="*/ 944 h 66"/>
                  <a:gd name="T14" fmla="*/ 2911 w 98"/>
                  <a:gd name="T15" fmla="*/ 853 h 66"/>
                  <a:gd name="T16" fmla="*/ 3276 w 98"/>
                  <a:gd name="T17" fmla="*/ 737 h 66"/>
                  <a:gd name="T18" fmla="*/ 3501 w 98"/>
                  <a:gd name="T19" fmla="*/ 631 h 66"/>
                  <a:gd name="T20" fmla="*/ 3718 w 98"/>
                  <a:gd name="T21" fmla="*/ 512 h 66"/>
                  <a:gd name="T22" fmla="*/ 3934 w 98"/>
                  <a:gd name="T23" fmla="*/ 408 h 66"/>
                  <a:gd name="T24" fmla="*/ 4157 w 98"/>
                  <a:gd name="T25" fmla="*/ 265 h 66"/>
                  <a:gd name="T26" fmla="*/ 4162 w 98"/>
                  <a:gd name="T27" fmla="*/ 183 h 66"/>
                  <a:gd name="T28" fmla="*/ 4162 w 98"/>
                  <a:gd name="T29" fmla="*/ 6 h 66"/>
                  <a:gd name="T30" fmla="*/ 3955 w 98"/>
                  <a:gd name="T31" fmla="*/ 0 h 66"/>
                  <a:gd name="T32" fmla="*/ 3718 w 98"/>
                  <a:gd name="T33" fmla="*/ 0 h 66"/>
                  <a:gd name="T34" fmla="*/ 3785 w 98"/>
                  <a:gd name="T35" fmla="*/ 161 h 66"/>
                  <a:gd name="T36" fmla="*/ 3908 w 98"/>
                  <a:gd name="T37" fmla="*/ 161 h 66"/>
                  <a:gd name="T38" fmla="*/ 3785 w 98"/>
                  <a:gd name="T39" fmla="*/ 148 h 66"/>
                  <a:gd name="T40" fmla="*/ 3785 w 98"/>
                  <a:gd name="T41" fmla="*/ 161 h 66"/>
                  <a:gd name="T42" fmla="*/ 3718 w 98"/>
                  <a:gd name="T43" fmla="*/ 211 h 66"/>
                  <a:gd name="T44" fmla="*/ 3678 w 98"/>
                  <a:gd name="T45" fmla="*/ 307 h 66"/>
                  <a:gd name="T46" fmla="*/ 3494 w 98"/>
                  <a:gd name="T47" fmla="*/ 410 h 66"/>
                  <a:gd name="T48" fmla="*/ 3279 w 98"/>
                  <a:gd name="T49" fmla="*/ 512 h 66"/>
                  <a:gd name="T50" fmla="*/ 2986 w 98"/>
                  <a:gd name="T51" fmla="*/ 631 h 66"/>
                  <a:gd name="T52" fmla="*/ 2738 w 98"/>
                  <a:gd name="T53" fmla="*/ 731 h 66"/>
                  <a:gd name="T54" fmla="*/ 2353 w 98"/>
                  <a:gd name="T55" fmla="*/ 816 h 66"/>
                  <a:gd name="T56" fmla="*/ 2035 w 98"/>
                  <a:gd name="T57" fmla="*/ 908 h 66"/>
                  <a:gd name="T58" fmla="*/ 1647 w 98"/>
                  <a:gd name="T59" fmla="*/ 944 h 66"/>
                  <a:gd name="T60" fmla="*/ 1296 w 98"/>
                  <a:gd name="T61" fmla="*/ 988 h 66"/>
                  <a:gd name="T62" fmla="*/ 912 w 98"/>
                  <a:gd name="T63" fmla="*/ 988 h 66"/>
                  <a:gd name="T64" fmla="*/ 531 w 98"/>
                  <a:gd name="T65" fmla="*/ 944 h 66"/>
                  <a:gd name="T66" fmla="*/ 4 w 98"/>
                  <a:gd name="T67" fmla="*/ 878 h 66"/>
                  <a:gd name="T68" fmla="*/ 0 w 98"/>
                  <a:gd name="T69" fmla="*/ 1016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9"/>
                    </a:moveTo>
                    <a:lnTo>
                      <a:pt x="11" y="64"/>
                    </a:lnTo>
                    <a:lnTo>
                      <a:pt x="21" y="66"/>
                    </a:lnTo>
                    <a:lnTo>
                      <a:pt x="32" y="66"/>
                    </a:lnTo>
                    <a:lnTo>
                      <a:pt x="41" y="64"/>
                    </a:lnTo>
                    <a:lnTo>
                      <a:pt x="52" y="60"/>
                    </a:lnTo>
                    <a:lnTo>
                      <a:pt x="60" y="55"/>
                    </a:lnTo>
                    <a:lnTo>
                      <a:pt x="69" y="49"/>
                    </a:lnTo>
                    <a:lnTo>
                      <a:pt x="76" y="43"/>
                    </a:lnTo>
                    <a:lnTo>
                      <a:pt x="84" y="36"/>
                    </a:lnTo>
                    <a:lnTo>
                      <a:pt x="89" y="30"/>
                    </a:lnTo>
                    <a:lnTo>
                      <a:pt x="93" y="23"/>
                    </a:lnTo>
                    <a:lnTo>
                      <a:pt x="97" y="16"/>
                    </a:lnTo>
                    <a:lnTo>
                      <a:pt x="98" y="11"/>
                    </a:lnTo>
                    <a:lnTo>
                      <a:pt x="98" y="6"/>
                    </a:lnTo>
                    <a:lnTo>
                      <a:pt x="94" y="0"/>
                    </a:lnTo>
                    <a:lnTo>
                      <a:pt x="89" y="0"/>
                    </a:lnTo>
                    <a:lnTo>
                      <a:pt x="90" y="9"/>
                    </a:lnTo>
                    <a:lnTo>
                      <a:pt x="91" y="9"/>
                    </a:lnTo>
                    <a:lnTo>
                      <a:pt x="90" y="8"/>
                    </a:lnTo>
                    <a:lnTo>
                      <a:pt x="90" y="9"/>
                    </a:lnTo>
                    <a:lnTo>
                      <a:pt x="89" y="13"/>
                    </a:lnTo>
                    <a:lnTo>
                      <a:pt x="86" y="18"/>
                    </a:lnTo>
                    <a:lnTo>
                      <a:pt x="83" y="24"/>
                    </a:lnTo>
                    <a:lnTo>
                      <a:pt x="77" y="30"/>
                    </a:lnTo>
                    <a:lnTo>
                      <a:pt x="71" y="36"/>
                    </a:lnTo>
                    <a:lnTo>
                      <a:pt x="64" y="42"/>
                    </a:lnTo>
                    <a:lnTo>
                      <a:pt x="56" y="47"/>
                    </a:lnTo>
                    <a:lnTo>
                      <a:pt x="48" y="52"/>
                    </a:lnTo>
                    <a:lnTo>
                      <a:pt x="39" y="55"/>
                    </a:lnTo>
                    <a:lnTo>
                      <a:pt x="31" y="57"/>
                    </a:lnTo>
                    <a:lnTo>
                      <a:pt x="22" y="57"/>
                    </a:lnTo>
                    <a:lnTo>
                      <a:pt x="13" y="55"/>
                    </a:lnTo>
                    <a:lnTo>
                      <a:pt x="4" y="51"/>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14" name="Freeform 285"/>
              <p:cNvSpPr>
                <a:spLocks noChangeArrowheads="1"/>
              </p:cNvSpPr>
              <p:nvPr/>
            </p:nvSpPr>
            <p:spPr bwMode="auto">
              <a:xfrm>
                <a:off x="493" y="4077"/>
                <a:ext cx="39" cy="50"/>
              </a:xfrm>
              <a:custGeom>
                <a:avLst/>
                <a:gdLst>
                  <a:gd name="T0" fmla="*/ 464 w 43"/>
                  <a:gd name="T1" fmla="*/ 0 h 50"/>
                  <a:gd name="T2" fmla="*/ 387 w 43"/>
                  <a:gd name="T3" fmla="*/ 82 h 50"/>
                  <a:gd name="T4" fmla="*/ 258 w 43"/>
                  <a:gd name="T5" fmla="*/ 3501 h 50"/>
                  <a:gd name="T6" fmla="*/ 189 w 43"/>
                  <a:gd name="T7" fmla="*/ 5543 h 50"/>
                  <a:gd name="T8" fmla="*/ 5 w 43"/>
                  <a:gd name="T9" fmla="*/ 8131 h 50"/>
                  <a:gd name="T10" fmla="*/ 4 w 43"/>
                  <a:gd name="T11" fmla="*/ 10763 h 50"/>
                  <a:gd name="T12" fmla="*/ 1 w 43"/>
                  <a:gd name="T13" fmla="*/ 12263 h 50"/>
                  <a:gd name="T14" fmla="*/ 0 w 43"/>
                  <a:gd name="T15" fmla="*/ 13247 h 50"/>
                  <a:gd name="T16" fmla="*/ 0 w 43"/>
                  <a:gd name="T17" fmla="*/ 14647 h 50"/>
                  <a:gd name="T18" fmla="*/ 1 w 43"/>
                  <a:gd name="T19" fmla="*/ 15726 h 50"/>
                  <a:gd name="T20" fmla="*/ 3 w 43"/>
                  <a:gd name="T21" fmla="*/ 16688 h 50"/>
                  <a:gd name="T22" fmla="*/ 5 w 43"/>
                  <a:gd name="T23" fmla="*/ 13947 h 50"/>
                  <a:gd name="T24" fmla="*/ 5 w 43"/>
                  <a:gd name="T25" fmla="*/ 14315 h 50"/>
                  <a:gd name="T26" fmla="*/ 5 w 43"/>
                  <a:gd name="T27" fmla="*/ 14647 h 50"/>
                  <a:gd name="T28" fmla="*/ 5 w 43"/>
                  <a:gd name="T29" fmla="*/ 14315 h 50"/>
                  <a:gd name="T30" fmla="*/ 5 w 43"/>
                  <a:gd name="T31" fmla="*/ 13947 h 50"/>
                  <a:gd name="T32" fmla="*/ 156 w 43"/>
                  <a:gd name="T33" fmla="*/ 11966 h 50"/>
                  <a:gd name="T34" fmla="*/ 189 w 43"/>
                  <a:gd name="T35" fmla="*/ 10257 h 50"/>
                  <a:gd name="T36" fmla="*/ 245 w 43"/>
                  <a:gd name="T37" fmla="*/ 7904 h 50"/>
                  <a:gd name="T38" fmla="*/ 323 w 43"/>
                  <a:gd name="T39" fmla="*/ 5977 h 50"/>
                  <a:gd name="T40" fmla="*/ 434 w 43"/>
                  <a:gd name="T41" fmla="*/ 4080 h 50"/>
                  <a:gd name="T42" fmla="*/ 508 w 43"/>
                  <a:gd name="T43" fmla="*/ 2995 h 50"/>
                  <a:gd name="T44" fmla="*/ 464 w 43"/>
                  <a:gd name="T45" fmla="*/ 0 h 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50"/>
                  <a:gd name="T71" fmla="*/ 43 w 43"/>
                  <a:gd name="T72" fmla="*/ 50 h 5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50">
                    <a:moveTo>
                      <a:pt x="39" y="0"/>
                    </a:moveTo>
                    <a:lnTo>
                      <a:pt x="32" y="5"/>
                    </a:lnTo>
                    <a:lnTo>
                      <a:pt x="23" y="11"/>
                    </a:lnTo>
                    <a:lnTo>
                      <a:pt x="16" y="17"/>
                    </a:lnTo>
                    <a:lnTo>
                      <a:pt x="9" y="25"/>
                    </a:lnTo>
                    <a:lnTo>
                      <a:pt x="4" y="32"/>
                    </a:lnTo>
                    <a:lnTo>
                      <a:pt x="1" y="37"/>
                    </a:lnTo>
                    <a:lnTo>
                      <a:pt x="0" y="40"/>
                    </a:lnTo>
                    <a:lnTo>
                      <a:pt x="0" y="44"/>
                    </a:lnTo>
                    <a:lnTo>
                      <a:pt x="1" y="47"/>
                    </a:lnTo>
                    <a:lnTo>
                      <a:pt x="3" y="50"/>
                    </a:lnTo>
                    <a:lnTo>
                      <a:pt x="7" y="42"/>
                    </a:lnTo>
                    <a:lnTo>
                      <a:pt x="8" y="43"/>
                    </a:lnTo>
                    <a:lnTo>
                      <a:pt x="8" y="44"/>
                    </a:lnTo>
                    <a:lnTo>
                      <a:pt x="8" y="43"/>
                    </a:lnTo>
                    <a:lnTo>
                      <a:pt x="9" y="42"/>
                    </a:lnTo>
                    <a:lnTo>
                      <a:pt x="12" y="36"/>
                    </a:lnTo>
                    <a:lnTo>
                      <a:pt x="16" y="31"/>
                    </a:lnTo>
                    <a:lnTo>
                      <a:pt x="22" y="24"/>
                    </a:lnTo>
                    <a:lnTo>
                      <a:pt x="28" y="18"/>
                    </a:lnTo>
                    <a:lnTo>
                      <a:pt x="36" y="13"/>
                    </a:lnTo>
                    <a:lnTo>
                      <a:pt x="43" y="9"/>
                    </a:lnTo>
                    <a:lnTo>
                      <a:pt x="39"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15" name="Freeform 286"/>
              <p:cNvSpPr>
                <a:spLocks noChangeArrowheads="1"/>
              </p:cNvSpPr>
              <p:nvPr/>
            </p:nvSpPr>
            <p:spPr bwMode="auto">
              <a:xfrm>
                <a:off x="534" y="4067"/>
                <a:ext cx="51" cy="14"/>
              </a:xfrm>
              <a:custGeom>
                <a:avLst/>
                <a:gdLst>
                  <a:gd name="T0" fmla="*/ 1501 w 54"/>
                  <a:gd name="T1" fmla="*/ 0 h 18"/>
                  <a:gd name="T2" fmla="*/ 1389 w 54"/>
                  <a:gd name="T3" fmla="*/ 0 h 18"/>
                  <a:gd name="T4" fmla="*/ 1248 w 54"/>
                  <a:gd name="T5" fmla="*/ 0 h 18"/>
                  <a:gd name="T6" fmla="*/ 1062 w 54"/>
                  <a:gd name="T7" fmla="*/ 1 h 18"/>
                  <a:gd name="T8" fmla="*/ 903 w 54"/>
                  <a:gd name="T9" fmla="*/ 1 h 18"/>
                  <a:gd name="T10" fmla="*/ 668 w 54"/>
                  <a:gd name="T11" fmla="*/ 2 h 18"/>
                  <a:gd name="T12" fmla="*/ 423 w 54"/>
                  <a:gd name="T13" fmla="*/ 2 h 18"/>
                  <a:gd name="T14" fmla="*/ 297 w 54"/>
                  <a:gd name="T15" fmla="*/ 1738 h 18"/>
                  <a:gd name="T16" fmla="*/ 0 w 54"/>
                  <a:gd name="T17" fmla="*/ 2383 h 18"/>
                  <a:gd name="T18" fmla="*/ 4 w 54"/>
                  <a:gd name="T19" fmla="*/ 4984 h 18"/>
                  <a:gd name="T20" fmla="*/ 341 w 54"/>
                  <a:gd name="T21" fmla="*/ 4037 h 18"/>
                  <a:gd name="T22" fmla="*/ 471 w 54"/>
                  <a:gd name="T23" fmla="*/ 3270 h 18"/>
                  <a:gd name="T24" fmla="*/ 689 w 54"/>
                  <a:gd name="T25" fmla="*/ 2943 h 18"/>
                  <a:gd name="T26" fmla="*/ 903 w 54"/>
                  <a:gd name="T27" fmla="*/ 2649 h 18"/>
                  <a:gd name="T28" fmla="*/ 1085 w 54"/>
                  <a:gd name="T29" fmla="*/ 2649 h 18"/>
                  <a:gd name="T30" fmla="*/ 1248 w 54"/>
                  <a:gd name="T31" fmla="*/ 2649 h 18"/>
                  <a:gd name="T32" fmla="*/ 1421 w 54"/>
                  <a:gd name="T33" fmla="*/ 2383 h 18"/>
                  <a:gd name="T34" fmla="*/ 1502 w 54"/>
                  <a:gd name="T35" fmla="*/ 2383 h 18"/>
                  <a:gd name="T36" fmla="*/ 1501 w 54"/>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3" y="0"/>
                    </a:moveTo>
                    <a:lnTo>
                      <a:pt x="49" y="0"/>
                    </a:lnTo>
                    <a:lnTo>
                      <a:pt x="44" y="0"/>
                    </a:lnTo>
                    <a:lnTo>
                      <a:pt x="38" y="1"/>
                    </a:lnTo>
                    <a:lnTo>
                      <a:pt x="32" y="1"/>
                    </a:lnTo>
                    <a:lnTo>
                      <a:pt x="24" y="2"/>
                    </a:lnTo>
                    <a:lnTo>
                      <a:pt x="16" y="3"/>
                    </a:lnTo>
                    <a:lnTo>
                      <a:pt x="9" y="6"/>
                    </a:lnTo>
                    <a:lnTo>
                      <a:pt x="0" y="9"/>
                    </a:lnTo>
                    <a:lnTo>
                      <a:pt x="4" y="18"/>
                    </a:lnTo>
                    <a:lnTo>
                      <a:pt x="12" y="14"/>
                    </a:lnTo>
                    <a:lnTo>
                      <a:pt x="18" y="12"/>
                    </a:lnTo>
                    <a:lnTo>
                      <a:pt x="25" y="11"/>
                    </a:lnTo>
                    <a:lnTo>
                      <a:pt x="32" y="10"/>
                    </a:lnTo>
                    <a:lnTo>
                      <a:pt x="39" y="10"/>
                    </a:lnTo>
                    <a:lnTo>
                      <a:pt x="44" y="10"/>
                    </a:lnTo>
                    <a:lnTo>
                      <a:pt x="50" y="9"/>
                    </a:lnTo>
                    <a:lnTo>
                      <a:pt x="54" y="9"/>
                    </a:lnTo>
                    <a:lnTo>
                      <a:pt x="53"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16" name="Freeform 287"/>
              <p:cNvSpPr>
                <a:spLocks noChangeArrowheads="1"/>
              </p:cNvSpPr>
              <p:nvPr/>
            </p:nvSpPr>
            <p:spPr bwMode="auto">
              <a:xfrm>
                <a:off x="3814" y="4074"/>
                <a:ext cx="92" cy="51"/>
              </a:xfrm>
              <a:custGeom>
                <a:avLst/>
                <a:gdLst>
                  <a:gd name="T0" fmla="*/ 2925 w 93"/>
                  <a:gd name="T1" fmla="*/ 1882 h 57"/>
                  <a:gd name="T2" fmla="*/ 3082 w 93"/>
                  <a:gd name="T3" fmla="*/ 1821 h 57"/>
                  <a:gd name="T4" fmla="*/ 3164 w 93"/>
                  <a:gd name="T5" fmla="*/ 1789 h 57"/>
                  <a:gd name="T6" fmla="*/ 3164 w 93"/>
                  <a:gd name="T7" fmla="*/ 1673 h 57"/>
                  <a:gd name="T8" fmla="*/ 3082 w 93"/>
                  <a:gd name="T9" fmla="*/ 1483 h 57"/>
                  <a:gd name="T10" fmla="*/ 3036 w 93"/>
                  <a:gd name="T11" fmla="*/ 1296 h 57"/>
                  <a:gd name="T12" fmla="*/ 2881 w 93"/>
                  <a:gd name="T13" fmla="*/ 1123 h 57"/>
                  <a:gd name="T14" fmla="*/ 2633 w 93"/>
                  <a:gd name="T15" fmla="*/ 914 h 57"/>
                  <a:gd name="T16" fmla="*/ 2463 w 93"/>
                  <a:gd name="T17" fmla="*/ 699 h 57"/>
                  <a:gd name="T18" fmla="*/ 2217 w 93"/>
                  <a:gd name="T19" fmla="*/ 466 h 57"/>
                  <a:gd name="T20" fmla="*/ 1905 w 93"/>
                  <a:gd name="T21" fmla="*/ 308 h 57"/>
                  <a:gd name="T22" fmla="*/ 1629 w 93"/>
                  <a:gd name="T23" fmla="*/ 4 h 57"/>
                  <a:gd name="T24" fmla="*/ 1313 w 93"/>
                  <a:gd name="T25" fmla="*/ 2 h 57"/>
                  <a:gd name="T26" fmla="*/ 1011 w 93"/>
                  <a:gd name="T27" fmla="*/ 0 h 57"/>
                  <a:gd name="T28" fmla="*/ 635 w 93"/>
                  <a:gd name="T29" fmla="*/ 0 h 57"/>
                  <a:gd name="T30" fmla="*/ 377 w 93"/>
                  <a:gd name="T31" fmla="*/ 2 h 57"/>
                  <a:gd name="T32" fmla="*/ 1 w 93"/>
                  <a:gd name="T33" fmla="*/ 14 h 57"/>
                  <a:gd name="T34" fmla="*/ 0 w 93"/>
                  <a:gd name="T35" fmla="*/ 15 h 57"/>
                  <a:gd name="T36" fmla="*/ 0 w 93"/>
                  <a:gd name="T37" fmla="*/ 289 h 57"/>
                  <a:gd name="T38" fmla="*/ 0 w 93"/>
                  <a:gd name="T39" fmla="*/ 332 h 57"/>
                  <a:gd name="T40" fmla="*/ 1 w 93"/>
                  <a:gd name="T41" fmla="*/ 404 h 57"/>
                  <a:gd name="T42" fmla="*/ 4 w 93"/>
                  <a:gd name="T43" fmla="*/ 567 h 57"/>
                  <a:gd name="T44" fmla="*/ 8 w 93"/>
                  <a:gd name="T45" fmla="*/ 797 h 57"/>
                  <a:gd name="T46" fmla="*/ 464 w 93"/>
                  <a:gd name="T47" fmla="*/ 979 h 57"/>
                  <a:gd name="T48" fmla="*/ 704 w 93"/>
                  <a:gd name="T49" fmla="*/ 1208 h 57"/>
                  <a:gd name="T50" fmla="*/ 1011 w 93"/>
                  <a:gd name="T51" fmla="*/ 1373 h 57"/>
                  <a:gd name="T52" fmla="*/ 1246 w 93"/>
                  <a:gd name="T53" fmla="*/ 1573 h 57"/>
                  <a:gd name="T54" fmla="*/ 1468 w 93"/>
                  <a:gd name="T55" fmla="*/ 1673 h 57"/>
                  <a:gd name="T56" fmla="*/ 1734 w 93"/>
                  <a:gd name="T57" fmla="*/ 1702 h 57"/>
                  <a:gd name="T58" fmla="*/ 1997 w 93"/>
                  <a:gd name="T59" fmla="*/ 1789 h 57"/>
                  <a:gd name="T60" fmla="*/ 2230 w 93"/>
                  <a:gd name="T61" fmla="*/ 1789 h 57"/>
                  <a:gd name="T62" fmla="*/ 2463 w 93"/>
                  <a:gd name="T63" fmla="*/ 1821 h 57"/>
                  <a:gd name="T64" fmla="*/ 2633 w 93"/>
                  <a:gd name="T65" fmla="*/ 1821 h 57"/>
                  <a:gd name="T66" fmla="*/ 2881 w 93"/>
                  <a:gd name="T67" fmla="*/ 1821 h 57"/>
                  <a:gd name="T68" fmla="*/ 2925 w 93"/>
                  <a:gd name="T69" fmla="*/ 1882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7" y="57"/>
                    </a:moveTo>
                    <a:lnTo>
                      <a:pt x="92" y="56"/>
                    </a:lnTo>
                    <a:lnTo>
                      <a:pt x="93" y="54"/>
                    </a:lnTo>
                    <a:lnTo>
                      <a:pt x="93" y="50"/>
                    </a:lnTo>
                    <a:lnTo>
                      <a:pt x="92" y="46"/>
                    </a:lnTo>
                    <a:lnTo>
                      <a:pt x="89" y="40"/>
                    </a:lnTo>
                    <a:lnTo>
                      <a:pt x="84" y="34"/>
                    </a:lnTo>
                    <a:lnTo>
                      <a:pt x="79" y="28"/>
                    </a:lnTo>
                    <a:lnTo>
                      <a:pt x="73" y="21"/>
                    </a:lnTo>
                    <a:lnTo>
                      <a:pt x="65" y="15"/>
                    </a:lnTo>
                    <a:lnTo>
                      <a:pt x="57" y="9"/>
                    </a:lnTo>
                    <a:lnTo>
                      <a:pt x="48" y="5"/>
                    </a:lnTo>
                    <a:lnTo>
                      <a:pt x="39" y="2"/>
                    </a:lnTo>
                    <a:lnTo>
                      <a:pt x="29" y="0"/>
                    </a:lnTo>
                    <a:lnTo>
                      <a:pt x="20" y="0"/>
                    </a:lnTo>
                    <a:lnTo>
                      <a:pt x="10" y="2"/>
                    </a:lnTo>
                    <a:lnTo>
                      <a:pt x="1" y="6"/>
                    </a:lnTo>
                    <a:lnTo>
                      <a:pt x="0" y="7"/>
                    </a:lnTo>
                    <a:lnTo>
                      <a:pt x="0" y="8"/>
                    </a:lnTo>
                    <a:lnTo>
                      <a:pt x="0" y="10"/>
                    </a:lnTo>
                    <a:lnTo>
                      <a:pt x="1" y="13"/>
                    </a:lnTo>
                    <a:lnTo>
                      <a:pt x="4" y="18"/>
                    </a:lnTo>
                    <a:lnTo>
                      <a:pt x="8" y="24"/>
                    </a:lnTo>
                    <a:lnTo>
                      <a:pt x="14" y="30"/>
                    </a:lnTo>
                    <a:lnTo>
                      <a:pt x="22" y="37"/>
                    </a:lnTo>
                    <a:lnTo>
                      <a:pt x="29" y="42"/>
                    </a:lnTo>
                    <a:lnTo>
                      <a:pt x="37" y="48"/>
                    </a:lnTo>
                    <a:lnTo>
                      <a:pt x="44" y="50"/>
                    </a:lnTo>
                    <a:lnTo>
                      <a:pt x="52" y="52"/>
                    </a:lnTo>
                    <a:lnTo>
                      <a:pt x="59" y="54"/>
                    </a:lnTo>
                    <a:lnTo>
                      <a:pt x="66" y="54"/>
                    </a:lnTo>
                    <a:lnTo>
                      <a:pt x="73" y="56"/>
                    </a:lnTo>
                    <a:lnTo>
                      <a:pt x="79" y="56"/>
                    </a:lnTo>
                    <a:lnTo>
                      <a:pt x="84" y="56"/>
                    </a:lnTo>
                    <a:lnTo>
                      <a:pt x="87"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17" name="Freeform 288"/>
              <p:cNvSpPr>
                <a:spLocks noChangeArrowheads="1"/>
              </p:cNvSpPr>
              <p:nvPr/>
            </p:nvSpPr>
            <p:spPr bwMode="auto">
              <a:xfrm>
                <a:off x="3814" y="4071"/>
                <a:ext cx="97" cy="55"/>
              </a:xfrm>
              <a:custGeom>
                <a:avLst/>
                <a:gdLst>
                  <a:gd name="T0" fmla="*/ 4 w 98"/>
                  <a:gd name="T1" fmla="*/ 228 h 66"/>
                  <a:gd name="T2" fmla="*/ 504 w 98"/>
                  <a:gd name="T3" fmla="*/ 183 h 66"/>
                  <a:gd name="T4" fmla="*/ 912 w 98"/>
                  <a:gd name="T5" fmla="*/ 161 h 66"/>
                  <a:gd name="T6" fmla="*/ 1264 w 98"/>
                  <a:gd name="T7" fmla="*/ 161 h 66"/>
                  <a:gd name="T8" fmla="*/ 1647 w 98"/>
                  <a:gd name="T9" fmla="*/ 183 h 66"/>
                  <a:gd name="T10" fmla="*/ 1973 w 98"/>
                  <a:gd name="T11" fmla="*/ 228 h 66"/>
                  <a:gd name="T12" fmla="*/ 2353 w 98"/>
                  <a:gd name="T13" fmla="*/ 331 h 66"/>
                  <a:gd name="T14" fmla="*/ 2660 w 98"/>
                  <a:gd name="T15" fmla="*/ 408 h 66"/>
                  <a:gd name="T16" fmla="*/ 2986 w 98"/>
                  <a:gd name="T17" fmla="*/ 512 h 66"/>
                  <a:gd name="T18" fmla="*/ 3279 w 98"/>
                  <a:gd name="T19" fmla="*/ 610 h 66"/>
                  <a:gd name="T20" fmla="*/ 3480 w 98"/>
                  <a:gd name="T21" fmla="*/ 731 h 66"/>
                  <a:gd name="T22" fmla="*/ 3565 w 98"/>
                  <a:gd name="T23" fmla="*/ 816 h 66"/>
                  <a:gd name="T24" fmla="*/ 3707 w 98"/>
                  <a:gd name="T25" fmla="*/ 918 h 66"/>
                  <a:gd name="T26" fmla="*/ 3785 w 98"/>
                  <a:gd name="T27" fmla="*/ 978 h 66"/>
                  <a:gd name="T28" fmla="*/ 3785 w 98"/>
                  <a:gd name="T29" fmla="*/ 988 h 66"/>
                  <a:gd name="T30" fmla="*/ 3908 w 98"/>
                  <a:gd name="T31" fmla="*/ 988 h 66"/>
                  <a:gd name="T32" fmla="*/ 3785 w 98"/>
                  <a:gd name="T33" fmla="*/ 988 h 66"/>
                  <a:gd name="T34" fmla="*/ 3707 w 98"/>
                  <a:gd name="T35" fmla="*/ 1143 h 66"/>
                  <a:gd name="T36" fmla="*/ 3955 w 98"/>
                  <a:gd name="T37" fmla="*/ 1133 h 66"/>
                  <a:gd name="T38" fmla="*/ 4162 w 98"/>
                  <a:gd name="T39" fmla="*/ 1062 h 66"/>
                  <a:gd name="T40" fmla="*/ 4162 w 98"/>
                  <a:gd name="T41" fmla="*/ 944 h 66"/>
                  <a:gd name="T42" fmla="*/ 4157 w 98"/>
                  <a:gd name="T43" fmla="*/ 844 h 66"/>
                  <a:gd name="T44" fmla="*/ 3934 w 98"/>
                  <a:gd name="T45" fmla="*/ 737 h 66"/>
                  <a:gd name="T46" fmla="*/ 3707 w 98"/>
                  <a:gd name="T47" fmla="*/ 631 h 66"/>
                  <a:gd name="T48" fmla="*/ 3494 w 98"/>
                  <a:gd name="T49" fmla="*/ 512 h 66"/>
                  <a:gd name="T50" fmla="*/ 3276 w 98"/>
                  <a:gd name="T51" fmla="*/ 408 h 66"/>
                  <a:gd name="T52" fmla="*/ 2907 w 98"/>
                  <a:gd name="T53" fmla="*/ 285 h 66"/>
                  <a:gd name="T54" fmla="*/ 2583 w 98"/>
                  <a:gd name="T55" fmla="*/ 170 h 66"/>
                  <a:gd name="T56" fmla="*/ 2159 w 98"/>
                  <a:gd name="T57" fmla="*/ 6 h 66"/>
                  <a:gd name="T58" fmla="*/ 1744 w 98"/>
                  <a:gd name="T59" fmla="*/ 2 h 66"/>
                  <a:gd name="T60" fmla="*/ 1296 w 98"/>
                  <a:gd name="T61" fmla="*/ 0 h 66"/>
                  <a:gd name="T62" fmla="*/ 859 w 98"/>
                  <a:gd name="T63" fmla="*/ 0 h 66"/>
                  <a:gd name="T64" fmla="*/ 448 w 98"/>
                  <a:gd name="T65" fmla="*/ 2 h 66"/>
                  <a:gd name="T66" fmla="*/ 0 w 98"/>
                  <a:gd name="T67" fmla="*/ 137 h 66"/>
                  <a:gd name="T68" fmla="*/ 4 w 98"/>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4"/>
                    </a:moveTo>
                    <a:lnTo>
                      <a:pt x="12" y="11"/>
                    </a:lnTo>
                    <a:lnTo>
                      <a:pt x="22" y="9"/>
                    </a:lnTo>
                    <a:lnTo>
                      <a:pt x="30" y="9"/>
                    </a:lnTo>
                    <a:lnTo>
                      <a:pt x="39" y="11"/>
                    </a:lnTo>
                    <a:lnTo>
                      <a:pt x="47" y="14"/>
                    </a:lnTo>
                    <a:lnTo>
                      <a:pt x="56" y="19"/>
                    </a:lnTo>
                    <a:lnTo>
                      <a:pt x="63" y="23"/>
                    </a:lnTo>
                    <a:lnTo>
                      <a:pt x="71" y="30"/>
                    </a:lnTo>
                    <a:lnTo>
                      <a:pt x="77" y="35"/>
                    </a:lnTo>
                    <a:lnTo>
                      <a:pt x="82" y="42"/>
                    </a:lnTo>
                    <a:lnTo>
                      <a:pt x="85" y="47"/>
                    </a:lnTo>
                    <a:lnTo>
                      <a:pt x="88" y="53"/>
                    </a:lnTo>
                    <a:lnTo>
                      <a:pt x="90" y="56"/>
                    </a:lnTo>
                    <a:lnTo>
                      <a:pt x="90" y="57"/>
                    </a:lnTo>
                    <a:lnTo>
                      <a:pt x="91" y="57"/>
                    </a:lnTo>
                    <a:lnTo>
                      <a:pt x="90" y="57"/>
                    </a:lnTo>
                    <a:lnTo>
                      <a:pt x="88" y="66"/>
                    </a:lnTo>
                    <a:lnTo>
                      <a:pt x="94" y="65"/>
                    </a:lnTo>
                    <a:lnTo>
                      <a:pt x="98" y="61"/>
                    </a:lnTo>
                    <a:lnTo>
                      <a:pt x="98" y="55"/>
                    </a:lnTo>
                    <a:lnTo>
                      <a:pt x="97" y="48"/>
                    </a:lnTo>
                    <a:lnTo>
                      <a:pt x="93" y="43"/>
                    </a:lnTo>
                    <a:lnTo>
                      <a:pt x="88" y="36"/>
                    </a:lnTo>
                    <a:lnTo>
                      <a:pt x="83" y="30"/>
                    </a:lnTo>
                    <a:lnTo>
                      <a:pt x="76" y="23"/>
                    </a:lnTo>
                    <a:lnTo>
                      <a:pt x="68" y="17"/>
                    </a:lnTo>
                    <a:lnTo>
                      <a:pt x="60" y="10"/>
                    </a:lnTo>
                    <a:lnTo>
                      <a:pt x="51" y="6"/>
                    </a:lnTo>
                    <a:lnTo>
                      <a:pt x="41" y="2"/>
                    </a:lnTo>
                    <a:lnTo>
                      <a:pt x="31" y="0"/>
                    </a:lnTo>
                    <a:lnTo>
                      <a:pt x="21" y="0"/>
                    </a:lnTo>
                    <a:lnTo>
                      <a:pt x="10"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18" name="Freeform 289"/>
              <p:cNvSpPr>
                <a:spLocks noChangeArrowheads="1"/>
              </p:cNvSpPr>
              <p:nvPr/>
            </p:nvSpPr>
            <p:spPr bwMode="auto">
              <a:xfrm>
                <a:off x="3809" y="4077"/>
                <a:ext cx="41" cy="48"/>
              </a:xfrm>
              <a:custGeom>
                <a:avLst/>
                <a:gdLst>
                  <a:gd name="T0" fmla="*/ 2562 w 44"/>
                  <a:gd name="T1" fmla="*/ 13011 h 49"/>
                  <a:gd name="T2" fmla="*/ 2102 w 44"/>
                  <a:gd name="T3" fmla="*/ 11744 h 49"/>
                  <a:gd name="T4" fmla="*/ 1666 w 44"/>
                  <a:gd name="T5" fmla="*/ 10299 h 49"/>
                  <a:gd name="T6" fmla="*/ 1367 w 44"/>
                  <a:gd name="T7" fmla="*/ 7929 h 49"/>
                  <a:gd name="T8" fmla="*/ 891 w 44"/>
                  <a:gd name="T9" fmla="*/ 6262 h 49"/>
                  <a:gd name="T10" fmla="*/ 685 w 44"/>
                  <a:gd name="T11" fmla="*/ 3937 h 49"/>
                  <a:gd name="T12" fmla="*/ 601 w 44"/>
                  <a:gd name="T13" fmla="*/ 2643 h 49"/>
                  <a:gd name="T14" fmla="*/ 562 w 44"/>
                  <a:gd name="T15" fmla="*/ 2459 h 49"/>
                  <a:gd name="T16" fmla="*/ 562 w 44"/>
                  <a:gd name="T17" fmla="*/ 82 h 49"/>
                  <a:gd name="T18" fmla="*/ 562 w 44"/>
                  <a:gd name="T19" fmla="*/ 2459 h 49"/>
                  <a:gd name="T20" fmla="*/ 526 w 44"/>
                  <a:gd name="T21" fmla="*/ 2459 h 49"/>
                  <a:gd name="T22" fmla="*/ 4 w 44"/>
                  <a:gd name="T23" fmla="*/ 0 h 49"/>
                  <a:gd name="T24" fmla="*/ 2 w 44"/>
                  <a:gd name="T25" fmla="*/ 3 h 49"/>
                  <a:gd name="T26" fmla="*/ 0 w 44"/>
                  <a:gd name="T27" fmla="*/ 82 h 49"/>
                  <a:gd name="T28" fmla="*/ 0 w 44"/>
                  <a:gd name="T29" fmla="*/ 3096 h 49"/>
                  <a:gd name="T30" fmla="*/ 2 w 44"/>
                  <a:gd name="T31" fmla="*/ 3937 h 49"/>
                  <a:gd name="T32" fmla="*/ 5 w 44"/>
                  <a:gd name="T33" fmla="*/ 5807 h 49"/>
                  <a:gd name="T34" fmla="*/ 601 w 44"/>
                  <a:gd name="T35" fmla="*/ 7929 h 49"/>
                  <a:gd name="T36" fmla="*/ 891 w 44"/>
                  <a:gd name="T37" fmla="*/ 10299 h 49"/>
                  <a:gd name="T38" fmla="*/ 1415 w 44"/>
                  <a:gd name="T39" fmla="*/ 12028 h 49"/>
                  <a:gd name="T40" fmla="*/ 1841 w 44"/>
                  <a:gd name="T41" fmla="*/ 14256 h 49"/>
                  <a:gd name="T42" fmla="*/ 2318 w 44"/>
                  <a:gd name="T43" fmla="*/ 15430 h 49"/>
                  <a:gd name="T44" fmla="*/ 2562 w 44"/>
                  <a:gd name="T45" fmla="*/ 13011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4"/>
                  <a:gd name="T70" fmla="*/ 0 h 49"/>
                  <a:gd name="T71" fmla="*/ 44 w 44"/>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4" h="49">
                    <a:moveTo>
                      <a:pt x="44" y="41"/>
                    </a:moveTo>
                    <a:lnTo>
                      <a:pt x="36" y="37"/>
                    </a:lnTo>
                    <a:lnTo>
                      <a:pt x="29" y="32"/>
                    </a:lnTo>
                    <a:lnTo>
                      <a:pt x="23" y="25"/>
                    </a:lnTo>
                    <a:lnTo>
                      <a:pt x="16" y="19"/>
                    </a:lnTo>
                    <a:lnTo>
                      <a:pt x="12" y="13"/>
                    </a:lnTo>
                    <a:lnTo>
                      <a:pt x="10" y="8"/>
                    </a:lnTo>
                    <a:lnTo>
                      <a:pt x="9" y="7"/>
                    </a:lnTo>
                    <a:lnTo>
                      <a:pt x="9" y="6"/>
                    </a:lnTo>
                    <a:lnTo>
                      <a:pt x="9" y="7"/>
                    </a:lnTo>
                    <a:lnTo>
                      <a:pt x="8" y="7"/>
                    </a:lnTo>
                    <a:lnTo>
                      <a:pt x="4" y="0"/>
                    </a:lnTo>
                    <a:lnTo>
                      <a:pt x="2" y="3"/>
                    </a:lnTo>
                    <a:lnTo>
                      <a:pt x="0" y="6"/>
                    </a:lnTo>
                    <a:lnTo>
                      <a:pt x="0" y="10"/>
                    </a:lnTo>
                    <a:lnTo>
                      <a:pt x="2" y="13"/>
                    </a:lnTo>
                    <a:lnTo>
                      <a:pt x="5" y="18"/>
                    </a:lnTo>
                    <a:lnTo>
                      <a:pt x="10" y="25"/>
                    </a:lnTo>
                    <a:lnTo>
                      <a:pt x="16" y="32"/>
                    </a:lnTo>
                    <a:lnTo>
                      <a:pt x="24" y="38"/>
                    </a:lnTo>
                    <a:lnTo>
                      <a:pt x="32" y="45"/>
                    </a:lnTo>
                    <a:lnTo>
                      <a:pt x="40" y="49"/>
                    </a:lnTo>
                    <a:lnTo>
                      <a:pt x="44"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19" name="Freeform 290"/>
              <p:cNvSpPr>
                <a:spLocks noChangeArrowheads="1"/>
              </p:cNvSpPr>
              <p:nvPr/>
            </p:nvSpPr>
            <p:spPr bwMode="auto">
              <a:xfrm>
                <a:off x="3851" y="4121"/>
                <a:ext cx="51" cy="14"/>
              </a:xfrm>
              <a:custGeom>
                <a:avLst/>
                <a:gdLst>
                  <a:gd name="T0" fmla="*/ 1502 w 54"/>
                  <a:gd name="T1" fmla="*/ 2383 h 18"/>
                  <a:gd name="T2" fmla="*/ 1389 w 54"/>
                  <a:gd name="T3" fmla="*/ 2146 h 18"/>
                  <a:gd name="T4" fmla="*/ 1248 w 54"/>
                  <a:gd name="T5" fmla="*/ 2146 h 18"/>
                  <a:gd name="T6" fmla="*/ 1085 w 54"/>
                  <a:gd name="T7" fmla="*/ 2146 h 18"/>
                  <a:gd name="T8" fmla="*/ 875 w 54"/>
                  <a:gd name="T9" fmla="*/ 1931 h 18"/>
                  <a:gd name="T10" fmla="*/ 689 w 54"/>
                  <a:gd name="T11" fmla="*/ 1931 h 18"/>
                  <a:gd name="T12" fmla="*/ 471 w 54"/>
                  <a:gd name="T13" fmla="*/ 1564 h 18"/>
                  <a:gd name="T14" fmla="*/ 323 w 54"/>
                  <a:gd name="T15" fmla="*/ 2 h 18"/>
                  <a:gd name="T16" fmla="*/ 4 w 54"/>
                  <a:gd name="T17" fmla="*/ 0 h 18"/>
                  <a:gd name="T18" fmla="*/ 0 w 54"/>
                  <a:gd name="T19" fmla="*/ 2146 h 18"/>
                  <a:gd name="T20" fmla="*/ 8 w 54"/>
                  <a:gd name="T21" fmla="*/ 2943 h 18"/>
                  <a:gd name="T22" fmla="*/ 410 w 54"/>
                  <a:gd name="T23" fmla="*/ 4037 h 18"/>
                  <a:gd name="T24" fmla="*/ 668 w 54"/>
                  <a:gd name="T25" fmla="*/ 4485 h 18"/>
                  <a:gd name="T26" fmla="*/ 875 w 54"/>
                  <a:gd name="T27" fmla="*/ 4675 h 18"/>
                  <a:gd name="T28" fmla="*/ 1062 w 54"/>
                  <a:gd name="T29" fmla="*/ 4675 h 18"/>
                  <a:gd name="T30" fmla="*/ 1248 w 54"/>
                  <a:gd name="T31" fmla="*/ 4675 h 18"/>
                  <a:gd name="T32" fmla="*/ 1347 w 54"/>
                  <a:gd name="T33" fmla="*/ 4675 h 18"/>
                  <a:gd name="T34" fmla="*/ 1468 w 54"/>
                  <a:gd name="T35" fmla="*/ 4984 h 18"/>
                  <a:gd name="T36" fmla="*/ 1502 w 54"/>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4" y="9"/>
                    </a:moveTo>
                    <a:lnTo>
                      <a:pt x="49" y="8"/>
                    </a:lnTo>
                    <a:lnTo>
                      <a:pt x="44" y="8"/>
                    </a:lnTo>
                    <a:lnTo>
                      <a:pt x="39" y="8"/>
                    </a:lnTo>
                    <a:lnTo>
                      <a:pt x="31" y="7"/>
                    </a:lnTo>
                    <a:lnTo>
                      <a:pt x="25" y="7"/>
                    </a:lnTo>
                    <a:lnTo>
                      <a:pt x="18" y="5"/>
                    </a:lnTo>
                    <a:lnTo>
                      <a:pt x="11" y="3"/>
                    </a:lnTo>
                    <a:lnTo>
                      <a:pt x="4" y="0"/>
                    </a:lnTo>
                    <a:lnTo>
                      <a:pt x="0" y="8"/>
                    </a:lnTo>
                    <a:lnTo>
                      <a:pt x="8" y="11"/>
                    </a:lnTo>
                    <a:lnTo>
                      <a:pt x="15" y="14"/>
                    </a:lnTo>
                    <a:lnTo>
                      <a:pt x="24" y="16"/>
                    </a:lnTo>
                    <a:lnTo>
                      <a:pt x="31" y="17"/>
                    </a:lnTo>
                    <a:lnTo>
                      <a:pt x="38" y="17"/>
                    </a:lnTo>
                    <a:lnTo>
                      <a:pt x="44" y="17"/>
                    </a:lnTo>
                    <a:lnTo>
                      <a:pt x="48" y="17"/>
                    </a:lnTo>
                    <a:lnTo>
                      <a:pt x="52" y="18"/>
                    </a:lnTo>
                    <a:lnTo>
                      <a:pt x="54"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20" name="Freeform 291"/>
              <p:cNvSpPr>
                <a:spLocks noChangeArrowheads="1"/>
              </p:cNvSpPr>
              <p:nvPr/>
            </p:nvSpPr>
            <p:spPr bwMode="auto">
              <a:xfrm>
                <a:off x="2338" y="4152"/>
                <a:ext cx="94" cy="57"/>
              </a:xfrm>
              <a:custGeom>
                <a:avLst/>
                <a:gdLst>
                  <a:gd name="T0" fmla="*/ 6191 w 94"/>
                  <a:gd name="T1" fmla="*/ 9586 h 57"/>
                  <a:gd name="T2" fmla="*/ 6436 w 94"/>
                  <a:gd name="T3" fmla="*/ 9277 h 57"/>
                  <a:gd name="T4" fmla="*/ 6496 w 94"/>
                  <a:gd name="T5" fmla="*/ 9193 h 57"/>
                  <a:gd name="T6" fmla="*/ 6496 w 94"/>
                  <a:gd name="T7" fmla="*/ 8528 h 57"/>
                  <a:gd name="T8" fmla="*/ 6436 w 94"/>
                  <a:gd name="T9" fmla="*/ 7564 h 57"/>
                  <a:gd name="T10" fmla="*/ 6191 w 94"/>
                  <a:gd name="T11" fmla="*/ 6604 h 57"/>
                  <a:gd name="T12" fmla="*/ 5819 w 94"/>
                  <a:gd name="T13" fmla="*/ 5726 h 57"/>
                  <a:gd name="T14" fmla="*/ 5470 w 94"/>
                  <a:gd name="T15" fmla="*/ 4392 h 57"/>
                  <a:gd name="T16" fmla="*/ 5071 w 94"/>
                  <a:gd name="T17" fmla="*/ 3797 h 57"/>
                  <a:gd name="T18" fmla="*/ 4481 w 94"/>
                  <a:gd name="T19" fmla="*/ 2375 h 57"/>
                  <a:gd name="T20" fmla="*/ 3959 w 94"/>
                  <a:gd name="T21" fmla="*/ 1697 h 57"/>
                  <a:gd name="T22" fmla="*/ 3290 w 94"/>
                  <a:gd name="T23" fmla="*/ 5 h 57"/>
                  <a:gd name="T24" fmla="*/ 2836 w 94"/>
                  <a:gd name="T25" fmla="*/ 2 h 57"/>
                  <a:gd name="T26" fmla="*/ 2079 w 94"/>
                  <a:gd name="T27" fmla="*/ 0 h 57"/>
                  <a:gd name="T28" fmla="*/ 1435 w 94"/>
                  <a:gd name="T29" fmla="*/ 0 h 57"/>
                  <a:gd name="T30" fmla="*/ 726 w 94"/>
                  <a:gd name="T31" fmla="*/ 2 h 57"/>
                  <a:gd name="T32" fmla="*/ 1 w 94"/>
                  <a:gd name="T33" fmla="*/ 68 h 57"/>
                  <a:gd name="T34" fmla="*/ 1 w 94"/>
                  <a:gd name="T35" fmla="*/ 68 h 57"/>
                  <a:gd name="T36" fmla="*/ 0 w 94"/>
                  <a:gd name="T37" fmla="*/ 1575 h 57"/>
                  <a:gd name="T38" fmla="*/ 0 w 94"/>
                  <a:gd name="T39" fmla="*/ 1797 h 57"/>
                  <a:gd name="T40" fmla="*/ 1 w 94"/>
                  <a:gd name="T41" fmla="*/ 2058 h 57"/>
                  <a:gd name="T42" fmla="*/ 4 w 94"/>
                  <a:gd name="T43" fmla="*/ 2891 h 57"/>
                  <a:gd name="T44" fmla="*/ 682 w 94"/>
                  <a:gd name="T45" fmla="*/ 4061 h 57"/>
                  <a:gd name="T46" fmla="*/ 991 w 94"/>
                  <a:gd name="T47" fmla="*/ 5048 h 57"/>
                  <a:gd name="T48" fmla="*/ 1526 w 94"/>
                  <a:gd name="T49" fmla="*/ 6165 h 57"/>
                  <a:gd name="T50" fmla="*/ 2001 w 94"/>
                  <a:gd name="T51" fmla="*/ 7078 h 57"/>
                  <a:gd name="T52" fmla="*/ 2665 w 94"/>
                  <a:gd name="T53" fmla="*/ 7976 h 57"/>
                  <a:gd name="T54" fmla="*/ 3092 w 94"/>
                  <a:gd name="T55" fmla="*/ 8528 h 57"/>
                  <a:gd name="T56" fmla="*/ 3716 w 94"/>
                  <a:gd name="T57" fmla="*/ 8675 h 57"/>
                  <a:gd name="T58" fmla="*/ 4206 w 94"/>
                  <a:gd name="T59" fmla="*/ 9193 h 57"/>
                  <a:gd name="T60" fmla="*/ 4542 w 94"/>
                  <a:gd name="T61" fmla="*/ 9193 h 57"/>
                  <a:gd name="T62" fmla="*/ 5141 w 94"/>
                  <a:gd name="T63" fmla="*/ 9277 h 57"/>
                  <a:gd name="T64" fmla="*/ 5470 w 94"/>
                  <a:gd name="T65" fmla="*/ 9277 h 57"/>
                  <a:gd name="T66" fmla="*/ 5819 w 94"/>
                  <a:gd name="T67" fmla="*/ 9277 h 57"/>
                  <a:gd name="T68" fmla="*/ 6191 w 94"/>
                  <a:gd name="T69" fmla="*/ 9586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9" y="57"/>
                    </a:moveTo>
                    <a:lnTo>
                      <a:pt x="92" y="56"/>
                    </a:lnTo>
                    <a:lnTo>
                      <a:pt x="94" y="55"/>
                    </a:lnTo>
                    <a:lnTo>
                      <a:pt x="94" y="50"/>
                    </a:lnTo>
                    <a:lnTo>
                      <a:pt x="92" y="46"/>
                    </a:lnTo>
                    <a:lnTo>
                      <a:pt x="89" y="40"/>
                    </a:lnTo>
                    <a:lnTo>
                      <a:pt x="84" y="34"/>
                    </a:lnTo>
                    <a:lnTo>
                      <a:pt x="79" y="27"/>
                    </a:lnTo>
                    <a:lnTo>
                      <a:pt x="73" y="22"/>
                    </a:lnTo>
                    <a:lnTo>
                      <a:pt x="65" y="15"/>
                    </a:lnTo>
                    <a:lnTo>
                      <a:pt x="57" y="10"/>
                    </a:lnTo>
                    <a:lnTo>
                      <a:pt x="48" y="5"/>
                    </a:lnTo>
                    <a:lnTo>
                      <a:pt x="40" y="2"/>
                    </a:lnTo>
                    <a:lnTo>
                      <a:pt x="30" y="0"/>
                    </a:lnTo>
                    <a:lnTo>
                      <a:pt x="21" y="0"/>
                    </a:lnTo>
                    <a:lnTo>
                      <a:pt x="10" y="2"/>
                    </a:lnTo>
                    <a:lnTo>
                      <a:pt x="1" y="6"/>
                    </a:lnTo>
                    <a:lnTo>
                      <a:pt x="0" y="9"/>
                    </a:lnTo>
                    <a:lnTo>
                      <a:pt x="0" y="11"/>
                    </a:lnTo>
                    <a:lnTo>
                      <a:pt x="1" y="13"/>
                    </a:lnTo>
                    <a:lnTo>
                      <a:pt x="4" y="18"/>
                    </a:lnTo>
                    <a:lnTo>
                      <a:pt x="9" y="24"/>
                    </a:lnTo>
                    <a:lnTo>
                      <a:pt x="15" y="31"/>
                    </a:lnTo>
                    <a:lnTo>
                      <a:pt x="22" y="37"/>
                    </a:lnTo>
                    <a:lnTo>
                      <a:pt x="29" y="43"/>
                    </a:lnTo>
                    <a:lnTo>
                      <a:pt x="38" y="47"/>
                    </a:lnTo>
                    <a:lnTo>
                      <a:pt x="45" y="50"/>
                    </a:lnTo>
                    <a:lnTo>
                      <a:pt x="53" y="52"/>
                    </a:lnTo>
                    <a:lnTo>
                      <a:pt x="60" y="55"/>
                    </a:lnTo>
                    <a:lnTo>
                      <a:pt x="66" y="55"/>
                    </a:lnTo>
                    <a:lnTo>
                      <a:pt x="74" y="56"/>
                    </a:lnTo>
                    <a:lnTo>
                      <a:pt x="79" y="56"/>
                    </a:lnTo>
                    <a:lnTo>
                      <a:pt x="84" y="56"/>
                    </a:lnTo>
                    <a:lnTo>
                      <a:pt x="89"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21" name="Freeform 292"/>
              <p:cNvSpPr>
                <a:spLocks noChangeArrowheads="1"/>
              </p:cNvSpPr>
              <p:nvPr/>
            </p:nvSpPr>
            <p:spPr bwMode="auto">
              <a:xfrm>
                <a:off x="2337" y="4150"/>
                <a:ext cx="99" cy="66"/>
              </a:xfrm>
              <a:custGeom>
                <a:avLst/>
                <a:gdLst>
                  <a:gd name="T0" fmla="*/ 5 w 99"/>
                  <a:gd name="T1" fmla="*/ 3132 h 66"/>
                  <a:gd name="T2" fmla="*/ 715 w 99"/>
                  <a:gd name="T3" fmla="*/ 2321 h 66"/>
                  <a:gd name="T4" fmla="*/ 1215 w 99"/>
                  <a:gd name="T5" fmla="*/ 2028 h 66"/>
                  <a:gd name="T6" fmla="*/ 1680 w 99"/>
                  <a:gd name="T7" fmla="*/ 2028 h 66"/>
                  <a:gd name="T8" fmla="*/ 2254 w 99"/>
                  <a:gd name="T9" fmla="*/ 2321 h 66"/>
                  <a:gd name="T10" fmla="*/ 2692 w 99"/>
                  <a:gd name="T11" fmla="*/ 3132 h 66"/>
                  <a:gd name="T12" fmla="*/ 3160 w 99"/>
                  <a:gd name="T13" fmla="*/ 4190 h 66"/>
                  <a:gd name="T14" fmla="*/ 3612 w 99"/>
                  <a:gd name="T15" fmla="*/ 5177 h 66"/>
                  <a:gd name="T16" fmla="*/ 3999 w 99"/>
                  <a:gd name="T17" fmla="*/ 6494 h 66"/>
                  <a:gd name="T18" fmla="*/ 4358 w 99"/>
                  <a:gd name="T19" fmla="*/ 7999 h 66"/>
                  <a:gd name="T20" fmla="*/ 4623 w 99"/>
                  <a:gd name="T21" fmla="*/ 9264 h 66"/>
                  <a:gd name="T22" fmla="*/ 4847 w 99"/>
                  <a:gd name="T23" fmla="*/ 10717 h 66"/>
                  <a:gd name="T24" fmla="*/ 5056 w 99"/>
                  <a:gd name="T25" fmla="*/ 11643 h 66"/>
                  <a:gd name="T26" fmla="*/ 5059 w 99"/>
                  <a:gd name="T27" fmla="*/ 12397 h 66"/>
                  <a:gd name="T28" fmla="*/ 5141 w 99"/>
                  <a:gd name="T29" fmla="*/ 12530 h 66"/>
                  <a:gd name="T30" fmla="*/ 5141 w 99"/>
                  <a:gd name="T31" fmla="*/ 12397 h 66"/>
                  <a:gd name="T32" fmla="*/ 5059 w 99"/>
                  <a:gd name="T33" fmla="*/ 12397 h 66"/>
                  <a:gd name="T34" fmla="*/ 5056 w 99"/>
                  <a:gd name="T35" fmla="*/ 14494 h 66"/>
                  <a:gd name="T36" fmla="*/ 5363 w 99"/>
                  <a:gd name="T37" fmla="*/ 14361 h 66"/>
                  <a:gd name="T38" fmla="*/ 5515 w 99"/>
                  <a:gd name="T39" fmla="*/ 13474 h 66"/>
                  <a:gd name="T40" fmla="*/ 5601 w 99"/>
                  <a:gd name="T41" fmla="*/ 11968 h 66"/>
                  <a:gd name="T42" fmla="*/ 5453 w 99"/>
                  <a:gd name="T43" fmla="*/ 10831 h 66"/>
                  <a:gd name="T44" fmla="*/ 5363 w 99"/>
                  <a:gd name="T45" fmla="*/ 9339 h 66"/>
                  <a:gd name="T46" fmla="*/ 5056 w 99"/>
                  <a:gd name="T47" fmla="*/ 8076 h 66"/>
                  <a:gd name="T48" fmla="*/ 4694 w 99"/>
                  <a:gd name="T49" fmla="*/ 6494 h 66"/>
                  <a:gd name="T50" fmla="*/ 4358 w 99"/>
                  <a:gd name="T51" fmla="*/ 4852 h 66"/>
                  <a:gd name="T52" fmla="*/ 3935 w 99"/>
                  <a:gd name="T53" fmla="*/ 3608 h 66"/>
                  <a:gd name="T54" fmla="*/ 3443 w 99"/>
                  <a:gd name="T55" fmla="*/ 2167 h 66"/>
                  <a:gd name="T56" fmla="*/ 2932 w 99"/>
                  <a:gd name="T57" fmla="*/ 72 h 66"/>
                  <a:gd name="T58" fmla="*/ 2391 w 99"/>
                  <a:gd name="T59" fmla="*/ 3 h 66"/>
                  <a:gd name="T60" fmla="*/ 1727 w 99"/>
                  <a:gd name="T61" fmla="*/ 0 h 66"/>
                  <a:gd name="T62" fmla="*/ 1146 w 99"/>
                  <a:gd name="T63" fmla="*/ 0 h 66"/>
                  <a:gd name="T64" fmla="*/ 601 w 99"/>
                  <a:gd name="T65" fmla="*/ 3 h 66"/>
                  <a:gd name="T66" fmla="*/ 0 w 99"/>
                  <a:gd name="T67" fmla="*/ 1730 h 66"/>
                  <a:gd name="T68" fmla="*/ 5 w 99"/>
                  <a:gd name="T69" fmla="*/ 3132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5" y="15"/>
                    </a:moveTo>
                    <a:lnTo>
                      <a:pt x="13" y="11"/>
                    </a:lnTo>
                    <a:lnTo>
                      <a:pt x="22" y="9"/>
                    </a:lnTo>
                    <a:lnTo>
                      <a:pt x="30" y="9"/>
                    </a:lnTo>
                    <a:lnTo>
                      <a:pt x="40" y="11"/>
                    </a:lnTo>
                    <a:lnTo>
                      <a:pt x="48" y="15"/>
                    </a:lnTo>
                    <a:lnTo>
                      <a:pt x="56" y="19"/>
                    </a:lnTo>
                    <a:lnTo>
                      <a:pt x="64" y="23"/>
                    </a:lnTo>
                    <a:lnTo>
                      <a:pt x="71" y="30"/>
                    </a:lnTo>
                    <a:lnTo>
                      <a:pt x="77" y="36"/>
                    </a:lnTo>
                    <a:lnTo>
                      <a:pt x="82" y="42"/>
                    </a:lnTo>
                    <a:lnTo>
                      <a:pt x="86" y="48"/>
                    </a:lnTo>
                    <a:lnTo>
                      <a:pt x="89" y="53"/>
                    </a:lnTo>
                    <a:lnTo>
                      <a:pt x="90" y="56"/>
                    </a:lnTo>
                    <a:lnTo>
                      <a:pt x="91" y="57"/>
                    </a:lnTo>
                    <a:lnTo>
                      <a:pt x="91" y="56"/>
                    </a:lnTo>
                    <a:lnTo>
                      <a:pt x="90" y="56"/>
                    </a:lnTo>
                    <a:lnTo>
                      <a:pt x="89" y="66"/>
                    </a:lnTo>
                    <a:lnTo>
                      <a:pt x="94" y="65"/>
                    </a:lnTo>
                    <a:lnTo>
                      <a:pt x="98" y="61"/>
                    </a:lnTo>
                    <a:lnTo>
                      <a:pt x="99" y="55"/>
                    </a:lnTo>
                    <a:lnTo>
                      <a:pt x="97" y="49"/>
                    </a:lnTo>
                    <a:lnTo>
                      <a:pt x="94" y="43"/>
                    </a:lnTo>
                    <a:lnTo>
                      <a:pt x="89" y="37"/>
                    </a:lnTo>
                    <a:lnTo>
                      <a:pt x="83" y="30"/>
                    </a:lnTo>
                    <a:lnTo>
                      <a:pt x="77" y="22"/>
                    </a:lnTo>
                    <a:lnTo>
                      <a:pt x="70" y="17"/>
                    </a:lnTo>
                    <a:lnTo>
                      <a:pt x="61" y="10"/>
                    </a:lnTo>
                    <a:lnTo>
                      <a:pt x="52" y="6"/>
                    </a:lnTo>
                    <a:lnTo>
                      <a:pt x="42" y="3"/>
                    </a:lnTo>
                    <a:lnTo>
                      <a:pt x="31" y="0"/>
                    </a:lnTo>
                    <a:lnTo>
                      <a:pt x="21" y="0"/>
                    </a:lnTo>
                    <a:lnTo>
                      <a:pt x="10" y="3"/>
                    </a:lnTo>
                    <a:lnTo>
                      <a:pt x="0" y="7"/>
                    </a:lnTo>
                    <a:lnTo>
                      <a:pt x="5" y="1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22" name="Freeform 293"/>
              <p:cNvSpPr>
                <a:spLocks noChangeArrowheads="1"/>
              </p:cNvSpPr>
              <p:nvPr/>
            </p:nvSpPr>
            <p:spPr bwMode="auto">
              <a:xfrm>
                <a:off x="2332" y="4155"/>
                <a:ext cx="41" cy="51"/>
              </a:xfrm>
              <a:custGeom>
                <a:avLst/>
                <a:gdLst>
                  <a:gd name="T0" fmla="*/ 2562 w 44"/>
                  <a:gd name="T1" fmla="*/ 34471 h 49"/>
                  <a:gd name="T2" fmla="*/ 2102 w 44"/>
                  <a:gd name="T3" fmla="*/ 30708 h 49"/>
                  <a:gd name="T4" fmla="*/ 1614 w 44"/>
                  <a:gd name="T5" fmla="*/ 26922 h 49"/>
                  <a:gd name="T6" fmla="*/ 1323 w 44"/>
                  <a:gd name="T7" fmla="*/ 20740 h 49"/>
                  <a:gd name="T8" fmla="*/ 891 w 44"/>
                  <a:gd name="T9" fmla="*/ 16373 h 49"/>
                  <a:gd name="T10" fmla="*/ 642 w 44"/>
                  <a:gd name="T11" fmla="*/ 10298 h 49"/>
                  <a:gd name="T12" fmla="*/ 562 w 44"/>
                  <a:gd name="T13" fmla="*/ 7499 h 49"/>
                  <a:gd name="T14" fmla="*/ 526 w 44"/>
                  <a:gd name="T15" fmla="*/ 6916 h 49"/>
                  <a:gd name="T16" fmla="*/ 526 w 44"/>
                  <a:gd name="T17" fmla="*/ 6420 h 49"/>
                  <a:gd name="T18" fmla="*/ 526 w 44"/>
                  <a:gd name="T19" fmla="*/ 6916 h 49"/>
                  <a:gd name="T20" fmla="*/ 3 w 44"/>
                  <a:gd name="T21" fmla="*/ 0 h 49"/>
                  <a:gd name="T22" fmla="*/ 1 w 44"/>
                  <a:gd name="T23" fmla="*/ 3 h 49"/>
                  <a:gd name="T24" fmla="*/ 0 w 44"/>
                  <a:gd name="T25" fmla="*/ 6420 h 49"/>
                  <a:gd name="T26" fmla="*/ 0 w 44"/>
                  <a:gd name="T27" fmla="*/ 8090 h 49"/>
                  <a:gd name="T28" fmla="*/ 2 w 44"/>
                  <a:gd name="T29" fmla="*/ 10298 h 49"/>
                  <a:gd name="T30" fmla="*/ 5 w 44"/>
                  <a:gd name="T31" fmla="*/ 16373 h 49"/>
                  <a:gd name="T32" fmla="*/ 562 w 44"/>
                  <a:gd name="T33" fmla="*/ 20740 h 49"/>
                  <a:gd name="T34" fmla="*/ 835 w 44"/>
                  <a:gd name="T35" fmla="*/ 26922 h 49"/>
                  <a:gd name="T36" fmla="*/ 1367 w 44"/>
                  <a:gd name="T37" fmla="*/ 31459 h 49"/>
                  <a:gd name="T38" fmla="*/ 1780 w 44"/>
                  <a:gd name="T39" fmla="*/ 37270 h 49"/>
                  <a:gd name="T40" fmla="*/ 2318 w 44"/>
                  <a:gd name="T41" fmla="*/ 40344 h 49"/>
                  <a:gd name="T42" fmla="*/ 2562 w 44"/>
                  <a:gd name="T43" fmla="*/ 34471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
                  <a:gd name="T67" fmla="*/ 0 h 49"/>
                  <a:gd name="T68" fmla="*/ 44 w 44"/>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 h="49">
                    <a:moveTo>
                      <a:pt x="44" y="42"/>
                    </a:moveTo>
                    <a:lnTo>
                      <a:pt x="36" y="37"/>
                    </a:lnTo>
                    <a:lnTo>
                      <a:pt x="28" y="32"/>
                    </a:lnTo>
                    <a:lnTo>
                      <a:pt x="22" y="25"/>
                    </a:lnTo>
                    <a:lnTo>
                      <a:pt x="16" y="19"/>
                    </a:lnTo>
                    <a:lnTo>
                      <a:pt x="11" y="13"/>
                    </a:lnTo>
                    <a:lnTo>
                      <a:pt x="9" y="9"/>
                    </a:lnTo>
                    <a:lnTo>
                      <a:pt x="8" y="8"/>
                    </a:lnTo>
                    <a:lnTo>
                      <a:pt x="8" y="7"/>
                    </a:lnTo>
                    <a:lnTo>
                      <a:pt x="8" y="8"/>
                    </a:lnTo>
                    <a:lnTo>
                      <a:pt x="3" y="0"/>
                    </a:lnTo>
                    <a:lnTo>
                      <a:pt x="1" y="3"/>
                    </a:lnTo>
                    <a:lnTo>
                      <a:pt x="0" y="7"/>
                    </a:lnTo>
                    <a:lnTo>
                      <a:pt x="0" y="10"/>
                    </a:lnTo>
                    <a:lnTo>
                      <a:pt x="2" y="13"/>
                    </a:lnTo>
                    <a:lnTo>
                      <a:pt x="5" y="19"/>
                    </a:lnTo>
                    <a:lnTo>
                      <a:pt x="9" y="25"/>
                    </a:lnTo>
                    <a:lnTo>
                      <a:pt x="15" y="32"/>
                    </a:lnTo>
                    <a:lnTo>
                      <a:pt x="23" y="38"/>
                    </a:lnTo>
                    <a:lnTo>
                      <a:pt x="31" y="45"/>
                    </a:lnTo>
                    <a:lnTo>
                      <a:pt x="40" y="49"/>
                    </a:lnTo>
                    <a:lnTo>
                      <a:pt x="44" y="4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23" name="Freeform 294"/>
              <p:cNvSpPr>
                <a:spLocks noChangeArrowheads="1"/>
              </p:cNvSpPr>
              <p:nvPr/>
            </p:nvSpPr>
            <p:spPr bwMode="auto">
              <a:xfrm>
                <a:off x="2373" y="4213"/>
                <a:ext cx="50" cy="12"/>
              </a:xfrm>
              <a:custGeom>
                <a:avLst/>
                <a:gdLst>
                  <a:gd name="T0" fmla="*/ 1564 w 53"/>
                  <a:gd name="T1" fmla="*/ 1 h 17"/>
                  <a:gd name="T2" fmla="*/ 1443 w 53"/>
                  <a:gd name="T3" fmla="*/ 1 h 17"/>
                  <a:gd name="T4" fmla="*/ 1293 w 53"/>
                  <a:gd name="T5" fmla="*/ 1 h 17"/>
                  <a:gd name="T6" fmla="*/ 1106 w 53"/>
                  <a:gd name="T7" fmla="*/ 1 h 17"/>
                  <a:gd name="T8" fmla="*/ 929 w 53"/>
                  <a:gd name="T9" fmla="*/ 1 h 17"/>
                  <a:gd name="T10" fmla="*/ 706 w 53"/>
                  <a:gd name="T11" fmla="*/ 1 h 17"/>
                  <a:gd name="T12" fmla="*/ 508 w 53"/>
                  <a:gd name="T13" fmla="*/ 1 h 17"/>
                  <a:gd name="T14" fmla="*/ 325 w 53"/>
                  <a:gd name="T15" fmla="*/ 1 h 17"/>
                  <a:gd name="T16" fmla="*/ 4 w 53"/>
                  <a:gd name="T17" fmla="*/ 0 h 17"/>
                  <a:gd name="T18" fmla="*/ 0 w 53"/>
                  <a:gd name="T19" fmla="*/ 1 h 17"/>
                  <a:gd name="T20" fmla="*/ 7 w 53"/>
                  <a:gd name="T21" fmla="*/ 62 h 17"/>
                  <a:gd name="T22" fmla="*/ 455 w 53"/>
                  <a:gd name="T23" fmla="*/ 68 h 17"/>
                  <a:gd name="T24" fmla="*/ 667 w 53"/>
                  <a:gd name="T25" fmla="*/ 77 h 17"/>
                  <a:gd name="T26" fmla="*/ 889 w 53"/>
                  <a:gd name="T27" fmla="*/ 82 h 17"/>
                  <a:gd name="T28" fmla="*/ 1095 w 53"/>
                  <a:gd name="T29" fmla="*/ 82 h 17"/>
                  <a:gd name="T30" fmla="*/ 1293 w 53"/>
                  <a:gd name="T31" fmla="*/ 82 h 17"/>
                  <a:gd name="T32" fmla="*/ 1443 w 53"/>
                  <a:gd name="T33" fmla="*/ 82 h 17"/>
                  <a:gd name="T34" fmla="*/ 1539 w 53"/>
                  <a:gd name="T35" fmla="*/ 87 h 17"/>
                  <a:gd name="T36" fmla="*/ 1564 w 53"/>
                  <a:gd name="T37" fmla="*/ 1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7"/>
                  <a:gd name="T59" fmla="*/ 53 w 53"/>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7">
                    <a:moveTo>
                      <a:pt x="53" y="7"/>
                    </a:moveTo>
                    <a:lnTo>
                      <a:pt x="48" y="7"/>
                    </a:lnTo>
                    <a:lnTo>
                      <a:pt x="43" y="7"/>
                    </a:lnTo>
                    <a:lnTo>
                      <a:pt x="38" y="7"/>
                    </a:lnTo>
                    <a:lnTo>
                      <a:pt x="31" y="6"/>
                    </a:lnTo>
                    <a:lnTo>
                      <a:pt x="24" y="5"/>
                    </a:lnTo>
                    <a:lnTo>
                      <a:pt x="18" y="4"/>
                    </a:lnTo>
                    <a:lnTo>
                      <a:pt x="10" y="2"/>
                    </a:lnTo>
                    <a:lnTo>
                      <a:pt x="4" y="0"/>
                    </a:lnTo>
                    <a:lnTo>
                      <a:pt x="0" y="7"/>
                    </a:lnTo>
                    <a:lnTo>
                      <a:pt x="7" y="11"/>
                    </a:lnTo>
                    <a:lnTo>
                      <a:pt x="16" y="13"/>
                    </a:lnTo>
                    <a:lnTo>
                      <a:pt x="23" y="15"/>
                    </a:lnTo>
                    <a:lnTo>
                      <a:pt x="30" y="16"/>
                    </a:lnTo>
                    <a:lnTo>
                      <a:pt x="37" y="16"/>
                    </a:lnTo>
                    <a:lnTo>
                      <a:pt x="43" y="16"/>
                    </a:lnTo>
                    <a:lnTo>
                      <a:pt x="48" y="16"/>
                    </a:lnTo>
                    <a:lnTo>
                      <a:pt x="52" y="17"/>
                    </a:lnTo>
                    <a:lnTo>
                      <a:pt x="53"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24" name="Freeform 295"/>
              <p:cNvSpPr>
                <a:spLocks noChangeArrowheads="1"/>
              </p:cNvSpPr>
              <p:nvPr/>
            </p:nvSpPr>
            <p:spPr bwMode="auto">
              <a:xfrm>
                <a:off x="3466" y="4074"/>
                <a:ext cx="92" cy="51"/>
              </a:xfrm>
              <a:custGeom>
                <a:avLst/>
                <a:gdLst>
                  <a:gd name="T0" fmla="*/ 2005 w 94"/>
                  <a:gd name="T1" fmla="*/ 1882 h 57"/>
                  <a:gd name="T2" fmla="*/ 2111 w 94"/>
                  <a:gd name="T3" fmla="*/ 1821 h 57"/>
                  <a:gd name="T4" fmla="*/ 2151 w 94"/>
                  <a:gd name="T5" fmla="*/ 1789 h 57"/>
                  <a:gd name="T6" fmla="*/ 2151 w 94"/>
                  <a:gd name="T7" fmla="*/ 1673 h 57"/>
                  <a:gd name="T8" fmla="*/ 2111 w 94"/>
                  <a:gd name="T9" fmla="*/ 1483 h 57"/>
                  <a:gd name="T10" fmla="*/ 2005 w 94"/>
                  <a:gd name="T11" fmla="*/ 1296 h 57"/>
                  <a:gd name="T12" fmla="*/ 1909 w 94"/>
                  <a:gd name="T13" fmla="*/ 1123 h 57"/>
                  <a:gd name="T14" fmla="*/ 1807 w 94"/>
                  <a:gd name="T15" fmla="*/ 914 h 57"/>
                  <a:gd name="T16" fmla="*/ 1695 w 94"/>
                  <a:gd name="T17" fmla="*/ 699 h 57"/>
                  <a:gd name="T18" fmla="*/ 1472 w 94"/>
                  <a:gd name="T19" fmla="*/ 466 h 57"/>
                  <a:gd name="T20" fmla="*/ 1317 w 94"/>
                  <a:gd name="T21" fmla="*/ 308 h 57"/>
                  <a:gd name="T22" fmla="*/ 1134 w 94"/>
                  <a:gd name="T23" fmla="*/ 4 h 57"/>
                  <a:gd name="T24" fmla="*/ 912 w 94"/>
                  <a:gd name="T25" fmla="*/ 2 h 57"/>
                  <a:gd name="T26" fmla="*/ 702 w 94"/>
                  <a:gd name="T27" fmla="*/ 0 h 57"/>
                  <a:gd name="T28" fmla="*/ 447 w 94"/>
                  <a:gd name="T29" fmla="*/ 0 h 57"/>
                  <a:gd name="T30" fmla="*/ 268 w 94"/>
                  <a:gd name="T31" fmla="*/ 2 h 57"/>
                  <a:gd name="T32" fmla="*/ 2 w 94"/>
                  <a:gd name="T33" fmla="*/ 14 h 57"/>
                  <a:gd name="T34" fmla="*/ 1 w 94"/>
                  <a:gd name="T35" fmla="*/ 15 h 57"/>
                  <a:gd name="T36" fmla="*/ 0 w 94"/>
                  <a:gd name="T37" fmla="*/ 289 h 57"/>
                  <a:gd name="T38" fmla="*/ 1 w 94"/>
                  <a:gd name="T39" fmla="*/ 332 h 57"/>
                  <a:gd name="T40" fmla="*/ 1 w 94"/>
                  <a:gd name="T41" fmla="*/ 404 h 57"/>
                  <a:gd name="T42" fmla="*/ 4 w 94"/>
                  <a:gd name="T43" fmla="*/ 567 h 57"/>
                  <a:gd name="T44" fmla="*/ 9 w 94"/>
                  <a:gd name="T45" fmla="*/ 797 h 57"/>
                  <a:gd name="T46" fmla="*/ 313 w 94"/>
                  <a:gd name="T47" fmla="*/ 979 h 57"/>
                  <a:gd name="T48" fmla="*/ 473 w 94"/>
                  <a:gd name="T49" fmla="*/ 1208 h 57"/>
                  <a:gd name="T50" fmla="*/ 674 w 94"/>
                  <a:gd name="T51" fmla="*/ 1373 h 57"/>
                  <a:gd name="T52" fmla="*/ 865 w 94"/>
                  <a:gd name="T53" fmla="*/ 1573 h 57"/>
                  <a:gd name="T54" fmla="*/ 1023 w 94"/>
                  <a:gd name="T55" fmla="*/ 1673 h 57"/>
                  <a:gd name="T56" fmla="*/ 1195 w 94"/>
                  <a:gd name="T57" fmla="*/ 1702 h 57"/>
                  <a:gd name="T58" fmla="*/ 1390 w 94"/>
                  <a:gd name="T59" fmla="*/ 1789 h 57"/>
                  <a:gd name="T60" fmla="*/ 1541 w 94"/>
                  <a:gd name="T61" fmla="*/ 1789 h 57"/>
                  <a:gd name="T62" fmla="*/ 1711 w 94"/>
                  <a:gd name="T63" fmla="*/ 1821 h 57"/>
                  <a:gd name="T64" fmla="*/ 1807 w 94"/>
                  <a:gd name="T65" fmla="*/ 1821 h 57"/>
                  <a:gd name="T66" fmla="*/ 1909 w 94"/>
                  <a:gd name="T67" fmla="*/ 1821 h 57"/>
                  <a:gd name="T68" fmla="*/ 2005 w 94"/>
                  <a:gd name="T69" fmla="*/ 1882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8" y="57"/>
                    </a:moveTo>
                    <a:lnTo>
                      <a:pt x="92" y="56"/>
                    </a:lnTo>
                    <a:lnTo>
                      <a:pt x="94" y="54"/>
                    </a:lnTo>
                    <a:lnTo>
                      <a:pt x="94" y="50"/>
                    </a:lnTo>
                    <a:lnTo>
                      <a:pt x="92" y="46"/>
                    </a:lnTo>
                    <a:lnTo>
                      <a:pt x="88" y="40"/>
                    </a:lnTo>
                    <a:lnTo>
                      <a:pt x="84" y="34"/>
                    </a:lnTo>
                    <a:lnTo>
                      <a:pt x="79" y="28"/>
                    </a:lnTo>
                    <a:lnTo>
                      <a:pt x="73" y="21"/>
                    </a:lnTo>
                    <a:lnTo>
                      <a:pt x="65" y="15"/>
                    </a:lnTo>
                    <a:lnTo>
                      <a:pt x="58" y="9"/>
                    </a:lnTo>
                    <a:lnTo>
                      <a:pt x="48" y="5"/>
                    </a:lnTo>
                    <a:lnTo>
                      <a:pt x="40" y="2"/>
                    </a:lnTo>
                    <a:lnTo>
                      <a:pt x="30" y="0"/>
                    </a:lnTo>
                    <a:lnTo>
                      <a:pt x="21" y="0"/>
                    </a:lnTo>
                    <a:lnTo>
                      <a:pt x="11" y="2"/>
                    </a:lnTo>
                    <a:lnTo>
                      <a:pt x="2" y="6"/>
                    </a:lnTo>
                    <a:lnTo>
                      <a:pt x="1" y="7"/>
                    </a:lnTo>
                    <a:lnTo>
                      <a:pt x="0" y="8"/>
                    </a:lnTo>
                    <a:lnTo>
                      <a:pt x="1" y="10"/>
                    </a:lnTo>
                    <a:lnTo>
                      <a:pt x="1" y="13"/>
                    </a:lnTo>
                    <a:lnTo>
                      <a:pt x="4" y="18"/>
                    </a:lnTo>
                    <a:lnTo>
                      <a:pt x="9" y="24"/>
                    </a:lnTo>
                    <a:lnTo>
                      <a:pt x="14" y="30"/>
                    </a:lnTo>
                    <a:lnTo>
                      <a:pt x="22" y="37"/>
                    </a:lnTo>
                    <a:lnTo>
                      <a:pt x="29" y="42"/>
                    </a:lnTo>
                    <a:lnTo>
                      <a:pt x="38" y="48"/>
                    </a:lnTo>
                    <a:lnTo>
                      <a:pt x="45" y="50"/>
                    </a:lnTo>
                    <a:lnTo>
                      <a:pt x="52" y="52"/>
                    </a:lnTo>
                    <a:lnTo>
                      <a:pt x="60" y="54"/>
                    </a:lnTo>
                    <a:lnTo>
                      <a:pt x="66" y="54"/>
                    </a:lnTo>
                    <a:lnTo>
                      <a:pt x="74" y="56"/>
                    </a:lnTo>
                    <a:lnTo>
                      <a:pt x="79" y="56"/>
                    </a:lnTo>
                    <a:lnTo>
                      <a:pt x="84" y="56"/>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25" name="Freeform 296"/>
              <p:cNvSpPr>
                <a:spLocks noChangeArrowheads="1"/>
              </p:cNvSpPr>
              <p:nvPr/>
            </p:nvSpPr>
            <p:spPr bwMode="auto">
              <a:xfrm>
                <a:off x="3463" y="4071"/>
                <a:ext cx="99" cy="55"/>
              </a:xfrm>
              <a:custGeom>
                <a:avLst/>
                <a:gdLst>
                  <a:gd name="T0" fmla="*/ 6 w 100"/>
                  <a:gd name="T1" fmla="*/ 228 h 66"/>
                  <a:gd name="T2" fmla="*/ 532 w 100"/>
                  <a:gd name="T3" fmla="*/ 183 h 66"/>
                  <a:gd name="T4" fmla="*/ 891 w 100"/>
                  <a:gd name="T5" fmla="*/ 161 h 66"/>
                  <a:gd name="T6" fmla="*/ 1196 w 100"/>
                  <a:gd name="T7" fmla="*/ 161 h 66"/>
                  <a:gd name="T8" fmla="*/ 1602 w 100"/>
                  <a:gd name="T9" fmla="*/ 183 h 66"/>
                  <a:gd name="T10" fmla="*/ 1909 w 100"/>
                  <a:gd name="T11" fmla="*/ 228 h 66"/>
                  <a:gd name="T12" fmla="*/ 2240 w 100"/>
                  <a:gd name="T13" fmla="*/ 331 h 66"/>
                  <a:gd name="T14" fmla="*/ 2555 w 100"/>
                  <a:gd name="T15" fmla="*/ 408 h 66"/>
                  <a:gd name="T16" fmla="*/ 2794 w 100"/>
                  <a:gd name="T17" fmla="*/ 512 h 66"/>
                  <a:gd name="T18" fmla="*/ 3047 w 100"/>
                  <a:gd name="T19" fmla="*/ 610 h 66"/>
                  <a:gd name="T20" fmla="*/ 3226 w 100"/>
                  <a:gd name="T21" fmla="*/ 731 h 66"/>
                  <a:gd name="T22" fmla="*/ 3425 w 100"/>
                  <a:gd name="T23" fmla="*/ 816 h 66"/>
                  <a:gd name="T24" fmla="*/ 3488 w 100"/>
                  <a:gd name="T25" fmla="*/ 918 h 66"/>
                  <a:gd name="T26" fmla="*/ 3578 w 100"/>
                  <a:gd name="T27" fmla="*/ 978 h 66"/>
                  <a:gd name="T28" fmla="*/ 3578 w 100"/>
                  <a:gd name="T29" fmla="*/ 988 h 66"/>
                  <a:gd name="T30" fmla="*/ 3525 w 100"/>
                  <a:gd name="T31" fmla="*/ 988 h 66"/>
                  <a:gd name="T32" fmla="*/ 3488 w 100"/>
                  <a:gd name="T33" fmla="*/ 1143 h 66"/>
                  <a:gd name="T34" fmla="*/ 3786 w 100"/>
                  <a:gd name="T35" fmla="*/ 1133 h 66"/>
                  <a:gd name="T36" fmla="*/ 3920 w 100"/>
                  <a:gd name="T37" fmla="*/ 1062 h 66"/>
                  <a:gd name="T38" fmla="*/ 3920 w 100"/>
                  <a:gd name="T39" fmla="*/ 944 h 66"/>
                  <a:gd name="T40" fmla="*/ 3842 w 100"/>
                  <a:gd name="T41" fmla="*/ 844 h 66"/>
                  <a:gd name="T42" fmla="*/ 3733 w 100"/>
                  <a:gd name="T43" fmla="*/ 737 h 66"/>
                  <a:gd name="T44" fmla="*/ 3525 w 100"/>
                  <a:gd name="T45" fmla="*/ 631 h 66"/>
                  <a:gd name="T46" fmla="*/ 3300 w 100"/>
                  <a:gd name="T47" fmla="*/ 512 h 66"/>
                  <a:gd name="T48" fmla="*/ 3047 w 100"/>
                  <a:gd name="T49" fmla="*/ 408 h 66"/>
                  <a:gd name="T50" fmla="*/ 2719 w 100"/>
                  <a:gd name="T51" fmla="*/ 285 h 66"/>
                  <a:gd name="T52" fmla="*/ 2414 w 100"/>
                  <a:gd name="T53" fmla="*/ 170 h 66"/>
                  <a:gd name="T54" fmla="*/ 2029 w 100"/>
                  <a:gd name="T55" fmla="*/ 6 h 66"/>
                  <a:gd name="T56" fmla="*/ 1702 w 100"/>
                  <a:gd name="T57" fmla="*/ 2 h 66"/>
                  <a:gd name="T58" fmla="*/ 1246 w 100"/>
                  <a:gd name="T59" fmla="*/ 0 h 66"/>
                  <a:gd name="T60" fmla="*/ 842 w 100"/>
                  <a:gd name="T61" fmla="*/ 0 h 66"/>
                  <a:gd name="T62" fmla="*/ 446 w 100"/>
                  <a:gd name="T63" fmla="*/ 2 h 66"/>
                  <a:gd name="T64" fmla="*/ 0 w 100"/>
                  <a:gd name="T65" fmla="*/ 137 h 66"/>
                  <a:gd name="T66" fmla="*/ 6 w 100"/>
                  <a:gd name="T67" fmla="*/ 228 h 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0"/>
                  <a:gd name="T103" fmla="*/ 0 h 66"/>
                  <a:gd name="T104" fmla="*/ 100 w 100"/>
                  <a:gd name="T105" fmla="*/ 66 h 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0" h="66">
                    <a:moveTo>
                      <a:pt x="6" y="14"/>
                    </a:moveTo>
                    <a:lnTo>
                      <a:pt x="14" y="11"/>
                    </a:lnTo>
                    <a:lnTo>
                      <a:pt x="23" y="9"/>
                    </a:lnTo>
                    <a:lnTo>
                      <a:pt x="31" y="9"/>
                    </a:lnTo>
                    <a:lnTo>
                      <a:pt x="41" y="11"/>
                    </a:lnTo>
                    <a:lnTo>
                      <a:pt x="49" y="14"/>
                    </a:lnTo>
                    <a:lnTo>
                      <a:pt x="57" y="19"/>
                    </a:lnTo>
                    <a:lnTo>
                      <a:pt x="65" y="23"/>
                    </a:lnTo>
                    <a:lnTo>
                      <a:pt x="71" y="30"/>
                    </a:lnTo>
                    <a:lnTo>
                      <a:pt x="78" y="35"/>
                    </a:lnTo>
                    <a:lnTo>
                      <a:pt x="83" y="42"/>
                    </a:lnTo>
                    <a:lnTo>
                      <a:pt x="87" y="47"/>
                    </a:lnTo>
                    <a:lnTo>
                      <a:pt x="89" y="53"/>
                    </a:lnTo>
                    <a:lnTo>
                      <a:pt x="91" y="56"/>
                    </a:lnTo>
                    <a:lnTo>
                      <a:pt x="91" y="57"/>
                    </a:lnTo>
                    <a:lnTo>
                      <a:pt x="90" y="57"/>
                    </a:lnTo>
                    <a:lnTo>
                      <a:pt x="89" y="66"/>
                    </a:lnTo>
                    <a:lnTo>
                      <a:pt x="96" y="65"/>
                    </a:lnTo>
                    <a:lnTo>
                      <a:pt x="100" y="61"/>
                    </a:lnTo>
                    <a:lnTo>
                      <a:pt x="100" y="55"/>
                    </a:lnTo>
                    <a:lnTo>
                      <a:pt x="98" y="48"/>
                    </a:lnTo>
                    <a:lnTo>
                      <a:pt x="95" y="43"/>
                    </a:lnTo>
                    <a:lnTo>
                      <a:pt x="90" y="36"/>
                    </a:lnTo>
                    <a:lnTo>
                      <a:pt x="84" y="30"/>
                    </a:lnTo>
                    <a:lnTo>
                      <a:pt x="78" y="23"/>
                    </a:lnTo>
                    <a:lnTo>
                      <a:pt x="70" y="17"/>
                    </a:lnTo>
                    <a:lnTo>
                      <a:pt x="62" y="10"/>
                    </a:lnTo>
                    <a:lnTo>
                      <a:pt x="52" y="6"/>
                    </a:lnTo>
                    <a:lnTo>
                      <a:pt x="43" y="2"/>
                    </a:lnTo>
                    <a:lnTo>
                      <a:pt x="32" y="0"/>
                    </a:lnTo>
                    <a:lnTo>
                      <a:pt x="22" y="0"/>
                    </a:lnTo>
                    <a:lnTo>
                      <a:pt x="11" y="2"/>
                    </a:lnTo>
                    <a:lnTo>
                      <a:pt x="0" y="7"/>
                    </a:lnTo>
                    <a:lnTo>
                      <a:pt x="6"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26" name="Freeform 297"/>
              <p:cNvSpPr>
                <a:spLocks noChangeArrowheads="1"/>
              </p:cNvSpPr>
              <p:nvPr/>
            </p:nvSpPr>
            <p:spPr bwMode="auto">
              <a:xfrm>
                <a:off x="3459" y="4077"/>
                <a:ext cx="42" cy="48"/>
              </a:xfrm>
              <a:custGeom>
                <a:avLst/>
                <a:gdLst>
                  <a:gd name="T0" fmla="*/ 2354 w 45"/>
                  <a:gd name="T1" fmla="*/ 13011 h 49"/>
                  <a:gd name="T2" fmla="*/ 1939 w 45"/>
                  <a:gd name="T3" fmla="*/ 11744 h 49"/>
                  <a:gd name="T4" fmla="*/ 1599 w 45"/>
                  <a:gd name="T5" fmla="*/ 10299 h 49"/>
                  <a:gd name="T6" fmla="*/ 1235 w 45"/>
                  <a:gd name="T7" fmla="*/ 7929 h 49"/>
                  <a:gd name="T8" fmla="*/ 838 w 45"/>
                  <a:gd name="T9" fmla="*/ 6262 h 49"/>
                  <a:gd name="T10" fmla="*/ 648 w 45"/>
                  <a:gd name="T11" fmla="*/ 3937 h 49"/>
                  <a:gd name="T12" fmla="*/ 534 w 45"/>
                  <a:gd name="T13" fmla="*/ 2643 h 49"/>
                  <a:gd name="T14" fmla="*/ 534 w 45"/>
                  <a:gd name="T15" fmla="*/ 2459 h 49"/>
                  <a:gd name="T16" fmla="*/ 501 w 45"/>
                  <a:gd name="T17" fmla="*/ 82 h 49"/>
                  <a:gd name="T18" fmla="*/ 501 w 45"/>
                  <a:gd name="T19" fmla="*/ 2459 h 49"/>
                  <a:gd name="T20" fmla="*/ 3 w 45"/>
                  <a:gd name="T21" fmla="*/ 0 h 49"/>
                  <a:gd name="T22" fmla="*/ 1 w 45"/>
                  <a:gd name="T23" fmla="*/ 3 h 49"/>
                  <a:gd name="T24" fmla="*/ 0 w 45"/>
                  <a:gd name="T25" fmla="*/ 82 h 49"/>
                  <a:gd name="T26" fmla="*/ 0 w 45"/>
                  <a:gd name="T27" fmla="*/ 3096 h 49"/>
                  <a:gd name="T28" fmla="*/ 2 w 45"/>
                  <a:gd name="T29" fmla="*/ 3937 h 49"/>
                  <a:gd name="T30" fmla="*/ 6 w 45"/>
                  <a:gd name="T31" fmla="*/ 5807 h 49"/>
                  <a:gd name="T32" fmla="*/ 534 w 45"/>
                  <a:gd name="T33" fmla="*/ 7929 h 49"/>
                  <a:gd name="T34" fmla="*/ 787 w 45"/>
                  <a:gd name="T35" fmla="*/ 10299 h 49"/>
                  <a:gd name="T36" fmla="*/ 1316 w 45"/>
                  <a:gd name="T37" fmla="*/ 12028 h 49"/>
                  <a:gd name="T38" fmla="*/ 1704 w 45"/>
                  <a:gd name="T39" fmla="*/ 14256 h 49"/>
                  <a:gd name="T40" fmla="*/ 2115 w 45"/>
                  <a:gd name="T41" fmla="*/ 15430 h 49"/>
                  <a:gd name="T42" fmla="*/ 2354 w 45"/>
                  <a:gd name="T43" fmla="*/ 13011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
                  <a:gd name="T67" fmla="*/ 0 h 49"/>
                  <a:gd name="T68" fmla="*/ 45 w 45"/>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 h="49">
                    <a:moveTo>
                      <a:pt x="45" y="41"/>
                    </a:moveTo>
                    <a:lnTo>
                      <a:pt x="36" y="37"/>
                    </a:lnTo>
                    <a:lnTo>
                      <a:pt x="30" y="32"/>
                    </a:lnTo>
                    <a:lnTo>
                      <a:pt x="23" y="25"/>
                    </a:lnTo>
                    <a:lnTo>
                      <a:pt x="17" y="19"/>
                    </a:lnTo>
                    <a:lnTo>
                      <a:pt x="13" y="13"/>
                    </a:lnTo>
                    <a:lnTo>
                      <a:pt x="10" y="8"/>
                    </a:lnTo>
                    <a:lnTo>
                      <a:pt x="10" y="7"/>
                    </a:lnTo>
                    <a:lnTo>
                      <a:pt x="9" y="6"/>
                    </a:lnTo>
                    <a:lnTo>
                      <a:pt x="9" y="7"/>
                    </a:lnTo>
                    <a:lnTo>
                      <a:pt x="3" y="0"/>
                    </a:lnTo>
                    <a:lnTo>
                      <a:pt x="1" y="3"/>
                    </a:lnTo>
                    <a:lnTo>
                      <a:pt x="0" y="6"/>
                    </a:lnTo>
                    <a:lnTo>
                      <a:pt x="0" y="10"/>
                    </a:lnTo>
                    <a:lnTo>
                      <a:pt x="2" y="13"/>
                    </a:lnTo>
                    <a:lnTo>
                      <a:pt x="6" y="18"/>
                    </a:lnTo>
                    <a:lnTo>
                      <a:pt x="10" y="25"/>
                    </a:lnTo>
                    <a:lnTo>
                      <a:pt x="16" y="32"/>
                    </a:lnTo>
                    <a:lnTo>
                      <a:pt x="24" y="38"/>
                    </a:lnTo>
                    <a:lnTo>
                      <a:pt x="32" y="45"/>
                    </a:lnTo>
                    <a:lnTo>
                      <a:pt x="40" y="49"/>
                    </a:lnTo>
                    <a:lnTo>
                      <a:pt x="45"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27" name="Freeform 298"/>
              <p:cNvSpPr>
                <a:spLocks noChangeArrowheads="1"/>
              </p:cNvSpPr>
              <p:nvPr/>
            </p:nvSpPr>
            <p:spPr bwMode="auto">
              <a:xfrm>
                <a:off x="3502" y="4121"/>
                <a:ext cx="50" cy="14"/>
              </a:xfrm>
              <a:custGeom>
                <a:avLst/>
                <a:gdLst>
                  <a:gd name="T0" fmla="*/ 1564 w 53"/>
                  <a:gd name="T1" fmla="*/ 2383 h 18"/>
                  <a:gd name="T2" fmla="*/ 1458 w 53"/>
                  <a:gd name="T3" fmla="*/ 2146 h 18"/>
                  <a:gd name="T4" fmla="*/ 1366 w 53"/>
                  <a:gd name="T5" fmla="*/ 2146 h 18"/>
                  <a:gd name="T6" fmla="*/ 1157 w 53"/>
                  <a:gd name="T7" fmla="*/ 2146 h 18"/>
                  <a:gd name="T8" fmla="*/ 938 w 53"/>
                  <a:gd name="T9" fmla="*/ 1931 h 18"/>
                  <a:gd name="T10" fmla="*/ 746 w 53"/>
                  <a:gd name="T11" fmla="*/ 1931 h 18"/>
                  <a:gd name="T12" fmla="*/ 508 w 53"/>
                  <a:gd name="T13" fmla="*/ 1564 h 18"/>
                  <a:gd name="T14" fmla="*/ 344 w 53"/>
                  <a:gd name="T15" fmla="*/ 2 h 18"/>
                  <a:gd name="T16" fmla="*/ 5 w 53"/>
                  <a:gd name="T17" fmla="*/ 0 h 18"/>
                  <a:gd name="T18" fmla="*/ 0 w 53"/>
                  <a:gd name="T19" fmla="*/ 2146 h 18"/>
                  <a:gd name="T20" fmla="*/ 8 w 53"/>
                  <a:gd name="T21" fmla="*/ 2943 h 18"/>
                  <a:gd name="T22" fmla="*/ 455 w 53"/>
                  <a:gd name="T23" fmla="*/ 4037 h 18"/>
                  <a:gd name="T24" fmla="*/ 706 w 53"/>
                  <a:gd name="T25" fmla="*/ 4485 h 18"/>
                  <a:gd name="T26" fmla="*/ 929 w 53"/>
                  <a:gd name="T27" fmla="*/ 4675 h 18"/>
                  <a:gd name="T28" fmla="*/ 1157 w 53"/>
                  <a:gd name="T29" fmla="*/ 4675 h 18"/>
                  <a:gd name="T30" fmla="*/ 1306 w 53"/>
                  <a:gd name="T31" fmla="*/ 4675 h 18"/>
                  <a:gd name="T32" fmla="*/ 1458 w 53"/>
                  <a:gd name="T33" fmla="*/ 4675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5" y="8"/>
                    </a:lnTo>
                    <a:lnTo>
                      <a:pt x="39" y="8"/>
                    </a:lnTo>
                    <a:lnTo>
                      <a:pt x="32" y="7"/>
                    </a:lnTo>
                    <a:lnTo>
                      <a:pt x="25" y="7"/>
                    </a:lnTo>
                    <a:lnTo>
                      <a:pt x="18" y="5"/>
                    </a:lnTo>
                    <a:lnTo>
                      <a:pt x="11" y="3"/>
                    </a:lnTo>
                    <a:lnTo>
                      <a:pt x="5" y="0"/>
                    </a:lnTo>
                    <a:lnTo>
                      <a:pt x="0" y="8"/>
                    </a:lnTo>
                    <a:lnTo>
                      <a:pt x="8" y="11"/>
                    </a:lnTo>
                    <a:lnTo>
                      <a:pt x="16" y="14"/>
                    </a:lnTo>
                    <a:lnTo>
                      <a:pt x="24" y="16"/>
                    </a:lnTo>
                    <a:lnTo>
                      <a:pt x="31" y="17"/>
                    </a:lnTo>
                    <a:lnTo>
                      <a:pt x="39" y="17"/>
                    </a:lnTo>
                    <a:lnTo>
                      <a:pt x="44" y="17"/>
                    </a:lnTo>
                    <a:lnTo>
                      <a:pt x="49" y="17"/>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28" name="Freeform 299"/>
              <p:cNvSpPr>
                <a:spLocks noChangeArrowheads="1"/>
              </p:cNvSpPr>
              <p:nvPr/>
            </p:nvSpPr>
            <p:spPr bwMode="auto">
              <a:xfrm>
                <a:off x="1489" y="4072"/>
                <a:ext cx="92" cy="51"/>
              </a:xfrm>
              <a:custGeom>
                <a:avLst/>
                <a:gdLst>
                  <a:gd name="T0" fmla="*/ 3003 w 93"/>
                  <a:gd name="T1" fmla="*/ 0 h 58"/>
                  <a:gd name="T2" fmla="*/ 3082 w 93"/>
                  <a:gd name="T3" fmla="*/ 0 h 58"/>
                  <a:gd name="T4" fmla="*/ 3164 w 93"/>
                  <a:gd name="T5" fmla="*/ 3 h 58"/>
                  <a:gd name="T6" fmla="*/ 3164 w 93"/>
                  <a:gd name="T7" fmla="*/ 399 h 58"/>
                  <a:gd name="T8" fmla="*/ 3082 w 93"/>
                  <a:gd name="T9" fmla="*/ 557 h 58"/>
                  <a:gd name="T10" fmla="*/ 3036 w 93"/>
                  <a:gd name="T11" fmla="*/ 987 h 58"/>
                  <a:gd name="T12" fmla="*/ 2881 w 93"/>
                  <a:gd name="T13" fmla="*/ 1271 h 58"/>
                  <a:gd name="T14" fmla="*/ 2633 w 93"/>
                  <a:gd name="T15" fmla="*/ 1705 h 58"/>
                  <a:gd name="T16" fmla="*/ 2463 w 93"/>
                  <a:gd name="T17" fmla="*/ 2088 h 58"/>
                  <a:gd name="T18" fmla="*/ 2217 w 93"/>
                  <a:gd name="T19" fmla="*/ 2375 h 58"/>
                  <a:gd name="T20" fmla="*/ 1905 w 93"/>
                  <a:gd name="T21" fmla="*/ 2722 h 58"/>
                  <a:gd name="T22" fmla="*/ 1629 w 93"/>
                  <a:gd name="T23" fmla="*/ 2954 h 58"/>
                  <a:gd name="T24" fmla="*/ 1313 w 93"/>
                  <a:gd name="T25" fmla="*/ 3197 h 58"/>
                  <a:gd name="T26" fmla="*/ 1011 w 93"/>
                  <a:gd name="T27" fmla="*/ 3306 h 58"/>
                  <a:gd name="T28" fmla="*/ 635 w 93"/>
                  <a:gd name="T29" fmla="*/ 3306 h 58"/>
                  <a:gd name="T30" fmla="*/ 377 w 93"/>
                  <a:gd name="T31" fmla="*/ 3197 h 58"/>
                  <a:gd name="T32" fmla="*/ 1 w 93"/>
                  <a:gd name="T33" fmla="*/ 2944 h 58"/>
                  <a:gd name="T34" fmla="*/ 0 w 93"/>
                  <a:gd name="T35" fmla="*/ 2903 h 58"/>
                  <a:gd name="T36" fmla="*/ 0 w 93"/>
                  <a:gd name="T37" fmla="*/ 2807 h 58"/>
                  <a:gd name="T38" fmla="*/ 0 w 93"/>
                  <a:gd name="T39" fmla="*/ 2710 h 58"/>
                  <a:gd name="T40" fmla="*/ 1 w 93"/>
                  <a:gd name="T41" fmla="*/ 2507 h 58"/>
                  <a:gd name="T42" fmla="*/ 4 w 93"/>
                  <a:gd name="T43" fmla="*/ 2267 h 58"/>
                  <a:gd name="T44" fmla="*/ 8 w 93"/>
                  <a:gd name="T45" fmla="*/ 1852 h 58"/>
                  <a:gd name="T46" fmla="*/ 490 w 93"/>
                  <a:gd name="T47" fmla="*/ 1496 h 58"/>
                  <a:gd name="T48" fmla="*/ 704 w 93"/>
                  <a:gd name="T49" fmla="*/ 1167 h 58"/>
                  <a:gd name="T50" fmla="*/ 1011 w 93"/>
                  <a:gd name="T51" fmla="*/ 773 h 58"/>
                  <a:gd name="T52" fmla="*/ 1246 w 93"/>
                  <a:gd name="T53" fmla="*/ 509 h 58"/>
                  <a:gd name="T54" fmla="*/ 1468 w 93"/>
                  <a:gd name="T55" fmla="*/ 399 h 58"/>
                  <a:gd name="T56" fmla="*/ 1734 w 93"/>
                  <a:gd name="T57" fmla="*/ 4 h 58"/>
                  <a:gd name="T58" fmla="*/ 1997 w 93"/>
                  <a:gd name="T59" fmla="*/ 3 h 58"/>
                  <a:gd name="T60" fmla="*/ 2230 w 93"/>
                  <a:gd name="T61" fmla="*/ 2 h 58"/>
                  <a:gd name="T62" fmla="*/ 2463 w 93"/>
                  <a:gd name="T63" fmla="*/ 2 h 58"/>
                  <a:gd name="T64" fmla="*/ 2633 w 93"/>
                  <a:gd name="T65" fmla="*/ 0 h 58"/>
                  <a:gd name="T66" fmla="*/ 2881 w 93"/>
                  <a:gd name="T67" fmla="*/ 0 h 58"/>
                  <a:gd name="T68" fmla="*/ 3003 w 93"/>
                  <a:gd name="T69" fmla="*/ 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8"/>
                  <a:gd name="T107" fmla="*/ 93 w 9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8">
                    <a:moveTo>
                      <a:pt x="88" y="0"/>
                    </a:moveTo>
                    <a:lnTo>
                      <a:pt x="92" y="0"/>
                    </a:lnTo>
                    <a:lnTo>
                      <a:pt x="93" y="3"/>
                    </a:lnTo>
                    <a:lnTo>
                      <a:pt x="93" y="6"/>
                    </a:lnTo>
                    <a:lnTo>
                      <a:pt x="92" y="10"/>
                    </a:lnTo>
                    <a:lnTo>
                      <a:pt x="89" y="17"/>
                    </a:lnTo>
                    <a:lnTo>
                      <a:pt x="84" y="22"/>
                    </a:lnTo>
                    <a:lnTo>
                      <a:pt x="79" y="29"/>
                    </a:lnTo>
                    <a:lnTo>
                      <a:pt x="73" y="36"/>
                    </a:lnTo>
                    <a:lnTo>
                      <a:pt x="65" y="41"/>
                    </a:lnTo>
                    <a:lnTo>
                      <a:pt x="57" y="48"/>
                    </a:lnTo>
                    <a:lnTo>
                      <a:pt x="48" y="52"/>
                    </a:lnTo>
                    <a:lnTo>
                      <a:pt x="39" y="55"/>
                    </a:lnTo>
                    <a:lnTo>
                      <a:pt x="29" y="58"/>
                    </a:lnTo>
                    <a:lnTo>
                      <a:pt x="20" y="58"/>
                    </a:lnTo>
                    <a:lnTo>
                      <a:pt x="10" y="55"/>
                    </a:lnTo>
                    <a:lnTo>
                      <a:pt x="1" y="51"/>
                    </a:lnTo>
                    <a:lnTo>
                      <a:pt x="0" y="50"/>
                    </a:lnTo>
                    <a:lnTo>
                      <a:pt x="0" y="49"/>
                    </a:lnTo>
                    <a:lnTo>
                      <a:pt x="0" y="47"/>
                    </a:lnTo>
                    <a:lnTo>
                      <a:pt x="1" y="44"/>
                    </a:lnTo>
                    <a:lnTo>
                      <a:pt x="4" y="39"/>
                    </a:lnTo>
                    <a:lnTo>
                      <a:pt x="8" y="32"/>
                    </a:lnTo>
                    <a:lnTo>
                      <a:pt x="15" y="26"/>
                    </a:lnTo>
                    <a:lnTo>
                      <a:pt x="22" y="20"/>
                    </a:lnTo>
                    <a:lnTo>
                      <a:pt x="29" y="14"/>
                    </a:lnTo>
                    <a:lnTo>
                      <a:pt x="37" y="9"/>
                    </a:lnTo>
                    <a:lnTo>
                      <a:pt x="44" y="6"/>
                    </a:lnTo>
                    <a:lnTo>
                      <a:pt x="52" y="4"/>
                    </a:lnTo>
                    <a:lnTo>
                      <a:pt x="59" y="3"/>
                    </a:lnTo>
                    <a:lnTo>
                      <a:pt x="66" y="2"/>
                    </a:lnTo>
                    <a:lnTo>
                      <a:pt x="73" y="2"/>
                    </a:lnTo>
                    <a:lnTo>
                      <a:pt x="79" y="0"/>
                    </a:lnTo>
                    <a:lnTo>
                      <a:pt x="84"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29" name="Freeform 300"/>
              <p:cNvSpPr>
                <a:spLocks noChangeArrowheads="1"/>
              </p:cNvSpPr>
              <p:nvPr/>
            </p:nvSpPr>
            <p:spPr bwMode="auto">
              <a:xfrm>
                <a:off x="1489" y="4067"/>
                <a:ext cx="97" cy="55"/>
              </a:xfrm>
              <a:custGeom>
                <a:avLst/>
                <a:gdLst>
                  <a:gd name="T0" fmla="*/ 0 w 98"/>
                  <a:gd name="T1" fmla="*/ 1016 h 66"/>
                  <a:gd name="T2" fmla="*/ 448 w 98"/>
                  <a:gd name="T3" fmla="*/ 1122 h 66"/>
                  <a:gd name="T4" fmla="*/ 859 w 98"/>
                  <a:gd name="T5" fmla="*/ 1143 h 66"/>
                  <a:gd name="T6" fmla="*/ 1296 w 98"/>
                  <a:gd name="T7" fmla="*/ 1143 h 66"/>
                  <a:gd name="T8" fmla="*/ 1744 w 98"/>
                  <a:gd name="T9" fmla="*/ 1122 h 66"/>
                  <a:gd name="T10" fmla="*/ 2159 w 98"/>
                  <a:gd name="T11" fmla="*/ 1053 h 66"/>
                  <a:gd name="T12" fmla="*/ 2583 w 98"/>
                  <a:gd name="T13" fmla="*/ 944 h 66"/>
                  <a:gd name="T14" fmla="*/ 2907 w 98"/>
                  <a:gd name="T15" fmla="*/ 853 h 66"/>
                  <a:gd name="T16" fmla="*/ 3276 w 98"/>
                  <a:gd name="T17" fmla="*/ 737 h 66"/>
                  <a:gd name="T18" fmla="*/ 3494 w 98"/>
                  <a:gd name="T19" fmla="*/ 631 h 66"/>
                  <a:gd name="T20" fmla="*/ 3718 w 98"/>
                  <a:gd name="T21" fmla="*/ 512 h 66"/>
                  <a:gd name="T22" fmla="*/ 3955 w 98"/>
                  <a:gd name="T23" fmla="*/ 408 h 66"/>
                  <a:gd name="T24" fmla="*/ 4157 w 98"/>
                  <a:gd name="T25" fmla="*/ 265 h 66"/>
                  <a:gd name="T26" fmla="*/ 4162 w 98"/>
                  <a:gd name="T27" fmla="*/ 183 h 66"/>
                  <a:gd name="T28" fmla="*/ 4162 w 98"/>
                  <a:gd name="T29" fmla="*/ 6 h 66"/>
                  <a:gd name="T30" fmla="*/ 3955 w 98"/>
                  <a:gd name="T31" fmla="*/ 0 h 66"/>
                  <a:gd name="T32" fmla="*/ 3718 w 98"/>
                  <a:gd name="T33" fmla="*/ 0 h 66"/>
                  <a:gd name="T34" fmla="*/ 3785 w 98"/>
                  <a:gd name="T35" fmla="*/ 161 h 66"/>
                  <a:gd name="T36" fmla="*/ 3908 w 98"/>
                  <a:gd name="T37" fmla="*/ 161 h 66"/>
                  <a:gd name="T38" fmla="*/ 3785 w 98"/>
                  <a:gd name="T39" fmla="*/ 148 h 66"/>
                  <a:gd name="T40" fmla="*/ 3785 w 98"/>
                  <a:gd name="T41" fmla="*/ 161 h 66"/>
                  <a:gd name="T42" fmla="*/ 3718 w 98"/>
                  <a:gd name="T43" fmla="*/ 211 h 66"/>
                  <a:gd name="T44" fmla="*/ 3678 w 98"/>
                  <a:gd name="T45" fmla="*/ 307 h 66"/>
                  <a:gd name="T46" fmla="*/ 3480 w 98"/>
                  <a:gd name="T47" fmla="*/ 410 h 66"/>
                  <a:gd name="T48" fmla="*/ 3279 w 98"/>
                  <a:gd name="T49" fmla="*/ 512 h 66"/>
                  <a:gd name="T50" fmla="*/ 2986 w 98"/>
                  <a:gd name="T51" fmla="*/ 631 h 66"/>
                  <a:gd name="T52" fmla="*/ 2660 w 98"/>
                  <a:gd name="T53" fmla="*/ 731 h 66"/>
                  <a:gd name="T54" fmla="*/ 2353 w 98"/>
                  <a:gd name="T55" fmla="*/ 816 h 66"/>
                  <a:gd name="T56" fmla="*/ 1973 w 98"/>
                  <a:gd name="T57" fmla="*/ 908 h 66"/>
                  <a:gd name="T58" fmla="*/ 1647 w 98"/>
                  <a:gd name="T59" fmla="*/ 944 h 66"/>
                  <a:gd name="T60" fmla="*/ 1264 w 98"/>
                  <a:gd name="T61" fmla="*/ 988 h 66"/>
                  <a:gd name="T62" fmla="*/ 912 w 98"/>
                  <a:gd name="T63" fmla="*/ 988 h 66"/>
                  <a:gd name="T64" fmla="*/ 504 w 98"/>
                  <a:gd name="T65" fmla="*/ 944 h 66"/>
                  <a:gd name="T66" fmla="*/ 4 w 98"/>
                  <a:gd name="T67" fmla="*/ 878 h 66"/>
                  <a:gd name="T68" fmla="*/ 0 w 98"/>
                  <a:gd name="T69" fmla="*/ 1016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9"/>
                    </a:moveTo>
                    <a:lnTo>
                      <a:pt x="10" y="64"/>
                    </a:lnTo>
                    <a:lnTo>
                      <a:pt x="21" y="66"/>
                    </a:lnTo>
                    <a:lnTo>
                      <a:pt x="31" y="66"/>
                    </a:lnTo>
                    <a:lnTo>
                      <a:pt x="41" y="64"/>
                    </a:lnTo>
                    <a:lnTo>
                      <a:pt x="51" y="60"/>
                    </a:lnTo>
                    <a:lnTo>
                      <a:pt x="60" y="55"/>
                    </a:lnTo>
                    <a:lnTo>
                      <a:pt x="68" y="49"/>
                    </a:lnTo>
                    <a:lnTo>
                      <a:pt x="76" y="43"/>
                    </a:lnTo>
                    <a:lnTo>
                      <a:pt x="83" y="36"/>
                    </a:lnTo>
                    <a:lnTo>
                      <a:pt x="89" y="30"/>
                    </a:lnTo>
                    <a:lnTo>
                      <a:pt x="94" y="23"/>
                    </a:lnTo>
                    <a:lnTo>
                      <a:pt x="97" y="16"/>
                    </a:lnTo>
                    <a:lnTo>
                      <a:pt x="98" y="11"/>
                    </a:lnTo>
                    <a:lnTo>
                      <a:pt x="98" y="6"/>
                    </a:lnTo>
                    <a:lnTo>
                      <a:pt x="94" y="0"/>
                    </a:lnTo>
                    <a:lnTo>
                      <a:pt x="89" y="0"/>
                    </a:lnTo>
                    <a:lnTo>
                      <a:pt x="90" y="9"/>
                    </a:lnTo>
                    <a:lnTo>
                      <a:pt x="91" y="9"/>
                    </a:lnTo>
                    <a:lnTo>
                      <a:pt x="90" y="8"/>
                    </a:lnTo>
                    <a:lnTo>
                      <a:pt x="90" y="9"/>
                    </a:lnTo>
                    <a:lnTo>
                      <a:pt x="89" y="13"/>
                    </a:lnTo>
                    <a:lnTo>
                      <a:pt x="86" y="18"/>
                    </a:lnTo>
                    <a:lnTo>
                      <a:pt x="82" y="24"/>
                    </a:lnTo>
                    <a:lnTo>
                      <a:pt x="77" y="30"/>
                    </a:lnTo>
                    <a:lnTo>
                      <a:pt x="71" y="36"/>
                    </a:lnTo>
                    <a:lnTo>
                      <a:pt x="63" y="42"/>
                    </a:lnTo>
                    <a:lnTo>
                      <a:pt x="56" y="47"/>
                    </a:lnTo>
                    <a:lnTo>
                      <a:pt x="47" y="52"/>
                    </a:lnTo>
                    <a:lnTo>
                      <a:pt x="39" y="55"/>
                    </a:lnTo>
                    <a:lnTo>
                      <a:pt x="30" y="57"/>
                    </a:lnTo>
                    <a:lnTo>
                      <a:pt x="22" y="57"/>
                    </a:lnTo>
                    <a:lnTo>
                      <a:pt x="12" y="55"/>
                    </a:lnTo>
                    <a:lnTo>
                      <a:pt x="4" y="51"/>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30" name="Freeform 301"/>
              <p:cNvSpPr>
                <a:spLocks noChangeArrowheads="1"/>
              </p:cNvSpPr>
              <p:nvPr/>
            </p:nvSpPr>
            <p:spPr bwMode="auto">
              <a:xfrm>
                <a:off x="1484" y="4077"/>
                <a:ext cx="41" cy="50"/>
              </a:xfrm>
              <a:custGeom>
                <a:avLst/>
                <a:gdLst>
                  <a:gd name="T0" fmla="*/ 2399 w 44"/>
                  <a:gd name="T1" fmla="*/ 0 h 50"/>
                  <a:gd name="T2" fmla="*/ 1841 w 44"/>
                  <a:gd name="T3" fmla="*/ 82 h 50"/>
                  <a:gd name="T4" fmla="*/ 1415 w 44"/>
                  <a:gd name="T5" fmla="*/ 3501 h 50"/>
                  <a:gd name="T6" fmla="*/ 891 w 44"/>
                  <a:gd name="T7" fmla="*/ 5543 h 50"/>
                  <a:gd name="T8" fmla="*/ 601 w 44"/>
                  <a:gd name="T9" fmla="*/ 8131 h 50"/>
                  <a:gd name="T10" fmla="*/ 5 w 44"/>
                  <a:gd name="T11" fmla="*/ 10763 h 50"/>
                  <a:gd name="T12" fmla="*/ 2 w 44"/>
                  <a:gd name="T13" fmla="*/ 12263 h 50"/>
                  <a:gd name="T14" fmla="*/ 0 w 44"/>
                  <a:gd name="T15" fmla="*/ 13247 h 50"/>
                  <a:gd name="T16" fmla="*/ 0 w 44"/>
                  <a:gd name="T17" fmla="*/ 14647 h 50"/>
                  <a:gd name="T18" fmla="*/ 2 w 44"/>
                  <a:gd name="T19" fmla="*/ 15726 h 50"/>
                  <a:gd name="T20" fmla="*/ 4 w 44"/>
                  <a:gd name="T21" fmla="*/ 16688 h 50"/>
                  <a:gd name="T22" fmla="*/ 526 w 44"/>
                  <a:gd name="T23" fmla="*/ 13947 h 50"/>
                  <a:gd name="T24" fmla="*/ 562 w 44"/>
                  <a:gd name="T25" fmla="*/ 14315 h 50"/>
                  <a:gd name="T26" fmla="*/ 562 w 44"/>
                  <a:gd name="T27" fmla="*/ 14647 h 50"/>
                  <a:gd name="T28" fmla="*/ 562 w 44"/>
                  <a:gd name="T29" fmla="*/ 14315 h 50"/>
                  <a:gd name="T30" fmla="*/ 601 w 44"/>
                  <a:gd name="T31" fmla="*/ 13947 h 50"/>
                  <a:gd name="T32" fmla="*/ 685 w 44"/>
                  <a:gd name="T33" fmla="*/ 11966 h 50"/>
                  <a:gd name="T34" fmla="*/ 891 w 44"/>
                  <a:gd name="T35" fmla="*/ 10257 h 50"/>
                  <a:gd name="T36" fmla="*/ 1367 w 44"/>
                  <a:gd name="T37" fmla="*/ 7904 h 50"/>
                  <a:gd name="T38" fmla="*/ 1666 w 44"/>
                  <a:gd name="T39" fmla="*/ 5977 h 50"/>
                  <a:gd name="T40" fmla="*/ 2102 w 44"/>
                  <a:gd name="T41" fmla="*/ 4080 h 50"/>
                  <a:gd name="T42" fmla="*/ 2562 w 44"/>
                  <a:gd name="T43" fmla="*/ 2995 h 50"/>
                  <a:gd name="T44" fmla="*/ 2399 w 44"/>
                  <a:gd name="T45" fmla="*/ 0 h 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4"/>
                  <a:gd name="T70" fmla="*/ 0 h 50"/>
                  <a:gd name="T71" fmla="*/ 44 w 44"/>
                  <a:gd name="T72" fmla="*/ 50 h 5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4" h="50">
                    <a:moveTo>
                      <a:pt x="41" y="0"/>
                    </a:moveTo>
                    <a:lnTo>
                      <a:pt x="32" y="5"/>
                    </a:lnTo>
                    <a:lnTo>
                      <a:pt x="24" y="11"/>
                    </a:lnTo>
                    <a:lnTo>
                      <a:pt x="16" y="17"/>
                    </a:lnTo>
                    <a:lnTo>
                      <a:pt x="10" y="25"/>
                    </a:lnTo>
                    <a:lnTo>
                      <a:pt x="5" y="32"/>
                    </a:lnTo>
                    <a:lnTo>
                      <a:pt x="2" y="37"/>
                    </a:lnTo>
                    <a:lnTo>
                      <a:pt x="0" y="40"/>
                    </a:lnTo>
                    <a:lnTo>
                      <a:pt x="0" y="44"/>
                    </a:lnTo>
                    <a:lnTo>
                      <a:pt x="2" y="47"/>
                    </a:lnTo>
                    <a:lnTo>
                      <a:pt x="4" y="50"/>
                    </a:lnTo>
                    <a:lnTo>
                      <a:pt x="8" y="42"/>
                    </a:lnTo>
                    <a:lnTo>
                      <a:pt x="9" y="43"/>
                    </a:lnTo>
                    <a:lnTo>
                      <a:pt x="9" y="44"/>
                    </a:lnTo>
                    <a:lnTo>
                      <a:pt x="9" y="43"/>
                    </a:lnTo>
                    <a:lnTo>
                      <a:pt x="10" y="42"/>
                    </a:lnTo>
                    <a:lnTo>
                      <a:pt x="12" y="36"/>
                    </a:lnTo>
                    <a:lnTo>
                      <a:pt x="16" y="31"/>
                    </a:lnTo>
                    <a:lnTo>
                      <a:pt x="23" y="24"/>
                    </a:lnTo>
                    <a:lnTo>
                      <a:pt x="29" y="18"/>
                    </a:lnTo>
                    <a:lnTo>
                      <a:pt x="36" y="13"/>
                    </a:lnTo>
                    <a:lnTo>
                      <a:pt x="44" y="9"/>
                    </a:lnTo>
                    <a:lnTo>
                      <a:pt x="41"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31" name="Freeform 302"/>
              <p:cNvSpPr>
                <a:spLocks noChangeArrowheads="1"/>
              </p:cNvSpPr>
              <p:nvPr/>
            </p:nvSpPr>
            <p:spPr bwMode="auto">
              <a:xfrm>
                <a:off x="1528" y="4067"/>
                <a:ext cx="50" cy="14"/>
              </a:xfrm>
              <a:custGeom>
                <a:avLst/>
                <a:gdLst>
                  <a:gd name="T0" fmla="*/ 1539 w 53"/>
                  <a:gd name="T1" fmla="*/ 0 h 18"/>
                  <a:gd name="T2" fmla="*/ 1401 w 53"/>
                  <a:gd name="T3" fmla="*/ 0 h 18"/>
                  <a:gd name="T4" fmla="*/ 1293 w 53"/>
                  <a:gd name="T5" fmla="*/ 0 h 18"/>
                  <a:gd name="T6" fmla="*/ 1095 w 53"/>
                  <a:gd name="T7" fmla="*/ 1 h 18"/>
                  <a:gd name="T8" fmla="*/ 889 w 53"/>
                  <a:gd name="T9" fmla="*/ 1 h 18"/>
                  <a:gd name="T10" fmla="*/ 667 w 53"/>
                  <a:gd name="T11" fmla="*/ 2 h 18"/>
                  <a:gd name="T12" fmla="*/ 407 w 53"/>
                  <a:gd name="T13" fmla="*/ 2 h 18"/>
                  <a:gd name="T14" fmla="*/ 7 w 53"/>
                  <a:gd name="T15" fmla="*/ 1738 h 18"/>
                  <a:gd name="T16" fmla="*/ 0 w 53"/>
                  <a:gd name="T17" fmla="*/ 2383 h 18"/>
                  <a:gd name="T18" fmla="*/ 3 w 53"/>
                  <a:gd name="T19" fmla="*/ 4984 h 18"/>
                  <a:gd name="T20" fmla="*/ 325 w 53"/>
                  <a:gd name="T21" fmla="*/ 4037 h 18"/>
                  <a:gd name="T22" fmla="*/ 480 w 53"/>
                  <a:gd name="T23" fmla="*/ 3270 h 18"/>
                  <a:gd name="T24" fmla="*/ 706 w 53"/>
                  <a:gd name="T25" fmla="*/ 2943 h 18"/>
                  <a:gd name="T26" fmla="*/ 929 w 53"/>
                  <a:gd name="T27" fmla="*/ 2649 h 18"/>
                  <a:gd name="T28" fmla="*/ 1106 w 53"/>
                  <a:gd name="T29" fmla="*/ 2649 h 18"/>
                  <a:gd name="T30" fmla="*/ 1293 w 53"/>
                  <a:gd name="T31" fmla="*/ 2649 h 18"/>
                  <a:gd name="T32" fmla="*/ 1443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7" y="0"/>
                    </a:lnTo>
                    <a:lnTo>
                      <a:pt x="43" y="0"/>
                    </a:lnTo>
                    <a:lnTo>
                      <a:pt x="37" y="1"/>
                    </a:lnTo>
                    <a:lnTo>
                      <a:pt x="30" y="1"/>
                    </a:lnTo>
                    <a:lnTo>
                      <a:pt x="23" y="2"/>
                    </a:lnTo>
                    <a:lnTo>
                      <a:pt x="14" y="3"/>
                    </a:lnTo>
                    <a:lnTo>
                      <a:pt x="7" y="6"/>
                    </a:lnTo>
                    <a:lnTo>
                      <a:pt x="0" y="9"/>
                    </a:lnTo>
                    <a:lnTo>
                      <a:pt x="3" y="18"/>
                    </a:lnTo>
                    <a:lnTo>
                      <a:pt x="10" y="14"/>
                    </a:lnTo>
                    <a:lnTo>
                      <a:pt x="17" y="12"/>
                    </a:lnTo>
                    <a:lnTo>
                      <a:pt x="24" y="11"/>
                    </a:lnTo>
                    <a:lnTo>
                      <a:pt x="31" y="10"/>
                    </a:lnTo>
                    <a:lnTo>
                      <a:pt x="38" y="10"/>
                    </a:lnTo>
                    <a:lnTo>
                      <a:pt x="43" y="10"/>
                    </a:lnTo>
                    <a:lnTo>
                      <a:pt x="48"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32" name="Freeform 303"/>
              <p:cNvSpPr>
                <a:spLocks noChangeArrowheads="1"/>
              </p:cNvSpPr>
              <p:nvPr/>
            </p:nvSpPr>
            <p:spPr bwMode="auto">
              <a:xfrm>
                <a:off x="4806" y="4074"/>
                <a:ext cx="92" cy="51"/>
              </a:xfrm>
              <a:custGeom>
                <a:avLst/>
                <a:gdLst>
                  <a:gd name="T0" fmla="*/ 3003 w 93"/>
                  <a:gd name="T1" fmla="*/ 1882 h 57"/>
                  <a:gd name="T2" fmla="*/ 3082 w 93"/>
                  <a:gd name="T3" fmla="*/ 1821 h 57"/>
                  <a:gd name="T4" fmla="*/ 3164 w 93"/>
                  <a:gd name="T5" fmla="*/ 1789 h 57"/>
                  <a:gd name="T6" fmla="*/ 3164 w 93"/>
                  <a:gd name="T7" fmla="*/ 1673 h 57"/>
                  <a:gd name="T8" fmla="*/ 3082 w 93"/>
                  <a:gd name="T9" fmla="*/ 1483 h 57"/>
                  <a:gd name="T10" fmla="*/ 3036 w 93"/>
                  <a:gd name="T11" fmla="*/ 1296 h 57"/>
                  <a:gd name="T12" fmla="*/ 2882 w 93"/>
                  <a:gd name="T13" fmla="*/ 1123 h 57"/>
                  <a:gd name="T14" fmla="*/ 2733 w 93"/>
                  <a:gd name="T15" fmla="*/ 914 h 57"/>
                  <a:gd name="T16" fmla="*/ 2463 w 93"/>
                  <a:gd name="T17" fmla="*/ 699 h 57"/>
                  <a:gd name="T18" fmla="*/ 2230 w 93"/>
                  <a:gd name="T19" fmla="*/ 466 h 57"/>
                  <a:gd name="T20" fmla="*/ 1905 w 93"/>
                  <a:gd name="T21" fmla="*/ 308 h 57"/>
                  <a:gd name="T22" fmla="*/ 1645 w 93"/>
                  <a:gd name="T23" fmla="*/ 4 h 57"/>
                  <a:gd name="T24" fmla="*/ 1313 w 93"/>
                  <a:gd name="T25" fmla="*/ 2 h 57"/>
                  <a:gd name="T26" fmla="*/ 1019 w 93"/>
                  <a:gd name="T27" fmla="*/ 0 h 57"/>
                  <a:gd name="T28" fmla="*/ 635 w 93"/>
                  <a:gd name="T29" fmla="*/ 0 h 57"/>
                  <a:gd name="T30" fmla="*/ 398 w 93"/>
                  <a:gd name="T31" fmla="*/ 2 h 57"/>
                  <a:gd name="T32" fmla="*/ 1 w 93"/>
                  <a:gd name="T33" fmla="*/ 14 h 57"/>
                  <a:gd name="T34" fmla="*/ 0 w 93"/>
                  <a:gd name="T35" fmla="*/ 15 h 57"/>
                  <a:gd name="T36" fmla="*/ 0 w 93"/>
                  <a:gd name="T37" fmla="*/ 289 h 57"/>
                  <a:gd name="T38" fmla="*/ 0 w 93"/>
                  <a:gd name="T39" fmla="*/ 332 h 57"/>
                  <a:gd name="T40" fmla="*/ 1 w 93"/>
                  <a:gd name="T41" fmla="*/ 404 h 57"/>
                  <a:gd name="T42" fmla="*/ 4 w 93"/>
                  <a:gd name="T43" fmla="*/ 567 h 57"/>
                  <a:gd name="T44" fmla="*/ 9 w 93"/>
                  <a:gd name="T45" fmla="*/ 797 h 57"/>
                  <a:gd name="T46" fmla="*/ 490 w 93"/>
                  <a:gd name="T47" fmla="*/ 979 h 57"/>
                  <a:gd name="T48" fmla="*/ 704 w 93"/>
                  <a:gd name="T49" fmla="*/ 1208 h 57"/>
                  <a:gd name="T50" fmla="*/ 1019 w 93"/>
                  <a:gd name="T51" fmla="*/ 1373 h 57"/>
                  <a:gd name="T52" fmla="*/ 1246 w 93"/>
                  <a:gd name="T53" fmla="*/ 1573 h 57"/>
                  <a:gd name="T54" fmla="*/ 1537 w 93"/>
                  <a:gd name="T55" fmla="*/ 1673 h 57"/>
                  <a:gd name="T56" fmla="*/ 1734 w 93"/>
                  <a:gd name="T57" fmla="*/ 1702 h 57"/>
                  <a:gd name="T58" fmla="*/ 2008 w 93"/>
                  <a:gd name="T59" fmla="*/ 1789 h 57"/>
                  <a:gd name="T60" fmla="*/ 2251 w 93"/>
                  <a:gd name="T61" fmla="*/ 1789 h 57"/>
                  <a:gd name="T62" fmla="*/ 2463 w 93"/>
                  <a:gd name="T63" fmla="*/ 1821 h 57"/>
                  <a:gd name="T64" fmla="*/ 2733 w 93"/>
                  <a:gd name="T65" fmla="*/ 1821 h 57"/>
                  <a:gd name="T66" fmla="*/ 2882 w 93"/>
                  <a:gd name="T67" fmla="*/ 1821 h 57"/>
                  <a:gd name="T68" fmla="*/ 3003 w 93"/>
                  <a:gd name="T69" fmla="*/ 1882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57"/>
                    </a:moveTo>
                    <a:lnTo>
                      <a:pt x="92" y="56"/>
                    </a:lnTo>
                    <a:lnTo>
                      <a:pt x="93" y="54"/>
                    </a:lnTo>
                    <a:lnTo>
                      <a:pt x="93" y="50"/>
                    </a:lnTo>
                    <a:lnTo>
                      <a:pt x="92" y="46"/>
                    </a:lnTo>
                    <a:lnTo>
                      <a:pt x="89" y="40"/>
                    </a:lnTo>
                    <a:lnTo>
                      <a:pt x="85" y="34"/>
                    </a:lnTo>
                    <a:lnTo>
                      <a:pt x="80" y="28"/>
                    </a:lnTo>
                    <a:lnTo>
                      <a:pt x="73" y="21"/>
                    </a:lnTo>
                    <a:lnTo>
                      <a:pt x="66" y="15"/>
                    </a:lnTo>
                    <a:lnTo>
                      <a:pt x="57" y="9"/>
                    </a:lnTo>
                    <a:lnTo>
                      <a:pt x="49" y="5"/>
                    </a:lnTo>
                    <a:lnTo>
                      <a:pt x="39" y="2"/>
                    </a:lnTo>
                    <a:lnTo>
                      <a:pt x="30" y="0"/>
                    </a:lnTo>
                    <a:lnTo>
                      <a:pt x="20" y="0"/>
                    </a:lnTo>
                    <a:lnTo>
                      <a:pt x="11" y="2"/>
                    </a:lnTo>
                    <a:lnTo>
                      <a:pt x="1" y="6"/>
                    </a:lnTo>
                    <a:lnTo>
                      <a:pt x="0" y="7"/>
                    </a:lnTo>
                    <a:lnTo>
                      <a:pt x="0" y="8"/>
                    </a:lnTo>
                    <a:lnTo>
                      <a:pt x="0" y="10"/>
                    </a:lnTo>
                    <a:lnTo>
                      <a:pt x="1" y="13"/>
                    </a:lnTo>
                    <a:lnTo>
                      <a:pt x="4" y="18"/>
                    </a:lnTo>
                    <a:lnTo>
                      <a:pt x="9" y="24"/>
                    </a:lnTo>
                    <a:lnTo>
                      <a:pt x="15" y="30"/>
                    </a:lnTo>
                    <a:lnTo>
                      <a:pt x="22" y="37"/>
                    </a:lnTo>
                    <a:lnTo>
                      <a:pt x="30" y="42"/>
                    </a:lnTo>
                    <a:lnTo>
                      <a:pt x="37" y="48"/>
                    </a:lnTo>
                    <a:lnTo>
                      <a:pt x="45" y="50"/>
                    </a:lnTo>
                    <a:lnTo>
                      <a:pt x="52" y="52"/>
                    </a:lnTo>
                    <a:lnTo>
                      <a:pt x="60" y="54"/>
                    </a:lnTo>
                    <a:lnTo>
                      <a:pt x="67" y="54"/>
                    </a:lnTo>
                    <a:lnTo>
                      <a:pt x="73" y="56"/>
                    </a:lnTo>
                    <a:lnTo>
                      <a:pt x="80" y="56"/>
                    </a:lnTo>
                    <a:lnTo>
                      <a:pt x="85" y="56"/>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33" name="Freeform 304"/>
              <p:cNvSpPr>
                <a:spLocks noChangeArrowheads="1"/>
              </p:cNvSpPr>
              <p:nvPr/>
            </p:nvSpPr>
            <p:spPr bwMode="auto">
              <a:xfrm>
                <a:off x="4806" y="4071"/>
                <a:ext cx="99" cy="55"/>
              </a:xfrm>
              <a:custGeom>
                <a:avLst/>
                <a:gdLst>
                  <a:gd name="T0" fmla="*/ 4 w 99"/>
                  <a:gd name="T1" fmla="*/ 228 h 66"/>
                  <a:gd name="T2" fmla="*/ 759 w 99"/>
                  <a:gd name="T3" fmla="*/ 183 h 66"/>
                  <a:gd name="T4" fmla="*/ 1215 w 99"/>
                  <a:gd name="T5" fmla="*/ 161 h 66"/>
                  <a:gd name="T6" fmla="*/ 1727 w 99"/>
                  <a:gd name="T7" fmla="*/ 161 h 66"/>
                  <a:gd name="T8" fmla="*/ 2186 w 99"/>
                  <a:gd name="T9" fmla="*/ 183 h 66"/>
                  <a:gd name="T10" fmla="*/ 2692 w 99"/>
                  <a:gd name="T11" fmla="*/ 228 h 66"/>
                  <a:gd name="T12" fmla="*/ 3160 w 99"/>
                  <a:gd name="T13" fmla="*/ 331 h 66"/>
                  <a:gd name="T14" fmla="*/ 3612 w 99"/>
                  <a:gd name="T15" fmla="*/ 408 h 66"/>
                  <a:gd name="T16" fmla="*/ 3999 w 99"/>
                  <a:gd name="T17" fmla="*/ 512 h 66"/>
                  <a:gd name="T18" fmla="*/ 4358 w 99"/>
                  <a:gd name="T19" fmla="*/ 610 h 66"/>
                  <a:gd name="T20" fmla="*/ 4694 w 99"/>
                  <a:gd name="T21" fmla="*/ 731 h 66"/>
                  <a:gd name="T22" fmla="*/ 4903 w 99"/>
                  <a:gd name="T23" fmla="*/ 816 h 66"/>
                  <a:gd name="T24" fmla="*/ 5056 w 99"/>
                  <a:gd name="T25" fmla="*/ 918 h 66"/>
                  <a:gd name="T26" fmla="*/ 5059 w 99"/>
                  <a:gd name="T27" fmla="*/ 978 h 66"/>
                  <a:gd name="T28" fmla="*/ 5059 w 99"/>
                  <a:gd name="T29" fmla="*/ 988 h 66"/>
                  <a:gd name="T30" fmla="*/ 5141 w 99"/>
                  <a:gd name="T31" fmla="*/ 988 h 66"/>
                  <a:gd name="T32" fmla="*/ 5059 w 99"/>
                  <a:gd name="T33" fmla="*/ 988 h 66"/>
                  <a:gd name="T34" fmla="*/ 5056 w 99"/>
                  <a:gd name="T35" fmla="*/ 1143 h 66"/>
                  <a:gd name="T36" fmla="*/ 5363 w 99"/>
                  <a:gd name="T37" fmla="*/ 1133 h 66"/>
                  <a:gd name="T38" fmla="*/ 5601 w 99"/>
                  <a:gd name="T39" fmla="*/ 1062 h 66"/>
                  <a:gd name="T40" fmla="*/ 5601 w 99"/>
                  <a:gd name="T41" fmla="*/ 944 h 66"/>
                  <a:gd name="T42" fmla="*/ 5515 w 99"/>
                  <a:gd name="T43" fmla="*/ 844 h 66"/>
                  <a:gd name="T44" fmla="*/ 5363 w 99"/>
                  <a:gd name="T45" fmla="*/ 737 h 66"/>
                  <a:gd name="T46" fmla="*/ 5056 w 99"/>
                  <a:gd name="T47" fmla="*/ 631 h 66"/>
                  <a:gd name="T48" fmla="*/ 4767 w 99"/>
                  <a:gd name="T49" fmla="*/ 512 h 66"/>
                  <a:gd name="T50" fmla="*/ 4358 w 99"/>
                  <a:gd name="T51" fmla="*/ 408 h 66"/>
                  <a:gd name="T52" fmla="*/ 3874 w 99"/>
                  <a:gd name="T53" fmla="*/ 285 h 66"/>
                  <a:gd name="T54" fmla="*/ 3443 w 99"/>
                  <a:gd name="T55" fmla="*/ 170 h 66"/>
                  <a:gd name="T56" fmla="*/ 2932 w 99"/>
                  <a:gd name="T57" fmla="*/ 6 h 66"/>
                  <a:gd name="T58" fmla="*/ 2458 w 99"/>
                  <a:gd name="T59" fmla="*/ 2 h 66"/>
                  <a:gd name="T60" fmla="*/ 1781 w 99"/>
                  <a:gd name="T61" fmla="*/ 0 h 66"/>
                  <a:gd name="T62" fmla="*/ 1146 w 99"/>
                  <a:gd name="T63" fmla="*/ 0 h 66"/>
                  <a:gd name="T64" fmla="*/ 637 w 99"/>
                  <a:gd name="T65" fmla="*/ 2 h 66"/>
                  <a:gd name="T66" fmla="*/ 0 w 99"/>
                  <a:gd name="T67" fmla="*/ 137 h 66"/>
                  <a:gd name="T68" fmla="*/ 4 w 99"/>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4" y="14"/>
                    </a:moveTo>
                    <a:lnTo>
                      <a:pt x="14" y="11"/>
                    </a:lnTo>
                    <a:lnTo>
                      <a:pt x="22" y="9"/>
                    </a:lnTo>
                    <a:lnTo>
                      <a:pt x="31" y="9"/>
                    </a:lnTo>
                    <a:lnTo>
                      <a:pt x="39" y="11"/>
                    </a:lnTo>
                    <a:lnTo>
                      <a:pt x="48" y="14"/>
                    </a:lnTo>
                    <a:lnTo>
                      <a:pt x="56" y="19"/>
                    </a:lnTo>
                    <a:lnTo>
                      <a:pt x="64" y="23"/>
                    </a:lnTo>
                    <a:lnTo>
                      <a:pt x="71" y="30"/>
                    </a:lnTo>
                    <a:lnTo>
                      <a:pt x="77" y="35"/>
                    </a:lnTo>
                    <a:lnTo>
                      <a:pt x="83" y="42"/>
                    </a:lnTo>
                    <a:lnTo>
                      <a:pt x="87" y="47"/>
                    </a:lnTo>
                    <a:lnTo>
                      <a:pt x="89" y="53"/>
                    </a:lnTo>
                    <a:lnTo>
                      <a:pt x="90" y="56"/>
                    </a:lnTo>
                    <a:lnTo>
                      <a:pt x="90" y="57"/>
                    </a:lnTo>
                    <a:lnTo>
                      <a:pt x="91" y="57"/>
                    </a:lnTo>
                    <a:lnTo>
                      <a:pt x="90" y="57"/>
                    </a:lnTo>
                    <a:lnTo>
                      <a:pt x="89" y="66"/>
                    </a:lnTo>
                    <a:lnTo>
                      <a:pt x="94" y="65"/>
                    </a:lnTo>
                    <a:lnTo>
                      <a:pt x="99" y="61"/>
                    </a:lnTo>
                    <a:lnTo>
                      <a:pt x="99" y="55"/>
                    </a:lnTo>
                    <a:lnTo>
                      <a:pt x="98" y="48"/>
                    </a:lnTo>
                    <a:lnTo>
                      <a:pt x="94" y="43"/>
                    </a:lnTo>
                    <a:lnTo>
                      <a:pt x="89" y="36"/>
                    </a:lnTo>
                    <a:lnTo>
                      <a:pt x="84" y="30"/>
                    </a:lnTo>
                    <a:lnTo>
                      <a:pt x="77" y="23"/>
                    </a:lnTo>
                    <a:lnTo>
                      <a:pt x="69" y="17"/>
                    </a:lnTo>
                    <a:lnTo>
                      <a:pt x="61" y="10"/>
                    </a:lnTo>
                    <a:lnTo>
                      <a:pt x="52" y="6"/>
                    </a:lnTo>
                    <a:lnTo>
                      <a:pt x="43" y="2"/>
                    </a:lnTo>
                    <a:lnTo>
                      <a:pt x="32" y="0"/>
                    </a:lnTo>
                    <a:lnTo>
                      <a:pt x="21" y="0"/>
                    </a:lnTo>
                    <a:lnTo>
                      <a:pt x="11"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34" name="Freeform 305"/>
              <p:cNvSpPr>
                <a:spLocks noChangeArrowheads="1"/>
              </p:cNvSpPr>
              <p:nvPr/>
            </p:nvSpPr>
            <p:spPr bwMode="auto">
              <a:xfrm>
                <a:off x="4803" y="4077"/>
                <a:ext cx="39" cy="48"/>
              </a:xfrm>
              <a:custGeom>
                <a:avLst/>
                <a:gdLst>
                  <a:gd name="T0" fmla="*/ 508 w 43"/>
                  <a:gd name="T1" fmla="*/ 13011 h 49"/>
                  <a:gd name="T2" fmla="*/ 434 w 43"/>
                  <a:gd name="T3" fmla="*/ 11744 h 49"/>
                  <a:gd name="T4" fmla="*/ 338 w 43"/>
                  <a:gd name="T5" fmla="*/ 10299 h 49"/>
                  <a:gd name="T6" fmla="*/ 245 w 43"/>
                  <a:gd name="T7" fmla="*/ 7929 h 49"/>
                  <a:gd name="T8" fmla="*/ 189 w 43"/>
                  <a:gd name="T9" fmla="*/ 6262 h 49"/>
                  <a:gd name="T10" fmla="*/ 156 w 43"/>
                  <a:gd name="T11" fmla="*/ 3937 h 49"/>
                  <a:gd name="T12" fmla="*/ 5 w 43"/>
                  <a:gd name="T13" fmla="*/ 2643 h 49"/>
                  <a:gd name="T14" fmla="*/ 5 w 43"/>
                  <a:gd name="T15" fmla="*/ 2459 h 49"/>
                  <a:gd name="T16" fmla="*/ 5 w 43"/>
                  <a:gd name="T17" fmla="*/ 82 h 49"/>
                  <a:gd name="T18" fmla="*/ 5 w 43"/>
                  <a:gd name="T19" fmla="*/ 2459 h 49"/>
                  <a:gd name="T20" fmla="*/ 5 w 43"/>
                  <a:gd name="T21" fmla="*/ 2459 h 49"/>
                  <a:gd name="T22" fmla="*/ 3 w 43"/>
                  <a:gd name="T23" fmla="*/ 0 h 49"/>
                  <a:gd name="T24" fmla="*/ 1 w 43"/>
                  <a:gd name="T25" fmla="*/ 3 h 49"/>
                  <a:gd name="T26" fmla="*/ 0 w 43"/>
                  <a:gd name="T27" fmla="*/ 82 h 49"/>
                  <a:gd name="T28" fmla="*/ 0 w 43"/>
                  <a:gd name="T29" fmla="*/ 3096 h 49"/>
                  <a:gd name="T30" fmla="*/ 1 w 43"/>
                  <a:gd name="T31" fmla="*/ 3937 h 49"/>
                  <a:gd name="T32" fmla="*/ 4 w 43"/>
                  <a:gd name="T33" fmla="*/ 5807 h 49"/>
                  <a:gd name="T34" fmla="*/ 5 w 43"/>
                  <a:gd name="T35" fmla="*/ 7929 h 49"/>
                  <a:gd name="T36" fmla="*/ 189 w 43"/>
                  <a:gd name="T37" fmla="*/ 10299 h 49"/>
                  <a:gd name="T38" fmla="*/ 258 w 43"/>
                  <a:gd name="T39" fmla="*/ 12028 h 49"/>
                  <a:gd name="T40" fmla="*/ 387 w 43"/>
                  <a:gd name="T41" fmla="*/ 14256 h 49"/>
                  <a:gd name="T42" fmla="*/ 477 w 43"/>
                  <a:gd name="T43" fmla="*/ 15430 h 49"/>
                  <a:gd name="T44" fmla="*/ 508 w 43"/>
                  <a:gd name="T45" fmla="*/ 13011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49"/>
                  <a:gd name="T71" fmla="*/ 43 w 43"/>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49">
                    <a:moveTo>
                      <a:pt x="43" y="41"/>
                    </a:moveTo>
                    <a:lnTo>
                      <a:pt x="36" y="37"/>
                    </a:lnTo>
                    <a:lnTo>
                      <a:pt x="29" y="32"/>
                    </a:lnTo>
                    <a:lnTo>
                      <a:pt x="22" y="25"/>
                    </a:lnTo>
                    <a:lnTo>
                      <a:pt x="16" y="19"/>
                    </a:lnTo>
                    <a:lnTo>
                      <a:pt x="12" y="13"/>
                    </a:lnTo>
                    <a:lnTo>
                      <a:pt x="10" y="8"/>
                    </a:lnTo>
                    <a:lnTo>
                      <a:pt x="8" y="7"/>
                    </a:lnTo>
                    <a:lnTo>
                      <a:pt x="8" y="6"/>
                    </a:lnTo>
                    <a:lnTo>
                      <a:pt x="8" y="7"/>
                    </a:lnTo>
                    <a:lnTo>
                      <a:pt x="7" y="7"/>
                    </a:lnTo>
                    <a:lnTo>
                      <a:pt x="3" y="0"/>
                    </a:lnTo>
                    <a:lnTo>
                      <a:pt x="1" y="3"/>
                    </a:lnTo>
                    <a:lnTo>
                      <a:pt x="0" y="6"/>
                    </a:lnTo>
                    <a:lnTo>
                      <a:pt x="0" y="10"/>
                    </a:lnTo>
                    <a:lnTo>
                      <a:pt x="1" y="13"/>
                    </a:lnTo>
                    <a:lnTo>
                      <a:pt x="4" y="18"/>
                    </a:lnTo>
                    <a:lnTo>
                      <a:pt x="10" y="25"/>
                    </a:lnTo>
                    <a:lnTo>
                      <a:pt x="16" y="32"/>
                    </a:lnTo>
                    <a:lnTo>
                      <a:pt x="23" y="38"/>
                    </a:lnTo>
                    <a:lnTo>
                      <a:pt x="32" y="45"/>
                    </a:lnTo>
                    <a:lnTo>
                      <a:pt x="40" y="49"/>
                    </a:lnTo>
                    <a:lnTo>
                      <a:pt x="4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35" name="Freeform 306"/>
              <p:cNvSpPr>
                <a:spLocks noChangeArrowheads="1"/>
              </p:cNvSpPr>
              <p:nvPr/>
            </p:nvSpPr>
            <p:spPr bwMode="auto">
              <a:xfrm>
                <a:off x="4845" y="4121"/>
                <a:ext cx="50" cy="14"/>
              </a:xfrm>
              <a:custGeom>
                <a:avLst/>
                <a:gdLst>
                  <a:gd name="T0" fmla="*/ 1564 w 53"/>
                  <a:gd name="T1" fmla="*/ 2383 h 18"/>
                  <a:gd name="T2" fmla="*/ 1458 w 53"/>
                  <a:gd name="T3" fmla="*/ 2146 h 18"/>
                  <a:gd name="T4" fmla="*/ 1306 w 53"/>
                  <a:gd name="T5" fmla="*/ 2146 h 18"/>
                  <a:gd name="T6" fmla="*/ 1106 w 53"/>
                  <a:gd name="T7" fmla="*/ 2146 h 18"/>
                  <a:gd name="T8" fmla="*/ 938 w 53"/>
                  <a:gd name="T9" fmla="*/ 1931 h 18"/>
                  <a:gd name="T10" fmla="*/ 746 w 53"/>
                  <a:gd name="T11" fmla="*/ 1931 h 18"/>
                  <a:gd name="T12" fmla="*/ 480 w 53"/>
                  <a:gd name="T13" fmla="*/ 1564 h 18"/>
                  <a:gd name="T14" fmla="*/ 344 w 53"/>
                  <a:gd name="T15" fmla="*/ 2 h 18"/>
                  <a:gd name="T16" fmla="*/ 3 w 53"/>
                  <a:gd name="T17" fmla="*/ 0 h 18"/>
                  <a:gd name="T18" fmla="*/ 0 w 53"/>
                  <a:gd name="T19" fmla="*/ 2146 h 18"/>
                  <a:gd name="T20" fmla="*/ 8 w 53"/>
                  <a:gd name="T21" fmla="*/ 2943 h 18"/>
                  <a:gd name="T22" fmla="*/ 429 w 53"/>
                  <a:gd name="T23" fmla="*/ 4037 h 18"/>
                  <a:gd name="T24" fmla="*/ 706 w 53"/>
                  <a:gd name="T25" fmla="*/ 4485 h 18"/>
                  <a:gd name="T26" fmla="*/ 929 w 53"/>
                  <a:gd name="T27" fmla="*/ 4675 h 18"/>
                  <a:gd name="T28" fmla="*/ 1095 w 53"/>
                  <a:gd name="T29" fmla="*/ 4675 h 18"/>
                  <a:gd name="T30" fmla="*/ 1306 w 53"/>
                  <a:gd name="T31" fmla="*/ 4675 h 18"/>
                  <a:gd name="T32" fmla="*/ 1443 w 53"/>
                  <a:gd name="T33" fmla="*/ 4675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4" y="8"/>
                    </a:lnTo>
                    <a:lnTo>
                      <a:pt x="38" y="8"/>
                    </a:lnTo>
                    <a:lnTo>
                      <a:pt x="32" y="7"/>
                    </a:lnTo>
                    <a:lnTo>
                      <a:pt x="25" y="7"/>
                    </a:lnTo>
                    <a:lnTo>
                      <a:pt x="17" y="5"/>
                    </a:lnTo>
                    <a:lnTo>
                      <a:pt x="11" y="3"/>
                    </a:lnTo>
                    <a:lnTo>
                      <a:pt x="3" y="0"/>
                    </a:lnTo>
                    <a:lnTo>
                      <a:pt x="0" y="8"/>
                    </a:lnTo>
                    <a:lnTo>
                      <a:pt x="8" y="11"/>
                    </a:lnTo>
                    <a:lnTo>
                      <a:pt x="15" y="14"/>
                    </a:lnTo>
                    <a:lnTo>
                      <a:pt x="24" y="16"/>
                    </a:lnTo>
                    <a:lnTo>
                      <a:pt x="31" y="17"/>
                    </a:lnTo>
                    <a:lnTo>
                      <a:pt x="37" y="17"/>
                    </a:lnTo>
                    <a:lnTo>
                      <a:pt x="44" y="17"/>
                    </a:lnTo>
                    <a:lnTo>
                      <a:pt x="48" y="17"/>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36" name="Freeform 307"/>
              <p:cNvSpPr>
                <a:spLocks noChangeArrowheads="1"/>
              </p:cNvSpPr>
              <p:nvPr/>
            </p:nvSpPr>
            <p:spPr bwMode="auto">
              <a:xfrm>
                <a:off x="994" y="4076"/>
                <a:ext cx="92" cy="52"/>
              </a:xfrm>
              <a:custGeom>
                <a:avLst/>
                <a:gdLst>
                  <a:gd name="T0" fmla="*/ 2040 w 94"/>
                  <a:gd name="T1" fmla="*/ 0 h 57"/>
                  <a:gd name="T2" fmla="*/ 2111 w 94"/>
                  <a:gd name="T3" fmla="*/ 0 h 57"/>
                  <a:gd name="T4" fmla="*/ 2151 w 94"/>
                  <a:gd name="T5" fmla="*/ 2 h 57"/>
                  <a:gd name="T6" fmla="*/ 2151 w 94"/>
                  <a:gd name="T7" fmla="*/ 18 h 57"/>
                  <a:gd name="T8" fmla="*/ 2111 w 94"/>
                  <a:gd name="T9" fmla="*/ 832 h 57"/>
                  <a:gd name="T10" fmla="*/ 2040 w 94"/>
                  <a:gd name="T11" fmla="*/ 1383 h 57"/>
                  <a:gd name="T12" fmla="*/ 1984 w 94"/>
                  <a:gd name="T13" fmla="*/ 2106 h 57"/>
                  <a:gd name="T14" fmla="*/ 1807 w 94"/>
                  <a:gd name="T15" fmla="*/ 2710 h 57"/>
                  <a:gd name="T16" fmla="*/ 1695 w 94"/>
                  <a:gd name="T17" fmla="*/ 3467 h 57"/>
                  <a:gd name="T18" fmla="*/ 1541 w 94"/>
                  <a:gd name="T19" fmla="*/ 4011 h 57"/>
                  <a:gd name="T20" fmla="*/ 1317 w 94"/>
                  <a:gd name="T21" fmla="*/ 4485 h 57"/>
                  <a:gd name="T22" fmla="*/ 1136 w 94"/>
                  <a:gd name="T23" fmla="*/ 4925 h 57"/>
                  <a:gd name="T24" fmla="*/ 912 w 94"/>
                  <a:gd name="T25" fmla="*/ 5355 h 57"/>
                  <a:gd name="T26" fmla="*/ 716 w 94"/>
                  <a:gd name="T27" fmla="*/ 5617 h 57"/>
                  <a:gd name="T28" fmla="*/ 447 w 94"/>
                  <a:gd name="T29" fmla="*/ 5617 h 57"/>
                  <a:gd name="T30" fmla="*/ 282 w 94"/>
                  <a:gd name="T31" fmla="*/ 5355 h 57"/>
                  <a:gd name="T32" fmla="*/ 2 w 94"/>
                  <a:gd name="T33" fmla="*/ 4876 h 57"/>
                  <a:gd name="T34" fmla="*/ 1 w 94"/>
                  <a:gd name="T35" fmla="*/ 4855 h 57"/>
                  <a:gd name="T36" fmla="*/ 0 w 94"/>
                  <a:gd name="T37" fmla="*/ 4748 h 57"/>
                  <a:gd name="T38" fmla="*/ 1 w 94"/>
                  <a:gd name="T39" fmla="*/ 4485 h 57"/>
                  <a:gd name="T40" fmla="*/ 1 w 94"/>
                  <a:gd name="T41" fmla="*/ 4362 h 57"/>
                  <a:gd name="T42" fmla="*/ 4 w 94"/>
                  <a:gd name="T43" fmla="*/ 3771 h 57"/>
                  <a:gd name="T44" fmla="*/ 9 w 94"/>
                  <a:gd name="T45" fmla="*/ 3115 h 57"/>
                  <a:gd name="T46" fmla="*/ 329 w 94"/>
                  <a:gd name="T47" fmla="*/ 2476 h 57"/>
                  <a:gd name="T48" fmla="*/ 473 w 94"/>
                  <a:gd name="T49" fmla="*/ 1922 h 57"/>
                  <a:gd name="T50" fmla="*/ 702 w 94"/>
                  <a:gd name="T51" fmla="*/ 1170 h 57"/>
                  <a:gd name="T52" fmla="*/ 865 w 94"/>
                  <a:gd name="T53" fmla="*/ 767 h 57"/>
                  <a:gd name="T54" fmla="*/ 1023 w 94"/>
                  <a:gd name="T55" fmla="*/ 18 h 57"/>
                  <a:gd name="T56" fmla="*/ 1199 w 94"/>
                  <a:gd name="T57" fmla="*/ 3 h 57"/>
                  <a:gd name="T58" fmla="*/ 1390 w 94"/>
                  <a:gd name="T59" fmla="*/ 2 h 57"/>
                  <a:gd name="T60" fmla="*/ 1549 w 94"/>
                  <a:gd name="T61" fmla="*/ 1 h 57"/>
                  <a:gd name="T62" fmla="*/ 1711 w 94"/>
                  <a:gd name="T63" fmla="*/ 1 h 57"/>
                  <a:gd name="T64" fmla="*/ 1807 w 94"/>
                  <a:gd name="T65" fmla="*/ 0 h 57"/>
                  <a:gd name="T66" fmla="*/ 1984 w 94"/>
                  <a:gd name="T67" fmla="*/ 0 h 57"/>
                  <a:gd name="T68" fmla="*/ 2040 w 94"/>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9" y="0"/>
                    </a:moveTo>
                    <a:lnTo>
                      <a:pt x="92" y="0"/>
                    </a:lnTo>
                    <a:lnTo>
                      <a:pt x="94" y="2"/>
                    </a:lnTo>
                    <a:lnTo>
                      <a:pt x="94" y="5"/>
                    </a:lnTo>
                    <a:lnTo>
                      <a:pt x="92" y="9"/>
                    </a:lnTo>
                    <a:lnTo>
                      <a:pt x="89" y="15"/>
                    </a:lnTo>
                    <a:lnTo>
                      <a:pt x="85" y="22"/>
                    </a:lnTo>
                    <a:lnTo>
                      <a:pt x="79" y="28"/>
                    </a:lnTo>
                    <a:lnTo>
                      <a:pt x="73" y="35"/>
                    </a:lnTo>
                    <a:lnTo>
                      <a:pt x="66" y="40"/>
                    </a:lnTo>
                    <a:lnTo>
                      <a:pt x="58" y="46"/>
                    </a:lnTo>
                    <a:lnTo>
                      <a:pt x="49" y="51"/>
                    </a:lnTo>
                    <a:lnTo>
                      <a:pt x="40" y="55"/>
                    </a:lnTo>
                    <a:lnTo>
                      <a:pt x="31" y="57"/>
                    </a:lnTo>
                    <a:lnTo>
                      <a:pt x="21" y="57"/>
                    </a:lnTo>
                    <a:lnTo>
                      <a:pt x="12" y="55"/>
                    </a:lnTo>
                    <a:lnTo>
                      <a:pt x="2" y="50"/>
                    </a:lnTo>
                    <a:lnTo>
                      <a:pt x="1" y="49"/>
                    </a:lnTo>
                    <a:lnTo>
                      <a:pt x="0" y="48"/>
                    </a:lnTo>
                    <a:lnTo>
                      <a:pt x="1" y="46"/>
                    </a:lnTo>
                    <a:lnTo>
                      <a:pt x="1" y="44"/>
                    </a:lnTo>
                    <a:lnTo>
                      <a:pt x="4" y="38"/>
                    </a:lnTo>
                    <a:lnTo>
                      <a:pt x="9" y="31"/>
                    </a:lnTo>
                    <a:lnTo>
                      <a:pt x="15" y="25"/>
                    </a:lnTo>
                    <a:lnTo>
                      <a:pt x="22" y="19"/>
                    </a:lnTo>
                    <a:lnTo>
                      <a:pt x="30" y="13"/>
                    </a:lnTo>
                    <a:lnTo>
                      <a:pt x="38" y="8"/>
                    </a:lnTo>
                    <a:lnTo>
                      <a:pt x="45" y="5"/>
                    </a:lnTo>
                    <a:lnTo>
                      <a:pt x="53" y="3"/>
                    </a:lnTo>
                    <a:lnTo>
                      <a:pt x="60" y="2"/>
                    </a:lnTo>
                    <a:lnTo>
                      <a:pt x="68" y="1"/>
                    </a:lnTo>
                    <a:lnTo>
                      <a:pt x="74" y="1"/>
                    </a:lnTo>
                    <a:lnTo>
                      <a:pt x="79" y="0"/>
                    </a:lnTo>
                    <a:lnTo>
                      <a:pt x="85" y="0"/>
                    </a:lnTo>
                    <a:lnTo>
                      <a:pt x="8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37" name="Freeform 308"/>
              <p:cNvSpPr>
                <a:spLocks noChangeArrowheads="1"/>
              </p:cNvSpPr>
              <p:nvPr/>
            </p:nvSpPr>
            <p:spPr bwMode="auto">
              <a:xfrm>
                <a:off x="994" y="4071"/>
                <a:ext cx="97" cy="55"/>
              </a:xfrm>
              <a:custGeom>
                <a:avLst/>
                <a:gdLst>
                  <a:gd name="T0" fmla="*/ 0 w 98"/>
                  <a:gd name="T1" fmla="*/ 990 h 66"/>
                  <a:gd name="T2" fmla="*/ 425 w 98"/>
                  <a:gd name="T3" fmla="*/ 1122 h 66"/>
                  <a:gd name="T4" fmla="*/ 807 w 98"/>
                  <a:gd name="T5" fmla="*/ 1143 h 66"/>
                  <a:gd name="T6" fmla="*/ 1296 w 98"/>
                  <a:gd name="T7" fmla="*/ 1143 h 66"/>
                  <a:gd name="T8" fmla="*/ 1744 w 98"/>
                  <a:gd name="T9" fmla="*/ 1122 h 66"/>
                  <a:gd name="T10" fmla="*/ 2159 w 98"/>
                  <a:gd name="T11" fmla="*/ 1053 h 66"/>
                  <a:gd name="T12" fmla="*/ 2583 w 98"/>
                  <a:gd name="T13" fmla="*/ 944 h 66"/>
                  <a:gd name="T14" fmla="*/ 2911 w 98"/>
                  <a:gd name="T15" fmla="*/ 855 h 66"/>
                  <a:gd name="T16" fmla="*/ 3276 w 98"/>
                  <a:gd name="T17" fmla="*/ 737 h 66"/>
                  <a:gd name="T18" fmla="*/ 3480 w 98"/>
                  <a:gd name="T19" fmla="*/ 631 h 66"/>
                  <a:gd name="T20" fmla="*/ 3718 w 98"/>
                  <a:gd name="T21" fmla="*/ 512 h 66"/>
                  <a:gd name="T22" fmla="*/ 3934 w 98"/>
                  <a:gd name="T23" fmla="*/ 408 h 66"/>
                  <a:gd name="T24" fmla="*/ 4026 w 98"/>
                  <a:gd name="T25" fmla="*/ 285 h 66"/>
                  <a:gd name="T26" fmla="*/ 4162 w 98"/>
                  <a:gd name="T27" fmla="*/ 183 h 66"/>
                  <a:gd name="T28" fmla="*/ 4162 w 98"/>
                  <a:gd name="T29" fmla="*/ 6 h 66"/>
                  <a:gd name="T30" fmla="*/ 3955 w 98"/>
                  <a:gd name="T31" fmla="*/ 0 h 66"/>
                  <a:gd name="T32" fmla="*/ 3707 w 98"/>
                  <a:gd name="T33" fmla="*/ 0 h 66"/>
                  <a:gd name="T34" fmla="*/ 3718 w 98"/>
                  <a:gd name="T35" fmla="*/ 161 h 66"/>
                  <a:gd name="T36" fmla="*/ 3908 w 98"/>
                  <a:gd name="T37" fmla="*/ 161 h 66"/>
                  <a:gd name="T38" fmla="*/ 3785 w 98"/>
                  <a:gd name="T39" fmla="*/ 148 h 66"/>
                  <a:gd name="T40" fmla="*/ 3785 w 98"/>
                  <a:gd name="T41" fmla="*/ 161 h 66"/>
                  <a:gd name="T42" fmla="*/ 3707 w 98"/>
                  <a:gd name="T43" fmla="*/ 211 h 66"/>
                  <a:gd name="T44" fmla="*/ 3678 w 98"/>
                  <a:gd name="T45" fmla="*/ 307 h 66"/>
                  <a:gd name="T46" fmla="*/ 3473 w 98"/>
                  <a:gd name="T47" fmla="*/ 408 h 66"/>
                  <a:gd name="T48" fmla="*/ 3276 w 98"/>
                  <a:gd name="T49" fmla="*/ 512 h 66"/>
                  <a:gd name="T50" fmla="*/ 2937 w 98"/>
                  <a:gd name="T51" fmla="*/ 631 h 66"/>
                  <a:gd name="T52" fmla="*/ 2660 w 98"/>
                  <a:gd name="T53" fmla="*/ 731 h 66"/>
                  <a:gd name="T54" fmla="*/ 2353 w 98"/>
                  <a:gd name="T55" fmla="*/ 816 h 66"/>
                  <a:gd name="T56" fmla="*/ 2035 w 98"/>
                  <a:gd name="T57" fmla="*/ 908 h 66"/>
                  <a:gd name="T58" fmla="*/ 1647 w 98"/>
                  <a:gd name="T59" fmla="*/ 944 h 66"/>
                  <a:gd name="T60" fmla="*/ 1264 w 98"/>
                  <a:gd name="T61" fmla="*/ 978 h 66"/>
                  <a:gd name="T62" fmla="*/ 859 w 98"/>
                  <a:gd name="T63" fmla="*/ 988 h 66"/>
                  <a:gd name="T64" fmla="*/ 531 w 98"/>
                  <a:gd name="T65" fmla="*/ 944 h 66"/>
                  <a:gd name="T66" fmla="*/ 4 w 98"/>
                  <a:gd name="T67" fmla="*/ 878 h 66"/>
                  <a:gd name="T68" fmla="*/ 0 w 98"/>
                  <a:gd name="T69" fmla="*/ 99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8"/>
                    </a:moveTo>
                    <a:lnTo>
                      <a:pt x="9" y="64"/>
                    </a:lnTo>
                    <a:lnTo>
                      <a:pt x="20" y="66"/>
                    </a:lnTo>
                    <a:lnTo>
                      <a:pt x="31" y="66"/>
                    </a:lnTo>
                    <a:lnTo>
                      <a:pt x="41" y="64"/>
                    </a:lnTo>
                    <a:lnTo>
                      <a:pt x="51" y="60"/>
                    </a:lnTo>
                    <a:lnTo>
                      <a:pt x="60" y="55"/>
                    </a:lnTo>
                    <a:lnTo>
                      <a:pt x="69" y="50"/>
                    </a:lnTo>
                    <a:lnTo>
                      <a:pt x="76" y="43"/>
                    </a:lnTo>
                    <a:lnTo>
                      <a:pt x="82" y="36"/>
                    </a:lnTo>
                    <a:lnTo>
                      <a:pt x="89" y="30"/>
                    </a:lnTo>
                    <a:lnTo>
                      <a:pt x="93" y="23"/>
                    </a:lnTo>
                    <a:lnTo>
                      <a:pt x="96" y="17"/>
                    </a:lnTo>
                    <a:lnTo>
                      <a:pt x="98" y="11"/>
                    </a:lnTo>
                    <a:lnTo>
                      <a:pt x="98" y="6"/>
                    </a:lnTo>
                    <a:lnTo>
                      <a:pt x="94" y="0"/>
                    </a:lnTo>
                    <a:lnTo>
                      <a:pt x="88" y="0"/>
                    </a:lnTo>
                    <a:lnTo>
                      <a:pt x="89" y="9"/>
                    </a:lnTo>
                    <a:lnTo>
                      <a:pt x="91" y="9"/>
                    </a:lnTo>
                    <a:lnTo>
                      <a:pt x="90" y="8"/>
                    </a:lnTo>
                    <a:lnTo>
                      <a:pt x="90" y="9"/>
                    </a:lnTo>
                    <a:lnTo>
                      <a:pt x="88" y="13"/>
                    </a:lnTo>
                    <a:lnTo>
                      <a:pt x="86" y="18"/>
                    </a:lnTo>
                    <a:lnTo>
                      <a:pt x="81" y="23"/>
                    </a:lnTo>
                    <a:lnTo>
                      <a:pt x="76" y="30"/>
                    </a:lnTo>
                    <a:lnTo>
                      <a:pt x="70" y="36"/>
                    </a:lnTo>
                    <a:lnTo>
                      <a:pt x="63" y="42"/>
                    </a:lnTo>
                    <a:lnTo>
                      <a:pt x="56" y="47"/>
                    </a:lnTo>
                    <a:lnTo>
                      <a:pt x="48" y="52"/>
                    </a:lnTo>
                    <a:lnTo>
                      <a:pt x="39" y="55"/>
                    </a:lnTo>
                    <a:lnTo>
                      <a:pt x="30" y="56"/>
                    </a:lnTo>
                    <a:lnTo>
                      <a:pt x="21" y="57"/>
                    </a:lnTo>
                    <a:lnTo>
                      <a:pt x="13" y="55"/>
                    </a:lnTo>
                    <a:lnTo>
                      <a:pt x="4"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38" name="Freeform 309"/>
              <p:cNvSpPr>
                <a:spLocks noChangeArrowheads="1"/>
              </p:cNvSpPr>
              <p:nvPr/>
            </p:nvSpPr>
            <p:spPr bwMode="auto">
              <a:xfrm>
                <a:off x="990" y="4081"/>
                <a:ext cx="41" cy="48"/>
              </a:xfrm>
              <a:custGeom>
                <a:avLst/>
                <a:gdLst>
                  <a:gd name="T0" fmla="*/ 2318 w 44"/>
                  <a:gd name="T1" fmla="*/ 0 h 49"/>
                  <a:gd name="T2" fmla="*/ 1780 w 44"/>
                  <a:gd name="T3" fmla="*/ 73 h 49"/>
                  <a:gd name="T4" fmla="*/ 1367 w 44"/>
                  <a:gd name="T5" fmla="*/ 3367 h 49"/>
                  <a:gd name="T6" fmla="*/ 953 w 44"/>
                  <a:gd name="T7" fmla="*/ 5807 h 49"/>
                  <a:gd name="T8" fmla="*/ 601 w 44"/>
                  <a:gd name="T9" fmla="*/ 7522 h 49"/>
                  <a:gd name="T10" fmla="*/ 5 w 44"/>
                  <a:gd name="T11" fmla="*/ 10050 h 49"/>
                  <a:gd name="T12" fmla="*/ 2 w 44"/>
                  <a:gd name="T13" fmla="*/ 11744 h 49"/>
                  <a:gd name="T14" fmla="*/ 1 w 44"/>
                  <a:gd name="T15" fmla="*/ 13011 h 49"/>
                  <a:gd name="T16" fmla="*/ 0 w 44"/>
                  <a:gd name="T17" fmla="*/ 14075 h 49"/>
                  <a:gd name="T18" fmla="*/ 1 w 44"/>
                  <a:gd name="T19" fmla="*/ 14873 h 49"/>
                  <a:gd name="T20" fmla="*/ 4 w 44"/>
                  <a:gd name="T21" fmla="*/ 15430 h 49"/>
                  <a:gd name="T22" fmla="*/ 526 w 44"/>
                  <a:gd name="T23" fmla="*/ 13184 h 49"/>
                  <a:gd name="T24" fmla="*/ 526 w 44"/>
                  <a:gd name="T25" fmla="*/ 13754 h 49"/>
                  <a:gd name="T26" fmla="*/ 562 w 44"/>
                  <a:gd name="T27" fmla="*/ 13754 h 49"/>
                  <a:gd name="T28" fmla="*/ 562 w 44"/>
                  <a:gd name="T29" fmla="*/ 13184 h 49"/>
                  <a:gd name="T30" fmla="*/ 685 w 44"/>
                  <a:gd name="T31" fmla="*/ 11270 h 49"/>
                  <a:gd name="T32" fmla="*/ 953 w 44"/>
                  <a:gd name="T33" fmla="*/ 10050 h 49"/>
                  <a:gd name="T34" fmla="*/ 1323 w 44"/>
                  <a:gd name="T35" fmla="*/ 7522 h 49"/>
                  <a:gd name="T36" fmla="*/ 1666 w 44"/>
                  <a:gd name="T37" fmla="*/ 6262 h 49"/>
                  <a:gd name="T38" fmla="*/ 2170 w 44"/>
                  <a:gd name="T39" fmla="*/ 3937 h 49"/>
                  <a:gd name="T40" fmla="*/ 2562 w 44"/>
                  <a:gd name="T41" fmla="*/ 2868 h 49"/>
                  <a:gd name="T42" fmla="*/ 2318 w 44"/>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
                  <a:gd name="T67" fmla="*/ 0 h 49"/>
                  <a:gd name="T68" fmla="*/ 44 w 44"/>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 h="49">
                    <a:moveTo>
                      <a:pt x="40" y="0"/>
                    </a:moveTo>
                    <a:lnTo>
                      <a:pt x="31" y="5"/>
                    </a:lnTo>
                    <a:lnTo>
                      <a:pt x="23" y="11"/>
                    </a:lnTo>
                    <a:lnTo>
                      <a:pt x="17" y="18"/>
                    </a:lnTo>
                    <a:lnTo>
                      <a:pt x="10" y="24"/>
                    </a:lnTo>
                    <a:lnTo>
                      <a:pt x="5" y="31"/>
                    </a:lnTo>
                    <a:lnTo>
                      <a:pt x="2" y="37"/>
                    </a:lnTo>
                    <a:lnTo>
                      <a:pt x="1" y="41"/>
                    </a:lnTo>
                    <a:lnTo>
                      <a:pt x="0" y="44"/>
                    </a:lnTo>
                    <a:lnTo>
                      <a:pt x="1" y="47"/>
                    </a:lnTo>
                    <a:lnTo>
                      <a:pt x="4" y="49"/>
                    </a:lnTo>
                    <a:lnTo>
                      <a:pt x="8" y="42"/>
                    </a:lnTo>
                    <a:lnTo>
                      <a:pt x="8" y="43"/>
                    </a:lnTo>
                    <a:lnTo>
                      <a:pt x="9" y="43"/>
                    </a:lnTo>
                    <a:lnTo>
                      <a:pt x="9" y="42"/>
                    </a:lnTo>
                    <a:lnTo>
                      <a:pt x="12" y="36"/>
                    </a:lnTo>
                    <a:lnTo>
                      <a:pt x="17" y="31"/>
                    </a:lnTo>
                    <a:lnTo>
                      <a:pt x="22" y="24"/>
                    </a:lnTo>
                    <a:lnTo>
                      <a:pt x="29" y="19"/>
                    </a:lnTo>
                    <a:lnTo>
                      <a:pt x="37" y="13"/>
                    </a:lnTo>
                    <a:lnTo>
                      <a:pt x="44"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39" name="Freeform 310"/>
              <p:cNvSpPr>
                <a:spLocks noChangeArrowheads="1"/>
              </p:cNvSpPr>
              <p:nvPr/>
            </p:nvSpPr>
            <p:spPr bwMode="auto">
              <a:xfrm>
                <a:off x="1031" y="4071"/>
                <a:ext cx="50" cy="14"/>
              </a:xfrm>
              <a:custGeom>
                <a:avLst/>
                <a:gdLst>
                  <a:gd name="T0" fmla="*/ 1539 w 53"/>
                  <a:gd name="T1" fmla="*/ 0 h 18"/>
                  <a:gd name="T2" fmla="*/ 1458 w 53"/>
                  <a:gd name="T3" fmla="*/ 0 h 18"/>
                  <a:gd name="T4" fmla="*/ 1293 w 53"/>
                  <a:gd name="T5" fmla="*/ 0 h 18"/>
                  <a:gd name="T6" fmla="*/ 1106 w 53"/>
                  <a:gd name="T7" fmla="*/ 0 h 18"/>
                  <a:gd name="T8" fmla="*/ 929 w 53"/>
                  <a:gd name="T9" fmla="*/ 1 h 18"/>
                  <a:gd name="T10" fmla="*/ 667 w 53"/>
                  <a:gd name="T11" fmla="*/ 2 h 18"/>
                  <a:gd name="T12" fmla="*/ 455 w 53"/>
                  <a:gd name="T13" fmla="*/ 2 h 18"/>
                  <a:gd name="T14" fmla="*/ 7 w 53"/>
                  <a:gd name="T15" fmla="*/ 1738 h 18"/>
                  <a:gd name="T16" fmla="*/ 0 w 53"/>
                  <a:gd name="T17" fmla="*/ 2383 h 18"/>
                  <a:gd name="T18" fmla="*/ 4 w 53"/>
                  <a:gd name="T19" fmla="*/ 4984 h 18"/>
                  <a:gd name="T20" fmla="*/ 325 w 53"/>
                  <a:gd name="T21" fmla="*/ 4037 h 18"/>
                  <a:gd name="T22" fmla="*/ 508 w 53"/>
                  <a:gd name="T23" fmla="*/ 3270 h 18"/>
                  <a:gd name="T24" fmla="*/ 706 w 53"/>
                  <a:gd name="T25" fmla="*/ 2943 h 18"/>
                  <a:gd name="T26" fmla="*/ 938 w 53"/>
                  <a:gd name="T27" fmla="*/ 2649 h 18"/>
                  <a:gd name="T28" fmla="*/ 1106 w 53"/>
                  <a:gd name="T29" fmla="*/ 2649 h 18"/>
                  <a:gd name="T30" fmla="*/ 1306 w 53"/>
                  <a:gd name="T31" fmla="*/ 2649 h 18"/>
                  <a:gd name="T32" fmla="*/ 1458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9" y="0"/>
                    </a:lnTo>
                    <a:lnTo>
                      <a:pt x="43" y="0"/>
                    </a:lnTo>
                    <a:lnTo>
                      <a:pt x="38" y="0"/>
                    </a:lnTo>
                    <a:lnTo>
                      <a:pt x="31" y="1"/>
                    </a:lnTo>
                    <a:lnTo>
                      <a:pt x="23" y="2"/>
                    </a:lnTo>
                    <a:lnTo>
                      <a:pt x="16" y="4"/>
                    </a:lnTo>
                    <a:lnTo>
                      <a:pt x="7" y="6"/>
                    </a:lnTo>
                    <a:lnTo>
                      <a:pt x="0" y="9"/>
                    </a:lnTo>
                    <a:lnTo>
                      <a:pt x="4" y="18"/>
                    </a:lnTo>
                    <a:lnTo>
                      <a:pt x="10" y="14"/>
                    </a:lnTo>
                    <a:lnTo>
                      <a:pt x="18" y="12"/>
                    </a:lnTo>
                    <a:lnTo>
                      <a:pt x="24" y="11"/>
                    </a:lnTo>
                    <a:lnTo>
                      <a:pt x="32" y="10"/>
                    </a:lnTo>
                    <a:lnTo>
                      <a:pt x="38" y="10"/>
                    </a:lnTo>
                    <a:lnTo>
                      <a:pt x="44" y="10"/>
                    </a:lnTo>
                    <a:lnTo>
                      <a:pt x="49"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40" name="Freeform 311"/>
              <p:cNvSpPr>
                <a:spLocks noChangeArrowheads="1"/>
              </p:cNvSpPr>
              <p:nvPr/>
            </p:nvSpPr>
            <p:spPr bwMode="auto">
              <a:xfrm>
                <a:off x="4310" y="4072"/>
                <a:ext cx="94" cy="51"/>
              </a:xfrm>
              <a:custGeom>
                <a:avLst/>
                <a:gdLst>
                  <a:gd name="T0" fmla="*/ 2793 w 95"/>
                  <a:gd name="T1" fmla="*/ 1882 h 57"/>
                  <a:gd name="T2" fmla="*/ 2936 w 95"/>
                  <a:gd name="T3" fmla="*/ 1882 h 57"/>
                  <a:gd name="T4" fmla="*/ 2977 w 95"/>
                  <a:gd name="T5" fmla="*/ 1803 h 57"/>
                  <a:gd name="T6" fmla="*/ 2977 w 95"/>
                  <a:gd name="T7" fmla="*/ 1702 h 57"/>
                  <a:gd name="T8" fmla="*/ 2936 w 95"/>
                  <a:gd name="T9" fmla="*/ 1483 h 57"/>
                  <a:gd name="T10" fmla="*/ 2793 w 95"/>
                  <a:gd name="T11" fmla="*/ 1367 h 57"/>
                  <a:gd name="T12" fmla="*/ 2655 w 95"/>
                  <a:gd name="T13" fmla="*/ 1132 h 57"/>
                  <a:gd name="T14" fmla="*/ 2519 w 95"/>
                  <a:gd name="T15" fmla="*/ 923 h 57"/>
                  <a:gd name="T16" fmla="*/ 2275 w 95"/>
                  <a:gd name="T17" fmla="*/ 745 h 57"/>
                  <a:gd name="T18" fmla="*/ 2054 w 95"/>
                  <a:gd name="T19" fmla="*/ 493 h 57"/>
                  <a:gd name="T20" fmla="*/ 1850 w 95"/>
                  <a:gd name="T21" fmla="*/ 332 h 57"/>
                  <a:gd name="T22" fmla="*/ 1563 w 95"/>
                  <a:gd name="T23" fmla="*/ 14 h 57"/>
                  <a:gd name="T24" fmla="*/ 1273 w 95"/>
                  <a:gd name="T25" fmla="*/ 3 h 57"/>
                  <a:gd name="T26" fmla="*/ 985 w 95"/>
                  <a:gd name="T27" fmla="*/ 0 h 57"/>
                  <a:gd name="T28" fmla="*/ 654 w 95"/>
                  <a:gd name="T29" fmla="*/ 0 h 57"/>
                  <a:gd name="T30" fmla="*/ 393 w 95"/>
                  <a:gd name="T31" fmla="*/ 3 h 57"/>
                  <a:gd name="T32" fmla="*/ 3 w 95"/>
                  <a:gd name="T33" fmla="*/ 15 h 57"/>
                  <a:gd name="T34" fmla="*/ 2 w 95"/>
                  <a:gd name="T35" fmla="*/ 289 h 57"/>
                  <a:gd name="T36" fmla="*/ 0 w 95"/>
                  <a:gd name="T37" fmla="*/ 308 h 57"/>
                  <a:gd name="T38" fmla="*/ 2 w 95"/>
                  <a:gd name="T39" fmla="*/ 353 h 57"/>
                  <a:gd name="T40" fmla="*/ 2 w 95"/>
                  <a:gd name="T41" fmla="*/ 404 h 57"/>
                  <a:gd name="T42" fmla="*/ 5 w 95"/>
                  <a:gd name="T43" fmla="*/ 609 h 57"/>
                  <a:gd name="T44" fmla="*/ 354 w 95"/>
                  <a:gd name="T45" fmla="*/ 797 h 57"/>
                  <a:gd name="T46" fmla="*/ 457 w 95"/>
                  <a:gd name="T47" fmla="*/ 990 h 57"/>
                  <a:gd name="T48" fmla="*/ 688 w 95"/>
                  <a:gd name="T49" fmla="*/ 1277 h 57"/>
                  <a:gd name="T50" fmla="*/ 951 w 95"/>
                  <a:gd name="T51" fmla="*/ 1388 h 57"/>
                  <a:gd name="T52" fmla="*/ 1210 w 95"/>
                  <a:gd name="T53" fmla="*/ 1588 h 57"/>
                  <a:gd name="T54" fmla="*/ 1433 w 95"/>
                  <a:gd name="T55" fmla="*/ 1702 h 57"/>
                  <a:gd name="T56" fmla="*/ 1670 w 95"/>
                  <a:gd name="T57" fmla="*/ 1789 h 57"/>
                  <a:gd name="T58" fmla="*/ 1919 w 95"/>
                  <a:gd name="T59" fmla="*/ 1803 h 57"/>
                  <a:gd name="T60" fmla="*/ 2159 w 95"/>
                  <a:gd name="T61" fmla="*/ 1821 h 57"/>
                  <a:gd name="T62" fmla="*/ 2355 w 95"/>
                  <a:gd name="T63" fmla="*/ 1821 h 57"/>
                  <a:gd name="T64" fmla="*/ 2519 w 95"/>
                  <a:gd name="T65" fmla="*/ 1821 h 57"/>
                  <a:gd name="T66" fmla="*/ 2655 w 95"/>
                  <a:gd name="T67" fmla="*/ 1821 h 57"/>
                  <a:gd name="T68" fmla="*/ 2793 w 95"/>
                  <a:gd name="T69" fmla="*/ 1882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5"/>
                  <a:gd name="T106" fmla="*/ 0 h 57"/>
                  <a:gd name="T107" fmla="*/ 95 w 95"/>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5" h="57">
                    <a:moveTo>
                      <a:pt x="89" y="57"/>
                    </a:moveTo>
                    <a:lnTo>
                      <a:pt x="93" y="57"/>
                    </a:lnTo>
                    <a:lnTo>
                      <a:pt x="95" y="55"/>
                    </a:lnTo>
                    <a:lnTo>
                      <a:pt x="95" y="52"/>
                    </a:lnTo>
                    <a:lnTo>
                      <a:pt x="93" y="46"/>
                    </a:lnTo>
                    <a:lnTo>
                      <a:pt x="89" y="41"/>
                    </a:lnTo>
                    <a:lnTo>
                      <a:pt x="85" y="35"/>
                    </a:lnTo>
                    <a:lnTo>
                      <a:pt x="80" y="29"/>
                    </a:lnTo>
                    <a:lnTo>
                      <a:pt x="73" y="22"/>
                    </a:lnTo>
                    <a:lnTo>
                      <a:pt x="66" y="16"/>
                    </a:lnTo>
                    <a:lnTo>
                      <a:pt x="59" y="10"/>
                    </a:lnTo>
                    <a:lnTo>
                      <a:pt x="49" y="6"/>
                    </a:lnTo>
                    <a:lnTo>
                      <a:pt x="41" y="3"/>
                    </a:lnTo>
                    <a:lnTo>
                      <a:pt x="31" y="0"/>
                    </a:lnTo>
                    <a:lnTo>
                      <a:pt x="22" y="0"/>
                    </a:lnTo>
                    <a:lnTo>
                      <a:pt x="12" y="3"/>
                    </a:lnTo>
                    <a:lnTo>
                      <a:pt x="3" y="7"/>
                    </a:lnTo>
                    <a:lnTo>
                      <a:pt x="2" y="8"/>
                    </a:lnTo>
                    <a:lnTo>
                      <a:pt x="0" y="9"/>
                    </a:lnTo>
                    <a:lnTo>
                      <a:pt x="2" y="11"/>
                    </a:lnTo>
                    <a:lnTo>
                      <a:pt x="2" y="13"/>
                    </a:lnTo>
                    <a:lnTo>
                      <a:pt x="5" y="19"/>
                    </a:lnTo>
                    <a:lnTo>
                      <a:pt x="10" y="24"/>
                    </a:lnTo>
                    <a:lnTo>
                      <a:pt x="15" y="31"/>
                    </a:lnTo>
                    <a:lnTo>
                      <a:pt x="23" y="38"/>
                    </a:lnTo>
                    <a:lnTo>
                      <a:pt x="30" y="43"/>
                    </a:lnTo>
                    <a:lnTo>
                      <a:pt x="39" y="49"/>
                    </a:lnTo>
                    <a:lnTo>
                      <a:pt x="46" y="52"/>
                    </a:lnTo>
                    <a:lnTo>
                      <a:pt x="53" y="54"/>
                    </a:lnTo>
                    <a:lnTo>
                      <a:pt x="61" y="55"/>
                    </a:lnTo>
                    <a:lnTo>
                      <a:pt x="68" y="56"/>
                    </a:lnTo>
                    <a:lnTo>
                      <a:pt x="75" y="56"/>
                    </a:lnTo>
                    <a:lnTo>
                      <a:pt x="80" y="56"/>
                    </a:lnTo>
                    <a:lnTo>
                      <a:pt x="85" y="56"/>
                    </a:lnTo>
                    <a:lnTo>
                      <a:pt x="89"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41" name="Freeform 312"/>
              <p:cNvSpPr>
                <a:spLocks noChangeArrowheads="1"/>
              </p:cNvSpPr>
              <p:nvPr/>
            </p:nvSpPr>
            <p:spPr bwMode="auto">
              <a:xfrm>
                <a:off x="4310" y="4067"/>
                <a:ext cx="99" cy="55"/>
              </a:xfrm>
              <a:custGeom>
                <a:avLst/>
                <a:gdLst>
                  <a:gd name="T0" fmla="*/ 5 w 99"/>
                  <a:gd name="T1" fmla="*/ 228 h 66"/>
                  <a:gd name="T2" fmla="*/ 715 w 99"/>
                  <a:gd name="T3" fmla="*/ 183 h 66"/>
                  <a:gd name="T4" fmla="*/ 1215 w 99"/>
                  <a:gd name="T5" fmla="*/ 161 h 66"/>
                  <a:gd name="T6" fmla="*/ 1680 w 99"/>
                  <a:gd name="T7" fmla="*/ 161 h 66"/>
                  <a:gd name="T8" fmla="*/ 2254 w 99"/>
                  <a:gd name="T9" fmla="*/ 183 h 66"/>
                  <a:gd name="T10" fmla="*/ 2692 w 99"/>
                  <a:gd name="T11" fmla="*/ 228 h 66"/>
                  <a:gd name="T12" fmla="*/ 3211 w 99"/>
                  <a:gd name="T13" fmla="*/ 331 h 66"/>
                  <a:gd name="T14" fmla="*/ 3612 w 99"/>
                  <a:gd name="T15" fmla="*/ 410 h 66"/>
                  <a:gd name="T16" fmla="*/ 3935 w 99"/>
                  <a:gd name="T17" fmla="*/ 512 h 66"/>
                  <a:gd name="T18" fmla="*/ 4358 w 99"/>
                  <a:gd name="T19" fmla="*/ 631 h 66"/>
                  <a:gd name="T20" fmla="*/ 4623 w 99"/>
                  <a:gd name="T21" fmla="*/ 731 h 66"/>
                  <a:gd name="T22" fmla="*/ 4847 w 99"/>
                  <a:gd name="T23" fmla="*/ 816 h 66"/>
                  <a:gd name="T24" fmla="*/ 5056 w 99"/>
                  <a:gd name="T25" fmla="*/ 918 h 66"/>
                  <a:gd name="T26" fmla="*/ 5059 w 99"/>
                  <a:gd name="T27" fmla="*/ 978 h 66"/>
                  <a:gd name="T28" fmla="*/ 5059 w 99"/>
                  <a:gd name="T29" fmla="*/ 988 h 66"/>
                  <a:gd name="T30" fmla="*/ 5141 w 99"/>
                  <a:gd name="T31" fmla="*/ 988 h 66"/>
                  <a:gd name="T32" fmla="*/ 5056 w 99"/>
                  <a:gd name="T33" fmla="*/ 988 h 66"/>
                  <a:gd name="T34" fmla="*/ 4978 w 99"/>
                  <a:gd name="T35" fmla="*/ 1143 h 66"/>
                  <a:gd name="T36" fmla="*/ 5366 w 99"/>
                  <a:gd name="T37" fmla="*/ 1133 h 66"/>
                  <a:gd name="T38" fmla="*/ 5601 w 99"/>
                  <a:gd name="T39" fmla="*/ 1053 h 66"/>
                  <a:gd name="T40" fmla="*/ 5601 w 99"/>
                  <a:gd name="T41" fmla="*/ 944 h 66"/>
                  <a:gd name="T42" fmla="*/ 5453 w 99"/>
                  <a:gd name="T43" fmla="*/ 853 h 66"/>
                  <a:gd name="T44" fmla="*/ 5363 w 99"/>
                  <a:gd name="T45" fmla="*/ 737 h 66"/>
                  <a:gd name="T46" fmla="*/ 5056 w 99"/>
                  <a:gd name="T47" fmla="*/ 631 h 66"/>
                  <a:gd name="T48" fmla="*/ 4694 w 99"/>
                  <a:gd name="T49" fmla="*/ 512 h 66"/>
                  <a:gd name="T50" fmla="*/ 4358 w 99"/>
                  <a:gd name="T51" fmla="*/ 408 h 66"/>
                  <a:gd name="T52" fmla="*/ 3874 w 99"/>
                  <a:gd name="T53" fmla="*/ 265 h 66"/>
                  <a:gd name="T54" fmla="*/ 3443 w 99"/>
                  <a:gd name="T55" fmla="*/ 183 h 66"/>
                  <a:gd name="T56" fmla="*/ 2854 w 99"/>
                  <a:gd name="T57" fmla="*/ 3 h 66"/>
                  <a:gd name="T58" fmla="*/ 2391 w 99"/>
                  <a:gd name="T59" fmla="*/ 2 h 66"/>
                  <a:gd name="T60" fmla="*/ 1727 w 99"/>
                  <a:gd name="T61" fmla="*/ 0 h 66"/>
                  <a:gd name="T62" fmla="*/ 1146 w 99"/>
                  <a:gd name="T63" fmla="*/ 0 h 66"/>
                  <a:gd name="T64" fmla="*/ 601 w 99"/>
                  <a:gd name="T65" fmla="*/ 2 h 66"/>
                  <a:gd name="T66" fmla="*/ 0 w 99"/>
                  <a:gd name="T67" fmla="*/ 137 h 66"/>
                  <a:gd name="T68" fmla="*/ 5 w 99"/>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5" y="14"/>
                    </a:moveTo>
                    <a:lnTo>
                      <a:pt x="13" y="11"/>
                    </a:lnTo>
                    <a:lnTo>
                      <a:pt x="22" y="9"/>
                    </a:lnTo>
                    <a:lnTo>
                      <a:pt x="30" y="9"/>
                    </a:lnTo>
                    <a:lnTo>
                      <a:pt x="40" y="11"/>
                    </a:lnTo>
                    <a:lnTo>
                      <a:pt x="48" y="14"/>
                    </a:lnTo>
                    <a:lnTo>
                      <a:pt x="57" y="19"/>
                    </a:lnTo>
                    <a:lnTo>
                      <a:pt x="64" y="24"/>
                    </a:lnTo>
                    <a:lnTo>
                      <a:pt x="70" y="30"/>
                    </a:lnTo>
                    <a:lnTo>
                      <a:pt x="77" y="36"/>
                    </a:lnTo>
                    <a:lnTo>
                      <a:pt x="82" y="42"/>
                    </a:lnTo>
                    <a:lnTo>
                      <a:pt x="86" y="47"/>
                    </a:lnTo>
                    <a:lnTo>
                      <a:pt x="89" y="53"/>
                    </a:lnTo>
                    <a:lnTo>
                      <a:pt x="90" y="56"/>
                    </a:lnTo>
                    <a:lnTo>
                      <a:pt x="90" y="57"/>
                    </a:lnTo>
                    <a:lnTo>
                      <a:pt x="91" y="57"/>
                    </a:lnTo>
                    <a:lnTo>
                      <a:pt x="89" y="57"/>
                    </a:lnTo>
                    <a:lnTo>
                      <a:pt x="88" y="66"/>
                    </a:lnTo>
                    <a:lnTo>
                      <a:pt x="95" y="65"/>
                    </a:lnTo>
                    <a:lnTo>
                      <a:pt x="99" y="60"/>
                    </a:lnTo>
                    <a:lnTo>
                      <a:pt x="99" y="55"/>
                    </a:lnTo>
                    <a:lnTo>
                      <a:pt x="97" y="49"/>
                    </a:lnTo>
                    <a:lnTo>
                      <a:pt x="94" y="43"/>
                    </a:lnTo>
                    <a:lnTo>
                      <a:pt x="89" y="36"/>
                    </a:lnTo>
                    <a:lnTo>
                      <a:pt x="83" y="30"/>
                    </a:lnTo>
                    <a:lnTo>
                      <a:pt x="77" y="23"/>
                    </a:lnTo>
                    <a:lnTo>
                      <a:pt x="69" y="16"/>
                    </a:lnTo>
                    <a:lnTo>
                      <a:pt x="61" y="11"/>
                    </a:lnTo>
                    <a:lnTo>
                      <a:pt x="51" y="5"/>
                    </a:lnTo>
                    <a:lnTo>
                      <a:pt x="42" y="2"/>
                    </a:lnTo>
                    <a:lnTo>
                      <a:pt x="31" y="0"/>
                    </a:lnTo>
                    <a:lnTo>
                      <a:pt x="21" y="0"/>
                    </a:lnTo>
                    <a:lnTo>
                      <a:pt x="10" y="2"/>
                    </a:lnTo>
                    <a:lnTo>
                      <a:pt x="0" y="7"/>
                    </a:lnTo>
                    <a:lnTo>
                      <a:pt x="5"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42" name="Freeform 313"/>
              <p:cNvSpPr>
                <a:spLocks noChangeArrowheads="1"/>
              </p:cNvSpPr>
              <p:nvPr/>
            </p:nvSpPr>
            <p:spPr bwMode="auto">
              <a:xfrm>
                <a:off x="4306" y="4074"/>
                <a:ext cx="42" cy="48"/>
              </a:xfrm>
              <a:custGeom>
                <a:avLst/>
                <a:gdLst>
                  <a:gd name="T0" fmla="*/ 2354 w 45"/>
                  <a:gd name="T1" fmla="*/ 13011 h 49"/>
                  <a:gd name="T2" fmla="*/ 1939 w 45"/>
                  <a:gd name="T3" fmla="*/ 11744 h 49"/>
                  <a:gd name="T4" fmla="*/ 1599 w 45"/>
                  <a:gd name="T5" fmla="*/ 10050 h 49"/>
                  <a:gd name="T6" fmla="*/ 1157 w 45"/>
                  <a:gd name="T7" fmla="*/ 7929 h 49"/>
                  <a:gd name="T8" fmla="*/ 838 w 45"/>
                  <a:gd name="T9" fmla="*/ 6262 h 49"/>
                  <a:gd name="T10" fmla="*/ 648 w 45"/>
                  <a:gd name="T11" fmla="*/ 3937 h 49"/>
                  <a:gd name="T12" fmla="*/ 534 w 45"/>
                  <a:gd name="T13" fmla="*/ 2643 h 49"/>
                  <a:gd name="T14" fmla="*/ 534 w 45"/>
                  <a:gd name="T15" fmla="*/ 2459 h 49"/>
                  <a:gd name="T16" fmla="*/ 534 w 45"/>
                  <a:gd name="T17" fmla="*/ 82 h 49"/>
                  <a:gd name="T18" fmla="*/ 501 w 45"/>
                  <a:gd name="T19" fmla="*/ 2459 h 49"/>
                  <a:gd name="T20" fmla="*/ 4 w 45"/>
                  <a:gd name="T21" fmla="*/ 0 h 49"/>
                  <a:gd name="T22" fmla="*/ 1 w 45"/>
                  <a:gd name="T23" fmla="*/ 3 h 49"/>
                  <a:gd name="T24" fmla="*/ 0 w 45"/>
                  <a:gd name="T25" fmla="*/ 82 h 49"/>
                  <a:gd name="T26" fmla="*/ 1 w 45"/>
                  <a:gd name="T27" fmla="*/ 2868 h 49"/>
                  <a:gd name="T28" fmla="*/ 2 w 45"/>
                  <a:gd name="T29" fmla="*/ 3937 h 49"/>
                  <a:gd name="T30" fmla="*/ 6 w 45"/>
                  <a:gd name="T31" fmla="*/ 5807 h 49"/>
                  <a:gd name="T32" fmla="*/ 568 w 45"/>
                  <a:gd name="T33" fmla="*/ 7929 h 49"/>
                  <a:gd name="T34" fmla="*/ 838 w 45"/>
                  <a:gd name="T35" fmla="*/ 10050 h 49"/>
                  <a:gd name="T36" fmla="*/ 1316 w 45"/>
                  <a:gd name="T37" fmla="*/ 12028 h 49"/>
                  <a:gd name="T38" fmla="*/ 1704 w 45"/>
                  <a:gd name="T39" fmla="*/ 14256 h 49"/>
                  <a:gd name="T40" fmla="*/ 2115 w 45"/>
                  <a:gd name="T41" fmla="*/ 15430 h 49"/>
                  <a:gd name="T42" fmla="*/ 2354 w 45"/>
                  <a:gd name="T43" fmla="*/ 13011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
                  <a:gd name="T67" fmla="*/ 0 h 49"/>
                  <a:gd name="T68" fmla="*/ 45 w 45"/>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 h="49">
                    <a:moveTo>
                      <a:pt x="45" y="41"/>
                    </a:moveTo>
                    <a:lnTo>
                      <a:pt x="37" y="37"/>
                    </a:lnTo>
                    <a:lnTo>
                      <a:pt x="30" y="31"/>
                    </a:lnTo>
                    <a:lnTo>
                      <a:pt x="22" y="25"/>
                    </a:lnTo>
                    <a:lnTo>
                      <a:pt x="17" y="19"/>
                    </a:lnTo>
                    <a:lnTo>
                      <a:pt x="13" y="13"/>
                    </a:lnTo>
                    <a:lnTo>
                      <a:pt x="10" y="8"/>
                    </a:lnTo>
                    <a:lnTo>
                      <a:pt x="10" y="7"/>
                    </a:lnTo>
                    <a:lnTo>
                      <a:pt x="10" y="6"/>
                    </a:lnTo>
                    <a:lnTo>
                      <a:pt x="9" y="7"/>
                    </a:lnTo>
                    <a:lnTo>
                      <a:pt x="4" y="0"/>
                    </a:lnTo>
                    <a:lnTo>
                      <a:pt x="1" y="3"/>
                    </a:lnTo>
                    <a:lnTo>
                      <a:pt x="0" y="6"/>
                    </a:lnTo>
                    <a:lnTo>
                      <a:pt x="1" y="9"/>
                    </a:lnTo>
                    <a:lnTo>
                      <a:pt x="2" y="13"/>
                    </a:lnTo>
                    <a:lnTo>
                      <a:pt x="6" y="18"/>
                    </a:lnTo>
                    <a:lnTo>
                      <a:pt x="11" y="25"/>
                    </a:lnTo>
                    <a:lnTo>
                      <a:pt x="17" y="31"/>
                    </a:lnTo>
                    <a:lnTo>
                      <a:pt x="24" y="38"/>
                    </a:lnTo>
                    <a:lnTo>
                      <a:pt x="32" y="45"/>
                    </a:lnTo>
                    <a:lnTo>
                      <a:pt x="40" y="49"/>
                    </a:lnTo>
                    <a:lnTo>
                      <a:pt x="45"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43" name="Freeform 314"/>
              <p:cNvSpPr>
                <a:spLocks noChangeArrowheads="1"/>
              </p:cNvSpPr>
              <p:nvPr/>
            </p:nvSpPr>
            <p:spPr bwMode="auto">
              <a:xfrm>
                <a:off x="4348" y="4120"/>
                <a:ext cx="50" cy="14"/>
              </a:xfrm>
              <a:custGeom>
                <a:avLst/>
                <a:gdLst>
                  <a:gd name="T0" fmla="*/ 1564 w 53"/>
                  <a:gd name="T1" fmla="*/ 2383 h 18"/>
                  <a:gd name="T2" fmla="*/ 1458 w 53"/>
                  <a:gd name="T3" fmla="*/ 2146 h 18"/>
                  <a:gd name="T4" fmla="*/ 1366 w 53"/>
                  <a:gd name="T5" fmla="*/ 2146 h 18"/>
                  <a:gd name="T6" fmla="*/ 1157 w 53"/>
                  <a:gd name="T7" fmla="*/ 2146 h 18"/>
                  <a:gd name="T8" fmla="*/ 938 w 53"/>
                  <a:gd name="T9" fmla="*/ 1931 h 18"/>
                  <a:gd name="T10" fmla="*/ 746 w 53"/>
                  <a:gd name="T11" fmla="*/ 1931 h 18"/>
                  <a:gd name="T12" fmla="*/ 508 w 53"/>
                  <a:gd name="T13" fmla="*/ 1564 h 18"/>
                  <a:gd name="T14" fmla="*/ 344 w 53"/>
                  <a:gd name="T15" fmla="*/ 2 h 18"/>
                  <a:gd name="T16" fmla="*/ 5 w 53"/>
                  <a:gd name="T17" fmla="*/ 0 h 18"/>
                  <a:gd name="T18" fmla="*/ 0 w 53"/>
                  <a:gd name="T19" fmla="*/ 2146 h 18"/>
                  <a:gd name="T20" fmla="*/ 8 w 53"/>
                  <a:gd name="T21" fmla="*/ 2943 h 18"/>
                  <a:gd name="T22" fmla="*/ 455 w 53"/>
                  <a:gd name="T23" fmla="*/ 4207 h 18"/>
                  <a:gd name="T24" fmla="*/ 706 w 53"/>
                  <a:gd name="T25" fmla="*/ 4485 h 18"/>
                  <a:gd name="T26" fmla="*/ 929 w 53"/>
                  <a:gd name="T27" fmla="*/ 4675 h 18"/>
                  <a:gd name="T28" fmla="*/ 1157 w 53"/>
                  <a:gd name="T29" fmla="*/ 4675 h 18"/>
                  <a:gd name="T30" fmla="*/ 1306 w 53"/>
                  <a:gd name="T31" fmla="*/ 4675 h 18"/>
                  <a:gd name="T32" fmla="*/ 1458 w 53"/>
                  <a:gd name="T33" fmla="*/ 4984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5" y="8"/>
                    </a:lnTo>
                    <a:lnTo>
                      <a:pt x="39" y="8"/>
                    </a:lnTo>
                    <a:lnTo>
                      <a:pt x="32" y="7"/>
                    </a:lnTo>
                    <a:lnTo>
                      <a:pt x="25" y="7"/>
                    </a:lnTo>
                    <a:lnTo>
                      <a:pt x="18" y="5"/>
                    </a:lnTo>
                    <a:lnTo>
                      <a:pt x="11" y="4"/>
                    </a:lnTo>
                    <a:lnTo>
                      <a:pt x="5" y="0"/>
                    </a:lnTo>
                    <a:lnTo>
                      <a:pt x="0" y="8"/>
                    </a:lnTo>
                    <a:lnTo>
                      <a:pt x="8" y="11"/>
                    </a:lnTo>
                    <a:lnTo>
                      <a:pt x="16" y="15"/>
                    </a:lnTo>
                    <a:lnTo>
                      <a:pt x="24" y="16"/>
                    </a:lnTo>
                    <a:lnTo>
                      <a:pt x="31" y="17"/>
                    </a:lnTo>
                    <a:lnTo>
                      <a:pt x="39" y="17"/>
                    </a:lnTo>
                    <a:lnTo>
                      <a:pt x="44" y="17"/>
                    </a:lnTo>
                    <a:lnTo>
                      <a:pt x="49" y="18"/>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44" name="Freeform 315"/>
              <p:cNvSpPr>
                <a:spLocks noChangeArrowheads="1"/>
              </p:cNvSpPr>
              <p:nvPr/>
            </p:nvSpPr>
            <p:spPr bwMode="auto">
              <a:xfrm>
                <a:off x="1986" y="4076"/>
                <a:ext cx="93" cy="52"/>
              </a:xfrm>
              <a:custGeom>
                <a:avLst/>
                <a:gdLst>
                  <a:gd name="T0" fmla="*/ 2846 w 94"/>
                  <a:gd name="T1" fmla="*/ 0 h 57"/>
                  <a:gd name="T2" fmla="*/ 2991 w 94"/>
                  <a:gd name="T3" fmla="*/ 0 h 57"/>
                  <a:gd name="T4" fmla="*/ 3052 w 94"/>
                  <a:gd name="T5" fmla="*/ 2 h 57"/>
                  <a:gd name="T6" fmla="*/ 3052 w 94"/>
                  <a:gd name="T7" fmla="*/ 18 h 57"/>
                  <a:gd name="T8" fmla="*/ 2991 w 94"/>
                  <a:gd name="T9" fmla="*/ 832 h 57"/>
                  <a:gd name="T10" fmla="*/ 2898 w 94"/>
                  <a:gd name="T11" fmla="*/ 1383 h 57"/>
                  <a:gd name="T12" fmla="*/ 2703 w 94"/>
                  <a:gd name="T13" fmla="*/ 2106 h 57"/>
                  <a:gd name="T14" fmla="*/ 2560 w 94"/>
                  <a:gd name="T15" fmla="*/ 2710 h 57"/>
                  <a:gd name="T16" fmla="*/ 2315 w 94"/>
                  <a:gd name="T17" fmla="*/ 3467 h 57"/>
                  <a:gd name="T18" fmla="*/ 2087 w 94"/>
                  <a:gd name="T19" fmla="*/ 4011 h 57"/>
                  <a:gd name="T20" fmla="*/ 1876 w 94"/>
                  <a:gd name="T21" fmla="*/ 4485 h 57"/>
                  <a:gd name="T22" fmla="*/ 1606 w 94"/>
                  <a:gd name="T23" fmla="*/ 4925 h 57"/>
                  <a:gd name="T24" fmla="*/ 1302 w 94"/>
                  <a:gd name="T25" fmla="*/ 5355 h 57"/>
                  <a:gd name="T26" fmla="*/ 1004 w 94"/>
                  <a:gd name="T27" fmla="*/ 5617 h 57"/>
                  <a:gd name="T28" fmla="*/ 634 w 94"/>
                  <a:gd name="T29" fmla="*/ 5617 h 57"/>
                  <a:gd name="T30" fmla="*/ 378 w 94"/>
                  <a:gd name="T31" fmla="*/ 5355 h 57"/>
                  <a:gd name="T32" fmla="*/ 2 w 94"/>
                  <a:gd name="T33" fmla="*/ 4876 h 57"/>
                  <a:gd name="T34" fmla="*/ 1 w 94"/>
                  <a:gd name="T35" fmla="*/ 4855 h 57"/>
                  <a:gd name="T36" fmla="*/ 0 w 94"/>
                  <a:gd name="T37" fmla="*/ 4748 h 57"/>
                  <a:gd name="T38" fmla="*/ 1 w 94"/>
                  <a:gd name="T39" fmla="*/ 4485 h 57"/>
                  <a:gd name="T40" fmla="*/ 1 w 94"/>
                  <a:gd name="T41" fmla="*/ 4362 h 57"/>
                  <a:gd name="T42" fmla="*/ 4 w 94"/>
                  <a:gd name="T43" fmla="*/ 3771 h 57"/>
                  <a:gd name="T44" fmla="*/ 9 w 94"/>
                  <a:gd name="T45" fmla="*/ 3115 h 57"/>
                  <a:gd name="T46" fmla="*/ 440 w 94"/>
                  <a:gd name="T47" fmla="*/ 2476 h 57"/>
                  <a:gd name="T48" fmla="*/ 669 w 94"/>
                  <a:gd name="T49" fmla="*/ 1922 h 57"/>
                  <a:gd name="T50" fmla="*/ 959 w 94"/>
                  <a:gd name="T51" fmla="*/ 1170 h 57"/>
                  <a:gd name="T52" fmla="*/ 1236 w 94"/>
                  <a:gd name="T53" fmla="*/ 767 h 57"/>
                  <a:gd name="T54" fmla="*/ 1452 w 94"/>
                  <a:gd name="T55" fmla="*/ 18 h 57"/>
                  <a:gd name="T56" fmla="*/ 1691 w 94"/>
                  <a:gd name="T57" fmla="*/ 3 h 57"/>
                  <a:gd name="T58" fmla="*/ 1971 w 94"/>
                  <a:gd name="T59" fmla="*/ 2 h 57"/>
                  <a:gd name="T60" fmla="*/ 2191 w 94"/>
                  <a:gd name="T61" fmla="*/ 1 h 57"/>
                  <a:gd name="T62" fmla="*/ 2424 w 94"/>
                  <a:gd name="T63" fmla="*/ 1 h 57"/>
                  <a:gd name="T64" fmla="*/ 2566 w 94"/>
                  <a:gd name="T65" fmla="*/ 0 h 57"/>
                  <a:gd name="T66" fmla="*/ 2703 w 94"/>
                  <a:gd name="T67" fmla="*/ 0 h 57"/>
                  <a:gd name="T68" fmla="*/ 2846 w 94"/>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8" y="0"/>
                    </a:moveTo>
                    <a:lnTo>
                      <a:pt x="92" y="0"/>
                    </a:lnTo>
                    <a:lnTo>
                      <a:pt x="94" y="2"/>
                    </a:lnTo>
                    <a:lnTo>
                      <a:pt x="94" y="5"/>
                    </a:lnTo>
                    <a:lnTo>
                      <a:pt x="92" y="9"/>
                    </a:lnTo>
                    <a:lnTo>
                      <a:pt x="89" y="15"/>
                    </a:lnTo>
                    <a:lnTo>
                      <a:pt x="84" y="22"/>
                    </a:lnTo>
                    <a:lnTo>
                      <a:pt x="79" y="28"/>
                    </a:lnTo>
                    <a:lnTo>
                      <a:pt x="72" y="35"/>
                    </a:lnTo>
                    <a:lnTo>
                      <a:pt x="65" y="40"/>
                    </a:lnTo>
                    <a:lnTo>
                      <a:pt x="58" y="46"/>
                    </a:lnTo>
                    <a:lnTo>
                      <a:pt x="49" y="51"/>
                    </a:lnTo>
                    <a:lnTo>
                      <a:pt x="40" y="55"/>
                    </a:lnTo>
                    <a:lnTo>
                      <a:pt x="30" y="57"/>
                    </a:lnTo>
                    <a:lnTo>
                      <a:pt x="21" y="57"/>
                    </a:lnTo>
                    <a:lnTo>
                      <a:pt x="11" y="55"/>
                    </a:lnTo>
                    <a:lnTo>
                      <a:pt x="2" y="50"/>
                    </a:lnTo>
                    <a:lnTo>
                      <a:pt x="1" y="49"/>
                    </a:lnTo>
                    <a:lnTo>
                      <a:pt x="0" y="48"/>
                    </a:lnTo>
                    <a:lnTo>
                      <a:pt x="1" y="46"/>
                    </a:lnTo>
                    <a:lnTo>
                      <a:pt x="1" y="44"/>
                    </a:lnTo>
                    <a:lnTo>
                      <a:pt x="4" y="38"/>
                    </a:lnTo>
                    <a:lnTo>
                      <a:pt x="9" y="31"/>
                    </a:lnTo>
                    <a:lnTo>
                      <a:pt x="14" y="25"/>
                    </a:lnTo>
                    <a:lnTo>
                      <a:pt x="22" y="19"/>
                    </a:lnTo>
                    <a:lnTo>
                      <a:pt x="29" y="13"/>
                    </a:lnTo>
                    <a:lnTo>
                      <a:pt x="38" y="8"/>
                    </a:lnTo>
                    <a:lnTo>
                      <a:pt x="45" y="5"/>
                    </a:lnTo>
                    <a:lnTo>
                      <a:pt x="52" y="3"/>
                    </a:lnTo>
                    <a:lnTo>
                      <a:pt x="60" y="2"/>
                    </a:lnTo>
                    <a:lnTo>
                      <a:pt x="67" y="1"/>
                    </a:lnTo>
                    <a:lnTo>
                      <a:pt x="74" y="1"/>
                    </a:lnTo>
                    <a:lnTo>
                      <a:pt x="80" y="0"/>
                    </a:lnTo>
                    <a:lnTo>
                      <a:pt x="84"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45" name="Freeform 316"/>
              <p:cNvSpPr>
                <a:spLocks noChangeArrowheads="1"/>
              </p:cNvSpPr>
              <p:nvPr/>
            </p:nvSpPr>
            <p:spPr bwMode="auto">
              <a:xfrm>
                <a:off x="1986" y="4071"/>
                <a:ext cx="98" cy="55"/>
              </a:xfrm>
              <a:custGeom>
                <a:avLst/>
                <a:gdLst>
                  <a:gd name="T0" fmla="*/ 0 w 98"/>
                  <a:gd name="T1" fmla="*/ 990 h 66"/>
                  <a:gd name="T2" fmla="*/ 584 w 98"/>
                  <a:gd name="T3" fmla="*/ 1122 h 66"/>
                  <a:gd name="T4" fmla="*/ 1194 w 98"/>
                  <a:gd name="T5" fmla="*/ 1143 h 66"/>
                  <a:gd name="T6" fmla="*/ 1761 w 98"/>
                  <a:gd name="T7" fmla="*/ 1143 h 66"/>
                  <a:gd name="T8" fmla="*/ 2439 w 98"/>
                  <a:gd name="T9" fmla="*/ 1122 h 66"/>
                  <a:gd name="T10" fmla="*/ 2917 w 98"/>
                  <a:gd name="T11" fmla="*/ 1053 h 66"/>
                  <a:gd name="T12" fmla="*/ 3598 w 98"/>
                  <a:gd name="T13" fmla="*/ 944 h 66"/>
                  <a:gd name="T14" fmla="*/ 4050 w 98"/>
                  <a:gd name="T15" fmla="*/ 855 h 66"/>
                  <a:gd name="T16" fmla="*/ 4561 w 98"/>
                  <a:gd name="T17" fmla="*/ 737 h 66"/>
                  <a:gd name="T18" fmla="*/ 4853 w 98"/>
                  <a:gd name="T19" fmla="*/ 631 h 66"/>
                  <a:gd name="T20" fmla="*/ 5165 w 98"/>
                  <a:gd name="T21" fmla="*/ 512 h 66"/>
                  <a:gd name="T22" fmla="*/ 5482 w 98"/>
                  <a:gd name="T23" fmla="*/ 408 h 66"/>
                  <a:gd name="T24" fmla="*/ 5607 w 98"/>
                  <a:gd name="T25" fmla="*/ 285 h 66"/>
                  <a:gd name="T26" fmla="*/ 5799 w 98"/>
                  <a:gd name="T27" fmla="*/ 183 h 66"/>
                  <a:gd name="T28" fmla="*/ 5799 w 98"/>
                  <a:gd name="T29" fmla="*/ 6 h 66"/>
                  <a:gd name="T30" fmla="*/ 5501 w 98"/>
                  <a:gd name="T31" fmla="*/ 0 h 66"/>
                  <a:gd name="T32" fmla="*/ 5149 w 98"/>
                  <a:gd name="T33" fmla="*/ 0 h 66"/>
                  <a:gd name="T34" fmla="*/ 5165 w 98"/>
                  <a:gd name="T35" fmla="*/ 161 h 66"/>
                  <a:gd name="T36" fmla="*/ 5283 w 98"/>
                  <a:gd name="T37" fmla="*/ 161 h 66"/>
                  <a:gd name="T38" fmla="*/ 5183 w 98"/>
                  <a:gd name="T39" fmla="*/ 148 h 66"/>
                  <a:gd name="T40" fmla="*/ 5183 w 98"/>
                  <a:gd name="T41" fmla="*/ 161 h 66"/>
                  <a:gd name="T42" fmla="*/ 5165 w 98"/>
                  <a:gd name="T43" fmla="*/ 211 h 66"/>
                  <a:gd name="T44" fmla="*/ 4978 w 98"/>
                  <a:gd name="T45" fmla="*/ 307 h 66"/>
                  <a:gd name="T46" fmla="*/ 4841 w 98"/>
                  <a:gd name="T47" fmla="*/ 408 h 66"/>
                  <a:gd name="T48" fmla="*/ 4561 w 98"/>
                  <a:gd name="T49" fmla="*/ 512 h 66"/>
                  <a:gd name="T50" fmla="*/ 4086 w 98"/>
                  <a:gd name="T51" fmla="*/ 631 h 66"/>
                  <a:gd name="T52" fmla="*/ 3699 w 98"/>
                  <a:gd name="T53" fmla="*/ 731 h 66"/>
                  <a:gd name="T54" fmla="*/ 3285 w 98"/>
                  <a:gd name="T55" fmla="*/ 816 h 66"/>
                  <a:gd name="T56" fmla="*/ 2748 w 98"/>
                  <a:gd name="T57" fmla="*/ 908 h 66"/>
                  <a:gd name="T58" fmla="*/ 2298 w 98"/>
                  <a:gd name="T59" fmla="*/ 944 h 66"/>
                  <a:gd name="T60" fmla="*/ 1761 w 98"/>
                  <a:gd name="T61" fmla="*/ 978 h 66"/>
                  <a:gd name="T62" fmla="*/ 1194 w 98"/>
                  <a:gd name="T63" fmla="*/ 988 h 66"/>
                  <a:gd name="T64" fmla="*/ 700 w 98"/>
                  <a:gd name="T65" fmla="*/ 944 h 66"/>
                  <a:gd name="T66" fmla="*/ 4 w 98"/>
                  <a:gd name="T67" fmla="*/ 878 h 66"/>
                  <a:gd name="T68" fmla="*/ 0 w 98"/>
                  <a:gd name="T69" fmla="*/ 99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8"/>
                    </a:moveTo>
                    <a:lnTo>
                      <a:pt x="9" y="64"/>
                    </a:lnTo>
                    <a:lnTo>
                      <a:pt x="21" y="66"/>
                    </a:lnTo>
                    <a:lnTo>
                      <a:pt x="30" y="66"/>
                    </a:lnTo>
                    <a:lnTo>
                      <a:pt x="41" y="64"/>
                    </a:lnTo>
                    <a:lnTo>
                      <a:pt x="50" y="60"/>
                    </a:lnTo>
                    <a:lnTo>
                      <a:pt x="60" y="55"/>
                    </a:lnTo>
                    <a:lnTo>
                      <a:pt x="68" y="50"/>
                    </a:lnTo>
                    <a:lnTo>
                      <a:pt x="76" y="43"/>
                    </a:lnTo>
                    <a:lnTo>
                      <a:pt x="82" y="36"/>
                    </a:lnTo>
                    <a:lnTo>
                      <a:pt x="88" y="30"/>
                    </a:lnTo>
                    <a:lnTo>
                      <a:pt x="93" y="23"/>
                    </a:lnTo>
                    <a:lnTo>
                      <a:pt x="96" y="17"/>
                    </a:lnTo>
                    <a:lnTo>
                      <a:pt x="98" y="11"/>
                    </a:lnTo>
                    <a:lnTo>
                      <a:pt x="98" y="6"/>
                    </a:lnTo>
                    <a:lnTo>
                      <a:pt x="94" y="0"/>
                    </a:lnTo>
                    <a:lnTo>
                      <a:pt x="87" y="0"/>
                    </a:lnTo>
                    <a:lnTo>
                      <a:pt x="88" y="9"/>
                    </a:lnTo>
                    <a:lnTo>
                      <a:pt x="90" y="9"/>
                    </a:lnTo>
                    <a:lnTo>
                      <a:pt x="89" y="8"/>
                    </a:lnTo>
                    <a:lnTo>
                      <a:pt x="89" y="9"/>
                    </a:lnTo>
                    <a:lnTo>
                      <a:pt x="88" y="13"/>
                    </a:lnTo>
                    <a:lnTo>
                      <a:pt x="85" y="18"/>
                    </a:lnTo>
                    <a:lnTo>
                      <a:pt x="81" y="23"/>
                    </a:lnTo>
                    <a:lnTo>
                      <a:pt x="76" y="30"/>
                    </a:lnTo>
                    <a:lnTo>
                      <a:pt x="70" y="36"/>
                    </a:lnTo>
                    <a:lnTo>
                      <a:pt x="63" y="42"/>
                    </a:lnTo>
                    <a:lnTo>
                      <a:pt x="56" y="47"/>
                    </a:lnTo>
                    <a:lnTo>
                      <a:pt x="47" y="52"/>
                    </a:lnTo>
                    <a:lnTo>
                      <a:pt x="39" y="55"/>
                    </a:lnTo>
                    <a:lnTo>
                      <a:pt x="30" y="56"/>
                    </a:lnTo>
                    <a:lnTo>
                      <a:pt x="21" y="57"/>
                    </a:lnTo>
                    <a:lnTo>
                      <a:pt x="12" y="55"/>
                    </a:lnTo>
                    <a:lnTo>
                      <a:pt x="4"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46" name="Freeform 317"/>
              <p:cNvSpPr>
                <a:spLocks noChangeArrowheads="1"/>
              </p:cNvSpPr>
              <p:nvPr/>
            </p:nvSpPr>
            <p:spPr bwMode="auto">
              <a:xfrm>
                <a:off x="1981" y="4081"/>
                <a:ext cx="42" cy="48"/>
              </a:xfrm>
              <a:custGeom>
                <a:avLst/>
                <a:gdLst>
                  <a:gd name="T0" fmla="*/ 2115 w 45"/>
                  <a:gd name="T1" fmla="*/ 0 h 49"/>
                  <a:gd name="T2" fmla="*/ 1704 w 45"/>
                  <a:gd name="T3" fmla="*/ 73 h 49"/>
                  <a:gd name="T4" fmla="*/ 1317 w 45"/>
                  <a:gd name="T5" fmla="*/ 3367 h 49"/>
                  <a:gd name="T6" fmla="*/ 838 w 45"/>
                  <a:gd name="T7" fmla="*/ 5807 h 49"/>
                  <a:gd name="T8" fmla="*/ 568 w 45"/>
                  <a:gd name="T9" fmla="*/ 7522 h 49"/>
                  <a:gd name="T10" fmla="*/ 6 w 45"/>
                  <a:gd name="T11" fmla="*/ 10050 h 49"/>
                  <a:gd name="T12" fmla="*/ 2 w 45"/>
                  <a:gd name="T13" fmla="*/ 11744 h 49"/>
                  <a:gd name="T14" fmla="*/ 1 w 45"/>
                  <a:gd name="T15" fmla="*/ 13011 h 49"/>
                  <a:gd name="T16" fmla="*/ 0 w 45"/>
                  <a:gd name="T17" fmla="*/ 14075 h 49"/>
                  <a:gd name="T18" fmla="*/ 1 w 45"/>
                  <a:gd name="T19" fmla="*/ 14873 h 49"/>
                  <a:gd name="T20" fmla="*/ 5 w 45"/>
                  <a:gd name="T21" fmla="*/ 15430 h 49"/>
                  <a:gd name="T22" fmla="*/ 501 w 45"/>
                  <a:gd name="T23" fmla="*/ 13184 h 49"/>
                  <a:gd name="T24" fmla="*/ 501 w 45"/>
                  <a:gd name="T25" fmla="*/ 13754 h 49"/>
                  <a:gd name="T26" fmla="*/ 534 w 45"/>
                  <a:gd name="T27" fmla="*/ 13754 h 49"/>
                  <a:gd name="T28" fmla="*/ 534 w 45"/>
                  <a:gd name="T29" fmla="*/ 13184 h 49"/>
                  <a:gd name="T30" fmla="*/ 648 w 45"/>
                  <a:gd name="T31" fmla="*/ 11270 h 49"/>
                  <a:gd name="T32" fmla="*/ 838 w 45"/>
                  <a:gd name="T33" fmla="*/ 10050 h 49"/>
                  <a:gd name="T34" fmla="*/ 1157 w 45"/>
                  <a:gd name="T35" fmla="*/ 7522 h 49"/>
                  <a:gd name="T36" fmla="*/ 1599 w 45"/>
                  <a:gd name="T37" fmla="*/ 6262 h 49"/>
                  <a:gd name="T38" fmla="*/ 1939 w 45"/>
                  <a:gd name="T39" fmla="*/ 3937 h 49"/>
                  <a:gd name="T40" fmla="*/ 2354 w 45"/>
                  <a:gd name="T41" fmla="*/ 2868 h 49"/>
                  <a:gd name="T42" fmla="*/ 2115 w 45"/>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
                  <a:gd name="T67" fmla="*/ 0 h 49"/>
                  <a:gd name="T68" fmla="*/ 45 w 45"/>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 h="49">
                    <a:moveTo>
                      <a:pt x="40" y="0"/>
                    </a:moveTo>
                    <a:lnTo>
                      <a:pt x="32" y="5"/>
                    </a:lnTo>
                    <a:lnTo>
                      <a:pt x="25" y="11"/>
                    </a:lnTo>
                    <a:lnTo>
                      <a:pt x="17" y="18"/>
                    </a:lnTo>
                    <a:lnTo>
                      <a:pt x="11" y="24"/>
                    </a:lnTo>
                    <a:lnTo>
                      <a:pt x="6" y="31"/>
                    </a:lnTo>
                    <a:lnTo>
                      <a:pt x="2" y="37"/>
                    </a:lnTo>
                    <a:lnTo>
                      <a:pt x="1" y="41"/>
                    </a:lnTo>
                    <a:lnTo>
                      <a:pt x="0" y="44"/>
                    </a:lnTo>
                    <a:lnTo>
                      <a:pt x="1" y="47"/>
                    </a:lnTo>
                    <a:lnTo>
                      <a:pt x="5" y="49"/>
                    </a:lnTo>
                    <a:lnTo>
                      <a:pt x="9" y="42"/>
                    </a:lnTo>
                    <a:lnTo>
                      <a:pt x="9" y="43"/>
                    </a:lnTo>
                    <a:lnTo>
                      <a:pt x="10" y="43"/>
                    </a:lnTo>
                    <a:lnTo>
                      <a:pt x="10" y="42"/>
                    </a:lnTo>
                    <a:lnTo>
                      <a:pt x="13" y="36"/>
                    </a:lnTo>
                    <a:lnTo>
                      <a:pt x="17" y="31"/>
                    </a:lnTo>
                    <a:lnTo>
                      <a:pt x="22" y="24"/>
                    </a:lnTo>
                    <a:lnTo>
                      <a:pt x="30" y="19"/>
                    </a:lnTo>
                    <a:lnTo>
                      <a:pt x="37" y="13"/>
                    </a:lnTo>
                    <a:lnTo>
                      <a:pt x="45"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47" name="Freeform 318"/>
              <p:cNvSpPr>
                <a:spLocks noChangeArrowheads="1"/>
              </p:cNvSpPr>
              <p:nvPr/>
            </p:nvSpPr>
            <p:spPr bwMode="auto">
              <a:xfrm>
                <a:off x="2023" y="4071"/>
                <a:ext cx="50" cy="14"/>
              </a:xfrm>
              <a:custGeom>
                <a:avLst/>
                <a:gdLst>
                  <a:gd name="T0" fmla="*/ 1539 w 53"/>
                  <a:gd name="T1" fmla="*/ 0 h 18"/>
                  <a:gd name="T2" fmla="*/ 1458 w 53"/>
                  <a:gd name="T3" fmla="*/ 0 h 18"/>
                  <a:gd name="T4" fmla="*/ 1306 w 53"/>
                  <a:gd name="T5" fmla="*/ 0 h 18"/>
                  <a:gd name="T6" fmla="*/ 1157 w 53"/>
                  <a:gd name="T7" fmla="*/ 0 h 18"/>
                  <a:gd name="T8" fmla="*/ 929 w 53"/>
                  <a:gd name="T9" fmla="*/ 1 h 18"/>
                  <a:gd name="T10" fmla="*/ 706 w 53"/>
                  <a:gd name="T11" fmla="*/ 2 h 18"/>
                  <a:gd name="T12" fmla="*/ 455 w 53"/>
                  <a:gd name="T13" fmla="*/ 2 h 18"/>
                  <a:gd name="T14" fmla="*/ 8 w 53"/>
                  <a:gd name="T15" fmla="*/ 1738 h 18"/>
                  <a:gd name="T16" fmla="*/ 0 w 53"/>
                  <a:gd name="T17" fmla="*/ 2383 h 18"/>
                  <a:gd name="T18" fmla="*/ 5 w 53"/>
                  <a:gd name="T19" fmla="*/ 4984 h 18"/>
                  <a:gd name="T20" fmla="*/ 344 w 53"/>
                  <a:gd name="T21" fmla="*/ 4037 h 18"/>
                  <a:gd name="T22" fmla="*/ 508 w 53"/>
                  <a:gd name="T23" fmla="*/ 3270 h 18"/>
                  <a:gd name="T24" fmla="*/ 746 w 53"/>
                  <a:gd name="T25" fmla="*/ 2943 h 18"/>
                  <a:gd name="T26" fmla="*/ 938 w 53"/>
                  <a:gd name="T27" fmla="*/ 2649 h 18"/>
                  <a:gd name="T28" fmla="*/ 1157 w 53"/>
                  <a:gd name="T29" fmla="*/ 2649 h 18"/>
                  <a:gd name="T30" fmla="*/ 1366 w 53"/>
                  <a:gd name="T31" fmla="*/ 2649 h 18"/>
                  <a:gd name="T32" fmla="*/ 1458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9" y="0"/>
                    </a:lnTo>
                    <a:lnTo>
                      <a:pt x="44" y="0"/>
                    </a:lnTo>
                    <a:lnTo>
                      <a:pt x="39" y="0"/>
                    </a:lnTo>
                    <a:lnTo>
                      <a:pt x="31" y="1"/>
                    </a:lnTo>
                    <a:lnTo>
                      <a:pt x="24" y="2"/>
                    </a:lnTo>
                    <a:lnTo>
                      <a:pt x="16" y="4"/>
                    </a:lnTo>
                    <a:lnTo>
                      <a:pt x="8" y="6"/>
                    </a:lnTo>
                    <a:lnTo>
                      <a:pt x="0" y="9"/>
                    </a:lnTo>
                    <a:lnTo>
                      <a:pt x="5" y="18"/>
                    </a:lnTo>
                    <a:lnTo>
                      <a:pt x="11" y="14"/>
                    </a:lnTo>
                    <a:lnTo>
                      <a:pt x="18" y="12"/>
                    </a:lnTo>
                    <a:lnTo>
                      <a:pt x="25" y="11"/>
                    </a:lnTo>
                    <a:lnTo>
                      <a:pt x="32" y="10"/>
                    </a:lnTo>
                    <a:lnTo>
                      <a:pt x="39" y="10"/>
                    </a:lnTo>
                    <a:lnTo>
                      <a:pt x="45" y="10"/>
                    </a:lnTo>
                    <a:lnTo>
                      <a:pt x="49"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48" name="Freeform 319"/>
              <p:cNvSpPr>
                <a:spLocks noChangeArrowheads="1"/>
              </p:cNvSpPr>
              <p:nvPr/>
            </p:nvSpPr>
            <p:spPr bwMode="auto">
              <a:xfrm>
                <a:off x="2271" y="4076"/>
                <a:ext cx="92" cy="52"/>
              </a:xfrm>
              <a:custGeom>
                <a:avLst/>
                <a:gdLst>
                  <a:gd name="T0" fmla="*/ 3003 w 93"/>
                  <a:gd name="T1" fmla="*/ 0 h 57"/>
                  <a:gd name="T2" fmla="*/ 3082 w 93"/>
                  <a:gd name="T3" fmla="*/ 0 h 57"/>
                  <a:gd name="T4" fmla="*/ 3164 w 93"/>
                  <a:gd name="T5" fmla="*/ 2 h 57"/>
                  <a:gd name="T6" fmla="*/ 3164 w 93"/>
                  <a:gd name="T7" fmla="*/ 18 h 57"/>
                  <a:gd name="T8" fmla="*/ 3082 w 93"/>
                  <a:gd name="T9" fmla="*/ 832 h 57"/>
                  <a:gd name="T10" fmla="*/ 3036 w 93"/>
                  <a:gd name="T11" fmla="*/ 1383 h 57"/>
                  <a:gd name="T12" fmla="*/ 2882 w 93"/>
                  <a:gd name="T13" fmla="*/ 2106 h 57"/>
                  <a:gd name="T14" fmla="*/ 2733 w 93"/>
                  <a:gd name="T15" fmla="*/ 2710 h 57"/>
                  <a:gd name="T16" fmla="*/ 2463 w 93"/>
                  <a:gd name="T17" fmla="*/ 3467 h 57"/>
                  <a:gd name="T18" fmla="*/ 2230 w 93"/>
                  <a:gd name="T19" fmla="*/ 4011 h 57"/>
                  <a:gd name="T20" fmla="*/ 1905 w 93"/>
                  <a:gd name="T21" fmla="*/ 4485 h 57"/>
                  <a:gd name="T22" fmla="*/ 1645 w 93"/>
                  <a:gd name="T23" fmla="*/ 4925 h 57"/>
                  <a:gd name="T24" fmla="*/ 1313 w 93"/>
                  <a:gd name="T25" fmla="*/ 5355 h 57"/>
                  <a:gd name="T26" fmla="*/ 1019 w 93"/>
                  <a:gd name="T27" fmla="*/ 5617 h 57"/>
                  <a:gd name="T28" fmla="*/ 635 w 93"/>
                  <a:gd name="T29" fmla="*/ 5617 h 57"/>
                  <a:gd name="T30" fmla="*/ 398 w 93"/>
                  <a:gd name="T31" fmla="*/ 5355 h 57"/>
                  <a:gd name="T32" fmla="*/ 1 w 93"/>
                  <a:gd name="T33" fmla="*/ 4876 h 57"/>
                  <a:gd name="T34" fmla="*/ 0 w 93"/>
                  <a:gd name="T35" fmla="*/ 4855 h 57"/>
                  <a:gd name="T36" fmla="*/ 0 w 93"/>
                  <a:gd name="T37" fmla="*/ 4748 h 57"/>
                  <a:gd name="T38" fmla="*/ 0 w 93"/>
                  <a:gd name="T39" fmla="*/ 4485 h 57"/>
                  <a:gd name="T40" fmla="*/ 1 w 93"/>
                  <a:gd name="T41" fmla="*/ 4362 h 57"/>
                  <a:gd name="T42" fmla="*/ 5 w 93"/>
                  <a:gd name="T43" fmla="*/ 3771 h 57"/>
                  <a:gd name="T44" fmla="*/ 9 w 93"/>
                  <a:gd name="T45" fmla="*/ 3115 h 57"/>
                  <a:gd name="T46" fmla="*/ 490 w 93"/>
                  <a:gd name="T47" fmla="*/ 2476 h 57"/>
                  <a:gd name="T48" fmla="*/ 745 w 93"/>
                  <a:gd name="T49" fmla="*/ 1922 h 57"/>
                  <a:gd name="T50" fmla="*/ 1019 w 93"/>
                  <a:gd name="T51" fmla="*/ 1170 h 57"/>
                  <a:gd name="T52" fmla="*/ 1246 w 93"/>
                  <a:gd name="T53" fmla="*/ 767 h 57"/>
                  <a:gd name="T54" fmla="*/ 1537 w 93"/>
                  <a:gd name="T55" fmla="*/ 18 h 57"/>
                  <a:gd name="T56" fmla="*/ 1734 w 93"/>
                  <a:gd name="T57" fmla="*/ 3 h 57"/>
                  <a:gd name="T58" fmla="*/ 2008 w 93"/>
                  <a:gd name="T59" fmla="*/ 2 h 57"/>
                  <a:gd name="T60" fmla="*/ 2251 w 93"/>
                  <a:gd name="T61" fmla="*/ 1 h 57"/>
                  <a:gd name="T62" fmla="*/ 2463 w 93"/>
                  <a:gd name="T63" fmla="*/ 1 h 57"/>
                  <a:gd name="T64" fmla="*/ 2733 w 93"/>
                  <a:gd name="T65" fmla="*/ 0 h 57"/>
                  <a:gd name="T66" fmla="*/ 2882 w 93"/>
                  <a:gd name="T67" fmla="*/ 0 h 57"/>
                  <a:gd name="T68" fmla="*/ 3003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0"/>
                    </a:moveTo>
                    <a:lnTo>
                      <a:pt x="92" y="0"/>
                    </a:lnTo>
                    <a:lnTo>
                      <a:pt x="93" y="2"/>
                    </a:lnTo>
                    <a:lnTo>
                      <a:pt x="93" y="5"/>
                    </a:lnTo>
                    <a:lnTo>
                      <a:pt x="92" y="9"/>
                    </a:lnTo>
                    <a:lnTo>
                      <a:pt x="89" y="15"/>
                    </a:lnTo>
                    <a:lnTo>
                      <a:pt x="85" y="22"/>
                    </a:lnTo>
                    <a:lnTo>
                      <a:pt x="80" y="28"/>
                    </a:lnTo>
                    <a:lnTo>
                      <a:pt x="73" y="35"/>
                    </a:lnTo>
                    <a:lnTo>
                      <a:pt x="66" y="40"/>
                    </a:lnTo>
                    <a:lnTo>
                      <a:pt x="57" y="46"/>
                    </a:lnTo>
                    <a:lnTo>
                      <a:pt x="49" y="51"/>
                    </a:lnTo>
                    <a:lnTo>
                      <a:pt x="39" y="55"/>
                    </a:lnTo>
                    <a:lnTo>
                      <a:pt x="30" y="57"/>
                    </a:lnTo>
                    <a:lnTo>
                      <a:pt x="20" y="57"/>
                    </a:lnTo>
                    <a:lnTo>
                      <a:pt x="11" y="55"/>
                    </a:lnTo>
                    <a:lnTo>
                      <a:pt x="1" y="50"/>
                    </a:lnTo>
                    <a:lnTo>
                      <a:pt x="0" y="49"/>
                    </a:lnTo>
                    <a:lnTo>
                      <a:pt x="0" y="48"/>
                    </a:lnTo>
                    <a:lnTo>
                      <a:pt x="0" y="46"/>
                    </a:lnTo>
                    <a:lnTo>
                      <a:pt x="1" y="44"/>
                    </a:lnTo>
                    <a:lnTo>
                      <a:pt x="5" y="38"/>
                    </a:lnTo>
                    <a:lnTo>
                      <a:pt x="9" y="31"/>
                    </a:lnTo>
                    <a:lnTo>
                      <a:pt x="15" y="25"/>
                    </a:lnTo>
                    <a:lnTo>
                      <a:pt x="23" y="19"/>
                    </a:lnTo>
                    <a:lnTo>
                      <a:pt x="30" y="13"/>
                    </a:lnTo>
                    <a:lnTo>
                      <a:pt x="37" y="8"/>
                    </a:lnTo>
                    <a:lnTo>
                      <a:pt x="45" y="5"/>
                    </a:lnTo>
                    <a:lnTo>
                      <a:pt x="52" y="3"/>
                    </a:lnTo>
                    <a:lnTo>
                      <a:pt x="60" y="2"/>
                    </a:lnTo>
                    <a:lnTo>
                      <a:pt x="67" y="1"/>
                    </a:lnTo>
                    <a:lnTo>
                      <a:pt x="73" y="1"/>
                    </a:lnTo>
                    <a:lnTo>
                      <a:pt x="80" y="0"/>
                    </a:lnTo>
                    <a:lnTo>
                      <a:pt x="85"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49" name="Freeform 320"/>
              <p:cNvSpPr>
                <a:spLocks noChangeArrowheads="1"/>
              </p:cNvSpPr>
              <p:nvPr/>
            </p:nvSpPr>
            <p:spPr bwMode="auto">
              <a:xfrm>
                <a:off x="2268" y="4071"/>
                <a:ext cx="99" cy="55"/>
              </a:xfrm>
              <a:custGeom>
                <a:avLst/>
                <a:gdLst>
                  <a:gd name="T0" fmla="*/ 0 w 99"/>
                  <a:gd name="T1" fmla="*/ 990 h 66"/>
                  <a:gd name="T2" fmla="*/ 637 w 99"/>
                  <a:gd name="T3" fmla="*/ 1122 h 66"/>
                  <a:gd name="T4" fmla="*/ 1146 w 99"/>
                  <a:gd name="T5" fmla="*/ 1143 h 66"/>
                  <a:gd name="T6" fmla="*/ 1781 w 99"/>
                  <a:gd name="T7" fmla="*/ 1143 h 66"/>
                  <a:gd name="T8" fmla="*/ 2391 w 99"/>
                  <a:gd name="T9" fmla="*/ 1122 h 66"/>
                  <a:gd name="T10" fmla="*/ 2932 w 99"/>
                  <a:gd name="T11" fmla="*/ 1053 h 66"/>
                  <a:gd name="T12" fmla="*/ 3443 w 99"/>
                  <a:gd name="T13" fmla="*/ 944 h 66"/>
                  <a:gd name="T14" fmla="*/ 3874 w 99"/>
                  <a:gd name="T15" fmla="*/ 855 h 66"/>
                  <a:gd name="T16" fmla="*/ 4309 w 99"/>
                  <a:gd name="T17" fmla="*/ 737 h 66"/>
                  <a:gd name="T18" fmla="*/ 4767 w 99"/>
                  <a:gd name="T19" fmla="*/ 631 h 66"/>
                  <a:gd name="T20" fmla="*/ 5056 w 99"/>
                  <a:gd name="T21" fmla="*/ 512 h 66"/>
                  <a:gd name="T22" fmla="*/ 5280 w 99"/>
                  <a:gd name="T23" fmla="*/ 408 h 66"/>
                  <a:gd name="T24" fmla="*/ 5515 w 99"/>
                  <a:gd name="T25" fmla="*/ 285 h 66"/>
                  <a:gd name="T26" fmla="*/ 5601 w 99"/>
                  <a:gd name="T27" fmla="*/ 183 h 66"/>
                  <a:gd name="T28" fmla="*/ 5601 w 99"/>
                  <a:gd name="T29" fmla="*/ 6 h 66"/>
                  <a:gd name="T30" fmla="*/ 5363 w 99"/>
                  <a:gd name="T31" fmla="*/ 0 h 66"/>
                  <a:gd name="T32" fmla="*/ 5056 w 99"/>
                  <a:gd name="T33" fmla="*/ 0 h 66"/>
                  <a:gd name="T34" fmla="*/ 5059 w 99"/>
                  <a:gd name="T35" fmla="*/ 161 h 66"/>
                  <a:gd name="T36" fmla="*/ 5141 w 99"/>
                  <a:gd name="T37" fmla="*/ 161 h 66"/>
                  <a:gd name="T38" fmla="*/ 5059 w 99"/>
                  <a:gd name="T39" fmla="*/ 148 h 66"/>
                  <a:gd name="T40" fmla="*/ 5059 w 99"/>
                  <a:gd name="T41" fmla="*/ 161 h 66"/>
                  <a:gd name="T42" fmla="*/ 5056 w 99"/>
                  <a:gd name="T43" fmla="*/ 211 h 66"/>
                  <a:gd name="T44" fmla="*/ 4847 w 99"/>
                  <a:gd name="T45" fmla="*/ 307 h 66"/>
                  <a:gd name="T46" fmla="*/ 4694 w 99"/>
                  <a:gd name="T47" fmla="*/ 408 h 66"/>
                  <a:gd name="T48" fmla="*/ 4358 w 99"/>
                  <a:gd name="T49" fmla="*/ 512 h 66"/>
                  <a:gd name="T50" fmla="*/ 3999 w 99"/>
                  <a:gd name="T51" fmla="*/ 631 h 66"/>
                  <a:gd name="T52" fmla="*/ 3612 w 99"/>
                  <a:gd name="T53" fmla="*/ 731 h 66"/>
                  <a:gd name="T54" fmla="*/ 3160 w 99"/>
                  <a:gd name="T55" fmla="*/ 816 h 66"/>
                  <a:gd name="T56" fmla="*/ 2692 w 99"/>
                  <a:gd name="T57" fmla="*/ 908 h 66"/>
                  <a:gd name="T58" fmla="*/ 2186 w 99"/>
                  <a:gd name="T59" fmla="*/ 944 h 66"/>
                  <a:gd name="T60" fmla="*/ 1727 w 99"/>
                  <a:gd name="T61" fmla="*/ 978 h 66"/>
                  <a:gd name="T62" fmla="*/ 1215 w 99"/>
                  <a:gd name="T63" fmla="*/ 988 h 66"/>
                  <a:gd name="T64" fmla="*/ 715 w 99"/>
                  <a:gd name="T65" fmla="*/ 944 h 66"/>
                  <a:gd name="T66" fmla="*/ 4 w 99"/>
                  <a:gd name="T67" fmla="*/ 878 h 66"/>
                  <a:gd name="T68" fmla="*/ 0 w 99"/>
                  <a:gd name="T69" fmla="*/ 99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0" y="58"/>
                    </a:moveTo>
                    <a:lnTo>
                      <a:pt x="11" y="64"/>
                    </a:lnTo>
                    <a:lnTo>
                      <a:pt x="21" y="66"/>
                    </a:lnTo>
                    <a:lnTo>
                      <a:pt x="32" y="66"/>
                    </a:lnTo>
                    <a:lnTo>
                      <a:pt x="42" y="64"/>
                    </a:lnTo>
                    <a:lnTo>
                      <a:pt x="52" y="60"/>
                    </a:lnTo>
                    <a:lnTo>
                      <a:pt x="61" y="55"/>
                    </a:lnTo>
                    <a:lnTo>
                      <a:pt x="69" y="50"/>
                    </a:lnTo>
                    <a:lnTo>
                      <a:pt x="76" y="43"/>
                    </a:lnTo>
                    <a:lnTo>
                      <a:pt x="84" y="36"/>
                    </a:lnTo>
                    <a:lnTo>
                      <a:pt x="89" y="30"/>
                    </a:lnTo>
                    <a:lnTo>
                      <a:pt x="93" y="23"/>
                    </a:lnTo>
                    <a:lnTo>
                      <a:pt x="98" y="17"/>
                    </a:lnTo>
                    <a:lnTo>
                      <a:pt x="99" y="11"/>
                    </a:lnTo>
                    <a:lnTo>
                      <a:pt x="99" y="6"/>
                    </a:lnTo>
                    <a:lnTo>
                      <a:pt x="94" y="0"/>
                    </a:lnTo>
                    <a:lnTo>
                      <a:pt x="89" y="0"/>
                    </a:lnTo>
                    <a:lnTo>
                      <a:pt x="90" y="9"/>
                    </a:lnTo>
                    <a:lnTo>
                      <a:pt x="91" y="9"/>
                    </a:lnTo>
                    <a:lnTo>
                      <a:pt x="90" y="8"/>
                    </a:lnTo>
                    <a:lnTo>
                      <a:pt x="90" y="9"/>
                    </a:lnTo>
                    <a:lnTo>
                      <a:pt x="89" y="13"/>
                    </a:lnTo>
                    <a:lnTo>
                      <a:pt x="86" y="18"/>
                    </a:lnTo>
                    <a:lnTo>
                      <a:pt x="83" y="23"/>
                    </a:lnTo>
                    <a:lnTo>
                      <a:pt x="77" y="30"/>
                    </a:lnTo>
                    <a:lnTo>
                      <a:pt x="71" y="36"/>
                    </a:lnTo>
                    <a:lnTo>
                      <a:pt x="64" y="42"/>
                    </a:lnTo>
                    <a:lnTo>
                      <a:pt x="56" y="47"/>
                    </a:lnTo>
                    <a:lnTo>
                      <a:pt x="48" y="52"/>
                    </a:lnTo>
                    <a:lnTo>
                      <a:pt x="39" y="55"/>
                    </a:lnTo>
                    <a:lnTo>
                      <a:pt x="31" y="56"/>
                    </a:lnTo>
                    <a:lnTo>
                      <a:pt x="22" y="57"/>
                    </a:lnTo>
                    <a:lnTo>
                      <a:pt x="13" y="55"/>
                    </a:lnTo>
                    <a:lnTo>
                      <a:pt x="4"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50" name="Freeform 321"/>
              <p:cNvSpPr>
                <a:spLocks noChangeArrowheads="1"/>
              </p:cNvSpPr>
              <p:nvPr/>
            </p:nvSpPr>
            <p:spPr bwMode="auto">
              <a:xfrm>
                <a:off x="2266" y="4081"/>
                <a:ext cx="39" cy="48"/>
              </a:xfrm>
              <a:custGeom>
                <a:avLst/>
                <a:gdLst>
                  <a:gd name="T0" fmla="*/ 464 w 43"/>
                  <a:gd name="T1" fmla="*/ 0 h 49"/>
                  <a:gd name="T2" fmla="*/ 387 w 43"/>
                  <a:gd name="T3" fmla="*/ 73 h 49"/>
                  <a:gd name="T4" fmla="*/ 258 w 43"/>
                  <a:gd name="T5" fmla="*/ 3367 h 49"/>
                  <a:gd name="T6" fmla="*/ 189 w 43"/>
                  <a:gd name="T7" fmla="*/ 5807 h 49"/>
                  <a:gd name="T8" fmla="*/ 5 w 43"/>
                  <a:gd name="T9" fmla="*/ 7522 h 49"/>
                  <a:gd name="T10" fmla="*/ 4 w 43"/>
                  <a:gd name="T11" fmla="*/ 10050 h 49"/>
                  <a:gd name="T12" fmla="*/ 1 w 43"/>
                  <a:gd name="T13" fmla="*/ 11744 h 49"/>
                  <a:gd name="T14" fmla="*/ 0 w 43"/>
                  <a:gd name="T15" fmla="*/ 13011 h 49"/>
                  <a:gd name="T16" fmla="*/ 0 w 43"/>
                  <a:gd name="T17" fmla="*/ 14075 h 49"/>
                  <a:gd name="T18" fmla="*/ 1 w 43"/>
                  <a:gd name="T19" fmla="*/ 14873 h 49"/>
                  <a:gd name="T20" fmla="*/ 3 w 43"/>
                  <a:gd name="T21" fmla="*/ 15430 h 49"/>
                  <a:gd name="T22" fmla="*/ 5 w 43"/>
                  <a:gd name="T23" fmla="*/ 13184 h 49"/>
                  <a:gd name="T24" fmla="*/ 5 w 43"/>
                  <a:gd name="T25" fmla="*/ 13754 h 49"/>
                  <a:gd name="T26" fmla="*/ 5 w 43"/>
                  <a:gd name="T27" fmla="*/ 13184 h 49"/>
                  <a:gd name="T28" fmla="*/ 156 w 43"/>
                  <a:gd name="T29" fmla="*/ 11270 h 49"/>
                  <a:gd name="T30" fmla="*/ 189 w 43"/>
                  <a:gd name="T31" fmla="*/ 10050 h 49"/>
                  <a:gd name="T32" fmla="*/ 245 w 43"/>
                  <a:gd name="T33" fmla="*/ 7522 h 49"/>
                  <a:gd name="T34" fmla="*/ 338 w 43"/>
                  <a:gd name="T35" fmla="*/ 6262 h 49"/>
                  <a:gd name="T36" fmla="*/ 434 w 43"/>
                  <a:gd name="T37" fmla="*/ 3937 h 49"/>
                  <a:gd name="T38" fmla="*/ 508 w 43"/>
                  <a:gd name="T39" fmla="*/ 2868 h 49"/>
                  <a:gd name="T40" fmla="*/ 464 w 43"/>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49"/>
                  <a:gd name="T65" fmla="*/ 43 w 43"/>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49">
                    <a:moveTo>
                      <a:pt x="39" y="0"/>
                    </a:moveTo>
                    <a:lnTo>
                      <a:pt x="32" y="5"/>
                    </a:lnTo>
                    <a:lnTo>
                      <a:pt x="23" y="11"/>
                    </a:lnTo>
                    <a:lnTo>
                      <a:pt x="16" y="18"/>
                    </a:lnTo>
                    <a:lnTo>
                      <a:pt x="10" y="24"/>
                    </a:lnTo>
                    <a:lnTo>
                      <a:pt x="4" y="31"/>
                    </a:lnTo>
                    <a:lnTo>
                      <a:pt x="1" y="37"/>
                    </a:lnTo>
                    <a:lnTo>
                      <a:pt x="0" y="41"/>
                    </a:lnTo>
                    <a:lnTo>
                      <a:pt x="0" y="44"/>
                    </a:lnTo>
                    <a:lnTo>
                      <a:pt x="1" y="47"/>
                    </a:lnTo>
                    <a:lnTo>
                      <a:pt x="3" y="49"/>
                    </a:lnTo>
                    <a:lnTo>
                      <a:pt x="7" y="42"/>
                    </a:lnTo>
                    <a:lnTo>
                      <a:pt x="9" y="43"/>
                    </a:lnTo>
                    <a:lnTo>
                      <a:pt x="10" y="42"/>
                    </a:lnTo>
                    <a:lnTo>
                      <a:pt x="12" y="36"/>
                    </a:lnTo>
                    <a:lnTo>
                      <a:pt x="16" y="31"/>
                    </a:lnTo>
                    <a:lnTo>
                      <a:pt x="22" y="24"/>
                    </a:lnTo>
                    <a:lnTo>
                      <a:pt x="29" y="19"/>
                    </a:lnTo>
                    <a:lnTo>
                      <a:pt x="36" y="13"/>
                    </a:lnTo>
                    <a:lnTo>
                      <a:pt x="43" y="9"/>
                    </a:lnTo>
                    <a:lnTo>
                      <a:pt x="39"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51" name="Freeform 322"/>
              <p:cNvSpPr>
                <a:spLocks noChangeArrowheads="1"/>
              </p:cNvSpPr>
              <p:nvPr/>
            </p:nvSpPr>
            <p:spPr bwMode="auto">
              <a:xfrm>
                <a:off x="2307" y="4071"/>
                <a:ext cx="51" cy="14"/>
              </a:xfrm>
              <a:custGeom>
                <a:avLst/>
                <a:gdLst>
                  <a:gd name="T0" fmla="*/ 1501 w 54"/>
                  <a:gd name="T1" fmla="*/ 0 h 18"/>
                  <a:gd name="T2" fmla="*/ 1389 w 54"/>
                  <a:gd name="T3" fmla="*/ 0 h 18"/>
                  <a:gd name="T4" fmla="*/ 1277 w 54"/>
                  <a:gd name="T5" fmla="*/ 0 h 18"/>
                  <a:gd name="T6" fmla="*/ 1062 w 54"/>
                  <a:gd name="T7" fmla="*/ 0 h 18"/>
                  <a:gd name="T8" fmla="*/ 903 w 54"/>
                  <a:gd name="T9" fmla="*/ 1 h 18"/>
                  <a:gd name="T10" fmla="*/ 689 w 54"/>
                  <a:gd name="T11" fmla="*/ 2 h 18"/>
                  <a:gd name="T12" fmla="*/ 423 w 54"/>
                  <a:gd name="T13" fmla="*/ 2 h 18"/>
                  <a:gd name="T14" fmla="*/ 297 w 54"/>
                  <a:gd name="T15" fmla="*/ 1738 h 18"/>
                  <a:gd name="T16" fmla="*/ 0 w 54"/>
                  <a:gd name="T17" fmla="*/ 2383 h 18"/>
                  <a:gd name="T18" fmla="*/ 4 w 54"/>
                  <a:gd name="T19" fmla="*/ 4984 h 18"/>
                  <a:gd name="T20" fmla="*/ 341 w 54"/>
                  <a:gd name="T21" fmla="*/ 4037 h 18"/>
                  <a:gd name="T22" fmla="*/ 471 w 54"/>
                  <a:gd name="T23" fmla="*/ 3270 h 18"/>
                  <a:gd name="T24" fmla="*/ 726 w 54"/>
                  <a:gd name="T25" fmla="*/ 2943 h 18"/>
                  <a:gd name="T26" fmla="*/ 903 w 54"/>
                  <a:gd name="T27" fmla="*/ 2649 h 18"/>
                  <a:gd name="T28" fmla="*/ 1085 w 54"/>
                  <a:gd name="T29" fmla="*/ 2649 h 18"/>
                  <a:gd name="T30" fmla="*/ 1277 w 54"/>
                  <a:gd name="T31" fmla="*/ 2649 h 18"/>
                  <a:gd name="T32" fmla="*/ 1421 w 54"/>
                  <a:gd name="T33" fmla="*/ 2383 h 18"/>
                  <a:gd name="T34" fmla="*/ 1502 w 54"/>
                  <a:gd name="T35" fmla="*/ 2383 h 18"/>
                  <a:gd name="T36" fmla="*/ 1501 w 54"/>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3" y="0"/>
                    </a:moveTo>
                    <a:lnTo>
                      <a:pt x="49" y="0"/>
                    </a:lnTo>
                    <a:lnTo>
                      <a:pt x="45" y="0"/>
                    </a:lnTo>
                    <a:lnTo>
                      <a:pt x="38" y="0"/>
                    </a:lnTo>
                    <a:lnTo>
                      <a:pt x="32" y="1"/>
                    </a:lnTo>
                    <a:lnTo>
                      <a:pt x="25" y="2"/>
                    </a:lnTo>
                    <a:lnTo>
                      <a:pt x="16" y="4"/>
                    </a:lnTo>
                    <a:lnTo>
                      <a:pt x="9" y="6"/>
                    </a:lnTo>
                    <a:lnTo>
                      <a:pt x="0" y="9"/>
                    </a:lnTo>
                    <a:lnTo>
                      <a:pt x="4" y="18"/>
                    </a:lnTo>
                    <a:lnTo>
                      <a:pt x="12" y="14"/>
                    </a:lnTo>
                    <a:lnTo>
                      <a:pt x="18" y="12"/>
                    </a:lnTo>
                    <a:lnTo>
                      <a:pt x="26" y="11"/>
                    </a:lnTo>
                    <a:lnTo>
                      <a:pt x="32" y="10"/>
                    </a:lnTo>
                    <a:lnTo>
                      <a:pt x="39" y="10"/>
                    </a:lnTo>
                    <a:lnTo>
                      <a:pt x="45" y="10"/>
                    </a:lnTo>
                    <a:lnTo>
                      <a:pt x="50" y="9"/>
                    </a:lnTo>
                    <a:lnTo>
                      <a:pt x="54" y="9"/>
                    </a:lnTo>
                    <a:lnTo>
                      <a:pt x="53"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52" name="Freeform 323"/>
              <p:cNvSpPr>
                <a:spLocks noChangeArrowheads="1"/>
              </p:cNvSpPr>
              <p:nvPr/>
            </p:nvSpPr>
            <p:spPr bwMode="auto">
              <a:xfrm>
                <a:off x="3400" y="4155"/>
                <a:ext cx="92" cy="56"/>
              </a:xfrm>
              <a:custGeom>
                <a:avLst/>
                <a:gdLst>
                  <a:gd name="T0" fmla="*/ 4501 w 93"/>
                  <a:gd name="T1" fmla="*/ 0 h 57"/>
                  <a:gd name="T2" fmla="*/ 4676 w 93"/>
                  <a:gd name="T3" fmla="*/ 0 h 57"/>
                  <a:gd name="T4" fmla="*/ 4741 w 93"/>
                  <a:gd name="T5" fmla="*/ 2 h 57"/>
                  <a:gd name="T6" fmla="*/ 4741 w 93"/>
                  <a:gd name="T7" fmla="*/ 5 h 57"/>
                  <a:gd name="T8" fmla="*/ 4695 w 93"/>
                  <a:gd name="T9" fmla="*/ 1477 h 57"/>
                  <a:gd name="T10" fmla="*/ 4547 w 93"/>
                  <a:gd name="T11" fmla="*/ 2189 h 57"/>
                  <a:gd name="T12" fmla="*/ 4348 w 93"/>
                  <a:gd name="T13" fmla="*/ 3305 h 57"/>
                  <a:gd name="T14" fmla="*/ 4085 w 93"/>
                  <a:gd name="T15" fmla="*/ 4099 h 57"/>
                  <a:gd name="T16" fmla="*/ 3738 w 93"/>
                  <a:gd name="T17" fmla="*/ 5024 h 57"/>
                  <a:gd name="T18" fmla="*/ 3387 w 93"/>
                  <a:gd name="T19" fmla="*/ 6092 h 57"/>
                  <a:gd name="T20" fmla="*/ 2901 w 93"/>
                  <a:gd name="T21" fmla="*/ 6941 h 57"/>
                  <a:gd name="T22" fmla="*/ 2509 w 93"/>
                  <a:gd name="T23" fmla="*/ 7550 h 57"/>
                  <a:gd name="T24" fmla="*/ 1996 w 93"/>
                  <a:gd name="T25" fmla="*/ 8000 h 57"/>
                  <a:gd name="T26" fmla="*/ 1521 w 93"/>
                  <a:gd name="T27" fmla="*/ 8342 h 57"/>
                  <a:gd name="T28" fmla="*/ 980 w 93"/>
                  <a:gd name="T29" fmla="*/ 8342 h 57"/>
                  <a:gd name="T30" fmla="*/ 570 w 93"/>
                  <a:gd name="T31" fmla="*/ 8000 h 57"/>
                  <a:gd name="T32" fmla="*/ 1 w 93"/>
                  <a:gd name="T33" fmla="*/ 7423 h 57"/>
                  <a:gd name="T34" fmla="*/ 0 w 93"/>
                  <a:gd name="T35" fmla="*/ 7047 h 57"/>
                  <a:gd name="T36" fmla="*/ 0 w 93"/>
                  <a:gd name="T37" fmla="*/ 6981 h 57"/>
                  <a:gd name="T38" fmla="*/ 0 w 93"/>
                  <a:gd name="T39" fmla="*/ 6584 h 57"/>
                  <a:gd name="T40" fmla="*/ 1 w 93"/>
                  <a:gd name="T41" fmla="*/ 6493 h 57"/>
                  <a:gd name="T42" fmla="*/ 4 w 93"/>
                  <a:gd name="T43" fmla="*/ 5669 h 57"/>
                  <a:gd name="T44" fmla="*/ 496 w 93"/>
                  <a:gd name="T45" fmla="*/ 4647 h 57"/>
                  <a:gd name="T46" fmla="*/ 723 w 93"/>
                  <a:gd name="T47" fmla="*/ 3585 h 57"/>
                  <a:gd name="T48" fmla="*/ 1051 w 93"/>
                  <a:gd name="T49" fmla="*/ 2893 h 57"/>
                  <a:gd name="T50" fmla="*/ 1521 w 93"/>
                  <a:gd name="T51" fmla="*/ 1790 h 57"/>
                  <a:gd name="T52" fmla="*/ 1874 w 93"/>
                  <a:gd name="T53" fmla="*/ 1371 h 57"/>
                  <a:gd name="T54" fmla="*/ 2260 w 93"/>
                  <a:gd name="T55" fmla="*/ 5 h 57"/>
                  <a:gd name="T56" fmla="*/ 2667 w 93"/>
                  <a:gd name="T57" fmla="*/ 3 h 57"/>
                  <a:gd name="T58" fmla="*/ 3034 w 93"/>
                  <a:gd name="T59" fmla="*/ 2 h 57"/>
                  <a:gd name="T60" fmla="*/ 3436 w 93"/>
                  <a:gd name="T61" fmla="*/ 1 h 57"/>
                  <a:gd name="T62" fmla="*/ 3738 w 93"/>
                  <a:gd name="T63" fmla="*/ 1 h 57"/>
                  <a:gd name="T64" fmla="*/ 4085 w 93"/>
                  <a:gd name="T65" fmla="*/ 0 h 57"/>
                  <a:gd name="T66" fmla="*/ 4348 w 93"/>
                  <a:gd name="T67" fmla="*/ 0 h 57"/>
                  <a:gd name="T68" fmla="*/ 4501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0"/>
                    </a:moveTo>
                    <a:lnTo>
                      <a:pt x="91" y="0"/>
                    </a:lnTo>
                    <a:lnTo>
                      <a:pt x="93" y="2"/>
                    </a:lnTo>
                    <a:lnTo>
                      <a:pt x="93" y="5"/>
                    </a:lnTo>
                    <a:lnTo>
                      <a:pt x="92" y="10"/>
                    </a:lnTo>
                    <a:lnTo>
                      <a:pt x="89" y="16"/>
                    </a:lnTo>
                    <a:lnTo>
                      <a:pt x="85" y="22"/>
                    </a:lnTo>
                    <a:lnTo>
                      <a:pt x="80" y="29"/>
                    </a:lnTo>
                    <a:lnTo>
                      <a:pt x="73" y="35"/>
                    </a:lnTo>
                    <a:lnTo>
                      <a:pt x="66" y="42"/>
                    </a:lnTo>
                    <a:lnTo>
                      <a:pt x="57" y="47"/>
                    </a:lnTo>
                    <a:lnTo>
                      <a:pt x="49" y="52"/>
                    </a:lnTo>
                    <a:lnTo>
                      <a:pt x="39" y="55"/>
                    </a:lnTo>
                    <a:lnTo>
                      <a:pt x="30" y="57"/>
                    </a:lnTo>
                    <a:lnTo>
                      <a:pt x="20" y="57"/>
                    </a:lnTo>
                    <a:lnTo>
                      <a:pt x="11" y="55"/>
                    </a:lnTo>
                    <a:lnTo>
                      <a:pt x="1" y="50"/>
                    </a:lnTo>
                    <a:lnTo>
                      <a:pt x="0" y="49"/>
                    </a:lnTo>
                    <a:lnTo>
                      <a:pt x="0" y="48"/>
                    </a:lnTo>
                    <a:lnTo>
                      <a:pt x="0" y="46"/>
                    </a:lnTo>
                    <a:lnTo>
                      <a:pt x="1" y="44"/>
                    </a:lnTo>
                    <a:lnTo>
                      <a:pt x="4" y="38"/>
                    </a:lnTo>
                    <a:lnTo>
                      <a:pt x="9" y="32"/>
                    </a:lnTo>
                    <a:lnTo>
                      <a:pt x="15" y="25"/>
                    </a:lnTo>
                    <a:lnTo>
                      <a:pt x="21" y="20"/>
                    </a:lnTo>
                    <a:lnTo>
                      <a:pt x="30" y="13"/>
                    </a:lnTo>
                    <a:lnTo>
                      <a:pt x="37" y="9"/>
                    </a:lnTo>
                    <a:lnTo>
                      <a:pt x="45" y="5"/>
                    </a:lnTo>
                    <a:lnTo>
                      <a:pt x="52" y="3"/>
                    </a:lnTo>
                    <a:lnTo>
                      <a:pt x="59" y="2"/>
                    </a:lnTo>
                    <a:lnTo>
                      <a:pt x="67" y="1"/>
                    </a:lnTo>
                    <a:lnTo>
                      <a:pt x="73" y="1"/>
                    </a:lnTo>
                    <a:lnTo>
                      <a:pt x="80" y="0"/>
                    </a:lnTo>
                    <a:lnTo>
                      <a:pt x="85"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53" name="Freeform 324"/>
              <p:cNvSpPr>
                <a:spLocks noChangeArrowheads="1"/>
              </p:cNvSpPr>
              <p:nvPr/>
            </p:nvSpPr>
            <p:spPr bwMode="auto">
              <a:xfrm>
                <a:off x="3399" y="4150"/>
                <a:ext cx="98" cy="65"/>
              </a:xfrm>
              <a:custGeom>
                <a:avLst/>
                <a:gdLst>
                  <a:gd name="T0" fmla="*/ 0 w 98"/>
                  <a:gd name="T1" fmla="*/ 14077 h 65"/>
                  <a:gd name="T2" fmla="*/ 659 w 98"/>
                  <a:gd name="T3" fmla="*/ 15139 h 65"/>
                  <a:gd name="T4" fmla="*/ 1194 w 98"/>
                  <a:gd name="T5" fmla="*/ 15185 h 65"/>
                  <a:gd name="T6" fmla="*/ 1870 w 98"/>
                  <a:gd name="T7" fmla="*/ 15185 h 65"/>
                  <a:gd name="T8" fmla="*/ 2439 w 98"/>
                  <a:gd name="T9" fmla="*/ 15139 h 65"/>
                  <a:gd name="T10" fmla="*/ 3009 w 98"/>
                  <a:gd name="T11" fmla="*/ 14093 h 65"/>
                  <a:gd name="T12" fmla="*/ 3598 w 98"/>
                  <a:gd name="T13" fmla="*/ 12894 h 65"/>
                  <a:gd name="T14" fmla="*/ 4061 w 98"/>
                  <a:gd name="T15" fmla="*/ 11488 h 65"/>
                  <a:gd name="T16" fmla="*/ 4561 w 98"/>
                  <a:gd name="T17" fmla="*/ 9727 h 65"/>
                  <a:gd name="T18" fmla="*/ 4885 w 98"/>
                  <a:gd name="T19" fmla="*/ 8392 h 65"/>
                  <a:gd name="T20" fmla="*/ 5183 w 98"/>
                  <a:gd name="T21" fmla="*/ 6728 h 65"/>
                  <a:gd name="T22" fmla="*/ 5482 w 98"/>
                  <a:gd name="T23" fmla="*/ 5392 h 65"/>
                  <a:gd name="T24" fmla="*/ 5607 w 98"/>
                  <a:gd name="T25" fmla="*/ 3635 h 65"/>
                  <a:gd name="T26" fmla="*/ 5799 w 98"/>
                  <a:gd name="T27" fmla="*/ 2508 h 65"/>
                  <a:gd name="T28" fmla="*/ 5799 w 98"/>
                  <a:gd name="T29" fmla="*/ 5 h 65"/>
                  <a:gd name="T30" fmla="*/ 5501 w 98"/>
                  <a:gd name="T31" fmla="*/ 0 h 65"/>
                  <a:gd name="T32" fmla="*/ 5165 w 98"/>
                  <a:gd name="T33" fmla="*/ 0 h 65"/>
                  <a:gd name="T34" fmla="*/ 5283 w 98"/>
                  <a:gd name="T35" fmla="*/ 2001 h 65"/>
                  <a:gd name="T36" fmla="*/ 5451 w 98"/>
                  <a:gd name="T37" fmla="*/ 2001 h 65"/>
                  <a:gd name="T38" fmla="*/ 5283 w 98"/>
                  <a:gd name="T39" fmla="*/ 1840 h 65"/>
                  <a:gd name="T40" fmla="*/ 5283 w 98"/>
                  <a:gd name="T41" fmla="*/ 2001 h 65"/>
                  <a:gd name="T42" fmla="*/ 5183 w 98"/>
                  <a:gd name="T43" fmla="*/ 2910 h 65"/>
                  <a:gd name="T44" fmla="*/ 5138 w 98"/>
                  <a:gd name="T45" fmla="*/ 3931 h 65"/>
                  <a:gd name="T46" fmla="*/ 4868 w 98"/>
                  <a:gd name="T47" fmla="*/ 5689 h 65"/>
                  <a:gd name="T48" fmla="*/ 4573 w 98"/>
                  <a:gd name="T49" fmla="*/ 6728 h 65"/>
                  <a:gd name="T50" fmla="*/ 4167 w 98"/>
                  <a:gd name="T51" fmla="*/ 8392 h 65"/>
                  <a:gd name="T52" fmla="*/ 3817 w 98"/>
                  <a:gd name="T53" fmla="*/ 9722 h 65"/>
                  <a:gd name="T54" fmla="*/ 3285 w 98"/>
                  <a:gd name="T55" fmla="*/ 11268 h 65"/>
                  <a:gd name="T56" fmla="*/ 2835 w 98"/>
                  <a:gd name="T57" fmla="*/ 12155 h 65"/>
                  <a:gd name="T58" fmla="*/ 2298 w 98"/>
                  <a:gd name="T59" fmla="*/ 12894 h 65"/>
                  <a:gd name="T60" fmla="*/ 1813 w 98"/>
                  <a:gd name="T61" fmla="*/ 13332 h 65"/>
                  <a:gd name="T62" fmla="*/ 1269 w 98"/>
                  <a:gd name="T63" fmla="*/ 13332 h 65"/>
                  <a:gd name="T64" fmla="*/ 742 w 98"/>
                  <a:gd name="T65" fmla="*/ 12894 h 65"/>
                  <a:gd name="T66" fmla="*/ 4 w 98"/>
                  <a:gd name="T67" fmla="*/ 11966 h 65"/>
                  <a:gd name="T68" fmla="*/ 0 w 98"/>
                  <a:gd name="T69" fmla="*/ 14077 h 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5"/>
                  <a:gd name="T107" fmla="*/ 98 w 98"/>
                  <a:gd name="T108" fmla="*/ 65 h 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5">
                    <a:moveTo>
                      <a:pt x="0" y="59"/>
                    </a:moveTo>
                    <a:lnTo>
                      <a:pt x="11" y="63"/>
                    </a:lnTo>
                    <a:lnTo>
                      <a:pt x="21" y="65"/>
                    </a:lnTo>
                    <a:lnTo>
                      <a:pt x="32" y="65"/>
                    </a:lnTo>
                    <a:lnTo>
                      <a:pt x="41" y="63"/>
                    </a:lnTo>
                    <a:lnTo>
                      <a:pt x="51" y="60"/>
                    </a:lnTo>
                    <a:lnTo>
                      <a:pt x="60" y="54"/>
                    </a:lnTo>
                    <a:lnTo>
                      <a:pt x="69" y="49"/>
                    </a:lnTo>
                    <a:lnTo>
                      <a:pt x="76" y="42"/>
                    </a:lnTo>
                    <a:lnTo>
                      <a:pt x="84" y="36"/>
                    </a:lnTo>
                    <a:lnTo>
                      <a:pt x="89" y="29"/>
                    </a:lnTo>
                    <a:lnTo>
                      <a:pt x="93" y="23"/>
                    </a:lnTo>
                    <a:lnTo>
                      <a:pt x="96" y="16"/>
                    </a:lnTo>
                    <a:lnTo>
                      <a:pt x="98" y="11"/>
                    </a:lnTo>
                    <a:lnTo>
                      <a:pt x="98" y="5"/>
                    </a:lnTo>
                    <a:lnTo>
                      <a:pt x="94" y="0"/>
                    </a:lnTo>
                    <a:lnTo>
                      <a:pt x="88" y="0"/>
                    </a:lnTo>
                    <a:lnTo>
                      <a:pt x="90" y="8"/>
                    </a:lnTo>
                    <a:lnTo>
                      <a:pt x="91" y="8"/>
                    </a:lnTo>
                    <a:lnTo>
                      <a:pt x="90" y="7"/>
                    </a:lnTo>
                    <a:lnTo>
                      <a:pt x="90" y="8"/>
                    </a:lnTo>
                    <a:lnTo>
                      <a:pt x="89" y="13"/>
                    </a:lnTo>
                    <a:lnTo>
                      <a:pt x="86" y="17"/>
                    </a:lnTo>
                    <a:lnTo>
                      <a:pt x="83" y="24"/>
                    </a:lnTo>
                    <a:lnTo>
                      <a:pt x="77" y="29"/>
                    </a:lnTo>
                    <a:lnTo>
                      <a:pt x="71" y="36"/>
                    </a:lnTo>
                    <a:lnTo>
                      <a:pt x="64" y="41"/>
                    </a:lnTo>
                    <a:lnTo>
                      <a:pt x="56" y="47"/>
                    </a:lnTo>
                    <a:lnTo>
                      <a:pt x="48" y="51"/>
                    </a:lnTo>
                    <a:lnTo>
                      <a:pt x="39" y="54"/>
                    </a:lnTo>
                    <a:lnTo>
                      <a:pt x="31" y="57"/>
                    </a:lnTo>
                    <a:lnTo>
                      <a:pt x="22" y="57"/>
                    </a:lnTo>
                    <a:lnTo>
                      <a:pt x="13" y="54"/>
                    </a:lnTo>
                    <a:lnTo>
                      <a:pt x="4" y="50"/>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54" name="Freeform 325"/>
              <p:cNvSpPr>
                <a:spLocks noChangeArrowheads="1"/>
              </p:cNvSpPr>
              <p:nvPr/>
            </p:nvSpPr>
            <p:spPr bwMode="auto">
              <a:xfrm>
                <a:off x="3396" y="4159"/>
                <a:ext cx="39" cy="52"/>
              </a:xfrm>
              <a:custGeom>
                <a:avLst/>
                <a:gdLst>
                  <a:gd name="T0" fmla="*/ 464 w 43"/>
                  <a:gd name="T1" fmla="*/ 0 h 51"/>
                  <a:gd name="T2" fmla="*/ 370 w 43"/>
                  <a:gd name="T3" fmla="*/ 119 h 51"/>
                  <a:gd name="T4" fmla="*/ 258 w 43"/>
                  <a:gd name="T5" fmla="*/ 4214 h 51"/>
                  <a:gd name="T6" fmla="*/ 189 w 43"/>
                  <a:gd name="T7" fmla="*/ 7120 h 51"/>
                  <a:gd name="T8" fmla="*/ 5 w 43"/>
                  <a:gd name="T9" fmla="*/ 10394 h 51"/>
                  <a:gd name="T10" fmla="*/ 4 w 43"/>
                  <a:gd name="T11" fmla="*/ 13003 h 51"/>
                  <a:gd name="T12" fmla="*/ 1 w 43"/>
                  <a:gd name="T13" fmla="*/ 15125 h 51"/>
                  <a:gd name="T14" fmla="*/ 0 w 43"/>
                  <a:gd name="T15" fmla="*/ 16330 h 51"/>
                  <a:gd name="T16" fmla="*/ 0 w 43"/>
                  <a:gd name="T17" fmla="*/ 17605 h 51"/>
                  <a:gd name="T18" fmla="*/ 0 w 43"/>
                  <a:gd name="T19" fmla="*/ 19528 h 51"/>
                  <a:gd name="T20" fmla="*/ 3 w 43"/>
                  <a:gd name="T21" fmla="*/ 20481 h 51"/>
                  <a:gd name="T22" fmla="*/ 5 w 43"/>
                  <a:gd name="T23" fmla="*/ 17195 h 51"/>
                  <a:gd name="T24" fmla="*/ 5 w 43"/>
                  <a:gd name="T25" fmla="*/ 17486 h 51"/>
                  <a:gd name="T26" fmla="*/ 5 w 43"/>
                  <a:gd name="T27" fmla="*/ 17605 h 51"/>
                  <a:gd name="T28" fmla="*/ 5 w 43"/>
                  <a:gd name="T29" fmla="*/ 17486 h 51"/>
                  <a:gd name="T30" fmla="*/ 5 w 43"/>
                  <a:gd name="T31" fmla="*/ 17195 h 51"/>
                  <a:gd name="T32" fmla="*/ 156 w 43"/>
                  <a:gd name="T33" fmla="*/ 15046 h 51"/>
                  <a:gd name="T34" fmla="*/ 189 w 43"/>
                  <a:gd name="T35" fmla="*/ 12725 h 51"/>
                  <a:gd name="T36" fmla="*/ 245 w 43"/>
                  <a:gd name="T37" fmla="*/ 10135 h 51"/>
                  <a:gd name="T38" fmla="*/ 338 w 43"/>
                  <a:gd name="T39" fmla="*/ 7665 h 51"/>
                  <a:gd name="T40" fmla="*/ 434 w 43"/>
                  <a:gd name="T41" fmla="*/ 5271 h 51"/>
                  <a:gd name="T42" fmla="*/ 508 w 43"/>
                  <a:gd name="T43" fmla="*/ 3612 h 51"/>
                  <a:gd name="T44" fmla="*/ 464 w 43"/>
                  <a:gd name="T45" fmla="*/ 0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51"/>
                  <a:gd name="T71" fmla="*/ 43 w 43"/>
                  <a:gd name="T72" fmla="*/ 51 h 5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51">
                    <a:moveTo>
                      <a:pt x="39" y="0"/>
                    </a:moveTo>
                    <a:lnTo>
                      <a:pt x="31" y="6"/>
                    </a:lnTo>
                    <a:lnTo>
                      <a:pt x="23" y="11"/>
                    </a:lnTo>
                    <a:lnTo>
                      <a:pt x="16" y="18"/>
                    </a:lnTo>
                    <a:lnTo>
                      <a:pt x="9" y="26"/>
                    </a:lnTo>
                    <a:lnTo>
                      <a:pt x="4" y="32"/>
                    </a:lnTo>
                    <a:lnTo>
                      <a:pt x="1" y="38"/>
                    </a:lnTo>
                    <a:lnTo>
                      <a:pt x="0" y="41"/>
                    </a:lnTo>
                    <a:lnTo>
                      <a:pt x="0" y="44"/>
                    </a:lnTo>
                    <a:lnTo>
                      <a:pt x="0" y="48"/>
                    </a:lnTo>
                    <a:lnTo>
                      <a:pt x="3" y="51"/>
                    </a:lnTo>
                    <a:lnTo>
                      <a:pt x="7" y="42"/>
                    </a:lnTo>
                    <a:lnTo>
                      <a:pt x="8" y="43"/>
                    </a:lnTo>
                    <a:lnTo>
                      <a:pt x="8" y="44"/>
                    </a:lnTo>
                    <a:lnTo>
                      <a:pt x="8" y="43"/>
                    </a:lnTo>
                    <a:lnTo>
                      <a:pt x="8" y="42"/>
                    </a:lnTo>
                    <a:lnTo>
                      <a:pt x="12" y="37"/>
                    </a:lnTo>
                    <a:lnTo>
                      <a:pt x="16" y="31"/>
                    </a:lnTo>
                    <a:lnTo>
                      <a:pt x="22" y="25"/>
                    </a:lnTo>
                    <a:lnTo>
                      <a:pt x="29" y="19"/>
                    </a:lnTo>
                    <a:lnTo>
                      <a:pt x="36" y="14"/>
                    </a:lnTo>
                    <a:lnTo>
                      <a:pt x="43" y="9"/>
                    </a:lnTo>
                    <a:lnTo>
                      <a:pt x="39"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55" name="Freeform 326"/>
              <p:cNvSpPr>
                <a:spLocks noChangeArrowheads="1"/>
              </p:cNvSpPr>
              <p:nvPr/>
            </p:nvSpPr>
            <p:spPr bwMode="auto">
              <a:xfrm>
                <a:off x="3436" y="4150"/>
                <a:ext cx="51" cy="23"/>
              </a:xfrm>
              <a:custGeom>
                <a:avLst/>
                <a:gdLst>
                  <a:gd name="T0" fmla="*/ 1468 w 54"/>
                  <a:gd name="T1" fmla="*/ 0 h 17"/>
                  <a:gd name="T2" fmla="*/ 1389 w 54"/>
                  <a:gd name="T3" fmla="*/ 0 h 17"/>
                  <a:gd name="T4" fmla="*/ 1277 w 54"/>
                  <a:gd name="T5" fmla="*/ 0 h 17"/>
                  <a:gd name="T6" fmla="*/ 1062 w 54"/>
                  <a:gd name="T7" fmla="*/ 1187 h 17"/>
                  <a:gd name="T8" fmla="*/ 903 w 54"/>
                  <a:gd name="T9" fmla="*/ 1187 h 17"/>
                  <a:gd name="T10" fmla="*/ 668 w 54"/>
                  <a:gd name="T11" fmla="*/ 1836 h 17"/>
                  <a:gd name="T12" fmla="*/ 423 w 54"/>
                  <a:gd name="T13" fmla="*/ 2788 h 17"/>
                  <a:gd name="T14" fmla="*/ 297 w 54"/>
                  <a:gd name="T15" fmla="*/ 4264 h 17"/>
                  <a:gd name="T16" fmla="*/ 0 w 54"/>
                  <a:gd name="T17" fmla="*/ 6533 h 17"/>
                  <a:gd name="T18" fmla="*/ 4 w 54"/>
                  <a:gd name="T19" fmla="*/ 357865 h 17"/>
                  <a:gd name="T20" fmla="*/ 323 w 54"/>
                  <a:gd name="T21" fmla="*/ 301686 h 17"/>
                  <a:gd name="T22" fmla="*/ 471 w 54"/>
                  <a:gd name="T23" fmla="*/ 269008 h 17"/>
                  <a:gd name="T24" fmla="*/ 689 w 54"/>
                  <a:gd name="T25" fmla="*/ 254579 h 17"/>
                  <a:gd name="T26" fmla="*/ 903 w 54"/>
                  <a:gd name="T27" fmla="*/ 226961 h 17"/>
                  <a:gd name="T28" fmla="*/ 1062 w 54"/>
                  <a:gd name="T29" fmla="*/ 226961 h 17"/>
                  <a:gd name="T30" fmla="*/ 1277 w 54"/>
                  <a:gd name="T31" fmla="*/ 226961 h 17"/>
                  <a:gd name="T32" fmla="*/ 1421 w 54"/>
                  <a:gd name="T33" fmla="*/ 6533 h 17"/>
                  <a:gd name="T34" fmla="*/ 1502 w 54"/>
                  <a:gd name="T35" fmla="*/ 6533 h 17"/>
                  <a:gd name="T36" fmla="*/ 1468 w 54"/>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7"/>
                  <a:gd name="T59" fmla="*/ 54 w 5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7">
                    <a:moveTo>
                      <a:pt x="52" y="0"/>
                    </a:moveTo>
                    <a:lnTo>
                      <a:pt x="49" y="0"/>
                    </a:lnTo>
                    <a:lnTo>
                      <a:pt x="45" y="0"/>
                    </a:lnTo>
                    <a:lnTo>
                      <a:pt x="38" y="1"/>
                    </a:lnTo>
                    <a:lnTo>
                      <a:pt x="32" y="1"/>
                    </a:lnTo>
                    <a:lnTo>
                      <a:pt x="24" y="2"/>
                    </a:lnTo>
                    <a:lnTo>
                      <a:pt x="16" y="3"/>
                    </a:lnTo>
                    <a:lnTo>
                      <a:pt x="9" y="5"/>
                    </a:lnTo>
                    <a:lnTo>
                      <a:pt x="0" y="8"/>
                    </a:lnTo>
                    <a:lnTo>
                      <a:pt x="4" y="17"/>
                    </a:lnTo>
                    <a:lnTo>
                      <a:pt x="11" y="14"/>
                    </a:lnTo>
                    <a:lnTo>
                      <a:pt x="18" y="12"/>
                    </a:lnTo>
                    <a:lnTo>
                      <a:pt x="25" y="11"/>
                    </a:lnTo>
                    <a:lnTo>
                      <a:pt x="32" y="9"/>
                    </a:lnTo>
                    <a:lnTo>
                      <a:pt x="38" y="9"/>
                    </a:lnTo>
                    <a:lnTo>
                      <a:pt x="45" y="9"/>
                    </a:lnTo>
                    <a:lnTo>
                      <a:pt x="50" y="8"/>
                    </a:lnTo>
                    <a:lnTo>
                      <a:pt x="54" y="8"/>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56" name="Freeform 327"/>
              <p:cNvSpPr>
                <a:spLocks noChangeArrowheads="1"/>
              </p:cNvSpPr>
              <p:nvPr/>
            </p:nvSpPr>
            <p:spPr bwMode="auto">
              <a:xfrm>
                <a:off x="3469" y="4155"/>
                <a:ext cx="92" cy="56"/>
              </a:xfrm>
              <a:custGeom>
                <a:avLst/>
                <a:gdLst>
                  <a:gd name="T0" fmla="*/ 3003 w 93"/>
                  <a:gd name="T1" fmla="*/ 0 h 57"/>
                  <a:gd name="T2" fmla="*/ 3052 w 93"/>
                  <a:gd name="T3" fmla="*/ 0 h 57"/>
                  <a:gd name="T4" fmla="*/ 3164 w 93"/>
                  <a:gd name="T5" fmla="*/ 2 h 57"/>
                  <a:gd name="T6" fmla="*/ 3164 w 93"/>
                  <a:gd name="T7" fmla="*/ 5 h 57"/>
                  <a:gd name="T8" fmla="*/ 3082 w 93"/>
                  <a:gd name="T9" fmla="*/ 1477 h 57"/>
                  <a:gd name="T10" fmla="*/ 3036 w 93"/>
                  <a:gd name="T11" fmla="*/ 2189 h 57"/>
                  <a:gd name="T12" fmla="*/ 2881 w 93"/>
                  <a:gd name="T13" fmla="*/ 3305 h 57"/>
                  <a:gd name="T14" fmla="*/ 2633 w 93"/>
                  <a:gd name="T15" fmla="*/ 4099 h 57"/>
                  <a:gd name="T16" fmla="*/ 2463 w 93"/>
                  <a:gd name="T17" fmla="*/ 5024 h 57"/>
                  <a:gd name="T18" fmla="*/ 2217 w 93"/>
                  <a:gd name="T19" fmla="*/ 6092 h 57"/>
                  <a:gd name="T20" fmla="*/ 1905 w 93"/>
                  <a:gd name="T21" fmla="*/ 6941 h 57"/>
                  <a:gd name="T22" fmla="*/ 1629 w 93"/>
                  <a:gd name="T23" fmla="*/ 7550 h 57"/>
                  <a:gd name="T24" fmla="*/ 1313 w 93"/>
                  <a:gd name="T25" fmla="*/ 8000 h 57"/>
                  <a:gd name="T26" fmla="*/ 1011 w 93"/>
                  <a:gd name="T27" fmla="*/ 8342 h 57"/>
                  <a:gd name="T28" fmla="*/ 635 w 93"/>
                  <a:gd name="T29" fmla="*/ 8342 h 57"/>
                  <a:gd name="T30" fmla="*/ 377 w 93"/>
                  <a:gd name="T31" fmla="*/ 8000 h 57"/>
                  <a:gd name="T32" fmla="*/ 1 w 93"/>
                  <a:gd name="T33" fmla="*/ 7423 h 57"/>
                  <a:gd name="T34" fmla="*/ 0 w 93"/>
                  <a:gd name="T35" fmla="*/ 7047 h 57"/>
                  <a:gd name="T36" fmla="*/ 0 w 93"/>
                  <a:gd name="T37" fmla="*/ 6981 h 57"/>
                  <a:gd name="T38" fmla="*/ 0 w 93"/>
                  <a:gd name="T39" fmla="*/ 6584 h 57"/>
                  <a:gd name="T40" fmla="*/ 1 w 93"/>
                  <a:gd name="T41" fmla="*/ 6493 h 57"/>
                  <a:gd name="T42" fmla="*/ 4 w 93"/>
                  <a:gd name="T43" fmla="*/ 5669 h 57"/>
                  <a:gd name="T44" fmla="*/ 8 w 93"/>
                  <a:gd name="T45" fmla="*/ 4647 h 57"/>
                  <a:gd name="T46" fmla="*/ 490 w 93"/>
                  <a:gd name="T47" fmla="*/ 3585 h 57"/>
                  <a:gd name="T48" fmla="*/ 669 w 93"/>
                  <a:gd name="T49" fmla="*/ 2893 h 57"/>
                  <a:gd name="T50" fmla="*/ 1011 w 93"/>
                  <a:gd name="T51" fmla="*/ 1790 h 57"/>
                  <a:gd name="T52" fmla="*/ 1246 w 93"/>
                  <a:gd name="T53" fmla="*/ 1371 h 57"/>
                  <a:gd name="T54" fmla="*/ 1468 w 93"/>
                  <a:gd name="T55" fmla="*/ 5 h 57"/>
                  <a:gd name="T56" fmla="*/ 1734 w 93"/>
                  <a:gd name="T57" fmla="*/ 3 h 57"/>
                  <a:gd name="T58" fmla="*/ 1997 w 93"/>
                  <a:gd name="T59" fmla="*/ 2 h 57"/>
                  <a:gd name="T60" fmla="*/ 2230 w 93"/>
                  <a:gd name="T61" fmla="*/ 1 h 57"/>
                  <a:gd name="T62" fmla="*/ 2463 w 93"/>
                  <a:gd name="T63" fmla="*/ 1 h 57"/>
                  <a:gd name="T64" fmla="*/ 2633 w 93"/>
                  <a:gd name="T65" fmla="*/ 0 h 57"/>
                  <a:gd name="T66" fmla="*/ 2881 w 93"/>
                  <a:gd name="T67" fmla="*/ 0 h 57"/>
                  <a:gd name="T68" fmla="*/ 3003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0"/>
                    </a:moveTo>
                    <a:lnTo>
                      <a:pt x="91" y="0"/>
                    </a:lnTo>
                    <a:lnTo>
                      <a:pt x="93" y="2"/>
                    </a:lnTo>
                    <a:lnTo>
                      <a:pt x="93" y="5"/>
                    </a:lnTo>
                    <a:lnTo>
                      <a:pt x="92" y="10"/>
                    </a:lnTo>
                    <a:lnTo>
                      <a:pt x="89" y="16"/>
                    </a:lnTo>
                    <a:lnTo>
                      <a:pt x="84" y="22"/>
                    </a:lnTo>
                    <a:lnTo>
                      <a:pt x="79" y="29"/>
                    </a:lnTo>
                    <a:lnTo>
                      <a:pt x="73" y="35"/>
                    </a:lnTo>
                    <a:lnTo>
                      <a:pt x="65" y="42"/>
                    </a:lnTo>
                    <a:lnTo>
                      <a:pt x="57" y="47"/>
                    </a:lnTo>
                    <a:lnTo>
                      <a:pt x="48" y="52"/>
                    </a:lnTo>
                    <a:lnTo>
                      <a:pt x="39" y="55"/>
                    </a:lnTo>
                    <a:lnTo>
                      <a:pt x="29" y="57"/>
                    </a:lnTo>
                    <a:lnTo>
                      <a:pt x="20" y="57"/>
                    </a:lnTo>
                    <a:lnTo>
                      <a:pt x="10" y="55"/>
                    </a:lnTo>
                    <a:lnTo>
                      <a:pt x="1" y="50"/>
                    </a:lnTo>
                    <a:lnTo>
                      <a:pt x="0" y="49"/>
                    </a:lnTo>
                    <a:lnTo>
                      <a:pt x="0" y="48"/>
                    </a:lnTo>
                    <a:lnTo>
                      <a:pt x="0" y="46"/>
                    </a:lnTo>
                    <a:lnTo>
                      <a:pt x="1" y="44"/>
                    </a:lnTo>
                    <a:lnTo>
                      <a:pt x="4" y="38"/>
                    </a:lnTo>
                    <a:lnTo>
                      <a:pt x="8" y="32"/>
                    </a:lnTo>
                    <a:lnTo>
                      <a:pt x="15" y="25"/>
                    </a:lnTo>
                    <a:lnTo>
                      <a:pt x="21" y="20"/>
                    </a:lnTo>
                    <a:lnTo>
                      <a:pt x="29" y="13"/>
                    </a:lnTo>
                    <a:lnTo>
                      <a:pt x="37" y="9"/>
                    </a:lnTo>
                    <a:lnTo>
                      <a:pt x="44" y="5"/>
                    </a:lnTo>
                    <a:lnTo>
                      <a:pt x="52" y="3"/>
                    </a:lnTo>
                    <a:lnTo>
                      <a:pt x="59" y="2"/>
                    </a:lnTo>
                    <a:lnTo>
                      <a:pt x="66" y="1"/>
                    </a:lnTo>
                    <a:lnTo>
                      <a:pt x="73" y="1"/>
                    </a:lnTo>
                    <a:lnTo>
                      <a:pt x="79" y="0"/>
                    </a:lnTo>
                    <a:lnTo>
                      <a:pt x="84"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57" name="Freeform 328"/>
              <p:cNvSpPr>
                <a:spLocks noChangeArrowheads="1"/>
              </p:cNvSpPr>
              <p:nvPr/>
            </p:nvSpPr>
            <p:spPr bwMode="auto">
              <a:xfrm>
                <a:off x="3468" y="4150"/>
                <a:ext cx="98" cy="65"/>
              </a:xfrm>
              <a:custGeom>
                <a:avLst/>
                <a:gdLst>
                  <a:gd name="T0" fmla="*/ 0 w 98"/>
                  <a:gd name="T1" fmla="*/ 14077 h 65"/>
                  <a:gd name="T2" fmla="*/ 620 w 98"/>
                  <a:gd name="T3" fmla="*/ 15139 h 65"/>
                  <a:gd name="T4" fmla="*/ 1194 w 98"/>
                  <a:gd name="T5" fmla="*/ 15185 h 65"/>
                  <a:gd name="T6" fmla="*/ 1813 w 98"/>
                  <a:gd name="T7" fmla="*/ 15185 h 65"/>
                  <a:gd name="T8" fmla="*/ 2439 w 98"/>
                  <a:gd name="T9" fmla="*/ 15139 h 65"/>
                  <a:gd name="T10" fmla="*/ 2917 w 98"/>
                  <a:gd name="T11" fmla="*/ 14093 h 65"/>
                  <a:gd name="T12" fmla="*/ 3598 w 98"/>
                  <a:gd name="T13" fmla="*/ 12894 h 65"/>
                  <a:gd name="T14" fmla="*/ 4050 w 98"/>
                  <a:gd name="T15" fmla="*/ 11488 h 65"/>
                  <a:gd name="T16" fmla="*/ 4561 w 98"/>
                  <a:gd name="T17" fmla="*/ 9727 h 65"/>
                  <a:gd name="T18" fmla="*/ 4868 w 98"/>
                  <a:gd name="T19" fmla="*/ 8392 h 65"/>
                  <a:gd name="T20" fmla="*/ 5183 w 98"/>
                  <a:gd name="T21" fmla="*/ 6728 h 65"/>
                  <a:gd name="T22" fmla="*/ 5482 w 98"/>
                  <a:gd name="T23" fmla="*/ 5392 h 65"/>
                  <a:gd name="T24" fmla="*/ 5607 w 98"/>
                  <a:gd name="T25" fmla="*/ 3635 h 65"/>
                  <a:gd name="T26" fmla="*/ 5799 w 98"/>
                  <a:gd name="T27" fmla="*/ 2508 h 65"/>
                  <a:gd name="T28" fmla="*/ 5799 w 98"/>
                  <a:gd name="T29" fmla="*/ 5 h 65"/>
                  <a:gd name="T30" fmla="*/ 5501 w 98"/>
                  <a:gd name="T31" fmla="*/ 0 h 65"/>
                  <a:gd name="T32" fmla="*/ 5165 w 98"/>
                  <a:gd name="T33" fmla="*/ 0 h 65"/>
                  <a:gd name="T34" fmla="*/ 5283 w 98"/>
                  <a:gd name="T35" fmla="*/ 2001 h 65"/>
                  <a:gd name="T36" fmla="*/ 5451 w 98"/>
                  <a:gd name="T37" fmla="*/ 2001 h 65"/>
                  <a:gd name="T38" fmla="*/ 5283 w 98"/>
                  <a:gd name="T39" fmla="*/ 1840 h 65"/>
                  <a:gd name="T40" fmla="*/ 5283 w 98"/>
                  <a:gd name="T41" fmla="*/ 2001 h 65"/>
                  <a:gd name="T42" fmla="*/ 5183 w 98"/>
                  <a:gd name="T43" fmla="*/ 2910 h 65"/>
                  <a:gd name="T44" fmla="*/ 4978 w 98"/>
                  <a:gd name="T45" fmla="*/ 3931 h 65"/>
                  <a:gd name="T46" fmla="*/ 4841 w 98"/>
                  <a:gd name="T47" fmla="*/ 5689 h 65"/>
                  <a:gd name="T48" fmla="*/ 4573 w 98"/>
                  <a:gd name="T49" fmla="*/ 6728 h 65"/>
                  <a:gd name="T50" fmla="*/ 4167 w 98"/>
                  <a:gd name="T51" fmla="*/ 8392 h 65"/>
                  <a:gd name="T52" fmla="*/ 3699 w 98"/>
                  <a:gd name="T53" fmla="*/ 9722 h 65"/>
                  <a:gd name="T54" fmla="*/ 3285 w 98"/>
                  <a:gd name="T55" fmla="*/ 11268 h 65"/>
                  <a:gd name="T56" fmla="*/ 2748 w 98"/>
                  <a:gd name="T57" fmla="*/ 12155 h 65"/>
                  <a:gd name="T58" fmla="*/ 2298 w 98"/>
                  <a:gd name="T59" fmla="*/ 12894 h 65"/>
                  <a:gd name="T60" fmla="*/ 1761 w 98"/>
                  <a:gd name="T61" fmla="*/ 13332 h 65"/>
                  <a:gd name="T62" fmla="*/ 1269 w 98"/>
                  <a:gd name="T63" fmla="*/ 13332 h 65"/>
                  <a:gd name="T64" fmla="*/ 700 w 98"/>
                  <a:gd name="T65" fmla="*/ 12894 h 65"/>
                  <a:gd name="T66" fmla="*/ 4 w 98"/>
                  <a:gd name="T67" fmla="*/ 11966 h 65"/>
                  <a:gd name="T68" fmla="*/ 0 w 98"/>
                  <a:gd name="T69" fmla="*/ 14077 h 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5"/>
                  <a:gd name="T107" fmla="*/ 98 w 98"/>
                  <a:gd name="T108" fmla="*/ 65 h 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5">
                    <a:moveTo>
                      <a:pt x="0" y="59"/>
                    </a:moveTo>
                    <a:lnTo>
                      <a:pt x="10" y="63"/>
                    </a:lnTo>
                    <a:lnTo>
                      <a:pt x="21" y="65"/>
                    </a:lnTo>
                    <a:lnTo>
                      <a:pt x="31" y="65"/>
                    </a:lnTo>
                    <a:lnTo>
                      <a:pt x="41" y="63"/>
                    </a:lnTo>
                    <a:lnTo>
                      <a:pt x="50" y="60"/>
                    </a:lnTo>
                    <a:lnTo>
                      <a:pt x="60" y="54"/>
                    </a:lnTo>
                    <a:lnTo>
                      <a:pt x="68" y="49"/>
                    </a:lnTo>
                    <a:lnTo>
                      <a:pt x="76" y="42"/>
                    </a:lnTo>
                    <a:lnTo>
                      <a:pt x="83" y="36"/>
                    </a:lnTo>
                    <a:lnTo>
                      <a:pt x="89" y="29"/>
                    </a:lnTo>
                    <a:lnTo>
                      <a:pt x="93" y="23"/>
                    </a:lnTo>
                    <a:lnTo>
                      <a:pt x="96" y="16"/>
                    </a:lnTo>
                    <a:lnTo>
                      <a:pt x="98" y="11"/>
                    </a:lnTo>
                    <a:lnTo>
                      <a:pt x="98" y="5"/>
                    </a:lnTo>
                    <a:lnTo>
                      <a:pt x="94" y="0"/>
                    </a:lnTo>
                    <a:lnTo>
                      <a:pt x="88" y="0"/>
                    </a:lnTo>
                    <a:lnTo>
                      <a:pt x="90" y="8"/>
                    </a:lnTo>
                    <a:lnTo>
                      <a:pt x="91" y="8"/>
                    </a:lnTo>
                    <a:lnTo>
                      <a:pt x="90" y="7"/>
                    </a:lnTo>
                    <a:lnTo>
                      <a:pt x="90" y="8"/>
                    </a:lnTo>
                    <a:lnTo>
                      <a:pt x="89" y="13"/>
                    </a:lnTo>
                    <a:lnTo>
                      <a:pt x="85" y="17"/>
                    </a:lnTo>
                    <a:lnTo>
                      <a:pt x="81" y="24"/>
                    </a:lnTo>
                    <a:lnTo>
                      <a:pt x="77" y="29"/>
                    </a:lnTo>
                    <a:lnTo>
                      <a:pt x="71" y="36"/>
                    </a:lnTo>
                    <a:lnTo>
                      <a:pt x="63" y="41"/>
                    </a:lnTo>
                    <a:lnTo>
                      <a:pt x="56" y="47"/>
                    </a:lnTo>
                    <a:lnTo>
                      <a:pt x="47" y="51"/>
                    </a:lnTo>
                    <a:lnTo>
                      <a:pt x="39" y="54"/>
                    </a:lnTo>
                    <a:lnTo>
                      <a:pt x="30" y="57"/>
                    </a:lnTo>
                    <a:lnTo>
                      <a:pt x="22" y="57"/>
                    </a:lnTo>
                    <a:lnTo>
                      <a:pt x="12" y="54"/>
                    </a:lnTo>
                    <a:lnTo>
                      <a:pt x="4" y="50"/>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58" name="Freeform 329"/>
              <p:cNvSpPr>
                <a:spLocks noChangeArrowheads="1"/>
              </p:cNvSpPr>
              <p:nvPr/>
            </p:nvSpPr>
            <p:spPr bwMode="auto">
              <a:xfrm>
                <a:off x="3466" y="4159"/>
                <a:ext cx="39" cy="52"/>
              </a:xfrm>
              <a:custGeom>
                <a:avLst/>
                <a:gdLst>
                  <a:gd name="T0" fmla="*/ 464 w 43"/>
                  <a:gd name="T1" fmla="*/ 0 h 51"/>
                  <a:gd name="T2" fmla="*/ 353 w 43"/>
                  <a:gd name="T3" fmla="*/ 119 h 51"/>
                  <a:gd name="T4" fmla="*/ 258 w 43"/>
                  <a:gd name="T5" fmla="*/ 4214 h 51"/>
                  <a:gd name="T6" fmla="*/ 180 w 43"/>
                  <a:gd name="T7" fmla="*/ 7120 h 51"/>
                  <a:gd name="T8" fmla="*/ 5 w 43"/>
                  <a:gd name="T9" fmla="*/ 10394 h 51"/>
                  <a:gd name="T10" fmla="*/ 4 w 43"/>
                  <a:gd name="T11" fmla="*/ 13003 h 51"/>
                  <a:gd name="T12" fmla="*/ 1 w 43"/>
                  <a:gd name="T13" fmla="*/ 15125 h 51"/>
                  <a:gd name="T14" fmla="*/ 0 w 43"/>
                  <a:gd name="T15" fmla="*/ 16330 h 51"/>
                  <a:gd name="T16" fmla="*/ 0 w 43"/>
                  <a:gd name="T17" fmla="*/ 17605 h 51"/>
                  <a:gd name="T18" fmla="*/ 0 w 43"/>
                  <a:gd name="T19" fmla="*/ 19528 h 51"/>
                  <a:gd name="T20" fmla="*/ 3 w 43"/>
                  <a:gd name="T21" fmla="*/ 20481 h 51"/>
                  <a:gd name="T22" fmla="*/ 5 w 43"/>
                  <a:gd name="T23" fmla="*/ 17195 h 51"/>
                  <a:gd name="T24" fmla="*/ 5 w 43"/>
                  <a:gd name="T25" fmla="*/ 17486 h 51"/>
                  <a:gd name="T26" fmla="*/ 5 w 43"/>
                  <a:gd name="T27" fmla="*/ 17605 h 51"/>
                  <a:gd name="T28" fmla="*/ 5 w 43"/>
                  <a:gd name="T29" fmla="*/ 17486 h 51"/>
                  <a:gd name="T30" fmla="*/ 5 w 43"/>
                  <a:gd name="T31" fmla="*/ 17195 h 51"/>
                  <a:gd name="T32" fmla="*/ 149 w 43"/>
                  <a:gd name="T33" fmla="*/ 15046 h 51"/>
                  <a:gd name="T34" fmla="*/ 180 w 43"/>
                  <a:gd name="T35" fmla="*/ 12725 h 51"/>
                  <a:gd name="T36" fmla="*/ 245 w 43"/>
                  <a:gd name="T37" fmla="*/ 10135 h 51"/>
                  <a:gd name="T38" fmla="*/ 323 w 43"/>
                  <a:gd name="T39" fmla="*/ 7665 h 51"/>
                  <a:gd name="T40" fmla="*/ 424 w 43"/>
                  <a:gd name="T41" fmla="*/ 5271 h 51"/>
                  <a:gd name="T42" fmla="*/ 508 w 43"/>
                  <a:gd name="T43" fmla="*/ 3612 h 51"/>
                  <a:gd name="T44" fmla="*/ 464 w 43"/>
                  <a:gd name="T45" fmla="*/ 0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51"/>
                  <a:gd name="T71" fmla="*/ 43 w 43"/>
                  <a:gd name="T72" fmla="*/ 51 h 5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51">
                    <a:moveTo>
                      <a:pt x="39" y="0"/>
                    </a:moveTo>
                    <a:lnTo>
                      <a:pt x="30" y="6"/>
                    </a:lnTo>
                    <a:lnTo>
                      <a:pt x="23" y="11"/>
                    </a:lnTo>
                    <a:lnTo>
                      <a:pt x="15" y="18"/>
                    </a:lnTo>
                    <a:lnTo>
                      <a:pt x="9" y="26"/>
                    </a:lnTo>
                    <a:lnTo>
                      <a:pt x="4" y="32"/>
                    </a:lnTo>
                    <a:lnTo>
                      <a:pt x="1" y="38"/>
                    </a:lnTo>
                    <a:lnTo>
                      <a:pt x="0" y="41"/>
                    </a:lnTo>
                    <a:lnTo>
                      <a:pt x="0" y="44"/>
                    </a:lnTo>
                    <a:lnTo>
                      <a:pt x="0" y="48"/>
                    </a:lnTo>
                    <a:lnTo>
                      <a:pt x="3" y="51"/>
                    </a:lnTo>
                    <a:lnTo>
                      <a:pt x="7" y="42"/>
                    </a:lnTo>
                    <a:lnTo>
                      <a:pt x="8" y="43"/>
                    </a:lnTo>
                    <a:lnTo>
                      <a:pt x="8" y="44"/>
                    </a:lnTo>
                    <a:lnTo>
                      <a:pt x="8" y="43"/>
                    </a:lnTo>
                    <a:lnTo>
                      <a:pt x="8" y="42"/>
                    </a:lnTo>
                    <a:lnTo>
                      <a:pt x="11" y="37"/>
                    </a:lnTo>
                    <a:lnTo>
                      <a:pt x="15" y="31"/>
                    </a:lnTo>
                    <a:lnTo>
                      <a:pt x="22" y="25"/>
                    </a:lnTo>
                    <a:lnTo>
                      <a:pt x="28" y="19"/>
                    </a:lnTo>
                    <a:lnTo>
                      <a:pt x="35" y="14"/>
                    </a:lnTo>
                    <a:lnTo>
                      <a:pt x="43" y="9"/>
                    </a:lnTo>
                    <a:lnTo>
                      <a:pt x="39"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59" name="Freeform 330"/>
              <p:cNvSpPr>
                <a:spLocks noChangeArrowheads="1"/>
              </p:cNvSpPr>
              <p:nvPr/>
            </p:nvSpPr>
            <p:spPr bwMode="auto">
              <a:xfrm>
                <a:off x="3506" y="4150"/>
                <a:ext cx="51" cy="23"/>
              </a:xfrm>
              <a:custGeom>
                <a:avLst/>
                <a:gdLst>
                  <a:gd name="T0" fmla="*/ 1468 w 54"/>
                  <a:gd name="T1" fmla="*/ 0 h 17"/>
                  <a:gd name="T2" fmla="*/ 1347 w 54"/>
                  <a:gd name="T3" fmla="*/ 0 h 17"/>
                  <a:gd name="T4" fmla="*/ 1248 w 54"/>
                  <a:gd name="T5" fmla="*/ 0 h 17"/>
                  <a:gd name="T6" fmla="*/ 1062 w 54"/>
                  <a:gd name="T7" fmla="*/ 1187 h 17"/>
                  <a:gd name="T8" fmla="*/ 875 w 54"/>
                  <a:gd name="T9" fmla="*/ 1187 h 17"/>
                  <a:gd name="T10" fmla="*/ 668 w 54"/>
                  <a:gd name="T11" fmla="*/ 1836 h 17"/>
                  <a:gd name="T12" fmla="*/ 423 w 54"/>
                  <a:gd name="T13" fmla="*/ 2788 h 17"/>
                  <a:gd name="T14" fmla="*/ 8 w 54"/>
                  <a:gd name="T15" fmla="*/ 4264 h 17"/>
                  <a:gd name="T16" fmla="*/ 0 w 54"/>
                  <a:gd name="T17" fmla="*/ 6533 h 17"/>
                  <a:gd name="T18" fmla="*/ 4 w 54"/>
                  <a:gd name="T19" fmla="*/ 357865 h 17"/>
                  <a:gd name="T20" fmla="*/ 314 w 54"/>
                  <a:gd name="T21" fmla="*/ 301686 h 17"/>
                  <a:gd name="T22" fmla="*/ 471 w 54"/>
                  <a:gd name="T23" fmla="*/ 269008 h 17"/>
                  <a:gd name="T24" fmla="*/ 689 w 54"/>
                  <a:gd name="T25" fmla="*/ 254579 h 17"/>
                  <a:gd name="T26" fmla="*/ 875 w 54"/>
                  <a:gd name="T27" fmla="*/ 226961 h 17"/>
                  <a:gd name="T28" fmla="*/ 1062 w 54"/>
                  <a:gd name="T29" fmla="*/ 226961 h 17"/>
                  <a:gd name="T30" fmla="*/ 1248 w 54"/>
                  <a:gd name="T31" fmla="*/ 226961 h 17"/>
                  <a:gd name="T32" fmla="*/ 1389 w 54"/>
                  <a:gd name="T33" fmla="*/ 6533 h 17"/>
                  <a:gd name="T34" fmla="*/ 1502 w 54"/>
                  <a:gd name="T35" fmla="*/ 6533 h 17"/>
                  <a:gd name="T36" fmla="*/ 1468 w 54"/>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7"/>
                  <a:gd name="T59" fmla="*/ 54 w 5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7">
                    <a:moveTo>
                      <a:pt x="52" y="0"/>
                    </a:moveTo>
                    <a:lnTo>
                      <a:pt x="48" y="0"/>
                    </a:lnTo>
                    <a:lnTo>
                      <a:pt x="44" y="0"/>
                    </a:lnTo>
                    <a:lnTo>
                      <a:pt x="38" y="1"/>
                    </a:lnTo>
                    <a:lnTo>
                      <a:pt x="31" y="1"/>
                    </a:lnTo>
                    <a:lnTo>
                      <a:pt x="24" y="2"/>
                    </a:lnTo>
                    <a:lnTo>
                      <a:pt x="16" y="3"/>
                    </a:lnTo>
                    <a:lnTo>
                      <a:pt x="8" y="5"/>
                    </a:lnTo>
                    <a:lnTo>
                      <a:pt x="0" y="8"/>
                    </a:lnTo>
                    <a:lnTo>
                      <a:pt x="4" y="17"/>
                    </a:lnTo>
                    <a:lnTo>
                      <a:pt x="10" y="14"/>
                    </a:lnTo>
                    <a:lnTo>
                      <a:pt x="18" y="12"/>
                    </a:lnTo>
                    <a:lnTo>
                      <a:pt x="25" y="11"/>
                    </a:lnTo>
                    <a:lnTo>
                      <a:pt x="31" y="9"/>
                    </a:lnTo>
                    <a:lnTo>
                      <a:pt x="38" y="9"/>
                    </a:lnTo>
                    <a:lnTo>
                      <a:pt x="44" y="9"/>
                    </a:lnTo>
                    <a:lnTo>
                      <a:pt x="49" y="8"/>
                    </a:lnTo>
                    <a:lnTo>
                      <a:pt x="54" y="8"/>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60" name="Freeform 331"/>
              <p:cNvSpPr>
                <a:spLocks noChangeArrowheads="1"/>
              </p:cNvSpPr>
              <p:nvPr/>
            </p:nvSpPr>
            <p:spPr bwMode="auto">
              <a:xfrm>
                <a:off x="5304" y="4072"/>
                <a:ext cx="82" cy="51"/>
              </a:xfrm>
              <a:custGeom>
                <a:avLst/>
                <a:gdLst>
                  <a:gd name="T0" fmla="*/ 486 w 94"/>
                  <a:gd name="T1" fmla="*/ 1882 h 57"/>
                  <a:gd name="T2" fmla="*/ 502 w 94"/>
                  <a:gd name="T3" fmla="*/ 1882 h 57"/>
                  <a:gd name="T4" fmla="*/ 511 w 94"/>
                  <a:gd name="T5" fmla="*/ 1803 h 57"/>
                  <a:gd name="T6" fmla="*/ 511 w 94"/>
                  <a:gd name="T7" fmla="*/ 1702 h 57"/>
                  <a:gd name="T8" fmla="*/ 502 w 94"/>
                  <a:gd name="T9" fmla="*/ 1483 h 57"/>
                  <a:gd name="T10" fmla="*/ 497 w 94"/>
                  <a:gd name="T11" fmla="*/ 1367 h 57"/>
                  <a:gd name="T12" fmla="*/ 473 w 94"/>
                  <a:gd name="T13" fmla="*/ 1132 h 57"/>
                  <a:gd name="T14" fmla="*/ 429 w 94"/>
                  <a:gd name="T15" fmla="*/ 923 h 57"/>
                  <a:gd name="T16" fmla="*/ 403 w 94"/>
                  <a:gd name="T17" fmla="*/ 745 h 57"/>
                  <a:gd name="T18" fmla="*/ 366 w 94"/>
                  <a:gd name="T19" fmla="*/ 493 h 57"/>
                  <a:gd name="T20" fmla="*/ 314 w 94"/>
                  <a:gd name="T21" fmla="*/ 332 h 57"/>
                  <a:gd name="T22" fmla="*/ 270 w 94"/>
                  <a:gd name="T23" fmla="*/ 14 h 57"/>
                  <a:gd name="T24" fmla="*/ 217 w 94"/>
                  <a:gd name="T25" fmla="*/ 3 h 57"/>
                  <a:gd name="T26" fmla="*/ 170 w 94"/>
                  <a:gd name="T27" fmla="*/ 0 h 57"/>
                  <a:gd name="T28" fmla="*/ 106 w 94"/>
                  <a:gd name="T29" fmla="*/ 0 h 57"/>
                  <a:gd name="T30" fmla="*/ 66 w 94"/>
                  <a:gd name="T31" fmla="*/ 3 h 57"/>
                  <a:gd name="T32" fmla="*/ 2 w 94"/>
                  <a:gd name="T33" fmla="*/ 15 h 57"/>
                  <a:gd name="T34" fmla="*/ 1 w 94"/>
                  <a:gd name="T35" fmla="*/ 289 h 57"/>
                  <a:gd name="T36" fmla="*/ 0 w 94"/>
                  <a:gd name="T37" fmla="*/ 308 h 57"/>
                  <a:gd name="T38" fmla="*/ 1 w 94"/>
                  <a:gd name="T39" fmla="*/ 353 h 57"/>
                  <a:gd name="T40" fmla="*/ 1 w 94"/>
                  <a:gd name="T41" fmla="*/ 404 h 57"/>
                  <a:gd name="T42" fmla="*/ 3 w 94"/>
                  <a:gd name="T43" fmla="*/ 609 h 57"/>
                  <a:gd name="T44" fmla="*/ 60 w 94"/>
                  <a:gd name="T45" fmla="*/ 797 h 57"/>
                  <a:gd name="T46" fmla="*/ 79 w 94"/>
                  <a:gd name="T47" fmla="*/ 990 h 57"/>
                  <a:gd name="T48" fmla="*/ 112 w 94"/>
                  <a:gd name="T49" fmla="*/ 1277 h 57"/>
                  <a:gd name="T50" fmla="*/ 168 w 94"/>
                  <a:gd name="T51" fmla="*/ 1388 h 57"/>
                  <a:gd name="T52" fmla="*/ 207 w 94"/>
                  <a:gd name="T53" fmla="*/ 1588 h 57"/>
                  <a:gd name="T54" fmla="*/ 256 w 94"/>
                  <a:gd name="T55" fmla="*/ 1702 h 57"/>
                  <a:gd name="T56" fmla="*/ 284 w 94"/>
                  <a:gd name="T57" fmla="*/ 1789 h 57"/>
                  <a:gd name="T58" fmla="*/ 331 w 94"/>
                  <a:gd name="T59" fmla="*/ 1803 h 57"/>
                  <a:gd name="T60" fmla="*/ 368 w 94"/>
                  <a:gd name="T61" fmla="*/ 1821 h 57"/>
                  <a:gd name="T62" fmla="*/ 407 w 94"/>
                  <a:gd name="T63" fmla="*/ 1821 h 57"/>
                  <a:gd name="T64" fmla="*/ 429 w 94"/>
                  <a:gd name="T65" fmla="*/ 1821 h 57"/>
                  <a:gd name="T66" fmla="*/ 473 w 94"/>
                  <a:gd name="T67" fmla="*/ 1821 h 57"/>
                  <a:gd name="T68" fmla="*/ 486 w 94"/>
                  <a:gd name="T69" fmla="*/ 1882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9" y="57"/>
                    </a:moveTo>
                    <a:lnTo>
                      <a:pt x="92" y="57"/>
                    </a:lnTo>
                    <a:lnTo>
                      <a:pt x="94" y="55"/>
                    </a:lnTo>
                    <a:lnTo>
                      <a:pt x="94" y="52"/>
                    </a:lnTo>
                    <a:lnTo>
                      <a:pt x="92" y="46"/>
                    </a:lnTo>
                    <a:lnTo>
                      <a:pt x="90" y="41"/>
                    </a:lnTo>
                    <a:lnTo>
                      <a:pt x="85" y="35"/>
                    </a:lnTo>
                    <a:lnTo>
                      <a:pt x="79" y="29"/>
                    </a:lnTo>
                    <a:lnTo>
                      <a:pt x="73" y="22"/>
                    </a:lnTo>
                    <a:lnTo>
                      <a:pt x="66" y="16"/>
                    </a:lnTo>
                    <a:lnTo>
                      <a:pt x="58" y="10"/>
                    </a:lnTo>
                    <a:lnTo>
                      <a:pt x="50" y="6"/>
                    </a:lnTo>
                    <a:lnTo>
                      <a:pt x="40" y="3"/>
                    </a:lnTo>
                    <a:lnTo>
                      <a:pt x="31" y="0"/>
                    </a:lnTo>
                    <a:lnTo>
                      <a:pt x="21" y="0"/>
                    </a:lnTo>
                    <a:lnTo>
                      <a:pt x="12" y="3"/>
                    </a:lnTo>
                    <a:lnTo>
                      <a:pt x="2" y="7"/>
                    </a:lnTo>
                    <a:lnTo>
                      <a:pt x="1" y="8"/>
                    </a:lnTo>
                    <a:lnTo>
                      <a:pt x="0" y="9"/>
                    </a:lnTo>
                    <a:lnTo>
                      <a:pt x="1" y="11"/>
                    </a:lnTo>
                    <a:lnTo>
                      <a:pt x="1" y="13"/>
                    </a:lnTo>
                    <a:lnTo>
                      <a:pt x="4" y="19"/>
                    </a:lnTo>
                    <a:lnTo>
                      <a:pt x="10" y="24"/>
                    </a:lnTo>
                    <a:lnTo>
                      <a:pt x="15" y="31"/>
                    </a:lnTo>
                    <a:lnTo>
                      <a:pt x="22" y="38"/>
                    </a:lnTo>
                    <a:lnTo>
                      <a:pt x="30" y="43"/>
                    </a:lnTo>
                    <a:lnTo>
                      <a:pt x="38" y="49"/>
                    </a:lnTo>
                    <a:lnTo>
                      <a:pt x="46" y="52"/>
                    </a:lnTo>
                    <a:lnTo>
                      <a:pt x="53" y="54"/>
                    </a:lnTo>
                    <a:lnTo>
                      <a:pt x="60" y="55"/>
                    </a:lnTo>
                    <a:lnTo>
                      <a:pt x="68" y="56"/>
                    </a:lnTo>
                    <a:lnTo>
                      <a:pt x="74" y="56"/>
                    </a:lnTo>
                    <a:lnTo>
                      <a:pt x="80" y="56"/>
                    </a:lnTo>
                    <a:lnTo>
                      <a:pt x="85" y="56"/>
                    </a:lnTo>
                    <a:lnTo>
                      <a:pt x="89"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61" name="Freeform 332"/>
              <p:cNvSpPr>
                <a:spLocks noChangeArrowheads="1"/>
              </p:cNvSpPr>
              <p:nvPr/>
            </p:nvSpPr>
            <p:spPr bwMode="auto">
              <a:xfrm>
                <a:off x="5304" y="4067"/>
                <a:ext cx="87" cy="55"/>
              </a:xfrm>
              <a:custGeom>
                <a:avLst/>
                <a:gdLst>
                  <a:gd name="T0" fmla="*/ 4 w 98"/>
                  <a:gd name="T1" fmla="*/ 228 h 66"/>
                  <a:gd name="T2" fmla="*/ 137 w 98"/>
                  <a:gd name="T3" fmla="*/ 183 h 66"/>
                  <a:gd name="T4" fmla="*/ 219 w 98"/>
                  <a:gd name="T5" fmla="*/ 161 h 66"/>
                  <a:gd name="T6" fmla="*/ 334 w 98"/>
                  <a:gd name="T7" fmla="*/ 161 h 66"/>
                  <a:gd name="T8" fmla="*/ 423 w 98"/>
                  <a:gd name="T9" fmla="*/ 183 h 66"/>
                  <a:gd name="T10" fmla="*/ 521 w 98"/>
                  <a:gd name="T11" fmla="*/ 228 h 66"/>
                  <a:gd name="T12" fmla="*/ 605 w 98"/>
                  <a:gd name="T13" fmla="*/ 331 h 66"/>
                  <a:gd name="T14" fmla="*/ 701 w 98"/>
                  <a:gd name="T15" fmla="*/ 410 h 66"/>
                  <a:gd name="T16" fmla="*/ 766 w 98"/>
                  <a:gd name="T17" fmla="*/ 512 h 66"/>
                  <a:gd name="T18" fmla="*/ 839 w 98"/>
                  <a:gd name="T19" fmla="*/ 631 h 66"/>
                  <a:gd name="T20" fmla="*/ 892 w 98"/>
                  <a:gd name="T21" fmla="*/ 731 h 66"/>
                  <a:gd name="T22" fmla="*/ 945 w 98"/>
                  <a:gd name="T23" fmla="*/ 816 h 66"/>
                  <a:gd name="T24" fmla="*/ 954 w 98"/>
                  <a:gd name="T25" fmla="*/ 918 h 66"/>
                  <a:gd name="T26" fmla="*/ 971 w 98"/>
                  <a:gd name="T27" fmla="*/ 978 h 66"/>
                  <a:gd name="T28" fmla="*/ 971 w 98"/>
                  <a:gd name="T29" fmla="*/ 988 h 66"/>
                  <a:gd name="T30" fmla="*/ 1001 w 98"/>
                  <a:gd name="T31" fmla="*/ 988 h 66"/>
                  <a:gd name="T32" fmla="*/ 954 w 98"/>
                  <a:gd name="T33" fmla="*/ 988 h 66"/>
                  <a:gd name="T34" fmla="*/ 950 w 98"/>
                  <a:gd name="T35" fmla="*/ 1143 h 66"/>
                  <a:gd name="T36" fmla="*/ 1013 w 98"/>
                  <a:gd name="T37" fmla="*/ 1133 h 66"/>
                  <a:gd name="T38" fmla="*/ 1066 w 98"/>
                  <a:gd name="T39" fmla="*/ 1053 h 66"/>
                  <a:gd name="T40" fmla="*/ 1066 w 98"/>
                  <a:gd name="T41" fmla="*/ 944 h 66"/>
                  <a:gd name="T42" fmla="*/ 1032 w 98"/>
                  <a:gd name="T43" fmla="*/ 853 h 66"/>
                  <a:gd name="T44" fmla="*/ 1008 w 98"/>
                  <a:gd name="T45" fmla="*/ 737 h 66"/>
                  <a:gd name="T46" fmla="*/ 954 w 98"/>
                  <a:gd name="T47" fmla="*/ 631 h 66"/>
                  <a:gd name="T48" fmla="*/ 895 w 98"/>
                  <a:gd name="T49" fmla="*/ 512 h 66"/>
                  <a:gd name="T50" fmla="*/ 839 w 98"/>
                  <a:gd name="T51" fmla="*/ 408 h 66"/>
                  <a:gd name="T52" fmla="*/ 747 w 98"/>
                  <a:gd name="T53" fmla="*/ 265 h 66"/>
                  <a:gd name="T54" fmla="*/ 661 w 98"/>
                  <a:gd name="T55" fmla="*/ 183 h 66"/>
                  <a:gd name="T56" fmla="*/ 552 w 98"/>
                  <a:gd name="T57" fmla="*/ 3 h 66"/>
                  <a:gd name="T58" fmla="*/ 447 w 98"/>
                  <a:gd name="T59" fmla="*/ 2 h 66"/>
                  <a:gd name="T60" fmla="*/ 334 w 98"/>
                  <a:gd name="T61" fmla="*/ 0 h 66"/>
                  <a:gd name="T62" fmla="*/ 219 w 98"/>
                  <a:gd name="T63" fmla="*/ 0 h 66"/>
                  <a:gd name="T64" fmla="*/ 122 w 98"/>
                  <a:gd name="T65" fmla="*/ 2 h 66"/>
                  <a:gd name="T66" fmla="*/ 0 w 98"/>
                  <a:gd name="T67" fmla="*/ 137 h 66"/>
                  <a:gd name="T68" fmla="*/ 4 w 98"/>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4"/>
                    </a:moveTo>
                    <a:lnTo>
                      <a:pt x="13" y="11"/>
                    </a:lnTo>
                    <a:lnTo>
                      <a:pt x="21" y="9"/>
                    </a:lnTo>
                    <a:lnTo>
                      <a:pt x="31" y="9"/>
                    </a:lnTo>
                    <a:lnTo>
                      <a:pt x="39" y="11"/>
                    </a:lnTo>
                    <a:lnTo>
                      <a:pt x="48" y="14"/>
                    </a:lnTo>
                    <a:lnTo>
                      <a:pt x="56" y="19"/>
                    </a:lnTo>
                    <a:lnTo>
                      <a:pt x="64" y="24"/>
                    </a:lnTo>
                    <a:lnTo>
                      <a:pt x="71" y="30"/>
                    </a:lnTo>
                    <a:lnTo>
                      <a:pt x="76" y="36"/>
                    </a:lnTo>
                    <a:lnTo>
                      <a:pt x="82" y="42"/>
                    </a:lnTo>
                    <a:lnTo>
                      <a:pt x="86" y="47"/>
                    </a:lnTo>
                    <a:lnTo>
                      <a:pt x="89" y="53"/>
                    </a:lnTo>
                    <a:lnTo>
                      <a:pt x="90" y="56"/>
                    </a:lnTo>
                    <a:lnTo>
                      <a:pt x="90" y="57"/>
                    </a:lnTo>
                    <a:lnTo>
                      <a:pt x="91" y="57"/>
                    </a:lnTo>
                    <a:lnTo>
                      <a:pt x="89" y="57"/>
                    </a:lnTo>
                    <a:lnTo>
                      <a:pt x="88" y="66"/>
                    </a:lnTo>
                    <a:lnTo>
                      <a:pt x="94" y="65"/>
                    </a:lnTo>
                    <a:lnTo>
                      <a:pt x="98" y="60"/>
                    </a:lnTo>
                    <a:lnTo>
                      <a:pt x="98" y="55"/>
                    </a:lnTo>
                    <a:lnTo>
                      <a:pt x="96" y="49"/>
                    </a:lnTo>
                    <a:lnTo>
                      <a:pt x="93" y="43"/>
                    </a:lnTo>
                    <a:lnTo>
                      <a:pt x="89" y="36"/>
                    </a:lnTo>
                    <a:lnTo>
                      <a:pt x="83" y="30"/>
                    </a:lnTo>
                    <a:lnTo>
                      <a:pt x="76" y="23"/>
                    </a:lnTo>
                    <a:lnTo>
                      <a:pt x="69" y="16"/>
                    </a:lnTo>
                    <a:lnTo>
                      <a:pt x="60" y="11"/>
                    </a:lnTo>
                    <a:lnTo>
                      <a:pt x="51" y="5"/>
                    </a:lnTo>
                    <a:lnTo>
                      <a:pt x="41" y="2"/>
                    </a:lnTo>
                    <a:lnTo>
                      <a:pt x="31" y="0"/>
                    </a:lnTo>
                    <a:lnTo>
                      <a:pt x="21" y="0"/>
                    </a:lnTo>
                    <a:lnTo>
                      <a:pt x="11"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62" name="Freeform 333"/>
              <p:cNvSpPr>
                <a:spLocks noChangeArrowheads="1"/>
              </p:cNvSpPr>
              <p:nvPr/>
            </p:nvSpPr>
            <p:spPr bwMode="auto">
              <a:xfrm>
                <a:off x="5300" y="4074"/>
                <a:ext cx="41" cy="48"/>
              </a:xfrm>
              <a:custGeom>
                <a:avLst/>
                <a:gdLst>
                  <a:gd name="T0" fmla="*/ 2562 w 44"/>
                  <a:gd name="T1" fmla="*/ 13011 h 49"/>
                  <a:gd name="T2" fmla="*/ 2170 w 44"/>
                  <a:gd name="T3" fmla="*/ 11744 h 49"/>
                  <a:gd name="T4" fmla="*/ 1666 w 44"/>
                  <a:gd name="T5" fmla="*/ 10050 h 49"/>
                  <a:gd name="T6" fmla="*/ 1323 w 44"/>
                  <a:gd name="T7" fmla="*/ 7929 h 49"/>
                  <a:gd name="T8" fmla="*/ 953 w 44"/>
                  <a:gd name="T9" fmla="*/ 6262 h 49"/>
                  <a:gd name="T10" fmla="*/ 731 w 44"/>
                  <a:gd name="T11" fmla="*/ 3937 h 49"/>
                  <a:gd name="T12" fmla="*/ 562 w 44"/>
                  <a:gd name="T13" fmla="*/ 2643 h 49"/>
                  <a:gd name="T14" fmla="*/ 562 w 44"/>
                  <a:gd name="T15" fmla="*/ 2459 h 49"/>
                  <a:gd name="T16" fmla="*/ 562 w 44"/>
                  <a:gd name="T17" fmla="*/ 82 h 49"/>
                  <a:gd name="T18" fmla="*/ 526 w 44"/>
                  <a:gd name="T19" fmla="*/ 2459 h 49"/>
                  <a:gd name="T20" fmla="*/ 4 w 44"/>
                  <a:gd name="T21" fmla="*/ 0 h 49"/>
                  <a:gd name="T22" fmla="*/ 1 w 44"/>
                  <a:gd name="T23" fmla="*/ 3 h 49"/>
                  <a:gd name="T24" fmla="*/ 0 w 44"/>
                  <a:gd name="T25" fmla="*/ 82 h 49"/>
                  <a:gd name="T26" fmla="*/ 1 w 44"/>
                  <a:gd name="T27" fmla="*/ 2868 h 49"/>
                  <a:gd name="T28" fmla="*/ 2 w 44"/>
                  <a:gd name="T29" fmla="*/ 3937 h 49"/>
                  <a:gd name="T30" fmla="*/ 5 w 44"/>
                  <a:gd name="T31" fmla="*/ 5807 h 49"/>
                  <a:gd name="T32" fmla="*/ 601 w 44"/>
                  <a:gd name="T33" fmla="*/ 7929 h 49"/>
                  <a:gd name="T34" fmla="*/ 953 w 44"/>
                  <a:gd name="T35" fmla="*/ 10050 h 49"/>
                  <a:gd name="T36" fmla="*/ 1415 w 44"/>
                  <a:gd name="T37" fmla="*/ 12028 h 49"/>
                  <a:gd name="T38" fmla="*/ 1841 w 44"/>
                  <a:gd name="T39" fmla="*/ 14256 h 49"/>
                  <a:gd name="T40" fmla="*/ 2318 w 44"/>
                  <a:gd name="T41" fmla="*/ 15430 h 49"/>
                  <a:gd name="T42" fmla="*/ 2562 w 44"/>
                  <a:gd name="T43" fmla="*/ 13011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
                  <a:gd name="T67" fmla="*/ 0 h 49"/>
                  <a:gd name="T68" fmla="*/ 44 w 44"/>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 h="49">
                    <a:moveTo>
                      <a:pt x="44" y="41"/>
                    </a:moveTo>
                    <a:lnTo>
                      <a:pt x="37" y="37"/>
                    </a:lnTo>
                    <a:lnTo>
                      <a:pt x="29" y="31"/>
                    </a:lnTo>
                    <a:lnTo>
                      <a:pt x="22" y="25"/>
                    </a:lnTo>
                    <a:lnTo>
                      <a:pt x="17" y="19"/>
                    </a:lnTo>
                    <a:lnTo>
                      <a:pt x="13" y="13"/>
                    </a:lnTo>
                    <a:lnTo>
                      <a:pt x="9" y="8"/>
                    </a:lnTo>
                    <a:lnTo>
                      <a:pt x="9" y="7"/>
                    </a:lnTo>
                    <a:lnTo>
                      <a:pt x="9" y="6"/>
                    </a:lnTo>
                    <a:lnTo>
                      <a:pt x="8" y="7"/>
                    </a:lnTo>
                    <a:lnTo>
                      <a:pt x="4" y="0"/>
                    </a:lnTo>
                    <a:lnTo>
                      <a:pt x="1" y="3"/>
                    </a:lnTo>
                    <a:lnTo>
                      <a:pt x="0" y="6"/>
                    </a:lnTo>
                    <a:lnTo>
                      <a:pt x="1" y="9"/>
                    </a:lnTo>
                    <a:lnTo>
                      <a:pt x="2" y="13"/>
                    </a:lnTo>
                    <a:lnTo>
                      <a:pt x="5" y="18"/>
                    </a:lnTo>
                    <a:lnTo>
                      <a:pt x="10" y="25"/>
                    </a:lnTo>
                    <a:lnTo>
                      <a:pt x="17" y="31"/>
                    </a:lnTo>
                    <a:lnTo>
                      <a:pt x="24" y="38"/>
                    </a:lnTo>
                    <a:lnTo>
                      <a:pt x="32" y="45"/>
                    </a:lnTo>
                    <a:lnTo>
                      <a:pt x="40" y="49"/>
                    </a:lnTo>
                    <a:lnTo>
                      <a:pt x="44"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63" name="Freeform 334"/>
              <p:cNvSpPr>
                <a:spLocks noChangeArrowheads="1"/>
              </p:cNvSpPr>
              <p:nvPr/>
            </p:nvSpPr>
            <p:spPr bwMode="auto">
              <a:xfrm>
                <a:off x="5341" y="4120"/>
                <a:ext cx="44" cy="14"/>
              </a:xfrm>
              <a:custGeom>
                <a:avLst/>
                <a:gdLst>
                  <a:gd name="T0" fmla="*/ 208 w 53"/>
                  <a:gd name="T1" fmla="*/ 2383 h 18"/>
                  <a:gd name="T2" fmla="*/ 197 w 53"/>
                  <a:gd name="T3" fmla="*/ 2146 h 18"/>
                  <a:gd name="T4" fmla="*/ 173 w 53"/>
                  <a:gd name="T5" fmla="*/ 2146 h 18"/>
                  <a:gd name="T6" fmla="*/ 147 w 53"/>
                  <a:gd name="T7" fmla="*/ 2146 h 18"/>
                  <a:gd name="T8" fmla="*/ 125 w 53"/>
                  <a:gd name="T9" fmla="*/ 1931 h 18"/>
                  <a:gd name="T10" fmla="*/ 94 w 53"/>
                  <a:gd name="T11" fmla="*/ 1931 h 18"/>
                  <a:gd name="T12" fmla="*/ 67 w 53"/>
                  <a:gd name="T13" fmla="*/ 1564 h 18"/>
                  <a:gd name="T14" fmla="*/ 46 w 53"/>
                  <a:gd name="T15" fmla="*/ 2 h 18"/>
                  <a:gd name="T16" fmla="*/ 2 w 53"/>
                  <a:gd name="T17" fmla="*/ 0 h 18"/>
                  <a:gd name="T18" fmla="*/ 0 w 53"/>
                  <a:gd name="T19" fmla="*/ 2146 h 18"/>
                  <a:gd name="T20" fmla="*/ 2 w 53"/>
                  <a:gd name="T21" fmla="*/ 2943 h 18"/>
                  <a:gd name="T22" fmla="*/ 59 w 53"/>
                  <a:gd name="T23" fmla="*/ 4207 h 18"/>
                  <a:gd name="T24" fmla="*/ 89 w 53"/>
                  <a:gd name="T25" fmla="*/ 4485 h 18"/>
                  <a:gd name="T26" fmla="*/ 123 w 53"/>
                  <a:gd name="T27" fmla="*/ 4675 h 18"/>
                  <a:gd name="T28" fmla="*/ 147 w 53"/>
                  <a:gd name="T29" fmla="*/ 4675 h 18"/>
                  <a:gd name="T30" fmla="*/ 172 w 53"/>
                  <a:gd name="T31" fmla="*/ 4675 h 18"/>
                  <a:gd name="T32" fmla="*/ 193 w 53"/>
                  <a:gd name="T33" fmla="*/ 4984 h 18"/>
                  <a:gd name="T34" fmla="*/ 204 w 53"/>
                  <a:gd name="T35" fmla="*/ 4984 h 18"/>
                  <a:gd name="T36" fmla="*/ 208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50" y="8"/>
                    </a:lnTo>
                    <a:lnTo>
                      <a:pt x="44" y="8"/>
                    </a:lnTo>
                    <a:lnTo>
                      <a:pt x="38" y="8"/>
                    </a:lnTo>
                    <a:lnTo>
                      <a:pt x="32" y="7"/>
                    </a:lnTo>
                    <a:lnTo>
                      <a:pt x="24" y="7"/>
                    </a:lnTo>
                    <a:lnTo>
                      <a:pt x="18" y="5"/>
                    </a:lnTo>
                    <a:lnTo>
                      <a:pt x="11" y="4"/>
                    </a:lnTo>
                    <a:lnTo>
                      <a:pt x="4" y="0"/>
                    </a:lnTo>
                    <a:lnTo>
                      <a:pt x="0" y="8"/>
                    </a:lnTo>
                    <a:lnTo>
                      <a:pt x="7" y="11"/>
                    </a:lnTo>
                    <a:lnTo>
                      <a:pt x="16" y="15"/>
                    </a:lnTo>
                    <a:lnTo>
                      <a:pt x="23" y="16"/>
                    </a:lnTo>
                    <a:lnTo>
                      <a:pt x="31" y="17"/>
                    </a:lnTo>
                    <a:lnTo>
                      <a:pt x="38" y="17"/>
                    </a:lnTo>
                    <a:lnTo>
                      <a:pt x="43" y="17"/>
                    </a:lnTo>
                    <a:lnTo>
                      <a:pt x="49" y="18"/>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64" name="Freeform 335"/>
              <p:cNvSpPr>
                <a:spLocks noChangeArrowheads="1"/>
              </p:cNvSpPr>
              <p:nvPr/>
            </p:nvSpPr>
            <p:spPr bwMode="auto">
              <a:xfrm>
                <a:off x="356" y="4076"/>
                <a:ext cx="81" cy="52"/>
              </a:xfrm>
              <a:custGeom>
                <a:avLst/>
                <a:gdLst>
                  <a:gd name="T0" fmla="*/ 493 w 93"/>
                  <a:gd name="T1" fmla="*/ 0 h 57"/>
                  <a:gd name="T2" fmla="*/ 506 w 93"/>
                  <a:gd name="T3" fmla="*/ 0 h 57"/>
                  <a:gd name="T4" fmla="*/ 520 w 93"/>
                  <a:gd name="T5" fmla="*/ 2 h 57"/>
                  <a:gd name="T6" fmla="*/ 520 w 93"/>
                  <a:gd name="T7" fmla="*/ 18 h 57"/>
                  <a:gd name="T8" fmla="*/ 506 w 93"/>
                  <a:gd name="T9" fmla="*/ 832 h 57"/>
                  <a:gd name="T10" fmla="*/ 498 w 93"/>
                  <a:gd name="T11" fmla="*/ 1383 h 57"/>
                  <a:gd name="T12" fmla="*/ 473 w 93"/>
                  <a:gd name="T13" fmla="*/ 2106 h 57"/>
                  <a:gd name="T14" fmla="*/ 432 w 93"/>
                  <a:gd name="T15" fmla="*/ 2710 h 57"/>
                  <a:gd name="T16" fmla="*/ 404 w 93"/>
                  <a:gd name="T17" fmla="*/ 3467 h 57"/>
                  <a:gd name="T18" fmla="*/ 364 w 93"/>
                  <a:gd name="T19" fmla="*/ 4011 h 57"/>
                  <a:gd name="T20" fmla="*/ 314 w 93"/>
                  <a:gd name="T21" fmla="*/ 4485 h 57"/>
                  <a:gd name="T22" fmla="*/ 268 w 93"/>
                  <a:gd name="T23" fmla="*/ 4925 h 57"/>
                  <a:gd name="T24" fmla="*/ 216 w 93"/>
                  <a:gd name="T25" fmla="*/ 5355 h 57"/>
                  <a:gd name="T26" fmla="*/ 166 w 93"/>
                  <a:gd name="T27" fmla="*/ 5617 h 57"/>
                  <a:gd name="T28" fmla="*/ 105 w 93"/>
                  <a:gd name="T29" fmla="*/ 5617 h 57"/>
                  <a:gd name="T30" fmla="*/ 62 w 93"/>
                  <a:gd name="T31" fmla="*/ 5355 h 57"/>
                  <a:gd name="T32" fmla="*/ 1 w 93"/>
                  <a:gd name="T33" fmla="*/ 4876 h 57"/>
                  <a:gd name="T34" fmla="*/ 0 w 93"/>
                  <a:gd name="T35" fmla="*/ 4855 h 57"/>
                  <a:gd name="T36" fmla="*/ 0 w 93"/>
                  <a:gd name="T37" fmla="*/ 4748 h 57"/>
                  <a:gd name="T38" fmla="*/ 0 w 93"/>
                  <a:gd name="T39" fmla="*/ 4485 h 57"/>
                  <a:gd name="T40" fmla="*/ 1 w 93"/>
                  <a:gd name="T41" fmla="*/ 4362 h 57"/>
                  <a:gd name="T42" fmla="*/ 3 w 93"/>
                  <a:gd name="T43" fmla="*/ 3771 h 57"/>
                  <a:gd name="T44" fmla="*/ 3 w 93"/>
                  <a:gd name="T45" fmla="*/ 3115 h 57"/>
                  <a:gd name="T46" fmla="*/ 80 w 93"/>
                  <a:gd name="T47" fmla="*/ 2476 h 57"/>
                  <a:gd name="T48" fmla="*/ 115 w 93"/>
                  <a:gd name="T49" fmla="*/ 1922 h 57"/>
                  <a:gd name="T50" fmla="*/ 166 w 93"/>
                  <a:gd name="T51" fmla="*/ 1170 h 57"/>
                  <a:gd name="T52" fmla="*/ 204 w 93"/>
                  <a:gd name="T53" fmla="*/ 767 h 57"/>
                  <a:gd name="T54" fmla="*/ 242 w 93"/>
                  <a:gd name="T55" fmla="*/ 18 h 57"/>
                  <a:gd name="T56" fmla="*/ 285 w 93"/>
                  <a:gd name="T57" fmla="*/ 3 h 57"/>
                  <a:gd name="T58" fmla="*/ 327 w 93"/>
                  <a:gd name="T59" fmla="*/ 2 h 57"/>
                  <a:gd name="T60" fmla="*/ 368 w 93"/>
                  <a:gd name="T61" fmla="*/ 1 h 57"/>
                  <a:gd name="T62" fmla="*/ 404 w 93"/>
                  <a:gd name="T63" fmla="*/ 1 h 57"/>
                  <a:gd name="T64" fmla="*/ 432 w 93"/>
                  <a:gd name="T65" fmla="*/ 0 h 57"/>
                  <a:gd name="T66" fmla="*/ 473 w 93"/>
                  <a:gd name="T67" fmla="*/ 0 h 57"/>
                  <a:gd name="T68" fmla="*/ 493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0"/>
                    </a:moveTo>
                    <a:lnTo>
                      <a:pt x="92" y="0"/>
                    </a:lnTo>
                    <a:lnTo>
                      <a:pt x="93" y="2"/>
                    </a:lnTo>
                    <a:lnTo>
                      <a:pt x="93" y="5"/>
                    </a:lnTo>
                    <a:lnTo>
                      <a:pt x="92" y="9"/>
                    </a:lnTo>
                    <a:lnTo>
                      <a:pt x="89" y="15"/>
                    </a:lnTo>
                    <a:lnTo>
                      <a:pt x="84" y="22"/>
                    </a:lnTo>
                    <a:lnTo>
                      <a:pt x="79" y="28"/>
                    </a:lnTo>
                    <a:lnTo>
                      <a:pt x="73" y="35"/>
                    </a:lnTo>
                    <a:lnTo>
                      <a:pt x="65" y="40"/>
                    </a:lnTo>
                    <a:lnTo>
                      <a:pt x="57" y="46"/>
                    </a:lnTo>
                    <a:lnTo>
                      <a:pt x="48" y="51"/>
                    </a:lnTo>
                    <a:lnTo>
                      <a:pt x="39" y="55"/>
                    </a:lnTo>
                    <a:lnTo>
                      <a:pt x="29" y="57"/>
                    </a:lnTo>
                    <a:lnTo>
                      <a:pt x="20" y="57"/>
                    </a:lnTo>
                    <a:lnTo>
                      <a:pt x="10" y="55"/>
                    </a:lnTo>
                    <a:lnTo>
                      <a:pt x="1" y="50"/>
                    </a:lnTo>
                    <a:lnTo>
                      <a:pt x="0" y="49"/>
                    </a:lnTo>
                    <a:lnTo>
                      <a:pt x="0" y="48"/>
                    </a:lnTo>
                    <a:lnTo>
                      <a:pt x="0" y="46"/>
                    </a:lnTo>
                    <a:lnTo>
                      <a:pt x="1" y="44"/>
                    </a:lnTo>
                    <a:lnTo>
                      <a:pt x="4" y="38"/>
                    </a:lnTo>
                    <a:lnTo>
                      <a:pt x="8" y="31"/>
                    </a:lnTo>
                    <a:lnTo>
                      <a:pt x="15" y="25"/>
                    </a:lnTo>
                    <a:lnTo>
                      <a:pt x="22" y="19"/>
                    </a:lnTo>
                    <a:lnTo>
                      <a:pt x="29" y="13"/>
                    </a:lnTo>
                    <a:lnTo>
                      <a:pt x="37" y="8"/>
                    </a:lnTo>
                    <a:lnTo>
                      <a:pt x="44" y="5"/>
                    </a:lnTo>
                    <a:lnTo>
                      <a:pt x="52" y="3"/>
                    </a:lnTo>
                    <a:lnTo>
                      <a:pt x="59" y="2"/>
                    </a:lnTo>
                    <a:lnTo>
                      <a:pt x="66" y="1"/>
                    </a:lnTo>
                    <a:lnTo>
                      <a:pt x="73" y="1"/>
                    </a:lnTo>
                    <a:lnTo>
                      <a:pt x="79" y="0"/>
                    </a:lnTo>
                    <a:lnTo>
                      <a:pt x="84"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65" name="Freeform 336"/>
              <p:cNvSpPr>
                <a:spLocks noChangeArrowheads="1"/>
              </p:cNvSpPr>
              <p:nvPr/>
            </p:nvSpPr>
            <p:spPr bwMode="auto">
              <a:xfrm>
                <a:off x="355" y="4071"/>
                <a:ext cx="87" cy="55"/>
              </a:xfrm>
              <a:custGeom>
                <a:avLst/>
                <a:gdLst>
                  <a:gd name="T0" fmla="*/ 0 w 98"/>
                  <a:gd name="T1" fmla="*/ 990 h 66"/>
                  <a:gd name="T2" fmla="*/ 115 w 98"/>
                  <a:gd name="T3" fmla="*/ 1122 h 66"/>
                  <a:gd name="T4" fmla="*/ 219 w 98"/>
                  <a:gd name="T5" fmla="*/ 1143 h 66"/>
                  <a:gd name="T6" fmla="*/ 334 w 98"/>
                  <a:gd name="T7" fmla="*/ 1143 h 66"/>
                  <a:gd name="T8" fmla="*/ 447 w 98"/>
                  <a:gd name="T9" fmla="*/ 1122 h 66"/>
                  <a:gd name="T10" fmla="*/ 558 w 98"/>
                  <a:gd name="T11" fmla="*/ 1053 h 66"/>
                  <a:gd name="T12" fmla="*/ 661 w 98"/>
                  <a:gd name="T13" fmla="*/ 944 h 66"/>
                  <a:gd name="T14" fmla="*/ 745 w 98"/>
                  <a:gd name="T15" fmla="*/ 855 h 66"/>
                  <a:gd name="T16" fmla="*/ 839 w 98"/>
                  <a:gd name="T17" fmla="*/ 737 h 66"/>
                  <a:gd name="T18" fmla="*/ 895 w 98"/>
                  <a:gd name="T19" fmla="*/ 631 h 66"/>
                  <a:gd name="T20" fmla="*/ 954 w 98"/>
                  <a:gd name="T21" fmla="*/ 512 h 66"/>
                  <a:gd name="T22" fmla="*/ 1008 w 98"/>
                  <a:gd name="T23" fmla="*/ 408 h 66"/>
                  <a:gd name="T24" fmla="*/ 1064 w 98"/>
                  <a:gd name="T25" fmla="*/ 285 h 66"/>
                  <a:gd name="T26" fmla="*/ 1066 w 98"/>
                  <a:gd name="T27" fmla="*/ 183 h 66"/>
                  <a:gd name="T28" fmla="*/ 1066 w 98"/>
                  <a:gd name="T29" fmla="*/ 6 h 66"/>
                  <a:gd name="T30" fmla="*/ 1013 w 98"/>
                  <a:gd name="T31" fmla="*/ 0 h 66"/>
                  <a:gd name="T32" fmla="*/ 954 w 98"/>
                  <a:gd name="T33" fmla="*/ 0 h 66"/>
                  <a:gd name="T34" fmla="*/ 971 w 98"/>
                  <a:gd name="T35" fmla="*/ 161 h 66"/>
                  <a:gd name="T36" fmla="*/ 1001 w 98"/>
                  <a:gd name="T37" fmla="*/ 161 h 66"/>
                  <a:gd name="T38" fmla="*/ 971 w 98"/>
                  <a:gd name="T39" fmla="*/ 148 h 66"/>
                  <a:gd name="T40" fmla="*/ 971 w 98"/>
                  <a:gd name="T41" fmla="*/ 161 h 66"/>
                  <a:gd name="T42" fmla="*/ 954 w 98"/>
                  <a:gd name="T43" fmla="*/ 211 h 66"/>
                  <a:gd name="T44" fmla="*/ 916 w 98"/>
                  <a:gd name="T45" fmla="*/ 307 h 66"/>
                  <a:gd name="T46" fmla="*/ 892 w 98"/>
                  <a:gd name="T47" fmla="*/ 408 h 66"/>
                  <a:gd name="T48" fmla="*/ 840 w 98"/>
                  <a:gd name="T49" fmla="*/ 512 h 66"/>
                  <a:gd name="T50" fmla="*/ 766 w 98"/>
                  <a:gd name="T51" fmla="*/ 631 h 66"/>
                  <a:gd name="T52" fmla="*/ 680 w 98"/>
                  <a:gd name="T53" fmla="*/ 731 h 66"/>
                  <a:gd name="T54" fmla="*/ 605 w 98"/>
                  <a:gd name="T55" fmla="*/ 816 h 66"/>
                  <a:gd name="T56" fmla="*/ 505 w 98"/>
                  <a:gd name="T57" fmla="*/ 908 h 66"/>
                  <a:gd name="T58" fmla="*/ 423 w 98"/>
                  <a:gd name="T59" fmla="*/ 944 h 66"/>
                  <a:gd name="T60" fmla="*/ 324 w 98"/>
                  <a:gd name="T61" fmla="*/ 978 h 66"/>
                  <a:gd name="T62" fmla="*/ 233 w 98"/>
                  <a:gd name="T63" fmla="*/ 988 h 66"/>
                  <a:gd name="T64" fmla="*/ 128 w 98"/>
                  <a:gd name="T65" fmla="*/ 944 h 66"/>
                  <a:gd name="T66" fmla="*/ 4 w 98"/>
                  <a:gd name="T67" fmla="*/ 878 h 66"/>
                  <a:gd name="T68" fmla="*/ 0 w 98"/>
                  <a:gd name="T69" fmla="*/ 99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8"/>
                    </a:moveTo>
                    <a:lnTo>
                      <a:pt x="10" y="64"/>
                    </a:lnTo>
                    <a:lnTo>
                      <a:pt x="21" y="66"/>
                    </a:lnTo>
                    <a:lnTo>
                      <a:pt x="31" y="66"/>
                    </a:lnTo>
                    <a:lnTo>
                      <a:pt x="41" y="64"/>
                    </a:lnTo>
                    <a:lnTo>
                      <a:pt x="52" y="60"/>
                    </a:lnTo>
                    <a:lnTo>
                      <a:pt x="60" y="55"/>
                    </a:lnTo>
                    <a:lnTo>
                      <a:pt x="68" y="50"/>
                    </a:lnTo>
                    <a:lnTo>
                      <a:pt x="76" y="43"/>
                    </a:lnTo>
                    <a:lnTo>
                      <a:pt x="83" y="36"/>
                    </a:lnTo>
                    <a:lnTo>
                      <a:pt x="89" y="30"/>
                    </a:lnTo>
                    <a:lnTo>
                      <a:pt x="93" y="23"/>
                    </a:lnTo>
                    <a:lnTo>
                      <a:pt x="97" y="17"/>
                    </a:lnTo>
                    <a:lnTo>
                      <a:pt x="98" y="11"/>
                    </a:lnTo>
                    <a:lnTo>
                      <a:pt x="98" y="6"/>
                    </a:lnTo>
                    <a:lnTo>
                      <a:pt x="94" y="0"/>
                    </a:lnTo>
                    <a:lnTo>
                      <a:pt x="89" y="0"/>
                    </a:lnTo>
                    <a:lnTo>
                      <a:pt x="90" y="9"/>
                    </a:lnTo>
                    <a:lnTo>
                      <a:pt x="91" y="9"/>
                    </a:lnTo>
                    <a:lnTo>
                      <a:pt x="90" y="8"/>
                    </a:lnTo>
                    <a:lnTo>
                      <a:pt x="90" y="9"/>
                    </a:lnTo>
                    <a:lnTo>
                      <a:pt x="89" y="13"/>
                    </a:lnTo>
                    <a:lnTo>
                      <a:pt x="85" y="18"/>
                    </a:lnTo>
                    <a:lnTo>
                      <a:pt x="82" y="23"/>
                    </a:lnTo>
                    <a:lnTo>
                      <a:pt x="77" y="30"/>
                    </a:lnTo>
                    <a:lnTo>
                      <a:pt x="71" y="36"/>
                    </a:lnTo>
                    <a:lnTo>
                      <a:pt x="63" y="42"/>
                    </a:lnTo>
                    <a:lnTo>
                      <a:pt x="56" y="47"/>
                    </a:lnTo>
                    <a:lnTo>
                      <a:pt x="47" y="52"/>
                    </a:lnTo>
                    <a:lnTo>
                      <a:pt x="39" y="55"/>
                    </a:lnTo>
                    <a:lnTo>
                      <a:pt x="30" y="56"/>
                    </a:lnTo>
                    <a:lnTo>
                      <a:pt x="22" y="57"/>
                    </a:lnTo>
                    <a:lnTo>
                      <a:pt x="12" y="55"/>
                    </a:lnTo>
                    <a:lnTo>
                      <a:pt x="4"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66" name="Freeform 337"/>
              <p:cNvSpPr>
                <a:spLocks noChangeArrowheads="1"/>
              </p:cNvSpPr>
              <p:nvPr/>
            </p:nvSpPr>
            <p:spPr bwMode="auto">
              <a:xfrm>
                <a:off x="352" y="4081"/>
                <a:ext cx="39" cy="48"/>
              </a:xfrm>
              <a:custGeom>
                <a:avLst/>
                <a:gdLst>
                  <a:gd name="T0" fmla="*/ 477 w 43"/>
                  <a:gd name="T1" fmla="*/ 0 h 49"/>
                  <a:gd name="T2" fmla="*/ 370 w 43"/>
                  <a:gd name="T3" fmla="*/ 73 h 49"/>
                  <a:gd name="T4" fmla="*/ 258 w 43"/>
                  <a:gd name="T5" fmla="*/ 3367 h 49"/>
                  <a:gd name="T6" fmla="*/ 180 w 43"/>
                  <a:gd name="T7" fmla="*/ 5807 h 49"/>
                  <a:gd name="T8" fmla="*/ 5 w 43"/>
                  <a:gd name="T9" fmla="*/ 7522 h 49"/>
                  <a:gd name="T10" fmla="*/ 4 w 43"/>
                  <a:gd name="T11" fmla="*/ 10050 h 49"/>
                  <a:gd name="T12" fmla="*/ 1 w 43"/>
                  <a:gd name="T13" fmla="*/ 11744 h 49"/>
                  <a:gd name="T14" fmla="*/ 0 w 43"/>
                  <a:gd name="T15" fmla="*/ 13011 h 49"/>
                  <a:gd name="T16" fmla="*/ 0 w 43"/>
                  <a:gd name="T17" fmla="*/ 14075 h 49"/>
                  <a:gd name="T18" fmla="*/ 1 w 43"/>
                  <a:gd name="T19" fmla="*/ 14873 h 49"/>
                  <a:gd name="T20" fmla="*/ 3 w 43"/>
                  <a:gd name="T21" fmla="*/ 15430 h 49"/>
                  <a:gd name="T22" fmla="*/ 5 w 43"/>
                  <a:gd name="T23" fmla="*/ 13184 h 49"/>
                  <a:gd name="T24" fmla="*/ 5 w 43"/>
                  <a:gd name="T25" fmla="*/ 13754 h 49"/>
                  <a:gd name="T26" fmla="*/ 5 w 43"/>
                  <a:gd name="T27" fmla="*/ 13184 h 49"/>
                  <a:gd name="T28" fmla="*/ 149 w 43"/>
                  <a:gd name="T29" fmla="*/ 11270 h 49"/>
                  <a:gd name="T30" fmla="*/ 180 w 43"/>
                  <a:gd name="T31" fmla="*/ 10050 h 49"/>
                  <a:gd name="T32" fmla="*/ 245 w 43"/>
                  <a:gd name="T33" fmla="*/ 7522 h 49"/>
                  <a:gd name="T34" fmla="*/ 323 w 43"/>
                  <a:gd name="T35" fmla="*/ 6262 h 49"/>
                  <a:gd name="T36" fmla="*/ 434 w 43"/>
                  <a:gd name="T37" fmla="*/ 3937 h 49"/>
                  <a:gd name="T38" fmla="*/ 508 w 43"/>
                  <a:gd name="T39" fmla="*/ 2868 h 49"/>
                  <a:gd name="T40" fmla="*/ 477 w 43"/>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49"/>
                  <a:gd name="T65" fmla="*/ 43 w 43"/>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49">
                    <a:moveTo>
                      <a:pt x="40" y="0"/>
                    </a:moveTo>
                    <a:lnTo>
                      <a:pt x="31" y="5"/>
                    </a:lnTo>
                    <a:lnTo>
                      <a:pt x="23" y="11"/>
                    </a:lnTo>
                    <a:lnTo>
                      <a:pt x="15" y="18"/>
                    </a:lnTo>
                    <a:lnTo>
                      <a:pt x="9" y="24"/>
                    </a:lnTo>
                    <a:lnTo>
                      <a:pt x="4" y="31"/>
                    </a:lnTo>
                    <a:lnTo>
                      <a:pt x="1" y="37"/>
                    </a:lnTo>
                    <a:lnTo>
                      <a:pt x="0" y="41"/>
                    </a:lnTo>
                    <a:lnTo>
                      <a:pt x="0" y="44"/>
                    </a:lnTo>
                    <a:lnTo>
                      <a:pt x="1" y="47"/>
                    </a:lnTo>
                    <a:lnTo>
                      <a:pt x="3" y="49"/>
                    </a:lnTo>
                    <a:lnTo>
                      <a:pt x="7" y="42"/>
                    </a:lnTo>
                    <a:lnTo>
                      <a:pt x="8" y="43"/>
                    </a:lnTo>
                    <a:lnTo>
                      <a:pt x="9" y="42"/>
                    </a:lnTo>
                    <a:lnTo>
                      <a:pt x="11" y="36"/>
                    </a:lnTo>
                    <a:lnTo>
                      <a:pt x="15" y="31"/>
                    </a:lnTo>
                    <a:lnTo>
                      <a:pt x="22" y="24"/>
                    </a:lnTo>
                    <a:lnTo>
                      <a:pt x="28" y="19"/>
                    </a:lnTo>
                    <a:lnTo>
                      <a:pt x="36" y="13"/>
                    </a:lnTo>
                    <a:lnTo>
                      <a:pt x="43"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67" name="Freeform 338"/>
              <p:cNvSpPr>
                <a:spLocks noChangeArrowheads="1"/>
              </p:cNvSpPr>
              <p:nvPr/>
            </p:nvSpPr>
            <p:spPr bwMode="auto">
              <a:xfrm>
                <a:off x="405" y="4071"/>
                <a:ext cx="39" cy="14"/>
              </a:xfrm>
              <a:custGeom>
                <a:avLst/>
                <a:gdLst>
                  <a:gd name="T0" fmla="*/ 52 w 53"/>
                  <a:gd name="T1" fmla="*/ 0 h 18"/>
                  <a:gd name="T2" fmla="*/ 47 w 53"/>
                  <a:gd name="T3" fmla="*/ 0 h 18"/>
                  <a:gd name="T4" fmla="*/ 43 w 53"/>
                  <a:gd name="T5" fmla="*/ 0 h 18"/>
                  <a:gd name="T6" fmla="*/ 37 w 53"/>
                  <a:gd name="T7" fmla="*/ 0 h 18"/>
                  <a:gd name="T8" fmla="*/ 29 w 53"/>
                  <a:gd name="T9" fmla="*/ 1 h 18"/>
                  <a:gd name="T10" fmla="*/ 23 w 53"/>
                  <a:gd name="T11" fmla="*/ 2 h 18"/>
                  <a:gd name="T12" fmla="*/ 14 w 53"/>
                  <a:gd name="T13" fmla="*/ 2 h 18"/>
                  <a:gd name="T14" fmla="*/ 1 w 53"/>
                  <a:gd name="T15" fmla="*/ 1738 h 18"/>
                  <a:gd name="T16" fmla="*/ 0 w 53"/>
                  <a:gd name="T17" fmla="*/ 2383 h 18"/>
                  <a:gd name="T18" fmla="*/ 1 w 53"/>
                  <a:gd name="T19" fmla="*/ 4984 h 18"/>
                  <a:gd name="T20" fmla="*/ 11 w 53"/>
                  <a:gd name="T21" fmla="*/ 4037 h 18"/>
                  <a:gd name="T22" fmla="*/ 15 w 53"/>
                  <a:gd name="T23" fmla="*/ 3270 h 18"/>
                  <a:gd name="T24" fmla="*/ 24 w 53"/>
                  <a:gd name="T25" fmla="*/ 2943 h 18"/>
                  <a:gd name="T26" fmla="*/ 29 w 53"/>
                  <a:gd name="T27" fmla="*/ 2649 h 18"/>
                  <a:gd name="T28" fmla="*/ 37 w 53"/>
                  <a:gd name="T29" fmla="*/ 2649 h 18"/>
                  <a:gd name="T30" fmla="*/ 43 w 53"/>
                  <a:gd name="T31" fmla="*/ 2649 h 18"/>
                  <a:gd name="T32" fmla="*/ 49 w 53"/>
                  <a:gd name="T33" fmla="*/ 2383 h 18"/>
                  <a:gd name="T34" fmla="*/ 52 w 53"/>
                  <a:gd name="T35" fmla="*/ 2383 h 18"/>
                  <a:gd name="T36" fmla="*/ 52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7" y="0"/>
                    </a:lnTo>
                    <a:lnTo>
                      <a:pt x="43" y="0"/>
                    </a:lnTo>
                    <a:lnTo>
                      <a:pt x="37" y="0"/>
                    </a:lnTo>
                    <a:lnTo>
                      <a:pt x="30" y="1"/>
                    </a:lnTo>
                    <a:lnTo>
                      <a:pt x="23" y="2"/>
                    </a:lnTo>
                    <a:lnTo>
                      <a:pt x="15" y="4"/>
                    </a:lnTo>
                    <a:lnTo>
                      <a:pt x="7" y="6"/>
                    </a:lnTo>
                    <a:lnTo>
                      <a:pt x="0" y="9"/>
                    </a:lnTo>
                    <a:lnTo>
                      <a:pt x="3" y="18"/>
                    </a:lnTo>
                    <a:lnTo>
                      <a:pt x="10" y="14"/>
                    </a:lnTo>
                    <a:lnTo>
                      <a:pt x="17" y="12"/>
                    </a:lnTo>
                    <a:lnTo>
                      <a:pt x="24" y="11"/>
                    </a:lnTo>
                    <a:lnTo>
                      <a:pt x="30" y="10"/>
                    </a:lnTo>
                    <a:lnTo>
                      <a:pt x="38" y="10"/>
                    </a:lnTo>
                    <a:lnTo>
                      <a:pt x="43" y="10"/>
                    </a:lnTo>
                    <a:lnTo>
                      <a:pt x="48"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68" name="Freeform 339"/>
              <p:cNvSpPr>
                <a:spLocks noChangeArrowheads="1"/>
              </p:cNvSpPr>
              <p:nvPr/>
            </p:nvSpPr>
            <p:spPr bwMode="auto">
              <a:xfrm>
                <a:off x="3673" y="4072"/>
                <a:ext cx="92" cy="51"/>
              </a:xfrm>
              <a:custGeom>
                <a:avLst/>
                <a:gdLst>
                  <a:gd name="T0" fmla="*/ 3003 w 93"/>
                  <a:gd name="T1" fmla="*/ 1882 h 57"/>
                  <a:gd name="T2" fmla="*/ 3082 w 93"/>
                  <a:gd name="T3" fmla="*/ 1882 h 57"/>
                  <a:gd name="T4" fmla="*/ 3164 w 93"/>
                  <a:gd name="T5" fmla="*/ 1803 h 57"/>
                  <a:gd name="T6" fmla="*/ 3164 w 93"/>
                  <a:gd name="T7" fmla="*/ 1702 h 57"/>
                  <a:gd name="T8" fmla="*/ 3082 w 93"/>
                  <a:gd name="T9" fmla="*/ 1483 h 57"/>
                  <a:gd name="T10" fmla="*/ 3036 w 93"/>
                  <a:gd name="T11" fmla="*/ 1367 h 57"/>
                  <a:gd name="T12" fmla="*/ 2882 w 93"/>
                  <a:gd name="T13" fmla="*/ 1132 h 57"/>
                  <a:gd name="T14" fmla="*/ 2733 w 93"/>
                  <a:gd name="T15" fmla="*/ 923 h 57"/>
                  <a:gd name="T16" fmla="*/ 2463 w 93"/>
                  <a:gd name="T17" fmla="*/ 745 h 57"/>
                  <a:gd name="T18" fmla="*/ 2230 w 93"/>
                  <a:gd name="T19" fmla="*/ 493 h 57"/>
                  <a:gd name="T20" fmla="*/ 1905 w 93"/>
                  <a:gd name="T21" fmla="*/ 332 h 57"/>
                  <a:gd name="T22" fmla="*/ 1645 w 93"/>
                  <a:gd name="T23" fmla="*/ 14 h 57"/>
                  <a:gd name="T24" fmla="*/ 1313 w 93"/>
                  <a:gd name="T25" fmla="*/ 3 h 57"/>
                  <a:gd name="T26" fmla="*/ 1019 w 93"/>
                  <a:gd name="T27" fmla="*/ 0 h 57"/>
                  <a:gd name="T28" fmla="*/ 635 w 93"/>
                  <a:gd name="T29" fmla="*/ 0 h 57"/>
                  <a:gd name="T30" fmla="*/ 398 w 93"/>
                  <a:gd name="T31" fmla="*/ 3 h 57"/>
                  <a:gd name="T32" fmla="*/ 1 w 93"/>
                  <a:gd name="T33" fmla="*/ 15 h 57"/>
                  <a:gd name="T34" fmla="*/ 0 w 93"/>
                  <a:gd name="T35" fmla="*/ 289 h 57"/>
                  <a:gd name="T36" fmla="*/ 0 w 93"/>
                  <a:gd name="T37" fmla="*/ 308 h 57"/>
                  <a:gd name="T38" fmla="*/ 0 w 93"/>
                  <a:gd name="T39" fmla="*/ 353 h 57"/>
                  <a:gd name="T40" fmla="*/ 1 w 93"/>
                  <a:gd name="T41" fmla="*/ 404 h 57"/>
                  <a:gd name="T42" fmla="*/ 5 w 93"/>
                  <a:gd name="T43" fmla="*/ 609 h 57"/>
                  <a:gd name="T44" fmla="*/ 9 w 93"/>
                  <a:gd name="T45" fmla="*/ 797 h 57"/>
                  <a:gd name="T46" fmla="*/ 490 w 93"/>
                  <a:gd name="T47" fmla="*/ 990 h 57"/>
                  <a:gd name="T48" fmla="*/ 745 w 93"/>
                  <a:gd name="T49" fmla="*/ 1277 h 57"/>
                  <a:gd name="T50" fmla="*/ 1019 w 93"/>
                  <a:gd name="T51" fmla="*/ 1388 h 57"/>
                  <a:gd name="T52" fmla="*/ 1246 w 93"/>
                  <a:gd name="T53" fmla="*/ 1588 h 57"/>
                  <a:gd name="T54" fmla="*/ 1537 w 93"/>
                  <a:gd name="T55" fmla="*/ 1702 h 57"/>
                  <a:gd name="T56" fmla="*/ 1734 w 93"/>
                  <a:gd name="T57" fmla="*/ 1789 h 57"/>
                  <a:gd name="T58" fmla="*/ 2008 w 93"/>
                  <a:gd name="T59" fmla="*/ 1803 h 57"/>
                  <a:gd name="T60" fmla="*/ 2251 w 93"/>
                  <a:gd name="T61" fmla="*/ 1821 h 57"/>
                  <a:gd name="T62" fmla="*/ 2463 w 93"/>
                  <a:gd name="T63" fmla="*/ 1821 h 57"/>
                  <a:gd name="T64" fmla="*/ 2733 w 93"/>
                  <a:gd name="T65" fmla="*/ 1821 h 57"/>
                  <a:gd name="T66" fmla="*/ 2882 w 93"/>
                  <a:gd name="T67" fmla="*/ 1821 h 57"/>
                  <a:gd name="T68" fmla="*/ 3003 w 93"/>
                  <a:gd name="T69" fmla="*/ 1882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57"/>
                    </a:moveTo>
                    <a:lnTo>
                      <a:pt x="92" y="57"/>
                    </a:lnTo>
                    <a:lnTo>
                      <a:pt x="93" y="55"/>
                    </a:lnTo>
                    <a:lnTo>
                      <a:pt x="93" y="52"/>
                    </a:lnTo>
                    <a:lnTo>
                      <a:pt x="92" y="46"/>
                    </a:lnTo>
                    <a:lnTo>
                      <a:pt x="89" y="41"/>
                    </a:lnTo>
                    <a:lnTo>
                      <a:pt x="85" y="35"/>
                    </a:lnTo>
                    <a:lnTo>
                      <a:pt x="80" y="29"/>
                    </a:lnTo>
                    <a:lnTo>
                      <a:pt x="73" y="22"/>
                    </a:lnTo>
                    <a:lnTo>
                      <a:pt x="66" y="16"/>
                    </a:lnTo>
                    <a:lnTo>
                      <a:pt x="57" y="10"/>
                    </a:lnTo>
                    <a:lnTo>
                      <a:pt x="49" y="6"/>
                    </a:lnTo>
                    <a:lnTo>
                      <a:pt x="39" y="3"/>
                    </a:lnTo>
                    <a:lnTo>
                      <a:pt x="30" y="0"/>
                    </a:lnTo>
                    <a:lnTo>
                      <a:pt x="20" y="0"/>
                    </a:lnTo>
                    <a:lnTo>
                      <a:pt x="11" y="3"/>
                    </a:lnTo>
                    <a:lnTo>
                      <a:pt x="1" y="7"/>
                    </a:lnTo>
                    <a:lnTo>
                      <a:pt x="0" y="8"/>
                    </a:lnTo>
                    <a:lnTo>
                      <a:pt x="0" y="9"/>
                    </a:lnTo>
                    <a:lnTo>
                      <a:pt x="0" y="11"/>
                    </a:lnTo>
                    <a:lnTo>
                      <a:pt x="1" y="13"/>
                    </a:lnTo>
                    <a:lnTo>
                      <a:pt x="5" y="19"/>
                    </a:lnTo>
                    <a:lnTo>
                      <a:pt x="9" y="24"/>
                    </a:lnTo>
                    <a:lnTo>
                      <a:pt x="15" y="31"/>
                    </a:lnTo>
                    <a:lnTo>
                      <a:pt x="23" y="38"/>
                    </a:lnTo>
                    <a:lnTo>
                      <a:pt x="30" y="43"/>
                    </a:lnTo>
                    <a:lnTo>
                      <a:pt x="37" y="49"/>
                    </a:lnTo>
                    <a:lnTo>
                      <a:pt x="45" y="52"/>
                    </a:lnTo>
                    <a:lnTo>
                      <a:pt x="52" y="54"/>
                    </a:lnTo>
                    <a:lnTo>
                      <a:pt x="60" y="55"/>
                    </a:lnTo>
                    <a:lnTo>
                      <a:pt x="67" y="56"/>
                    </a:lnTo>
                    <a:lnTo>
                      <a:pt x="73" y="56"/>
                    </a:lnTo>
                    <a:lnTo>
                      <a:pt x="80" y="56"/>
                    </a:lnTo>
                    <a:lnTo>
                      <a:pt x="85" y="56"/>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69" name="Freeform 340"/>
              <p:cNvSpPr>
                <a:spLocks noChangeArrowheads="1"/>
              </p:cNvSpPr>
              <p:nvPr/>
            </p:nvSpPr>
            <p:spPr bwMode="auto">
              <a:xfrm>
                <a:off x="3672" y="4067"/>
                <a:ext cx="99" cy="55"/>
              </a:xfrm>
              <a:custGeom>
                <a:avLst/>
                <a:gdLst>
                  <a:gd name="T0" fmla="*/ 5 w 99"/>
                  <a:gd name="T1" fmla="*/ 228 h 66"/>
                  <a:gd name="T2" fmla="*/ 715 w 99"/>
                  <a:gd name="T3" fmla="*/ 183 h 66"/>
                  <a:gd name="T4" fmla="*/ 1288 w 99"/>
                  <a:gd name="T5" fmla="*/ 161 h 66"/>
                  <a:gd name="T6" fmla="*/ 1727 w 99"/>
                  <a:gd name="T7" fmla="*/ 161 h 66"/>
                  <a:gd name="T8" fmla="*/ 2186 w 99"/>
                  <a:gd name="T9" fmla="*/ 183 h 66"/>
                  <a:gd name="T10" fmla="*/ 2692 w 99"/>
                  <a:gd name="T11" fmla="*/ 228 h 66"/>
                  <a:gd name="T12" fmla="*/ 3160 w 99"/>
                  <a:gd name="T13" fmla="*/ 331 h 66"/>
                  <a:gd name="T14" fmla="*/ 3612 w 99"/>
                  <a:gd name="T15" fmla="*/ 410 h 66"/>
                  <a:gd name="T16" fmla="*/ 3999 w 99"/>
                  <a:gd name="T17" fmla="*/ 512 h 66"/>
                  <a:gd name="T18" fmla="*/ 4426 w 99"/>
                  <a:gd name="T19" fmla="*/ 631 h 66"/>
                  <a:gd name="T20" fmla="*/ 4694 w 99"/>
                  <a:gd name="T21" fmla="*/ 731 h 66"/>
                  <a:gd name="T22" fmla="*/ 4847 w 99"/>
                  <a:gd name="T23" fmla="*/ 816 h 66"/>
                  <a:gd name="T24" fmla="*/ 5056 w 99"/>
                  <a:gd name="T25" fmla="*/ 918 h 66"/>
                  <a:gd name="T26" fmla="*/ 5059 w 99"/>
                  <a:gd name="T27" fmla="*/ 978 h 66"/>
                  <a:gd name="T28" fmla="*/ 5059 w 99"/>
                  <a:gd name="T29" fmla="*/ 988 h 66"/>
                  <a:gd name="T30" fmla="*/ 5141 w 99"/>
                  <a:gd name="T31" fmla="*/ 988 h 66"/>
                  <a:gd name="T32" fmla="*/ 5059 w 99"/>
                  <a:gd name="T33" fmla="*/ 988 h 66"/>
                  <a:gd name="T34" fmla="*/ 5056 w 99"/>
                  <a:gd name="T35" fmla="*/ 1143 h 66"/>
                  <a:gd name="T36" fmla="*/ 5363 w 99"/>
                  <a:gd name="T37" fmla="*/ 1133 h 66"/>
                  <a:gd name="T38" fmla="*/ 5601 w 99"/>
                  <a:gd name="T39" fmla="*/ 1053 h 66"/>
                  <a:gd name="T40" fmla="*/ 5601 w 99"/>
                  <a:gd name="T41" fmla="*/ 944 h 66"/>
                  <a:gd name="T42" fmla="*/ 5515 w 99"/>
                  <a:gd name="T43" fmla="*/ 853 h 66"/>
                  <a:gd name="T44" fmla="*/ 5280 w 99"/>
                  <a:gd name="T45" fmla="*/ 737 h 66"/>
                  <a:gd name="T46" fmla="*/ 5056 w 99"/>
                  <a:gd name="T47" fmla="*/ 631 h 66"/>
                  <a:gd name="T48" fmla="*/ 4767 w 99"/>
                  <a:gd name="T49" fmla="*/ 512 h 66"/>
                  <a:gd name="T50" fmla="*/ 4309 w 99"/>
                  <a:gd name="T51" fmla="*/ 408 h 66"/>
                  <a:gd name="T52" fmla="*/ 3874 w 99"/>
                  <a:gd name="T53" fmla="*/ 265 h 66"/>
                  <a:gd name="T54" fmla="*/ 3443 w 99"/>
                  <a:gd name="T55" fmla="*/ 183 h 66"/>
                  <a:gd name="T56" fmla="*/ 2932 w 99"/>
                  <a:gd name="T57" fmla="*/ 3 h 66"/>
                  <a:gd name="T58" fmla="*/ 2391 w 99"/>
                  <a:gd name="T59" fmla="*/ 2 h 66"/>
                  <a:gd name="T60" fmla="*/ 1781 w 99"/>
                  <a:gd name="T61" fmla="*/ 0 h 66"/>
                  <a:gd name="T62" fmla="*/ 1146 w 99"/>
                  <a:gd name="T63" fmla="*/ 0 h 66"/>
                  <a:gd name="T64" fmla="*/ 637 w 99"/>
                  <a:gd name="T65" fmla="*/ 2 h 66"/>
                  <a:gd name="T66" fmla="*/ 0 w 99"/>
                  <a:gd name="T67" fmla="*/ 137 h 66"/>
                  <a:gd name="T68" fmla="*/ 5 w 99"/>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5" y="14"/>
                    </a:moveTo>
                    <a:lnTo>
                      <a:pt x="13" y="11"/>
                    </a:lnTo>
                    <a:lnTo>
                      <a:pt x="23" y="9"/>
                    </a:lnTo>
                    <a:lnTo>
                      <a:pt x="31" y="9"/>
                    </a:lnTo>
                    <a:lnTo>
                      <a:pt x="39" y="11"/>
                    </a:lnTo>
                    <a:lnTo>
                      <a:pt x="48" y="14"/>
                    </a:lnTo>
                    <a:lnTo>
                      <a:pt x="56" y="19"/>
                    </a:lnTo>
                    <a:lnTo>
                      <a:pt x="64" y="24"/>
                    </a:lnTo>
                    <a:lnTo>
                      <a:pt x="71" y="30"/>
                    </a:lnTo>
                    <a:lnTo>
                      <a:pt x="78" y="36"/>
                    </a:lnTo>
                    <a:lnTo>
                      <a:pt x="83" y="42"/>
                    </a:lnTo>
                    <a:lnTo>
                      <a:pt x="86" y="47"/>
                    </a:lnTo>
                    <a:lnTo>
                      <a:pt x="89" y="53"/>
                    </a:lnTo>
                    <a:lnTo>
                      <a:pt x="90" y="56"/>
                    </a:lnTo>
                    <a:lnTo>
                      <a:pt x="90" y="57"/>
                    </a:lnTo>
                    <a:lnTo>
                      <a:pt x="91" y="57"/>
                    </a:lnTo>
                    <a:lnTo>
                      <a:pt x="90" y="57"/>
                    </a:lnTo>
                    <a:lnTo>
                      <a:pt x="89" y="66"/>
                    </a:lnTo>
                    <a:lnTo>
                      <a:pt x="94" y="65"/>
                    </a:lnTo>
                    <a:lnTo>
                      <a:pt x="99" y="60"/>
                    </a:lnTo>
                    <a:lnTo>
                      <a:pt x="99" y="55"/>
                    </a:lnTo>
                    <a:lnTo>
                      <a:pt x="98" y="49"/>
                    </a:lnTo>
                    <a:lnTo>
                      <a:pt x="93" y="43"/>
                    </a:lnTo>
                    <a:lnTo>
                      <a:pt x="89" y="36"/>
                    </a:lnTo>
                    <a:lnTo>
                      <a:pt x="84" y="30"/>
                    </a:lnTo>
                    <a:lnTo>
                      <a:pt x="76" y="23"/>
                    </a:lnTo>
                    <a:lnTo>
                      <a:pt x="69" y="16"/>
                    </a:lnTo>
                    <a:lnTo>
                      <a:pt x="61" y="11"/>
                    </a:lnTo>
                    <a:lnTo>
                      <a:pt x="52" y="5"/>
                    </a:lnTo>
                    <a:lnTo>
                      <a:pt x="42" y="2"/>
                    </a:lnTo>
                    <a:lnTo>
                      <a:pt x="32" y="0"/>
                    </a:lnTo>
                    <a:lnTo>
                      <a:pt x="21" y="0"/>
                    </a:lnTo>
                    <a:lnTo>
                      <a:pt x="11" y="2"/>
                    </a:lnTo>
                    <a:lnTo>
                      <a:pt x="0" y="7"/>
                    </a:lnTo>
                    <a:lnTo>
                      <a:pt x="5"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70" name="Freeform 341"/>
              <p:cNvSpPr>
                <a:spLocks noChangeArrowheads="1"/>
              </p:cNvSpPr>
              <p:nvPr/>
            </p:nvSpPr>
            <p:spPr bwMode="auto">
              <a:xfrm>
                <a:off x="3669" y="4074"/>
                <a:ext cx="40" cy="48"/>
              </a:xfrm>
              <a:custGeom>
                <a:avLst/>
                <a:gdLst>
                  <a:gd name="T0" fmla="*/ 2700 w 43"/>
                  <a:gd name="T1" fmla="*/ 13011 h 49"/>
                  <a:gd name="T2" fmla="*/ 2351 w 43"/>
                  <a:gd name="T3" fmla="*/ 11744 h 49"/>
                  <a:gd name="T4" fmla="*/ 1803 w 43"/>
                  <a:gd name="T5" fmla="*/ 10050 h 49"/>
                  <a:gd name="T6" fmla="*/ 1466 w 43"/>
                  <a:gd name="T7" fmla="*/ 7929 h 49"/>
                  <a:gd name="T8" fmla="*/ 979 w 43"/>
                  <a:gd name="T9" fmla="*/ 6262 h 49"/>
                  <a:gd name="T10" fmla="*/ 746 w 43"/>
                  <a:gd name="T11" fmla="*/ 3937 h 49"/>
                  <a:gd name="T12" fmla="*/ 652 w 43"/>
                  <a:gd name="T13" fmla="*/ 2643 h 49"/>
                  <a:gd name="T14" fmla="*/ 610 w 43"/>
                  <a:gd name="T15" fmla="*/ 2459 h 49"/>
                  <a:gd name="T16" fmla="*/ 610 w 43"/>
                  <a:gd name="T17" fmla="*/ 82 h 49"/>
                  <a:gd name="T18" fmla="*/ 610 w 43"/>
                  <a:gd name="T19" fmla="*/ 2459 h 49"/>
                  <a:gd name="T20" fmla="*/ 571 w 43"/>
                  <a:gd name="T21" fmla="*/ 2459 h 49"/>
                  <a:gd name="T22" fmla="*/ 3 w 43"/>
                  <a:gd name="T23" fmla="*/ 0 h 49"/>
                  <a:gd name="T24" fmla="*/ 1 w 43"/>
                  <a:gd name="T25" fmla="*/ 3 h 49"/>
                  <a:gd name="T26" fmla="*/ 0 w 43"/>
                  <a:gd name="T27" fmla="*/ 82 h 49"/>
                  <a:gd name="T28" fmla="*/ 0 w 43"/>
                  <a:gd name="T29" fmla="*/ 2868 h 49"/>
                  <a:gd name="T30" fmla="*/ 1 w 43"/>
                  <a:gd name="T31" fmla="*/ 3937 h 49"/>
                  <a:gd name="T32" fmla="*/ 4 w 43"/>
                  <a:gd name="T33" fmla="*/ 5807 h 49"/>
                  <a:gd name="T34" fmla="*/ 652 w 43"/>
                  <a:gd name="T35" fmla="*/ 7929 h 49"/>
                  <a:gd name="T36" fmla="*/ 979 w 43"/>
                  <a:gd name="T37" fmla="*/ 10050 h 49"/>
                  <a:gd name="T38" fmla="*/ 1472 w 43"/>
                  <a:gd name="T39" fmla="*/ 12028 h 49"/>
                  <a:gd name="T40" fmla="*/ 2054 w 43"/>
                  <a:gd name="T41" fmla="*/ 14256 h 49"/>
                  <a:gd name="T42" fmla="*/ 2524 w 43"/>
                  <a:gd name="T43" fmla="*/ 15430 h 49"/>
                  <a:gd name="T44" fmla="*/ 2700 w 43"/>
                  <a:gd name="T45" fmla="*/ 13011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49"/>
                  <a:gd name="T71" fmla="*/ 43 w 43"/>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49">
                    <a:moveTo>
                      <a:pt x="43" y="41"/>
                    </a:moveTo>
                    <a:lnTo>
                      <a:pt x="36" y="37"/>
                    </a:lnTo>
                    <a:lnTo>
                      <a:pt x="29" y="31"/>
                    </a:lnTo>
                    <a:lnTo>
                      <a:pt x="22" y="25"/>
                    </a:lnTo>
                    <a:lnTo>
                      <a:pt x="16" y="19"/>
                    </a:lnTo>
                    <a:lnTo>
                      <a:pt x="12" y="13"/>
                    </a:lnTo>
                    <a:lnTo>
                      <a:pt x="10" y="8"/>
                    </a:lnTo>
                    <a:lnTo>
                      <a:pt x="9" y="7"/>
                    </a:lnTo>
                    <a:lnTo>
                      <a:pt x="9" y="6"/>
                    </a:lnTo>
                    <a:lnTo>
                      <a:pt x="9" y="7"/>
                    </a:lnTo>
                    <a:lnTo>
                      <a:pt x="8" y="7"/>
                    </a:lnTo>
                    <a:lnTo>
                      <a:pt x="3" y="0"/>
                    </a:lnTo>
                    <a:lnTo>
                      <a:pt x="1" y="3"/>
                    </a:lnTo>
                    <a:lnTo>
                      <a:pt x="0" y="6"/>
                    </a:lnTo>
                    <a:lnTo>
                      <a:pt x="0" y="9"/>
                    </a:lnTo>
                    <a:lnTo>
                      <a:pt x="1" y="13"/>
                    </a:lnTo>
                    <a:lnTo>
                      <a:pt x="4" y="18"/>
                    </a:lnTo>
                    <a:lnTo>
                      <a:pt x="10" y="25"/>
                    </a:lnTo>
                    <a:lnTo>
                      <a:pt x="16" y="31"/>
                    </a:lnTo>
                    <a:lnTo>
                      <a:pt x="23" y="38"/>
                    </a:lnTo>
                    <a:lnTo>
                      <a:pt x="32" y="45"/>
                    </a:lnTo>
                    <a:lnTo>
                      <a:pt x="40" y="49"/>
                    </a:lnTo>
                    <a:lnTo>
                      <a:pt x="4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71" name="Freeform 342"/>
              <p:cNvSpPr>
                <a:spLocks noChangeArrowheads="1"/>
              </p:cNvSpPr>
              <p:nvPr/>
            </p:nvSpPr>
            <p:spPr bwMode="auto">
              <a:xfrm>
                <a:off x="3711" y="4120"/>
                <a:ext cx="50" cy="14"/>
              </a:xfrm>
              <a:custGeom>
                <a:avLst/>
                <a:gdLst>
                  <a:gd name="T0" fmla="*/ 1564 w 53"/>
                  <a:gd name="T1" fmla="*/ 2383 h 18"/>
                  <a:gd name="T2" fmla="*/ 1458 w 53"/>
                  <a:gd name="T3" fmla="*/ 2146 h 18"/>
                  <a:gd name="T4" fmla="*/ 1306 w 53"/>
                  <a:gd name="T5" fmla="*/ 2146 h 18"/>
                  <a:gd name="T6" fmla="*/ 1106 w 53"/>
                  <a:gd name="T7" fmla="*/ 2146 h 18"/>
                  <a:gd name="T8" fmla="*/ 929 w 53"/>
                  <a:gd name="T9" fmla="*/ 1931 h 18"/>
                  <a:gd name="T10" fmla="*/ 746 w 53"/>
                  <a:gd name="T11" fmla="*/ 1931 h 18"/>
                  <a:gd name="T12" fmla="*/ 480 w 53"/>
                  <a:gd name="T13" fmla="*/ 1564 h 18"/>
                  <a:gd name="T14" fmla="*/ 344 w 53"/>
                  <a:gd name="T15" fmla="*/ 2 h 18"/>
                  <a:gd name="T16" fmla="*/ 3 w 53"/>
                  <a:gd name="T17" fmla="*/ 0 h 18"/>
                  <a:gd name="T18" fmla="*/ 0 w 53"/>
                  <a:gd name="T19" fmla="*/ 2146 h 18"/>
                  <a:gd name="T20" fmla="*/ 8 w 53"/>
                  <a:gd name="T21" fmla="*/ 2943 h 18"/>
                  <a:gd name="T22" fmla="*/ 429 w 53"/>
                  <a:gd name="T23" fmla="*/ 4207 h 18"/>
                  <a:gd name="T24" fmla="*/ 706 w 53"/>
                  <a:gd name="T25" fmla="*/ 4485 h 18"/>
                  <a:gd name="T26" fmla="*/ 929 w 53"/>
                  <a:gd name="T27" fmla="*/ 4675 h 18"/>
                  <a:gd name="T28" fmla="*/ 1095 w 53"/>
                  <a:gd name="T29" fmla="*/ 4675 h 18"/>
                  <a:gd name="T30" fmla="*/ 1306 w 53"/>
                  <a:gd name="T31" fmla="*/ 4675 h 18"/>
                  <a:gd name="T32" fmla="*/ 1443 w 53"/>
                  <a:gd name="T33" fmla="*/ 4984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4" y="8"/>
                    </a:lnTo>
                    <a:lnTo>
                      <a:pt x="38" y="8"/>
                    </a:lnTo>
                    <a:lnTo>
                      <a:pt x="31" y="7"/>
                    </a:lnTo>
                    <a:lnTo>
                      <a:pt x="25" y="7"/>
                    </a:lnTo>
                    <a:lnTo>
                      <a:pt x="17" y="5"/>
                    </a:lnTo>
                    <a:lnTo>
                      <a:pt x="11" y="4"/>
                    </a:lnTo>
                    <a:lnTo>
                      <a:pt x="3" y="0"/>
                    </a:lnTo>
                    <a:lnTo>
                      <a:pt x="0" y="8"/>
                    </a:lnTo>
                    <a:lnTo>
                      <a:pt x="8" y="11"/>
                    </a:lnTo>
                    <a:lnTo>
                      <a:pt x="15" y="15"/>
                    </a:lnTo>
                    <a:lnTo>
                      <a:pt x="24" y="16"/>
                    </a:lnTo>
                    <a:lnTo>
                      <a:pt x="31" y="17"/>
                    </a:lnTo>
                    <a:lnTo>
                      <a:pt x="37" y="17"/>
                    </a:lnTo>
                    <a:lnTo>
                      <a:pt x="44" y="17"/>
                    </a:lnTo>
                    <a:lnTo>
                      <a:pt x="48" y="18"/>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72" name="Freeform 343"/>
              <p:cNvSpPr>
                <a:spLocks noChangeArrowheads="1"/>
              </p:cNvSpPr>
              <p:nvPr/>
            </p:nvSpPr>
            <p:spPr bwMode="auto">
              <a:xfrm>
                <a:off x="2208" y="4150"/>
                <a:ext cx="83" cy="57"/>
              </a:xfrm>
              <a:custGeom>
                <a:avLst/>
                <a:gdLst>
                  <a:gd name="T0" fmla="*/ 478 w 95"/>
                  <a:gd name="T1" fmla="*/ 28403 h 57"/>
                  <a:gd name="T2" fmla="*/ 494 w 95"/>
                  <a:gd name="T3" fmla="*/ 27333 h 57"/>
                  <a:gd name="T4" fmla="*/ 509 w 95"/>
                  <a:gd name="T5" fmla="*/ 26808 h 57"/>
                  <a:gd name="T6" fmla="*/ 509 w 95"/>
                  <a:gd name="T7" fmla="*/ 24657 h 57"/>
                  <a:gd name="T8" fmla="*/ 494 w 95"/>
                  <a:gd name="T9" fmla="*/ 22682 h 57"/>
                  <a:gd name="T10" fmla="*/ 478 w 95"/>
                  <a:gd name="T11" fmla="*/ 20287 h 57"/>
                  <a:gd name="T12" fmla="*/ 453 w 95"/>
                  <a:gd name="T13" fmla="*/ 17142 h 57"/>
                  <a:gd name="T14" fmla="*/ 430 w 95"/>
                  <a:gd name="T15" fmla="*/ 13709 h 57"/>
                  <a:gd name="T16" fmla="*/ 389 w 95"/>
                  <a:gd name="T17" fmla="*/ 10647 h 57"/>
                  <a:gd name="T18" fmla="*/ 351 w 95"/>
                  <a:gd name="T19" fmla="*/ 6993 h 57"/>
                  <a:gd name="T20" fmla="*/ 311 w 95"/>
                  <a:gd name="T21" fmla="*/ 4209 h 57"/>
                  <a:gd name="T22" fmla="*/ 266 w 95"/>
                  <a:gd name="T23" fmla="*/ 88 h 57"/>
                  <a:gd name="T24" fmla="*/ 218 w 95"/>
                  <a:gd name="T25" fmla="*/ 2 h 57"/>
                  <a:gd name="T26" fmla="*/ 168 w 95"/>
                  <a:gd name="T27" fmla="*/ 0 h 57"/>
                  <a:gd name="T28" fmla="*/ 112 w 95"/>
                  <a:gd name="T29" fmla="*/ 0 h 57"/>
                  <a:gd name="T30" fmla="*/ 66 w 95"/>
                  <a:gd name="T31" fmla="*/ 2 h 57"/>
                  <a:gd name="T32" fmla="*/ 3 w 95"/>
                  <a:gd name="T33" fmla="*/ 3285 h 57"/>
                  <a:gd name="T34" fmla="*/ 1 w 95"/>
                  <a:gd name="T35" fmla="*/ 3548 h 57"/>
                  <a:gd name="T36" fmla="*/ 0 w 95"/>
                  <a:gd name="T37" fmla="*/ 3879 h 57"/>
                  <a:gd name="T38" fmla="*/ 0 w 95"/>
                  <a:gd name="T39" fmla="*/ 4994 h 57"/>
                  <a:gd name="T40" fmla="*/ 1 w 95"/>
                  <a:gd name="T41" fmla="*/ 5915 h 57"/>
                  <a:gd name="T42" fmla="*/ 3 w 95"/>
                  <a:gd name="T43" fmla="*/ 9002 h 57"/>
                  <a:gd name="T44" fmla="*/ 59 w 95"/>
                  <a:gd name="T45" fmla="*/ 11595 h 57"/>
                  <a:gd name="T46" fmla="*/ 78 w 95"/>
                  <a:gd name="T47" fmla="*/ 14919 h 57"/>
                  <a:gd name="T48" fmla="*/ 118 w 95"/>
                  <a:gd name="T49" fmla="*/ 18638 h 57"/>
                  <a:gd name="T50" fmla="*/ 163 w 95"/>
                  <a:gd name="T51" fmla="*/ 20834 h 57"/>
                  <a:gd name="T52" fmla="*/ 207 w 95"/>
                  <a:gd name="T53" fmla="*/ 24016 h 57"/>
                  <a:gd name="T54" fmla="*/ 245 w 95"/>
                  <a:gd name="T55" fmla="*/ 24657 h 57"/>
                  <a:gd name="T56" fmla="*/ 284 w 95"/>
                  <a:gd name="T57" fmla="*/ 26106 h 57"/>
                  <a:gd name="T58" fmla="*/ 329 w 95"/>
                  <a:gd name="T59" fmla="*/ 26808 h 57"/>
                  <a:gd name="T60" fmla="*/ 363 w 95"/>
                  <a:gd name="T61" fmla="*/ 26808 h 57"/>
                  <a:gd name="T62" fmla="*/ 396 w 95"/>
                  <a:gd name="T63" fmla="*/ 27333 h 57"/>
                  <a:gd name="T64" fmla="*/ 430 w 95"/>
                  <a:gd name="T65" fmla="*/ 27333 h 57"/>
                  <a:gd name="T66" fmla="*/ 453 w 95"/>
                  <a:gd name="T67" fmla="*/ 27333 h 57"/>
                  <a:gd name="T68" fmla="*/ 478 w 95"/>
                  <a:gd name="T69" fmla="*/ 28403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5"/>
                  <a:gd name="T106" fmla="*/ 0 h 57"/>
                  <a:gd name="T107" fmla="*/ 95 w 95"/>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5" h="57">
                    <a:moveTo>
                      <a:pt x="89" y="57"/>
                    </a:moveTo>
                    <a:lnTo>
                      <a:pt x="92" y="56"/>
                    </a:lnTo>
                    <a:lnTo>
                      <a:pt x="95" y="54"/>
                    </a:lnTo>
                    <a:lnTo>
                      <a:pt x="95" y="50"/>
                    </a:lnTo>
                    <a:lnTo>
                      <a:pt x="92" y="46"/>
                    </a:lnTo>
                    <a:lnTo>
                      <a:pt x="89" y="40"/>
                    </a:lnTo>
                    <a:lnTo>
                      <a:pt x="85" y="34"/>
                    </a:lnTo>
                    <a:lnTo>
                      <a:pt x="80" y="28"/>
                    </a:lnTo>
                    <a:lnTo>
                      <a:pt x="73" y="22"/>
                    </a:lnTo>
                    <a:lnTo>
                      <a:pt x="66" y="15"/>
                    </a:lnTo>
                    <a:lnTo>
                      <a:pt x="58" y="9"/>
                    </a:lnTo>
                    <a:lnTo>
                      <a:pt x="49" y="5"/>
                    </a:lnTo>
                    <a:lnTo>
                      <a:pt x="41" y="2"/>
                    </a:lnTo>
                    <a:lnTo>
                      <a:pt x="31" y="0"/>
                    </a:lnTo>
                    <a:lnTo>
                      <a:pt x="22" y="0"/>
                    </a:lnTo>
                    <a:lnTo>
                      <a:pt x="12" y="2"/>
                    </a:lnTo>
                    <a:lnTo>
                      <a:pt x="3" y="6"/>
                    </a:lnTo>
                    <a:lnTo>
                      <a:pt x="1" y="7"/>
                    </a:lnTo>
                    <a:lnTo>
                      <a:pt x="0" y="8"/>
                    </a:lnTo>
                    <a:lnTo>
                      <a:pt x="0" y="11"/>
                    </a:lnTo>
                    <a:lnTo>
                      <a:pt x="1" y="13"/>
                    </a:lnTo>
                    <a:lnTo>
                      <a:pt x="5" y="18"/>
                    </a:lnTo>
                    <a:lnTo>
                      <a:pt x="10" y="24"/>
                    </a:lnTo>
                    <a:lnTo>
                      <a:pt x="15" y="30"/>
                    </a:lnTo>
                    <a:lnTo>
                      <a:pt x="23" y="37"/>
                    </a:lnTo>
                    <a:lnTo>
                      <a:pt x="30" y="42"/>
                    </a:lnTo>
                    <a:lnTo>
                      <a:pt x="39" y="48"/>
                    </a:lnTo>
                    <a:lnTo>
                      <a:pt x="46" y="50"/>
                    </a:lnTo>
                    <a:lnTo>
                      <a:pt x="53" y="52"/>
                    </a:lnTo>
                    <a:lnTo>
                      <a:pt x="61" y="54"/>
                    </a:lnTo>
                    <a:lnTo>
                      <a:pt x="67" y="54"/>
                    </a:lnTo>
                    <a:lnTo>
                      <a:pt x="74" y="56"/>
                    </a:lnTo>
                    <a:lnTo>
                      <a:pt x="80" y="56"/>
                    </a:lnTo>
                    <a:lnTo>
                      <a:pt x="85" y="56"/>
                    </a:lnTo>
                    <a:lnTo>
                      <a:pt x="89"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73" name="Freeform 344"/>
              <p:cNvSpPr>
                <a:spLocks noChangeArrowheads="1"/>
              </p:cNvSpPr>
              <p:nvPr/>
            </p:nvSpPr>
            <p:spPr bwMode="auto">
              <a:xfrm>
                <a:off x="2206" y="4150"/>
                <a:ext cx="88" cy="66"/>
              </a:xfrm>
              <a:custGeom>
                <a:avLst/>
                <a:gdLst>
                  <a:gd name="T0" fmla="*/ 4 w 100"/>
                  <a:gd name="T1" fmla="*/ 2889 h 66"/>
                  <a:gd name="T2" fmla="*/ 99 w 100"/>
                  <a:gd name="T3" fmla="*/ 2321 h 66"/>
                  <a:gd name="T4" fmla="*/ 166 w 100"/>
                  <a:gd name="T5" fmla="*/ 2028 h 66"/>
                  <a:gd name="T6" fmla="*/ 223 w 100"/>
                  <a:gd name="T7" fmla="*/ 2028 h 66"/>
                  <a:gd name="T8" fmla="*/ 299 w 100"/>
                  <a:gd name="T9" fmla="*/ 2321 h 66"/>
                  <a:gd name="T10" fmla="*/ 357 w 100"/>
                  <a:gd name="T11" fmla="*/ 2889 h 66"/>
                  <a:gd name="T12" fmla="*/ 414 w 100"/>
                  <a:gd name="T13" fmla="*/ 4190 h 66"/>
                  <a:gd name="T14" fmla="*/ 477 w 100"/>
                  <a:gd name="T15" fmla="*/ 5177 h 66"/>
                  <a:gd name="T16" fmla="*/ 522 w 100"/>
                  <a:gd name="T17" fmla="*/ 6494 h 66"/>
                  <a:gd name="T18" fmla="*/ 571 w 100"/>
                  <a:gd name="T19" fmla="*/ 7737 h 66"/>
                  <a:gd name="T20" fmla="*/ 604 w 100"/>
                  <a:gd name="T21" fmla="*/ 9264 h 66"/>
                  <a:gd name="T22" fmla="*/ 640 w 100"/>
                  <a:gd name="T23" fmla="*/ 10353 h 66"/>
                  <a:gd name="T24" fmla="*/ 653 w 100"/>
                  <a:gd name="T25" fmla="*/ 11643 h 66"/>
                  <a:gd name="T26" fmla="*/ 670 w 100"/>
                  <a:gd name="T27" fmla="*/ 12397 h 66"/>
                  <a:gd name="T28" fmla="*/ 670 w 100"/>
                  <a:gd name="T29" fmla="*/ 12530 h 66"/>
                  <a:gd name="T30" fmla="*/ 659 w 100"/>
                  <a:gd name="T31" fmla="*/ 12530 h 66"/>
                  <a:gd name="T32" fmla="*/ 653 w 100"/>
                  <a:gd name="T33" fmla="*/ 14494 h 66"/>
                  <a:gd name="T34" fmla="*/ 700 w 100"/>
                  <a:gd name="T35" fmla="*/ 14361 h 66"/>
                  <a:gd name="T36" fmla="*/ 733 w 100"/>
                  <a:gd name="T37" fmla="*/ 13474 h 66"/>
                  <a:gd name="T38" fmla="*/ 733 w 100"/>
                  <a:gd name="T39" fmla="*/ 11968 h 66"/>
                  <a:gd name="T40" fmla="*/ 719 w 100"/>
                  <a:gd name="T41" fmla="*/ 10717 h 66"/>
                  <a:gd name="T42" fmla="*/ 700 w 100"/>
                  <a:gd name="T43" fmla="*/ 9339 h 66"/>
                  <a:gd name="T44" fmla="*/ 659 w 100"/>
                  <a:gd name="T45" fmla="*/ 7999 h 66"/>
                  <a:gd name="T46" fmla="*/ 617 w 100"/>
                  <a:gd name="T47" fmla="*/ 6494 h 66"/>
                  <a:gd name="T48" fmla="*/ 571 w 100"/>
                  <a:gd name="T49" fmla="*/ 5177 h 66"/>
                  <a:gd name="T50" fmla="*/ 508 w 100"/>
                  <a:gd name="T51" fmla="*/ 3608 h 66"/>
                  <a:gd name="T52" fmla="*/ 451 w 100"/>
                  <a:gd name="T53" fmla="*/ 2167 h 66"/>
                  <a:gd name="T54" fmla="*/ 380 w 100"/>
                  <a:gd name="T55" fmla="*/ 72 h 66"/>
                  <a:gd name="T56" fmla="*/ 319 w 100"/>
                  <a:gd name="T57" fmla="*/ 2 h 66"/>
                  <a:gd name="T58" fmla="*/ 233 w 100"/>
                  <a:gd name="T59" fmla="*/ 0 h 66"/>
                  <a:gd name="T60" fmla="*/ 158 w 100"/>
                  <a:gd name="T61" fmla="*/ 0 h 66"/>
                  <a:gd name="T62" fmla="*/ 84 w 100"/>
                  <a:gd name="T63" fmla="*/ 2 h 66"/>
                  <a:gd name="T64" fmla="*/ 0 w 100"/>
                  <a:gd name="T65" fmla="*/ 1730 h 66"/>
                  <a:gd name="T66" fmla="*/ 4 w 100"/>
                  <a:gd name="T67" fmla="*/ 2889 h 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0"/>
                  <a:gd name="T103" fmla="*/ 0 h 66"/>
                  <a:gd name="T104" fmla="*/ 100 w 100"/>
                  <a:gd name="T105" fmla="*/ 66 h 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0" h="66">
                    <a:moveTo>
                      <a:pt x="6" y="14"/>
                    </a:moveTo>
                    <a:lnTo>
                      <a:pt x="14" y="11"/>
                    </a:lnTo>
                    <a:lnTo>
                      <a:pt x="23" y="9"/>
                    </a:lnTo>
                    <a:lnTo>
                      <a:pt x="31" y="9"/>
                    </a:lnTo>
                    <a:lnTo>
                      <a:pt x="41" y="11"/>
                    </a:lnTo>
                    <a:lnTo>
                      <a:pt x="49" y="14"/>
                    </a:lnTo>
                    <a:lnTo>
                      <a:pt x="56" y="19"/>
                    </a:lnTo>
                    <a:lnTo>
                      <a:pt x="65" y="23"/>
                    </a:lnTo>
                    <a:lnTo>
                      <a:pt x="71" y="30"/>
                    </a:lnTo>
                    <a:lnTo>
                      <a:pt x="78" y="35"/>
                    </a:lnTo>
                    <a:lnTo>
                      <a:pt x="83" y="42"/>
                    </a:lnTo>
                    <a:lnTo>
                      <a:pt x="87" y="47"/>
                    </a:lnTo>
                    <a:lnTo>
                      <a:pt x="89" y="53"/>
                    </a:lnTo>
                    <a:lnTo>
                      <a:pt x="91" y="56"/>
                    </a:lnTo>
                    <a:lnTo>
                      <a:pt x="91" y="57"/>
                    </a:lnTo>
                    <a:lnTo>
                      <a:pt x="90" y="57"/>
                    </a:lnTo>
                    <a:lnTo>
                      <a:pt x="89" y="66"/>
                    </a:lnTo>
                    <a:lnTo>
                      <a:pt x="95" y="65"/>
                    </a:lnTo>
                    <a:lnTo>
                      <a:pt x="100" y="61"/>
                    </a:lnTo>
                    <a:lnTo>
                      <a:pt x="100" y="55"/>
                    </a:lnTo>
                    <a:lnTo>
                      <a:pt x="98" y="48"/>
                    </a:lnTo>
                    <a:lnTo>
                      <a:pt x="95" y="43"/>
                    </a:lnTo>
                    <a:lnTo>
                      <a:pt x="90" y="36"/>
                    </a:lnTo>
                    <a:lnTo>
                      <a:pt x="84" y="30"/>
                    </a:lnTo>
                    <a:lnTo>
                      <a:pt x="78" y="23"/>
                    </a:lnTo>
                    <a:lnTo>
                      <a:pt x="70" y="17"/>
                    </a:lnTo>
                    <a:lnTo>
                      <a:pt x="62" y="10"/>
                    </a:lnTo>
                    <a:lnTo>
                      <a:pt x="52" y="6"/>
                    </a:lnTo>
                    <a:lnTo>
                      <a:pt x="43" y="2"/>
                    </a:lnTo>
                    <a:lnTo>
                      <a:pt x="32" y="0"/>
                    </a:lnTo>
                    <a:lnTo>
                      <a:pt x="22" y="0"/>
                    </a:lnTo>
                    <a:lnTo>
                      <a:pt x="11" y="2"/>
                    </a:lnTo>
                    <a:lnTo>
                      <a:pt x="0" y="7"/>
                    </a:lnTo>
                    <a:lnTo>
                      <a:pt x="6"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74" name="Freeform 345"/>
              <p:cNvSpPr>
                <a:spLocks noChangeArrowheads="1"/>
              </p:cNvSpPr>
              <p:nvPr/>
            </p:nvSpPr>
            <p:spPr bwMode="auto">
              <a:xfrm>
                <a:off x="2192" y="4152"/>
                <a:ext cx="31" cy="52"/>
              </a:xfrm>
              <a:custGeom>
                <a:avLst/>
                <a:gdLst>
                  <a:gd name="T0" fmla="*/ 40 w 45"/>
                  <a:gd name="T1" fmla="*/ 39613 h 49"/>
                  <a:gd name="T2" fmla="*/ 33 w 45"/>
                  <a:gd name="T3" fmla="*/ 35755 h 49"/>
                  <a:gd name="T4" fmla="*/ 25 w 45"/>
                  <a:gd name="T5" fmla="*/ 31344 h 49"/>
                  <a:gd name="T6" fmla="*/ 19 w 45"/>
                  <a:gd name="T7" fmla="*/ 24149 h 49"/>
                  <a:gd name="T8" fmla="*/ 14 w 45"/>
                  <a:gd name="T9" fmla="*/ 17680 h 49"/>
                  <a:gd name="T10" fmla="*/ 11 w 45"/>
                  <a:gd name="T11" fmla="*/ 11990 h 49"/>
                  <a:gd name="T12" fmla="*/ 9 w 45"/>
                  <a:gd name="T13" fmla="*/ 8731 h 49"/>
                  <a:gd name="T14" fmla="*/ 9 w 45"/>
                  <a:gd name="T15" fmla="*/ 7474 h 49"/>
                  <a:gd name="T16" fmla="*/ 8 w 45"/>
                  <a:gd name="T17" fmla="*/ 258 h 49"/>
                  <a:gd name="T18" fmla="*/ 8 w 45"/>
                  <a:gd name="T19" fmla="*/ 7474 h 49"/>
                  <a:gd name="T20" fmla="*/ 1 w 45"/>
                  <a:gd name="T21" fmla="*/ 0 h 49"/>
                  <a:gd name="T22" fmla="*/ 1 w 45"/>
                  <a:gd name="T23" fmla="*/ 3 h 49"/>
                  <a:gd name="T24" fmla="*/ 0 w 45"/>
                  <a:gd name="T25" fmla="*/ 258 h 49"/>
                  <a:gd name="T26" fmla="*/ 0 w 45"/>
                  <a:gd name="T27" fmla="*/ 9419 h 49"/>
                  <a:gd name="T28" fmla="*/ 1 w 45"/>
                  <a:gd name="T29" fmla="*/ 11990 h 49"/>
                  <a:gd name="T30" fmla="*/ 1 w 45"/>
                  <a:gd name="T31" fmla="*/ 17680 h 49"/>
                  <a:gd name="T32" fmla="*/ 9 w 45"/>
                  <a:gd name="T33" fmla="*/ 24149 h 49"/>
                  <a:gd name="T34" fmla="*/ 13 w 45"/>
                  <a:gd name="T35" fmla="*/ 31344 h 49"/>
                  <a:gd name="T36" fmla="*/ 21 w 45"/>
                  <a:gd name="T37" fmla="*/ 36627 h 49"/>
                  <a:gd name="T38" fmla="*/ 29 w 45"/>
                  <a:gd name="T39" fmla="*/ 43397 h 49"/>
                  <a:gd name="T40" fmla="*/ 36 w 45"/>
                  <a:gd name="T41" fmla="*/ 46976 h 49"/>
                  <a:gd name="T42" fmla="*/ 40 w 45"/>
                  <a:gd name="T43" fmla="*/ 39613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
                  <a:gd name="T67" fmla="*/ 0 h 49"/>
                  <a:gd name="T68" fmla="*/ 45 w 45"/>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 h="49">
                    <a:moveTo>
                      <a:pt x="45" y="41"/>
                    </a:moveTo>
                    <a:lnTo>
                      <a:pt x="36" y="37"/>
                    </a:lnTo>
                    <a:lnTo>
                      <a:pt x="29" y="32"/>
                    </a:lnTo>
                    <a:lnTo>
                      <a:pt x="22" y="25"/>
                    </a:lnTo>
                    <a:lnTo>
                      <a:pt x="17" y="18"/>
                    </a:lnTo>
                    <a:lnTo>
                      <a:pt x="13" y="13"/>
                    </a:lnTo>
                    <a:lnTo>
                      <a:pt x="10" y="9"/>
                    </a:lnTo>
                    <a:lnTo>
                      <a:pt x="10" y="7"/>
                    </a:lnTo>
                    <a:lnTo>
                      <a:pt x="9" y="6"/>
                    </a:lnTo>
                    <a:lnTo>
                      <a:pt x="9" y="7"/>
                    </a:lnTo>
                    <a:lnTo>
                      <a:pt x="3" y="0"/>
                    </a:lnTo>
                    <a:lnTo>
                      <a:pt x="1" y="3"/>
                    </a:lnTo>
                    <a:lnTo>
                      <a:pt x="0" y="6"/>
                    </a:lnTo>
                    <a:lnTo>
                      <a:pt x="0" y="10"/>
                    </a:lnTo>
                    <a:lnTo>
                      <a:pt x="2" y="13"/>
                    </a:lnTo>
                    <a:lnTo>
                      <a:pt x="5" y="18"/>
                    </a:lnTo>
                    <a:lnTo>
                      <a:pt x="10" y="25"/>
                    </a:lnTo>
                    <a:lnTo>
                      <a:pt x="16" y="32"/>
                    </a:lnTo>
                    <a:lnTo>
                      <a:pt x="23" y="38"/>
                    </a:lnTo>
                    <a:lnTo>
                      <a:pt x="32" y="45"/>
                    </a:lnTo>
                    <a:lnTo>
                      <a:pt x="40" y="49"/>
                    </a:lnTo>
                    <a:lnTo>
                      <a:pt x="45"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75" name="Freeform 346"/>
              <p:cNvSpPr>
                <a:spLocks noChangeArrowheads="1"/>
              </p:cNvSpPr>
              <p:nvPr/>
            </p:nvSpPr>
            <p:spPr bwMode="auto">
              <a:xfrm>
                <a:off x="2234" y="4210"/>
                <a:ext cx="50" cy="14"/>
              </a:xfrm>
              <a:custGeom>
                <a:avLst/>
                <a:gdLst>
                  <a:gd name="T0" fmla="*/ 1564 w 53"/>
                  <a:gd name="T1" fmla="*/ 2383 h 18"/>
                  <a:gd name="T2" fmla="*/ 1458 w 53"/>
                  <a:gd name="T3" fmla="*/ 2146 h 18"/>
                  <a:gd name="T4" fmla="*/ 1366 w 53"/>
                  <a:gd name="T5" fmla="*/ 2146 h 18"/>
                  <a:gd name="T6" fmla="*/ 1106 w 53"/>
                  <a:gd name="T7" fmla="*/ 2146 h 18"/>
                  <a:gd name="T8" fmla="*/ 938 w 53"/>
                  <a:gd name="T9" fmla="*/ 1931 h 18"/>
                  <a:gd name="T10" fmla="*/ 746 w 53"/>
                  <a:gd name="T11" fmla="*/ 1931 h 18"/>
                  <a:gd name="T12" fmla="*/ 508 w 53"/>
                  <a:gd name="T13" fmla="*/ 1564 h 18"/>
                  <a:gd name="T14" fmla="*/ 344 w 53"/>
                  <a:gd name="T15" fmla="*/ 2 h 18"/>
                  <a:gd name="T16" fmla="*/ 5 w 53"/>
                  <a:gd name="T17" fmla="*/ 0 h 18"/>
                  <a:gd name="T18" fmla="*/ 0 w 53"/>
                  <a:gd name="T19" fmla="*/ 2146 h 18"/>
                  <a:gd name="T20" fmla="*/ 8 w 53"/>
                  <a:gd name="T21" fmla="*/ 2943 h 18"/>
                  <a:gd name="T22" fmla="*/ 455 w 53"/>
                  <a:gd name="T23" fmla="*/ 4037 h 18"/>
                  <a:gd name="T24" fmla="*/ 706 w 53"/>
                  <a:gd name="T25" fmla="*/ 4485 h 18"/>
                  <a:gd name="T26" fmla="*/ 929 w 53"/>
                  <a:gd name="T27" fmla="*/ 4675 h 18"/>
                  <a:gd name="T28" fmla="*/ 1106 w 53"/>
                  <a:gd name="T29" fmla="*/ 4675 h 18"/>
                  <a:gd name="T30" fmla="*/ 1306 w 53"/>
                  <a:gd name="T31" fmla="*/ 4675 h 18"/>
                  <a:gd name="T32" fmla="*/ 1458 w 53"/>
                  <a:gd name="T33" fmla="*/ 4675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5" y="8"/>
                    </a:lnTo>
                    <a:lnTo>
                      <a:pt x="38" y="8"/>
                    </a:lnTo>
                    <a:lnTo>
                      <a:pt x="32" y="7"/>
                    </a:lnTo>
                    <a:lnTo>
                      <a:pt x="25" y="7"/>
                    </a:lnTo>
                    <a:lnTo>
                      <a:pt x="18" y="5"/>
                    </a:lnTo>
                    <a:lnTo>
                      <a:pt x="11" y="3"/>
                    </a:lnTo>
                    <a:lnTo>
                      <a:pt x="5" y="0"/>
                    </a:lnTo>
                    <a:lnTo>
                      <a:pt x="0" y="8"/>
                    </a:lnTo>
                    <a:lnTo>
                      <a:pt x="8" y="11"/>
                    </a:lnTo>
                    <a:lnTo>
                      <a:pt x="16" y="14"/>
                    </a:lnTo>
                    <a:lnTo>
                      <a:pt x="24" y="16"/>
                    </a:lnTo>
                    <a:lnTo>
                      <a:pt x="31" y="17"/>
                    </a:lnTo>
                    <a:lnTo>
                      <a:pt x="38" y="17"/>
                    </a:lnTo>
                    <a:lnTo>
                      <a:pt x="44" y="17"/>
                    </a:lnTo>
                    <a:lnTo>
                      <a:pt x="49" y="17"/>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76" name="Freeform 347"/>
              <p:cNvSpPr>
                <a:spLocks noChangeArrowheads="1"/>
              </p:cNvSpPr>
              <p:nvPr/>
            </p:nvSpPr>
            <p:spPr bwMode="auto">
              <a:xfrm>
                <a:off x="3324" y="4072"/>
                <a:ext cx="93" cy="51"/>
              </a:xfrm>
              <a:custGeom>
                <a:avLst/>
                <a:gdLst>
                  <a:gd name="T0" fmla="*/ 2898 w 94"/>
                  <a:gd name="T1" fmla="*/ 1882 h 57"/>
                  <a:gd name="T2" fmla="*/ 2991 w 94"/>
                  <a:gd name="T3" fmla="*/ 1882 h 57"/>
                  <a:gd name="T4" fmla="*/ 3052 w 94"/>
                  <a:gd name="T5" fmla="*/ 1803 h 57"/>
                  <a:gd name="T6" fmla="*/ 3052 w 94"/>
                  <a:gd name="T7" fmla="*/ 1702 h 57"/>
                  <a:gd name="T8" fmla="*/ 2991 w 94"/>
                  <a:gd name="T9" fmla="*/ 1483 h 57"/>
                  <a:gd name="T10" fmla="*/ 2898 w 94"/>
                  <a:gd name="T11" fmla="*/ 1367 h 57"/>
                  <a:gd name="T12" fmla="*/ 2816 w 94"/>
                  <a:gd name="T13" fmla="*/ 1132 h 57"/>
                  <a:gd name="T14" fmla="*/ 2566 w 94"/>
                  <a:gd name="T15" fmla="*/ 923 h 57"/>
                  <a:gd name="T16" fmla="*/ 2411 w 94"/>
                  <a:gd name="T17" fmla="*/ 745 h 57"/>
                  <a:gd name="T18" fmla="*/ 2186 w 94"/>
                  <a:gd name="T19" fmla="*/ 493 h 57"/>
                  <a:gd name="T20" fmla="*/ 1876 w 94"/>
                  <a:gd name="T21" fmla="*/ 332 h 57"/>
                  <a:gd name="T22" fmla="*/ 1606 w 94"/>
                  <a:gd name="T23" fmla="*/ 14 h 57"/>
                  <a:gd name="T24" fmla="*/ 1302 w 94"/>
                  <a:gd name="T25" fmla="*/ 3 h 57"/>
                  <a:gd name="T26" fmla="*/ 1011 w 94"/>
                  <a:gd name="T27" fmla="*/ 0 h 57"/>
                  <a:gd name="T28" fmla="*/ 634 w 94"/>
                  <a:gd name="T29" fmla="*/ 0 h 57"/>
                  <a:gd name="T30" fmla="*/ 400 w 94"/>
                  <a:gd name="T31" fmla="*/ 3 h 57"/>
                  <a:gd name="T32" fmla="*/ 2 w 94"/>
                  <a:gd name="T33" fmla="*/ 15 h 57"/>
                  <a:gd name="T34" fmla="*/ 1 w 94"/>
                  <a:gd name="T35" fmla="*/ 289 h 57"/>
                  <a:gd name="T36" fmla="*/ 0 w 94"/>
                  <a:gd name="T37" fmla="*/ 308 h 57"/>
                  <a:gd name="T38" fmla="*/ 1 w 94"/>
                  <a:gd name="T39" fmla="*/ 353 h 57"/>
                  <a:gd name="T40" fmla="*/ 1 w 94"/>
                  <a:gd name="T41" fmla="*/ 404 h 57"/>
                  <a:gd name="T42" fmla="*/ 4 w 94"/>
                  <a:gd name="T43" fmla="*/ 609 h 57"/>
                  <a:gd name="T44" fmla="*/ 359 w 94"/>
                  <a:gd name="T45" fmla="*/ 797 h 57"/>
                  <a:gd name="T46" fmla="*/ 465 w 94"/>
                  <a:gd name="T47" fmla="*/ 990 h 57"/>
                  <a:gd name="T48" fmla="*/ 669 w 94"/>
                  <a:gd name="T49" fmla="*/ 1277 h 57"/>
                  <a:gd name="T50" fmla="*/ 1004 w 94"/>
                  <a:gd name="T51" fmla="*/ 1388 h 57"/>
                  <a:gd name="T52" fmla="*/ 1236 w 94"/>
                  <a:gd name="T53" fmla="*/ 1588 h 57"/>
                  <a:gd name="T54" fmla="*/ 1520 w 94"/>
                  <a:gd name="T55" fmla="*/ 1702 h 57"/>
                  <a:gd name="T56" fmla="*/ 1697 w 94"/>
                  <a:gd name="T57" fmla="*/ 1789 h 57"/>
                  <a:gd name="T58" fmla="*/ 1971 w 94"/>
                  <a:gd name="T59" fmla="*/ 1803 h 57"/>
                  <a:gd name="T60" fmla="*/ 2191 w 94"/>
                  <a:gd name="T61" fmla="*/ 1821 h 57"/>
                  <a:gd name="T62" fmla="*/ 2424 w 94"/>
                  <a:gd name="T63" fmla="*/ 1821 h 57"/>
                  <a:gd name="T64" fmla="*/ 2566 w 94"/>
                  <a:gd name="T65" fmla="*/ 1821 h 57"/>
                  <a:gd name="T66" fmla="*/ 2816 w 94"/>
                  <a:gd name="T67" fmla="*/ 1821 h 57"/>
                  <a:gd name="T68" fmla="*/ 2898 w 94"/>
                  <a:gd name="T69" fmla="*/ 1882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9" y="57"/>
                    </a:moveTo>
                    <a:lnTo>
                      <a:pt x="92" y="57"/>
                    </a:lnTo>
                    <a:lnTo>
                      <a:pt x="94" y="55"/>
                    </a:lnTo>
                    <a:lnTo>
                      <a:pt x="94" y="52"/>
                    </a:lnTo>
                    <a:lnTo>
                      <a:pt x="92" y="46"/>
                    </a:lnTo>
                    <a:lnTo>
                      <a:pt x="89" y="41"/>
                    </a:lnTo>
                    <a:lnTo>
                      <a:pt x="85" y="35"/>
                    </a:lnTo>
                    <a:lnTo>
                      <a:pt x="80" y="29"/>
                    </a:lnTo>
                    <a:lnTo>
                      <a:pt x="73" y="22"/>
                    </a:lnTo>
                    <a:lnTo>
                      <a:pt x="66" y="16"/>
                    </a:lnTo>
                    <a:lnTo>
                      <a:pt x="58" y="10"/>
                    </a:lnTo>
                    <a:lnTo>
                      <a:pt x="49" y="6"/>
                    </a:lnTo>
                    <a:lnTo>
                      <a:pt x="40" y="3"/>
                    </a:lnTo>
                    <a:lnTo>
                      <a:pt x="31" y="0"/>
                    </a:lnTo>
                    <a:lnTo>
                      <a:pt x="21" y="0"/>
                    </a:lnTo>
                    <a:lnTo>
                      <a:pt x="12" y="3"/>
                    </a:lnTo>
                    <a:lnTo>
                      <a:pt x="2" y="7"/>
                    </a:lnTo>
                    <a:lnTo>
                      <a:pt x="1" y="8"/>
                    </a:lnTo>
                    <a:lnTo>
                      <a:pt x="0" y="9"/>
                    </a:lnTo>
                    <a:lnTo>
                      <a:pt x="1" y="11"/>
                    </a:lnTo>
                    <a:lnTo>
                      <a:pt x="1" y="13"/>
                    </a:lnTo>
                    <a:lnTo>
                      <a:pt x="4" y="19"/>
                    </a:lnTo>
                    <a:lnTo>
                      <a:pt x="10" y="24"/>
                    </a:lnTo>
                    <a:lnTo>
                      <a:pt x="15" y="31"/>
                    </a:lnTo>
                    <a:lnTo>
                      <a:pt x="22" y="38"/>
                    </a:lnTo>
                    <a:lnTo>
                      <a:pt x="30" y="43"/>
                    </a:lnTo>
                    <a:lnTo>
                      <a:pt x="38" y="49"/>
                    </a:lnTo>
                    <a:lnTo>
                      <a:pt x="46" y="52"/>
                    </a:lnTo>
                    <a:lnTo>
                      <a:pt x="53" y="54"/>
                    </a:lnTo>
                    <a:lnTo>
                      <a:pt x="60" y="55"/>
                    </a:lnTo>
                    <a:lnTo>
                      <a:pt x="67" y="56"/>
                    </a:lnTo>
                    <a:lnTo>
                      <a:pt x="74" y="56"/>
                    </a:lnTo>
                    <a:lnTo>
                      <a:pt x="80" y="56"/>
                    </a:lnTo>
                    <a:lnTo>
                      <a:pt x="85" y="56"/>
                    </a:lnTo>
                    <a:lnTo>
                      <a:pt x="89"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77" name="Freeform 348"/>
              <p:cNvSpPr>
                <a:spLocks noChangeArrowheads="1"/>
              </p:cNvSpPr>
              <p:nvPr/>
            </p:nvSpPr>
            <p:spPr bwMode="auto">
              <a:xfrm>
                <a:off x="3323" y="4067"/>
                <a:ext cx="99" cy="55"/>
              </a:xfrm>
              <a:custGeom>
                <a:avLst/>
                <a:gdLst>
                  <a:gd name="T0" fmla="*/ 5 w 100"/>
                  <a:gd name="T1" fmla="*/ 228 h 66"/>
                  <a:gd name="T2" fmla="*/ 532 w 100"/>
                  <a:gd name="T3" fmla="*/ 183 h 66"/>
                  <a:gd name="T4" fmla="*/ 842 w 100"/>
                  <a:gd name="T5" fmla="*/ 161 h 66"/>
                  <a:gd name="T6" fmla="*/ 1196 w 100"/>
                  <a:gd name="T7" fmla="*/ 161 h 66"/>
                  <a:gd name="T8" fmla="*/ 1586 w 100"/>
                  <a:gd name="T9" fmla="*/ 183 h 66"/>
                  <a:gd name="T10" fmla="*/ 1909 w 100"/>
                  <a:gd name="T11" fmla="*/ 228 h 66"/>
                  <a:gd name="T12" fmla="*/ 2210 w 100"/>
                  <a:gd name="T13" fmla="*/ 331 h 66"/>
                  <a:gd name="T14" fmla="*/ 2555 w 100"/>
                  <a:gd name="T15" fmla="*/ 410 h 66"/>
                  <a:gd name="T16" fmla="*/ 2794 w 100"/>
                  <a:gd name="T17" fmla="*/ 512 h 66"/>
                  <a:gd name="T18" fmla="*/ 3045 w 100"/>
                  <a:gd name="T19" fmla="*/ 631 h 66"/>
                  <a:gd name="T20" fmla="*/ 3226 w 100"/>
                  <a:gd name="T21" fmla="*/ 731 h 66"/>
                  <a:gd name="T22" fmla="*/ 3425 w 100"/>
                  <a:gd name="T23" fmla="*/ 816 h 66"/>
                  <a:gd name="T24" fmla="*/ 3488 w 100"/>
                  <a:gd name="T25" fmla="*/ 918 h 66"/>
                  <a:gd name="T26" fmla="*/ 3578 w 100"/>
                  <a:gd name="T27" fmla="*/ 978 h 66"/>
                  <a:gd name="T28" fmla="*/ 3578 w 100"/>
                  <a:gd name="T29" fmla="*/ 988 h 66"/>
                  <a:gd name="T30" fmla="*/ 3525 w 100"/>
                  <a:gd name="T31" fmla="*/ 988 h 66"/>
                  <a:gd name="T32" fmla="*/ 3488 w 100"/>
                  <a:gd name="T33" fmla="*/ 1143 h 66"/>
                  <a:gd name="T34" fmla="*/ 3733 w 100"/>
                  <a:gd name="T35" fmla="*/ 1133 h 66"/>
                  <a:gd name="T36" fmla="*/ 3920 w 100"/>
                  <a:gd name="T37" fmla="*/ 1053 h 66"/>
                  <a:gd name="T38" fmla="*/ 3920 w 100"/>
                  <a:gd name="T39" fmla="*/ 944 h 66"/>
                  <a:gd name="T40" fmla="*/ 3824 w 100"/>
                  <a:gd name="T41" fmla="*/ 853 h 66"/>
                  <a:gd name="T42" fmla="*/ 3701 w 100"/>
                  <a:gd name="T43" fmla="*/ 737 h 66"/>
                  <a:gd name="T44" fmla="*/ 3525 w 100"/>
                  <a:gd name="T45" fmla="*/ 631 h 66"/>
                  <a:gd name="T46" fmla="*/ 3300 w 100"/>
                  <a:gd name="T47" fmla="*/ 512 h 66"/>
                  <a:gd name="T48" fmla="*/ 3045 w 100"/>
                  <a:gd name="T49" fmla="*/ 408 h 66"/>
                  <a:gd name="T50" fmla="*/ 2719 w 100"/>
                  <a:gd name="T51" fmla="*/ 265 h 66"/>
                  <a:gd name="T52" fmla="*/ 2413 w 100"/>
                  <a:gd name="T53" fmla="*/ 183 h 66"/>
                  <a:gd name="T54" fmla="*/ 2029 w 100"/>
                  <a:gd name="T55" fmla="*/ 3 h 66"/>
                  <a:gd name="T56" fmla="*/ 1672 w 100"/>
                  <a:gd name="T57" fmla="*/ 2 h 66"/>
                  <a:gd name="T58" fmla="*/ 1246 w 100"/>
                  <a:gd name="T59" fmla="*/ 0 h 66"/>
                  <a:gd name="T60" fmla="*/ 797 w 100"/>
                  <a:gd name="T61" fmla="*/ 0 h 66"/>
                  <a:gd name="T62" fmla="*/ 446 w 100"/>
                  <a:gd name="T63" fmla="*/ 2 h 66"/>
                  <a:gd name="T64" fmla="*/ 0 w 100"/>
                  <a:gd name="T65" fmla="*/ 137 h 66"/>
                  <a:gd name="T66" fmla="*/ 5 w 100"/>
                  <a:gd name="T67" fmla="*/ 228 h 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0"/>
                  <a:gd name="T103" fmla="*/ 0 h 66"/>
                  <a:gd name="T104" fmla="*/ 100 w 100"/>
                  <a:gd name="T105" fmla="*/ 66 h 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0" h="66">
                    <a:moveTo>
                      <a:pt x="5" y="14"/>
                    </a:moveTo>
                    <a:lnTo>
                      <a:pt x="14" y="11"/>
                    </a:lnTo>
                    <a:lnTo>
                      <a:pt x="22" y="9"/>
                    </a:lnTo>
                    <a:lnTo>
                      <a:pt x="31" y="9"/>
                    </a:lnTo>
                    <a:lnTo>
                      <a:pt x="40" y="11"/>
                    </a:lnTo>
                    <a:lnTo>
                      <a:pt x="49" y="14"/>
                    </a:lnTo>
                    <a:lnTo>
                      <a:pt x="56" y="19"/>
                    </a:lnTo>
                    <a:lnTo>
                      <a:pt x="65" y="24"/>
                    </a:lnTo>
                    <a:lnTo>
                      <a:pt x="71" y="30"/>
                    </a:lnTo>
                    <a:lnTo>
                      <a:pt x="77" y="36"/>
                    </a:lnTo>
                    <a:lnTo>
                      <a:pt x="83" y="42"/>
                    </a:lnTo>
                    <a:lnTo>
                      <a:pt x="87" y="47"/>
                    </a:lnTo>
                    <a:lnTo>
                      <a:pt x="89" y="53"/>
                    </a:lnTo>
                    <a:lnTo>
                      <a:pt x="91" y="56"/>
                    </a:lnTo>
                    <a:lnTo>
                      <a:pt x="91" y="57"/>
                    </a:lnTo>
                    <a:lnTo>
                      <a:pt x="90" y="57"/>
                    </a:lnTo>
                    <a:lnTo>
                      <a:pt x="89" y="66"/>
                    </a:lnTo>
                    <a:lnTo>
                      <a:pt x="95" y="65"/>
                    </a:lnTo>
                    <a:lnTo>
                      <a:pt x="100" y="60"/>
                    </a:lnTo>
                    <a:lnTo>
                      <a:pt x="100" y="55"/>
                    </a:lnTo>
                    <a:lnTo>
                      <a:pt x="97" y="49"/>
                    </a:lnTo>
                    <a:lnTo>
                      <a:pt x="94" y="43"/>
                    </a:lnTo>
                    <a:lnTo>
                      <a:pt x="90" y="36"/>
                    </a:lnTo>
                    <a:lnTo>
                      <a:pt x="84" y="30"/>
                    </a:lnTo>
                    <a:lnTo>
                      <a:pt x="77" y="23"/>
                    </a:lnTo>
                    <a:lnTo>
                      <a:pt x="70" y="16"/>
                    </a:lnTo>
                    <a:lnTo>
                      <a:pt x="61" y="11"/>
                    </a:lnTo>
                    <a:lnTo>
                      <a:pt x="52" y="5"/>
                    </a:lnTo>
                    <a:lnTo>
                      <a:pt x="42" y="2"/>
                    </a:lnTo>
                    <a:lnTo>
                      <a:pt x="32" y="0"/>
                    </a:lnTo>
                    <a:lnTo>
                      <a:pt x="21" y="0"/>
                    </a:lnTo>
                    <a:lnTo>
                      <a:pt x="11" y="2"/>
                    </a:lnTo>
                    <a:lnTo>
                      <a:pt x="0" y="7"/>
                    </a:lnTo>
                    <a:lnTo>
                      <a:pt x="5"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78" name="Freeform 349"/>
              <p:cNvSpPr>
                <a:spLocks noChangeArrowheads="1"/>
              </p:cNvSpPr>
              <p:nvPr/>
            </p:nvSpPr>
            <p:spPr bwMode="auto">
              <a:xfrm>
                <a:off x="3320" y="4074"/>
                <a:ext cx="41" cy="48"/>
              </a:xfrm>
              <a:custGeom>
                <a:avLst/>
                <a:gdLst>
                  <a:gd name="T0" fmla="*/ 2562 w 44"/>
                  <a:gd name="T1" fmla="*/ 13011 h 49"/>
                  <a:gd name="T2" fmla="*/ 2102 w 44"/>
                  <a:gd name="T3" fmla="*/ 11744 h 49"/>
                  <a:gd name="T4" fmla="*/ 1726 w 44"/>
                  <a:gd name="T5" fmla="*/ 10050 h 49"/>
                  <a:gd name="T6" fmla="*/ 1323 w 44"/>
                  <a:gd name="T7" fmla="*/ 7929 h 49"/>
                  <a:gd name="T8" fmla="*/ 953 w 44"/>
                  <a:gd name="T9" fmla="*/ 6262 h 49"/>
                  <a:gd name="T10" fmla="*/ 731 w 44"/>
                  <a:gd name="T11" fmla="*/ 3937 h 49"/>
                  <a:gd name="T12" fmla="*/ 562 w 44"/>
                  <a:gd name="T13" fmla="*/ 2643 h 49"/>
                  <a:gd name="T14" fmla="*/ 562 w 44"/>
                  <a:gd name="T15" fmla="*/ 2459 h 49"/>
                  <a:gd name="T16" fmla="*/ 526 w 44"/>
                  <a:gd name="T17" fmla="*/ 82 h 49"/>
                  <a:gd name="T18" fmla="*/ 526 w 44"/>
                  <a:gd name="T19" fmla="*/ 2459 h 49"/>
                  <a:gd name="T20" fmla="*/ 3 w 44"/>
                  <a:gd name="T21" fmla="*/ 0 h 49"/>
                  <a:gd name="T22" fmla="*/ 1 w 44"/>
                  <a:gd name="T23" fmla="*/ 3 h 49"/>
                  <a:gd name="T24" fmla="*/ 0 w 44"/>
                  <a:gd name="T25" fmla="*/ 82 h 49"/>
                  <a:gd name="T26" fmla="*/ 1 w 44"/>
                  <a:gd name="T27" fmla="*/ 2868 h 49"/>
                  <a:gd name="T28" fmla="*/ 2 w 44"/>
                  <a:gd name="T29" fmla="*/ 3937 h 49"/>
                  <a:gd name="T30" fmla="*/ 5 w 44"/>
                  <a:gd name="T31" fmla="*/ 5807 h 49"/>
                  <a:gd name="T32" fmla="*/ 642 w 44"/>
                  <a:gd name="T33" fmla="*/ 7929 h 49"/>
                  <a:gd name="T34" fmla="*/ 891 w 44"/>
                  <a:gd name="T35" fmla="*/ 10050 h 49"/>
                  <a:gd name="T36" fmla="*/ 1367 w 44"/>
                  <a:gd name="T37" fmla="*/ 12028 h 49"/>
                  <a:gd name="T38" fmla="*/ 1841 w 44"/>
                  <a:gd name="T39" fmla="*/ 14256 h 49"/>
                  <a:gd name="T40" fmla="*/ 2318 w 44"/>
                  <a:gd name="T41" fmla="*/ 15430 h 49"/>
                  <a:gd name="T42" fmla="*/ 2562 w 44"/>
                  <a:gd name="T43" fmla="*/ 13011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
                  <a:gd name="T67" fmla="*/ 0 h 49"/>
                  <a:gd name="T68" fmla="*/ 44 w 44"/>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 h="49">
                    <a:moveTo>
                      <a:pt x="44" y="41"/>
                    </a:moveTo>
                    <a:lnTo>
                      <a:pt x="36" y="37"/>
                    </a:lnTo>
                    <a:lnTo>
                      <a:pt x="30" y="31"/>
                    </a:lnTo>
                    <a:lnTo>
                      <a:pt x="22" y="25"/>
                    </a:lnTo>
                    <a:lnTo>
                      <a:pt x="17" y="19"/>
                    </a:lnTo>
                    <a:lnTo>
                      <a:pt x="13" y="13"/>
                    </a:lnTo>
                    <a:lnTo>
                      <a:pt x="9" y="8"/>
                    </a:lnTo>
                    <a:lnTo>
                      <a:pt x="9" y="7"/>
                    </a:lnTo>
                    <a:lnTo>
                      <a:pt x="8" y="6"/>
                    </a:lnTo>
                    <a:lnTo>
                      <a:pt x="8" y="7"/>
                    </a:lnTo>
                    <a:lnTo>
                      <a:pt x="3" y="0"/>
                    </a:lnTo>
                    <a:lnTo>
                      <a:pt x="1" y="3"/>
                    </a:lnTo>
                    <a:lnTo>
                      <a:pt x="0" y="6"/>
                    </a:lnTo>
                    <a:lnTo>
                      <a:pt x="1" y="9"/>
                    </a:lnTo>
                    <a:lnTo>
                      <a:pt x="2" y="13"/>
                    </a:lnTo>
                    <a:lnTo>
                      <a:pt x="5" y="18"/>
                    </a:lnTo>
                    <a:lnTo>
                      <a:pt x="11" y="25"/>
                    </a:lnTo>
                    <a:lnTo>
                      <a:pt x="16" y="31"/>
                    </a:lnTo>
                    <a:lnTo>
                      <a:pt x="23" y="38"/>
                    </a:lnTo>
                    <a:lnTo>
                      <a:pt x="32" y="45"/>
                    </a:lnTo>
                    <a:lnTo>
                      <a:pt x="40" y="49"/>
                    </a:lnTo>
                    <a:lnTo>
                      <a:pt x="44"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79" name="Freeform 350"/>
              <p:cNvSpPr>
                <a:spLocks noChangeArrowheads="1"/>
              </p:cNvSpPr>
              <p:nvPr/>
            </p:nvSpPr>
            <p:spPr bwMode="auto">
              <a:xfrm>
                <a:off x="3362" y="4120"/>
                <a:ext cx="50" cy="14"/>
              </a:xfrm>
              <a:custGeom>
                <a:avLst/>
                <a:gdLst>
                  <a:gd name="T0" fmla="*/ 1564 w 53"/>
                  <a:gd name="T1" fmla="*/ 2383 h 18"/>
                  <a:gd name="T2" fmla="*/ 1458 w 53"/>
                  <a:gd name="T3" fmla="*/ 2146 h 18"/>
                  <a:gd name="T4" fmla="*/ 1366 w 53"/>
                  <a:gd name="T5" fmla="*/ 2146 h 18"/>
                  <a:gd name="T6" fmla="*/ 1106 w 53"/>
                  <a:gd name="T7" fmla="*/ 2146 h 18"/>
                  <a:gd name="T8" fmla="*/ 938 w 53"/>
                  <a:gd name="T9" fmla="*/ 1931 h 18"/>
                  <a:gd name="T10" fmla="*/ 706 w 53"/>
                  <a:gd name="T11" fmla="*/ 1931 h 18"/>
                  <a:gd name="T12" fmla="*/ 508 w 53"/>
                  <a:gd name="T13" fmla="*/ 1564 h 18"/>
                  <a:gd name="T14" fmla="*/ 344 w 53"/>
                  <a:gd name="T15" fmla="*/ 2 h 18"/>
                  <a:gd name="T16" fmla="*/ 4 w 53"/>
                  <a:gd name="T17" fmla="*/ 0 h 18"/>
                  <a:gd name="T18" fmla="*/ 0 w 53"/>
                  <a:gd name="T19" fmla="*/ 2146 h 18"/>
                  <a:gd name="T20" fmla="*/ 8 w 53"/>
                  <a:gd name="T21" fmla="*/ 2943 h 18"/>
                  <a:gd name="T22" fmla="*/ 455 w 53"/>
                  <a:gd name="T23" fmla="*/ 4207 h 18"/>
                  <a:gd name="T24" fmla="*/ 667 w 53"/>
                  <a:gd name="T25" fmla="*/ 4485 h 18"/>
                  <a:gd name="T26" fmla="*/ 929 w 53"/>
                  <a:gd name="T27" fmla="*/ 4675 h 18"/>
                  <a:gd name="T28" fmla="*/ 1106 w 53"/>
                  <a:gd name="T29" fmla="*/ 4675 h 18"/>
                  <a:gd name="T30" fmla="*/ 1306 w 53"/>
                  <a:gd name="T31" fmla="*/ 4675 h 18"/>
                  <a:gd name="T32" fmla="*/ 1458 w 53"/>
                  <a:gd name="T33" fmla="*/ 4984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5" y="8"/>
                    </a:lnTo>
                    <a:lnTo>
                      <a:pt x="38" y="8"/>
                    </a:lnTo>
                    <a:lnTo>
                      <a:pt x="32" y="7"/>
                    </a:lnTo>
                    <a:lnTo>
                      <a:pt x="24" y="7"/>
                    </a:lnTo>
                    <a:lnTo>
                      <a:pt x="18" y="5"/>
                    </a:lnTo>
                    <a:lnTo>
                      <a:pt x="11" y="4"/>
                    </a:lnTo>
                    <a:lnTo>
                      <a:pt x="4" y="0"/>
                    </a:lnTo>
                    <a:lnTo>
                      <a:pt x="0" y="8"/>
                    </a:lnTo>
                    <a:lnTo>
                      <a:pt x="8" y="11"/>
                    </a:lnTo>
                    <a:lnTo>
                      <a:pt x="16" y="15"/>
                    </a:lnTo>
                    <a:lnTo>
                      <a:pt x="23" y="16"/>
                    </a:lnTo>
                    <a:lnTo>
                      <a:pt x="31" y="17"/>
                    </a:lnTo>
                    <a:lnTo>
                      <a:pt x="38" y="17"/>
                    </a:lnTo>
                    <a:lnTo>
                      <a:pt x="44" y="17"/>
                    </a:lnTo>
                    <a:lnTo>
                      <a:pt x="49" y="18"/>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80" name="Freeform 351"/>
              <p:cNvSpPr>
                <a:spLocks noChangeArrowheads="1"/>
              </p:cNvSpPr>
              <p:nvPr/>
            </p:nvSpPr>
            <p:spPr bwMode="auto">
              <a:xfrm>
                <a:off x="1349" y="4076"/>
                <a:ext cx="92" cy="52"/>
              </a:xfrm>
              <a:custGeom>
                <a:avLst/>
                <a:gdLst>
                  <a:gd name="T0" fmla="*/ 3003 w 93"/>
                  <a:gd name="T1" fmla="*/ 0 h 57"/>
                  <a:gd name="T2" fmla="*/ 3082 w 93"/>
                  <a:gd name="T3" fmla="*/ 0 h 57"/>
                  <a:gd name="T4" fmla="*/ 3164 w 93"/>
                  <a:gd name="T5" fmla="*/ 2 h 57"/>
                  <a:gd name="T6" fmla="*/ 3164 w 93"/>
                  <a:gd name="T7" fmla="*/ 18 h 57"/>
                  <a:gd name="T8" fmla="*/ 3082 w 93"/>
                  <a:gd name="T9" fmla="*/ 832 h 57"/>
                  <a:gd name="T10" fmla="*/ 3036 w 93"/>
                  <a:gd name="T11" fmla="*/ 1383 h 57"/>
                  <a:gd name="T12" fmla="*/ 2882 w 93"/>
                  <a:gd name="T13" fmla="*/ 2106 h 57"/>
                  <a:gd name="T14" fmla="*/ 2733 w 93"/>
                  <a:gd name="T15" fmla="*/ 2710 h 57"/>
                  <a:gd name="T16" fmla="*/ 2463 w 93"/>
                  <a:gd name="T17" fmla="*/ 3467 h 57"/>
                  <a:gd name="T18" fmla="*/ 2230 w 93"/>
                  <a:gd name="T19" fmla="*/ 4011 h 57"/>
                  <a:gd name="T20" fmla="*/ 1905 w 93"/>
                  <a:gd name="T21" fmla="*/ 4485 h 57"/>
                  <a:gd name="T22" fmla="*/ 1645 w 93"/>
                  <a:gd name="T23" fmla="*/ 4925 h 57"/>
                  <a:gd name="T24" fmla="*/ 1321 w 93"/>
                  <a:gd name="T25" fmla="*/ 5355 h 57"/>
                  <a:gd name="T26" fmla="*/ 1064 w 93"/>
                  <a:gd name="T27" fmla="*/ 5617 h 57"/>
                  <a:gd name="T28" fmla="*/ 635 w 93"/>
                  <a:gd name="T29" fmla="*/ 5617 h 57"/>
                  <a:gd name="T30" fmla="*/ 398 w 93"/>
                  <a:gd name="T31" fmla="*/ 5355 h 57"/>
                  <a:gd name="T32" fmla="*/ 1 w 93"/>
                  <a:gd name="T33" fmla="*/ 4876 h 57"/>
                  <a:gd name="T34" fmla="*/ 0 w 93"/>
                  <a:gd name="T35" fmla="*/ 4855 h 57"/>
                  <a:gd name="T36" fmla="*/ 0 w 93"/>
                  <a:gd name="T37" fmla="*/ 4748 h 57"/>
                  <a:gd name="T38" fmla="*/ 0 w 93"/>
                  <a:gd name="T39" fmla="*/ 4485 h 57"/>
                  <a:gd name="T40" fmla="*/ 1 w 93"/>
                  <a:gd name="T41" fmla="*/ 4362 h 57"/>
                  <a:gd name="T42" fmla="*/ 5 w 93"/>
                  <a:gd name="T43" fmla="*/ 3771 h 57"/>
                  <a:gd name="T44" fmla="*/ 9 w 93"/>
                  <a:gd name="T45" fmla="*/ 3115 h 57"/>
                  <a:gd name="T46" fmla="*/ 490 w 93"/>
                  <a:gd name="T47" fmla="*/ 2476 h 57"/>
                  <a:gd name="T48" fmla="*/ 745 w 93"/>
                  <a:gd name="T49" fmla="*/ 1922 h 57"/>
                  <a:gd name="T50" fmla="*/ 1019 w 93"/>
                  <a:gd name="T51" fmla="*/ 1170 h 57"/>
                  <a:gd name="T52" fmla="*/ 1246 w 93"/>
                  <a:gd name="T53" fmla="*/ 767 h 57"/>
                  <a:gd name="T54" fmla="*/ 1537 w 93"/>
                  <a:gd name="T55" fmla="*/ 18 h 57"/>
                  <a:gd name="T56" fmla="*/ 1734 w 93"/>
                  <a:gd name="T57" fmla="*/ 3 h 57"/>
                  <a:gd name="T58" fmla="*/ 2008 w 93"/>
                  <a:gd name="T59" fmla="*/ 2 h 57"/>
                  <a:gd name="T60" fmla="*/ 2251 w 93"/>
                  <a:gd name="T61" fmla="*/ 1 h 57"/>
                  <a:gd name="T62" fmla="*/ 2463 w 93"/>
                  <a:gd name="T63" fmla="*/ 1 h 57"/>
                  <a:gd name="T64" fmla="*/ 2733 w 93"/>
                  <a:gd name="T65" fmla="*/ 0 h 57"/>
                  <a:gd name="T66" fmla="*/ 2882 w 93"/>
                  <a:gd name="T67" fmla="*/ 0 h 57"/>
                  <a:gd name="T68" fmla="*/ 3003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0"/>
                    </a:moveTo>
                    <a:lnTo>
                      <a:pt x="92" y="0"/>
                    </a:lnTo>
                    <a:lnTo>
                      <a:pt x="93" y="2"/>
                    </a:lnTo>
                    <a:lnTo>
                      <a:pt x="93" y="5"/>
                    </a:lnTo>
                    <a:lnTo>
                      <a:pt x="92" y="9"/>
                    </a:lnTo>
                    <a:lnTo>
                      <a:pt x="89" y="15"/>
                    </a:lnTo>
                    <a:lnTo>
                      <a:pt x="85" y="22"/>
                    </a:lnTo>
                    <a:lnTo>
                      <a:pt x="80" y="28"/>
                    </a:lnTo>
                    <a:lnTo>
                      <a:pt x="73" y="35"/>
                    </a:lnTo>
                    <a:lnTo>
                      <a:pt x="66" y="40"/>
                    </a:lnTo>
                    <a:lnTo>
                      <a:pt x="57" y="46"/>
                    </a:lnTo>
                    <a:lnTo>
                      <a:pt x="49" y="51"/>
                    </a:lnTo>
                    <a:lnTo>
                      <a:pt x="40" y="55"/>
                    </a:lnTo>
                    <a:lnTo>
                      <a:pt x="31" y="57"/>
                    </a:lnTo>
                    <a:lnTo>
                      <a:pt x="20" y="57"/>
                    </a:lnTo>
                    <a:lnTo>
                      <a:pt x="11" y="55"/>
                    </a:lnTo>
                    <a:lnTo>
                      <a:pt x="1" y="50"/>
                    </a:lnTo>
                    <a:lnTo>
                      <a:pt x="0" y="49"/>
                    </a:lnTo>
                    <a:lnTo>
                      <a:pt x="0" y="48"/>
                    </a:lnTo>
                    <a:lnTo>
                      <a:pt x="0" y="46"/>
                    </a:lnTo>
                    <a:lnTo>
                      <a:pt x="1" y="44"/>
                    </a:lnTo>
                    <a:lnTo>
                      <a:pt x="5" y="38"/>
                    </a:lnTo>
                    <a:lnTo>
                      <a:pt x="9" y="31"/>
                    </a:lnTo>
                    <a:lnTo>
                      <a:pt x="15" y="25"/>
                    </a:lnTo>
                    <a:lnTo>
                      <a:pt x="23" y="19"/>
                    </a:lnTo>
                    <a:lnTo>
                      <a:pt x="30" y="13"/>
                    </a:lnTo>
                    <a:lnTo>
                      <a:pt x="37" y="8"/>
                    </a:lnTo>
                    <a:lnTo>
                      <a:pt x="45" y="5"/>
                    </a:lnTo>
                    <a:lnTo>
                      <a:pt x="52" y="3"/>
                    </a:lnTo>
                    <a:lnTo>
                      <a:pt x="60" y="2"/>
                    </a:lnTo>
                    <a:lnTo>
                      <a:pt x="67" y="1"/>
                    </a:lnTo>
                    <a:lnTo>
                      <a:pt x="73" y="1"/>
                    </a:lnTo>
                    <a:lnTo>
                      <a:pt x="80" y="0"/>
                    </a:lnTo>
                    <a:lnTo>
                      <a:pt x="85"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81" name="Freeform 352"/>
              <p:cNvSpPr>
                <a:spLocks noChangeArrowheads="1"/>
              </p:cNvSpPr>
              <p:nvPr/>
            </p:nvSpPr>
            <p:spPr bwMode="auto">
              <a:xfrm>
                <a:off x="1347" y="4071"/>
                <a:ext cx="99" cy="55"/>
              </a:xfrm>
              <a:custGeom>
                <a:avLst/>
                <a:gdLst>
                  <a:gd name="T0" fmla="*/ 0 w 99"/>
                  <a:gd name="T1" fmla="*/ 990 h 66"/>
                  <a:gd name="T2" fmla="*/ 637 w 99"/>
                  <a:gd name="T3" fmla="*/ 1122 h 66"/>
                  <a:gd name="T4" fmla="*/ 1146 w 99"/>
                  <a:gd name="T5" fmla="*/ 1143 h 66"/>
                  <a:gd name="T6" fmla="*/ 1781 w 99"/>
                  <a:gd name="T7" fmla="*/ 1143 h 66"/>
                  <a:gd name="T8" fmla="*/ 2458 w 99"/>
                  <a:gd name="T9" fmla="*/ 1122 h 66"/>
                  <a:gd name="T10" fmla="*/ 2932 w 99"/>
                  <a:gd name="T11" fmla="*/ 1053 h 66"/>
                  <a:gd name="T12" fmla="*/ 3443 w 99"/>
                  <a:gd name="T13" fmla="*/ 944 h 66"/>
                  <a:gd name="T14" fmla="*/ 3874 w 99"/>
                  <a:gd name="T15" fmla="*/ 855 h 66"/>
                  <a:gd name="T16" fmla="*/ 4426 w 99"/>
                  <a:gd name="T17" fmla="*/ 737 h 66"/>
                  <a:gd name="T18" fmla="*/ 4767 w 99"/>
                  <a:gd name="T19" fmla="*/ 631 h 66"/>
                  <a:gd name="T20" fmla="*/ 5056 w 99"/>
                  <a:gd name="T21" fmla="*/ 512 h 66"/>
                  <a:gd name="T22" fmla="*/ 5363 w 99"/>
                  <a:gd name="T23" fmla="*/ 408 h 66"/>
                  <a:gd name="T24" fmla="*/ 5515 w 99"/>
                  <a:gd name="T25" fmla="*/ 285 h 66"/>
                  <a:gd name="T26" fmla="*/ 5601 w 99"/>
                  <a:gd name="T27" fmla="*/ 183 h 66"/>
                  <a:gd name="T28" fmla="*/ 5601 w 99"/>
                  <a:gd name="T29" fmla="*/ 6 h 66"/>
                  <a:gd name="T30" fmla="*/ 5363 w 99"/>
                  <a:gd name="T31" fmla="*/ 0 h 66"/>
                  <a:gd name="T32" fmla="*/ 5056 w 99"/>
                  <a:gd name="T33" fmla="*/ 0 h 66"/>
                  <a:gd name="T34" fmla="*/ 5059 w 99"/>
                  <a:gd name="T35" fmla="*/ 161 h 66"/>
                  <a:gd name="T36" fmla="*/ 5141 w 99"/>
                  <a:gd name="T37" fmla="*/ 161 h 66"/>
                  <a:gd name="T38" fmla="*/ 5059 w 99"/>
                  <a:gd name="T39" fmla="*/ 148 h 66"/>
                  <a:gd name="T40" fmla="*/ 5059 w 99"/>
                  <a:gd name="T41" fmla="*/ 161 h 66"/>
                  <a:gd name="T42" fmla="*/ 5056 w 99"/>
                  <a:gd name="T43" fmla="*/ 211 h 66"/>
                  <a:gd name="T44" fmla="*/ 4903 w 99"/>
                  <a:gd name="T45" fmla="*/ 307 h 66"/>
                  <a:gd name="T46" fmla="*/ 4694 w 99"/>
                  <a:gd name="T47" fmla="*/ 408 h 66"/>
                  <a:gd name="T48" fmla="*/ 4426 w 99"/>
                  <a:gd name="T49" fmla="*/ 512 h 66"/>
                  <a:gd name="T50" fmla="*/ 3999 w 99"/>
                  <a:gd name="T51" fmla="*/ 631 h 66"/>
                  <a:gd name="T52" fmla="*/ 3612 w 99"/>
                  <a:gd name="T53" fmla="*/ 731 h 66"/>
                  <a:gd name="T54" fmla="*/ 3160 w 99"/>
                  <a:gd name="T55" fmla="*/ 816 h 66"/>
                  <a:gd name="T56" fmla="*/ 2692 w 99"/>
                  <a:gd name="T57" fmla="*/ 908 h 66"/>
                  <a:gd name="T58" fmla="*/ 2186 w 99"/>
                  <a:gd name="T59" fmla="*/ 944 h 66"/>
                  <a:gd name="T60" fmla="*/ 1727 w 99"/>
                  <a:gd name="T61" fmla="*/ 978 h 66"/>
                  <a:gd name="T62" fmla="*/ 1288 w 99"/>
                  <a:gd name="T63" fmla="*/ 988 h 66"/>
                  <a:gd name="T64" fmla="*/ 759 w 99"/>
                  <a:gd name="T65" fmla="*/ 944 h 66"/>
                  <a:gd name="T66" fmla="*/ 5 w 99"/>
                  <a:gd name="T67" fmla="*/ 878 h 66"/>
                  <a:gd name="T68" fmla="*/ 0 w 99"/>
                  <a:gd name="T69" fmla="*/ 99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0" y="58"/>
                    </a:moveTo>
                    <a:lnTo>
                      <a:pt x="11" y="64"/>
                    </a:lnTo>
                    <a:lnTo>
                      <a:pt x="21" y="66"/>
                    </a:lnTo>
                    <a:lnTo>
                      <a:pt x="32" y="66"/>
                    </a:lnTo>
                    <a:lnTo>
                      <a:pt x="43" y="64"/>
                    </a:lnTo>
                    <a:lnTo>
                      <a:pt x="52" y="60"/>
                    </a:lnTo>
                    <a:lnTo>
                      <a:pt x="61" y="55"/>
                    </a:lnTo>
                    <a:lnTo>
                      <a:pt x="69" y="50"/>
                    </a:lnTo>
                    <a:lnTo>
                      <a:pt x="78" y="43"/>
                    </a:lnTo>
                    <a:lnTo>
                      <a:pt x="84" y="36"/>
                    </a:lnTo>
                    <a:lnTo>
                      <a:pt x="89" y="30"/>
                    </a:lnTo>
                    <a:lnTo>
                      <a:pt x="94" y="23"/>
                    </a:lnTo>
                    <a:lnTo>
                      <a:pt x="98" y="17"/>
                    </a:lnTo>
                    <a:lnTo>
                      <a:pt x="99" y="11"/>
                    </a:lnTo>
                    <a:lnTo>
                      <a:pt x="99" y="6"/>
                    </a:lnTo>
                    <a:lnTo>
                      <a:pt x="94" y="0"/>
                    </a:lnTo>
                    <a:lnTo>
                      <a:pt x="89" y="0"/>
                    </a:lnTo>
                    <a:lnTo>
                      <a:pt x="90" y="9"/>
                    </a:lnTo>
                    <a:lnTo>
                      <a:pt x="91" y="9"/>
                    </a:lnTo>
                    <a:lnTo>
                      <a:pt x="90" y="8"/>
                    </a:lnTo>
                    <a:lnTo>
                      <a:pt x="90" y="9"/>
                    </a:lnTo>
                    <a:lnTo>
                      <a:pt x="89" y="13"/>
                    </a:lnTo>
                    <a:lnTo>
                      <a:pt x="87" y="18"/>
                    </a:lnTo>
                    <a:lnTo>
                      <a:pt x="83" y="23"/>
                    </a:lnTo>
                    <a:lnTo>
                      <a:pt x="78" y="30"/>
                    </a:lnTo>
                    <a:lnTo>
                      <a:pt x="71" y="36"/>
                    </a:lnTo>
                    <a:lnTo>
                      <a:pt x="64" y="42"/>
                    </a:lnTo>
                    <a:lnTo>
                      <a:pt x="56" y="47"/>
                    </a:lnTo>
                    <a:lnTo>
                      <a:pt x="48" y="52"/>
                    </a:lnTo>
                    <a:lnTo>
                      <a:pt x="39" y="55"/>
                    </a:lnTo>
                    <a:lnTo>
                      <a:pt x="31" y="56"/>
                    </a:lnTo>
                    <a:lnTo>
                      <a:pt x="23" y="57"/>
                    </a:lnTo>
                    <a:lnTo>
                      <a:pt x="14" y="55"/>
                    </a:lnTo>
                    <a:lnTo>
                      <a:pt x="5"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82" name="Freeform 353"/>
              <p:cNvSpPr>
                <a:spLocks noChangeArrowheads="1"/>
              </p:cNvSpPr>
              <p:nvPr/>
            </p:nvSpPr>
            <p:spPr bwMode="auto">
              <a:xfrm>
                <a:off x="1343" y="4081"/>
                <a:ext cx="41" cy="48"/>
              </a:xfrm>
              <a:custGeom>
                <a:avLst/>
                <a:gdLst>
                  <a:gd name="T0" fmla="*/ 2318 w 44"/>
                  <a:gd name="T1" fmla="*/ 0 h 49"/>
                  <a:gd name="T2" fmla="*/ 1841 w 44"/>
                  <a:gd name="T3" fmla="*/ 73 h 49"/>
                  <a:gd name="T4" fmla="*/ 1367 w 44"/>
                  <a:gd name="T5" fmla="*/ 3367 h 49"/>
                  <a:gd name="T6" fmla="*/ 891 w 44"/>
                  <a:gd name="T7" fmla="*/ 5807 h 49"/>
                  <a:gd name="T8" fmla="*/ 601 w 44"/>
                  <a:gd name="T9" fmla="*/ 7522 h 49"/>
                  <a:gd name="T10" fmla="*/ 4 w 44"/>
                  <a:gd name="T11" fmla="*/ 10050 h 49"/>
                  <a:gd name="T12" fmla="*/ 1 w 44"/>
                  <a:gd name="T13" fmla="*/ 11744 h 49"/>
                  <a:gd name="T14" fmla="*/ 0 w 44"/>
                  <a:gd name="T15" fmla="*/ 13011 h 49"/>
                  <a:gd name="T16" fmla="*/ 0 w 44"/>
                  <a:gd name="T17" fmla="*/ 14075 h 49"/>
                  <a:gd name="T18" fmla="*/ 1 w 44"/>
                  <a:gd name="T19" fmla="*/ 14873 h 49"/>
                  <a:gd name="T20" fmla="*/ 3 w 44"/>
                  <a:gd name="T21" fmla="*/ 15430 h 49"/>
                  <a:gd name="T22" fmla="*/ 526 w 44"/>
                  <a:gd name="T23" fmla="*/ 13184 h 49"/>
                  <a:gd name="T24" fmla="*/ 562 w 44"/>
                  <a:gd name="T25" fmla="*/ 13754 h 49"/>
                  <a:gd name="T26" fmla="*/ 601 w 44"/>
                  <a:gd name="T27" fmla="*/ 13184 h 49"/>
                  <a:gd name="T28" fmla="*/ 685 w 44"/>
                  <a:gd name="T29" fmla="*/ 11270 h 49"/>
                  <a:gd name="T30" fmla="*/ 891 w 44"/>
                  <a:gd name="T31" fmla="*/ 10050 h 49"/>
                  <a:gd name="T32" fmla="*/ 1323 w 44"/>
                  <a:gd name="T33" fmla="*/ 7522 h 49"/>
                  <a:gd name="T34" fmla="*/ 1666 w 44"/>
                  <a:gd name="T35" fmla="*/ 6262 h 49"/>
                  <a:gd name="T36" fmla="*/ 2102 w 44"/>
                  <a:gd name="T37" fmla="*/ 3937 h 49"/>
                  <a:gd name="T38" fmla="*/ 2562 w 44"/>
                  <a:gd name="T39" fmla="*/ 2868 h 49"/>
                  <a:gd name="T40" fmla="*/ 2318 w 44"/>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49"/>
                  <a:gd name="T65" fmla="*/ 44 w 44"/>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49">
                    <a:moveTo>
                      <a:pt x="40" y="0"/>
                    </a:moveTo>
                    <a:lnTo>
                      <a:pt x="32" y="5"/>
                    </a:lnTo>
                    <a:lnTo>
                      <a:pt x="23" y="11"/>
                    </a:lnTo>
                    <a:lnTo>
                      <a:pt x="16" y="18"/>
                    </a:lnTo>
                    <a:lnTo>
                      <a:pt x="10" y="24"/>
                    </a:lnTo>
                    <a:lnTo>
                      <a:pt x="4" y="31"/>
                    </a:lnTo>
                    <a:lnTo>
                      <a:pt x="1" y="37"/>
                    </a:lnTo>
                    <a:lnTo>
                      <a:pt x="0" y="41"/>
                    </a:lnTo>
                    <a:lnTo>
                      <a:pt x="0" y="44"/>
                    </a:lnTo>
                    <a:lnTo>
                      <a:pt x="1" y="47"/>
                    </a:lnTo>
                    <a:lnTo>
                      <a:pt x="3" y="49"/>
                    </a:lnTo>
                    <a:lnTo>
                      <a:pt x="8" y="42"/>
                    </a:lnTo>
                    <a:lnTo>
                      <a:pt x="9" y="43"/>
                    </a:lnTo>
                    <a:lnTo>
                      <a:pt x="10" y="42"/>
                    </a:lnTo>
                    <a:lnTo>
                      <a:pt x="12" y="36"/>
                    </a:lnTo>
                    <a:lnTo>
                      <a:pt x="16" y="31"/>
                    </a:lnTo>
                    <a:lnTo>
                      <a:pt x="22" y="24"/>
                    </a:lnTo>
                    <a:lnTo>
                      <a:pt x="29" y="19"/>
                    </a:lnTo>
                    <a:lnTo>
                      <a:pt x="36" y="13"/>
                    </a:lnTo>
                    <a:lnTo>
                      <a:pt x="44"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83" name="Freeform 354"/>
              <p:cNvSpPr>
                <a:spLocks noChangeArrowheads="1"/>
              </p:cNvSpPr>
              <p:nvPr/>
            </p:nvSpPr>
            <p:spPr bwMode="auto">
              <a:xfrm>
                <a:off x="1386" y="4071"/>
                <a:ext cx="50" cy="14"/>
              </a:xfrm>
              <a:custGeom>
                <a:avLst/>
                <a:gdLst>
                  <a:gd name="T0" fmla="*/ 1539 w 53"/>
                  <a:gd name="T1" fmla="*/ 0 h 18"/>
                  <a:gd name="T2" fmla="*/ 1458 w 53"/>
                  <a:gd name="T3" fmla="*/ 0 h 18"/>
                  <a:gd name="T4" fmla="*/ 1306 w 53"/>
                  <a:gd name="T5" fmla="*/ 0 h 18"/>
                  <a:gd name="T6" fmla="*/ 1095 w 53"/>
                  <a:gd name="T7" fmla="*/ 0 h 18"/>
                  <a:gd name="T8" fmla="*/ 929 w 53"/>
                  <a:gd name="T9" fmla="*/ 1 h 18"/>
                  <a:gd name="T10" fmla="*/ 706 w 53"/>
                  <a:gd name="T11" fmla="*/ 2 h 18"/>
                  <a:gd name="T12" fmla="*/ 429 w 53"/>
                  <a:gd name="T13" fmla="*/ 2 h 18"/>
                  <a:gd name="T14" fmla="*/ 8 w 53"/>
                  <a:gd name="T15" fmla="*/ 1738 h 18"/>
                  <a:gd name="T16" fmla="*/ 0 w 53"/>
                  <a:gd name="T17" fmla="*/ 2383 h 18"/>
                  <a:gd name="T18" fmla="*/ 4 w 53"/>
                  <a:gd name="T19" fmla="*/ 4984 h 18"/>
                  <a:gd name="T20" fmla="*/ 344 w 53"/>
                  <a:gd name="T21" fmla="*/ 4037 h 18"/>
                  <a:gd name="T22" fmla="*/ 480 w 53"/>
                  <a:gd name="T23" fmla="*/ 3270 h 18"/>
                  <a:gd name="T24" fmla="*/ 746 w 53"/>
                  <a:gd name="T25" fmla="*/ 2943 h 18"/>
                  <a:gd name="T26" fmla="*/ 938 w 53"/>
                  <a:gd name="T27" fmla="*/ 2649 h 18"/>
                  <a:gd name="T28" fmla="*/ 1106 w 53"/>
                  <a:gd name="T29" fmla="*/ 2649 h 18"/>
                  <a:gd name="T30" fmla="*/ 1306 w 53"/>
                  <a:gd name="T31" fmla="*/ 2649 h 18"/>
                  <a:gd name="T32" fmla="*/ 1458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9" y="0"/>
                    </a:lnTo>
                    <a:lnTo>
                      <a:pt x="44" y="0"/>
                    </a:lnTo>
                    <a:lnTo>
                      <a:pt x="37" y="0"/>
                    </a:lnTo>
                    <a:lnTo>
                      <a:pt x="31" y="1"/>
                    </a:lnTo>
                    <a:lnTo>
                      <a:pt x="24" y="2"/>
                    </a:lnTo>
                    <a:lnTo>
                      <a:pt x="15" y="4"/>
                    </a:lnTo>
                    <a:lnTo>
                      <a:pt x="8" y="6"/>
                    </a:lnTo>
                    <a:lnTo>
                      <a:pt x="0" y="9"/>
                    </a:lnTo>
                    <a:lnTo>
                      <a:pt x="4" y="18"/>
                    </a:lnTo>
                    <a:lnTo>
                      <a:pt x="11" y="14"/>
                    </a:lnTo>
                    <a:lnTo>
                      <a:pt x="17" y="12"/>
                    </a:lnTo>
                    <a:lnTo>
                      <a:pt x="25" y="11"/>
                    </a:lnTo>
                    <a:lnTo>
                      <a:pt x="32" y="10"/>
                    </a:lnTo>
                    <a:lnTo>
                      <a:pt x="38" y="10"/>
                    </a:lnTo>
                    <a:lnTo>
                      <a:pt x="44" y="10"/>
                    </a:lnTo>
                    <a:lnTo>
                      <a:pt x="49"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84" name="Freeform 355"/>
              <p:cNvSpPr>
                <a:spLocks noChangeArrowheads="1"/>
              </p:cNvSpPr>
              <p:nvPr/>
            </p:nvSpPr>
            <p:spPr bwMode="auto">
              <a:xfrm>
                <a:off x="4666" y="4072"/>
                <a:ext cx="92" cy="51"/>
              </a:xfrm>
              <a:custGeom>
                <a:avLst/>
                <a:gdLst>
                  <a:gd name="T0" fmla="*/ 3003 w 93"/>
                  <a:gd name="T1" fmla="*/ 1882 h 57"/>
                  <a:gd name="T2" fmla="*/ 3082 w 93"/>
                  <a:gd name="T3" fmla="*/ 1882 h 57"/>
                  <a:gd name="T4" fmla="*/ 3164 w 93"/>
                  <a:gd name="T5" fmla="*/ 1803 h 57"/>
                  <a:gd name="T6" fmla="*/ 3164 w 93"/>
                  <a:gd name="T7" fmla="*/ 1702 h 57"/>
                  <a:gd name="T8" fmla="*/ 3082 w 93"/>
                  <a:gd name="T9" fmla="*/ 1483 h 57"/>
                  <a:gd name="T10" fmla="*/ 3036 w 93"/>
                  <a:gd name="T11" fmla="*/ 1367 h 57"/>
                  <a:gd name="T12" fmla="*/ 2882 w 93"/>
                  <a:gd name="T13" fmla="*/ 1132 h 57"/>
                  <a:gd name="T14" fmla="*/ 2633 w 93"/>
                  <a:gd name="T15" fmla="*/ 923 h 57"/>
                  <a:gd name="T16" fmla="*/ 2463 w 93"/>
                  <a:gd name="T17" fmla="*/ 745 h 57"/>
                  <a:gd name="T18" fmla="*/ 2230 w 93"/>
                  <a:gd name="T19" fmla="*/ 493 h 57"/>
                  <a:gd name="T20" fmla="*/ 1905 w 93"/>
                  <a:gd name="T21" fmla="*/ 332 h 57"/>
                  <a:gd name="T22" fmla="*/ 1645 w 93"/>
                  <a:gd name="T23" fmla="*/ 14 h 57"/>
                  <a:gd name="T24" fmla="*/ 1313 w 93"/>
                  <a:gd name="T25" fmla="*/ 3 h 57"/>
                  <a:gd name="T26" fmla="*/ 1064 w 93"/>
                  <a:gd name="T27" fmla="*/ 0 h 57"/>
                  <a:gd name="T28" fmla="*/ 635 w 93"/>
                  <a:gd name="T29" fmla="*/ 0 h 57"/>
                  <a:gd name="T30" fmla="*/ 398 w 93"/>
                  <a:gd name="T31" fmla="*/ 3 h 57"/>
                  <a:gd name="T32" fmla="*/ 1 w 93"/>
                  <a:gd name="T33" fmla="*/ 15 h 57"/>
                  <a:gd name="T34" fmla="*/ 0 w 93"/>
                  <a:gd name="T35" fmla="*/ 289 h 57"/>
                  <a:gd name="T36" fmla="*/ 0 w 93"/>
                  <a:gd name="T37" fmla="*/ 308 h 57"/>
                  <a:gd name="T38" fmla="*/ 0 w 93"/>
                  <a:gd name="T39" fmla="*/ 353 h 57"/>
                  <a:gd name="T40" fmla="*/ 1 w 93"/>
                  <a:gd name="T41" fmla="*/ 404 h 57"/>
                  <a:gd name="T42" fmla="*/ 4 w 93"/>
                  <a:gd name="T43" fmla="*/ 609 h 57"/>
                  <a:gd name="T44" fmla="*/ 8 w 93"/>
                  <a:gd name="T45" fmla="*/ 797 h 57"/>
                  <a:gd name="T46" fmla="*/ 490 w 93"/>
                  <a:gd name="T47" fmla="*/ 990 h 57"/>
                  <a:gd name="T48" fmla="*/ 704 w 93"/>
                  <a:gd name="T49" fmla="*/ 1277 h 57"/>
                  <a:gd name="T50" fmla="*/ 1019 w 93"/>
                  <a:gd name="T51" fmla="*/ 1388 h 57"/>
                  <a:gd name="T52" fmla="*/ 1246 w 93"/>
                  <a:gd name="T53" fmla="*/ 1588 h 57"/>
                  <a:gd name="T54" fmla="*/ 1468 w 93"/>
                  <a:gd name="T55" fmla="*/ 1702 h 57"/>
                  <a:gd name="T56" fmla="*/ 1734 w 93"/>
                  <a:gd name="T57" fmla="*/ 1789 h 57"/>
                  <a:gd name="T58" fmla="*/ 1997 w 93"/>
                  <a:gd name="T59" fmla="*/ 1803 h 57"/>
                  <a:gd name="T60" fmla="*/ 2251 w 93"/>
                  <a:gd name="T61" fmla="*/ 1821 h 57"/>
                  <a:gd name="T62" fmla="*/ 2476 w 93"/>
                  <a:gd name="T63" fmla="*/ 1821 h 57"/>
                  <a:gd name="T64" fmla="*/ 2633 w 93"/>
                  <a:gd name="T65" fmla="*/ 1821 h 57"/>
                  <a:gd name="T66" fmla="*/ 2882 w 93"/>
                  <a:gd name="T67" fmla="*/ 1821 h 57"/>
                  <a:gd name="T68" fmla="*/ 3003 w 93"/>
                  <a:gd name="T69" fmla="*/ 1882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57"/>
                    </a:moveTo>
                    <a:lnTo>
                      <a:pt x="92" y="57"/>
                    </a:lnTo>
                    <a:lnTo>
                      <a:pt x="93" y="55"/>
                    </a:lnTo>
                    <a:lnTo>
                      <a:pt x="93" y="52"/>
                    </a:lnTo>
                    <a:lnTo>
                      <a:pt x="92" y="46"/>
                    </a:lnTo>
                    <a:lnTo>
                      <a:pt x="89" y="41"/>
                    </a:lnTo>
                    <a:lnTo>
                      <a:pt x="85" y="35"/>
                    </a:lnTo>
                    <a:lnTo>
                      <a:pt x="79" y="29"/>
                    </a:lnTo>
                    <a:lnTo>
                      <a:pt x="73" y="22"/>
                    </a:lnTo>
                    <a:lnTo>
                      <a:pt x="66" y="16"/>
                    </a:lnTo>
                    <a:lnTo>
                      <a:pt x="57" y="10"/>
                    </a:lnTo>
                    <a:lnTo>
                      <a:pt x="49" y="6"/>
                    </a:lnTo>
                    <a:lnTo>
                      <a:pt x="39" y="3"/>
                    </a:lnTo>
                    <a:lnTo>
                      <a:pt x="31" y="0"/>
                    </a:lnTo>
                    <a:lnTo>
                      <a:pt x="20" y="0"/>
                    </a:lnTo>
                    <a:lnTo>
                      <a:pt x="11" y="3"/>
                    </a:lnTo>
                    <a:lnTo>
                      <a:pt x="1" y="7"/>
                    </a:lnTo>
                    <a:lnTo>
                      <a:pt x="0" y="8"/>
                    </a:lnTo>
                    <a:lnTo>
                      <a:pt x="0" y="9"/>
                    </a:lnTo>
                    <a:lnTo>
                      <a:pt x="0" y="11"/>
                    </a:lnTo>
                    <a:lnTo>
                      <a:pt x="1" y="13"/>
                    </a:lnTo>
                    <a:lnTo>
                      <a:pt x="4" y="19"/>
                    </a:lnTo>
                    <a:lnTo>
                      <a:pt x="8" y="24"/>
                    </a:lnTo>
                    <a:lnTo>
                      <a:pt x="15" y="31"/>
                    </a:lnTo>
                    <a:lnTo>
                      <a:pt x="22" y="38"/>
                    </a:lnTo>
                    <a:lnTo>
                      <a:pt x="30" y="43"/>
                    </a:lnTo>
                    <a:lnTo>
                      <a:pt x="37" y="49"/>
                    </a:lnTo>
                    <a:lnTo>
                      <a:pt x="44" y="52"/>
                    </a:lnTo>
                    <a:lnTo>
                      <a:pt x="52" y="54"/>
                    </a:lnTo>
                    <a:lnTo>
                      <a:pt x="59" y="55"/>
                    </a:lnTo>
                    <a:lnTo>
                      <a:pt x="67" y="56"/>
                    </a:lnTo>
                    <a:lnTo>
                      <a:pt x="74" y="56"/>
                    </a:lnTo>
                    <a:lnTo>
                      <a:pt x="79" y="56"/>
                    </a:lnTo>
                    <a:lnTo>
                      <a:pt x="85" y="56"/>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85" name="Freeform 356"/>
              <p:cNvSpPr>
                <a:spLocks noChangeArrowheads="1"/>
              </p:cNvSpPr>
              <p:nvPr/>
            </p:nvSpPr>
            <p:spPr bwMode="auto">
              <a:xfrm>
                <a:off x="4665" y="4067"/>
                <a:ext cx="98" cy="55"/>
              </a:xfrm>
              <a:custGeom>
                <a:avLst/>
                <a:gdLst>
                  <a:gd name="T0" fmla="*/ 4 w 98"/>
                  <a:gd name="T1" fmla="*/ 228 h 66"/>
                  <a:gd name="T2" fmla="*/ 788 w 98"/>
                  <a:gd name="T3" fmla="*/ 183 h 66"/>
                  <a:gd name="T4" fmla="*/ 1269 w 98"/>
                  <a:gd name="T5" fmla="*/ 161 h 66"/>
                  <a:gd name="T6" fmla="*/ 1813 w 98"/>
                  <a:gd name="T7" fmla="*/ 161 h 66"/>
                  <a:gd name="T8" fmla="*/ 2298 w 98"/>
                  <a:gd name="T9" fmla="*/ 183 h 66"/>
                  <a:gd name="T10" fmla="*/ 2748 w 98"/>
                  <a:gd name="T11" fmla="*/ 228 h 66"/>
                  <a:gd name="T12" fmla="*/ 3285 w 98"/>
                  <a:gd name="T13" fmla="*/ 331 h 66"/>
                  <a:gd name="T14" fmla="*/ 3699 w 98"/>
                  <a:gd name="T15" fmla="*/ 410 h 66"/>
                  <a:gd name="T16" fmla="*/ 4167 w 98"/>
                  <a:gd name="T17" fmla="*/ 512 h 66"/>
                  <a:gd name="T18" fmla="*/ 4573 w 98"/>
                  <a:gd name="T19" fmla="*/ 631 h 66"/>
                  <a:gd name="T20" fmla="*/ 4853 w 98"/>
                  <a:gd name="T21" fmla="*/ 731 h 66"/>
                  <a:gd name="T22" fmla="*/ 5149 w 98"/>
                  <a:gd name="T23" fmla="*/ 816 h 66"/>
                  <a:gd name="T24" fmla="*/ 5183 w 98"/>
                  <a:gd name="T25" fmla="*/ 918 h 66"/>
                  <a:gd name="T26" fmla="*/ 5283 w 98"/>
                  <a:gd name="T27" fmla="*/ 978 h 66"/>
                  <a:gd name="T28" fmla="*/ 5283 w 98"/>
                  <a:gd name="T29" fmla="*/ 988 h 66"/>
                  <a:gd name="T30" fmla="*/ 5451 w 98"/>
                  <a:gd name="T31" fmla="*/ 988 h 66"/>
                  <a:gd name="T32" fmla="*/ 5283 w 98"/>
                  <a:gd name="T33" fmla="*/ 988 h 66"/>
                  <a:gd name="T34" fmla="*/ 5183 w 98"/>
                  <a:gd name="T35" fmla="*/ 1143 h 66"/>
                  <a:gd name="T36" fmla="*/ 5501 w 98"/>
                  <a:gd name="T37" fmla="*/ 1133 h 66"/>
                  <a:gd name="T38" fmla="*/ 5799 w 98"/>
                  <a:gd name="T39" fmla="*/ 1053 h 66"/>
                  <a:gd name="T40" fmla="*/ 5799 w 98"/>
                  <a:gd name="T41" fmla="*/ 944 h 66"/>
                  <a:gd name="T42" fmla="*/ 5786 w 98"/>
                  <a:gd name="T43" fmla="*/ 853 h 66"/>
                  <a:gd name="T44" fmla="*/ 5501 w 98"/>
                  <a:gd name="T45" fmla="*/ 737 h 66"/>
                  <a:gd name="T46" fmla="*/ 5183 w 98"/>
                  <a:gd name="T47" fmla="*/ 631 h 66"/>
                  <a:gd name="T48" fmla="*/ 4868 w 98"/>
                  <a:gd name="T49" fmla="*/ 512 h 66"/>
                  <a:gd name="T50" fmla="*/ 4573 w 98"/>
                  <a:gd name="T51" fmla="*/ 408 h 66"/>
                  <a:gd name="T52" fmla="*/ 4061 w 98"/>
                  <a:gd name="T53" fmla="*/ 265 h 66"/>
                  <a:gd name="T54" fmla="*/ 3598 w 98"/>
                  <a:gd name="T55" fmla="*/ 183 h 66"/>
                  <a:gd name="T56" fmla="*/ 3037 w 98"/>
                  <a:gd name="T57" fmla="*/ 3 h 66"/>
                  <a:gd name="T58" fmla="*/ 2518 w 98"/>
                  <a:gd name="T59" fmla="*/ 2 h 66"/>
                  <a:gd name="T60" fmla="*/ 1870 w 98"/>
                  <a:gd name="T61" fmla="*/ 0 h 66"/>
                  <a:gd name="T62" fmla="*/ 1194 w 98"/>
                  <a:gd name="T63" fmla="*/ 0 h 66"/>
                  <a:gd name="T64" fmla="*/ 620 w 98"/>
                  <a:gd name="T65" fmla="*/ 2 h 66"/>
                  <a:gd name="T66" fmla="*/ 0 w 98"/>
                  <a:gd name="T67" fmla="*/ 137 h 66"/>
                  <a:gd name="T68" fmla="*/ 4 w 98"/>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4"/>
                    </a:moveTo>
                    <a:lnTo>
                      <a:pt x="14" y="11"/>
                    </a:lnTo>
                    <a:lnTo>
                      <a:pt x="22" y="9"/>
                    </a:lnTo>
                    <a:lnTo>
                      <a:pt x="31" y="9"/>
                    </a:lnTo>
                    <a:lnTo>
                      <a:pt x="39" y="11"/>
                    </a:lnTo>
                    <a:lnTo>
                      <a:pt x="47" y="14"/>
                    </a:lnTo>
                    <a:lnTo>
                      <a:pt x="56" y="19"/>
                    </a:lnTo>
                    <a:lnTo>
                      <a:pt x="63" y="24"/>
                    </a:lnTo>
                    <a:lnTo>
                      <a:pt x="71" y="30"/>
                    </a:lnTo>
                    <a:lnTo>
                      <a:pt x="77" y="36"/>
                    </a:lnTo>
                    <a:lnTo>
                      <a:pt x="82" y="42"/>
                    </a:lnTo>
                    <a:lnTo>
                      <a:pt x="87" y="47"/>
                    </a:lnTo>
                    <a:lnTo>
                      <a:pt x="89" y="53"/>
                    </a:lnTo>
                    <a:lnTo>
                      <a:pt x="90" y="56"/>
                    </a:lnTo>
                    <a:lnTo>
                      <a:pt x="90" y="57"/>
                    </a:lnTo>
                    <a:lnTo>
                      <a:pt x="91" y="57"/>
                    </a:lnTo>
                    <a:lnTo>
                      <a:pt x="90" y="57"/>
                    </a:lnTo>
                    <a:lnTo>
                      <a:pt x="89" y="66"/>
                    </a:lnTo>
                    <a:lnTo>
                      <a:pt x="94" y="65"/>
                    </a:lnTo>
                    <a:lnTo>
                      <a:pt x="98" y="60"/>
                    </a:lnTo>
                    <a:lnTo>
                      <a:pt x="98" y="55"/>
                    </a:lnTo>
                    <a:lnTo>
                      <a:pt x="97" y="49"/>
                    </a:lnTo>
                    <a:lnTo>
                      <a:pt x="94" y="43"/>
                    </a:lnTo>
                    <a:lnTo>
                      <a:pt x="89" y="36"/>
                    </a:lnTo>
                    <a:lnTo>
                      <a:pt x="83" y="30"/>
                    </a:lnTo>
                    <a:lnTo>
                      <a:pt x="77" y="23"/>
                    </a:lnTo>
                    <a:lnTo>
                      <a:pt x="69" y="16"/>
                    </a:lnTo>
                    <a:lnTo>
                      <a:pt x="60" y="11"/>
                    </a:lnTo>
                    <a:lnTo>
                      <a:pt x="52" y="5"/>
                    </a:lnTo>
                    <a:lnTo>
                      <a:pt x="42" y="2"/>
                    </a:lnTo>
                    <a:lnTo>
                      <a:pt x="32" y="0"/>
                    </a:lnTo>
                    <a:lnTo>
                      <a:pt x="21" y="0"/>
                    </a:lnTo>
                    <a:lnTo>
                      <a:pt x="10"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86" name="Freeform 357"/>
              <p:cNvSpPr>
                <a:spLocks noChangeArrowheads="1"/>
              </p:cNvSpPr>
              <p:nvPr/>
            </p:nvSpPr>
            <p:spPr bwMode="auto">
              <a:xfrm>
                <a:off x="4661" y="4074"/>
                <a:ext cx="39" cy="48"/>
              </a:xfrm>
              <a:custGeom>
                <a:avLst/>
                <a:gdLst>
                  <a:gd name="T0" fmla="*/ 508 w 43"/>
                  <a:gd name="T1" fmla="*/ 13011 h 49"/>
                  <a:gd name="T2" fmla="*/ 434 w 43"/>
                  <a:gd name="T3" fmla="*/ 11744 h 49"/>
                  <a:gd name="T4" fmla="*/ 323 w 43"/>
                  <a:gd name="T5" fmla="*/ 10050 h 49"/>
                  <a:gd name="T6" fmla="*/ 245 w 43"/>
                  <a:gd name="T7" fmla="*/ 7929 h 49"/>
                  <a:gd name="T8" fmla="*/ 189 w 43"/>
                  <a:gd name="T9" fmla="*/ 6262 h 49"/>
                  <a:gd name="T10" fmla="*/ 149 w 43"/>
                  <a:gd name="T11" fmla="*/ 3937 h 49"/>
                  <a:gd name="T12" fmla="*/ 5 w 43"/>
                  <a:gd name="T13" fmla="*/ 2643 h 49"/>
                  <a:gd name="T14" fmla="*/ 5 w 43"/>
                  <a:gd name="T15" fmla="*/ 2459 h 49"/>
                  <a:gd name="T16" fmla="*/ 5 w 43"/>
                  <a:gd name="T17" fmla="*/ 82 h 49"/>
                  <a:gd name="T18" fmla="*/ 5 w 43"/>
                  <a:gd name="T19" fmla="*/ 2459 h 49"/>
                  <a:gd name="T20" fmla="*/ 5 w 43"/>
                  <a:gd name="T21" fmla="*/ 2459 h 49"/>
                  <a:gd name="T22" fmla="*/ 3 w 43"/>
                  <a:gd name="T23" fmla="*/ 0 h 49"/>
                  <a:gd name="T24" fmla="*/ 1 w 43"/>
                  <a:gd name="T25" fmla="*/ 3 h 49"/>
                  <a:gd name="T26" fmla="*/ 0 w 43"/>
                  <a:gd name="T27" fmla="*/ 82 h 49"/>
                  <a:gd name="T28" fmla="*/ 0 w 43"/>
                  <a:gd name="T29" fmla="*/ 2868 h 49"/>
                  <a:gd name="T30" fmla="*/ 1 w 43"/>
                  <a:gd name="T31" fmla="*/ 3937 h 49"/>
                  <a:gd name="T32" fmla="*/ 4 w 43"/>
                  <a:gd name="T33" fmla="*/ 5807 h 49"/>
                  <a:gd name="T34" fmla="*/ 5 w 43"/>
                  <a:gd name="T35" fmla="*/ 7929 h 49"/>
                  <a:gd name="T36" fmla="*/ 189 w 43"/>
                  <a:gd name="T37" fmla="*/ 10050 h 49"/>
                  <a:gd name="T38" fmla="*/ 258 w 43"/>
                  <a:gd name="T39" fmla="*/ 12028 h 49"/>
                  <a:gd name="T40" fmla="*/ 370 w 43"/>
                  <a:gd name="T41" fmla="*/ 14256 h 49"/>
                  <a:gd name="T42" fmla="*/ 477 w 43"/>
                  <a:gd name="T43" fmla="*/ 15430 h 49"/>
                  <a:gd name="T44" fmla="*/ 508 w 43"/>
                  <a:gd name="T45" fmla="*/ 13011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49"/>
                  <a:gd name="T71" fmla="*/ 43 w 43"/>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49">
                    <a:moveTo>
                      <a:pt x="43" y="41"/>
                    </a:moveTo>
                    <a:lnTo>
                      <a:pt x="36" y="37"/>
                    </a:lnTo>
                    <a:lnTo>
                      <a:pt x="28" y="31"/>
                    </a:lnTo>
                    <a:lnTo>
                      <a:pt x="22" y="25"/>
                    </a:lnTo>
                    <a:lnTo>
                      <a:pt x="16" y="19"/>
                    </a:lnTo>
                    <a:lnTo>
                      <a:pt x="11" y="13"/>
                    </a:lnTo>
                    <a:lnTo>
                      <a:pt x="9" y="8"/>
                    </a:lnTo>
                    <a:lnTo>
                      <a:pt x="8" y="7"/>
                    </a:lnTo>
                    <a:lnTo>
                      <a:pt x="8" y="6"/>
                    </a:lnTo>
                    <a:lnTo>
                      <a:pt x="8" y="7"/>
                    </a:lnTo>
                    <a:lnTo>
                      <a:pt x="7" y="7"/>
                    </a:lnTo>
                    <a:lnTo>
                      <a:pt x="3" y="0"/>
                    </a:lnTo>
                    <a:lnTo>
                      <a:pt x="1" y="3"/>
                    </a:lnTo>
                    <a:lnTo>
                      <a:pt x="0" y="6"/>
                    </a:lnTo>
                    <a:lnTo>
                      <a:pt x="0" y="9"/>
                    </a:lnTo>
                    <a:lnTo>
                      <a:pt x="1" y="13"/>
                    </a:lnTo>
                    <a:lnTo>
                      <a:pt x="4" y="18"/>
                    </a:lnTo>
                    <a:lnTo>
                      <a:pt x="9" y="25"/>
                    </a:lnTo>
                    <a:lnTo>
                      <a:pt x="16" y="31"/>
                    </a:lnTo>
                    <a:lnTo>
                      <a:pt x="23" y="38"/>
                    </a:lnTo>
                    <a:lnTo>
                      <a:pt x="31" y="45"/>
                    </a:lnTo>
                    <a:lnTo>
                      <a:pt x="40" y="49"/>
                    </a:lnTo>
                    <a:lnTo>
                      <a:pt x="4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87" name="Freeform 358"/>
              <p:cNvSpPr>
                <a:spLocks noChangeArrowheads="1"/>
              </p:cNvSpPr>
              <p:nvPr/>
            </p:nvSpPr>
            <p:spPr bwMode="auto">
              <a:xfrm>
                <a:off x="4704" y="4120"/>
                <a:ext cx="50" cy="14"/>
              </a:xfrm>
              <a:custGeom>
                <a:avLst/>
                <a:gdLst>
                  <a:gd name="T0" fmla="*/ 1564 w 53"/>
                  <a:gd name="T1" fmla="*/ 2383 h 18"/>
                  <a:gd name="T2" fmla="*/ 1458 w 53"/>
                  <a:gd name="T3" fmla="*/ 2146 h 18"/>
                  <a:gd name="T4" fmla="*/ 1293 w 53"/>
                  <a:gd name="T5" fmla="*/ 2146 h 18"/>
                  <a:gd name="T6" fmla="*/ 1106 w 53"/>
                  <a:gd name="T7" fmla="*/ 2146 h 18"/>
                  <a:gd name="T8" fmla="*/ 938 w 53"/>
                  <a:gd name="T9" fmla="*/ 1931 h 18"/>
                  <a:gd name="T10" fmla="*/ 706 w 53"/>
                  <a:gd name="T11" fmla="*/ 1931 h 18"/>
                  <a:gd name="T12" fmla="*/ 480 w 53"/>
                  <a:gd name="T13" fmla="*/ 1564 h 18"/>
                  <a:gd name="T14" fmla="*/ 325 w 53"/>
                  <a:gd name="T15" fmla="*/ 2 h 18"/>
                  <a:gd name="T16" fmla="*/ 3 w 53"/>
                  <a:gd name="T17" fmla="*/ 0 h 18"/>
                  <a:gd name="T18" fmla="*/ 0 w 53"/>
                  <a:gd name="T19" fmla="*/ 2146 h 18"/>
                  <a:gd name="T20" fmla="*/ 7 w 53"/>
                  <a:gd name="T21" fmla="*/ 2943 h 18"/>
                  <a:gd name="T22" fmla="*/ 429 w 53"/>
                  <a:gd name="T23" fmla="*/ 4207 h 18"/>
                  <a:gd name="T24" fmla="*/ 667 w 53"/>
                  <a:gd name="T25" fmla="*/ 4485 h 18"/>
                  <a:gd name="T26" fmla="*/ 929 w 53"/>
                  <a:gd name="T27" fmla="*/ 4675 h 18"/>
                  <a:gd name="T28" fmla="*/ 1095 w 53"/>
                  <a:gd name="T29" fmla="*/ 4675 h 18"/>
                  <a:gd name="T30" fmla="*/ 1293 w 53"/>
                  <a:gd name="T31" fmla="*/ 4675 h 18"/>
                  <a:gd name="T32" fmla="*/ 1458 w 53"/>
                  <a:gd name="T33" fmla="*/ 4984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3" y="8"/>
                    </a:lnTo>
                    <a:lnTo>
                      <a:pt x="38" y="8"/>
                    </a:lnTo>
                    <a:lnTo>
                      <a:pt x="32" y="7"/>
                    </a:lnTo>
                    <a:lnTo>
                      <a:pt x="24" y="7"/>
                    </a:lnTo>
                    <a:lnTo>
                      <a:pt x="17" y="5"/>
                    </a:lnTo>
                    <a:lnTo>
                      <a:pt x="10" y="4"/>
                    </a:lnTo>
                    <a:lnTo>
                      <a:pt x="3" y="0"/>
                    </a:lnTo>
                    <a:lnTo>
                      <a:pt x="0" y="8"/>
                    </a:lnTo>
                    <a:lnTo>
                      <a:pt x="7" y="11"/>
                    </a:lnTo>
                    <a:lnTo>
                      <a:pt x="15" y="15"/>
                    </a:lnTo>
                    <a:lnTo>
                      <a:pt x="23" y="16"/>
                    </a:lnTo>
                    <a:lnTo>
                      <a:pt x="31" y="17"/>
                    </a:lnTo>
                    <a:lnTo>
                      <a:pt x="37" y="17"/>
                    </a:lnTo>
                    <a:lnTo>
                      <a:pt x="43" y="17"/>
                    </a:lnTo>
                    <a:lnTo>
                      <a:pt x="49" y="18"/>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88" name="Freeform 359"/>
              <p:cNvSpPr>
                <a:spLocks noChangeArrowheads="1"/>
              </p:cNvSpPr>
              <p:nvPr/>
            </p:nvSpPr>
            <p:spPr bwMode="auto">
              <a:xfrm>
                <a:off x="867" y="4074"/>
                <a:ext cx="83" cy="51"/>
              </a:xfrm>
              <a:custGeom>
                <a:avLst/>
                <a:gdLst>
                  <a:gd name="T0" fmla="*/ 1057 w 94"/>
                  <a:gd name="T1" fmla="*/ 0 h 57"/>
                  <a:gd name="T2" fmla="*/ 1100 w 94"/>
                  <a:gd name="T3" fmla="*/ 0 h 57"/>
                  <a:gd name="T4" fmla="*/ 1109 w 94"/>
                  <a:gd name="T5" fmla="*/ 2 h 57"/>
                  <a:gd name="T6" fmla="*/ 1109 w 94"/>
                  <a:gd name="T7" fmla="*/ 4 h 57"/>
                  <a:gd name="T8" fmla="*/ 1100 w 94"/>
                  <a:gd name="T9" fmla="*/ 308 h 57"/>
                  <a:gd name="T10" fmla="*/ 1057 w 94"/>
                  <a:gd name="T11" fmla="*/ 466 h 57"/>
                  <a:gd name="T12" fmla="*/ 993 w 94"/>
                  <a:gd name="T13" fmla="*/ 699 h 57"/>
                  <a:gd name="T14" fmla="*/ 934 w 94"/>
                  <a:gd name="T15" fmla="*/ 914 h 57"/>
                  <a:gd name="T16" fmla="*/ 867 w 94"/>
                  <a:gd name="T17" fmla="*/ 1132 h 57"/>
                  <a:gd name="T18" fmla="*/ 764 w 94"/>
                  <a:gd name="T19" fmla="*/ 1296 h 57"/>
                  <a:gd name="T20" fmla="*/ 676 w 94"/>
                  <a:gd name="T21" fmla="*/ 1483 h 57"/>
                  <a:gd name="T22" fmla="*/ 562 w 94"/>
                  <a:gd name="T23" fmla="*/ 1686 h 57"/>
                  <a:gd name="T24" fmla="*/ 485 w 94"/>
                  <a:gd name="T25" fmla="*/ 1789 h 57"/>
                  <a:gd name="T26" fmla="*/ 356 w 94"/>
                  <a:gd name="T27" fmla="*/ 1882 h 57"/>
                  <a:gd name="T28" fmla="*/ 245 w 94"/>
                  <a:gd name="T29" fmla="*/ 1882 h 57"/>
                  <a:gd name="T30" fmla="*/ 132 w 94"/>
                  <a:gd name="T31" fmla="*/ 1789 h 57"/>
                  <a:gd name="T32" fmla="*/ 1 w 94"/>
                  <a:gd name="T33" fmla="*/ 1673 h 57"/>
                  <a:gd name="T34" fmla="*/ 1 w 94"/>
                  <a:gd name="T35" fmla="*/ 1588 h 57"/>
                  <a:gd name="T36" fmla="*/ 0 w 94"/>
                  <a:gd name="T37" fmla="*/ 1573 h 57"/>
                  <a:gd name="T38" fmla="*/ 0 w 94"/>
                  <a:gd name="T39" fmla="*/ 1483 h 57"/>
                  <a:gd name="T40" fmla="*/ 1 w 94"/>
                  <a:gd name="T41" fmla="*/ 1388 h 57"/>
                  <a:gd name="T42" fmla="*/ 4 w 94"/>
                  <a:gd name="T43" fmla="*/ 1277 h 57"/>
                  <a:gd name="T44" fmla="*/ 117 w 94"/>
                  <a:gd name="T45" fmla="*/ 990 h 57"/>
                  <a:gd name="T46" fmla="*/ 169 w 94"/>
                  <a:gd name="T47" fmla="*/ 808 h 57"/>
                  <a:gd name="T48" fmla="*/ 260 w 94"/>
                  <a:gd name="T49" fmla="*/ 609 h 57"/>
                  <a:gd name="T50" fmla="*/ 342 w 94"/>
                  <a:gd name="T51" fmla="*/ 404 h 57"/>
                  <a:gd name="T52" fmla="*/ 456 w 94"/>
                  <a:gd name="T53" fmla="*/ 289 h 57"/>
                  <a:gd name="T54" fmla="*/ 528 w 94"/>
                  <a:gd name="T55" fmla="*/ 4 h 57"/>
                  <a:gd name="T56" fmla="*/ 636 w 94"/>
                  <a:gd name="T57" fmla="*/ 3 h 57"/>
                  <a:gd name="T58" fmla="*/ 718 w 94"/>
                  <a:gd name="T59" fmla="*/ 2 h 57"/>
                  <a:gd name="T60" fmla="*/ 777 w 94"/>
                  <a:gd name="T61" fmla="*/ 1 h 57"/>
                  <a:gd name="T62" fmla="*/ 879 w 94"/>
                  <a:gd name="T63" fmla="*/ 1 h 57"/>
                  <a:gd name="T64" fmla="*/ 934 w 94"/>
                  <a:gd name="T65" fmla="*/ 0 h 57"/>
                  <a:gd name="T66" fmla="*/ 993 w 94"/>
                  <a:gd name="T67" fmla="*/ 0 h 57"/>
                  <a:gd name="T68" fmla="*/ 1057 w 94"/>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9" y="0"/>
                    </a:moveTo>
                    <a:lnTo>
                      <a:pt x="92" y="0"/>
                    </a:lnTo>
                    <a:lnTo>
                      <a:pt x="94" y="2"/>
                    </a:lnTo>
                    <a:lnTo>
                      <a:pt x="94" y="5"/>
                    </a:lnTo>
                    <a:lnTo>
                      <a:pt x="92" y="9"/>
                    </a:lnTo>
                    <a:lnTo>
                      <a:pt x="89" y="15"/>
                    </a:lnTo>
                    <a:lnTo>
                      <a:pt x="84" y="21"/>
                    </a:lnTo>
                    <a:lnTo>
                      <a:pt x="79" y="28"/>
                    </a:lnTo>
                    <a:lnTo>
                      <a:pt x="73" y="35"/>
                    </a:lnTo>
                    <a:lnTo>
                      <a:pt x="65" y="40"/>
                    </a:lnTo>
                    <a:lnTo>
                      <a:pt x="57" y="46"/>
                    </a:lnTo>
                    <a:lnTo>
                      <a:pt x="48" y="51"/>
                    </a:lnTo>
                    <a:lnTo>
                      <a:pt x="40" y="54"/>
                    </a:lnTo>
                    <a:lnTo>
                      <a:pt x="30" y="57"/>
                    </a:lnTo>
                    <a:lnTo>
                      <a:pt x="21" y="57"/>
                    </a:lnTo>
                    <a:lnTo>
                      <a:pt x="11" y="54"/>
                    </a:lnTo>
                    <a:lnTo>
                      <a:pt x="1" y="50"/>
                    </a:lnTo>
                    <a:lnTo>
                      <a:pt x="1" y="49"/>
                    </a:lnTo>
                    <a:lnTo>
                      <a:pt x="0" y="48"/>
                    </a:lnTo>
                    <a:lnTo>
                      <a:pt x="0" y="46"/>
                    </a:lnTo>
                    <a:lnTo>
                      <a:pt x="1" y="43"/>
                    </a:lnTo>
                    <a:lnTo>
                      <a:pt x="4" y="38"/>
                    </a:lnTo>
                    <a:lnTo>
                      <a:pt x="9" y="31"/>
                    </a:lnTo>
                    <a:lnTo>
                      <a:pt x="15" y="25"/>
                    </a:lnTo>
                    <a:lnTo>
                      <a:pt x="22" y="19"/>
                    </a:lnTo>
                    <a:lnTo>
                      <a:pt x="29" y="13"/>
                    </a:lnTo>
                    <a:lnTo>
                      <a:pt x="38" y="8"/>
                    </a:lnTo>
                    <a:lnTo>
                      <a:pt x="45" y="5"/>
                    </a:lnTo>
                    <a:lnTo>
                      <a:pt x="53" y="3"/>
                    </a:lnTo>
                    <a:lnTo>
                      <a:pt x="60" y="2"/>
                    </a:lnTo>
                    <a:lnTo>
                      <a:pt x="66" y="1"/>
                    </a:lnTo>
                    <a:lnTo>
                      <a:pt x="74" y="1"/>
                    </a:lnTo>
                    <a:lnTo>
                      <a:pt x="79" y="0"/>
                    </a:lnTo>
                    <a:lnTo>
                      <a:pt x="84" y="0"/>
                    </a:lnTo>
                    <a:lnTo>
                      <a:pt x="8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89" name="Freeform 360"/>
              <p:cNvSpPr>
                <a:spLocks noChangeArrowheads="1"/>
              </p:cNvSpPr>
              <p:nvPr/>
            </p:nvSpPr>
            <p:spPr bwMode="auto">
              <a:xfrm>
                <a:off x="866" y="4071"/>
                <a:ext cx="88" cy="55"/>
              </a:xfrm>
              <a:custGeom>
                <a:avLst/>
                <a:gdLst>
                  <a:gd name="T0" fmla="*/ 0 w 99"/>
                  <a:gd name="T1" fmla="*/ 990 h 66"/>
                  <a:gd name="T2" fmla="*/ 112 w 99"/>
                  <a:gd name="T3" fmla="*/ 1122 h 66"/>
                  <a:gd name="T4" fmla="*/ 215 w 99"/>
                  <a:gd name="T5" fmla="*/ 1143 h 66"/>
                  <a:gd name="T6" fmla="*/ 324 w 99"/>
                  <a:gd name="T7" fmla="*/ 1143 h 66"/>
                  <a:gd name="T8" fmla="*/ 447 w 99"/>
                  <a:gd name="T9" fmla="*/ 1122 h 66"/>
                  <a:gd name="T10" fmla="*/ 548 w 99"/>
                  <a:gd name="T11" fmla="*/ 1062 h 66"/>
                  <a:gd name="T12" fmla="*/ 644 w 99"/>
                  <a:gd name="T13" fmla="*/ 944 h 66"/>
                  <a:gd name="T14" fmla="*/ 736 w 99"/>
                  <a:gd name="T15" fmla="*/ 855 h 66"/>
                  <a:gd name="T16" fmla="*/ 815 w 99"/>
                  <a:gd name="T17" fmla="*/ 737 h 66"/>
                  <a:gd name="T18" fmla="*/ 879 w 99"/>
                  <a:gd name="T19" fmla="*/ 631 h 66"/>
                  <a:gd name="T20" fmla="*/ 947 w 99"/>
                  <a:gd name="T21" fmla="*/ 512 h 66"/>
                  <a:gd name="T22" fmla="*/ 1003 w 99"/>
                  <a:gd name="T23" fmla="*/ 408 h 66"/>
                  <a:gd name="T24" fmla="*/ 1020 w 99"/>
                  <a:gd name="T25" fmla="*/ 285 h 66"/>
                  <a:gd name="T26" fmla="*/ 1048 w 99"/>
                  <a:gd name="T27" fmla="*/ 183 h 66"/>
                  <a:gd name="T28" fmla="*/ 1048 w 99"/>
                  <a:gd name="T29" fmla="*/ 6 h 66"/>
                  <a:gd name="T30" fmla="*/ 1003 w 99"/>
                  <a:gd name="T31" fmla="*/ 0 h 66"/>
                  <a:gd name="T32" fmla="*/ 945 w 99"/>
                  <a:gd name="T33" fmla="*/ 0 h 66"/>
                  <a:gd name="T34" fmla="*/ 947 w 99"/>
                  <a:gd name="T35" fmla="*/ 161 h 66"/>
                  <a:gd name="T36" fmla="*/ 963 w 99"/>
                  <a:gd name="T37" fmla="*/ 161 h 66"/>
                  <a:gd name="T38" fmla="*/ 963 w 99"/>
                  <a:gd name="T39" fmla="*/ 148 h 66"/>
                  <a:gd name="T40" fmla="*/ 947 w 99"/>
                  <a:gd name="T41" fmla="*/ 161 h 66"/>
                  <a:gd name="T42" fmla="*/ 945 w 99"/>
                  <a:gd name="T43" fmla="*/ 211 h 66"/>
                  <a:gd name="T44" fmla="*/ 907 w 99"/>
                  <a:gd name="T45" fmla="*/ 307 h 66"/>
                  <a:gd name="T46" fmla="*/ 865 w 99"/>
                  <a:gd name="T47" fmla="*/ 408 h 66"/>
                  <a:gd name="T48" fmla="*/ 815 w 99"/>
                  <a:gd name="T49" fmla="*/ 512 h 66"/>
                  <a:gd name="T50" fmla="*/ 749 w 99"/>
                  <a:gd name="T51" fmla="*/ 631 h 66"/>
                  <a:gd name="T52" fmla="*/ 676 w 99"/>
                  <a:gd name="T53" fmla="*/ 731 h 66"/>
                  <a:gd name="T54" fmla="*/ 592 w 99"/>
                  <a:gd name="T55" fmla="*/ 816 h 66"/>
                  <a:gd name="T56" fmla="*/ 502 w 99"/>
                  <a:gd name="T57" fmla="*/ 908 h 66"/>
                  <a:gd name="T58" fmla="*/ 420 w 99"/>
                  <a:gd name="T59" fmla="*/ 944 h 66"/>
                  <a:gd name="T60" fmla="*/ 314 w 99"/>
                  <a:gd name="T61" fmla="*/ 978 h 66"/>
                  <a:gd name="T62" fmla="*/ 228 w 99"/>
                  <a:gd name="T63" fmla="*/ 988 h 66"/>
                  <a:gd name="T64" fmla="*/ 134 w 99"/>
                  <a:gd name="T65" fmla="*/ 944 h 66"/>
                  <a:gd name="T66" fmla="*/ 4 w 99"/>
                  <a:gd name="T67" fmla="*/ 878 h 66"/>
                  <a:gd name="T68" fmla="*/ 0 w 99"/>
                  <a:gd name="T69" fmla="*/ 99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0" y="58"/>
                    </a:moveTo>
                    <a:lnTo>
                      <a:pt x="10" y="64"/>
                    </a:lnTo>
                    <a:lnTo>
                      <a:pt x="21" y="66"/>
                    </a:lnTo>
                    <a:lnTo>
                      <a:pt x="31" y="66"/>
                    </a:lnTo>
                    <a:lnTo>
                      <a:pt x="42" y="64"/>
                    </a:lnTo>
                    <a:lnTo>
                      <a:pt x="52" y="61"/>
                    </a:lnTo>
                    <a:lnTo>
                      <a:pt x="61" y="55"/>
                    </a:lnTo>
                    <a:lnTo>
                      <a:pt x="70" y="50"/>
                    </a:lnTo>
                    <a:lnTo>
                      <a:pt x="77" y="43"/>
                    </a:lnTo>
                    <a:lnTo>
                      <a:pt x="83" y="36"/>
                    </a:lnTo>
                    <a:lnTo>
                      <a:pt x="90" y="30"/>
                    </a:lnTo>
                    <a:lnTo>
                      <a:pt x="94" y="23"/>
                    </a:lnTo>
                    <a:lnTo>
                      <a:pt x="97" y="17"/>
                    </a:lnTo>
                    <a:lnTo>
                      <a:pt x="99" y="11"/>
                    </a:lnTo>
                    <a:lnTo>
                      <a:pt x="99" y="6"/>
                    </a:lnTo>
                    <a:lnTo>
                      <a:pt x="94" y="0"/>
                    </a:lnTo>
                    <a:lnTo>
                      <a:pt x="89" y="0"/>
                    </a:lnTo>
                    <a:lnTo>
                      <a:pt x="90" y="9"/>
                    </a:lnTo>
                    <a:lnTo>
                      <a:pt x="91" y="9"/>
                    </a:lnTo>
                    <a:lnTo>
                      <a:pt x="91" y="8"/>
                    </a:lnTo>
                    <a:lnTo>
                      <a:pt x="90" y="9"/>
                    </a:lnTo>
                    <a:lnTo>
                      <a:pt x="89" y="13"/>
                    </a:lnTo>
                    <a:lnTo>
                      <a:pt x="86" y="18"/>
                    </a:lnTo>
                    <a:lnTo>
                      <a:pt x="82" y="23"/>
                    </a:lnTo>
                    <a:lnTo>
                      <a:pt x="77" y="30"/>
                    </a:lnTo>
                    <a:lnTo>
                      <a:pt x="71" y="36"/>
                    </a:lnTo>
                    <a:lnTo>
                      <a:pt x="64" y="42"/>
                    </a:lnTo>
                    <a:lnTo>
                      <a:pt x="56" y="47"/>
                    </a:lnTo>
                    <a:lnTo>
                      <a:pt x="48" y="52"/>
                    </a:lnTo>
                    <a:lnTo>
                      <a:pt x="40" y="55"/>
                    </a:lnTo>
                    <a:lnTo>
                      <a:pt x="30" y="56"/>
                    </a:lnTo>
                    <a:lnTo>
                      <a:pt x="22" y="57"/>
                    </a:lnTo>
                    <a:lnTo>
                      <a:pt x="13" y="55"/>
                    </a:lnTo>
                    <a:lnTo>
                      <a:pt x="5"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90" name="Freeform 361"/>
              <p:cNvSpPr>
                <a:spLocks noChangeArrowheads="1"/>
              </p:cNvSpPr>
              <p:nvPr/>
            </p:nvSpPr>
            <p:spPr bwMode="auto">
              <a:xfrm>
                <a:off x="862" y="4078"/>
                <a:ext cx="30" cy="49"/>
              </a:xfrm>
              <a:custGeom>
                <a:avLst/>
                <a:gdLst>
                  <a:gd name="T0" fmla="*/ 35 w 44"/>
                  <a:gd name="T1" fmla="*/ 0 h 49"/>
                  <a:gd name="T2" fmla="*/ 27 w 44"/>
                  <a:gd name="T3" fmla="*/ 89 h 49"/>
                  <a:gd name="T4" fmla="*/ 20 w 44"/>
                  <a:gd name="T5" fmla="*/ 3957 h 49"/>
                  <a:gd name="T6" fmla="*/ 12 w 44"/>
                  <a:gd name="T7" fmla="*/ 6303 h 49"/>
                  <a:gd name="T8" fmla="*/ 8 w 44"/>
                  <a:gd name="T9" fmla="*/ 9318 h 49"/>
                  <a:gd name="T10" fmla="*/ 1 w 44"/>
                  <a:gd name="T11" fmla="*/ 12103 h 49"/>
                  <a:gd name="T12" fmla="*/ 1 w 44"/>
                  <a:gd name="T13" fmla="*/ 13800 h 49"/>
                  <a:gd name="T14" fmla="*/ 0 w 44"/>
                  <a:gd name="T15" fmla="*/ 15288 h 49"/>
                  <a:gd name="T16" fmla="*/ 0 w 44"/>
                  <a:gd name="T17" fmla="*/ 16538 h 49"/>
                  <a:gd name="T18" fmla="*/ 1 w 44"/>
                  <a:gd name="T19" fmla="*/ 17477 h 49"/>
                  <a:gd name="T20" fmla="*/ 1 w 44"/>
                  <a:gd name="T21" fmla="*/ 18132 h 49"/>
                  <a:gd name="T22" fmla="*/ 8 w 44"/>
                  <a:gd name="T23" fmla="*/ 15492 h 49"/>
                  <a:gd name="T24" fmla="*/ 8 w 44"/>
                  <a:gd name="T25" fmla="*/ 16164 h 49"/>
                  <a:gd name="T26" fmla="*/ 8 w 44"/>
                  <a:gd name="T27" fmla="*/ 15492 h 49"/>
                  <a:gd name="T28" fmla="*/ 11 w 44"/>
                  <a:gd name="T29" fmla="*/ 13244 h 49"/>
                  <a:gd name="T30" fmla="*/ 14 w 44"/>
                  <a:gd name="T31" fmla="*/ 11809 h 49"/>
                  <a:gd name="T32" fmla="*/ 20 w 44"/>
                  <a:gd name="T33" fmla="*/ 8840 h 49"/>
                  <a:gd name="T34" fmla="*/ 25 w 44"/>
                  <a:gd name="T35" fmla="*/ 7359 h 49"/>
                  <a:gd name="T36" fmla="*/ 31 w 44"/>
                  <a:gd name="T37" fmla="*/ 4627 h 49"/>
                  <a:gd name="T38" fmla="*/ 39 w 44"/>
                  <a:gd name="T39" fmla="*/ 3370 h 49"/>
                  <a:gd name="T40" fmla="*/ 35 w 44"/>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49"/>
                  <a:gd name="T65" fmla="*/ 44 w 44"/>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49">
                    <a:moveTo>
                      <a:pt x="40" y="0"/>
                    </a:moveTo>
                    <a:lnTo>
                      <a:pt x="31" y="5"/>
                    </a:lnTo>
                    <a:lnTo>
                      <a:pt x="23" y="11"/>
                    </a:lnTo>
                    <a:lnTo>
                      <a:pt x="15" y="17"/>
                    </a:lnTo>
                    <a:lnTo>
                      <a:pt x="9" y="25"/>
                    </a:lnTo>
                    <a:lnTo>
                      <a:pt x="5" y="32"/>
                    </a:lnTo>
                    <a:lnTo>
                      <a:pt x="2" y="37"/>
                    </a:lnTo>
                    <a:lnTo>
                      <a:pt x="0" y="41"/>
                    </a:lnTo>
                    <a:lnTo>
                      <a:pt x="0" y="44"/>
                    </a:lnTo>
                    <a:lnTo>
                      <a:pt x="1" y="47"/>
                    </a:lnTo>
                    <a:lnTo>
                      <a:pt x="3" y="49"/>
                    </a:lnTo>
                    <a:lnTo>
                      <a:pt x="8" y="42"/>
                    </a:lnTo>
                    <a:lnTo>
                      <a:pt x="8" y="43"/>
                    </a:lnTo>
                    <a:lnTo>
                      <a:pt x="9" y="42"/>
                    </a:lnTo>
                    <a:lnTo>
                      <a:pt x="12" y="36"/>
                    </a:lnTo>
                    <a:lnTo>
                      <a:pt x="16" y="31"/>
                    </a:lnTo>
                    <a:lnTo>
                      <a:pt x="22" y="24"/>
                    </a:lnTo>
                    <a:lnTo>
                      <a:pt x="28" y="19"/>
                    </a:lnTo>
                    <a:lnTo>
                      <a:pt x="35" y="13"/>
                    </a:lnTo>
                    <a:lnTo>
                      <a:pt x="44"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91" name="Freeform 362"/>
              <p:cNvSpPr>
                <a:spLocks noChangeArrowheads="1"/>
              </p:cNvSpPr>
              <p:nvPr/>
            </p:nvSpPr>
            <p:spPr bwMode="auto">
              <a:xfrm>
                <a:off x="894" y="4071"/>
                <a:ext cx="50" cy="14"/>
              </a:xfrm>
              <a:custGeom>
                <a:avLst/>
                <a:gdLst>
                  <a:gd name="T0" fmla="*/ 1539 w 53"/>
                  <a:gd name="T1" fmla="*/ 0 h 18"/>
                  <a:gd name="T2" fmla="*/ 1443 w 53"/>
                  <a:gd name="T3" fmla="*/ 0 h 18"/>
                  <a:gd name="T4" fmla="*/ 1293 w 53"/>
                  <a:gd name="T5" fmla="*/ 0 h 18"/>
                  <a:gd name="T6" fmla="*/ 1106 w 53"/>
                  <a:gd name="T7" fmla="*/ 0 h 18"/>
                  <a:gd name="T8" fmla="*/ 889 w 53"/>
                  <a:gd name="T9" fmla="*/ 1 h 18"/>
                  <a:gd name="T10" fmla="*/ 667 w 53"/>
                  <a:gd name="T11" fmla="*/ 2 h 18"/>
                  <a:gd name="T12" fmla="*/ 455 w 53"/>
                  <a:gd name="T13" fmla="*/ 2 h 18"/>
                  <a:gd name="T14" fmla="*/ 7 w 53"/>
                  <a:gd name="T15" fmla="*/ 1738 h 18"/>
                  <a:gd name="T16" fmla="*/ 0 w 53"/>
                  <a:gd name="T17" fmla="*/ 2383 h 18"/>
                  <a:gd name="T18" fmla="*/ 4 w 53"/>
                  <a:gd name="T19" fmla="*/ 4984 h 18"/>
                  <a:gd name="T20" fmla="*/ 325 w 53"/>
                  <a:gd name="T21" fmla="*/ 4037 h 18"/>
                  <a:gd name="T22" fmla="*/ 508 w 53"/>
                  <a:gd name="T23" fmla="*/ 3270 h 18"/>
                  <a:gd name="T24" fmla="*/ 706 w 53"/>
                  <a:gd name="T25" fmla="*/ 2943 h 18"/>
                  <a:gd name="T26" fmla="*/ 929 w 53"/>
                  <a:gd name="T27" fmla="*/ 2649 h 18"/>
                  <a:gd name="T28" fmla="*/ 1106 w 53"/>
                  <a:gd name="T29" fmla="*/ 2649 h 18"/>
                  <a:gd name="T30" fmla="*/ 1293 w 53"/>
                  <a:gd name="T31" fmla="*/ 2649 h 18"/>
                  <a:gd name="T32" fmla="*/ 1443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8" y="0"/>
                    </a:lnTo>
                    <a:lnTo>
                      <a:pt x="43" y="0"/>
                    </a:lnTo>
                    <a:lnTo>
                      <a:pt x="38" y="0"/>
                    </a:lnTo>
                    <a:lnTo>
                      <a:pt x="30" y="1"/>
                    </a:lnTo>
                    <a:lnTo>
                      <a:pt x="23" y="2"/>
                    </a:lnTo>
                    <a:lnTo>
                      <a:pt x="16" y="3"/>
                    </a:lnTo>
                    <a:lnTo>
                      <a:pt x="7" y="6"/>
                    </a:lnTo>
                    <a:lnTo>
                      <a:pt x="0" y="9"/>
                    </a:lnTo>
                    <a:lnTo>
                      <a:pt x="4" y="18"/>
                    </a:lnTo>
                    <a:lnTo>
                      <a:pt x="10" y="14"/>
                    </a:lnTo>
                    <a:lnTo>
                      <a:pt x="18" y="12"/>
                    </a:lnTo>
                    <a:lnTo>
                      <a:pt x="24" y="11"/>
                    </a:lnTo>
                    <a:lnTo>
                      <a:pt x="31" y="10"/>
                    </a:lnTo>
                    <a:lnTo>
                      <a:pt x="38" y="10"/>
                    </a:lnTo>
                    <a:lnTo>
                      <a:pt x="43" y="10"/>
                    </a:lnTo>
                    <a:lnTo>
                      <a:pt x="48"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92" name="Freeform 363"/>
              <p:cNvSpPr>
                <a:spLocks noChangeArrowheads="1"/>
              </p:cNvSpPr>
              <p:nvPr/>
            </p:nvSpPr>
            <p:spPr bwMode="auto">
              <a:xfrm>
                <a:off x="4173" y="4072"/>
                <a:ext cx="94" cy="51"/>
              </a:xfrm>
              <a:custGeom>
                <a:avLst/>
                <a:gdLst>
                  <a:gd name="T0" fmla="*/ 6191 w 94"/>
                  <a:gd name="T1" fmla="*/ 3306 h 58"/>
                  <a:gd name="T2" fmla="*/ 6436 w 94"/>
                  <a:gd name="T3" fmla="*/ 3306 h 58"/>
                  <a:gd name="T4" fmla="*/ 6496 w 94"/>
                  <a:gd name="T5" fmla="*/ 3197 h 58"/>
                  <a:gd name="T6" fmla="*/ 6496 w 94"/>
                  <a:gd name="T7" fmla="*/ 2954 h 58"/>
                  <a:gd name="T8" fmla="*/ 6436 w 94"/>
                  <a:gd name="T9" fmla="*/ 2710 h 58"/>
                  <a:gd name="T10" fmla="*/ 6191 w 94"/>
                  <a:gd name="T11" fmla="*/ 2375 h 58"/>
                  <a:gd name="T12" fmla="*/ 5930 w 94"/>
                  <a:gd name="T13" fmla="*/ 2088 h 58"/>
                  <a:gd name="T14" fmla="*/ 5574 w 94"/>
                  <a:gd name="T15" fmla="*/ 1705 h 58"/>
                  <a:gd name="T16" fmla="*/ 5071 w 94"/>
                  <a:gd name="T17" fmla="*/ 1271 h 58"/>
                  <a:gd name="T18" fmla="*/ 4542 w 94"/>
                  <a:gd name="T19" fmla="*/ 910 h 58"/>
                  <a:gd name="T20" fmla="*/ 3959 w 94"/>
                  <a:gd name="T21" fmla="*/ 557 h 58"/>
                  <a:gd name="T22" fmla="*/ 3414 w 94"/>
                  <a:gd name="T23" fmla="*/ 399 h 58"/>
                  <a:gd name="T24" fmla="*/ 2901 w 94"/>
                  <a:gd name="T25" fmla="*/ 3 h 58"/>
                  <a:gd name="T26" fmla="*/ 2129 w 94"/>
                  <a:gd name="T27" fmla="*/ 0 h 58"/>
                  <a:gd name="T28" fmla="*/ 1435 w 94"/>
                  <a:gd name="T29" fmla="*/ 0 h 58"/>
                  <a:gd name="T30" fmla="*/ 822 w 94"/>
                  <a:gd name="T31" fmla="*/ 3 h 58"/>
                  <a:gd name="T32" fmla="*/ 1 w 94"/>
                  <a:gd name="T33" fmla="*/ 433 h 58"/>
                  <a:gd name="T34" fmla="*/ 1 w 94"/>
                  <a:gd name="T35" fmla="*/ 470 h 58"/>
                  <a:gd name="T36" fmla="*/ 0 w 94"/>
                  <a:gd name="T37" fmla="*/ 509 h 58"/>
                  <a:gd name="T38" fmla="*/ 0 w 94"/>
                  <a:gd name="T39" fmla="*/ 602 h 58"/>
                  <a:gd name="T40" fmla="*/ 1 w 94"/>
                  <a:gd name="T41" fmla="*/ 773 h 58"/>
                  <a:gd name="T42" fmla="*/ 5 w 94"/>
                  <a:gd name="T43" fmla="*/ 1131 h 58"/>
                  <a:gd name="T44" fmla="*/ 726 w 94"/>
                  <a:gd name="T45" fmla="*/ 1446 h 58"/>
                  <a:gd name="T46" fmla="*/ 991 w 94"/>
                  <a:gd name="T47" fmla="*/ 1794 h 58"/>
                  <a:gd name="T48" fmla="*/ 1624 w 94"/>
                  <a:gd name="T49" fmla="*/ 2186 h 58"/>
                  <a:gd name="T50" fmla="*/ 2079 w 94"/>
                  <a:gd name="T51" fmla="*/ 2494 h 58"/>
                  <a:gd name="T52" fmla="*/ 2665 w 94"/>
                  <a:gd name="T53" fmla="*/ 2807 h 58"/>
                  <a:gd name="T54" fmla="*/ 3209 w 94"/>
                  <a:gd name="T55" fmla="*/ 2944 h 58"/>
                  <a:gd name="T56" fmla="*/ 3716 w 94"/>
                  <a:gd name="T57" fmla="*/ 3046 h 58"/>
                  <a:gd name="T58" fmla="*/ 4211 w 94"/>
                  <a:gd name="T59" fmla="*/ 3197 h 58"/>
                  <a:gd name="T60" fmla="*/ 4651 w 94"/>
                  <a:gd name="T61" fmla="*/ 3213 h 58"/>
                  <a:gd name="T62" fmla="*/ 5141 w 94"/>
                  <a:gd name="T63" fmla="*/ 3213 h 58"/>
                  <a:gd name="T64" fmla="*/ 5574 w 94"/>
                  <a:gd name="T65" fmla="*/ 3213 h 58"/>
                  <a:gd name="T66" fmla="*/ 5930 w 94"/>
                  <a:gd name="T67" fmla="*/ 3213 h 58"/>
                  <a:gd name="T68" fmla="*/ 6191 w 94"/>
                  <a:gd name="T69" fmla="*/ 3306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8"/>
                  <a:gd name="T107" fmla="*/ 94 w 94"/>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8">
                    <a:moveTo>
                      <a:pt x="89" y="58"/>
                    </a:moveTo>
                    <a:lnTo>
                      <a:pt x="92" y="58"/>
                    </a:lnTo>
                    <a:lnTo>
                      <a:pt x="94" y="55"/>
                    </a:lnTo>
                    <a:lnTo>
                      <a:pt x="94" y="52"/>
                    </a:lnTo>
                    <a:lnTo>
                      <a:pt x="92" y="47"/>
                    </a:lnTo>
                    <a:lnTo>
                      <a:pt x="89" y="41"/>
                    </a:lnTo>
                    <a:lnTo>
                      <a:pt x="85" y="36"/>
                    </a:lnTo>
                    <a:lnTo>
                      <a:pt x="80" y="29"/>
                    </a:lnTo>
                    <a:lnTo>
                      <a:pt x="73" y="22"/>
                    </a:lnTo>
                    <a:lnTo>
                      <a:pt x="66" y="16"/>
                    </a:lnTo>
                    <a:lnTo>
                      <a:pt x="57" y="10"/>
                    </a:lnTo>
                    <a:lnTo>
                      <a:pt x="49" y="6"/>
                    </a:lnTo>
                    <a:lnTo>
                      <a:pt x="41" y="3"/>
                    </a:lnTo>
                    <a:lnTo>
                      <a:pt x="31" y="0"/>
                    </a:lnTo>
                    <a:lnTo>
                      <a:pt x="21" y="0"/>
                    </a:lnTo>
                    <a:lnTo>
                      <a:pt x="12" y="3"/>
                    </a:lnTo>
                    <a:lnTo>
                      <a:pt x="1" y="7"/>
                    </a:lnTo>
                    <a:lnTo>
                      <a:pt x="1" y="8"/>
                    </a:lnTo>
                    <a:lnTo>
                      <a:pt x="0" y="9"/>
                    </a:lnTo>
                    <a:lnTo>
                      <a:pt x="0" y="11"/>
                    </a:lnTo>
                    <a:lnTo>
                      <a:pt x="1" y="14"/>
                    </a:lnTo>
                    <a:lnTo>
                      <a:pt x="5" y="19"/>
                    </a:lnTo>
                    <a:lnTo>
                      <a:pt x="10" y="25"/>
                    </a:lnTo>
                    <a:lnTo>
                      <a:pt x="15" y="31"/>
                    </a:lnTo>
                    <a:lnTo>
                      <a:pt x="23" y="38"/>
                    </a:lnTo>
                    <a:lnTo>
                      <a:pt x="30" y="43"/>
                    </a:lnTo>
                    <a:lnTo>
                      <a:pt x="38" y="49"/>
                    </a:lnTo>
                    <a:lnTo>
                      <a:pt x="46" y="51"/>
                    </a:lnTo>
                    <a:lnTo>
                      <a:pt x="53" y="53"/>
                    </a:lnTo>
                    <a:lnTo>
                      <a:pt x="61" y="55"/>
                    </a:lnTo>
                    <a:lnTo>
                      <a:pt x="67" y="56"/>
                    </a:lnTo>
                    <a:lnTo>
                      <a:pt x="74" y="56"/>
                    </a:lnTo>
                    <a:lnTo>
                      <a:pt x="80" y="56"/>
                    </a:lnTo>
                    <a:lnTo>
                      <a:pt x="85" y="56"/>
                    </a:lnTo>
                    <a:lnTo>
                      <a:pt x="89" y="58"/>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93" name="Freeform 364"/>
              <p:cNvSpPr>
                <a:spLocks noChangeArrowheads="1"/>
              </p:cNvSpPr>
              <p:nvPr/>
            </p:nvSpPr>
            <p:spPr bwMode="auto">
              <a:xfrm>
                <a:off x="4172" y="4067"/>
                <a:ext cx="99" cy="55"/>
              </a:xfrm>
              <a:custGeom>
                <a:avLst/>
                <a:gdLst>
                  <a:gd name="T0" fmla="*/ 6 w 100"/>
                  <a:gd name="T1" fmla="*/ 228 h 66"/>
                  <a:gd name="T2" fmla="*/ 678 w 100"/>
                  <a:gd name="T3" fmla="*/ 183 h 66"/>
                  <a:gd name="T4" fmla="*/ 1081 w 100"/>
                  <a:gd name="T5" fmla="*/ 161 h 66"/>
                  <a:gd name="T6" fmla="*/ 1533 w 100"/>
                  <a:gd name="T7" fmla="*/ 161 h 66"/>
                  <a:gd name="T8" fmla="*/ 2022 w 100"/>
                  <a:gd name="T9" fmla="*/ 183 h 66"/>
                  <a:gd name="T10" fmla="*/ 2442 w 100"/>
                  <a:gd name="T11" fmla="*/ 228 h 66"/>
                  <a:gd name="T12" fmla="*/ 2830 w 100"/>
                  <a:gd name="T13" fmla="*/ 331 h 66"/>
                  <a:gd name="T14" fmla="*/ 3269 w 100"/>
                  <a:gd name="T15" fmla="*/ 410 h 66"/>
                  <a:gd name="T16" fmla="*/ 3573 w 100"/>
                  <a:gd name="T17" fmla="*/ 512 h 66"/>
                  <a:gd name="T18" fmla="*/ 3892 w 100"/>
                  <a:gd name="T19" fmla="*/ 631 h 66"/>
                  <a:gd name="T20" fmla="*/ 4126 w 100"/>
                  <a:gd name="T21" fmla="*/ 731 h 66"/>
                  <a:gd name="T22" fmla="*/ 4372 w 100"/>
                  <a:gd name="T23" fmla="*/ 816 h 66"/>
                  <a:gd name="T24" fmla="*/ 4474 w 100"/>
                  <a:gd name="T25" fmla="*/ 918 h 66"/>
                  <a:gd name="T26" fmla="*/ 4510 w 100"/>
                  <a:gd name="T27" fmla="*/ 978 h 66"/>
                  <a:gd name="T28" fmla="*/ 4569 w 100"/>
                  <a:gd name="T29" fmla="*/ 988 h 66"/>
                  <a:gd name="T30" fmla="*/ 4510 w 100"/>
                  <a:gd name="T31" fmla="*/ 988 h 66"/>
                  <a:gd name="T32" fmla="*/ 4474 w 100"/>
                  <a:gd name="T33" fmla="*/ 1143 h 66"/>
                  <a:gd name="T34" fmla="*/ 4744 w 100"/>
                  <a:gd name="T35" fmla="*/ 1133 h 66"/>
                  <a:gd name="T36" fmla="*/ 5029 w 100"/>
                  <a:gd name="T37" fmla="*/ 1053 h 66"/>
                  <a:gd name="T38" fmla="*/ 5029 w 100"/>
                  <a:gd name="T39" fmla="*/ 944 h 66"/>
                  <a:gd name="T40" fmla="*/ 4912 w 100"/>
                  <a:gd name="T41" fmla="*/ 853 h 66"/>
                  <a:gd name="T42" fmla="*/ 4744 w 100"/>
                  <a:gd name="T43" fmla="*/ 737 h 66"/>
                  <a:gd name="T44" fmla="*/ 4510 w 100"/>
                  <a:gd name="T45" fmla="*/ 631 h 66"/>
                  <a:gd name="T46" fmla="*/ 4221 w 100"/>
                  <a:gd name="T47" fmla="*/ 512 h 66"/>
                  <a:gd name="T48" fmla="*/ 3892 w 100"/>
                  <a:gd name="T49" fmla="*/ 408 h 66"/>
                  <a:gd name="T50" fmla="*/ 3466 w 100"/>
                  <a:gd name="T51" fmla="*/ 265 h 66"/>
                  <a:gd name="T52" fmla="*/ 3086 w 100"/>
                  <a:gd name="T53" fmla="*/ 183 h 66"/>
                  <a:gd name="T54" fmla="*/ 2589 w 100"/>
                  <a:gd name="T55" fmla="*/ 6 h 66"/>
                  <a:gd name="T56" fmla="*/ 2175 w 100"/>
                  <a:gd name="T57" fmla="*/ 2 h 66"/>
                  <a:gd name="T58" fmla="*/ 1602 w 100"/>
                  <a:gd name="T59" fmla="*/ 0 h 66"/>
                  <a:gd name="T60" fmla="*/ 1020 w 100"/>
                  <a:gd name="T61" fmla="*/ 0 h 66"/>
                  <a:gd name="T62" fmla="*/ 569 w 100"/>
                  <a:gd name="T63" fmla="*/ 2 h 66"/>
                  <a:gd name="T64" fmla="*/ 0 w 100"/>
                  <a:gd name="T65" fmla="*/ 137 h 66"/>
                  <a:gd name="T66" fmla="*/ 6 w 100"/>
                  <a:gd name="T67" fmla="*/ 228 h 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0"/>
                  <a:gd name="T103" fmla="*/ 0 h 66"/>
                  <a:gd name="T104" fmla="*/ 100 w 100"/>
                  <a:gd name="T105" fmla="*/ 66 h 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0" h="66">
                    <a:moveTo>
                      <a:pt x="6" y="14"/>
                    </a:moveTo>
                    <a:lnTo>
                      <a:pt x="14" y="11"/>
                    </a:lnTo>
                    <a:lnTo>
                      <a:pt x="22" y="9"/>
                    </a:lnTo>
                    <a:lnTo>
                      <a:pt x="31" y="9"/>
                    </a:lnTo>
                    <a:lnTo>
                      <a:pt x="40" y="11"/>
                    </a:lnTo>
                    <a:lnTo>
                      <a:pt x="49" y="14"/>
                    </a:lnTo>
                    <a:lnTo>
                      <a:pt x="56" y="19"/>
                    </a:lnTo>
                    <a:lnTo>
                      <a:pt x="65" y="24"/>
                    </a:lnTo>
                    <a:lnTo>
                      <a:pt x="71" y="30"/>
                    </a:lnTo>
                    <a:lnTo>
                      <a:pt x="77" y="36"/>
                    </a:lnTo>
                    <a:lnTo>
                      <a:pt x="83" y="42"/>
                    </a:lnTo>
                    <a:lnTo>
                      <a:pt x="87" y="47"/>
                    </a:lnTo>
                    <a:lnTo>
                      <a:pt x="89" y="53"/>
                    </a:lnTo>
                    <a:lnTo>
                      <a:pt x="90" y="56"/>
                    </a:lnTo>
                    <a:lnTo>
                      <a:pt x="91" y="57"/>
                    </a:lnTo>
                    <a:lnTo>
                      <a:pt x="90" y="57"/>
                    </a:lnTo>
                    <a:lnTo>
                      <a:pt x="89" y="66"/>
                    </a:lnTo>
                    <a:lnTo>
                      <a:pt x="94" y="65"/>
                    </a:lnTo>
                    <a:lnTo>
                      <a:pt x="100" y="60"/>
                    </a:lnTo>
                    <a:lnTo>
                      <a:pt x="100" y="55"/>
                    </a:lnTo>
                    <a:lnTo>
                      <a:pt x="98" y="49"/>
                    </a:lnTo>
                    <a:lnTo>
                      <a:pt x="94" y="43"/>
                    </a:lnTo>
                    <a:lnTo>
                      <a:pt x="90" y="36"/>
                    </a:lnTo>
                    <a:lnTo>
                      <a:pt x="84" y="30"/>
                    </a:lnTo>
                    <a:lnTo>
                      <a:pt x="77" y="23"/>
                    </a:lnTo>
                    <a:lnTo>
                      <a:pt x="70" y="16"/>
                    </a:lnTo>
                    <a:lnTo>
                      <a:pt x="62" y="11"/>
                    </a:lnTo>
                    <a:lnTo>
                      <a:pt x="52" y="6"/>
                    </a:lnTo>
                    <a:lnTo>
                      <a:pt x="43" y="2"/>
                    </a:lnTo>
                    <a:lnTo>
                      <a:pt x="32" y="0"/>
                    </a:lnTo>
                    <a:lnTo>
                      <a:pt x="21" y="0"/>
                    </a:lnTo>
                    <a:lnTo>
                      <a:pt x="11" y="2"/>
                    </a:lnTo>
                    <a:lnTo>
                      <a:pt x="0" y="7"/>
                    </a:lnTo>
                    <a:lnTo>
                      <a:pt x="6"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94" name="Freeform 365"/>
              <p:cNvSpPr>
                <a:spLocks noChangeArrowheads="1"/>
              </p:cNvSpPr>
              <p:nvPr/>
            </p:nvSpPr>
            <p:spPr bwMode="auto">
              <a:xfrm>
                <a:off x="4169" y="4076"/>
                <a:ext cx="42" cy="48"/>
              </a:xfrm>
              <a:custGeom>
                <a:avLst/>
                <a:gdLst>
                  <a:gd name="T0" fmla="*/ 2354 w 45"/>
                  <a:gd name="T1" fmla="*/ 13011 h 49"/>
                  <a:gd name="T2" fmla="*/ 1939 w 45"/>
                  <a:gd name="T3" fmla="*/ 11744 h 49"/>
                  <a:gd name="T4" fmla="*/ 1498 w 45"/>
                  <a:gd name="T5" fmla="*/ 10050 h 49"/>
                  <a:gd name="T6" fmla="*/ 1157 w 45"/>
                  <a:gd name="T7" fmla="*/ 7929 h 49"/>
                  <a:gd name="T8" fmla="*/ 838 w 45"/>
                  <a:gd name="T9" fmla="*/ 6262 h 49"/>
                  <a:gd name="T10" fmla="*/ 648 w 45"/>
                  <a:gd name="T11" fmla="*/ 3937 h 49"/>
                  <a:gd name="T12" fmla="*/ 534 w 45"/>
                  <a:gd name="T13" fmla="*/ 2643 h 49"/>
                  <a:gd name="T14" fmla="*/ 534 w 45"/>
                  <a:gd name="T15" fmla="*/ 2459 h 49"/>
                  <a:gd name="T16" fmla="*/ 501 w 45"/>
                  <a:gd name="T17" fmla="*/ 82 h 49"/>
                  <a:gd name="T18" fmla="*/ 501 w 45"/>
                  <a:gd name="T19" fmla="*/ 2459 h 49"/>
                  <a:gd name="T20" fmla="*/ 3 w 45"/>
                  <a:gd name="T21" fmla="*/ 0 h 49"/>
                  <a:gd name="T22" fmla="*/ 1 w 45"/>
                  <a:gd name="T23" fmla="*/ 3 h 49"/>
                  <a:gd name="T24" fmla="*/ 0 w 45"/>
                  <a:gd name="T25" fmla="*/ 82 h 49"/>
                  <a:gd name="T26" fmla="*/ 0 w 45"/>
                  <a:gd name="T27" fmla="*/ 2868 h 49"/>
                  <a:gd name="T28" fmla="*/ 2 w 45"/>
                  <a:gd name="T29" fmla="*/ 3937 h 49"/>
                  <a:gd name="T30" fmla="*/ 5 w 45"/>
                  <a:gd name="T31" fmla="*/ 5807 h 49"/>
                  <a:gd name="T32" fmla="*/ 534 w 45"/>
                  <a:gd name="T33" fmla="*/ 7929 h 49"/>
                  <a:gd name="T34" fmla="*/ 787 w 45"/>
                  <a:gd name="T35" fmla="*/ 10050 h 49"/>
                  <a:gd name="T36" fmla="*/ 1235 w 45"/>
                  <a:gd name="T37" fmla="*/ 12028 h 49"/>
                  <a:gd name="T38" fmla="*/ 1704 w 45"/>
                  <a:gd name="T39" fmla="*/ 14256 h 49"/>
                  <a:gd name="T40" fmla="*/ 2115 w 45"/>
                  <a:gd name="T41" fmla="*/ 15430 h 49"/>
                  <a:gd name="T42" fmla="*/ 2354 w 45"/>
                  <a:gd name="T43" fmla="*/ 13011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
                  <a:gd name="T67" fmla="*/ 0 h 49"/>
                  <a:gd name="T68" fmla="*/ 45 w 45"/>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 h="49">
                    <a:moveTo>
                      <a:pt x="45" y="41"/>
                    </a:moveTo>
                    <a:lnTo>
                      <a:pt x="36" y="37"/>
                    </a:lnTo>
                    <a:lnTo>
                      <a:pt x="29" y="31"/>
                    </a:lnTo>
                    <a:lnTo>
                      <a:pt x="22" y="25"/>
                    </a:lnTo>
                    <a:lnTo>
                      <a:pt x="17" y="19"/>
                    </a:lnTo>
                    <a:lnTo>
                      <a:pt x="13" y="13"/>
                    </a:lnTo>
                    <a:lnTo>
                      <a:pt x="10" y="8"/>
                    </a:lnTo>
                    <a:lnTo>
                      <a:pt x="10" y="7"/>
                    </a:lnTo>
                    <a:lnTo>
                      <a:pt x="9" y="6"/>
                    </a:lnTo>
                    <a:lnTo>
                      <a:pt x="9" y="7"/>
                    </a:lnTo>
                    <a:lnTo>
                      <a:pt x="3" y="0"/>
                    </a:lnTo>
                    <a:lnTo>
                      <a:pt x="1" y="3"/>
                    </a:lnTo>
                    <a:lnTo>
                      <a:pt x="0" y="6"/>
                    </a:lnTo>
                    <a:lnTo>
                      <a:pt x="0" y="9"/>
                    </a:lnTo>
                    <a:lnTo>
                      <a:pt x="2" y="13"/>
                    </a:lnTo>
                    <a:lnTo>
                      <a:pt x="5" y="18"/>
                    </a:lnTo>
                    <a:lnTo>
                      <a:pt x="10" y="25"/>
                    </a:lnTo>
                    <a:lnTo>
                      <a:pt x="16" y="31"/>
                    </a:lnTo>
                    <a:lnTo>
                      <a:pt x="23" y="38"/>
                    </a:lnTo>
                    <a:lnTo>
                      <a:pt x="32" y="45"/>
                    </a:lnTo>
                    <a:lnTo>
                      <a:pt x="40" y="49"/>
                    </a:lnTo>
                    <a:lnTo>
                      <a:pt x="45"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95" name="Freeform 366"/>
              <p:cNvSpPr>
                <a:spLocks noChangeArrowheads="1"/>
              </p:cNvSpPr>
              <p:nvPr/>
            </p:nvSpPr>
            <p:spPr bwMode="auto">
              <a:xfrm>
                <a:off x="4210" y="4120"/>
                <a:ext cx="50" cy="14"/>
              </a:xfrm>
              <a:custGeom>
                <a:avLst/>
                <a:gdLst>
                  <a:gd name="T0" fmla="*/ 1564 w 53"/>
                  <a:gd name="T1" fmla="*/ 2383 h 18"/>
                  <a:gd name="T2" fmla="*/ 1458 w 53"/>
                  <a:gd name="T3" fmla="*/ 2146 h 18"/>
                  <a:gd name="T4" fmla="*/ 1366 w 53"/>
                  <a:gd name="T5" fmla="*/ 2146 h 18"/>
                  <a:gd name="T6" fmla="*/ 1106 w 53"/>
                  <a:gd name="T7" fmla="*/ 2146 h 18"/>
                  <a:gd name="T8" fmla="*/ 938 w 53"/>
                  <a:gd name="T9" fmla="*/ 1931 h 18"/>
                  <a:gd name="T10" fmla="*/ 746 w 53"/>
                  <a:gd name="T11" fmla="*/ 1931 h 18"/>
                  <a:gd name="T12" fmla="*/ 508 w 53"/>
                  <a:gd name="T13" fmla="*/ 1564 h 18"/>
                  <a:gd name="T14" fmla="*/ 344 w 53"/>
                  <a:gd name="T15" fmla="*/ 2 h 18"/>
                  <a:gd name="T16" fmla="*/ 5 w 53"/>
                  <a:gd name="T17" fmla="*/ 0 h 18"/>
                  <a:gd name="T18" fmla="*/ 0 w 53"/>
                  <a:gd name="T19" fmla="*/ 2146 h 18"/>
                  <a:gd name="T20" fmla="*/ 8 w 53"/>
                  <a:gd name="T21" fmla="*/ 2943 h 18"/>
                  <a:gd name="T22" fmla="*/ 455 w 53"/>
                  <a:gd name="T23" fmla="*/ 4207 h 18"/>
                  <a:gd name="T24" fmla="*/ 706 w 53"/>
                  <a:gd name="T25" fmla="*/ 4485 h 18"/>
                  <a:gd name="T26" fmla="*/ 929 w 53"/>
                  <a:gd name="T27" fmla="*/ 4675 h 18"/>
                  <a:gd name="T28" fmla="*/ 1106 w 53"/>
                  <a:gd name="T29" fmla="*/ 4675 h 18"/>
                  <a:gd name="T30" fmla="*/ 1306 w 53"/>
                  <a:gd name="T31" fmla="*/ 4675 h 18"/>
                  <a:gd name="T32" fmla="*/ 1458 w 53"/>
                  <a:gd name="T33" fmla="*/ 4984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5" y="8"/>
                    </a:lnTo>
                    <a:lnTo>
                      <a:pt x="38" y="8"/>
                    </a:lnTo>
                    <a:lnTo>
                      <a:pt x="32" y="7"/>
                    </a:lnTo>
                    <a:lnTo>
                      <a:pt x="25" y="7"/>
                    </a:lnTo>
                    <a:lnTo>
                      <a:pt x="18" y="5"/>
                    </a:lnTo>
                    <a:lnTo>
                      <a:pt x="11" y="4"/>
                    </a:lnTo>
                    <a:lnTo>
                      <a:pt x="5" y="0"/>
                    </a:lnTo>
                    <a:lnTo>
                      <a:pt x="0" y="8"/>
                    </a:lnTo>
                    <a:lnTo>
                      <a:pt x="8" y="11"/>
                    </a:lnTo>
                    <a:lnTo>
                      <a:pt x="16" y="15"/>
                    </a:lnTo>
                    <a:lnTo>
                      <a:pt x="24" y="16"/>
                    </a:lnTo>
                    <a:lnTo>
                      <a:pt x="31" y="17"/>
                    </a:lnTo>
                    <a:lnTo>
                      <a:pt x="38" y="17"/>
                    </a:lnTo>
                    <a:lnTo>
                      <a:pt x="44" y="17"/>
                    </a:lnTo>
                    <a:lnTo>
                      <a:pt x="49" y="18"/>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96" name="Freeform 367"/>
              <p:cNvSpPr>
                <a:spLocks noChangeArrowheads="1"/>
              </p:cNvSpPr>
              <p:nvPr/>
            </p:nvSpPr>
            <p:spPr bwMode="auto">
              <a:xfrm>
                <a:off x="1847" y="4074"/>
                <a:ext cx="94" cy="51"/>
              </a:xfrm>
              <a:custGeom>
                <a:avLst/>
                <a:gdLst>
                  <a:gd name="T0" fmla="*/ 6191 w 94"/>
                  <a:gd name="T1" fmla="*/ 0 h 57"/>
                  <a:gd name="T2" fmla="*/ 6436 w 94"/>
                  <a:gd name="T3" fmla="*/ 0 h 57"/>
                  <a:gd name="T4" fmla="*/ 6496 w 94"/>
                  <a:gd name="T5" fmla="*/ 2 h 57"/>
                  <a:gd name="T6" fmla="*/ 6496 w 94"/>
                  <a:gd name="T7" fmla="*/ 4 h 57"/>
                  <a:gd name="T8" fmla="*/ 6436 w 94"/>
                  <a:gd name="T9" fmla="*/ 308 h 57"/>
                  <a:gd name="T10" fmla="*/ 6191 w 94"/>
                  <a:gd name="T11" fmla="*/ 466 h 57"/>
                  <a:gd name="T12" fmla="*/ 5930 w 94"/>
                  <a:gd name="T13" fmla="*/ 699 h 57"/>
                  <a:gd name="T14" fmla="*/ 5574 w 94"/>
                  <a:gd name="T15" fmla="*/ 914 h 57"/>
                  <a:gd name="T16" fmla="*/ 5071 w 94"/>
                  <a:gd name="T17" fmla="*/ 1132 h 57"/>
                  <a:gd name="T18" fmla="*/ 4542 w 94"/>
                  <a:gd name="T19" fmla="*/ 1296 h 57"/>
                  <a:gd name="T20" fmla="*/ 4109 w 94"/>
                  <a:gd name="T21" fmla="*/ 1483 h 57"/>
                  <a:gd name="T22" fmla="*/ 3414 w 94"/>
                  <a:gd name="T23" fmla="*/ 1686 h 57"/>
                  <a:gd name="T24" fmla="*/ 2901 w 94"/>
                  <a:gd name="T25" fmla="*/ 1789 h 57"/>
                  <a:gd name="T26" fmla="*/ 2129 w 94"/>
                  <a:gd name="T27" fmla="*/ 1882 h 57"/>
                  <a:gd name="T28" fmla="*/ 1435 w 94"/>
                  <a:gd name="T29" fmla="*/ 1882 h 57"/>
                  <a:gd name="T30" fmla="*/ 822 w 94"/>
                  <a:gd name="T31" fmla="*/ 1789 h 57"/>
                  <a:gd name="T32" fmla="*/ 2 w 94"/>
                  <a:gd name="T33" fmla="*/ 1673 h 57"/>
                  <a:gd name="T34" fmla="*/ 1 w 94"/>
                  <a:gd name="T35" fmla="*/ 1588 h 57"/>
                  <a:gd name="T36" fmla="*/ 0 w 94"/>
                  <a:gd name="T37" fmla="*/ 1573 h 57"/>
                  <a:gd name="T38" fmla="*/ 1 w 94"/>
                  <a:gd name="T39" fmla="*/ 1483 h 57"/>
                  <a:gd name="T40" fmla="*/ 1 w 94"/>
                  <a:gd name="T41" fmla="*/ 1388 h 57"/>
                  <a:gd name="T42" fmla="*/ 5 w 94"/>
                  <a:gd name="T43" fmla="*/ 1277 h 57"/>
                  <a:gd name="T44" fmla="*/ 726 w 94"/>
                  <a:gd name="T45" fmla="*/ 990 h 57"/>
                  <a:gd name="T46" fmla="*/ 991 w 94"/>
                  <a:gd name="T47" fmla="*/ 808 h 57"/>
                  <a:gd name="T48" fmla="*/ 1624 w 94"/>
                  <a:gd name="T49" fmla="*/ 609 h 57"/>
                  <a:gd name="T50" fmla="*/ 2079 w 94"/>
                  <a:gd name="T51" fmla="*/ 404 h 57"/>
                  <a:gd name="T52" fmla="*/ 2665 w 94"/>
                  <a:gd name="T53" fmla="*/ 289 h 57"/>
                  <a:gd name="T54" fmla="*/ 3209 w 94"/>
                  <a:gd name="T55" fmla="*/ 4 h 57"/>
                  <a:gd name="T56" fmla="*/ 3716 w 94"/>
                  <a:gd name="T57" fmla="*/ 3 h 57"/>
                  <a:gd name="T58" fmla="*/ 4211 w 94"/>
                  <a:gd name="T59" fmla="*/ 2 h 57"/>
                  <a:gd name="T60" fmla="*/ 4651 w 94"/>
                  <a:gd name="T61" fmla="*/ 1 h 57"/>
                  <a:gd name="T62" fmla="*/ 5141 w 94"/>
                  <a:gd name="T63" fmla="*/ 1 h 57"/>
                  <a:gd name="T64" fmla="*/ 5574 w 94"/>
                  <a:gd name="T65" fmla="*/ 0 h 57"/>
                  <a:gd name="T66" fmla="*/ 5930 w 94"/>
                  <a:gd name="T67" fmla="*/ 0 h 57"/>
                  <a:gd name="T68" fmla="*/ 6191 w 94"/>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9" y="0"/>
                    </a:moveTo>
                    <a:lnTo>
                      <a:pt x="92" y="0"/>
                    </a:lnTo>
                    <a:lnTo>
                      <a:pt x="94" y="2"/>
                    </a:lnTo>
                    <a:lnTo>
                      <a:pt x="94" y="5"/>
                    </a:lnTo>
                    <a:lnTo>
                      <a:pt x="92" y="9"/>
                    </a:lnTo>
                    <a:lnTo>
                      <a:pt x="89" y="15"/>
                    </a:lnTo>
                    <a:lnTo>
                      <a:pt x="85" y="21"/>
                    </a:lnTo>
                    <a:lnTo>
                      <a:pt x="80" y="28"/>
                    </a:lnTo>
                    <a:lnTo>
                      <a:pt x="73" y="35"/>
                    </a:lnTo>
                    <a:lnTo>
                      <a:pt x="66" y="40"/>
                    </a:lnTo>
                    <a:lnTo>
                      <a:pt x="59" y="46"/>
                    </a:lnTo>
                    <a:lnTo>
                      <a:pt x="49" y="51"/>
                    </a:lnTo>
                    <a:lnTo>
                      <a:pt x="41" y="54"/>
                    </a:lnTo>
                    <a:lnTo>
                      <a:pt x="31" y="57"/>
                    </a:lnTo>
                    <a:lnTo>
                      <a:pt x="21" y="57"/>
                    </a:lnTo>
                    <a:lnTo>
                      <a:pt x="12" y="54"/>
                    </a:lnTo>
                    <a:lnTo>
                      <a:pt x="2" y="50"/>
                    </a:lnTo>
                    <a:lnTo>
                      <a:pt x="1" y="49"/>
                    </a:lnTo>
                    <a:lnTo>
                      <a:pt x="0" y="48"/>
                    </a:lnTo>
                    <a:lnTo>
                      <a:pt x="1" y="46"/>
                    </a:lnTo>
                    <a:lnTo>
                      <a:pt x="1" y="43"/>
                    </a:lnTo>
                    <a:lnTo>
                      <a:pt x="5" y="38"/>
                    </a:lnTo>
                    <a:lnTo>
                      <a:pt x="10" y="31"/>
                    </a:lnTo>
                    <a:lnTo>
                      <a:pt x="15" y="25"/>
                    </a:lnTo>
                    <a:lnTo>
                      <a:pt x="23" y="19"/>
                    </a:lnTo>
                    <a:lnTo>
                      <a:pt x="30" y="13"/>
                    </a:lnTo>
                    <a:lnTo>
                      <a:pt x="38" y="8"/>
                    </a:lnTo>
                    <a:lnTo>
                      <a:pt x="46" y="5"/>
                    </a:lnTo>
                    <a:lnTo>
                      <a:pt x="53" y="3"/>
                    </a:lnTo>
                    <a:lnTo>
                      <a:pt x="61" y="2"/>
                    </a:lnTo>
                    <a:lnTo>
                      <a:pt x="67" y="1"/>
                    </a:lnTo>
                    <a:lnTo>
                      <a:pt x="74" y="1"/>
                    </a:lnTo>
                    <a:lnTo>
                      <a:pt x="80" y="0"/>
                    </a:lnTo>
                    <a:lnTo>
                      <a:pt x="85" y="0"/>
                    </a:lnTo>
                    <a:lnTo>
                      <a:pt x="8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97" name="Freeform 368"/>
              <p:cNvSpPr>
                <a:spLocks noChangeArrowheads="1"/>
              </p:cNvSpPr>
              <p:nvPr/>
            </p:nvSpPr>
            <p:spPr bwMode="auto">
              <a:xfrm>
                <a:off x="1847" y="4071"/>
                <a:ext cx="99" cy="55"/>
              </a:xfrm>
              <a:custGeom>
                <a:avLst/>
                <a:gdLst>
                  <a:gd name="T0" fmla="*/ 0 w 100"/>
                  <a:gd name="T1" fmla="*/ 990 h 66"/>
                  <a:gd name="T2" fmla="*/ 569 w 100"/>
                  <a:gd name="T3" fmla="*/ 1122 h 66"/>
                  <a:gd name="T4" fmla="*/ 1020 w 100"/>
                  <a:gd name="T5" fmla="*/ 1143 h 66"/>
                  <a:gd name="T6" fmla="*/ 1602 w 100"/>
                  <a:gd name="T7" fmla="*/ 1143 h 66"/>
                  <a:gd name="T8" fmla="*/ 2175 w 100"/>
                  <a:gd name="T9" fmla="*/ 1122 h 66"/>
                  <a:gd name="T10" fmla="*/ 2589 w 100"/>
                  <a:gd name="T11" fmla="*/ 1062 h 66"/>
                  <a:gd name="T12" fmla="*/ 3086 w 100"/>
                  <a:gd name="T13" fmla="*/ 944 h 66"/>
                  <a:gd name="T14" fmla="*/ 3466 w 100"/>
                  <a:gd name="T15" fmla="*/ 855 h 66"/>
                  <a:gd name="T16" fmla="*/ 3893 w 100"/>
                  <a:gd name="T17" fmla="*/ 737 h 66"/>
                  <a:gd name="T18" fmla="*/ 4221 w 100"/>
                  <a:gd name="T19" fmla="*/ 631 h 66"/>
                  <a:gd name="T20" fmla="*/ 4510 w 100"/>
                  <a:gd name="T21" fmla="*/ 512 h 66"/>
                  <a:gd name="T22" fmla="*/ 4744 w 100"/>
                  <a:gd name="T23" fmla="*/ 408 h 66"/>
                  <a:gd name="T24" fmla="*/ 4912 w 100"/>
                  <a:gd name="T25" fmla="*/ 285 h 66"/>
                  <a:gd name="T26" fmla="*/ 5029 w 100"/>
                  <a:gd name="T27" fmla="*/ 183 h 66"/>
                  <a:gd name="T28" fmla="*/ 5029 w 100"/>
                  <a:gd name="T29" fmla="*/ 6 h 66"/>
                  <a:gd name="T30" fmla="*/ 4782 w 100"/>
                  <a:gd name="T31" fmla="*/ 0 h 66"/>
                  <a:gd name="T32" fmla="*/ 4474 w 100"/>
                  <a:gd name="T33" fmla="*/ 0 h 66"/>
                  <a:gd name="T34" fmla="*/ 4510 w 100"/>
                  <a:gd name="T35" fmla="*/ 161 h 66"/>
                  <a:gd name="T36" fmla="*/ 4569 w 100"/>
                  <a:gd name="T37" fmla="*/ 161 h 66"/>
                  <a:gd name="T38" fmla="*/ 4569 w 100"/>
                  <a:gd name="T39" fmla="*/ 148 h 66"/>
                  <a:gd name="T40" fmla="*/ 4569 w 100"/>
                  <a:gd name="T41" fmla="*/ 161 h 66"/>
                  <a:gd name="T42" fmla="*/ 4474 w 100"/>
                  <a:gd name="T43" fmla="*/ 211 h 66"/>
                  <a:gd name="T44" fmla="*/ 4372 w 100"/>
                  <a:gd name="T45" fmla="*/ 307 h 66"/>
                  <a:gd name="T46" fmla="*/ 4126 w 100"/>
                  <a:gd name="T47" fmla="*/ 408 h 66"/>
                  <a:gd name="T48" fmla="*/ 3893 w 100"/>
                  <a:gd name="T49" fmla="*/ 512 h 66"/>
                  <a:gd name="T50" fmla="*/ 3573 w 100"/>
                  <a:gd name="T51" fmla="*/ 631 h 66"/>
                  <a:gd name="T52" fmla="*/ 3269 w 100"/>
                  <a:gd name="T53" fmla="*/ 731 h 66"/>
                  <a:gd name="T54" fmla="*/ 2830 w 100"/>
                  <a:gd name="T55" fmla="*/ 816 h 66"/>
                  <a:gd name="T56" fmla="*/ 2442 w 100"/>
                  <a:gd name="T57" fmla="*/ 908 h 66"/>
                  <a:gd name="T58" fmla="*/ 2022 w 100"/>
                  <a:gd name="T59" fmla="*/ 944 h 66"/>
                  <a:gd name="T60" fmla="*/ 1533 w 100"/>
                  <a:gd name="T61" fmla="*/ 978 h 66"/>
                  <a:gd name="T62" fmla="*/ 1081 w 100"/>
                  <a:gd name="T63" fmla="*/ 988 h 66"/>
                  <a:gd name="T64" fmla="*/ 678 w 100"/>
                  <a:gd name="T65" fmla="*/ 944 h 66"/>
                  <a:gd name="T66" fmla="*/ 6 w 100"/>
                  <a:gd name="T67" fmla="*/ 878 h 66"/>
                  <a:gd name="T68" fmla="*/ 0 w 100"/>
                  <a:gd name="T69" fmla="*/ 99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0"/>
                  <a:gd name="T106" fmla="*/ 0 h 66"/>
                  <a:gd name="T107" fmla="*/ 100 w 100"/>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0" h="66">
                    <a:moveTo>
                      <a:pt x="0" y="58"/>
                    </a:moveTo>
                    <a:lnTo>
                      <a:pt x="11" y="64"/>
                    </a:lnTo>
                    <a:lnTo>
                      <a:pt x="21" y="66"/>
                    </a:lnTo>
                    <a:lnTo>
                      <a:pt x="32" y="66"/>
                    </a:lnTo>
                    <a:lnTo>
                      <a:pt x="43" y="64"/>
                    </a:lnTo>
                    <a:lnTo>
                      <a:pt x="52" y="61"/>
                    </a:lnTo>
                    <a:lnTo>
                      <a:pt x="62" y="55"/>
                    </a:lnTo>
                    <a:lnTo>
                      <a:pt x="70" y="50"/>
                    </a:lnTo>
                    <a:lnTo>
                      <a:pt x="78" y="43"/>
                    </a:lnTo>
                    <a:lnTo>
                      <a:pt x="84" y="36"/>
                    </a:lnTo>
                    <a:lnTo>
                      <a:pt x="90" y="30"/>
                    </a:lnTo>
                    <a:lnTo>
                      <a:pt x="94" y="23"/>
                    </a:lnTo>
                    <a:lnTo>
                      <a:pt x="98" y="17"/>
                    </a:lnTo>
                    <a:lnTo>
                      <a:pt x="100" y="11"/>
                    </a:lnTo>
                    <a:lnTo>
                      <a:pt x="100" y="6"/>
                    </a:lnTo>
                    <a:lnTo>
                      <a:pt x="95" y="0"/>
                    </a:lnTo>
                    <a:lnTo>
                      <a:pt x="89" y="0"/>
                    </a:lnTo>
                    <a:lnTo>
                      <a:pt x="90" y="9"/>
                    </a:lnTo>
                    <a:lnTo>
                      <a:pt x="91" y="9"/>
                    </a:lnTo>
                    <a:lnTo>
                      <a:pt x="91" y="8"/>
                    </a:lnTo>
                    <a:lnTo>
                      <a:pt x="91" y="9"/>
                    </a:lnTo>
                    <a:lnTo>
                      <a:pt x="89" y="13"/>
                    </a:lnTo>
                    <a:lnTo>
                      <a:pt x="87" y="18"/>
                    </a:lnTo>
                    <a:lnTo>
                      <a:pt x="83" y="23"/>
                    </a:lnTo>
                    <a:lnTo>
                      <a:pt x="78" y="30"/>
                    </a:lnTo>
                    <a:lnTo>
                      <a:pt x="71" y="36"/>
                    </a:lnTo>
                    <a:lnTo>
                      <a:pt x="65" y="42"/>
                    </a:lnTo>
                    <a:lnTo>
                      <a:pt x="56" y="47"/>
                    </a:lnTo>
                    <a:lnTo>
                      <a:pt x="49" y="52"/>
                    </a:lnTo>
                    <a:lnTo>
                      <a:pt x="40" y="55"/>
                    </a:lnTo>
                    <a:lnTo>
                      <a:pt x="31" y="56"/>
                    </a:lnTo>
                    <a:lnTo>
                      <a:pt x="22" y="57"/>
                    </a:lnTo>
                    <a:lnTo>
                      <a:pt x="14" y="55"/>
                    </a:lnTo>
                    <a:lnTo>
                      <a:pt x="6"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98" name="Freeform 369"/>
              <p:cNvSpPr>
                <a:spLocks noChangeArrowheads="1"/>
              </p:cNvSpPr>
              <p:nvPr/>
            </p:nvSpPr>
            <p:spPr bwMode="auto">
              <a:xfrm>
                <a:off x="1845" y="4078"/>
                <a:ext cx="42" cy="49"/>
              </a:xfrm>
              <a:custGeom>
                <a:avLst/>
                <a:gdLst>
                  <a:gd name="T0" fmla="*/ 2115 w 45"/>
                  <a:gd name="T1" fmla="*/ 0 h 49"/>
                  <a:gd name="T2" fmla="*/ 1704 w 45"/>
                  <a:gd name="T3" fmla="*/ 89 h 49"/>
                  <a:gd name="T4" fmla="*/ 1235 w 45"/>
                  <a:gd name="T5" fmla="*/ 3957 h 49"/>
                  <a:gd name="T6" fmla="*/ 787 w 45"/>
                  <a:gd name="T7" fmla="*/ 6303 h 49"/>
                  <a:gd name="T8" fmla="*/ 568 w 45"/>
                  <a:gd name="T9" fmla="*/ 9318 h 49"/>
                  <a:gd name="T10" fmla="*/ 5 w 45"/>
                  <a:gd name="T11" fmla="*/ 12103 h 49"/>
                  <a:gd name="T12" fmla="*/ 2 w 45"/>
                  <a:gd name="T13" fmla="*/ 13800 h 49"/>
                  <a:gd name="T14" fmla="*/ 1 w 45"/>
                  <a:gd name="T15" fmla="*/ 15288 h 49"/>
                  <a:gd name="T16" fmla="*/ 0 w 45"/>
                  <a:gd name="T17" fmla="*/ 16538 h 49"/>
                  <a:gd name="T18" fmla="*/ 1 w 45"/>
                  <a:gd name="T19" fmla="*/ 17477 h 49"/>
                  <a:gd name="T20" fmla="*/ 3 w 45"/>
                  <a:gd name="T21" fmla="*/ 18132 h 49"/>
                  <a:gd name="T22" fmla="*/ 501 w 45"/>
                  <a:gd name="T23" fmla="*/ 15492 h 49"/>
                  <a:gd name="T24" fmla="*/ 501 w 45"/>
                  <a:gd name="T25" fmla="*/ 16164 h 49"/>
                  <a:gd name="T26" fmla="*/ 534 w 45"/>
                  <a:gd name="T27" fmla="*/ 16164 h 49"/>
                  <a:gd name="T28" fmla="*/ 534 w 45"/>
                  <a:gd name="T29" fmla="*/ 15492 h 49"/>
                  <a:gd name="T30" fmla="*/ 648 w 45"/>
                  <a:gd name="T31" fmla="*/ 13244 h 49"/>
                  <a:gd name="T32" fmla="*/ 838 w 45"/>
                  <a:gd name="T33" fmla="*/ 11809 h 49"/>
                  <a:gd name="T34" fmla="*/ 1157 w 45"/>
                  <a:gd name="T35" fmla="*/ 8840 h 49"/>
                  <a:gd name="T36" fmla="*/ 1599 w 45"/>
                  <a:gd name="T37" fmla="*/ 7359 h 49"/>
                  <a:gd name="T38" fmla="*/ 1939 w 45"/>
                  <a:gd name="T39" fmla="*/ 4627 h 49"/>
                  <a:gd name="T40" fmla="*/ 2354 w 45"/>
                  <a:gd name="T41" fmla="*/ 3370 h 49"/>
                  <a:gd name="T42" fmla="*/ 2115 w 45"/>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
                  <a:gd name="T67" fmla="*/ 0 h 49"/>
                  <a:gd name="T68" fmla="*/ 45 w 45"/>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 h="49">
                    <a:moveTo>
                      <a:pt x="40" y="0"/>
                    </a:moveTo>
                    <a:lnTo>
                      <a:pt x="32" y="5"/>
                    </a:lnTo>
                    <a:lnTo>
                      <a:pt x="23" y="11"/>
                    </a:lnTo>
                    <a:lnTo>
                      <a:pt x="16" y="17"/>
                    </a:lnTo>
                    <a:lnTo>
                      <a:pt x="11" y="25"/>
                    </a:lnTo>
                    <a:lnTo>
                      <a:pt x="5" y="32"/>
                    </a:lnTo>
                    <a:lnTo>
                      <a:pt x="2" y="37"/>
                    </a:lnTo>
                    <a:lnTo>
                      <a:pt x="1" y="41"/>
                    </a:lnTo>
                    <a:lnTo>
                      <a:pt x="0" y="44"/>
                    </a:lnTo>
                    <a:lnTo>
                      <a:pt x="1" y="47"/>
                    </a:lnTo>
                    <a:lnTo>
                      <a:pt x="3" y="49"/>
                    </a:lnTo>
                    <a:lnTo>
                      <a:pt x="9" y="42"/>
                    </a:lnTo>
                    <a:lnTo>
                      <a:pt x="9" y="43"/>
                    </a:lnTo>
                    <a:lnTo>
                      <a:pt x="10" y="43"/>
                    </a:lnTo>
                    <a:lnTo>
                      <a:pt x="10" y="42"/>
                    </a:lnTo>
                    <a:lnTo>
                      <a:pt x="13" y="36"/>
                    </a:lnTo>
                    <a:lnTo>
                      <a:pt x="17" y="31"/>
                    </a:lnTo>
                    <a:lnTo>
                      <a:pt x="22" y="24"/>
                    </a:lnTo>
                    <a:lnTo>
                      <a:pt x="30" y="19"/>
                    </a:lnTo>
                    <a:lnTo>
                      <a:pt x="36" y="13"/>
                    </a:lnTo>
                    <a:lnTo>
                      <a:pt x="45"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099" name="Freeform 370"/>
              <p:cNvSpPr>
                <a:spLocks noChangeArrowheads="1"/>
              </p:cNvSpPr>
              <p:nvPr/>
            </p:nvSpPr>
            <p:spPr bwMode="auto">
              <a:xfrm>
                <a:off x="1886" y="4071"/>
                <a:ext cx="50" cy="14"/>
              </a:xfrm>
              <a:custGeom>
                <a:avLst/>
                <a:gdLst>
                  <a:gd name="T0" fmla="*/ 1539 w 53"/>
                  <a:gd name="T1" fmla="*/ 0 h 18"/>
                  <a:gd name="T2" fmla="*/ 1458 w 53"/>
                  <a:gd name="T3" fmla="*/ 0 h 18"/>
                  <a:gd name="T4" fmla="*/ 1306 w 53"/>
                  <a:gd name="T5" fmla="*/ 0 h 18"/>
                  <a:gd name="T6" fmla="*/ 1106 w 53"/>
                  <a:gd name="T7" fmla="*/ 0 h 18"/>
                  <a:gd name="T8" fmla="*/ 929 w 53"/>
                  <a:gd name="T9" fmla="*/ 1 h 18"/>
                  <a:gd name="T10" fmla="*/ 706 w 53"/>
                  <a:gd name="T11" fmla="*/ 2 h 18"/>
                  <a:gd name="T12" fmla="*/ 455 w 53"/>
                  <a:gd name="T13" fmla="*/ 2 h 18"/>
                  <a:gd name="T14" fmla="*/ 8 w 53"/>
                  <a:gd name="T15" fmla="*/ 1738 h 18"/>
                  <a:gd name="T16" fmla="*/ 0 w 53"/>
                  <a:gd name="T17" fmla="*/ 2383 h 18"/>
                  <a:gd name="T18" fmla="*/ 5 w 53"/>
                  <a:gd name="T19" fmla="*/ 4984 h 18"/>
                  <a:gd name="T20" fmla="*/ 344 w 53"/>
                  <a:gd name="T21" fmla="*/ 4037 h 18"/>
                  <a:gd name="T22" fmla="*/ 508 w 53"/>
                  <a:gd name="T23" fmla="*/ 3270 h 18"/>
                  <a:gd name="T24" fmla="*/ 746 w 53"/>
                  <a:gd name="T25" fmla="*/ 2943 h 18"/>
                  <a:gd name="T26" fmla="*/ 938 w 53"/>
                  <a:gd name="T27" fmla="*/ 2649 h 18"/>
                  <a:gd name="T28" fmla="*/ 1106 w 53"/>
                  <a:gd name="T29" fmla="*/ 2649 h 18"/>
                  <a:gd name="T30" fmla="*/ 1366 w 53"/>
                  <a:gd name="T31" fmla="*/ 2649 h 18"/>
                  <a:gd name="T32" fmla="*/ 1458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9" y="0"/>
                    </a:lnTo>
                    <a:lnTo>
                      <a:pt x="44" y="0"/>
                    </a:lnTo>
                    <a:lnTo>
                      <a:pt x="38" y="0"/>
                    </a:lnTo>
                    <a:lnTo>
                      <a:pt x="31" y="1"/>
                    </a:lnTo>
                    <a:lnTo>
                      <a:pt x="24" y="2"/>
                    </a:lnTo>
                    <a:lnTo>
                      <a:pt x="16" y="3"/>
                    </a:lnTo>
                    <a:lnTo>
                      <a:pt x="8" y="6"/>
                    </a:lnTo>
                    <a:lnTo>
                      <a:pt x="0" y="9"/>
                    </a:lnTo>
                    <a:lnTo>
                      <a:pt x="5" y="18"/>
                    </a:lnTo>
                    <a:lnTo>
                      <a:pt x="11" y="14"/>
                    </a:lnTo>
                    <a:lnTo>
                      <a:pt x="18" y="12"/>
                    </a:lnTo>
                    <a:lnTo>
                      <a:pt x="25" y="11"/>
                    </a:lnTo>
                    <a:lnTo>
                      <a:pt x="32" y="10"/>
                    </a:lnTo>
                    <a:lnTo>
                      <a:pt x="38" y="10"/>
                    </a:lnTo>
                    <a:lnTo>
                      <a:pt x="45" y="10"/>
                    </a:lnTo>
                    <a:lnTo>
                      <a:pt x="49"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00" name="Freeform 371"/>
              <p:cNvSpPr>
                <a:spLocks noChangeArrowheads="1"/>
              </p:cNvSpPr>
              <p:nvPr/>
            </p:nvSpPr>
            <p:spPr bwMode="auto">
              <a:xfrm>
                <a:off x="5166" y="4072"/>
                <a:ext cx="92" cy="51"/>
              </a:xfrm>
              <a:custGeom>
                <a:avLst/>
                <a:gdLst>
                  <a:gd name="T0" fmla="*/ 2040 w 94"/>
                  <a:gd name="T1" fmla="*/ 3306 h 58"/>
                  <a:gd name="T2" fmla="*/ 2111 w 94"/>
                  <a:gd name="T3" fmla="*/ 3306 h 58"/>
                  <a:gd name="T4" fmla="*/ 2151 w 94"/>
                  <a:gd name="T5" fmla="*/ 3197 h 58"/>
                  <a:gd name="T6" fmla="*/ 2151 w 94"/>
                  <a:gd name="T7" fmla="*/ 2954 h 58"/>
                  <a:gd name="T8" fmla="*/ 2111 w 94"/>
                  <a:gd name="T9" fmla="*/ 2710 h 58"/>
                  <a:gd name="T10" fmla="*/ 2040 w 94"/>
                  <a:gd name="T11" fmla="*/ 2375 h 58"/>
                  <a:gd name="T12" fmla="*/ 1984 w 94"/>
                  <a:gd name="T13" fmla="*/ 2088 h 58"/>
                  <a:gd name="T14" fmla="*/ 1807 w 94"/>
                  <a:gd name="T15" fmla="*/ 1705 h 58"/>
                  <a:gd name="T16" fmla="*/ 1695 w 94"/>
                  <a:gd name="T17" fmla="*/ 1271 h 58"/>
                  <a:gd name="T18" fmla="*/ 1472 w 94"/>
                  <a:gd name="T19" fmla="*/ 910 h 58"/>
                  <a:gd name="T20" fmla="*/ 1317 w 94"/>
                  <a:gd name="T21" fmla="*/ 557 h 58"/>
                  <a:gd name="T22" fmla="*/ 1136 w 94"/>
                  <a:gd name="T23" fmla="*/ 399 h 58"/>
                  <a:gd name="T24" fmla="*/ 912 w 94"/>
                  <a:gd name="T25" fmla="*/ 3 h 58"/>
                  <a:gd name="T26" fmla="*/ 716 w 94"/>
                  <a:gd name="T27" fmla="*/ 0 h 58"/>
                  <a:gd name="T28" fmla="*/ 447 w 94"/>
                  <a:gd name="T29" fmla="*/ 0 h 58"/>
                  <a:gd name="T30" fmla="*/ 282 w 94"/>
                  <a:gd name="T31" fmla="*/ 3 h 58"/>
                  <a:gd name="T32" fmla="*/ 2 w 94"/>
                  <a:gd name="T33" fmla="*/ 433 h 58"/>
                  <a:gd name="T34" fmla="*/ 1 w 94"/>
                  <a:gd name="T35" fmla="*/ 470 h 58"/>
                  <a:gd name="T36" fmla="*/ 0 w 94"/>
                  <a:gd name="T37" fmla="*/ 509 h 58"/>
                  <a:gd name="T38" fmla="*/ 1 w 94"/>
                  <a:gd name="T39" fmla="*/ 602 h 58"/>
                  <a:gd name="T40" fmla="*/ 1 w 94"/>
                  <a:gd name="T41" fmla="*/ 773 h 58"/>
                  <a:gd name="T42" fmla="*/ 4 w 94"/>
                  <a:gd name="T43" fmla="*/ 1131 h 58"/>
                  <a:gd name="T44" fmla="*/ 9 w 94"/>
                  <a:gd name="T45" fmla="*/ 1446 h 58"/>
                  <a:gd name="T46" fmla="*/ 329 w 94"/>
                  <a:gd name="T47" fmla="*/ 1794 h 58"/>
                  <a:gd name="T48" fmla="*/ 473 w 94"/>
                  <a:gd name="T49" fmla="*/ 2186 h 58"/>
                  <a:gd name="T50" fmla="*/ 702 w 94"/>
                  <a:gd name="T51" fmla="*/ 2494 h 58"/>
                  <a:gd name="T52" fmla="*/ 865 w 94"/>
                  <a:gd name="T53" fmla="*/ 2807 h 58"/>
                  <a:gd name="T54" fmla="*/ 1023 w 94"/>
                  <a:gd name="T55" fmla="*/ 2944 h 58"/>
                  <a:gd name="T56" fmla="*/ 1199 w 94"/>
                  <a:gd name="T57" fmla="*/ 3046 h 58"/>
                  <a:gd name="T58" fmla="*/ 1390 w 94"/>
                  <a:gd name="T59" fmla="*/ 3197 h 58"/>
                  <a:gd name="T60" fmla="*/ 1549 w 94"/>
                  <a:gd name="T61" fmla="*/ 3213 h 58"/>
                  <a:gd name="T62" fmla="*/ 1711 w 94"/>
                  <a:gd name="T63" fmla="*/ 3213 h 58"/>
                  <a:gd name="T64" fmla="*/ 1807 w 94"/>
                  <a:gd name="T65" fmla="*/ 3213 h 58"/>
                  <a:gd name="T66" fmla="*/ 1984 w 94"/>
                  <a:gd name="T67" fmla="*/ 3213 h 58"/>
                  <a:gd name="T68" fmla="*/ 2040 w 94"/>
                  <a:gd name="T69" fmla="*/ 3306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8"/>
                  <a:gd name="T107" fmla="*/ 94 w 94"/>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8">
                    <a:moveTo>
                      <a:pt x="89" y="58"/>
                    </a:moveTo>
                    <a:lnTo>
                      <a:pt x="92" y="58"/>
                    </a:lnTo>
                    <a:lnTo>
                      <a:pt x="94" y="55"/>
                    </a:lnTo>
                    <a:lnTo>
                      <a:pt x="94" y="52"/>
                    </a:lnTo>
                    <a:lnTo>
                      <a:pt x="92" y="47"/>
                    </a:lnTo>
                    <a:lnTo>
                      <a:pt x="89" y="41"/>
                    </a:lnTo>
                    <a:lnTo>
                      <a:pt x="85" y="36"/>
                    </a:lnTo>
                    <a:lnTo>
                      <a:pt x="79" y="29"/>
                    </a:lnTo>
                    <a:lnTo>
                      <a:pt x="73" y="22"/>
                    </a:lnTo>
                    <a:lnTo>
                      <a:pt x="65" y="16"/>
                    </a:lnTo>
                    <a:lnTo>
                      <a:pt x="58" y="10"/>
                    </a:lnTo>
                    <a:lnTo>
                      <a:pt x="49" y="6"/>
                    </a:lnTo>
                    <a:lnTo>
                      <a:pt x="40" y="3"/>
                    </a:lnTo>
                    <a:lnTo>
                      <a:pt x="31" y="0"/>
                    </a:lnTo>
                    <a:lnTo>
                      <a:pt x="21" y="0"/>
                    </a:lnTo>
                    <a:lnTo>
                      <a:pt x="12" y="3"/>
                    </a:lnTo>
                    <a:lnTo>
                      <a:pt x="2" y="7"/>
                    </a:lnTo>
                    <a:lnTo>
                      <a:pt x="1" y="8"/>
                    </a:lnTo>
                    <a:lnTo>
                      <a:pt x="0" y="9"/>
                    </a:lnTo>
                    <a:lnTo>
                      <a:pt x="1" y="11"/>
                    </a:lnTo>
                    <a:lnTo>
                      <a:pt x="1" y="14"/>
                    </a:lnTo>
                    <a:lnTo>
                      <a:pt x="4" y="19"/>
                    </a:lnTo>
                    <a:lnTo>
                      <a:pt x="9" y="25"/>
                    </a:lnTo>
                    <a:lnTo>
                      <a:pt x="15" y="31"/>
                    </a:lnTo>
                    <a:lnTo>
                      <a:pt x="22" y="38"/>
                    </a:lnTo>
                    <a:lnTo>
                      <a:pt x="30" y="43"/>
                    </a:lnTo>
                    <a:lnTo>
                      <a:pt x="38" y="49"/>
                    </a:lnTo>
                    <a:lnTo>
                      <a:pt x="45" y="51"/>
                    </a:lnTo>
                    <a:lnTo>
                      <a:pt x="53" y="53"/>
                    </a:lnTo>
                    <a:lnTo>
                      <a:pt x="60" y="55"/>
                    </a:lnTo>
                    <a:lnTo>
                      <a:pt x="68" y="56"/>
                    </a:lnTo>
                    <a:lnTo>
                      <a:pt x="74" y="56"/>
                    </a:lnTo>
                    <a:lnTo>
                      <a:pt x="79" y="56"/>
                    </a:lnTo>
                    <a:lnTo>
                      <a:pt x="85" y="56"/>
                    </a:lnTo>
                    <a:lnTo>
                      <a:pt x="89" y="58"/>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01" name="Freeform 372"/>
              <p:cNvSpPr>
                <a:spLocks noChangeArrowheads="1"/>
              </p:cNvSpPr>
              <p:nvPr/>
            </p:nvSpPr>
            <p:spPr bwMode="auto">
              <a:xfrm>
                <a:off x="5165" y="4067"/>
                <a:ext cx="99" cy="55"/>
              </a:xfrm>
              <a:custGeom>
                <a:avLst/>
                <a:gdLst>
                  <a:gd name="T0" fmla="*/ 5 w 99"/>
                  <a:gd name="T1" fmla="*/ 228 h 66"/>
                  <a:gd name="T2" fmla="*/ 759 w 99"/>
                  <a:gd name="T3" fmla="*/ 183 h 66"/>
                  <a:gd name="T4" fmla="*/ 1215 w 99"/>
                  <a:gd name="T5" fmla="*/ 161 h 66"/>
                  <a:gd name="T6" fmla="*/ 1727 w 99"/>
                  <a:gd name="T7" fmla="*/ 161 h 66"/>
                  <a:gd name="T8" fmla="*/ 2254 w 99"/>
                  <a:gd name="T9" fmla="*/ 183 h 66"/>
                  <a:gd name="T10" fmla="*/ 2692 w 99"/>
                  <a:gd name="T11" fmla="*/ 228 h 66"/>
                  <a:gd name="T12" fmla="*/ 3160 w 99"/>
                  <a:gd name="T13" fmla="*/ 331 h 66"/>
                  <a:gd name="T14" fmla="*/ 3612 w 99"/>
                  <a:gd name="T15" fmla="*/ 410 h 66"/>
                  <a:gd name="T16" fmla="*/ 3999 w 99"/>
                  <a:gd name="T17" fmla="*/ 512 h 66"/>
                  <a:gd name="T18" fmla="*/ 4358 w 99"/>
                  <a:gd name="T19" fmla="*/ 631 h 66"/>
                  <a:gd name="T20" fmla="*/ 4623 w 99"/>
                  <a:gd name="T21" fmla="*/ 731 h 66"/>
                  <a:gd name="T22" fmla="*/ 4903 w 99"/>
                  <a:gd name="T23" fmla="*/ 816 h 66"/>
                  <a:gd name="T24" fmla="*/ 5056 w 99"/>
                  <a:gd name="T25" fmla="*/ 918 h 66"/>
                  <a:gd name="T26" fmla="*/ 5141 w 99"/>
                  <a:gd name="T27" fmla="*/ 978 h 66"/>
                  <a:gd name="T28" fmla="*/ 5141 w 99"/>
                  <a:gd name="T29" fmla="*/ 988 h 66"/>
                  <a:gd name="T30" fmla="*/ 5059 w 99"/>
                  <a:gd name="T31" fmla="*/ 988 h 66"/>
                  <a:gd name="T32" fmla="*/ 5056 w 99"/>
                  <a:gd name="T33" fmla="*/ 1143 h 66"/>
                  <a:gd name="T34" fmla="*/ 5366 w 99"/>
                  <a:gd name="T35" fmla="*/ 1133 h 66"/>
                  <a:gd name="T36" fmla="*/ 5601 w 99"/>
                  <a:gd name="T37" fmla="*/ 1053 h 66"/>
                  <a:gd name="T38" fmla="*/ 5601 w 99"/>
                  <a:gd name="T39" fmla="*/ 944 h 66"/>
                  <a:gd name="T40" fmla="*/ 5453 w 99"/>
                  <a:gd name="T41" fmla="*/ 853 h 66"/>
                  <a:gd name="T42" fmla="*/ 5363 w 99"/>
                  <a:gd name="T43" fmla="*/ 737 h 66"/>
                  <a:gd name="T44" fmla="*/ 5059 w 99"/>
                  <a:gd name="T45" fmla="*/ 631 h 66"/>
                  <a:gd name="T46" fmla="*/ 4694 w 99"/>
                  <a:gd name="T47" fmla="*/ 512 h 66"/>
                  <a:gd name="T48" fmla="*/ 4358 w 99"/>
                  <a:gd name="T49" fmla="*/ 408 h 66"/>
                  <a:gd name="T50" fmla="*/ 3935 w 99"/>
                  <a:gd name="T51" fmla="*/ 265 h 66"/>
                  <a:gd name="T52" fmla="*/ 3443 w 99"/>
                  <a:gd name="T53" fmla="*/ 183 h 66"/>
                  <a:gd name="T54" fmla="*/ 2932 w 99"/>
                  <a:gd name="T55" fmla="*/ 6 h 66"/>
                  <a:gd name="T56" fmla="*/ 2391 w 99"/>
                  <a:gd name="T57" fmla="*/ 2 h 66"/>
                  <a:gd name="T58" fmla="*/ 1781 w 99"/>
                  <a:gd name="T59" fmla="*/ 0 h 66"/>
                  <a:gd name="T60" fmla="*/ 1146 w 99"/>
                  <a:gd name="T61" fmla="*/ 0 h 66"/>
                  <a:gd name="T62" fmla="*/ 601 w 99"/>
                  <a:gd name="T63" fmla="*/ 2 h 66"/>
                  <a:gd name="T64" fmla="*/ 0 w 99"/>
                  <a:gd name="T65" fmla="*/ 137 h 66"/>
                  <a:gd name="T66" fmla="*/ 5 w 99"/>
                  <a:gd name="T67" fmla="*/ 228 h 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9"/>
                  <a:gd name="T103" fmla="*/ 0 h 66"/>
                  <a:gd name="T104" fmla="*/ 99 w 99"/>
                  <a:gd name="T105" fmla="*/ 66 h 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9" h="66">
                    <a:moveTo>
                      <a:pt x="5" y="14"/>
                    </a:moveTo>
                    <a:lnTo>
                      <a:pt x="14" y="11"/>
                    </a:lnTo>
                    <a:lnTo>
                      <a:pt x="22" y="9"/>
                    </a:lnTo>
                    <a:lnTo>
                      <a:pt x="31" y="9"/>
                    </a:lnTo>
                    <a:lnTo>
                      <a:pt x="40" y="11"/>
                    </a:lnTo>
                    <a:lnTo>
                      <a:pt x="48" y="14"/>
                    </a:lnTo>
                    <a:lnTo>
                      <a:pt x="56" y="19"/>
                    </a:lnTo>
                    <a:lnTo>
                      <a:pt x="64" y="24"/>
                    </a:lnTo>
                    <a:lnTo>
                      <a:pt x="71" y="30"/>
                    </a:lnTo>
                    <a:lnTo>
                      <a:pt x="77" y="36"/>
                    </a:lnTo>
                    <a:lnTo>
                      <a:pt x="82" y="42"/>
                    </a:lnTo>
                    <a:lnTo>
                      <a:pt x="87" y="47"/>
                    </a:lnTo>
                    <a:lnTo>
                      <a:pt x="89" y="53"/>
                    </a:lnTo>
                    <a:lnTo>
                      <a:pt x="91" y="56"/>
                    </a:lnTo>
                    <a:lnTo>
                      <a:pt x="91" y="57"/>
                    </a:lnTo>
                    <a:lnTo>
                      <a:pt x="90" y="57"/>
                    </a:lnTo>
                    <a:lnTo>
                      <a:pt x="89" y="66"/>
                    </a:lnTo>
                    <a:lnTo>
                      <a:pt x="95" y="65"/>
                    </a:lnTo>
                    <a:lnTo>
                      <a:pt x="99" y="60"/>
                    </a:lnTo>
                    <a:lnTo>
                      <a:pt x="99" y="55"/>
                    </a:lnTo>
                    <a:lnTo>
                      <a:pt x="97" y="49"/>
                    </a:lnTo>
                    <a:lnTo>
                      <a:pt x="94" y="43"/>
                    </a:lnTo>
                    <a:lnTo>
                      <a:pt x="90" y="36"/>
                    </a:lnTo>
                    <a:lnTo>
                      <a:pt x="83" y="30"/>
                    </a:lnTo>
                    <a:lnTo>
                      <a:pt x="77" y="23"/>
                    </a:lnTo>
                    <a:lnTo>
                      <a:pt x="70" y="16"/>
                    </a:lnTo>
                    <a:lnTo>
                      <a:pt x="61" y="11"/>
                    </a:lnTo>
                    <a:lnTo>
                      <a:pt x="52" y="6"/>
                    </a:lnTo>
                    <a:lnTo>
                      <a:pt x="42" y="2"/>
                    </a:lnTo>
                    <a:lnTo>
                      <a:pt x="32" y="0"/>
                    </a:lnTo>
                    <a:lnTo>
                      <a:pt x="21" y="0"/>
                    </a:lnTo>
                    <a:lnTo>
                      <a:pt x="10" y="2"/>
                    </a:lnTo>
                    <a:lnTo>
                      <a:pt x="0" y="7"/>
                    </a:lnTo>
                    <a:lnTo>
                      <a:pt x="5"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02" name="Freeform 373"/>
              <p:cNvSpPr>
                <a:spLocks noChangeArrowheads="1"/>
              </p:cNvSpPr>
              <p:nvPr/>
            </p:nvSpPr>
            <p:spPr bwMode="auto">
              <a:xfrm>
                <a:off x="5161" y="4076"/>
                <a:ext cx="41" cy="48"/>
              </a:xfrm>
              <a:custGeom>
                <a:avLst/>
                <a:gdLst>
                  <a:gd name="T0" fmla="*/ 2562 w 44"/>
                  <a:gd name="T1" fmla="*/ 13011 h 49"/>
                  <a:gd name="T2" fmla="*/ 2102 w 44"/>
                  <a:gd name="T3" fmla="*/ 11744 h 49"/>
                  <a:gd name="T4" fmla="*/ 1666 w 44"/>
                  <a:gd name="T5" fmla="*/ 10050 h 49"/>
                  <a:gd name="T6" fmla="*/ 1323 w 44"/>
                  <a:gd name="T7" fmla="*/ 7929 h 49"/>
                  <a:gd name="T8" fmla="*/ 953 w 44"/>
                  <a:gd name="T9" fmla="*/ 6262 h 49"/>
                  <a:gd name="T10" fmla="*/ 685 w 44"/>
                  <a:gd name="T11" fmla="*/ 3937 h 49"/>
                  <a:gd name="T12" fmla="*/ 562 w 44"/>
                  <a:gd name="T13" fmla="*/ 2643 h 49"/>
                  <a:gd name="T14" fmla="*/ 562 w 44"/>
                  <a:gd name="T15" fmla="*/ 2459 h 49"/>
                  <a:gd name="T16" fmla="*/ 526 w 44"/>
                  <a:gd name="T17" fmla="*/ 82 h 49"/>
                  <a:gd name="T18" fmla="*/ 526 w 44"/>
                  <a:gd name="T19" fmla="*/ 2459 h 49"/>
                  <a:gd name="T20" fmla="*/ 3 w 44"/>
                  <a:gd name="T21" fmla="*/ 0 h 49"/>
                  <a:gd name="T22" fmla="*/ 1 w 44"/>
                  <a:gd name="T23" fmla="*/ 3 h 49"/>
                  <a:gd name="T24" fmla="*/ 0 w 44"/>
                  <a:gd name="T25" fmla="*/ 82 h 49"/>
                  <a:gd name="T26" fmla="*/ 1 w 44"/>
                  <a:gd name="T27" fmla="*/ 2868 h 49"/>
                  <a:gd name="T28" fmla="*/ 2 w 44"/>
                  <a:gd name="T29" fmla="*/ 3937 h 49"/>
                  <a:gd name="T30" fmla="*/ 5 w 44"/>
                  <a:gd name="T31" fmla="*/ 5807 h 49"/>
                  <a:gd name="T32" fmla="*/ 601 w 44"/>
                  <a:gd name="T33" fmla="*/ 7929 h 49"/>
                  <a:gd name="T34" fmla="*/ 891 w 44"/>
                  <a:gd name="T35" fmla="*/ 10050 h 49"/>
                  <a:gd name="T36" fmla="*/ 1367 w 44"/>
                  <a:gd name="T37" fmla="*/ 12028 h 49"/>
                  <a:gd name="T38" fmla="*/ 1780 w 44"/>
                  <a:gd name="T39" fmla="*/ 14256 h 49"/>
                  <a:gd name="T40" fmla="*/ 2318 w 44"/>
                  <a:gd name="T41" fmla="*/ 15430 h 49"/>
                  <a:gd name="T42" fmla="*/ 2562 w 44"/>
                  <a:gd name="T43" fmla="*/ 13011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
                  <a:gd name="T67" fmla="*/ 0 h 49"/>
                  <a:gd name="T68" fmla="*/ 44 w 44"/>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 h="49">
                    <a:moveTo>
                      <a:pt x="44" y="41"/>
                    </a:moveTo>
                    <a:lnTo>
                      <a:pt x="36" y="37"/>
                    </a:lnTo>
                    <a:lnTo>
                      <a:pt x="29" y="31"/>
                    </a:lnTo>
                    <a:lnTo>
                      <a:pt x="22" y="25"/>
                    </a:lnTo>
                    <a:lnTo>
                      <a:pt x="17" y="19"/>
                    </a:lnTo>
                    <a:lnTo>
                      <a:pt x="12" y="13"/>
                    </a:lnTo>
                    <a:lnTo>
                      <a:pt x="9" y="8"/>
                    </a:lnTo>
                    <a:lnTo>
                      <a:pt x="9" y="7"/>
                    </a:lnTo>
                    <a:lnTo>
                      <a:pt x="8" y="6"/>
                    </a:lnTo>
                    <a:lnTo>
                      <a:pt x="8" y="7"/>
                    </a:lnTo>
                    <a:lnTo>
                      <a:pt x="3" y="0"/>
                    </a:lnTo>
                    <a:lnTo>
                      <a:pt x="1" y="3"/>
                    </a:lnTo>
                    <a:lnTo>
                      <a:pt x="0" y="6"/>
                    </a:lnTo>
                    <a:lnTo>
                      <a:pt x="1" y="9"/>
                    </a:lnTo>
                    <a:lnTo>
                      <a:pt x="2" y="13"/>
                    </a:lnTo>
                    <a:lnTo>
                      <a:pt x="5" y="18"/>
                    </a:lnTo>
                    <a:lnTo>
                      <a:pt x="10" y="25"/>
                    </a:lnTo>
                    <a:lnTo>
                      <a:pt x="16" y="31"/>
                    </a:lnTo>
                    <a:lnTo>
                      <a:pt x="23" y="38"/>
                    </a:lnTo>
                    <a:lnTo>
                      <a:pt x="31" y="45"/>
                    </a:lnTo>
                    <a:lnTo>
                      <a:pt x="40" y="49"/>
                    </a:lnTo>
                    <a:lnTo>
                      <a:pt x="44"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03" name="Freeform 374"/>
              <p:cNvSpPr>
                <a:spLocks noChangeArrowheads="1"/>
              </p:cNvSpPr>
              <p:nvPr/>
            </p:nvSpPr>
            <p:spPr bwMode="auto">
              <a:xfrm>
                <a:off x="5204" y="4120"/>
                <a:ext cx="50" cy="14"/>
              </a:xfrm>
              <a:custGeom>
                <a:avLst/>
                <a:gdLst>
                  <a:gd name="T0" fmla="*/ 1564 w 53"/>
                  <a:gd name="T1" fmla="*/ 2383 h 18"/>
                  <a:gd name="T2" fmla="*/ 1458 w 53"/>
                  <a:gd name="T3" fmla="*/ 2146 h 18"/>
                  <a:gd name="T4" fmla="*/ 1306 w 53"/>
                  <a:gd name="T5" fmla="*/ 2146 h 18"/>
                  <a:gd name="T6" fmla="*/ 1106 w 53"/>
                  <a:gd name="T7" fmla="*/ 2146 h 18"/>
                  <a:gd name="T8" fmla="*/ 938 w 53"/>
                  <a:gd name="T9" fmla="*/ 1931 h 18"/>
                  <a:gd name="T10" fmla="*/ 706 w 53"/>
                  <a:gd name="T11" fmla="*/ 1931 h 18"/>
                  <a:gd name="T12" fmla="*/ 508 w 53"/>
                  <a:gd name="T13" fmla="*/ 1564 h 18"/>
                  <a:gd name="T14" fmla="*/ 325 w 53"/>
                  <a:gd name="T15" fmla="*/ 2 h 18"/>
                  <a:gd name="T16" fmla="*/ 4 w 53"/>
                  <a:gd name="T17" fmla="*/ 0 h 18"/>
                  <a:gd name="T18" fmla="*/ 0 w 53"/>
                  <a:gd name="T19" fmla="*/ 2146 h 18"/>
                  <a:gd name="T20" fmla="*/ 7 w 53"/>
                  <a:gd name="T21" fmla="*/ 2943 h 18"/>
                  <a:gd name="T22" fmla="*/ 455 w 53"/>
                  <a:gd name="T23" fmla="*/ 4207 h 18"/>
                  <a:gd name="T24" fmla="*/ 667 w 53"/>
                  <a:gd name="T25" fmla="*/ 4485 h 18"/>
                  <a:gd name="T26" fmla="*/ 929 w 53"/>
                  <a:gd name="T27" fmla="*/ 4675 h 18"/>
                  <a:gd name="T28" fmla="*/ 1106 w 53"/>
                  <a:gd name="T29" fmla="*/ 4675 h 18"/>
                  <a:gd name="T30" fmla="*/ 1293 w 53"/>
                  <a:gd name="T31" fmla="*/ 4675 h 18"/>
                  <a:gd name="T32" fmla="*/ 1458 w 53"/>
                  <a:gd name="T33" fmla="*/ 4984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4" y="8"/>
                    </a:lnTo>
                    <a:lnTo>
                      <a:pt x="38" y="8"/>
                    </a:lnTo>
                    <a:lnTo>
                      <a:pt x="32" y="7"/>
                    </a:lnTo>
                    <a:lnTo>
                      <a:pt x="24" y="7"/>
                    </a:lnTo>
                    <a:lnTo>
                      <a:pt x="18" y="5"/>
                    </a:lnTo>
                    <a:lnTo>
                      <a:pt x="10" y="4"/>
                    </a:lnTo>
                    <a:lnTo>
                      <a:pt x="4" y="0"/>
                    </a:lnTo>
                    <a:lnTo>
                      <a:pt x="0" y="8"/>
                    </a:lnTo>
                    <a:lnTo>
                      <a:pt x="7" y="11"/>
                    </a:lnTo>
                    <a:lnTo>
                      <a:pt x="16" y="15"/>
                    </a:lnTo>
                    <a:lnTo>
                      <a:pt x="23" y="16"/>
                    </a:lnTo>
                    <a:lnTo>
                      <a:pt x="31" y="17"/>
                    </a:lnTo>
                    <a:lnTo>
                      <a:pt x="38" y="17"/>
                    </a:lnTo>
                    <a:lnTo>
                      <a:pt x="43" y="17"/>
                    </a:lnTo>
                    <a:lnTo>
                      <a:pt x="49" y="18"/>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04" name="Freeform 375"/>
              <p:cNvSpPr>
                <a:spLocks noChangeArrowheads="1"/>
              </p:cNvSpPr>
              <p:nvPr/>
            </p:nvSpPr>
            <p:spPr bwMode="auto">
              <a:xfrm>
                <a:off x="637" y="4072"/>
                <a:ext cx="92" cy="51"/>
              </a:xfrm>
              <a:custGeom>
                <a:avLst/>
                <a:gdLst>
                  <a:gd name="T0" fmla="*/ 4501 w 93"/>
                  <a:gd name="T1" fmla="*/ 0 h 58"/>
                  <a:gd name="T2" fmla="*/ 4695 w 93"/>
                  <a:gd name="T3" fmla="*/ 0 h 58"/>
                  <a:gd name="T4" fmla="*/ 4741 w 93"/>
                  <a:gd name="T5" fmla="*/ 3 h 58"/>
                  <a:gd name="T6" fmla="*/ 4741 w 93"/>
                  <a:gd name="T7" fmla="*/ 399 h 58"/>
                  <a:gd name="T8" fmla="*/ 4695 w 93"/>
                  <a:gd name="T9" fmla="*/ 557 h 58"/>
                  <a:gd name="T10" fmla="*/ 4547 w 93"/>
                  <a:gd name="T11" fmla="*/ 987 h 58"/>
                  <a:gd name="T12" fmla="*/ 4348 w 93"/>
                  <a:gd name="T13" fmla="*/ 1271 h 58"/>
                  <a:gd name="T14" fmla="*/ 4085 w 93"/>
                  <a:gd name="T15" fmla="*/ 1705 h 58"/>
                  <a:gd name="T16" fmla="*/ 3738 w 93"/>
                  <a:gd name="T17" fmla="*/ 2088 h 58"/>
                  <a:gd name="T18" fmla="*/ 3387 w 93"/>
                  <a:gd name="T19" fmla="*/ 2459 h 58"/>
                  <a:gd name="T20" fmla="*/ 2901 w 93"/>
                  <a:gd name="T21" fmla="*/ 2722 h 58"/>
                  <a:gd name="T22" fmla="*/ 2509 w 93"/>
                  <a:gd name="T23" fmla="*/ 2954 h 58"/>
                  <a:gd name="T24" fmla="*/ 2079 w 93"/>
                  <a:gd name="T25" fmla="*/ 3197 h 58"/>
                  <a:gd name="T26" fmla="*/ 1521 w 93"/>
                  <a:gd name="T27" fmla="*/ 3306 h 58"/>
                  <a:gd name="T28" fmla="*/ 980 w 93"/>
                  <a:gd name="T29" fmla="*/ 3306 h 58"/>
                  <a:gd name="T30" fmla="*/ 570 w 93"/>
                  <a:gd name="T31" fmla="*/ 3197 h 58"/>
                  <a:gd name="T32" fmla="*/ 1 w 93"/>
                  <a:gd name="T33" fmla="*/ 2944 h 58"/>
                  <a:gd name="T34" fmla="*/ 0 w 93"/>
                  <a:gd name="T35" fmla="*/ 2903 h 58"/>
                  <a:gd name="T36" fmla="*/ 0 w 93"/>
                  <a:gd name="T37" fmla="*/ 2807 h 58"/>
                  <a:gd name="T38" fmla="*/ 0 w 93"/>
                  <a:gd name="T39" fmla="*/ 2710 h 58"/>
                  <a:gd name="T40" fmla="*/ 1 w 93"/>
                  <a:gd name="T41" fmla="*/ 2507 h 58"/>
                  <a:gd name="T42" fmla="*/ 5 w 93"/>
                  <a:gd name="T43" fmla="*/ 2267 h 58"/>
                  <a:gd name="T44" fmla="*/ 496 w 93"/>
                  <a:gd name="T45" fmla="*/ 1852 h 58"/>
                  <a:gd name="T46" fmla="*/ 723 w 93"/>
                  <a:gd name="T47" fmla="*/ 1496 h 58"/>
                  <a:gd name="T48" fmla="*/ 1184 w 93"/>
                  <a:gd name="T49" fmla="*/ 1167 h 58"/>
                  <a:gd name="T50" fmla="*/ 1521 w 93"/>
                  <a:gd name="T51" fmla="*/ 773 h 58"/>
                  <a:gd name="T52" fmla="*/ 1874 w 93"/>
                  <a:gd name="T53" fmla="*/ 509 h 58"/>
                  <a:gd name="T54" fmla="*/ 2260 w 93"/>
                  <a:gd name="T55" fmla="*/ 399 h 58"/>
                  <a:gd name="T56" fmla="*/ 2667 w 93"/>
                  <a:gd name="T57" fmla="*/ 4 h 58"/>
                  <a:gd name="T58" fmla="*/ 3059 w 93"/>
                  <a:gd name="T59" fmla="*/ 3 h 58"/>
                  <a:gd name="T60" fmla="*/ 3436 w 93"/>
                  <a:gd name="T61" fmla="*/ 2 h 58"/>
                  <a:gd name="T62" fmla="*/ 3738 w 93"/>
                  <a:gd name="T63" fmla="*/ 2 h 58"/>
                  <a:gd name="T64" fmla="*/ 4085 w 93"/>
                  <a:gd name="T65" fmla="*/ 0 h 58"/>
                  <a:gd name="T66" fmla="*/ 4348 w 93"/>
                  <a:gd name="T67" fmla="*/ 0 h 58"/>
                  <a:gd name="T68" fmla="*/ 4501 w 93"/>
                  <a:gd name="T69" fmla="*/ 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8"/>
                  <a:gd name="T107" fmla="*/ 93 w 9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8">
                    <a:moveTo>
                      <a:pt x="88" y="0"/>
                    </a:moveTo>
                    <a:lnTo>
                      <a:pt x="92" y="0"/>
                    </a:lnTo>
                    <a:lnTo>
                      <a:pt x="93" y="3"/>
                    </a:lnTo>
                    <a:lnTo>
                      <a:pt x="93" y="6"/>
                    </a:lnTo>
                    <a:lnTo>
                      <a:pt x="92" y="10"/>
                    </a:lnTo>
                    <a:lnTo>
                      <a:pt x="89" y="17"/>
                    </a:lnTo>
                    <a:lnTo>
                      <a:pt x="85" y="22"/>
                    </a:lnTo>
                    <a:lnTo>
                      <a:pt x="80" y="29"/>
                    </a:lnTo>
                    <a:lnTo>
                      <a:pt x="73" y="36"/>
                    </a:lnTo>
                    <a:lnTo>
                      <a:pt x="66" y="42"/>
                    </a:lnTo>
                    <a:lnTo>
                      <a:pt x="57" y="48"/>
                    </a:lnTo>
                    <a:lnTo>
                      <a:pt x="49" y="52"/>
                    </a:lnTo>
                    <a:lnTo>
                      <a:pt x="40" y="55"/>
                    </a:lnTo>
                    <a:lnTo>
                      <a:pt x="30" y="58"/>
                    </a:lnTo>
                    <a:lnTo>
                      <a:pt x="20" y="58"/>
                    </a:lnTo>
                    <a:lnTo>
                      <a:pt x="11" y="55"/>
                    </a:lnTo>
                    <a:lnTo>
                      <a:pt x="1" y="51"/>
                    </a:lnTo>
                    <a:lnTo>
                      <a:pt x="0" y="50"/>
                    </a:lnTo>
                    <a:lnTo>
                      <a:pt x="0" y="49"/>
                    </a:lnTo>
                    <a:lnTo>
                      <a:pt x="0" y="47"/>
                    </a:lnTo>
                    <a:lnTo>
                      <a:pt x="1" y="44"/>
                    </a:lnTo>
                    <a:lnTo>
                      <a:pt x="5" y="39"/>
                    </a:lnTo>
                    <a:lnTo>
                      <a:pt x="9" y="32"/>
                    </a:lnTo>
                    <a:lnTo>
                      <a:pt x="15" y="26"/>
                    </a:lnTo>
                    <a:lnTo>
                      <a:pt x="23" y="20"/>
                    </a:lnTo>
                    <a:lnTo>
                      <a:pt x="30" y="14"/>
                    </a:lnTo>
                    <a:lnTo>
                      <a:pt x="37" y="9"/>
                    </a:lnTo>
                    <a:lnTo>
                      <a:pt x="45" y="6"/>
                    </a:lnTo>
                    <a:lnTo>
                      <a:pt x="52" y="4"/>
                    </a:lnTo>
                    <a:lnTo>
                      <a:pt x="60" y="3"/>
                    </a:lnTo>
                    <a:lnTo>
                      <a:pt x="67" y="2"/>
                    </a:lnTo>
                    <a:lnTo>
                      <a:pt x="73" y="2"/>
                    </a:lnTo>
                    <a:lnTo>
                      <a:pt x="80" y="0"/>
                    </a:lnTo>
                    <a:lnTo>
                      <a:pt x="85"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05" name="Freeform 376"/>
              <p:cNvSpPr>
                <a:spLocks noChangeArrowheads="1"/>
              </p:cNvSpPr>
              <p:nvPr/>
            </p:nvSpPr>
            <p:spPr bwMode="auto">
              <a:xfrm>
                <a:off x="636" y="4067"/>
                <a:ext cx="99" cy="55"/>
              </a:xfrm>
              <a:custGeom>
                <a:avLst/>
                <a:gdLst>
                  <a:gd name="T0" fmla="*/ 0 w 99"/>
                  <a:gd name="T1" fmla="*/ 1016 h 66"/>
                  <a:gd name="T2" fmla="*/ 637 w 99"/>
                  <a:gd name="T3" fmla="*/ 1122 h 66"/>
                  <a:gd name="T4" fmla="*/ 1146 w 99"/>
                  <a:gd name="T5" fmla="*/ 1143 h 66"/>
                  <a:gd name="T6" fmla="*/ 1781 w 99"/>
                  <a:gd name="T7" fmla="*/ 1143 h 66"/>
                  <a:gd name="T8" fmla="*/ 2458 w 99"/>
                  <a:gd name="T9" fmla="*/ 1122 h 66"/>
                  <a:gd name="T10" fmla="*/ 2932 w 99"/>
                  <a:gd name="T11" fmla="*/ 1053 h 66"/>
                  <a:gd name="T12" fmla="*/ 3443 w 99"/>
                  <a:gd name="T13" fmla="*/ 944 h 66"/>
                  <a:gd name="T14" fmla="*/ 3874 w 99"/>
                  <a:gd name="T15" fmla="*/ 853 h 66"/>
                  <a:gd name="T16" fmla="*/ 4426 w 99"/>
                  <a:gd name="T17" fmla="*/ 737 h 66"/>
                  <a:gd name="T18" fmla="*/ 4767 w 99"/>
                  <a:gd name="T19" fmla="*/ 631 h 66"/>
                  <a:gd name="T20" fmla="*/ 5056 w 99"/>
                  <a:gd name="T21" fmla="*/ 512 h 66"/>
                  <a:gd name="T22" fmla="*/ 5363 w 99"/>
                  <a:gd name="T23" fmla="*/ 408 h 66"/>
                  <a:gd name="T24" fmla="*/ 5515 w 99"/>
                  <a:gd name="T25" fmla="*/ 265 h 66"/>
                  <a:gd name="T26" fmla="*/ 5601 w 99"/>
                  <a:gd name="T27" fmla="*/ 183 h 66"/>
                  <a:gd name="T28" fmla="*/ 5601 w 99"/>
                  <a:gd name="T29" fmla="*/ 6 h 66"/>
                  <a:gd name="T30" fmla="*/ 5363 w 99"/>
                  <a:gd name="T31" fmla="*/ 0 h 66"/>
                  <a:gd name="T32" fmla="*/ 5056 w 99"/>
                  <a:gd name="T33" fmla="*/ 0 h 66"/>
                  <a:gd name="T34" fmla="*/ 5059 w 99"/>
                  <a:gd name="T35" fmla="*/ 161 h 66"/>
                  <a:gd name="T36" fmla="*/ 5141 w 99"/>
                  <a:gd name="T37" fmla="*/ 161 h 66"/>
                  <a:gd name="T38" fmla="*/ 5059 w 99"/>
                  <a:gd name="T39" fmla="*/ 148 h 66"/>
                  <a:gd name="T40" fmla="*/ 5059 w 99"/>
                  <a:gd name="T41" fmla="*/ 161 h 66"/>
                  <a:gd name="T42" fmla="*/ 5056 w 99"/>
                  <a:gd name="T43" fmla="*/ 211 h 66"/>
                  <a:gd name="T44" fmla="*/ 4903 w 99"/>
                  <a:gd name="T45" fmla="*/ 307 h 66"/>
                  <a:gd name="T46" fmla="*/ 4694 w 99"/>
                  <a:gd name="T47" fmla="*/ 410 h 66"/>
                  <a:gd name="T48" fmla="*/ 4426 w 99"/>
                  <a:gd name="T49" fmla="*/ 512 h 66"/>
                  <a:gd name="T50" fmla="*/ 3999 w 99"/>
                  <a:gd name="T51" fmla="*/ 631 h 66"/>
                  <a:gd name="T52" fmla="*/ 3612 w 99"/>
                  <a:gd name="T53" fmla="*/ 731 h 66"/>
                  <a:gd name="T54" fmla="*/ 3160 w 99"/>
                  <a:gd name="T55" fmla="*/ 816 h 66"/>
                  <a:gd name="T56" fmla="*/ 2692 w 99"/>
                  <a:gd name="T57" fmla="*/ 908 h 66"/>
                  <a:gd name="T58" fmla="*/ 2186 w 99"/>
                  <a:gd name="T59" fmla="*/ 944 h 66"/>
                  <a:gd name="T60" fmla="*/ 1727 w 99"/>
                  <a:gd name="T61" fmla="*/ 988 h 66"/>
                  <a:gd name="T62" fmla="*/ 1288 w 99"/>
                  <a:gd name="T63" fmla="*/ 988 h 66"/>
                  <a:gd name="T64" fmla="*/ 759 w 99"/>
                  <a:gd name="T65" fmla="*/ 944 h 66"/>
                  <a:gd name="T66" fmla="*/ 5 w 99"/>
                  <a:gd name="T67" fmla="*/ 878 h 66"/>
                  <a:gd name="T68" fmla="*/ 0 w 99"/>
                  <a:gd name="T69" fmla="*/ 1016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0" y="59"/>
                    </a:moveTo>
                    <a:lnTo>
                      <a:pt x="11" y="64"/>
                    </a:lnTo>
                    <a:lnTo>
                      <a:pt x="21" y="66"/>
                    </a:lnTo>
                    <a:lnTo>
                      <a:pt x="32" y="66"/>
                    </a:lnTo>
                    <a:lnTo>
                      <a:pt x="43" y="64"/>
                    </a:lnTo>
                    <a:lnTo>
                      <a:pt x="52" y="60"/>
                    </a:lnTo>
                    <a:lnTo>
                      <a:pt x="61" y="55"/>
                    </a:lnTo>
                    <a:lnTo>
                      <a:pt x="69" y="49"/>
                    </a:lnTo>
                    <a:lnTo>
                      <a:pt x="78" y="43"/>
                    </a:lnTo>
                    <a:lnTo>
                      <a:pt x="84" y="36"/>
                    </a:lnTo>
                    <a:lnTo>
                      <a:pt x="89" y="30"/>
                    </a:lnTo>
                    <a:lnTo>
                      <a:pt x="94" y="23"/>
                    </a:lnTo>
                    <a:lnTo>
                      <a:pt x="98" y="16"/>
                    </a:lnTo>
                    <a:lnTo>
                      <a:pt x="99" y="11"/>
                    </a:lnTo>
                    <a:lnTo>
                      <a:pt x="99" y="6"/>
                    </a:lnTo>
                    <a:lnTo>
                      <a:pt x="94" y="0"/>
                    </a:lnTo>
                    <a:lnTo>
                      <a:pt x="89" y="0"/>
                    </a:lnTo>
                    <a:lnTo>
                      <a:pt x="90" y="9"/>
                    </a:lnTo>
                    <a:lnTo>
                      <a:pt x="91" y="9"/>
                    </a:lnTo>
                    <a:lnTo>
                      <a:pt x="90" y="8"/>
                    </a:lnTo>
                    <a:lnTo>
                      <a:pt x="90" y="9"/>
                    </a:lnTo>
                    <a:lnTo>
                      <a:pt x="89" y="13"/>
                    </a:lnTo>
                    <a:lnTo>
                      <a:pt x="87" y="18"/>
                    </a:lnTo>
                    <a:lnTo>
                      <a:pt x="83" y="24"/>
                    </a:lnTo>
                    <a:lnTo>
                      <a:pt x="78" y="30"/>
                    </a:lnTo>
                    <a:lnTo>
                      <a:pt x="71" y="36"/>
                    </a:lnTo>
                    <a:lnTo>
                      <a:pt x="64" y="42"/>
                    </a:lnTo>
                    <a:lnTo>
                      <a:pt x="56" y="47"/>
                    </a:lnTo>
                    <a:lnTo>
                      <a:pt x="48" y="52"/>
                    </a:lnTo>
                    <a:lnTo>
                      <a:pt x="39" y="55"/>
                    </a:lnTo>
                    <a:lnTo>
                      <a:pt x="31" y="57"/>
                    </a:lnTo>
                    <a:lnTo>
                      <a:pt x="23" y="57"/>
                    </a:lnTo>
                    <a:lnTo>
                      <a:pt x="14" y="55"/>
                    </a:lnTo>
                    <a:lnTo>
                      <a:pt x="5" y="51"/>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06" name="Freeform 377"/>
              <p:cNvSpPr>
                <a:spLocks noChangeArrowheads="1"/>
              </p:cNvSpPr>
              <p:nvPr/>
            </p:nvSpPr>
            <p:spPr bwMode="auto">
              <a:xfrm>
                <a:off x="632" y="4077"/>
                <a:ext cx="41" cy="50"/>
              </a:xfrm>
              <a:custGeom>
                <a:avLst/>
                <a:gdLst>
                  <a:gd name="T0" fmla="*/ 2318 w 44"/>
                  <a:gd name="T1" fmla="*/ 0 h 50"/>
                  <a:gd name="T2" fmla="*/ 1841 w 44"/>
                  <a:gd name="T3" fmla="*/ 82 h 50"/>
                  <a:gd name="T4" fmla="*/ 1367 w 44"/>
                  <a:gd name="T5" fmla="*/ 3501 h 50"/>
                  <a:gd name="T6" fmla="*/ 891 w 44"/>
                  <a:gd name="T7" fmla="*/ 5543 h 50"/>
                  <a:gd name="T8" fmla="*/ 601 w 44"/>
                  <a:gd name="T9" fmla="*/ 8131 h 50"/>
                  <a:gd name="T10" fmla="*/ 4 w 44"/>
                  <a:gd name="T11" fmla="*/ 10763 h 50"/>
                  <a:gd name="T12" fmla="*/ 1 w 44"/>
                  <a:gd name="T13" fmla="*/ 12263 h 50"/>
                  <a:gd name="T14" fmla="*/ 0 w 44"/>
                  <a:gd name="T15" fmla="*/ 13247 h 50"/>
                  <a:gd name="T16" fmla="*/ 0 w 44"/>
                  <a:gd name="T17" fmla="*/ 14647 h 50"/>
                  <a:gd name="T18" fmla="*/ 1 w 44"/>
                  <a:gd name="T19" fmla="*/ 15726 h 50"/>
                  <a:gd name="T20" fmla="*/ 3 w 44"/>
                  <a:gd name="T21" fmla="*/ 16688 h 50"/>
                  <a:gd name="T22" fmla="*/ 526 w 44"/>
                  <a:gd name="T23" fmla="*/ 13947 h 50"/>
                  <a:gd name="T24" fmla="*/ 562 w 44"/>
                  <a:gd name="T25" fmla="*/ 14315 h 50"/>
                  <a:gd name="T26" fmla="*/ 562 w 44"/>
                  <a:gd name="T27" fmla="*/ 14647 h 50"/>
                  <a:gd name="T28" fmla="*/ 562 w 44"/>
                  <a:gd name="T29" fmla="*/ 14315 h 50"/>
                  <a:gd name="T30" fmla="*/ 601 w 44"/>
                  <a:gd name="T31" fmla="*/ 13947 h 50"/>
                  <a:gd name="T32" fmla="*/ 685 w 44"/>
                  <a:gd name="T33" fmla="*/ 11966 h 50"/>
                  <a:gd name="T34" fmla="*/ 891 w 44"/>
                  <a:gd name="T35" fmla="*/ 10257 h 50"/>
                  <a:gd name="T36" fmla="*/ 1323 w 44"/>
                  <a:gd name="T37" fmla="*/ 7904 h 50"/>
                  <a:gd name="T38" fmla="*/ 1666 w 44"/>
                  <a:gd name="T39" fmla="*/ 5977 h 50"/>
                  <a:gd name="T40" fmla="*/ 2102 w 44"/>
                  <a:gd name="T41" fmla="*/ 4080 h 50"/>
                  <a:gd name="T42" fmla="*/ 2562 w 44"/>
                  <a:gd name="T43" fmla="*/ 2995 h 50"/>
                  <a:gd name="T44" fmla="*/ 2318 w 44"/>
                  <a:gd name="T45" fmla="*/ 0 h 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4"/>
                  <a:gd name="T70" fmla="*/ 0 h 50"/>
                  <a:gd name="T71" fmla="*/ 44 w 44"/>
                  <a:gd name="T72" fmla="*/ 50 h 5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4" h="50">
                    <a:moveTo>
                      <a:pt x="40" y="0"/>
                    </a:moveTo>
                    <a:lnTo>
                      <a:pt x="32" y="5"/>
                    </a:lnTo>
                    <a:lnTo>
                      <a:pt x="23" y="11"/>
                    </a:lnTo>
                    <a:lnTo>
                      <a:pt x="16" y="17"/>
                    </a:lnTo>
                    <a:lnTo>
                      <a:pt x="10" y="25"/>
                    </a:lnTo>
                    <a:lnTo>
                      <a:pt x="4" y="32"/>
                    </a:lnTo>
                    <a:lnTo>
                      <a:pt x="1" y="37"/>
                    </a:lnTo>
                    <a:lnTo>
                      <a:pt x="0" y="40"/>
                    </a:lnTo>
                    <a:lnTo>
                      <a:pt x="0" y="44"/>
                    </a:lnTo>
                    <a:lnTo>
                      <a:pt x="1" y="47"/>
                    </a:lnTo>
                    <a:lnTo>
                      <a:pt x="3" y="50"/>
                    </a:lnTo>
                    <a:lnTo>
                      <a:pt x="8" y="42"/>
                    </a:lnTo>
                    <a:lnTo>
                      <a:pt x="9" y="43"/>
                    </a:lnTo>
                    <a:lnTo>
                      <a:pt x="9" y="44"/>
                    </a:lnTo>
                    <a:lnTo>
                      <a:pt x="9" y="43"/>
                    </a:lnTo>
                    <a:lnTo>
                      <a:pt x="10" y="42"/>
                    </a:lnTo>
                    <a:lnTo>
                      <a:pt x="12" y="36"/>
                    </a:lnTo>
                    <a:lnTo>
                      <a:pt x="16" y="31"/>
                    </a:lnTo>
                    <a:lnTo>
                      <a:pt x="22" y="24"/>
                    </a:lnTo>
                    <a:lnTo>
                      <a:pt x="29" y="18"/>
                    </a:lnTo>
                    <a:lnTo>
                      <a:pt x="36" y="13"/>
                    </a:lnTo>
                    <a:lnTo>
                      <a:pt x="44"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07" name="Freeform 378"/>
              <p:cNvSpPr>
                <a:spLocks noChangeArrowheads="1"/>
              </p:cNvSpPr>
              <p:nvPr/>
            </p:nvSpPr>
            <p:spPr bwMode="auto">
              <a:xfrm>
                <a:off x="674" y="4067"/>
                <a:ext cx="50" cy="14"/>
              </a:xfrm>
              <a:custGeom>
                <a:avLst/>
                <a:gdLst>
                  <a:gd name="T0" fmla="*/ 1539 w 53"/>
                  <a:gd name="T1" fmla="*/ 0 h 18"/>
                  <a:gd name="T2" fmla="*/ 1443 w 53"/>
                  <a:gd name="T3" fmla="*/ 0 h 18"/>
                  <a:gd name="T4" fmla="*/ 1306 w 53"/>
                  <a:gd name="T5" fmla="*/ 0 h 18"/>
                  <a:gd name="T6" fmla="*/ 1095 w 53"/>
                  <a:gd name="T7" fmla="*/ 1 h 18"/>
                  <a:gd name="T8" fmla="*/ 929 w 53"/>
                  <a:gd name="T9" fmla="*/ 1 h 18"/>
                  <a:gd name="T10" fmla="*/ 706 w 53"/>
                  <a:gd name="T11" fmla="*/ 2 h 18"/>
                  <a:gd name="T12" fmla="*/ 429 w 53"/>
                  <a:gd name="T13" fmla="*/ 2 h 18"/>
                  <a:gd name="T14" fmla="*/ 8 w 53"/>
                  <a:gd name="T15" fmla="*/ 1738 h 18"/>
                  <a:gd name="T16" fmla="*/ 0 w 53"/>
                  <a:gd name="T17" fmla="*/ 2383 h 18"/>
                  <a:gd name="T18" fmla="*/ 4 w 53"/>
                  <a:gd name="T19" fmla="*/ 4984 h 18"/>
                  <a:gd name="T20" fmla="*/ 344 w 53"/>
                  <a:gd name="T21" fmla="*/ 4037 h 18"/>
                  <a:gd name="T22" fmla="*/ 480 w 53"/>
                  <a:gd name="T23" fmla="*/ 3270 h 18"/>
                  <a:gd name="T24" fmla="*/ 746 w 53"/>
                  <a:gd name="T25" fmla="*/ 2943 h 18"/>
                  <a:gd name="T26" fmla="*/ 938 w 53"/>
                  <a:gd name="T27" fmla="*/ 2649 h 18"/>
                  <a:gd name="T28" fmla="*/ 1106 w 53"/>
                  <a:gd name="T29" fmla="*/ 2649 h 18"/>
                  <a:gd name="T30" fmla="*/ 1306 w 53"/>
                  <a:gd name="T31" fmla="*/ 2649 h 18"/>
                  <a:gd name="T32" fmla="*/ 1458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8" y="0"/>
                    </a:lnTo>
                    <a:lnTo>
                      <a:pt x="44" y="0"/>
                    </a:lnTo>
                    <a:lnTo>
                      <a:pt x="37" y="1"/>
                    </a:lnTo>
                    <a:lnTo>
                      <a:pt x="31" y="1"/>
                    </a:lnTo>
                    <a:lnTo>
                      <a:pt x="24" y="2"/>
                    </a:lnTo>
                    <a:lnTo>
                      <a:pt x="15" y="3"/>
                    </a:lnTo>
                    <a:lnTo>
                      <a:pt x="8" y="6"/>
                    </a:lnTo>
                    <a:lnTo>
                      <a:pt x="0" y="9"/>
                    </a:lnTo>
                    <a:lnTo>
                      <a:pt x="4" y="18"/>
                    </a:lnTo>
                    <a:lnTo>
                      <a:pt x="11" y="14"/>
                    </a:lnTo>
                    <a:lnTo>
                      <a:pt x="17" y="12"/>
                    </a:lnTo>
                    <a:lnTo>
                      <a:pt x="25" y="11"/>
                    </a:lnTo>
                    <a:lnTo>
                      <a:pt x="32" y="10"/>
                    </a:lnTo>
                    <a:lnTo>
                      <a:pt x="38" y="10"/>
                    </a:lnTo>
                    <a:lnTo>
                      <a:pt x="44" y="10"/>
                    </a:lnTo>
                    <a:lnTo>
                      <a:pt x="49"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08" name="Freeform 379"/>
              <p:cNvSpPr>
                <a:spLocks noChangeArrowheads="1"/>
              </p:cNvSpPr>
              <p:nvPr/>
            </p:nvSpPr>
            <p:spPr bwMode="auto">
              <a:xfrm>
                <a:off x="3953" y="4074"/>
                <a:ext cx="81" cy="51"/>
              </a:xfrm>
              <a:custGeom>
                <a:avLst/>
                <a:gdLst>
                  <a:gd name="T0" fmla="*/ 493 w 93"/>
                  <a:gd name="T1" fmla="*/ 1882 h 57"/>
                  <a:gd name="T2" fmla="*/ 506 w 93"/>
                  <a:gd name="T3" fmla="*/ 1821 h 57"/>
                  <a:gd name="T4" fmla="*/ 520 w 93"/>
                  <a:gd name="T5" fmla="*/ 1789 h 57"/>
                  <a:gd name="T6" fmla="*/ 520 w 93"/>
                  <a:gd name="T7" fmla="*/ 1673 h 57"/>
                  <a:gd name="T8" fmla="*/ 506 w 93"/>
                  <a:gd name="T9" fmla="*/ 1483 h 57"/>
                  <a:gd name="T10" fmla="*/ 498 w 93"/>
                  <a:gd name="T11" fmla="*/ 1296 h 57"/>
                  <a:gd name="T12" fmla="*/ 474 w 93"/>
                  <a:gd name="T13" fmla="*/ 1123 h 57"/>
                  <a:gd name="T14" fmla="*/ 432 w 93"/>
                  <a:gd name="T15" fmla="*/ 914 h 57"/>
                  <a:gd name="T16" fmla="*/ 404 w 93"/>
                  <a:gd name="T17" fmla="*/ 699 h 57"/>
                  <a:gd name="T18" fmla="*/ 368 w 93"/>
                  <a:gd name="T19" fmla="*/ 466 h 57"/>
                  <a:gd name="T20" fmla="*/ 314 w 93"/>
                  <a:gd name="T21" fmla="*/ 308 h 57"/>
                  <a:gd name="T22" fmla="*/ 269 w 93"/>
                  <a:gd name="T23" fmla="*/ 4 h 57"/>
                  <a:gd name="T24" fmla="*/ 216 w 93"/>
                  <a:gd name="T25" fmla="*/ 2 h 57"/>
                  <a:gd name="T26" fmla="*/ 167 w 93"/>
                  <a:gd name="T27" fmla="*/ 0 h 57"/>
                  <a:gd name="T28" fmla="*/ 105 w 93"/>
                  <a:gd name="T29" fmla="*/ 0 h 57"/>
                  <a:gd name="T30" fmla="*/ 62 w 93"/>
                  <a:gd name="T31" fmla="*/ 2 h 57"/>
                  <a:gd name="T32" fmla="*/ 1 w 93"/>
                  <a:gd name="T33" fmla="*/ 14 h 57"/>
                  <a:gd name="T34" fmla="*/ 0 w 93"/>
                  <a:gd name="T35" fmla="*/ 15 h 57"/>
                  <a:gd name="T36" fmla="*/ 0 w 93"/>
                  <a:gd name="T37" fmla="*/ 289 h 57"/>
                  <a:gd name="T38" fmla="*/ 0 w 93"/>
                  <a:gd name="T39" fmla="*/ 332 h 57"/>
                  <a:gd name="T40" fmla="*/ 1 w 93"/>
                  <a:gd name="T41" fmla="*/ 404 h 57"/>
                  <a:gd name="T42" fmla="*/ 3 w 93"/>
                  <a:gd name="T43" fmla="*/ 567 h 57"/>
                  <a:gd name="T44" fmla="*/ 3 w 93"/>
                  <a:gd name="T45" fmla="*/ 797 h 57"/>
                  <a:gd name="T46" fmla="*/ 80 w 93"/>
                  <a:gd name="T47" fmla="*/ 979 h 57"/>
                  <a:gd name="T48" fmla="*/ 115 w 93"/>
                  <a:gd name="T49" fmla="*/ 1208 h 57"/>
                  <a:gd name="T50" fmla="*/ 167 w 93"/>
                  <a:gd name="T51" fmla="*/ 1373 h 57"/>
                  <a:gd name="T52" fmla="*/ 204 w 93"/>
                  <a:gd name="T53" fmla="*/ 1573 h 57"/>
                  <a:gd name="T54" fmla="*/ 242 w 93"/>
                  <a:gd name="T55" fmla="*/ 1673 h 57"/>
                  <a:gd name="T56" fmla="*/ 285 w 93"/>
                  <a:gd name="T57" fmla="*/ 1702 h 57"/>
                  <a:gd name="T58" fmla="*/ 327 w 93"/>
                  <a:gd name="T59" fmla="*/ 1789 h 57"/>
                  <a:gd name="T60" fmla="*/ 370 w 93"/>
                  <a:gd name="T61" fmla="*/ 1789 h 57"/>
                  <a:gd name="T62" fmla="*/ 404 w 93"/>
                  <a:gd name="T63" fmla="*/ 1821 h 57"/>
                  <a:gd name="T64" fmla="*/ 432 w 93"/>
                  <a:gd name="T65" fmla="*/ 1821 h 57"/>
                  <a:gd name="T66" fmla="*/ 474 w 93"/>
                  <a:gd name="T67" fmla="*/ 1821 h 57"/>
                  <a:gd name="T68" fmla="*/ 493 w 93"/>
                  <a:gd name="T69" fmla="*/ 1882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57"/>
                    </a:moveTo>
                    <a:lnTo>
                      <a:pt x="92" y="56"/>
                    </a:lnTo>
                    <a:lnTo>
                      <a:pt x="93" y="54"/>
                    </a:lnTo>
                    <a:lnTo>
                      <a:pt x="93" y="50"/>
                    </a:lnTo>
                    <a:lnTo>
                      <a:pt x="92" y="46"/>
                    </a:lnTo>
                    <a:lnTo>
                      <a:pt x="89" y="40"/>
                    </a:lnTo>
                    <a:lnTo>
                      <a:pt x="85" y="34"/>
                    </a:lnTo>
                    <a:lnTo>
                      <a:pt x="79" y="28"/>
                    </a:lnTo>
                    <a:lnTo>
                      <a:pt x="73" y="21"/>
                    </a:lnTo>
                    <a:lnTo>
                      <a:pt x="66" y="15"/>
                    </a:lnTo>
                    <a:lnTo>
                      <a:pt x="57" y="9"/>
                    </a:lnTo>
                    <a:lnTo>
                      <a:pt x="49" y="5"/>
                    </a:lnTo>
                    <a:lnTo>
                      <a:pt x="39" y="2"/>
                    </a:lnTo>
                    <a:lnTo>
                      <a:pt x="30" y="0"/>
                    </a:lnTo>
                    <a:lnTo>
                      <a:pt x="20" y="0"/>
                    </a:lnTo>
                    <a:lnTo>
                      <a:pt x="10" y="2"/>
                    </a:lnTo>
                    <a:lnTo>
                      <a:pt x="1" y="6"/>
                    </a:lnTo>
                    <a:lnTo>
                      <a:pt x="0" y="7"/>
                    </a:lnTo>
                    <a:lnTo>
                      <a:pt x="0" y="8"/>
                    </a:lnTo>
                    <a:lnTo>
                      <a:pt x="0" y="10"/>
                    </a:lnTo>
                    <a:lnTo>
                      <a:pt x="1" y="13"/>
                    </a:lnTo>
                    <a:lnTo>
                      <a:pt x="4" y="18"/>
                    </a:lnTo>
                    <a:lnTo>
                      <a:pt x="8" y="24"/>
                    </a:lnTo>
                    <a:lnTo>
                      <a:pt x="15" y="30"/>
                    </a:lnTo>
                    <a:lnTo>
                      <a:pt x="22" y="37"/>
                    </a:lnTo>
                    <a:lnTo>
                      <a:pt x="30" y="42"/>
                    </a:lnTo>
                    <a:lnTo>
                      <a:pt x="37" y="48"/>
                    </a:lnTo>
                    <a:lnTo>
                      <a:pt x="44" y="50"/>
                    </a:lnTo>
                    <a:lnTo>
                      <a:pt x="52" y="52"/>
                    </a:lnTo>
                    <a:lnTo>
                      <a:pt x="59" y="54"/>
                    </a:lnTo>
                    <a:lnTo>
                      <a:pt x="67" y="54"/>
                    </a:lnTo>
                    <a:lnTo>
                      <a:pt x="73" y="56"/>
                    </a:lnTo>
                    <a:lnTo>
                      <a:pt x="79" y="56"/>
                    </a:lnTo>
                    <a:lnTo>
                      <a:pt x="85" y="56"/>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09" name="Freeform 380"/>
              <p:cNvSpPr>
                <a:spLocks noChangeArrowheads="1"/>
              </p:cNvSpPr>
              <p:nvPr/>
            </p:nvSpPr>
            <p:spPr bwMode="auto">
              <a:xfrm>
                <a:off x="3952" y="4071"/>
                <a:ext cx="87" cy="55"/>
              </a:xfrm>
              <a:custGeom>
                <a:avLst/>
                <a:gdLst>
                  <a:gd name="T0" fmla="*/ 4 w 98"/>
                  <a:gd name="T1" fmla="*/ 228 h 66"/>
                  <a:gd name="T2" fmla="*/ 145 w 98"/>
                  <a:gd name="T3" fmla="*/ 183 h 66"/>
                  <a:gd name="T4" fmla="*/ 233 w 98"/>
                  <a:gd name="T5" fmla="*/ 161 h 66"/>
                  <a:gd name="T6" fmla="*/ 334 w 98"/>
                  <a:gd name="T7" fmla="*/ 161 h 66"/>
                  <a:gd name="T8" fmla="*/ 423 w 98"/>
                  <a:gd name="T9" fmla="*/ 183 h 66"/>
                  <a:gd name="T10" fmla="*/ 505 w 98"/>
                  <a:gd name="T11" fmla="*/ 228 h 66"/>
                  <a:gd name="T12" fmla="*/ 605 w 98"/>
                  <a:gd name="T13" fmla="*/ 331 h 66"/>
                  <a:gd name="T14" fmla="*/ 680 w 98"/>
                  <a:gd name="T15" fmla="*/ 408 h 66"/>
                  <a:gd name="T16" fmla="*/ 766 w 98"/>
                  <a:gd name="T17" fmla="*/ 512 h 66"/>
                  <a:gd name="T18" fmla="*/ 840 w 98"/>
                  <a:gd name="T19" fmla="*/ 610 h 66"/>
                  <a:gd name="T20" fmla="*/ 892 w 98"/>
                  <a:gd name="T21" fmla="*/ 731 h 66"/>
                  <a:gd name="T22" fmla="*/ 945 w 98"/>
                  <a:gd name="T23" fmla="*/ 816 h 66"/>
                  <a:gd name="T24" fmla="*/ 954 w 98"/>
                  <a:gd name="T25" fmla="*/ 918 h 66"/>
                  <a:gd name="T26" fmla="*/ 971 w 98"/>
                  <a:gd name="T27" fmla="*/ 978 h 66"/>
                  <a:gd name="T28" fmla="*/ 971 w 98"/>
                  <a:gd name="T29" fmla="*/ 988 h 66"/>
                  <a:gd name="T30" fmla="*/ 1001 w 98"/>
                  <a:gd name="T31" fmla="*/ 988 h 66"/>
                  <a:gd name="T32" fmla="*/ 971 w 98"/>
                  <a:gd name="T33" fmla="*/ 988 h 66"/>
                  <a:gd name="T34" fmla="*/ 954 w 98"/>
                  <a:gd name="T35" fmla="*/ 1143 h 66"/>
                  <a:gd name="T36" fmla="*/ 1013 w 98"/>
                  <a:gd name="T37" fmla="*/ 1133 h 66"/>
                  <a:gd name="T38" fmla="*/ 1066 w 98"/>
                  <a:gd name="T39" fmla="*/ 1062 h 66"/>
                  <a:gd name="T40" fmla="*/ 1066 w 98"/>
                  <a:gd name="T41" fmla="*/ 944 h 66"/>
                  <a:gd name="T42" fmla="*/ 1064 w 98"/>
                  <a:gd name="T43" fmla="*/ 844 h 66"/>
                  <a:gd name="T44" fmla="*/ 1013 w 98"/>
                  <a:gd name="T45" fmla="*/ 737 h 66"/>
                  <a:gd name="T46" fmla="*/ 954 w 98"/>
                  <a:gd name="T47" fmla="*/ 631 h 66"/>
                  <a:gd name="T48" fmla="*/ 895 w 98"/>
                  <a:gd name="T49" fmla="*/ 512 h 66"/>
                  <a:gd name="T50" fmla="*/ 840 w 98"/>
                  <a:gd name="T51" fmla="*/ 408 h 66"/>
                  <a:gd name="T52" fmla="*/ 747 w 98"/>
                  <a:gd name="T53" fmla="*/ 285 h 66"/>
                  <a:gd name="T54" fmla="*/ 661 w 98"/>
                  <a:gd name="T55" fmla="*/ 170 h 66"/>
                  <a:gd name="T56" fmla="*/ 558 w 98"/>
                  <a:gd name="T57" fmla="*/ 6 h 66"/>
                  <a:gd name="T58" fmla="*/ 463 w 98"/>
                  <a:gd name="T59" fmla="*/ 2 h 66"/>
                  <a:gd name="T60" fmla="*/ 344 w 98"/>
                  <a:gd name="T61" fmla="*/ 0 h 66"/>
                  <a:gd name="T62" fmla="*/ 219 w 98"/>
                  <a:gd name="T63" fmla="*/ 0 h 66"/>
                  <a:gd name="T64" fmla="*/ 115 w 98"/>
                  <a:gd name="T65" fmla="*/ 2 h 66"/>
                  <a:gd name="T66" fmla="*/ 0 w 98"/>
                  <a:gd name="T67" fmla="*/ 137 h 66"/>
                  <a:gd name="T68" fmla="*/ 4 w 98"/>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4"/>
                    </a:moveTo>
                    <a:lnTo>
                      <a:pt x="14" y="11"/>
                    </a:lnTo>
                    <a:lnTo>
                      <a:pt x="22" y="9"/>
                    </a:lnTo>
                    <a:lnTo>
                      <a:pt x="31" y="9"/>
                    </a:lnTo>
                    <a:lnTo>
                      <a:pt x="39" y="11"/>
                    </a:lnTo>
                    <a:lnTo>
                      <a:pt x="47" y="14"/>
                    </a:lnTo>
                    <a:lnTo>
                      <a:pt x="56" y="19"/>
                    </a:lnTo>
                    <a:lnTo>
                      <a:pt x="63" y="23"/>
                    </a:lnTo>
                    <a:lnTo>
                      <a:pt x="71" y="30"/>
                    </a:lnTo>
                    <a:lnTo>
                      <a:pt x="77" y="35"/>
                    </a:lnTo>
                    <a:lnTo>
                      <a:pt x="82" y="42"/>
                    </a:lnTo>
                    <a:lnTo>
                      <a:pt x="87" y="47"/>
                    </a:lnTo>
                    <a:lnTo>
                      <a:pt x="89" y="53"/>
                    </a:lnTo>
                    <a:lnTo>
                      <a:pt x="90" y="56"/>
                    </a:lnTo>
                    <a:lnTo>
                      <a:pt x="90" y="57"/>
                    </a:lnTo>
                    <a:lnTo>
                      <a:pt x="91" y="57"/>
                    </a:lnTo>
                    <a:lnTo>
                      <a:pt x="90" y="57"/>
                    </a:lnTo>
                    <a:lnTo>
                      <a:pt x="89" y="66"/>
                    </a:lnTo>
                    <a:lnTo>
                      <a:pt x="94" y="65"/>
                    </a:lnTo>
                    <a:lnTo>
                      <a:pt x="98" y="61"/>
                    </a:lnTo>
                    <a:lnTo>
                      <a:pt x="98" y="55"/>
                    </a:lnTo>
                    <a:lnTo>
                      <a:pt x="97" y="48"/>
                    </a:lnTo>
                    <a:lnTo>
                      <a:pt x="94" y="43"/>
                    </a:lnTo>
                    <a:lnTo>
                      <a:pt x="89" y="36"/>
                    </a:lnTo>
                    <a:lnTo>
                      <a:pt x="83" y="30"/>
                    </a:lnTo>
                    <a:lnTo>
                      <a:pt x="77" y="23"/>
                    </a:lnTo>
                    <a:lnTo>
                      <a:pt x="69" y="17"/>
                    </a:lnTo>
                    <a:lnTo>
                      <a:pt x="60" y="10"/>
                    </a:lnTo>
                    <a:lnTo>
                      <a:pt x="52" y="6"/>
                    </a:lnTo>
                    <a:lnTo>
                      <a:pt x="42" y="2"/>
                    </a:lnTo>
                    <a:lnTo>
                      <a:pt x="32" y="0"/>
                    </a:lnTo>
                    <a:lnTo>
                      <a:pt x="21" y="0"/>
                    </a:lnTo>
                    <a:lnTo>
                      <a:pt x="10"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10" name="Freeform 381"/>
              <p:cNvSpPr>
                <a:spLocks noChangeArrowheads="1"/>
              </p:cNvSpPr>
              <p:nvPr/>
            </p:nvSpPr>
            <p:spPr bwMode="auto">
              <a:xfrm>
                <a:off x="3949" y="4077"/>
                <a:ext cx="40" cy="48"/>
              </a:xfrm>
              <a:custGeom>
                <a:avLst/>
                <a:gdLst>
                  <a:gd name="T0" fmla="*/ 2700 w 43"/>
                  <a:gd name="T1" fmla="*/ 13011 h 49"/>
                  <a:gd name="T2" fmla="*/ 2351 w 43"/>
                  <a:gd name="T3" fmla="*/ 11744 h 49"/>
                  <a:gd name="T4" fmla="*/ 1794 w 43"/>
                  <a:gd name="T5" fmla="*/ 10299 h 49"/>
                  <a:gd name="T6" fmla="*/ 1466 w 43"/>
                  <a:gd name="T7" fmla="*/ 7929 h 49"/>
                  <a:gd name="T8" fmla="*/ 979 w 43"/>
                  <a:gd name="T9" fmla="*/ 6262 h 49"/>
                  <a:gd name="T10" fmla="*/ 699 w 43"/>
                  <a:gd name="T11" fmla="*/ 3937 h 49"/>
                  <a:gd name="T12" fmla="*/ 610 w 43"/>
                  <a:gd name="T13" fmla="*/ 2643 h 49"/>
                  <a:gd name="T14" fmla="*/ 571 w 43"/>
                  <a:gd name="T15" fmla="*/ 2459 h 49"/>
                  <a:gd name="T16" fmla="*/ 571 w 43"/>
                  <a:gd name="T17" fmla="*/ 82 h 49"/>
                  <a:gd name="T18" fmla="*/ 571 w 43"/>
                  <a:gd name="T19" fmla="*/ 2459 h 49"/>
                  <a:gd name="T20" fmla="*/ 7 w 43"/>
                  <a:gd name="T21" fmla="*/ 2459 h 49"/>
                  <a:gd name="T22" fmla="*/ 3 w 43"/>
                  <a:gd name="T23" fmla="*/ 0 h 49"/>
                  <a:gd name="T24" fmla="*/ 1 w 43"/>
                  <a:gd name="T25" fmla="*/ 3 h 49"/>
                  <a:gd name="T26" fmla="*/ 0 w 43"/>
                  <a:gd name="T27" fmla="*/ 82 h 49"/>
                  <a:gd name="T28" fmla="*/ 0 w 43"/>
                  <a:gd name="T29" fmla="*/ 3096 h 49"/>
                  <a:gd name="T30" fmla="*/ 1 w 43"/>
                  <a:gd name="T31" fmla="*/ 3937 h 49"/>
                  <a:gd name="T32" fmla="*/ 4 w 43"/>
                  <a:gd name="T33" fmla="*/ 5807 h 49"/>
                  <a:gd name="T34" fmla="*/ 610 w 43"/>
                  <a:gd name="T35" fmla="*/ 7929 h 49"/>
                  <a:gd name="T36" fmla="*/ 979 w 43"/>
                  <a:gd name="T37" fmla="*/ 10299 h 49"/>
                  <a:gd name="T38" fmla="*/ 1472 w 43"/>
                  <a:gd name="T39" fmla="*/ 12028 h 49"/>
                  <a:gd name="T40" fmla="*/ 1927 w 43"/>
                  <a:gd name="T41" fmla="*/ 14256 h 49"/>
                  <a:gd name="T42" fmla="*/ 2524 w 43"/>
                  <a:gd name="T43" fmla="*/ 15430 h 49"/>
                  <a:gd name="T44" fmla="*/ 2700 w 43"/>
                  <a:gd name="T45" fmla="*/ 13011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49"/>
                  <a:gd name="T71" fmla="*/ 43 w 43"/>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49">
                    <a:moveTo>
                      <a:pt x="43" y="41"/>
                    </a:moveTo>
                    <a:lnTo>
                      <a:pt x="36" y="37"/>
                    </a:lnTo>
                    <a:lnTo>
                      <a:pt x="28" y="32"/>
                    </a:lnTo>
                    <a:lnTo>
                      <a:pt x="22" y="25"/>
                    </a:lnTo>
                    <a:lnTo>
                      <a:pt x="16" y="19"/>
                    </a:lnTo>
                    <a:lnTo>
                      <a:pt x="11" y="13"/>
                    </a:lnTo>
                    <a:lnTo>
                      <a:pt x="9" y="8"/>
                    </a:lnTo>
                    <a:lnTo>
                      <a:pt x="8" y="7"/>
                    </a:lnTo>
                    <a:lnTo>
                      <a:pt x="8" y="6"/>
                    </a:lnTo>
                    <a:lnTo>
                      <a:pt x="8" y="7"/>
                    </a:lnTo>
                    <a:lnTo>
                      <a:pt x="7" y="7"/>
                    </a:lnTo>
                    <a:lnTo>
                      <a:pt x="3" y="0"/>
                    </a:lnTo>
                    <a:lnTo>
                      <a:pt x="1" y="3"/>
                    </a:lnTo>
                    <a:lnTo>
                      <a:pt x="0" y="6"/>
                    </a:lnTo>
                    <a:lnTo>
                      <a:pt x="0" y="10"/>
                    </a:lnTo>
                    <a:lnTo>
                      <a:pt x="1" y="13"/>
                    </a:lnTo>
                    <a:lnTo>
                      <a:pt x="4" y="18"/>
                    </a:lnTo>
                    <a:lnTo>
                      <a:pt x="9" y="25"/>
                    </a:lnTo>
                    <a:lnTo>
                      <a:pt x="16" y="32"/>
                    </a:lnTo>
                    <a:lnTo>
                      <a:pt x="23" y="38"/>
                    </a:lnTo>
                    <a:lnTo>
                      <a:pt x="31" y="45"/>
                    </a:lnTo>
                    <a:lnTo>
                      <a:pt x="40" y="49"/>
                    </a:lnTo>
                    <a:lnTo>
                      <a:pt x="4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11" name="Freeform 382"/>
              <p:cNvSpPr>
                <a:spLocks noChangeArrowheads="1"/>
              </p:cNvSpPr>
              <p:nvPr/>
            </p:nvSpPr>
            <p:spPr bwMode="auto">
              <a:xfrm>
                <a:off x="3991" y="4121"/>
                <a:ext cx="39" cy="14"/>
              </a:xfrm>
              <a:custGeom>
                <a:avLst/>
                <a:gdLst>
                  <a:gd name="T0" fmla="*/ 52 w 53"/>
                  <a:gd name="T1" fmla="*/ 2383 h 18"/>
                  <a:gd name="T2" fmla="*/ 49 w 53"/>
                  <a:gd name="T3" fmla="*/ 2146 h 18"/>
                  <a:gd name="T4" fmla="*/ 43 w 53"/>
                  <a:gd name="T5" fmla="*/ 2146 h 18"/>
                  <a:gd name="T6" fmla="*/ 37 w 53"/>
                  <a:gd name="T7" fmla="*/ 2146 h 18"/>
                  <a:gd name="T8" fmla="*/ 32 w 53"/>
                  <a:gd name="T9" fmla="*/ 1931 h 18"/>
                  <a:gd name="T10" fmla="*/ 24 w 53"/>
                  <a:gd name="T11" fmla="*/ 1931 h 18"/>
                  <a:gd name="T12" fmla="*/ 15 w 53"/>
                  <a:gd name="T13" fmla="*/ 1564 h 18"/>
                  <a:gd name="T14" fmla="*/ 11 w 53"/>
                  <a:gd name="T15" fmla="*/ 2 h 18"/>
                  <a:gd name="T16" fmla="*/ 1 w 53"/>
                  <a:gd name="T17" fmla="*/ 0 h 18"/>
                  <a:gd name="T18" fmla="*/ 0 w 53"/>
                  <a:gd name="T19" fmla="*/ 2146 h 18"/>
                  <a:gd name="T20" fmla="*/ 1 w 53"/>
                  <a:gd name="T21" fmla="*/ 2943 h 18"/>
                  <a:gd name="T22" fmla="*/ 14 w 53"/>
                  <a:gd name="T23" fmla="*/ 4037 h 18"/>
                  <a:gd name="T24" fmla="*/ 23 w 53"/>
                  <a:gd name="T25" fmla="*/ 4485 h 18"/>
                  <a:gd name="T26" fmla="*/ 32 w 53"/>
                  <a:gd name="T27" fmla="*/ 4675 h 18"/>
                  <a:gd name="T28" fmla="*/ 37 w 53"/>
                  <a:gd name="T29" fmla="*/ 4675 h 18"/>
                  <a:gd name="T30" fmla="*/ 43 w 53"/>
                  <a:gd name="T31" fmla="*/ 4675 h 18"/>
                  <a:gd name="T32" fmla="*/ 47 w 53"/>
                  <a:gd name="T33" fmla="*/ 4675 h 18"/>
                  <a:gd name="T34" fmla="*/ 52 w 53"/>
                  <a:gd name="T35" fmla="*/ 4984 h 18"/>
                  <a:gd name="T36" fmla="*/ 52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3" y="8"/>
                    </a:lnTo>
                    <a:lnTo>
                      <a:pt x="38" y="8"/>
                    </a:lnTo>
                    <a:lnTo>
                      <a:pt x="32" y="7"/>
                    </a:lnTo>
                    <a:lnTo>
                      <a:pt x="24" y="7"/>
                    </a:lnTo>
                    <a:lnTo>
                      <a:pt x="17" y="5"/>
                    </a:lnTo>
                    <a:lnTo>
                      <a:pt x="10" y="3"/>
                    </a:lnTo>
                    <a:lnTo>
                      <a:pt x="3" y="0"/>
                    </a:lnTo>
                    <a:lnTo>
                      <a:pt x="0" y="8"/>
                    </a:lnTo>
                    <a:lnTo>
                      <a:pt x="7" y="11"/>
                    </a:lnTo>
                    <a:lnTo>
                      <a:pt x="15" y="14"/>
                    </a:lnTo>
                    <a:lnTo>
                      <a:pt x="23" y="16"/>
                    </a:lnTo>
                    <a:lnTo>
                      <a:pt x="31" y="17"/>
                    </a:lnTo>
                    <a:lnTo>
                      <a:pt x="37" y="17"/>
                    </a:lnTo>
                    <a:lnTo>
                      <a:pt x="43" y="17"/>
                    </a:lnTo>
                    <a:lnTo>
                      <a:pt x="47" y="17"/>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12" name="Freeform 383"/>
              <p:cNvSpPr>
                <a:spLocks noChangeArrowheads="1"/>
              </p:cNvSpPr>
              <p:nvPr/>
            </p:nvSpPr>
            <p:spPr bwMode="auto">
              <a:xfrm>
                <a:off x="2476" y="4152"/>
                <a:ext cx="93" cy="57"/>
              </a:xfrm>
              <a:custGeom>
                <a:avLst/>
                <a:gdLst>
                  <a:gd name="T0" fmla="*/ 2898 w 94"/>
                  <a:gd name="T1" fmla="*/ 9586 h 57"/>
                  <a:gd name="T2" fmla="*/ 2991 w 94"/>
                  <a:gd name="T3" fmla="*/ 9277 h 57"/>
                  <a:gd name="T4" fmla="*/ 3052 w 94"/>
                  <a:gd name="T5" fmla="*/ 9193 h 57"/>
                  <a:gd name="T6" fmla="*/ 3052 w 94"/>
                  <a:gd name="T7" fmla="*/ 8528 h 57"/>
                  <a:gd name="T8" fmla="*/ 2991 w 94"/>
                  <a:gd name="T9" fmla="*/ 7564 h 57"/>
                  <a:gd name="T10" fmla="*/ 2898 w 94"/>
                  <a:gd name="T11" fmla="*/ 6604 h 57"/>
                  <a:gd name="T12" fmla="*/ 2816 w 94"/>
                  <a:gd name="T13" fmla="*/ 5726 h 57"/>
                  <a:gd name="T14" fmla="*/ 2560 w 94"/>
                  <a:gd name="T15" fmla="*/ 4392 h 57"/>
                  <a:gd name="T16" fmla="*/ 2411 w 94"/>
                  <a:gd name="T17" fmla="*/ 3797 h 57"/>
                  <a:gd name="T18" fmla="*/ 2186 w 94"/>
                  <a:gd name="T19" fmla="*/ 2375 h 57"/>
                  <a:gd name="T20" fmla="*/ 1876 w 94"/>
                  <a:gd name="T21" fmla="*/ 1697 h 57"/>
                  <a:gd name="T22" fmla="*/ 1606 w 94"/>
                  <a:gd name="T23" fmla="*/ 5 h 57"/>
                  <a:gd name="T24" fmla="*/ 1302 w 94"/>
                  <a:gd name="T25" fmla="*/ 2 h 57"/>
                  <a:gd name="T26" fmla="*/ 1011 w 94"/>
                  <a:gd name="T27" fmla="*/ 0 h 57"/>
                  <a:gd name="T28" fmla="*/ 634 w 94"/>
                  <a:gd name="T29" fmla="*/ 0 h 57"/>
                  <a:gd name="T30" fmla="*/ 400 w 94"/>
                  <a:gd name="T31" fmla="*/ 2 h 57"/>
                  <a:gd name="T32" fmla="*/ 2 w 94"/>
                  <a:gd name="T33" fmla="*/ 68 h 57"/>
                  <a:gd name="T34" fmla="*/ 1 w 94"/>
                  <a:gd name="T35" fmla="*/ 68 h 57"/>
                  <a:gd name="T36" fmla="*/ 0 w 94"/>
                  <a:gd name="T37" fmla="*/ 1575 h 57"/>
                  <a:gd name="T38" fmla="*/ 1 w 94"/>
                  <a:gd name="T39" fmla="*/ 1797 h 57"/>
                  <a:gd name="T40" fmla="*/ 1 w 94"/>
                  <a:gd name="T41" fmla="*/ 2058 h 57"/>
                  <a:gd name="T42" fmla="*/ 4 w 94"/>
                  <a:gd name="T43" fmla="*/ 2891 h 57"/>
                  <a:gd name="T44" fmla="*/ 359 w 94"/>
                  <a:gd name="T45" fmla="*/ 4061 h 57"/>
                  <a:gd name="T46" fmla="*/ 465 w 94"/>
                  <a:gd name="T47" fmla="*/ 5048 h 57"/>
                  <a:gd name="T48" fmla="*/ 669 w 94"/>
                  <a:gd name="T49" fmla="*/ 6165 h 57"/>
                  <a:gd name="T50" fmla="*/ 1004 w 94"/>
                  <a:gd name="T51" fmla="*/ 7078 h 57"/>
                  <a:gd name="T52" fmla="*/ 1236 w 94"/>
                  <a:gd name="T53" fmla="*/ 7976 h 57"/>
                  <a:gd name="T54" fmla="*/ 1452 w 94"/>
                  <a:gd name="T55" fmla="*/ 8528 h 57"/>
                  <a:gd name="T56" fmla="*/ 1697 w 94"/>
                  <a:gd name="T57" fmla="*/ 8675 h 57"/>
                  <a:gd name="T58" fmla="*/ 1971 w 94"/>
                  <a:gd name="T59" fmla="*/ 9193 h 57"/>
                  <a:gd name="T60" fmla="*/ 2191 w 94"/>
                  <a:gd name="T61" fmla="*/ 9193 h 57"/>
                  <a:gd name="T62" fmla="*/ 2424 w 94"/>
                  <a:gd name="T63" fmla="*/ 9277 h 57"/>
                  <a:gd name="T64" fmla="*/ 2560 w 94"/>
                  <a:gd name="T65" fmla="*/ 9277 h 57"/>
                  <a:gd name="T66" fmla="*/ 2816 w 94"/>
                  <a:gd name="T67" fmla="*/ 9277 h 57"/>
                  <a:gd name="T68" fmla="*/ 2898 w 94"/>
                  <a:gd name="T69" fmla="*/ 9586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9" y="57"/>
                    </a:moveTo>
                    <a:lnTo>
                      <a:pt x="92" y="56"/>
                    </a:lnTo>
                    <a:lnTo>
                      <a:pt x="94" y="55"/>
                    </a:lnTo>
                    <a:lnTo>
                      <a:pt x="94" y="50"/>
                    </a:lnTo>
                    <a:lnTo>
                      <a:pt x="92" y="46"/>
                    </a:lnTo>
                    <a:lnTo>
                      <a:pt x="89" y="40"/>
                    </a:lnTo>
                    <a:lnTo>
                      <a:pt x="85" y="34"/>
                    </a:lnTo>
                    <a:lnTo>
                      <a:pt x="79" y="27"/>
                    </a:lnTo>
                    <a:lnTo>
                      <a:pt x="73" y="22"/>
                    </a:lnTo>
                    <a:lnTo>
                      <a:pt x="66" y="15"/>
                    </a:lnTo>
                    <a:lnTo>
                      <a:pt x="58" y="10"/>
                    </a:lnTo>
                    <a:lnTo>
                      <a:pt x="49" y="5"/>
                    </a:lnTo>
                    <a:lnTo>
                      <a:pt x="40" y="2"/>
                    </a:lnTo>
                    <a:lnTo>
                      <a:pt x="31" y="0"/>
                    </a:lnTo>
                    <a:lnTo>
                      <a:pt x="21" y="0"/>
                    </a:lnTo>
                    <a:lnTo>
                      <a:pt x="12" y="2"/>
                    </a:lnTo>
                    <a:lnTo>
                      <a:pt x="2" y="6"/>
                    </a:lnTo>
                    <a:lnTo>
                      <a:pt x="1" y="6"/>
                    </a:lnTo>
                    <a:lnTo>
                      <a:pt x="0" y="9"/>
                    </a:lnTo>
                    <a:lnTo>
                      <a:pt x="1" y="11"/>
                    </a:lnTo>
                    <a:lnTo>
                      <a:pt x="1" y="13"/>
                    </a:lnTo>
                    <a:lnTo>
                      <a:pt x="4" y="18"/>
                    </a:lnTo>
                    <a:lnTo>
                      <a:pt x="10" y="24"/>
                    </a:lnTo>
                    <a:lnTo>
                      <a:pt x="15" y="31"/>
                    </a:lnTo>
                    <a:lnTo>
                      <a:pt x="22" y="37"/>
                    </a:lnTo>
                    <a:lnTo>
                      <a:pt x="30" y="43"/>
                    </a:lnTo>
                    <a:lnTo>
                      <a:pt x="38" y="47"/>
                    </a:lnTo>
                    <a:lnTo>
                      <a:pt x="45" y="50"/>
                    </a:lnTo>
                    <a:lnTo>
                      <a:pt x="53" y="52"/>
                    </a:lnTo>
                    <a:lnTo>
                      <a:pt x="60" y="55"/>
                    </a:lnTo>
                    <a:lnTo>
                      <a:pt x="67" y="55"/>
                    </a:lnTo>
                    <a:lnTo>
                      <a:pt x="74" y="56"/>
                    </a:lnTo>
                    <a:lnTo>
                      <a:pt x="79" y="56"/>
                    </a:lnTo>
                    <a:lnTo>
                      <a:pt x="85" y="56"/>
                    </a:lnTo>
                    <a:lnTo>
                      <a:pt x="89"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13" name="Freeform 384"/>
              <p:cNvSpPr>
                <a:spLocks noChangeArrowheads="1"/>
              </p:cNvSpPr>
              <p:nvPr/>
            </p:nvSpPr>
            <p:spPr bwMode="auto">
              <a:xfrm>
                <a:off x="2475" y="4150"/>
                <a:ext cx="99" cy="66"/>
              </a:xfrm>
              <a:custGeom>
                <a:avLst/>
                <a:gdLst>
                  <a:gd name="T0" fmla="*/ 5 w 99"/>
                  <a:gd name="T1" fmla="*/ 3132 h 66"/>
                  <a:gd name="T2" fmla="*/ 759 w 99"/>
                  <a:gd name="T3" fmla="*/ 2321 h 66"/>
                  <a:gd name="T4" fmla="*/ 1215 w 99"/>
                  <a:gd name="T5" fmla="*/ 2028 h 66"/>
                  <a:gd name="T6" fmla="*/ 1727 w 99"/>
                  <a:gd name="T7" fmla="*/ 2028 h 66"/>
                  <a:gd name="T8" fmla="*/ 2254 w 99"/>
                  <a:gd name="T9" fmla="*/ 2321 h 66"/>
                  <a:gd name="T10" fmla="*/ 2765 w 99"/>
                  <a:gd name="T11" fmla="*/ 3132 h 66"/>
                  <a:gd name="T12" fmla="*/ 3160 w 99"/>
                  <a:gd name="T13" fmla="*/ 4190 h 66"/>
                  <a:gd name="T14" fmla="*/ 3612 w 99"/>
                  <a:gd name="T15" fmla="*/ 5177 h 66"/>
                  <a:gd name="T16" fmla="*/ 3999 w 99"/>
                  <a:gd name="T17" fmla="*/ 6494 h 66"/>
                  <a:gd name="T18" fmla="*/ 4358 w 99"/>
                  <a:gd name="T19" fmla="*/ 7999 h 66"/>
                  <a:gd name="T20" fmla="*/ 4623 w 99"/>
                  <a:gd name="T21" fmla="*/ 9264 h 66"/>
                  <a:gd name="T22" fmla="*/ 4903 w 99"/>
                  <a:gd name="T23" fmla="*/ 10717 h 66"/>
                  <a:gd name="T24" fmla="*/ 5056 w 99"/>
                  <a:gd name="T25" fmla="*/ 11643 h 66"/>
                  <a:gd name="T26" fmla="*/ 5141 w 99"/>
                  <a:gd name="T27" fmla="*/ 12397 h 66"/>
                  <a:gd name="T28" fmla="*/ 5141 w 99"/>
                  <a:gd name="T29" fmla="*/ 12530 h 66"/>
                  <a:gd name="T30" fmla="*/ 5141 w 99"/>
                  <a:gd name="T31" fmla="*/ 12397 h 66"/>
                  <a:gd name="T32" fmla="*/ 5059 w 99"/>
                  <a:gd name="T33" fmla="*/ 12397 h 66"/>
                  <a:gd name="T34" fmla="*/ 5056 w 99"/>
                  <a:gd name="T35" fmla="*/ 14494 h 66"/>
                  <a:gd name="T36" fmla="*/ 5366 w 99"/>
                  <a:gd name="T37" fmla="*/ 14361 h 66"/>
                  <a:gd name="T38" fmla="*/ 5601 w 99"/>
                  <a:gd name="T39" fmla="*/ 13474 h 66"/>
                  <a:gd name="T40" fmla="*/ 5601 w 99"/>
                  <a:gd name="T41" fmla="*/ 11968 h 66"/>
                  <a:gd name="T42" fmla="*/ 5453 w 99"/>
                  <a:gd name="T43" fmla="*/ 10831 h 66"/>
                  <a:gd name="T44" fmla="*/ 5363 w 99"/>
                  <a:gd name="T45" fmla="*/ 9339 h 66"/>
                  <a:gd name="T46" fmla="*/ 5059 w 99"/>
                  <a:gd name="T47" fmla="*/ 8076 h 66"/>
                  <a:gd name="T48" fmla="*/ 4767 w 99"/>
                  <a:gd name="T49" fmla="*/ 6494 h 66"/>
                  <a:gd name="T50" fmla="*/ 4358 w 99"/>
                  <a:gd name="T51" fmla="*/ 4852 h 66"/>
                  <a:gd name="T52" fmla="*/ 3935 w 99"/>
                  <a:gd name="T53" fmla="*/ 3608 h 66"/>
                  <a:gd name="T54" fmla="*/ 3443 w 99"/>
                  <a:gd name="T55" fmla="*/ 2167 h 66"/>
                  <a:gd name="T56" fmla="*/ 2932 w 99"/>
                  <a:gd name="T57" fmla="*/ 72 h 66"/>
                  <a:gd name="T58" fmla="*/ 2391 w 99"/>
                  <a:gd name="T59" fmla="*/ 3 h 66"/>
                  <a:gd name="T60" fmla="*/ 1781 w 99"/>
                  <a:gd name="T61" fmla="*/ 0 h 66"/>
                  <a:gd name="T62" fmla="*/ 1146 w 99"/>
                  <a:gd name="T63" fmla="*/ 0 h 66"/>
                  <a:gd name="T64" fmla="*/ 637 w 99"/>
                  <a:gd name="T65" fmla="*/ 3 h 66"/>
                  <a:gd name="T66" fmla="*/ 0 w 99"/>
                  <a:gd name="T67" fmla="*/ 1730 h 66"/>
                  <a:gd name="T68" fmla="*/ 5 w 99"/>
                  <a:gd name="T69" fmla="*/ 3132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5" y="15"/>
                    </a:moveTo>
                    <a:lnTo>
                      <a:pt x="14" y="11"/>
                    </a:lnTo>
                    <a:lnTo>
                      <a:pt x="22" y="9"/>
                    </a:lnTo>
                    <a:lnTo>
                      <a:pt x="31" y="9"/>
                    </a:lnTo>
                    <a:lnTo>
                      <a:pt x="40" y="11"/>
                    </a:lnTo>
                    <a:lnTo>
                      <a:pt x="49" y="15"/>
                    </a:lnTo>
                    <a:lnTo>
                      <a:pt x="56" y="19"/>
                    </a:lnTo>
                    <a:lnTo>
                      <a:pt x="64" y="23"/>
                    </a:lnTo>
                    <a:lnTo>
                      <a:pt x="71" y="30"/>
                    </a:lnTo>
                    <a:lnTo>
                      <a:pt x="77" y="36"/>
                    </a:lnTo>
                    <a:lnTo>
                      <a:pt x="82" y="42"/>
                    </a:lnTo>
                    <a:lnTo>
                      <a:pt x="87" y="48"/>
                    </a:lnTo>
                    <a:lnTo>
                      <a:pt x="89" y="53"/>
                    </a:lnTo>
                    <a:lnTo>
                      <a:pt x="91" y="56"/>
                    </a:lnTo>
                    <a:lnTo>
                      <a:pt x="91" y="57"/>
                    </a:lnTo>
                    <a:lnTo>
                      <a:pt x="91" y="56"/>
                    </a:lnTo>
                    <a:lnTo>
                      <a:pt x="90" y="56"/>
                    </a:lnTo>
                    <a:lnTo>
                      <a:pt x="89" y="66"/>
                    </a:lnTo>
                    <a:lnTo>
                      <a:pt x="95" y="65"/>
                    </a:lnTo>
                    <a:lnTo>
                      <a:pt x="99" y="61"/>
                    </a:lnTo>
                    <a:lnTo>
                      <a:pt x="99" y="55"/>
                    </a:lnTo>
                    <a:lnTo>
                      <a:pt x="97" y="49"/>
                    </a:lnTo>
                    <a:lnTo>
                      <a:pt x="94" y="43"/>
                    </a:lnTo>
                    <a:lnTo>
                      <a:pt x="90" y="37"/>
                    </a:lnTo>
                    <a:lnTo>
                      <a:pt x="84" y="30"/>
                    </a:lnTo>
                    <a:lnTo>
                      <a:pt x="77" y="22"/>
                    </a:lnTo>
                    <a:lnTo>
                      <a:pt x="70" y="17"/>
                    </a:lnTo>
                    <a:lnTo>
                      <a:pt x="61" y="10"/>
                    </a:lnTo>
                    <a:lnTo>
                      <a:pt x="52" y="6"/>
                    </a:lnTo>
                    <a:lnTo>
                      <a:pt x="42" y="3"/>
                    </a:lnTo>
                    <a:lnTo>
                      <a:pt x="32" y="0"/>
                    </a:lnTo>
                    <a:lnTo>
                      <a:pt x="21" y="0"/>
                    </a:lnTo>
                    <a:lnTo>
                      <a:pt x="11" y="3"/>
                    </a:lnTo>
                    <a:lnTo>
                      <a:pt x="0" y="7"/>
                    </a:lnTo>
                    <a:lnTo>
                      <a:pt x="5" y="1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14" name="Freeform 385"/>
              <p:cNvSpPr>
                <a:spLocks noChangeArrowheads="1"/>
              </p:cNvSpPr>
              <p:nvPr/>
            </p:nvSpPr>
            <p:spPr bwMode="auto">
              <a:xfrm>
                <a:off x="2471" y="4155"/>
                <a:ext cx="41" cy="51"/>
              </a:xfrm>
              <a:custGeom>
                <a:avLst/>
                <a:gdLst>
                  <a:gd name="T0" fmla="*/ 2562 w 44"/>
                  <a:gd name="T1" fmla="*/ 34471 h 49"/>
                  <a:gd name="T2" fmla="*/ 2102 w 44"/>
                  <a:gd name="T3" fmla="*/ 30708 h 49"/>
                  <a:gd name="T4" fmla="*/ 1666 w 44"/>
                  <a:gd name="T5" fmla="*/ 26922 h 49"/>
                  <a:gd name="T6" fmla="*/ 1323 w 44"/>
                  <a:gd name="T7" fmla="*/ 20740 h 49"/>
                  <a:gd name="T8" fmla="*/ 953 w 44"/>
                  <a:gd name="T9" fmla="*/ 16373 h 49"/>
                  <a:gd name="T10" fmla="*/ 685 w 44"/>
                  <a:gd name="T11" fmla="*/ 10298 h 49"/>
                  <a:gd name="T12" fmla="*/ 562 w 44"/>
                  <a:gd name="T13" fmla="*/ 7499 h 49"/>
                  <a:gd name="T14" fmla="*/ 562 w 44"/>
                  <a:gd name="T15" fmla="*/ 6916 h 49"/>
                  <a:gd name="T16" fmla="*/ 526 w 44"/>
                  <a:gd name="T17" fmla="*/ 6420 h 49"/>
                  <a:gd name="T18" fmla="*/ 526 w 44"/>
                  <a:gd name="T19" fmla="*/ 6916 h 49"/>
                  <a:gd name="T20" fmla="*/ 3 w 44"/>
                  <a:gd name="T21" fmla="*/ 0 h 49"/>
                  <a:gd name="T22" fmla="*/ 1 w 44"/>
                  <a:gd name="T23" fmla="*/ 3 h 49"/>
                  <a:gd name="T24" fmla="*/ 0 w 44"/>
                  <a:gd name="T25" fmla="*/ 6420 h 49"/>
                  <a:gd name="T26" fmla="*/ 1 w 44"/>
                  <a:gd name="T27" fmla="*/ 8090 h 49"/>
                  <a:gd name="T28" fmla="*/ 2 w 44"/>
                  <a:gd name="T29" fmla="*/ 10298 h 49"/>
                  <a:gd name="T30" fmla="*/ 5 w 44"/>
                  <a:gd name="T31" fmla="*/ 16373 h 49"/>
                  <a:gd name="T32" fmla="*/ 601 w 44"/>
                  <a:gd name="T33" fmla="*/ 20740 h 49"/>
                  <a:gd name="T34" fmla="*/ 891 w 44"/>
                  <a:gd name="T35" fmla="*/ 26922 h 49"/>
                  <a:gd name="T36" fmla="*/ 1367 w 44"/>
                  <a:gd name="T37" fmla="*/ 31459 h 49"/>
                  <a:gd name="T38" fmla="*/ 1841 w 44"/>
                  <a:gd name="T39" fmla="*/ 37270 h 49"/>
                  <a:gd name="T40" fmla="*/ 2318 w 44"/>
                  <a:gd name="T41" fmla="*/ 40344 h 49"/>
                  <a:gd name="T42" fmla="*/ 2562 w 44"/>
                  <a:gd name="T43" fmla="*/ 34471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
                  <a:gd name="T67" fmla="*/ 0 h 49"/>
                  <a:gd name="T68" fmla="*/ 44 w 44"/>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 h="49">
                    <a:moveTo>
                      <a:pt x="44" y="42"/>
                    </a:moveTo>
                    <a:lnTo>
                      <a:pt x="36" y="37"/>
                    </a:lnTo>
                    <a:lnTo>
                      <a:pt x="29" y="32"/>
                    </a:lnTo>
                    <a:lnTo>
                      <a:pt x="22" y="25"/>
                    </a:lnTo>
                    <a:lnTo>
                      <a:pt x="17" y="19"/>
                    </a:lnTo>
                    <a:lnTo>
                      <a:pt x="12" y="13"/>
                    </a:lnTo>
                    <a:lnTo>
                      <a:pt x="9" y="9"/>
                    </a:lnTo>
                    <a:lnTo>
                      <a:pt x="9" y="8"/>
                    </a:lnTo>
                    <a:lnTo>
                      <a:pt x="8" y="7"/>
                    </a:lnTo>
                    <a:lnTo>
                      <a:pt x="8" y="8"/>
                    </a:lnTo>
                    <a:lnTo>
                      <a:pt x="3" y="0"/>
                    </a:lnTo>
                    <a:lnTo>
                      <a:pt x="1" y="3"/>
                    </a:lnTo>
                    <a:lnTo>
                      <a:pt x="0" y="7"/>
                    </a:lnTo>
                    <a:lnTo>
                      <a:pt x="1" y="10"/>
                    </a:lnTo>
                    <a:lnTo>
                      <a:pt x="2" y="13"/>
                    </a:lnTo>
                    <a:lnTo>
                      <a:pt x="5" y="19"/>
                    </a:lnTo>
                    <a:lnTo>
                      <a:pt x="10" y="25"/>
                    </a:lnTo>
                    <a:lnTo>
                      <a:pt x="16" y="32"/>
                    </a:lnTo>
                    <a:lnTo>
                      <a:pt x="23" y="38"/>
                    </a:lnTo>
                    <a:lnTo>
                      <a:pt x="32" y="45"/>
                    </a:lnTo>
                    <a:lnTo>
                      <a:pt x="40" y="49"/>
                    </a:lnTo>
                    <a:lnTo>
                      <a:pt x="44" y="4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15" name="Freeform 386"/>
              <p:cNvSpPr>
                <a:spLocks noChangeArrowheads="1"/>
              </p:cNvSpPr>
              <p:nvPr/>
            </p:nvSpPr>
            <p:spPr bwMode="auto">
              <a:xfrm>
                <a:off x="2514" y="4213"/>
                <a:ext cx="50" cy="12"/>
              </a:xfrm>
              <a:custGeom>
                <a:avLst/>
                <a:gdLst>
                  <a:gd name="T0" fmla="*/ 1564 w 53"/>
                  <a:gd name="T1" fmla="*/ 1 h 17"/>
                  <a:gd name="T2" fmla="*/ 1458 w 53"/>
                  <a:gd name="T3" fmla="*/ 1 h 17"/>
                  <a:gd name="T4" fmla="*/ 1306 w 53"/>
                  <a:gd name="T5" fmla="*/ 1 h 17"/>
                  <a:gd name="T6" fmla="*/ 1106 w 53"/>
                  <a:gd name="T7" fmla="*/ 1 h 17"/>
                  <a:gd name="T8" fmla="*/ 938 w 53"/>
                  <a:gd name="T9" fmla="*/ 1 h 17"/>
                  <a:gd name="T10" fmla="*/ 706 w 53"/>
                  <a:gd name="T11" fmla="*/ 1 h 17"/>
                  <a:gd name="T12" fmla="*/ 508 w 53"/>
                  <a:gd name="T13" fmla="*/ 1 h 17"/>
                  <a:gd name="T14" fmla="*/ 344 w 53"/>
                  <a:gd name="T15" fmla="*/ 1 h 17"/>
                  <a:gd name="T16" fmla="*/ 4 w 53"/>
                  <a:gd name="T17" fmla="*/ 0 h 17"/>
                  <a:gd name="T18" fmla="*/ 0 w 53"/>
                  <a:gd name="T19" fmla="*/ 1 h 17"/>
                  <a:gd name="T20" fmla="*/ 7 w 53"/>
                  <a:gd name="T21" fmla="*/ 62 h 17"/>
                  <a:gd name="T22" fmla="*/ 455 w 53"/>
                  <a:gd name="T23" fmla="*/ 68 h 17"/>
                  <a:gd name="T24" fmla="*/ 667 w 53"/>
                  <a:gd name="T25" fmla="*/ 77 h 17"/>
                  <a:gd name="T26" fmla="*/ 929 w 53"/>
                  <a:gd name="T27" fmla="*/ 82 h 17"/>
                  <a:gd name="T28" fmla="*/ 1106 w 53"/>
                  <a:gd name="T29" fmla="*/ 82 h 17"/>
                  <a:gd name="T30" fmla="*/ 1293 w 53"/>
                  <a:gd name="T31" fmla="*/ 82 h 17"/>
                  <a:gd name="T32" fmla="*/ 1458 w 53"/>
                  <a:gd name="T33" fmla="*/ 82 h 17"/>
                  <a:gd name="T34" fmla="*/ 1539 w 53"/>
                  <a:gd name="T35" fmla="*/ 87 h 17"/>
                  <a:gd name="T36" fmla="*/ 1564 w 53"/>
                  <a:gd name="T37" fmla="*/ 1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7"/>
                  <a:gd name="T59" fmla="*/ 53 w 53"/>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7">
                    <a:moveTo>
                      <a:pt x="53" y="7"/>
                    </a:moveTo>
                    <a:lnTo>
                      <a:pt x="49" y="7"/>
                    </a:lnTo>
                    <a:lnTo>
                      <a:pt x="44" y="7"/>
                    </a:lnTo>
                    <a:lnTo>
                      <a:pt x="38" y="7"/>
                    </a:lnTo>
                    <a:lnTo>
                      <a:pt x="32" y="6"/>
                    </a:lnTo>
                    <a:lnTo>
                      <a:pt x="24" y="5"/>
                    </a:lnTo>
                    <a:lnTo>
                      <a:pt x="18" y="4"/>
                    </a:lnTo>
                    <a:lnTo>
                      <a:pt x="11" y="2"/>
                    </a:lnTo>
                    <a:lnTo>
                      <a:pt x="4" y="0"/>
                    </a:lnTo>
                    <a:lnTo>
                      <a:pt x="0" y="7"/>
                    </a:lnTo>
                    <a:lnTo>
                      <a:pt x="7" y="11"/>
                    </a:lnTo>
                    <a:lnTo>
                      <a:pt x="16" y="13"/>
                    </a:lnTo>
                    <a:lnTo>
                      <a:pt x="23" y="15"/>
                    </a:lnTo>
                    <a:lnTo>
                      <a:pt x="31" y="16"/>
                    </a:lnTo>
                    <a:lnTo>
                      <a:pt x="38" y="16"/>
                    </a:lnTo>
                    <a:lnTo>
                      <a:pt x="43" y="16"/>
                    </a:lnTo>
                    <a:lnTo>
                      <a:pt x="49" y="16"/>
                    </a:lnTo>
                    <a:lnTo>
                      <a:pt x="52" y="17"/>
                    </a:lnTo>
                    <a:lnTo>
                      <a:pt x="53"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16" name="Freeform 387"/>
              <p:cNvSpPr>
                <a:spLocks noChangeArrowheads="1"/>
              </p:cNvSpPr>
              <p:nvPr/>
            </p:nvSpPr>
            <p:spPr bwMode="auto">
              <a:xfrm>
                <a:off x="1628" y="4072"/>
                <a:ext cx="92" cy="51"/>
              </a:xfrm>
              <a:custGeom>
                <a:avLst/>
                <a:gdLst>
                  <a:gd name="T0" fmla="*/ 3003 w 93"/>
                  <a:gd name="T1" fmla="*/ 0 h 58"/>
                  <a:gd name="T2" fmla="*/ 3082 w 93"/>
                  <a:gd name="T3" fmla="*/ 0 h 58"/>
                  <a:gd name="T4" fmla="*/ 3164 w 93"/>
                  <a:gd name="T5" fmla="*/ 3 h 58"/>
                  <a:gd name="T6" fmla="*/ 3164 w 93"/>
                  <a:gd name="T7" fmla="*/ 399 h 58"/>
                  <a:gd name="T8" fmla="*/ 3082 w 93"/>
                  <a:gd name="T9" fmla="*/ 557 h 58"/>
                  <a:gd name="T10" fmla="*/ 3036 w 93"/>
                  <a:gd name="T11" fmla="*/ 987 h 58"/>
                  <a:gd name="T12" fmla="*/ 2882 w 93"/>
                  <a:gd name="T13" fmla="*/ 1271 h 58"/>
                  <a:gd name="T14" fmla="*/ 2633 w 93"/>
                  <a:gd name="T15" fmla="*/ 1705 h 58"/>
                  <a:gd name="T16" fmla="*/ 2463 w 93"/>
                  <a:gd name="T17" fmla="*/ 2088 h 58"/>
                  <a:gd name="T18" fmla="*/ 2230 w 93"/>
                  <a:gd name="T19" fmla="*/ 2375 h 58"/>
                  <a:gd name="T20" fmla="*/ 1905 w 93"/>
                  <a:gd name="T21" fmla="*/ 2722 h 58"/>
                  <a:gd name="T22" fmla="*/ 1645 w 93"/>
                  <a:gd name="T23" fmla="*/ 2954 h 58"/>
                  <a:gd name="T24" fmla="*/ 1313 w 93"/>
                  <a:gd name="T25" fmla="*/ 3197 h 58"/>
                  <a:gd name="T26" fmla="*/ 1064 w 93"/>
                  <a:gd name="T27" fmla="*/ 3306 h 58"/>
                  <a:gd name="T28" fmla="*/ 635 w 93"/>
                  <a:gd name="T29" fmla="*/ 3306 h 58"/>
                  <a:gd name="T30" fmla="*/ 398 w 93"/>
                  <a:gd name="T31" fmla="*/ 3197 h 58"/>
                  <a:gd name="T32" fmla="*/ 1 w 93"/>
                  <a:gd name="T33" fmla="*/ 2944 h 58"/>
                  <a:gd name="T34" fmla="*/ 0 w 93"/>
                  <a:gd name="T35" fmla="*/ 2903 h 58"/>
                  <a:gd name="T36" fmla="*/ 0 w 93"/>
                  <a:gd name="T37" fmla="*/ 2807 h 58"/>
                  <a:gd name="T38" fmla="*/ 0 w 93"/>
                  <a:gd name="T39" fmla="*/ 2710 h 58"/>
                  <a:gd name="T40" fmla="*/ 1 w 93"/>
                  <a:gd name="T41" fmla="*/ 2507 h 58"/>
                  <a:gd name="T42" fmla="*/ 4 w 93"/>
                  <a:gd name="T43" fmla="*/ 2267 h 58"/>
                  <a:gd name="T44" fmla="*/ 8 w 93"/>
                  <a:gd name="T45" fmla="*/ 1852 h 58"/>
                  <a:gd name="T46" fmla="*/ 490 w 93"/>
                  <a:gd name="T47" fmla="*/ 1496 h 58"/>
                  <a:gd name="T48" fmla="*/ 704 w 93"/>
                  <a:gd name="T49" fmla="*/ 1167 h 58"/>
                  <a:gd name="T50" fmla="*/ 1019 w 93"/>
                  <a:gd name="T51" fmla="*/ 773 h 58"/>
                  <a:gd name="T52" fmla="*/ 1246 w 93"/>
                  <a:gd name="T53" fmla="*/ 509 h 58"/>
                  <a:gd name="T54" fmla="*/ 1468 w 93"/>
                  <a:gd name="T55" fmla="*/ 399 h 58"/>
                  <a:gd name="T56" fmla="*/ 1734 w 93"/>
                  <a:gd name="T57" fmla="*/ 4 h 58"/>
                  <a:gd name="T58" fmla="*/ 1997 w 93"/>
                  <a:gd name="T59" fmla="*/ 3 h 58"/>
                  <a:gd name="T60" fmla="*/ 2251 w 93"/>
                  <a:gd name="T61" fmla="*/ 2 h 58"/>
                  <a:gd name="T62" fmla="*/ 2476 w 93"/>
                  <a:gd name="T63" fmla="*/ 2 h 58"/>
                  <a:gd name="T64" fmla="*/ 2633 w 93"/>
                  <a:gd name="T65" fmla="*/ 0 h 58"/>
                  <a:gd name="T66" fmla="*/ 2882 w 93"/>
                  <a:gd name="T67" fmla="*/ 0 h 58"/>
                  <a:gd name="T68" fmla="*/ 3003 w 93"/>
                  <a:gd name="T69" fmla="*/ 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8"/>
                  <a:gd name="T107" fmla="*/ 93 w 9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8">
                    <a:moveTo>
                      <a:pt x="88" y="0"/>
                    </a:moveTo>
                    <a:lnTo>
                      <a:pt x="92" y="0"/>
                    </a:lnTo>
                    <a:lnTo>
                      <a:pt x="93" y="3"/>
                    </a:lnTo>
                    <a:lnTo>
                      <a:pt x="93" y="6"/>
                    </a:lnTo>
                    <a:lnTo>
                      <a:pt x="92" y="10"/>
                    </a:lnTo>
                    <a:lnTo>
                      <a:pt x="89" y="17"/>
                    </a:lnTo>
                    <a:lnTo>
                      <a:pt x="85" y="22"/>
                    </a:lnTo>
                    <a:lnTo>
                      <a:pt x="79" y="29"/>
                    </a:lnTo>
                    <a:lnTo>
                      <a:pt x="73" y="36"/>
                    </a:lnTo>
                    <a:lnTo>
                      <a:pt x="66" y="41"/>
                    </a:lnTo>
                    <a:lnTo>
                      <a:pt x="57" y="48"/>
                    </a:lnTo>
                    <a:lnTo>
                      <a:pt x="49" y="52"/>
                    </a:lnTo>
                    <a:lnTo>
                      <a:pt x="39" y="55"/>
                    </a:lnTo>
                    <a:lnTo>
                      <a:pt x="31" y="58"/>
                    </a:lnTo>
                    <a:lnTo>
                      <a:pt x="20" y="58"/>
                    </a:lnTo>
                    <a:lnTo>
                      <a:pt x="11" y="55"/>
                    </a:lnTo>
                    <a:lnTo>
                      <a:pt x="1" y="51"/>
                    </a:lnTo>
                    <a:lnTo>
                      <a:pt x="0" y="50"/>
                    </a:lnTo>
                    <a:lnTo>
                      <a:pt x="0" y="49"/>
                    </a:lnTo>
                    <a:lnTo>
                      <a:pt x="0" y="47"/>
                    </a:lnTo>
                    <a:lnTo>
                      <a:pt x="1" y="44"/>
                    </a:lnTo>
                    <a:lnTo>
                      <a:pt x="4" y="39"/>
                    </a:lnTo>
                    <a:lnTo>
                      <a:pt x="8" y="32"/>
                    </a:lnTo>
                    <a:lnTo>
                      <a:pt x="15" y="26"/>
                    </a:lnTo>
                    <a:lnTo>
                      <a:pt x="22" y="20"/>
                    </a:lnTo>
                    <a:lnTo>
                      <a:pt x="30" y="14"/>
                    </a:lnTo>
                    <a:lnTo>
                      <a:pt x="37" y="9"/>
                    </a:lnTo>
                    <a:lnTo>
                      <a:pt x="44" y="6"/>
                    </a:lnTo>
                    <a:lnTo>
                      <a:pt x="52" y="4"/>
                    </a:lnTo>
                    <a:lnTo>
                      <a:pt x="59" y="3"/>
                    </a:lnTo>
                    <a:lnTo>
                      <a:pt x="67" y="2"/>
                    </a:lnTo>
                    <a:lnTo>
                      <a:pt x="74" y="2"/>
                    </a:lnTo>
                    <a:lnTo>
                      <a:pt x="79" y="0"/>
                    </a:lnTo>
                    <a:lnTo>
                      <a:pt x="85"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17" name="Freeform 388"/>
              <p:cNvSpPr>
                <a:spLocks noChangeArrowheads="1"/>
              </p:cNvSpPr>
              <p:nvPr/>
            </p:nvSpPr>
            <p:spPr bwMode="auto">
              <a:xfrm>
                <a:off x="1628" y="4067"/>
                <a:ext cx="98" cy="55"/>
              </a:xfrm>
              <a:custGeom>
                <a:avLst/>
                <a:gdLst>
                  <a:gd name="T0" fmla="*/ 0 w 98"/>
                  <a:gd name="T1" fmla="*/ 1016 h 66"/>
                  <a:gd name="T2" fmla="*/ 620 w 98"/>
                  <a:gd name="T3" fmla="*/ 1122 h 66"/>
                  <a:gd name="T4" fmla="*/ 1194 w 98"/>
                  <a:gd name="T5" fmla="*/ 1143 h 66"/>
                  <a:gd name="T6" fmla="*/ 1870 w 98"/>
                  <a:gd name="T7" fmla="*/ 1143 h 66"/>
                  <a:gd name="T8" fmla="*/ 2518 w 98"/>
                  <a:gd name="T9" fmla="*/ 1122 h 66"/>
                  <a:gd name="T10" fmla="*/ 3037 w 98"/>
                  <a:gd name="T11" fmla="*/ 1053 h 66"/>
                  <a:gd name="T12" fmla="*/ 3598 w 98"/>
                  <a:gd name="T13" fmla="*/ 944 h 66"/>
                  <a:gd name="T14" fmla="*/ 4061 w 98"/>
                  <a:gd name="T15" fmla="*/ 853 h 66"/>
                  <a:gd name="T16" fmla="*/ 4573 w 98"/>
                  <a:gd name="T17" fmla="*/ 737 h 66"/>
                  <a:gd name="T18" fmla="*/ 4868 w 98"/>
                  <a:gd name="T19" fmla="*/ 631 h 66"/>
                  <a:gd name="T20" fmla="*/ 5183 w 98"/>
                  <a:gd name="T21" fmla="*/ 512 h 66"/>
                  <a:gd name="T22" fmla="*/ 5501 w 98"/>
                  <a:gd name="T23" fmla="*/ 408 h 66"/>
                  <a:gd name="T24" fmla="*/ 5786 w 98"/>
                  <a:gd name="T25" fmla="*/ 265 h 66"/>
                  <a:gd name="T26" fmla="*/ 5799 w 98"/>
                  <a:gd name="T27" fmla="*/ 183 h 66"/>
                  <a:gd name="T28" fmla="*/ 5799 w 98"/>
                  <a:gd name="T29" fmla="*/ 6 h 66"/>
                  <a:gd name="T30" fmla="*/ 5501 w 98"/>
                  <a:gd name="T31" fmla="*/ 0 h 66"/>
                  <a:gd name="T32" fmla="*/ 5183 w 98"/>
                  <a:gd name="T33" fmla="*/ 0 h 66"/>
                  <a:gd name="T34" fmla="*/ 5283 w 98"/>
                  <a:gd name="T35" fmla="*/ 161 h 66"/>
                  <a:gd name="T36" fmla="*/ 5451 w 98"/>
                  <a:gd name="T37" fmla="*/ 161 h 66"/>
                  <a:gd name="T38" fmla="*/ 5283 w 98"/>
                  <a:gd name="T39" fmla="*/ 148 h 66"/>
                  <a:gd name="T40" fmla="*/ 5283 w 98"/>
                  <a:gd name="T41" fmla="*/ 161 h 66"/>
                  <a:gd name="T42" fmla="*/ 5183 w 98"/>
                  <a:gd name="T43" fmla="*/ 211 h 66"/>
                  <a:gd name="T44" fmla="*/ 5149 w 98"/>
                  <a:gd name="T45" fmla="*/ 307 h 66"/>
                  <a:gd name="T46" fmla="*/ 4853 w 98"/>
                  <a:gd name="T47" fmla="*/ 410 h 66"/>
                  <a:gd name="T48" fmla="*/ 4573 w 98"/>
                  <a:gd name="T49" fmla="*/ 512 h 66"/>
                  <a:gd name="T50" fmla="*/ 4167 w 98"/>
                  <a:gd name="T51" fmla="*/ 631 h 66"/>
                  <a:gd name="T52" fmla="*/ 3699 w 98"/>
                  <a:gd name="T53" fmla="*/ 731 h 66"/>
                  <a:gd name="T54" fmla="*/ 3285 w 98"/>
                  <a:gd name="T55" fmla="*/ 816 h 66"/>
                  <a:gd name="T56" fmla="*/ 2748 w 98"/>
                  <a:gd name="T57" fmla="*/ 908 h 66"/>
                  <a:gd name="T58" fmla="*/ 2298 w 98"/>
                  <a:gd name="T59" fmla="*/ 944 h 66"/>
                  <a:gd name="T60" fmla="*/ 1813 w 98"/>
                  <a:gd name="T61" fmla="*/ 988 h 66"/>
                  <a:gd name="T62" fmla="*/ 1269 w 98"/>
                  <a:gd name="T63" fmla="*/ 988 h 66"/>
                  <a:gd name="T64" fmla="*/ 788 w 98"/>
                  <a:gd name="T65" fmla="*/ 944 h 66"/>
                  <a:gd name="T66" fmla="*/ 4 w 98"/>
                  <a:gd name="T67" fmla="*/ 878 h 66"/>
                  <a:gd name="T68" fmla="*/ 0 w 98"/>
                  <a:gd name="T69" fmla="*/ 1016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9"/>
                    </a:moveTo>
                    <a:lnTo>
                      <a:pt x="10" y="64"/>
                    </a:lnTo>
                    <a:lnTo>
                      <a:pt x="21" y="66"/>
                    </a:lnTo>
                    <a:lnTo>
                      <a:pt x="32" y="66"/>
                    </a:lnTo>
                    <a:lnTo>
                      <a:pt x="42" y="64"/>
                    </a:lnTo>
                    <a:lnTo>
                      <a:pt x="52" y="60"/>
                    </a:lnTo>
                    <a:lnTo>
                      <a:pt x="60" y="55"/>
                    </a:lnTo>
                    <a:lnTo>
                      <a:pt x="69" y="49"/>
                    </a:lnTo>
                    <a:lnTo>
                      <a:pt x="77" y="43"/>
                    </a:lnTo>
                    <a:lnTo>
                      <a:pt x="83" y="36"/>
                    </a:lnTo>
                    <a:lnTo>
                      <a:pt x="89" y="30"/>
                    </a:lnTo>
                    <a:lnTo>
                      <a:pt x="94" y="23"/>
                    </a:lnTo>
                    <a:lnTo>
                      <a:pt x="97" y="16"/>
                    </a:lnTo>
                    <a:lnTo>
                      <a:pt x="98" y="11"/>
                    </a:lnTo>
                    <a:lnTo>
                      <a:pt x="98" y="6"/>
                    </a:lnTo>
                    <a:lnTo>
                      <a:pt x="94" y="0"/>
                    </a:lnTo>
                    <a:lnTo>
                      <a:pt x="89" y="0"/>
                    </a:lnTo>
                    <a:lnTo>
                      <a:pt x="90" y="9"/>
                    </a:lnTo>
                    <a:lnTo>
                      <a:pt x="91" y="9"/>
                    </a:lnTo>
                    <a:lnTo>
                      <a:pt x="90" y="8"/>
                    </a:lnTo>
                    <a:lnTo>
                      <a:pt x="90" y="9"/>
                    </a:lnTo>
                    <a:lnTo>
                      <a:pt x="89" y="13"/>
                    </a:lnTo>
                    <a:lnTo>
                      <a:pt x="87" y="18"/>
                    </a:lnTo>
                    <a:lnTo>
                      <a:pt x="82" y="24"/>
                    </a:lnTo>
                    <a:lnTo>
                      <a:pt x="77" y="30"/>
                    </a:lnTo>
                    <a:lnTo>
                      <a:pt x="71" y="36"/>
                    </a:lnTo>
                    <a:lnTo>
                      <a:pt x="63" y="42"/>
                    </a:lnTo>
                    <a:lnTo>
                      <a:pt x="56" y="47"/>
                    </a:lnTo>
                    <a:lnTo>
                      <a:pt x="47" y="52"/>
                    </a:lnTo>
                    <a:lnTo>
                      <a:pt x="39" y="55"/>
                    </a:lnTo>
                    <a:lnTo>
                      <a:pt x="31" y="57"/>
                    </a:lnTo>
                    <a:lnTo>
                      <a:pt x="22" y="57"/>
                    </a:lnTo>
                    <a:lnTo>
                      <a:pt x="14" y="55"/>
                    </a:lnTo>
                    <a:lnTo>
                      <a:pt x="4" y="51"/>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18" name="Freeform 389"/>
              <p:cNvSpPr>
                <a:spLocks noChangeArrowheads="1"/>
              </p:cNvSpPr>
              <p:nvPr/>
            </p:nvSpPr>
            <p:spPr bwMode="auto">
              <a:xfrm>
                <a:off x="1625" y="4077"/>
                <a:ext cx="39" cy="50"/>
              </a:xfrm>
              <a:custGeom>
                <a:avLst/>
                <a:gdLst>
                  <a:gd name="T0" fmla="*/ 477 w 43"/>
                  <a:gd name="T1" fmla="*/ 0 h 50"/>
                  <a:gd name="T2" fmla="*/ 370 w 43"/>
                  <a:gd name="T3" fmla="*/ 82 h 50"/>
                  <a:gd name="T4" fmla="*/ 258 w 43"/>
                  <a:gd name="T5" fmla="*/ 3501 h 50"/>
                  <a:gd name="T6" fmla="*/ 189 w 43"/>
                  <a:gd name="T7" fmla="*/ 5543 h 50"/>
                  <a:gd name="T8" fmla="*/ 5 w 43"/>
                  <a:gd name="T9" fmla="*/ 8131 h 50"/>
                  <a:gd name="T10" fmla="*/ 5 w 43"/>
                  <a:gd name="T11" fmla="*/ 10763 h 50"/>
                  <a:gd name="T12" fmla="*/ 1 w 43"/>
                  <a:gd name="T13" fmla="*/ 12263 h 50"/>
                  <a:gd name="T14" fmla="*/ 0 w 43"/>
                  <a:gd name="T15" fmla="*/ 13247 h 50"/>
                  <a:gd name="T16" fmla="*/ 0 w 43"/>
                  <a:gd name="T17" fmla="*/ 14647 h 50"/>
                  <a:gd name="T18" fmla="*/ 1 w 43"/>
                  <a:gd name="T19" fmla="*/ 15726 h 50"/>
                  <a:gd name="T20" fmla="*/ 3 w 43"/>
                  <a:gd name="T21" fmla="*/ 16688 h 50"/>
                  <a:gd name="T22" fmla="*/ 5 w 43"/>
                  <a:gd name="T23" fmla="*/ 13947 h 50"/>
                  <a:gd name="T24" fmla="*/ 5 w 43"/>
                  <a:gd name="T25" fmla="*/ 14315 h 50"/>
                  <a:gd name="T26" fmla="*/ 5 w 43"/>
                  <a:gd name="T27" fmla="*/ 14647 h 50"/>
                  <a:gd name="T28" fmla="*/ 5 w 43"/>
                  <a:gd name="T29" fmla="*/ 14315 h 50"/>
                  <a:gd name="T30" fmla="*/ 5 w 43"/>
                  <a:gd name="T31" fmla="*/ 13947 h 50"/>
                  <a:gd name="T32" fmla="*/ 149 w 43"/>
                  <a:gd name="T33" fmla="*/ 11966 h 50"/>
                  <a:gd name="T34" fmla="*/ 189 w 43"/>
                  <a:gd name="T35" fmla="*/ 10257 h 50"/>
                  <a:gd name="T36" fmla="*/ 245 w 43"/>
                  <a:gd name="T37" fmla="*/ 7904 h 50"/>
                  <a:gd name="T38" fmla="*/ 323 w 43"/>
                  <a:gd name="T39" fmla="*/ 5977 h 50"/>
                  <a:gd name="T40" fmla="*/ 434 w 43"/>
                  <a:gd name="T41" fmla="*/ 4080 h 50"/>
                  <a:gd name="T42" fmla="*/ 508 w 43"/>
                  <a:gd name="T43" fmla="*/ 2995 h 50"/>
                  <a:gd name="T44" fmla="*/ 477 w 43"/>
                  <a:gd name="T45" fmla="*/ 0 h 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50"/>
                  <a:gd name="T71" fmla="*/ 43 w 43"/>
                  <a:gd name="T72" fmla="*/ 50 h 5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50">
                    <a:moveTo>
                      <a:pt x="40" y="0"/>
                    </a:moveTo>
                    <a:lnTo>
                      <a:pt x="31" y="5"/>
                    </a:lnTo>
                    <a:lnTo>
                      <a:pt x="23" y="11"/>
                    </a:lnTo>
                    <a:lnTo>
                      <a:pt x="16" y="17"/>
                    </a:lnTo>
                    <a:lnTo>
                      <a:pt x="9" y="25"/>
                    </a:lnTo>
                    <a:lnTo>
                      <a:pt x="5" y="32"/>
                    </a:lnTo>
                    <a:lnTo>
                      <a:pt x="1" y="37"/>
                    </a:lnTo>
                    <a:lnTo>
                      <a:pt x="0" y="40"/>
                    </a:lnTo>
                    <a:lnTo>
                      <a:pt x="0" y="44"/>
                    </a:lnTo>
                    <a:lnTo>
                      <a:pt x="1" y="47"/>
                    </a:lnTo>
                    <a:lnTo>
                      <a:pt x="3" y="50"/>
                    </a:lnTo>
                    <a:lnTo>
                      <a:pt x="7" y="42"/>
                    </a:lnTo>
                    <a:lnTo>
                      <a:pt x="8" y="43"/>
                    </a:lnTo>
                    <a:lnTo>
                      <a:pt x="8" y="44"/>
                    </a:lnTo>
                    <a:lnTo>
                      <a:pt x="8" y="43"/>
                    </a:lnTo>
                    <a:lnTo>
                      <a:pt x="9" y="42"/>
                    </a:lnTo>
                    <a:lnTo>
                      <a:pt x="11" y="36"/>
                    </a:lnTo>
                    <a:lnTo>
                      <a:pt x="16" y="31"/>
                    </a:lnTo>
                    <a:lnTo>
                      <a:pt x="22" y="24"/>
                    </a:lnTo>
                    <a:lnTo>
                      <a:pt x="28" y="18"/>
                    </a:lnTo>
                    <a:lnTo>
                      <a:pt x="36" y="13"/>
                    </a:lnTo>
                    <a:lnTo>
                      <a:pt x="43"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19" name="Freeform 390"/>
              <p:cNvSpPr>
                <a:spLocks noChangeArrowheads="1"/>
              </p:cNvSpPr>
              <p:nvPr/>
            </p:nvSpPr>
            <p:spPr bwMode="auto">
              <a:xfrm>
                <a:off x="1666" y="4067"/>
                <a:ext cx="50" cy="14"/>
              </a:xfrm>
              <a:custGeom>
                <a:avLst/>
                <a:gdLst>
                  <a:gd name="T0" fmla="*/ 1539 w 53"/>
                  <a:gd name="T1" fmla="*/ 0 h 18"/>
                  <a:gd name="T2" fmla="*/ 1458 w 53"/>
                  <a:gd name="T3" fmla="*/ 0 h 18"/>
                  <a:gd name="T4" fmla="*/ 1293 w 53"/>
                  <a:gd name="T5" fmla="*/ 0 h 18"/>
                  <a:gd name="T6" fmla="*/ 1095 w 53"/>
                  <a:gd name="T7" fmla="*/ 1 h 18"/>
                  <a:gd name="T8" fmla="*/ 929 w 53"/>
                  <a:gd name="T9" fmla="*/ 1 h 18"/>
                  <a:gd name="T10" fmla="*/ 667 w 53"/>
                  <a:gd name="T11" fmla="*/ 2 h 18"/>
                  <a:gd name="T12" fmla="*/ 429 w 53"/>
                  <a:gd name="T13" fmla="*/ 2 h 18"/>
                  <a:gd name="T14" fmla="*/ 7 w 53"/>
                  <a:gd name="T15" fmla="*/ 1738 h 18"/>
                  <a:gd name="T16" fmla="*/ 0 w 53"/>
                  <a:gd name="T17" fmla="*/ 2383 h 18"/>
                  <a:gd name="T18" fmla="*/ 3 w 53"/>
                  <a:gd name="T19" fmla="*/ 4984 h 18"/>
                  <a:gd name="T20" fmla="*/ 325 w 53"/>
                  <a:gd name="T21" fmla="*/ 4037 h 18"/>
                  <a:gd name="T22" fmla="*/ 480 w 53"/>
                  <a:gd name="T23" fmla="*/ 3270 h 18"/>
                  <a:gd name="T24" fmla="*/ 706 w 53"/>
                  <a:gd name="T25" fmla="*/ 2943 h 18"/>
                  <a:gd name="T26" fmla="*/ 938 w 53"/>
                  <a:gd name="T27" fmla="*/ 2649 h 18"/>
                  <a:gd name="T28" fmla="*/ 1106 w 53"/>
                  <a:gd name="T29" fmla="*/ 2649 h 18"/>
                  <a:gd name="T30" fmla="*/ 1293 w 53"/>
                  <a:gd name="T31" fmla="*/ 2649 h 18"/>
                  <a:gd name="T32" fmla="*/ 1458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9" y="0"/>
                    </a:lnTo>
                    <a:lnTo>
                      <a:pt x="43" y="0"/>
                    </a:lnTo>
                    <a:lnTo>
                      <a:pt x="37" y="1"/>
                    </a:lnTo>
                    <a:lnTo>
                      <a:pt x="31" y="1"/>
                    </a:lnTo>
                    <a:lnTo>
                      <a:pt x="23" y="2"/>
                    </a:lnTo>
                    <a:lnTo>
                      <a:pt x="15" y="3"/>
                    </a:lnTo>
                    <a:lnTo>
                      <a:pt x="7" y="6"/>
                    </a:lnTo>
                    <a:lnTo>
                      <a:pt x="0" y="9"/>
                    </a:lnTo>
                    <a:lnTo>
                      <a:pt x="3" y="18"/>
                    </a:lnTo>
                    <a:lnTo>
                      <a:pt x="10" y="14"/>
                    </a:lnTo>
                    <a:lnTo>
                      <a:pt x="17" y="12"/>
                    </a:lnTo>
                    <a:lnTo>
                      <a:pt x="24" y="11"/>
                    </a:lnTo>
                    <a:lnTo>
                      <a:pt x="32" y="10"/>
                    </a:lnTo>
                    <a:lnTo>
                      <a:pt x="38" y="10"/>
                    </a:lnTo>
                    <a:lnTo>
                      <a:pt x="43" y="10"/>
                    </a:lnTo>
                    <a:lnTo>
                      <a:pt x="49"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20" name="Freeform 391"/>
              <p:cNvSpPr>
                <a:spLocks noChangeArrowheads="1"/>
              </p:cNvSpPr>
              <p:nvPr/>
            </p:nvSpPr>
            <p:spPr bwMode="auto">
              <a:xfrm>
                <a:off x="4946" y="4074"/>
                <a:ext cx="94" cy="51"/>
              </a:xfrm>
              <a:custGeom>
                <a:avLst/>
                <a:gdLst>
                  <a:gd name="T0" fmla="*/ 6105 w 94"/>
                  <a:gd name="T1" fmla="*/ 1882 h 57"/>
                  <a:gd name="T2" fmla="*/ 6486 w 94"/>
                  <a:gd name="T3" fmla="*/ 1821 h 57"/>
                  <a:gd name="T4" fmla="*/ 6496 w 94"/>
                  <a:gd name="T5" fmla="*/ 1789 h 57"/>
                  <a:gd name="T6" fmla="*/ 6496 w 94"/>
                  <a:gd name="T7" fmla="*/ 1673 h 57"/>
                  <a:gd name="T8" fmla="*/ 6486 w 94"/>
                  <a:gd name="T9" fmla="*/ 1483 h 57"/>
                  <a:gd name="T10" fmla="*/ 6191 w 94"/>
                  <a:gd name="T11" fmla="*/ 1296 h 57"/>
                  <a:gd name="T12" fmla="*/ 5930 w 94"/>
                  <a:gd name="T13" fmla="*/ 1123 h 57"/>
                  <a:gd name="T14" fmla="*/ 5574 w 94"/>
                  <a:gd name="T15" fmla="*/ 914 h 57"/>
                  <a:gd name="T16" fmla="*/ 5071 w 94"/>
                  <a:gd name="T17" fmla="*/ 699 h 57"/>
                  <a:gd name="T18" fmla="*/ 4542 w 94"/>
                  <a:gd name="T19" fmla="*/ 466 h 57"/>
                  <a:gd name="T20" fmla="*/ 4014 w 94"/>
                  <a:gd name="T21" fmla="*/ 308 h 57"/>
                  <a:gd name="T22" fmla="*/ 3414 w 94"/>
                  <a:gd name="T23" fmla="*/ 4 h 57"/>
                  <a:gd name="T24" fmla="*/ 2836 w 94"/>
                  <a:gd name="T25" fmla="*/ 2 h 57"/>
                  <a:gd name="T26" fmla="*/ 2129 w 94"/>
                  <a:gd name="T27" fmla="*/ 0 h 57"/>
                  <a:gd name="T28" fmla="*/ 1435 w 94"/>
                  <a:gd name="T29" fmla="*/ 0 h 57"/>
                  <a:gd name="T30" fmla="*/ 772 w 94"/>
                  <a:gd name="T31" fmla="*/ 2 h 57"/>
                  <a:gd name="T32" fmla="*/ 2 w 94"/>
                  <a:gd name="T33" fmla="*/ 14 h 57"/>
                  <a:gd name="T34" fmla="*/ 0 w 94"/>
                  <a:gd name="T35" fmla="*/ 15 h 57"/>
                  <a:gd name="T36" fmla="*/ 0 w 94"/>
                  <a:gd name="T37" fmla="*/ 289 h 57"/>
                  <a:gd name="T38" fmla="*/ 0 w 94"/>
                  <a:gd name="T39" fmla="*/ 332 h 57"/>
                  <a:gd name="T40" fmla="*/ 2 w 94"/>
                  <a:gd name="T41" fmla="*/ 404 h 57"/>
                  <a:gd name="T42" fmla="*/ 5 w 94"/>
                  <a:gd name="T43" fmla="*/ 567 h 57"/>
                  <a:gd name="T44" fmla="*/ 682 w 94"/>
                  <a:gd name="T45" fmla="*/ 797 h 57"/>
                  <a:gd name="T46" fmla="*/ 991 w 94"/>
                  <a:gd name="T47" fmla="*/ 979 h 57"/>
                  <a:gd name="T48" fmla="*/ 1624 w 94"/>
                  <a:gd name="T49" fmla="*/ 1208 h 57"/>
                  <a:gd name="T50" fmla="*/ 2079 w 94"/>
                  <a:gd name="T51" fmla="*/ 1373 h 57"/>
                  <a:gd name="T52" fmla="*/ 2727 w 94"/>
                  <a:gd name="T53" fmla="*/ 1573 h 57"/>
                  <a:gd name="T54" fmla="*/ 3092 w 94"/>
                  <a:gd name="T55" fmla="*/ 1673 h 57"/>
                  <a:gd name="T56" fmla="*/ 3631 w 94"/>
                  <a:gd name="T57" fmla="*/ 1702 h 57"/>
                  <a:gd name="T58" fmla="*/ 4206 w 94"/>
                  <a:gd name="T59" fmla="*/ 1789 h 57"/>
                  <a:gd name="T60" fmla="*/ 4651 w 94"/>
                  <a:gd name="T61" fmla="*/ 1789 h 57"/>
                  <a:gd name="T62" fmla="*/ 5240 w 94"/>
                  <a:gd name="T63" fmla="*/ 1821 h 57"/>
                  <a:gd name="T64" fmla="*/ 5574 w 94"/>
                  <a:gd name="T65" fmla="*/ 1821 h 57"/>
                  <a:gd name="T66" fmla="*/ 5930 w 94"/>
                  <a:gd name="T67" fmla="*/ 1821 h 57"/>
                  <a:gd name="T68" fmla="*/ 6105 w 94"/>
                  <a:gd name="T69" fmla="*/ 1882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8" y="57"/>
                    </a:moveTo>
                    <a:lnTo>
                      <a:pt x="93" y="56"/>
                    </a:lnTo>
                    <a:lnTo>
                      <a:pt x="94" y="54"/>
                    </a:lnTo>
                    <a:lnTo>
                      <a:pt x="94" y="50"/>
                    </a:lnTo>
                    <a:lnTo>
                      <a:pt x="93" y="46"/>
                    </a:lnTo>
                    <a:lnTo>
                      <a:pt x="89" y="40"/>
                    </a:lnTo>
                    <a:lnTo>
                      <a:pt x="85" y="34"/>
                    </a:lnTo>
                    <a:lnTo>
                      <a:pt x="80" y="28"/>
                    </a:lnTo>
                    <a:lnTo>
                      <a:pt x="73" y="21"/>
                    </a:lnTo>
                    <a:lnTo>
                      <a:pt x="66" y="15"/>
                    </a:lnTo>
                    <a:lnTo>
                      <a:pt x="58" y="9"/>
                    </a:lnTo>
                    <a:lnTo>
                      <a:pt x="49" y="5"/>
                    </a:lnTo>
                    <a:lnTo>
                      <a:pt x="40" y="2"/>
                    </a:lnTo>
                    <a:lnTo>
                      <a:pt x="31" y="0"/>
                    </a:lnTo>
                    <a:lnTo>
                      <a:pt x="21" y="0"/>
                    </a:lnTo>
                    <a:lnTo>
                      <a:pt x="11" y="2"/>
                    </a:lnTo>
                    <a:lnTo>
                      <a:pt x="2" y="6"/>
                    </a:lnTo>
                    <a:lnTo>
                      <a:pt x="0" y="7"/>
                    </a:lnTo>
                    <a:lnTo>
                      <a:pt x="0" y="8"/>
                    </a:lnTo>
                    <a:lnTo>
                      <a:pt x="0" y="10"/>
                    </a:lnTo>
                    <a:lnTo>
                      <a:pt x="2" y="13"/>
                    </a:lnTo>
                    <a:lnTo>
                      <a:pt x="5" y="18"/>
                    </a:lnTo>
                    <a:lnTo>
                      <a:pt x="9" y="24"/>
                    </a:lnTo>
                    <a:lnTo>
                      <a:pt x="15" y="30"/>
                    </a:lnTo>
                    <a:lnTo>
                      <a:pt x="23" y="37"/>
                    </a:lnTo>
                    <a:lnTo>
                      <a:pt x="30" y="42"/>
                    </a:lnTo>
                    <a:lnTo>
                      <a:pt x="39" y="48"/>
                    </a:lnTo>
                    <a:lnTo>
                      <a:pt x="45" y="50"/>
                    </a:lnTo>
                    <a:lnTo>
                      <a:pt x="52" y="52"/>
                    </a:lnTo>
                    <a:lnTo>
                      <a:pt x="60" y="54"/>
                    </a:lnTo>
                    <a:lnTo>
                      <a:pt x="67" y="54"/>
                    </a:lnTo>
                    <a:lnTo>
                      <a:pt x="75" y="56"/>
                    </a:lnTo>
                    <a:lnTo>
                      <a:pt x="80" y="56"/>
                    </a:lnTo>
                    <a:lnTo>
                      <a:pt x="85" y="56"/>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21" name="Freeform 392"/>
              <p:cNvSpPr>
                <a:spLocks noChangeArrowheads="1"/>
              </p:cNvSpPr>
              <p:nvPr/>
            </p:nvSpPr>
            <p:spPr bwMode="auto">
              <a:xfrm>
                <a:off x="4945" y="4071"/>
                <a:ext cx="99" cy="55"/>
              </a:xfrm>
              <a:custGeom>
                <a:avLst/>
                <a:gdLst>
                  <a:gd name="T0" fmla="*/ 5 w 99"/>
                  <a:gd name="T1" fmla="*/ 228 h 66"/>
                  <a:gd name="T2" fmla="*/ 759 w 99"/>
                  <a:gd name="T3" fmla="*/ 183 h 66"/>
                  <a:gd name="T4" fmla="*/ 1288 w 99"/>
                  <a:gd name="T5" fmla="*/ 161 h 66"/>
                  <a:gd name="T6" fmla="*/ 1727 w 99"/>
                  <a:gd name="T7" fmla="*/ 161 h 66"/>
                  <a:gd name="T8" fmla="*/ 2254 w 99"/>
                  <a:gd name="T9" fmla="*/ 183 h 66"/>
                  <a:gd name="T10" fmla="*/ 2692 w 99"/>
                  <a:gd name="T11" fmla="*/ 228 h 66"/>
                  <a:gd name="T12" fmla="*/ 3211 w 99"/>
                  <a:gd name="T13" fmla="*/ 331 h 66"/>
                  <a:gd name="T14" fmla="*/ 3612 w 99"/>
                  <a:gd name="T15" fmla="*/ 408 h 66"/>
                  <a:gd name="T16" fmla="*/ 3999 w 99"/>
                  <a:gd name="T17" fmla="*/ 512 h 66"/>
                  <a:gd name="T18" fmla="*/ 4426 w 99"/>
                  <a:gd name="T19" fmla="*/ 610 h 66"/>
                  <a:gd name="T20" fmla="*/ 4694 w 99"/>
                  <a:gd name="T21" fmla="*/ 731 h 66"/>
                  <a:gd name="T22" fmla="*/ 4903 w 99"/>
                  <a:gd name="T23" fmla="*/ 816 h 66"/>
                  <a:gd name="T24" fmla="*/ 5056 w 99"/>
                  <a:gd name="T25" fmla="*/ 918 h 66"/>
                  <a:gd name="T26" fmla="*/ 5059 w 99"/>
                  <a:gd name="T27" fmla="*/ 978 h 66"/>
                  <a:gd name="T28" fmla="*/ 5059 w 99"/>
                  <a:gd name="T29" fmla="*/ 988 h 66"/>
                  <a:gd name="T30" fmla="*/ 5141 w 99"/>
                  <a:gd name="T31" fmla="*/ 988 h 66"/>
                  <a:gd name="T32" fmla="*/ 5059 w 99"/>
                  <a:gd name="T33" fmla="*/ 988 h 66"/>
                  <a:gd name="T34" fmla="*/ 5056 w 99"/>
                  <a:gd name="T35" fmla="*/ 1143 h 66"/>
                  <a:gd name="T36" fmla="*/ 5366 w 99"/>
                  <a:gd name="T37" fmla="*/ 1133 h 66"/>
                  <a:gd name="T38" fmla="*/ 5601 w 99"/>
                  <a:gd name="T39" fmla="*/ 1062 h 66"/>
                  <a:gd name="T40" fmla="*/ 5601 w 99"/>
                  <a:gd name="T41" fmla="*/ 944 h 66"/>
                  <a:gd name="T42" fmla="*/ 5515 w 99"/>
                  <a:gd name="T43" fmla="*/ 844 h 66"/>
                  <a:gd name="T44" fmla="*/ 5366 w 99"/>
                  <a:gd name="T45" fmla="*/ 737 h 66"/>
                  <a:gd name="T46" fmla="*/ 5056 w 99"/>
                  <a:gd name="T47" fmla="*/ 631 h 66"/>
                  <a:gd name="T48" fmla="*/ 4767 w 99"/>
                  <a:gd name="T49" fmla="*/ 512 h 66"/>
                  <a:gd name="T50" fmla="*/ 4426 w 99"/>
                  <a:gd name="T51" fmla="*/ 408 h 66"/>
                  <a:gd name="T52" fmla="*/ 3874 w 99"/>
                  <a:gd name="T53" fmla="*/ 285 h 66"/>
                  <a:gd name="T54" fmla="*/ 3443 w 99"/>
                  <a:gd name="T55" fmla="*/ 170 h 66"/>
                  <a:gd name="T56" fmla="*/ 2932 w 99"/>
                  <a:gd name="T57" fmla="*/ 6 h 66"/>
                  <a:gd name="T58" fmla="*/ 2458 w 99"/>
                  <a:gd name="T59" fmla="*/ 2 h 66"/>
                  <a:gd name="T60" fmla="*/ 1781 w 99"/>
                  <a:gd name="T61" fmla="*/ 0 h 66"/>
                  <a:gd name="T62" fmla="*/ 1215 w 99"/>
                  <a:gd name="T63" fmla="*/ 0 h 66"/>
                  <a:gd name="T64" fmla="*/ 637 w 99"/>
                  <a:gd name="T65" fmla="*/ 2 h 66"/>
                  <a:gd name="T66" fmla="*/ 0 w 99"/>
                  <a:gd name="T67" fmla="*/ 137 h 66"/>
                  <a:gd name="T68" fmla="*/ 5 w 99"/>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5" y="14"/>
                    </a:moveTo>
                    <a:lnTo>
                      <a:pt x="14" y="11"/>
                    </a:lnTo>
                    <a:lnTo>
                      <a:pt x="23" y="9"/>
                    </a:lnTo>
                    <a:lnTo>
                      <a:pt x="31" y="9"/>
                    </a:lnTo>
                    <a:lnTo>
                      <a:pt x="40" y="11"/>
                    </a:lnTo>
                    <a:lnTo>
                      <a:pt x="48" y="14"/>
                    </a:lnTo>
                    <a:lnTo>
                      <a:pt x="57" y="19"/>
                    </a:lnTo>
                    <a:lnTo>
                      <a:pt x="64" y="23"/>
                    </a:lnTo>
                    <a:lnTo>
                      <a:pt x="71" y="30"/>
                    </a:lnTo>
                    <a:lnTo>
                      <a:pt x="78" y="35"/>
                    </a:lnTo>
                    <a:lnTo>
                      <a:pt x="83" y="42"/>
                    </a:lnTo>
                    <a:lnTo>
                      <a:pt x="87" y="47"/>
                    </a:lnTo>
                    <a:lnTo>
                      <a:pt x="89" y="53"/>
                    </a:lnTo>
                    <a:lnTo>
                      <a:pt x="90" y="56"/>
                    </a:lnTo>
                    <a:lnTo>
                      <a:pt x="90" y="57"/>
                    </a:lnTo>
                    <a:lnTo>
                      <a:pt x="91" y="57"/>
                    </a:lnTo>
                    <a:lnTo>
                      <a:pt x="90" y="57"/>
                    </a:lnTo>
                    <a:lnTo>
                      <a:pt x="89" y="66"/>
                    </a:lnTo>
                    <a:lnTo>
                      <a:pt x="95" y="65"/>
                    </a:lnTo>
                    <a:lnTo>
                      <a:pt x="99" y="61"/>
                    </a:lnTo>
                    <a:lnTo>
                      <a:pt x="99" y="55"/>
                    </a:lnTo>
                    <a:lnTo>
                      <a:pt x="98" y="48"/>
                    </a:lnTo>
                    <a:lnTo>
                      <a:pt x="95" y="43"/>
                    </a:lnTo>
                    <a:lnTo>
                      <a:pt x="89" y="36"/>
                    </a:lnTo>
                    <a:lnTo>
                      <a:pt x="84" y="30"/>
                    </a:lnTo>
                    <a:lnTo>
                      <a:pt x="78" y="23"/>
                    </a:lnTo>
                    <a:lnTo>
                      <a:pt x="69" y="17"/>
                    </a:lnTo>
                    <a:lnTo>
                      <a:pt x="61" y="10"/>
                    </a:lnTo>
                    <a:lnTo>
                      <a:pt x="52" y="6"/>
                    </a:lnTo>
                    <a:lnTo>
                      <a:pt x="43" y="2"/>
                    </a:lnTo>
                    <a:lnTo>
                      <a:pt x="32" y="0"/>
                    </a:lnTo>
                    <a:lnTo>
                      <a:pt x="22" y="0"/>
                    </a:lnTo>
                    <a:lnTo>
                      <a:pt x="11" y="2"/>
                    </a:lnTo>
                    <a:lnTo>
                      <a:pt x="0" y="7"/>
                    </a:lnTo>
                    <a:lnTo>
                      <a:pt x="5"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22" name="Freeform 393"/>
              <p:cNvSpPr>
                <a:spLocks noChangeArrowheads="1"/>
              </p:cNvSpPr>
              <p:nvPr/>
            </p:nvSpPr>
            <p:spPr bwMode="auto">
              <a:xfrm>
                <a:off x="4941" y="4077"/>
                <a:ext cx="41" cy="48"/>
              </a:xfrm>
              <a:custGeom>
                <a:avLst/>
                <a:gdLst>
                  <a:gd name="T0" fmla="*/ 2562 w 44"/>
                  <a:gd name="T1" fmla="*/ 13011 h 49"/>
                  <a:gd name="T2" fmla="*/ 2102 w 44"/>
                  <a:gd name="T3" fmla="*/ 11744 h 49"/>
                  <a:gd name="T4" fmla="*/ 1666 w 44"/>
                  <a:gd name="T5" fmla="*/ 10299 h 49"/>
                  <a:gd name="T6" fmla="*/ 1323 w 44"/>
                  <a:gd name="T7" fmla="*/ 7929 h 49"/>
                  <a:gd name="T8" fmla="*/ 891 w 44"/>
                  <a:gd name="T9" fmla="*/ 6262 h 49"/>
                  <a:gd name="T10" fmla="*/ 685 w 44"/>
                  <a:gd name="T11" fmla="*/ 3937 h 49"/>
                  <a:gd name="T12" fmla="*/ 601 w 44"/>
                  <a:gd name="T13" fmla="*/ 2643 h 49"/>
                  <a:gd name="T14" fmla="*/ 562 w 44"/>
                  <a:gd name="T15" fmla="*/ 2459 h 49"/>
                  <a:gd name="T16" fmla="*/ 562 w 44"/>
                  <a:gd name="T17" fmla="*/ 82 h 49"/>
                  <a:gd name="T18" fmla="*/ 562 w 44"/>
                  <a:gd name="T19" fmla="*/ 2459 h 49"/>
                  <a:gd name="T20" fmla="*/ 526 w 44"/>
                  <a:gd name="T21" fmla="*/ 2459 h 49"/>
                  <a:gd name="T22" fmla="*/ 3 w 44"/>
                  <a:gd name="T23" fmla="*/ 0 h 49"/>
                  <a:gd name="T24" fmla="*/ 1 w 44"/>
                  <a:gd name="T25" fmla="*/ 3 h 49"/>
                  <a:gd name="T26" fmla="*/ 0 w 44"/>
                  <a:gd name="T27" fmla="*/ 82 h 49"/>
                  <a:gd name="T28" fmla="*/ 0 w 44"/>
                  <a:gd name="T29" fmla="*/ 3096 h 49"/>
                  <a:gd name="T30" fmla="*/ 1 w 44"/>
                  <a:gd name="T31" fmla="*/ 3937 h 49"/>
                  <a:gd name="T32" fmla="*/ 6 w 44"/>
                  <a:gd name="T33" fmla="*/ 5807 h 49"/>
                  <a:gd name="T34" fmla="*/ 601 w 44"/>
                  <a:gd name="T35" fmla="*/ 7929 h 49"/>
                  <a:gd name="T36" fmla="*/ 891 w 44"/>
                  <a:gd name="T37" fmla="*/ 10299 h 49"/>
                  <a:gd name="T38" fmla="*/ 1415 w 44"/>
                  <a:gd name="T39" fmla="*/ 12028 h 49"/>
                  <a:gd name="T40" fmla="*/ 1841 w 44"/>
                  <a:gd name="T41" fmla="*/ 14256 h 49"/>
                  <a:gd name="T42" fmla="*/ 2318 w 44"/>
                  <a:gd name="T43" fmla="*/ 15430 h 49"/>
                  <a:gd name="T44" fmla="*/ 2562 w 44"/>
                  <a:gd name="T45" fmla="*/ 13011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4"/>
                  <a:gd name="T70" fmla="*/ 0 h 49"/>
                  <a:gd name="T71" fmla="*/ 44 w 44"/>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4" h="49">
                    <a:moveTo>
                      <a:pt x="44" y="41"/>
                    </a:moveTo>
                    <a:lnTo>
                      <a:pt x="36" y="37"/>
                    </a:lnTo>
                    <a:lnTo>
                      <a:pt x="29" y="32"/>
                    </a:lnTo>
                    <a:lnTo>
                      <a:pt x="22" y="25"/>
                    </a:lnTo>
                    <a:lnTo>
                      <a:pt x="16" y="19"/>
                    </a:lnTo>
                    <a:lnTo>
                      <a:pt x="12" y="13"/>
                    </a:lnTo>
                    <a:lnTo>
                      <a:pt x="10" y="8"/>
                    </a:lnTo>
                    <a:lnTo>
                      <a:pt x="9" y="7"/>
                    </a:lnTo>
                    <a:lnTo>
                      <a:pt x="9" y="6"/>
                    </a:lnTo>
                    <a:lnTo>
                      <a:pt x="9" y="7"/>
                    </a:lnTo>
                    <a:lnTo>
                      <a:pt x="8" y="7"/>
                    </a:lnTo>
                    <a:lnTo>
                      <a:pt x="3" y="0"/>
                    </a:lnTo>
                    <a:lnTo>
                      <a:pt x="1" y="3"/>
                    </a:lnTo>
                    <a:lnTo>
                      <a:pt x="0" y="6"/>
                    </a:lnTo>
                    <a:lnTo>
                      <a:pt x="0" y="10"/>
                    </a:lnTo>
                    <a:lnTo>
                      <a:pt x="1" y="13"/>
                    </a:lnTo>
                    <a:lnTo>
                      <a:pt x="6" y="18"/>
                    </a:lnTo>
                    <a:lnTo>
                      <a:pt x="10" y="25"/>
                    </a:lnTo>
                    <a:lnTo>
                      <a:pt x="16" y="32"/>
                    </a:lnTo>
                    <a:lnTo>
                      <a:pt x="24" y="38"/>
                    </a:lnTo>
                    <a:lnTo>
                      <a:pt x="32" y="45"/>
                    </a:lnTo>
                    <a:lnTo>
                      <a:pt x="40" y="49"/>
                    </a:lnTo>
                    <a:lnTo>
                      <a:pt x="44"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23" name="Freeform 394"/>
              <p:cNvSpPr>
                <a:spLocks noChangeArrowheads="1"/>
              </p:cNvSpPr>
              <p:nvPr/>
            </p:nvSpPr>
            <p:spPr bwMode="auto">
              <a:xfrm>
                <a:off x="4984" y="4121"/>
                <a:ext cx="50" cy="14"/>
              </a:xfrm>
              <a:custGeom>
                <a:avLst/>
                <a:gdLst>
                  <a:gd name="T0" fmla="*/ 1564 w 53"/>
                  <a:gd name="T1" fmla="*/ 2383 h 18"/>
                  <a:gd name="T2" fmla="*/ 1458 w 53"/>
                  <a:gd name="T3" fmla="*/ 2146 h 18"/>
                  <a:gd name="T4" fmla="*/ 1306 w 53"/>
                  <a:gd name="T5" fmla="*/ 2146 h 18"/>
                  <a:gd name="T6" fmla="*/ 1157 w 53"/>
                  <a:gd name="T7" fmla="*/ 2146 h 18"/>
                  <a:gd name="T8" fmla="*/ 938 w 53"/>
                  <a:gd name="T9" fmla="*/ 1931 h 18"/>
                  <a:gd name="T10" fmla="*/ 746 w 53"/>
                  <a:gd name="T11" fmla="*/ 1931 h 18"/>
                  <a:gd name="T12" fmla="*/ 480 w 53"/>
                  <a:gd name="T13" fmla="*/ 1564 h 18"/>
                  <a:gd name="T14" fmla="*/ 344 w 53"/>
                  <a:gd name="T15" fmla="*/ 2 h 18"/>
                  <a:gd name="T16" fmla="*/ 4 w 53"/>
                  <a:gd name="T17" fmla="*/ 0 h 18"/>
                  <a:gd name="T18" fmla="*/ 0 w 53"/>
                  <a:gd name="T19" fmla="*/ 2146 h 18"/>
                  <a:gd name="T20" fmla="*/ 8 w 53"/>
                  <a:gd name="T21" fmla="*/ 2943 h 18"/>
                  <a:gd name="T22" fmla="*/ 429 w 53"/>
                  <a:gd name="T23" fmla="*/ 4037 h 18"/>
                  <a:gd name="T24" fmla="*/ 706 w 53"/>
                  <a:gd name="T25" fmla="*/ 4485 h 18"/>
                  <a:gd name="T26" fmla="*/ 929 w 53"/>
                  <a:gd name="T27" fmla="*/ 4675 h 18"/>
                  <a:gd name="T28" fmla="*/ 1095 w 53"/>
                  <a:gd name="T29" fmla="*/ 4675 h 18"/>
                  <a:gd name="T30" fmla="*/ 1306 w 53"/>
                  <a:gd name="T31" fmla="*/ 4675 h 18"/>
                  <a:gd name="T32" fmla="*/ 1458 w 53"/>
                  <a:gd name="T33" fmla="*/ 4675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4" y="8"/>
                    </a:lnTo>
                    <a:lnTo>
                      <a:pt x="39" y="8"/>
                    </a:lnTo>
                    <a:lnTo>
                      <a:pt x="32" y="7"/>
                    </a:lnTo>
                    <a:lnTo>
                      <a:pt x="25" y="7"/>
                    </a:lnTo>
                    <a:lnTo>
                      <a:pt x="17" y="5"/>
                    </a:lnTo>
                    <a:lnTo>
                      <a:pt x="11" y="3"/>
                    </a:lnTo>
                    <a:lnTo>
                      <a:pt x="4" y="0"/>
                    </a:lnTo>
                    <a:lnTo>
                      <a:pt x="0" y="8"/>
                    </a:lnTo>
                    <a:lnTo>
                      <a:pt x="8" y="11"/>
                    </a:lnTo>
                    <a:lnTo>
                      <a:pt x="15" y="14"/>
                    </a:lnTo>
                    <a:lnTo>
                      <a:pt x="24" y="16"/>
                    </a:lnTo>
                    <a:lnTo>
                      <a:pt x="31" y="17"/>
                    </a:lnTo>
                    <a:lnTo>
                      <a:pt x="37" y="17"/>
                    </a:lnTo>
                    <a:lnTo>
                      <a:pt x="44" y="17"/>
                    </a:lnTo>
                    <a:lnTo>
                      <a:pt x="49" y="17"/>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24" name="Freeform 395"/>
              <p:cNvSpPr>
                <a:spLocks noChangeArrowheads="1"/>
              </p:cNvSpPr>
              <p:nvPr/>
            </p:nvSpPr>
            <p:spPr bwMode="auto">
              <a:xfrm>
                <a:off x="1134" y="4077"/>
                <a:ext cx="94" cy="51"/>
              </a:xfrm>
              <a:custGeom>
                <a:avLst/>
                <a:gdLst>
                  <a:gd name="T0" fmla="*/ 6191 w 94"/>
                  <a:gd name="T1" fmla="*/ 0 h 57"/>
                  <a:gd name="T2" fmla="*/ 6436 w 94"/>
                  <a:gd name="T3" fmla="*/ 0 h 57"/>
                  <a:gd name="T4" fmla="*/ 6496 w 94"/>
                  <a:gd name="T5" fmla="*/ 2 h 57"/>
                  <a:gd name="T6" fmla="*/ 6496 w 94"/>
                  <a:gd name="T7" fmla="*/ 4 h 57"/>
                  <a:gd name="T8" fmla="*/ 6436 w 94"/>
                  <a:gd name="T9" fmla="*/ 332 h 57"/>
                  <a:gd name="T10" fmla="*/ 6191 w 94"/>
                  <a:gd name="T11" fmla="*/ 466 h 57"/>
                  <a:gd name="T12" fmla="*/ 5930 w 94"/>
                  <a:gd name="T13" fmla="*/ 745 h 57"/>
                  <a:gd name="T14" fmla="*/ 5574 w 94"/>
                  <a:gd name="T15" fmla="*/ 914 h 57"/>
                  <a:gd name="T16" fmla="*/ 5071 w 94"/>
                  <a:gd name="T17" fmla="*/ 1132 h 57"/>
                  <a:gd name="T18" fmla="*/ 4542 w 94"/>
                  <a:gd name="T19" fmla="*/ 1296 h 57"/>
                  <a:gd name="T20" fmla="*/ 4014 w 94"/>
                  <a:gd name="T21" fmla="*/ 1483 h 57"/>
                  <a:gd name="T22" fmla="*/ 3414 w 94"/>
                  <a:gd name="T23" fmla="*/ 1686 h 57"/>
                  <a:gd name="T24" fmla="*/ 2836 w 94"/>
                  <a:gd name="T25" fmla="*/ 1803 h 57"/>
                  <a:gd name="T26" fmla="*/ 2129 w 94"/>
                  <a:gd name="T27" fmla="*/ 1821 h 57"/>
                  <a:gd name="T28" fmla="*/ 1435 w 94"/>
                  <a:gd name="T29" fmla="*/ 1882 h 57"/>
                  <a:gd name="T30" fmla="*/ 822 w 94"/>
                  <a:gd name="T31" fmla="*/ 1803 h 57"/>
                  <a:gd name="T32" fmla="*/ 2 w 94"/>
                  <a:gd name="T33" fmla="*/ 1673 h 57"/>
                  <a:gd name="T34" fmla="*/ 1 w 94"/>
                  <a:gd name="T35" fmla="*/ 1588 h 57"/>
                  <a:gd name="T36" fmla="*/ 0 w 94"/>
                  <a:gd name="T37" fmla="*/ 1564 h 57"/>
                  <a:gd name="T38" fmla="*/ 1 w 94"/>
                  <a:gd name="T39" fmla="*/ 1483 h 57"/>
                  <a:gd name="T40" fmla="*/ 1 w 94"/>
                  <a:gd name="T41" fmla="*/ 1464 h 57"/>
                  <a:gd name="T42" fmla="*/ 4 w 94"/>
                  <a:gd name="T43" fmla="*/ 1277 h 57"/>
                  <a:gd name="T44" fmla="*/ 726 w 94"/>
                  <a:gd name="T45" fmla="*/ 1048 h 57"/>
                  <a:gd name="T46" fmla="*/ 991 w 94"/>
                  <a:gd name="T47" fmla="*/ 808 h 57"/>
                  <a:gd name="T48" fmla="*/ 1526 w 94"/>
                  <a:gd name="T49" fmla="*/ 609 h 57"/>
                  <a:gd name="T50" fmla="*/ 2079 w 94"/>
                  <a:gd name="T51" fmla="*/ 404 h 57"/>
                  <a:gd name="T52" fmla="*/ 2665 w 94"/>
                  <a:gd name="T53" fmla="*/ 289 h 57"/>
                  <a:gd name="T54" fmla="*/ 3209 w 94"/>
                  <a:gd name="T55" fmla="*/ 4 h 57"/>
                  <a:gd name="T56" fmla="*/ 3716 w 94"/>
                  <a:gd name="T57" fmla="*/ 3 h 57"/>
                  <a:gd name="T58" fmla="*/ 4211 w 94"/>
                  <a:gd name="T59" fmla="*/ 2 h 57"/>
                  <a:gd name="T60" fmla="*/ 4760 w 94"/>
                  <a:gd name="T61" fmla="*/ 1 h 57"/>
                  <a:gd name="T62" fmla="*/ 5141 w 94"/>
                  <a:gd name="T63" fmla="*/ 1 h 57"/>
                  <a:gd name="T64" fmla="*/ 5600 w 94"/>
                  <a:gd name="T65" fmla="*/ 0 h 57"/>
                  <a:gd name="T66" fmla="*/ 5930 w 94"/>
                  <a:gd name="T67" fmla="*/ 0 h 57"/>
                  <a:gd name="T68" fmla="*/ 6191 w 94"/>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9" y="0"/>
                    </a:moveTo>
                    <a:lnTo>
                      <a:pt x="92" y="0"/>
                    </a:lnTo>
                    <a:lnTo>
                      <a:pt x="94" y="2"/>
                    </a:lnTo>
                    <a:lnTo>
                      <a:pt x="94" y="5"/>
                    </a:lnTo>
                    <a:lnTo>
                      <a:pt x="92" y="10"/>
                    </a:lnTo>
                    <a:lnTo>
                      <a:pt x="89" y="15"/>
                    </a:lnTo>
                    <a:lnTo>
                      <a:pt x="85" y="22"/>
                    </a:lnTo>
                    <a:lnTo>
                      <a:pt x="80" y="28"/>
                    </a:lnTo>
                    <a:lnTo>
                      <a:pt x="73" y="35"/>
                    </a:lnTo>
                    <a:lnTo>
                      <a:pt x="66" y="40"/>
                    </a:lnTo>
                    <a:lnTo>
                      <a:pt x="58" y="46"/>
                    </a:lnTo>
                    <a:lnTo>
                      <a:pt x="49" y="51"/>
                    </a:lnTo>
                    <a:lnTo>
                      <a:pt x="40" y="55"/>
                    </a:lnTo>
                    <a:lnTo>
                      <a:pt x="31" y="56"/>
                    </a:lnTo>
                    <a:lnTo>
                      <a:pt x="21" y="57"/>
                    </a:lnTo>
                    <a:lnTo>
                      <a:pt x="12" y="55"/>
                    </a:lnTo>
                    <a:lnTo>
                      <a:pt x="2" y="50"/>
                    </a:lnTo>
                    <a:lnTo>
                      <a:pt x="1" y="49"/>
                    </a:lnTo>
                    <a:lnTo>
                      <a:pt x="0" y="47"/>
                    </a:lnTo>
                    <a:lnTo>
                      <a:pt x="1" y="46"/>
                    </a:lnTo>
                    <a:lnTo>
                      <a:pt x="1" y="44"/>
                    </a:lnTo>
                    <a:lnTo>
                      <a:pt x="4" y="38"/>
                    </a:lnTo>
                    <a:lnTo>
                      <a:pt x="10" y="32"/>
                    </a:lnTo>
                    <a:lnTo>
                      <a:pt x="15" y="25"/>
                    </a:lnTo>
                    <a:lnTo>
                      <a:pt x="22" y="19"/>
                    </a:lnTo>
                    <a:lnTo>
                      <a:pt x="30" y="13"/>
                    </a:lnTo>
                    <a:lnTo>
                      <a:pt x="38" y="8"/>
                    </a:lnTo>
                    <a:lnTo>
                      <a:pt x="46" y="5"/>
                    </a:lnTo>
                    <a:lnTo>
                      <a:pt x="53" y="3"/>
                    </a:lnTo>
                    <a:lnTo>
                      <a:pt x="61" y="2"/>
                    </a:lnTo>
                    <a:lnTo>
                      <a:pt x="68" y="1"/>
                    </a:lnTo>
                    <a:lnTo>
                      <a:pt x="74" y="1"/>
                    </a:lnTo>
                    <a:lnTo>
                      <a:pt x="81" y="0"/>
                    </a:lnTo>
                    <a:lnTo>
                      <a:pt x="85" y="0"/>
                    </a:lnTo>
                    <a:lnTo>
                      <a:pt x="8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25" name="Freeform 396"/>
              <p:cNvSpPr>
                <a:spLocks noChangeArrowheads="1"/>
              </p:cNvSpPr>
              <p:nvPr/>
            </p:nvSpPr>
            <p:spPr bwMode="auto">
              <a:xfrm>
                <a:off x="1134" y="4072"/>
                <a:ext cx="99" cy="55"/>
              </a:xfrm>
              <a:custGeom>
                <a:avLst/>
                <a:gdLst>
                  <a:gd name="T0" fmla="*/ 0 w 99"/>
                  <a:gd name="T1" fmla="*/ 1016 h 66"/>
                  <a:gd name="T2" fmla="*/ 601 w 99"/>
                  <a:gd name="T3" fmla="*/ 1122 h 66"/>
                  <a:gd name="T4" fmla="*/ 1080 w 99"/>
                  <a:gd name="T5" fmla="*/ 1143 h 66"/>
                  <a:gd name="T6" fmla="*/ 1727 w 99"/>
                  <a:gd name="T7" fmla="*/ 1143 h 66"/>
                  <a:gd name="T8" fmla="*/ 2318 w 99"/>
                  <a:gd name="T9" fmla="*/ 1122 h 66"/>
                  <a:gd name="T10" fmla="*/ 2854 w 99"/>
                  <a:gd name="T11" fmla="*/ 1053 h 66"/>
                  <a:gd name="T12" fmla="*/ 3443 w 99"/>
                  <a:gd name="T13" fmla="*/ 944 h 66"/>
                  <a:gd name="T14" fmla="*/ 3874 w 99"/>
                  <a:gd name="T15" fmla="*/ 855 h 66"/>
                  <a:gd name="T16" fmla="*/ 4309 w 99"/>
                  <a:gd name="T17" fmla="*/ 737 h 66"/>
                  <a:gd name="T18" fmla="*/ 4694 w 99"/>
                  <a:gd name="T19" fmla="*/ 637 h 66"/>
                  <a:gd name="T20" fmla="*/ 5056 w 99"/>
                  <a:gd name="T21" fmla="*/ 512 h 66"/>
                  <a:gd name="T22" fmla="*/ 5280 w 99"/>
                  <a:gd name="T23" fmla="*/ 408 h 66"/>
                  <a:gd name="T24" fmla="*/ 5395 w 99"/>
                  <a:gd name="T25" fmla="*/ 285 h 66"/>
                  <a:gd name="T26" fmla="*/ 5601 w 99"/>
                  <a:gd name="T27" fmla="*/ 183 h 66"/>
                  <a:gd name="T28" fmla="*/ 5601 w 99"/>
                  <a:gd name="T29" fmla="*/ 6 h 66"/>
                  <a:gd name="T30" fmla="*/ 5363 w 99"/>
                  <a:gd name="T31" fmla="*/ 0 h 66"/>
                  <a:gd name="T32" fmla="*/ 4978 w 99"/>
                  <a:gd name="T33" fmla="*/ 0 h 66"/>
                  <a:gd name="T34" fmla="*/ 5056 w 99"/>
                  <a:gd name="T35" fmla="*/ 161 h 66"/>
                  <a:gd name="T36" fmla="*/ 5141 w 99"/>
                  <a:gd name="T37" fmla="*/ 161 h 66"/>
                  <a:gd name="T38" fmla="*/ 5059 w 99"/>
                  <a:gd name="T39" fmla="*/ 148 h 66"/>
                  <a:gd name="T40" fmla="*/ 5059 w 99"/>
                  <a:gd name="T41" fmla="*/ 161 h 66"/>
                  <a:gd name="T42" fmla="*/ 5056 w 99"/>
                  <a:gd name="T43" fmla="*/ 211 h 66"/>
                  <a:gd name="T44" fmla="*/ 4847 w 99"/>
                  <a:gd name="T45" fmla="*/ 307 h 66"/>
                  <a:gd name="T46" fmla="*/ 4623 w 99"/>
                  <a:gd name="T47" fmla="*/ 408 h 66"/>
                  <a:gd name="T48" fmla="*/ 4309 w 99"/>
                  <a:gd name="T49" fmla="*/ 512 h 66"/>
                  <a:gd name="T50" fmla="*/ 3935 w 99"/>
                  <a:gd name="T51" fmla="*/ 637 h 66"/>
                  <a:gd name="T52" fmla="*/ 3612 w 99"/>
                  <a:gd name="T53" fmla="*/ 731 h 66"/>
                  <a:gd name="T54" fmla="*/ 3160 w 99"/>
                  <a:gd name="T55" fmla="*/ 844 h 66"/>
                  <a:gd name="T56" fmla="*/ 2692 w 99"/>
                  <a:gd name="T57" fmla="*/ 908 h 66"/>
                  <a:gd name="T58" fmla="*/ 2186 w 99"/>
                  <a:gd name="T59" fmla="*/ 944 h 66"/>
                  <a:gd name="T60" fmla="*/ 1680 w 99"/>
                  <a:gd name="T61" fmla="*/ 978 h 66"/>
                  <a:gd name="T62" fmla="*/ 1146 w 99"/>
                  <a:gd name="T63" fmla="*/ 978 h 66"/>
                  <a:gd name="T64" fmla="*/ 715 w 99"/>
                  <a:gd name="T65" fmla="*/ 944 h 66"/>
                  <a:gd name="T66" fmla="*/ 4 w 99"/>
                  <a:gd name="T67" fmla="*/ 878 h 66"/>
                  <a:gd name="T68" fmla="*/ 0 w 99"/>
                  <a:gd name="T69" fmla="*/ 1016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0" y="59"/>
                    </a:moveTo>
                    <a:lnTo>
                      <a:pt x="10" y="64"/>
                    </a:lnTo>
                    <a:lnTo>
                      <a:pt x="20" y="66"/>
                    </a:lnTo>
                    <a:lnTo>
                      <a:pt x="31" y="66"/>
                    </a:lnTo>
                    <a:lnTo>
                      <a:pt x="41" y="64"/>
                    </a:lnTo>
                    <a:lnTo>
                      <a:pt x="51" y="60"/>
                    </a:lnTo>
                    <a:lnTo>
                      <a:pt x="61" y="55"/>
                    </a:lnTo>
                    <a:lnTo>
                      <a:pt x="69" y="50"/>
                    </a:lnTo>
                    <a:lnTo>
                      <a:pt x="76" y="43"/>
                    </a:lnTo>
                    <a:lnTo>
                      <a:pt x="83" y="37"/>
                    </a:lnTo>
                    <a:lnTo>
                      <a:pt x="89" y="30"/>
                    </a:lnTo>
                    <a:lnTo>
                      <a:pt x="93" y="23"/>
                    </a:lnTo>
                    <a:lnTo>
                      <a:pt x="96" y="17"/>
                    </a:lnTo>
                    <a:lnTo>
                      <a:pt x="99" y="11"/>
                    </a:lnTo>
                    <a:lnTo>
                      <a:pt x="99" y="6"/>
                    </a:lnTo>
                    <a:lnTo>
                      <a:pt x="94" y="0"/>
                    </a:lnTo>
                    <a:lnTo>
                      <a:pt x="88" y="0"/>
                    </a:lnTo>
                    <a:lnTo>
                      <a:pt x="89" y="9"/>
                    </a:lnTo>
                    <a:lnTo>
                      <a:pt x="91" y="9"/>
                    </a:lnTo>
                    <a:lnTo>
                      <a:pt x="90" y="8"/>
                    </a:lnTo>
                    <a:lnTo>
                      <a:pt x="90" y="9"/>
                    </a:lnTo>
                    <a:lnTo>
                      <a:pt x="89" y="13"/>
                    </a:lnTo>
                    <a:lnTo>
                      <a:pt x="86" y="18"/>
                    </a:lnTo>
                    <a:lnTo>
                      <a:pt x="82" y="23"/>
                    </a:lnTo>
                    <a:lnTo>
                      <a:pt x="76" y="30"/>
                    </a:lnTo>
                    <a:lnTo>
                      <a:pt x="70" y="37"/>
                    </a:lnTo>
                    <a:lnTo>
                      <a:pt x="64" y="42"/>
                    </a:lnTo>
                    <a:lnTo>
                      <a:pt x="56" y="48"/>
                    </a:lnTo>
                    <a:lnTo>
                      <a:pt x="48" y="52"/>
                    </a:lnTo>
                    <a:lnTo>
                      <a:pt x="39" y="55"/>
                    </a:lnTo>
                    <a:lnTo>
                      <a:pt x="30" y="56"/>
                    </a:lnTo>
                    <a:lnTo>
                      <a:pt x="21" y="56"/>
                    </a:lnTo>
                    <a:lnTo>
                      <a:pt x="13" y="55"/>
                    </a:lnTo>
                    <a:lnTo>
                      <a:pt x="4" y="51"/>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26" name="Freeform 397"/>
              <p:cNvSpPr>
                <a:spLocks noChangeArrowheads="1"/>
              </p:cNvSpPr>
              <p:nvPr/>
            </p:nvSpPr>
            <p:spPr bwMode="auto">
              <a:xfrm>
                <a:off x="1130" y="4082"/>
                <a:ext cx="41" cy="49"/>
              </a:xfrm>
              <a:custGeom>
                <a:avLst/>
                <a:gdLst>
                  <a:gd name="T0" fmla="*/ 2318 w 44"/>
                  <a:gd name="T1" fmla="*/ 0 h 50"/>
                  <a:gd name="T2" fmla="*/ 1841 w 44"/>
                  <a:gd name="T3" fmla="*/ 75 h 50"/>
                  <a:gd name="T4" fmla="*/ 1367 w 44"/>
                  <a:gd name="T5" fmla="*/ 2989 h 50"/>
                  <a:gd name="T6" fmla="*/ 953 w 44"/>
                  <a:gd name="T7" fmla="*/ 5104 h 50"/>
                  <a:gd name="T8" fmla="*/ 642 w 44"/>
                  <a:gd name="T9" fmla="*/ 6748 h 50"/>
                  <a:gd name="T10" fmla="*/ 5 w 44"/>
                  <a:gd name="T11" fmla="*/ 8755 h 50"/>
                  <a:gd name="T12" fmla="*/ 2 w 44"/>
                  <a:gd name="T13" fmla="*/ 10468 h 50"/>
                  <a:gd name="T14" fmla="*/ 1 w 44"/>
                  <a:gd name="T15" fmla="*/ 11584 h 50"/>
                  <a:gd name="T16" fmla="*/ 0 w 44"/>
                  <a:gd name="T17" fmla="*/ 12505 h 50"/>
                  <a:gd name="T18" fmla="*/ 1 w 44"/>
                  <a:gd name="T19" fmla="*/ 13425 h 50"/>
                  <a:gd name="T20" fmla="*/ 4 w 44"/>
                  <a:gd name="T21" fmla="*/ 14245 h 50"/>
                  <a:gd name="T22" fmla="*/ 526 w 44"/>
                  <a:gd name="T23" fmla="*/ 11907 h 50"/>
                  <a:gd name="T24" fmla="*/ 526 w 44"/>
                  <a:gd name="T25" fmla="*/ 12222 h 50"/>
                  <a:gd name="T26" fmla="*/ 601 w 44"/>
                  <a:gd name="T27" fmla="*/ 12222 h 50"/>
                  <a:gd name="T28" fmla="*/ 601 w 44"/>
                  <a:gd name="T29" fmla="*/ 11907 h 50"/>
                  <a:gd name="T30" fmla="*/ 731 w 44"/>
                  <a:gd name="T31" fmla="*/ 10216 h 50"/>
                  <a:gd name="T32" fmla="*/ 953 w 44"/>
                  <a:gd name="T33" fmla="*/ 8755 h 50"/>
                  <a:gd name="T34" fmla="*/ 1323 w 44"/>
                  <a:gd name="T35" fmla="*/ 6748 h 50"/>
                  <a:gd name="T36" fmla="*/ 1726 w 44"/>
                  <a:gd name="T37" fmla="*/ 5536 h 50"/>
                  <a:gd name="T38" fmla="*/ 2170 w 44"/>
                  <a:gd name="T39" fmla="*/ 3482 h 50"/>
                  <a:gd name="T40" fmla="*/ 2562 w 44"/>
                  <a:gd name="T41" fmla="*/ 2558 h 50"/>
                  <a:gd name="T42" fmla="*/ 2318 w 44"/>
                  <a:gd name="T43" fmla="*/ 0 h 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
                  <a:gd name="T67" fmla="*/ 0 h 50"/>
                  <a:gd name="T68" fmla="*/ 44 w 44"/>
                  <a:gd name="T69" fmla="*/ 50 h 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 h="50">
                    <a:moveTo>
                      <a:pt x="40" y="0"/>
                    </a:moveTo>
                    <a:lnTo>
                      <a:pt x="32" y="6"/>
                    </a:lnTo>
                    <a:lnTo>
                      <a:pt x="23" y="11"/>
                    </a:lnTo>
                    <a:lnTo>
                      <a:pt x="17" y="18"/>
                    </a:lnTo>
                    <a:lnTo>
                      <a:pt x="11" y="24"/>
                    </a:lnTo>
                    <a:lnTo>
                      <a:pt x="5" y="31"/>
                    </a:lnTo>
                    <a:lnTo>
                      <a:pt x="2" y="37"/>
                    </a:lnTo>
                    <a:lnTo>
                      <a:pt x="1" y="41"/>
                    </a:lnTo>
                    <a:lnTo>
                      <a:pt x="0" y="44"/>
                    </a:lnTo>
                    <a:lnTo>
                      <a:pt x="1" y="47"/>
                    </a:lnTo>
                    <a:lnTo>
                      <a:pt x="4" y="50"/>
                    </a:lnTo>
                    <a:lnTo>
                      <a:pt x="8" y="42"/>
                    </a:lnTo>
                    <a:lnTo>
                      <a:pt x="8" y="43"/>
                    </a:lnTo>
                    <a:lnTo>
                      <a:pt x="10" y="43"/>
                    </a:lnTo>
                    <a:lnTo>
                      <a:pt x="10" y="42"/>
                    </a:lnTo>
                    <a:lnTo>
                      <a:pt x="13" y="36"/>
                    </a:lnTo>
                    <a:lnTo>
                      <a:pt x="17" y="31"/>
                    </a:lnTo>
                    <a:lnTo>
                      <a:pt x="22" y="24"/>
                    </a:lnTo>
                    <a:lnTo>
                      <a:pt x="30" y="19"/>
                    </a:lnTo>
                    <a:lnTo>
                      <a:pt x="37" y="13"/>
                    </a:lnTo>
                    <a:lnTo>
                      <a:pt x="44"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27" name="Freeform 398"/>
              <p:cNvSpPr>
                <a:spLocks noChangeArrowheads="1"/>
              </p:cNvSpPr>
              <p:nvPr/>
            </p:nvSpPr>
            <p:spPr bwMode="auto">
              <a:xfrm>
                <a:off x="1172" y="4072"/>
                <a:ext cx="50" cy="14"/>
              </a:xfrm>
              <a:custGeom>
                <a:avLst/>
                <a:gdLst>
                  <a:gd name="T0" fmla="*/ 1539 w 53"/>
                  <a:gd name="T1" fmla="*/ 0 h 18"/>
                  <a:gd name="T2" fmla="*/ 1458 w 53"/>
                  <a:gd name="T3" fmla="*/ 0 h 18"/>
                  <a:gd name="T4" fmla="*/ 1306 w 53"/>
                  <a:gd name="T5" fmla="*/ 0 h 18"/>
                  <a:gd name="T6" fmla="*/ 1106 w 53"/>
                  <a:gd name="T7" fmla="*/ 0 h 18"/>
                  <a:gd name="T8" fmla="*/ 929 w 53"/>
                  <a:gd name="T9" fmla="*/ 1 h 18"/>
                  <a:gd name="T10" fmla="*/ 667 w 53"/>
                  <a:gd name="T11" fmla="*/ 2 h 18"/>
                  <a:gd name="T12" fmla="*/ 455 w 53"/>
                  <a:gd name="T13" fmla="*/ 2 h 18"/>
                  <a:gd name="T14" fmla="*/ 8 w 53"/>
                  <a:gd name="T15" fmla="*/ 1738 h 18"/>
                  <a:gd name="T16" fmla="*/ 0 w 53"/>
                  <a:gd name="T17" fmla="*/ 2383 h 18"/>
                  <a:gd name="T18" fmla="*/ 4 w 53"/>
                  <a:gd name="T19" fmla="*/ 4984 h 18"/>
                  <a:gd name="T20" fmla="*/ 344 w 53"/>
                  <a:gd name="T21" fmla="*/ 4207 h 18"/>
                  <a:gd name="T22" fmla="*/ 508 w 53"/>
                  <a:gd name="T23" fmla="*/ 3270 h 18"/>
                  <a:gd name="T24" fmla="*/ 746 w 53"/>
                  <a:gd name="T25" fmla="*/ 2943 h 18"/>
                  <a:gd name="T26" fmla="*/ 938 w 53"/>
                  <a:gd name="T27" fmla="*/ 2649 h 18"/>
                  <a:gd name="T28" fmla="*/ 1106 w 53"/>
                  <a:gd name="T29" fmla="*/ 2649 h 18"/>
                  <a:gd name="T30" fmla="*/ 1366 w 53"/>
                  <a:gd name="T31" fmla="*/ 2383 h 18"/>
                  <a:gd name="T32" fmla="*/ 1458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9" y="0"/>
                    </a:lnTo>
                    <a:lnTo>
                      <a:pt x="44" y="0"/>
                    </a:lnTo>
                    <a:lnTo>
                      <a:pt x="38" y="0"/>
                    </a:lnTo>
                    <a:lnTo>
                      <a:pt x="31" y="1"/>
                    </a:lnTo>
                    <a:lnTo>
                      <a:pt x="23" y="3"/>
                    </a:lnTo>
                    <a:lnTo>
                      <a:pt x="16" y="4"/>
                    </a:lnTo>
                    <a:lnTo>
                      <a:pt x="8" y="6"/>
                    </a:lnTo>
                    <a:lnTo>
                      <a:pt x="0" y="9"/>
                    </a:lnTo>
                    <a:lnTo>
                      <a:pt x="4" y="18"/>
                    </a:lnTo>
                    <a:lnTo>
                      <a:pt x="11" y="15"/>
                    </a:lnTo>
                    <a:lnTo>
                      <a:pt x="18" y="12"/>
                    </a:lnTo>
                    <a:lnTo>
                      <a:pt x="25" y="11"/>
                    </a:lnTo>
                    <a:lnTo>
                      <a:pt x="32" y="10"/>
                    </a:lnTo>
                    <a:lnTo>
                      <a:pt x="38" y="10"/>
                    </a:lnTo>
                    <a:lnTo>
                      <a:pt x="45" y="9"/>
                    </a:lnTo>
                    <a:lnTo>
                      <a:pt x="49"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28" name="Freeform 399"/>
              <p:cNvSpPr>
                <a:spLocks noChangeArrowheads="1"/>
              </p:cNvSpPr>
              <p:nvPr/>
            </p:nvSpPr>
            <p:spPr bwMode="auto">
              <a:xfrm>
                <a:off x="4451" y="4071"/>
                <a:ext cx="82" cy="52"/>
              </a:xfrm>
              <a:custGeom>
                <a:avLst/>
                <a:gdLst>
                  <a:gd name="T0" fmla="*/ 486 w 94"/>
                  <a:gd name="T1" fmla="*/ 5617 h 57"/>
                  <a:gd name="T2" fmla="*/ 502 w 94"/>
                  <a:gd name="T3" fmla="*/ 5617 h 57"/>
                  <a:gd name="T4" fmla="*/ 511 w 94"/>
                  <a:gd name="T5" fmla="*/ 5355 h 57"/>
                  <a:gd name="T6" fmla="*/ 511 w 94"/>
                  <a:gd name="T7" fmla="*/ 5163 h 57"/>
                  <a:gd name="T8" fmla="*/ 502 w 94"/>
                  <a:gd name="T9" fmla="*/ 4485 h 57"/>
                  <a:gd name="T10" fmla="*/ 486 w 94"/>
                  <a:gd name="T11" fmla="*/ 4100 h 57"/>
                  <a:gd name="T12" fmla="*/ 453 w 94"/>
                  <a:gd name="T13" fmla="*/ 3467 h 57"/>
                  <a:gd name="T14" fmla="*/ 429 w 94"/>
                  <a:gd name="T15" fmla="*/ 2928 h 57"/>
                  <a:gd name="T16" fmla="*/ 403 w 94"/>
                  <a:gd name="T17" fmla="*/ 2106 h 57"/>
                  <a:gd name="T18" fmla="*/ 350 w 94"/>
                  <a:gd name="T19" fmla="*/ 1505 h 57"/>
                  <a:gd name="T20" fmla="*/ 314 w 94"/>
                  <a:gd name="T21" fmla="*/ 912 h 57"/>
                  <a:gd name="T22" fmla="*/ 268 w 94"/>
                  <a:gd name="T23" fmla="*/ 650 h 57"/>
                  <a:gd name="T24" fmla="*/ 217 w 94"/>
                  <a:gd name="T25" fmla="*/ 2 h 57"/>
                  <a:gd name="T26" fmla="*/ 168 w 94"/>
                  <a:gd name="T27" fmla="*/ 0 h 57"/>
                  <a:gd name="T28" fmla="*/ 106 w 94"/>
                  <a:gd name="T29" fmla="*/ 0 h 57"/>
                  <a:gd name="T30" fmla="*/ 64 w 94"/>
                  <a:gd name="T31" fmla="*/ 2 h 57"/>
                  <a:gd name="T32" fmla="*/ 2 w 94"/>
                  <a:gd name="T33" fmla="*/ 702 h 57"/>
                  <a:gd name="T34" fmla="*/ 1 w 94"/>
                  <a:gd name="T35" fmla="*/ 767 h 57"/>
                  <a:gd name="T36" fmla="*/ 0 w 94"/>
                  <a:gd name="T37" fmla="*/ 832 h 57"/>
                  <a:gd name="T38" fmla="*/ 1 w 94"/>
                  <a:gd name="T39" fmla="*/ 988 h 57"/>
                  <a:gd name="T40" fmla="*/ 1 w 94"/>
                  <a:gd name="T41" fmla="*/ 1170 h 57"/>
                  <a:gd name="T42" fmla="*/ 3 w 94"/>
                  <a:gd name="T43" fmla="*/ 1922 h 57"/>
                  <a:gd name="T44" fmla="*/ 3 w 94"/>
                  <a:gd name="T45" fmla="*/ 2293 h 57"/>
                  <a:gd name="T46" fmla="*/ 79 w 94"/>
                  <a:gd name="T47" fmla="*/ 3115 h 57"/>
                  <a:gd name="T48" fmla="*/ 112 w 94"/>
                  <a:gd name="T49" fmla="*/ 3771 h 57"/>
                  <a:gd name="T50" fmla="*/ 161 w 94"/>
                  <a:gd name="T51" fmla="*/ 4163 h 57"/>
                  <a:gd name="T52" fmla="*/ 207 w 94"/>
                  <a:gd name="T53" fmla="*/ 4855 h 57"/>
                  <a:gd name="T54" fmla="*/ 243 w 94"/>
                  <a:gd name="T55" fmla="*/ 5163 h 57"/>
                  <a:gd name="T56" fmla="*/ 284 w 94"/>
                  <a:gd name="T57" fmla="*/ 5301 h 57"/>
                  <a:gd name="T58" fmla="*/ 331 w 94"/>
                  <a:gd name="T59" fmla="*/ 5355 h 57"/>
                  <a:gd name="T60" fmla="*/ 367 w 94"/>
                  <a:gd name="T61" fmla="*/ 5405 h 57"/>
                  <a:gd name="T62" fmla="*/ 407 w 94"/>
                  <a:gd name="T63" fmla="*/ 5405 h 57"/>
                  <a:gd name="T64" fmla="*/ 429 w 94"/>
                  <a:gd name="T65" fmla="*/ 5405 h 57"/>
                  <a:gd name="T66" fmla="*/ 453 w 94"/>
                  <a:gd name="T67" fmla="*/ 5617 h 57"/>
                  <a:gd name="T68" fmla="*/ 486 w 94"/>
                  <a:gd name="T69" fmla="*/ 5617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9" y="57"/>
                    </a:moveTo>
                    <a:lnTo>
                      <a:pt x="92" y="57"/>
                    </a:lnTo>
                    <a:lnTo>
                      <a:pt x="94" y="55"/>
                    </a:lnTo>
                    <a:lnTo>
                      <a:pt x="94" y="52"/>
                    </a:lnTo>
                    <a:lnTo>
                      <a:pt x="92" y="46"/>
                    </a:lnTo>
                    <a:lnTo>
                      <a:pt x="89" y="41"/>
                    </a:lnTo>
                    <a:lnTo>
                      <a:pt x="84" y="35"/>
                    </a:lnTo>
                    <a:lnTo>
                      <a:pt x="79" y="29"/>
                    </a:lnTo>
                    <a:lnTo>
                      <a:pt x="73" y="22"/>
                    </a:lnTo>
                    <a:lnTo>
                      <a:pt x="65" y="16"/>
                    </a:lnTo>
                    <a:lnTo>
                      <a:pt x="58" y="10"/>
                    </a:lnTo>
                    <a:lnTo>
                      <a:pt x="48" y="6"/>
                    </a:lnTo>
                    <a:lnTo>
                      <a:pt x="40" y="2"/>
                    </a:lnTo>
                    <a:lnTo>
                      <a:pt x="30" y="0"/>
                    </a:lnTo>
                    <a:lnTo>
                      <a:pt x="21" y="0"/>
                    </a:lnTo>
                    <a:lnTo>
                      <a:pt x="11" y="2"/>
                    </a:lnTo>
                    <a:lnTo>
                      <a:pt x="2" y="7"/>
                    </a:lnTo>
                    <a:lnTo>
                      <a:pt x="1" y="8"/>
                    </a:lnTo>
                    <a:lnTo>
                      <a:pt x="0" y="9"/>
                    </a:lnTo>
                    <a:lnTo>
                      <a:pt x="1" y="11"/>
                    </a:lnTo>
                    <a:lnTo>
                      <a:pt x="1" y="13"/>
                    </a:lnTo>
                    <a:lnTo>
                      <a:pt x="4" y="19"/>
                    </a:lnTo>
                    <a:lnTo>
                      <a:pt x="9" y="24"/>
                    </a:lnTo>
                    <a:lnTo>
                      <a:pt x="15" y="31"/>
                    </a:lnTo>
                    <a:lnTo>
                      <a:pt x="22" y="38"/>
                    </a:lnTo>
                    <a:lnTo>
                      <a:pt x="29" y="43"/>
                    </a:lnTo>
                    <a:lnTo>
                      <a:pt x="38" y="49"/>
                    </a:lnTo>
                    <a:lnTo>
                      <a:pt x="45" y="52"/>
                    </a:lnTo>
                    <a:lnTo>
                      <a:pt x="53" y="54"/>
                    </a:lnTo>
                    <a:lnTo>
                      <a:pt x="60" y="55"/>
                    </a:lnTo>
                    <a:lnTo>
                      <a:pt x="67" y="56"/>
                    </a:lnTo>
                    <a:lnTo>
                      <a:pt x="74" y="56"/>
                    </a:lnTo>
                    <a:lnTo>
                      <a:pt x="80" y="56"/>
                    </a:lnTo>
                    <a:lnTo>
                      <a:pt x="84" y="57"/>
                    </a:lnTo>
                    <a:lnTo>
                      <a:pt x="89"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29" name="Freeform 400"/>
              <p:cNvSpPr>
                <a:spLocks noChangeArrowheads="1"/>
              </p:cNvSpPr>
              <p:nvPr/>
            </p:nvSpPr>
            <p:spPr bwMode="auto">
              <a:xfrm>
                <a:off x="4451" y="4067"/>
                <a:ext cx="87" cy="55"/>
              </a:xfrm>
              <a:custGeom>
                <a:avLst/>
                <a:gdLst>
                  <a:gd name="T0" fmla="*/ 4 w 98"/>
                  <a:gd name="T1" fmla="*/ 228 h 66"/>
                  <a:gd name="T2" fmla="*/ 128 w 98"/>
                  <a:gd name="T3" fmla="*/ 183 h 66"/>
                  <a:gd name="T4" fmla="*/ 219 w 98"/>
                  <a:gd name="T5" fmla="*/ 161 h 66"/>
                  <a:gd name="T6" fmla="*/ 324 w 98"/>
                  <a:gd name="T7" fmla="*/ 161 h 66"/>
                  <a:gd name="T8" fmla="*/ 423 w 98"/>
                  <a:gd name="T9" fmla="*/ 183 h 66"/>
                  <a:gd name="T10" fmla="*/ 505 w 98"/>
                  <a:gd name="T11" fmla="*/ 228 h 66"/>
                  <a:gd name="T12" fmla="*/ 605 w 98"/>
                  <a:gd name="T13" fmla="*/ 307 h 66"/>
                  <a:gd name="T14" fmla="*/ 680 w 98"/>
                  <a:gd name="T15" fmla="*/ 410 h 66"/>
                  <a:gd name="T16" fmla="*/ 751 w 98"/>
                  <a:gd name="T17" fmla="*/ 506 h 66"/>
                  <a:gd name="T18" fmla="*/ 839 w 98"/>
                  <a:gd name="T19" fmla="*/ 631 h 66"/>
                  <a:gd name="T20" fmla="*/ 889 w 98"/>
                  <a:gd name="T21" fmla="*/ 731 h 66"/>
                  <a:gd name="T22" fmla="*/ 916 w 98"/>
                  <a:gd name="T23" fmla="*/ 844 h 66"/>
                  <a:gd name="T24" fmla="*/ 954 w 98"/>
                  <a:gd name="T25" fmla="*/ 918 h 66"/>
                  <a:gd name="T26" fmla="*/ 971 w 98"/>
                  <a:gd name="T27" fmla="*/ 978 h 66"/>
                  <a:gd name="T28" fmla="*/ 971 w 98"/>
                  <a:gd name="T29" fmla="*/ 990 h 66"/>
                  <a:gd name="T30" fmla="*/ 1001 w 98"/>
                  <a:gd name="T31" fmla="*/ 988 h 66"/>
                  <a:gd name="T32" fmla="*/ 954 w 98"/>
                  <a:gd name="T33" fmla="*/ 988 h 66"/>
                  <a:gd name="T34" fmla="*/ 950 w 98"/>
                  <a:gd name="T35" fmla="*/ 1143 h 66"/>
                  <a:gd name="T36" fmla="*/ 1013 w 98"/>
                  <a:gd name="T37" fmla="*/ 1133 h 66"/>
                  <a:gd name="T38" fmla="*/ 1066 w 98"/>
                  <a:gd name="T39" fmla="*/ 1053 h 66"/>
                  <a:gd name="T40" fmla="*/ 1066 w 98"/>
                  <a:gd name="T41" fmla="*/ 944 h 66"/>
                  <a:gd name="T42" fmla="*/ 1032 w 98"/>
                  <a:gd name="T43" fmla="*/ 853 h 66"/>
                  <a:gd name="T44" fmla="*/ 1008 w 98"/>
                  <a:gd name="T45" fmla="*/ 737 h 66"/>
                  <a:gd name="T46" fmla="*/ 954 w 98"/>
                  <a:gd name="T47" fmla="*/ 631 h 66"/>
                  <a:gd name="T48" fmla="*/ 892 w 98"/>
                  <a:gd name="T49" fmla="*/ 506 h 66"/>
                  <a:gd name="T50" fmla="*/ 839 w 98"/>
                  <a:gd name="T51" fmla="*/ 408 h 66"/>
                  <a:gd name="T52" fmla="*/ 747 w 98"/>
                  <a:gd name="T53" fmla="*/ 265 h 66"/>
                  <a:gd name="T54" fmla="*/ 661 w 98"/>
                  <a:gd name="T55" fmla="*/ 183 h 66"/>
                  <a:gd name="T56" fmla="*/ 552 w 98"/>
                  <a:gd name="T57" fmla="*/ 3 h 66"/>
                  <a:gd name="T58" fmla="*/ 447 w 98"/>
                  <a:gd name="T59" fmla="*/ 2 h 66"/>
                  <a:gd name="T60" fmla="*/ 324 w 98"/>
                  <a:gd name="T61" fmla="*/ 0 h 66"/>
                  <a:gd name="T62" fmla="*/ 207 w 98"/>
                  <a:gd name="T63" fmla="*/ 0 h 66"/>
                  <a:gd name="T64" fmla="*/ 108 w 98"/>
                  <a:gd name="T65" fmla="*/ 2 h 66"/>
                  <a:gd name="T66" fmla="*/ 0 w 98"/>
                  <a:gd name="T67" fmla="*/ 6 h 66"/>
                  <a:gd name="T68" fmla="*/ 4 w 98"/>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4"/>
                    </a:moveTo>
                    <a:lnTo>
                      <a:pt x="12" y="11"/>
                    </a:lnTo>
                    <a:lnTo>
                      <a:pt x="21" y="9"/>
                    </a:lnTo>
                    <a:lnTo>
                      <a:pt x="30" y="9"/>
                    </a:lnTo>
                    <a:lnTo>
                      <a:pt x="39" y="11"/>
                    </a:lnTo>
                    <a:lnTo>
                      <a:pt x="47" y="14"/>
                    </a:lnTo>
                    <a:lnTo>
                      <a:pt x="56" y="18"/>
                    </a:lnTo>
                    <a:lnTo>
                      <a:pt x="63" y="24"/>
                    </a:lnTo>
                    <a:lnTo>
                      <a:pt x="70" y="29"/>
                    </a:lnTo>
                    <a:lnTo>
                      <a:pt x="76" y="36"/>
                    </a:lnTo>
                    <a:lnTo>
                      <a:pt x="81" y="42"/>
                    </a:lnTo>
                    <a:lnTo>
                      <a:pt x="85" y="48"/>
                    </a:lnTo>
                    <a:lnTo>
                      <a:pt x="89" y="53"/>
                    </a:lnTo>
                    <a:lnTo>
                      <a:pt x="90" y="56"/>
                    </a:lnTo>
                    <a:lnTo>
                      <a:pt x="90" y="58"/>
                    </a:lnTo>
                    <a:lnTo>
                      <a:pt x="91" y="57"/>
                    </a:lnTo>
                    <a:lnTo>
                      <a:pt x="89" y="57"/>
                    </a:lnTo>
                    <a:lnTo>
                      <a:pt x="88" y="66"/>
                    </a:lnTo>
                    <a:lnTo>
                      <a:pt x="94" y="65"/>
                    </a:lnTo>
                    <a:lnTo>
                      <a:pt x="98" y="60"/>
                    </a:lnTo>
                    <a:lnTo>
                      <a:pt x="98" y="55"/>
                    </a:lnTo>
                    <a:lnTo>
                      <a:pt x="96" y="49"/>
                    </a:lnTo>
                    <a:lnTo>
                      <a:pt x="93" y="43"/>
                    </a:lnTo>
                    <a:lnTo>
                      <a:pt x="89" y="36"/>
                    </a:lnTo>
                    <a:lnTo>
                      <a:pt x="82" y="29"/>
                    </a:lnTo>
                    <a:lnTo>
                      <a:pt x="76" y="23"/>
                    </a:lnTo>
                    <a:lnTo>
                      <a:pt x="69" y="16"/>
                    </a:lnTo>
                    <a:lnTo>
                      <a:pt x="60" y="11"/>
                    </a:lnTo>
                    <a:lnTo>
                      <a:pt x="51" y="5"/>
                    </a:lnTo>
                    <a:lnTo>
                      <a:pt x="41" y="2"/>
                    </a:lnTo>
                    <a:lnTo>
                      <a:pt x="30" y="0"/>
                    </a:lnTo>
                    <a:lnTo>
                      <a:pt x="20" y="0"/>
                    </a:lnTo>
                    <a:lnTo>
                      <a:pt x="9" y="2"/>
                    </a:lnTo>
                    <a:lnTo>
                      <a:pt x="0" y="6"/>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30" name="Freeform 401"/>
              <p:cNvSpPr>
                <a:spLocks noChangeArrowheads="1"/>
              </p:cNvSpPr>
              <p:nvPr/>
            </p:nvSpPr>
            <p:spPr bwMode="auto">
              <a:xfrm>
                <a:off x="4447" y="4072"/>
                <a:ext cx="34" cy="50"/>
              </a:xfrm>
              <a:custGeom>
                <a:avLst/>
                <a:gdLst>
                  <a:gd name="T0" fmla="*/ 141 w 44"/>
                  <a:gd name="T1" fmla="*/ 13947 h 50"/>
                  <a:gd name="T2" fmla="*/ 119 w 44"/>
                  <a:gd name="T3" fmla="*/ 12571 h 50"/>
                  <a:gd name="T4" fmla="*/ 91 w 44"/>
                  <a:gd name="T5" fmla="*/ 10763 h 50"/>
                  <a:gd name="T6" fmla="*/ 73 w 44"/>
                  <a:gd name="T7" fmla="*/ 8547 h 50"/>
                  <a:gd name="T8" fmla="*/ 49 w 44"/>
                  <a:gd name="T9" fmla="*/ 6797 h 50"/>
                  <a:gd name="T10" fmla="*/ 38 w 44"/>
                  <a:gd name="T11" fmla="*/ 4391 h 50"/>
                  <a:gd name="T12" fmla="*/ 30 w 44"/>
                  <a:gd name="T13" fmla="*/ 2995 h 50"/>
                  <a:gd name="T14" fmla="*/ 30 w 44"/>
                  <a:gd name="T15" fmla="*/ 2786 h 50"/>
                  <a:gd name="T16" fmla="*/ 30 w 44"/>
                  <a:gd name="T17" fmla="*/ 2578 h 50"/>
                  <a:gd name="T18" fmla="*/ 29 w 44"/>
                  <a:gd name="T19" fmla="*/ 2786 h 50"/>
                  <a:gd name="T20" fmla="*/ 2 w 44"/>
                  <a:gd name="T21" fmla="*/ 0 h 50"/>
                  <a:gd name="T22" fmla="*/ 1 w 44"/>
                  <a:gd name="T23" fmla="*/ 4 h 50"/>
                  <a:gd name="T24" fmla="*/ 0 w 44"/>
                  <a:gd name="T25" fmla="*/ 2578 h 50"/>
                  <a:gd name="T26" fmla="*/ 1 w 44"/>
                  <a:gd name="T27" fmla="*/ 3239 h 50"/>
                  <a:gd name="T28" fmla="*/ 2 w 44"/>
                  <a:gd name="T29" fmla="*/ 4391 h 50"/>
                  <a:gd name="T30" fmla="*/ 2 w 44"/>
                  <a:gd name="T31" fmla="*/ 6484 h 50"/>
                  <a:gd name="T32" fmla="*/ 33 w 44"/>
                  <a:gd name="T33" fmla="*/ 8547 h 50"/>
                  <a:gd name="T34" fmla="*/ 49 w 44"/>
                  <a:gd name="T35" fmla="*/ 10763 h 50"/>
                  <a:gd name="T36" fmla="*/ 75 w 44"/>
                  <a:gd name="T37" fmla="*/ 12920 h 50"/>
                  <a:gd name="T38" fmla="*/ 97 w 44"/>
                  <a:gd name="T39" fmla="*/ 15082 h 50"/>
                  <a:gd name="T40" fmla="*/ 127 w 44"/>
                  <a:gd name="T41" fmla="*/ 16688 h 50"/>
                  <a:gd name="T42" fmla="*/ 141 w 44"/>
                  <a:gd name="T43" fmla="*/ 13947 h 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
                  <a:gd name="T67" fmla="*/ 0 h 50"/>
                  <a:gd name="T68" fmla="*/ 44 w 44"/>
                  <a:gd name="T69" fmla="*/ 50 h 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 h="50">
                    <a:moveTo>
                      <a:pt x="44" y="42"/>
                    </a:moveTo>
                    <a:lnTo>
                      <a:pt x="37" y="38"/>
                    </a:lnTo>
                    <a:lnTo>
                      <a:pt x="29" y="32"/>
                    </a:lnTo>
                    <a:lnTo>
                      <a:pt x="22" y="26"/>
                    </a:lnTo>
                    <a:lnTo>
                      <a:pt x="16" y="20"/>
                    </a:lnTo>
                    <a:lnTo>
                      <a:pt x="12" y="14"/>
                    </a:lnTo>
                    <a:lnTo>
                      <a:pt x="9" y="9"/>
                    </a:lnTo>
                    <a:lnTo>
                      <a:pt x="9" y="8"/>
                    </a:lnTo>
                    <a:lnTo>
                      <a:pt x="9" y="7"/>
                    </a:lnTo>
                    <a:lnTo>
                      <a:pt x="8" y="8"/>
                    </a:lnTo>
                    <a:lnTo>
                      <a:pt x="4" y="0"/>
                    </a:lnTo>
                    <a:lnTo>
                      <a:pt x="1" y="4"/>
                    </a:lnTo>
                    <a:lnTo>
                      <a:pt x="0" y="7"/>
                    </a:lnTo>
                    <a:lnTo>
                      <a:pt x="1" y="10"/>
                    </a:lnTo>
                    <a:lnTo>
                      <a:pt x="2" y="14"/>
                    </a:lnTo>
                    <a:lnTo>
                      <a:pt x="5" y="19"/>
                    </a:lnTo>
                    <a:lnTo>
                      <a:pt x="10" y="26"/>
                    </a:lnTo>
                    <a:lnTo>
                      <a:pt x="16" y="32"/>
                    </a:lnTo>
                    <a:lnTo>
                      <a:pt x="23" y="39"/>
                    </a:lnTo>
                    <a:lnTo>
                      <a:pt x="31" y="45"/>
                    </a:lnTo>
                    <a:lnTo>
                      <a:pt x="40" y="50"/>
                    </a:lnTo>
                    <a:lnTo>
                      <a:pt x="44" y="4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31" name="Freeform 402"/>
              <p:cNvSpPr>
                <a:spLocks noChangeArrowheads="1"/>
              </p:cNvSpPr>
              <p:nvPr/>
            </p:nvSpPr>
            <p:spPr bwMode="auto">
              <a:xfrm>
                <a:off x="4489" y="4118"/>
                <a:ext cx="50" cy="14"/>
              </a:xfrm>
              <a:custGeom>
                <a:avLst/>
                <a:gdLst>
                  <a:gd name="T0" fmla="*/ 1564 w 53"/>
                  <a:gd name="T1" fmla="*/ 2383 h 18"/>
                  <a:gd name="T2" fmla="*/ 1443 w 53"/>
                  <a:gd name="T3" fmla="*/ 2146 h 18"/>
                  <a:gd name="T4" fmla="*/ 1306 w 53"/>
                  <a:gd name="T5" fmla="*/ 2146 h 18"/>
                  <a:gd name="T6" fmla="*/ 1106 w 53"/>
                  <a:gd name="T7" fmla="*/ 2146 h 18"/>
                  <a:gd name="T8" fmla="*/ 929 w 53"/>
                  <a:gd name="T9" fmla="*/ 2146 h 18"/>
                  <a:gd name="T10" fmla="*/ 706 w 53"/>
                  <a:gd name="T11" fmla="*/ 1931 h 18"/>
                  <a:gd name="T12" fmla="*/ 508 w 53"/>
                  <a:gd name="T13" fmla="*/ 1738 h 18"/>
                  <a:gd name="T14" fmla="*/ 325 w 53"/>
                  <a:gd name="T15" fmla="*/ 2 h 18"/>
                  <a:gd name="T16" fmla="*/ 4 w 53"/>
                  <a:gd name="T17" fmla="*/ 0 h 18"/>
                  <a:gd name="T18" fmla="*/ 0 w 53"/>
                  <a:gd name="T19" fmla="*/ 2146 h 18"/>
                  <a:gd name="T20" fmla="*/ 7 w 53"/>
                  <a:gd name="T21" fmla="*/ 2943 h 18"/>
                  <a:gd name="T22" fmla="*/ 455 w 53"/>
                  <a:gd name="T23" fmla="*/ 4037 h 18"/>
                  <a:gd name="T24" fmla="*/ 667 w 53"/>
                  <a:gd name="T25" fmla="*/ 4485 h 18"/>
                  <a:gd name="T26" fmla="*/ 889 w 53"/>
                  <a:gd name="T27" fmla="*/ 4675 h 18"/>
                  <a:gd name="T28" fmla="*/ 1106 w 53"/>
                  <a:gd name="T29" fmla="*/ 4675 h 18"/>
                  <a:gd name="T30" fmla="*/ 1293 w 53"/>
                  <a:gd name="T31" fmla="*/ 4675 h 18"/>
                  <a:gd name="T32" fmla="*/ 1443 w 53"/>
                  <a:gd name="T33" fmla="*/ 4984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8" y="8"/>
                    </a:lnTo>
                    <a:lnTo>
                      <a:pt x="44" y="8"/>
                    </a:lnTo>
                    <a:lnTo>
                      <a:pt x="38" y="8"/>
                    </a:lnTo>
                    <a:lnTo>
                      <a:pt x="31" y="8"/>
                    </a:lnTo>
                    <a:lnTo>
                      <a:pt x="24" y="7"/>
                    </a:lnTo>
                    <a:lnTo>
                      <a:pt x="18" y="6"/>
                    </a:lnTo>
                    <a:lnTo>
                      <a:pt x="10" y="3"/>
                    </a:lnTo>
                    <a:lnTo>
                      <a:pt x="4" y="0"/>
                    </a:lnTo>
                    <a:lnTo>
                      <a:pt x="0" y="8"/>
                    </a:lnTo>
                    <a:lnTo>
                      <a:pt x="7" y="11"/>
                    </a:lnTo>
                    <a:lnTo>
                      <a:pt x="16" y="14"/>
                    </a:lnTo>
                    <a:lnTo>
                      <a:pt x="23" y="16"/>
                    </a:lnTo>
                    <a:lnTo>
                      <a:pt x="30" y="17"/>
                    </a:lnTo>
                    <a:lnTo>
                      <a:pt x="38" y="17"/>
                    </a:lnTo>
                    <a:lnTo>
                      <a:pt x="43" y="17"/>
                    </a:lnTo>
                    <a:lnTo>
                      <a:pt x="48" y="18"/>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4132" name="Freeform 403"/>
              <p:cNvSpPr>
                <a:spLocks noChangeArrowheads="1"/>
              </p:cNvSpPr>
              <p:nvPr/>
            </p:nvSpPr>
            <p:spPr bwMode="auto">
              <a:xfrm>
                <a:off x="2128" y="4077"/>
                <a:ext cx="92" cy="51"/>
              </a:xfrm>
              <a:custGeom>
                <a:avLst/>
                <a:gdLst>
                  <a:gd name="T0" fmla="*/ 4501 w 93"/>
                  <a:gd name="T1" fmla="*/ 0 h 57"/>
                  <a:gd name="T2" fmla="*/ 4676 w 93"/>
                  <a:gd name="T3" fmla="*/ 0 h 57"/>
                  <a:gd name="T4" fmla="*/ 4741 w 93"/>
                  <a:gd name="T5" fmla="*/ 2 h 57"/>
                  <a:gd name="T6" fmla="*/ 4741 w 93"/>
                  <a:gd name="T7" fmla="*/ 4 h 57"/>
                  <a:gd name="T8" fmla="*/ 4676 w 93"/>
                  <a:gd name="T9" fmla="*/ 332 h 57"/>
                  <a:gd name="T10" fmla="*/ 4547 w 93"/>
                  <a:gd name="T11" fmla="*/ 466 h 57"/>
                  <a:gd name="T12" fmla="*/ 4273 w 93"/>
                  <a:gd name="T13" fmla="*/ 745 h 57"/>
                  <a:gd name="T14" fmla="*/ 3964 w 93"/>
                  <a:gd name="T15" fmla="*/ 914 h 57"/>
                  <a:gd name="T16" fmla="*/ 3695 w 93"/>
                  <a:gd name="T17" fmla="*/ 1132 h 57"/>
                  <a:gd name="T18" fmla="*/ 3259 w 93"/>
                  <a:gd name="T19" fmla="*/ 1296 h 57"/>
                  <a:gd name="T20" fmla="*/ 2901 w 93"/>
                  <a:gd name="T21" fmla="*/ 1483 h 57"/>
                  <a:gd name="T22" fmla="*/ 2509 w 93"/>
                  <a:gd name="T23" fmla="*/ 1686 h 57"/>
                  <a:gd name="T24" fmla="*/ 1996 w 93"/>
                  <a:gd name="T25" fmla="*/ 1803 h 57"/>
                  <a:gd name="T26" fmla="*/ 1458 w 93"/>
                  <a:gd name="T27" fmla="*/ 1821 h 57"/>
                  <a:gd name="T28" fmla="*/ 980 w 93"/>
                  <a:gd name="T29" fmla="*/ 1882 h 57"/>
                  <a:gd name="T30" fmla="*/ 526 w 93"/>
                  <a:gd name="T31" fmla="*/ 1803 h 57"/>
                  <a:gd name="T32" fmla="*/ 1 w 93"/>
                  <a:gd name="T33" fmla="*/ 1673 h 57"/>
                  <a:gd name="T34" fmla="*/ 0 w 93"/>
                  <a:gd name="T35" fmla="*/ 1588 h 57"/>
                  <a:gd name="T36" fmla="*/ 0 w 93"/>
                  <a:gd name="T37" fmla="*/ 1564 h 57"/>
                  <a:gd name="T38" fmla="*/ 0 w 93"/>
                  <a:gd name="T39" fmla="*/ 1483 h 57"/>
                  <a:gd name="T40" fmla="*/ 0 w 93"/>
                  <a:gd name="T41" fmla="*/ 1464 h 57"/>
                  <a:gd name="T42" fmla="*/ 3 w 93"/>
                  <a:gd name="T43" fmla="*/ 1277 h 57"/>
                  <a:gd name="T44" fmla="*/ 464 w 93"/>
                  <a:gd name="T45" fmla="*/ 1048 h 57"/>
                  <a:gd name="T46" fmla="*/ 723 w 93"/>
                  <a:gd name="T47" fmla="*/ 808 h 57"/>
                  <a:gd name="T48" fmla="*/ 1051 w 93"/>
                  <a:gd name="T49" fmla="*/ 609 h 57"/>
                  <a:gd name="T50" fmla="*/ 1436 w 93"/>
                  <a:gd name="T51" fmla="*/ 404 h 57"/>
                  <a:gd name="T52" fmla="*/ 1874 w 93"/>
                  <a:gd name="T53" fmla="*/ 289 h 57"/>
                  <a:gd name="T54" fmla="*/ 2245 w 93"/>
                  <a:gd name="T55" fmla="*/ 4 h 57"/>
                  <a:gd name="T56" fmla="*/ 2667 w 93"/>
                  <a:gd name="T57" fmla="*/ 3 h 57"/>
                  <a:gd name="T58" fmla="*/ 3034 w 93"/>
                  <a:gd name="T59" fmla="*/ 2 h 57"/>
                  <a:gd name="T60" fmla="*/ 3387 w 93"/>
                  <a:gd name="T61" fmla="*/ 1 h 57"/>
                  <a:gd name="T62" fmla="*/ 3738 w 93"/>
                  <a:gd name="T63" fmla="*/ 1 h 57"/>
                  <a:gd name="T64" fmla="*/ 4011 w 93"/>
                  <a:gd name="T65" fmla="*/ 0 h 57"/>
                  <a:gd name="T66" fmla="*/ 4230 w 93"/>
                  <a:gd name="T67" fmla="*/ 0 h 57"/>
                  <a:gd name="T68" fmla="*/ 4501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0"/>
                    </a:moveTo>
                    <a:lnTo>
                      <a:pt x="91" y="0"/>
                    </a:lnTo>
                    <a:lnTo>
                      <a:pt x="93" y="2"/>
                    </a:lnTo>
                    <a:lnTo>
                      <a:pt x="93" y="5"/>
                    </a:lnTo>
                    <a:lnTo>
                      <a:pt x="91" y="10"/>
                    </a:lnTo>
                    <a:lnTo>
                      <a:pt x="89" y="15"/>
                    </a:lnTo>
                    <a:lnTo>
                      <a:pt x="84" y="22"/>
                    </a:lnTo>
                    <a:lnTo>
                      <a:pt x="78" y="28"/>
                    </a:lnTo>
                    <a:lnTo>
                      <a:pt x="72" y="35"/>
                    </a:lnTo>
                    <a:lnTo>
                      <a:pt x="64" y="40"/>
                    </a:lnTo>
                    <a:lnTo>
                      <a:pt x="57" y="46"/>
                    </a:lnTo>
                    <a:lnTo>
                      <a:pt x="49" y="51"/>
                    </a:lnTo>
                    <a:lnTo>
                      <a:pt x="39" y="55"/>
                    </a:lnTo>
                    <a:lnTo>
                      <a:pt x="29" y="56"/>
                    </a:lnTo>
                    <a:lnTo>
                      <a:pt x="20" y="57"/>
                    </a:lnTo>
                    <a:lnTo>
                      <a:pt x="10" y="55"/>
                    </a:lnTo>
                    <a:lnTo>
                      <a:pt x="1" y="50"/>
                    </a:lnTo>
                    <a:lnTo>
                      <a:pt x="0" y="49"/>
                    </a:lnTo>
                    <a:lnTo>
                      <a:pt x="0" y="47"/>
                    </a:lnTo>
                    <a:lnTo>
                      <a:pt x="0" y="46"/>
                    </a:lnTo>
                    <a:lnTo>
                      <a:pt x="0" y="44"/>
                    </a:lnTo>
                    <a:lnTo>
                      <a:pt x="3" y="38"/>
                    </a:lnTo>
                    <a:lnTo>
                      <a:pt x="8" y="32"/>
                    </a:lnTo>
                    <a:lnTo>
                      <a:pt x="15" y="25"/>
                    </a:lnTo>
                    <a:lnTo>
                      <a:pt x="21" y="19"/>
                    </a:lnTo>
                    <a:lnTo>
                      <a:pt x="28" y="13"/>
                    </a:lnTo>
                    <a:lnTo>
                      <a:pt x="37" y="8"/>
                    </a:lnTo>
                    <a:lnTo>
                      <a:pt x="44" y="5"/>
                    </a:lnTo>
                    <a:lnTo>
                      <a:pt x="52" y="3"/>
                    </a:lnTo>
                    <a:lnTo>
                      <a:pt x="59" y="2"/>
                    </a:lnTo>
                    <a:lnTo>
                      <a:pt x="66" y="1"/>
                    </a:lnTo>
                    <a:lnTo>
                      <a:pt x="73" y="1"/>
                    </a:lnTo>
                    <a:lnTo>
                      <a:pt x="79" y="0"/>
                    </a:lnTo>
                    <a:lnTo>
                      <a:pt x="83"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grpSp>
          <p:nvGrpSpPr>
            <p:cNvPr id="3083" name="Group 404"/>
            <p:cNvGrpSpPr>
              <a:grpSpLocks/>
            </p:cNvGrpSpPr>
            <p:nvPr/>
          </p:nvGrpSpPr>
          <p:grpSpPr bwMode="auto">
            <a:xfrm>
              <a:off x="281" y="3985"/>
              <a:ext cx="5261" cy="242"/>
              <a:chOff x="281" y="3985"/>
              <a:chExt cx="5261" cy="242"/>
            </a:xfrm>
          </p:grpSpPr>
          <p:sp>
            <p:nvSpPr>
              <p:cNvPr id="3734" name="Freeform 405"/>
              <p:cNvSpPr>
                <a:spLocks noChangeArrowheads="1"/>
              </p:cNvSpPr>
              <p:nvPr/>
            </p:nvSpPr>
            <p:spPr bwMode="auto">
              <a:xfrm>
                <a:off x="2126" y="4075"/>
                <a:ext cx="97" cy="56"/>
              </a:xfrm>
              <a:custGeom>
                <a:avLst/>
                <a:gdLst>
                  <a:gd name="T0" fmla="*/ 0 w 98"/>
                  <a:gd name="T1" fmla="*/ 1171 h 66"/>
                  <a:gd name="T2" fmla="*/ 448 w 98"/>
                  <a:gd name="T3" fmla="*/ 1292 h 66"/>
                  <a:gd name="T4" fmla="*/ 859 w 98"/>
                  <a:gd name="T5" fmla="*/ 1316 h 66"/>
                  <a:gd name="T6" fmla="*/ 1264 w 98"/>
                  <a:gd name="T7" fmla="*/ 1316 h 66"/>
                  <a:gd name="T8" fmla="*/ 1744 w 98"/>
                  <a:gd name="T9" fmla="*/ 1292 h 66"/>
                  <a:gd name="T10" fmla="*/ 2159 w 98"/>
                  <a:gd name="T11" fmla="*/ 1212 h 66"/>
                  <a:gd name="T12" fmla="*/ 2583 w 98"/>
                  <a:gd name="T13" fmla="*/ 1086 h 66"/>
                  <a:gd name="T14" fmla="*/ 2911 w 98"/>
                  <a:gd name="T15" fmla="*/ 984 h 66"/>
                  <a:gd name="T16" fmla="*/ 3276 w 98"/>
                  <a:gd name="T17" fmla="*/ 848 h 66"/>
                  <a:gd name="T18" fmla="*/ 3480 w 98"/>
                  <a:gd name="T19" fmla="*/ 733 h 66"/>
                  <a:gd name="T20" fmla="*/ 3718 w 98"/>
                  <a:gd name="T21" fmla="*/ 591 h 66"/>
                  <a:gd name="T22" fmla="*/ 3934 w 98"/>
                  <a:gd name="T23" fmla="*/ 469 h 66"/>
                  <a:gd name="T24" fmla="*/ 4026 w 98"/>
                  <a:gd name="T25" fmla="*/ 328 h 66"/>
                  <a:gd name="T26" fmla="*/ 4162 w 98"/>
                  <a:gd name="T27" fmla="*/ 211 h 66"/>
                  <a:gd name="T28" fmla="*/ 4162 w 98"/>
                  <a:gd name="T29" fmla="*/ 6 h 66"/>
                  <a:gd name="T30" fmla="*/ 3955 w 98"/>
                  <a:gd name="T31" fmla="*/ 0 h 66"/>
                  <a:gd name="T32" fmla="*/ 3707 w 98"/>
                  <a:gd name="T33" fmla="*/ 0 h 66"/>
                  <a:gd name="T34" fmla="*/ 3718 w 98"/>
                  <a:gd name="T35" fmla="*/ 183 h 66"/>
                  <a:gd name="T36" fmla="*/ 3908 w 98"/>
                  <a:gd name="T37" fmla="*/ 183 h 66"/>
                  <a:gd name="T38" fmla="*/ 3785 w 98"/>
                  <a:gd name="T39" fmla="*/ 169 h 66"/>
                  <a:gd name="T40" fmla="*/ 3785 w 98"/>
                  <a:gd name="T41" fmla="*/ 183 h 66"/>
                  <a:gd name="T42" fmla="*/ 3718 w 98"/>
                  <a:gd name="T43" fmla="*/ 243 h 66"/>
                  <a:gd name="T44" fmla="*/ 3565 w 98"/>
                  <a:gd name="T45" fmla="*/ 353 h 66"/>
                  <a:gd name="T46" fmla="*/ 3473 w 98"/>
                  <a:gd name="T47" fmla="*/ 469 h 66"/>
                  <a:gd name="T48" fmla="*/ 3276 w 98"/>
                  <a:gd name="T49" fmla="*/ 591 h 66"/>
                  <a:gd name="T50" fmla="*/ 2986 w 98"/>
                  <a:gd name="T51" fmla="*/ 733 h 66"/>
                  <a:gd name="T52" fmla="*/ 2660 w 98"/>
                  <a:gd name="T53" fmla="*/ 841 h 66"/>
                  <a:gd name="T54" fmla="*/ 2353 w 98"/>
                  <a:gd name="T55" fmla="*/ 973 h 66"/>
                  <a:gd name="T56" fmla="*/ 1973 w 98"/>
                  <a:gd name="T57" fmla="*/ 1046 h 66"/>
                  <a:gd name="T58" fmla="*/ 1647 w 98"/>
                  <a:gd name="T59" fmla="*/ 1086 h 66"/>
                  <a:gd name="T60" fmla="*/ 1264 w 98"/>
                  <a:gd name="T61" fmla="*/ 1124 h 66"/>
                  <a:gd name="T62" fmla="*/ 859 w 98"/>
                  <a:gd name="T63" fmla="*/ 1124 h 66"/>
                  <a:gd name="T64" fmla="*/ 504 w 98"/>
                  <a:gd name="T65" fmla="*/ 1086 h 66"/>
                  <a:gd name="T66" fmla="*/ 4 w 98"/>
                  <a:gd name="T67" fmla="*/ 1011 h 66"/>
                  <a:gd name="T68" fmla="*/ 0 w 98"/>
                  <a:gd name="T69" fmla="*/ 1171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9"/>
                    </a:moveTo>
                    <a:lnTo>
                      <a:pt x="10" y="64"/>
                    </a:lnTo>
                    <a:lnTo>
                      <a:pt x="21" y="66"/>
                    </a:lnTo>
                    <a:lnTo>
                      <a:pt x="30" y="66"/>
                    </a:lnTo>
                    <a:lnTo>
                      <a:pt x="41" y="64"/>
                    </a:lnTo>
                    <a:lnTo>
                      <a:pt x="51" y="60"/>
                    </a:lnTo>
                    <a:lnTo>
                      <a:pt x="60" y="55"/>
                    </a:lnTo>
                    <a:lnTo>
                      <a:pt x="69" y="50"/>
                    </a:lnTo>
                    <a:lnTo>
                      <a:pt x="76" y="43"/>
                    </a:lnTo>
                    <a:lnTo>
                      <a:pt x="82" y="37"/>
                    </a:lnTo>
                    <a:lnTo>
                      <a:pt x="89" y="30"/>
                    </a:lnTo>
                    <a:lnTo>
                      <a:pt x="93" y="23"/>
                    </a:lnTo>
                    <a:lnTo>
                      <a:pt x="96" y="17"/>
                    </a:lnTo>
                    <a:lnTo>
                      <a:pt x="98" y="11"/>
                    </a:lnTo>
                    <a:lnTo>
                      <a:pt x="98" y="6"/>
                    </a:lnTo>
                    <a:lnTo>
                      <a:pt x="94" y="0"/>
                    </a:lnTo>
                    <a:lnTo>
                      <a:pt x="88" y="0"/>
                    </a:lnTo>
                    <a:lnTo>
                      <a:pt x="89" y="9"/>
                    </a:lnTo>
                    <a:lnTo>
                      <a:pt x="91" y="9"/>
                    </a:lnTo>
                    <a:lnTo>
                      <a:pt x="90" y="8"/>
                    </a:lnTo>
                    <a:lnTo>
                      <a:pt x="90" y="9"/>
                    </a:lnTo>
                    <a:lnTo>
                      <a:pt x="89" y="13"/>
                    </a:lnTo>
                    <a:lnTo>
                      <a:pt x="85" y="18"/>
                    </a:lnTo>
                    <a:lnTo>
                      <a:pt x="81" y="23"/>
                    </a:lnTo>
                    <a:lnTo>
                      <a:pt x="76" y="30"/>
                    </a:lnTo>
                    <a:lnTo>
                      <a:pt x="71" y="37"/>
                    </a:lnTo>
                    <a:lnTo>
                      <a:pt x="63" y="42"/>
                    </a:lnTo>
                    <a:lnTo>
                      <a:pt x="56" y="48"/>
                    </a:lnTo>
                    <a:lnTo>
                      <a:pt x="47" y="52"/>
                    </a:lnTo>
                    <a:lnTo>
                      <a:pt x="39" y="55"/>
                    </a:lnTo>
                    <a:lnTo>
                      <a:pt x="30" y="56"/>
                    </a:lnTo>
                    <a:lnTo>
                      <a:pt x="21" y="56"/>
                    </a:lnTo>
                    <a:lnTo>
                      <a:pt x="12" y="55"/>
                    </a:lnTo>
                    <a:lnTo>
                      <a:pt x="4" y="51"/>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35" name="Freeform 406"/>
              <p:cNvSpPr>
                <a:spLocks noChangeArrowheads="1"/>
              </p:cNvSpPr>
              <p:nvPr/>
            </p:nvSpPr>
            <p:spPr bwMode="auto">
              <a:xfrm>
                <a:off x="2121" y="4085"/>
                <a:ext cx="41" cy="50"/>
              </a:xfrm>
              <a:custGeom>
                <a:avLst/>
                <a:gdLst>
                  <a:gd name="T0" fmla="*/ 2318 w 44"/>
                  <a:gd name="T1" fmla="*/ 0 h 50"/>
                  <a:gd name="T2" fmla="*/ 1780 w 44"/>
                  <a:gd name="T3" fmla="*/ 91 h 50"/>
                  <a:gd name="T4" fmla="*/ 1415 w 44"/>
                  <a:gd name="T5" fmla="*/ 3501 h 50"/>
                  <a:gd name="T6" fmla="*/ 891 w 44"/>
                  <a:gd name="T7" fmla="*/ 5977 h 50"/>
                  <a:gd name="T8" fmla="*/ 601 w 44"/>
                  <a:gd name="T9" fmla="*/ 7904 h 50"/>
                  <a:gd name="T10" fmla="*/ 5 w 44"/>
                  <a:gd name="T11" fmla="*/ 10257 h 50"/>
                  <a:gd name="T12" fmla="*/ 2 w 44"/>
                  <a:gd name="T13" fmla="*/ 12263 h 50"/>
                  <a:gd name="T14" fmla="*/ 1 w 44"/>
                  <a:gd name="T15" fmla="*/ 13566 h 50"/>
                  <a:gd name="T16" fmla="*/ 0 w 44"/>
                  <a:gd name="T17" fmla="*/ 14647 h 50"/>
                  <a:gd name="T18" fmla="*/ 1 w 44"/>
                  <a:gd name="T19" fmla="*/ 15726 h 50"/>
                  <a:gd name="T20" fmla="*/ 4 w 44"/>
                  <a:gd name="T21" fmla="*/ 16688 h 50"/>
                  <a:gd name="T22" fmla="*/ 526 w 44"/>
                  <a:gd name="T23" fmla="*/ 13947 h 50"/>
                  <a:gd name="T24" fmla="*/ 526 w 44"/>
                  <a:gd name="T25" fmla="*/ 14315 h 50"/>
                  <a:gd name="T26" fmla="*/ 562 w 44"/>
                  <a:gd name="T27" fmla="*/ 14315 h 50"/>
                  <a:gd name="T28" fmla="*/ 562 w 44"/>
                  <a:gd name="T29" fmla="*/ 13947 h 50"/>
                  <a:gd name="T30" fmla="*/ 685 w 44"/>
                  <a:gd name="T31" fmla="*/ 11966 h 50"/>
                  <a:gd name="T32" fmla="*/ 891 w 44"/>
                  <a:gd name="T33" fmla="*/ 10257 h 50"/>
                  <a:gd name="T34" fmla="*/ 1323 w 44"/>
                  <a:gd name="T35" fmla="*/ 7904 h 50"/>
                  <a:gd name="T36" fmla="*/ 1666 w 44"/>
                  <a:gd name="T37" fmla="*/ 6484 h 50"/>
                  <a:gd name="T38" fmla="*/ 2170 w 44"/>
                  <a:gd name="T39" fmla="*/ 4080 h 50"/>
                  <a:gd name="T40" fmla="*/ 2562 w 44"/>
                  <a:gd name="T41" fmla="*/ 2995 h 50"/>
                  <a:gd name="T42" fmla="*/ 2318 w 44"/>
                  <a:gd name="T43" fmla="*/ 0 h 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
                  <a:gd name="T67" fmla="*/ 0 h 50"/>
                  <a:gd name="T68" fmla="*/ 44 w 44"/>
                  <a:gd name="T69" fmla="*/ 50 h 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 h="50">
                    <a:moveTo>
                      <a:pt x="40" y="0"/>
                    </a:moveTo>
                    <a:lnTo>
                      <a:pt x="31" y="6"/>
                    </a:lnTo>
                    <a:lnTo>
                      <a:pt x="24" y="11"/>
                    </a:lnTo>
                    <a:lnTo>
                      <a:pt x="16" y="18"/>
                    </a:lnTo>
                    <a:lnTo>
                      <a:pt x="10" y="24"/>
                    </a:lnTo>
                    <a:lnTo>
                      <a:pt x="5" y="31"/>
                    </a:lnTo>
                    <a:lnTo>
                      <a:pt x="2" y="37"/>
                    </a:lnTo>
                    <a:lnTo>
                      <a:pt x="1" y="41"/>
                    </a:lnTo>
                    <a:lnTo>
                      <a:pt x="0" y="44"/>
                    </a:lnTo>
                    <a:lnTo>
                      <a:pt x="1" y="47"/>
                    </a:lnTo>
                    <a:lnTo>
                      <a:pt x="4" y="50"/>
                    </a:lnTo>
                    <a:lnTo>
                      <a:pt x="8" y="42"/>
                    </a:lnTo>
                    <a:lnTo>
                      <a:pt x="8" y="43"/>
                    </a:lnTo>
                    <a:lnTo>
                      <a:pt x="9" y="43"/>
                    </a:lnTo>
                    <a:lnTo>
                      <a:pt x="9" y="42"/>
                    </a:lnTo>
                    <a:lnTo>
                      <a:pt x="12" y="36"/>
                    </a:lnTo>
                    <a:lnTo>
                      <a:pt x="16" y="31"/>
                    </a:lnTo>
                    <a:lnTo>
                      <a:pt x="22" y="24"/>
                    </a:lnTo>
                    <a:lnTo>
                      <a:pt x="29" y="19"/>
                    </a:lnTo>
                    <a:lnTo>
                      <a:pt x="37" y="13"/>
                    </a:lnTo>
                    <a:lnTo>
                      <a:pt x="44"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36" name="Freeform 407"/>
              <p:cNvSpPr>
                <a:spLocks noChangeArrowheads="1"/>
              </p:cNvSpPr>
              <p:nvPr/>
            </p:nvSpPr>
            <p:spPr bwMode="auto">
              <a:xfrm>
                <a:off x="2165" y="4075"/>
                <a:ext cx="50" cy="14"/>
              </a:xfrm>
              <a:custGeom>
                <a:avLst/>
                <a:gdLst>
                  <a:gd name="T0" fmla="*/ 1539 w 53"/>
                  <a:gd name="T1" fmla="*/ 0 h 18"/>
                  <a:gd name="T2" fmla="*/ 1443 w 53"/>
                  <a:gd name="T3" fmla="*/ 0 h 18"/>
                  <a:gd name="T4" fmla="*/ 1293 w 53"/>
                  <a:gd name="T5" fmla="*/ 0 h 18"/>
                  <a:gd name="T6" fmla="*/ 1106 w 53"/>
                  <a:gd name="T7" fmla="*/ 0 h 18"/>
                  <a:gd name="T8" fmla="*/ 889 w 53"/>
                  <a:gd name="T9" fmla="*/ 1 h 18"/>
                  <a:gd name="T10" fmla="*/ 667 w 53"/>
                  <a:gd name="T11" fmla="*/ 2 h 18"/>
                  <a:gd name="T12" fmla="*/ 455 w 53"/>
                  <a:gd name="T13" fmla="*/ 2 h 18"/>
                  <a:gd name="T14" fmla="*/ 7 w 53"/>
                  <a:gd name="T15" fmla="*/ 1738 h 18"/>
                  <a:gd name="T16" fmla="*/ 0 w 53"/>
                  <a:gd name="T17" fmla="*/ 2383 h 18"/>
                  <a:gd name="T18" fmla="*/ 4 w 53"/>
                  <a:gd name="T19" fmla="*/ 4984 h 18"/>
                  <a:gd name="T20" fmla="*/ 325 w 53"/>
                  <a:gd name="T21" fmla="*/ 4207 h 18"/>
                  <a:gd name="T22" fmla="*/ 508 w 53"/>
                  <a:gd name="T23" fmla="*/ 3270 h 18"/>
                  <a:gd name="T24" fmla="*/ 746 w 53"/>
                  <a:gd name="T25" fmla="*/ 2943 h 18"/>
                  <a:gd name="T26" fmla="*/ 929 w 53"/>
                  <a:gd name="T27" fmla="*/ 2649 h 18"/>
                  <a:gd name="T28" fmla="*/ 1106 w 53"/>
                  <a:gd name="T29" fmla="*/ 2649 h 18"/>
                  <a:gd name="T30" fmla="*/ 1306 w 53"/>
                  <a:gd name="T31" fmla="*/ 2383 h 18"/>
                  <a:gd name="T32" fmla="*/ 1458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8" y="0"/>
                    </a:lnTo>
                    <a:lnTo>
                      <a:pt x="43" y="0"/>
                    </a:lnTo>
                    <a:lnTo>
                      <a:pt x="38" y="0"/>
                    </a:lnTo>
                    <a:lnTo>
                      <a:pt x="30" y="1"/>
                    </a:lnTo>
                    <a:lnTo>
                      <a:pt x="23" y="3"/>
                    </a:lnTo>
                    <a:lnTo>
                      <a:pt x="16" y="4"/>
                    </a:lnTo>
                    <a:lnTo>
                      <a:pt x="7" y="6"/>
                    </a:lnTo>
                    <a:lnTo>
                      <a:pt x="0" y="9"/>
                    </a:lnTo>
                    <a:lnTo>
                      <a:pt x="4" y="18"/>
                    </a:lnTo>
                    <a:lnTo>
                      <a:pt x="10" y="15"/>
                    </a:lnTo>
                    <a:lnTo>
                      <a:pt x="18" y="12"/>
                    </a:lnTo>
                    <a:lnTo>
                      <a:pt x="25" y="11"/>
                    </a:lnTo>
                    <a:lnTo>
                      <a:pt x="31" y="10"/>
                    </a:lnTo>
                    <a:lnTo>
                      <a:pt x="38" y="10"/>
                    </a:lnTo>
                    <a:lnTo>
                      <a:pt x="44" y="9"/>
                    </a:lnTo>
                    <a:lnTo>
                      <a:pt x="49"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37" name="Freeform 408"/>
              <p:cNvSpPr>
                <a:spLocks noChangeArrowheads="1"/>
              </p:cNvSpPr>
              <p:nvPr/>
            </p:nvSpPr>
            <p:spPr bwMode="auto">
              <a:xfrm>
                <a:off x="3256" y="4156"/>
                <a:ext cx="94" cy="58"/>
              </a:xfrm>
              <a:custGeom>
                <a:avLst/>
                <a:gdLst>
                  <a:gd name="T0" fmla="*/ 6191 w 94"/>
                  <a:gd name="T1" fmla="*/ 0 h 57"/>
                  <a:gd name="T2" fmla="*/ 6436 w 94"/>
                  <a:gd name="T3" fmla="*/ 0 h 57"/>
                  <a:gd name="T4" fmla="*/ 6496 w 94"/>
                  <a:gd name="T5" fmla="*/ 2 h 57"/>
                  <a:gd name="T6" fmla="*/ 6496 w 94"/>
                  <a:gd name="T7" fmla="*/ 3768 h 57"/>
                  <a:gd name="T8" fmla="*/ 6436 w 94"/>
                  <a:gd name="T9" fmla="*/ 5287 h 57"/>
                  <a:gd name="T10" fmla="*/ 6191 w 94"/>
                  <a:gd name="T11" fmla="*/ 8015 h 57"/>
                  <a:gd name="T12" fmla="*/ 5819 w 94"/>
                  <a:gd name="T13" fmla="*/ 12206 h 57"/>
                  <a:gd name="T14" fmla="*/ 5470 w 94"/>
                  <a:gd name="T15" fmla="*/ 16979 h 57"/>
                  <a:gd name="T16" fmla="*/ 5071 w 94"/>
                  <a:gd name="T17" fmla="*/ 20099 h 57"/>
                  <a:gd name="T18" fmla="*/ 4481 w 94"/>
                  <a:gd name="T19" fmla="*/ 23766 h 57"/>
                  <a:gd name="T20" fmla="*/ 4014 w 94"/>
                  <a:gd name="T21" fmla="*/ 26227 h 57"/>
                  <a:gd name="T22" fmla="*/ 3290 w 94"/>
                  <a:gd name="T23" fmla="*/ 29926 h 57"/>
                  <a:gd name="T24" fmla="*/ 2836 w 94"/>
                  <a:gd name="T25" fmla="*/ 31042 h 57"/>
                  <a:gd name="T26" fmla="*/ 2079 w 94"/>
                  <a:gd name="T27" fmla="*/ 32559 h 57"/>
                  <a:gd name="T28" fmla="*/ 1435 w 94"/>
                  <a:gd name="T29" fmla="*/ 32559 h 57"/>
                  <a:gd name="T30" fmla="*/ 772 w 94"/>
                  <a:gd name="T31" fmla="*/ 31042 h 57"/>
                  <a:gd name="T32" fmla="*/ 2 w 94"/>
                  <a:gd name="T33" fmla="*/ 28551 h 57"/>
                  <a:gd name="T34" fmla="*/ 1 w 94"/>
                  <a:gd name="T35" fmla="*/ 28148 h 57"/>
                  <a:gd name="T36" fmla="*/ 0 w 94"/>
                  <a:gd name="T37" fmla="*/ 27529 h 57"/>
                  <a:gd name="T38" fmla="*/ 1 w 94"/>
                  <a:gd name="T39" fmla="*/ 26000 h 57"/>
                  <a:gd name="T40" fmla="*/ 1 w 94"/>
                  <a:gd name="T41" fmla="*/ 25285 h 57"/>
                  <a:gd name="T42" fmla="*/ 4 w 94"/>
                  <a:gd name="T43" fmla="*/ 21867 h 57"/>
                  <a:gd name="T44" fmla="*/ 682 w 94"/>
                  <a:gd name="T45" fmla="*/ 18478 h 57"/>
                  <a:gd name="T46" fmla="*/ 931 w 94"/>
                  <a:gd name="T47" fmla="*/ 14352 h 57"/>
                  <a:gd name="T48" fmla="*/ 1526 w 94"/>
                  <a:gd name="T49" fmla="*/ 11216 h 57"/>
                  <a:gd name="T50" fmla="*/ 2001 w 94"/>
                  <a:gd name="T51" fmla="*/ 6781 h 57"/>
                  <a:gd name="T52" fmla="*/ 2665 w 94"/>
                  <a:gd name="T53" fmla="*/ 4825 h 57"/>
                  <a:gd name="T54" fmla="*/ 3092 w 94"/>
                  <a:gd name="T55" fmla="*/ 3768 h 57"/>
                  <a:gd name="T56" fmla="*/ 3716 w 94"/>
                  <a:gd name="T57" fmla="*/ 3 h 57"/>
                  <a:gd name="T58" fmla="*/ 4206 w 94"/>
                  <a:gd name="T59" fmla="*/ 2 h 57"/>
                  <a:gd name="T60" fmla="*/ 4651 w 94"/>
                  <a:gd name="T61" fmla="*/ 1 h 57"/>
                  <a:gd name="T62" fmla="*/ 5141 w 94"/>
                  <a:gd name="T63" fmla="*/ 1 h 57"/>
                  <a:gd name="T64" fmla="*/ 5470 w 94"/>
                  <a:gd name="T65" fmla="*/ 0 h 57"/>
                  <a:gd name="T66" fmla="*/ 5819 w 94"/>
                  <a:gd name="T67" fmla="*/ 0 h 57"/>
                  <a:gd name="T68" fmla="*/ 6191 w 94"/>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9" y="0"/>
                    </a:moveTo>
                    <a:lnTo>
                      <a:pt x="92" y="0"/>
                    </a:lnTo>
                    <a:lnTo>
                      <a:pt x="94" y="2"/>
                    </a:lnTo>
                    <a:lnTo>
                      <a:pt x="94" y="6"/>
                    </a:lnTo>
                    <a:lnTo>
                      <a:pt x="92" y="10"/>
                    </a:lnTo>
                    <a:lnTo>
                      <a:pt x="89" y="15"/>
                    </a:lnTo>
                    <a:lnTo>
                      <a:pt x="84" y="22"/>
                    </a:lnTo>
                    <a:lnTo>
                      <a:pt x="79" y="29"/>
                    </a:lnTo>
                    <a:lnTo>
                      <a:pt x="73" y="35"/>
                    </a:lnTo>
                    <a:lnTo>
                      <a:pt x="65" y="41"/>
                    </a:lnTo>
                    <a:lnTo>
                      <a:pt x="58" y="47"/>
                    </a:lnTo>
                    <a:lnTo>
                      <a:pt x="48" y="52"/>
                    </a:lnTo>
                    <a:lnTo>
                      <a:pt x="40" y="55"/>
                    </a:lnTo>
                    <a:lnTo>
                      <a:pt x="30" y="57"/>
                    </a:lnTo>
                    <a:lnTo>
                      <a:pt x="21" y="57"/>
                    </a:lnTo>
                    <a:lnTo>
                      <a:pt x="11" y="55"/>
                    </a:lnTo>
                    <a:lnTo>
                      <a:pt x="2" y="51"/>
                    </a:lnTo>
                    <a:lnTo>
                      <a:pt x="1" y="49"/>
                    </a:lnTo>
                    <a:lnTo>
                      <a:pt x="0" y="48"/>
                    </a:lnTo>
                    <a:lnTo>
                      <a:pt x="1" y="46"/>
                    </a:lnTo>
                    <a:lnTo>
                      <a:pt x="1" y="44"/>
                    </a:lnTo>
                    <a:lnTo>
                      <a:pt x="4" y="38"/>
                    </a:lnTo>
                    <a:lnTo>
                      <a:pt x="9" y="32"/>
                    </a:lnTo>
                    <a:lnTo>
                      <a:pt x="14" y="25"/>
                    </a:lnTo>
                    <a:lnTo>
                      <a:pt x="22" y="20"/>
                    </a:lnTo>
                    <a:lnTo>
                      <a:pt x="29" y="13"/>
                    </a:lnTo>
                    <a:lnTo>
                      <a:pt x="38" y="9"/>
                    </a:lnTo>
                    <a:lnTo>
                      <a:pt x="45" y="6"/>
                    </a:lnTo>
                    <a:lnTo>
                      <a:pt x="53" y="3"/>
                    </a:lnTo>
                    <a:lnTo>
                      <a:pt x="60" y="2"/>
                    </a:lnTo>
                    <a:lnTo>
                      <a:pt x="67" y="1"/>
                    </a:lnTo>
                    <a:lnTo>
                      <a:pt x="74" y="1"/>
                    </a:lnTo>
                    <a:lnTo>
                      <a:pt x="79" y="0"/>
                    </a:lnTo>
                    <a:lnTo>
                      <a:pt x="84" y="0"/>
                    </a:lnTo>
                    <a:lnTo>
                      <a:pt x="8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38" name="Freeform 409"/>
              <p:cNvSpPr>
                <a:spLocks noChangeArrowheads="1"/>
              </p:cNvSpPr>
              <p:nvPr/>
            </p:nvSpPr>
            <p:spPr bwMode="auto">
              <a:xfrm>
                <a:off x="3256" y="4152"/>
                <a:ext cx="98" cy="66"/>
              </a:xfrm>
              <a:custGeom>
                <a:avLst/>
                <a:gdLst>
                  <a:gd name="T0" fmla="*/ 0 w 98"/>
                  <a:gd name="T1" fmla="*/ 9205 h 66"/>
                  <a:gd name="T2" fmla="*/ 584 w 98"/>
                  <a:gd name="T3" fmla="*/ 9903 h 66"/>
                  <a:gd name="T4" fmla="*/ 1126 w 98"/>
                  <a:gd name="T5" fmla="*/ 10352 h 66"/>
                  <a:gd name="T6" fmla="*/ 1761 w 98"/>
                  <a:gd name="T7" fmla="*/ 10352 h 66"/>
                  <a:gd name="T8" fmla="*/ 2439 w 98"/>
                  <a:gd name="T9" fmla="*/ 9903 h 66"/>
                  <a:gd name="T10" fmla="*/ 2917 w 98"/>
                  <a:gd name="T11" fmla="*/ 9553 h 66"/>
                  <a:gd name="T12" fmla="*/ 3598 w 98"/>
                  <a:gd name="T13" fmla="*/ 8556 h 66"/>
                  <a:gd name="T14" fmla="*/ 4050 w 98"/>
                  <a:gd name="T15" fmla="*/ 7743 h 66"/>
                  <a:gd name="T16" fmla="*/ 4561 w 98"/>
                  <a:gd name="T17" fmla="*/ 6630 h 66"/>
                  <a:gd name="T18" fmla="*/ 4853 w 98"/>
                  <a:gd name="T19" fmla="*/ 5728 h 66"/>
                  <a:gd name="T20" fmla="*/ 5183 w 98"/>
                  <a:gd name="T21" fmla="*/ 4602 h 66"/>
                  <a:gd name="T22" fmla="*/ 5482 w 98"/>
                  <a:gd name="T23" fmla="*/ 3698 h 66"/>
                  <a:gd name="T24" fmla="*/ 5607 w 98"/>
                  <a:gd name="T25" fmla="*/ 2406 h 66"/>
                  <a:gd name="T26" fmla="*/ 5799 w 98"/>
                  <a:gd name="T27" fmla="*/ 1669 h 66"/>
                  <a:gd name="T28" fmla="*/ 5799 w 98"/>
                  <a:gd name="T29" fmla="*/ 5 h 66"/>
                  <a:gd name="T30" fmla="*/ 5501 w 98"/>
                  <a:gd name="T31" fmla="*/ 0 h 66"/>
                  <a:gd name="T32" fmla="*/ 5149 w 98"/>
                  <a:gd name="T33" fmla="*/ 0 h 66"/>
                  <a:gd name="T34" fmla="*/ 5183 w 98"/>
                  <a:gd name="T35" fmla="*/ 1328 h 66"/>
                  <a:gd name="T36" fmla="*/ 5283 w 98"/>
                  <a:gd name="T37" fmla="*/ 1328 h 66"/>
                  <a:gd name="T38" fmla="*/ 5283 w 98"/>
                  <a:gd name="T39" fmla="*/ 1234 h 66"/>
                  <a:gd name="T40" fmla="*/ 5283 w 98"/>
                  <a:gd name="T41" fmla="*/ 1328 h 66"/>
                  <a:gd name="T42" fmla="*/ 5149 w 98"/>
                  <a:gd name="T43" fmla="*/ 1919 h 66"/>
                  <a:gd name="T44" fmla="*/ 4978 w 98"/>
                  <a:gd name="T45" fmla="*/ 2588 h 66"/>
                  <a:gd name="T46" fmla="*/ 4841 w 98"/>
                  <a:gd name="T47" fmla="*/ 3718 h 66"/>
                  <a:gd name="T48" fmla="*/ 4561 w 98"/>
                  <a:gd name="T49" fmla="*/ 4602 h 66"/>
                  <a:gd name="T50" fmla="*/ 4061 w 98"/>
                  <a:gd name="T51" fmla="*/ 5728 h 66"/>
                  <a:gd name="T52" fmla="*/ 3699 w 98"/>
                  <a:gd name="T53" fmla="*/ 6389 h 66"/>
                  <a:gd name="T54" fmla="*/ 3285 w 98"/>
                  <a:gd name="T55" fmla="*/ 7411 h 66"/>
                  <a:gd name="T56" fmla="*/ 2748 w 98"/>
                  <a:gd name="T57" fmla="*/ 7954 h 66"/>
                  <a:gd name="T58" fmla="*/ 2298 w 98"/>
                  <a:gd name="T59" fmla="*/ 8556 h 66"/>
                  <a:gd name="T60" fmla="*/ 1708 w 98"/>
                  <a:gd name="T61" fmla="*/ 8879 h 66"/>
                  <a:gd name="T62" fmla="*/ 1194 w 98"/>
                  <a:gd name="T63" fmla="*/ 8955 h 66"/>
                  <a:gd name="T64" fmla="*/ 700 w 98"/>
                  <a:gd name="T65" fmla="*/ 8556 h 66"/>
                  <a:gd name="T66" fmla="*/ 4 w 98"/>
                  <a:gd name="T67" fmla="*/ 7752 h 66"/>
                  <a:gd name="T68" fmla="*/ 0 w 98"/>
                  <a:gd name="T69" fmla="*/ 9205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9"/>
                    </a:moveTo>
                    <a:lnTo>
                      <a:pt x="9" y="63"/>
                    </a:lnTo>
                    <a:lnTo>
                      <a:pt x="20" y="66"/>
                    </a:lnTo>
                    <a:lnTo>
                      <a:pt x="30" y="66"/>
                    </a:lnTo>
                    <a:lnTo>
                      <a:pt x="41" y="63"/>
                    </a:lnTo>
                    <a:lnTo>
                      <a:pt x="50" y="60"/>
                    </a:lnTo>
                    <a:lnTo>
                      <a:pt x="60" y="55"/>
                    </a:lnTo>
                    <a:lnTo>
                      <a:pt x="68" y="49"/>
                    </a:lnTo>
                    <a:lnTo>
                      <a:pt x="76" y="42"/>
                    </a:lnTo>
                    <a:lnTo>
                      <a:pt x="82" y="36"/>
                    </a:lnTo>
                    <a:lnTo>
                      <a:pt x="89" y="29"/>
                    </a:lnTo>
                    <a:lnTo>
                      <a:pt x="93" y="23"/>
                    </a:lnTo>
                    <a:lnTo>
                      <a:pt x="96" y="16"/>
                    </a:lnTo>
                    <a:lnTo>
                      <a:pt x="98" y="11"/>
                    </a:lnTo>
                    <a:lnTo>
                      <a:pt x="98" y="5"/>
                    </a:lnTo>
                    <a:lnTo>
                      <a:pt x="94" y="0"/>
                    </a:lnTo>
                    <a:lnTo>
                      <a:pt x="87" y="0"/>
                    </a:lnTo>
                    <a:lnTo>
                      <a:pt x="89" y="8"/>
                    </a:lnTo>
                    <a:lnTo>
                      <a:pt x="90" y="8"/>
                    </a:lnTo>
                    <a:lnTo>
                      <a:pt x="90" y="7"/>
                    </a:lnTo>
                    <a:lnTo>
                      <a:pt x="90" y="8"/>
                    </a:lnTo>
                    <a:lnTo>
                      <a:pt x="87" y="13"/>
                    </a:lnTo>
                    <a:lnTo>
                      <a:pt x="85" y="17"/>
                    </a:lnTo>
                    <a:lnTo>
                      <a:pt x="81" y="24"/>
                    </a:lnTo>
                    <a:lnTo>
                      <a:pt x="76" y="29"/>
                    </a:lnTo>
                    <a:lnTo>
                      <a:pt x="69" y="36"/>
                    </a:lnTo>
                    <a:lnTo>
                      <a:pt x="63" y="41"/>
                    </a:lnTo>
                    <a:lnTo>
                      <a:pt x="56" y="47"/>
                    </a:lnTo>
                    <a:lnTo>
                      <a:pt x="47" y="51"/>
                    </a:lnTo>
                    <a:lnTo>
                      <a:pt x="39" y="55"/>
                    </a:lnTo>
                    <a:lnTo>
                      <a:pt x="29" y="56"/>
                    </a:lnTo>
                    <a:lnTo>
                      <a:pt x="21" y="57"/>
                    </a:lnTo>
                    <a:lnTo>
                      <a:pt x="12" y="55"/>
                    </a:lnTo>
                    <a:lnTo>
                      <a:pt x="4" y="50"/>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39" name="Freeform 410"/>
              <p:cNvSpPr>
                <a:spLocks noChangeArrowheads="1"/>
              </p:cNvSpPr>
              <p:nvPr/>
            </p:nvSpPr>
            <p:spPr bwMode="auto">
              <a:xfrm>
                <a:off x="3251" y="4162"/>
                <a:ext cx="42" cy="52"/>
              </a:xfrm>
              <a:custGeom>
                <a:avLst/>
                <a:gdLst>
                  <a:gd name="T0" fmla="*/ 2205 w 45"/>
                  <a:gd name="T1" fmla="*/ 0 h 51"/>
                  <a:gd name="T2" fmla="*/ 1704 w 45"/>
                  <a:gd name="T3" fmla="*/ 119 h 51"/>
                  <a:gd name="T4" fmla="*/ 1316 w 45"/>
                  <a:gd name="T5" fmla="*/ 4214 h 51"/>
                  <a:gd name="T6" fmla="*/ 838 w 45"/>
                  <a:gd name="T7" fmla="*/ 7120 h 51"/>
                  <a:gd name="T8" fmla="*/ 568 w 45"/>
                  <a:gd name="T9" fmla="*/ 10394 h 51"/>
                  <a:gd name="T10" fmla="*/ 6 w 45"/>
                  <a:gd name="T11" fmla="*/ 13003 h 51"/>
                  <a:gd name="T12" fmla="*/ 3 w 45"/>
                  <a:gd name="T13" fmla="*/ 15125 h 51"/>
                  <a:gd name="T14" fmla="*/ 1 w 45"/>
                  <a:gd name="T15" fmla="*/ 16330 h 51"/>
                  <a:gd name="T16" fmla="*/ 0 w 45"/>
                  <a:gd name="T17" fmla="*/ 17605 h 51"/>
                  <a:gd name="T18" fmla="*/ 1 w 45"/>
                  <a:gd name="T19" fmla="*/ 19528 h 51"/>
                  <a:gd name="T20" fmla="*/ 5 w 45"/>
                  <a:gd name="T21" fmla="*/ 20481 h 51"/>
                  <a:gd name="T22" fmla="*/ 501 w 45"/>
                  <a:gd name="T23" fmla="*/ 17195 h 51"/>
                  <a:gd name="T24" fmla="*/ 501 w 45"/>
                  <a:gd name="T25" fmla="*/ 17486 h 51"/>
                  <a:gd name="T26" fmla="*/ 534 w 45"/>
                  <a:gd name="T27" fmla="*/ 17486 h 51"/>
                  <a:gd name="T28" fmla="*/ 534 w 45"/>
                  <a:gd name="T29" fmla="*/ 17195 h 51"/>
                  <a:gd name="T30" fmla="*/ 648 w 45"/>
                  <a:gd name="T31" fmla="*/ 15046 h 51"/>
                  <a:gd name="T32" fmla="*/ 838 w 45"/>
                  <a:gd name="T33" fmla="*/ 12725 h 51"/>
                  <a:gd name="T34" fmla="*/ 1235 w 45"/>
                  <a:gd name="T35" fmla="*/ 10135 h 51"/>
                  <a:gd name="T36" fmla="*/ 1599 w 45"/>
                  <a:gd name="T37" fmla="*/ 7665 h 51"/>
                  <a:gd name="T38" fmla="*/ 1939 w 45"/>
                  <a:gd name="T39" fmla="*/ 5271 h 51"/>
                  <a:gd name="T40" fmla="*/ 2354 w 45"/>
                  <a:gd name="T41" fmla="*/ 3612 h 51"/>
                  <a:gd name="T42" fmla="*/ 2205 w 45"/>
                  <a:gd name="T43" fmla="*/ 0 h 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
                  <a:gd name="T67" fmla="*/ 0 h 51"/>
                  <a:gd name="T68" fmla="*/ 45 w 45"/>
                  <a:gd name="T69" fmla="*/ 51 h 5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 h="51">
                    <a:moveTo>
                      <a:pt x="41" y="0"/>
                    </a:moveTo>
                    <a:lnTo>
                      <a:pt x="32" y="6"/>
                    </a:lnTo>
                    <a:lnTo>
                      <a:pt x="24" y="11"/>
                    </a:lnTo>
                    <a:lnTo>
                      <a:pt x="17" y="18"/>
                    </a:lnTo>
                    <a:lnTo>
                      <a:pt x="11" y="26"/>
                    </a:lnTo>
                    <a:lnTo>
                      <a:pt x="6" y="32"/>
                    </a:lnTo>
                    <a:lnTo>
                      <a:pt x="3" y="38"/>
                    </a:lnTo>
                    <a:lnTo>
                      <a:pt x="1" y="41"/>
                    </a:lnTo>
                    <a:lnTo>
                      <a:pt x="0" y="44"/>
                    </a:lnTo>
                    <a:lnTo>
                      <a:pt x="1" y="48"/>
                    </a:lnTo>
                    <a:lnTo>
                      <a:pt x="5" y="51"/>
                    </a:lnTo>
                    <a:lnTo>
                      <a:pt x="9" y="42"/>
                    </a:lnTo>
                    <a:lnTo>
                      <a:pt x="9" y="43"/>
                    </a:lnTo>
                    <a:lnTo>
                      <a:pt x="10" y="43"/>
                    </a:lnTo>
                    <a:lnTo>
                      <a:pt x="10" y="42"/>
                    </a:lnTo>
                    <a:lnTo>
                      <a:pt x="13" y="37"/>
                    </a:lnTo>
                    <a:lnTo>
                      <a:pt x="17" y="31"/>
                    </a:lnTo>
                    <a:lnTo>
                      <a:pt x="23" y="25"/>
                    </a:lnTo>
                    <a:lnTo>
                      <a:pt x="30" y="19"/>
                    </a:lnTo>
                    <a:lnTo>
                      <a:pt x="37" y="14"/>
                    </a:lnTo>
                    <a:lnTo>
                      <a:pt x="45" y="9"/>
                    </a:lnTo>
                    <a:lnTo>
                      <a:pt x="41"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40" name="Freeform 411"/>
              <p:cNvSpPr>
                <a:spLocks noChangeArrowheads="1"/>
              </p:cNvSpPr>
              <p:nvPr/>
            </p:nvSpPr>
            <p:spPr bwMode="auto">
              <a:xfrm>
                <a:off x="3294" y="4152"/>
                <a:ext cx="50" cy="23"/>
              </a:xfrm>
              <a:custGeom>
                <a:avLst/>
                <a:gdLst>
                  <a:gd name="T0" fmla="*/ 1525 w 53"/>
                  <a:gd name="T1" fmla="*/ 0 h 17"/>
                  <a:gd name="T2" fmla="*/ 1443 w 53"/>
                  <a:gd name="T3" fmla="*/ 0 h 17"/>
                  <a:gd name="T4" fmla="*/ 1293 w 53"/>
                  <a:gd name="T5" fmla="*/ 0 h 17"/>
                  <a:gd name="T6" fmla="*/ 1106 w 53"/>
                  <a:gd name="T7" fmla="*/ 1187 h 17"/>
                  <a:gd name="T8" fmla="*/ 889 w 53"/>
                  <a:gd name="T9" fmla="*/ 1187 h 17"/>
                  <a:gd name="T10" fmla="*/ 667 w 53"/>
                  <a:gd name="T11" fmla="*/ 1836 h 17"/>
                  <a:gd name="T12" fmla="*/ 429 w 53"/>
                  <a:gd name="T13" fmla="*/ 2788 h 17"/>
                  <a:gd name="T14" fmla="*/ 7 w 53"/>
                  <a:gd name="T15" fmla="*/ 4264 h 17"/>
                  <a:gd name="T16" fmla="*/ 0 w 53"/>
                  <a:gd name="T17" fmla="*/ 6533 h 17"/>
                  <a:gd name="T18" fmla="*/ 4 w 53"/>
                  <a:gd name="T19" fmla="*/ 357865 h 17"/>
                  <a:gd name="T20" fmla="*/ 325 w 53"/>
                  <a:gd name="T21" fmla="*/ 301686 h 17"/>
                  <a:gd name="T22" fmla="*/ 508 w 53"/>
                  <a:gd name="T23" fmla="*/ 269008 h 17"/>
                  <a:gd name="T24" fmla="*/ 706 w 53"/>
                  <a:gd name="T25" fmla="*/ 254579 h 17"/>
                  <a:gd name="T26" fmla="*/ 929 w 53"/>
                  <a:gd name="T27" fmla="*/ 240399 h 17"/>
                  <a:gd name="T28" fmla="*/ 1106 w 53"/>
                  <a:gd name="T29" fmla="*/ 240399 h 17"/>
                  <a:gd name="T30" fmla="*/ 1306 w 53"/>
                  <a:gd name="T31" fmla="*/ 240399 h 17"/>
                  <a:gd name="T32" fmla="*/ 1443 w 53"/>
                  <a:gd name="T33" fmla="*/ 6533 h 17"/>
                  <a:gd name="T34" fmla="*/ 1564 w 53"/>
                  <a:gd name="T35" fmla="*/ 6533 h 17"/>
                  <a:gd name="T36" fmla="*/ 1525 w 53"/>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7"/>
                  <a:gd name="T59" fmla="*/ 53 w 53"/>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7">
                    <a:moveTo>
                      <a:pt x="51" y="0"/>
                    </a:moveTo>
                    <a:lnTo>
                      <a:pt x="48" y="0"/>
                    </a:lnTo>
                    <a:lnTo>
                      <a:pt x="43" y="0"/>
                    </a:lnTo>
                    <a:lnTo>
                      <a:pt x="38" y="1"/>
                    </a:lnTo>
                    <a:lnTo>
                      <a:pt x="30" y="1"/>
                    </a:lnTo>
                    <a:lnTo>
                      <a:pt x="23" y="2"/>
                    </a:lnTo>
                    <a:lnTo>
                      <a:pt x="15" y="3"/>
                    </a:lnTo>
                    <a:lnTo>
                      <a:pt x="7" y="5"/>
                    </a:lnTo>
                    <a:lnTo>
                      <a:pt x="0" y="8"/>
                    </a:lnTo>
                    <a:lnTo>
                      <a:pt x="4" y="17"/>
                    </a:lnTo>
                    <a:lnTo>
                      <a:pt x="10" y="14"/>
                    </a:lnTo>
                    <a:lnTo>
                      <a:pt x="18" y="12"/>
                    </a:lnTo>
                    <a:lnTo>
                      <a:pt x="24" y="11"/>
                    </a:lnTo>
                    <a:lnTo>
                      <a:pt x="31" y="10"/>
                    </a:lnTo>
                    <a:lnTo>
                      <a:pt x="38" y="10"/>
                    </a:lnTo>
                    <a:lnTo>
                      <a:pt x="44" y="10"/>
                    </a:lnTo>
                    <a:lnTo>
                      <a:pt x="48" y="8"/>
                    </a:lnTo>
                    <a:lnTo>
                      <a:pt x="53" y="8"/>
                    </a:lnTo>
                    <a:lnTo>
                      <a:pt x="51"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41" name="Freeform 412"/>
              <p:cNvSpPr>
                <a:spLocks noChangeArrowheads="1"/>
              </p:cNvSpPr>
              <p:nvPr/>
            </p:nvSpPr>
            <p:spPr bwMode="auto">
              <a:xfrm>
                <a:off x="2410" y="4080"/>
                <a:ext cx="92" cy="52"/>
              </a:xfrm>
              <a:custGeom>
                <a:avLst/>
                <a:gdLst>
                  <a:gd name="T0" fmla="*/ 2925 w 93"/>
                  <a:gd name="T1" fmla="*/ 0 h 57"/>
                  <a:gd name="T2" fmla="*/ 3082 w 93"/>
                  <a:gd name="T3" fmla="*/ 0 h 57"/>
                  <a:gd name="T4" fmla="*/ 3164 w 93"/>
                  <a:gd name="T5" fmla="*/ 2 h 57"/>
                  <a:gd name="T6" fmla="*/ 3164 w 93"/>
                  <a:gd name="T7" fmla="*/ 5 h 57"/>
                  <a:gd name="T8" fmla="*/ 3082 w 93"/>
                  <a:gd name="T9" fmla="*/ 387 h 57"/>
                  <a:gd name="T10" fmla="*/ 3003 w 93"/>
                  <a:gd name="T11" fmla="*/ 542 h 57"/>
                  <a:gd name="T12" fmla="*/ 2881 w 93"/>
                  <a:gd name="T13" fmla="*/ 867 h 57"/>
                  <a:gd name="T14" fmla="*/ 2633 w 93"/>
                  <a:gd name="T15" fmla="*/ 1064 h 57"/>
                  <a:gd name="T16" fmla="*/ 2463 w 93"/>
                  <a:gd name="T17" fmla="*/ 1318 h 57"/>
                  <a:gd name="T18" fmla="*/ 2217 w 93"/>
                  <a:gd name="T19" fmla="*/ 1508 h 57"/>
                  <a:gd name="T20" fmla="*/ 1905 w 93"/>
                  <a:gd name="T21" fmla="*/ 1727 h 57"/>
                  <a:gd name="T22" fmla="*/ 1629 w 93"/>
                  <a:gd name="T23" fmla="*/ 1962 h 57"/>
                  <a:gd name="T24" fmla="*/ 1313 w 93"/>
                  <a:gd name="T25" fmla="*/ 2099 h 57"/>
                  <a:gd name="T26" fmla="*/ 1011 w 93"/>
                  <a:gd name="T27" fmla="*/ 2120 h 57"/>
                  <a:gd name="T28" fmla="*/ 635 w 93"/>
                  <a:gd name="T29" fmla="*/ 2189 h 57"/>
                  <a:gd name="T30" fmla="*/ 377 w 93"/>
                  <a:gd name="T31" fmla="*/ 2099 h 57"/>
                  <a:gd name="T32" fmla="*/ 1 w 93"/>
                  <a:gd name="T33" fmla="*/ 1949 h 57"/>
                  <a:gd name="T34" fmla="*/ 0 w 93"/>
                  <a:gd name="T35" fmla="*/ 1848 h 57"/>
                  <a:gd name="T36" fmla="*/ 0 w 93"/>
                  <a:gd name="T37" fmla="*/ 1821 h 57"/>
                  <a:gd name="T38" fmla="*/ 0 w 93"/>
                  <a:gd name="T39" fmla="*/ 1727 h 57"/>
                  <a:gd name="T40" fmla="*/ 1 w 93"/>
                  <a:gd name="T41" fmla="*/ 1703 h 57"/>
                  <a:gd name="T42" fmla="*/ 4 w 93"/>
                  <a:gd name="T43" fmla="*/ 1487 h 57"/>
                  <a:gd name="T44" fmla="*/ 8 w 93"/>
                  <a:gd name="T45" fmla="*/ 1220 h 57"/>
                  <a:gd name="T46" fmla="*/ 464 w 93"/>
                  <a:gd name="T47" fmla="*/ 941 h 57"/>
                  <a:gd name="T48" fmla="*/ 704 w 93"/>
                  <a:gd name="T49" fmla="*/ 709 h 57"/>
                  <a:gd name="T50" fmla="*/ 1011 w 93"/>
                  <a:gd name="T51" fmla="*/ 470 h 57"/>
                  <a:gd name="T52" fmla="*/ 1246 w 93"/>
                  <a:gd name="T53" fmla="*/ 336 h 57"/>
                  <a:gd name="T54" fmla="*/ 1468 w 93"/>
                  <a:gd name="T55" fmla="*/ 5 h 57"/>
                  <a:gd name="T56" fmla="*/ 1717 w 93"/>
                  <a:gd name="T57" fmla="*/ 3 h 57"/>
                  <a:gd name="T58" fmla="*/ 1997 w 93"/>
                  <a:gd name="T59" fmla="*/ 2 h 57"/>
                  <a:gd name="T60" fmla="*/ 2230 w 93"/>
                  <a:gd name="T61" fmla="*/ 1 h 57"/>
                  <a:gd name="T62" fmla="*/ 2463 w 93"/>
                  <a:gd name="T63" fmla="*/ 1 h 57"/>
                  <a:gd name="T64" fmla="*/ 2633 w 93"/>
                  <a:gd name="T65" fmla="*/ 0 h 57"/>
                  <a:gd name="T66" fmla="*/ 2881 w 93"/>
                  <a:gd name="T67" fmla="*/ 0 h 57"/>
                  <a:gd name="T68" fmla="*/ 2925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7" y="0"/>
                    </a:moveTo>
                    <a:lnTo>
                      <a:pt x="92" y="0"/>
                    </a:lnTo>
                    <a:lnTo>
                      <a:pt x="93" y="2"/>
                    </a:lnTo>
                    <a:lnTo>
                      <a:pt x="93" y="5"/>
                    </a:lnTo>
                    <a:lnTo>
                      <a:pt x="92" y="10"/>
                    </a:lnTo>
                    <a:lnTo>
                      <a:pt x="88" y="15"/>
                    </a:lnTo>
                    <a:lnTo>
                      <a:pt x="84" y="22"/>
                    </a:lnTo>
                    <a:lnTo>
                      <a:pt x="79" y="28"/>
                    </a:lnTo>
                    <a:lnTo>
                      <a:pt x="73" y="35"/>
                    </a:lnTo>
                    <a:lnTo>
                      <a:pt x="65" y="40"/>
                    </a:lnTo>
                    <a:lnTo>
                      <a:pt x="57" y="46"/>
                    </a:lnTo>
                    <a:lnTo>
                      <a:pt x="48" y="51"/>
                    </a:lnTo>
                    <a:lnTo>
                      <a:pt x="39" y="55"/>
                    </a:lnTo>
                    <a:lnTo>
                      <a:pt x="29" y="56"/>
                    </a:lnTo>
                    <a:lnTo>
                      <a:pt x="20" y="57"/>
                    </a:lnTo>
                    <a:lnTo>
                      <a:pt x="10" y="55"/>
                    </a:lnTo>
                    <a:lnTo>
                      <a:pt x="1" y="50"/>
                    </a:lnTo>
                    <a:lnTo>
                      <a:pt x="0" y="49"/>
                    </a:lnTo>
                    <a:lnTo>
                      <a:pt x="0" y="47"/>
                    </a:lnTo>
                    <a:lnTo>
                      <a:pt x="0" y="46"/>
                    </a:lnTo>
                    <a:lnTo>
                      <a:pt x="1" y="44"/>
                    </a:lnTo>
                    <a:lnTo>
                      <a:pt x="4" y="38"/>
                    </a:lnTo>
                    <a:lnTo>
                      <a:pt x="8" y="32"/>
                    </a:lnTo>
                    <a:lnTo>
                      <a:pt x="14" y="25"/>
                    </a:lnTo>
                    <a:lnTo>
                      <a:pt x="22" y="19"/>
                    </a:lnTo>
                    <a:lnTo>
                      <a:pt x="29" y="13"/>
                    </a:lnTo>
                    <a:lnTo>
                      <a:pt x="37" y="8"/>
                    </a:lnTo>
                    <a:lnTo>
                      <a:pt x="44" y="5"/>
                    </a:lnTo>
                    <a:lnTo>
                      <a:pt x="51" y="3"/>
                    </a:lnTo>
                    <a:lnTo>
                      <a:pt x="59" y="2"/>
                    </a:lnTo>
                    <a:lnTo>
                      <a:pt x="66" y="1"/>
                    </a:lnTo>
                    <a:lnTo>
                      <a:pt x="73" y="1"/>
                    </a:lnTo>
                    <a:lnTo>
                      <a:pt x="79" y="0"/>
                    </a:lnTo>
                    <a:lnTo>
                      <a:pt x="84" y="0"/>
                    </a:lnTo>
                    <a:lnTo>
                      <a:pt x="87"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42" name="Freeform 413"/>
              <p:cNvSpPr>
                <a:spLocks noChangeArrowheads="1"/>
              </p:cNvSpPr>
              <p:nvPr/>
            </p:nvSpPr>
            <p:spPr bwMode="auto">
              <a:xfrm>
                <a:off x="2410" y="4075"/>
                <a:ext cx="97" cy="56"/>
              </a:xfrm>
              <a:custGeom>
                <a:avLst/>
                <a:gdLst>
                  <a:gd name="T0" fmla="*/ 0 w 98"/>
                  <a:gd name="T1" fmla="*/ 1171 h 66"/>
                  <a:gd name="T2" fmla="*/ 448 w 98"/>
                  <a:gd name="T3" fmla="*/ 1292 h 66"/>
                  <a:gd name="T4" fmla="*/ 859 w 98"/>
                  <a:gd name="T5" fmla="*/ 1316 h 66"/>
                  <a:gd name="T6" fmla="*/ 1296 w 98"/>
                  <a:gd name="T7" fmla="*/ 1316 h 66"/>
                  <a:gd name="T8" fmla="*/ 1744 w 98"/>
                  <a:gd name="T9" fmla="*/ 1292 h 66"/>
                  <a:gd name="T10" fmla="*/ 2159 w 98"/>
                  <a:gd name="T11" fmla="*/ 1212 h 66"/>
                  <a:gd name="T12" fmla="*/ 2583 w 98"/>
                  <a:gd name="T13" fmla="*/ 1086 h 66"/>
                  <a:gd name="T14" fmla="*/ 2907 w 98"/>
                  <a:gd name="T15" fmla="*/ 984 h 66"/>
                  <a:gd name="T16" fmla="*/ 3276 w 98"/>
                  <a:gd name="T17" fmla="*/ 848 h 66"/>
                  <a:gd name="T18" fmla="*/ 3494 w 98"/>
                  <a:gd name="T19" fmla="*/ 733 h 66"/>
                  <a:gd name="T20" fmla="*/ 3707 w 98"/>
                  <a:gd name="T21" fmla="*/ 591 h 66"/>
                  <a:gd name="T22" fmla="*/ 3934 w 98"/>
                  <a:gd name="T23" fmla="*/ 469 h 66"/>
                  <a:gd name="T24" fmla="*/ 4157 w 98"/>
                  <a:gd name="T25" fmla="*/ 328 h 66"/>
                  <a:gd name="T26" fmla="*/ 4162 w 98"/>
                  <a:gd name="T27" fmla="*/ 211 h 66"/>
                  <a:gd name="T28" fmla="*/ 4162 w 98"/>
                  <a:gd name="T29" fmla="*/ 6 h 66"/>
                  <a:gd name="T30" fmla="*/ 3955 w 98"/>
                  <a:gd name="T31" fmla="*/ 0 h 66"/>
                  <a:gd name="T32" fmla="*/ 3707 w 98"/>
                  <a:gd name="T33" fmla="*/ 0 h 66"/>
                  <a:gd name="T34" fmla="*/ 3718 w 98"/>
                  <a:gd name="T35" fmla="*/ 183 h 66"/>
                  <a:gd name="T36" fmla="*/ 3908 w 98"/>
                  <a:gd name="T37" fmla="*/ 183 h 66"/>
                  <a:gd name="T38" fmla="*/ 3718 w 98"/>
                  <a:gd name="T39" fmla="*/ 169 h 66"/>
                  <a:gd name="T40" fmla="*/ 3718 w 98"/>
                  <a:gd name="T41" fmla="*/ 183 h 66"/>
                  <a:gd name="T42" fmla="*/ 3707 w 98"/>
                  <a:gd name="T43" fmla="*/ 243 h 66"/>
                  <a:gd name="T44" fmla="*/ 3565 w 98"/>
                  <a:gd name="T45" fmla="*/ 353 h 66"/>
                  <a:gd name="T46" fmla="*/ 3480 w 98"/>
                  <a:gd name="T47" fmla="*/ 469 h 66"/>
                  <a:gd name="T48" fmla="*/ 3279 w 98"/>
                  <a:gd name="T49" fmla="*/ 591 h 66"/>
                  <a:gd name="T50" fmla="*/ 2937 w 98"/>
                  <a:gd name="T51" fmla="*/ 733 h 66"/>
                  <a:gd name="T52" fmla="*/ 2660 w 98"/>
                  <a:gd name="T53" fmla="*/ 841 h 66"/>
                  <a:gd name="T54" fmla="*/ 2353 w 98"/>
                  <a:gd name="T55" fmla="*/ 973 h 66"/>
                  <a:gd name="T56" fmla="*/ 1973 w 98"/>
                  <a:gd name="T57" fmla="*/ 1046 h 66"/>
                  <a:gd name="T58" fmla="*/ 1647 w 98"/>
                  <a:gd name="T59" fmla="*/ 1086 h 66"/>
                  <a:gd name="T60" fmla="*/ 1264 w 98"/>
                  <a:gd name="T61" fmla="*/ 1124 h 66"/>
                  <a:gd name="T62" fmla="*/ 912 w 98"/>
                  <a:gd name="T63" fmla="*/ 1124 h 66"/>
                  <a:gd name="T64" fmla="*/ 504 w 98"/>
                  <a:gd name="T65" fmla="*/ 1086 h 66"/>
                  <a:gd name="T66" fmla="*/ 4 w 98"/>
                  <a:gd name="T67" fmla="*/ 1011 h 66"/>
                  <a:gd name="T68" fmla="*/ 0 w 98"/>
                  <a:gd name="T69" fmla="*/ 1171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9"/>
                    </a:moveTo>
                    <a:lnTo>
                      <a:pt x="10" y="64"/>
                    </a:lnTo>
                    <a:lnTo>
                      <a:pt x="21" y="66"/>
                    </a:lnTo>
                    <a:lnTo>
                      <a:pt x="31" y="66"/>
                    </a:lnTo>
                    <a:lnTo>
                      <a:pt x="41" y="64"/>
                    </a:lnTo>
                    <a:lnTo>
                      <a:pt x="51" y="60"/>
                    </a:lnTo>
                    <a:lnTo>
                      <a:pt x="60" y="55"/>
                    </a:lnTo>
                    <a:lnTo>
                      <a:pt x="68" y="50"/>
                    </a:lnTo>
                    <a:lnTo>
                      <a:pt x="76" y="43"/>
                    </a:lnTo>
                    <a:lnTo>
                      <a:pt x="83" y="37"/>
                    </a:lnTo>
                    <a:lnTo>
                      <a:pt x="88" y="30"/>
                    </a:lnTo>
                    <a:lnTo>
                      <a:pt x="93" y="23"/>
                    </a:lnTo>
                    <a:lnTo>
                      <a:pt x="97" y="17"/>
                    </a:lnTo>
                    <a:lnTo>
                      <a:pt x="98" y="11"/>
                    </a:lnTo>
                    <a:lnTo>
                      <a:pt x="98" y="6"/>
                    </a:lnTo>
                    <a:lnTo>
                      <a:pt x="94" y="0"/>
                    </a:lnTo>
                    <a:lnTo>
                      <a:pt x="88" y="0"/>
                    </a:lnTo>
                    <a:lnTo>
                      <a:pt x="89" y="9"/>
                    </a:lnTo>
                    <a:lnTo>
                      <a:pt x="91" y="9"/>
                    </a:lnTo>
                    <a:lnTo>
                      <a:pt x="89" y="8"/>
                    </a:lnTo>
                    <a:lnTo>
                      <a:pt x="89" y="9"/>
                    </a:lnTo>
                    <a:lnTo>
                      <a:pt x="88" y="13"/>
                    </a:lnTo>
                    <a:lnTo>
                      <a:pt x="85" y="18"/>
                    </a:lnTo>
                    <a:lnTo>
                      <a:pt x="82" y="23"/>
                    </a:lnTo>
                    <a:lnTo>
                      <a:pt x="77" y="30"/>
                    </a:lnTo>
                    <a:lnTo>
                      <a:pt x="70" y="37"/>
                    </a:lnTo>
                    <a:lnTo>
                      <a:pt x="63" y="42"/>
                    </a:lnTo>
                    <a:lnTo>
                      <a:pt x="56" y="48"/>
                    </a:lnTo>
                    <a:lnTo>
                      <a:pt x="47" y="52"/>
                    </a:lnTo>
                    <a:lnTo>
                      <a:pt x="39" y="55"/>
                    </a:lnTo>
                    <a:lnTo>
                      <a:pt x="30" y="56"/>
                    </a:lnTo>
                    <a:lnTo>
                      <a:pt x="22" y="56"/>
                    </a:lnTo>
                    <a:lnTo>
                      <a:pt x="12" y="55"/>
                    </a:lnTo>
                    <a:lnTo>
                      <a:pt x="4" y="51"/>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43" name="Freeform 414"/>
              <p:cNvSpPr>
                <a:spLocks noChangeArrowheads="1"/>
              </p:cNvSpPr>
              <p:nvPr/>
            </p:nvSpPr>
            <p:spPr bwMode="auto">
              <a:xfrm>
                <a:off x="2405" y="4085"/>
                <a:ext cx="41" cy="50"/>
              </a:xfrm>
              <a:custGeom>
                <a:avLst/>
                <a:gdLst>
                  <a:gd name="T0" fmla="*/ 2318 w 44"/>
                  <a:gd name="T1" fmla="*/ 0 h 50"/>
                  <a:gd name="T2" fmla="*/ 1841 w 44"/>
                  <a:gd name="T3" fmla="*/ 91 h 50"/>
                  <a:gd name="T4" fmla="*/ 1415 w 44"/>
                  <a:gd name="T5" fmla="*/ 3501 h 50"/>
                  <a:gd name="T6" fmla="*/ 891 w 44"/>
                  <a:gd name="T7" fmla="*/ 5977 h 50"/>
                  <a:gd name="T8" fmla="*/ 601 w 44"/>
                  <a:gd name="T9" fmla="*/ 7904 h 50"/>
                  <a:gd name="T10" fmla="*/ 5 w 44"/>
                  <a:gd name="T11" fmla="*/ 10257 h 50"/>
                  <a:gd name="T12" fmla="*/ 1 w 44"/>
                  <a:gd name="T13" fmla="*/ 12263 h 50"/>
                  <a:gd name="T14" fmla="*/ 0 w 44"/>
                  <a:gd name="T15" fmla="*/ 13566 h 50"/>
                  <a:gd name="T16" fmla="*/ 0 w 44"/>
                  <a:gd name="T17" fmla="*/ 14647 h 50"/>
                  <a:gd name="T18" fmla="*/ 1 w 44"/>
                  <a:gd name="T19" fmla="*/ 15726 h 50"/>
                  <a:gd name="T20" fmla="*/ 4 w 44"/>
                  <a:gd name="T21" fmla="*/ 16688 h 50"/>
                  <a:gd name="T22" fmla="*/ 526 w 44"/>
                  <a:gd name="T23" fmla="*/ 13947 h 50"/>
                  <a:gd name="T24" fmla="*/ 562 w 44"/>
                  <a:gd name="T25" fmla="*/ 14315 h 50"/>
                  <a:gd name="T26" fmla="*/ 601 w 44"/>
                  <a:gd name="T27" fmla="*/ 13947 h 50"/>
                  <a:gd name="T28" fmla="*/ 685 w 44"/>
                  <a:gd name="T29" fmla="*/ 11966 h 50"/>
                  <a:gd name="T30" fmla="*/ 891 w 44"/>
                  <a:gd name="T31" fmla="*/ 10257 h 50"/>
                  <a:gd name="T32" fmla="*/ 1367 w 44"/>
                  <a:gd name="T33" fmla="*/ 7904 h 50"/>
                  <a:gd name="T34" fmla="*/ 1666 w 44"/>
                  <a:gd name="T35" fmla="*/ 6484 h 50"/>
                  <a:gd name="T36" fmla="*/ 2102 w 44"/>
                  <a:gd name="T37" fmla="*/ 4080 h 50"/>
                  <a:gd name="T38" fmla="*/ 2562 w 44"/>
                  <a:gd name="T39" fmla="*/ 2995 h 50"/>
                  <a:gd name="T40" fmla="*/ 2318 w 44"/>
                  <a:gd name="T41" fmla="*/ 0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50"/>
                  <a:gd name="T65" fmla="*/ 44 w 44"/>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50">
                    <a:moveTo>
                      <a:pt x="40" y="0"/>
                    </a:moveTo>
                    <a:lnTo>
                      <a:pt x="32" y="6"/>
                    </a:lnTo>
                    <a:lnTo>
                      <a:pt x="24" y="11"/>
                    </a:lnTo>
                    <a:lnTo>
                      <a:pt x="16" y="18"/>
                    </a:lnTo>
                    <a:lnTo>
                      <a:pt x="10" y="24"/>
                    </a:lnTo>
                    <a:lnTo>
                      <a:pt x="5" y="31"/>
                    </a:lnTo>
                    <a:lnTo>
                      <a:pt x="1" y="37"/>
                    </a:lnTo>
                    <a:lnTo>
                      <a:pt x="0" y="41"/>
                    </a:lnTo>
                    <a:lnTo>
                      <a:pt x="0" y="44"/>
                    </a:lnTo>
                    <a:lnTo>
                      <a:pt x="1" y="47"/>
                    </a:lnTo>
                    <a:lnTo>
                      <a:pt x="4" y="50"/>
                    </a:lnTo>
                    <a:lnTo>
                      <a:pt x="8" y="42"/>
                    </a:lnTo>
                    <a:lnTo>
                      <a:pt x="9" y="43"/>
                    </a:lnTo>
                    <a:lnTo>
                      <a:pt x="10" y="42"/>
                    </a:lnTo>
                    <a:lnTo>
                      <a:pt x="12" y="36"/>
                    </a:lnTo>
                    <a:lnTo>
                      <a:pt x="16" y="31"/>
                    </a:lnTo>
                    <a:lnTo>
                      <a:pt x="23" y="24"/>
                    </a:lnTo>
                    <a:lnTo>
                      <a:pt x="29" y="19"/>
                    </a:lnTo>
                    <a:lnTo>
                      <a:pt x="36" y="13"/>
                    </a:lnTo>
                    <a:lnTo>
                      <a:pt x="44"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44" name="Freeform 415"/>
              <p:cNvSpPr>
                <a:spLocks noChangeArrowheads="1"/>
              </p:cNvSpPr>
              <p:nvPr/>
            </p:nvSpPr>
            <p:spPr bwMode="auto">
              <a:xfrm>
                <a:off x="2448" y="4075"/>
                <a:ext cx="50" cy="14"/>
              </a:xfrm>
              <a:custGeom>
                <a:avLst/>
                <a:gdLst>
                  <a:gd name="T0" fmla="*/ 1539 w 53"/>
                  <a:gd name="T1" fmla="*/ 0 h 18"/>
                  <a:gd name="T2" fmla="*/ 1443 w 53"/>
                  <a:gd name="T3" fmla="*/ 0 h 18"/>
                  <a:gd name="T4" fmla="*/ 1306 w 53"/>
                  <a:gd name="T5" fmla="*/ 0 h 18"/>
                  <a:gd name="T6" fmla="*/ 1106 w 53"/>
                  <a:gd name="T7" fmla="*/ 0 h 18"/>
                  <a:gd name="T8" fmla="*/ 929 w 53"/>
                  <a:gd name="T9" fmla="*/ 1 h 18"/>
                  <a:gd name="T10" fmla="*/ 706 w 53"/>
                  <a:gd name="T11" fmla="*/ 2 h 18"/>
                  <a:gd name="T12" fmla="*/ 429 w 53"/>
                  <a:gd name="T13" fmla="*/ 2 h 18"/>
                  <a:gd name="T14" fmla="*/ 8 w 53"/>
                  <a:gd name="T15" fmla="*/ 1738 h 18"/>
                  <a:gd name="T16" fmla="*/ 0 w 53"/>
                  <a:gd name="T17" fmla="*/ 2383 h 18"/>
                  <a:gd name="T18" fmla="*/ 4 w 53"/>
                  <a:gd name="T19" fmla="*/ 4984 h 18"/>
                  <a:gd name="T20" fmla="*/ 344 w 53"/>
                  <a:gd name="T21" fmla="*/ 4207 h 18"/>
                  <a:gd name="T22" fmla="*/ 480 w 53"/>
                  <a:gd name="T23" fmla="*/ 3270 h 18"/>
                  <a:gd name="T24" fmla="*/ 746 w 53"/>
                  <a:gd name="T25" fmla="*/ 2943 h 18"/>
                  <a:gd name="T26" fmla="*/ 929 w 53"/>
                  <a:gd name="T27" fmla="*/ 2649 h 18"/>
                  <a:gd name="T28" fmla="*/ 1157 w 53"/>
                  <a:gd name="T29" fmla="*/ 2649 h 18"/>
                  <a:gd name="T30" fmla="*/ 1306 w 53"/>
                  <a:gd name="T31" fmla="*/ 2383 h 18"/>
                  <a:gd name="T32" fmla="*/ 1458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8" y="0"/>
                    </a:lnTo>
                    <a:lnTo>
                      <a:pt x="44" y="0"/>
                    </a:lnTo>
                    <a:lnTo>
                      <a:pt x="38" y="0"/>
                    </a:lnTo>
                    <a:lnTo>
                      <a:pt x="31" y="1"/>
                    </a:lnTo>
                    <a:lnTo>
                      <a:pt x="24" y="3"/>
                    </a:lnTo>
                    <a:lnTo>
                      <a:pt x="15" y="4"/>
                    </a:lnTo>
                    <a:lnTo>
                      <a:pt x="8" y="6"/>
                    </a:lnTo>
                    <a:lnTo>
                      <a:pt x="0" y="9"/>
                    </a:lnTo>
                    <a:lnTo>
                      <a:pt x="4" y="18"/>
                    </a:lnTo>
                    <a:lnTo>
                      <a:pt x="11" y="15"/>
                    </a:lnTo>
                    <a:lnTo>
                      <a:pt x="17" y="12"/>
                    </a:lnTo>
                    <a:lnTo>
                      <a:pt x="25" y="11"/>
                    </a:lnTo>
                    <a:lnTo>
                      <a:pt x="31" y="10"/>
                    </a:lnTo>
                    <a:lnTo>
                      <a:pt x="39" y="10"/>
                    </a:lnTo>
                    <a:lnTo>
                      <a:pt x="44" y="9"/>
                    </a:lnTo>
                    <a:lnTo>
                      <a:pt x="49"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45" name="Freeform 416"/>
              <p:cNvSpPr>
                <a:spLocks noChangeArrowheads="1"/>
              </p:cNvSpPr>
              <p:nvPr/>
            </p:nvSpPr>
            <p:spPr bwMode="auto">
              <a:xfrm>
                <a:off x="2476" y="4080"/>
                <a:ext cx="92" cy="52"/>
              </a:xfrm>
              <a:custGeom>
                <a:avLst/>
                <a:gdLst>
                  <a:gd name="T0" fmla="*/ 3003 w 93"/>
                  <a:gd name="T1" fmla="*/ 0 h 57"/>
                  <a:gd name="T2" fmla="*/ 3082 w 93"/>
                  <a:gd name="T3" fmla="*/ 0 h 57"/>
                  <a:gd name="T4" fmla="*/ 3164 w 93"/>
                  <a:gd name="T5" fmla="*/ 2 h 57"/>
                  <a:gd name="T6" fmla="*/ 3164 w 93"/>
                  <a:gd name="T7" fmla="*/ 5 h 57"/>
                  <a:gd name="T8" fmla="*/ 3082 w 93"/>
                  <a:gd name="T9" fmla="*/ 387 h 57"/>
                  <a:gd name="T10" fmla="*/ 3036 w 93"/>
                  <a:gd name="T11" fmla="*/ 542 h 57"/>
                  <a:gd name="T12" fmla="*/ 2882 w 93"/>
                  <a:gd name="T13" fmla="*/ 867 h 57"/>
                  <a:gd name="T14" fmla="*/ 2633 w 93"/>
                  <a:gd name="T15" fmla="*/ 1064 h 57"/>
                  <a:gd name="T16" fmla="*/ 2463 w 93"/>
                  <a:gd name="T17" fmla="*/ 1318 h 57"/>
                  <a:gd name="T18" fmla="*/ 2230 w 93"/>
                  <a:gd name="T19" fmla="*/ 1508 h 57"/>
                  <a:gd name="T20" fmla="*/ 1905 w 93"/>
                  <a:gd name="T21" fmla="*/ 1727 h 57"/>
                  <a:gd name="T22" fmla="*/ 1645 w 93"/>
                  <a:gd name="T23" fmla="*/ 1962 h 57"/>
                  <a:gd name="T24" fmla="*/ 1313 w 93"/>
                  <a:gd name="T25" fmla="*/ 2099 h 57"/>
                  <a:gd name="T26" fmla="*/ 1064 w 93"/>
                  <a:gd name="T27" fmla="*/ 2120 h 57"/>
                  <a:gd name="T28" fmla="*/ 635 w 93"/>
                  <a:gd name="T29" fmla="*/ 2189 h 57"/>
                  <a:gd name="T30" fmla="*/ 398 w 93"/>
                  <a:gd name="T31" fmla="*/ 2099 h 57"/>
                  <a:gd name="T32" fmla="*/ 1 w 93"/>
                  <a:gd name="T33" fmla="*/ 1949 h 57"/>
                  <a:gd name="T34" fmla="*/ 0 w 93"/>
                  <a:gd name="T35" fmla="*/ 1848 h 57"/>
                  <a:gd name="T36" fmla="*/ 0 w 93"/>
                  <a:gd name="T37" fmla="*/ 1821 h 57"/>
                  <a:gd name="T38" fmla="*/ 0 w 93"/>
                  <a:gd name="T39" fmla="*/ 1727 h 57"/>
                  <a:gd name="T40" fmla="*/ 1 w 93"/>
                  <a:gd name="T41" fmla="*/ 1703 h 57"/>
                  <a:gd name="T42" fmla="*/ 4 w 93"/>
                  <a:gd name="T43" fmla="*/ 1487 h 57"/>
                  <a:gd name="T44" fmla="*/ 9 w 93"/>
                  <a:gd name="T45" fmla="*/ 1220 h 57"/>
                  <a:gd name="T46" fmla="*/ 490 w 93"/>
                  <a:gd name="T47" fmla="*/ 941 h 57"/>
                  <a:gd name="T48" fmla="*/ 704 w 93"/>
                  <a:gd name="T49" fmla="*/ 709 h 57"/>
                  <a:gd name="T50" fmla="*/ 1019 w 93"/>
                  <a:gd name="T51" fmla="*/ 470 h 57"/>
                  <a:gd name="T52" fmla="*/ 1246 w 93"/>
                  <a:gd name="T53" fmla="*/ 336 h 57"/>
                  <a:gd name="T54" fmla="*/ 1468 w 93"/>
                  <a:gd name="T55" fmla="*/ 5 h 57"/>
                  <a:gd name="T56" fmla="*/ 1734 w 93"/>
                  <a:gd name="T57" fmla="*/ 3 h 57"/>
                  <a:gd name="T58" fmla="*/ 1997 w 93"/>
                  <a:gd name="T59" fmla="*/ 2 h 57"/>
                  <a:gd name="T60" fmla="*/ 2251 w 93"/>
                  <a:gd name="T61" fmla="*/ 1 h 57"/>
                  <a:gd name="T62" fmla="*/ 2463 w 93"/>
                  <a:gd name="T63" fmla="*/ 1 h 57"/>
                  <a:gd name="T64" fmla="*/ 2633 w 93"/>
                  <a:gd name="T65" fmla="*/ 0 h 57"/>
                  <a:gd name="T66" fmla="*/ 2882 w 93"/>
                  <a:gd name="T67" fmla="*/ 0 h 57"/>
                  <a:gd name="T68" fmla="*/ 3003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0"/>
                    </a:moveTo>
                    <a:lnTo>
                      <a:pt x="92" y="0"/>
                    </a:lnTo>
                    <a:lnTo>
                      <a:pt x="93" y="2"/>
                    </a:lnTo>
                    <a:lnTo>
                      <a:pt x="93" y="5"/>
                    </a:lnTo>
                    <a:lnTo>
                      <a:pt x="92" y="10"/>
                    </a:lnTo>
                    <a:lnTo>
                      <a:pt x="89" y="15"/>
                    </a:lnTo>
                    <a:lnTo>
                      <a:pt x="85" y="22"/>
                    </a:lnTo>
                    <a:lnTo>
                      <a:pt x="79" y="28"/>
                    </a:lnTo>
                    <a:lnTo>
                      <a:pt x="73" y="35"/>
                    </a:lnTo>
                    <a:lnTo>
                      <a:pt x="66" y="40"/>
                    </a:lnTo>
                    <a:lnTo>
                      <a:pt x="57" y="46"/>
                    </a:lnTo>
                    <a:lnTo>
                      <a:pt x="49" y="51"/>
                    </a:lnTo>
                    <a:lnTo>
                      <a:pt x="39" y="55"/>
                    </a:lnTo>
                    <a:lnTo>
                      <a:pt x="31" y="56"/>
                    </a:lnTo>
                    <a:lnTo>
                      <a:pt x="20" y="57"/>
                    </a:lnTo>
                    <a:lnTo>
                      <a:pt x="11" y="55"/>
                    </a:lnTo>
                    <a:lnTo>
                      <a:pt x="1" y="50"/>
                    </a:lnTo>
                    <a:lnTo>
                      <a:pt x="0" y="49"/>
                    </a:lnTo>
                    <a:lnTo>
                      <a:pt x="0" y="47"/>
                    </a:lnTo>
                    <a:lnTo>
                      <a:pt x="0" y="46"/>
                    </a:lnTo>
                    <a:lnTo>
                      <a:pt x="1" y="44"/>
                    </a:lnTo>
                    <a:lnTo>
                      <a:pt x="4" y="38"/>
                    </a:lnTo>
                    <a:lnTo>
                      <a:pt x="9" y="32"/>
                    </a:lnTo>
                    <a:lnTo>
                      <a:pt x="15" y="25"/>
                    </a:lnTo>
                    <a:lnTo>
                      <a:pt x="22" y="19"/>
                    </a:lnTo>
                    <a:lnTo>
                      <a:pt x="30" y="13"/>
                    </a:lnTo>
                    <a:lnTo>
                      <a:pt x="37" y="8"/>
                    </a:lnTo>
                    <a:lnTo>
                      <a:pt x="44" y="5"/>
                    </a:lnTo>
                    <a:lnTo>
                      <a:pt x="52" y="3"/>
                    </a:lnTo>
                    <a:lnTo>
                      <a:pt x="59" y="2"/>
                    </a:lnTo>
                    <a:lnTo>
                      <a:pt x="67" y="1"/>
                    </a:lnTo>
                    <a:lnTo>
                      <a:pt x="73" y="1"/>
                    </a:lnTo>
                    <a:lnTo>
                      <a:pt x="79" y="0"/>
                    </a:lnTo>
                    <a:lnTo>
                      <a:pt x="85"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46" name="Freeform 417"/>
              <p:cNvSpPr>
                <a:spLocks noChangeArrowheads="1"/>
              </p:cNvSpPr>
              <p:nvPr/>
            </p:nvSpPr>
            <p:spPr bwMode="auto">
              <a:xfrm>
                <a:off x="2476" y="4075"/>
                <a:ext cx="97" cy="56"/>
              </a:xfrm>
              <a:custGeom>
                <a:avLst/>
                <a:gdLst>
                  <a:gd name="T0" fmla="*/ 0 w 98"/>
                  <a:gd name="T1" fmla="*/ 1171 h 66"/>
                  <a:gd name="T2" fmla="*/ 477 w 98"/>
                  <a:gd name="T3" fmla="*/ 1292 h 66"/>
                  <a:gd name="T4" fmla="*/ 859 w 98"/>
                  <a:gd name="T5" fmla="*/ 1316 h 66"/>
                  <a:gd name="T6" fmla="*/ 1350 w 98"/>
                  <a:gd name="T7" fmla="*/ 1316 h 66"/>
                  <a:gd name="T8" fmla="*/ 1808 w 98"/>
                  <a:gd name="T9" fmla="*/ 1292 h 66"/>
                  <a:gd name="T10" fmla="*/ 2182 w 98"/>
                  <a:gd name="T11" fmla="*/ 1212 h 66"/>
                  <a:gd name="T12" fmla="*/ 2583 w 98"/>
                  <a:gd name="T13" fmla="*/ 1086 h 66"/>
                  <a:gd name="T14" fmla="*/ 2911 w 98"/>
                  <a:gd name="T15" fmla="*/ 984 h 66"/>
                  <a:gd name="T16" fmla="*/ 3279 w 98"/>
                  <a:gd name="T17" fmla="*/ 848 h 66"/>
                  <a:gd name="T18" fmla="*/ 3501 w 98"/>
                  <a:gd name="T19" fmla="*/ 733 h 66"/>
                  <a:gd name="T20" fmla="*/ 3718 w 98"/>
                  <a:gd name="T21" fmla="*/ 591 h 66"/>
                  <a:gd name="T22" fmla="*/ 3955 w 98"/>
                  <a:gd name="T23" fmla="*/ 469 h 66"/>
                  <a:gd name="T24" fmla="*/ 4157 w 98"/>
                  <a:gd name="T25" fmla="*/ 328 h 66"/>
                  <a:gd name="T26" fmla="*/ 4162 w 98"/>
                  <a:gd name="T27" fmla="*/ 211 h 66"/>
                  <a:gd name="T28" fmla="*/ 4162 w 98"/>
                  <a:gd name="T29" fmla="*/ 6 h 66"/>
                  <a:gd name="T30" fmla="*/ 3955 w 98"/>
                  <a:gd name="T31" fmla="*/ 0 h 66"/>
                  <a:gd name="T32" fmla="*/ 3718 w 98"/>
                  <a:gd name="T33" fmla="*/ 0 h 66"/>
                  <a:gd name="T34" fmla="*/ 3785 w 98"/>
                  <a:gd name="T35" fmla="*/ 183 h 66"/>
                  <a:gd name="T36" fmla="*/ 3908 w 98"/>
                  <a:gd name="T37" fmla="*/ 183 h 66"/>
                  <a:gd name="T38" fmla="*/ 3785 w 98"/>
                  <a:gd name="T39" fmla="*/ 169 h 66"/>
                  <a:gd name="T40" fmla="*/ 3785 w 98"/>
                  <a:gd name="T41" fmla="*/ 183 h 66"/>
                  <a:gd name="T42" fmla="*/ 3718 w 98"/>
                  <a:gd name="T43" fmla="*/ 243 h 66"/>
                  <a:gd name="T44" fmla="*/ 3698 w 98"/>
                  <a:gd name="T45" fmla="*/ 353 h 66"/>
                  <a:gd name="T46" fmla="*/ 3494 w 98"/>
                  <a:gd name="T47" fmla="*/ 469 h 66"/>
                  <a:gd name="T48" fmla="*/ 3279 w 98"/>
                  <a:gd name="T49" fmla="*/ 591 h 66"/>
                  <a:gd name="T50" fmla="*/ 2986 w 98"/>
                  <a:gd name="T51" fmla="*/ 733 h 66"/>
                  <a:gd name="T52" fmla="*/ 2660 w 98"/>
                  <a:gd name="T53" fmla="*/ 841 h 66"/>
                  <a:gd name="T54" fmla="*/ 2353 w 98"/>
                  <a:gd name="T55" fmla="*/ 973 h 66"/>
                  <a:gd name="T56" fmla="*/ 2035 w 98"/>
                  <a:gd name="T57" fmla="*/ 1046 h 66"/>
                  <a:gd name="T58" fmla="*/ 1647 w 98"/>
                  <a:gd name="T59" fmla="*/ 1086 h 66"/>
                  <a:gd name="T60" fmla="*/ 1296 w 98"/>
                  <a:gd name="T61" fmla="*/ 1124 h 66"/>
                  <a:gd name="T62" fmla="*/ 912 w 98"/>
                  <a:gd name="T63" fmla="*/ 1124 h 66"/>
                  <a:gd name="T64" fmla="*/ 568 w 98"/>
                  <a:gd name="T65" fmla="*/ 1086 h 66"/>
                  <a:gd name="T66" fmla="*/ 4 w 98"/>
                  <a:gd name="T67" fmla="*/ 1011 h 66"/>
                  <a:gd name="T68" fmla="*/ 0 w 98"/>
                  <a:gd name="T69" fmla="*/ 1171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9"/>
                    </a:moveTo>
                    <a:lnTo>
                      <a:pt x="11" y="64"/>
                    </a:lnTo>
                    <a:lnTo>
                      <a:pt x="21" y="66"/>
                    </a:lnTo>
                    <a:lnTo>
                      <a:pt x="32" y="66"/>
                    </a:lnTo>
                    <a:lnTo>
                      <a:pt x="42" y="64"/>
                    </a:lnTo>
                    <a:lnTo>
                      <a:pt x="52" y="60"/>
                    </a:lnTo>
                    <a:lnTo>
                      <a:pt x="60" y="55"/>
                    </a:lnTo>
                    <a:lnTo>
                      <a:pt x="69" y="50"/>
                    </a:lnTo>
                    <a:lnTo>
                      <a:pt x="77" y="43"/>
                    </a:lnTo>
                    <a:lnTo>
                      <a:pt x="84" y="37"/>
                    </a:lnTo>
                    <a:lnTo>
                      <a:pt x="89" y="30"/>
                    </a:lnTo>
                    <a:lnTo>
                      <a:pt x="94" y="23"/>
                    </a:lnTo>
                    <a:lnTo>
                      <a:pt x="97" y="17"/>
                    </a:lnTo>
                    <a:lnTo>
                      <a:pt x="98" y="11"/>
                    </a:lnTo>
                    <a:lnTo>
                      <a:pt x="98" y="6"/>
                    </a:lnTo>
                    <a:lnTo>
                      <a:pt x="94" y="0"/>
                    </a:lnTo>
                    <a:lnTo>
                      <a:pt x="89" y="0"/>
                    </a:lnTo>
                    <a:lnTo>
                      <a:pt x="90" y="9"/>
                    </a:lnTo>
                    <a:lnTo>
                      <a:pt x="91" y="9"/>
                    </a:lnTo>
                    <a:lnTo>
                      <a:pt x="90" y="8"/>
                    </a:lnTo>
                    <a:lnTo>
                      <a:pt x="90" y="9"/>
                    </a:lnTo>
                    <a:lnTo>
                      <a:pt x="89" y="13"/>
                    </a:lnTo>
                    <a:lnTo>
                      <a:pt x="87" y="18"/>
                    </a:lnTo>
                    <a:lnTo>
                      <a:pt x="83" y="23"/>
                    </a:lnTo>
                    <a:lnTo>
                      <a:pt x="77" y="30"/>
                    </a:lnTo>
                    <a:lnTo>
                      <a:pt x="71" y="37"/>
                    </a:lnTo>
                    <a:lnTo>
                      <a:pt x="63" y="42"/>
                    </a:lnTo>
                    <a:lnTo>
                      <a:pt x="56" y="48"/>
                    </a:lnTo>
                    <a:lnTo>
                      <a:pt x="48" y="52"/>
                    </a:lnTo>
                    <a:lnTo>
                      <a:pt x="39" y="55"/>
                    </a:lnTo>
                    <a:lnTo>
                      <a:pt x="31" y="56"/>
                    </a:lnTo>
                    <a:lnTo>
                      <a:pt x="22" y="56"/>
                    </a:lnTo>
                    <a:lnTo>
                      <a:pt x="14" y="55"/>
                    </a:lnTo>
                    <a:lnTo>
                      <a:pt x="4" y="51"/>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47" name="Freeform 418"/>
              <p:cNvSpPr>
                <a:spLocks noChangeArrowheads="1"/>
              </p:cNvSpPr>
              <p:nvPr/>
            </p:nvSpPr>
            <p:spPr bwMode="auto">
              <a:xfrm>
                <a:off x="2471" y="4085"/>
                <a:ext cx="40" cy="50"/>
              </a:xfrm>
              <a:custGeom>
                <a:avLst/>
                <a:gdLst>
                  <a:gd name="T0" fmla="*/ 2524 w 43"/>
                  <a:gd name="T1" fmla="*/ 0 h 50"/>
                  <a:gd name="T2" fmla="*/ 2054 w 43"/>
                  <a:gd name="T3" fmla="*/ 91 h 50"/>
                  <a:gd name="T4" fmla="*/ 1472 w 43"/>
                  <a:gd name="T5" fmla="*/ 3501 h 50"/>
                  <a:gd name="T6" fmla="*/ 979 w 43"/>
                  <a:gd name="T7" fmla="*/ 5977 h 50"/>
                  <a:gd name="T8" fmla="*/ 610 w 43"/>
                  <a:gd name="T9" fmla="*/ 7904 h 50"/>
                  <a:gd name="T10" fmla="*/ 4 w 43"/>
                  <a:gd name="T11" fmla="*/ 10257 h 50"/>
                  <a:gd name="T12" fmla="*/ 1 w 43"/>
                  <a:gd name="T13" fmla="*/ 12263 h 50"/>
                  <a:gd name="T14" fmla="*/ 0 w 43"/>
                  <a:gd name="T15" fmla="*/ 13566 h 50"/>
                  <a:gd name="T16" fmla="*/ 0 w 43"/>
                  <a:gd name="T17" fmla="*/ 14647 h 50"/>
                  <a:gd name="T18" fmla="*/ 1 w 43"/>
                  <a:gd name="T19" fmla="*/ 15726 h 50"/>
                  <a:gd name="T20" fmla="*/ 3 w 43"/>
                  <a:gd name="T21" fmla="*/ 16688 h 50"/>
                  <a:gd name="T22" fmla="*/ 7 w 43"/>
                  <a:gd name="T23" fmla="*/ 13947 h 50"/>
                  <a:gd name="T24" fmla="*/ 571 w 43"/>
                  <a:gd name="T25" fmla="*/ 14315 h 50"/>
                  <a:gd name="T26" fmla="*/ 610 w 43"/>
                  <a:gd name="T27" fmla="*/ 13947 h 50"/>
                  <a:gd name="T28" fmla="*/ 699 w 43"/>
                  <a:gd name="T29" fmla="*/ 11966 h 50"/>
                  <a:gd name="T30" fmla="*/ 979 w 43"/>
                  <a:gd name="T31" fmla="*/ 10257 h 50"/>
                  <a:gd name="T32" fmla="*/ 1466 w 43"/>
                  <a:gd name="T33" fmla="*/ 7904 h 50"/>
                  <a:gd name="T34" fmla="*/ 1794 w 43"/>
                  <a:gd name="T35" fmla="*/ 6484 h 50"/>
                  <a:gd name="T36" fmla="*/ 2351 w 43"/>
                  <a:gd name="T37" fmla="*/ 4080 h 50"/>
                  <a:gd name="T38" fmla="*/ 2700 w 43"/>
                  <a:gd name="T39" fmla="*/ 2995 h 50"/>
                  <a:gd name="T40" fmla="*/ 2524 w 43"/>
                  <a:gd name="T41" fmla="*/ 0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50"/>
                  <a:gd name="T65" fmla="*/ 43 w 43"/>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50">
                    <a:moveTo>
                      <a:pt x="40" y="0"/>
                    </a:moveTo>
                    <a:lnTo>
                      <a:pt x="32" y="6"/>
                    </a:lnTo>
                    <a:lnTo>
                      <a:pt x="23" y="11"/>
                    </a:lnTo>
                    <a:lnTo>
                      <a:pt x="16" y="18"/>
                    </a:lnTo>
                    <a:lnTo>
                      <a:pt x="9" y="24"/>
                    </a:lnTo>
                    <a:lnTo>
                      <a:pt x="4" y="31"/>
                    </a:lnTo>
                    <a:lnTo>
                      <a:pt x="1" y="37"/>
                    </a:lnTo>
                    <a:lnTo>
                      <a:pt x="0" y="41"/>
                    </a:lnTo>
                    <a:lnTo>
                      <a:pt x="0" y="44"/>
                    </a:lnTo>
                    <a:lnTo>
                      <a:pt x="1" y="47"/>
                    </a:lnTo>
                    <a:lnTo>
                      <a:pt x="3" y="50"/>
                    </a:lnTo>
                    <a:lnTo>
                      <a:pt x="7" y="42"/>
                    </a:lnTo>
                    <a:lnTo>
                      <a:pt x="8" y="43"/>
                    </a:lnTo>
                    <a:lnTo>
                      <a:pt x="9" y="42"/>
                    </a:lnTo>
                    <a:lnTo>
                      <a:pt x="11" y="36"/>
                    </a:lnTo>
                    <a:lnTo>
                      <a:pt x="16" y="31"/>
                    </a:lnTo>
                    <a:lnTo>
                      <a:pt x="22" y="24"/>
                    </a:lnTo>
                    <a:lnTo>
                      <a:pt x="28" y="19"/>
                    </a:lnTo>
                    <a:lnTo>
                      <a:pt x="36" y="13"/>
                    </a:lnTo>
                    <a:lnTo>
                      <a:pt x="43"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48" name="Freeform 419"/>
              <p:cNvSpPr>
                <a:spLocks noChangeArrowheads="1"/>
              </p:cNvSpPr>
              <p:nvPr/>
            </p:nvSpPr>
            <p:spPr bwMode="auto">
              <a:xfrm>
                <a:off x="2514" y="4075"/>
                <a:ext cx="50" cy="14"/>
              </a:xfrm>
              <a:custGeom>
                <a:avLst/>
                <a:gdLst>
                  <a:gd name="T0" fmla="*/ 1539 w 53"/>
                  <a:gd name="T1" fmla="*/ 0 h 18"/>
                  <a:gd name="T2" fmla="*/ 1458 w 53"/>
                  <a:gd name="T3" fmla="*/ 0 h 18"/>
                  <a:gd name="T4" fmla="*/ 1293 w 53"/>
                  <a:gd name="T5" fmla="*/ 0 h 18"/>
                  <a:gd name="T6" fmla="*/ 1095 w 53"/>
                  <a:gd name="T7" fmla="*/ 0 h 18"/>
                  <a:gd name="T8" fmla="*/ 929 w 53"/>
                  <a:gd name="T9" fmla="*/ 1 h 18"/>
                  <a:gd name="T10" fmla="*/ 667 w 53"/>
                  <a:gd name="T11" fmla="*/ 2 h 18"/>
                  <a:gd name="T12" fmla="*/ 429 w 53"/>
                  <a:gd name="T13" fmla="*/ 2 h 18"/>
                  <a:gd name="T14" fmla="*/ 7 w 53"/>
                  <a:gd name="T15" fmla="*/ 1738 h 18"/>
                  <a:gd name="T16" fmla="*/ 0 w 53"/>
                  <a:gd name="T17" fmla="*/ 2383 h 18"/>
                  <a:gd name="T18" fmla="*/ 3 w 53"/>
                  <a:gd name="T19" fmla="*/ 4984 h 18"/>
                  <a:gd name="T20" fmla="*/ 344 w 53"/>
                  <a:gd name="T21" fmla="*/ 4207 h 18"/>
                  <a:gd name="T22" fmla="*/ 480 w 53"/>
                  <a:gd name="T23" fmla="*/ 3270 h 18"/>
                  <a:gd name="T24" fmla="*/ 706 w 53"/>
                  <a:gd name="T25" fmla="*/ 2943 h 18"/>
                  <a:gd name="T26" fmla="*/ 938 w 53"/>
                  <a:gd name="T27" fmla="*/ 2649 h 18"/>
                  <a:gd name="T28" fmla="*/ 1106 w 53"/>
                  <a:gd name="T29" fmla="*/ 2649 h 18"/>
                  <a:gd name="T30" fmla="*/ 1293 w 53"/>
                  <a:gd name="T31" fmla="*/ 2383 h 18"/>
                  <a:gd name="T32" fmla="*/ 1458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9" y="0"/>
                    </a:lnTo>
                    <a:lnTo>
                      <a:pt x="43" y="0"/>
                    </a:lnTo>
                    <a:lnTo>
                      <a:pt x="37" y="0"/>
                    </a:lnTo>
                    <a:lnTo>
                      <a:pt x="31" y="1"/>
                    </a:lnTo>
                    <a:lnTo>
                      <a:pt x="23" y="3"/>
                    </a:lnTo>
                    <a:lnTo>
                      <a:pt x="15" y="4"/>
                    </a:lnTo>
                    <a:lnTo>
                      <a:pt x="7" y="6"/>
                    </a:lnTo>
                    <a:lnTo>
                      <a:pt x="0" y="9"/>
                    </a:lnTo>
                    <a:lnTo>
                      <a:pt x="3" y="18"/>
                    </a:lnTo>
                    <a:lnTo>
                      <a:pt x="11" y="15"/>
                    </a:lnTo>
                    <a:lnTo>
                      <a:pt x="17" y="12"/>
                    </a:lnTo>
                    <a:lnTo>
                      <a:pt x="24" y="11"/>
                    </a:lnTo>
                    <a:lnTo>
                      <a:pt x="32" y="10"/>
                    </a:lnTo>
                    <a:lnTo>
                      <a:pt x="38" y="10"/>
                    </a:lnTo>
                    <a:lnTo>
                      <a:pt x="43" y="9"/>
                    </a:lnTo>
                    <a:lnTo>
                      <a:pt x="49"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49" name="Freeform 420"/>
              <p:cNvSpPr>
                <a:spLocks noChangeArrowheads="1"/>
              </p:cNvSpPr>
              <p:nvPr/>
            </p:nvSpPr>
            <p:spPr bwMode="auto">
              <a:xfrm>
                <a:off x="2536" y="4085"/>
                <a:ext cx="50" cy="52"/>
              </a:xfrm>
              <a:custGeom>
                <a:avLst/>
                <a:gdLst>
                  <a:gd name="T0" fmla="*/ 1235 w 53"/>
                  <a:gd name="T1" fmla="*/ 2402 h 54"/>
                  <a:gd name="T2" fmla="*/ 1157 w 53"/>
                  <a:gd name="T3" fmla="*/ 2589 h 54"/>
                  <a:gd name="T4" fmla="*/ 1095 w 53"/>
                  <a:gd name="T5" fmla="*/ 2773 h 54"/>
                  <a:gd name="T6" fmla="*/ 1036 w 53"/>
                  <a:gd name="T7" fmla="*/ 3201 h 54"/>
                  <a:gd name="T8" fmla="*/ 982 w 53"/>
                  <a:gd name="T9" fmla="*/ 3693 h 54"/>
                  <a:gd name="T10" fmla="*/ 938 w 53"/>
                  <a:gd name="T11" fmla="*/ 4207 h 54"/>
                  <a:gd name="T12" fmla="*/ 929 w 53"/>
                  <a:gd name="T13" fmla="*/ 4575 h 54"/>
                  <a:gd name="T14" fmla="*/ 889 w 53"/>
                  <a:gd name="T15" fmla="*/ 4924 h 54"/>
                  <a:gd name="T16" fmla="*/ 889 w 53"/>
                  <a:gd name="T17" fmla="*/ 5212 h 54"/>
                  <a:gd name="T18" fmla="*/ 929 w 53"/>
                  <a:gd name="T19" fmla="*/ 5285 h 54"/>
                  <a:gd name="T20" fmla="*/ 929 w 53"/>
                  <a:gd name="T21" fmla="*/ 5593 h 54"/>
                  <a:gd name="T22" fmla="*/ 889 w 53"/>
                  <a:gd name="T23" fmla="*/ 6018 h 54"/>
                  <a:gd name="T24" fmla="*/ 878 w 53"/>
                  <a:gd name="T25" fmla="*/ 6095 h 54"/>
                  <a:gd name="T26" fmla="*/ 746 w 53"/>
                  <a:gd name="T27" fmla="*/ 6149 h 54"/>
                  <a:gd name="T28" fmla="*/ 566 w 53"/>
                  <a:gd name="T29" fmla="*/ 6460 h 54"/>
                  <a:gd name="T30" fmla="*/ 429 w 53"/>
                  <a:gd name="T31" fmla="*/ 6550 h 54"/>
                  <a:gd name="T32" fmla="*/ 325 w 53"/>
                  <a:gd name="T33" fmla="*/ 6460 h 54"/>
                  <a:gd name="T34" fmla="*/ 4 w 53"/>
                  <a:gd name="T35" fmla="*/ 6143 h 54"/>
                  <a:gd name="T36" fmla="*/ 1 w 53"/>
                  <a:gd name="T37" fmla="*/ 6018 h 54"/>
                  <a:gd name="T38" fmla="*/ 0 w 53"/>
                  <a:gd name="T39" fmla="*/ 5593 h 54"/>
                  <a:gd name="T40" fmla="*/ 1 w 53"/>
                  <a:gd name="T41" fmla="*/ 5285 h 54"/>
                  <a:gd name="T42" fmla="*/ 3 w 53"/>
                  <a:gd name="T43" fmla="*/ 4924 h 54"/>
                  <a:gd name="T44" fmla="*/ 6 w 53"/>
                  <a:gd name="T45" fmla="*/ 4575 h 54"/>
                  <a:gd name="T46" fmla="*/ 308 w 53"/>
                  <a:gd name="T47" fmla="*/ 4207 h 54"/>
                  <a:gd name="T48" fmla="*/ 385 w 53"/>
                  <a:gd name="T49" fmla="*/ 3693 h 54"/>
                  <a:gd name="T50" fmla="*/ 480 w 53"/>
                  <a:gd name="T51" fmla="*/ 3201 h 54"/>
                  <a:gd name="T52" fmla="*/ 598 w 53"/>
                  <a:gd name="T53" fmla="*/ 2741 h 54"/>
                  <a:gd name="T54" fmla="*/ 746 w 53"/>
                  <a:gd name="T55" fmla="*/ 2402 h 54"/>
                  <a:gd name="T56" fmla="*/ 832 w 53"/>
                  <a:gd name="T57" fmla="*/ 2087 h 54"/>
                  <a:gd name="T58" fmla="*/ 878 w 53"/>
                  <a:gd name="T59" fmla="*/ 1573 h 54"/>
                  <a:gd name="T60" fmla="*/ 889 w 53"/>
                  <a:gd name="T61" fmla="*/ 1361 h 54"/>
                  <a:gd name="T62" fmla="*/ 938 w 53"/>
                  <a:gd name="T63" fmla="*/ 1095 h 54"/>
                  <a:gd name="T64" fmla="*/ 991 w 53"/>
                  <a:gd name="T65" fmla="*/ 942 h 54"/>
                  <a:gd name="T66" fmla="*/ 1046 w 53"/>
                  <a:gd name="T67" fmla="*/ 5 h 54"/>
                  <a:gd name="T68" fmla="*/ 1157 w 53"/>
                  <a:gd name="T69" fmla="*/ 3 h 54"/>
                  <a:gd name="T70" fmla="*/ 1379 w 53"/>
                  <a:gd name="T71" fmla="*/ 1 h 54"/>
                  <a:gd name="T72" fmla="*/ 1479 w 53"/>
                  <a:gd name="T73" fmla="*/ 0 h 54"/>
                  <a:gd name="T74" fmla="*/ 1564 w 53"/>
                  <a:gd name="T75" fmla="*/ 2 h 54"/>
                  <a:gd name="T76" fmla="*/ 1564 w 53"/>
                  <a:gd name="T77" fmla="*/ 42 h 54"/>
                  <a:gd name="T78" fmla="*/ 1564 w 53"/>
                  <a:gd name="T79" fmla="*/ 1095 h 54"/>
                  <a:gd name="T80" fmla="*/ 1525 w 53"/>
                  <a:gd name="T81" fmla="*/ 1464 h 54"/>
                  <a:gd name="T82" fmla="*/ 1401 w 53"/>
                  <a:gd name="T83" fmla="*/ 1945 h 54"/>
                  <a:gd name="T84" fmla="*/ 1235 w 53"/>
                  <a:gd name="T85" fmla="*/ 2402 h 5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3"/>
                  <a:gd name="T130" fmla="*/ 0 h 54"/>
                  <a:gd name="T131" fmla="*/ 53 w 53"/>
                  <a:gd name="T132" fmla="*/ 54 h 5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3" h="54">
                    <a:moveTo>
                      <a:pt x="42" y="20"/>
                    </a:moveTo>
                    <a:lnTo>
                      <a:pt x="39" y="21"/>
                    </a:lnTo>
                    <a:lnTo>
                      <a:pt x="37" y="23"/>
                    </a:lnTo>
                    <a:lnTo>
                      <a:pt x="35" y="27"/>
                    </a:lnTo>
                    <a:lnTo>
                      <a:pt x="33" y="31"/>
                    </a:lnTo>
                    <a:lnTo>
                      <a:pt x="32" y="34"/>
                    </a:lnTo>
                    <a:lnTo>
                      <a:pt x="31" y="38"/>
                    </a:lnTo>
                    <a:lnTo>
                      <a:pt x="30" y="41"/>
                    </a:lnTo>
                    <a:lnTo>
                      <a:pt x="30" y="43"/>
                    </a:lnTo>
                    <a:lnTo>
                      <a:pt x="31" y="44"/>
                    </a:lnTo>
                    <a:lnTo>
                      <a:pt x="31" y="46"/>
                    </a:lnTo>
                    <a:lnTo>
                      <a:pt x="30" y="49"/>
                    </a:lnTo>
                    <a:lnTo>
                      <a:pt x="29" y="50"/>
                    </a:lnTo>
                    <a:lnTo>
                      <a:pt x="25" y="52"/>
                    </a:lnTo>
                    <a:lnTo>
                      <a:pt x="20" y="53"/>
                    </a:lnTo>
                    <a:lnTo>
                      <a:pt x="15" y="54"/>
                    </a:lnTo>
                    <a:lnTo>
                      <a:pt x="10" y="53"/>
                    </a:lnTo>
                    <a:lnTo>
                      <a:pt x="4" y="51"/>
                    </a:lnTo>
                    <a:lnTo>
                      <a:pt x="1" y="49"/>
                    </a:lnTo>
                    <a:lnTo>
                      <a:pt x="0" y="46"/>
                    </a:lnTo>
                    <a:lnTo>
                      <a:pt x="1" y="44"/>
                    </a:lnTo>
                    <a:lnTo>
                      <a:pt x="3" y="41"/>
                    </a:lnTo>
                    <a:lnTo>
                      <a:pt x="6" y="38"/>
                    </a:lnTo>
                    <a:lnTo>
                      <a:pt x="9" y="34"/>
                    </a:lnTo>
                    <a:lnTo>
                      <a:pt x="13" y="31"/>
                    </a:lnTo>
                    <a:lnTo>
                      <a:pt x="17" y="27"/>
                    </a:lnTo>
                    <a:lnTo>
                      <a:pt x="21" y="22"/>
                    </a:lnTo>
                    <a:lnTo>
                      <a:pt x="25" y="20"/>
                    </a:lnTo>
                    <a:lnTo>
                      <a:pt x="27" y="18"/>
                    </a:lnTo>
                    <a:lnTo>
                      <a:pt x="29" y="14"/>
                    </a:lnTo>
                    <a:lnTo>
                      <a:pt x="30" y="12"/>
                    </a:lnTo>
                    <a:lnTo>
                      <a:pt x="32" y="9"/>
                    </a:lnTo>
                    <a:lnTo>
                      <a:pt x="34" y="7"/>
                    </a:lnTo>
                    <a:lnTo>
                      <a:pt x="36" y="5"/>
                    </a:lnTo>
                    <a:lnTo>
                      <a:pt x="39" y="3"/>
                    </a:lnTo>
                    <a:lnTo>
                      <a:pt x="46" y="1"/>
                    </a:lnTo>
                    <a:lnTo>
                      <a:pt x="50" y="0"/>
                    </a:lnTo>
                    <a:lnTo>
                      <a:pt x="53" y="2"/>
                    </a:lnTo>
                    <a:lnTo>
                      <a:pt x="53" y="6"/>
                    </a:lnTo>
                    <a:lnTo>
                      <a:pt x="53" y="9"/>
                    </a:lnTo>
                    <a:lnTo>
                      <a:pt x="51" y="13"/>
                    </a:lnTo>
                    <a:lnTo>
                      <a:pt x="47" y="17"/>
                    </a:lnTo>
                    <a:lnTo>
                      <a:pt x="42" y="2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50" name="Freeform 421"/>
              <p:cNvSpPr>
                <a:spLocks noChangeArrowheads="1"/>
              </p:cNvSpPr>
              <p:nvPr/>
            </p:nvSpPr>
            <p:spPr bwMode="auto">
              <a:xfrm>
                <a:off x="2565" y="4102"/>
                <a:ext cx="12" cy="24"/>
              </a:xfrm>
              <a:custGeom>
                <a:avLst/>
                <a:gdLst>
                  <a:gd name="T0" fmla="*/ 1 w 17"/>
                  <a:gd name="T1" fmla="*/ 1056 h 28"/>
                  <a:gd name="T2" fmla="*/ 55 w 17"/>
                  <a:gd name="T3" fmla="*/ 985 h 28"/>
                  <a:gd name="T4" fmla="*/ 59 w 17"/>
                  <a:gd name="T5" fmla="*/ 858 h 28"/>
                  <a:gd name="T6" fmla="*/ 62 w 17"/>
                  <a:gd name="T7" fmla="*/ 698 h 28"/>
                  <a:gd name="T8" fmla="*/ 65 w 17"/>
                  <a:gd name="T9" fmla="*/ 530 h 28"/>
                  <a:gd name="T10" fmla="*/ 73 w 17"/>
                  <a:gd name="T11" fmla="*/ 461 h 28"/>
                  <a:gd name="T12" fmla="*/ 82 w 17"/>
                  <a:gd name="T13" fmla="*/ 375 h 28"/>
                  <a:gd name="T14" fmla="*/ 87 w 17"/>
                  <a:gd name="T15" fmla="*/ 375 h 28"/>
                  <a:gd name="T16" fmla="*/ 68 w 17"/>
                  <a:gd name="T17" fmla="*/ 0 h 28"/>
                  <a:gd name="T18" fmla="*/ 59 w 17"/>
                  <a:gd name="T19" fmla="*/ 2 h 28"/>
                  <a:gd name="T20" fmla="*/ 1 w 17"/>
                  <a:gd name="T21" fmla="*/ 3 h 28"/>
                  <a:gd name="T22" fmla="*/ 1 w 17"/>
                  <a:gd name="T23" fmla="*/ 375 h 28"/>
                  <a:gd name="T24" fmla="*/ 1 w 17"/>
                  <a:gd name="T25" fmla="*/ 530 h 28"/>
                  <a:gd name="T26" fmla="*/ 1 w 17"/>
                  <a:gd name="T27" fmla="*/ 698 h 28"/>
                  <a:gd name="T28" fmla="*/ 1 w 17"/>
                  <a:gd name="T29" fmla="*/ 858 h 28"/>
                  <a:gd name="T30" fmla="*/ 0 w 17"/>
                  <a:gd name="T31" fmla="*/ 1056 h 28"/>
                  <a:gd name="T32" fmla="*/ 1 w 17"/>
                  <a:gd name="T33" fmla="*/ 1166 h 28"/>
                  <a:gd name="T34" fmla="*/ 1 w 17"/>
                  <a:gd name="T35" fmla="*/ 1056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28"/>
                  <a:gd name="T56" fmla="*/ 17 w 17"/>
                  <a:gd name="T57" fmla="*/ 28 h 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28">
                    <a:moveTo>
                      <a:pt x="8" y="25"/>
                    </a:moveTo>
                    <a:lnTo>
                      <a:pt x="9" y="23"/>
                    </a:lnTo>
                    <a:lnTo>
                      <a:pt x="10" y="20"/>
                    </a:lnTo>
                    <a:lnTo>
                      <a:pt x="11" y="17"/>
                    </a:lnTo>
                    <a:lnTo>
                      <a:pt x="12" y="13"/>
                    </a:lnTo>
                    <a:lnTo>
                      <a:pt x="14" y="11"/>
                    </a:lnTo>
                    <a:lnTo>
                      <a:pt x="16" y="8"/>
                    </a:lnTo>
                    <a:lnTo>
                      <a:pt x="17" y="8"/>
                    </a:lnTo>
                    <a:lnTo>
                      <a:pt x="13" y="0"/>
                    </a:lnTo>
                    <a:lnTo>
                      <a:pt x="10" y="2"/>
                    </a:lnTo>
                    <a:lnTo>
                      <a:pt x="7" y="5"/>
                    </a:lnTo>
                    <a:lnTo>
                      <a:pt x="5" y="8"/>
                    </a:lnTo>
                    <a:lnTo>
                      <a:pt x="3" y="13"/>
                    </a:lnTo>
                    <a:lnTo>
                      <a:pt x="2" y="17"/>
                    </a:lnTo>
                    <a:lnTo>
                      <a:pt x="1" y="20"/>
                    </a:lnTo>
                    <a:lnTo>
                      <a:pt x="0" y="25"/>
                    </a:lnTo>
                    <a:lnTo>
                      <a:pt x="1" y="28"/>
                    </a:lnTo>
                    <a:lnTo>
                      <a:pt x="8" y="2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51" name="Freeform 422"/>
              <p:cNvSpPr>
                <a:spLocks noChangeArrowheads="1"/>
              </p:cNvSpPr>
              <p:nvPr/>
            </p:nvSpPr>
            <p:spPr bwMode="auto">
              <a:xfrm>
                <a:off x="2533" y="4129"/>
                <a:ext cx="34" cy="12"/>
              </a:xfrm>
              <a:custGeom>
                <a:avLst/>
                <a:gdLst>
                  <a:gd name="T0" fmla="*/ 0 w 38"/>
                  <a:gd name="T1" fmla="*/ 59 h 17"/>
                  <a:gd name="T2" fmla="*/ 4 w 38"/>
                  <a:gd name="T3" fmla="*/ 73 h 17"/>
                  <a:gd name="T4" fmla="*/ 205 w 38"/>
                  <a:gd name="T5" fmla="*/ 82 h 17"/>
                  <a:gd name="T6" fmla="*/ 279 w 38"/>
                  <a:gd name="T7" fmla="*/ 87 h 17"/>
                  <a:gd name="T8" fmla="*/ 379 w 38"/>
                  <a:gd name="T9" fmla="*/ 82 h 17"/>
                  <a:gd name="T10" fmla="*/ 498 w 38"/>
                  <a:gd name="T11" fmla="*/ 77 h 17"/>
                  <a:gd name="T12" fmla="*/ 552 w 38"/>
                  <a:gd name="T13" fmla="*/ 65 h 17"/>
                  <a:gd name="T14" fmla="*/ 602 w 38"/>
                  <a:gd name="T15" fmla="*/ 59 h 17"/>
                  <a:gd name="T16" fmla="*/ 612 w 38"/>
                  <a:gd name="T17" fmla="*/ 1 h 17"/>
                  <a:gd name="T18" fmla="*/ 612 w 38"/>
                  <a:gd name="T19" fmla="*/ 1 h 17"/>
                  <a:gd name="T20" fmla="*/ 602 w 38"/>
                  <a:gd name="T21" fmla="*/ 0 h 17"/>
                  <a:gd name="T22" fmla="*/ 498 w 38"/>
                  <a:gd name="T23" fmla="*/ 1 h 17"/>
                  <a:gd name="T24" fmla="*/ 498 w 38"/>
                  <a:gd name="T25" fmla="*/ 1 h 17"/>
                  <a:gd name="T26" fmla="*/ 498 w 38"/>
                  <a:gd name="T27" fmla="*/ 1 h 17"/>
                  <a:gd name="T28" fmla="*/ 444 w 38"/>
                  <a:gd name="T29" fmla="*/ 1 h 17"/>
                  <a:gd name="T30" fmla="*/ 343 w 38"/>
                  <a:gd name="T31" fmla="*/ 1 h 17"/>
                  <a:gd name="T32" fmla="*/ 279 w 38"/>
                  <a:gd name="T33" fmla="*/ 1 h 17"/>
                  <a:gd name="T34" fmla="*/ 227 w 38"/>
                  <a:gd name="T35" fmla="*/ 1 h 17"/>
                  <a:gd name="T36" fmla="*/ 186 w 38"/>
                  <a:gd name="T37" fmla="*/ 1 h 17"/>
                  <a:gd name="T38" fmla="*/ 4 w 38"/>
                  <a:gd name="T39" fmla="*/ 1 h 17"/>
                  <a:gd name="T40" fmla="*/ 0 w 38"/>
                  <a:gd name="T41" fmla="*/ 59 h 17"/>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8"/>
                  <a:gd name="T64" fmla="*/ 0 h 17"/>
                  <a:gd name="T65" fmla="*/ 38 w 38"/>
                  <a:gd name="T66" fmla="*/ 17 h 17"/>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8" h="17">
                    <a:moveTo>
                      <a:pt x="0" y="10"/>
                    </a:moveTo>
                    <a:lnTo>
                      <a:pt x="5" y="14"/>
                    </a:lnTo>
                    <a:lnTo>
                      <a:pt x="12" y="16"/>
                    </a:lnTo>
                    <a:lnTo>
                      <a:pt x="18" y="17"/>
                    </a:lnTo>
                    <a:lnTo>
                      <a:pt x="24" y="16"/>
                    </a:lnTo>
                    <a:lnTo>
                      <a:pt x="30" y="15"/>
                    </a:lnTo>
                    <a:lnTo>
                      <a:pt x="34" y="12"/>
                    </a:lnTo>
                    <a:lnTo>
                      <a:pt x="37" y="10"/>
                    </a:lnTo>
                    <a:lnTo>
                      <a:pt x="38" y="6"/>
                    </a:lnTo>
                    <a:lnTo>
                      <a:pt x="38" y="3"/>
                    </a:lnTo>
                    <a:lnTo>
                      <a:pt x="37" y="0"/>
                    </a:lnTo>
                    <a:lnTo>
                      <a:pt x="30" y="3"/>
                    </a:lnTo>
                    <a:lnTo>
                      <a:pt x="30" y="4"/>
                    </a:lnTo>
                    <a:lnTo>
                      <a:pt x="30" y="5"/>
                    </a:lnTo>
                    <a:lnTo>
                      <a:pt x="27" y="6"/>
                    </a:lnTo>
                    <a:lnTo>
                      <a:pt x="22" y="8"/>
                    </a:lnTo>
                    <a:lnTo>
                      <a:pt x="18" y="8"/>
                    </a:lnTo>
                    <a:lnTo>
                      <a:pt x="14" y="8"/>
                    </a:lnTo>
                    <a:lnTo>
                      <a:pt x="10" y="6"/>
                    </a:lnTo>
                    <a:lnTo>
                      <a:pt x="7" y="4"/>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52" name="Freeform 423"/>
              <p:cNvSpPr>
                <a:spLocks noChangeArrowheads="1"/>
              </p:cNvSpPr>
              <p:nvPr/>
            </p:nvSpPr>
            <p:spPr bwMode="auto">
              <a:xfrm>
                <a:off x="2531" y="4105"/>
                <a:ext cx="25" cy="31"/>
              </a:xfrm>
              <a:custGeom>
                <a:avLst/>
                <a:gdLst>
                  <a:gd name="T0" fmla="*/ 888 w 29"/>
                  <a:gd name="T1" fmla="*/ 0 h 32"/>
                  <a:gd name="T2" fmla="*/ 637 w 29"/>
                  <a:gd name="T3" fmla="*/ 102 h 32"/>
                  <a:gd name="T4" fmla="*/ 488 w 29"/>
                  <a:gd name="T5" fmla="*/ 7424 h 32"/>
                  <a:gd name="T6" fmla="*/ 399 w 29"/>
                  <a:gd name="T7" fmla="*/ 9742 h 32"/>
                  <a:gd name="T8" fmla="*/ 3 w 29"/>
                  <a:gd name="T9" fmla="*/ 13968 h 32"/>
                  <a:gd name="T10" fmla="*/ 3 w 29"/>
                  <a:gd name="T11" fmla="*/ 16692 h 32"/>
                  <a:gd name="T12" fmla="*/ 1 w 29"/>
                  <a:gd name="T13" fmla="*/ 19591 h 32"/>
                  <a:gd name="T14" fmla="*/ 0 w 29"/>
                  <a:gd name="T15" fmla="*/ 23469 h 32"/>
                  <a:gd name="T16" fmla="*/ 1 w 29"/>
                  <a:gd name="T17" fmla="*/ 28021 h 32"/>
                  <a:gd name="T18" fmla="*/ 327 w 29"/>
                  <a:gd name="T19" fmla="*/ 21846 h 32"/>
                  <a:gd name="T20" fmla="*/ 327 w 29"/>
                  <a:gd name="T21" fmla="*/ 23469 h 32"/>
                  <a:gd name="T22" fmla="*/ 374 w 29"/>
                  <a:gd name="T23" fmla="*/ 23469 h 32"/>
                  <a:gd name="T24" fmla="*/ 399 w 29"/>
                  <a:gd name="T25" fmla="*/ 21425 h 32"/>
                  <a:gd name="T26" fmla="*/ 457 w 29"/>
                  <a:gd name="T27" fmla="*/ 18242 h 32"/>
                  <a:gd name="T28" fmla="*/ 558 w 29"/>
                  <a:gd name="T29" fmla="*/ 16381 h 32"/>
                  <a:gd name="T30" fmla="*/ 727 w 29"/>
                  <a:gd name="T31" fmla="*/ 12752 h 32"/>
                  <a:gd name="T32" fmla="*/ 889 w 29"/>
                  <a:gd name="T33" fmla="*/ 8880 h 32"/>
                  <a:gd name="T34" fmla="*/ 1085 w 29"/>
                  <a:gd name="T35" fmla="*/ 5665 h 32"/>
                  <a:gd name="T36" fmla="*/ 888 w 29"/>
                  <a:gd name="T37" fmla="*/ 0 h 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32"/>
                  <a:gd name="T59" fmla="*/ 29 w 29"/>
                  <a:gd name="T60" fmla="*/ 32 h 3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32">
                    <a:moveTo>
                      <a:pt x="23" y="0"/>
                    </a:moveTo>
                    <a:lnTo>
                      <a:pt x="18" y="4"/>
                    </a:lnTo>
                    <a:lnTo>
                      <a:pt x="14" y="9"/>
                    </a:lnTo>
                    <a:lnTo>
                      <a:pt x="11" y="12"/>
                    </a:lnTo>
                    <a:lnTo>
                      <a:pt x="6" y="16"/>
                    </a:lnTo>
                    <a:lnTo>
                      <a:pt x="3" y="20"/>
                    </a:lnTo>
                    <a:lnTo>
                      <a:pt x="1" y="23"/>
                    </a:lnTo>
                    <a:lnTo>
                      <a:pt x="0" y="27"/>
                    </a:lnTo>
                    <a:lnTo>
                      <a:pt x="1" y="32"/>
                    </a:lnTo>
                    <a:lnTo>
                      <a:pt x="8" y="26"/>
                    </a:lnTo>
                    <a:lnTo>
                      <a:pt x="8" y="27"/>
                    </a:lnTo>
                    <a:lnTo>
                      <a:pt x="10" y="27"/>
                    </a:lnTo>
                    <a:lnTo>
                      <a:pt x="11" y="25"/>
                    </a:lnTo>
                    <a:lnTo>
                      <a:pt x="13" y="22"/>
                    </a:lnTo>
                    <a:lnTo>
                      <a:pt x="16" y="19"/>
                    </a:lnTo>
                    <a:lnTo>
                      <a:pt x="20" y="15"/>
                    </a:lnTo>
                    <a:lnTo>
                      <a:pt x="24" y="11"/>
                    </a:lnTo>
                    <a:lnTo>
                      <a:pt x="29" y="6"/>
                    </a:lnTo>
                    <a:lnTo>
                      <a:pt x="23"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53" name="Freeform 424"/>
              <p:cNvSpPr>
                <a:spLocks noChangeArrowheads="1"/>
              </p:cNvSpPr>
              <p:nvPr/>
            </p:nvSpPr>
            <p:spPr bwMode="auto">
              <a:xfrm>
                <a:off x="2558" y="4085"/>
                <a:ext cx="18" cy="23"/>
              </a:xfrm>
              <a:custGeom>
                <a:avLst/>
                <a:gdLst>
                  <a:gd name="T0" fmla="*/ 67 w 23"/>
                  <a:gd name="T1" fmla="*/ 0 h 26"/>
                  <a:gd name="T2" fmla="*/ 58 w 23"/>
                  <a:gd name="T3" fmla="*/ 2 h 26"/>
                  <a:gd name="T4" fmla="*/ 52 w 23"/>
                  <a:gd name="T5" fmla="*/ 4 h 26"/>
                  <a:gd name="T6" fmla="*/ 2 w 23"/>
                  <a:gd name="T7" fmla="*/ 1627 h 26"/>
                  <a:gd name="T8" fmla="*/ 2 w 23"/>
                  <a:gd name="T9" fmla="*/ 1904 h 26"/>
                  <a:gd name="T10" fmla="*/ 2 w 23"/>
                  <a:gd name="T11" fmla="*/ 2377 h 26"/>
                  <a:gd name="T12" fmla="*/ 2 w 23"/>
                  <a:gd name="T13" fmla="*/ 2754 h 26"/>
                  <a:gd name="T14" fmla="*/ 2 w 23"/>
                  <a:gd name="T15" fmla="*/ 3447 h 26"/>
                  <a:gd name="T16" fmla="*/ 0 w 23"/>
                  <a:gd name="T17" fmla="*/ 4005 h 26"/>
                  <a:gd name="T18" fmla="*/ 2 w 23"/>
                  <a:gd name="T19" fmla="*/ 4993 h 26"/>
                  <a:gd name="T20" fmla="*/ 2 w 23"/>
                  <a:gd name="T21" fmla="*/ 4648 h 26"/>
                  <a:gd name="T22" fmla="*/ 2 w 23"/>
                  <a:gd name="T23" fmla="*/ 4085 h 26"/>
                  <a:gd name="T24" fmla="*/ 54 w 23"/>
                  <a:gd name="T25" fmla="*/ 3721 h 26"/>
                  <a:gd name="T26" fmla="*/ 58 w 23"/>
                  <a:gd name="T27" fmla="*/ 2754 h 26"/>
                  <a:gd name="T28" fmla="*/ 60 w 23"/>
                  <a:gd name="T29" fmla="*/ 2377 h 26"/>
                  <a:gd name="T30" fmla="*/ 67 w 23"/>
                  <a:gd name="T31" fmla="*/ 2043 h 26"/>
                  <a:gd name="T32" fmla="*/ 72 w 23"/>
                  <a:gd name="T33" fmla="*/ 1904 h 26"/>
                  <a:gd name="T34" fmla="*/ 82 w 23"/>
                  <a:gd name="T35" fmla="*/ 1753 h 26"/>
                  <a:gd name="T36" fmla="*/ 67 w 23"/>
                  <a:gd name="T37" fmla="*/ 0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
                  <a:gd name="T58" fmla="*/ 0 h 26"/>
                  <a:gd name="T59" fmla="*/ 23 w 23"/>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 h="26">
                    <a:moveTo>
                      <a:pt x="18" y="0"/>
                    </a:moveTo>
                    <a:lnTo>
                      <a:pt x="15" y="2"/>
                    </a:lnTo>
                    <a:lnTo>
                      <a:pt x="12" y="4"/>
                    </a:lnTo>
                    <a:lnTo>
                      <a:pt x="10" y="8"/>
                    </a:lnTo>
                    <a:lnTo>
                      <a:pt x="8" y="10"/>
                    </a:lnTo>
                    <a:lnTo>
                      <a:pt x="6" y="13"/>
                    </a:lnTo>
                    <a:lnTo>
                      <a:pt x="3" y="15"/>
                    </a:lnTo>
                    <a:lnTo>
                      <a:pt x="2" y="18"/>
                    </a:lnTo>
                    <a:lnTo>
                      <a:pt x="0" y="20"/>
                    </a:lnTo>
                    <a:lnTo>
                      <a:pt x="6" y="26"/>
                    </a:lnTo>
                    <a:lnTo>
                      <a:pt x="9" y="24"/>
                    </a:lnTo>
                    <a:lnTo>
                      <a:pt x="11" y="21"/>
                    </a:lnTo>
                    <a:lnTo>
                      <a:pt x="13" y="19"/>
                    </a:lnTo>
                    <a:lnTo>
                      <a:pt x="15" y="15"/>
                    </a:lnTo>
                    <a:lnTo>
                      <a:pt x="16" y="13"/>
                    </a:lnTo>
                    <a:lnTo>
                      <a:pt x="18" y="11"/>
                    </a:lnTo>
                    <a:lnTo>
                      <a:pt x="20" y="10"/>
                    </a:lnTo>
                    <a:lnTo>
                      <a:pt x="23" y="9"/>
                    </a:lnTo>
                    <a:lnTo>
                      <a:pt x="18"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54" name="Freeform 425"/>
              <p:cNvSpPr>
                <a:spLocks noChangeArrowheads="1"/>
              </p:cNvSpPr>
              <p:nvPr/>
            </p:nvSpPr>
            <p:spPr bwMode="auto">
              <a:xfrm>
                <a:off x="2575" y="4080"/>
                <a:ext cx="16" cy="24"/>
              </a:xfrm>
              <a:custGeom>
                <a:avLst/>
                <a:gdLst>
                  <a:gd name="T0" fmla="*/ 2 w 21"/>
                  <a:gd name="T1" fmla="*/ 1166 h 28"/>
                  <a:gd name="T2" fmla="*/ 56 w 21"/>
                  <a:gd name="T3" fmla="*/ 1016 h 28"/>
                  <a:gd name="T4" fmla="*/ 70 w 21"/>
                  <a:gd name="T5" fmla="*/ 858 h 28"/>
                  <a:gd name="T6" fmla="*/ 81 w 21"/>
                  <a:gd name="T7" fmla="*/ 608 h 28"/>
                  <a:gd name="T8" fmla="*/ 85 w 21"/>
                  <a:gd name="T9" fmla="*/ 430 h 28"/>
                  <a:gd name="T10" fmla="*/ 77 w 21"/>
                  <a:gd name="T11" fmla="*/ 3 h 28"/>
                  <a:gd name="T12" fmla="*/ 61 w 21"/>
                  <a:gd name="T13" fmla="*/ 0 h 28"/>
                  <a:gd name="T14" fmla="*/ 2 w 21"/>
                  <a:gd name="T15" fmla="*/ 1 h 28"/>
                  <a:gd name="T16" fmla="*/ 0 w 21"/>
                  <a:gd name="T17" fmla="*/ 3 h 28"/>
                  <a:gd name="T18" fmla="*/ 2 w 21"/>
                  <a:gd name="T19" fmla="*/ 494 h 28"/>
                  <a:gd name="T20" fmla="*/ 2 w 21"/>
                  <a:gd name="T21" fmla="*/ 430 h 28"/>
                  <a:gd name="T22" fmla="*/ 56 w 21"/>
                  <a:gd name="T23" fmla="*/ 403 h 28"/>
                  <a:gd name="T24" fmla="*/ 56 w 21"/>
                  <a:gd name="T25" fmla="*/ 430 h 28"/>
                  <a:gd name="T26" fmla="*/ 56 w 21"/>
                  <a:gd name="T27" fmla="*/ 494 h 28"/>
                  <a:gd name="T28" fmla="*/ 2 w 21"/>
                  <a:gd name="T29" fmla="*/ 567 h 28"/>
                  <a:gd name="T30" fmla="*/ 2 w 21"/>
                  <a:gd name="T31" fmla="*/ 698 h 28"/>
                  <a:gd name="T32" fmla="*/ 2 w 21"/>
                  <a:gd name="T33" fmla="*/ 858 h 28"/>
                  <a:gd name="T34" fmla="*/ 2 w 21"/>
                  <a:gd name="T35" fmla="*/ 1166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
                  <a:gd name="T55" fmla="*/ 0 h 28"/>
                  <a:gd name="T56" fmla="*/ 21 w 21"/>
                  <a:gd name="T57" fmla="*/ 28 h 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 h="28">
                    <a:moveTo>
                      <a:pt x="6" y="28"/>
                    </a:moveTo>
                    <a:lnTo>
                      <a:pt x="12" y="24"/>
                    </a:lnTo>
                    <a:lnTo>
                      <a:pt x="17" y="20"/>
                    </a:lnTo>
                    <a:lnTo>
                      <a:pt x="20" y="15"/>
                    </a:lnTo>
                    <a:lnTo>
                      <a:pt x="21" y="10"/>
                    </a:lnTo>
                    <a:lnTo>
                      <a:pt x="19" y="3"/>
                    </a:lnTo>
                    <a:lnTo>
                      <a:pt x="14" y="0"/>
                    </a:lnTo>
                    <a:lnTo>
                      <a:pt x="8" y="1"/>
                    </a:lnTo>
                    <a:lnTo>
                      <a:pt x="0" y="3"/>
                    </a:lnTo>
                    <a:lnTo>
                      <a:pt x="5" y="12"/>
                    </a:lnTo>
                    <a:lnTo>
                      <a:pt x="10" y="10"/>
                    </a:lnTo>
                    <a:lnTo>
                      <a:pt x="12" y="9"/>
                    </a:lnTo>
                    <a:lnTo>
                      <a:pt x="12" y="10"/>
                    </a:lnTo>
                    <a:lnTo>
                      <a:pt x="12" y="12"/>
                    </a:lnTo>
                    <a:lnTo>
                      <a:pt x="10" y="14"/>
                    </a:lnTo>
                    <a:lnTo>
                      <a:pt x="8" y="17"/>
                    </a:lnTo>
                    <a:lnTo>
                      <a:pt x="2" y="20"/>
                    </a:lnTo>
                    <a:lnTo>
                      <a:pt x="6" y="2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55" name="Freeform 426"/>
              <p:cNvSpPr>
                <a:spLocks noChangeArrowheads="1"/>
              </p:cNvSpPr>
              <p:nvPr/>
            </p:nvSpPr>
            <p:spPr bwMode="auto">
              <a:xfrm>
                <a:off x="2570" y="4092"/>
                <a:ext cx="94" cy="55"/>
              </a:xfrm>
              <a:custGeom>
                <a:avLst/>
                <a:gdLst>
                  <a:gd name="T0" fmla="*/ 2892 w 95"/>
                  <a:gd name="T1" fmla="*/ 0 h 66"/>
                  <a:gd name="T2" fmla="*/ 2941 w 95"/>
                  <a:gd name="T3" fmla="*/ 0 h 66"/>
                  <a:gd name="T4" fmla="*/ 2977 w 95"/>
                  <a:gd name="T5" fmla="*/ 1 h 66"/>
                  <a:gd name="T6" fmla="*/ 2977 w 95"/>
                  <a:gd name="T7" fmla="*/ 3 h 66"/>
                  <a:gd name="T8" fmla="*/ 2941 w 95"/>
                  <a:gd name="T9" fmla="*/ 3 h 66"/>
                  <a:gd name="T10" fmla="*/ 2845 w 95"/>
                  <a:gd name="T11" fmla="*/ 129 h 66"/>
                  <a:gd name="T12" fmla="*/ 2703 w 95"/>
                  <a:gd name="T13" fmla="*/ 201 h 66"/>
                  <a:gd name="T14" fmla="*/ 2439 w 95"/>
                  <a:gd name="T15" fmla="*/ 311 h 66"/>
                  <a:gd name="T16" fmla="*/ 2202 w 95"/>
                  <a:gd name="T17" fmla="*/ 416 h 66"/>
                  <a:gd name="T18" fmla="*/ 1850 w 95"/>
                  <a:gd name="T19" fmla="*/ 519 h 66"/>
                  <a:gd name="T20" fmla="*/ 1563 w 95"/>
                  <a:gd name="T21" fmla="*/ 601 h 66"/>
                  <a:gd name="T22" fmla="*/ 1166 w 95"/>
                  <a:gd name="T23" fmla="*/ 694 h 66"/>
                  <a:gd name="T24" fmla="*/ 937 w 95"/>
                  <a:gd name="T25" fmla="*/ 748 h 66"/>
                  <a:gd name="T26" fmla="*/ 561 w 95"/>
                  <a:gd name="T27" fmla="*/ 798 h 66"/>
                  <a:gd name="T28" fmla="*/ 393 w 95"/>
                  <a:gd name="T29" fmla="*/ 803 h 66"/>
                  <a:gd name="T30" fmla="*/ 7 w 95"/>
                  <a:gd name="T31" fmla="*/ 803 h 66"/>
                  <a:gd name="T32" fmla="*/ 5 w 95"/>
                  <a:gd name="T33" fmla="*/ 789 h 66"/>
                  <a:gd name="T34" fmla="*/ 3 w 95"/>
                  <a:gd name="T35" fmla="*/ 748 h 66"/>
                  <a:gd name="T36" fmla="*/ 1 w 95"/>
                  <a:gd name="T37" fmla="*/ 714 h 66"/>
                  <a:gd name="T38" fmla="*/ 0 w 95"/>
                  <a:gd name="T39" fmla="*/ 665 h 66"/>
                  <a:gd name="T40" fmla="*/ 0 w 95"/>
                  <a:gd name="T41" fmla="*/ 601 h 66"/>
                  <a:gd name="T42" fmla="*/ 0 w 95"/>
                  <a:gd name="T43" fmla="*/ 534 h 66"/>
                  <a:gd name="T44" fmla="*/ 2 w 95"/>
                  <a:gd name="T45" fmla="*/ 444 h 66"/>
                  <a:gd name="T46" fmla="*/ 2 w 95"/>
                  <a:gd name="T47" fmla="*/ 388 h 66"/>
                  <a:gd name="T48" fmla="*/ 3 w 95"/>
                  <a:gd name="T49" fmla="*/ 311 h 66"/>
                  <a:gd name="T50" fmla="*/ 5 w 95"/>
                  <a:gd name="T51" fmla="*/ 250 h 66"/>
                  <a:gd name="T52" fmla="*/ 7 w 95"/>
                  <a:gd name="T53" fmla="*/ 161 h 66"/>
                  <a:gd name="T54" fmla="*/ 373 w 95"/>
                  <a:gd name="T55" fmla="*/ 113 h 66"/>
                  <a:gd name="T56" fmla="*/ 481 w 95"/>
                  <a:gd name="T57" fmla="*/ 3 h 66"/>
                  <a:gd name="T58" fmla="*/ 531 w 95"/>
                  <a:gd name="T59" fmla="*/ 3 h 66"/>
                  <a:gd name="T60" fmla="*/ 619 w 95"/>
                  <a:gd name="T61" fmla="*/ 3 h 66"/>
                  <a:gd name="T62" fmla="*/ 723 w 95"/>
                  <a:gd name="T63" fmla="*/ 3 h 66"/>
                  <a:gd name="T64" fmla="*/ 937 w 95"/>
                  <a:gd name="T65" fmla="*/ 3 h 66"/>
                  <a:gd name="T66" fmla="*/ 1149 w 95"/>
                  <a:gd name="T67" fmla="*/ 3 h 66"/>
                  <a:gd name="T68" fmla="*/ 1486 w 95"/>
                  <a:gd name="T69" fmla="*/ 3 h 66"/>
                  <a:gd name="T70" fmla="*/ 1757 w 95"/>
                  <a:gd name="T71" fmla="*/ 3 h 66"/>
                  <a:gd name="T72" fmla="*/ 2054 w 95"/>
                  <a:gd name="T73" fmla="*/ 3 h 66"/>
                  <a:gd name="T74" fmla="*/ 2316 w 95"/>
                  <a:gd name="T75" fmla="*/ 2 h 66"/>
                  <a:gd name="T76" fmla="*/ 2610 w 95"/>
                  <a:gd name="T77" fmla="*/ 1 h 66"/>
                  <a:gd name="T78" fmla="*/ 2789 w 95"/>
                  <a:gd name="T79" fmla="*/ 0 h 66"/>
                  <a:gd name="T80" fmla="*/ 2892 w 95"/>
                  <a:gd name="T81" fmla="*/ 0 h 6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5"/>
                  <a:gd name="T124" fmla="*/ 0 h 66"/>
                  <a:gd name="T125" fmla="*/ 95 w 95"/>
                  <a:gd name="T126" fmla="*/ 66 h 6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5" h="66">
                    <a:moveTo>
                      <a:pt x="92" y="0"/>
                    </a:moveTo>
                    <a:lnTo>
                      <a:pt x="94" y="0"/>
                    </a:lnTo>
                    <a:lnTo>
                      <a:pt x="95" y="1"/>
                    </a:lnTo>
                    <a:lnTo>
                      <a:pt x="95" y="3"/>
                    </a:lnTo>
                    <a:lnTo>
                      <a:pt x="94" y="5"/>
                    </a:lnTo>
                    <a:lnTo>
                      <a:pt x="91" y="11"/>
                    </a:lnTo>
                    <a:lnTo>
                      <a:pt x="86" y="17"/>
                    </a:lnTo>
                    <a:lnTo>
                      <a:pt x="78" y="26"/>
                    </a:lnTo>
                    <a:lnTo>
                      <a:pt x="70" y="34"/>
                    </a:lnTo>
                    <a:lnTo>
                      <a:pt x="59" y="43"/>
                    </a:lnTo>
                    <a:lnTo>
                      <a:pt x="49" y="50"/>
                    </a:lnTo>
                    <a:lnTo>
                      <a:pt x="38" y="57"/>
                    </a:lnTo>
                    <a:lnTo>
                      <a:pt x="29" y="61"/>
                    </a:lnTo>
                    <a:lnTo>
                      <a:pt x="19" y="65"/>
                    </a:lnTo>
                    <a:lnTo>
                      <a:pt x="12" y="66"/>
                    </a:lnTo>
                    <a:lnTo>
                      <a:pt x="7" y="66"/>
                    </a:lnTo>
                    <a:lnTo>
                      <a:pt x="5" y="64"/>
                    </a:lnTo>
                    <a:lnTo>
                      <a:pt x="3" y="61"/>
                    </a:lnTo>
                    <a:lnTo>
                      <a:pt x="1" y="59"/>
                    </a:lnTo>
                    <a:lnTo>
                      <a:pt x="0" y="55"/>
                    </a:lnTo>
                    <a:lnTo>
                      <a:pt x="0" y="49"/>
                    </a:lnTo>
                    <a:lnTo>
                      <a:pt x="0" y="44"/>
                    </a:lnTo>
                    <a:lnTo>
                      <a:pt x="2" y="36"/>
                    </a:lnTo>
                    <a:lnTo>
                      <a:pt x="2" y="32"/>
                    </a:lnTo>
                    <a:lnTo>
                      <a:pt x="3" y="26"/>
                    </a:lnTo>
                    <a:lnTo>
                      <a:pt x="5" y="20"/>
                    </a:lnTo>
                    <a:lnTo>
                      <a:pt x="7" y="14"/>
                    </a:lnTo>
                    <a:lnTo>
                      <a:pt x="11" y="9"/>
                    </a:lnTo>
                    <a:lnTo>
                      <a:pt x="16" y="4"/>
                    </a:lnTo>
                    <a:lnTo>
                      <a:pt x="18" y="3"/>
                    </a:lnTo>
                    <a:lnTo>
                      <a:pt x="21" y="3"/>
                    </a:lnTo>
                    <a:lnTo>
                      <a:pt x="24" y="3"/>
                    </a:lnTo>
                    <a:lnTo>
                      <a:pt x="29" y="4"/>
                    </a:lnTo>
                    <a:lnTo>
                      <a:pt x="37" y="5"/>
                    </a:lnTo>
                    <a:lnTo>
                      <a:pt x="47" y="5"/>
                    </a:lnTo>
                    <a:lnTo>
                      <a:pt x="56" y="5"/>
                    </a:lnTo>
                    <a:lnTo>
                      <a:pt x="66" y="4"/>
                    </a:lnTo>
                    <a:lnTo>
                      <a:pt x="74" y="2"/>
                    </a:lnTo>
                    <a:lnTo>
                      <a:pt x="83" y="1"/>
                    </a:lnTo>
                    <a:lnTo>
                      <a:pt x="88" y="0"/>
                    </a:lnTo>
                    <a:lnTo>
                      <a:pt x="92"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56" name="Freeform 427"/>
              <p:cNvSpPr>
                <a:spLocks noChangeArrowheads="1"/>
              </p:cNvSpPr>
              <p:nvPr/>
            </p:nvSpPr>
            <p:spPr bwMode="auto">
              <a:xfrm>
                <a:off x="2570" y="4087"/>
                <a:ext cx="102" cy="67"/>
              </a:xfrm>
              <a:custGeom>
                <a:avLst/>
                <a:gdLst>
                  <a:gd name="T0" fmla="*/ 2 w 103"/>
                  <a:gd name="T1" fmla="*/ 1449 h 76"/>
                  <a:gd name="T2" fmla="*/ 0 w 103"/>
                  <a:gd name="T3" fmla="*/ 1749 h 76"/>
                  <a:gd name="T4" fmla="*/ 0 w 103"/>
                  <a:gd name="T5" fmla="*/ 1964 h 76"/>
                  <a:gd name="T6" fmla="*/ 0 w 103"/>
                  <a:gd name="T7" fmla="*/ 2210 h 76"/>
                  <a:gd name="T8" fmla="*/ 1 w 103"/>
                  <a:gd name="T9" fmla="*/ 2370 h 76"/>
                  <a:gd name="T10" fmla="*/ 3 w 103"/>
                  <a:gd name="T11" fmla="*/ 2555 h 76"/>
                  <a:gd name="T12" fmla="*/ 6 w 103"/>
                  <a:gd name="T13" fmla="*/ 2661 h 76"/>
                  <a:gd name="T14" fmla="*/ 486 w 103"/>
                  <a:gd name="T15" fmla="*/ 2695 h 76"/>
                  <a:gd name="T16" fmla="*/ 681 w 103"/>
                  <a:gd name="T17" fmla="*/ 2695 h 76"/>
                  <a:gd name="T18" fmla="*/ 1071 w 103"/>
                  <a:gd name="T19" fmla="*/ 2695 h 76"/>
                  <a:gd name="T20" fmla="*/ 1505 w 103"/>
                  <a:gd name="T21" fmla="*/ 2572 h 76"/>
                  <a:gd name="T22" fmla="*/ 1996 w 103"/>
                  <a:gd name="T23" fmla="*/ 2370 h 76"/>
                  <a:gd name="T24" fmla="*/ 2503 w 103"/>
                  <a:gd name="T25" fmla="*/ 2146 h 76"/>
                  <a:gd name="T26" fmla="*/ 2968 w 103"/>
                  <a:gd name="T27" fmla="*/ 1844 h 76"/>
                  <a:gd name="T28" fmla="*/ 3406 w 103"/>
                  <a:gd name="T29" fmla="*/ 1518 h 76"/>
                  <a:gd name="T30" fmla="*/ 3814 w 103"/>
                  <a:gd name="T31" fmla="*/ 1292 h 76"/>
                  <a:gd name="T32" fmla="*/ 4168 w 103"/>
                  <a:gd name="T33" fmla="*/ 953 h 76"/>
                  <a:gd name="T34" fmla="*/ 4450 w 103"/>
                  <a:gd name="T35" fmla="*/ 704 h 76"/>
                  <a:gd name="T36" fmla="*/ 4524 w 103"/>
                  <a:gd name="T37" fmla="*/ 479 h 76"/>
                  <a:gd name="T38" fmla="*/ 4633 w 103"/>
                  <a:gd name="T39" fmla="*/ 328 h 76"/>
                  <a:gd name="T40" fmla="*/ 4524 w 103"/>
                  <a:gd name="T41" fmla="*/ 4 h 76"/>
                  <a:gd name="T42" fmla="*/ 4484 w 103"/>
                  <a:gd name="T43" fmla="*/ 1 h 76"/>
                  <a:gd name="T44" fmla="*/ 4274 w 103"/>
                  <a:gd name="T45" fmla="*/ 0 h 76"/>
                  <a:gd name="T46" fmla="*/ 4274 w 103"/>
                  <a:gd name="T47" fmla="*/ 354 h 76"/>
                  <a:gd name="T48" fmla="*/ 4270 w 103"/>
                  <a:gd name="T49" fmla="*/ 328 h 76"/>
                  <a:gd name="T50" fmla="*/ 4270 w 103"/>
                  <a:gd name="T51" fmla="*/ 304 h 76"/>
                  <a:gd name="T52" fmla="*/ 4270 w 103"/>
                  <a:gd name="T53" fmla="*/ 328 h 76"/>
                  <a:gd name="T54" fmla="*/ 4136 w 103"/>
                  <a:gd name="T55" fmla="*/ 518 h 76"/>
                  <a:gd name="T56" fmla="*/ 3908 w 103"/>
                  <a:gd name="T57" fmla="*/ 758 h 76"/>
                  <a:gd name="T58" fmla="*/ 3548 w 103"/>
                  <a:gd name="T59" fmla="*/ 1027 h 76"/>
                  <a:gd name="T60" fmla="*/ 3167 w 103"/>
                  <a:gd name="T61" fmla="*/ 1307 h 76"/>
                  <a:gd name="T62" fmla="*/ 2717 w 103"/>
                  <a:gd name="T63" fmla="*/ 1562 h 76"/>
                  <a:gd name="T64" fmla="*/ 2254 w 103"/>
                  <a:gd name="T65" fmla="*/ 1844 h 76"/>
                  <a:gd name="T66" fmla="*/ 1783 w 103"/>
                  <a:gd name="T67" fmla="*/ 2116 h 76"/>
                  <a:gd name="T68" fmla="*/ 1343 w 103"/>
                  <a:gd name="T69" fmla="*/ 2286 h 76"/>
                  <a:gd name="T70" fmla="*/ 957 w 103"/>
                  <a:gd name="T71" fmla="*/ 2370 h 76"/>
                  <a:gd name="T72" fmla="*/ 645 w 103"/>
                  <a:gd name="T73" fmla="*/ 2384 h 76"/>
                  <a:gd name="T74" fmla="*/ 610 w 103"/>
                  <a:gd name="T75" fmla="*/ 2384 h 76"/>
                  <a:gd name="T76" fmla="*/ 515 w 103"/>
                  <a:gd name="T77" fmla="*/ 2370 h 76"/>
                  <a:gd name="T78" fmla="*/ 486 w 103"/>
                  <a:gd name="T79" fmla="*/ 2317 h 76"/>
                  <a:gd name="T80" fmla="*/ 458 w 103"/>
                  <a:gd name="T81" fmla="*/ 2223 h 76"/>
                  <a:gd name="T82" fmla="*/ 8 w 103"/>
                  <a:gd name="T83" fmla="*/ 2146 h 76"/>
                  <a:gd name="T84" fmla="*/ 8 w 103"/>
                  <a:gd name="T85" fmla="*/ 1964 h 76"/>
                  <a:gd name="T86" fmla="*/ 8 w 103"/>
                  <a:gd name="T87" fmla="*/ 1768 h 76"/>
                  <a:gd name="T88" fmla="*/ 486 w 103"/>
                  <a:gd name="T89" fmla="*/ 1518 h 76"/>
                  <a:gd name="T90" fmla="*/ 2 w 103"/>
                  <a:gd name="T91" fmla="*/ 1449 h 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03"/>
                  <a:gd name="T139" fmla="*/ 0 h 76"/>
                  <a:gd name="T140" fmla="*/ 103 w 103"/>
                  <a:gd name="T141" fmla="*/ 76 h 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03" h="76">
                    <a:moveTo>
                      <a:pt x="2" y="41"/>
                    </a:moveTo>
                    <a:lnTo>
                      <a:pt x="0" y="49"/>
                    </a:lnTo>
                    <a:lnTo>
                      <a:pt x="0" y="55"/>
                    </a:lnTo>
                    <a:lnTo>
                      <a:pt x="0" y="62"/>
                    </a:lnTo>
                    <a:lnTo>
                      <a:pt x="1" y="66"/>
                    </a:lnTo>
                    <a:lnTo>
                      <a:pt x="3" y="71"/>
                    </a:lnTo>
                    <a:lnTo>
                      <a:pt x="6" y="74"/>
                    </a:lnTo>
                    <a:lnTo>
                      <a:pt x="10" y="76"/>
                    </a:lnTo>
                    <a:lnTo>
                      <a:pt x="16" y="76"/>
                    </a:lnTo>
                    <a:lnTo>
                      <a:pt x="24" y="76"/>
                    </a:lnTo>
                    <a:lnTo>
                      <a:pt x="34" y="72"/>
                    </a:lnTo>
                    <a:lnTo>
                      <a:pt x="44" y="66"/>
                    </a:lnTo>
                    <a:lnTo>
                      <a:pt x="56" y="60"/>
                    </a:lnTo>
                    <a:lnTo>
                      <a:pt x="66" y="52"/>
                    </a:lnTo>
                    <a:lnTo>
                      <a:pt x="76" y="43"/>
                    </a:lnTo>
                    <a:lnTo>
                      <a:pt x="85" y="36"/>
                    </a:lnTo>
                    <a:lnTo>
                      <a:pt x="93" y="27"/>
                    </a:lnTo>
                    <a:lnTo>
                      <a:pt x="99" y="19"/>
                    </a:lnTo>
                    <a:lnTo>
                      <a:pt x="102" y="14"/>
                    </a:lnTo>
                    <a:lnTo>
                      <a:pt x="103" y="9"/>
                    </a:lnTo>
                    <a:lnTo>
                      <a:pt x="102" y="5"/>
                    </a:lnTo>
                    <a:lnTo>
                      <a:pt x="100" y="1"/>
                    </a:lnTo>
                    <a:lnTo>
                      <a:pt x="96" y="0"/>
                    </a:lnTo>
                    <a:lnTo>
                      <a:pt x="96" y="10"/>
                    </a:lnTo>
                    <a:lnTo>
                      <a:pt x="95" y="9"/>
                    </a:lnTo>
                    <a:lnTo>
                      <a:pt x="95" y="8"/>
                    </a:lnTo>
                    <a:lnTo>
                      <a:pt x="95" y="9"/>
                    </a:lnTo>
                    <a:lnTo>
                      <a:pt x="92" y="15"/>
                    </a:lnTo>
                    <a:lnTo>
                      <a:pt x="87" y="21"/>
                    </a:lnTo>
                    <a:lnTo>
                      <a:pt x="79" y="29"/>
                    </a:lnTo>
                    <a:lnTo>
                      <a:pt x="71" y="37"/>
                    </a:lnTo>
                    <a:lnTo>
                      <a:pt x="61" y="44"/>
                    </a:lnTo>
                    <a:lnTo>
                      <a:pt x="51" y="52"/>
                    </a:lnTo>
                    <a:lnTo>
                      <a:pt x="40" y="59"/>
                    </a:lnTo>
                    <a:lnTo>
                      <a:pt x="30" y="64"/>
                    </a:lnTo>
                    <a:lnTo>
                      <a:pt x="22" y="66"/>
                    </a:lnTo>
                    <a:lnTo>
                      <a:pt x="15" y="67"/>
                    </a:lnTo>
                    <a:lnTo>
                      <a:pt x="14" y="67"/>
                    </a:lnTo>
                    <a:lnTo>
                      <a:pt x="11" y="66"/>
                    </a:lnTo>
                    <a:lnTo>
                      <a:pt x="10" y="65"/>
                    </a:lnTo>
                    <a:lnTo>
                      <a:pt x="9" y="63"/>
                    </a:lnTo>
                    <a:lnTo>
                      <a:pt x="8" y="60"/>
                    </a:lnTo>
                    <a:lnTo>
                      <a:pt x="8" y="55"/>
                    </a:lnTo>
                    <a:lnTo>
                      <a:pt x="8" y="50"/>
                    </a:lnTo>
                    <a:lnTo>
                      <a:pt x="10" y="43"/>
                    </a:lnTo>
                    <a:lnTo>
                      <a:pt x="2"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57" name="Freeform 428"/>
              <p:cNvSpPr>
                <a:spLocks noChangeArrowheads="1"/>
              </p:cNvSpPr>
              <p:nvPr/>
            </p:nvSpPr>
            <p:spPr bwMode="auto">
              <a:xfrm>
                <a:off x="2570" y="4092"/>
                <a:ext cx="28" cy="36"/>
              </a:xfrm>
              <a:custGeom>
                <a:avLst/>
                <a:gdLst>
                  <a:gd name="T0" fmla="*/ 840 w 32"/>
                  <a:gd name="T1" fmla="*/ 1 h 38"/>
                  <a:gd name="T2" fmla="*/ 728 w 32"/>
                  <a:gd name="T3" fmla="*/ 0 h 38"/>
                  <a:gd name="T4" fmla="*/ 608 w 32"/>
                  <a:gd name="T5" fmla="*/ 0 h 38"/>
                  <a:gd name="T6" fmla="*/ 476 w 32"/>
                  <a:gd name="T7" fmla="*/ 0 h 38"/>
                  <a:gd name="T8" fmla="*/ 374 w 32"/>
                  <a:gd name="T9" fmla="*/ 2 h 38"/>
                  <a:gd name="T10" fmla="*/ 261 w 32"/>
                  <a:gd name="T11" fmla="*/ 6 h 38"/>
                  <a:gd name="T12" fmla="*/ 4 w 32"/>
                  <a:gd name="T13" fmla="*/ 1670 h 38"/>
                  <a:gd name="T14" fmla="*/ 3 w 32"/>
                  <a:gd name="T15" fmla="*/ 2741 h 38"/>
                  <a:gd name="T16" fmla="*/ 1 w 32"/>
                  <a:gd name="T17" fmla="*/ 3444 h 38"/>
                  <a:gd name="T18" fmla="*/ 0 w 32"/>
                  <a:gd name="T19" fmla="*/ 4323 h 38"/>
                  <a:gd name="T20" fmla="*/ 0 w 32"/>
                  <a:gd name="T21" fmla="*/ 4839 h 38"/>
                  <a:gd name="T22" fmla="*/ 244 w 32"/>
                  <a:gd name="T23" fmla="*/ 5032 h 38"/>
                  <a:gd name="T24" fmla="*/ 244 w 32"/>
                  <a:gd name="T25" fmla="*/ 4542 h 38"/>
                  <a:gd name="T26" fmla="*/ 261 w 32"/>
                  <a:gd name="T27" fmla="*/ 3714 h 38"/>
                  <a:gd name="T28" fmla="*/ 312 w 32"/>
                  <a:gd name="T29" fmla="*/ 3067 h 38"/>
                  <a:gd name="T30" fmla="*/ 352 w 32"/>
                  <a:gd name="T31" fmla="*/ 2262 h 38"/>
                  <a:gd name="T32" fmla="*/ 396 w 32"/>
                  <a:gd name="T33" fmla="*/ 1670 h 38"/>
                  <a:gd name="T34" fmla="*/ 506 w 32"/>
                  <a:gd name="T35" fmla="*/ 1330 h 38"/>
                  <a:gd name="T36" fmla="*/ 537 w 32"/>
                  <a:gd name="T37" fmla="*/ 1233 h 38"/>
                  <a:gd name="T38" fmla="*/ 608 w 32"/>
                  <a:gd name="T39" fmla="*/ 1233 h 38"/>
                  <a:gd name="T40" fmla="*/ 703 w 32"/>
                  <a:gd name="T41" fmla="*/ 1233 h 38"/>
                  <a:gd name="T42" fmla="*/ 791 w 32"/>
                  <a:gd name="T43" fmla="*/ 1330 h 38"/>
                  <a:gd name="T44" fmla="*/ 840 w 32"/>
                  <a:gd name="T45" fmla="*/ 1 h 3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2"/>
                  <a:gd name="T70" fmla="*/ 0 h 38"/>
                  <a:gd name="T71" fmla="*/ 32 w 32"/>
                  <a:gd name="T72" fmla="*/ 38 h 3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2" h="38">
                    <a:moveTo>
                      <a:pt x="32" y="1"/>
                    </a:moveTo>
                    <a:lnTo>
                      <a:pt x="27" y="0"/>
                    </a:lnTo>
                    <a:lnTo>
                      <a:pt x="23" y="0"/>
                    </a:lnTo>
                    <a:lnTo>
                      <a:pt x="19" y="0"/>
                    </a:lnTo>
                    <a:lnTo>
                      <a:pt x="15" y="2"/>
                    </a:lnTo>
                    <a:lnTo>
                      <a:pt x="9" y="6"/>
                    </a:lnTo>
                    <a:lnTo>
                      <a:pt x="5" y="13"/>
                    </a:lnTo>
                    <a:lnTo>
                      <a:pt x="3" y="20"/>
                    </a:lnTo>
                    <a:lnTo>
                      <a:pt x="1" y="26"/>
                    </a:lnTo>
                    <a:lnTo>
                      <a:pt x="0" y="32"/>
                    </a:lnTo>
                    <a:lnTo>
                      <a:pt x="0" y="36"/>
                    </a:lnTo>
                    <a:lnTo>
                      <a:pt x="8" y="38"/>
                    </a:lnTo>
                    <a:lnTo>
                      <a:pt x="8" y="34"/>
                    </a:lnTo>
                    <a:lnTo>
                      <a:pt x="9" y="28"/>
                    </a:lnTo>
                    <a:lnTo>
                      <a:pt x="12" y="23"/>
                    </a:lnTo>
                    <a:lnTo>
                      <a:pt x="14" y="17"/>
                    </a:lnTo>
                    <a:lnTo>
                      <a:pt x="16" y="13"/>
                    </a:lnTo>
                    <a:lnTo>
                      <a:pt x="20" y="10"/>
                    </a:lnTo>
                    <a:lnTo>
                      <a:pt x="21" y="9"/>
                    </a:lnTo>
                    <a:lnTo>
                      <a:pt x="23" y="9"/>
                    </a:lnTo>
                    <a:lnTo>
                      <a:pt x="26" y="9"/>
                    </a:lnTo>
                    <a:lnTo>
                      <a:pt x="30" y="10"/>
                    </a:lnTo>
                    <a:lnTo>
                      <a:pt x="32" y="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58" name="Freeform 429"/>
              <p:cNvSpPr>
                <a:spLocks noChangeArrowheads="1"/>
              </p:cNvSpPr>
              <p:nvPr/>
            </p:nvSpPr>
            <p:spPr bwMode="auto">
              <a:xfrm>
                <a:off x="2602" y="4087"/>
                <a:ext cx="62" cy="11"/>
              </a:xfrm>
              <a:custGeom>
                <a:avLst/>
                <a:gdLst>
                  <a:gd name="T0" fmla="*/ 3262 w 64"/>
                  <a:gd name="T1" fmla="*/ 0 h 16"/>
                  <a:gd name="T2" fmla="*/ 3070 w 64"/>
                  <a:gd name="T3" fmla="*/ 1 h 16"/>
                  <a:gd name="T4" fmla="*/ 2714 w 64"/>
                  <a:gd name="T5" fmla="*/ 1 h 16"/>
                  <a:gd name="T6" fmla="*/ 2403 w 64"/>
                  <a:gd name="T7" fmla="*/ 1 h 16"/>
                  <a:gd name="T8" fmla="*/ 1889 w 64"/>
                  <a:gd name="T9" fmla="*/ 1 h 16"/>
                  <a:gd name="T10" fmla="*/ 1396 w 64"/>
                  <a:gd name="T11" fmla="*/ 1 h 16"/>
                  <a:gd name="T12" fmla="*/ 858 w 64"/>
                  <a:gd name="T13" fmla="*/ 1 h 16"/>
                  <a:gd name="T14" fmla="*/ 498 w 64"/>
                  <a:gd name="T15" fmla="*/ 1 h 16"/>
                  <a:gd name="T16" fmla="*/ 2 w 64"/>
                  <a:gd name="T17" fmla="*/ 1 h 16"/>
                  <a:gd name="T18" fmla="*/ 0 w 64"/>
                  <a:gd name="T19" fmla="*/ 83 h 16"/>
                  <a:gd name="T20" fmla="*/ 467 w 64"/>
                  <a:gd name="T21" fmla="*/ 88 h 16"/>
                  <a:gd name="T22" fmla="*/ 914 w 64"/>
                  <a:gd name="T23" fmla="*/ 88 h 16"/>
                  <a:gd name="T24" fmla="*/ 1427 w 64"/>
                  <a:gd name="T25" fmla="*/ 88 h 16"/>
                  <a:gd name="T26" fmla="*/ 1933 w 64"/>
                  <a:gd name="T27" fmla="*/ 83 h 16"/>
                  <a:gd name="T28" fmla="*/ 2404 w 64"/>
                  <a:gd name="T29" fmla="*/ 69 h 16"/>
                  <a:gd name="T30" fmla="*/ 2882 w 64"/>
                  <a:gd name="T31" fmla="*/ 65 h 16"/>
                  <a:gd name="T32" fmla="*/ 3140 w 64"/>
                  <a:gd name="T33" fmla="*/ 61 h 16"/>
                  <a:gd name="T34" fmla="*/ 3262 w 64"/>
                  <a:gd name="T35" fmla="*/ 61 h 16"/>
                  <a:gd name="T36" fmla="*/ 3262 w 64"/>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4"/>
                  <a:gd name="T58" fmla="*/ 0 h 16"/>
                  <a:gd name="T59" fmla="*/ 64 w 64"/>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4" h="16">
                    <a:moveTo>
                      <a:pt x="64" y="0"/>
                    </a:moveTo>
                    <a:lnTo>
                      <a:pt x="60" y="1"/>
                    </a:lnTo>
                    <a:lnTo>
                      <a:pt x="53" y="3"/>
                    </a:lnTo>
                    <a:lnTo>
                      <a:pt x="46" y="4"/>
                    </a:lnTo>
                    <a:lnTo>
                      <a:pt x="37" y="5"/>
                    </a:lnTo>
                    <a:lnTo>
                      <a:pt x="27" y="7"/>
                    </a:lnTo>
                    <a:lnTo>
                      <a:pt x="18" y="7"/>
                    </a:lnTo>
                    <a:lnTo>
                      <a:pt x="9" y="7"/>
                    </a:lnTo>
                    <a:lnTo>
                      <a:pt x="2" y="6"/>
                    </a:lnTo>
                    <a:lnTo>
                      <a:pt x="0" y="15"/>
                    </a:lnTo>
                    <a:lnTo>
                      <a:pt x="8" y="16"/>
                    </a:lnTo>
                    <a:lnTo>
                      <a:pt x="19" y="16"/>
                    </a:lnTo>
                    <a:lnTo>
                      <a:pt x="28" y="16"/>
                    </a:lnTo>
                    <a:lnTo>
                      <a:pt x="38" y="15"/>
                    </a:lnTo>
                    <a:lnTo>
                      <a:pt x="47" y="12"/>
                    </a:lnTo>
                    <a:lnTo>
                      <a:pt x="55" y="11"/>
                    </a:lnTo>
                    <a:lnTo>
                      <a:pt x="61" y="10"/>
                    </a:lnTo>
                    <a:lnTo>
                      <a:pt x="64" y="10"/>
                    </a:lnTo>
                    <a:lnTo>
                      <a:pt x="64"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59" name="Freeform 430"/>
              <p:cNvSpPr>
                <a:spLocks noChangeArrowheads="1"/>
              </p:cNvSpPr>
              <p:nvPr/>
            </p:nvSpPr>
            <p:spPr bwMode="auto">
              <a:xfrm>
                <a:off x="3119" y="4090"/>
                <a:ext cx="93" cy="50"/>
              </a:xfrm>
              <a:custGeom>
                <a:avLst/>
                <a:gdLst>
                  <a:gd name="T0" fmla="*/ 1 w 105"/>
                  <a:gd name="T1" fmla="*/ 2 h 50"/>
                  <a:gd name="T2" fmla="*/ 0 w 105"/>
                  <a:gd name="T3" fmla="*/ 1 h 50"/>
                  <a:gd name="T4" fmla="*/ 0 w 105"/>
                  <a:gd name="T5" fmla="*/ 1 h 50"/>
                  <a:gd name="T6" fmla="*/ 0 w 105"/>
                  <a:gd name="T7" fmla="*/ 2 h 50"/>
                  <a:gd name="T8" fmla="*/ 0 w 105"/>
                  <a:gd name="T9" fmla="*/ 3 h 50"/>
                  <a:gd name="T10" fmla="*/ 2 w 105"/>
                  <a:gd name="T11" fmla="*/ 82 h 50"/>
                  <a:gd name="T12" fmla="*/ 4 w 105"/>
                  <a:gd name="T13" fmla="*/ 2995 h 50"/>
                  <a:gd name="T14" fmla="*/ 100 w 105"/>
                  <a:gd name="T15" fmla="*/ 6797 h 50"/>
                  <a:gd name="T16" fmla="*/ 207 w 105"/>
                  <a:gd name="T17" fmla="*/ 11073 h 50"/>
                  <a:gd name="T18" fmla="*/ 258 w 105"/>
                  <a:gd name="T19" fmla="*/ 12571 h 50"/>
                  <a:gd name="T20" fmla="*/ 326 w 105"/>
                  <a:gd name="T21" fmla="*/ 13947 h 50"/>
                  <a:gd name="T22" fmla="*/ 385 w 105"/>
                  <a:gd name="T23" fmla="*/ 15726 h 50"/>
                  <a:gd name="T24" fmla="*/ 455 w 105"/>
                  <a:gd name="T25" fmla="*/ 16289 h 50"/>
                  <a:gd name="T26" fmla="*/ 519 w 105"/>
                  <a:gd name="T27" fmla="*/ 16688 h 50"/>
                  <a:gd name="T28" fmla="*/ 582 w 105"/>
                  <a:gd name="T29" fmla="*/ 16289 h 50"/>
                  <a:gd name="T30" fmla="*/ 615 w 105"/>
                  <a:gd name="T31" fmla="*/ 15847 h 50"/>
                  <a:gd name="T32" fmla="*/ 635 w 105"/>
                  <a:gd name="T33" fmla="*/ 15471 h 50"/>
                  <a:gd name="T34" fmla="*/ 660 w 105"/>
                  <a:gd name="T35" fmla="*/ 14647 h 50"/>
                  <a:gd name="T36" fmla="*/ 694 w 105"/>
                  <a:gd name="T37" fmla="*/ 13247 h 50"/>
                  <a:gd name="T38" fmla="*/ 699 w 105"/>
                  <a:gd name="T39" fmla="*/ 12920 h 50"/>
                  <a:gd name="T40" fmla="*/ 699 w 105"/>
                  <a:gd name="T41" fmla="*/ 12571 h 50"/>
                  <a:gd name="T42" fmla="*/ 699 w 105"/>
                  <a:gd name="T43" fmla="*/ 11966 h 50"/>
                  <a:gd name="T44" fmla="*/ 694 w 105"/>
                  <a:gd name="T45" fmla="*/ 11371 h 50"/>
                  <a:gd name="T46" fmla="*/ 686 w 105"/>
                  <a:gd name="T47" fmla="*/ 9242 h 50"/>
                  <a:gd name="T48" fmla="*/ 635 w 105"/>
                  <a:gd name="T49" fmla="*/ 7346 h 50"/>
                  <a:gd name="T50" fmla="*/ 590 w 105"/>
                  <a:gd name="T51" fmla="*/ 5139 h 50"/>
                  <a:gd name="T52" fmla="*/ 556 w 105"/>
                  <a:gd name="T53" fmla="*/ 3501 h 50"/>
                  <a:gd name="T54" fmla="*/ 494 w 105"/>
                  <a:gd name="T55" fmla="*/ 82 h 50"/>
                  <a:gd name="T56" fmla="*/ 444 w 105"/>
                  <a:gd name="T57" fmla="*/ 2 h 50"/>
                  <a:gd name="T58" fmla="*/ 380 w 105"/>
                  <a:gd name="T59" fmla="*/ 0 h 50"/>
                  <a:gd name="T60" fmla="*/ 326 w 105"/>
                  <a:gd name="T61" fmla="*/ 0 h 50"/>
                  <a:gd name="T62" fmla="*/ 258 w 105"/>
                  <a:gd name="T63" fmla="*/ 0 h 50"/>
                  <a:gd name="T64" fmla="*/ 203 w 105"/>
                  <a:gd name="T65" fmla="*/ 1 h 50"/>
                  <a:gd name="T66" fmla="*/ 125 w 105"/>
                  <a:gd name="T67" fmla="*/ 2 h 50"/>
                  <a:gd name="T68" fmla="*/ 80 w 105"/>
                  <a:gd name="T69" fmla="*/ 2 h 50"/>
                  <a:gd name="T70" fmla="*/ 4 w 105"/>
                  <a:gd name="T71" fmla="*/ 2 h 50"/>
                  <a:gd name="T72" fmla="*/ 1 w 105"/>
                  <a:gd name="T73" fmla="*/ 2 h 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5"/>
                  <a:gd name="T112" fmla="*/ 0 h 50"/>
                  <a:gd name="T113" fmla="*/ 105 w 105"/>
                  <a:gd name="T114" fmla="*/ 50 h 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5" h="50">
                    <a:moveTo>
                      <a:pt x="1" y="2"/>
                    </a:moveTo>
                    <a:lnTo>
                      <a:pt x="0" y="1"/>
                    </a:lnTo>
                    <a:lnTo>
                      <a:pt x="0" y="2"/>
                    </a:lnTo>
                    <a:lnTo>
                      <a:pt x="0" y="3"/>
                    </a:lnTo>
                    <a:lnTo>
                      <a:pt x="2" y="5"/>
                    </a:lnTo>
                    <a:lnTo>
                      <a:pt x="5" y="9"/>
                    </a:lnTo>
                    <a:lnTo>
                      <a:pt x="16" y="20"/>
                    </a:lnTo>
                    <a:lnTo>
                      <a:pt x="31" y="33"/>
                    </a:lnTo>
                    <a:lnTo>
                      <a:pt x="39" y="38"/>
                    </a:lnTo>
                    <a:lnTo>
                      <a:pt x="49" y="42"/>
                    </a:lnTo>
                    <a:lnTo>
                      <a:pt x="58" y="47"/>
                    </a:lnTo>
                    <a:lnTo>
                      <a:pt x="68" y="49"/>
                    </a:lnTo>
                    <a:lnTo>
                      <a:pt x="77" y="50"/>
                    </a:lnTo>
                    <a:lnTo>
                      <a:pt x="87" y="49"/>
                    </a:lnTo>
                    <a:lnTo>
                      <a:pt x="91" y="48"/>
                    </a:lnTo>
                    <a:lnTo>
                      <a:pt x="95" y="46"/>
                    </a:lnTo>
                    <a:lnTo>
                      <a:pt x="99" y="44"/>
                    </a:lnTo>
                    <a:lnTo>
                      <a:pt x="104" y="40"/>
                    </a:lnTo>
                    <a:lnTo>
                      <a:pt x="105" y="39"/>
                    </a:lnTo>
                    <a:lnTo>
                      <a:pt x="105" y="38"/>
                    </a:lnTo>
                    <a:lnTo>
                      <a:pt x="105" y="36"/>
                    </a:lnTo>
                    <a:lnTo>
                      <a:pt x="104" y="34"/>
                    </a:lnTo>
                    <a:lnTo>
                      <a:pt x="101" y="28"/>
                    </a:lnTo>
                    <a:lnTo>
                      <a:pt x="95" y="22"/>
                    </a:lnTo>
                    <a:lnTo>
                      <a:pt x="89" y="16"/>
                    </a:lnTo>
                    <a:lnTo>
                      <a:pt x="83" y="11"/>
                    </a:lnTo>
                    <a:lnTo>
                      <a:pt x="74" y="5"/>
                    </a:lnTo>
                    <a:lnTo>
                      <a:pt x="66" y="2"/>
                    </a:lnTo>
                    <a:lnTo>
                      <a:pt x="57" y="0"/>
                    </a:lnTo>
                    <a:lnTo>
                      <a:pt x="49" y="0"/>
                    </a:lnTo>
                    <a:lnTo>
                      <a:pt x="39" y="0"/>
                    </a:lnTo>
                    <a:lnTo>
                      <a:pt x="30" y="1"/>
                    </a:lnTo>
                    <a:lnTo>
                      <a:pt x="20" y="2"/>
                    </a:lnTo>
                    <a:lnTo>
                      <a:pt x="12" y="2"/>
                    </a:lnTo>
                    <a:lnTo>
                      <a:pt x="5" y="2"/>
                    </a:lnTo>
                    <a:lnTo>
                      <a:pt x="1" y="2"/>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60" name="Freeform 431"/>
              <p:cNvSpPr>
                <a:spLocks noChangeArrowheads="1"/>
              </p:cNvSpPr>
              <p:nvPr/>
            </p:nvSpPr>
            <p:spPr bwMode="auto">
              <a:xfrm>
                <a:off x="3103" y="4085"/>
                <a:ext cx="101" cy="52"/>
              </a:xfrm>
              <a:custGeom>
                <a:avLst/>
                <a:gdLst>
                  <a:gd name="T0" fmla="*/ 1220 w 112"/>
                  <a:gd name="T1" fmla="*/ 2765 h 58"/>
                  <a:gd name="T2" fmla="*/ 1175 w 112"/>
                  <a:gd name="T3" fmla="*/ 2917 h 58"/>
                  <a:gd name="T4" fmla="*/ 1128 w 112"/>
                  <a:gd name="T5" fmla="*/ 3113 h 58"/>
                  <a:gd name="T6" fmla="*/ 1105 w 112"/>
                  <a:gd name="T7" fmla="*/ 3169 h 58"/>
                  <a:gd name="T8" fmla="*/ 1051 w 112"/>
                  <a:gd name="T9" fmla="*/ 3267 h 58"/>
                  <a:gd name="T10" fmla="*/ 940 w 112"/>
                  <a:gd name="T11" fmla="*/ 3380 h 58"/>
                  <a:gd name="T12" fmla="*/ 867 w 112"/>
                  <a:gd name="T13" fmla="*/ 3267 h 58"/>
                  <a:gd name="T14" fmla="*/ 738 w 112"/>
                  <a:gd name="T15" fmla="*/ 3113 h 58"/>
                  <a:gd name="T16" fmla="*/ 656 w 112"/>
                  <a:gd name="T17" fmla="*/ 2903 h 58"/>
                  <a:gd name="T18" fmla="*/ 534 w 112"/>
                  <a:gd name="T19" fmla="*/ 2545 h 58"/>
                  <a:gd name="T20" fmla="*/ 455 w 112"/>
                  <a:gd name="T21" fmla="*/ 2156 h 58"/>
                  <a:gd name="T22" fmla="*/ 290 w 112"/>
                  <a:gd name="T23" fmla="*/ 1427 h 58"/>
                  <a:gd name="T24" fmla="*/ 149 w 112"/>
                  <a:gd name="T25" fmla="*/ 647 h 58"/>
                  <a:gd name="T26" fmla="*/ 124 w 112"/>
                  <a:gd name="T27" fmla="*/ 503 h 58"/>
                  <a:gd name="T28" fmla="*/ 109 w 112"/>
                  <a:gd name="T29" fmla="*/ 15 h 58"/>
                  <a:gd name="T30" fmla="*/ 115 w 112"/>
                  <a:gd name="T31" fmla="*/ 463 h 58"/>
                  <a:gd name="T32" fmla="*/ 5 w 112"/>
                  <a:gd name="T33" fmla="*/ 594 h 58"/>
                  <a:gd name="T34" fmla="*/ 5 w 112"/>
                  <a:gd name="T35" fmla="*/ 594 h 58"/>
                  <a:gd name="T36" fmla="*/ 109 w 112"/>
                  <a:gd name="T37" fmla="*/ 1 h 58"/>
                  <a:gd name="T38" fmla="*/ 5 w 112"/>
                  <a:gd name="T39" fmla="*/ 0 h 58"/>
                  <a:gd name="T40" fmla="*/ 2 w 112"/>
                  <a:gd name="T41" fmla="*/ 1 h 58"/>
                  <a:gd name="T42" fmla="*/ 0 w 112"/>
                  <a:gd name="T43" fmla="*/ 463 h 58"/>
                  <a:gd name="T44" fmla="*/ 1 w 112"/>
                  <a:gd name="T45" fmla="*/ 594 h 58"/>
                  <a:gd name="T46" fmla="*/ 3 w 112"/>
                  <a:gd name="T47" fmla="*/ 763 h 58"/>
                  <a:gd name="T48" fmla="*/ 5 w 112"/>
                  <a:gd name="T49" fmla="*/ 1148 h 58"/>
                  <a:gd name="T50" fmla="*/ 201 w 112"/>
                  <a:gd name="T51" fmla="*/ 1894 h 58"/>
                  <a:gd name="T52" fmla="*/ 393 w 112"/>
                  <a:gd name="T53" fmla="*/ 2677 h 58"/>
                  <a:gd name="T54" fmla="*/ 492 w 112"/>
                  <a:gd name="T55" fmla="*/ 3113 h 58"/>
                  <a:gd name="T56" fmla="*/ 602 w 112"/>
                  <a:gd name="T57" fmla="*/ 3428 h 58"/>
                  <a:gd name="T58" fmla="*/ 721 w 112"/>
                  <a:gd name="T59" fmla="*/ 3723 h 58"/>
                  <a:gd name="T60" fmla="*/ 832 w 112"/>
                  <a:gd name="T61" fmla="*/ 3741 h 58"/>
                  <a:gd name="T62" fmla="*/ 940 w 112"/>
                  <a:gd name="T63" fmla="*/ 3850 h 58"/>
                  <a:gd name="T64" fmla="*/ 1061 w 112"/>
                  <a:gd name="T65" fmla="*/ 3741 h 58"/>
                  <a:gd name="T66" fmla="*/ 1116 w 112"/>
                  <a:gd name="T67" fmla="*/ 3740 h 58"/>
                  <a:gd name="T68" fmla="*/ 1175 w 112"/>
                  <a:gd name="T69" fmla="*/ 3673 h 58"/>
                  <a:gd name="T70" fmla="*/ 1244 w 112"/>
                  <a:gd name="T71" fmla="*/ 3438 h 58"/>
                  <a:gd name="T72" fmla="*/ 1282 w 112"/>
                  <a:gd name="T73" fmla="*/ 3169 h 58"/>
                  <a:gd name="T74" fmla="*/ 1220 w 112"/>
                  <a:gd name="T75" fmla="*/ 2765 h 5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2"/>
                  <a:gd name="T115" fmla="*/ 0 h 58"/>
                  <a:gd name="T116" fmla="*/ 112 w 112"/>
                  <a:gd name="T117" fmla="*/ 58 h 5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2" h="58">
                    <a:moveTo>
                      <a:pt x="106" y="41"/>
                    </a:moveTo>
                    <a:lnTo>
                      <a:pt x="102" y="44"/>
                    </a:lnTo>
                    <a:lnTo>
                      <a:pt x="98" y="46"/>
                    </a:lnTo>
                    <a:lnTo>
                      <a:pt x="95" y="48"/>
                    </a:lnTo>
                    <a:lnTo>
                      <a:pt x="91" y="49"/>
                    </a:lnTo>
                    <a:lnTo>
                      <a:pt x="82" y="50"/>
                    </a:lnTo>
                    <a:lnTo>
                      <a:pt x="74" y="49"/>
                    </a:lnTo>
                    <a:lnTo>
                      <a:pt x="64" y="46"/>
                    </a:lnTo>
                    <a:lnTo>
                      <a:pt x="56" y="43"/>
                    </a:lnTo>
                    <a:lnTo>
                      <a:pt x="46" y="38"/>
                    </a:lnTo>
                    <a:lnTo>
                      <a:pt x="39" y="32"/>
                    </a:lnTo>
                    <a:lnTo>
                      <a:pt x="24" y="21"/>
                    </a:lnTo>
                    <a:lnTo>
                      <a:pt x="13" y="10"/>
                    </a:lnTo>
                    <a:lnTo>
                      <a:pt x="10" y="7"/>
                    </a:lnTo>
                    <a:lnTo>
                      <a:pt x="8" y="5"/>
                    </a:lnTo>
                    <a:lnTo>
                      <a:pt x="9" y="6"/>
                    </a:lnTo>
                    <a:lnTo>
                      <a:pt x="7" y="9"/>
                    </a:lnTo>
                    <a:lnTo>
                      <a:pt x="5" y="9"/>
                    </a:lnTo>
                    <a:lnTo>
                      <a:pt x="8" y="1"/>
                    </a:lnTo>
                    <a:lnTo>
                      <a:pt x="6" y="0"/>
                    </a:lnTo>
                    <a:lnTo>
                      <a:pt x="2" y="1"/>
                    </a:lnTo>
                    <a:lnTo>
                      <a:pt x="0" y="6"/>
                    </a:lnTo>
                    <a:lnTo>
                      <a:pt x="1" y="9"/>
                    </a:lnTo>
                    <a:lnTo>
                      <a:pt x="3" y="12"/>
                    </a:lnTo>
                    <a:lnTo>
                      <a:pt x="7" y="17"/>
                    </a:lnTo>
                    <a:lnTo>
                      <a:pt x="18" y="28"/>
                    </a:lnTo>
                    <a:lnTo>
                      <a:pt x="34" y="40"/>
                    </a:lnTo>
                    <a:lnTo>
                      <a:pt x="42" y="46"/>
                    </a:lnTo>
                    <a:lnTo>
                      <a:pt x="52" y="51"/>
                    </a:lnTo>
                    <a:lnTo>
                      <a:pt x="62" y="55"/>
                    </a:lnTo>
                    <a:lnTo>
                      <a:pt x="72" y="57"/>
                    </a:lnTo>
                    <a:lnTo>
                      <a:pt x="82" y="58"/>
                    </a:lnTo>
                    <a:lnTo>
                      <a:pt x="92" y="57"/>
                    </a:lnTo>
                    <a:lnTo>
                      <a:pt x="97" y="56"/>
                    </a:lnTo>
                    <a:lnTo>
                      <a:pt x="102" y="54"/>
                    </a:lnTo>
                    <a:lnTo>
                      <a:pt x="107" y="52"/>
                    </a:lnTo>
                    <a:lnTo>
                      <a:pt x="112" y="48"/>
                    </a:lnTo>
                    <a:lnTo>
                      <a:pt x="106"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61" name="Freeform 432"/>
              <p:cNvSpPr>
                <a:spLocks noChangeArrowheads="1"/>
              </p:cNvSpPr>
              <p:nvPr/>
            </p:nvSpPr>
            <p:spPr bwMode="auto">
              <a:xfrm>
                <a:off x="3177" y="4087"/>
                <a:ext cx="41" cy="47"/>
              </a:xfrm>
              <a:custGeom>
                <a:avLst/>
                <a:gdLst>
                  <a:gd name="T0" fmla="*/ 0 w 44"/>
                  <a:gd name="T1" fmla="*/ 4196 h 47"/>
                  <a:gd name="T2" fmla="*/ 7 w 44"/>
                  <a:gd name="T3" fmla="*/ 5360 h 47"/>
                  <a:gd name="T4" fmla="*/ 781 w 44"/>
                  <a:gd name="T5" fmla="*/ 8051 h 47"/>
                  <a:gd name="T6" fmla="*/ 1323 w 44"/>
                  <a:gd name="T7" fmla="*/ 10287 h 47"/>
                  <a:gd name="T8" fmla="*/ 1560 w 44"/>
                  <a:gd name="T9" fmla="*/ 13177 h 47"/>
                  <a:gd name="T10" fmla="*/ 1780 w 44"/>
                  <a:gd name="T11" fmla="*/ 15504 h 47"/>
                  <a:gd name="T12" fmla="*/ 1968 w 44"/>
                  <a:gd name="T13" fmla="*/ 18240 h 47"/>
                  <a:gd name="T14" fmla="*/ 2102 w 44"/>
                  <a:gd name="T15" fmla="*/ 19232 h 47"/>
                  <a:gd name="T16" fmla="*/ 2102 w 44"/>
                  <a:gd name="T17" fmla="*/ 19383 h 47"/>
                  <a:gd name="T18" fmla="*/ 2102 w 44"/>
                  <a:gd name="T19" fmla="*/ 19232 h 47"/>
                  <a:gd name="T20" fmla="*/ 2457 w 44"/>
                  <a:gd name="T21" fmla="*/ 22639 h 47"/>
                  <a:gd name="T22" fmla="*/ 2562 w 44"/>
                  <a:gd name="T23" fmla="*/ 20864 h 47"/>
                  <a:gd name="T24" fmla="*/ 2562 w 44"/>
                  <a:gd name="T25" fmla="*/ 19232 h 47"/>
                  <a:gd name="T26" fmla="*/ 2562 w 44"/>
                  <a:gd name="T27" fmla="*/ 17857 h 47"/>
                  <a:gd name="T28" fmla="*/ 2457 w 44"/>
                  <a:gd name="T29" fmla="*/ 16336 h 47"/>
                  <a:gd name="T30" fmla="*/ 2300 w 44"/>
                  <a:gd name="T31" fmla="*/ 13177 h 47"/>
                  <a:gd name="T32" fmla="*/ 1902 w 44"/>
                  <a:gd name="T33" fmla="*/ 10287 h 47"/>
                  <a:gd name="T34" fmla="*/ 1560 w 44"/>
                  <a:gd name="T35" fmla="*/ 7413 h 47"/>
                  <a:gd name="T36" fmla="*/ 1160 w 44"/>
                  <a:gd name="T37" fmla="*/ 4196 h 47"/>
                  <a:gd name="T38" fmla="*/ 642 w 44"/>
                  <a:gd name="T39" fmla="*/ 91 h 47"/>
                  <a:gd name="T40" fmla="*/ 3 w 44"/>
                  <a:gd name="T41" fmla="*/ 0 h 47"/>
                  <a:gd name="T42" fmla="*/ 0 w 44"/>
                  <a:gd name="T43" fmla="*/ 4196 h 4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
                  <a:gd name="T67" fmla="*/ 0 h 47"/>
                  <a:gd name="T68" fmla="*/ 44 w 44"/>
                  <a:gd name="T69" fmla="*/ 47 h 4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 h="47">
                    <a:moveTo>
                      <a:pt x="0" y="9"/>
                    </a:moveTo>
                    <a:lnTo>
                      <a:pt x="7" y="12"/>
                    </a:lnTo>
                    <a:lnTo>
                      <a:pt x="14" y="17"/>
                    </a:lnTo>
                    <a:lnTo>
                      <a:pt x="22" y="22"/>
                    </a:lnTo>
                    <a:lnTo>
                      <a:pt x="27" y="28"/>
                    </a:lnTo>
                    <a:lnTo>
                      <a:pt x="31" y="33"/>
                    </a:lnTo>
                    <a:lnTo>
                      <a:pt x="34" y="39"/>
                    </a:lnTo>
                    <a:lnTo>
                      <a:pt x="36" y="40"/>
                    </a:lnTo>
                    <a:lnTo>
                      <a:pt x="36" y="41"/>
                    </a:lnTo>
                    <a:lnTo>
                      <a:pt x="36" y="40"/>
                    </a:lnTo>
                    <a:lnTo>
                      <a:pt x="42" y="47"/>
                    </a:lnTo>
                    <a:lnTo>
                      <a:pt x="44" y="43"/>
                    </a:lnTo>
                    <a:lnTo>
                      <a:pt x="44" y="40"/>
                    </a:lnTo>
                    <a:lnTo>
                      <a:pt x="44" y="38"/>
                    </a:lnTo>
                    <a:lnTo>
                      <a:pt x="42" y="34"/>
                    </a:lnTo>
                    <a:lnTo>
                      <a:pt x="39" y="28"/>
                    </a:lnTo>
                    <a:lnTo>
                      <a:pt x="33" y="22"/>
                    </a:lnTo>
                    <a:lnTo>
                      <a:pt x="27" y="16"/>
                    </a:lnTo>
                    <a:lnTo>
                      <a:pt x="20" y="9"/>
                    </a:lnTo>
                    <a:lnTo>
                      <a:pt x="11" y="5"/>
                    </a:lnTo>
                    <a:lnTo>
                      <a:pt x="3"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62" name="Freeform 433"/>
              <p:cNvSpPr>
                <a:spLocks noChangeArrowheads="1"/>
              </p:cNvSpPr>
              <p:nvPr/>
            </p:nvSpPr>
            <p:spPr bwMode="auto">
              <a:xfrm>
                <a:off x="3119" y="4085"/>
                <a:ext cx="55" cy="8"/>
              </a:xfrm>
              <a:custGeom>
                <a:avLst/>
                <a:gdLst>
                  <a:gd name="T0" fmla="*/ 0 w 68"/>
                  <a:gd name="T1" fmla="*/ 81 h 13"/>
                  <a:gd name="T2" fmla="*/ 2 w 68"/>
                  <a:gd name="T3" fmla="*/ 95 h 13"/>
                  <a:gd name="T4" fmla="*/ 40 w 68"/>
                  <a:gd name="T5" fmla="*/ 88 h 13"/>
                  <a:gd name="T6" fmla="*/ 61 w 68"/>
                  <a:gd name="T7" fmla="*/ 88 h 13"/>
                  <a:gd name="T8" fmla="*/ 95 w 68"/>
                  <a:gd name="T9" fmla="*/ 81 h 13"/>
                  <a:gd name="T10" fmla="*/ 128 w 68"/>
                  <a:gd name="T11" fmla="*/ 76 h 13"/>
                  <a:gd name="T12" fmla="*/ 160 w 68"/>
                  <a:gd name="T13" fmla="*/ 76 h 13"/>
                  <a:gd name="T14" fmla="*/ 186 w 68"/>
                  <a:gd name="T15" fmla="*/ 76 h 13"/>
                  <a:gd name="T16" fmla="*/ 214 w 68"/>
                  <a:gd name="T17" fmla="*/ 88 h 13"/>
                  <a:gd name="T18" fmla="*/ 220 w 68"/>
                  <a:gd name="T19" fmla="*/ 1 h 13"/>
                  <a:gd name="T20" fmla="*/ 190 w 68"/>
                  <a:gd name="T21" fmla="*/ 1 h 13"/>
                  <a:gd name="T22" fmla="*/ 160 w 68"/>
                  <a:gd name="T23" fmla="*/ 0 h 13"/>
                  <a:gd name="T24" fmla="*/ 121 w 68"/>
                  <a:gd name="T25" fmla="*/ 1 h 13"/>
                  <a:gd name="T26" fmla="*/ 95 w 68"/>
                  <a:gd name="T27" fmla="*/ 1 h 13"/>
                  <a:gd name="T28" fmla="*/ 61 w 68"/>
                  <a:gd name="T29" fmla="*/ 1 h 13"/>
                  <a:gd name="T30" fmla="*/ 40 w 68"/>
                  <a:gd name="T31" fmla="*/ 1 h 13"/>
                  <a:gd name="T32" fmla="*/ 2 w 68"/>
                  <a:gd name="T33" fmla="*/ 1 h 13"/>
                  <a:gd name="T34" fmla="*/ 2 w 68"/>
                  <a:gd name="T35" fmla="*/ 1 h 13"/>
                  <a:gd name="T36" fmla="*/ 0 w 68"/>
                  <a:gd name="T37" fmla="*/ 81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8"/>
                  <a:gd name="T58" fmla="*/ 0 h 13"/>
                  <a:gd name="T59" fmla="*/ 68 w 68"/>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8" h="13">
                    <a:moveTo>
                      <a:pt x="0" y="11"/>
                    </a:moveTo>
                    <a:lnTo>
                      <a:pt x="5" y="13"/>
                    </a:lnTo>
                    <a:lnTo>
                      <a:pt x="13" y="12"/>
                    </a:lnTo>
                    <a:lnTo>
                      <a:pt x="20" y="12"/>
                    </a:lnTo>
                    <a:lnTo>
                      <a:pt x="30" y="11"/>
                    </a:lnTo>
                    <a:lnTo>
                      <a:pt x="39" y="10"/>
                    </a:lnTo>
                    <a:lnTo>
                      <a:pt x="49" y="10"/>
                    </a:lnTo>
                    <a:lnTo>
                      <a:pt x="57" y="10"/>
                    </a:lnTo>
                    <a:lnTo>
                      <a:pt x="65" y="12"/>
                    </a:lnTo>
                    <a:lnTo>
                      <a:pt x="68" y="3"/>
                    </a:lnTo>
                    <a:lnTo>
                      <a:pt x="58" y="1"/>
                    </a:lnTo>
                    <a:lnTo>
                      <a:pt x="49" y="0"/>
                    </a:lnTo>
                    <a:lnTo>
                      <a:pt x="38" y="1"/>
                    </a:lnTo>
                    <a:lnTo>
                      <a:pt x="29" y="2"/>
                    </a:lnTo>
                    <a:lnTo>
                      <a:pt x="20" y="2"/>
                    </a:lnTo>
                    <a:lnTo>
                      <a:pt x="12" y="3"/>
                    </a:lnTo>
                    <a:lnTo>
                      <a:pt x="6" y="3"/>
                    </a:lnTo>
                    <a:lnTo>
                      <a:pt x="3" y="3"/>
                    </a:lnTo>
                    <a:lnTo>
                      <a:pt x="0" y="1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63" name="Freeform 434"/>
              <p:cNvSpPr>
                <a:spLocks noChangeArrowheads="1"/>
              </p:cNvSpPr>
              <p:nvPr/>
            </p:nvSpPr>
            <p:spPr bwMode="auto">
              <a:xfrm>
                <a:off x="2592" y="4036"/>
                <a:ext cx="97" cy="52"/>
              </a:xfrm>
              <a:custGeom>
                <a:avLst/>
                <a:gdLst>
                  <a:gd name="T0" fmla="*/ 1827 w 103"/>
                  <a:gd name="T1" fmla="*/ 5271 h 51"/>
                  <a:gd name="T2" fmla="*/ 1870 w 103"/>
                  <a:gd name="T3" fmla="*/ 5680 h 51"/>
                  <a:gd name="T4" fmla="*/ 1870 w 103"/>
                  <a:gd name="T5" fmla="*/ 7120 h 51"/>
                  <a:gd name="T6" fmla="*/ 1811 w 103"/>
                  <a:gd name="T7" fmla="*/ 9407 h 51"/>
                  <a:gd name="T8" fmla="*/ 1766 w 103"/>
                  <a:gd name="T9" fmla="*/ 11210 h 51"/>
                  <a:gd name="T10" fmla="*/ 1683 w 103"/>
                  <a:gd name="T11" fmla="*/ 13720 h 51"/>
                  <a:gd name="T12" fmla="*/ 1591 w 103"/>
                  <a:gd name="T13" fmla="*/ 15125 h 51"/>
                  <a:gd name="T14" fmla="*/ 1455 w 103"/>
                  <a:gd name="T15" fmla="*/ 17195 h 51"/>
                  <a:gd name="T16" fmla="*/ 1374 w 103"/>
                  <a:gd name="T17" fmla="*/ 18549 h 51"/>
                  <a:gd name="T18" fmla="*/ 1228 w 103"/>
                  <a:gd name="T19" fmla="*/ 19528 h 51"/>
                  <a:gd name="T20" fmla="*/ 1078 w 103"/>
                  <a:gd name="T21" fmla="*/ 20014 h 51"/>
                  <a:gd name="T22" fmla="*/ 954 w 103"/>
                  <a:gd name="T23" fmla="*/ 20350 h 51"/>
                  <a:gd name="T24" fmla="*/ 805 w 103"/>
                  <a:gd name="T25" fmla="*/ 20481 h 51"/>
                  <a:gd name="T26" fmla="*/ 642 w 103"/>
                  <a:gd name="T27" fmla="*/ 20350 h 51"/>
                  <a:gd name="T28" fmla="*/ 525 w 103"/>
                  <a:gd name="T29" fmla="*/ 20014 h 51"/>
                  <a:gd name="T30" fmla="*/ 346 w 103"/>
                  <a:gd name="T31" fmla="*/ 18985 h 51"/>
                  <a:gd name="T32" fmla="*/ 247 w 103"/>
                  <a:gd name="T33" fmla="*/ 17486 h 51"/>
                  <a:gd name="T34" fmla="*/ 207 w 103"/>
                  <a:gd name="T35" fmla="*/ 16330 h 51"/>
                  <a:gd name="T36" fmla="*/ 7 w 103"/>
                  <a:gd name="T37" fmla="*/ 15946 h 51"/>
                  <a:gd name="T38" fmla="*/ 4 w 103"/>
                  <a:gd name="T39" fmla="*/ 15046 h 51"/>
                  <a:gd name="T40" fmla="*/ 2 w 103"/>
                  <a:gd name="T41" fmla="*/ 14052 h 51"/>
                  <a:gd name="T42" fmla="*/ 1 w 103"/>
                  <a:gd name="T43" fmla="*/ 12725 h 51"/>
                  <a:gd name="T44" fmla="*/ 0 w 103"/>
                  <a:gd name="T45" fmla="*/ 11816 h 51"/>
                  <a:gd name="T46" fmla="*/ 1 w 103"/>
                  <a:gd name="T47" fmla="*/ 10394 h 51"/>
                  <a:gd name="T48" fmla="*/ 2 w 103"/>
                  <a:gd name="T49" fmla="*/ 9407 h 51"/>
                  <a:gd name="T50" fmla="*/ 5 w 103"/>
                  <a:gd name="T51" fmla="*/ 7665 h 51"/>
                  <a:gd name="T52" fmla="*/ 185 w 103"/>
                  <a:gd name="T53" fmla="*/ 6133 h 51"/>
                  <a:gd name="T54" fmla="*/ 261 w 103"/>
                  <a:gd name="T55" fmla="*/ 4521 h 51"/>
                  <a:gd name="T56" fmla="*/ 346 w 103"/>
                  <a:gd name="T57" fmla="*/ 3380 h 51"/>
                  <a:gd name="T58" fmla="*/ 495 w 103"/>
                  <a:gd name="T59" fmla="*/ 18 h 51"/>
                  <a:gd name="T60" fmla="*/ 623 w 103"/>
                  <a:gd name="T61" fmla="*/ 3 h 51"/>
                  <a:gd name="T62" fmla="*/ 782 w 103"/>
                  <a:gd name="T63" fmla="*/ 1 h 51"/>
                  <a:gd name="T64" fmla="*/ 925 w 103"/>
                  <a:gd name="T65" fmla="*/ 0 h 51"/>
                  <a:gd name="T66" fmla="*/ 1070 w 103"/>
                  <a:gd name="T67" fmla="*/ 1 h 51"/>
                  <a:gd name="T68" fmla="*/ 1226 w 103"/>
                  <a:gd name="T69" fmla="*/ 2 h 51"/>
                  <a:gd name="T70" fmla="*/ 1354 w 103"/>
                  <a:gd name="T71" fmla="*/ 3 h 51"/>
                  <a:gd name="T72" fmla="*/ 1455 w 103"/>
                  <a:gd name="T73" fmla="*/ 119 h 51"/>
                  <a:gd name="T74" fmla="*/ 1591 w 103"/>
                  <a:gd name="T75" fmla="*/ 3380 h 51"/>
                  <a:gd name="T76" fmla="*/ 1683 w 103"/>
                  <a:gd name="T77" fmla="*/ 4214 h 51"/>
                  <a:gd name="T78" fmla="*/ 1781 w 103"/>
                  <a:gd name="T79" fmla="*/ 4884 h 51"/>
                  <a:gd name="T80" fmla="*/ 1827 w 103"/>
                  <a:gd name="T81" fmla="*/ 5271 h 5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3"/>
                  <a:gd name="T124" fmla="*/ 0 h 51"/>
                  <a:gd name="T125" fmla="*/ 103 w 103"/>
                  <a:gd name="T126" fmla="*/ 51 h 5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3" h="51">
                    <a:moveTo>
                      <a:pt x="102" y="14"/>
                    </a:moveTo>
                    <a:lnTo>
                      <a:pt x="103" y="15"/>
                    </a:lnTo>
                    <a:lnTo>
                      <a:pt x="103" y="18"/>
                    </a:lnTo>
                    <a:lnTo>
                      <a:pt x="100" y="23"/>
                    </a:lnTo>
                    <a:lnTo>
                      <a:pt x="97" y="28"/>
                    </a:lnTo>
                    <a:lnTo>
                      <a:pt x="93" y="33"/>
                    </a:lnTo>
                    <a:lnTo>
                      <a:pt x="88" y="38"/>
                    </a:lnTo>
                    <a:lnTo>
                      <a:pt x="81" y="42"/>
                    </a:lnTo>
                    <a:lnTo>
                      <a:pt x="76" y="45"/>
                    </a:lnTo>
                    <a:lnTo>
                      <a:pt x="69" y="48"/>
                    </a:lnTo>
                    <a:lnTo>
                      <a:pt x="60" y="49"/>
                    </a:lnTo>
                    <a:lnTo>
                      <a:pt x="53" y="50"/>
                    </a:lnTo>
                    <a:lnTo>
                      <a:pt x="44" y="51"/>
                    </a:lnTo>
                    <a:lnTo>
                      <a:pt x="36" y="50"/>
                    </a:lnTo>
                    <a:lnTo>
                      <a:pt x="29" y="49"/>
                    </a:lnTo>
                    <a:lnTo>
                      <a:pt x="20" y="47"/>
                    </a:lnTo>
                    <a:lnTo>
                      <a:pt x="14" y="43"/>
                    </a:lnTo>
                    <a:lnTo>
                      <a:pt x="11" y="41"/>
                    </a:lnTo>
                    <a:lnTo>
                      <a:pt x="7" y="39"/>
                    </a:lnTo>
                    <a:lnTo>
                      <a:pt x="4" y="37"/>
                    </a:lnTo>
                    <a:lnTo>
                      <a:pt x="2" y="35"/>
                    </a:lnTo>
                    <a:lnTo>
                      <a:pt x="1" y="31"/>
                    </a:lnTo>
                    <a:lnTo>
                      <a:pt x="0" y="29"/>
                    </a:lnTo>
                    <a:lnTo>
                      <a:pt x="1" y="26"/>
                    </a:lnTo>
                    <a:lnTo>
                      <a:pt x="2" y="23"/>
                    </a:lnTo>
                    <a:lnTo>
                      <a:pt x="5" y="19"/>
                    </a:lnTo>
                    <a:lnTo>
                      <a:pt x="9" y="16"/>
                    </a:lnTo>
                    <a:lnTo>
                      <a:pt x="15" y="12"/>
                    </a:lnTo>
                    <a:lnTo>
                      <a:pt x="20" y="8"/>
                    </a:lnTo>
                    <a:lnTo>
                      <a:pt x="27" y="5"/>
                    </a:lnTo>
                    <a:lnTo>
                      <a:pt x="35" y="3"/>
                    </a:lnTo>
                    <a:lnTo>
                      <a:pt x="43" y="1"/>
                    </a:lnTo>
                    <a:lnTo>
                      <a:pt x="52" y="0"/>
                    </a:lnTo>
                    <a:lnTo>
                      <a:pt x="59" y="1"/>
                    </a:lnTo>
                    <a:lnTo>
                      <a:pt x="68" y="2"/>
                    </a:lnTo>
                    <a:lnTo>
                      <a:pt x="75" y="3"/>
                    </a:lnTo>
                    <a:lnTo>
                      <a:pt x="81" y="6"/>
                    </a:lnTo>
                    <a:lnTo>
                      <a:pt x="88" y="8"/>
                    </a:lnTo>
                    <a:lnTo>
                      <a:pt x="93" y="11"/>
                    </a:lnTo>
                    <a:lnTo>
                      <a:pt x="98" y="13"/>
                    </a:lnTo>
                    <a:lnTo>
                      <a:pt x="102" y="14"/>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64" name="Freeform 435"/>
              <p:cNvSpPr>
                <a:spLocks noChangeArrowheads="1"/>
              </p:cNvSpPr>
              <p:nvPr/>
            </p:nvSpPr>
            <p:spPr bwMode="auto">
              <a:xfrm>
                <a:off x="2681" y="4050"/>
                <a:ext cx="17" cy="39"/>
              </a:xfrm>
              <a:custGeom>
                <a:avLst/>
                <a:gdLst>
                  <a:gd name="T0" fmla="*/ 1 w 32"/>
                  <a:gd name="T1" fmla="*/ 9477 h 40"/>
                  <a:gd name="T2" fmla="*/ 1 w 32"/>
                  <a:gd name="T3" fmla="*/ 8806 h 40"/>
                  <a:gd name="T4" fmla="*/ 1 w 32"/>
                  <a:gd name="T5" fmla="*/ 7626 h 40"/>
                  <a:gd name="T6" fmla="*/ 1 w 32"/>
                  <a:gd name="T7" fmla="*/ 6199 h 40"/>
                  <a:gd name="T8" fmla="*/ 1 w 32"/>
                  <a:gd name="T9" fmla="*/ 5000 h 40"/>
                  <a:gd name="T10" fmla="*/ 2 w 32"/>
                  <a:gd name="T11" fmla="*/ 3685 h 40"/>
                  <a:gd name="T12" fmla="*/ 2 w 32"/>
                  <a:gd name="T13" fmla="*/ 2399 h 40"/>
                  <a:gd name="T14" fmla="*/ 2 w 32"/>
                  <a:gd name="T15" fmla="*/ 78 h 40"/>
                  <a:gd name="T16" fmla="*/ 2 w 32"/>
                  <a:gd name="T17" fmla="*/ 0 h 40"/>
                  <a:gd name="T18" fmla="*/ 1 w 32"/>
                  <a:gd name="T19" fmla="*/ 2211 h 40"/>
                  <a:gd name="T20" fmla="*/ 1 w 32"/>
                  <a:gd name="T21" fmla="*/ 1917 h 40"/>
                  <a:gd name="T22" fmla="*/ 1 w 32"/>
                  <a:gd name="T23" fmla="*/ 2075 h 40"/>
                  <a:gd name="T24" fmla="*/ 1 w 32"/>
                  <a:gd name="T25" fmla="*/ 2567 h 40"/>
                  <a:gd name="T26" fmla="*/ 1 w 32"/>
                  <a:gd name="T27" fmla="*/ 3685 h 40"/>
                  <a:gd name="T28" fmla="*/ 1 w 32"/>
                  <a:gd name="T29" fmla="*/ 5000 h 40"/>
                  <a:gd name="T30" fmla="*/ 1 w 32"/>
                  <a:gd name="T31" fmla="*/ 6123 h 40"/>
                  <a:gd name="T32" fmla="*/ 1 w 32"/>
                  <a:gd name="T33" fmla="*/ 6664 h 40"/>
                  <a:gd name="T34" fmla="*/ 0 w 32"/>
                  <a:gd name="T35" fmla="*/ 7163 h 40"/>
                  <a:gd name="T36" fmla="*/ 1 w 32"/>
                  <a:gd name="T37" fmla="*/ 9477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
                  <a:gd name="T58" fmla="*/ 0 h 40"/>
                  <a:gd name="T59" fmla="*/ 32 w 32"/>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 h="40">
                    <a:moveTo>
                      <a:pt x="2" y="40"/>
                    </a:moveTo>
                    <a:lnTo>
                      <a:pt x="10" y="37"/>
                    </a:lnTo>
                    <a:lnTo>
                      <a:pt x="15" y="32"/>
                    </a:lnTo>
                    <a:lnTo>
                      <a:pt x="21" y="27"/>
                    </a:lnTo>
                    <a:lnTo>
                      <a:pt x="25" y="21"/>
                    </a:lnTo>
                    <a:lnTo>
                      <a:pt x="29" y="16"/>
                    </a:lnTo>
                    <a:lnTo>
                      <a:pt x="32" y="10"/>
                    </a:lnTo>
                    <a:lnTo>
                      <a:pt x="32" y="6"/>
                    </a:lnTo>
                    <a:lnTo>
                      <a:pt x="28" y="0"/>
                    </a:lnTo>
                    <a:lnTo>
                      <a:pt x="25" y="9"/>
                    </a:lnTo>
                    <a:lnTo>
                      <a:pt x="23" y="7"/>
                    </a:lnTo>
                    <a:lnTo>
                      <a:pt x="23" y="8"/>
                    </a:lnTo>
                    <a:lnTo>
                      <a:pt x="21" y="11"/>
                    </a:lnTo>
                    <a:lnTo>
                      <a:pt x="18" y="16"/>
                    </a:lnTo>
                    <a:lnTo>
                      <a:pt x="15" y="21"/>
                    </a:lnTo>
                    <a:lnTo>
                      <a:pt x="10" y="26"/>
                    </a:lnTo>
                    <a:lnTo>
                      <a:pt x="4" y="29"/>
                    </a:lnTo>
                    <a:lnTo>
                      <a:pt x="0" y="31"/>
                    </a:lnTo>
                    <a:lnTo>
                      <a:pt x="2"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65" name="Freeform 436"/>
              <p:cNvSpPr>
                <a:spLocks noChangeArrowheads="1"/>
              </p:cNvSpPr>
              <p:nvPr/>
            </p:nvSpPr>
            <p:spPr bwMode="auto">
              <a:xfrm>
                <a:off x="2604" y="4085"/>
                <a:ext cx="63" cy="11"/>
              </a:xfrm>
              <a:custGeom>
                <a:avLst/>
                <a:gdLst>
                  <a:gd name="T0" fmla="*/ 0 w 65"/>
                  <a:gd name="T1" fmla="*/ 54 h 16"/>
                  <a:gd name="T2" fmla="*/ 7 w 65"/>
                  <a:gd name="T3" fmla="*/ 65 h 16"/>
                  <a:gd name="T4" fmla="*/ 697 w 65"/>
                  <a:gd name="T5" fmla="*/ 74 h 16"/>
                  <a:gd name="T6" fmla="*/ 1195 w 65"/>
                  <a:gd name="T7" fmla="*/ 78 h 16"/>
                  <a:gd name="T8" fmla="*/ 1547 w 65"/>
                  <a:gd name="T9" fmla="*/ 88 h 16"/>
                  <a:gd name="T10" fmla="*/ 2043 w 65"/>
                  <a:gd name="T11" fmla="*/ 78 h 16"/>
                  <a:gd name="T12" fmla="*/ 2391 w 65"/>
                  <a:gd name="T13" fmla="*/ 74 h 16"/>
                  <a:gd name="T14" fmla="*/ 2858 w 65"/>
                  <a:gd name="T15" fmla="*/ 69 h 16"/>
                  <a:gd name="T16" fmla="*/ 3166 w 65"/>
                  <a:gd name="T17" fmla="*/ 57 h 16"/>
                  <a:gd name="T18" fmla="*/ 3102 w 65"/>
                  <a:gd name="T19" fmla="*/ 0 h 16"/>
                  <a:gd name="T20" fmla="*/ 2754 w 65"/>
                  <a:gd name="T21" fmla="*/ 1 h 16"/>
                  <a:gd name="T22" fmla="*/ 2349 w 65"/>
                  <a:gd name="T23" fmla="*/ 1 h 16"/>
                  <a:gd name="T24" fmla="*/ 1966 w 65"/>
                  <a:gd name="T25" fmla="*/ 1 h 16"/>
                  <a:gd name="T26" fmla="*/ 1547 w 65"/>
                  <a:gd name="T27" fmla="*/ 1 h 16"/>
                  <a:gd name="T28" fmla="*/ 1195 w 65"/>
                  <a:gd name="T29" fmla="*/ 1 h 16"/>
                  <a:gd name="T30" fmla="*/ 787 w 65"/>
                  <a:gd name="T31" fmla="*/ 1 h 16"/>
                  <a:gd name="T32" fmla="*/ 517 w 65"/>
                  <a:gd name="T33" fmla="*/ 1 h 16"/>
                  <a:gd name="T34" fmla="*/ 4 w 65"/>
                  <a:gd name="T35" fmla="*/ 0 h 16"/>
                  <a:gd name="T36" fmla="*/ 0 w 65"/>
                  <a:gd name="T37" fmla="*/ 54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5"/>
                  <a:gd name="T58" fmla="*/ 0 h 16"/>
                  <a:gd name="T59" fmla="*/ 65 w 65"/>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5" h="16">
                    <a:moveTo>
                      <a:pt x="0" y="8"/>
                    </a:moveTo>
                    <a:lnTo>
                      <a:pt x="7" y="11"/>
                    </a:lnTo>
                    <a:lnTo>
                      <a:pt x="15" y="13"/>
                    </a:lnTo>
                    <a:lnTo>
                      <a:pt x="24" y="14"/>
                    </a:lnTo>
                    <a:lnTo>
                      <a:pt x="32" y="16"/>
                    </a:lnTo>
                    <a:lnTo>
                      <a:pt x="41" y="14"/>
                    </a:lnTo>
                    <a:lnTo>
                      <a:pt x="49" y="13"/>
                    </a:lnTo>
                    <a:lnTo>
                      <a:pt x="58" y="12"/>
                    </a:lnTo>
                    <a:lnTo>
                      <a:pt x="65" y="9"/>
                    </a:lnTo>
                    <a:lnTo>
                      <a:pt x="63" y="0"/>
                    </a:lnTo>
                    <a:lnTo>
                      <a:pt x="56" y="2"/>
                    </a:lnTo>
                    <a:lnTo>
                      <a:pt x="48" y="5"/>
                    </a:lnTo>
                    <a:lnTo>
                      <a:pt x="40" y="6"/>
                    </a:lnTo>
                    <a:lnTo>
                      <a:pt x="32" y="6"/>
                    </a:lnTo>
                    <a:lnTo>
                      <a:pt x="24" y="6"/>
                    </a:lnTo>
                    <a:lnTo>
                      <a:pt x="17" y="5"/>
                    </a:lnTo>
                    <a:lnTo>
                      <a:pt x="10" y="2"/>
                    </a:lnTo>
                    <a:lnTo>
                      <a:pt x="4"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66" name="Freeform 437"/>
              <p:cNvSpPr>
                <a:spLocks noChangeArrowheads="1"/>
              </p:cNvSpPr>
              <p:nvPr/>
            </p:nvSpPr>
            <p:spPr bwMode="auto">
              <a:xfrm>
                <a:off x="2587" y="4063"/>
                <a:ext cx="15" cy="27"/>
              </a:xfrm>
              <a:custGeom>
                <a:avLst/>
                <a:gdLst>
                  <a:gd name="T0" fmla="*/ 2 w 20"/>
                  <a:gd name="T1" fmla="*/ 0 h 29"/>
                  <a:gd name="T2" fmla="*/ 1 w 20"/>
                  <a:gd name="T3" fmla="*/ 59 h 29"/>
                  <a:gd name="T4" fmla="*/ 0 w 20"/>
                  <a:gd name="T5" fmla="*/ 1545 h 29"/>
                  <a:gd name="T6" fmla="*/ 1 w 20"/>
                  <a:gd name="T7" fmla="*/ 2149 h 29"/>
                  <a:gd name="T8" fmla="*/ 2 w 20"/>
                  <a:gd name="T9" fmla="*/ 2632 h 29"/>
                  <a:gd name="T10" fmla="*/ 2 w 20"/>
                  <a:gd name="T11" fmla="*/ 3211 h 29"/>
                  <a:gd name="T12" fmla="*/ 2 w 20"/>
                  <a:gd name="T13" fmla="*/ 3666 h 29"/>
                  <a:gd name="T14" fmla="*/ 56 w 20"/>
                  <a:gd name="T15" fmla="*/ 4192 h 29"/>
                  <a:gd name="T16" fmla="*/ 70 w 20"/>
                  <a:gd name="T17" fmla="*/ 4466 h 29"/>
                  <a:gd name="T18" fmla="*/ 85 w 20"/>
                  <a:gd name="T19" fmla="*/ 3211 h 29"/>
                  <a:gd name="T20" fmla="*/ 74 w 20"/>
                  <a:gd name="T21" fmla="*/ 2808 h 29"/>
                  <a:gd name="T22" fmla="*/ 60 w 20"/>
                  <a:gd name="T23" fmla="*/ 2464 h 29"/>
                  <a:gd name="T24" fmla="*/ 56 w 20"/>
                  <a:gd name="T25" fmla="*/ 2149 h 29"/>
                  <a:gd name="T26" fmla="*/ 45 w 20"/>
                  <a:gd name="T27" fmla="*/ 1760 h 29"/>
                  <a:gd name="T28" fmla="*/ 2 w 20"/>
                  <a:gd name="T29" fmla="*/ 1654 h 29"/>
                  <a:gd name="T30" fmla="*/ 2 w 20"/>
                  <a:gd name="T31" fmla="*/ 1443 h 29"/>
                  <a:gd name="T32" fmla="*/ 2 w 20"/>
                  <a:gd name="T33" fmla="*/ 1350 h 29"/>
                  <a:gd name="T34" fmla="*/ 45 w 20"/>
                  <a:gd name="T35" fmla="*/ 64 h 29"/>
                  <a:gd name="T36" fmla="*/ 2 w 20"/>
                  <a:gd name="T37" fmla="*/ 0 h 2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
                  <a:gd name="T58" fmla="*/ 0 h 29"/>
                  <a:gd name="T59" fmla="*/ 20 w 20"/>
                  <a:gd name="T60" fmla="*/ 29 h 2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 h="29">
                    <a:moveTo>
                      <a:pt x="3" y="0"/>
                    </a:moveTo>
                    <a:lnTo>
                      <a:pt x="1" y="5"/>
                    </a:lnTo>
                    <a:lnTo>
                      <a:pt x="0" y="10"/>
                    </a:lnTo>
                    <a:lnTo>
                      <a:pt x="1" y="15"/>
                    </a:lnTo>
                    <a:lnTo>
                      <a:pt x="3" y="18"/>
                    </a:lnTo>
                    <a:lnTo>
                      <a:pt x="5" y="21"/>
                    </a:lnTo>
                    <a:lnTo>
                      <a:pt x="8" y="24"/>
                    </a:lnTo>
                    <a:lnTo>
                      <a:pt x="11" y="27"/>
                    </a:lnTo>
                    <a:lnTo>
                      <a:pt x="16" y="29"/>
                    </a:lnTo>
                    <a:lnTo>
                      <a:pt x="20" y="21"/>
                    </a:lnTo>
                    <a:lnTo>
                      <a:pt x="17" y="19"/>
                    </a:lnTo>
                    <a:lnTo>
                      <a:pt x="13" y="17"/>
                    </a:lnTo>
                    <a:lnTo>
                      <a:pt x="11" y="15"/>
                    </a:lnTo>
                    <a:lnTo>
                      <a:pt x="10" y="12"/>
                    </a:lnTo>
                    <a:lnTo>
                      <a:pt x="9" y="11"/>
                    </a:lnTo>
                    <a:lnTo>
                      <a:pt x="9" y="9"/>
                    </a:lnTo>
                    <a:lnTo>
                      <a:pt x="9" y="8"/>
                    </a:lnTo>
                    <a:lnTo>
                      <a:pt x="10" y="6"/>
                    </a:lnTo>
                    <a:lnTo>
                      <a:pt x="3"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67" name="Freeform 438"/>
              <p:cNvSpPr>
                <a:spLocks noChangeArrowheads="1"/>
              </p:cNvSpPr>
              <p:nvPr/>
            </p:nvSpPr>
            <p:spPr bwMode="auto">
              <a:xfrm>
                <a:off x="2590" y="4036"/>
                <a:ext cx="50" cy="40"/>
              </a:xfrm>
              <a:custGeom>
                <a:avLst/>
                <a:gdLst>
                  <a:gd name="T0" fmla="*/ 1564 w 53"/>
                  <a:gd name="T1" fmla="*/ 0 h 30"/>
                  <a:gd name="T2" fmla="*/ 1293 w 53"/>
                  <a:gd name="T3" fmla="*/ 27 h 30"/>
                  <a:gd name="T4" fmla="*/ 1036 w 53"/>
                  <a:gd name="T5" fmla="*/ 769 h 30"/>
                  <a:gd name="T6" fmla="*/ 787 w 53"/>
                  <a:gd name="T7" fmla="*/ 778527 h 30"/>
                  <a:gd name="T8" fmla="*/ 535 w 53"/>
                  <a:gd name="T9" fmla="*/ 1037132 h 30"/>
                  <a:gd name="T10" fmla="*/ 385 w 53"/>
                  <a:gd name="T11" fmla="*/ 1518580 h 30"/>
                  <a:gd name="T12" fmla="*/ 7 w 53"/>
                  <a:gd name="T13" fmla="*/ 2019148 h 30"/>
                  <a:gd name="T14" fmla="*/ 3 w 53"/>
                  <a:gd name="T15" fmla="*/ 2443200 h 30"/>
                  <a:gd name="T16" fmla="*/ 0 w 53"/>
                  <a:gd name="T17" fmla="*/ 2772273 h 30"/>
                  <a:gd name="T18" fmla="*/ 7 w 53"/>
                  <a:gd name="T19" fmla="*/ 3413108 h 30"/>
                  <a:gd name="T20" fmla="*/ 308 w 53"/>
                  <a:gd name="T21" fmla="*/ 3254256 h 30"/>
                  <a:gd name="T22" fmla="*/ 385 w 53"/>
                  <a:gd name="T23" fmla="*/ 2772273 h 30"/>
                  <a:gd name="T24" fmla="*/ 508 w 53"/>
                  <a:gd name="T25" fmla="*/ 2443200 h 30"/>
                  <a:gd name="T26" fmla="*/ 667 w 53"/>
                  <a:gd name="T27" fmla="*/ 2087681 h 30"/>
                  <a:gd name="T28" fmla="*/ 889 w 53"/>
                  <a:gd name="T29" fmla="*/ 1671596 h 30"/>
                  <a:gd name="T30" fmla="*/ 1095 w 53"/>
                  <a:gd name="T31" fmla="*/ 1379024 h 30"/>
                  <a:gd name="T32" fmla="*/ 1306 w 53"/>
                  <a:gd name="T33" fmla="*/ 1142812 h 30"/>
                  <a:gd name="T34" fmla="*/ 1564 w 53"/>
                  <a:gd name="T35" fmla="*/ 1142812 h 30"/>
                  <a:gd name="T36" fmla="*/ 1564 w 53"/>
                  <a:gd name="T37" fmla="*/ 0 h 3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30"/>
                  <a:gd name="T59" fmla="*/ 53 w 53"/>
                  <a:gd name="T60" fmla="*/ 30 h 3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30">
                    <a:moveTo>
                      <a:pt x="53" y="0"/>
                    </a:moveTo>
                    <a:lnTo>
                      <a:pt x="43" y="1"/>
                    </a:lnTo>
                    <a:lnTo>
                      <a:pt x="35" y="3"/>
                    </a:lnTo>
                    <a:lnTo>
                      <a:pt x="26" y="6"/>
                    </a:lnTo>
                    <a:lnTo>
                      <a:pt x="19" y="9"/>
                    </a:lnTo>
                    <a:lnTo>
                      <a:pt x="13" y="13"/>
                    </a:lnTo>
                    <a:lnTo>
                      <a:pt x="7" y="17"/>
                    </a:lnTo>
                    <a:lnTo>
                      <a:pt x="3" y="21"/>
                    </a:lnTo>
                    <a:lnTo>
                      <a:pt x="0" y="24"/>
                    </a:lnTo>
                    <a:lnTo>
                      <a:pt x="7" y="30"/>
                    </a:lnTo>
                    <a:lnTo>
                      <a:pt x="9" y="28"/>
                    </a:lnTo>
                    <a:lnTo>
                      <a:pt x="13" y="24"/>
                    </a:lnTo>
                    <a:lnTo>
                      <a:pt x="18" y="21"/>
                    </a:lnTo>
                    <a:lnTo>
                      <a:pt x="23" y="18"/>
                    </a:lnTo>
                    <a:lnTo>
                      <a:pt x="30" y="14"/>
                    </a:lnTo>
                    <a:lnTo>
                      <a:pt x="37" y="12"/>
                    </a:lnTo>
                    <a:lnTo>
                      <a:pt x="44" y="10"/>
                    </a:lnTo>
                    <a:lnTo>
                      <a:pt x="53" y="10"/>
                    </a:lnTo>
                    <a:lnTo>
                      <a:pt x="53"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68" name="Freeform 439"/>
              <p:cNvSpPr>
                <a:spLocks noChangeArrowheads="1"/>
              </p:cNvSpPr>
              <p:nvPr/>
            </p:nvSpPr>
            <p:spPr bwMode="auto">
              <a:xfrm>
                <a:off x="2646" y="4036"/>
                <a:ext cx="42" cy="31"/>
              </a:xfrm>
              <a:custGeom>
                <a:avLst/>
                <a:gdLst>
                  <a:gd name="T0" fmla="*/ 210 w 51"/>
                  <a:gd name="T1" fmla="*/ 672538 h 23"/>
                  <a:gd name="T2" fmla="*/ 192 w 51"/>
                  <a:gd name="T3" fmla="*/ 618780 h 23"/>
                  <a:gd name="T4" fmla="*/ 182 w 51"/>
                  <a:gd name="T5" fmla="*/ 523300 h 23"/>
                  <a:gd name="T6" fmla="*/ 153 w 51"/>
                  <a:gd name="T7" fmla="*/ 443083 h 23"/>
                  <a:gd name="T8" fmla="*/ 128 w 51"/>
                  <a:gd name="T9" fmla="*/ 374644 h 23"/>
                  <a:gd name="T10" fmla="*/ 96 w 51"/>
                  <a:gd name="T11" fmla="*/ 1263 h 23"/>
                  <a:gd name="T12" fmla="*/ 65 w 51"/>
                  <a:gd name="T13" fmla="*/ 879 h 23"/>
                  <a:gd name="T14" fmla="*/ 2 w 51"/>
                  <a:gd name="T15" fmla="*/ 27 h 23"/>
                  <a:gd name="T16" fmla="*/ 0 w 51"/>
                  <a:gd name="T17" fmla="*/ 0 h 23"/>
                  <a:gd name="T18" fmla="*/ 0 w 51"/>
                  <a:gd name="T19" fmla="*/ 481309 h 23"/>
                  <a:gd name="T20" fmla="*/ 2 w 51"/>
                  <a:gd name="T21" fmla="*/ 481309 h 23"/>
                  <a:gd name="T22" fmla="*/ 58 w 51"/>
                  <a:gd name="T23" fmla="*/ 523300 h 23"/>
                  <a:gd name="T24" fmla="*/ 86 w 51"/>
                  <a:gd name="T25" fmla="*/ 618780 h 23"/>
                  <a:gd name="T26" fmla="*/ 115 w 51"/>
                  <a:gd name="T27" fmla="*/ 794425 h 23"/>
                  <a:gd name="T28" fmla="*/ 144 w 51"/>
                  <a:gd name="T29" fmla="*/ 938614 h 23"/>
                  <a:gd name="T30" fmla="*/ 162 w 51"/>
                  <a:gd name="T31" fmla="*/ 1020277 h 23"/>
                  <a:gd name="T32" fmla="*/ 182 w 51"/>
                  <a:gd name="T33" fmla="*/ 1109255 h 23"/>
                  <a:gd name="T34" fmla="*/ 198 w 51"/>
                  <a:gd name="T35" fmla="*/ 1186041 h 23"/>
                  <a:gd name="T36" fmla="*/ 210 w 51"/>
                  <a:gd name="T37" fmla="*/ 672538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1"/>
                  <a:gd name="T58" fmla="*/ 0 h 23"/>
                  <a:gd name="T59" fmla="*/ 51 w 51"/>
                  <a:gd name="T60" fmla="*/ 23 h 2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1" h="23">
                    <a:moveTo>
                      <a:pt x="51" y="14"/>
                    </a:moveTo>
                    <a:lnTo>
                      <a:pt x="47" y="13"/>
                    </a:lnTo>
                    <a:lnTo>
                      <a:pt x="43" y="11"/>
                    </a:lnTo>
                    <a:lnTo>
                      <a:pt x="38" y="9"/>
                    </a:lnTo>
                    <a:lnTo>
                      <a:pt x="32" y="7"/>
                    </a:lnTo>
                    <a:lnTo>
                      <a:pt x="24" y="3"/>
                    </a:lnTo>
                    <a:lnTo>
                      <a:pt x="17" y="2"/>
                    </a:lnTo>
                    <a:lnTo>
                      <a:pt x="8" y="1"/>
                    </a:lnTo>
                    <a:lnTo>
                      <a:pt x="0" y="0"/>
                    </a:lnTo>
                    <a:lnTo>
                      <a:pt x="0" y="10"/>
                    </a:lnTo>
                    <a:lnTo>
                      <a:pt x="7" y="10"/>
                    </a:lnTo>
                    <a:lnTo>
                      <a:pt x="15" y="11"/>
                    </a:lnTo>
                    <a:lnTo>
                      <a:pt x="22" y="13"/>
                    </a:lnTo>
                    <a:lnTo>
                      <a:pt x="28" y="16"/>
                    </a:lnTo>
                    <a:lnTo>
                      <a:pt x="35" y="18"/>
                    </a:lnTo>
                    <a:lnTo>
                      <a:pt x="40" y="20"/>
                    </a:lnTo>
                    <a:lnTo>
                      <a:pt x="44" y="22"/>
                    </a:lnTo>
                    <a:lnTo>
                      <a:pt x="48" y="23"/>
                    </a:lnTo>
                    <a:lnTo>
                      <a:pt x="51"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69" name="Freeform 440"/>
              <p:cNvSpPr>
                <a:spLocks noChangeArrowheads="1"/>
              </p:cNvSpPr>
              <p:nvPr/>
            </p:nvSpPr>
            <p:spPr bwMode="auto">
              <a:xfrm>
                <a:off x="3054" y="4036"/>
                <a:ext cx="91" cy="52"/>
              </a:xfrm>
              <a:custGeom>
                <a:avLst/>
                <a:gdLst>
                  <a:gd name="T0" fmla="*/ 1 w 103"/>
                  <a:gd name="T1" fmla="*/ 50795 h 46"/>
                  <a:gd name="T2" fmla="*/ 0 w 103"/>
                  <a:gd name="T3" fmla="*/ 55229 h 46"/>
                  <a:gd name="T4" fmla="*/ 0 w 103"/>
                  <a:gd name="T5" fmla="*/ 70550 h 46"/>
                  <a:gd name="T6" fmla="*/ 2 w 103"/>
                  <a:gd name="T7" fmla="*/ 90902 h 46"/>
                  <a:gd name="T8" fmla="*/ 4 w 103"/>
                  <a:gd name="T9" fmla="*/ 114605 h 46"/>
                  <a:gd name="T10" fmla="*/ 74 w 103"/>
                  <a:gd name="T11" fmla="*/ 135423 h 46"/>
                  <a:gd name="T12" fmla="*/ 99 w 103"/>
                  <a:gd name="T13" fmla="*/ 149758 h 46"/>
                  <a:gd name="T14" fmla="*/ 132 w 103"/>
                  <a:gd name="T15" fmla="*/ 163410 h 46"/>
                  <a:gd name="T16" fmla="*/ 192 w 103"/>
                  <a:gd name="T17" fmla="*/ 174050 h 46"/>
                  <a:gd name="T18" fmla="*/ 233 w 103"/>
                  <a:gd name="T19" fmla="*/ 176955 h 46"/>
                  <a:gd name="T20" fmla="*/ 300 w 103"/>
                  <a:gd name="T21" fmla="*/ 176955 h 46"/>
                  <a:gd name="T22" fmla="*/ 347 w 103"/>
                  <a:gd name="T23" fmla="*/ 176955 h 46"/>
                  <a:gd name="T24" fmla="*/ 398 w 103"/>
                  <a:gd name="T25" fmla="*/ 176955 h 46"/>
                  <a:gd name="T26" fmla="*/ 463 w 103"/>
                  <a:gd name="T27" fmla="*/ 174050 h 46"/>
                  <a:gd name="T28" fmla="*/ 515 w 103"/>
                  <a:gd name="T29" fmla="*/ 174050 h 46"/>
                  <a:gd name="T30" fmla="*/ 573 w 103"/>
                  <a:gd name="T31" fmla="*/ 163410 h 46"/>
                  <a:gd name="T32" fmla="*/ 613 w 103"/>
                  <a:gd name="T33" fmla="*/ 163410 h 46"/>
                  <a:gd name="T34" fmla="*/ 646 w 103"/>
                  <a:gd name="T35" fmla="*/ 163410 h 46"/>
                  <a:gd name="T36" fmla="*/ 678 w 103"/>
                  <a:gd name="T37" fmla="*/ 160076 h 46"/>
                  <a:gd name="T38" fmla="*/ 688 w 103"/>
                  <a:gd name="T39" fmla="*/ 149758 h 46"/>
                  <a:gd name="T40" fmla="*/ 700 w 103"/>
                  <a:gd name="T41" fmla="*/ 137663 h 46"/>
                  <a:gd name="T42" fmla="*/ 701 w 103"/>
                  <a:gd name="T43" fmla="*/ 126872 h 46"/>
                  <a:gd name="T44" fmla="*/ 717 w 103"/>
                  <a:gd name="T45" fmla="*/ 114605 h 46"/>
                  <a:gd name="T46" fmla="*/ 701 w 103"/>
                  <a:gd name="T47" fmla="*/ 98712 h 46"/>
                  <a:gd name="T48" fmla="*/ 700 w 103"/>
                  <a:gd name="T49" fmla="*/ 89415 h 46"/>
                  <a:gd name="T50" fmla="*/ 684 w 103"/>
                  <a:gd name="T51" fmla="*/ 75772 h 46"/>
                  <a:gd name="T52" fmla="*/ 646 w 103"/>
                  <a:gd name="T53" fmla="*/ 59909 h 46"/>
                  <a:gd name="T54" fmla="*/ 611 w 103"/>
                  <a:gd name="T55" fmla="*/ 42971 h 46"/>
                  <a:gd name="T56" fmla="*/ 577 w 103"/>
                  <a:gd name="T57" fmla="*/ 30957 h 46"/>
                  <a:gd name="T58" fmla="*/ 519 w 103"/>
                  <a:gd name="T59" fmla="*/ 723 h 46"/>
                  <a:gd name="T60" fmla="*/ 471 w 103"/>
                  <a:gd name="T61" fmla="*/ 67 h 46"/>
                  <a:gd name="T62" fmla="*/ 412 w 103"/>
                  <a:gd name="T63" fmla="*/ 1 h 46"/>
                  <a:gd name="T64" fmla="*/ 349 w 103"/>
                  <a:gd name="T65" fmla="*/ 0 h 46"/>
                  <a:gd name="T66" fmla="*/ 300 w 103"/>
                  <a:gd name="T67" fmla="*/ 1 h 46"/>
                  <a:gd name="T68" fmla="*/ 239 w 103"/>
                  <a:gd name="T69" fmla="*/ 2 h 46"/>
                  <a:gd name="T70" fmla="*/ 198 w 103"/>
                  <a:gd name="T71" fmla="*/ 67 h 46"/>
                  <a:gd name="T72" fmla="*/ 140 w 103"/>
                  <a:gd name="T73" fmla="*/ 26206 h 46"/>
                  <a:gd name="T74" fmla="*/ 99 w 103"/>
                  <a:gd name="T75" fmla="*/ 30957 h 46"/>
                  <a:gd name="T76" fmla="*/ 74 w 103"/>
                  <a:gd name="T77" fmla="*/ 39597 h 46"/>
                  <a:gd name="T78" fmla="*/ 4 w 103"/>
                  <a:gd name="T79" fmla="*/ 46636 h 46"/>
                  <a:gd name="T80" fmla="*/ 1 w 103"/>
                  <a:gd name="T81" fmla="*/ 50795 h 4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3"/>
                  <a:gd name="T124" fmla="*/ 0 h 46"/>
                  <a:gd name="T125" fmla="*/ 103 w 103"/>
                  <a:gd name="T126" fmla="*/ 46 h 4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3" h="46">
                    <a:moveTo>
                      <a:pt x="1" y="14"/>
                    </a:moveTo>
                    <a:lnTo>
                      <a:pt x="0" y="15"/>
                    </a:lnTo>
                    <a:lnTo>
                      <a:pt x="0" y="18"/>
                    </a:lnTo>
                    <a:lnTo>
                      <a:pt x="2" y="24"/>
                    </a:lnTo>
                    <a:lnTo>
                      <a:pt x="6" y="29"/>
                    </a:lnTo>
                    <a:lnTo>
                      <a:pt x="10" y="35"/>
                    </a:lnTo>
                    <a:lnTo>
                      <a:pt x="15" y="39"/>
                    </a:lnTo>
                    <a:lnTo>
                      <a:pt x="20" y="43"/>
                    </a:lnTo>
                    <a:lnTo>
                      <a:pt x="27" y="45"/>
                    </a:lnTo>
                    <a:lnTo>
                      <a:pt x="34" y="46"/>
                    </a:lnTo>
                    <a:lnTo>
                      <a:pt x="43" y="46"/>
                    </a:lnTo>
                    <a:lnTo>
                      <a:pt x="50" y="46"/>
                    </a:lnTo>
                    <a:lnTo>
                      <a:pt x="58" y="46"/>
                    </a:lnTo>
                    <a:lnTo>
                      <a:pt x="67" y="45"/>
                    </a:lnTo>
                    <a:lnTo>
                      <a:pt x="74" y="45"/>
                    </a:lnTo>
                    <a:lnTo>
                      <a:pt x="82" y="43"/>
                    </a:lnTo>
                    <a:lnTo>
                      <a:pt x="89" y="43"/>
                    </a:lnTo>
                    <a:lnTo>
                      <a:pt x="93" y="43"/>
                    </a:lnTo>
                    <a:lnTo>
                      <a:pt x="97" y="41"/>
                    </a:lnTo>
                    <a:lnTo>
                      <a:pt x="99" y="39"/>
                    </a:lnTo>
                    <a:lnTo>
                      <a:pt x="101" y="36"/>
                    </a:lnTo>
                    <a:lnTo>
                      <a:pt x="102" y="33"/>
                    </a:lnTo>
                    <a:lnTo>
                      <a:pt x="103" y="29"/>
                    </a:lnTo>
                    <a:lnTo>
                      <a:pt x="102" y="26"/>
                    </a:lnTo>
                    <a:lnTo>
                      <a:pt x="101" y="23"/>
                    </a:lnTo>
                    <a:lnTo>
                      <a:pt x="98" y="19"/>
                    </a:lnTo>
                    <a:lnTo>
                      <a:pt x="93" y="16"/>
                    </a:lnTo>
                    <a:lnTo>
                      <a:pt x="88" y="12"/>
                    </a:lnTo>
                    <a:lnTo>
                      <a:pt x="83" y="8"/>
                    </a:lnTo>
                    <a:lnTo>
                      <a:pt x="75" y="5"/>
                    </a:lnTo>
                    <a:lnTo>
                      <a:pt x="68" y="3"/>
                    </a:lnTo>
                    <a:lnTo>
                      <a:pt x="59" y="1"/>
                    </a:lnTo>
                    <a:lnTo>
                      <a:pt x="51" y="0"/>
                    </a:lnTo>
                    <a:lnTo>
                      <a:pt x="43" y="1"/>
                    </a:lnTo>
                    <a:lnTo>
                      <a:pt x="35" y="2"/>
                    </a:lnTo>
                    <a:lnTo>
                      <a:pt x="28" y="3"/>
                    </a:lnTo>
                    <a:lnTo>
                      <a:pt x="21" y="6"/>
                    </a:lnTo>
                    <a:lnTo>
                      <a:pt x="15" y="8"/>
                    </a:lnTo>
                    <a:lnTo>
                      <a:pt x="10" y="11"/>
                    </a:lnTo>
                    <a:lnTo>
                      <a:pt x="4" y="13"/>
                    </a:lnTo>
                    <a:lnTo>
                      <a:pt x="1" y="14"/>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70" name="Freeform 441"/>
              <p:cNvSpPr>
                <a:spLocks noChangeArrowheads="1"/>
              </p:cNvSpPr>
              <p:nvPr/>
            </p:nvSpPr>
            <p:spPr bwMode="auto">
              <a:xfrm>
                <a:off x="3050" y="4050"/>
                <a:ext cx="27" cy="40"/>
              </a:xfrm>
              <a:custGeom>
                <a:avLst/>
                <a:gdLst>
                  <a:gd name="T0" fmla="*/ 909 w 31"/>
                  <a:gd name="T1" fmla="*/ 6424 h 41"/>
                  <a:gd name="T2" fmla="*/ 788 w 31"/>
                  <a:gd name="T3" fmla="*/ 6192 h 41"/>
                  <a:gd name="T4" fmla="*/ 613 w 31"/>
                  <a:gd name="T5" fmla="*/ 5587 h 41"/>
                  <a:gd name="T6" fmla="*/ 478 w 31"/>
                  <a:gd name="T7" fmla="*/ 4665 h 41"/>
                  <a:gd name="T8" fmla="*/ 397 w 31"/>
                  <a:gd name="T9" fmla="*/ 3412 h 41"/>
                  <a:gd name="T10" fmla="*/ 327 w 31"/>
                  <a:gd name="T11" fmla="*/ 2573 h 41"/>
                  <a:gd name="T12" fmla="*/ 272 w 31"/>
                  <a:gd name="T13" fmla="*/ 1802 h 41"/>
                  <a:gd name="T14" fmla="*/ 272 w 31"/>
                  <a:gd name="T15" fmla="*/ 1688 h 41"/>
                  <a:gd name="T16" fmla="*/ 3 w 31"/>
                  <a:gd name="T17" fmla="*/ 1951 h 41"/>
                  <a:gd name="T18" fmla="*/ 3 w 31"/>
                  <a:gd name="T19" fmla="*/ 0 h 41"/>
                  <a:gd name="T20" fmla="*/ 0 w 31"/>
                  <a:gd name="T21" fmla="*/ 74 h 41"/>
                  <a:gd name="T22" fmla="*/ 0 w 31"/>
                  <a:gd name="T23" fmla="*/ 2229 h 41"/>
                  <a:gd name="T24" fmla="*/ 2 w 31"/>
                  <a:gd name="T25" fmla="*/ 3412 h 41"/>
                  <a:gd name="T26" fmla="*/ 3 w 31"/>
                  <a:gd name="T27" fmla="*/ 4665 h 41"/>
                  <a:gd name="T28" fmla="*/ 327 w 31"/>
                  <a:gd name="T29" fmla="*/ 5993 h 41"/>
                  <a:gd name="T30" fmla="*/ 449 w 31"/>
                  <a:gd name="T31" fmla="*/ 7107 h 41"/>
                  <a:gd name="T32" fmla="*/ 696 w 31"/>
                  <a:gd name="T33" fmla="*/ 7944 h 41"/>
                  <a:gd name="T34" fmla="*/ 894 w 31"/>
                  <a:gd name="T35" fmla="*/ 8536 h 41"/>
                  <a:gd name="T36" fmla="*/ 909 w 31"/>
                  <a:gd name="T37" fmla="*/ 6424 h 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1"/>
                  <a:gd name="T58" fmla="*/ 0 h 41"/>
                  <a:gd name="T59" fmla="*/ 31 w 31"/>
                  <a:gd name="T60" fmla="*/ 41 h 4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1" h="41">
                    <a:moveTo>
                      <a:pt x="31" y="31"/>
                    </a:moveTo>
                    <a:lnTo>
                      <a:pt x="26" y="30"/>
                    </a:lnTo>
                    <a:lnTo>
                      <a:pt x="21" y="27"/>
                    </a:lnTo>
                    <a:lnTo>
                      <a:pt x="17" y="22"/>
                    </a:lnTo>
                    <a:lnTo>
                      <a:pt x="14" y="17"/>
                    </a:lnTo>
                    <a:lnTo>
                      <a:pt x="11" y="13"/>
                    </a:lnTo>
                    <a:lnTo>
                      <a:pt x="8" y="8"/>
                    </a:lnTo>
                    <a:lnTo>
                      <a:pt x="8" y="7"/>
                    </a:lnTo>
                    <a:lnTo>
                      <a:pt x="6" y="9"/>
                    </a:lnTo>
                    <a:lnTo>
                      <a:pt x="4" y="0"/>
                    </a:lnTo>
                    <a:lnTo>
                      <a:pt x="0" y="6"/>
                    </a:lnTo>
                    <a:lnTo>
                      <a:pt x="0" y="11"/>
                    </a:lnTo>
                    <a:lnTo>
                      <a:pt x="2" y="17"/>
                    </a:lnTo>
                    <a:lnTo>
                      <a:pt x="6" y="22"/>
                    </a:lnTo>
                    <a:lnTo>
                      <a:pt x="11" y="29"/>
                    </a:lnTo>
                    <a:lnTo>
                      <a:pt x="16" y="34"/>
                    </a:lnTo>
                    <a:lnTo>
                      <a:pt x="23" y="38"/>
                    </a:lnTo>
                    <a:lnTo>
                      <a:pt x="30" y="41"/>
                    </a:lnTo>
                    <a:lnTo>
                      <a:pt x="31" y="3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71" name="Freeform 442"/>
              <p:cNvSpPr>
                <a:spLocks noChangeArrowheads="1"/>
              </p:cNvSpPr>
              <p:nvPr/>
            </p:nvSpPr>
            <p:spPr bwMode="auto">
              <a:xfrm>
                <a:off x="3082" y="4085"/>
                <a:ext cx="50" cy="6"/>
              </a:xfrm>
              <a:custGeom>
                <a:avLst/>
                <a:gdLst>
                  <a:gd name="T0" fmla="*/ 220 w 63"/>
                  <a:gd name="T1" fmla="*/ 0 h 11"/>
                  <a:gd name="T2" fmla="*/ 199 w 63"/>
                  <a:gd name="T3" fmla="*/ 0 h 11"/>
                  <a:gd name="T4" fmla="*/ 167 w 63"/>
                  <a:gd name="T5" fmla="*/ 1 h 11"/>
                  <a:gd name="T6" fmla="*/ 146 w 63"/>
                  <a:gd name="T7" fmla="*/ 1 h 11"/>
                  <a:gd name="T8" fmla="*/ 109 w 63"/>
                  <a:gd name="T9" fmla="*/ 1 h 11"/>
                  <a:gd name="T10" fmla="*/ 87 w 63"/>
                  <a:gd name="T11" fmla="*/ 1 h 11"/>
                  <a:gd name="T12" fmla="*/ 56 w 63"/>
                  <a:gd name="T13" fmla="*/ 1 h 11"/>
                  <a:gd name="T14" fmla="*/ 32 w 63"/>
                  <a:gd name="T15" fmla="*/ 1 h 11"/>
                  <a:gd name="T16" fmla="*/ 1 w 63"/>
                  <a:gd name="T17" fmla="*/ 1 h 11"/>
                  <a:gd name="T18" fmla="*/ 0 w 63"/>
                  <a:gd name="T19" fmla="*/ 92 h 11"/>
                  <a:gd name="T20" fmla="*/ 32 w 63"/>
                  <a:gd name="T21" fmla="*/ 92 h 11"/>
                  <a:gd name="T22" fmla="*/ 56 w 63"/>
                  <a:gd name="T23" fmla="*/ 92 h 11"/>
                  <a:gd name="T24" fmla="*/ 87 w 63"/>
                  <a:gd name="T25" fmla="*/ 92 h 11"/>
                  <a:gd name="T26" fmla="*/ 109 w 63"/>
                  <a:gd name="T27" fmla="*/ 92 h 11"/>
                  <a:gd name="T28" fmla="*/ 146 w 63"/>
                  <a:gd name="T29" fmla="*/ 85 h 11"/>
                  <a:gd name="T30" fmla="*/ 168 w 63"/>
                  <a:gd name="T31" fmla="*/ 85 h 11"/>
                  <a:gd name="T32" fmla="*/ 202 w 63"/>
                  <a:gd name="T33" fmla="*/ 85 h 11"/>
                  <a:gd name="T34" fmla="*/ 220 w 63"/>
                  <a:gd name="T35" fmla="*/ 77 h 11"/>
                  <a:gd name="T36" fmla="*/ 220 w 63"/>
                  <a:gd name="T37" fmla="*/ 0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
                  <a:gd name="T58" fmla="*/ 0 h 11"/>
                  <a:gd name="T59" fmla="*/ 63 w 63"/>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 h="11">
                    <a:moveTo>
                      <a:pt x="63" y="0"/>
                    </a:moveTo>
                    <a:lnTo>
                      <a:pt x="56" y="0"/>
                    </a:lnTo>
                    <a:lnTo>
                      <a:pt x="48" y="1"/>
                    </a:lnTo>
                    <a:lnTo>
                      <a:pt x="41" y="1"/>
                    </a:lnTo>
                    <a:lnTo>
                      <a:pt x="32" y="2"/>
                    </a:lnTo>
                    <a:lnTo>
                      <a:pt x="24" y="2"/>
                    </a:lnTo>
                    <a:lnTo>
                      <a:pt x="17" y="2"/>
                    </a:lnTo>
                    <a:lnTo>
                      <a:pt x="8" y="2"/>
                    </a:lnTo>
                    <a:lnTo>
                      <a:pt x="1" y="1"/>
                    </a:lnTo>
                    <a:lnTo>
                      <a:pt x="0" y="11"/>
                    </a:lnTo>
                    <a:lnTo>
                      <a:pt x="8" y="11"/>
                    </a:lnTo>
                    <a:lnTo>
                      <a:pt x="17" y="11"/>
                    </a:lnTo>
                    <a:lnTo>
                      <a:pt x="24" y="11"/>
                    </a:lnTo>
                    <a:lnTo>
                      <a:pt x="32" y="11"/>
                    </a:lnTo>
                    <a:lnTo>
                      <a:pt x="41" y="10"/>
                    </a:lnTo>
                    <a:lnTo>
                      <a:pt x="49" y="10"/>
                    </a:lnTo>
                    <a:lnTo>
                      <a:pt x="57" y="10"/>
                    </a:lnTo>
                    <a:lnTo>
                      <a:pt x="63" y="9"/>
                    </a:lnTo>
                    <a:lnTo>
                      <a:pt x="63"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72" name="Freeform 443"/>
              <p:cNvSpPr>
                <a:spLocks noChangeArrowheads="1"/>
              </p:cNvSpPr>
              <p:nvPr/>
            </p:nvSpPr>
            <p:spPr bwMode="auto">
              <a:xfrm>
                <a:off x="3148" y="4063"/>
                <a:ext cx="13" cy="27"/>
              </a:xfrm>
              <a:custGeom>
                <a:avLst/>
                <a:gdLst>
                  <a:gd name="T0" fmla="*/ 1 w 18"/>
                  <a:gd name="T1" fmla="*/ 64 h 29"/>
                  <a:gd name="T2" fmla="*/ 52 w 18"/>
                  <a:gd name="T3" fmla="*/ 1350 h 29"/>
                  <a:gd name="T4" fmla="*/ 52 w 18"/>
                  <a:gd name="T5" fmla="*/ 1545 h 29"/>
                  <a:gd name="T6" fmla="*/ 52 w 18"/>
                  <a:gd name="T7" fmla="*/ 1760 h 29"/>
                  <a:gd name="T8" fmla="*/ 1 w 18"/>
                  <a:gd name="T9" fmla="*/ 2149 h 29"/>
                  <a:gd name="T10" fmla="*/ 1 w 18"/>
                  <a:gd name="T11" fmla="*/ 2464 h 29"/>
                  <a:gd name="T12" fmla="*/ 1 w 18"/>
                  <a:gd name="T13" fmla="*/ 2808 h 29"/>
                  <a:gd name="T14" fmla="*/ 1 w 18"/>
                  <a:gd name="T15" fmla="*/ 3008 h 29"/>
                  <a:gd name="T16" fmla="*/ 0 w 18"/>
                  <a:gd name="T17" fmla="*/ 3008 h 29"/>
                  <a:gd name="T18" fmla="*/ 0 w 18"/>
                  <a:gd name="T19" fmla="*/ 4466 h 29"/>
                  <a:gd name="T20" fmla="*/ 1 w 18"/>
                  <a:gd name="T21" fmla="*/ 4466 h 29"/>
                  <a:gd name="T22" fmla="*/ 56 w 18"/>
                  <a:gd name="T23" fmla="*/ 4192 h 29"/>
                  <a:gd name="T24" fmla="*/ 65 w 18"/>
                  <a:gd name="T25" fmla="*/ 3664 h 29"/>
                  <a:gd name="T26" fmla="*/ 76 w 18"/>
                  <a:gd name="T27" fmla="*/ 2808 h 29"/>
                  <a:gd name="T28" fmla="*/ 81 w 18"/>
                  <a:gd name="T29" fmla="*/ 2149 h 29"/>
                  <a:gd name="T30" fmla="*/ 85 w 18"/>
                  <a:gd name="T31" fmla="*/ 1545 h 29"/>
                  <a:gd name="T32" fmla="*/ 81 w 18"/>
                  <a:gd name="T33" fmla="*/ 64 h 29"/>
                  <a:gd name="T34" fmla="*/ 72 w 18"/>
                  <a:gd name="T35" fmla="*/ 0 h 29"/>
                  <a:gd name="T36" fmla="*/ 1 w 18"/>
                  <a:gd name="T37" fmla="*/ 64 h 2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29"/>
                  <a:gd name="T59" fmla="*/ 18 w 18"/>
                  <a:gd name="T60" fmla="*/ 29 h 2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29">
                    <a:moveTo>
                      <a:pt x="8" y="6"/>
                    </a:moveTo>
                    <a:lnTo>
                      <a:pt x="9" y="8"/>
                    </a:lnTo>
                    <a:lnTo>
                      <a:pt x="9" y="10"/>
                    </a:lnTo>
                    <a:lnTo>
                      <a:pt x="9" y="12"/>
                    </a:lnTo>
                    <a:lnTo>
                      <a:pt x="8" y="15"/>
                    </a:lnTo>
                    <a:lnTo>
                      <a:pt x="6" y="17"/>
                    </a:lnTo>
                    <a:lnTo>
                      <a:pt x="4" y="19"/>
                    </a:lnTo>
                    <a:lnTo>
                      <a:pt x="2" y="20"/>
                    </a:lnTo>
                    <a:lnTo>
                      <a:pt x="0" y="20"/>
                    </a:lnTo>
                    <a:lnTo>
                      <a:pt x="0" y="29"/>
                    </a:lnTo>
                    <a:lnTo>
                      <a:pt x="5" y="29"/>
                    </a:lnTo>
                    <a:lnTo>
                      <a:pt x="10" y="27"/>
                    </a:lnTo>
                    <a:lnTo>
                      <a:pt x="13" y="23"/>
                    </a:lnTo>
                    <a:lnTo>
                      <a:pt x="16" y="19"/>
                    </a:lnTo>
                    <a:lnTo>
                      <a:pt x="17" y="15"/>
                    </a:lnTo>
                    <a:lnTo>
                      <a:pt x="18" y="10"/>
                    </a:lnTo>
                    <a:lnTo>
                      <a:pt x="17" y="6"/>
                    </a:lnTo>
                    <a:lnTo>
                      <a:pt x="15" y="0"/>
                    </a:lnTo>
                    <a:lnTo>
                      <a:pt x="8" y="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73" name="Freeform 444"/>
              <p:cNvSpPr>
                <a:spLocks noChangeArrowheads="1"/>
              </p:cNvSpPr>
              <p:nvPr/>
            </p:nvSpPr>
            <p:spPr bwMode="auto">
              <a:xfrm>
                <a:off x="3119" y="4036"/>
                <a:ext cx="39" cy="40"/>
              </a:xfrm>
              <a:custGeom>
                <a:avLst/>
                <a:gdLst>
                  <a:gd name="T0" fmla="*/ 0 w 53"/>
                  <a:gd name="T1" fmla="*/ 1142812 h 30"/>
                  <a:gd name="T2" fmla="*/ 1 w 53"/>
                  <a:gd name="T3" fmla="*/ 1142812 h 30"/>
                  <a:gd name="T4" fmla="*/ 15 w 53"/>
                  <a:gd name="T5" fmla="*/ 1379024 h 30"/>
                  <a:gd name="T6" fmla="*/ 23 w 53"/>
                  <a:gd name="T7" fmla="*/ 1671596 h 30"/>
                  <a:gd name="T8" fmla="*/ 29 w 53"/>
                  <a:gd name="T9" fmla="*/ 2087681 h 30"/>
                  <a:gd name="T10" fmla="*/ 35 w 53"/>
                  <a:gd name="T11" fmla="*/ 2443200 h 30"/>
                  <a:gd name="T12" fmla="*/ 40 w 53"/>
                  <a:gd name="T13" fmla="*/ 2772273 h 30"/>
                  <a:gd name="T14" fmla="*/ 43 w 53"/>
                  <a:gd name="T15" fmla="*/ 3254256 h 30"/>
                  <a:gd name="T16" fmla="*/ 46 w 53"/>
                  <a:gd name="T17" fmla="*/ 3413108 h 30"/>
                  <a:gd name="T18" fmla="*/ 52 w 53"/>
                  <a:gd name="T19" fmla="*/ 2772273 h 30"/>
                  <a:gd name="T20" fmla="*/ 50 w 53"/>
                  <a:gd name="T21" fmla="*/ 2443200 h 30"/>
                  <a:gd name="T22" fmla="*/ 46 w 53"/>
                  <a:gd name="T23" fmla="*/ 2019148 h 30"/>
                  <a:gd name="T24" fmla="*/ 39 w 53"/>
                  <a:gd name="T25" fmla="*/ 1518580 h 30"/>
                  <a:gd name="T26" fmla="*/ 33 w 53"/>
                  <a:gd name="T27" fmla="*/ 1037132 h 30"/>
                  <a:gd name="T28" fmla="*/ 26 w 53"/>
                  <a:gd name="T29" fmla="*/ 778527 h 30"/>
                  <a:gd name="T30" fmla="*/ 18 w 53"/>
                  <a:gd name="T31" fmla="*/ 769 h 30"/>
                  <a:gd name="T32" fmla="*/ 11 w 53"/>
                  <a:gd name="T33" fmla="*/ 27 h 30"/>
                  <a:gd name="T34" fmla="*/ 0 w 53"/>
                  <a:gd name="T35" fmla="*/ 0 h 30"/>
                  <a:gd name="T36" fmla="*/ 0 w 53"/>
                  <a:gd name="T37" fmla="*/ 1142812 h 3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30"/>
                  <a:gd name="T59" fmla="*/ 53 w 53"/>
                  <a:gd name="T60" fmla="*/ 30 h 3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30">
                    <a:moveTo>
                      <a:pt x="0" y="10"/>
                    </a:moveTo>
                    <a:lnTo>
                      <a:pt x="7" y="10"/>
                    </a:lnTo>
                    <a:lnTo>
                      <a:pt x="16" y="12"/>
                    </a:lnTo>
                    <a:lnTo>
                      <a:pt x="23" y="14"/>
                    </a:lnTo>
                    <a:lnTo>
                      <a:pt x="30" y="18"/>
                    </a:lnTo>
                    <a:lnTo>
                      <a:pt x="35" y="21"/>
                    </a:lnTo>
                    <a:lnTo>
                      <a:pt x="40" y="24"/>
                    </a:lnTo>
                    <a:lnTo>
                      <a:pt x="43" y="28"/>
                    </a:lnTo>
                    <a:lnTo>
                      <a:pt x="46" y="30"/>
                    </a:lnTo>
                    <a:lnTo>
                      <a:pt x="53" y="24"/>
                    </a:lnTo>
                    <a:lnTo>
                      <a:pt x="50" y="21"/>
                    </a:lnTo>
                    <a:lnTo>
                      <a:pt x="46" y="17"/>
                    </a:lnTo>
                    <a:lnTo>
                      <a:pt x="39" y="13"/>
                    </a:lnTo>
                    <a:lnTo>
                      <a:pt x="33" y="9"/>
                    </a:lnTo>
                    <a:lnTo>
                      <a:pt x="26" y="6"/>
                    </a:lnTo>
                    <a:lnTo>
                      <a:pt x="18" y="3"/>
                    </a:lnTo>
                    <a:lnTo>
                      <a:pt x="10" y="1"/>
                    </a:lnTo>
                    <a:lnTo>
                      <a:pt x="0" y="0"/>
                    </a:lnTo>
                    <a:lnTo>
                      <a:pt x="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74" name="Freeform 445"/>
              <p:cNvSpPr>
                <a:spLocks noChangeArrowheads="1"/>
              </p:cNvSpPr>
              <p:nvPr/>
            </p:nvSpPr>
            <p:spPr bwMode="auto">
              <a:xfrm>
                <a:off x="3054" y="4036"/>
                <a:ext cx="48" cy="31"/>
              </a:xfrm>
              <a:custGeom>
                <a:avLst/>
                <a:gdLst>
                  <a:gd name="T0" fmla="*/ 2 w 51"/>
                  <a:gd name="T1" fmla="*/ 1186041 h 23"/>
                  <a:gd name="T2" fmla="*/ 7 w 51"/>
                  <a:gd name="T3" fmla="*/ 1109255 h 23"/>
                  <a:gd name="T4" fmla="*/ 378 w 51"/>
                  <a:gd name="T5" fmla="*/ 1020277 h 23"/>
                  <a:gd name="T6" fmla="*/ 504 w 51"/>
                  <a:gd name="T7" fmla="*/ 938614 h 23"/>
                  <a:gd name="T8" fmla="*/ 710 w 51"/>
                  <a:gd name="T9" fmla="*/ 794425 h 23"/>
                  <a:gd name="T10" fmla="*/ 999 w 51"/>
                  <a:gd name="T11" fmla="*/ 618780 h 23"/>
                  <a:gd name="T12" fmla="*/ 1185 w 51"/>
                  <a:gd name="T13" fmla="*/ 523300 h 23"/>
                  <a:gd name="T14" fmla="*/ 1489 w 51"/>
                  <a:gd name="T15" fmla="*/ 481309 h 23"/>
                  <a:gd name="T16" fmla="*/ 1724 w 51"/>
                  <a:gd name="T17" fmla="*/ 481309 h 23"/>
                  <a:gd name="T18" fmla="*/ 1724 w 51"/>
                  <a:gd name="T19" fmla="*/ 0 h 23"/>
                  <a:gd name="T20" fmla="*/ 1487 w 51"/>
                  <a:gd name="T21" fmla="*/ 27 h 23"/>
                  <a:gd name="T22" fmla="*/ 1120 w 51"/>
                  <a:gd name="T23" fmla="*/ 879 h 23"/>
                  <a:gd name="T24" fmla="*/ 942 w 51"/>
                  <a:gd name="T25" fmla="*/ 1263 h 23"/>
                  <a:gd name="T26" fmla="*/ 597 w 51"/>
                  <a:gd name="T27" fmla="*/ 374644 h 23"/>
                  <a:gd name="T28" fmla="*/ 424 w 51"/>
                  <a:gd name="T29" fmla="*/ 443083 h 23"/>
                  <a:gd name="T30" fmla="*/ 8 w 51"/>
                  <a:gd name="T31" fmla="*/ 523300 h 23"/>
                  <a:gd name="T32" fmla="*/ 3 w 51"/>
                  <a:gd name="T33" fmla="*/ 618780 h 23"/>
                  <a:gd name="T34" fmla="*/ 0 w 51"/>
                  <a:gd name="T35" fmla="*/ 672538 h 23"/>
                  <a:gd name="T36" fmla="*/ 2 w 51"/>
                  <a:gd name="T37" fmla="*/ 1186041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1"/>
                  <a:gd name="T58" fmla="*/ 0 h 23"/>
                  <a:gd name="T59" fmla="*/ 51 w 51"/>
                  <a:gd name="T60" fmla="*/ 23 h 2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1" h="23">
                    <a:moveTo>
                      <a:pt x="2" y="23"/>
                    </a:moveTo>
                    <a:lnTo>
                      <a:pt x="7" y="22"/>
                    </a:lnTo>
                    <a:lnTo>
                      <a:pt x="11" y="20"/>
                    </a:lnTo>
                    <a:lnTo>
                      <a:pt x="16" y="18"/>
                    </a:lnTo>
                    <a:lnTo>
                      <a:pt x="22" y="16"/>
                    </a:lnTo>
                    <a:lnTo>
                      <a:pt x="29" y="13"/>
                    </a:lnTo>
                    <a:lnTo>
                      <a:pt x="36" y="11"/>
                    </a:lnTo>
                    <a:lnTo>
                      <a:pt x="44" y="10"/>
                    </a:lnTo>
                    <a:lnTo>
                      <a:pt x="51" y="10"/>
                    </a:lnTo>
                    <a:lnTo>
                      <a:pt x="51" y="0"/>
                    </a:lnTo>
                    <a:lnTo>
                      <a:pt x="43" y="1"/>
                    </a:lnTo>
                    <a:lnTo>
                      <a:pt x="34" y="2"/>
                    </a:lnTo>
                    <a:lnTo>
                      <a:pt x="27" y="3"/>
                    </a:lnTo>
                    <a:lnTo>
                      <a:pt x="19" y="7"/>
                    </a:lnTo>
                    <a:lnTo>
                      <a:pt x="13" y="9"/>
                    </a:lnTo>
                    <a:lnTo>
                      <a:pt x="8" y="11"/>
                    </a:lnTo>
                    <a:lnTo>
                      <a:pt x="3" y="13"/>
                    </a:lnTo>
                    <a:lnTo>
                      <a:pt x="0" y="14"/>
                    </a:lnTo>
                    <a:lnTo>
                      <a:pt x="2" y="2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75" name="Freeform 446"/>
              <p:cNvSpPr>
                <a:spLocks noChangeArrowheads="1"/>
              </p:cNvSpPr>
              <p:nvPr/>
            </p:nvSpPr>
            <p:spPr bwMode="auto">
              <a:xfrm>
                <a:off x="2629" y="4012"/>
                <a:ext cx="98" cy="51"/>
              </a:xfrm>
              <a:custGeom>
                <a:avLst/>
                <a:gdLst>
                  <a:gd name="T0" fmla="*/ 3 w 108"/>
                  <a:gd name="T1" fmla="*/ 138689 h 41"/>
                  <a:gd name="T2" fmla="*/ 2 w 108"/>
                  <a:gd name="T3" fmla="*/ 129479 h 41"/>
                  <a:gd name="T4" fmla="*/ 1 w 108"/>
                  <a:gd name="T5" fmla="*/ 120498 h 41"/>
                  <a:gd name="T6" fmla="*/ 0 w 108"/>
                  <a:gd name="T7" fmla="*/ 112175 h 41"/>
                  <a:gd name="T8" fmla="*/ 1 w 108"/>
                  <a:gd name="T9" fmla="*/ 104953 h 41"/>
                  <a:gd name="T10" fmla="*/ 3 w 108"/>
                  <a:gd name="T11" fmla="*/ 79100 h 41"/>
                  <a:gd name="T12" fmla="*/ 5 w 108"/>
                  <a:gd name="T13" fmla="*/ 64188 h 41"/>
                  <a:gd name="T14" fmla="*/ 227 w 108"/>
                  <a:gd name="T15" fmla="*/ 51893 h 41"/>
                  <a:gd name="T16" fmla="*/ 351 w 108"/>
                  <a:gd name="T17" fmla="*/ 337 h 41"/>
                  <a:gd name="T18" fmla="*/ 536 w 108"/>
                  <a:gd name="T19" fmla="*/ 158 h 41"/>
                  <a:gd name="T20" fmla="*/ 701 w 108"/>
                  <a:gd name="T21" fmla="*/ 0 h 41"/>
                  <a:gd name="T22" fmla="*/ 854 w 108"/>
                  <a:gd name="T23" fmla="*/ 0 h 41"/>
                  <a:gd name="T24" fmla="*/ 1032 w 108"/>
                  <a:gd name="T25" fmla="*/ 0 h 41"/>
                  <a:gd name="T26" fmla="*/ 1213 w 108"/>
                  <a:gd name="T27" fmla="*/ 1 h 41"/>
                  <a:gd name="T28" fmla="*/ 1356 w 108"/>
                  <a:gd name="T29" fmla="*/ 208 h 41"/>
                  <a:gd name="T30" fmla="*/ 1537 w 108"/>
                  <a:gd name="T31" fmla="*/ 51893 h 41"/>
                  <a:gd name="T32" fmla="*/ 1658 w 108"/>
                  <a:gd name="T33" fmla="*/ 73311 h 41"/>
                  <a:gd name="T34" fmla="*/ 1712 w 108"/>
                  <a:gd name="T35" fmla="*/ 97888 h 41"/>
                  <a:gd name="T36" fmla="*/ 1769 w 108"/>
                  <a:gd name="T37" fmla="*/ 129479 h 41"/>
                  <a:gd name="T38" fmla="*/ 1824 w 108"/>
                  <a:gd name="T39" fmla="*/ 153964 h 41"/>
                  <a:gd name="T40" fmla="*/ 1856 w 108"/>
                  <a:gd name="T41" fmla="*/ 184265 h 41"/>
                  <a:gd name="T42" fmla="*/ 1856 w 108"/>
                  <a:gd name="T43" fmla="*/ 203917 h 41"/>
                  <a:gd name="T44" fmla="*/ 1816 w 108"/>
                  <a:gd name="T45" fmla="*/ 218534 h 41"/>
                  <a:gd name="T46" fmla="*/ 1690 w 108"/>
                  <a:gd name="T47" fmla="*/ 244327 h 41"/>
                  <a:gd name="T48" fmla="*/ 1587 w 108"/>
                  <a:gd name="T49" fmla="*/ 254112 h 41"/>
                  <a:gd name="T50" fmla="*/ 1444 w 108"/>
                  <a:gd name="T51" fmla="*/ 262526 h 41"/>
                  <a:gd name="T52" fmla="*/ 1274 w 108"/>
                  <a:gd name="T53" fmla="*/ 262526 h 41"/>
                  <a:gd name="T54" fmla="*/ 1140 w 108"/>
                  <a:gd name="T55" fmla="*/ 262526 h 41"/>
                  <a:gd name="T56" fmla="*/ 974 w 108"/>
                  <a:gd name="T57" fmla="*/ 252031 h 41"/>
                  <a:gd name="T58" fmla="*/ 854 w 108"/>
                  <a:gd name="T59" fmla="*/ 234155 h 41"/>
                  <a:gd name="T60" fmla="*/ 707 w 108"/>
                  <a:gd name="T61" fmla="*/ 212610 h 41"/>
                  <a:gd name="T62" fmla="*/ 571 w 108"/>
                  <a:gd name="T63" fmla="*/ 197598 h 41"/>
                  <a:gd name="T64" fmla="*/ 443 w 108"/>
                  <a:gd name="T65" fmla="*/ 184265 h 41"/>
                  <a:gd name="T66" fmla="*/ 289 w 108"/>
                  <a:gd name="T67" fmla="*/ 171817 h 41"/>
                  <a:gd name="T68" fmla="*/ 199 w 108"/>
                  <a:gd name="T69" fmla="*/ 153964 h 41"/>
                  <a:gd name="T70" fmla="*/ 5 w 108"/>
                  <a:gd name="T71" fmla="*/ 149209 h 41"/>
                  <a:gd name="T72" fmla="*/ 3 w 108"/>
                  <a:gd name="T73" fmla="*/ 138689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41"/>
                  <a:gd name="T113" fmla="*/ 108 w 108"/>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41">
                    <a:moveTo>
                      <a:pt x="3" y="21"/>
                    </a:moveTo>
                    <a:lnTo>
                      <a:pt x="2" y="20"/>
                    </a:lnTo>
                    <a:lnTo>
                      <a:pt x="1" y="19"/>
                    </a:lnTo>
                    <a:lnTo>
                      <a:pt x="0" y="18"/>
                    </a:lnTo>
                    <a:lnTo>
                      <a:pt x="1" y="17"/>
                    </a:lnTo>
                    <a:lnTo>
                      <a:pt x="3" y="13"/>
                    </a:lnTo>
                    <a:lnTo>
                      <a:pt x="7" y="10"/>
                    </a:lnTo>
                    <a:lnTo>
                      <a:pt x="14" y="7"/>
                    </a:lnTo>
                    <a:lnTo>
                      <a:pt x="21" y="5"/>
                    </a:lnTo>
                    <a:lnTo>
                      <a:pt x="31" y="2"/>
                    </a:lnTo>
                    <a:lnTo>
                      <a:pt x="40" y="0"/>
                    </a:lnTo>
                    <a:lnTo>
                      <a:pt x="50" y="0"/>
                    </a:lnTo>
                    <a:lnTo>
                      <a:pt x="60" y="0"/>
                    </a:lnTo>
                    <a:lnTo>
                      <a:pt x="70" y="1"/>
                    </a:lnTo>
                    <a:lnTo>
                      <a:pt x="79" y="3"/>
                    </a:lnTo>
                    <a:lnTo>
                      <a:pt x="89" y="7"/>
                    </a:lnTo>
                    <a:lnTo>
                      <a:pt x="96" y="12"/>
                    </a:lnTo>
                    <a:lnTo>
                      <a:pt x="100" y="16"/>
                    </a:lnTo>
                    <a:lnTo>
                      <a:pt x="103" y="20"/>
                    </a:lnTo>
                    <a:lnTo>
                      <a:pt x="106" y="24"/>
                    </a:lnTo>
                    <a:lnTo>
                      <a:pt x="108" y="29"/>
                    </a:lnTo>
                    <a:lnTo>
                      <a:pt x="108" y="32"/>
                    </a:lnTo>
                    <a:lnTo>
                      <a:pt x="105" y="34"/>
                    </a:lnTo>
                    <a:lnTo>
                      <a:pt x="98" y="38"/>
                    </a:lnTo>
                    <a:lnTo>
                      <a:pt x="92" y="40"/>
                    </a:lnTo>
                    <a:lnTo>
                      <a:pt x="84" y="41"/>
                    </a:lnTo>
                    <a:lnTo>
                      <a:pt x="74" y="41"/>
                    </a:lnTo>
                    <a:lnTo>
                      <a:pt x="66" y="41"/>
                    </a:lnTo>
                    <a:lnTo>
                      <a:pt x="57" y="39"/>
                    </a:lnTo>
                    <a:lnTo>
                      <a:pt x="50" y="36"/>
                    </a:lnTo>
                    <a:lnTo>
                      <a:pt x="41" y="33"/>
                    </a:lnTo>
                    <a:lnTo>
                      <a:pt x="33" y="31"/>
                    </a:lnTo>
                    <a:lnTo>
                      <a:pt x="25" y="29"/>
                    </a:lnTo>
                    <a:lnTo>
                      <a:pt x="18" y="27"/>
                    </a:lnTo>
                    <a:lnTo>
                      <a:pt x="12" y="24"/>
                    </a:lnTo>
                    <a:lnTo>
                      <a:pt x="6" y="23"/>
                    </a:lnTo>
                    <a:lnTo>
                      <a:pt x="3" y="21"/>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76" name="Freeform 447"/>
              <p:cNvSpPr>
                <a:spLocks noChangeArrowheads="1"/>
              </p:cNvSpPr>
              <p:nvPr/>
            </p:nvSpPr>
            <p:spPr bwMode="auto">
              <a:xfrm>
                <a:off x="2626" y="4007"/>
                <a:ext cx="104" cy="33"/>
              </a:xfrm>
              <a:custGeom>
                <a:avLst/>
                <a:gdLst>
                  <a:gd name="T0" fmla="*/ 1141 w 116"/>
                  <a:gd name="T1" fmla="*/ 6271 h 35"/>
                  <a:gd name="T2" fmla="*/ 1131 w 116"/>
                  <a:gd name="T3" fmla="*/ 5148 h 35"/>
                  <a:gd name="T4" fmla="*/ 1096 w 116"/>
                  <a:gd name="T5" fmla="*/ 4157 h 35"/>
                  <a:gd name="T6" fmla="*/ 1070 w 116"/>
                  <a:gd name="T7" fmla="*/ 3411 h 35"/>
                  <a:gd name="T8" fmla="*/ 1016 w 116"/>
                  <a:gd name="T9" fmla="*/ 2456 h 35"/>
                  <a:gd name="T10" fmla="*/ 949 w 116"/>
                  <a:gd name="T11" fmla="*/ 1500 h 35"/>
                  <a:gd name="T12" fmla="*/ 843 w 116"/>
                  <a:gd name="T13" fmla="*/ 3 h 35"/>
                  <a:gd name="T14" fmla="*/ 752 w 116"/>
                  <a:gd name="T15" fmla="*/ 1 h 35"/>
                  <a:gd name="T16" fmla="*/ 631 w 116"/>
                  <a:gd name="T17" fmla="*/ 0 h 35"/>
                  <a:gd name="T18" fmla="*/ 531 w 116"/>
                  <a:gd name="T19" fmla="*/ 0 h 35"/>
                  <a:gd name="T20" fmla="*/ 429 w 116"/>
                  <a:gd name="T21" fmla="*/ 0 h 35"/>
                  <a:gd name="T22" fmla="*/ 330 w 116"/>
                  <a:gd name="T23" fmla="*/ 2 h 35"/>
                  <a:gd name="T24" fmla="*/ 239 w 116"/>
                  <a:gd name="T25" fmla="*/ 4 h 35"/>
                  <a:gd name="T26" fmla="*/ 160 w 116"/>
                  <a:gd name="T27" fmla="*/ 1500 h 35"/>
                  <a:gd name="T28" fmla="*/ 100 w 116"/>
                  <a:gd name="T29" fmla="*/ 1920 h 35"/>
                  <a:gd name="T30" fmla="*/ 4 w 116"/>
                  <a:gd name="T31" fmla="*/ 2666 h 35"/>
                  <a:gd name="T32" fmla="*/ 1 w 116"/>
                  <a:gd name="T33" fmla="*/ 3411 h 35"/>
                  <a:gd name="T34" fmla="*/ 0 w 116"/>
                  <a:gd name="T35" fmla="*/ 4366 h 35"/>
                  <a:gd name="T36" fmla="*/ 1 w 116"/>
                  <a:gd name="T37" fmla="*/ 4901 h 35"/>
                  <a:gd name="T38" fmla="*/ 3 w 116"/>
                  <a:gd name="T39" fmla="*/ 5319 h 35"/>
                  <a:gd name="T40" fmla="*/ 4 w 116"/>
                  <a:gd name="T41" fmla="*/ 5775 h 35"/>
                  <a:gd name="T42" fmla="*/ 100 w 116"/>
                  <a:gd name="T43" fmla="*/ 4366 h 35"/>
                  <a:gd name="T44" fmla="*/ 4 w 116"/>
                  <a:gd name="T45" fmla="*/ 4157 h 35"/>
                  <a:gd name="T46" fmla="*/ 4 w 116"/>
                  <a:gd name="T47" fmla="*/ 4366 h 35"/>
                  <a:gd name="T48" fmla="*/ 100 w 116"/>
                  <a:gd name="T49" fmla="*/ 4366 h 35"/>
                  <a:gd name="T50" fmla="*/ 4 w 116"/>
                  <a:gd name="T51" fmla="*/ 4513 h 35"/>
                  <a:gd name="T52" fmla="*/ 105 w 116"/>
                  <a:gd name="T53" fmla="*/ 4157 h 35"/>
                  <a:gd name="T54" fmla="*/ 135 w 116"/>
                  <a:gd name="T55" fmla="*/ 3704 h 35"/>
                  <a:gd name="T56" fmla="*/ 190 w 116"/>
                  <a:gd name="T57" fmla="*/ 2896 h 35"/>
                  <a:gd name="T58" fmla="*/ 269 w 116"/>
                  <a:gd name="T59" fmla="*/ 2456 h 35"/>
                  <a:gd name="T60" fmla="*/ 340 w 116"/>
                  <a:gd name="T61" fmla="*/ 2082 h 35"/>
                  <a:gd name="T62" fmla="*/ 441 w 116"/>
                  <a:gd name="T63" fmla="*/ 1920 h 35"/>
                  <a:gd name="T64" fmla="*/ 531 w 116"/>
                  <a:gd name="T65" fmla="*/ 1767 h 35"/>
                  <a:gd name="T66" fmla="*/ 628 w 116"/>
                  <a:gd name="T67" fmla="*/ 1767 h 35"/>
                  <a:gd name="T68" fmla="*/ 727 w 116"/>
                  <a:gd name="T69" fmla="*/ 1920 h 35"/>
                  <a:gd name="T70" fmla="*/ 804 w 116"/>
                  <a:gd name="T71" fmla="*/ 2262 h 35"/>
                  <a:gd name="T72" fmla="*/ 898 w 116"/>
                  <a:gd name="T73" fmla="*/ 2896 h 35"/>
                  <a:gd name="T74" fmla="*/ 959 w 116"/>
                  <a:gd name="T75" fmla="*/ 4157 h 35"/>
                  <a:gd name="T76" fmla="*/ 1006 w 116"/>
                  <a:gd name="T77" fmla="*/ 4513 h 35"/>
                  <a:gd name="T78" fmla="*/ 1016 w 116"/>
                  <a:gd name="T79" fmla="*/ 5148 h 35"/>
                  <a:gd name="T80" fmla="*/ 1050 w 116"/>
                  <a:gd name="T81" fmla="*/ 6271 h 35"/>
                  <a:gd name="T82" fmla="*/ 1070 w 116"/>
                  <a:gd name="T83" fmla="*/ 7005 h 35"/>
                  <a:gd name="T84" fmla="*/ 1141 w 116"/>
                  <a:gd name="T85" fmla="*/ 6271 h 3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16"/>
                  <a:gd name="T130" fmla="*/ 0 h 35"/>
                  <a:gd name="T131" fmla="*/ 116 w 116"/>
                  <a:gd name="T132" fmla="*/ 35 h 3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16" h="35">
                    <a:moveTo>
                      <a:pt x="116" y="31"/>
                    </a:moveTo>
                    <a:lnTo>
                      <a:pt x="114" y="26"/>
                    </a:lnTo>
                    <a:lnTo>
                      <a:pt x="111" y="21"/>
                    </a:lnTo>
                    <a:lnTo>
                      <a:pt x="108" y="17"/>
                    </a:lnTo>
                    <a:lnTo>
                      <a:pt x="103" y="13"/>
                    </a:lnTo>
                    <a:lnTo>
                      <a:pt x="95" y="7"/>
                    </a:lnTo>
                    <a:lnTo>
                      <a:pt x="85" y="3"/>
                    </a:lnTo>
                    <a:lnTo>
                      <a:pt x="75" y="1"/>
                    </a:lnTo>
                    <a:lnTo>
                      <a:pt x="64" y="0"/>
                    </a:lnTo>
                    <a:lnTo>
                      <a:pt x="54" y="0"/>
                    </a:lnTo>
                    <a:lnTo>
                      <a:pt x="43" y="0"/>
                    </a:lnTo>
                    <a:lnTo>
                      <a:pt x="34" y="2"/>
                    </a:lnTo>
                    <a:lnTo>
                      <a:pt x="24" y="4"/>
                    </a:lnTo>
                    <a:lnTo>
                      <a:pt x="17" y="7"/>
                    </a:lnTo>
                    <a:lnTo>
                      <a:pt x="9" y="10"/>
                    </a:lnTo>
                    <a:lnTo>
                      <a:pt x="4" y="14"/>
                    </a:lnTo>
                    <a:lnTo>
                      <a:pt x="1" y="17"/>
                    </a:lnTo>
                    <a:lnTo>
                      <a:pt x="0" y="22"/>
                    </a:lnTo>
                    <a:lnTo>
                      <a:pt x="1" y="25"/>
                    </a:lnTo>
                    <a:lnTo>
                      <a:pt x="3" y="27"/>
                    </a:lnTo>
                    <a:lnTo>
                      <a:pt x="5" y="29"/>
                    </a:lnTo>
                    <a:lnTo>
                      <a:pt x="9" y="22"/>
                    </a:lnTo>
                    <a:lnTo>
                      <a:pt x="8" y="21"/>
                    </a:lnTo>
                    <a:lnTo>
                      <a:pt x="8" y="22"/>
                    </a:lnTo>
                    <a:lnTo>
                      <a:pt x="9" y="22"/>
                    </a:lnTo>
                    <a:lnTo>
                      <a:pt x="8" y="23"/>
                    </a:lnTo>
                    <a:lnTo>
                      <a:pt x="10" y="21"/>
                    </a:lnTo>
                    <a:lnTo>
                      <a:pt x="14" y="18"/>
                    </a:lnTo>
                    <a:lnTo>
                      <a:pt x="20" y="15"/>
                    </a:lnTo>
                    <a:lnTo>
                      <a:pt x="27" y="13"/>
                    </a:lnTo>
                    <a:lnTo>
                      <a:pt x="35" y="11"/>
                    </a:lnTo>
                    <a:lnTo>
                      <a:pt x="44" y="10"/>
                    </a:lnTo>
                    <a:lnTo>
                      <a:pt x="54" y="9"/>
                    </a:lnTo>
                    <a:lnTo>
                      <a:pt x="63" y="9"/>
                    </a:lnTo>
                    <a:lnTo>
                      <a:pt x="74" y="10"/>
                    </a:lnTo>
                    <a:lnTo>
                      <a:pt x="82" y="12"/>
                    </a:lnTo>
                    <a:lnTo>
                      <a:pt x="91" y="15"/>
                    </a:lnTo>
                    <a:lnTo>
                      <a:pt x="98" y="21"/>
                    </a:lnTo>
                    <a:lnTo>
                      <a:pt x="101" y="23"/>
                    </a:lnTo>
                    <a:lnTo>
                      <a:pt x="103" y="26"/>
                    </a:lnTo>
                    <a:lnTo>
                      <a:pt x="106" y="31"/>
                    </a:lnTo>
                    <a:lnTo>
                      <a:pt x="108" y="35"/>
                    </a:lnTo>
                    <a:lnTo>
                      <a:pt x="116" y="3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77" name="Freeform 448"/>
              <p:cNvSpPr>
                <a:spLocks noChangeArrowheads="1"/>
              </p:cNvSpPr>
              <p:nvPr/>
            </p:nvSpPr>
            <p:spPr bwMode="auto">
              <a:xfrm>
                <a:off x="2695" y="4036"/>
                <a:ext cx="45" cy="27"/>
              </a:xfrm>
              <a:custGeom>
                <a:avLst/>
                <a:gdLst>
                  <a:gd name="T0" fmla="*/ 0 w 56"/>
                  <a:gd name="T1" fmla="*/ 6078665 h 19"/>
                  <a:gd name="T2" fmla="*/ 2 w 56"/>
                  <a:gd name="T3" fmla="*/ 6718392 h 19"/>
                  <a:gd name="T4" fmla="*/ 31 w 56"/>
                  <a:gd name="T5" fmla="*/ 7101243 h 19"/>
                  <a:gd name="T6" fmla="*/ 55 w 56"/>
                  <a:gd name="T7" fmla="*/ 6718392 h 19"/>
                  <a:gd name="T8" fmla="*/ 70 w 56"/>
                  <a:gd name="T9" fmla="*/ 6424605 h 19"/>
                  <a:gd name="T10" fmla="*/ 82 w 56"/>
                  <a:gd name="T11" fmla="*/ 5812053 h 19"/>
                  <a:gd name="T12" fmla="*/ 96 w 56"/>
                  <a:gd name="T13" fmla="*/ 4304785 h 19"/>
                  <a:gd name="T14" fmla="*/ 101 w 56"/>
                  <a:gd name="T15" fmla="*/ 2609912 h 19"/>
                  <a:gd name="T16" fmla="*/ 105 w 56"/>
                  <a:gd name="T17" fmla="*/ 0 h 19"/>
                  <a:gd name="T18" fmla="*/ 91 w 56"/>
                  <a:gd name="T19" fmla="*/ 4375 h 19"/>
                  <a:gd name="T20" fmla="*/ 91 w 56"/>
                  <a:gd name="T21" fmla="*/ 2419 h 19"/>
                  <a:gd name="T22" fmla="*/ 87 w 56"/>
                  <a:gd name="T23" fmla="*/ 4375 h 19"/>
                  <a:gd name="T24" fmla="*/ 77 w 56"/>
                  <a:gd name="T25" fmla="*/ 2360712 h 19"/>
                  <a:gd name="T26" fmla="*/ 66 w 56"/>
                  <a:gd name="T27" fmla="*/ 2884997 h 19"/>
                  <a:gd name="T28" fmla="*/ 49 w 56"/>
                  <a:gd name="T29" fmla="*/ 3187918 h 19"/>
                  <a:gd name="T30" fmla="*/ 31 w 56"/>
                  <a:gd name="T31" fmla="*/ 3187918 h 19"/>
                  <a:gd name="T32" fmla="*/ 23 w 56"/>
                  <a:gd name="T33" fmla="*/ 3187918 h 19"/>
                  <a:gd name="T34" fmla="*/ 2 w 56"/>
                  <a:gd name="T35" fmla="*/ 2609912 h 19"/>
                  <a:gd name="T36" fmla="*/ 0 w 56"/>
                  <a:gd name="T37" fmla="*/ 6078665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19"/>
                  <a:gd name="T59" fmla="*/ 56 w 5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19">
                    <a:moveTo>
                      <a:pt x="0" y="16"/>
                    </a:moveTo>
                    <a:lnTo>
                      <a:pt x="9" y="18"/>
                    </a:lnTo>
                    <a:lnTo>
                      <a:pt x="18" y="19"/>
                    </a:lnTo>
                    <a:lnTo>
                      <a:pt x="28" y="18"/>
                    </a:lnTo>
                    <a:lnTo>
                      <a:pt x="37" y="17"/>
                    </a:lnTo>
                    <a:lnTo>
                      <a:pt x="44" y="15"/>
                    </a:lnTo>
                    <a:lnTo>
                      <a:pt x="51" y="12"/>
                    </a:lnTo>
                    <a:lnTo>
                      <a:pt x="55" y="7"/>
                    </a:lnTo>
                    <a:lnTo>
                      <a:pt x="56" y="0"/>
                    </a:lnTo>
                    <a:lnTo>
                      <a:pt x="48" y="4"/>
                    </a:lnTo>
                    <a:lnTo>
                      <a:pt x="48" y="2"/>
                    </a:lnTo>
                    <a:lnTo>
                      <a:pt x="46" y="4"/>
                    </a:lnTo>
                    <a:lnTo>
                      <a:pt x="41" y="6"/>
                    </a:lnTo>
                    <a:lnTo>
                      <a:pt x="35" y="8"/>
                    </a:lnTo>
                    <a:lnTo>
                      <a:pt x="26" y="9"/>
                    </a:lnTo>
                    <a:lnTo>
                      <a:pt x="18" y="9"/>
                    </a:lnTo>
                    <a:lnTo>
                      <a:pt x="11" y="9"/>
                    </a:lnTo>
                    <a:lnTo>
                      <a:pt x="2" y="7"/>
                    </a:lnTo>
                    <a:lnTo>
                      <a:pt x="0" y="1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78" name="Freeform 449"/>
              <p:cNvSpPr>
                <a:spLocks noChangeArrowheads="1"/>
              </p:cNvSpPr>
              <p:nvPr/>
            </p:nvSpPr>
            <p:spPr bwMode="auto">
              <a:xfrm>
                <a:off x="2631" y="4032"/>
                <a:ext cx="54" cy="33"/>
              </a:xfrm>
              <a:custGeom>
                <a:avLst/>
                <a:gdLst>
                  <a:gd name="T0" fmla="*/ 0 w 57"/>
                  <a:gd name="T1" fmla="*/ 179707 h 25"/>
                  <a:gd name="T2" fmla="*/ 4 w 57"/>
                  <a:gd name="T3" fmla="*/ 226236 h 25"/>
                  <a:gd name="T4" fmla="*/ 267 w 57"/>
                  <a:gd name="T5" fmla="*/ 244352 h 25"/>
                  <a:gd name="T6" fmla="*/ 364 w 57"/>
                  <a:gd name="T7" fmla="*/ 285127 h 25"/>
                  <a:gd name="T8" fmla="*/ 520 w 57"/>
                  <a:gd name="T9" fmla="*/ 332635 h 25"/>
                  <a:gd name="T10" fmla="*/ 745 w 57"/>
                  <a:gd name="T11" fmla="*/ 387844 h 25"/>
                  <a:gd name="T12" fmla="*/ 913 w 57"/>
                  <a:gd name="T13" fmla="*/ 474511 h 25"/>
                  <a:gd name="T14" fmla="*/ 1123 w 57"/>
                  <a:gd name="T15" fmla="*/ 528058 h 25"/>
                  <a:gd name="T16" fmla="*/ 1308 w 57"/>
                  <a:gd name="T17" fmla="*/ 570322 h 25"/>
                  <a:gd name="T18" fmla="*/ 1330 w 57"/>
                  <a:gd name="T19" fmla="*/ 359097 h 25"/>
                  <a:gd name="T20" fmla="*/ 1199 w 57"/>
                  <a:gd name="T21" fmla="*/ 307839 h 25"/>
                  <a:gd name="T22" fmla="*/ 963 w 57"/>
                  <a:gd name="T23" fmla="*/ 244352 h 25"/>
                  <a:gd name="T24" fmla="*/ 783 w 57"/>
                  <a:gd name="T25" fmla="*/ 209594 h 25"/>
                  <a:gd name="T26" fmla="*/ 575 w 57"/>
                  <a:gd name="T27" fmla="*/ 1459 h 25"/>
                  <a:gd name="T28" fmla="*/ 402 w 57"/>
                  <a:gd name="T29" fmla="*/ 1036 h 25"/>
                  <a:gd name="T30" fmla="*/ 297 w 57"/>
                  <a:gd name="T31" fmla="*/ 524 h 25"/>
                  <a:gd name="T32" fmla="*/ 7 w 57"/>
                  <a:gd name="T33" fmla="*/ 26 h 25"/>
                  <a:gd name="T34" fmla="*/ 4 w 57"/>
                  <a:gd name="T35" fmla="*/ 0 h 25"/>
                  <a:gd name="T36" fmla="*/ 0 w 57"/>
                  <a:gd name="T37" fmla="*/ 179707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25"/>
                  <a:gd name="T59" fmla="*/ 57 w 57"/>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25">
                    <a:moveTo>
                      <a:pt x="0" y="7"/>
                    </a:moveTo>
                    <a:lnTo>
                      <a:pt x="4" y="10"/>
                    </a:lnTo>
                    <a:lnTo>
                      <a:pt x="10" y="11"/>
                    </a:lnTo>
                    <a:lnTo>
                      <a:pt x="16" y="13"/>
                    </a:lnTo>
                    <a:lnTo>
                      <a:pt x="23" y="15"/>
                    </a:lnTo>
                    <a:lnTo>
                      <a:pt x="31" y="17"/>
                    </a:lnTo>
                    <a:lnTo>
                      <a:pt x="39" y="20"/>
                    </a:lnTo>
                    <a:lnTo>
                      <a:pt x="47" y="23"/>
                    </a:lnTo>
                    <a:lnTo>
                      <a:pt x="55" y="25"/>
                    </a:lnTo>
                    <a:lnTo>
                      <a:pt x="57" y="16"/>
                    </a:lnTo>
                    <a:lnTo>
                      <a:pt x="50" y="14"/>
                    </a:lnTo>
                    <a:lnTo>
                      <a:pt x="41" y="11"/>
                    </a:lnTo>
                    <a:lnTo>
                      <a:pt x="33" y="9"/>
                    </a:lnTo>
                    <a:lnTo>
                      <a:pt x="25" y="6"/>
                    </a:lnTo>
                    <a:lnTo>
                      <a:pt x="18" y="4"/>
                    </a:lnTo>
                    <a:lnTo>
                      <a:pt x="12" y="2"/>
                    </a:lnTo>
                    <a:lnTo>
                      <a:pt x="7" y="1"/>
                    </a:lnTo>
                    <a:lnTo>
                      <a:pt x="4" y="0"/>
                    </a:lnTo>
                    <a:lnTo>
                      <a:pt x="0"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79" name="Freeform 450"/>
              <p:cNvSpPr>
                <a:spLocks noChangeArrowheads="1"/>
              </p:cNvSpPr>
              <p:nvPr/>
            </p:nvSpPr>
            <p:spPr bwMode="auto">
              <a:xfrm>
                <a:off x="3012" y="4012"/>
                <a:ext cx="106" cy="51"/>
              </a:xfrm>
              <a:custGeom>
                <a:avLst/>
                <a:gdLst>
                  <a:gd name="T0" fmla="*/ 3283 w 107"/>
                  <a:gd name="T1" fmla="*/ 138689 h 41"/>
                  <a:gd name="T2" fmla="*/ 3285 w 107"/>
                  <a:gd name="T3" fmla="*/ 129479 h 41"/>
                  <a:gd name="T4" fmla="*/ 3296 w 107"/>
                  <a:gd name="T5" fmla="*/ 120498 h 41"/>
                  <a:gd name="T6" fmla="*/ 3296 w 107"/>
                  <a:gd name="T7" fmla="*/ 112175 h 41"/>
                  <a:gd name="T8" fmla="*/ 3296 w 107"/>
                  <a:gd name="T9" fmla="*/ 104953 h 41"/>
                  <a:gd name="T10" fmla="*/ 3283 w 107"/>
                  <a:gd name="T11" fmla="*/ 79100 h 41"/>
                  <a:gd name="T12" fmla="*/ 3101 w 107"/>
                  <a:gd name="T13" fmla="*/ 64188 h 41"/>
                  <a:gd name="T14" fmla="*/ 2947 w 107"/>
                  <a:gd name="T15" fmla="*/ 51893 h 41"/>
                  <a:gd name="T16" fmla="*/ 2649 w 107"/>
                  <a:gd name="T17" fmla="*/ 337 h 41"/>
                  <a:gd name="T18" fmla="*/ 2380 w 107"/>
                  <a:gd name="T19" fmla="*/ 158 h 41"/>
                  <a:gd name="T20" fmla="*/ 2118 w 107"/>
                  <a:gd name="T21" fmla="*/ 0 h 41"/>
                  <a:gd name="T22" fmla="*/ 1799 w 107"/>
                  <a:gd name="T23" fmla="*/ 0 h 41"/>
                  <a:gd name="T24" fmla="*/ 1472 w 107"/>
                  <a:gd name="T25" fmla="*/ 0 h 41"/>
                  <a:gd name="T26" fmla="*/ 1164 w 107"/>
                  <a:gd name="T27" fmla="*/ 1 h 41"/>
                  <a:gd name="T28" fmla="*/ 858 w 107"/>
                  <a:gd name="T29" fmla="*/ 208 h 41"/>
                  <a:gd name="T30" fmla="*/ 559 w 107"/>
                  <a:gd name="T31" fmla="*/ 51893 h 41"/>
                  <a:gd name="T32" fmla="*/ 377 w 107"/>
                  <a:gd name="T33" fmla="*/ 73311 h 41"/>
                  <a:gd name="T34" fmla="*/ 7 w 107"/>
                  <a:gd name="T35" fmla="*/ 97888 h 41"/>
                  <a:gd name="T36" fmla="*/ 4 w 107"/>
                  <a:gd name="T37" fmla="*/ 129479 h 41"/>
                  <a:gd name="T38" fmla="*/ 2 w 107"/>
                  <a:gd name="T39" fmla="*/ 153964 h 41"/>
                  <a:gd name="T40" fmla="*/ 0 w 107"/>
                  <a:gd name="T41" fmla="*/ 184265 h 41"/>
                  <a:gd name="T42" fmla="*/ 0 w 107"/>
                  <a:gd name="T43" fmla="*/ 203917 h 41"/>
                  <a:gd name="T44" fmla="*/ 3 w 107"/>
                  <a:gd name="T45" fmla="*/ 218534 h 41"/>
                  <a:gd name="T46" fmla="*/ 8 w 107"/>
                  <a:gd name="T47" fmla="*/ 244327 h 41"/>
                  <a:gd name="T48" fmla="*/ 474 w 107"/>
                  <a:gd name="T49" fmla="*/ 254112 h 41"/>
                  <a:gd name="T50" fmla="*/ 727 w 107"/>
                  <a:gd name="T51" fmla="*/ 262526 h 41"/>
                  <a:gd name="T52" fmla="*/ 1012 w 107"/>
                  <a:gd name="T53" fmla="*/ 262526 h 41"/>
                  <a:gd name="T54" fmla="*/ 1296 w 107"/>
                  <a:gd name="T55" fmla="*/ 262526 h 41"/>
                  <a:gd name="T56" fmla="*/ 1557 w 107"/>
                  <a:gd name="T57" fmla="*/ 252031 h 41"/>
                  <a:gd name="T58" fmla="*/ 1799 w 107"/>
                  <a:gd name="T59" fmla="*/ 234155 h 41"/>
                  <a:gd name="T60" fmla="*/ 2048 w 107"/>
                  <a:gd name="T61" fmla="*/ 212610 h 41"/>
                  <a:gd name="T62" fmla="*/ 2276 w 107"/>
                  <a:gd name="T63" fmla="*/ 197598 h 41"/>
                  <a:gd name="T64" fmla="*/ 2538 w 107"/>
                  <a:gd name="T65" fmla="*/ 184265 h 41"/>
                  <a:gd name="T66" fmla="*/ 2788 w 107"/>
                  <a:gd name="T67" fmla="*/ 171817 h 41"/>
                  <a:gd name="T68" fmla="*/ 2960 w 107"/>
                  <a:gd name="T69" fmla="*/ 153964 h 41"/>
                  <a:gd name="T70" fmla="*/ 3124 w 107"/>
                  <a:gd name="T71" fmla="*/ 149209 h 41"/>
                  <a:gd name="T72" fmla="*/ 3283 w 107"/>
                  <a:gd name="T73" fmla="*/ 138689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7"/>
                  <a:gd name="T112" fmla="*/ 0 h 41"/>
                  <a:gd name="T113" fmla="*/ 107 w 107"/>
                  <a:gd name="T114" fmla="*/ 41 h 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7" h="41">
                    <a:moveTo>
                      <a:pt x="105" y="21"/>
                    </a:moveTo>
                    <a:lnTo>
                      <a:pt x="106" y="20"/>
                    </a:lnTo>
                    <a:lnTo>
                      <a:pt x="107" y="19"/>
                    </a:lnTo>
                    <a:lnTo>
                      <a:pt x="107" y="18"/>
                    </a:lnTo>
                    <a:lnTo>
                      <a:pt x="107" y="17"/>
                    </a:lnTo>
                    <a:lnTo>
                      <a:pt x="105" y="13"/>
                    </a:lnTo>
                    <a:lnTo>
                      <a:pt x="99" y="10"/>
                    </a:lnTo>
                    <a:lnTo>
                      <a:pt x="94" y="7"/>
                    </a:lnTo>
                    <a:lnTo>
                      <a:pt x="86" y="5"/>
                    </a:lnTo>
                    <a:lnTo>
                      <a:pt x="77" y="2"/>
                    </a:lnTo>
                    <a:lnTo>
                      <a:pt x="68" y="0"/>
                    </a:lnTo>
                    <a:lnTo>
                      <a:pt x="58" y="0"/>
                    </a:lnTo>
                    <a:lnTo>
                      <a:pt x="48" y="0"/>
                    </a:lnTo>
                    <a:lnTo>
                      <a:pt x="38" y="1"/>
                    </a:lnTo>
                    <a:lnTo>
                      <a:pt x="27" y="3"/>
                    </a:lnTo>
                    <a:lnTo>
                      <a:pt x="19" y="7"/>
                    </a:lnTo>
                    <a:lnTo>
                      <a:pt x="12" y="12"/>
                    </a:lnTo>
                    <a:lnTo>
                      <a:pt x="7" y="16"/>
                    </a:lnTo>
                    <a:lnTo>
                      <a:pt x="4" y="20"/>
                    </a:lnTo>
                    <a:lnTo>
                      <a:pt x="2" y="24"/>
                    </a:lnTo>
                    <a:lnTo>
                      <a:pt x="0" y="29"/>
                    </a:lnTo>
                    <a:lnTo>
                      <a:pt x="0" y="32"/>
                    </a:lnTo>
                    <a:lnTo>
                      <a:pt x="3" y="34"/>
                    </a:lnTo>
                    <a:lnTo>
                      <a:pt x="8" y="38"/>
                    </a:lnTo>
                    <a:lnTo>
                      <a:pt x="16" y="40"/>
                    </a:lnTo>
                    <a:lnTo>
                      <a:pt x="24" y="41"/>
                    </a:lnTo>
                    <a:lnTo>
                      <a:pt x="33" y="41"/>
                    </a:lnTo>
                    <a:lnTo>
                      <a:pt x="42" y="41"/>
                    </a:lnTo>
                    <a:lnTo>
                      <a:pt x="51" y="39"/>
                    </a:lnTo>
                    <a:lnTo>
                      <a:pt x="58" y="36"/>
                    </a:lnTo>
                    <a:lnTo>
                      <a:pt x="67" y="33"/>
                    </a:lnTo>
                    <a:lnTo>
                      <a:pt x="74" y="31"/>
                    </a:lnTo>
                    <a:lnTo>
                      <a:pt x="82" y="29"/>
                    </a:lnTo>
                    <a:lnTo>
                      <a:pt x="90" y="27"/>
                    </a:lnTo>
                    <a:lnTo>
                      <a:pt x="96" y="24"/>
                    </a:lnTo>
                    <a:lnTo>
                      <a:pt x="101" y="23"/>
                    </a:lnTo>
                    <a:lnTo>
                      <a:pt x="105" y="21"/>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80" name="Freeform 451"/>
              <p:cNvSpPr>
                <a:spLocks noChangeArrowheads="1"/>
              </p:cNvSpPr>
              <p:nvPr/>
            </p:nvSpPr>
            <p:spPr bwMode="auto">
              <a:xfrm>
                <a:off x="3007" y="4007"/>
                <a:ext cx="116" cy="33"/>
              </a:xfrm>
              <a:custGeom>
                <a:avLst/>
                <a:gdLst>
                  <a:gd name="T0" fmla="*/ 8 w 116"/>
                  <a:gd name="T1" fmla="*/ 7005 h 35"/>
                  <a:gd name="T2" fmla="*/ 447 w 116"/>
                  <a:gd name="T3" fmla="*/ 6271 h 35"/>
                  <a:gd name="T4" fmla="*/ 532 w 116"/>
                  <a:gd name="T5" fmla="*/ 5148 h 35"/>
                  <a:gd name="T6" fmla="*/ 642 w 116"/>
                  <a:gd name="T7" fmla="*/ 4513 h 35"/>
                  <a:gd name="T8" fmla="*/ 760 w 116"/>
                  <a:gd name="T9" fmla="*/ 4157 h 35"/>
                  <a:gd name="T10" fmla="*/ 1140 w 116"/>
                  <a:gd name="T11" fmla="*/ 2896 h 35"/>
                  <a:gd name="T12" fmla="*/ 1483 w 116"/>
                  <a:gd name="T13" fmla="*/ 2262 h 35"/>
                  <a:gd name="T14" fmla="*/ 1874 w 116"/>
                  <a:gd name="T15" fmla="*/ 1920 h 35"/>
                  <a:gd name="T16" fmla="*/ 2298 w 116"/>
                  <a:gd name="T17" fmla="*/ 1767 h 35"/>
                  <a:gd name="T18" fmla="*/ 2741 w 116"/>
                  <a:gd name="T19" fmla="*/ 1767 h 35"/>
                  <a:gd name="T20" fmla="*/ 3185 w 116"/>
                  <a:gd name="T21" fmla="*/ 1920 h 35"/>
                  <a:gd name="T22" fmla="*/ 3571 w 116"/>
                  <a:gd name="T23" fmla="*/ 2082 h 35"/>
                  <a:gd name="T24" fmla="*/ 3950 w 116"/>
                  <a:gd name="T25" fmla="*/ 2456 h 35"/>
                  <a:gd name="T26" fmla="*/ 4271 w 116"/>
                  <a:gd name="T27" fmla="*/ 2896 h 35"/>
                  <a:gd name="T28" fmla="*/ 4518 w 116"/>
                  <a:gd name="T29" fmla="*/ 3704 h 35"/>
                  <a:gd name="T30" fmla="*/ 4638 w 116"/>
                  <a:gd name="T31" fmla="*/ 4157 h 35"/>
                  <a:gd name="T32" fmla="*/ 4804 w 116"/>
                  <a:gd name="T33" fmla="*/ 4513 h 35"/>
                  <a:gd name="T34" fmla="*/ 4792 w 116"/>
                  <a:gd name="T35" fmla="*/ 4366 h 35"/>
                  <a:gd name="T36" fmla="*/ 4792 w 116"/>
                  <a:gd name="T37" fmla="*/ 4157 h 35"/>
                  <a:gd name="T38" fmla="*/ 4792 w 116"/>
                  <a:gd name="T39" fmla="*/ 4366 h 35"/>
                  <a:gd name="T40" fmla="*/ 4923 w 116"/>
                  <a:gd name="T41" fmla="*/ 5775 h 35"/>
                  <a:gd name="T42" fmla="*/ 5080 w 116"/>
                  <a:gd name="T43" fmla="*/ 5319 h 35"/>
                  <a:gd name="T44" fmla="*/ 5086 w 116"/>
                  <a:gd name="T45" fmla="*/ 4901 h 35"/>
                  <a:gd name="T46" fmla="*/ 5129 w 116"/>
                  <a:gd name="T47" fmla="*/ 4366 h 35"/>
                  <a:gd name="T48" fmla="*/ 5086 w 116"/>
                  <a:gd name="T49" fmla="*/ 3411 h 35"/>
                  <a:gd name="T50" fmla="*/ 4923 w 116"/>
                  <a:gd name="T51" fmla="*/ 2666 h 35"/>
                  <a:gd name="T52" fmla="*/ 4638 w 116"/>
                  <a:gd name="T53" fmla="*/ 1920 h 35"/>
                  <a:gd name="T54" fmla="*/ 4388 w 116"/>
                  <a:gd name="T55" fmla="*/ 1500 h 35"/>
                  <a:gd name="T56" fmla="*/ 4060 w 116"/>
                  <a:gd name="T57" fmla="*/ 4 h 35"/>
                  <a:gd name="T58" fmla="*/ 3609 w 116"/>
                  <a:gd name="T59" fmla="*/ 2 h 35"/>
                  <a:gd name="T60" fmla="*/ 3214 w 116"/>
                  <a:gd name="T61" fmla="*/ 0 h 35"/>
                  <a:gd name="T62" fmla="*/ 2741 w 116"/>
                  <a:gd name="T63" fmla="*/ 0 h 35"/>
                  <a:gd name="T64" fmla="*/ 2298 w 116"/>
                  <a:gd name="T65" fmla="*/ 0 h 35"/>
                  <a:gd name="T66" fmla="*/ 1819 w 116"/>
                  <a:gd name="T67" fmla="*/ 1 h 35"/>
                  <a:gd name="T68" fmla="*/ 1320 w 116"/>
                  <a:gd name="T69" fmla="*/ 3 h 35"/>
                  <a:gd name="T70" fmla="*/ 907 w 116"/>
                  <a:gd name="T71" fmla="*/ 1500 h 35"/>
                  <a:gd name="T72" fmla="*/ 532 w 116"/>
                  <a:gd name="T73" fmla="*/ 2456 h 35"/>
                  <a:gd name="T74" fmla="*/ 8 w 116"/>
                  <a:gd name="T75" fmla="*/ 3411 h 35"/>
                  <a:gd name="T76" fmla="*/ 5 w 116"/>
                  <a:gd name="T77" fmla="*/ 4157 h 35"/>
                  <a:gd name="T78" fmla="*/ 2 w 116"/>
                  <a:gd name="T79" fmla="*/ 5148 h 35"/>
                  <a:gd name="T80" fmla="*/ 0 w 116"/>
                  <a:gd name="T81" fmla="*/ 6271 h 35"/>
                  <a:gd name="T82" fmla="*/ 8 w 116"/>
                  <a:gd name="T83" fmla="*/ 7005 h 3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6"/>
                  <a:gd name="T127" fmla="*/ 0 h 35"/>
                  <a:gd name="T128" fmla="*/ 116 w 116"/>
                  <a:gd name="T129" fmla="*/ 35 h 35"/>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6" h="35">
                    <a:moveTo>
                      <a:pt x="8" y="35"/>
                    </a:moveTo>
                    <a:lnTo>
                      <a:pt x="9" y="31"/>
                    </a:lnTo>
                    <a:lnTo>
                      <a:pt x="12" y="26"/>
                    </a:lnTo>
                    <a:lnTo>
                      <a:pt x="15" y="23"/>
                    </a:lnTo>
                    <a:lnTo>
                      <a:pt x="18" y="21"/>
                    </a:lnTo>
                    <a:lnTo>
                      <a:pt x="25" y="15"/>
                    </a:lnTo>
                    <a:lnTo>
                      <a:pt x="34" y="12"/>
                    </a:lnTo>
                    <a:lnTo>
                      <a:pt x="42" y="10"/>
                    </a:lnTo>
                    <a:lnTo>
                      <a:pt x="52" y="9"/>
                    </a:lnTo>
                    <a:lnTo>
                      <a:pt x="62" y="9"/>
                    </a:lnTo>
                    <a:lnTo>
                      <a:pt x="72" y="10"/>
                    </a:lnTo>
                    <a:lnTo>
                      <a:pt x="80" y="11"/>
                    </a:lnTo>
                    <a:lnTo>
                      <a:pt x="89" y="13"/>
                    </a:lnTo>
                    <a:lnTo>
                      <a:pt x="96" y="15"/>
                    </a:lnTo>
                    <a:lnTo>
                      <a:pt x="101" y="18"/>
                    </a:lnTo>
                    <a:lnTo>
                      <a:pt x="105" y="21"/>
                    </a:lnTo>
                    <a:lnTo>
                      <a:pt x="108" y="23"/>
                    </a:lnTo>
                    <a:lnTo>
                      <a:pt x="107" y="22"/>
                    </a:lnTo>
                    <a:lnTo>
                      <a:pt x="107" y="21"/>
                    </a:lnTo>
                    <a:lnTo>
                      <a:pt x="107" y="22"/>
                    </a:lnTo>
                    <a:lnTo>
                      <a:pt x="111" y="29"/>
                    </a:lnTo>
                    <a:lnTo>
                      <a:pt x="113" y="27"/>
                    </a:lnTo>
                    <a:lnTo>
                      <a:pt x="115" y="25"/>
                    </a:lnTo>
                    <a:lnTo>
                      <a:pt x="116" y="22"/>
                    </a:lnTo>
                    <a:lnTo>
                      <a:pt x="115" y="17"/>
                    </a:lnTo>
                    <a:lnTo>
                      <a:pt x="111" y="14"/>
                    </a:lnTo>
                    <a:lnTo>
                      <a:pt x="105" y="10"/>
                    </a:lnTo>
                    <a:lnTo>
                      <a:pt x="99" y="7"/>
                    </a:lnTo>
                    <a:lnTo>
                      <a:pt x="92" y="4"/>
                    </a:lnTo>
                    <a:lnTo>
                      <a:pt x="82" y="2"/>
                    </a:lnTo>
                    <a:lnTo>
                      <a:pt x="73" y="0"/>
                    </a:lnTo>
                    <a:lnTo>
                      <a:pt x="62" y="0"/>
                    </a:lnTo>
                    <a:lnTo>
                      <a:pt x="52" y="0"/>
                    </a:lnTo>
                    <a:lnTo>
                      <a:pt x="41" y="1"/>
                    </a:lnTo>
                    <a:lnTo>
                      <a:pt x="30" y="3"/>
                    </a:lnTo>
                    <a:lnTo>
                      <a:pt x="21" y="7"/>
                    </a:lnTo>
                    <a:lnTo>
                      <a:pt x="12" y="13"/>
                    </a:lnTo>
                    <a:lnTo>
                      <a:pt x="8" y="17"/>
                    </a:lnTo>
                    <a:lnTo>
                      <a:pt x="5" y="21"/>
                    </a:lnTo>
                    <a:lnTo>
                      <a:pt x="2" y="26"/>
                    </a:lnTo>
                    <a:lnTo>
                      <a:pt x="0" y="31"/>
                    </a:lnTo>
                    <a:lnTo>
                      <a:pt x="8" y="3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81" name="Freeform 452"/>
              <p:cNvSpPr>
                <a:spLocks noChangeArrowheads="1"/>
              </p:cNvSpPr>
              <p:nvPr/>
            </p:nvSpPr>
            <p:spPr bwMode="auto">
              <a:xfrm>
                <a:off x="3007" y="4036"/>
                <a:ext cx="53" cy="27"/>
              </a:xfrm>
              <a:custGeom>
                <a:avLst/>
                <a:gdLst>
                  <a:gd name="T0" fmla="*/ 1353 w 56"/>
                  <a:gd name="T1" fmla="*/ 2609912 h 19"/>
                  <a:gd name="T2" fmla="*/ 1144 w 56"/>
                  <a:gd name="T3" fmla="*/ 3187918 h 19"/>
                  <a:gd name="T4" fmla="*/ 928 w 56"/>
                  <a:gd name="T5" fmla="*/ 3187918 h 19"/>
                  <a:gd name="T6" fmla="*/ 722 w 56"/>
                  <a:gd name="T7" fmla="*/ 3187918 h 19"/>
                  <a:gd name="T8" fmla="*/ 502 w 56"/>
                  <a:gd name="T9" fmla="*/ 2884997 h 19"/>
                  <a:gd name="T10" fmla="*/ 367 w 56"/>
                  <a:gd name="T11" fmla="*/ 2360712 h 19"/>
                  <a:gd name="T12" fmla="*/ 9 w 56"/>
                  <a:gd name="T13" fmla="*/ 4375 h 19"/>
                  <a:gd name="T14" fmla="*/ 8 w 56"/>
                  <a:gd name="T15" fmla="*/ 2419 h 19"/>
                  <a:gd name="T16" fmla="*/ 8 w 56"/>
                  <a:gd name="T17" fmla="*/ 4375 h 19"/>
                  <a:gd name="T18" fmla="*/ 0 w 56"/>
                  <a:gd name="T19" fmla="*/ 0 h 19"/>
                  <a:gd name="T20" fmla="*/ 1 w 56"/>
                  <a:gd name="T21" fmla="*/ 2609912 h 19"/>
                  <a:gd name="T22" fmla="*/ 5 w 56"/>
                  <a:gd name="T23" fmla="*/ 4304785 h 19"/>
                  <a:gd name="T24" fmla="*/ 297 w 56"/>
                  <a:gd name="T25" fmla="*/ 5812053 h 19"/>
                  <a:gd name="T26" fmla="*/ 451 w 56"/>
                  <a:gd name="T27" fmla="*/ 6424605 h 19"/>
                  <a:gd name="T28" fmla="*/ 722 w 56"/>
                  <a:gd name="T29" fmla="*/ 6718392 h 19"/>
                  <a:gd name="T30" fmla="*/ 928 w 56"/>
                  <a:gd name="T31" fmla="*/ 7101243 h 19"/>
                  <a:gd name="T32" fmla="*/ 1157 w 56"/>
                  <a:gd name="T33" fmla="*/ 6718392 h 19"/>
                  <a:gd name="T34" fmla="*/ 1410 w 56"/>
                  <a:gd name="T35" fmla="*/ 6078665 h 19"/>
                  <a:gd name="T36" fmla="*/ 1353 w 56"/>
                  <a:gd name="T37" fmla="*/ 2609912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19"/>
                  <a:gd name="T59" fmla="*/ 56 w 5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19">
                    <a:moveTo>
                      <a:pt x="54" y="7"/>
                    </a:moveTo>
                    <a:lnTo>
                      <a:pt x="45" y="9"/>
                    </a:lnTo>
                    <a:lnTo>
                      <a:pt x="37" y="9"/>
                    </a:lnTo>
                    <a:lnTo>
                      <a:pt x="28" y="9"/>
                    </a:lnTo>
                    <a:lnTo>
                      <a:pt x="21" y="8"/>
                    </a:lnTo>
                    <a:lnTo>
                      <a:pt x="15" y="6"/>
                    </a:lnTo>
                    <a:lnTo>
                      <a:pt x="9" y="4"/>
                    </a:lnTo>
                    <a:lnTo>
                      <a:pt x="8" y="2"/>
                    </a:lnTo>
                    <a:lnTo>
                      <a:pt x="8" y="4"/>
                    </a:lnTo>
                    <a:lnTo>
                      <a:pt x="0" y="0"/>
                    </a:lnTo>
                    <a:lnTo>
                      <a:pt x="1" y="7"/>
                    </a:lnTo>
                    <a:lnTo>
                      <a:pt x="5" y="12"/>
                    </a:lnTo>
                    <a:lnTo>
                      <a:pt x="11" y="15"/>
                    </a:lnTo>
                    <a:lnTo>
                      <a:pt x="19" y="17"/>
                    </a:lnTo>
                    <a:lnTo>
                      <a:pt x="28" y="18"/>
                    </a:lnTo>
                    <a:lnTo>
                      <a:pt x="37" y="19"/>
                    </a:lnTo>
                    <a:lnTo>
                      <a:pt x="46" y="18"/>
                    </a:lnTo>
                    <a:lnTo>
                      <a:pt x="56" y="16"/>
                    </a:lnTo>
                    <a:lnTo>
                      <a:pt x="54"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82" name="Freeform 453"/>
              <p:cNvSpPr>
                <a:spLocks noChangeArrowheads="1"/>
              </p:cNvSpPr>
              <p:nvPr/>
            </p:nvSpPr>
            <p:spPr bwMode="auto">
              <a:xfrm>
                <a:off x="3063" y="4032"/>
                <a:ext cx="55" cy="33"/>
              </a:xfrm>
              <a:custGeom>
                <a:avLst/>
                <a:gdLst>
                  <a:gd name="T0" fmla="*/ 4432 w 57"/>
                  <a:gd name="T1" fmla="*/ 0 h 25"/>
                  <a:gd name="T2" fmla="*/ 4016 w 57"/>
                  <a:gd name="T3" fmla="*/ 26 h 25"/>
                  <a:gd name="T4" fmla="*/ 3707 w 57"/>
                  <a:gd name="T5" fmla="*/ 524 h 25"/>
                  <a:gd name="T6" fmla="*/ 3238 w 57"/>
                  <a:gd name="T7" fmla="*/ 1036 h 25"/>
                  <a:gd name="T8" fmla="*/ 2497 w 57"/>
                  <a:gd name="T9" fmla="*/ 1459 h 25"/>
                  <a:gd name="T10" fmla="*/ 1904 w 57"/>
                  <a:gd name="T11" fmla="*/ 209594 h 25"/>
                  <a:gd name="T12" fmla="*/ 1251 w 57"/>
                  <a:gd name="T13" fmla="*/ 244352 h 25"/>
                  <a:gd name="T14" fmla="*/ 7 w 57"/>
                  <a:gd name="T15" fmla="*/ 307839 h 25"/>
                  <a:gd name="T16" fmla="*/ 0 w 57"/>
                  <a:gd name="T17" fmla="*/ 359097 h 25"/>
                  <a:gd name="T18" fmla="*/ 2 w 57"/>
                  <a:gd name="T19" fmla="*/ 570322 h 25"/>
                  <a:gd name="T20" fmla="*/ 781 w 57"/>
                  <a:gd name="T21" fmla="*/ 528058 h 25"/>
                  <a:gd name="T22" fmla="*/ 1436 w 57"/>
                  <a:gd name="T23" fmla="*/ 474511 h 25"/>
                  <a:gd name="T24" fmla="*/ 2156 w 57"/>
                  <a:gd name="T25" fmla="*/ 387844 h 25"/>
                  <a:gd name="T26" fmla="*/ 2826 w 57"/>
                  <a:gd name="T27" fmla="*/ 332635 h 25"/>
                  <a:gd name="T28" fmla="*/ 3450 w 57"/>
                  <a:gd name="T29" fmla="*/ 285127 h 25"/>
                  <a:gd name="T30" fmla="*/ 3951 w 57"/>
                  <a:gd name="T31" fmla="*/ 244352 h 25"/>
                  <a:gd name="T32" fmla="*/ 4432 w 57"/>
                  <a:gd name="T33" fmla="*/ 226236 h 25"/>
                  <a:gd name="T34" fmla="*/ 4743 w 57"/>
                  <a:gd name="T35" fmla="*/ 179707 h 25"/>
                  <a:gd name="T36" fmla="*/ 4432 w 57"/>
                  <a:gd name="T37" fmla="*/ 0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25"/>
                  <a:gd name="T59" fmla="*/ 57 w 57"/>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25">
                    <a:moveTo>
                      <a:pt x="53" y="0"/>
                    </a:moveTo>
                    <a:lnTo>
                      <a:pt x="49" y="1"/>
                    </a:lnTo>
                    <a:lnTo>
                      <a:pt x="45" y="2"/>
                    </a:lnTo>
                    <a:lnTo>
                      <a:pt x="39" y="4"/>
                    </a:lnTo>
                    <a:lnTo>
                      <a:pt x="31" y="6"/>
                    </a:lnTo>
                    <a:lnTo>
                      <a:pt x="23" y="9"/>
                    </a:lnTo>
                    <a:lnTo>
                      <a:pt x="16" y="11"/>
                    </a:lnTo>
                    <a:lnTo>
                      <a:pt x="7" y="14"/>
                    </a:lnTo>
                    <a:lnTo>
                      <a:pt x="0" y="16"/>
                    </a:lnTo>
                    <a:lnTo>
                      <a:pt x="2" y="25"/>
                    </a:lnTo>
                    <a:lnTo>
                      <a:pt x="9" y="23"/>
                    </a:lnTo>
                    <a:lnTo>
                      <a:pt x="18" y="20"/>
                    </a:lnTo>
                    <a:lnTo>
                      <a:pt x="26" y="17"/>
                    </a:lnTo>
                    <a:lnTo>
                      <a:pt x="34" y="15"/>
                    </a:lnTo>
                    <a:lnTo>
                      <a:pt x="41" y="13"/>
                    </a:lnTo>
                    <a:lnTo>
                      <a:pt x="47" y="11"/>
                    </a:lnTo>
                    <a:lnTo>
                      <a:pt x="53" y="10"/>
                    </a:lnTo>
                    <a:lnTo>
                      <a:pt x="57" y="7"/>
                    </a:lnTo>
                    <a:lnTo>
                      <a:pt x="53"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83" name="Freeform 454"/>
              <p:cNvSpPr>
                <a:spLocks noChangeArrowheads="1"/>
              </p:cNvSpPr>
              <p:nvPr/>
            </p:nvSpPr>
            <p:spPr bwMode="auto">
              <a:xfrm>
                <a:off x="2695" y="3992"/>
                <a:ext cx="92" cy="52"/>
              </a:xfrm>
              <a:custGeom>
                <a:avLst/>
                <a:gdLst>
                  <a:gd name="T0" fmla="*/ 3 w 97"/>
                  <a:gd name="T1" fmla="*/ 4521 h 51"/>
                  <a:gd name="T2" fmla="*/ 1 w 97"/>
                  <a:gd name="T3" fmla="*/ 4214 h 51"/>
                  <a:gd name="T4" fmla="*/ 0 w 97"/>
                  <a:gd name="T5" fmla="*/ 4214 h 51"/>
                  <a:gd name="T6" fmla="*/ 0 w 97"/>
                  <a:gd name="T7" fmla="*/ 3899 h 51"/>
                  <a:gd name="T8" fmla="*/ 0 w 97"/>
                  <a:gd name="T9" fmla="*/ 3380 h 51"/>
                  <a:gd name="T10" fmla="*/ 3 w 97"/>
                  <a:gd name="T11" fmla="*/ 119 h 51"/>
                  <a:gd name="T12" fmla="*/ 8 w 97"/>
                  <a:gd name="T13" fmla="*/ 4 h 51"/>
                  <a:gd name="T14" fmla="*/ 367 w 97"/>
                  <a:gd name="T15" fmla="*/ 2 h 51"/>
                  <a:gd name="T16" fmla="*/ 557 w 97"/>
                  <a:gd name="T17" fmla="*/ 1 h 51"/>
                  <a:gd name="T18" fmla="*/ 809 w 97"/>
                  <a:gd name="T19" fmla="*/ 0 h 51"/>
                  <a:gd name="T20" fmla="*/ 1075 w 97"/>
                  <a:gd name="T21" fmla="*/ 0 h 51"/>
                  <a:gd name="T22" fmla="*/ 1332 w 97"/>
                  <a:gd name="T23" fmla="*/ 1 h 51"/>
                  <a:gd name="T24" fmla="*/ 1562 w 97"/>
                  <a:gd name="T25" fmla="*/ 2 h 51"/>
                  <a:gd name="T26" fmla="*/ 1846 w 97"/>
                  <a:gd name="T27" fmla="*/ 18 h 51"/>
                  <a:gd name="T28" fmla="*/ 2023 w 97"/>
                  <a:gd name="T29" fmla="*/ 3380 h 51"/>
                  <a:gd name="T30" fmla="*/ 2237 w 97"/>
                  <a:gd name="T31" fmla="*/ 5271 h 51"/>
                  <a:gd name="T32" fmla="*/ 2375 w 97"/>
                  <a:gd name="T33" fmla="*/ 8270 h 51"/>
                  <a:gd name="T34" fmla="*/ 2399 w 97"/>
                  <a:gd name="T35" fmla="*/ 10135 h 51"/>
                  <a:gd name="T36" fmla="*/ 2493 w 97"/>
                  <a:gd name="T37" fmla="*/ 11816 h 51"/>
                  <a:gd name="T38" fmla="*/ 2496 w 97"/>
                  <a:gd name="T39" fmla="*/ 13945 h 51"/>
                  <a:gd name="T40" fmla="*/ 2496 w 97"/>
                  <a:gd name="T41" fmla="*/ 15946 h 51"/>
                  <a:gd name="T42" fmla="*/ 2423 w 97"/>
                  <a:gd name="T43" fmla="*/ 17195 h 51"/>
                  <a:gd name="T44" fmla="*/ 2375 w 97"/>
                  <a:gd name="T45" fmla="*/ 18549 h 51"/>
                  <a:gd name="T46" fmla="*/ 2237 w 97"/>
                  <a:gd name="T47" fmla="*/ 19528 h 51"/>
                  <a:gd name="T48" fmla="*/ 2023 w 97"/>
                  <a:gd name="T49" fmla="*/ 20350 h 51"/>
                  <a:gd name="T50" fmla="*/ 1871 w 97"/>
                  <a:gd name="T51" fmla="*/ 20481 h 51"/>
                  <a:gd name="T52" fmla="*/ 1690 w 97"/>
                  <a:gd name="T53" fmla="*/ 20481 h 51"/>
                  <a:gd name="T54" fmla="*/ 1638 w 97"/>
                  <a:gd name="T55" fmla="*/ 20481 h 51"/>
                  <a:gd name="T56" fmla="*/ 1544 w 97"/>
                  <a:gd name="T57" fmla="*/ 20014 h 51"/>
                  <a:gd name="T58" fmla="*/ 1452 w 97"/>
                  <a:gd name="T59" fmla="*/ 19528 h 51"/>
                  <a:gd name="T60" fmla="*/ 1387 w 97"/>
                  <a:gd name="T61" fmla="*/ 18549 h 51"/>
                  <a:gd name="T62" fmla="*/ 1230 w 97"/>
                  <a:gd name="T63" fmla="*/ 15125 h 51"/>
                  <a:gd name="T64" fmla="*/ 1028 w 97"/>
                  <a:gd name="T65" fmla="*/ 12725 h 51"/>
                  <a:gd name="T66" fmla="*/ 846 w 97"/>
                  <a:gd name="T67" fmla="*/ 10394 h 51"/>
                  <a:gd name="T68" fmla="*/ 628 w 97"/>
                  <a:gd name="T69" fmla="*/ 8926 h 51"/>
                  <a:gd name="T70" fmla="*/ 439 w 97"/>
                  <a:gd name="T71" fmla="*/ 7120 h 51"/>
                  <a:gd name="T72" fmla="*/ 289 w 97"/>
                  <a:gd name="T73" fmla="*/ 5680 h 51"/>
                  <a:gd name="T74" fmla="*/ 6 w 97"/>
                  <a:gd name="T75" fmla="*/ 5271 h 51"/>
                  <a:gd name="T76" fmla="*/ 3 w 97"/>
                  <a:gd name="T77" fmla="*/ 4521 h 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7"/>
                  <a:gd name="T118" fmla="*/ 0 h 51"/>
                  <a:gd name="T119" fmla="*/ 97 w 97"/>
                  <a:gd name="T120" fmla="*/ 51 h 5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7" h="51">
                    <a:moveTo>
                      <a:pt x="3" y="12"/>
                    </a:moveTo>
                    <a:lnTo>
                      <a:pt x="1" y="11"/>
                    </a:lnTo>
                    <a:lnTo>
                      <a:pt x="0" y="11"/>
                    </a:lnTo>
                    <a:lnTo>
                      <a:pt x="0" y="10"/>
                    </a:lnTo>
                    <a:lnTo>
                      <a:pt x="0" y="8"/>
                    </a:lnTo>
                    <a:lnTo>
                      <a:pt x="3" y="6"/>
                    </a:lnTo>
                    <a:lnTo>
                      <a:pt x="8" y="4"/>
                    </a:lnTo>
                    <a:lnTo>
                      <a:pt x="15" y="2"/>
                    </a:lnTo>
                    <a:lnTo>
                      <a:pt x="22" y="1"/>
                    </a:lnTo>
                    <a:lnTo>
                      <a:pt x="32" y="0"/>
                    </a:lnTo>
                    <a:lnTo>
                      <a:pt x="41" y="0"/>
                    </a:lnTo>
                    <a:lnTo>
                      <a:pt x="52" y="1"/>
                    </a:lnTo>
                    <a:lnTo>
                      <a:pt x="61" y="2"/>
                    </a:lnTo>
                    <a:lnTo>
                      <a:pt x="71" y="5"/>
                    </a:lnTo>
                    <a:lnTo>
                      <a:pt x="79" y="8"/>
                    </a:lnTo>
                    <a:lnTo>
                      <a:pt x="87" y="14"/>
                    </a:lnTo>
                    <a:lnTo>
                      <a:pt x="92" y="20"/>
                    </a:lnTo>
                    <a:lnTo>
                      <a:pt x="94" y="25"/>
                    </a:lnTo>
                    <a:lnTo>
                      <a:pt x="96" y="29"/>
                    </a:lnTo>
                    <a:lnTo>
                      <a:pt x="97" y="34"/>
                    </a:lnTo>
                    <a:lnTo>
                      <a:pt x="97" y="39"/>
                    </a:lnTo>
                    <a:lnTo>
                      <a:pt x="95" y="42"/>
                    </a:lnTo>
                    <a:lnTo>
                      <a:pt x="92" y="45"/>
                    </a:lnTo>
                    <a:lnTo>
                      <a:pt x="87" y="48"/>
                    </a:lnTo>
                    <a:lnTo>
                      <a:pt x="79" y="50"/>
                    </a:lnTo>
                    <a:lnTo>
                      <a:pt x="73" y="51"/>
                    </a:lnTo>
                    <a:lnTo>
                      <a:pt x="66" y="51"/>
                    </a:lnTo>
                    <a:lnTo>
                      <a:pt x="63" y="51"/>
                    </a:lnTo>
                    <a:lnTo>
                      <a:pt x="59" y="49"/>
                    </a:lnTo>
                    <a:lnTo>
                      <a:pt x="56" y="48"/>
                    </a:lnTo>
                    <a:lnTo>
                      <a:pt x="54" y="45"/>
                    </a:lnTo>
                    <a:lnTo>
                      <a:pt x="48" y="38"/>
                    </a:lnTo>
                    <a:lnTo>
                      <a:pt x="40" y="31"/>
                    </a:lnTo>
                    <a:lnTo>
                      <a:pt x="33" y="26"/>
                    </a:lnTo>
                    <a:lnTo>
                      <a:pt x="24" y="22"/>
                    </a:lnTo>
                    <a:lnTo>
                      <a:pt x="18" y="18"/>
                    </a:lnTo>
                    <a:lnTo>
                      <a:pt x="11" y="15"/>
                    </a:lnTo>
                    <a:lnTo>
                      <a:pt x="6" y="14"/>
                    </a:lnTo>
                    <a:lnTo>
                      <a:pt x="3" y="12"/>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84" name="Freeform 455"/>
              <p:cNvSpPr>
                <a:spLocks noChangeArrowheads="1"/>
              </p:cNvSpPr>
              <p:nvPr/>
            </p:nvSpPr>
            <p:spPr bwMode="auto">
              <a:xfrm>
                <a:off x="2695" y="3987"/>
                <a:ext cx="96" cy="43"/>
              </a:xfrm>
              <a:custGeom>
                <a:avLst/>
                <a:gdLst>
                  <a:gd name="T0" fmla="*/ 757 w 107"/>
                  <a:gd name="T1" fmla="*/ 6413 h 44"/>
                  <a:gd name="T2" fmla="*/ 757 w 107"/>
                  <a:gd name="T3" fmla="*/ 5756 h 44"/>
                  <a:gd name="T4" fmla="*/ 755 w 107"/>
                  <a:gd name="T5" fmla="*/ 4781 h 44"/>
                  <a:gd name="T6" fmla="*/ 729 w 107"/>
                  <a:gd name="T7" fmla="*/ 4046 h 44"/>
                  <a:gd name="T8" fmla="*/ 718 w 107"/>
                  <a:gd name="T9" fmla="*/ 3433 h 44"/>
                  <a:gd name="T10" fmla="*/ 677 w 107"/>
                  <a:gd name="T11" fmla="*/ 2235 h 44"/>
                  <a:gd name="T12" fmla="*/ 617 w 107"/>
                  <a:gd name="T13" fmla="*/ 1504 h 44"/>
                  <a:gd name="T14" fmla="*/ 553 w 107"/>
                  <a:gd name="T15" fmla="*/ 64 h 44"/>
                  <a:gd name="T16" fmla="*/ 485 w 107"/>
                  <a:gd name="T17" fmla="*/ 2 h 44"/>
                  <a:gd name="T18" fmla="*/ 399 w 107"/>
                  <a:gd name="T19" fmla="*/ 1 h 44"/>
                  <a:gd name="T20" fmla="*/ 331 w 107"/>
                  <a:gd name="T21" fmla="*/ 0 h 44"/>
                  <a:gd name="T22" fmla="*/ 257 w 107"/>
                  <a:gd name="T23" fmla="*/ 0 h 44"/>
                  <a:gd name="T24" fmla="*/ 197 w 107"/>
                  <a:gd name="T25" fmla="*/ 1 h 44"/>
                  <a:gd name="T26" fmla="*/ 127 w 107"/>
                  <a:gd name="T27" fmla="*/ 2 h 44"/>
                  <a:gd name="T28" fmla="*/ 83 w 107"/>
                  <a:gd name="T29" fmla="*/ 5 h 44"/>
                  <a:gd name="T30" fmla="*/ 4 w 107"/>
                  <a:gd name="T31" fmla="*/ 68 h 44"/>
                  <a:gd name="T32" fmla="*/ 2 w 107"/>
                  <a:gd name="T33" fmla="*/ 1504 h 44"/>
                  <a:gd name="T34" fmla="*/ 0 w 107"/>
                  <a:gd name="T35" fmla="*/ 1816 h 44"/>
                  <a:gd name="T36" fmla="*/ 1 w 107"/>
                  <a:gd name="T37" fmla="*/ 2567 h 44"/>
                  <a:gd name="T38" fmla="*/ 4 w 107"/>
                  <a:gd name="T39" fmla="*/ 2920 h 44"/>
                  <a:gd name="T40" fmla="*/ 4 w 107"/>
                  <a:gd name="T41" fmla="*/ 3115 h 44"/>
                  <a:gd name="T42" fmla="*/ 75 w 107"/>
                  <a:gd name="T43" fmla="*/ 1816 h 44"/>
                  <a:gd name="T44" fmla="*/ 4 w 107"/>
                  <a:gd name="T45" fmla="*/ 1705 h 44"/>
                  <a:gd name="T46" fmla="*/ 75 w 107"/>
                  <a:gd name="T47" fmla="*/ 2080 h 44"/>
                  <a:gd name="T48" fmla="*/ 4 w 107"/>
                  <a:gd name="T49" fmla="*/ 2383 h 44"/>
                  <a:gd name="T50" fmla="*/ 79 w 107"/>
                  <a:gd name="T51" fmla="*/ 2080 h 44"/>
                  <a:gd name="T52" fmla="*/ 98 w 107"/>
                  <a:gd name="T53" fmla="*/ 1816 h 44"/>
                  <a:gd name="T54" fmla="*/ 134 w 107"/>
                  <a:gd name="T55" fmla="*/ 1593 h 44"/>
                  <a:gd name="T56" fmla="*/ 203 w 107"/>
                  <a:gd name="T57" fmla="*/ 1504 h 44"/>
                  <a:gd name="T58" fmla="*/ 257 w 107"/>
                  <a:gd name="T59" fmla="*/ 1396 h 44"/>
                  <a:gd name="T60" fmla="*/ 331 w 107"/>
                  <a:gd name="T61" fmla="*/ 1396 h 44"/>
                  <a:gd name="T62" fmla="*/ 394 w 107"/>
                  <a:gd name="T63" fmla="*/ 1504 h 44"/>
                  <a:gd name="T64" fmla="*/ 465 w 107"/>
                  <a:gd name="T65" fmla="*/ 1593 h 44"/>
                  <a:gd name="T66" fmla="*/ 524 w 107"/>
                  <a:gd name="T67" fmla="*/ 2080 h 44"/>
                  <a:gd name="T68" fmla="*/ 583 w 107"/>
                  <a:gd name="T69" fmla="*/ 2567 h 44"/>
                  <a:gd name="T70" fmla="*/ 640 w 107"/>
                  <a:gd name="T71" fmla="*/ 3336 h 44"/>
                  <a:gd name="T72" fmla="*/ 677 w 107"/>
                  <a:gd name="T73" fmla="*/ 4176 h 44"/>
                  <a:gd name="T74" fmla="*/ 679 w 107"/>
                  <a:gd name="T75" fmla="*/ 4616 h 44"/>
                  <a:gd name="T76" fmla="*/ 686 w 107"/>
                  <a:gd name="T77" fmla="*/ 5094 h 44"/>
                  <a:gd name="T78" fmla="*/ 686 w 107"/>
                  <a:gd name="T79" fmla="*/ 5819 h 44"/>
                  <a:gd name="T80" fmla="*/ 689 w 107"/>
                  <a:gd name="T81" fmla="*/ 6413 h 44"/>
                  <a:gd name="T82" fmla="*/ 757 w 107"/>
                  <a:gd name="T83" fmla="*/ 6413 h 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7"/>
                  <a:gd name="T127" fmla="*/ 0 h 44"/>
                  <a:gd name="T128" fmla="*/ 107 w 107"/>
                  <a:gd name="T129" fmla="*/ 44 h 4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7" h="44">
                    <a:moveTo>
                      <a:pt x="107" y="44"/>
                    </a:moveTo>
                    <a:lnTo>
                      <a:pt x="107" y="39"/>
                    </a:lnTo>
                    <a:lnTo>
                      <a:pt x="106" y="33"/>
                    </a:lnTo>
                    <a:lnTo>
                      <a:pt x="103" y="28"/>
                    </a:lnTo>
                    <a:lnTo>
                      <a:pt x="101" y="23"/>
                    </a:lnTo>
                    <a:lnTo>
                      <a:pt x="95" y="16"/>
                    </a:lnTo>
                    <a:lnTo>
                      <a:pt x="87" y="10"/>
                    </a:lnTo>
                    <a:lnTo>
                      <a:pt x="78" y="6"/>
                    </a:lnTo>
                    <a:lnTo>
                      <a:pt x="68" y="2"/>
                    </a:lnTo>
                    <a:lnTo>
                      <a:pt x="57" y="1"/>
                    </a:lnTo>
                    <a:lnTo>
                      <a:pt x="46" y="0"/>
                    </a:lnTo>
                    <a:lnTo>
                      <a:pt x="37" y="0"/>
                    </a:lnTo>
                    <a:lnTo>
                      <a:pt x="27" y="1"/>
                    </a:lnTo>
                    <a:lnTo>
                      <a:pt x="19" y="2"/>
                    </a:lnTo>
                    <a:lnTo>
                      <a:pt x="11" y="5"/>
                    </a:lnTo>
                    <a:lnTo>
                      <a:pt x="6" y="7"/>
                    </a:lnTo>
                    <a:lnTo>
                      <a:pt x="2" y="10"/>
                    </a:lnTo>
                    <a:lnTo>
                      <a:pt x="0" y="13"/>
                    </a:lnTo>
                    <a:lnTo>
                      <a:pt x="1" y="18"/>
                    </a:lnTo>
                    <a:lnTo>
                      <a:pt x="4" y="20"/>
                    </a:lnTo>
                    <a:lnTo>
                      <a:pt x="6" y="21"/>
                    </a:lnTo>
                    <a:lnTo>
                      <a:pt x="9" y="13"/>
                    </a:lnTo>
                    <a:lnTo>
                      <a:pt x="8" y="12"/>
                    </a:lnTo>
                    <a:lnTo>
                      <a:pt x="9" y="15"/>
                    </a:lnTo>
                    <a:lnTo>
                      <a:pt x="8" y="17"/>
                    </a:lnTo>
                    <a:lnTo>
                      <a:pt x="10" y="15"/>
                    </a:lnTo>
                    <a:lnTo>
                      <a:pt x="14" y="13"/>
                    </a:lnTo>
                    <a:lnTo>
                      <a:pt x="20" y="11"/>
                    </a:lnTo>
                    <a:lnTo>
                      <a:pt x="28" y="10"/>
                    </a:lnTo>
                    <a:lnTo>
                      <a:pt x="37" y="9"/>
                    </a:lnTo>
                    <a:lnTo>
                      <a:pt x="46" y="9"/>
                    </a:lnTo>
                    <a:lnTo>
                      <a:pt x="56" y="10"/>
                    </a:lnTo>
                    <a:lnTo>
                      <a:pt x="65" y="11"/>
                    </a:lnTo>
                    <a:lnTo>
                      <a:pt x="75" y="15"/>
                    </a:lnTo>
                    <a:lnTo>
                      <a:pt x="82" y="18"/>
                    </a:lnTo>
                    <a:lnTo>
                      <a:pt x="89" y="22"/>
                    </a:lnTo>
                    <a:lnTo>
                      <a:pt x="94" y="29"/>
                    </a:lnTo>
                    <a:lnTo>
                      <a:pt x="96" y="32"/>
                    </a:lnTo>
                    <a:lnTo>
                      <a:pt x="97" y="35"/>
                    </a:lnTo>
                    <a:lnTo>
                      <a:pt x="97" y="40"/>
                    </a:lnTo>
                    <a:lnTo>
                      <a:pt x="98" y="44"/>
                    </a:lnTo>
                    <a:lnTo>
                      <a:pt x="107" y="4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85" name="Freeform 456"/>
              <p:cNvSpPr>
                <a:spLocks noChangeArrowheads="1"/>
              </p:cNvSpPr>
              <p:nvPr/>
            </p:nvSpPr>
            <p:spPr bwMode="auto">
              <a:xfrm>
                <a:off x="2741" y="4036"/>
                <a:ext cx="49" cy="26"/>
              </a:xfrm>
              <a:custGeom>
                <a:avLst/>
                <a:gdLst>
                  <a:gd name="T0" fmla="*/ 0 w 52"/>
                  <a:gd name="T1" fmla="*/ 5980417 h 18"/>
                  <a:gd name="T2" fmla="*/ 3 w 52"/>
                  <a:gd name="T3" fmla="*/ 8204658 h 18"/>
                  <a:gd name="T4" fmla="*/ 7 w 52"/>
                  <a:gd name="T5" fmla="*/ 10127586 h 18"/>
                  <a:gd name="T6" fmla="*/ 352 w 52"/>
                  <a:gd name="T7" fmla="*/ 11728385 h 18"/>
                  <a:gd name="T8" fmla="*/ 493 w 52"/>
                  <a:gd name="T9" fmla="*/ 11728385 h 18"/>
                  <a:gd name="T10" fmla="*/ 730 w 52"/>
                  <a:gd name="T11" fmla="*/ 12503000 h 18"/>
                  <a:gd name="T12" fmla="*/ 978 w 52"/>
                  <a:gd name="T13" fmla="*/ 11253574 h 18"/>
                  <a:gd name="T14" fmla="*/ 1209 w 52"/>
                  <a:gd name="T15" fmla="*/ 9115681 h 18"/>
                  <a:gd name="T16" fmla="*/ 1429 w 52"/>
                  <a:gd name="T17" fmla="*/ 6645438 h 18"/>
                  <a:gd name="T18" fmla="*/ 1531 w 52"/>
                  <a:gd name="T19" fmla="*/ 4843634 h 18"/>
                  <a:gd name="T20" fmla="*/ 1651 w 52"/>
                  <a:gd name="T21" fmla="*/ 0 h 18"/>
                  <a:gd name="T22" fmla="*/ 1371 w 52"/>
                  <a:gd name="T23" fmla="*/ 0 h 18"/>
                  <a:gd name="T24" fmla="*/ 1352 w 52"/>
                  <a:gd name="T25" fmla="*/ 0 h 18"/>
                  <a:gd name="T26" fmla="*/ 1279 w 52"/>
                  <a:gd name="T27" fmla="*/ 3311 h 18"/>
                  <a:gd name="T28" fmla="*/ 1095 w 52"/>
                  <a:gd name="T29" fmla="*/ 3923423 h 18"/>
                  <a:gd name="T30" fmla="*/ 913 w 52"/>
                  <a:gd name="T31" fmla="*/ 4843634 h 18"/>
                  <a:gd name="T32" fmla="*/ 689 w 52"/>
                  <a:gd name="T33" fmla="*/ 5382758 h 18"/>
                  <a:gd name="T34" fmla="*/ 493 w 52"/>
                  <a:gd name="T35" fmla="*/ 5382758 h 18"/>
                  <a:gd name="T36" fmla="*/ 441 w 52"/>
                  <a:gd name="T37" fmla="*/ 5382758 h 18"/>
                  <a:gd name="T38" fmla="*/ 372 w 52"/>
                  <a:gd name="T39" fmla="*/ 4843634 h 18"/>
                  <a:gd name="T40" fmla="*/ 333 w 52"/>
                  <a:gd name="T41" fmla="*/ 3923423 h 18"/>
                  <a:gd name="T42" fmla="*/ 7 w 52"/>
                  <a:gd name="T43" fmla="*/ 5154 h 18"/>
                  <a:gd name="T44" fmla="*/ 0 w 52"/>
                  <a:gd name="T45" fmla="*/ 5980417 h 1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2"/>
                  <a:gd name="T70" fmla="*/ 0 h 18"/>
                  <a:gd name="T71" fmla="*/ 52 w 52"/>
                  <a:gd name="T72" fmla="*/ 18 h 1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2" h="18">
                    <a:moveTo>
                      <a:pt x="0" y="9"/>
                    </a:moveTo>
                    <a:lnTo>
                      <a:pt x="3" y="12"/>
                    </a:lnTo>
                    <a:lnTo>
                      <a:pt x="7" y="14"/>
                    </a:lnTo>
                    <a:lnTo>
                      <a:pt x="10" y="17"/>
                    </a:lnTo>
                    <a:lnTo>
                      <a:pt x="16" y="17"/>
                    </a:lnTo>
                    <a:lnTo>
                      <a:pt x="23" y="18"/>
                    </a:lnTo>
                    <a:lnTo>
                      <a:pt x="31" y="16"/>
                    </a:lnTo>
                    <a:lnTo>
                      <a:pt x="38" y="13"/>
                    </a:lnTo>
                    <a:lnTo>
                      <a:pt x="44" y="10"/>
                    </a:lnTo>
                    <a:lnTo>
                      <a:pt x="48" y="7"/>
                    </a:lnTo>
                    <a:lnTo>
                      <a:pt x="52" y="0"/>
                    </a:lnTo>
                    <a:lnTo>
                      <a:pt x="43" y="0"/>
                    </a:lnTo>
                    <a:lnTo>
                      <a:pt x="42" y="0"/>
                    </a:lnTo>
                    <a:lnTo>
                      <a:pt x="40" y="2"/>
                    </a:lnTo>
                    <a:lnTo>
                      <a:pt x="35" y="5"/>
                    </a:lnTo>
                    <a:lnTo>
                      <a:pt x="28" y="7"/>
                    </a:lnTo>
                    <a:lnTo>
                      <a:pt x="22" y="8"/>
                    </a:lnTo>
                    <a:lnTo>
                      <a:pt x="16" y="8"/>
                    </a:lnTo>
                    <a:lnTo>
                      <a:pt x="14" y="8"/>
                    </a:lnTo>
                    <a:lnTo>
                      <a:pt x="11" y="7"/>
                    </a:lnTo>
                    <a:lnTo>
                      <a:pt x="9" y="5"/>
                    </a:lnTo>
                    <a:lnTo>
                      <a:pt x="7" y="3"/>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86" name="Freeform 457"/>
              <p:cNvSpPr>
                <a:spLocks noChangeArrowheads="1"/>
              </p:cNvSpPr>
              <p:nvPr/>
            </p:nvSpPr>
            <p:spPr bwMode="auto">
              <a:xfrm>
                <a:off x="2695" y="4002"/>
                <a:ext cx="48" cy="39"/>
              </a:xfrm>
              <a:custGeom>
                <a:avLst/>
                <a:gdLst>
                  <a:gd name="T0" fmla="*/ 0 w 56"/>
                  <a:gd name="T1" fmla="*/ 2075 h 40"/>
                  <a:gd name="T2" fmla="*/ 3 w 56"/>
                  <a:gd name="T3" fmla="*/ 2211 h 40"/>
                  <a:gd name="T4" fmla="*/ 3 w 56"/>
                  <a:gd name="T5" fmla="*/ 2567 h 40"/>
                  <a:gd name="T6" fmla="*/ 76 w 56"/>
                  <a:gd name="T7" fmla="*/ 3436 h 40"/>
                  <a:gd name="T8" fmla="*/ 104 w 56"/>
                  <a:gd name="T9" fmla="*/ 4298 h 40"/>
                  <a:gd name="T10" fmla="*/ 157 w 56"/>
                  <a:gd name="T11" fmla="*/ 5296 h 40"/>
                  <a:gd name="T12" fmla="*/ 185 w 56"/>
                  <a:gd name="T13" fmla="*/ 6199 h 40"/>
                  <a:gd name="T14" fmla="*/ 228 w 56"/>
                  <a:gd name="T15" fmla="*/ 7704 h 40"/>
                  <a:gd name="T16" fmla="*/ 254 w 56"/>
                  <a:gd name="T17" fmla="*/ 9477 h 40"/>
                  <a:gd name="T18" fmla="*/ 292 w 56"/>
                  <a:gd name="T19" fmla="*/ 8184 h 40"/>
                  <a:gd name="T20" fmla="*/ 264 w 56"/>
                  <a:gd name="T21" fmla="*/ 6199 h 40"/>
                  <a:gd name="T22" fmla="*/ 213 w 56"/>
                  <a:gd name="T23" fmla="*/ 4939 h 40"/>
                  <a:gd name="T24" fmla="*/ 176 w 56"/>
                  <a:gd name="T25" fmla="*/ 3436 h 40"/>
                  <a:gd name="T26" fmla="*/ 135 w 56"/>
                  <a:gd name="T27" fmla="*/ 2399 h 40"/>
                  <a:gd name="T28" fmla="*/ 89 w 56"/>
                  <a:gd name="T29" fmla="*/ 78 h 40"/>
                  <a:gd name="T30" fmla="*/ 64 w 56"/>
                  <a:gd name="T31" fmla="*/ 4 h 40"/>
                  <a:gd name="T32" fmla="*/ 3 w 56"/>
                  <a:gd name="T33" fmla="*/ 2 h 40"/>
                  <a:gd name="T34" fmla="*/ 3 w 56"/>
                  <a:gd name="T35" fmla="*/ 0 h 40"/>
                  <a:gd name="T36" fmla="*/ 0 w 56"/>
                  <a:gd name="T37" fmla="*/ 2075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40"/>
                  <a:gd name="T59" fmla="*/ 56 w 56"/>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40">
                    <a:moveTo>
                      <a:pt x="0" y="8"/>
                    </a:moveTo>
                    <a:lnTo>
                      <a:pt x="3" y="9"/>
                    </a:lnTo>
                    <a:lnTo>
                      <a:pt x="9" y="11"/>
                    </a:lnTo>
                    <a:lnTo>
                      <a:pt x="15" y="15"/>
                    </a:lnTo>
                    <a:lnTo>
                      <a:pt x="21" y="18"/>
                    </a:lnTo>
                    <a:lnTo>
                      <a:pt x="29" y="22"/>
                    </a:lnTo>
                    <a:lnTo>
                      <a:pt x="36" y="27"/>
                    </a:lnTo>
                    <a:lnTo>
                      <a:pt x="44" y="33"/>
                    </a:lnTo>
                    <a:lnTo>
                      <a:pt x="49" y="40"/>
                    </a:lnTo>
                    <a:lnTo>
                      <a:pt x="56" y="34"/>
                    </a:lnTo>
                    <a:lnTo>
                      <a:pt x="50" y="27"/>
                    </a:lnTo>
                    <a:lnTo>
                      <a:pt x="41" y="20"/>
                    </a:lnTo>
                    <a:lnTo>
                      <a:pt x="34" y="15"/>
                    </a:lnTo>
                    <a:lnTo>
                      <a:pt x="26" y="10"/>
                    </a:lnTo>
                    <a:lnTo>
                      <a:pt x="18" y="6"/>
                    </a:lnTo>
                    <a:lnTo>
                      <a:pt x="12" y="4"/>
                    </a:lnTo>
                    <a:lnTo>
                      <a:pt x="7" y="2"/>
                    </a:lnTo>
                    <a:lnTo>
                      <a:pt x="3"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87" name="Freeform 458"/>
              <p:cNvSpPr>
                <a:spLocks noChangeArrowheads="1"/>
              </p:cNvSpPr>
              <p:nvPr/>
            </p:nvSpPr>
            <p:spPr bwMode="auto">
              <a:xfrm>
                <a:off x="2962" y="3992"/>
                <a:ext cx="98" cy="52"/>
              </a:xfrm>
              <a:custGeom>
                <a:avLst/>
                <a:gdLst>
                  <a:gd name="T0" fmla="*/ 5582 w 98"/>
                  <a:gd name="T1" fmla="*/ 4521 h 51"/>
                  <a:gd name="T2" fmla="*/ 5786 w 98"/>
                  <a:gd name="T3" fmla="*/ 4214 h 51"/>
                  <a:gd name="T4" fmla="*/ 5799 w 98"/>
                  <a:gd name="T5" fmla="*/ 4214 h 51"/>
                  <a:gd name="T6" fmla="*/ 5799 w 98"/>
                  <a:gd name="T7" fmla="*/ 3899 h 51"/>
                  <a:gd name="T8" fmla="*/ 5799 w 98"/>
                  <a:gd name="T9" fmla="*/ 3380 h 51"/>
                  <a:gd name="T10" fmla="*/ 5582 w 98"/>
                  <a:gd name="T11" fmla="*/ 119 h 51"/>
                  <a:gd name="T12" fmla="*/ 5283 w 98"/>
                  <a:gd name="T13" fmla="*/ 4 h 51"/>
                  <a:gd name="T14" fmla="*/ 4868 w 98"/>
                  <a:gd name="T15" fmla="*/ 2 h 51"/>
                  <a:gd name="T16" fmla="*/ 4561 w 98"/>
                  <a:gd name="T17" fmla="*/ 1 h 51"/>
                  <a:gd name="T18" fmla="*/ 3851 w 98"/>
                  <a:gd name="T19" fmla="*/ 0 h 51"/>
                  <a:gd name="T20" fmla="*/ 3285 w 98"/>
                  <a:gd name="T21" fmla="*/ 0 h 51"/>
                  <a:gd name="T22" fmla="*/ 2696 w 98"/>
                  <a:gd name="T23" fmla="*/ 1 h 51"/>
                  <a:gd name="T24" fmla="*/ 2107 w 98"/>
                  <a:gd name="T25" fmla="*/ 2 h 51"/>
                  <a:gd name="T26" fmla="*/ 1609 w 98"/>
                  <a:gd name="T27" fmla="*/ 18 h 51"/>
                  <a:gd name="T28" fmla="*/ 1001 w 98"/>
                  <a:gd name="T29" fmla="*/ 3380 h 51"/>
                  <a:gd name="T30" fmla="*/ 659 w 98"/>
                  <a:gd name="T31" fmla="*/ 5271 h 51"/>
                  <a:gd name="T32" fmla="*/ 5 w 98"/>
                  <a:gd name="T33" fmla="*/ 8270 h 51"/>
                  <a:gd name="T34" fmla="*/ 3 w 98"/>
                  <a:gd name="T35" fmla="*/ 10135 h 51"/>
                  <a:gd name="T36" fmla="*/ 1 w 98"/>
                  <a:gd name="T37" fmla="*/ 11816 h 51"/>
                  <a:gd name="T38" fmla="*/ 0 w 98"/>
                  <a:gd name="T39" fmla="*/ 13945 h 51"/>
                  <a:gd name="T40" fmla="*/ 0 w 98"/>
                  <a:gd name="T41" fmla="*/ 15946 h 51"/>
                  <a:gd name="T42" fmla="*/ 1 w 98"/>
                  <a:gd name="T43" fmla="*/ 17195 h 51"/>
                  <a:gd name="T44" fmla="*/ 6 w 98"/>
                  <a:gd name="T45" fmla="*/ 18549 h 51"/>
                  <a:gd name="T46" fmla="*/ 659 w 98"/>
                  <a:gd name="T47" fmla="*/ 19528 h 51"/>
                  <a:gd name="T48" fmla="*/ 942 w 98"/>
                  <a:gd name="T49" fmla="*/ 20350 h 51"/>
                  <a:gd name="T50" fmla="*/ 1516 w 98"/>
                  <a:gd name="T51" fmla="*/ 20481 h 51"/>
                  <a:gd name="T52" fmla="*/ 1870 w 98"/>
                  <a:gd name="T53" fmla="*/ 20481 h 51"/>
                  <a:gd name="T54" fmla="*/ 2042 w 98"/>
                  <a:gd name="T55" fmla="*/ 20481 h 51"/>
                  <a:gd name="T56" fmla="*/ 2235 w 98"/>
                  <a:gd name="T57" fmla="*/ 20014 h 51"/>
                  <a:gd name="T58" fmla="*/ 2518 w 98"/>
                  <a:gd name="T59" fmla="*/ 19528 h 51"/>
                  <a:gd name="T60" fmla="*/ 2589 w 98"/>
                  <a:gd name="T61" fmla="*/ 18549 h 51"/>
                  <a:gd name="T62" fmla="*/ 2917 w 98"/>
                  <a:gd name="T63" fmla="*/ 15125 h 51"/>
                  <a:gd name="T64" fmla="*/ 3421 w 98"/>
                  <a:gd name="T65" fmla="*/ 12725 h 51"/>
                  <a:gd name="T66" fmla="*/ 3826 w 98"/>
                  <a:gd name="T67" fmla="*/ 10394 h 51"/>
                  <a:gd name="T68" fmla="*/ 4299 w 98"/>
                  <a:gd name="T69" fmla="*/ 8926 h 51"/>
                  <a:gd name="T70" fmla="*/ 4691 w 98"/>
                  <a:gd name="T71" fmla="*/ 7120 h 51"/>
                  <a:gd name="T72" fmla="*/ 5138 w 98"/>
                  <a:gd name="T73" fmla="*/ 5680 h 51"/>
                  <a:gd name="T74" fmla="*/ 5451 w 98"/>
                  <a:gd name="T75" fmla="*/ 5271 h 51"/>
                  <a:gd name="T76" fmla="*/ 5582 w 98"/>
                  <a:gd name="T77" fmla="*/ 4521 h 5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8"/>
                  <a:gd name="T118" fmla="*/ 0 h 51"/>
                  <a:gd name="T119" fmla="*/ 98 w 98"/>
                  <a:gd name="T120" fmla="*/ 51 h 5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8" h="51">
                    <a:moveTo>
                      <a:pt x="95" y="12"/>
                    </a:moveTo>
                    <a:lnTo>
                      <a:pt x="97" y="11"/>
                    </a:lnTo>
                    <a:lnTo>
                      <a:pt x="98" y="11"/>
                    </a:lnTo>
                    <a:lnTo>
                      <a:pt x="98" y="10"/>
                    </a:lnTo>
                    <a:lnTo>
                      <a:pt x="98" y="8"/>
                    </a:lnTo>
                    <a:lnTo>
                      <a:pt x="95" y="6"/>
                    </a:lnTo>
                    <a:lnTo>
                      <a:pt x="90" y="4"/>
                    </a:lnTo>
                    <a:lnTo>
                      <a:pt x="83" y="2"/>
                    </a:lnTo>
                    <a:lnTo>
                      <a:pt x="76" y="1"/>
                    </a:lnTo>
                    <a:lnTo>
                      <a:pt x="66" y="0"/>
                    </a:lnTo>
                    <a:lnTo>
                      <a:pt x="56" y="0"/>
                    </a:lnTo>
                    <a:lnTo>
                      <a:pt x="46" y="1"/>
                    </a:lnTo>
                    <a:lnTo>
                      <a:pt x="36" y="2"/>
                    </a:lnTo>
                    <a:lnTo>
                      <a:pt x="27" y="5"/>
                    </a:lnTo>
                    <a:lnTo>
                      <a:pt x="18" y="8"/>
                    </a:lnTo>
                    <a:lnTo>
                      <a:pt x="11" y="14"/>
                    </a:lnTo>
                    <a:lnTo>
                      <a:pt x="5" y="20"/>
                    </a:lnTo>
                    <a:lnTo>
                      <a:pt x="3" y="25"/>
                    </a:lnTo>
                    <a:lnTo>
                      <a:pt x="1" y="29"/>
                    </a:lnTo>
                    <a:lnTo>
                      <a:pt x="0" y="34"/>
                    </a:lnTo>
                    <a:lnTo>
                      <a:pt x="0" y="39"/>
                    </a:lnTo>
                    <a:lnTo>
                      <a:pt x="1" y="42"/>
                    </a:lnTo>
                    <a:lnTo>
                      <a:pt x="6" y="45"/>
                    </a:lnTo>
                    <a:lnTo>
                      <a:pt x="11" y="48"/>
                    </a:lnTo>
                    <a:lnTo>
                      <a:pt x="17" y="50"/>
                    </a:lnTo>
                    <a:lnTo>
                      <a:pt x="25" y="51"/>
                    </a:lnTo>
                    <a:lnTo>
                      <a:pt x="32" y="51"/>
                    </a:lnTo>
                    <a:lnTo>
                      <a:pt x="35" y="51"/>
                    </a:lnTo>
                    <a:lnTo>
                      <a:pt x="38" y="49"/>
                    </a:lnTo>
                    <a:lnTo>
                      <a:pt x="42" y="48"/>
                    </a:lnTo>
                    <a:lnTo>
                      <a:pt x="44" y="45"/>
                    </a:lnTo>
                    <a:lnTo>
                      <a:pt x="50" y="38"/>
                    </a:lnTo>
                    <a:lnTo>
                      <a:pt x="58" y="31"/>
                    </a:lnTo>
                    <a:lnTo>
                      <a:pt x="65" y="26"/>
                    </a:lnTo>
                    <a:lnTo>
                      <a:pt x="72" y="22"/>
                    </a:lnTo>
                    <a:lnTo>
                      <a:pt x="80" y="18"/>
                    </a:lnTo>
                    <a:lnTo>
                      <a:pt x="86" y="15"/>
                    </a:lnTo>
                    <a:lnTo>
                      <a:pt x="91" y="14"/>
                    </a:lnTo>
                    <a:lnTo>
                      <a:pt x="95" y="12"/>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88" name="Freeform 459"/>
              <p:cNvSpPr>
                <a:spLocks noChangeArrowheads="1"/>
              </p:cNvSpPr>
              <p:nvPr/>
            </p:nvSpPr>
            <p:spPr bwMode="auto">
              <a:xfrm>
                <a:off x="2958" y="3987"/>
                <a:ext cx="106" cy="43"/>
              </a:xfrm>
              <a:custGeom>
                <a:avLst/>
                <a:gdLst>
                  <a:gd name="T0" fmla="*/ 449 w 106"/>
                  <a:gd name="T1" fmla="*/ 6413 h 44"/>
                  <a:gd name="T2" fmla="*/ 449 w 106"/>
                  <a:gd name="T3" fmla="*/ 5819 h 44"/>
                  <a:gd name="T4" fmla="*/ 474 w 106"/>
                  <a:gd name="T5" fmla="*/ 5094 h 44"/>
                  <a:gd name="T6" fmla="*/ 501 w 106"/>
                  <a:gd name="T7" fmla="*/ 4616 h 44"/>
                  <a:gd name="T8" fmla="*/ 560 w 106"/>
                  <a:gd name="T9" fmla="*/ 4176 h 44"/>
                  <a:gd name="T10" fmla="*/ 737 w 106"/>
                  <a:gd name="T11" fmla="*/ 3336 h 44"/>
                  <a:gd name="T12" fmla="*/ 1026 w 106"/>
                  <a:gd name="T13" fmla="*/ 2567 h 44"/>
                  <a:gd name="T14" fmla="*/ 1366 w 106"/>
                  <a:gd name="T15" fmla="*/ 2080 h 44"/>
                  <a:gd name="T16" fmla="*/ 1780 w 106"/>
                  <a:gd name="T17" fmla="*/ 1593 h 44"/>
                  <a:gd name="T18" fmla="*/ 2218 w 106"/>
                  <a:gd name="T19" fmla="*/ 1504 h 44"/>
                  <a:gd name="T20" fmla="*/ 2616 w 106"/>
                  <a:gd name="T21" fmla="*/ 1396 h 44"/>
                  <a:gd name="T22" fmla="*/ 2995 w 106"/>
                  <a:gd name="T23" fmla="*/ 1396 h 44"/>
                  <a:gd name="T24" fmla="*/ 3345 w 106"/>
                  <a:gd name="T25" fmla="*/ 1504 h 44"/>
                  <a:gd name="T26" fmla="*/ 3711 w 106"/>
                  <a:gd name="T27" fmla="*/ 1593 h 44"/>
                  <a:gd name="T28" fmla="*/ 3946 w 106"/>
                  <a:gd name="T29" fmla="*/ 1816 h 44"/>
                  <a:gd name="T30" fmla="*/ 4143 w 106"/>
                  <a:gd name="T31" fmla="*/ 2080 h 44"/>
                  <a:gd name="T32" fmla="*/ 4326 w 106"/>
                  <a:gd name="T33" fmla="*/ 2383 h 44"/>
                  <a:gd name="T34" fmla="*/ 4168 w 106"/>
                  <a:gd name="T35" fmla="*/ 2080 h 44"/>
                  <a:gd name="T36" fmla="*/ 4168 w 106"/>
                  <a:gd name="T37" fmla="*/ 1705 h 44"/>
                  <a:gd name="T38" fmla="*/ 4326 w 106"/>
                  <a:gd name="T39" fmla="*/ 1705 h 44"/>
                  <a:gd name="T40" fmla="*/ 4168 w 106"/>
                  <a:gd name="T41" fmla="*/ 1816 h 44"/>
                  <a:gd name="T42" fmla="*/ 4377 w 106"/>
                  <a:gd name="T43" fmla="*/ 3115 h 44"/>
                  <a:gd name="T44" fmla="*/ 4515 w 106"/>
                  <a:gd name="T45" fmla="*/ 2920 h 44"/>
                  <a:gd name="T46" fmla="*/ 4570 w 106"/>
                  <a:gd name="T47" fmla="*/ 2567 h 44"/>
                  <a:gd name="T48" fmla="*/ 4582 w 106"/>
                  <a:gd name="T49" fmla="*/ 1816 h 44"/>
                  <a:gd name="T50" fmla="*/ 4570 w 106"/>
                  <a:gd name="T51" fmla="*/ 1504 h 44"/>
                  <a:gd name="T52" fmla="*/ 4377 w 106"/>
                  <a:gd name="T53" fmla="*/ 68 h 44"/>
                  <a:gd name="T54" fmla="*/ 4104 w 106"/>
                  <a:gd name="T55" fmla="*/ 5 h 44"/>
                  <a:gd name="T56" fmla="*/ 3847 w 106"/>
                  <a:gd name="T57" fmla="*/ 2 h 44"/>
                  <a:gd name="T58" fmla="*/ 3480 w 106"/>
                  <a:gd name="T59" fmla="*/ 1 h 44"/>
                  <a:gd name="T60" fmla="*/ 2995 w 106"/>
                  <a:gd name="T61" fmla="*/ 0 h 44"/>
                  <a:gd name="T62" fmla="*/ 2616 w 106"/>
                  <a:gd name="T63" fmla="*/ 0 h 44"/>
                  <a:gd name="T64" fmla="*/ 2153 w 106"/>
                  <a:gd name="T65" fmla="*/ 1 h 44"/>
                  <a:gd name="T66" fmla="*/ 1684 w 106"/>
                  <a:gd name="T67" fmla="*/ 2 h 44"/>
                  <a:gd name="T68" fmla="*/ 1278 w 106"/>
                  <a:gd name="T69" fmla="*/ 64 h 44"/>
                  <a:gd name="T70" fmla="*/ 823 w 106"/>
                  <a:gd name="T71" fmla="*/ 1504 h 44"/>
                  <a:gd name="T72" fmla="*/ 530 w 106"/>
                  <a:gd name="T73" fmla="*/ 2235 h 44"/>
                  <a:gd name="T74" fmla="*/ 5 w 106"/>
                  <a:gd name="T75" fmla="*/ 3433 h 44"/>
                  <a:gd name="T76" fmla="*/ 3 w 106"/>
                  <a:gd name="T77" fmla="*/ 4046 h 44"/>
                  <a:gd name="T78" fmla="*/ 1 w 106"/>
                  <a:gd name="T79" fmla="*/ 4781 h 44"/>
                  <a:gd name="T80" fmla="*/ 0 w 106"/>
                  <a:gd name="T81" fmla="*/ 5756 h 44"/>
                  <a:gd name="T82" fmla="*/ 0 w 106"/>
                  <a:gd name="T83" fmla="*/ 6413 h 44"/>
                  <a:gd name="T84" fmla="*/ 449 w 106"/>
                  <a:gd name="T85" fmla="*/ 6413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44"/>
                  <a:gd name="T131" fmla="*/ 106 w 106"/>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44">
                    <a:moveTo>
                      <a:pt x="9" y="44"/>
                    </a:moveTo>
                    <a:lnTo>
                      <a:pt x="9" y="40"/>
                    </a:lnTo>
                    <a:lnTo>
                      <a:pt x="10" y="35"/>
                    </a:lnTo>
                    <a:lnTo>
                      <a:pt x="11" y="32"/>
                    </a:lnTo>
                    <a:lnTo>
                      <a:pt x="13" y="29"/>
                    </a:lnTo>
                    <a:lnTo>
                      <a:pt x="18" y="22"/>
                    </a:lnTo>
                    <a:lnTo>
                      <a:pt x="24" y="18"/>
                    </a:lnTo>
                    <a:lnTo>
                      <a:pt x="32" y="15"/>
                    </a:lnTo>
                    <a:lnTo>
                      <a:pt x="41" y="11"/>
                    </a:lnTo>
                    <a:lnTo>
                      <a:pt x="51" y="10"/>
                    </a:lnTo>
                    <a:lnTo>
                      <a:pt x="60" y="9"/>
                    </a:lnTo>
                    <a:lnTo>
                      <a:pt x="70" y="9"/>
                    </a:lnTo>
                    <a:lnTo>
                      <a:pt x="78" y="10"/>
                    </a:lnTo>
                    <a:lnTo>
                      <a:pt x="86" y="11"/>
                    </a:lnTo>
                    <a:lnTo>
                      <a:pt x="92" y="13"/>
                    </a:lnTo>
                    <a:lnTo>
                      <a:pt x="96" y="15"/>
                    </a:lnTo>
                    <a:lnTo>
                      <a:pt x="99" y="17"/>
                    </a:lnTo>
                    <a:lnTo>
                      <a:pt x="97" y="15"/>
                    </a:lnTo>
                    <a:lnTo>
                      <a:pt x="97" y="12"/>
                    </a:lnTo>
                    <a:lnTo>
                      <a:pt x="99" y="12"/>
                    </a:lnTo>
                    <a:lnTo>
                      <a:pt x="97" y="13"/>
                    </a:lnTo>
                    <a:lnTo>
                      <a:pt x="101" y="21"/>
                    </a:lnTo>
                    <a:lnTo>
                      <a:pt x="103" y="20"/>
                    </a:lnTo>
                    <a:lnTo>
                      <a:pt x="105" y="18"/>
                    </a:lnTo>
                    <a:lnTo>
                      <a:pt x="106" y="13"/>
                    </a:lnTo>
                    <a:lnTo>
                      <a:pt x="105" y="10"/>
                    </a:lnTo>
                    <a:lnTo>
                      <a:pt x="101" y="7"/>
                    </a:lnTo>
                    <a:lnTo>
                      <a:pt x="95" y="5"/>
                    </a:lnTo>
                    <a:lnTo>
                      <a:pt x="88" y="2"/>
                    </a:lnTo>
                    <a:lnTo>
                      <a:pt x="80" y="1"/>
                    </a:lnTo>
                    <a:lnTo>
                      <a:pt x="70" y="0"/>
                    </a:lnTo>
                    <a:lnTo>
                      <a:pt x="60" y="0"/>
                    </a:lnTo>
                    <a:lnTo>
                      <a:pt x="50" y="1"/>
                    </a:lnTo>
                    <a:lnTo>
                      <a:pt x="39" y="2"/>
                    </a:lnTo>
                    <a:lnTo>
                      <a:pt x="29" y="6"/>
                    </a:lnTo>
                    <a:lnTo>
                      <a:pt x="20" y="10"/>
                    </a:lnTo>
                    <a:lnTo>
                      <a:pt x="12" y="16"/>
                    </a:lnTo>
                    <a:lnTo>
                      <a:pt x="5" y="23"/>
                    </a:lnTo>
                    <a:lnTo>
                      <a:pt x="3" y="28"/>
                    </a:lnTo>
                    <a:lnTo>
                      <a:pt x="1" y="33"/>
                    </a:lnTo>
                    <a:lnTo>
                      <a:pt x="0" y="39"/>
                    </a:lnTo>
                    <a:lnTo>
                      <a:pt x="0" y="44"/>
                    </a:lnTo>
                    <a:lnTo>
                      <a:pt x="9" y="4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89" name="Freeform 461"/>
              <p:cNvSpPr>
                <a:spLocks noChangeArrowheads="1"/>
              </p:cNvSpPr>
              <p:nvPr/>
            </p:nvSpPr>
            <p:spPr bwMode="auto">
              <a:xfrm>
                <a:off x="3004" y="4002"/>
                <a:ext cx="53" cy="39"/>
              </a:xfrm>
              <a:custGeom>
                <a:avLst/>
                <a:gdLst>
                  <a:gd name="T0" fmla="*/ 1289 w 56"/>
                  <a:gd name="T1" fmla="*/ 0 h 40"/>
                  <a:gd name="T2" fmla="*/ 1224 w 56"/>
                  <a:gd name="T3" fmla="*/ 2 h 40"/>
                  <a:gd name="T4" fmla="*/ 1099 w 56"/>
                  <a:gd name="T5" fmla="*/ 4 h 40"/>
                  <a:gd name="T6" fmla="*/ 939 w 56"/>
                  <a:gd name="T7" fmla="*/ 78 h 40"/>
                  <a:gd name="T8" fmla="*/ 761 w 56"/>
                  <a:gd name="T9" fmla="*/ 2399 h 40"/>
                  <a:gd name="T10" fmla="*/ 529 w 56"/>
                  <a:gd name="T11" fmla="*/ 3436 h 40"/>
                  <a:gd name="T12" fmla="*/ 330 w 56"/>
                  <a:gd name="T13" fmla="*/ 4939 h 40"/>
                  <a:gd name="T14" fmla="*/ 6 w 56"/>
                  <a:gd name="T15" fmla="*/ 6199 h 40"/>
                  <a:gd name="T16" fmla="*/ 0 w 56"/>
                  <a:gd name="T17" fmla="*/ 8184 h 40"/>
                  <a:gd name="T18" fmla="*/ 6 w 56"/>
                  <a:gd name="T19" fmla="*/ 9477 h 40"/>
                  <a:gd name="T20" fmla="*/ 313 w 56"/>
                  <a:gd name="T21" fmla="*/ 7704 h 40"/>
                  <a:gd name="T22" fmla="*/ 451 w 56"/>
                  <a:gd name="T23" fmla="*/ 6199 h 40"/>
                  <a:gd name="T24" fmla="*/ 651 w 56"/>
                  <a:gd name="T25" fmla="*/ 5296 h 40"/>
                  <a:gd name="T26" fmla="*/ 836 w 56"/>
                  <a:gd name="T27" fmla="*/ 4298 h 40"/>
                  <a:gd name="T28" fmla="*/ 1029 w 56"/>
                  <a:gd name="T29" fmla="*/ 3436 h 40"/>
                  <a:gd name="T30" fmla="*/ 1206 w 56"/>
                  <a:gd name="T31" fmla="*/ 2567 h 40"/>
                  <a:gd name="T32" fmla="*/ 1289 w 56"/>
                  <a:gd name="T33" fmla="*/ 2211 h 40"/>
                  <a:gd name="T34" fmla="*/ 1410 w 56"/>
                  <a:gd name="T35" fmla="*/ 2075 h 40"/>
                  <a:gd name="T36" fmla="*/ 1289 w 56"/>
                  <a:gd name="T37" fmla="*/ 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40"/>
                  <a:gd name="T59" fmla="*/ 56 w 56"/>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40">
                    <a:moveTo>
                      <a:pt x="52" y="0"/>
                    </a:moveTo>
                    <a:lnTo>
                      <a:pt x="49" y="2"/>
                    </a:lnTo>
                    <a:lnTo>
                      <a:pt x="44" y="4"/>
                    </a:lnTo>
                    <a:lnTo>
                      <a:pt x="38" y="6"/>
                    </a:lnTo>
                    <a:lnTo>
                      <a:pt x="30" y="10"/>
                    </a:lnTo>
                    <a:lnTo>
                      <a:pt x="22" y="15"/>
                    </a:lnTo>
                    <a:lnTo>
                      <a:pt x="13" y="20"/>
                    </a:lnTo>
                    <a:lnTo>
                      <a:pt x="6" y="27"/>
                    </a:lnTo>
                    <a:lnTo>
                      <a:pt x="0" y="34"/>
                    </a:lnTo>
                    <a:lnTo>
                      <a:pt x="6" y="40"/>
                    </a:lnTo>
                    <a:lnTo>
                      <a:pt x="12" y="33"/>
                    </a:lnTo>
                    <a:lnTo>
                      <a:pt x="19" y="27"/>
                    </a:lnTo>
                    <a:lnTo>
                      <a:pt x="26" y="22"/>
                    </a:lnTo>
                    <a:lnTo>
                      <a:pt x="33" y="18"/>
                    </a:lnTo>
                    <a:lnTo>
                      <a:pt x="41" y="15"/>
                    </a:lnTo>
                    <a:lnTo>
                      <a:pt x="47" y="11"/>
                    </a:lnTo>
                    <a:lnTo>
                      <a:pt x="52" y="9"/>
                    </a:lnTo>
                    <a:lnTo>
                      <a:pt x="56" y="8"/>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90" name="Freeform 462"/>
              <p:cNvSpPr>
                <a:spLocks noChangeArrowheads="1"/>
              </p:cNvSpPr>
              <p:nvPr/>
            </p:nvSpPr>
            <p:spPr bwMode="auto">
              <a:xfrm>
                <a:off x="2762" y="3989"/>
                <a:ext cx="67" cy="56"/>
              </a:xfrm>
              <a:custGeom>
                <a:avLst/>
                <a:gdLst>
                  <a:gd name="T0" fmla="*/ 3 w 69"/>
                  <a:gd name="T1" fmla="*/ 1884 h 56"/>
                  <a:gd name="T2" fmla="*/ 0 w 69"/>
                  <a:gd name="T3" fmla="*/ 1631 h 56"/>
                  <a:gd name="T4" fmla="*/ 0 w 69"/>
                  <a:gd name="T5" fmla="*/ 74 h 56"/>
                  <a:gd name="T6" fmla="*/ 1 w 69"/>
                  <a:gd name="T7" fmla="*/ 4 h 56"/>
                  <a:gd name="T8" fmla="*/ 5 w 69"/>
                  <a:gd name="T9" fmla="*/ 3 h 56"/>
                  <a:gd name="T10" fmla="*/ 408 w 69"/>
                  <a:gd name="T11" fmla="*/ 2 h 56"/>
                  <a:gd name="T12" fmla="*/ 605 w 69"/>
                  <a:gd name="T13" fmla="*/ 0 h 56"/>
                  <a:gd name="T14" fmla="*/ 899 w 69"/>
                  <a:gd name="T15" fmla="*/ 0 h 56"/>
                  <a:gd name="T16" fmla="*/ 1197 w 69"/>
                  <a:gd name="T17" fmla="*/ 0 h 56"/>
                  <a:gd name="T18" fmla="*/ 1492 w 69"/>
                  <a:gd name="T19" fmla="*/ 3 h 56"/>
                  <a:gd name="T20" fmla="*/ 1774 w 69"/>
                  <a:gd name="T21" fmla="*/ 5 h 56"/>
                  <a:gd name="T22" fmla="*/ 2094 w 69"/>
                  <a:gd name="T23" fmla="*/ 1631 h 56"/>
                  <a:gd name="T24" fmla="*/ 2343 w 69"/>
                  <a:gd name="T25" fmla="*/ 2313 h 56"/>
                  <a:gd name="T26" fmla="*/ 2535 w 69"/>
                  <a:gd name="T27" fmla="*/ 3251 h 56"/>
                  <a:gd name="T28" fmla="*/ 2683 w 69"/>
                  <a:gd name="T29" fmla="*/ 4720 h 56"/>
                  <a:gd name="T30" fmla="*/ 2693 w 69"/>
                  <a:gd name="T31" fmla="*/ 5424 h 56"/>
                  <a:gd name="T32" fmla="*/ 2693 w 69"/>
                  <a:gd name="T33" fmla="*/ 6215 h 56"/>
                  <a:gd name="T34" fmla="*/ 2693 w 69"/>
                  <a:gd name="T35" fmla="*/ 7123 h 56"/>
                  <a:gd name="T36" fmla="*/ 2683 w 69"/>
                  <a:gd name="T37" fmla="*/ 7956 h 56"/>
                  <a:gd name="T38" fmla="*/ 2545 w 69"/>
                  <a:gd name="T39" fmla="*/ 9107 h 56"/>
                  <a:gd name="T40" fmla="*/ 2479 w 69"/>
                  <a:gd name="T41" fmla="*/ 9767 h 56"/>
                  <a:gd name="T42" fmla="*/ 2225 w 69"/>
                  <a:gd name="T43" fmla="*/ 10328 h 56"/>
                  <a:gd name="T44" fmla="*/ 2032 w 69"/>
                  <a:gd name="T45" fmla="*/ 10328 h 56"/>
                  <a:gd name="T46" fmla="*/ 1774 w 69"/>
                  <a:gd name="T47" fmla="*/ 10077 h 56"/>
                  <a:gd name="T48" fmla="*/ 1579 w 69"/>
                  <a:gd name="T49" fmla="*/ 9650 h 56"/>
                  <a:gd name="T50" fmla="*/ 1340 w 69"/>
                  <a:gd name="T51" fmla="*/ 8189 h 56"/>
                  <a:gd name="T52" fmla="*/ 1197 w 69"/>
                  <a:gd name="T53" fmla="*/ 6906 h 56"/>
                  <a:gd name="T54" fmla="*/ 1068 w 69"/>
                  <a:gd name="T55" fmla="*/ 5424 h 56"/>
                  <a:gd name="T56" fmla="*/ 899 w 69"/>
                  <a:gd name="T57" fmla="*/ 4264 h 56"/>
                  <a:gd name="T58" fmla="*/ 758 w 69"/>
                  <a:gd name="T59" fmla="*/ 3469 h 56"/>
                  <a:gd name="T60" fmla="*/ 605 w 69"/>
                  <a:gd name="T61" fmla="*/ 2821 h 56"/>
                  <a:gd name="T62" fmla="*/ 509 w 69"/>
                  <a:gd name="T63" fmla="*/ 2458 h 56"/>
                  <a:gd name="T64" fmla="*/ 408 w 69"/>
                  <a:gd name="T65" fmla="*/ 2313 h 56"/>
                  <a:gd name="T66" fmla="*/ 6 w 69"/>
                  <a:gd name="T67" fmla="*/ 2022 h 56"/>
                  <a:gd name="T68" fmla="*/ 3 w 69"/>
                  <a:gd name="T69" fmla="*/ 1884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9"/>
                  <a:gd name="T106" fmla="*/ 0 h 56"/>
                  <a:gd name="T107" fmla="*/ 69 w 69"/>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9" h="56">
                    <a:moveTo>
                      <a:pt x="3" y="10"/>
                    </a:moveTo>
                    <a:lnTo>
                      <a:pt x="0" y="8"/>
                    </a:lnTo>
                    <a:lnTo>
                      <a:pt x="0" y="6"/>
                    </a:lnTo>
                    <a:lnTo>
                      <a:pt x="1" y="4"/>
                    </a:lnTo>
                    <a:lnTo>
                      <a:pt x="5" y="3"/>
                    </a:lnTo>
                    <a:lnTo>
                      <a:pt x="9" y="2"/>
                    </a:lnTo>
                    <a:lnTo>
                      <a:pt x="16" y="0"/>
                    </a:lnTo>
                    <a:lnTo>
                      <a:pt x="23" y="0"/>
                    </a:lnTo>
                    <a:lnTo>
                      <a:pt x="31" y="0"/>
                    </a:lnTo>
                    <a:lnTo>
                      <a:pt x="38" y="3"/>
                    </a:lnTo>
                    <a:lnTo>
                      <a:pt x="45" y="5"/>
                    </a:lnTo>
                    <a:lnTo>
                      <a:pt x="53" y="8"/>
                    </a:lnTo>
                    <a:lnTo>
                      <a:pt x="59" y="13"/>
                    </a:lnTo>
                    <a:lnTo>
                      <a:pt x="64" y="18"/>
                    </a:lnTo>
                    <a:lnTo>
                      <a:pt x="68" y="26"/>
                    </a:lnTo>
                    <a:lnTo>
                      <a:pt x="69" y="30"/>
                    </a:lnTo>
                    <a:lnTo>
                      <a:pt x="69" y="34"/>
                    </a:lnTo>
                    <a:lnTo>
                      <a:pt x="69" y="39"/>
                    </a:lnTo>
                    <a:lnTo>
                      <a:pt x="68" y="44"/>
                    </a:lnTo>
                    <a:lnTo>
                      <a:pt x="65" y="50"/>
                    </a:lnTo>
                    <a:lnTo>
                      <a:pt x="62" y="54"/>
                    </a:lnTo>
                    <a:lnTo>
                      <a:pt x="57" y="56"/>
                    </a:lnTo>
                    <a:lnTo>
                      <a:pt x="52" y="56"/>
                    </a:lnTo>
                    <a:lnTo>
                      <a:pt x="45" y="55"/>
                    </a:lnTo>
                    <a:lnTo>
                      <a:pt x="40" y="52"/>
                    </a:lnTo>
                    <a:lnTo>
                      <a:pt x="35" y="45"/>
                    </a:lnTo>
                    <a:lnTo>
                      <a:pt x="31" y="38"/>
                    </a:lnTo>
                    <a:lnTo>
                      <a:pt x="27" y="30"/>
                    </a:lnTo>
                    <a:lnTo>
                      <a:pt x="23" y="23"/>
                    </a:lnTo>
                    <a:lnTo>
                      <a:pt x="20" y="19"/>
                    </a:lnTo>
                    <a:lnTo>
                      <a:pt x="16" y="16"/>
                    </a:lnTo>
                    <a:lnTo>
                      <a:pt x="13" y="14"/>
                    </a:lnTo>
                    <a:lnTo>
                      <a:pt x="9" y="13"/>
                    </a:lnTo>
                    <a:lnTo>
                      <a:pt x="6" y="11"/>
                    </a:lnTo>
                    <a:lnTo>
                      <a:pt x="3" y="1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91" name="Freeform 463"/>
              <p:cNvSpPr>
                <a:spLocks noChangeArrowheads="1"/>
              </p:cNvSpPr>
              <p:nvPr/>
            </p:nvSpPr>
            <p:spPr bwMode="auto">
              <a:xfrm>
                <a:off x="2757" y="3985"/>
                <a:ext cx="76" cy="49"/>
              </a:xfrm>
              <a:custGeom>
                <a:avLst/>
                <a:gdLst>
                  <a:gd name="T0" fmla="*/ 5223 w 77"/>
                  <a:gd name="T1" fmla="*/ 18132 h 49"/>
                  <a:gd name="T2" fmla="*/ 5288 w 77"/>
                  <a:gd name="T3" fmla="*/ 16538 h 49"/>
                  <a:gd name="T4" fmla="*/ 5288 w 77"/>
                  <a:gd name="T5" fmla="*/ 14134 h 49"/>
                  <a:gd name="T6" fmla="*/ 5288 w 77"/>
                  <a:gd name="T7" fmla="*/ 12253 h 49"/>
                  <a:gd name="T8" fmla="*/ 5223 w 77"/>
                  <a:gd name="T9" fmla="*/ 10094 h 49"/>
                  <a:gd name="T10" fmla="*/ 4964 w 77"/>
                  <a:gd name="T11" fmla="*/ 7577 h 49"/>
                  <a:gd name="T12" fmla="*/ 4529 w 77"/>
                  <a:gd name="T13" fmla="*/ 4627 h 49"/>
                  <a:gd name="T14" fmla="*/ 4060 w 77"/>
                  <a:gd name="T15" fmla="*/ 3106 h 49"/>
                  <a:gd name="T16" fmla="*/ 3522 w 77"/>
                  <a:gd name="T17" fmla="*/ 4 h 49"/>
                  <a:gd name="T18" fmla="*/ 2963 w 77"/>
                  <a:gd name="T19" fmla="*/ 2 h 49"/>
                  <a:gd name="T20" fmla="*/ 2453 w 77"/>
                  <a:gd name="T21" fmla="*/ 0 h 49"/>
                  <a:gd name="T22" fmla="*/ 1877 w 77"/>
                  <a:gd name="T23" fmla="*/ 0 h 49"/>
                  <a:gd name="T24" fmla="*/ 1309 w 77"/>
                  <a:gd name="T25" fmla="*/ 0 h 49"/>
                  <a:gd name="T26" fmla="*/ 843 w 77"/>
                  <a:gd name="T27" fmla="*/ 1 h 49"/>
                  <a:gd name="T28" fmla="*/ 7 w 77"/>
                  <a:gd name="T29" fmla="*/ 2 h 49"/>
                  <a:gd name="T30" fmla="*/ 3 w 77"/>
                  <a:gd name="T31" fmla="*/ 4 h 49"/>
                  <a:gd name="T32" fmla="*/ 0 w 77"/>
                  <a:gd name="T33" fmla="*/ 3370 h 49"/>
                  <a:gd name="T34" fmla="*/ 1 w 77"/>
                  <a:gd name="T35" fmla="*/ 5391 h 49"/>
                  <a:gd name="T36" fmla="*/ 6 w 77"/>
                  <a:gd name="T37" fmla="*/ 7359 h 49"/>
                  <a:gd name="T38" fmla="*/ 654 w 77"/>
                  <a:gd name="T39" fmla="*/ 3639 h 49"/>
                  <a:gd name="T40" fmla="*/ 7 w 77"/>
                  <a:gd name="T41" fmla="*/ 3370 h 49"/>
                  <a:gd name="T42" fmla="*/ 616 w 77"/>
                  <a:gd name="T43" fmla="*/ 3957 h 49"/>
                  <a:gd name="T44" fmla="*/ 616 w 77"/>
                  <a:gd name="T45" fmla="*/ 4262 h 49"/>
                  <a:gd name="T46" fmla="*/ 697 w 77"/>
                  <a:gd name="T47" fmla="*/ 3957 h 49"/>
                  <a:gd name="T48" fmla="*/ 898 w 77"/>
                  <a:gd name="T49" fmla="*/ 3639 h 49"/>
                  <a:gd name="T50" fmla="*/ 1395 w 77"/>
                  <a:gd name="T51" fmla="*/ 3370 h 49"/>
                  <a:gd name="T52" fmla="*/ 1877 w 77"/>
                  <a:gd name="T53" fmla="*/ 3370 h 49"/>
                  <a:gd name="T54" fmla="*/ 2416 w 77"/>
                  <a:gd name="T55" fmla="*/ 3639 h 49"/>
                  <a:gd name="T56" fmla="*/ 2816 w 77"/>
                  <a:gd name="T57" fmla="*/ 3957 h 49"/>
                  <a:gd name="T58" fmla="*/ 3307 w 77"/>
                  <a:gd name="T59" fmla="*/ 4627 h 49"/>
                  <a:gd name="T60" fmla="*/ 3812 w 77"/>
                  <a:gd name="T61" fmla="*/ 5391 h 49"/>
                  <a:gd name="T62" fmla="*/ 4110 w 77"/>
                  <a:gd name="T63" fmla="*/ 7577 h 49"/>
                  <a:gd name="T64" fmla="*/ 4376 w 77"/>
                  <a:gd name="T65" fmla="*/ 8840 h 49"/>
                  <a:gd name="T66" fmla="*/ 4604 w 77"/>
                  <a:gd name="T67" fmla="*/ 11809 h 49"/>
                  <a:gd name="T68" fmla="*/ 4662 w 77"/>
                  <a:gd name="T69" fmla="*/ 12771 h 49"/>
                  <a:gd name="T70" fmla="*/ 4662 w 77"/>
                  <a:gd name="T71" fmla="*/ 14134 h 49"/>
                  <a:gd name="T72" fmla="*/ 4662 w 77"/>
                  <a:gd name="T73" fmla="*/ 16164 h 49"/>
                  <a:gd name="T74" fmla="*/ 4604 w 77"/>
                  <a:gd name="T75" fmla="*/ 17477 h 49"/>
                  <a:gd name="T76" fmla="*/ 5223 w 77"/>
                  <a:gd name="T77" fmla="*/ 18132 h 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7"/>
                  <a:gd name="T118" fmla="*/ 0 h 49"/>
                  <a:gd name="T119" fmla="*/ 77 w 77"/>
                  <a:gd name="T120" fmla="*/ 49 h 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7" h="49">
                    <a:moveTo>
                      <a:pt x="76" y="49"/>
                    </a:moveTo>
                    <a:lnTo>
                      <a:pt x="77" y="44"/>
                    </a:lnTo>
                    <a:lnTo>
                      <a:pt x="77" y="38"/>
                    </a:lnTo>
                    <a:lnTo>
                      <a:pt x="77" y="33"/>
                    </a:lnTo>
                    <a:lnTo>
                      <a:pt x="76" y="27"/>
                    </a:lnTo>
                    <a:lnTo>
                      <a:pt x="72" y="20"/>
                    </a:lnTo>
                    <a:lnTo>
                      <a:pt x="66" y="13"/>
                    </a:lnTo>
                    <a:lnTo>
                      <a:pt x="59" y="8"/>
                    </a:lnTo>
                    <a:lnTo>
                      <a:pt x="51" y="4"/>
                    </a:lnTo>
                    <a:lnTo>
                      <a:pt x="43" y="2"/>
                    </a:lnTo>
                    <a:lnTo>
                      <a:pt x="36" y="0"/>
                    </a:lnTo>
                    <a:lnTo>
                      <a:pt x="27" y="0"/>
                    </a:lnTo>
                    <a:lnTo>
                      <a:pt x="20" y="0"/>
                    </a:lnTo>
                    <a:lnTo>
                      <a:pt x="13" y="1"/>
                    </a:lnTo>
                    <a:lnTo>
                      <a:pt x="7" y="2"/>
                    </a:lnTo>
                    <a:lnTo>
                      <a:pt x="3" y="4"/>
                    </a:lnTo>
                    <a:lnTo>
                      <a:pt x="0" y="9"/>
                    </a:lnTo>
                    <a:lnTo>
                      <a:pt x="1" y="15"/>
                    </a:lnTo>
                    <a:lnTo>
                      <a:pt x="6" y="19"/>
                    </a:lnTo>
                    <a:lnTo>
                      <a:pt x="9" y="10"/>
                    </a:lnTo>
                    <a:lnTo>
                      <a:pt x="7" y="9"/>
                    </a:lnTo>
                    <a:lnTo>
                      <a:pt x="8" y="11"/>
                    </a:lnTo>
                    <a:lnTo>
                      <a:pt x="8" y="12"/>
                    </a:lnTo>
                    <a:lnTo>
                      <a:pt x="10" y="11"/>
                    </a:lnTo>
                    <a:lnTo>
                      <a:pt x="14" y="10"/>
                    </a:lnTo>
                    <a:lnTo>
                      <a:pt x="21" y="9"/>
                    </a:lnTo>
                    <a:lnTo>
                      <a:pt x="27" y="9"/>
                    </a:lnTo>
                    <a:lnTo>
                      <a:pt x="35" y="10"/>
                    </a:lnTo>
                    <a:lnTo>
                      <a:pt x="41" y="11"/>
                    </a:lnTo>
                    <a:lnTo>
                      <a:pt x="48" y="13"/>
                    </a:lnTo>
                    <a:lnTo>
                      <a:pt x="55" y="15"/>
                    </a:lnTo>
                    <a:lnTo>
                      <a:pt x="60" y="20"/>
                    </a:lnTo>
                    <a:lnTo>
                      <a:pt x="64" y="24"/>
                    </a:lnTo>
                    <a:lnTo>
                      <a:pt x="67" y="31"/>
                    </a:lnTo>
                    <a:lnTo>
                      <a:pt x="68" y="34"/>
                    </a:lnTo>
                    <a:lnTo>
                      <a:pt x="68" y="38"/>
                    </a:lnTo>
                    <a:lnTo>
                      <a:pt x="68" y="43"/>
                    </a:lnTo>
                    <a:lnTo>
                      <a:pt x="67" y="47"/>
                    </a:lnTo>
                    <a:lnTo>
                      <a:pt x="76" y="4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92" name="Freeform 464"/>
              <p:cNvSpPr>
                <a:spLocks noChangeArrowheads="1"/>
              </p:cNvSpPr>
              <p:nvPr/>
            </p:nvSpPr>
            <p:spPr bwMode="auto">
              <a:xfrm>
                <a:off x="2790" y="4030"/>
                <a:ext cx="43" cy="33"/>
              </a:xfrm>
              <a:custGeom>
                <a:avLst/>
                <a:gdLst>
                  <a:gd name="T0" fmla="*/ 0 w 46"/>
                  <a:gd name="T1" fmla="*/ 739 h 25"/>
                  <a:gd name="T2" fmla="*/ 5 w 46"/>
                  <a:gd name="T3" fmla="*/ 285127 h 25"/>
                  <a:gd name="T4" fmla="*/ 557 w 46"/>
                  <a:gd name="T5" fmla="*/ 452480 h 25"/>
                  <a:gd name="T6" fmla="*/ 828 w 46"/>
                  <a:gd name="T7" fmla="*/ 553608 h 25"/>
                  <a:gd name="T8" fmla="*/ 1292 w 46"/>
                  <a:gd name="T9" fmla="*/ 570322 h 25"/>
                  <a:gd name="T10" fmla="*/ 1561 w 46"/>
                  <a:gd name="T11" fmla="*/ 570322 h 25"/>
                  <a:gd name="T12" fmla="*/ 1887 w 46"/>
                  <a:gd name="T13" fmla="*/ 512534 h 25"/>
                  <a:gd name="T14" fmla="*/ 2143 w 46"/>
                  <a:gd name="T15" fmla="*/ 359097 h 25"/>
                  <a:gd name="T16" fmla="*/ 2282 w 46"/>
                  <a:gd name="T17" fmla="*/ 209594 h 25"/>
                  <a:gd name="T18" fmla="*/ 1856 w 46"/>
                  <a:gd name="T19" fmla="*/ 179707 h 25"/>
                  <a:gd name="T20" fmla="*/ 1772 w 46"/>
                  <a:gd name="T21" fmla="*/ 263740 h 25"/>
                  <a:gd name="T22" fmla="*/ 1663 w 46"/>
                  <a:gd name="T23" fmla="*/ 307839 h 25"/>
                  <a:gd name="T24" fmla="*/ 1466 w 46"/>
                  <a:gd name="T25" fmla="*/ 359097 h 25"/>
                  <a:gd name="T26" fmla="*/ 1292 w 46"/>
                  <a:gd name="T27" fmla="*/ 359097 h 25"/>
                  <a:gd name="T28" fmla="*/ 1001 w 46"/>
                  <a:gd name="T29" fmla="*/ 332635 h 25"/>
                  <a:gd name="T30" fmla="*/ 730 w 46"/>
                  <a:gd name="T31" fmla="*/ 263740 h 25"/>
                  <a:gd name="T32" fmla="*/ 567 w 46"/>
                  <a:gd name="T33" fmla="*/ 179707 h 25"/>
                  <a:gd name="T34" fmla="*/ 492 w 46"/>
                  <a:gd name="T35" fmla="*/ 0 h 25"/>
                  <a:gd name="T36" fmla="*/ 0 w 46"/>
                  <a:gd name="T37" fmla="*/ 739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6"/>
                  <a:gd name="T58" fmla="*/ 0 h 25"/>
                  <a:gd name="T59" fmla="*/ 46 w 46"/>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6" h="25">
                    <a:moveTo>
                      <a:pt x="0" y="3"/>
                    </a:moveTo>
                    <a:lnTo>
                      <a:pt x="5" y="13"/>
                    </a:lnTo>
                    <a:lnTo>
                      <a:pt x="11" y="19"/>
                    </a:lnTo>
                    <a:lnTo>
                      <a:pt x="18" y="24"/>
                    </a:lnTo>
                    <a:lnTo>
                      <a:pt x="26" y="25"/>
                    </a:lnTo>
                    <a:lnTo>
                      <a:pt x="32" y="25"/>
                    </a:lnTo>
                    <a:lnTo>
                      <a:pt x="38" y="22"/>
                    </a:lnTo>
                    <a:lnTo>
                      <a:pt x="44" y="16"/>
                    </a:lnTo>
                    <a:lnTo>
                      <a:pt x="46" y="9"/>
                    </a:lnTo>
                    <a:lnTo>
                      <a:pt x="37" y="7"/>
                    </a:lnTo>
                    <a:lnTo>
                      <a:pt x="36" y="12"/>
                    </a:lnTo>
                    <a:lnTo>
                      <a:pt x="34" y="14"/>
                    </a:lnTo>
                    <a:lnTo>
                      <a:pt x="30" y="16"/>
                    </a:lnTo>
                    <a:lnTo>
                      <a:pt x="26" y="16"/>
                    </a:lnTo>
                    <a:lnTo>
                      <a:pt x="21" y="15"/>
                    </a:lnTo>
                    <a:lnTo>
                      <a:pt x="16" y="12"/>
                    </a:lnTo>
                    <a:lnTo>
                      <a:pt x="12" y="7"/>
                    </a:lnTo>
                    <a:lnTo>
                      <a:pt x="9" y="0"/>
                    </a:lnTo>
                    <a:lnTo>
                      <a:pt x="0"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93" name="Freeform 465"/>
              <p:cNvSpPr>
                <a:spLocks noChangeArrowheads="1"/>
              </p:cNvSpPr>
              <p:nvPr/>
            </p:nvSpPr>
            <p:spPr bwMode="auto">
              <a:xfrm>
                <a:off x="2763" y="3996"/>
                <a:ext cx="29" cy="32"/>
              </a:xfrm>
              <a:custGeom>
                <a:avLst/>
                <a:gdLst>
                  <a:gd name="T0" fmla="*/ 0 w 33"/>
                  <a:gd name="T1" fmla="*/ 6089 h 33"/>
                  <a:gd name="T2" fmla="*/ 2 w 33"/>
                  <a:gd name="T3" fmla="*/ 6089 h 33"/>
                  <a:gd name="T4" fmla="*/ 4 w 33"/>
                  <a:gd name="T5" fmla="*/ 6660 h 33"/>
                  <a:gd name="T6" fmla="*/ 4 w 33"/>
                  <a:gd name="T7" fmla="*/ 7926 h 33"/>
                  <a:gd name="T8" fmla="*/ 294 w 33"/>
                  <a:gd name="T9" fmla="*/ 8656 h 33"/>
                  <a:gd name="T10" fmla="*/ 352 w 33"/>
                  <a:gd name="T11" fmla="*/ 11213 h 33"/>
                  <a:gd name="T12" fmla="*/ 419 w 33"/>
                  <a:gd name="T13" fmla="*/ 14181 h 33"/>
                  <a:gd name="T14" fmla="*/ 500 w 33"/>
                  <a:gd name="T15" fmla="*/ 18408 h 33"/>
                  <a:gd name="T16" fmla="*/ 596 w 33"/>
                  <a:gd name="T17" fmla="*/ 23376 h 33"/>
                  <a:gd name="T18" fmla="*/ 800 w 33"/>
                  <a:gd name="T19" fmla="*/ 21439 h 33"/>
                  <a:gd name="T20" fmla="*/ 711 w 33"/>
                  <a:gd name="T21" fmla="*/ 15486 h 33"/>
                  <a:gd name="T22" fmla="*/ 633 w 33"/>
                  <a:gd name="T23" fmla="*/ 10278 h 33"/>
                  <a:gd name="T24" fmla="*/ 500 w 33"/>
                  <a:gd name="T25" fmla="*/ 6660 h 33"/>
                  <a:gd name="T26" fmla="*/ 395 w 33"/>
                  <a:gd name="T27" fmla="*/ 5136 h 33"/>
                  <a:gd name="T28" fmla="*/ 312 w 33"/>
                  <a:gd name="T29" fmla="*/ 3 h 33"/>
                  <a:gd name="T30" fmla="*/ 4 w 33"/>
                  <a:gd name="T31" fmla="*/ 2 h 33"/>
                  <a:gd name="T32" fmla="*/ 4 w 33"/>
                  <a:gd name="T33" fmla="*/ 1 h 33"/>
                  <a:gd name="T34" fmla="*/ 3 w 33"/>
                  <a:gd name="T35" fmla="*/ 0 h 33"/>
                  <a:gd name="T36" fmla="*/ 0 w 33"/>
                  <a:gd name="T37" fmla="*/ 6089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
                  <a:gd name="T58" fmla="*/ 0 h 33"/>
                  <a:gd name="T59" fmla="*/ 33 w 33"/>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 h="33">
                    <a:moveTo>
                      <a:pt x="0" y="9"/>
                    </a:moveTo>
                    <a:lnTo>
                      <a:pt x="2" y="9"/>
                    </a:lnTo>
                    <a:lnTo>
                      <a:pt x="5" y="10"/>
                    </a:lnTo>
                    <a:lnTo>
                      <a:pt x="8" y="12"/>
                    </a:lnTo>
                    <a:lnTo>
                      <a:pt x="12" y="13"/>
                    </a:lnTo>
                    <a:lnTo>
                      <a:pt x="15" y="16"/>
                    </a:lnTo>
                    <a:lnTo>
                      <a:pt x="18" y="20"/>
                    </a:lnTo>
                    <a:lnTo>
                      <a:pt x="21" y="26"/>
                    </a:lnTo>
                    <a:lnTo>
                      <a:pt x="24" y="33"/>
                    </a:lnTo>
                    <a:lnTo>
                      <a:pt x="33" y="30"/>
                    </a:lnTo>
                    <a:lnTo>
                      <a:pt x="29" y="22"/>
                    </a:lnTo>
                    <a:lnTo>
                      <a:pt x="25" y="15"/>
                    </a:lnTo>
                    <a:lnTo>
                      <a:pt x="21" y="10"/>
                    </a:lnTo>
                    <a:lnTo>
                      <a:pt x="17" y="7"/>
                    </a:lnTo>
                    <a:lnTo>
                      <a:pt x="13" y="3"/>
                    </a:lnTo>
                    <a:lnTo>
                      <a:pt x="8" y="2"/>
                    </a:lnTo>
                    <a:lnTo>
                      <a:pt x="5" y="1"/>
                    </a:lnTo>
                    <a:lnTo>
                      <a:pt x="3"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94" name="Freeform 466"/>
              <p:cNvSpPr>
                <a:spLocks noChangeArrowheads="1"/>
              </p:cNvSpPr>
              <p:nvPr/>
            </p:nvSpPr>
            <p:spPr bwMode="auto">
              <a:xfrm>
                <a:off x="2923" y="3989"/>
                <a:ext cx="64" cy="56"/>
              </a:xfrm>
              <a:custGeom>
                <a:avLst/>
                <a:gdLst>
                  <a:gd name="T0" fmla="*/ 2915 w 66"/>
                  <a:gd name="T1" fmla="*/ 1884 h 56"/>
                  <a:gd name="T2" fmla="*/ 3042 w 66"/>
                  <a:gd name="T3" fmla="*/ 1631 h 56"/>
                  <a:gd name="T4" fmla="*/ 3042 w 66"/>
                  <a:gd name="T5" fmla="*/ 74 h 56"/>
                  <a:gd name="T6" fmla="*/ 2994 w 66"/>
                  <a:gd name="T7" fmla="*/ 4 h 56"/>
                  <a:gd name="T8" fmla="*/ 2869 w 66"/>
                  <a:gd name="T9" fmla="*/ 3 h 56"/>
                  <a:gd name="T10" fmla="*/ 2591 w 66"/>
                  <a:gd name="T11" fmla="*/ 2 h 56"/>
                  <a:gd name="T12" fmla="*/ 2342 w 66"/>
                  <a:gd name="T13" fmla="*/ 0 h 56"/>
                  <a:gd name="T14" fmla="*/ 2049 w 66"/>
                  <a:gd name="T15" fmla="*/ 0 h 56"/>
                  <a:gd name="T16" fmla="*/ 1691 w 66"/>
                  <a:gd name="T17" fmla="*/ 0 h 56"/>
                  <a:gd name="T18" fmla="*/ 1378 w 66"/>
                  <a:gd name="T19" fmla="*/ 2 h 56"/>
                  <a:gd name="T20" fmla="*/ 1056 w 66"/>
                  <a:gd name="T21" fmla="*/ 4 h 56"/>
                  <a:gd name="T22" fmla="*/ 700 w 66"/>
                  <a:gd name="T23" fmla="*/ 1526 h 56"/>
                  <a:gd name="T24" fmla="*/ 493 w 66"/>
                  <a:gd name="T25" fmla="*/ 2022 h 56"/>
                  <a:gd name="T26" fmla="*/ 6 w 66"/>
                  <a:gd name="T27" fmla="*/ 3251 h 56"/>
                  <a:gd name="T28" fmla="*/ 2 w 66"/>
                  <a:gd name="T29" fmla="*/ 4577 h 56"/>
                  <a:gd name="T30" fmla="*/ 1 w 66"/>
                  <a:gd name="T31" fmla="*/ 5237 h 56"/>
                  <a:gd name="T32" fmla="*/ 0 w 66"/>
                  <a:gd name="T33" fmla="*/ 6011 h 56"/>
                  <a:gd name="T34" fmla="*/ 1 w 66"/>
                  <a:gd name="T35" fmla="*/ 7123 h 56"/>
                  <a:gd name="T36" fmla="*/ 1 w 66"/>
                  <a:gd name="T37" fmla="*/ 7956 h 56"/>
                  <a:gd name="T38" fmla="*/ 4 w 66"/>
                  <a:gd name="T39" fmla="*/ 9107 h 56"/>
                  <a:gd name="T40" fmla="*/ 7 w 66"/>
                  <a:gd name="T41" fmla="*/ 9761 h 56"/>
                  <a:gd name="T42" fmla="*/ 523 w 66"/>
                  <a:gd name="T43" fmla="*/ 10077 h 56"/>
                  <a:gd name="T44" fmla="*/ 700 w 66"/>
                  <a:gd name="T45" fmla="*/ 10328 h 56"/>
                  <a:gd name="T46" fmla="*/ 996 w 66"/>
                  <a:gd name="T47" fmla="*/ 10077 h 56"/>
                  <a:gd name="T48" fmla="*/ 1259 w 66"/>
                  <a:gd name="T49" fmla="*/ 9401 h 56"/>
                  <a:gd name="T50" fmla="*/ 1416 w 66"/>
                  <a:gd name="T51" fmla="*/ 8189 h 56"/>
                  <a:gd name="T52" fmla="*/ 1594 w 66"/>
                  <a:gd name="T53" fmla="*/ 6906 h 56"/>
                  <a:gd name="T54" fmla="*/ 1743 w 66"/>
                  <a:gd name="T55" fmla="*/ 5424 h 56"/>
                  <a:gd name="T56" fmla="*/ 2017 w 66"/>
                  <a:gd name="T57" fmla="*/ 4264 h 56"/>
                  <a:gd name="T58" fmla="*/ 2138 w 66"/>
                  <a:gd name="T59" fmla="*/ 3469 h 56"/>
                  <a:gd name="T60" fmla="*/ 2304 w 66"/>
                  <a:gd name="T61" fmla="*/ 2821 h 56"/>
                  <a:gd name="T62" fmla="*/ 2444 w 66"/>
                  <a:gd name="T63" fmla="*/ 2458 h 56"/>
                  <a:gd name="T64" fmla="*/ 2591 w 66"/>
                  <a:gd name="T65" fmla="*/ 2313 h 56"/>
                  <a:gd name="T66" fmla="*/ 2793 w 66"/>
                  <a:gd name="T67" fmla="*/ 2022 h 56"/>
                  <a:gd name="T68" fmla="*/ 2915 w 66"/>
                  <a:gd name="T69" fmla="*/ 1884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56"/>
                  <a:gd name="T107" fmla="*/ 66 w 66"/>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56">
                    <a:moveTo>
                      <a:pt x="63" y="10"/>
                    </a:moveTo>
                    <a:lnTo>
                      <a:pt x="66" y="8"/>
                    </a:lnTo>
                    <a:lnTo>
                      <a:pt x="66" y="6"/>
                    </a:lnTo>
                    <a:lnTo>
                      <a:pt x="65" y="4"/>
                    </a:lnTo>
                    <a:lnTo>
                      <a:pt x="62" y="3"/>
                    </a:lnTo>
                    <a:lnTo>
                      <a:pt x="56" y="2"/>
                    </a:lnTo>
                    <a:lnTo>
                      <a:pt x="51" y="0"/>
                    </a:lnTo>
                    <a:lnTo>
                      <a:pt x="44" y="0"/>
                    </a:lnTo>
                    <a:lnTo>
                      <a:pt x="37" y="0"/>
                    </a:lnTo>
                    <a:lnTo>
                      <a:pt x="30" y="2"/>
                    </a:lnTo>
                    <a:lnTo>
                      <a:pt x="23" y="4"/>
                    </a:lnTo>
                    <a:lnTo>
                      <a:pt x="16" y="7"/>
                    </a:lnTo>
                    <a:lnTo>
                      <a:pt x="10" y="11"/>
                    </a:lnTo>
                    <a:lnTo>
                      <a:pt x="6" y="18"/>
                    </a:lnTo>
                    <a:lnTo>
                      <a:pt x="2" y="25"/>
                    </a:lnTo>
                    <a:lnTo>
                      <a:pt x="1" y="29"/>
                    </a:lnTo>
                    <a:lnTo>
                      <a:pt x="0" y="33"/>
                    </a:lnTo>
                    <a:lnTo>
                      <a:pt x="1" y="39"/>
                    </a:lnTo>
                    <a:lnTo>
                      <a:pt x="1" y="44"/>
                    </a:lnTo>
                    <a:lnTo>
                      <a:pt x="4" y="50"/>
                    </a:lnTo>
                    <a:lnTo>
                      <a:pt x="7" y="53"/>
                    </a:lnTo>
                    <a:lnTo>
                      <a:pt x="11" y="55"/>
                    </a:lnTo>
                    <a:lnTo>
                      <a:pt x="16" y="56"/>
                    </a:lnTo>
                    <a:lnTo>
                      <a:pt x="22" y="55"/>
                    </a:lnTo>
                    <a:lnTo>
                      <a:pt x="27" y="51"/>
                    </a:lnTo>
                    <a:lnTo>
                      <a:pt x="31" y="45"/>
                    </a:lnTo>
                    <a:lnTo>
                      <a:pt x="35" y="38"/>
                    </a:lnTo>
                    <a:lnTo>
                      <a:pt x="38" y="30"/>
                    </a:lnTo>
                    <a:lnTo>
                      <a:pt x="43" y="23"/>
                    </a:lnTo>
                    <a:lnTo>
                      <a:pt x="46" y="19"/>
                    </a:lnTo>
                    <a:lnTo>
                      <a:pt x="50" y="16"/>
                    </a:lnTo>
                    <a:lnTo>
                      <a:pt x="53" y="14"/>
                    </a:lnTo>
                    <a:lnTo>
                      <a:pt x="56" y="13"/>
                    </a:lnTo>
                    <a:lnTo>
                      <a:pt x="60" y="11"/>
                    </a:lnTo>
                    <a:lnTo>
                      <a:pt x="63" y="1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95" name="Freeform 467"/>
              <p:cNvSpPr>
                <a:spLocks noChangeArrowheads="1"/>
              </p:cNvSpPr>
              <p:nvPr/>
            </p:nvSpPr>
            <p:spPr bwMode="auto">
              <a:xfrm>
                <a:off x="2919" y="3985"/>
                <a:ext cx="72" cy="48"/>
              </a:xfrm>
              <a:custGeom>
                <a:avLst/>
                <a:gdLst>
                  <a:gd name="T0" fmla="*/ 339 w 74"/>
                  <a:gd name="T1" fmla="*/ 19686 h 48"/>
                  <a:gd name="T2" fmla="*/ 339 w 74"/>
                  <a:gd name="T3" fmla="*/ 17747 h 48"/>
                  <a:gd name="T4" fmla="*/ 339 w 74"/>
                  <a:gd name="T5" fmla="*/ 15481 h 48"/>
                  <a:gd name="T6" fmla="*/ 339 w 74"/>
                  <a:gd name="T7" fmla="*/ 14290 h 48"/>
                  <a:gd name="T8" fmla="*/ 357 w 74"/>
                  <a:gd name="T9" fmla="*/ 13177 h 48"/>
                  <a:gd name="T10" fmla="*/ 397 w 74"/>
                  <a:gd name="T11" fmla="*/ 10054 h 48"/>
                  <a:gd name="T12" fmla="*/ 489 w 74"/>
                  <a:gd name="T13" fmla="*/ 8590 h 48"/>
                  <a:gd name="T14" fmla="*/ 637 w 74"/>
                  <a:gd name="T15" fmla="*/ 6205 h 48"/>
                  <a:gd name="T16" fmla="*/ 873 w 74"/>
                  <a:gd name="T17" fmla="*/ 4881 h 48"/>
                  <a:gd name="T18" fmla="*/ 1077 w 74"/>
                  <a:gd name="T19" fmla="*/ 4169 h 48"/>
                  <a:gd name="T20" fmla="*/ 1262 w 74"/>
                  <a:gd name="T21" fmla="*/ 3844 h 48"/>
                  <a:gd name="T22" fmla="*/ 1479 w 74"/>
                  <a:gd name="T23" fmla="*/ 3844 h 48"/>
                  <a:gd name="T24" fmla="*/ 1642 w 74"/>
                  <a:gd name="T25" fmla="*/ 3844 h 48"/>
                  <a:gd name="T26" fmla="*/ 1823 w 74"/>
                  <a:gd name="T27" fmla="*/ 4169 h 48"/>
                  <a:gd name="T28" fmla="*/ 1975 w 74"/>
                  <a:gd name="T29" fmla="*/ 4516 h 48"/>
                  <a:gd name="T30" fmla="*/ 2029 w 74"/>
                  <a:gd name="T31" fmla="*/ 4881 h 48"/>
                  <a:gd name="T32" fmla="*/ 2029 w 74"/>
                  <a:gd name="T33" fmla="*/ 4516 h 48"/>
                  <a:gd name="T34" fmla="*/ 2082 w 74"/>
                  <a:gd name="T35" fmla="*/ 3844 h 48"/>
                  <a:gd name="T36" fmla="*/ 2027 w 74"/>
                  <a:gd name="T37" fmla="*/ 4169 h 48"/>
                  <a:gd name="T38" fmla="*/ 2120 w 74"/>
                  <a:gd name="T39" fmla="*/ 8158 h 48"/>
                  <a:gd name="T40" fmla="*/ 2235 w 74"/>
                  <a:gd name="T41" fmla="*/ 6205 h 48"/>
                  <a:gd name="T42" fmla="*/ 2254 w 74"/>
                  <a:gd name="T43" fmla="*/ 3844 h 48"/>
                  <a:gd name="T44" fmla="*/ 2196 w 74"/>
                  <a:gd name="T45" fmla="*/ 4 h 48"/>
                  <a:gd name="T46" fmla="*/ 2082 w 74"/>
                  <a:gd name="T47" fmla="*/ 2 h 48"/>
                  <a:gd name="T48" fmla="*/ 1874 w 74"/>
                  <a:gd name="T49" fmla="*/ 1 h 48"/>
                  <a:gd name="T50" fmla="*/ 1687 w 74"/>
                  <a:gd name="T51" fmla="*/ 0 h 48"/>
                  <a:gd name="T52" fmla="*/ 1479 w 74"/>
                  <a:gd name="T53" fmla="*/ 0 h 48"/>
                  <a:gd name="T54" fmla="*/ 1199 w 74"/>
                  <a:gd name="T55" fmla="*/ 0 h 48"/>
                  <a:gd name="T56" fmla="*/ 1022 w 74"/>
                  <a:gd name="T57" fmla="*/ 1 h 48"/>
                  <a:gd name="T58" fmla="*/ 709 w 74"/>
                  <a:gd name="T59" fmla="*/ 4 h 48"/>
                  <a:gd name="T60" fmla="*/ 517 w 74"/>
                  <a:gd name="T61" fmla="*/ 3560 h 48"/>
                  <a:gd name="T62" fmla="*/ 357 w 74"/>
                  <a:gd name="T63" fmla="*/ 4881 h 48"/>
                  <a:gd name="T64" fmla="*/ 5 w 74"/>
                  <a:gd name="T65" fmla="*/ 8590 h 48"/>
                  <a:gd name="T66" fmla="*/ 2 w 74"/>
                  <a:gd name="T67" fmla="*/ 11242 h 48"/>
                  <a:gd name="T68" fmla="*/ 1 w 74"/>
                  <a:gd name="T69" fmla="*/ 13867 h 48"/>
                  <a:gd name="T70" fmla="*/ 0 w 74"/>
                  <a:gd name="T71" fmla="*/ 15481 h 48"/>
                  <a:gd name="T72" fmla="*/ 0 w 74"/>
                  <a:gd name="T73" fmla="*/ 18176 h 48"/>
                  <a:gd name="T74" fmla="*/ 1 w 74"/>
                  <a:gd name="T75" fmla="*/ 20683 h 48"/>
                  <a:gd name="T76" fmla="*/ 339 w 74"/>
                  <a:gd name="T77" fmla="*/ 19686 h 4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48"/>
                  <a:gd name="T119" fmla="*/ 74 w 74"/>
                  <a:gd name="T120" fmla="*/ 48 h 4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48">
                    <a:moveTo>
                      <a:pt x="10" y="47"/>
                    </a:moveTo>
                    <a:lnTo>
                      <a:pt x="10" y="42"/>
                    </a:lnTo>
                    <a:lnTo>
                      <a:pt x="10" y="37"/>
                    </a:lnTo>
                    <a:lnTo>
                      <a:pt x="10" y="34"/>
                    </a:lnTo>
                    <a:lnTo>
                      <a:pt x="11" y="31"/>
                    </a:lnTo>
                    <a:lnTo>
                      <a:pt x="13" y="24"/>
                    </a:lnTo>
                    <a:lnTo>
                      <a:pt x="17" y="20"/>
                    </a:lnTo>
                    <a:lnTo>
                      <a:pt x="22" y="15"/>
                    </a:lnTo>
                    <a:lnTo>
                      <a:pt x="28" y="12"/>
                    </a:lnTo>
                    <a:lnTo>
                      <a:pt x="35" y="10"/>
                    </a:lnTo>
                    <a:lnTo>
                      <a:pt x="41" y="9"/>
                    </a:lnTo>
                    <a:lnTo>
                      <a:pt x="48" y="9"/>
                    </a:lnTo>
                    <a:lnTo>
                      <a:pt x="54" y="9"/>
                    </a:lnTo>
                    <a:lnTo>
                      <a:pt x="59" y="10"/>
                    </a:lnTo>
                    <a:lnTo>
                      <a:pt x="64" y="11"/>
                    </a:lnTo>
                    <a:lnTo>
                      <a:pt x="66" y="12"/>
                    </a:lnTo>
                    <a:lnTo>
                      <a:pt x="66" y="11"/>
                    </a:lnTo>
                    <a:lnTo>
                      <a:pt x="67" y="9"/>
                    </a:lnTo>
                    <a:lnTo>
                      <a:pt x="65" y="10"/>
                    </a:lnTo>
                    <a:lnTo>
                      <a:pt x="68" y="19"/>
                    </a:lnTo>
                    <a:lnTo>
                      <a:pt x="72" y="15"/>
                    </a:lnTo>
                    <a:lnTo>
                      <a:pt x="74" y="9"/>
                    </a:lnTo>
                    <a:lnTo>
                      <a:pt x="71" y="4"/>
                    </a:lnTo>
                    <a:lnTo>
                      <a:pt x="67" y="2"/>
                    </a:lnTo>
                    <a:lnTo>
                      <a:pt x="61" y="1"/>
                    </a:lnTo>
                    <a:lnTo>
                      <a:pt x="55" y="0"/>
                    </a:lnTo>
                    <a:lnTo>
                      <a:pt x="48" y="0"/>
                    </a:lnTo>
                    <a:lnTo>
                      <a:pt x="40" y="0"/>
                    </a:lnTo>
                    <a:lnTo>
                      <a:pt x="33" y="1"/>
                    </a:lnTo>
                    <a:lnTo>
                      <a:pt x="24" y="4"/>
                    </a:lnTo>
                    <a:lnTo>
                      <a:pt x="18" y="8"/>
                    </a:lnTo>
                    <a:lnTo>
                      <a:pt x="11" y="12"/>
                    </a:lnTo>
                    <a:lnTo>
                      <a:pt x="5" y="20"/>
                    </a:lnTo>
                    <a:lnTo>
                      <a:pt x="2" y="27"/>
                    </a:lnTo>
                    <a:lnTo>
                      <a:pt x="1" y="32"/>
                    </a:lnTo>
                    <a:lnTo>
                      <a:pt x="0" y="37"/>
                    </a:lnTo>
                    <a:lnTo>
                      <a:pt x="0" y="43"/>
                    </a:lnTo>
                    <a:lnTo>
                      <a:pt x="1" y="48"/>
                    </a:lnTo>
                    <a:lnTo>
                      <a:pt x="10"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96" name="Freeform 468"/>
              <p:cNvSpPr>
                <a:spLocks noChangeArrowheads="1"/>
              </p:cNvSpPr>
              <p:nvPr/>
            </p:nvSpPr>
            <p:spPr bwMode="auto">
              <a:xfrm>
                <a:off x="2919" y="4030"/>
                <a:ext cx="40" cy="33"/>
              </a:xfrm>
              <a:custGeom>
                <a:avLst/>
                <a:gdLst>
                  <a:gd name="T0" fmla="*/ 2198 w 43"/>
                  <a:gd name="T1" fmla="*/ 0 h 25"/>
                  <a:gd name="T2" fmla="*/ 1927 w 43"/>
                  <a:gd name="T3" fmla="*/ 179707 h 25"/>
                  <a:gd name="T4" fmla="*/ 1684 w 43"/>
                  <a:gd name="T5" fmla="*/ 263740 h 25"/>
                  <a:gd name="T6" fmla="*/ 1466 w 43"/>
                  <a:gd name="T7" fmla="*/ 332635 h 25"/>
                  <a:gd name="T8" fmla="*/ 1197 w 43"/>
                  <a:gd name="T9" fmla="*/ 359097 h 25"/>
                  <a:gd name="T10" fmla="*/ 914 w 43"/>
                  <a:gd name="T11" fmla="*/ 332635 h 25"/>
                  <a:gd name="T12" fmla="*/ 800 w 43"/>
                  <a:gd name="T13" fmla="*/ 307839 h 25"/>
                  <a:gd name="T14" fmla="*/ 699 w 43"/>
                  <a:gd name="T15" fmla="*/ 244352 h 25"/>
                  <a:gd name="T16" fmla="*/ 610 w 43"/>
                  <a:gd name="T17" fmla="*/ 179707 h 25"/>
                  <a:gd name="T18" fmla="*/ 0 w 43"/>
                  <a:gd name="T19" fmla="*/ 194109 h 25"/>
                  <a:gd name="T20" fmla="*/ 2 w 43"/>
                  <a:gd name="T21" fmla="*/ 359097 h 25"/>
                  <a:gd name="T22" fmla="*/ 7 w 43"/>
                  <a:gd name="T23" fmla="*/ 474511 h 25"/>
                  <a:gd name="T24" fmla="*/ 800 w 43"/>
                  <a:gd name="T25" fmla="*/ 553608 h 25"/>
                  <a:gd name="T26" fmla="*/ 1197 w 43"/>
                  <a:gd name="T27" fmla="*/ 570322 h 25"/>
                  <a:gd name="T28" fmla="*/ 1679 w 43"/>
                  <a:gd name="T29" fmla="*/ 528058 h 25"/>
                  <a:gd name="T30" fmla="*/ 2054 w 43"/>
                  <a:gd name="T31" fmla="*/ 452480 h 25"/>
                  <a:gd name="T32" fmla="*/ 2420 w 43"/>
                  <a:gd name="T33" fmla="*/ 285127 h 25"/>
                  <a:gd name="T34" fmla="*/ 2700 w 43"/>
                  <a:gd name="T35" fmla="*/ 739 h 25"/>
                  <a:gd name="T36" fmla="*/ 2198 w 43"/>
                  <a:gd name="T37" fmla="*/ 0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25"/>
                  <a:gd name="T59" fmla="*/ 43 w 43"/>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25">
                    <a:moveTo>
                      <a:pt x="34" y="0"/>
                    </a:moveTo>
                    <a:lnTo>
                      <a:pt x="31" y="7"/>
                    </a:lnTo>
                    <a:lnTo>
                      <a:pt x="27" y="12"/>
                    </a:lnTo>
                    <a:lnTo>
                      <a:pt x="22" y="15"/>
                    </a:lnTo>
                    <a:lnTo>
                      <a:pt x="19" y="16"/>
                    </a:lnTo>
                    <a:lnTo>
                      <a:pt x="15" y="15"/>
                    </a:lnTo>
                    <a:lnTo>
                      <a:pt x="13" y="14"/>
                    </a:lnTo>
                    <a:lnTo>
                      <a:pt x="11" y="11"/>
                    </a:lnTo>
                    <a:lnTo>
                      <a:pt x="9" y="7"/>
                    </a:lnTo>
                    <a:lnTo>
                      <a:pt x="0" y="8"/>
                    </a:lnTo>
                    <a:lnTo>
                      <a:pt x="2" y="16"/>
                    </a:lnTo>
                    <a:lnTo>
                      <a:pt x="7" y="20"/>
                    </a:lnTo>
                    <a:lnTo>
                      <a:pt x="13" y="24"/>
                    </a:lnTo>
                    <a:lnTo>
                      <a:pt x="19" y="25"/>
                    </a:lnTo>
                    <a:lnTo>
                      <a:pt x="26" y="23"/>
                    </a:lnTo>
                    <a:lnTo>
                      <a:pt x="32" y="19"/>
                    </a:lnTo>
                    <a:lnTo>
                      <a:pt x="38" y="13"/>
                    </a:lnTo>
                    <a:lnTo>
                      <a:pt x="43" y="3"/>
                    </a:lnTo>
                    <a:lnTo>
                      <a:pt x="34"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97" name="Freeform 469"/>
              <p:cNvSpPr>
                <a:spLocks noChangeArrowheads="1"/>
              </p:cNvSpPr>
              <p:nvPr/>
            </p:nvSpPr>
            <p:spPr bwMode="auto">
              <a:xfrm>
                <a:off x="2956" y="3996"/>
                <a:ext cx="29" cy="32"/>
              </a:xfrm>
              <a:custGeom>
                <a:avLst/>
                <a:gdLst>
                  <a:gd name="T0" fmla="*/ 734 w 33"/>
                  <a:gd name="T1" fmla="*/ 0 h 33"/>
                  <a:gd name="T2" fmla="*/ 692 w 33"/>
                  <a:gd name="T3" fmla="*/ 1 h 33"/>
                  <a:gd name="T4" fmla="*/ 596 w 33"/>
                  <a:gd name="T5" fmla="*/ 2 h 33"/>
                  <a:gd name="T6" fmla="*/ 472 w 33"/>
                  <a:gd name="T7" fmla="*/ 3 h 33"/>
                  <a:gd name="T8" fmla="*/ 373 w 33"/>
                  <a:gd name="T9" fmla="*/ 5136 h 33"/>
                  <a:gd name="T10" fmla="*/ 294 w 33"/>
                  <a:gd name="T11" fmla="*/ 6660 h 33"/>
                  <a:gd name="T12" fmla="*/ 4 w 33"/>
                  <a:gd name="T13" fmla="*/ 10278 h 33"/>
                  <a:gd name="T14" fmla="*/ 4 w 33"/>
                  <a:gd name="T15" fmla="*/ 15486 h 33"/>
                  <a:gd name="T16" fmla="*/ 0 w 33"/>
                  <a:gd name="T17" fmla="*/ 21439 h 33"/>
                  <a:gd name="T18" fmla="*/ 248 w 33"/>
                  <a:gd name="T19" fmla="*/ 23376 h 33"/>
                  <a:gd name="T20" fmla="*/ 294 w 33"/>
                  <a:gd name="T21" fmla="*/ 18408 h 33"/>
                  <a:gd name="T22" fmla="*/ 352 w 33"/>
                  <a:gd name="T23" fmla="*/ 14181 h 33"/>
                  <a:gd name="T24" fmla="*/ 419 w 33"/>
                  <a:gd name="T25" fmla="*/ 11213 h 33"/>
                  <a:gd name="T26" fmla="*/ 500 w 33"/>
                  <a:gd name="T27" fmla="*/ 8656 h 33"/>
                  <a:gd name="T28" fmla="*/ 596 w 33"/>
                  <a:gd name="T29" fmla="*/ 7926 h 33"/>
                  <a:gd name="T30" fmla="*/ 692 w 33"/>
                  <a:gd name="T31" fmla="*/ 6660 h 33"/>
                  <a:gd name="T32" fmla="*/ 755 w 33"/>
                  <a:gd name="T33" fmla="*/ 6089 h 33"/>
                  <a:gd name="T34" fmla="*/ 800 w 33"/>
                  <a:gd name="T35" fmla="*/ 6089 h 33"/>
                  <a:gd name="T36" fmla="*/ 734 w 33"/>
                  <a:gd name="T37" fmla="*/ 0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
                  <a:gd name="T58" fmla="*/ 0 h 33"/>
                  <a:gd name="T59" fmla="*/ 33 w 33"/>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 h="33">
                    <a:moveTo>
                      <a:pt x="30" y="0"/>
                    </a:moveTo>
                    <a:lnTo>
                      <a:pt x="28" y="1"/>
                    </a:lnTo>
                    <a:lnTo>
                      <a:pt x="24" y="2"/>
                    </a:lnTo>
                    <a:lnTo>
                      <a:pt x="20" y="3"/>
                    </a:lnTo>
                    <a:lnTo>
                      <a:pt x="16" y="7"/>
                    </a:lnTo>
                    <a:lnTo>
                      <a:pt x="12" y="10"/>
                    </a:lnTo>
                    <a:lnTo>
                      <a:pt x="7" y="15"/>
                    </a:lnTo>
                    <a:lnTo>
                      <a:pt x="4" y="22"/>
                    </a:lnTo>
                    <a:lnTo>
                      <a:pt x="0" y="30"/>
                    </a:lnTo>
                    <a:lnTo>
                      <a:pt x="9" y="33"/>
                    </a:lnTo>
                    <a:lnTo>
                      <a:pt x="12" y="26"/>
                    </a:lnTo>
                    <a:lnTo>
                      <a:pt x="15" y="20"/>
                    </a:lnTo>
                    <a:lnTo>
                      <a:pt x="18" y="16"/>
                    </a:lnTo>
                    <a:lnTo>
                      <a:pt x="21" y="13"/>
                    </a:lnTo>
                    <a:lnTo>
                      <a:pt x="24" y="12"/>
                    </a:lnTo>
                    <a:lnTo>
                      <a:pt x="28" y="10"/>
                    </a:lnTo>
                    <a:lnTo>
                      <a:pt x="31" y="9"/>
                    </a:lnTo>
                    <a:lnTo>
                      <a:pt x="33" y="9"/>
                    </a:lnTo>
                    <a:lnTo>
                      <a:pt x="3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98" name="Freeform 470"/>
              <p:cNvSpPr>
                <a:spLocks noChangeArrowheads="1"/>
              </p:cNvSpPr>
              <p:nvPr/>
            </p:nvSpPr>
            <p:spPr bwMode="auto">
              <a:xfrm>
                <a:off x="2891" y="4007"/>
                <a:ext cx="58" cy="79"/>
              </a:xfrm>
              <a:custGeom>
                <a:avLst/>
                <a:gdLst>
                  <a:gd name="T0" fmla="*/ 2276 w 60"/>
                  <a:gd name="T1" fmla="*/ 5 h 76"/>
                  <a:gd name="T2" fmla="*/ 2427 w 60"/>
                  <a:gd name="T3" fmla="*/ 3 h 76"/>
                  <a:gd name="T4" fmla="*/ 2427 w 60"/>
                  <a:gd name="T5" fmla="*/ 1 h 76"/>
                  <a:gd name="T6" fmla="*/ 2426 w 60"/>
                  <a:gd name="T7" fmla="*/ 0 h 76"/>
                  <a:gd name="T8" fmla="*/ 2134 w 60"/>
                  <a:gd name="T9" fmla="*/ 0 h 76"/>
                  <a:gd name="T10" fmla="*/ 1650 w 60"/>
                  <a:gd name="T11" fmla="*/ 3 h 76"/>
                  <a:gd name="T12" fmla="*/ 866 w 60"/>
                  <a:gd name="T13" fmla="*/ 3615 h 76"/>
                  <a:gd name="T14" fmla="*/ 669 w 60"/>
                  <a:gd name="T15" fmla="*/ 4938 h 76"/>
                  <a:gd name="T16" fmla="*/ 6 w 60"/>
                  <a:gd name="T17" fmla="*/ 7198 h 76"/>
                  <a:gd name="T18" fmla="*/ 3 w 60"/>
                  <a:gd name="T19" fmla="*/ 9055 h 76"/>
                  <a:gd name="T20" fmla="*/ 1 w 60"/>
                  <a:gd name="T21" fmla="*/ 11491 h 76"/>
                  <a:gd name="T22" fmla="*/ 0 w 60"/>
                  <a:gd name="T23" fmla="*/ 14263 h 76"/>
                  <a:gd name="T24" fmla="*/ 1 w 60"/>
                  <a:gd name="T25" fmla="*/ 16811 h 76"/>
                  <a:gd name="T26" fmla="*/ 3 w 60"/>
                  <a:gd name="T27" fmla="*/ 20119 h 76"/>
                  <a:gd name="T28" fmla="*/ 588 w 60"/>
                  <a:gd name="T29" fmla="*/ 22776 h 76"/>
                  <a:gd name="T30" fmla="*/ 714 w 60"/>
                  <a:gd name="T31" fmla="*/ 24441 h 76"/>
                  <a:gd name="T32" fmla="*/ 1051 w 60"/>
                  <a:gd name="T33" fmla="*/ 25280 h 76"/>
                  <a:gd name="T34" fmla="*/ 1450 w 60"/>
                  <a:gd name="T35" fmla="*/ 25613 h 76"/>
                  <a:gd name="T36" fmla="*/ 1760 w 60"/>
                  <a:gd name="T37" fmla="*/ 25613 h 76"/>
                  <a:gd name="T38" fmla="*/ 2134 w 60"/>
                  <a:gd name="T39" fmla="*/ 25280 h 76"/>
                  <a:gd name="T40" fmla="*/ 2592 w 60"/>
                  <a:gd name="T41" fmla="*/ 24441 h 76"/>
                  <a:gd name="T42" fmla="*/ 2946 w 60"/>
                  <a:gd name="T43" fmla="*/ 23432 h 76"/>
                  <a:gd name="T44" fmla="*/ 3211 w 60"/>
                  <a:gd name="T45" fmla="*/ 22501 h 76"/>
                  <a:gd name="T46" fmla="*/ 3577 w 60"/>
                  <a:gd name="T47" fmla="*/ 21000 h 76"/>
                  <a:gd name="T48" fmla="*/ 3814 w 60"/>
                  <a:gd name="T49" fmla="*/ 19581 h 76"/>
                  <a:gd name="T50" fmla="*/ 3901 w 60"/>
                  <a:gd name="T51" fmla="*/ 18122 h 76"/>
                  <a:gd name="T52" fmla="*/ 4064 w 60"/>
                  <a:gd name="T53" fmla="*/ 16811 h 76"/>
                  <a:gd name="T54" fmla="*/ 3901 w 60"/>
                  <a:gd name="T55" fmla="*/ 15577 h 76"/>
                  <a:gd name="T56" fmla="*/ 3814 w 60"/>
                  <a:gd name="T57" fmla="*/ 14424 h 76"/>
                  <a:gd name="T58" fmla="*/ 3354 w 60"/>
                  <a:gd name="T59" fmla="*/ 13392 h 76"/>
                  <a:gd name="T60" fmla="*/ 2946 w 60"/>
                  <a:gd name="T61" fmla="*/ 12738 h 76"/>
                  <a:gd name="T62" fmla="*/ 2589 w 60"/>
                  <a:gd name="T63" fmla="*/ 12271 h 76"/>
                  <a:gd name="T64" fmla="*/ 2135 w 60"/>
                  <a:gd name="T65" fmla="*/ 11370 h 76"/>
                  <a:gd name="T66" fmla="*/ 2002 w 60"/>
                  <a:gd name="T67" fmla="*/ 9435 h 76"/>
                  <a:gd name="T68" fmla="*/ 1876 w 60"/>
                  <a:gd name="T69" fmla="*/ 8077 h 76"/>
                  <a:gd name="T70" fmla="*/ 1876 w 60"/>
                  <a:gd name="T71" fmla="*/ 6192 h 76"/>
                  <a:gd name="T72" fmla="*/ 2002 w 60"/>
                  <a:gd name="T73" fmla="*/ 4549 h 76"/>
                  <a:gd name="T74" fmla="*/ 2134 w 60"/>
                  <a:gd name="T75" fmla="*/ 3364 h 76"/>
                  <a:gd name="T76" fmla="*/ 2276 w 60"/>
                  <a:gd name="T77" fmla="*/ 5 h 7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0"/>
                  <a:gd name="T118" fmla="*/ 0 h 76"/>
                  <a:gd name="T119" fmla="*/ 60 w 60"/>
                  <a:gd name="T120" fmla="*/ 76 h 7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0" h="76">
                    <a:moveTo>
                      <a:pt x="34" y="5"/>
                    </a:moveTo>
                    <a:lnTo>
                      <a:pt x="37" y="3"/>
                    </a:lnTo>
                    <a:lnTo>
                      <a:pt x="37" y="1"/>
                    </a:lnTo>
                    <a:lnTo>
                      <a:pt x="36" y="0"/>
                    </a:lnTo>
                    <a:lnTo>
                      <a:pt x="32" y="0"/>
                    </a:lnTo>
                    <a:lnTo>
                      <a:pt x="25" y="3"/>
                    </a:lnTo>
                    <a:lnTo>
                      <a:pt x="14" y="11"/>
                    </a:lnTo>
                    <a:lnTo>
                      <a:pt x="10" y="15"/>
                    </a:lnTo>
                    <a:lnTo>
                      <a:pt x="6" y="21"/>
                    </a:lnTo>
                    <a:lnTo>
                      <a:pt x="3" y="27"/>
                    </a:lnTo>
                    <a:lnTo>
                      <a:pt x="1" y="34"/>
                    </a:lnTo>
                    <a:lnTo>
                      <a:pt x="0" y="42"/>
                    </a:lnTo>
                    <a:lnTo>
                      <a:pt x="1" y="50"/>
                    </a:lnTo>
                    <a:lnTo>
                      <a:pt x="3" y="59"/>
                    </a:lnTo>
                    <a:lnTo>
                      <a:pt x="8" y="68"/>
                    </a:lnTo>
                    <a:lnTo>
                      <a:pt x="11" y="72"/>
                    </a:lnTo>
                    <a:lnTo>
                      <a:pt x="17" y="74"/>
                    </a:lnTo>
                    <a:lnTo>
                      <a:pt x="22" y="76"/>
                    </a:lnTo>
                    <a:lnTo>
                      <a:pt x="27" y="76"/>
                    </a:lnTo>
                    <a:lnTo>
                      <a:pt x="32" y="74"/>
                    </a:lnTo>
                    <a:lnTo>
                      <a:pt x="39" y="72"/>
                    </a:lnTo>
                    <a:lnTo>
                      <a:pt x="44" y="69"/>
                    </a:lnTo>
                    <a:lnTo>
                      <a:pt x="49" y="66"/>
                    </a:lnTo>
                    <a:lnTo>
                      <a:pt x="54" y="62"/>
                    </a:lnTo>
                    <a:lnTo>
                      <a:pt x="57" y="58"/>
                    </a:lnTo>
                    <a:lnTo>
                      <a:pt x="59" y="54"/>
                    </a:lnTo>
                    <a:lnTo>
                      <a:pt x="60" y="50"/>
                    </a:lnTo>
                    <a:lnTo>
                      <a:pt x="59" y="46"/>
                    </a:lnTo>
                    <a:lnTo>
                      <a:pt x="57" y="43"/>
                    </a:lnTo>
                    <a:lnTo>
                      <a:pt x="51" y="40"/>
                    </a:lnTo>
                    <a:lnTo>
                      <a:pt x="44" y="38"/>
                    </a:lnTo>
                    <a:lnTo>
                      <a:pt x="38" y="36"/>
                    </a:lnTo>
                    <a:lnTo>
                      <a:pt x="33" y="33"/>
                    </a:lnTo>
                    <a:lnTo>
                      <a:pt x="30" y="28"/>
                    </a:lnTo>
                    <a:lnTo>
                      <a:pt x="29" y="24"/>
                    </a:lnTo>
                    <a:lnTo>
                      <a:pt x="29" y="18"/>
                    </a:lnTo>
                    <a:lnTo>
                      <a:pt x="30" y="14"/>
                    </a:lnTo>
                    <a:lnTo>
                      <a:pt x="32" y="10"/>
                    </a:lnTo>
                    <a:lnTo>
                      <a:pt x="34" y="5"/>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99" name="Freeform 471"/>
              <p:cNvSpPr>
                <a:spLocks noChangeArrowheads="1"/>
              </p:cNvSpPr>
              <p:nvPr/>
            </p:nvSpPr>
            <p:spPr bwMode="auto">
              <a:xfrm>
                <a:off x="2885" y="4002"/>
                <a:ext cx="43" cy="79"/>
              </a:xfrm>
              <a:custGeom>
                <a:avLst/>
                <a:gdLst>
                  <a:gd name="T0" fmla="*/ 730 w 46"/>
                  <a:gd name="T1" fmla="*/ 24277 h 76"/>
                  <a:gd name="T2" fmla="*/ 567 w 46"/>
                  <a:gd name="T3" fmla="*/ 21000 h 76"/>
                  <a:gd name="T4" fmla="*/ 523 w 46"/>
                  <a:gd name="T5" fmla="*/ 18122 h 76"/>
                  <a:gd name="T6" fmla="*/ 492 w 46"/>
                  <a:gd name="T7" fmla="*/ 16011 h 76"/>
                  <a:gd name="T8" fmla="*/ 523 w 46"/>
                  <a:gd name="T9" fmla="*/ 13392 h 76"/>
                  <a:gd name="T10" fmla="*/ 567 w 46"/>
                  <a:gd name="T11" fmla="*/ 11491 h 76"/>
                  <a:gd name="T12" fmla="*/ 685 w 46"/>
                  <a:gd name="T13" fmla="*/ 9770 h 76"/>
                  <a:gd name="T14" fmla="*/ 828 w 46"/>
                  <a:gd name="T15" fmla="*/ 7783 h 76"/>
                  <a:gd name="T16" fmla="*/ 1138 w 46"/>
                  <a:gd name="T17" fmla="*/ 6684 h 76"/>
                  <a:gd name="T18" fmla="*/ 1561 w 46"/>
                  <a:gd name="T19" fmla="*/ 3915 h 76"/>
                  <a:gd name="T20" fmla="*/ 1976 w 46"/>
                  <a:gd name="T21" fmla="*/ 3114 h 76"/>
                  <a:gd name="T22" fmla="*/ 1887 w 46"/>
                  <a:gd name="T23" fmla="*/ 2892 h 76"/>
                  <a:gd name="T24" fmla="*/ 1856 w 46"/>
                  <a:gd name="T25" fmla="*/ 101 h 76"/>
                  <a:gd name="T26" fmla="*/ 1772 w 46"/>
                  <a:gd name="T27" fmla="*/ 2892 h 76"/>
                  <a:gd name="T28" fmla="*/ 2143 w 46"/>
                  <a:gd name="T29" fmla="*/ 4549 h 76"/>
                  <a:gd name="T30" fmla="*/ 2282 w 46"/>
                  <a:gd name="T31" fmla="*/ 3114 h 76"/>
                  <a:gd name="T32" fmla="*/ 2282 w 46"/>
                  <a:gd name="T33" fmla="*/ 4 h 76"/>
                  <a:gd name="T34" fmla="*/ 2011 w 46"/>
                  <a:gd name="T35" fmla="*/ 0 h 76"/>
                  <a:gd name="T36" fmla="*/ 1772 w 46"/>
                  <a:gd name="T37" fmla="*/ 0 h 76"/>
                  <a:gd name="T38" fmla="*/ 1375 w 46"/>
                  <a:gd name="T39" fmla="*/ 5 h 76"/>
                  <a:gd name="T40" fmla="*/ 779 w 46"/>
                  <a:gd name="T41" fmla="*/ 3915 h 76"/>
                  <a:gd name="T42" fmla="*/ 567 w 46"/>
                  <a:gd name="T43" fmla="*/ 5755 h 76"/>
                  <a:gd name="T44" fmla="*/ 439 w 46"/>
                  <a:gd name="T45" fmla="*/ 7783 h 76"/>
                  <a:gd name="T46" fmla="*/ 4 w 46"/>
                  <a:gd name="T47" fmla="*/ 10153 h 76"/>
                  <a:gd name="T48" fmla="*/ 1 w 46"/>
                  <a:gd name="T49" fmla="*/ 12738 h 76"/>
                  <a:gd name="T50" fmla="*/ 0 w 46"/>
                  <a:gd name="T51" fmla="*/ 16011 h 76"/>
                  <a:gd name="T52" fmla="*/ 1 w 46"/>
                  <a:gd name="T53" fmla="*/ 18905 h 76"/>
                  <a:gd name="T54" fmla="*/ 4 w 46"/>
                  <a:gd name="T55" fmla="*/ 22501 h 76"/>
                  <a:gd name="T56" fmla="*/ 523 w 46"/>
                  <a:gd name="T57" fmla="*/ 25613 h 76"/>
                  <a:gd name="T58" fmla="*/ 730 w 46"/>
                  <a:gd name="T59" fmla="*/ 24277 h 7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6"/>
                  <a:gd name="T91" fmla="*/ 0 h 76"/>
                  <a:gd name="T92" fmla="*/ 46 w 46"/>
                  <a:gd name="T93" fmla="*/ 76 h 7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6" h="76">
                    <a:moveTo>
                      <a:pt x="16" y="71"/>
                    </a:moveTo>
                    <a:lnTo>
                      <a:pt x="12" y="62"/>
                    </a:lnTo>
                    <a:lnTo>
                      <a:pt x="10" y="54"/>
                    </a:lnTo>
                    <a:lnTo>
                      <a:pt x="9" y="47"/>
                    </a:lnTo>
                    <a:lnTo>
                      <a:pt x="10" y="40"/>
                    </a:lnTo>
                    <a:lnTo>
                      <a:pt x="12" y="34"/>
                    </a:lnTo>
                    <a:lnTo>
                      <a:pt x="15" y="29"/>
                    </a:lnTo>
                    <a:lnTo>
                      <a:pt x="18" y="23"/>
                    </a:lnTo>
                    <a:lnTo>
                      <a:pt x="23" y="19"/>
                    </a:lnTo>
                    <a:lnTo>
                      <a:pt x="32" y="12"/>
                    </a:lnTo>
                    <a:lnTo>
                      <a:pt x="39" y="9"/>
                    </a:lnTo>
                    <a:lnTo>
                      <a:pt x="38" y="8"/>
                    </a:lnTo>
                    <a:lnTo>
                      <a:pt x="37" y="6"/>
                    </a:lnTo>
                    <a:lnTo>
                      <a:pt x="36" y="8"/>
                    </a:lnTo>
                    <a:lnTo>
                      <a:pt x="44" y="14"/>
                    </a:lnTo>
                    <a:lnTo>
                      <a:pt x="46" y="9"/>
                    </a:lnTo>
                    <a:lnTo>
                      <a:pt x="46" y="4"/>
                    </a:lnTo>
                    <a:lnTo>
                      <a:pt x="41" y="0"/>
                    </a:lnTo>
                    <a:lnTo>
                      <a:pt x="36" y="0"/>
                    </a:lnTo>
                    <a:lnTo>
                      <a:pt x="28" y="5"/>
                    </a:lnTo>
                    <a:lnTo>
                      <a:pt x="17" y="12"/>
                    </a:lnTo>
                    <a:lnTo>
                      <a:pt x="12" y="17"/>
                    </a:lnTo>
                    <a:lnTo>
                      <a:pt x="8" y="23"/>
                    </a:lnTo>
                    <a:lnTo>
                      <a:pt x="4" y="30"/>
                    </a:lnTo>
                    <a:lnTo>
                      <a:pt x="1" y="38"/>
                    </a:lnTo>
                    <a:lnTo>
                      <a:pt x="0" y="47"/>
                    </a:lnTo>
                    <a:lnTo>
                      <a:pt x="1" y="56"/>
                    </a:lnTo>
                    <a:lnTo>
                      <a:pt x="4" y="66"/>
                    </a:lnTo>
                    <a:lnTo>
                      <a:pt x="10" y="76"/>
                    </a:lnTo>
                    <a:lnTo>
                      <a:pt x="16" y="7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00" name="Freeform 472"/>
              <p:cNvSpPr>
                <a:spLocks noChangeArrowheads="1"/>
              </p:cNvSpPr>
              <p:nvPr/>
            </p:nvSpPr>
            <p:spPr bwMode="auto">
              <a:xfrm>
                <a:off x="2896" y="4036"/>
                <a:ext cx="57" cy="52"/>
              </a:xfrm>
              <a:custGeom>
                <a:avLst/>
                <a:gdLst>
                  <a:gd name="T0" fmla="*/ 2823 w 59"/>
                  <a:gd name="T1" fmla="*/ 12072 h 46"/>
                  <a:gd name="T2" fmla="*/ 3220 w 59"/>
                  <a:gd name="T3" fmla="*/ 13519 h 46"/>
                  <a:gd name="T4" fmla="*/ 3499 w 59"/>
                  <a:gd name="T5" fmla="*/ 14459 h 46"/>
                  <a:gd name="T6" fmla="*/ 3577 w 59"/>
                  <a:gd name="T7" fmla="*/ 15541 h 46"/>
                  <a:gd name="T8" fmla="*/ 3670 w 59"/>
                  <a:gd name="T9" fmla="*/ 17607 h 46"/>
                  <a:gd name="T10" fmla="*/ 3577 w 59"/>
                  <a:gd name="T11" fmla="*/ 22544 h 46"/>
                  <a:gd name="T12" fmla="*/ 3499 w 59"/>
                  <a:gd name="T13" fmla="*/ 25881 h 46"/>
                  <a:gd name="T14" fmla="*/ 3220 w 59"/>
                  <a:gd name="T15" fmla="*/ 30799 h 46"/>
                  <a:gd name="T16" fmla="*/ 2938 w 59"/>
                  <a:gd name="T17" fmla="*/ 33289 h 46"/>
                  <a:gd name="T18" fmla="*/ 2693 w 59"/>
                  <a:gd name="T19" fmla="*/ 37927 h 46"/>
                  <a:gd name="T20" fmla="*/ 2260 w 59"/>
                  <a:gd name="T21" fmla="*/ 40366 h 46"/>
                  <a:gd name="T22" fmla="*/ 1857 w 59"/>
                  <a:gd name="T23" fmla="*/ 42905 h 46"/>
                  <a:gd name="T24" fmla="*/ 1494 w 59"/>
                  <a:gd name="T25" fmla="*/ 44980 h 46"/>
                  <a:gd name="T26" fmla="*/ 1148 w 59"/>
                  <a:gd name="T27" fmla="*/ 44980 h 46"/>
                  <a:gd name="T28" fmla="*/ 883 w 59"/>
                  <a:gd name="T29" fmla="*/ 42905 h 46"/>
                  <a:gd name="T30" fmla="*/ 679 w 59"/>
                  <a:gd name="T31" fmla="*/ 42262 h 46"/>
                  <a:gd name="T32" fmla="*/ 6 w 59"/>
                  <a:gd name="T33" fmla="*/ 37927 h 46"/>
                  <a:gd name="T34" fmla="*/ 0 w 59"/>
                  <a:gd name="T35" fmla="*/ 44980 h 46"/>
                  <a:gd name="T36" fmla="*/ 4 w 59"/>
                  <a:gd name="T37" fmla="*/ 51159 h 46"/>
                  <a:gd name="T38" fmla="*/ 679 w 59"/>
                  <a:gd name="T39" fmla="*/ 54502 h 46"/>
                  <a:gd name="T40" fmla="*/ 1076 w 59"/>
                  <a:gd name="T41" fmla="*/ 55208 h 46"/>
                  <a:gd name="T42" fmla="*/ 1594 w 59"/>
                  <a:gd name="T43" fmla="*/ 55208 h 46"/>
                  <a:gd name="T44" fmla="*/ 2071 w 59"/>
                  <a:gd name="T45" fmla="*/ 54502 h 46"/>
                  <a:gd name="T46" fmla="*/ 2521 w 59"/>
                  <a:gd name="T47" fmla="*/ 51867 h 46"/>
                  <a:gd name="T48" fmla="*/ 2938 w 59"/>
                  <a:gd name="T49" fmla="*/ 48102 h 46"/>
                  <a:gd name="T50" fmla="*/ 3278 w 59"/>
                  <a:gd name="T51" fmla="*/ 42905 h 46"/>
                  <a:gd name="T52" fmla="*/ 3737 w 59"/>
                  <a:gd name="T53" fmla="*/ 37927 h 46"/>
                  <a:gd name="T54" fmla="*/ 3983 w 59"/>
                  <a:gd name="T55" fmla="*/ 32910 h 46"/>
                  <a:gd name="T56" fmla="*/ 4184 w 59"/>
                  <a:gd name="T57" fmla="*/ 25881 h 46"/>
                  <a:gd name="T58" fmla="*/ 4254 w 59"/>
                  <a:gd name="T59" fmla="*/ 17607 h 46"/>
                  <a:gd name="T60" fmla="*/ 4184 w 59"/>
                  <a:gd name="T61" fmla="*/ 13519 h 46"/>
                  <a:gd name="T62" fmla="*/ 3919 w 59"/>
                  <a:gd name="T63" fmla="*/ 99 h 46"/>
                  <a:gd name="T64" fmla="*/ 3499 w 59"/>
                  <a:gd name="T65" fmla="*/ 2 h 46"/>
                  <a:gd name="T66" fmla="*/ 2875 w 59"/>
                  <a:gd name="T67" fmla="*/ 0 h 46"/>
                  <a:gd name="T68" fmla="*/ 2823 w 59"/>
                  <a:gd name="T69" fmla="*/ 12072 h 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9"/>
                  <a:gd name="T106" fmla="*/ 0 h 46"/>
                  <a:gd name="T107" fmla="*/ 59 w 59"/>
                  <a:gd name="T108" fmla="*/ 46 h 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9" h="46">
                    <a:moveTo>
                      <a:pt x="39" y="9"/>
                    </a:moveTo>
                    <a:lnTo>
                      <a:pt x="45" y="11"/>
                    </a:lnTo>
                    <a:lnTo>
                      <a:pt x="49" y="13"/>
                    </a:lnTo>
                    <a:lnTo>
                      <a:pt x="50" y="14"/>
                    </a:lnTo>
                    <a:lnTo>
                      <a:pt x="51" y="16"/>
                    </a:lnTo>
                    <a:lnTo>
                      <a:pt x="50" y="19"/>
                    </a:lnTo>
                    <a:lnTo>
                      <a:pt x="49" y="22"/>
                    </a:lnTo>
                    <a:lnTo>
                      <a:pt x="45" y="25"/>
                    </a:lnTo>
                    <a:lnTo>
                      <a:pt x="41" y="28"/>
                    </a:lnTo>
                    <a:lnTo>
                      <a:pt x="37" y="32"/>
                    </a:lnTo>
                    <a:lnTo>
                      <a:pt x="32" y="34"/>
                    </a:lnTo>
                    <a:lnTo>
                      <a:pt x="26" y="36"/>
                    </a:lnTo>
                    <a:lnTo>
                      <a:pt x="21" y="37"/>
                    </a:lnTo>
                    <a:lnTo>
                      <a:pt x="17" y="37"/>
                    </a:lnTo>
                    <a:lnTo>
                      <a:pt x="13" y="36"/>
                    </a:lnTo>
                    <a:lnTo>
                      <a:pt x="9" y="35"/>
                    </a:lnTo>
                    <a:lnTo>
                      <a:pt x="6" y="32"/>
                    </a:lnTo>
                    <a:lnTo>
                      <a:pt x="0" y="37"/>
                    </a:lnTo>
                    <a:lnTo>
                      <a:pt x="4" y="42"/>
                    </a:lnTo>
                    <a:lnTo>
                      <a:pt x="9" y="45"/>
                    </a:lnTo>
                    <a:lnTo>
                      <a:pt x="16" y="46"/>
                    </a:lnTo>
                    <a:lnTo>
                      <a:pt x="22" y="46"/>
                    </a:lnTo>
                    <a:lnTo>
                      <a:pt x="29" y="45"/>
                    </a:lnTo>
                    <a:lnTo>
                      <a:pt x="35" y="43"/>
                    </a:lnTo>
                    <a:lnTo>
                      <a:pt x="41" y="39"/>
                    </a:lnTo>
                    <a:lnTo>
                      <a:pt x="46" y="36"/>
                    </a:lnTo>
                    <a:lnTo>
                      <a:pt x="52" y="32"/>
                    </a:lnTo>
                    <a:lnTo>
                      <a:pt x="55" y="27"/>
                    </a:lnTo>
                    <a:lnTo>
                      <a:pt x="58" y="22"/>
                    </a:lnTo>
                    <a:lnTo>
                      <a:pt x="59" y="16"/>
                    </a:lnTo>
                    <a:lnTo>
                      <a:pt x="58" y="11"/>
                    </a:lnTo>
                    <a:lnTo>
                      <a:pt x="54" y="5"/>
                    </a:lnTo>
                    <a:lnTo>
                      <a:pt x="49" y="2"/>
                    </a:lnTo>
                    <a:lnTo>
                      <a:pt x="40" y="0"/>
                    </a:lnTo>
                    <a:lnTo>
                      <a:pt x="39"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01" name="Freeform 473"/>
              <p:cNvSpPr>
                <a:spLocks noChangeArrowheads="1"/>
              </p:cNvSpPr>
              <p:nvPr/>
            </p:nvSpPr>
            <p:spPr bwMode="auto">
              <a:xfrm>
                <a:off x="2916" y="4010"/>
                <a:ext cx="15" cy="50"/>
              </a:xfrm>
              <a:custGeom>
                <a:avLst/>
                <a:gdLst>
                  <a:gd name="T0" fmla="*/ 2 w 20"/>
                  <a:gd name="T1" fmla="*/ 0 h 40"/>
                  <a:gd name="T2" fmla="*/ 2 w 20"/>
                  <a:gd name="T3" fmla="*/ 344 h 40"/>
                  <a:gd name="T4" fmla="*/ 1 w 20"/>
                  <a:gd name="T5" fmla="*/ 73299 h 40"/>
                  <a:gd name="T6" fmla="*/ 0 w 20"/>
                  <a:gd name="T7" fmla="*/ 113810 h 40"/>
                  <a:gd name="T8" fmla="*/ 0 w 20"/>
                  <a:gd name="T9" fmla="*/ 165416 h 40"/>
                  <a:gd name="T10" fmla="*/ 2 w 20"/>
                  <a:gd name="T11" fmla="*/ 218263 h 40"/>
                  <a:gd name="T12" fmla="*/ 2 w 20"/>
                  <a:gd name="T13" fmla="*/ 255148 h 40"/>
                  <a:gd name="T14" fmla="*/ 56 w 20"/>
                  <a:gd name="T15" fmla="*/ 291610 h 40"/>
                  <a:gd name="T16" fmla="*/ 80 w 20"/>
                  <a:gd name="T17" fmla="*/ 313756 h 40"/>
                  <a:gd name="T18" fmla="*/ 85 w 20"/>
                  <a:gd name="T19" fmla="*/ 237111 h 40"/>
                  <a:gd name="T20" fmla="*/ 67 w 20"/>
                  <a:gd name="T21" fmla="*/ 220545 h 40"/>
                  <a:gd name="T22" fmla="*/ 58 w 20"/>
                  <a:gd name="T23" fmla="*/ 202701 h 40"/>
                  <a:gd name="T24" fmla="*/ 2 w 20"/>
                  <a:gd name="T25" fmla="*/ 178064 h 40"/>
                  <a:gd name="T26" fmla="*/ 2 w 20"/>
                  <a:gd name="T27" fmla="*/ 163538 h 40"/>
                  <a:gd name="T28" fmla="*/ 2 w 20"/>
                  <a:gd name="T29" fmla="*/ 131806 h 40"/>
                  <a:gd name="T30" fmla="*/ 2 w 20"/>
                  <a:gd name="T31" fmla="*/ 91658 h 40"/>
                  <a:gd name="T32" fmla="*/ 58 w 20"/>
                  <a:gd name="T33" fmla="*/ 73299 h 40"/>
                  <a:gd name="T34" fmla="*/ 64 w 20"/>
                  <a:gd name="T35" fmla="*/ 2625 h 40"/>
                  <a:gd name="T36" fmla="*/ 2 w 20"/>
                  <a:gd name="T37" fmla="*/ 0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
                  <a:gd name="T58" fmla="*/ 0 h 40"/>
                  <a:gd name="T59" fmla="*/ 20 w 20"/>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 h="40">
                    <a:moveTo>
                      <a:pt x="6" y="0"/>
                    </a:moveTo>
                    <a:lnTo>
                      <a:pt x="4" y="4"/>
                    </a:lnTo>
                    <a:lnTo>
                      <a:pt x="1" y="9"/>
                    </a:lnTo>
                    <a:lnTo>
                      <a:pt x="0" y="15"/>
                    </a:lnTo>
                    <a:lnTo>
                      <a:pt x="0" y="21"/>
                    </a:lnTo>
                    <a:lnTo>
                      <a:pt x="2" y="28"/>
                    </a:lnTo>
                    <a:lnTo>
                      <a:pt x="5" y="33"/>
                    </a:lnTo>
                    <a:lnTo>
                      <a:pt x="11" y="37"/>
                    </a:lnTo>
                    <a:lnTo>
                      <a:pt x="19" y="40"/>
                    </a:lnTo>
                    <a:lnTo>
                      <a:pt x="20" y="31"/>
                    </a:lnTo>
                    <a:lnTo>
                      <a:pt x="15" y="29"/>
                    </a:lnTo>
                    <a:lnTo>
                      <a:pt x="12" y="26"/>
                    </a:lnTo>
                    <a:lnTo>
                      <a:pt x="9" y="23"/>
                    </a:lnTo>
                    <a:lnTo>
                      <a:pt x="8" y="20"/>
                    </a:lnTo>
                    <a:lnTo>
                      <a:pt x="8" y="17"/>
                    </a:lnTo>
                    <a:lnTo>
                      <a:pt x="9" y="12"/>
                    </a:lnTo>
                    <a:lnTo>
                      <a:pt x="12" y="9"/>
                    </a:lnTo>
                    <a:lnTo>
                      <a:pt x="14" y="6"/>
                    </a:lnTo>
                    <a:lnTo>
                      <a:pt x="6"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02" name="Freeform 474"/>
              <p:cNvSpPr>
                <a:spLocks noChangeArrowheads="1"/>
              </p:cNvSpPr>
              <p:nvPr/>
            </p:nvSpPr>
            <p:spPr bwMode="auto">
              <a:xfrm>
                <a:off x="2862" y="4036"/>
                <a:ext cx="34" cy="68"/>
              </a:xfrm>
              <a:custGeom>
                <a:avLst/>
                <a:gdLst>
                  <a:gd name="T0" fmla="*/ 516 w 38"/>
                  <a:gd name="T1" fmla="*/ 5 h 67"/>
                  <a:gd name="T2" fmla="*/ 516 w 38"/>
                  <a:gd name="T3" fmla="*/ 2 h 67"/>
                  <a:gd name="T4" fmla="*/ 498 w 38"/>
                  <a:gd name="T5" fmla="*/ 1 h 67"/>
                  <a:gd name="T6" fmla="*/ 490 w 38"/>
                  <a:gd name="T7" fmla="*/ 0 h 67"/>
                  <a:gd name="T8" fmla="*/ 466 w 38"/>
                  <a:gd name="T9" fmla="*/ 0 h 67"/>
                  <a:gd name="T10" fmla="*/ 343 w 38"/>
                  <a:gd name="T11" fmla="*/ 1 h 67"/>
                  <a:gd name="T12" fmla="*/ 265 w 38"/>
                  <a:gd name="T13" fmla="*/ 5 h 67"/>
                  <a:gd name="T14" fmla="*/ 205 w 38"/>
                  <a:gd name="T15" fmla="*/ 2204 h 67"/>
                  <a:gd name="T16" fmla="*/ 4 w 38"/>
                  <a:gd name="T17" fmla="*/ 4233 h 67"/>
                  <a:gd name="T18" fmla="*/ 4 w 38"/>
                  <a:gd name="T19" fmla="*/ 5553 h 67"/>
                  <a:gd name="T20" fmla="*/ 2 w 38"/>
                  <a:gd name="T21" fmla="*/ 6883 h 67"/>
                  <a:gd name="T22" fmla="*/ 1 w 38"/>
                  <a:gd name="T23" fmla="*/ 8197 h 67"/>
                  <a:gd name="T24" fmla="*/ 0 w 38"/>
                  <a:gd name="T25" fmla="*/ 9990 h 67"/>
                  <a:gd name="T26" fmla="*/ 0 w 38"/>
                  <a:gd name="T27" fmla="*/ 11462 h 67"/>
                  <a:gd name="T28" fmla="*/ 2 w 38"/>
                  <a:gd name="T29" fmla="*/ 12345 h 67"/>
                  <a:gd name="T30" fmla="*/ 4 w 38"/>
                  <a:gd name="T31" fmla="*/ 13265 h 67"/>
                  <a:gd name="T32" fmla="*/ 4 w 38"/>
                  <a:gd name="T33" fmla="*/ 14238 h 67"/>
                  <a:gd name="T34" fmla="*/ 195 w 38"/>
                  <a:gd name="T35" fmla="*/ 14578 h 67"/>
                  <a:gd name="T36" fmla="*/ 240 w 38"/>
                  <a:gd name="T37" fmla="*/ 15199 h 67"/>
                  <a:gd name="T38" fmla="*/ 279 w 38"/>
                  <a:gd name="T39" fmla="*/ 15199 h 67"/>
                  <a:gd name="T40" fmla="*/ 343 w 38"/>
                  <a:gd name="T41" fmla="*/ 15296 h 67"/>
                  <a:gd name="T42" fmla="*/ 421 w 38"/>
                  <a:gd name="T43" fmla="*/ 15199 h 67"/>
                  <a:gd name="T44" fmla="*/ 516 w 38"/>
                  <a:gd name="T45" fmla="*/ 14704 h 67"/>
                  <a:gd name="T46" fmla="*/ 552 w 38"/>
                  <a:gd name="T47" fmla="*/ 14238 h 67"/>
                  <a:gd name="T48" fmla="*/ 582 w 38"/>
                  <a:gd name="T49" fmla="*/ 13318 h 67"/>
                  <a:gd name="T50" fmla="*/ 612 w 38"/>
                  <a:gd name="T51" fmla="*/ 12385 h 67"/>
                  <a:gd name="T52" fmla="*/ 612 w 38"/>
                  <a:gd name="T53" fmla="*/ 11535 h 67"/>
                  <a:gd name="T54" fmla="*/ 612 w 38"/>
                  <a:gd name="T55" fmla="*/ 9990 h 67"/>
                  <a:gd name="T56" fmla="*/ 582 w 38"/>
                  <a:gd name="T57" fmla="*/ 8814 h 67"/>
                  <a:gd name="T58" fmla="*/ 552 w 38"/>
                  <a:gd name="T59" fmla="*/ 7948 h 67"/>
                  <a:gd name="T60" fmla="*/ 544 w 38"/>
                  <a:gd name="T61" fmla="*/ 6959 h 67"/>
                  <a:gd name="T62" fmla="*/ 525 w 38"/>
                  <a:gd name="T63" fmla="*/ 6035 h 67"/>
                  <a:gd name="T64" fmla="*/ 516 w 38"/>
                  <a:gd name="T65" fmla="*/ 5234 h 67"/>
                  <a:gd name="T66" fmla="*/ 498 w 38"/>
                  <a:gd name="T67" fmla="*/ 4233 h 67"/>
                  <a:gd name="T68" fmla="*/ 498 w 38"/>
                  <a:gd name="T69" fmla="*/ 2941 h 67"/>
                  <a:gd name="T70" fmla="*/ 498 w 38"/>
                  <a:gd name="T71" fmla="*/ 2204 h 67"/>
                  <a:gd name="T72" fmla="*/ 516 w 38"/>
                  <a:gd name="T73" fmla="*/ 5 h 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67"/>
                  <a:gd name="T113" fmla="*/ 38 w 38"/>
                  <a:gd name="T114" fmla="*/ 67 h 6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67">
                    <a:moveTo>
                      <a:pt x="31" y="5"/>
                    </a:moveTo>
                    <a:lnTo>
                      <a:pt x="31" y="2"/>
                    </a:lnTo>
                    <a:lnTo>
                      <a:pt x="30" y="1"/>
                    </a:lnTo>
                    <a:lnTo>
                      <a:pt x="29" y="0"/>
                    </a:lnTo>
                    <a:lnTo>
                      <a:pt x="28" y="0"/>
                    </a:lnTo>
                    <a:lnTo>
                      <a:pt x="22" y="1"/>
                    </a:lnTo>
                    <a:lnTo>
                      <a:pt x="17" y="5"/>
                    </a:lnTo>
                    <a:lnTo>
                      <a:pt x="12" y="10"/>
                    </a:lnTo>
                    <a:lnTo>
                      <a:pt x="6" y="19"/>
                    </a:lnTo>
                    <a:lnTo>
                      <a:pt x="4" y="24"/>
                    </a:lnTo>
                    <a:lnTo>
                      <a:pt x="2" y="30"/>
                    </a:lnTo>
                    <a:lnTo>
                      <a:pt x="1" y="36"/>
                    </a:lnTo>
                    <a:lnTo>
                      <a:pt x="0" y="44"/>
                    </a:lnTo>
                    <a:lnTo>
                      <a:pt x="0" y="50"/>
                    </a:lnTo>
                    <a:lnTo>
                      <a:pt x="2" y="54"/>
                    </a:lnTo>
                    <a:lnTo>
                      <a:pt x="4" y="58"/>
                    </a:lnTo>
                    <a:lnTo>
                      <a:pt x="7" y="62"/>
                    </a:lnTo>
                    <a:lnTo>
                      <a:pt x="11" y="64"/>
                    </a:lnTo>
                    <a:lnTo>
                      <a:pt x="15" y="66"/>
                    </a:lnTo>
                    <a:lnTo>
                      <a:pt x="18" y="66"/>
                    </a:lnTo>
                    <a:lnTo>
                      <a:pt x="22" y="67"/>
                    </a:lnTo>
                    <a:lnTo>
                      <a:pt x="26" y="66"/>
                    </a:lnTo>
                    <a:lnTo>
                      <a:pt x="31" y="65"/>
                    </a:lnTo>
                    <a:lnTo>
                      <a:pt x="34" y="62"/>
                    </a:lnTo>
                    <a:lnTo>
                      <a:pt x="36" y="59"/>
                    </a:lnTo>
                    <a:lnTo>
                      <a:pt x="38" y="55"/>
                    </a:lnTo>
                    <a:lnTo>
                      <a:pt x="38" y="51"/>
                    </a:lnTo>
                    <a:lnTo>
                      <a:pt x="38" y="44"/>
                    </a:lnTo>
                    <a:lnTo>
                      <a:pt x="36" y="39"/>
                    </a:lnTo>
                    <a:lnTo>
                      <a:pt x="34" y="34"/>
                    </a:lnTo>
                    <a:lnTo>
                      <a:pt x="33" y="31"/>
                    </a:lnTo>
                    <a:lnTo>
                      <a:pt x="32" y="27"/>
                    </a:lnTo>
                    <a:lnTo>
                      <a:pt x="31" y="23"/>
                    </a:lnTo>
                    <a:lnTo>
                      <a:pt x="30" y="19"/>
                    </a:lnTo>
                    <a:lnTo>
                      <a:pt x="30" y="14"/>
                    </a:lnTo>
                    <a:lnTo>
                      <a:pt x="30" y="10"/>
                    </a:lnTo>
                    <a:lnTo>
                      <a:pt x="31" y="5"/>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03" name="Freeform 475"/>
              <p:cNvSpPr>
                <a:spLocks noChangeArrowheads="1"/>
              </p:cNvSpPr>
              <p:nvPr/>
            </p:nvSpPr>
            <p:spPr bwMode="auto">
              <a:xfrm>
                <a:off x="2857" y="4032"/>
                <a:ext cx="35" cy="52"/>
              </a:xfrm>
              <a:custGeom>
                <a:avLst/>
                <a:gdLst>
                  <a:gd name="T0" fmla="*/ 4 w 39"/>
                  <a:gd name="T1" fmla="*/ 46976 h 49"/>
                  <a:gd name="T2" fmla="*/ 4 w 39"/>
                  <a:gd name="T3" fmla="*/ 40134 h 49"/>
                  <a:gd name="T4" fmla="*/ 171 w 39"/>
                  <a:gd name="T5" fmla="*/ 33862 h 49"/>
                  <a:gd name="T6" fmla="*/ 188 w 39"/>
                  <a:gd name="T7" fmla="*/ 28251 h 49"/>
                  <a:gd name="T8" fmla="*/ 219 w 39"/>
                  <a:gd name="T9" fmla="*/ 24149 h 49"/>
                  <a:gd name="T10" fmla="*/ 268 w 39"/>
                  <a:gd name="T11" fmla="*/ 16332 h 49"/>
                  <a:gd name="T12" fmla="*/ 343 w 39"/>
                  <a:gd name="T13" fmla="*/ 11035 h 49"/>
                  <a:gd name="T14" fmla="*/ 420 w 39"/>
                  <a:gd name="T15" fmla="*/ 9419 h 49"/>
                  <a:gd name="T16" fmla="*/ 487 w 39"/>
                  <a:gd name="T17" fmla="*/ 8731 h 49"/>
                  <a:gd name="T18" fmla="*/ 463 w 39"/>
                  <a:gd name="T19" fmla="*/ 8731 h 49"/>
                  <a:gd name="T20" fmla="*/ 463 w 39"/>
                  <a:gd name="T21" fmla="*/ 7474 h 49"/>
                  <a:gd name="T22" fmla="*/ 593 w 39"/>
                  <a:gd name="T23" fmla="*/ 9419 h 49"/>
                  <a:gd name="T24" fmla="*/ 593 w 39"/>
                  <a:gd name="T25" fmla="*/ 258 h 49"/>
                  <a:gd name="T26" fmla="*/ 566 w 39"/>
                  <a:gd name="T27" fmla="*/ 3 h 49"/>
                  <a:gd name="T28" fmla="*/ 537 w 39"/>
                  <a:gd name="T29" fmla="*/ 1 h 49"/>
                  <a:gd name="T30" fmla="*/ 463 w 39"/>
                  <a:gd name="T31" fmla="*/ 0 h 49"/>
                  <a:gd name="T32" fmla="*/ 362 w 39"/>
                  <a:gd name="T33" fmla="*/ 1 h 49"/>
                  <a:gd name="T34" fmla="*/ 268 w 39"/>
                  <a:gd name="T35" fmla="*/ 233 h 49"/>
                  <a:gd name="T36" fmla="*/ 188 w 39"/>
                  <a:gd name="T37" fmla="*/ 11035 h 49"/>
                  <a:gd name="T38" fmla="*/ 4 w 39"/>
                  <a:gd name="T39" fmla="*/ 20603 h 49"/>
                  <a:gd name="T40" fmla="*/ 4 w 39"/>
                  <a:gd name="T41" fmla="*/ 24751 h 49"/>
                  <a:gd name="T42" fmla="*/ 2 w 39"/>
                  <a:gd name="T43" fmla="*/ 31744 h 49"/>
                  <a:gd name="T44" fmla="*/ 1 w 39"/>
                  <a:gd name="T45" fmla="*/ 38669 h 49"/>
                  <a:gd name="T46" fmla="*/ 0 w 39"/>
                  <a:gd name="T47" fmla="*/ 46355 h 49"/>
                  <a:gd name="T48" fmla="*/ 4 w 39"/>
                  <a:gd name="T49" fmla="*/ 46976 h 4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9"/>
                  <a:gd name="T76" fmla="*/ 0 h 49"/>
                  <a:gd name="T77" fmla="*/ 39 w 39"/>
                  <a:gd name="T78" fmla="*/ 49 h 4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9" h="49">
                    <a:moveTo>
                      <a:pt x="8" y="49"/>
                    </a:moveTo>
                    <a:lnTo>
                      <a:pt x="9" y="42"/>
                    </a:lnTo>
                    <a:lnTo>
                      <a:pt x="10" y="35"/>
                    </a:lnTo>
                    <a:lnTo>
                      <a:pt x="12" y="29"/>
                    </a:lnTo>
                    <a:lnTo>
                      <a:pt x="15" y="25"/>
                    </a:lnTo>
                    <a:lnTo>
                      <a:pt x="19" y="17"/>
                    </a:lnTo>
                    <a:lnTo>
                      <a:pt x="24" y="12"/>
                    </a:lnTo>
                    <a:lnTo>
                      <a:pt x="28" y="10"/>
                    </a:lnTo>
                    <a:lnTo>
                      <a:pt x="32" y="9"/>
                    </a:lnTo>
                    <a:lnTo>
                      <a:pt x="30" y="9"/>
                    </a:lnTo>
                    <a:lnTo>
                      <a:pt x="30" y="7"/>
                    </a:lnTo>
                    <a:lnTo>
                      <a:pt x="39" y="10"/>
                    </a:lnTo>
                    <a:lnTo>
                      <a:pt x="39" y="6"/>
                    </a:lnTo>
                    <a:lnTo>
                      <a:pt x="38" y="3"/>
                    </a:lnTo>
                    <a:lnTo>
                      <a:pt x="35" y="1"/>
                    </a:lnTo>
                    <a:lnTo>
                      <a:pt x="30" y="0"/>
                    </a:lnTo>
                    <a:lnTo>
                      <a:pt x="25" y="1"/>
                    </a:lnTo>
                    <a:lnTo>
                      <a:pt x="19" y="5"/>
                    </a:lnTo>
                    <a:lnTo>
                      <a:pt x="12" y="12"/>
                    </a:lnTo>
                    <a:lnTo>
                      <a:pt x="6" y="21"/>
                    </a:lnTo>
                    <a:lnTo>
                      <a:pt x="4" y="26"/>
                    </a:lnTo>
                    <a:lnTo>
                      <a:pt x="2" y="33"/>
                    </a:lnTo>
                    <a:lnTo>
                      <a:pt x="1" y="40"/>
                    </a:lnTo>
                    <a:lnTo>
                      <a:pt x="0" y="48"/>
                    </a:lnTo>
                    <a:lnTo>
                      <a:pt x="8" y="4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04" name="Freeform 476"/>
              <p:cNvSpPr>
                <a:spLocks noChangeArrowheads="1"/>
              </p:cNvSpPr>
              <p:nvPr/>
            </p:nvSpPr>
            <p:spPr bwMode="auto">
              <a:xfrm>
                <a:off x="2857" y="4075"/>
                <a:ext cx="43" cy="34"/>
              </a:xfrm>
              <a:custGeom>
                <a:avLst/>
                <a:gdLst>
                  <a:gd name="T0" fmla="*/ 1772 w 46"/>
                  <a:gd name="T1" fmla="*/ 4 h 36"/>
                  <a:gd name="T2" fmla="*/ 1887 w 46"/>
                  <a:gd name="T3" fmla="*/ 1536 h 36"/>
                  <a:gd name="T4" fmla="*/ 1887 w 46"/>
                  <a:gd name="T5" fmla="*/ 2483 h 36"/>
                  <a:gd name="T6" fmla="*/ 1856 w 46"/>
                  <a:gd name="T7" fmla="*/ 3158 h 36"/>
                  <a:gd name="T8" fmla="*/ 1772 w 46"/>
                  <a:gd name="T9" fmla="*/ 3422 h 36"/>
                  <a:gd name="T10" fmla="*/ 1742 w 46"/>
                  <a:gd name="T11" fmla="*/ 3707 h 36"/>
                  <a:gd name="T12" fmla="*/ 1635 w 46"/>
                  <a:gd name="T13" fmla="*/ 4265 h 36"/>
                  <a:gd name="T14" fmla="*/ 1441 w 46"/>
                  <a:gd name="T15" fmla="*/ 4348 h 36"/>
                  <a:gd name="T16" fmla="*/ 1292 w 46"/>
                  <a:gd name="T17" fmla="*/ 4348 h 36"/>
                  <a:gd name="T18" fmla="*/ 1138 w 46"/>
                  <a:gd name="T19" fmla="*/ 4348 h 36"/>
                  <a:gd name="T20" fmla="*/ 986 w 46"/>
                  <a:gd name="T21" fmla="*/ 4348 h 36"/>
                  <a:gd name="T22" fmla="*/ 779 w 46"/>
                  <a:gd name="T23" fmla="*/ 3938 h 36"/>
                  <a:gd name="T24" fmla="*/ 643 w 46"/>
                  <a:gd name="T25" fmla="*/ 3707 h 36"/>
                  <a:gd name="T26" fmla="*/ 557 w 46"/>
                  <a:gd name="T27" fmla="*/ 3356 h 36"/>
                  <a:gd name="T28" fmla="*/ 523 w 46"/>
                  <a:gd name="T29" fmla="*/ 2915 h 36"/>
                  <a:gd name="T30" fmla="*/ 492 w 46"/>
                  <a:gd name="T31" fmla="*/ 2292 h 36"/>
                  <a:gd name="T32" fmla="*/ 439 w 46"/>
                  <a:gd name="T33" fmla="*/ 1536 h 36"/>
                  <a:gd name="T34" fmla="*/ 0 w 46"/>
                  <a:gd name="T35" fmla="*/ 1419 h 36"/>
                  <a:gd name="T36" fmla="*/ 0 w 46"/>
                  <a:gd name="T37" fmla="*/ 2483 h 36"/>
                  <a:gd name="T38" fmla="*/ 2 w 46"/>
                  <a:gd name="T39" fmla="*/ 3422 h 36"/>
                  <a:gd name="T40" fmla="*/ 5 w 46"/>
                  <a:gd name="T41" fmla="*/ 4265 h 36"/>
                  <a:gd name="T42" fmla="*/ 439 w 46"/>
                  <a:gd name="T43" fmla="*/ 5006 h 36"/>
                  <a:gd name="T44" fmla="*/ 567 w 46"/>
                  <a:gd name="T45" fmla="*/ 5528 h 36"/>
                  <a:gd name="T46" fmla="*/ 779 w 46"/>
                  <a:gd name="T47" fmla="*/ 5876 h 36"/>
                  <a:gd name="T48" fmla="*/ 1068 w 46"/>
                  <a:gd name="T49" fmla="*/ 6220 h 36"/>
                  <a:gd name="T50" fmla="*/ 1353 w 46"/>
                  <a:gd name="T51" fmla="*/ 6220 h 36"/>
                  <a:gd name="T52" fmla="*/ 1561 w 46"/>
                  <a:gd name="T53" fmla="*/ 5876 h 36"/>
                  <a:gd name="T54" fmla="*/ 1856 w 46"/>
                  <a:gd name="T55" fmla="*/ 5528 h 36"/>
                  <a:gd name="T56" fmla="*/ 2010 w 46"/>
                  <a:gd name="T57" fmla="*/ 5105 h 36"/>
                  <a:gd name="T58" fmla="*/ 2143 w 46"/>
                  <a:gd name="T59" fmla="*/ 4348 h 36"/>
                  <a:gd name="T60" fmla="*/ 2282 w 46"/>
                  <a:gd name="T61" fmla="*/ 3422 h 36"/>
                  <a:gd name="T62" fmla="*/ 2282 w 46"/>
                  <a:gd name="T63" fmla="*/ 2483 h 36"/>
                  <a:gd name="T64" fmla="*/ 2282 w 46"/>
                  <a:gd name="T65" fmla="*/ 1419 h 36"/>
                  <a:gd name="T66" fmla="*/ 2143 w 46"/>
                  <a:gd name="T67" fmla="*/ 0 h 36"/>
                  <a:gd name="T68" fmla="*/ 1772 w 46"/>
                  <a:gd name="T69" fmla="*/ 4 h 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36"/>
                  <a:gd name="T107" fmla="*/ 46 w 46"/>
                  <a:gd name="T108" fmla="*/ 36 h 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36">
                    <a:moveTo>
                      <a:pt x="36" y="4"/>
                    </a:moveTo>
                    <a:lnTo>
                      <a:pt x="38" y="9"/>
                    </a:lnTo>
                    <a:lnTo>
                      <a:pt x="38" y="15"/>
                    </a:lnTo>
                    <a:lnTo>
                      <a:pt x="37" y="18"/>
                    </a:lnTo>
                    <a:lnTo>
                      <a:pt x="36" y="20"/>
                    </a:lnTo>
                    <a:lnTo>
                      <a:pt x="35" y="22"/>
                    </a:lnTo>
                    <a:lnTo>
                      <a:pt x="33" y="25"/>
                    </a:lnTo>
                    <a:lnTo>
                      <a:pt x="29" y="26"/>
                    </a:lnTo>
                    <a:lnTo>
                      <a:pt x="26" y="26"/>
                    </a:lnTo>
                    <a:lnTo>
                      <a:pt x="23" y="26"/>
                    </a:lnTo>
                    <a:lnTo>
                      <a:pt x="20" y="26"/>
                    </a:lnTo>
                    <a:lnTo>
                      <a:pt x="17" y="23"/>
                    </a:lnTo>
                    <a:lnTo>
                      <a:pt x="14" y="22"/>
                    </a:lnTo>
                    <a:lnTo>
                      <a:pt x="11" y="19"/>
                    </a:lnTo>
                    <a:lnTo>
                      <a:pt x="10" y="17"/>
                    </a:lnTo>
                    <a:lnTo>
                      <a:pt x="9" y="14"/>
                    </a:lnTo>
                    <a:lnTo>
                      <a:pt x="8" y="9"/>
                    </a:lnTo>
                    <a:lnTo>
                      <a:pt x="0" y="8"/>
                    </a:lnTo>
                    <a:lnTo>
                      <a:pt x="0" y="15"/>
                    </a:lnTo>
                    <a:lnTo>
                      <a:pt x="2" y="20"/>
                    </a:lnTo>
                    <a:lnTo>
                      <a:pt x="5" y="25"/>
                    </a:lnTo>
                    <a:lnTo>
                      <a:pt x="8" y="29"/>
                    </a:lnTo>
                    <a:lnTo>
                      <a:pt x="12" y="32"/>
                    </a:lnTo>
                    <a:lnTo>
                      <a:pt x="17" y="34"/>
                    </a:lnTo>
                    <a:lnTo>
                      <a:pt x="22" y="36"/>
                    </a:lnTo>
                    <a:lnTo>
                      <a:pt x="27" y="36"/>
                    </a:lnTo>
                    <a:lnTo>
                      <a:pt x="32" y="34"/>
                    </a:lnTo>
                    <a:lnTo>
                      <a:pt x="37" y="32"/>
                    </a:lnTo>
                    <a:lnTo>
                      <a:pt x="40" y="30"/>
                    </a:lnTo>
                    <a:lnTo>
                      <a:pt x="44" y="26"/>
                    </a:lnTo>
                    <a:lnTo>
                      <a:pt x="46" y="20"/>
                    </a:lnTo>
                    <a:lnTo>
                      <a:pt x="46" y="15"/>
                    </a:lnTo>
                    <a:lnTo>
                      <a:pt x="46" y="8"/>
                    </a:lnTo>
                    <a:lnTo>
                      <a:pt x="44" y="0"/>
                    </a:lnTo>
                    <a:lnTo>
                      <a:pt x="36"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05" name="Freeform 477"/>
              <p:cNvSpPr>
                <a:spLocks noChangeArrowheads="1"/>
              </p:cNvSpPr>
              <p:nvPr/>
            </p:nvSpPr>
            <p:spPr bwMode="auto">
              <a:xfrm>
                <a:off x="2887" y="4036"/>
                <a:ext cx="10" cy="46"/>
              </a:xfrm>
              <a:custGeom>
                <a:avLst/>
                <a:gdLst>
                  <a:gd name="T0" fmla="*/ 1 w 15"/>
                  <a:gd name="T1" fmla="*/ 0 h 37"/>
                  <a:gd name="T2" fmla="*/ 0 w 15"/>
                  <a:gd name="T3" fmla="*/ 53822 h 37"/>
                  <a:gd name="T4" fmla="*/ 0 w 15"/>
                  <a:gd name="T5" fmla="*/ 73452 h 37"/>
                  <a:gd name="T6" fmla="*/ 0 w 15"/>
                  <a:gd name="T7" fmla="*/ 117259 h 37"/>
                  <a:gd name="T8" fmla="*/ 1 w 15"/>
                  <a:gd name="T9" fmla="*/ 148202 h 37"/>
                  <a:gd name="T10" fmla="*/ 1 w 15"/>
                  <a:gd name="T11" fmla="*/ 182978 h 37"/>
                  <a:gd name="T12" fmla="*/ 1 w 15"/>
                  <a:gd name="T13" fmla="*/ 202493 h 37"/>
                  <a:gd name="T14" fmla="*/ 1 w 15"/>
                  <a:gd name="T15" fmla="*/ 232537 h 37"/>
                  <a:gd name="T16" fmla="*/ 1 w 15"/>
                  <a:gd name="T17" fmla="*/ 255859 h 37"/>
                  <a:gd name="T18" fmla="*/ 89 w 15"/>
                  <a:gd name="T19" fmla="*/ 232537 h 37"/>
                  <a:gd name="T20" fmla="*/ 79 w 15"/>
                  <a:gd name="T21" fmla="*/ 213915 h 37"/>
                  <a:gd name="T22" fmla="*/ 74 w 15"/>
                  <a:gd name="T23" fmla="*/ 182978 h 37"/>
                  <a:gd name="T24" fmla="*/ 69 w 15"/>
                  <a:gd name="T25" fmla="*/ 156586 h 37"/>
                  <a:gd name="T26" fmla="*/ 65 w 15"/>
                  <a:gd name="T27" fmla="*/ 137064 h 37"/>
                  <a:gd name="T28" fmla="*/ 65 w 15"/>
                  <a:gd name="T29" fmla="*/ 108515 h 37"/>
                  <a:gd name="T30" fmla="*/ 61 w 15"/>
                  <a:gd name="T31" fmla="*/ 73452 h 37"/>
                  <a:gd name="T32" fmla="*/ 61 w 15"/>
                  <a:gd name="T33" fmla="*/ 53822 h 37"/>
                  <a:gd name="T34" fmla="*/ 65 w 15"/>
                  <a:gd name="T35" fmla="*/ 208 h 37"/>
                  <a:gd name="T36" fmla="*/ 1 w 15"/>
                  <a:gd name="T37" fmla="*/ 0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
                  <a:gd name="T58" fmla="*/ 0 h 37"/>
                  <a:gd name="T59" fmla="*/ 15 w 15"/>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 h="37">
                    <a:moveTo>
                      <a:pt x="1" y="0"/>
                    </a:moveTo>
                    <a:lnTo>
                      <a:pt x="0" y="7"/>
                    </a:lnTo>
                    <a:lnTo>
                      <a:pt x="0" y="11"/>
                    </a:lnTo>
                    <a:lnTo>
                      <a:pt x="0" y="17"/>
                    </a:lnTo>
                    <a:lnTo>
                      <a:pt x="1" y="21"/>
                    </a:lnTo>
                    <a:lnTo>
                      <a:pt x="3" y="26"/>
                    </a:lnTo>
                    <a:lnTo>
                      <a:pt x="4" y="29"/>
                    </a:lnTo>
                    <a:lnTo>
                      <a:pt x="6" y="33"/>
                    </a:lnTo>
                    <a:lnTo>
                      <a:pt x="7" y="37"/>
                    </a:lnTo>
                    <a:lnTo>
                      <a:pt x="15" y="33"/>
                    </a:lnTo>
                    <a:lnTo>
                      <a:pt x="13" y="30"/>
                    </a:lnTo>
                    <a:lnTo>
                      <a:pt x="12" y="26"/>
                    </a:lnTo>
                    <a:lnTo>
                      <a:pt x="11" y="22"/>
                    </a:lnTo>
                    <a:lnTo>
                      <a:pt x="10" y="19"/>
                    </a:lnTo>
                    <a:lnTo>
                      <a:pt x="10" y="16"/>
                    </a:lnTo>
                    <a:lnTo>
                      <a:pt x="9" y="11"/>
                    </a:lnTo>
                    <a:lnTo>
                      <a:pt x="9" y="7"/>
                    </a:lnTo>
                    <a:lnTo>
                      <a:pt x="10" y="3"/>
                    </a:lnTo>
                    <a:lnTo>
                      <a:pt x="1"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06" name="Freeform 478"/>
              <p:cNvSpPr>
                <a:spLocks noChangeArrowheads="1"/>
              </p:cNvSpPr>
              <p:nvPr/>
            </p:nvSpPr>
            <p:spPr bwMode="auto">
              <a:xfrm>
                <a:off x="2824" y="4050"/>
                <a:ext cx="37" cy="52"/>
              </a:xfrm>
              <a:custGeom>
                <a:avLst/>
                <a:gdLst>
                  <a:gd name="T0" fmla="*/ 513 w 41"/>
                  <a:gd name="T1" fmla="*/ 3 h 62"/>
                  <a:gd name="T2" fmla="*/ 536 w 41"/>
                  <a:gd name="T3" fmla="*/ 3 h 62"/>
                  <a:gd name="T4" fmla="*/ 538 w 41"/>
                  <a:gd name="T5" fmla="*/ 2 h 62"/>
                  <a:gd name="T6" fmla="*/ 536 w 41"/>
                  <a:gd name="T7" fmla="*/ 0 h 62"/>
                  <a:gd name="T8" fmla="*/ 513 w 41"/>
                  <a:gd name="T9" fmla="*/ 0 h 62"/>
                  <a:gd name="T10" fmla="*/ 445 w 41"/>
                  <a:gd name="T11" fmla="*/ 0 h 62"/>
                  <a:gd name="T12" fmla="*/ 335 w 41"/>
                  <a:gd name="T13" fmla="*/ 3 h 62"/>
                  <a:gd name="T14" fmla="*/ 252 w 41"/>
                  <a:gd name="T15" fmla="*/ 7 h 62"/>
                  <a:gd name="T16" fmla="*/ 207 w 41"/>
                  <a:gd name="T17" fmla="*/ 213 h 62"/>
                  <a:gd name="T18" fmla="*/ 171 w 41"/>
                  <a:gd name="T19" fmla="*/ 289 h 62"/>
                  <a:gd name="T20" fmla="*/ 5 w 41"/>
                  <a:gd name="T21" fmla="*/ 396 h 62"/>
                  <a:gd name="T22" fmla="*/ 5 w 41"/>
                  <a:gd name="T23" fmla="*/ 533 h 62"/>
                  <a:gd name="T24" fmla="*/ 2 w 41"/>
                  <a:gd name="T25" fmla="*/ 683 h 62"/>
                  <a:gd name="T26" fmla="*/ 1 w 41"/>
                  <a:gd name="T27" fmla="*/ 861 h 62"/>
                  <a:gd name="T28" fmla="*/ 0 w 41"/>
                  <a:gd name="T29" fmla="*/ 1069 h 62"/>
                  <a:gd name="T30" fmla="*/ 0 w 41"/>
                  <a:gd name="T31" fmla="*/ 1156 h 62"/>
                  <a:gd name="T32" fmla="*/ 2 w 41"/>
                  <a:gd name="T33" fmla="*/ 1202 h 62"/>
                  <a:gd name="T34" fmla="*/ 4 w 41"/>
                  <a:gd name="T35" fmla="*/ 1265 h 62"/>
                  <a:gd name="T36" fmla="*/ 5 w 41"/>
                  <a:gd name="T37" fmla="*/ 1349 h 62"/>
                  <a:gd name="T38" fmla="*/ 189 w 41"/>
                  <a:gd name="T39" fmla="*/ 1427 h 62"/>
                  <a:gd name="T40" fmla="*/ 263 w 41"/>
                  <a:gd name="T41" fmla="*/ 1479 h 62"/>
                  <a:gd name="T42" fmla="*/ 304 w 41"/>
                  <a:gd name="T43" fmla="*/ 1479 h 62"/>
                  <a:gd name="T44" fmla="*/ 385 w 41"/>
                  <a:gd name="T45" fmla="*/ 1479 h 62"/>
                  <a:gd name="T46" fmla="*/ 442 w 41"/>
                  <a:gd name="T47" fmla="*/ 1479 h 62"/>
                  <a:gd name="T48" fmla="*/ 463 w 41"/>
                  <a:gd name="T49" fmla="*/ 1427 h 62"/>
                  <a:gd name="T50" fmla="*/ 486 w 41"/>
                  <a:gd name="T51" fmla="*/ 1403 h 62"/>
                  <a:gd name="T52" fmla="*/ 488 w 41"/>
                  <a:gd name="T53" fmla="*/ 1298 h 62"/>
                  <a:gd name="T54" fmla="*/ 488 w 41"/>
                  <a:gd name="T55" fmla="*/ 1250 h 62"/>
                  <a:gd name="T56" fmla="*/ 486 w 41"/>
                  <a:gd name="T57" fmla="*/ 1171 h 62"/>
                  <a:gd name="T58" fmla="*/ 463 w 41"/>
                  <a:gd name="T59" fmla="*/ 1002 h 62"/>
                  <a:gd name="T60" fmla="*/ 445 w 41"/>
                  <a:gd name="T61" fmla="*/ 860 h 62"/>
                  <a:gd name="T62" fmla="*/ 442 w 41"/>
                  <a:gd name="T63" fmla="*/ 683 h 62"/>
                  <a:gd name="T64" fmla="*/ 442 w 41"/>
                  <a:gd name="T65" fmla="*/ 533 h 62"/>
                  <a:gd name="T66" fmla="*/ 445 w 41"/>
                  <a:gd name="T67" fmla="*/ 396 h 62"/>
                  <a:gd name="T68" fmla="*/ 463 w 41"/>
                  <a:gd name="T69" fmla="*/ 289 h 62"/>
                  <a:gd name="T70" fmla="*/ 486 w 41"/>
                  <a:gd name="T71" fmla="*/ 196 h 62"/>
                  <a:gd name="T72" fmla="*/ 513 w 41"/>
                  <a:gd name="T73" fmla="*/ 3 h 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
                  <a:gd name="T112" fmla="*/ 0 h 62"/>
                  <a:gd name="T113" fmla="*/ 41 w 41"/>
                  <a:gd name="T114" fmla="*/ 62 h 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 h="62">
                    <a:moveTo>
                      <a:pt x="39" y="5"/>
                    </a:moveTo>
                    <a:lnTo>
                      <a:pt x="40" y="4"/>
                    </a:lnTo>
                    <a:lnTo>
                      <a:pt x="41" y="2"/>
                    </a:lnTo>
                    <a:lnTo>
                      <a:pt x="40" y="0"/>
                    </a:lnTo>
                    <a:lnTo>
                      <a:pt x="39" y="0"/>
                    </a:lnTo>
                    <a:lnTo>
                      <a:pt x="33" y="0"/>
                    </a:lnTo>
                    <a:lnTo>
                      <a:pt x="26" y="4"/>
                    </a:lnTo>
                    <a:lnTo>
                      <a:pt x="20" y="6"/>
                    </a:lnTo>
                    <a:lnTo>
                      <a:pt x="16" y="9"/>
                    </a:lnTo>
                    <a:lnTo>
                      <a:pt x="12" y="13"/>
                    </a:lnTo>
                    <a:lnTo>
                      <a:pt x="9" y="17"/>
                    </a:lnTo>
                    <a:lnTo>
                      <a:pt x="5" y="22"/>
                    </a:lnTo>
                    <a:lnTo>
                      <a:pt x="2" y="29"/>
                    </a:lnTo>
                    <a:lnTo>
                      <a:pt x="1" y="37"/>
                    </a:lnTo>
                    <a:lnTo>
                      <a:pt x="0" y="44"/>
                    </a:lnTo>
                    <a:lnTo>
                      <a:pt x="0" y="48"/>
                    </a:lnTo>
                    <a:lnTo>
                      <a:pt x="2" y="51"/>
                    </a:lnTo>
                    <a:lnTo>
                      <a:pt x="4" y="53"/>
                    </a:lnTo>
                    <a:lnTo>
                      <a:pt x="7" y="56"/>
                    </a:lnTo>
                    <a:lnTo>
                      <a:pt x="14" y="60"/>
                    </a:lnTo>
                    <a:lnTo>
                      <a:pt x="21" y="62"/>
                    </a:lnTo>
                    <a:lnTo>
                      <a:pt x="24" y="62"/>
                    </a:lnTo>
                    <a:lnTo>
                      <a:pt x="29" y="62"/>
                    </a:lnTo>
                    <a:lnTo>
                      <a:pt x="32" y="62"/>
                    </a:lnTo>
                    <a:lnTo>
                      <a:pt x="34" y="60"/>
                    </a:lnTo>
                    <a:lnTo>
                      <a:pt x="36" y="59"/>
                    </a:lnTo>
                    <a:lnTo>
                      <a:pt x="37" y="55"/>
                    </a:lnTo>
                    <a:lnTo>
                      <a:pt x="37" y="52"/>
                    </a:lnTo>
                    <a:lnTo>
                      <a:pt x="36" y="49"/>
                    </a:lnTo>
                    <a:lnTo>
                      <a:pt x="34" y="42"/>
                    </a:lnTo>
                    <a:lnTo>
                      <a:pt x="33" y="36"/>
                    </a:lnTo>
                    <a:lnTo>
                      <a:pt x="32" y="29"/>
                    </a:lnTo>
                    <a:lnTo>
                      <a:pt x="32" y="22"/>
                    </a:lnTo>
                    <a:lnTo>
                      <a:pt x="33" y="17"/>
                    </a:lnTo>
                    <a:lnTo>
                      <a:pt x="34" y="13"/>
                    </a:lnTo>
                    <a:lnTo>
                      <a:pt x="36" y="8"/>
                    </a:lnTo>
                    <a:lnTo>
                      <a:pt x="39" y="5"/>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07" name="Freeform 479"/>
              <p:cNvSpPr>
                <a:spLocks noChangeArrowheads="1"/>
              </p:cNvSpPr>
              <p:nvPr/>
            </p:nvSpPr>
            <p:spPr bwMode="auto">
              <a:xfrm>
                <a:off x="2819" y="4036"/>
                <a:ext cx="47" cy="52"/>
              </a:xfrm>
              <a:custGeom>
                <a:avLst/>
                <a:gdLst>
                  <a:gd name="T0" fmla="*/ 8 w 50"/>
                  <a:gd name="T1" fmla="*/ 74514 h 48"/>
                  <a:gd name="T2" fmla="*/ 368 w 50"/>
                  <a:gd name="T3" fmla="*/ 63917 h 48"/>
                  <a:gd name="T4" fmla="*/ 414 w 50"/>
                  <a:gd name="T5" fmla="*/ 54062 h 48"/>
                  <a:gd name="T6" fmla="*/ 464 w 50"/>
                  <a:gd name="T7" fmla="*/ 43872 h 48"/>
                  <a:gd name="T8" fmla="*/ 554 w 50"/>
                  <a:gd name="T9" fmla="*/ 36216 h 48"/>
                  <a:gd name="T10" fmla="*/ 659 w 50"/>
                  <a:gd name="T11" fmla="*/ 30926 h 48"/>
                  <a:gd name="T12" fmla="*/ 833 w 50"/>
                  <a:gd name="T13" fmla="*/ 26275 h 48"/>
                  <a:gd name="T14" fmla="*/ 993 w 50"/>
                  <a:gd name="T15" fmla="*/ 19143 h 48"/>
                  <a:gd name="T16" fmla="*/ 1114 w 50"/>
                  <a:gd name="T17" fmla="*/ 16264 h 48"/>
                  <a:gd name="T18" fmla="*/ 1387 w 50"/>
                  <a:gd name="T19" fmla="*/ 13854 h 48"/>
                  <a:gd name="T20" fmla="*/ 1582 w 50"/>
                  <a:gd name="T21" fmla="*/ 13854 h 48"/>
                  <a:gd name="T22" fmla="*/ 1558 w 50"/>
                  <a:gd name="T23" fmla="*/ 13854 h 48"/>
                  <a:gd name="T24" fmla="*/ 1492 w 50"/>
                  <a:gd name="T25" fmla="*/ 10908 h 48"/>
                  <a:gd name="T26" fmla="*/ 1492 w 50"/>
                  <a:gd name="T27" fmla="*/ 46 h 48"/>
                  <a:gd name="T28" fmla="*/ 1470 w 50"/>
                  <a:gd name="T29" fmla="*/ 10908 h 48"/>
                  <a:gd name="T30" fmla="*/ 1652 w 50"/>
                  <a:gd name="T31" fmla="*/ 19143 h 48"/>
                  <a:gd name="T32" fmla="*/ 1777 w 50"/>
                  <a:gd name="T33" fmla="*/ 15014 h 48"/>
                  <a:gd name="T34" fmla="*/ 1832 w 50"/>
                  <a:gd name="T35" fmla="*/ 10908 h 48"/>
                  <a:gd name="T36" fmla="*/ 1750 w 50"/>
                  <a:gd name="T37" fmla="*/ 1 h 48"/>
                  <a:gd name="T38" fmla="*/ 1582 w 50"/>
                  <a:gd name="T39" fmla="*/ 0 h 48"/>
                  <a:gd name="T40" fmla="*/ 1308 w 50"/>
                  <a:gd name="T41" fmla="*/ 0 h 48"/>
                  <a:gd name="T42" fmla="*/ 993 w 50"/>
                  <a:gd name="T43" fmla="*/ 37 h 48"/>
                  <a:gd name="T44" fmla="*/ 787 w 50"/>
                  <a:gd name="T45" fmla="*/ 10908 h 48"/>
                  <a:gd name="T46" fmla="*/ 622 w 50"/>
                  <a:gd name="T47" fmla="*/ 13854 h 48"/>
                  <a:gd name="T48" fmla="*/ 464 w 50"/>
                  <a:gd name="T49" fmla="*/ 19143 h 48"/>
                  <a:gd name="T50" fmla="*/ 8 w 50"/>
                  <a:gd name="T51" fmla="*/ 29382 h 48"/>
                  <a:gd name="T52" fmla="*/ 5 w 50"/>
                  <a:gd name="T53" fmla="*/ 37430 h 48"/>
                  <a:gd name="T54" fmla="*/ 2 w 50"/>
                  <a:gd name="T55" fmla="*/ 49945 h 48"/>
                  <a:gd name="T56" fmla="*/ 0 w 50"/>
                  <a:gd name="T57" fmla="*/ 60437 h 48"/>
                  <a:gd name="T58" fmla="*/ 0 w 50"/>
                  <a:gd name="T59" fmla="*/ 74514 h 48"/>
                  <a:gd name="T60" fmla="*/ 8 w 50"/>
                  <a:gd name="T61" fmla="*/ 74514 h 4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0"/>
                  <a:gd name="T94" fmla="*/ 0 h 48"/>
                  <a:gd name="T95" fmla="*/ 50 w 50"/>
                  <a:gd name="T96" fmla="*/ 48 h 4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0" h="48">
                    <a:moveTo>
                      <a:pt x="8" y="48"/>
                    </a:moveTo>
                    <a:lnTo>
                      <a:pt x="9" y="42"/>
                    </a:lnTo>
                    <a:lnTo>
                      <a:pt x="11" y="35"/>
                    </a:lnTo>
                    <a:lnTo>
                      <a:pt x="13" y="29"/>
                    </a:lnTo>
                    <a:lnTo>
                      <a:pt x="16" y="24"/>
                    </a:lnTo>
                    <a:lnTo>
                      <a:pt x="19" y="20"/>
                    </a:lnTo>
                    <a:lnTo>
                      <a:pt x="23" y="17"/>
                    </a:lnTo>
                    <a:lnTo>
                      <a:pt x="27" y="13"/>
                    </a:lnTo>
                    <a:lnTo>
                      <a:pt x="31" y="11"/>
                    </a:lnTo>
                    <a:lnTo>
                      <a:pt x="38" y="9"/>
                    </a:lnTo>
                    <a:lnTo>
                      <a:pt x="43" y="9"/>
                    </a:lnTo>
                    <a:lnTo>
                      <a:pt x="42" y="9"/>
                    </a:lnTo>
                    <a:lnTo>
                      <a:pt x="41" y="6"/>
                    </a:lnTo>
                    <a:lnTo>
                      <a:pt x="41" y="4"/>
                    </a:lnTo>
                    <a:lnTo>
                      <a:pt x="40" y="6"/>
                    </a:lnTo>
                    <a:lnTo>
                      <a:pt x="45" y="13"/>
                    </a:lnTo>
                    <a:lnTo>
                      <a:pt x="49" y="10"/>
                    </a:lnTo>
                    <a:lnTo>
                      <a:pt x="50" y="6"/>
                    </a:lnTo>
                    <a:lnTo>
                      <a:pt x="48" y="1"/>
                    </a:lnTo>
                    <a:lnTo>
                      <a:pt x="43" y="0"/>
                    </a:lnTo>
                    <a:lnTo>
                      <a:pt x="36" y="0"/>
                    </a:lnTo>
                    <a:lnTo>
                      <a:pt x="27" y="3"/>
                    </a:lnTo>
                    <a:lnTo>
                      <a:pt x="22" y="6"/>
                    </a:lnTo>
                    <a:lnTo>
                      <a:pt x="18" y="9"/>
                    </a:lnTo>
                    <a:lnTo>
                      <a:pt x="13" y="13"/>
                    </a:lnTo>
                    <a:lnTo>
                      <a:pt x="8" y="19"/>
                    </a:lnTo>
                    <a:lnTo>
                      <a:pt x="5" y="25"/>
                    </a:lnTo>
                    <a:lnTo>
                      <a:pt x="2" y="32"/>
                    </a:lnTo>
                    <a:lnTo>
                      <a:pt x="0" y="40"/>
                    </a:lnTo>
                    <a:lnTo>
                      <a:pt x="0" y="48"/>
                    </a:lnTo>
                    <a:lnTo>
                      <a:pt x="8" y="4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08" name="Freeform 480"/>
              <p:cNvSpPr>
                <a:spLocks noChangeArrowheads="1"/>
              </p:cNvSpPr>
              <p:nvPr/>
            </p:nvSpPr>
            <p:spPr bwMode="auto">
              <a:xfrm>
                <a:off x="2819" y="4099"/>
                <a:ext cx="42" cy="19"/>
              </a:xfrm>
              <a:custGeom>
                <a:avLst/>
                <a:gdLst>
                  <a:gd name="T0" fmla="*/ 1939 w 45"/>
                  <a:gd name="T1" fmla="*/ 610 h 23"/>
                  <a:gd name="T2" fmla="*/ 1939 w 45"/>
                  <a:gd name="T3" fmla="*/ 783 h 23"/>
                  <a:gd name="T4" fmla="*/ 1939 w 45"/>
                  <a:gd name="T5" fmla="*/ 850 h 23"/>
                  <a:gd name="T6" fmla="*/ 1939 w 45"/>
                  <a:gd name="T7" fmla="*/ 925 h 23"/>
                  <a:gd name="T8" fmla="*/ 1939 w 45"/>
                  <a:gd name="T9" fmla="*/ 1005 h 23"/>
                  <a:gd name="T10" fmla="*/ 1817 w 45"/>
                  <a:gd name="T11" fmla="*/ 1188 h 23"/>
                  <a:gd name="T12" fmla="*/ 1704 w 45"/>
                  <a:gd name="T13" fmla="*/ 1188 h 23"/>
                  <a:gd name="T14" fmla="*/ 1497 w 45"/>
                  <a:gd name="T15" fmla="*/ 1188 h 23"/>
                  <a:gd name="T16" fmla="*/ 1405 w 45"/>
                  <a:gd name="T17" fmla="*/ 1188 h 23"/>
                  <a:gd name="T18" fmla="*/ 954 w 45"/>
                  <a:gd name="T19" fmla="*/ 925 h 23"/>
                  <a:gd name="T20" fmla="*/ 648 w 45"/>
                  <a:gd name="T21" fmla="*/ 720 h 23"/>
                  <a:gd name="T22" fmla="*/ 608 w 45"/>
                  <a:gd name="T23" fmla="*/ 663 h 23"/>
                  <a:gd name="T24" fmla="*/ 501 w 45"/>
                  <a:gd name="T25" fmla="*/ 2 h 23"/>
                  <a:gd name="T26" fmla="*/ 469 w 45"/>
                  <a:gd name="T27" fmla="*/ 2 h 23"/>
                  <a:gd name="T28" fmla="*/ 469 w 45"/>
                  <a:gd name="T29" fmla="*/ 0 h 23"/>
                  <a:gd name="T30" fmla="*/ 0 w 45"/>
                  <a:gd name="T31" fmla="*/ 0 h 23"/>
                  <a:gd name="T32" fmla="*/ 0 w 45"/>
                  <a:gd name="T33" fmla="*/ 610 h 23"/>
                  <a:gd name="T34" fmla="*/ 2 w 45"/>
                  <a:gd name="T35" fmla="*/ 783 h 23"/>
                  <a:gd name="T36" fmla="*/ 5 w 45"/>
                  <a:gd name="T37" fmla="*/ 1005 h 23"/>
                  <a:gd name="T38" fmla="*/ 469 w 45"/>
                  <a:gd name="T39" fmla="*/ 1403 h 23"/>
                  <a:gd name="T40" fmla="*/ 787 w 45"/>
                  <a:gd name="T41" fmla="*/ 1801 h 23"/>
                  <a:gd name="T42" fmla="*/ 1316 w 45"/>
                  <a:gd name="T43" fmla="*/ 1959 h 23"/>
                  <a:gd name="T44" fmla="*/ 1497 w 45"/>
                  <a:gd name="T45" fmla="*/ 2093 h 23"/>
                  <a:gd name="T46" fmla="*/ 1705 w 45"/>
                  <a:gd name="T47" fmla="*/ 1959 h 23"/>
                  <a:gd name="T48" fmla="*/ 1939 w 45"/>
                  <a:gd name="T49" fmla="*/ 1959 h 23"/>
                  <a:gd name="T50" fmla="*/ 2115 w 45"/>
                  <a:gd name="T51" fmla="*/ 1801 h 23"/>
                  <a:gd name="T52" fmla="*/ 2256 w 45"/>
                  <a:gd name="T53" fmla="*/ 1525 h 23"/>
                  <a:gd name="T54" fmla="*/ 2354 w 45"/>
                  <a:gd name="T55" fmla="*/ 1005 h 23"/>
                  <a:gd name="T56" fmla="*/ 2354 w 45"/>
                  <a:gd name="T57" fmla="*/ 720 h 23"/>
                  <a:gd name="T58" fmla="*/ 2353 w 45"/>
                  <a:gd name="T59" fmla="*/ 2 h 23"/>
                  <a:gd name="T60" fmla="*/ 1939 w 45"/>
                  <a:gd name="T61" fmla="*/ 610 h 2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5"/>
                  <a:gd name="T94" fmla="*/ 0 h 23"/>
                  <a:gd name="T95" fmla="*/ 45 w 45"/>
                  <a:gd name="T96" fmla="*/ 23 h 2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5" h="23">
                    <a:moveTo>
                      <a:pt x="36" y="6"/>
                    </a:moveTo>
                    <a:lnTo>
                      <a:pt x="37" y="9"/>
                    </a:lnTo>
                    <a:lnTo>
                      <a:pt x="37" y="10"/>
                    </a:lnTo>
                    <a:lnTo>
                      <a:pt x="36" y="11"/>
                    </a:lnTo>
                    <a:lnTo>
                      <a:pt x="36" y="12"/>
                    </a:lnTo>
                    <a:lnTo>
                      <a:pt x="34" y="14"/>
                    </a:lnTo>
                    <a:lnTo>
                      <a:pt x="32" y="14"/>
                    </a:lnTo>
                    <a:lnTo>
                      <a:pt x="28" y="14"/>
                    </a:lnTo>
                    <a:lnTo>
                      <a:pt x="26" y="14"/>
                    </a:lnTo>
                    <a:lnTo>
                      <a:pt x="19" y="11"/>
                    </a:lnTo>
                    <a:lnTo>
                      <a:pt x="13" y="8"/>
                    </a:lnTo>
                    <a:lnTo>
                      <a:pt x="12" y="7"/>
                    </a:lnTo>
                    <a:lnTo>
                      <a:pt x="9" y="5"/>
                    </a:lnTo>
                    <a:lnTo>
                      <a:pt x="8" y="3"/>
                    </a:lnTo>
                    <a:lnTo>
                      <a:pt x="8" y="0"/>
                    </a:lnTo>
                    <a:lnTo>
                      <a:pt x="0" y="0"/>
                    </a:lnTo>
                    <a:lnTo>
                      <a:pt x="0" y="6"/>
                    </a:lnTo>
                    <a:lnTo>
                      <a:pt x="2" y="9"/>
                    </a:lnTo>
                    <a:lnTo>
                      <a:pt x="5" y="12"/>
                    </a:lnTo>
                    <a:lnTo>
                      <a:pt x="8" y="16"/>
                    </a:lnTo>
                    <a:lnTo>
                      <a:pt x="16" y="20"/>
                    </a:lnTo>
                    <a:lnTo>
                      <a:pt x="24" y="22"/>
                    </a:lnTo>
                    <a:lnTo>
                      <a:pt x="28" y="23"/>
                    </a:lnTo>
                    <a:lnTo>
                      <a:pt x="33" y="22"/>
                    </a:lnTo>
                    <a:lnTo>
                      <a:pt x="37" y="22"/>
                    </a:lnTo>
                    <a:lnTo>
                      <a:pt x="40" y="20"/>
                    </a:lnTo>
                    <a:lnTo>
                      <a:pt x="43" y="17"/>
                    </a:lnTo>
                    <a:lnTo>
                      <a:pt x="45" y="12"/>
                    </a:lnTo>
                    <a:lnTo>
                      <a:pt x="45" y="8"/>
                    </a:lnTo>
                    <a:lnTo>
                      <a:pt x="44" y="3"/>
                    </a:lnTo>
                    <a:lnTo>
                      <a:pt x="36" y="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09" name="Freeform 481"/>
              <p:cNvSpPr>
                <a:spLocks noChangeArrowheads="1"/>
              </p:cNvSpPr>
              <p:nvPr/>
            </p:nvSpPr>
            <p:spPr bwMode="auto">
              <a:xfrm>
                <a:off x="2855" y="4054"/>
                <a:ext cx="8" cy="48"/>
              </a:xfrm>
              <a:custGeom>
                <a:avLst/>
                <a:gdLst>
                  <a:gd name="T0" fmla="*/ 65 w 13"/>
                  <a:gd name="T1" fmla="*/ 0 h 48"/>
                  <a:gd name="T2" fmla="*/ 1 w 13"/>
                  <a:gd name="T3" fmla="*/ 4 h 48"/>
                  <a:gd name="T4" fmla="*/ 1 w 13"/>
                  <a:gd name="T5" fmla="*/ 3560 h 48"/>
                  <a:gd name="T6" fmla="*/ 1 w 13"/>
                  <a:gd name="T7" fmla="*/ 5733 h 48"/>
                  <a:gd name="T8" fmla="*/ 0 w 13"/>
                  <a:gd name="T9" fmla="*/ 8590 h 48"/>
                  <a:gd name="T10" fmla="*/ 0 w 13"/>
                  <a:gd name="T11" fmla="*/ 11242 h 48"/>
                  <a:gd name="T12" fmla="*/ 1 w 13"/>
                  <a:gd name="T13" fmla="*/ 14290 h 48"/>
                  <a:gd name="T14" fmla="*/ 1 w 13"/>
                  <a:gd name="T15" fmla="*/ 17613 h 48"/>
                  <a:gd name="T16" fmla="*/ 1 w 13"/>
                  <a:gd name="T17" fmla="*/ 20683 h 48"/>
                  <a:gd name="T18" fmla="*/ 88 w 13"/>
                  <a:gd name="T19" fmla="*/ 19122 h 48"/>
                  <a:gd name="T20" fmla="*/ 76 w 13"/>
                  <a:gd name="T21" fmla="*/ 16401 h 48"/>
                  <a:gd name="T22" fmla="*/ 70 w 13"/>
                  <a:gd name="T23" fmla="*/ 13867 h 48"/>
                  <a:gd name="T24" fmla="*/ 65 w 13"/>
                  <a:gd name="T25" fmla="*/ 11242 h 48"/>
                  <a:gd name="T26" fmla="*/ 65 w 13"/>
                  <a:gd name="T27" fmla="*/ 9304 h 48"/>
                  <a:gd name="T28" fmla="*/ 70 w 13"/>
                  <a:gd name="T29" fmla="*/ 6725 h 48"/>
                  <a:gd name="T30" fmla="*/ 76 w 13"/>
                  <a:gd name="T31" fmla="*/ 4881 h 48"/>
                  <a:gd name="T32" fmla="*/ 81 w 13"/>
                  <a:gd name="T33" fmla="*/ 3560 h 48"/>
                  <a:gd name="T34" fmla="*/ 95 w 13"/>
                  <a:gd name="T35" fmla="*/ 3276 h 48"/>
                  <a:gd name="T36" fmla="*/ 65 w 13"/>
                  <a:gd name="T37" fmla="*/ 0 h 4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
                  <a:gd name="T58" fmla="*/ 0 h 48"/>
                  <a:gd name="T59" fmla="*/ 13 w 13"/>
                  <a:gd name="T60" fmla="*/ 48 h 4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 h="48">
                    <a:moveTo>
                      <a:pt x="8" y="0"/>
                    </a:moveTo>
                    <a:lnTo>
                      <a:pt x="5" y="4"/>
                    </a:lnTo>
                    <a:lnTo>
                      <a:pt x="2" y="8"/>
                    </a:lnTo>
                    <a:lnTo>
                      <a:pt x="1" y="14"/>
                    </a:lnTo>
                    <a:lnTo>
                      <a:pt x="0" y="20"/>
                    </a:lnTo>
                    <a:lnTo>
                      <a:pt x="0" y="27"/>
                    </a:lnTo>
                    <a:lnTo>
                      <a:pt x="1" y="34"/>
                    </a:lnTo>
                    <a:lnTo>
                      <a:pt x="2" y="41"/>
                    </a:lnTo>
                    <a:lnTo>
                      <a:pt x="4" y="48"/>
                    </a:lnTo>
                    <a:lnTo>
                      <a:pt x="12" y="45"/>
                    </a:lnTo>
                    <a:lnTo>
                      <a:pt x="10" y="39"/>
                    </a:lnTo>
                    <a:lnTo>
                      <a:pt x="9" y="32"/>
                    </a:lnTo>
                    <a:lnTo>
                      <a:pt x="8" y="27"/>
                    </a:lnTo>
                    <a:lnTo>
                      <a:pt x="8" y="22"/>
                    </a:lnTo>
                    <a:lnTo>
                      <a:pt x="9" y="16"/>
                    </a:lnTo>
                    <a:lnTo>
                      <a:pt x="10" y="12"/>
                    </a:lnTo>
                    <a:lnTo>
                      <a:pt x="11" y="8"/>
                    </a:lnTo>
                    <a:lnTo>
                      <a:pt x="13" y="7"/>
                    </a:lnTo>
                    <a:lnTo>
                      <a:pt x="8"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10" name="Freeform 482"/>
              <p:cNvSpPr>
                <a:spLocks noChangeArrowheads="1"/>
              </p:cNvSpPr>
              <p:nvPr/>
            </p:nvSpPr>
            <p:spPr bwMode="auto">
              <a:xfrm>
                <a:off x="2795" y="4068"/>
                <a:ext cx="34" cy="52"/>
              </a:xfrm>
              <a:custGeom>
                <a:avLst/>
                <a:gdLst>
                  <a:gd name="T0" fmla="*/ 602 w 38"/>
                  <a:gd name="T1" fmla="*/ 13 h 58"/>
                  <a:gd name="T2" fmla="*/ 612 w 38"/>
                  <a:gd name="T3" fmla="*/ 3 h 58"/>
                  <a:gd name="T4" fmla="*/ 612 w 38"/>
                  <a:gd name="T5" fmla="*/ 1 h 58"/>
                  <a:gd name="T6" fmla="*/ 612 w 38"/>
                  <a:gd name="T7" fmla="*/ 0 h 58"/>
                  <a:gd name="T8" fmla="*/ 582 w 38"/>
                  <a:gd name="T9" fmla="*/ 0 h 58"/>
                  <a:gd name="T10" fmla="*/ 490 w 38"/>
                  <a:gd name="T11" fmla="*/ 0 h 58"/>
                  <a:gd name="T12" fmla="*/ 343 w 38"/>
                  <a:gd name="T13" fmla="*/ 2 h 58"/>
                  <a:gd name="T14" fmla="*/ 279 w 38"/>
                  <a:gd name="T15" fmla="*/ 4 h 58"/>
                  <a:gd name="T16" fmla="*/ 217 w 38"/>
                  <a:gd name="T17" fmla="*/ 365 h 58"/>
                  <a:gd name="T18" fmla="*/ 186 w 38"/>
                  <a:gd name="T19" fmla="*/ 558 h 58"/>
                  <a:gd name="T20" fmla="*/ 4 w 38"/>
                  <a:gd name="T21" fmla="*/ 776 h 58"/>
                  <a:gd name="T22" fmla="*/ 3 w 38"/>
                  <a:gd name="T23" fmla="*/ 1128 h 58"/>
                  <a:gd name="T24" fmla="*/ 1 w 38"/>
                  <a:gd name="T25" fmla="*/ 1445 h 58"/>
                  <a:gd name="T26" fmla="*/ 0 w 38"/>
                  <a:gd name="T27" fmla="*/ 1791 h 58"/>
                  <a:gd name="T28" fmla="*/ 0 w 38"/>
                  <a:gd name="T29" fmla="*/ 2291 h 58"/>
                  <a:gd name="T30" fmla="*/ 0 w 38"/>
                  <a:gd name="T31" fmla="*/ 2457 h 58"/>
                  <a:gd name="T32" fmla="*/ 1 w 38"/>
                  <a:gd name="T33" fmla="*/ 2578 h 58"/>
                  <a:gd name="T34" fmla="*/ 3 w 38"/>
                  <a:gd name="T35" fmla="*/ 2708 h 58"/>
                  <a:gd name="T36" fmla="*/ 4 w 38"/>
                  <a:gd name="T37" fmla="*/ 2942 h 58"/>
                  <a:gd name="T38" fmla="*/ 195 w 38"/>
                  <a:gd name="T39" fmla="*/ 2954 h 58"/>
                  <a:gd name="T40" fmla="*/ 293 w 38"/>
                  <a:gd name="T41" fmla="*/ 3042 h 58"/>
                  <a:gd name="T42" fmla="*/ 343 w 38"/>
                  <a:gd name="T43" fmla="*/ 3042 h 58"/>
                  <a:gd name="T44" fmla="*/ 399 w 38"/>
                  <a:gd name="T45" fmla="*/ 2954 h 58"/>
                  <a:gd name="T46" fmla="*/ 466 w 38"/>
                  <a:gd name="T47" fmla="*/ 2953 h 58"/>
                  <a:gd name="T48" fmla="*/ 498 w 38"/>
                  <a:gd name="T49" fmla="*/ 2899 h 58"/>
                  <a:gd name="T50" fmla="*/ 525 w 38"/>
                  <a:gd name="T51" fmla="*/ 2708 h 58"/>
                  <a:gd name="T52" fmla="*/ 544 w 38"/>
                  <a:gd name="T53" fmla="*/ 2503 h 58"/>
                  <a:gd name="T54" fmla="*/ 544 w 38"/>
                  <a:gd name="T55" fmla="*/ 2372 h 58"/>
                  <a:gd name="T56" fmla="*/ 525 w 38"/>
                  <a:gd name="T57" fmla="*/ 2114 h 58"/>
                  <a:gd name="T58" fmla="*/ 516 w 38"/>
                  <a:gd name="T59" fmla="*/ 1791 h 58"/>
                  <a:gd name="T60" fmla="*/ 498 w 38"/>
                  <a:gd name="T61" fmla="*/ 1445 h 58"/>
                  <a:gd name="T62" fmla="*/ 498 w 38"/>
                  <a:gd name="T63" fmla="*/ 1225 h 58"/>
                  <a:gd name="T64" fmla="*/ 516 w 38"/>
                  <a:gd name="T65" fmla="*/ 909 h 58"/>
                  <a:gd name="T66" fmla="*/ 516 w 38"/>
                  <a:gd name="T67" fmla="*/ 714 h 58"/>
                  <a:gd name="T68" fmla="*/ 544 w 38"/>
                  <a:gd name="T69" fmla="*/ 558 h 58"/>
                  <a:gd name="T70" fmla="*/ 552 w 38"/>
                  <a:gd name="T71" fmla="*/ 400 h 58"/>
                  <a:gd name="T72" fmla="*/ 602 w 38"/>
                  <a:gd name="T73" fmla="*/ 13 h 5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58"/>
                  <a:gd name="T113" fmla="*/ 38 w 38"/>
                  <a:gd name="T114" fmla="*/ 58 h 5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58">
                    <a:moveTo>
                      <a:pt x="37" y="5"/>
                    </a:moveTo>
                    <a:lnTo>
                      <a:pt x="38" y="3"/>
                    </a:lnTo>
                    <a:lnTo>
                      <a:pt x="38" y="1"/>
                    </a:lnTo>
                    <a:lnTo>
                      <a:pt x="38" y="0"/>
                    </a:lnTo>
                    <a:lnTo>
                      <a:pt x="36" y="0"/>
                    </a:lnTo>
                    <a:lnTo>
                      <a:pt x="29" y="0"/>
                    </a:lnTo>
                    <a:lnTo>
                      <a:pt x="22" y="2"/>
                    </a:lnTo>
                    <a:lnTo>
                      <a:pt x="18" y="4"/>
                    </a:lnTo>
                    <a:lnTo>
                      <a:pt x="13" y="6"/>
                    </a:lnTo>
                    <a:lnTo>
                      <a:pt x="10" y="11"/>
                    </a:lnTo>
                    <a:lnTo>
                      <a:pt x="6" y="15"/>
                    </a:lnTo>
                    <a:lnTo>
                      <a:pt x="3" y="21"/>
                    </a:lnTo>
                    <a:lnTo>
                      <a:pt x="1" y="27"/>
                    </a:lnTo>
                    <a:lnTo>
                      <a:pt x="0" y="34"/>
                    </a:lnTo>
                    <a:lnTo>
                      <a:pt x="0" y="43"/>
                    </a:lnTo>
                    <a:lnTo>
                      <a:pt x="0" y="46"/>
                    </a:lnTo>
                    <a:lnTo>
                      <a:pt x="1" y="49"/>
                    </a:lnTo>
                    <a:lnTo>
                      <a:pt x="3" y="51"/>
                    </a:lnTo>
                    <a:lnTo>
                      <a:pt x="6" y="55"/>
                    </a:lnTo>
                    <a:lnTo>
                      <a:pt x="11" y="57"/>
                    </a:lnTo>
                    <a:lnTo>
                      <a:pt x="19" y="58"/>
                    </a:lnTo>
                    <a:lnTo>
                      <a:pt x="22" y="58"/>
                    </a:lnTo>
                    <a:lnTo>
                      <a:pt x="25" y="57"/>
                    </a:lnTo>
                    <a:lnTo>
                      <a:pt x="28" y="56"/>
                    </a:lnTo>
                    <a:lnTo>
                      <a:pt x="30" y="54"/>
                    </a:lnTo>
                    <a:lnTo>
                      <a:pt x="32" y="51"/>
                    </a:lnTo>
                    <a:lnTo>
                      <a:pt x="33" y="48"/>
                    </a:lnTo>
                    <a:lnTo>
                      <a:pt x="33" y="45"/>
                    </a:lnTo>
                    <a:lnTo>
                      <a:pt x="32" y="40"/>
                    </a:lnTo>
                    <a:lnTo>
                      <a:pt x="31" y="34"/>
                    </a:lnTo>
                    <a:lnTo>
                      <a:pt x="30" y="27"/>
                    </a:lnTo>
                    <a:lnTo>
                      <a:pt x="30" y="23"/>
                    </a:lnTo>
                    <a:lnTo>
                      <a:pt x="31" y="17"/>
                    </a:lnTo>
                    <a:lnTo>
                      <a:pt x="31" y="14"/>
                    </a:lnTo>
                    <a:lnTo>
                      <a:pt x="33" y="11"/>
                    </a:lnTo>
                    <a:lnTo>
                      <a:pt x="34" y="7"/>
                    </a:lnTo>
                    <a:lnTo>
                      <a:pt x="37" y="5"/>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11" name="Freeform 483"/>
              <p:cNvSpPr>
                <a:spLocks noChangeArrowheads="1"/>
              </p:cNvSpPr>
              <p:nvPr/>
            </p:nvSpPr>
            <p:spPr bwMode="auto">
              <a:xfrm>
                <a:off x="2790" y="4063"/>
                <a:ext cx="44" cy="49"/>
              </a:xfrm>
              <a:custGeom>
                <a:avLst/>
                <a:gdLst>
                  <a:gd name="T0" fmla="*/ 447 w 47"/>
                  <a:gd name="T1" fmla="*/ 18132 h 49"/>
                  <a:gd name="T2" fmla="*/ 447 w 47"/>
                  <a:gd name="T3" fmla="*/ 15288 h 49"/>
                  <a:gd name="T4" fmla="*/ 475 w 47"/>
                  <a:gd name="T5" fmla="*/ 12771 h 49"/>
                  <a:gd name="T6" fmla="*/ 537 w 47"/>
                  <a:gd name="T7" fmla="*/ 10906 h 49"/>
                  <a:gd name="T8" fmla="*/ 648 w 47"/>
                  <a:gd name="T9" fmla="*/ 8632 h 49"/>
                  <a:gd name="T10" fmla="*/ 780 w 47"/>
                  <a:gd name="T11" fmla="*/ 7577 h 49"/>
                  <a:gd name="T12" fmla="*/ 940 w 47"/>
                  <a:gd name="T13" fmla="*/ 6303 h 49"/>
                  <a:gd name="T14" fmla="*/ 1157 w 47"/>
                  <a:gd name="T15" fmla="*/ 4627 h 49"/>
                  <a:gd name="T16" fmla="*/ 1279 w 47"/>
                  <a:gd name="T17" fmla="*/ 4262 h 49"/>
                  <a:gd name="T18" fmla="*/ 1577 w 47"/>
                  <a:gd name="T19" fmla="*/ 3639 h 49"/>
                  <a:gd name="T20" fmla="*/ 1785 w 47"/>
                  <a:gd name="T21" fmla="*/ 3639 h 49"/>
                  <a:gd name="T22" fmla="*/ 1744 w 47"/>
                  <a:gd name="T23" fmla="*/ 3106 h 49"/>
                  <a:gd name="T24" fmla="*/ 1744 w 47"/>
                  <a:gd name="T25" fmla="*/ 2888 h 49"/>
                  <a:gd name="T26" fmla="*/ 1744 w 47"/>
                  <a:gd name="T27" fmla="*/ 3106 h 49"/>
                  <a:gd name="T28" fmla="*/ 2023 w 47"/>
                  <a:gd name="T29" fmla="*/ 5391 h 49"/>
                  <a:gd name="T30" fmla="*/ 2149 w 47"/>
                  <a:gd name="T31" fmla="*/ 3957 h 49"/>
                  <a:gd name="T32" fmla="*/ 2149 w 47"/>
                  <a:gd name="T33" fmla="*/ 2888 h 49"/>
                  <a:gd name="T34" fmla="*/ 2023 w 47"/>
                  <a:gd name="T35" fmla="*/ 2 h 49"/>
                  <a:gd name="T36" fmla="*/ 1898 w 47"/>
                  <a:gd name="T37" fmla="*/ 0 h 49"/>
                  <a:gd name="T38" fmla="*/ 1541 w 47"/>
                  <a:gd name="T39" fmla="*/ 0 h 49"/>
                  <a:gd name="T40" fmla="*/ 1157 w 47"/>
                  <a:gd name="T41" fmla="*/ 4 h 49"/>
                  <a:gd name="T42" fmla="*/ 884 w 47"/>
                  <a:gd name="T43" fmla="*/ 98 h 49"/>
                  <a:gd name="T44" fmla="*/ 690 w 47"/>
                  <a:gd name="T45" fmla="*/ 3370 h 49"/>
                  <a:gd name="T46" fmla="*/ 506 w 47"/>
                  <a:gd name="T47" fmla="*/ 4627 h 49"/>
                  <a:gd name="T48" fmla="*/ 419 w 47"/>
                  <a:gd name="T49" fmla="*/ 7359 h 49"/>
                  <a:gd name="T50" fmla="*/ 5 w 47"/>
                  <a:gd name="T51" fmla="*/ 8840 h 49"/>
                  <a:gd name="T52" fmla="*/ 1 w 47"/>
                  <a:gd name="T53" fmla="*/ 11809 h 49"/>
                  <a:gd name="T54" fmla="*/ 0 w 47"/>
                  <a:gd name="T55" fmla="*/ 14929 h 49"/>
                  <a:gd name="T56" fmla="*/ 0 w 47"/>
                  <a:gd name="T57" fmla="*/ 18132 h 49"/>
                  <a:gd name="T58" fmla="*/ 447 w 47"/>
                  <a:gd name="T59" fmla="*/ 18132 h 4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49"/>
                  <a:gd name="T92" fmla="*/ 47 w 47"/>
                  <a:gd name="T93" fmla="*/ 49 h 49"/>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49">
                    <a:moveTo>
                      <a:pt x="9" y="49"/>
                    </a:moveTo>
                    <a:lnTo>
                      <a:pt x="9" y="41"/>
                    </a:lnTo>
                    <a:lnTo>
                      <a:pt x="10" y="34"/>
                    </a:lnTo>
                    <a:lnTo>
                      <a:pt x="12" y="29"/>
                    </a:lnTo>
                    <a:lnTo>
                      <a:pt x="15" y="23"/>
                    </a:lnTo>
                    <a:lnTo>
                      <a:pt x="18" y="20"/>
                    </a:lnTo>
                    <a:lnTo>
                      <a:pt x="21" y="17"/>
                    </a:lnTo>
                    <a:lnTo>
                      <a:pt x="25" y="13"/>
                    </a:lnTo>
                    <a:lnTo>
                      <a:pt x="28" y="12"/>
                    </a:lnTo>
                    <a:lnTo>
                      <a:pt x="35" y="10"/>
                    </a:lnTo>
                    <a:lnTo>
                      <a:pt x="39" y="10"/>
                    </a:lnTo>
                    <a:lnTo>
                      <a:pt x="38" y="8"/>
                    </a:lnTo>
                    <a:lnTo>
                      <a:pt x="38" y="7"/>
                    </a:lnTo>
                    <a:lnTo>
                      <a:pt x="38" y="8"/>
                    </a:lnTo>
                    <a:lnTo>
                      <a:pt x="45" y="15"/>
                    </a:lnTo>
                    <a:lnTo>
                      <a:pt x="47" y="11"/>
                    </a:lnTo>
                    <a:lnTo>
                      <a:pt x="47" y="7"/>
                    </a:lnTo>
                    <a:lnTo>
                      <a:pt x="45" y="2"/>
                    </a:lnTo>
                    <a:lnTo>
                      <a:pt x="41" y="0"/>
                    </a:lnTo>
                    <a:lnTo>
                      <a:pt x="34" y="0"/>
                    </a:lnTo>
                    <a:lnTo>
                      <a:pt x="25" y="4"/>
                    </a:lnTo>
                    <a:lnTo>
                      <a:pt x="20" y="6"/>
                    </a:lnTo>
                    <a:lnTo>
                      <a:pt x="16" y="9"/>
                    </a:lnTo>
                    <a:lnTo>
                      <a:pt x="11" y="13"/>
                    </a:lnTo>
                    <a:lnTo>
                      <a:pt x="8" y="19"/>
                    </a:lnTo>
                    <a:lnTo>
                      <a:pt x="5" y="24"/>
                    </a:lnTo>
                    <a:lnTo>
                      <a:pt x="1" y="31"/>
                    </a:lnTo>
                    <a:lnTo>
                      <a:pt x="0" y="40"/>
                    </a:lnTo>
                    <a:lnTo>
                      <a:pt x="0" y="49"/>
                    </a:lnTo>
                    <a:lnTo>
                      <a:pt x="9" y="4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12" name="Freeform 484"/>
              <p:cNvSpPr>
                <a:spLocks noChangeArrowheads="1"/>
              </p:cNvSpPr>
              <p:nvPr/>
            </p:nvSpPr>
            <p:spPr bwMode="auto">
              <a:xfrm>
                <a:off x="2790" y="4110"/>
                <a:ext cx="39" cy="19"/>
              </a:xfrm>
              <a:custGeom>
                <a:avLst/>
                <a:gdLst>
                  <a:gd name="T0" fmla="*/ 405 w 43"/>
                  <a:gd name="T1" fmla="*/ 2 h 23"/>
                  <a:gd name="T2" fmla="*/ 415 w 43"/>
                  <a:gd name="T3" fmla="*/ 610 h 23"/>
                  <a:gd name="T4" fmla="*/ 415 w 43"/>
                  <a:gd name="T5" fmla="*/ 720 h 23"/>
                  <a:gd name="T6" fmla="*/ 405 w 43"/>
                  <a:gd name="T7" fmla="*/ 850 h 23"/>
                  <a:gd name="T8" fmla="*/ 387 w 43"/>
                  <a:gd name="T9" fmla="*/ 925 h 23"/>
                  <a:gd name="T10" fmla="*/ 353 w 43"/>
                  <a:gd name="T11" fmla="*/ 1005 h 23"/>
                  <a:gd name="T12" fmla="*/ 338 w 43"/>
                  <a:gd name="T13" fmla="*/ 1093 h 23"/>
                  <a:gd name="T14" fmla="*/ 295 w 43"/>
                  <a:gd name="T15" fmla="*/ 1291 h 23"/>
                  <a:gd name="T16" fmla="*/ 269 w 43"/>
                  <a:gd name="T17" fmla="*/ 1291 h 23"/>
                  <a:gd name="T18" fmla="*/ 206 w 43"/>
                  <a:gd name="T19" fmla="*/ 1093 h 23"/>
                  <a:gd name="T20" fmla="*/ 163 w 43"/>
                  <a:gd name="T21" fmla="*/ 925 h 23"/>
                  <a:gd name="T22" fmla="*/ 149 w 43"/>
                  <a:gd name="T23" fmla="*/ 850 h 23"/>
                  <a:gd name="T24" fmla="*/ 5 w 43"/>
                  <a:gd name="T25" fmla="*/ 720 h 23"/>
                  <a:gd name="T26" fmla="*/ 5 w 43"/>
                  <a:gd name="T27" fmla="*/ 610 h 23"/>
                  <a:gd name="T28" fmla="*/ 5 w 43"/>
                  <a:gd name="T29" fmla="*/ 2 h 23"/>
                  <a:gd name="T30" fmla="*/ 0 w 43"/>
                  <a:gd name="T31" fmla="*/ 2 h 23"/>
                  <a:gd name="T32" fmla="*/ 0 w 43"/>
                  <a:gd name="T33" fmla="*/ 720 h 23"/>
                  <a:gd name="T34" fmla="*/ 2 w 43"/>
                  <a:gd name="T35" fmla="*/ 1005 h 23"/>
                  <a:gd name="T36" fmla="*/ 5 w 43"/>
                  <a:gd name="T37" fmla="*/ 1403 h 23"/>
                  <a:gd name="T38" fmla="*/ 5 w 43"/>
                  <a:gd name="T39" fmla="*/ 1772 h 23"/>
                  <a:gd name="T40" fmla="*/ 180 w 43"/>
                  <a:gd name="T41" fmla="*/ 1959 h 23"/>
                  <a:gd name="T42" fmla="*/ 269 w 43"/>
                  <a:gd name="T43" fmla="*/ 2093 h 23"/>
                  <a:gd name="T44" fmla="*/ 323 w 43"/>
                  <a:gd name="T45" fmla="*/ 2093 h 23"/>
                  <a:gd name="T46" fmla="*/ 370 w 43"/>
                  <a:gd name="T47" fmla="*/ 1959 h 23"/>
                  <a:gd name="T48" fmla="*/ 424 w 43"/>
                  <a:gd name="T49" fmla="*/ 1926 h 23"/>
                  <a:gd name="T50" fmla="*/ 454 w 43"/>
                  <a:gd name="T51" fmla="*/ 1658 h 23"/>
                  <a:gd name="T52" fmla="*/ 485 w 43"/>
                  <a:gd name="T53" fmla="*/ 1291 h 23"/>
                  <a:gd name="T54" fmla="*/ 508 w 43"/>
                  <a:gd name="T55" fmla="*/ 850 h 23"/>
                  <a:gd name="T56" fmla="*/ 508 w 43"/>
                  <a:gd name="T57" fmla="*/ 610 h 23"/>
                  <a:gd name="T58" fmla="*/ 499 w 43"/>
                  <a:gd name="T59" fmla="*/ 0 h 23"/>
                  <a:gd name="T60" fmla="*/ 405 w 43"/>
                  <a:gd name="T61" fmla="*/ 2 h 2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3"/>
                  <a:gd name="T94" fmla="*/ 0 h 23"/>
                  <a:gd name="T95" fmla="*/ 43 w 43"/>
                  <a:gd name="T96" fmla="*/ 23 h 2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3" h="23">
                    <a:moveTo>
                      <a:pt x="33" y="2"/>
                    </a:moveTo>
                    <a:lnTo>
                      <a:pt x="34" y="6"/>
                    </a:lnTo>
                    <a:lnTo>
                      <a:pt x="34" y="8"/>
                    </a:lnTo>
                    <a:lnTo>
                      <a:pt x="33" y="10"/>
                    </a:lnTo>
                    <a:lnTo>
                      <a:pt x="32" y="11"/>
                    </a:lnTo>
                    <a:lnTo>
                      <a:pt x="30" y="12"/>
                    </a:lnTo>
                    <a:lnTo>
                      <a:pt x="29" y="13"/>
                    </a:lnTo>
                    <a:lnTo>
                      <a:pt x="26" y="15"/>
                    </a:lnTo>
                    <a:lnTo>
                      <a:pt x="24" y="15"/>
                    </a:lnTo>
                    <a:lnTo>
                      <a:pt x="18" y="13"/>
                    </a:lnTo>
                    <a:lnTo>
                      <a:pt x="13" y="11"/>
                    </a:lnTo>
                    <a:lnTo>
                      <a:pt x="11" y="10"/>
                    </a:lnTo>
                    <a:lnTo>
                      <a:pt x="10" y="8"/>
                    </a:lnTo>
                    <a:lnTo>
                      <a:pt x="9" y="6"/>
                    </a:lnTo>
                    <a:lnTo>
                      <a:pt x="9" y="4"/>
                    </a:lnTo>
                    <a:lnTo>
                      <a:pt x="0" y="4"/>
                    </a:lnTo>
                    <a:lnTo>
                      <a:pt x="0" y="8"/>
                    </a:lnTo>
                    <a:lnTo>
                      <a:pt x="2" y="12"/>
                    </a:lnTo>
                    <a:lnTo>
                      <a:pt x="5" y="16"/>
                    </a:lnTo>
                    <a:lnTo>
                      <a:pt x="9" y="19"/>
                    </a:lnTo>
                    <a:lnTo>
                      <a:pt x="15" y="22"/>
                    </a:lnTo>
                    <a:lnTo>
                      <a:pt x="24" y="23"/>
                    </a:lnTo>
                    <a:lnTo>
                      <a:pt x="28" y="23"/>
                    </a:lnTo>
                    <a:lnTo>
                      <a:pt x="31" y="22"/>
                    </a:lnTo>
                    <a:lnTo>
                      <a:pt x="35" y="21"/>
                    </a:lnTo>
                    <a:lnTo>
                      <a:pt x="38" y="18"/>
                    </a:lnTo>
                    <a:lnTo>
                      <a:pt x="41" y="15"/>
                    </a:lnTo>
                    <a:lnTo>
                      <a:pt x="43" y="10"/>
                    </a:lnTo>
                    <a:lnTo>
                      <a:pt x="43" y="6"/>
                    </a:lnTo>
                    <a:lnTo>
                      <a:pt x="42" y="0"/>
                    </a:lnTo>
                    <a:lnTo>
                      <a:pt x="33" y="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13" name="Freeform 485"/>
              <p:cNvSpPr>
                <a:spLocks noChangeArrowheads="1"/>
              </p:cNvSpPr>
              <p:nvPr/>
            </p:nvSpPr>
            <p:spPr bwMode="auto">
              <a:xfrm>
                <a:off x="2821" y="4071"/>
                <a:ext cx="9" cy="38"/>
              </a:xfrm>
              <a:custGeom>
                <a:avLst/>
                <a:gdLst>
                  <a:gd name="T0" fmla="*/ 59 w 14"/>
                  <a:gd name="T1" fmla="*/ 0 h 39"/>
                  <a:gd name="T2" fmla="*/ 1 w 14"/>
                  <a:gd name="T3" fmla="*/ 3 h 39"/>
                  <a:gd name="T4" fmla="*/ 1 w 14"/>
                  <a:gd name="T5" fmla="*/ 2092 h 39"/>
                  <a:gd name="T6" fmla="*/ 1 w 14"/>
                  <a:gd name="T7" fmla="*/ 2864 h 39"/>
                  <a:gd name="T8" fmla="*/ 1 w 14"/>
                  <a:gd name="T9" fmla="*/ 3838 h 39"/>
                  <a:gd name="T10" fmla="*/ 0 w 14"/>
                  <a:gd name="T11" fmla="*/ 5695 h 39"/>
                  <a:gd name="T12" fmla="*/ 0 w 14"/>
                  <a:gd name="T13" fmla="*/ 6971 h 39"/>
                  <a:gd name="T14" fmla="*/ 1 w 14"/>
                  <a:gd name="T15" fmla="*/ 8717 h 39"/>
                  <a:gd name="T16" fmla="*/ 1 w 14"/>
                  <a:gd name="T17" fmla="*/ 10279 h 39"/>
                  <a:gd name="T18" fmla="*/ 77 w 14"/>
                  <a:gd name="T19" fmla="*/ 10115 h 39"/>
                  <a:gd name="T20" fmla="*/ 72 w 14"/>
                  <a:gd name="T21" fmla="*/ 8208 h 39"/>
                  <a:gd name="T22" fmla="*/ 72 w 14"/>
                  <a:gd name="T23" fmla="*/ 6588 h 39"/>
                  <a:gd name="T24" fmla="*/ 72 w 14"/>
                  <a:gd name="T25" fmla="*/ 5695 h 39"/>
                  <a:gd name="T26" fmla="*/ 72 w 14"/>
                  <a:gd name="T27" fmla="*/ 4141 h 39"/>
                  <a:gd name="T28" fmla="*/ 72 w 14"/>
                  <a:gd name="T29" fmla="*/ 3306 h 39"/>
                  <a:gd name="T30" fmla="*/ 77 w 14"/>
                  <a:gd name="T31" fmla="*/ 2656 h 39"/>
                  <a:gd name="T32" fmla="*/ 82 w 14"/>
                  <a:gd name="T33" fmla="*/ 2270 h 39"/>
                  <a:gd name="T34" fmla="*/ 95 w 14"/>
                  <a:gd name="T35" fmla="*/ 2092 h 39"/>
                  <a:gd name="T36" fmla="*/ 59 w 14"/>
                  <a:gd name="T37" fmla="*/ 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
                  <a:gd name="T58" fmla="*/ 0 h 39"/>
                  <a:gd name="T59" fmla="*/ 14 w 14"/>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 h="39">
                    <a:moveTo>
                      <a:pt x="7" y="0"/>
                    </a:moveTo>
                    <a:lnTo>
                      <a:pt x="4" y="3"/>
                    </a:lnTo>
                    <a:lnTo>
                      <a:pt x="3" y="7"/>
                    </a:lnTo>
                    <a:lnTo>
                      <a:pt x="1" y="11"/>
                    </a:lnTo>
                    <a:lnTo>
                      <a:pt x="1" y="15"/>
                    </a:lnTo>
                    <a:lnTo>
                      <a:pt x="0" y="21"/>
                    </a:lnTo>
                    <a:lnTo>
                      <a:pt x="0" y="26"/>
                    </a:lnTo>
                    <a:lnTo>
                      <a:pt x="1" y="32"/>
                    </a:lnTo>
                    <a:lnTo>
                      <a:pt x="2" y="39"/>
                    </a:lnTo>
                    <a:lnTo>
                      <a:pt x="11" y="37"/>
                    </a:lnTo>
                    <a:lnTo>
                      <a:pt x="10" y="31"/>
                    </a:lnTo>
                    <a:lnTo>
                      <a:pt x="10" y="25"/>
                    </a:lnTo>
                    <a:lnTo>
                      <a:pt x="10" y="21"/>
                    </a:lnTo>
                    <a:lnTo>
                      <a:pt x="10" y="16"/>
                    </a:lnTo>
                    <a:lnTo>
                      <a:pt x="10" y="13"/>
                    </a:lnTo>
                    <a:lnTo>
                      <a:pt x="11" y="10"/>
                    </a:lnTo>
                    <a:lnTo>
                      <a:pt x="12" y="8"/>
                    </a:lnTo>
                    <a:lnTo>
                      <a:pt x="14" y="7"/>
                    </a:lnTo>
                    <a:lnTo>
                      <a:pt x="7"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14" name="Freeform 486"/>
              <p:cNvSpPr>
                <a:spLocks noChangeArrowheads="1"/>
              </p:cNvSpPr>
              <p:nvPr/>
            </p:nvSpPr>
            <p:spPr bwMode="auto">
              <a:xfrm>
                <a:off x="2755" y="4063"/>
                <a:ext cx="50" cy="59"/>
              </a:xfrm>
              <a:custGeom>
                <a:avLst/>
                <a:gdLst>
                  <a:gd name="T0" fmla="*/ 1539 w 53"/>
                  <a:gd name="T1" fmla="*/ 164 h 69"/>
                  <a:gd name="T2" fmla="*/ 1564 w 53"/>
                  <a:gd name="T3" fmla="*/ 142 h 69"/>
                  <a:gd name="T4" fmla="*/ 1564 w 53"/>
                  <a:gd name="T5" fmla="*/ 3 h 69"/>
                  <a:gd name="T6" fmla="*/ 1539 w 53"/>
                  <a:gd name="T7" fmla="*/ 3 h 69"/>
                  <a:gd name="T8" fmla="*/ 1458 w 53"/>
                  <a:gd name="T9" fmla="*/ 2 h 69"/>
                  <a:gd name="T10" fmla="*/ 1379 w 53"/>
                  <a:gd name="T11" fmla="*/ 0 h 69"/>
                  <a:gd name="T12" fmla="*/ 1235 w 53"/>
                  <a:gd name="T13" fmla="*/ 0 h 69"/>
                  <a:gd name="T14" fmla="*/ 1095 w 53"/>
                  <a:gd name="T15" fmla="*/ 0 h 69"/>
                  <a:gd name="T16" fmla="*/ 929 w 53"/>
                  <a:gd name="T17" fmla="*/ 2 h 69"/>
                  <a:gd name="T18" fmla="*/ 787 w 53"/>
                  <a:gd name="T19" fmla="*/ 3 h 69"/>
                  <a:gd name="T20" fmla="*/ 598 w 53"/>
                  <a:gd name="T21" fmla="*/ 6 h 69"/>
                  <a:gd name="T22" fmla="*/ 429 w 53"/>
                  <a:gd name="T23" fmla="*/ 164 h 69"/>
                  <a:gd name="T24" fmla="*/ 344 w 53"/>
                  <a:gd name="T25" fmla="*/ 234 h 69"/>
                  <a:gd name="T26" fmla="*/ 7 w 53"/>
                  <a:gd name="T27" fmla="*/ 332 h 69"/>
                  <a:gd name="T28" fmla="*/ 4 w 53"/>
                  <a:gd name="T29" fmla="*/ 456 h 69"/>
                  <a:gd name="T30" fmla="*/ 1 w 53"/>
                  <a:gd name="T31" fmla="*/ 584 h 69"/>
                  <a:gd name="T32" fmla="*/ 0 w 53"/>
                  <a:gd name="T33" fmla="*/ 752 h 69"/>
                  <a:gd name="T34" fmla="*/ 1 w 53"/>
                  <a:gd name="T35" fmla="*/ 858 h 69"/>
                  <a:gd name="T36" fmla="*/ 2 w 53"/>
                  <a:gd name="T37" fmla="*/ 921 h 69"/>
                  <a:gd name="T38" fmla="*/ 4 w 53"/>
                  <a:gd name="T39" fmla="*/ 986 h 69"/>
                  <a:gd name="T40" fmla="*/ 6 w 53"/>
                  <a:gd name="T41" fmla="*/ 1057 h 69"/>
                  <a:gd name="T42" fmla="*/ 363 w 53"/>
                  <a:gd name="T43" fmla="*/ 1137 h 69"/>
                  <a:gd name="T44" fmla="*/ 566 w 53"/>
                  <a:gd name="T45" fmla="*/ 1178 h 69"/>
                  <a:gd name="T46" fmla="*/ 667 w 53"/>
                  <a:gd name="T47" fmla="*/ 1218 h 69"/>
                  <a:gd name="T48" fmla="*/ 832 w 53"/>
                  <a:gd name="T49" fmla="*/ 1218 h 69"/>
                  <a:gd name="T50" fmla="*/ 889 w 53"/>
                  <a:gd name="T51" fmla="*/ 1178 h 69"/>
                  <a:gd name="T52" fmla="*/ 938 w 53"/>
                  <a:gd name="T53" fmla="*/ 1142 h 69"/>
                  <a:gd name="T54" fmla="*/ 991 w 53"/>
                  <a:gd name="T55" fmla="*/ 1133 h 69"/>
                  <a:gd name="T56" fmla="*/ 1036 w 53"/>
                  <a:gd name="T57" fmla="*/ 1060 h 69"/>
                  <a:gd name="T58" fmla="*/ 1095 w 53"/>
                  <a:gd name="T59" fmla="*/ 951 h 69"/>
                  <a:gd name="T60" fmla="*/ 1036 w 53"/>
                  <a:gd name="T61" fmla="*/ 862 h 69"/>
                  <a:gd name="T62" fmla="*/ 991 w 53"/>
                  <a:gd name="T63" fmla="*/ 746 h 69"/>
                  <a:gd name="T64" fmla="*/ 1036 w 53"/>
                  <a:gd name="T65" fmla="*/ 646 h 69"/>
                  <a:gd name="T66" fmla="*/ 1106 w 53"/>
                  <a:gd name="T67" fmla="*/ 507 h 69"/>
                  <a:gd name="T68" fmla="*/ 1224 w 53"/>
                  <a:gd name="T69" fmla="*/ 411 h 69"/>
                  <a:gd name="T70" fmla="*/ 1306 w 53"/>
                  <a:gd name="T71" fmla="*/ 332 h 69"/>
                  <a:gd name="T72" fmla="*/ 1401 w 53"/>
                  <a:gd name="T73" fmla="*/ 252 h 69"/>
                  <a:gd name="T74" fmla="*/ 1479 w 53"/>
                  <a:gd name="T75" fmla="*/ 189 h 69"/>
                  <a:gd name="T76" fmla="*/ 1539 w 53"/>
                  <a:gd name="T77" fmla="*/ 164 h 6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3"/>
                  <a:gd name="T118" fmla="*/ 0 h 69"/>
                  <a:gd name="T119" fmla="*/ 53 w 53"/>
                  <a:gd name="T120" fmla="*/ 69 h 6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3" h="69">
                    <a:moveTo>
                      <a:pt x="52" y="9"/>
                    </a:moveTo>
                    <a:lnTo>
                      <a:pt x="53" y="7"/>
                    </a:lnTo>
                    <a:lnTo>
                      <a:pt x="53" y="5"/>
                    </a:lnTo>
                    <a:lnTo>
                      <a:pt x="52" y="3"/>
                    </a:lnTo>
                    <a:lnTo>
                      <a:pt x="49" y="2"/>
                    </a:lnTo>
                    <a:lnTo>
                      <a:pt x="46" y="0"/>
                    </a:lnTo>
                    <a:lnTo>
                      <a:pt x="42" y="0"/>
                    </a:lnTo>
                    <a:lnTo>
                      <a:pt x="37" y="0"/>
                    </a:lnTo>
                    <a:lnTo>
                      <a:pt x="31" y="2"/>
                    </a:lnTo>
                    <a:lnTo>
                      <a:pt x="26" y="4"/>
                    </a:lnTo>
                    <a:lnTo>
                      <a:pt x="21" y="6"/>
                    </a:lnTo>
                    <a:lnTo>
                      <a:pt x="15" y="9"/>
                    </a:lnTo>
                    <a:lnTo>
                      <a:pt x="11" y="14"/>
                    </a:lnTo>
                    <a:lnTo>
                      <a:pt x="7" y="19"/>
                    </a:lnTo>
                    <a:lnTo>
                      <a:pt x="4" y="26"/>
                    </a:lnTo>
                    <a:lnTo>
                      <a:pt x="1" y="33"/>
                    </a:lnTo>
                    <a:lnTo>
                      <a:pt x="0" y="43"/>
                    </a:lnTo>
                    <a:lnTo>
                      <a:pt x="1" y="48"/>
                    </a:lnTo>
                    <a:lnTo>
                      <a:pt x="2" y="52"/>
                    </a:lnTo>
                    <a:lnTo>
                      <a:pt x="4" y="55"/>
                    </a:lnTo>
                    <a:lnTo>
                      <a:pt x="6" y="59"/>
                    </a:lnTo>
                    <a:lnTo>
                      <a:pt x="12" y="64"/>
                    </a:lnTo>
                    <a:lnTo>
                      <a:pt x="20" y="67"/>
                    </a:lnTo>
                    <a:lnTo>
                      <a:pt x="23" y="69"/>
                    </a:lnTo>
                    <a:lnTo>
                      <a:pt x="27" y="69"/>
                    </a:lnTo>
                    <a:lnTo>
                      <a:pt x="30" y="67"/>
                    </a:lnTo>
                    <a:lnTo>
                      <a:pt x="32" y="65"/>
                    </a:lnTo>
                    <a:lnTo>
                      <a:pt x="34" y="63"/>
                    </a:lnTo>
                    <a:lnTo>
                      <a:pt x="35" y="60"/>
                    </a:lnTo>
                    <a:lnTo>
                      <a:pt x="37" y="54"/>
                    </a:lnTo>
                    <a:lnTo>
                      <a:pt x="35" y="49"/>
                    </a:lnTo>
                    <a:lnTo>
                      <a:pt x="34" y="42"/>
                    </a:lnTo>
                    <a:lnTo>
                      <a:pt x="35" y="36"/>
                    </a:lnTo>
                    <a:lnTo>
                      <a:pt x="38" y="29"/>
                    </a:lnTo>
                    <a:lnTo>
                      <a:pt x="41" y="23"/>
                    </a:lnTo>
                    <a:lnTo>
                      <a:pt x="44" y="19"/>
                    </a:lnTo>
                    <a:lnTo>
                      <a:pt x="47" y="15"/>
                    </a:lnTo>
                    <a:lnTo>
                      <a:pt x="50" y="11"/>
                    </a:lnTo>
                    <a:lnTo>
                      <a:pt x="52" y="9"/>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15" name="Freeform 487"/>
              <p:cNvSpPr>
                <a:spLocks noChangeArrowheads="1"/>
              </p:cNvSpPr>
              <p:nvPr/>
            </p:nvSpPr>
            <p:spPr bwMode="auto">
              <a:xfrm>
                <a:off x="2750" y="4060"/>
                <a:ext cx="61" cy="47"/>
              </a:xfrm>
              <a:custGeom>
                <a:avLst/>
                <a:gdLst>
                  <a:gd name="T0" fmla="*/ 568 w 63"/>
                  <a:gd name="T1" fmla="*/ 22639 h 47"/>
                  <a:gd name="T2" fmla="*/ 605 w 63"/>
                  <a:gd name="T3" fmla="*/ 17857 h 47"/>
                  <a:gd name="T4" fmla="*/ 644 w 63"/>
                  <a:gd name="T5" fmla="*/ 15199 h 47"/>
                  <a:gd name="T6" fmla="*/ 776 w 63"/>
                  <a:gd name="T7" fmla="*/ 12135 h 47"/>
                  <a:gd name="T8" fmla="*/ 991 w 63"/>
                  <a:gd name="T9" fmla="*/ 10038 h 47"/>
                  <a:gd name="T10" fmla="*/ 1349 w 63"/>
                  <a:gd name="T11" fmla="*/ 8748 h 47"/>
                  <a:gd name="T12" fmla="*/ 1526 w 63"/>
                  <a:gd name="T13" fmla="*/ 6287 h 47"/>
                  <a:gd name="T14" fmla="*/ 1804 w 63"/>
                  <a:gd name="T15" fmla="*/ 5360 h 47"/>
                  <a:gd name="T16" fmla="*/ 2038 w 63"/>
                  <a:gd name="T17" fmla="*/ 4552 h 47"/>
                  <a:gd name="T18" fmla="*/ 2348 w 63"/>
                  <a:gd name="T19" fmla="*/ 4196 h 47"/>
                  <a:gd name="T20" fmla="*/ 2608 w 63"/>
                  <a:gd name="T21" fmla="*/ 4196 h 47"/>
                  <a:gd name="T22" fmla="*/ 2773 w 63"/>
                  <a:gd name="T23" fmla="*/ 4196 h 47"/>
                  <a:gd name="T24" fmla="*/ 2948 w 63"/>
                  <a:gd name="T25" fmla="*/ 4552 h 47"/>
                  <a:gd name="T26" fmla="*/ 2981 w 63"/>
                  <a:gd name="T27" fmla="*/ 4946 h 47"/>
                  <a:gd name="T28" fmla="*/ 2981 w 63"/>
                  <a:gd name="T29" fmla="*/ 4552 h 47"/>
                  <a:gd name="T30" fmla="*/ 3371 w 63"/>
                  <a:gd name="T31" fmla="*/ 8051 h 47"/>
                  <a:gd name="T32" fmla="*/ 3467 w 63"/>
                  <a:gd name="T33" fmla="*/ 5360 h 47"/>
                  <a:gd name="T34" fmla="*/ 3467 w 63"/>
                  <a:gd name="T35" fmla="*/ 3578 h 47"/>
                  <a:gd name="T36" fmla="*/ 3335 w 63"/>
                  <a:gd name="T37" fmla="*/ 3 h 47"/>
                  <a:gd name="T38" fmla="*/ 3137 w 63"/>
                  <a:gd name="T39" fmla="*/ 1 h 47"/>
                  <a:gd name="T40" fmla="*/ 2803 w 63"/>
                  <a:gd name="T41" fmla="*/ 0 h 47"/>
                  <a:gd name="T42" fmla="*/ 2608 w 63"/>
                  <a:gd name="T43" fmla="*/ 0 h 47"/>
                  <a:gd name="T44" fmla="*/ 2331 w 63"/>
                  <a:gd name="T45" fmla="*/ 0 h 47"/>
                  <a:gd name="T46" fmla="*/ 1917 w 63"/>
                  <a:gd name="T47" fmla="*/ 1 h 47"/>
                  <a:gd name="T48" fmla="*/ 1622 w 63"/>
                  <a:gd name="T49" fmla="*/ 3 h 47"/>
                  <a:gd name="T50" fmla="*/ 1349 w 63"/>
                  <a:gd name="T51" fmla="*/ 3578 h 47"/>
                  <a:gd name="T52" fmla="*/ 931 w 63"/>
                  <a:gd name="T53" fmla="*/ 4552 h 47"/>
                  <a:gd name="T54" fmla="*/ 685 w 63"/>
                  <a:gd name="T55" fmla="*/ 6824 h 47"/>
                  <a:gd name="T56" fmla="*/ 503 w 63"/>
                  <a:gd name="T57" fmla="*/ 10038 h 47"/>
                  <a:gd name="T58" fmla="*/ 5 w 63"/>
                  <a:gd name="T59" fmla="*/ 13885 h 47"/>
                  <a:gd name="T60" fmla="*/ 1 w 63"/>
                  <a:gd name="T61" fmla="*/ 17717 h 47"/>
                  <a:gd name="T62" fmla="*/ 0 w 63"/>
                  <a:gd name="T63" fmla="*/ 21486 h 47"/>
                  <a:gd name="T64" fmla="*/ 568 w 63"/>
                  <a:gd name="T65" fmla="*/ 22639 h 4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47"/>
                  <a:gd name="T101" fmla="*/ 63 w 63"/>
                  <a:gd name="T102" fmla="*/ 47 h 4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47">
                    <a:moveTo>
                      <a:pt x="10" y="47"/>
                    </a:moveTo>
                    <a:lnTo>
                      <a:pt x="11" y="38"/>
                    </a:lnTo>
                    <a:lnTo>
                      <a:pt x="12" y="32"/>
                    </a:lnTo>
                    <a:lnTo>
                      <a:pt x="15" y="26"/>
                    </a:lnTo>
                    <a:lnTo>
                      <a:pt x="19" y="21"/>
                    </a:lnTo>
                    <a:lnTo>
                      <a:pt x="24" y="18"/>
                    </a:lnTo>
                    <a:lnTo>
                      <a:pt x="28" y="14"/>
                    </a:lnTo>
                    <a:lnTo>
                      <a:pt x="33" y="12"/>
                    </a:lnTo>
                    <a:lnTo>
                      <a:pt x="37" y="10"/>
                    </a:lnTo>
                    <a:lnTo>
                      <a:pt x="43" y="9"/>
                    </a:lnTo>
                    <a:lnTo>
                      <a:pt x="47" y="9"/>
                    </a:lnTo>
                    <a:lnTo>
                      <a:pt x="50" y="9"/>
                    </a:lnTo>
                    <a:lnTo>
                      <a:pt x="53" y="10"/>
                    </a:lnTo>
                    <a:lnTo>
                      <a:pt x="54" y="11"/>
                    </a:lnTo>
                    <a:lnTo>
                      <a:pt x="54" y="10"/>
                    </a:lnTo>
                    <a:lnTo>
                      <a:pt x="61" y="17"/>
                    </a:lnTo>
                    <a:lnTo>
                      <a:pt x="63" y="12"/>
                    </a:lnTo>
                    <a:lnTo>
                      <a:pt x="63" y="7"/>
                    </a:lnTo>
                    <a:lnTo>
                      <a:pt x="60" y="3"/>
                    </a:lnTo>
                    <a:lnTo>
                      <a:pt x="56" y="1"/>
                    </a:lnTo>
                    <a:lnTo>
                      <a:pt x="51" y="0"/>
                    </a:lnTo>
                    <a:lnTo>
                      <a:pt x="47" y="0"/>
                    </a:lnTo>
                    <a:lnTo>
                      <a:pt x="42" y="0"/>
                    </a:lnTo>
                    <a:lnTo>
                      <a:pt x="35" y="1"/>
                    </a:lnTo>
                    <a:lnTo>
                      <a:pt x="30" y="3"/>
                    </a:lnTo>
                    <a:lnTo>
                      <a:pt x="24" y="7"/>
                    </a:lnTo>
                    <a:lnTo>
                      <a:pt x="18" y="10"/>
                    </a:lnTo>
                    <a:lnTo>
                      <a:pt x="13" y="15"/>
                    </a:lnTo>
                    <a:lnTo>
                      <a:pt x="8" y="21"/>
                    </a:lnTo>
                    <a:lnTo>
                      <a:pt x="5" y="29"/>
                    </a:lnTo>
                    <a:lnTo>
                      <a:pt x="1" y="37"/>
                    </a:lnTo>
                    <a:lnTo>
                      <a:pt x="0" y="46"/>
                    </a:lnTo>
                    <a:lnTo>
                      <a:pt x="10"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16" name="Freeform 488"/>
              <p:cNvSpPr>
                <a:spLocks noChangeArrowheads="1"/>
              </p:cNvSpPr>
              <p:nvPr/>
            </p:nvSpPr>
            <p:spPr bwMode="auto">
              <a:xfrm>
                <a:off x="2750" y="4107"/>
                <a:ext cx="43" cy="28"/>
              </a:xfrm>
              <a:custGeom>
                <a:avLst/>
                <a:gdLst>
                  <a:gd name="T0" fmla="*/ 1772 w 46"/>
                  <a:gd name="T1" fmla="*/ 359 h 31"/>
                  <a:gd name="T2" fmla="*/ 1772 w 46"/>
                  <a:gd name="T3" fmla="*/ 492 h 31"/>
                  <a:gd name="T4" fmla="*/ 1772 w 46"/>
                  <a:gd name="T5" fmla="*/ 632 h 31"/>
                  <a:gd name="T6" fmla="*/ 1742 w 46"/>
                  <a:gd name="T7" fmla="*/ 717 h 31"/>
                  <a:gd name="T8" fmla="*/ 1663 w 46"/>
                  <a:gd name="T9" fmla="*/ 763 h 31"/>
                  <a:gd name="T10" fmla="*/ 1635 w 46"/>
                  <a:gd name="T11" fmla="*/ 812 h 31"/>
                  <a:gd name="T12" fmla="*/ 1535 w 46"/>
                  <a:gd name="T13" fmla="*/ 864 h 31"/>
                  <a:gd name="T14" fmla="*/ 1441 w 46"/>
                  <a:gd name="T15" fmla="*/ 864 h 31"/>
                  <a:gd name="T16" fmla="*/ 1292 w 46"/>
                  <a:gd name="T17" fmla="*/ 864 h 31"/>
                  <a:gd name="T18" fmla="*/ 925 w 46"/>
                  <a:gd name="T19" fmla="*/ 717 h 31"/>
                  <a:gd name="T20" fmla="*/ 643 w 46"/>
                  <a:gd name="T21" fmla="*/ 492 h 31"/>
                  <a:gd name="T22" fmla="*/ 567 w 46"/>
                  <a:gd name="T23" fmla="*/ 434 h 31"/>
                  <a:gd name="T24" fmla="*/ 557 w 46"/>
                  <a:gd name="T25" fmla="*/ 359 h 31"/>
                  <a:gd name="T26" fmla="*/ 523 w 46"/>
                  <a:gd name="T27" fmla="*/ 5 h 31"/>
                  <a:gd name="T28" fmla="*/ 523 w 46"/>
                  <a:gd name="T29" fmla="*/ 1 h 31"/>
                  <a:gd name="T30" fmla="*/ 0 w 46"/>
                  <a:gd name="T31" fmla="*/ 0 h 31"/>
                  <a:gd name="T32" fmla="*/ 1 w 46"/>
                  <a:gd name="T33" fmla="*/ 5 h 31"/>
                  <a:gd name="T34" fmla="*/ 2 w 46"/>
                  <a:gd name="T35" fmla="*/ 434 h 31"/>
                  <a:gd name="T36" fmla="*/ 5 w 46"/>
                  <a:gd name="T37" fmla="*/ 594 h 31"/>
                  <a:gd name="T38" fmla="*/ 439 w 46"/>
                  <a:gd name="T39" fmla="*/ 763 h 31"/>
                  <a:gd name="T40" fmla="*/ 685 w 46"/>
                  <a:gd name="T41" fmla="*/ 1063 h 31"/>
                  <a:gd name="T42" fmla="*/ 1212 w 46"/>
                  <a:gd name="T43" fmla="*/ 1182 h 31"/>
                  <a:gd name="T44" fmla="*/ 1375 w 46"/>
                  <a:gd name="T45" fmla="*/ 1205 h 31"/>
                  <a:gd name="T46" fmla="*/ 1561 w 46"/>
                  <a:gd name="T47" fmla="*/ 1205 h 31"/>
                  <a:gd name="T48" fmla="*/ 1772 w 46"/>
                  <a:gd name="T49" fmla="*/ 1182 h 31"/>
                  <a:gd name="T50" fmla="*/ 2010 w 46"/>
                  <a:gd name="T51" fmla="*/ 1110 h 31"/>
                  <a:gd name="T52" fmla="*/ 2143 w 46"/>
                  <a:gd name="T53" fmla="*/ 920 h 31"/>
                  <a:gd name="T54" fmla="*/ 2243 w 46"/>
                  <a:gd name="T55" fmla="*/ 717 h 31"/>
                  <a:gd name="T56" fmla="*/ 2282 w 46"/>
                  <a:gd name="T57" fmla="*/ 462 h 31"/>
                  <a:gd name="T58" fmla="*/ 2243 w 46"/>
                  <a:gd name="T59" fmla="*/ 5 h 31"/>
                  <a:gd name="T60" fmla="*/ 1772 w 46"/>
                  <a:gd name="T61" fmla="*/ 359 h 3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6"/>
                  <a:gd name="T94" fmla="*/ 0 h 31"/>
                  <a:gd name="T95" fmla="*/ 46 w 46"/>
                  <a:gd name="T96" fmla="*/ 31 h 3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6" h="31">
                    <a:moveTo>
                      <a:pt x="36" y="8"/>
                    </a:moveTo>
                    <a:lnTo>
                      <a:pt x="36" y="13"/>
                    </a:lnTo>
                    <a:lnTo>
                      <a:pt x="36" y="17"/>
                    </a:lnTo>
                    <a:lnTo>
                      <a:pt x="35" y="19"/>
                    </a:lnTo>
                    <a:lnTo>
                      <a:pt x="34" y="20"/>
                    </a:lnTo>
                    <a:lnTo>
                      <a:pt x="33" y="21"/>
                    </a:lnTo>
                    <a:lnTo>
                      <a:pt x="31" y="22"/>
                    </a:lnTo>
                    <a:lnTo>
                      <a:pt x="29" y="22"/>
                    </a:lnTo>
                    <a:lnTo>
                      <a:pt x="26" y="22"/>
                    </a:lnTo>
                    <a:lnTo>
                      <a:pt x="19" y="19"/>
                    </a:lnTo>
                    <a:lnTo>
                      <a:pt x="14" y="13"/>
                    </a:lnTo>
                    <a:lnTo>
                      <a:pt x="12" y="11"/>
                    </a:lnTo>
                    <a:lnTo>
                      <a:pt x="11" y="8"/>
                    </a:lnTo>
                    <a:lnTo>
                      <a:pt x="10" y="5"/>
                    </a:lnTo>
                    <a:lnTo>
                      <a:pt x="10" y="1"/>
                    </a:lnTo>
                    <a:lnTo>
                      <a:pt x="0" y="0"/>
                    </a:lnTo>
                    <a:lnTo>
                      <a:pt x="1" y="6"/>
                    </a:lnTo>
                    <a:lnTo>
                      <a:pt x="2" y="11"/>
                    </a:lnTo>
                    <a:lnTo>
                      <a:pt x="5" y="16"/>
                    </a:lnTo>
                    <a:lnTo>
                      <a:pt x="8" y="20"/>
                    </a:lnTo>
                    <a:lnTo>
                      <a:pt x="15" y="27"/>
                    </a:lnTo>
                    <a:lnTo>
                      <a:pt x="24" y="30"/>
                    </a:lnTo>
                    <a:lnTo>
                      <a:pt x="28" y="31"/>
                    </a:lnTo>
                    <a:lnTo>
                      <a:pt x="32" y="31"/>
                    </a:lnTo>
                    <a:lnTo>
                      <a:pt x="36" y="30"/>
                    </a:lnTo>
                    <a:lnTo>
                      <a:pt x="40" y="28"/>
                    </a:lnTo>
                    <a:lnTo>
                      <a:pt x="44" y="23"/>
                    </a:lnTo>
                    <a:lnTo>
                      <a:pt x="45" y="19"/>
                    </a:lnTo>
                    <a:lnTo>
                      <a:pt x="46" y="12"/>
                    </a:lnTo>
                    <a:lnTo>
                      <a:pt x="45" y="6"/>
                    </a:lnTo>
                    <a:lnTo>
                      <a:pt x="36"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17" name="Freeform 489"/>
              <p:cNvSpPr>
                <a:spLocks noChangeArrowheads="1"/>
              </p:cNvSpPr>
              <p:nvPr/>
            </p:nvSpPr>
            <p:spPr bwMode="auto">
              <a:xfrm>
                <a:off x="2787" y="4071"/>
                <a:ext cx="21" cy="43"/>
              </a:xfrm>
              <a:custGeom>
                <a:avLst/>
                <a:gdLst>
                  <a:gd name="T0" fmla="*/ 65 w 26"/>
                  <a:gd name="T1" fmla="*/ 0 h 44"/>
                  <a:gd name="T2" fmla="*/ 60 w 26"/>
                  <a:gd name="T3" fmla="*/ 3 h 44"/>
                  <a:gd name="T4" fmla="*/ 53 w 26"/>
                  <a:gd name="T5" fmla="*/ 68 h 44"/>
                  <a:gd name="T6" fmla="*/ 2 w 26"/>
                  <a:gd name="T7" fmla="*/ 1504 h 44"/>
                  <a:gd name="T8" fmla="*/ 2 w 26"/>
                  <a:gd name="T9" fmla="*/ 2080 h 44"/>
                  <a:gd name="T10" fmla="*/ 2 w 26"/>
                  <a:gd name="T11" fmla="*/ 3336 h 44"/>
                  <a:gd name="T12" fmla="*/ 1 w 26"/>
                  <a:gd name="T13" fmla="*/ 4046 h 44"/>
                  <a:gd name="T14" fmla="*/ 0 w 26"/>
                  <a:gd name="T15" fmla="*/ 5252 h 44"/>
                  <a:gd name="T16" fmla="*/ 1 w 26"/>
                  <a:gd name="T17" fmla="*/ 6413 h 44"/>
                  <a:gd name="T18" fmla="*/ 2 w 26"/>
                  <a:gd name="T19" fmla="*/ 6139 h 44"/>
                  <a:gd name="T20" fmla="*/ 2 w 26"/>
                  <a:gd name="T21" fmla="*/ 5252 h 44"/>
                  <a:gd name="T22" fmla="*/ 2 w 26"/>
                  <a:gd name="T23" fmla="*/ 4468 h 44"/>
                  <a:gd name="T24" fmla="*/ 3 w 26"/>
                  <a:gd name="T25" fmla="*/ 3669 h 44"/>
                  <a:gd name="T26" fmla="*/ 53 w 26"/>
                  <a:gd name="T27" fmla="*/ 2920 h 44"/>
                  <a:gd name="T28" fmla="*/ 60 w 26"/>
                  <a:gd name="T29" fmla="*/ 2235 h 44"/>
                  <a:gd name="T30" fmla="*/ 67 w 26"/>
                  <a:gd name="T31" fmla="*/ 1705 h 44"/>
                  <a:gd name="T32" fmla="*/ 76 w 26"/>
                  <a:gd name="T33" fmla="*/ 1396 h 44"/>
                  <a:gd name="T34" fmla="*/ 85 w 26"/>
                  <a:gd name="T35" fmla="*/ 68 h 44"/>
                  <a:gd name="T36" fmla="*/ 65 w 26"/>
                  <a:gd name="T37" fmla="*/ 0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
                  <a:gd name="T58" fmla="*/ 0 h 44"/>
                  <a:gd name="T59" fmla="*/ 26 w 26"/>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 h="44">
                    <a:moveTo>
                      <a:pt x="19" y="0"/>
                    </a:moveTo>
                    <a:lnTo>
                      <a:pt x="17" y="3"/>
                    </a:lnTo>
                    <a:lnTo>
                      <a:pt x="14" y="7"/>
                    </a:lnTo>
                    <a:lnTo>
                      <a:pt x="11" y="10"/>
                    </a:lnTo>
                    <a:lnTo>
                      <a:pt x="7" y="15"/>
                    </a:lnTo>
                    <a:lnTo>
                      <a:pt x="3" y="22"/>
                    </a:lnTo>
                    <a:lnTo>
                      <a:pt x="1" y="28"/>
                    </a:lnTo>
                    <a:lnTo>
                      <a:pt x="0" y="36"/>
                    </a:lnTo>
                    <a:lnTo>
                      <a:pt x="1" y="44"/>
                    </a:lnTo>
                    <a:lnTo>
                      <a:pt x="10" y="42"/>
                    </a:lnTo>
                    <a:lnTo>
                      <a:pt x="10" y="36"/>
                    </a:lnTo>
                    <a:lnTo>
                      <a:pt x="10" y="31"/>
                    </a:lnTo>
                    <a:lnTo>
                      <a:pt x="12" y="25"/>
                    </a:lnTo>
                    <a:lnTo>
                      <a:pt x="14" y="20"/>
                    </a:lnTo>
                    <a:lnTo>
                      <a:pt x="17" y="16"/>
                    </a:lnTo>
                    <a:lnTo>
                      <a:pt x="20" y="12"/>
                    </a:lnTo>
                    <a:lnTo>
                      <a:pt x="23" y="9"/>
                    </a:lnTo>
                    <a:lnTo>
                      <a:pt x="26" y="7"/>
                    </a:lnTo>
                    <a:lnTo>
                      <a:pt x="19"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18" name="Freeform 490"/>
              <p:cNvSpPr>
                <a:spLocks noChangeArrowheads="1"/>
              </p:cNvSpPr>
              <p:nvPr/>
            </p:nvSpPr>
            <p:spPr bwMode="auto">
              <a:xfrm>
                <a:off x="2713" y="4071"/>
                <a:ext cx="47" cy="56"/>
              </a:xfrm>
              <a:custGeom>
                <a:avLst/>
                <a:gdLst>
                  <a:gd name="T0" fmla="*/ 1750 w 50"/>
                  <a:gd name="T1" fmla="*/ 305 h 66"/>
                  <a:gd name="T2" fmla="*/ 1777 w 50"/>
                  <a:gd name="T3" fmla="*/ 243 h 66"/>
                  <a:gd name="T4" fmla="*/ 1832 w 50"/>
                  <a:gd name="T5" fmla="*/ 211 h 66"/>
                  <a:gd name="T6" fmla="*/ 1777 w 50"/>
                  <a:gd name="T7" fmla="*/ 183 h 66"/>
                  <a:gd name="T8" fmla="*/ 1750 w 50"/>
                  <a:gd name="T9" fmla="*/ 3 h 66"/>
                  <a:gd name="T10" fmla="*/ 1652 w 50"/>
                  <a:gd name="T11" fmla="*/ 3 h 66"/>
                  <a:gd name="T12" fmla="*/ 1582 w 50"/>
                  <a:gd name="T13" fmla="*/ 2 h 66"/>
                  <a:gd name="T14" fmla="*/ 1387 w 50"/>
                  <a:gd name="T15" fmla="*/ 1 h 66"/>
                  <a:gd name="T16" fmla="*/ 1234 w 50"/>
                  <a:gd name="T17" fmla="*/ 0 h 66"/>
                  <a:gd name="T18" fmla="*/ 1099 w 50"/>
                  <a:gd name="T19" fmla="*/ 0 h 66"/>
                  <a:gd name="T20" fmla="*/ 978 w 50"/>
                  <a:gd name="T21" fmla="*/ 1 h 66"/>
                  <a:gd name="T22" fmla="*/ 741 w 50"/>
                  <a:gd name="T23" fmla="*/ 3 h 66"/>
                  <a:gd name="T24" fmla="*/ 554 w 50"/>
                  <a:gd name="T25" fmla="*/ 6 h 66"/>
                  <a:gd name="T26" fmla="*/ 438 w 50"/>
                  <a:gd name="T27" fmla="*/ 211 h 66"/>
                  <a:gd name="T28" fmla="*/ 8 w 50"/>
                  <a:gd name="T29" fmla="*/ 305 h 66"/>
                  <a:gd name="T30" fmla="*/ 5 w 50"/>
                  <a:gd name="T31" fmla="*/ 469 h 66"/>
                  <a:gd name="T32" fmla="*/ 1 w 50"/>
                  <a:gd name="T33" fmla="*/ 634 h 66"/>
                  <a:gd name="T34" fmla="*/ 0 w 50"/>
                  <a:gd name="T35" fmla="*/ 754 h 66"/>
                  <a:gd name="T36" fmla="*/ 0 w 50"/>
                  <a:gd name="T37" fmla="*/ 875 h 66"/>
                  <a:gd name="T38" fmla="*/ 1 w 50"/>
                  <a:gd name="T39" fmla="*/ 973 h 66"/>
                  <a:gd name="T40" fmla="*/ 5 w 50"/>
                  <a:gd name="T41" fmla="*/ 1056 h 66"/>
                  <a:gd name="T42" fmla="*/ 8 w 50"/>
                  <a:gd name="T43" fmla="*/ 1138 h 66"/>
                  <a:gd name="T44" fmla="*/ 414 w 50"/>
                  <a:gd name="T45" fmla="*/ 1171 h 66"/>
                  <a:gd name="T46" fmla="*/ 523 w 50"/>
                  <a:gd name="T47" fmla="*/ 1227 h 66"/>
                  <a:gd name="T48" fmla="*/ 659 w 50"/>
                  <a:gd name="T49" fmla="*/ 1304 h 66"/>
                  <a:gd name="T50" fmla="*/ 883 w 50"/>
                  <a:gd name="T51" fmla="*/ 1316 h 66"/>
                  <a:gd name="T52" fmla="*/ 1036 w 50"/>
                  <a:gd name="T53" fmla="*/ 1316 h 66"/>
                  <a:gd name="T54" fmla="*/ 1165 w 50"/>
                  <a:gd name="T55" fmla="*/ 1304 h 66"/>
                  <a:gd name="T56" fmla="*/ 1253 w 50"/>
                  <a:gd name="T57" fmla="*/ 1292 h 66"/>
                  <a:gd name="T58" fmla="*/ 1387 w 50"/>
                  <a:gd name="T59" fmla="*/ 1224 h 66"/>
                  <a:gd name="T60" fmla="*/ 1492 w 50"/>
                  <a:gd name="T61" fmla="*/ 1140 h 66"/>
                  <a:gd name="T62" fmla="*/ 1558 w 50"/>
                  <a:gd name="T63" fmla="*/ 1059 h 66"/>
                  <a:gd name="T64" fmla="*/ 1558 w 50"/>
                  <a:gd name="T65" fmla="*/ 973 h 66"/>
                  <a:gd name="T66" fmla="*/ 1492 w 50"/>
                  <a:gd name="T67" fmla="*/ 841 h 66"/>
                  <a:gd name="T68" fmla="*/ 1492 w 50"/>
                  <a:gd name="T69" fmla="*/ 727 h 66"/>
                  <a:gd name="T70" fmla="*/ 1492 w 50"/>
                  <a:gd name="T71" fmla="*/ 627 h 66"/>
                  <a:gd name="T72" fmla="*/ 1558 w 50"/>
                  <a:gd name="T73" fmla="*/ 544 h 66"/>
                  <a:gd name="T74" fmla="*/ 1582 w 50"/>
                  <a:gd name="T75" fmla="*/ 473 h 66"/>
                  <a:gd name="T76" fmla="*/ 1631 w 50"/>
                  <a:gd name="T77" fmla="*/ 436 h 66"/>
                  <a:gd name="T78" fmla="*/ 1676 w 50"/>
                  <a:gd name="T79" fmla="*/ 353 h 66"/>
                  <a:gd name="T80" fmla="*/ 1750 w 50"/>
                  <a:gd name="T81" fmla="*/ 305 h 6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0"/>
                  <a:gd name="T124" fmla="*/ 0 h 66"/>
                  <a:gd name="T125" fmla="*/ 50 w 50"/>
                  <a:gd name="T126" fmla="*/ 66 h 6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0" h="66">
                    <a:moveTo>
                      <a:pt x="48" y="16"/>
                    </a:moveTo>
                    <a:lnTo>
                      <a:pt x="49" y="13"/>
                    </a:lnTo>
                    <a:lnTo>
                      <a:pt x="50" y="11"/>
                    </a:lnTo>
                    <a:lnTo>
                      <a:pt x="49" y="9"/>
                    </a:lnTo>
                    <a:lnTo>
                      <a:pt x="48" y="5"/>
                    </a:lnTo>
                    <a:lnTo>
                      <a:pt x="45" y="3"/>
                    </a:lnTo>
                    <a:lnTo>
                      <a:pt x="43" y="2"/>
                    </a:lnTo>
                    <a:lnTo>
                      <a:pt x="38" y="1"/>
                    </a:lnTo>
                    <a:lnTo>
                      <a:pt x="34" y="0"/>
                    </a:lnTo>
                    <a:lnTo>
                      <a:pt x="30" y="0"/>
                    </a:lnTo>
                    <a:lnTo>
                      <a:pt x="26" y="1"/>
                    </a:lnTo>
                    <a:lnTo>
                      <a:pt x="21" y="3"/>
                    </a:lnTo>
                    <a:lnTo>
                      <a:pt x="16" y="6"/>
                    </a:lnTo>
                    <a:lnTo>
                      <a:pt x="12" y="11"/>
                    </a:lnTo>
                    <a:lnTo>
                      <a:pt x="8" y="16"/>
                    </a:lnTo>
                    <a:lnTo>
                      <a:pt x="5" y="23"/>
                    </a:lnTo>
                    <a:lnTo>
                      <a:pt x="1" y="32"/>
                    </a:lnTo>
                    <a:lnTo>
                      <a:pt x="0" y="38"/>
                    </a:lnTo>
                    <a:lnTo>
                      <a:pt x="0" y="44"/>
                    </a:lnTo>
                    <a:lnTo>
                      <a:pt x="1" y="48"/>
                    </a:lnTo>
                    <a:lnTo>
                      <a:pt x="5" y="53"/>
                    </a:lnTo>
                    <a:lnTo>
                      <a:pt x="8" y="57"/>
                    </a:lnTo>
                    <a:lnTo>
                      <a:pt x="11" y="59"/>
                    </a:lnTo>
                    <a:lnTo>
                      <a:pt x="15" y="62"/>
                    </a:lnTo>
                    <a:lnTo>
                      <a:pt x="19" y="65"/>
                    </a:lnTo>
                    <a:lnTo>
                      <a:pt x="24" y="66"/>
                    </a:lnTo>
                    <a:lnTo>
                      <a:pt x="28" y="66"/>
                    </a:lnTo>
                    <a:lnTo>
                      <a:pt x="32" y="65"/>
                    </a:lnTo>
                    <a:lnTo>
                      <a:pt x="35" y="64"/>
                    </a:lnTo>
                    <a:lnTo>
                      <a:pt x="38" y="61"/>
                    </a:lnTo>
                    <a:lnTo>
                      <a:pt x="41" y="58"/>
                    </a:lnTo>
                    <a:lnTo>
                      <a:pt x="42" y="54"/>
                    </a:lnTo>
                    <a:lnTo>
                      <a:pt x="42" y="48"/>
                    </a:lnTo>
                    <a:lnTo>
                      <a:pt x="41" y="42"/>
                    </a:lnTo>
                    <a:lnTo>
                      <a:pt x="41" y="36"/>
                    </a:lnTo>
                    <a:lnTo>
                      <a:pt x="41" y="31"/>
                    </a:lnTo>
                    <a:lnTo>
                      <a:pt x="42" y="27"/>
                    </a:lnTo>
                    <a:lnTo>
                      <a:pt x="43" y="24"/>
                    </a:lnTo>
                    <a:lnTo>
                      <a:pt x="44" y="21"/>
                    </a:lnTo>
                    <a:lnTo>
                      <a:pt x="46" y="18"/>
                    </a:lnTo>
                    <a:lnTo>
                      <a:pt x="48" y="1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19" name="Freeform 491"/>
              <p:cNvSpPr>
                <a:spLocks noChangeArrowheads="1"/>
              </p:cNvSpPr>
              <p:nvPr/>
            </p:nvSpPr>
            <p:spPr bwMode="auto">
              <a:xfrm>
                <a:off x="2708" y="4063"/>
                <a:ext cx="55" cy="38"/>
              </a:xfrm>
              <a:custGeom>
                <a:avLst/>
                <a:gdLst>
                  <a:gd name="T0" fmla="*/ 781 w 57"/>
                  <a:gd name="T1" fmla="*/ 10279 h 39"/>
                  <a:gd name="T2" fmla="*/ 955 w 57"/>
                  <a:gd name="T3" fmla="*/ 8096 h 39"/>
                  <a:gd name="T4" fmla="*/ 1170 w 57"/>
                  <a:gd name="T5" fmla="*/ 6125 h 39"/>
                  <a:gd name="T6" fmla="*/ 1436 w 57"/>
                  <a:gd name="T7" fmla="*/ 5176 h 39"/>
                  <a:gd name="T8" fmla="*/ 1882 w 57"/>
                  <a:gd name="T9" fmla="*/ 3838 h 39"/>
                  <a:gd name="T10" fmla="*/ 2181 w 57"/>
                  <a:gd name="T11" fmla="*/ 3306 h 39"/>
                  <a:gd name="T12" fmla="*/ 2468 w 57"/>
                  <a:gd name="T13" fmla="*/ 2656 h 39"/>
                  <a:gd name="T14" fmla="*/ 2826 w 57"/>
                  <a:gd name="T15" fmla="*/ 2459 h 39"/>
                  <a:gd name="T16" fmla="*/ 3062 w 57"/>
                  <a:gd name="T17" fmla="*/ 2459 h 39"/>
                  <a:gd name="T18" fmla="*/ 3277 w 57"/>
                  <a:gd name="T19" fmla="*/ 2656 h 39"/>
                  <a:gd name="T20" fmla="*/ 3694 w 57"/>
                  <a:gd name="T21" fmla="*/ 2864 h 39"/>
                  <a:gd name="T22" fmla="*/ 3753 w 57"/>
                  <a:gd name="T23" fmla="*/ 3306 h 39"/>
                  <a:gd name="T24" fmla="*/ 3968 w 57"/>
                  <a:gd name="T25" fmla="*/ 3563 h 39"/>
                  <a:gd name="T26" fmla="*/ 3968 w 57"/>
                  <a:gd name="T27" fmla="*/ 3838 h 39"/>
                  <a:gd name="T28" fmla="*/ 4016 w 57"/>
                  <a:gd name="T29" fmla="*/ 4141 h 39"/>
                  <a:gd name="T30" fmla="*/ 3968 w 57"/>
                  <a:gd name="T31" fmla="*/ 4453 h 39"/>
                  <a:gd name="T32" fmla="*/ 3968 w 57"/>
                  <a:gd name="T33" fmla="*/ 4792 h 39"/>
                  <a:gd name="T34" fmla="*/ 4525 w 57"/>
                  <a:gd name="T35" fmla="*/ 6588 h 39"/>
                  <a:gd name="T36" fmla="*/ 4600 w 57"/>
                  <a:gd name="T37" fmla="*/ 5582 h 39"/>
                  <a:gd name="T38" fmla="*/ 4743 w 57"/>
                  <a:gd name="T39" fmla="*/ 4141 h 39"/>
                  <a:gd name="T40" fmla="*/ 4600 w 57"/>
                  <a:gd name="T41" fmla="*/ 2864 h 39"/>
                  <a:gd name="T42" fmla="*/ 4525 w 57"/>
                  <a:gd name="T43" fmla="*/ 2270 h 39"/>
                  <a:gd name="T44" fmla="*/ 4248 w 57"/>
                  <a:gd name="T45" fmla="*/ 76 h 39"/>
                  <a:gd name="T46" fmla="*/ 3951 w 57"/>
                  <a:gd name="T47" fmla="*/ 3 h 39"/>
                  <a:gd name="T48" fmla="*/ 3465 w 57"/>
                  <a:gd name="T49" fmla="*/ 2 h 39"/>
                  <a:gd name="T50" fmla="*/ 3224 w 57"/>
                  <a:gd name="T51" fmla="*/ 0 h 39"/>
                  <a:gd name="T52" fmla="*/ 2673 w 57"/>
                  <a:gd name="T53" fmla="*/ 0 h 39"/>
                  <a:gd name="T54" fmla="*/ 2307 w 57"/>
                  <a:gd name="T55" fmla="*/ 2 h 39"/>
                  <a:gd name="T56" fmla="*/ 1882 w 57"/>
                  <a:gd name="T57" fmla="*/ 4 h 39"/>
                  <a:gd name="T58" fmla="*/ 1341 w 57"/>
                  <a:gd name="T59" fmla="*/ 2270 h 39"/>
                  <a:gd name="T60" fmla="*/ 955 w 57"/>
                  <a:gd name="T61" fmla="*/ 3306 h 39"/>
                  <a:gd name="T62" fmla="*/ 729 w 57"/>
                  <a:gd name="T63" fmla="*/ 5176 h 39"/>
                  <a:gd name="T64" fmla="*/ 3 w 57"/>
                  <a:gd name="T65" fmla="*/ 7083 h 39"/>
                  <a:gd name="T66" fmla="*/ 0 w 57"/>
                  <a:gd name="T67" fmla="*/ 9531 h 39"/>
                  <a:gd name="T68" fmla="*/ 781 w 57"/>
                  <a:gd name="T69" fmla="*/ 10279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7"/>
                  <a:gd name="T106" fmla="*/ 0 h 39"/>
                  <a:gd name="T107" fmla="*/ 57 w 57"/>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7" h="39">
                    <a:moveTo>
                      <a:pt x="9" y="39"/>
                    </a:moveTo>
                    <a:lnTo>
                      <a:pt x="12" y="30"/>
                    </a:lnTo>
                    <a:lnTo>
                      <a:pt x="15" y="23"/>
                    </a:lnTo>
                    <a:lnTo>
                      <a:pt x="18" y="19"/>
                    </a:lnTo>
                    <a:lnTo>
                      <a:pt x="22" y="15"/>
                    </a:lnTo>
                    <a:lnTo>
                      <a:pt x="27" y="13"/>
                    </a:lnTo>
                    <a:lnTo>
                      <a:pt x="30" y="10"/>
                    </a:lnTo>
                    <a:lnTo>
                      <a:pt x="34" y="9"/>
                    </a:lnTo>
                    <a:lnTo>
                      <a:pt x="37" y="9"/>
                    </a:lnTo>
                    <a:lnTo>
                      <a:pt x="40" y="10"/>
                    </a:lnTo>
                    <a:lnTo>
                      <a:pt x="44" y="11"/>
                    </a:lnTo>
                    <a:lnTo>
                      <a:pt x="46" y="13"/>
                    </a:lnTo>
                    <a:lnTo>
                      <a:pt x="48" y="14"/>
                    </a:lnTo>
                    <a:lnTo>
                      <a:pt x="48" y="15"/>
                    </a:lnTo>
                    <a:lnTo>
                      <a:pt x="49" y="16"/>
                    </a:lnTo>
                    <a:lnTo>
                      <a:pt x="48" y="17"/>
                    </a:lnTo>
                    <a:lnTo>
                      <a:pt x="48" y="18"/>
                    </a:lnTo>
                    <a:lnTo>
                      <a:pt x="54" y="25"/>
                    </a:lnTo>
                    <a:lnTo>
                      <a:pt x="56" y="20"/>
                    </a:lnTo>
                    <a:lnTo>
                      <a:pt x="57" y="16"/>
                    </a:lnTo>
                    <a:lnTo>
                      <a:pt x="56" y="11"/>
                    </a:lnTo>
                    <a:lnTo>
                      <a:pt x="54" y="8"/>
                    </a:lnTo>
                    <a:lnTo>
                      <a:pt x="51" y="5"/>
                    </a:lnTo>
                    <a:lnTo>
                      <a:pt x="47" y="3"/>
                    </a:lnTo>
                    <a:lnTo>
                      <a:pt x="42" y="2"/>
                    </a:lnTo>
                    <a:lnTo>
                      <a:pt x="38" y="0"/>
                    </a:lnTo>
                    <a:lnTo>
                      <a:pt x="33" y="0"/>
                    </a:lnTo>
                    <a:lnTo>
                      <a:pt x="28" y="2"/>
                    </a:lnTo>
                    <a:lnTo>
                      <a:pt x="22" y="4"/>
                    </a:lnTo>
                    <a:lnTo>
                      <a:pt x="17" y="8"/>
                    </a:lnTo>
                    <a:lnTo>
                      <a:pt x="12" y="13"/>
                    </a:lnTo>
                    <a:lnTo>
                      <a:pt x="8" y="19"/>
                    </a:lnTo>
                    <a:lnTo>
                      <a:pt x="3" y="27"/>
                    </a:lnTo>
                    <a:lnTo>
                      <a:pt x="0" y="36"/>
                    </a:lnTo>
                    <a:lnTo>
                      <a:pt x="9" y="3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20" name="Freeform 492"/>
              <p:cNvSpPr>
                <a:spLocks noChangeArrowheads="1"/>
              </p:cNvSpPr>
              <p:nvPr/>
            </p:nvSpPr>
            <p:spPr bwMode="auto">
              <a:xfrm>
                <a:off x="2708" y="4102"/>
                <a:ext cx="47" cy="38"/>
              </a:xfrm>
              <a:custGeom>
                <a:avLst/>
                <a:gdLst>
                  <a:gd name="T0" fmla="*/ 1492 w 50"/>
                  <a:gd name="T1" fmla="*/ 4792 h 39"/>
                  <a:gd name="T2" fmla="*/ 1492 w 50"/>
                  <a:gd name="T3" fmla="*/ 6125 h 39"/>
                  <a:gd name="T4" fmla="*/ 1470 w 50"/>
                  <a:gd name="T5" fmla="*/ 6971 h 39"/>
                  <a:gd name="T6" fmla="*/ 1407 w 50"/>
                  <a:gd name="T7" fmla="*/ 7083 h 39"/>
                  <a:gd name="T8" fmla="*/ 1327 w 50"/>
                  <a:gd name="T9" fmla="*/ 7647 h 39"/>
                  <a:gd name="T10" fmla="*/ 1253 w 50"/>
                  <a:gd name="T11" fmla="*/ 7647 h 39"/>
                  <a:gd name="T12" fmla="*/ 1165 w 50"/>
                  <a:gd name="T13" fmla="*/ 8096 h 39"/>
                  <a:gd name="T14" fmla="*/ 1052 w 50"/>
                  <a:gd name="T15" fmla="*/ 7647 h 39"/>
                  <a:gd name="T16" fmla="*/ 883 w 50"/>
                  <a:gd name="T17" fmla="*/ 7647 h 39"/>
                  <a:gd name="T18" fmla="*/ 741 w 50"/>
                  <a:gd name="T19" fmla="*/ 7083 h 39"/>
                  <a:gd name="T20" fmla="*/ 588 w 50"/>
                  <a:gd name="T21" fmla="*/ 6588 h 39"/>
                  <a:gd name="T22" fmla="*/ 523 w 50"/>
                  <a:gd name="T23" fmla="*/ 6125 h 39"/>
                  <a:gd name="T24" fmla="*/ 438 w 50"/>
                  <a:gd name="T25" fmla="*/ 5176 h 39"/>
                  <a:gd name="T26" fmla="*/ 390 w 50"/>
                  <a:gd name="T27" fmla="*/ 3838 h 39"/>
                  <a:gd name="T28" fmla="*/ 368 w 50"/>
                  <a:gd name="T29" fmla="*/ 3080 h 39"/>
                  <a:gd name="T30" fmla="*/ 368 w 50"/>
                  <a:gd name="T31" fmla="*/ 2092 h 39"/>
                  <a:gd name="T32" fmla="*/ 390 w 50"/>
                  <a:gd name="T33" fmla="*/ 3 h 39"/>
                  <a:gd name="T34" fmla="*/ 1 w 50"/>
                  <a:gd name="T35" fmla="*/ 0 h 39"/>
                  <a:gd name="T36" fmla="*/ 0 w 50"/>
                  <a:gd name="T37" fmla="*/ 85 h 39"/>
                  <a:gd name="T38" fmla="*/ 0 w 50"/>
                  <a:gd name="T39" fmla="*/ 3306 h 39"/>
                  <a:gd name="T40" fmla="*/ 2 w 50"/>
                  <a:gd name="T41" fmla="*/ 5176 h 39"/>
                  <a:gd name="T42" fmla="*/ 4 w 50"/>
                  <a:gd name="T43" fmla="*/ 6470 h 39"/>
                  <a:gd name="T44" fmla="*/ 368 w 50"/>
                  <a:gd name="T45" fmla="*/ 7520 h 39"/>
                  <a:gd name="T46" fmla="*/ 464 w 50"/>
                  <a:gd name="T47" fmla="*/ 8833 h 39"/>
                  <a:gd name="T48" fmla="*/ 588 w 50"/>
                  <a:gd name="T49" fmla="*/ 9531 h 39"/>
                  <a:gd name="T50" fmla="*/ 787 w 50"/>
                  <a:gd name="T51" fmla="*/ 10115 h 39"/>
                  <a:gd name="T52" fmla="*/ 993 w 50"/>
                  <a:gd name="T53" fmla="*/ 10279 h 39"/>
                  <a:gd name="T54" fmla="*/ 1165 w 50"/>
                  <a:gd name="T55" fmla="*/ 10279 h 39"/>
                  <a:gd name="T56" fmla="*/ 1327 w 50"/>
                  <a:gd name="T57" fmla="*/ 10254 h 39"/>
                  <a:gd name="T58" fmla="*/ 1492 w 50"/>
                  <a:gd name="T59" fmla="*/ 10115 h 39"/>
                  <a:gd name="T60" fmla="*/ 1676 w 50"/>
                  <a:gd name="T61" fmla="*/ 9403 h 39"/>
                  <a:gd name="T62" fmla="*/ 1777 w 50"/>
                  <a:gd name="T63" fmla="*/ 7647 h 39"/>
                  <a:gd name="T64" fmla="*/ 1832 w 50"/>
                  <a:gd name="T65" fmla="*/ 6470 h 39"/>
                  <a:gd name="T66" fmla="*/ 1832 w 50"/>
                  <a:gd name="T67" fmla="*/ 4453 h 39"/>
                  <a:gd name="T68" fmla="*/ 1492 w 50"/>
                  <a:gd name="T69" fmla="*/ 4792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39"/>
                  <a:gd name="T107" fmla="*/ 50 w 50"/>
                  <a:gd name="T108" fmla="*/ 39 h 3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39">
                    <a:moveTo>
                      <a:pt x="41" y="18"/>
                    </a:moveTo>
                    <a:lnTo>
                      <a:pt x="41" y="23"/>
                    </a:lnTo>
                    <a:lnTo>
                      <a:pt x="40" y="26"/>
                    </a:lnTo>
                    <a:lnTo>
                      <a:pt x="39" y="27"/>
                    </a:lnTo>
                    <a:lnTo>
                      <a:pt x="37" y="29"/>
                    </a:lnTo>
                    <a:lnTo>
                      <a:pt x="35" y="29"/>
                    </a:lnTo>
                    <a:lnTo>
                      <a:pt x="32" y="30"/>
                    </a:lnTo>
                    <a:lnTo>
                      <a:pt x="29" y="29"/>
                    </a:lnTo>
                    <a:lnTo>
                      <a:pt x="24" y="29"/>
                    </a:lnTo>
                    <a:lnTo>
                      <a:pt x="21" y="27"/>
                    </a:lnTo>
                    <a:lnTo>
                      <a:pt x="17" y="25"/>
                    </a:lnTo>
                    <a:lnTo>
                      <a:pt x="15" y="23"/>
                    </a:lnTo>
                    <a:lnTo>
                      <a:pt x="12" y="19"/>
                    </a:lnTo>
                    <a:lnTo>
                      <a:pt x="10" y="15"/>
                    </a:lnTo>
                    <a:lnTo>
                      <a:pt x="9" y="12"/>
                    </a:lnTo>
                    <a:lnTo>
                      <a:pt x="9" y="7"/>
                    </a:lnTo>
                    <a:lnTo>
                      <a:pt x="10" y="3"/>
                    </a:lnTo>
                    <a:lnTo>
                      <a:pt x="1" y="0"/>
                    </a:lnTo>
                    <a:lnTo>
                      <a:pt x="0" y="6"/>
                    </a:lnTo>
                    <a:lnTo>
                      <a:pt x="0" y="13"/>
                    </a:lnTo>
                    <a:lnTo>
                      <a:pt x="2" y="19"/>
                    </a:lnTo>
                    <a:lnTo>
                      <a:pt x="4" y="24"/>
                    </a:lnTo>
                    <a:lnTo>
                      <a:pt x="9" y="28"/>
                    </a:lnTo>
                    <a:lnTo>
                      <a:pt x="13" y="33"/>
                    </a:lnTo>
                    <a:lnTo>
                      <a:pt x="17" y="36"/>
                    </a:lnTo>
                    <a:lnTo>
                      <a:pt x="22" y="37"/>
                    </a:lnTo>
                    <a:lnTo>
                      <a:pt x="27" y="39"/>
                    </a:lnTo>
                    <a:lnTo>
                      <a:pt x="32" y="39"/>
                    </a:lnTo>
                    <a:lnTo>
                      <a:pt x="37" y="38"/>
                    </a:lnTo>
                    <a:lnTo>
                      <a:pt x="41" y="37"/>
                    </a:lnTo>
                    <a:lnTo>
                      <a:pt x="46" y="34"/>
                    </a:lnTo>
                    <a:lnTo>
                      <a:pt x="49" y="29"/>
                    </a:lnTo>
                    <a:lnTo>
                      <a:pt x="50" y="24"/>
                    </a:lnTo>
                    <a:lnTo>
                      <a:pt x="50" y="17"/>
                    </a:lnTo>
                    <a:lnTo>
                      <a:pt x="41" y="1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21" name="Freeform 493"/>
              <p:cNvSpPr>
                <a:spLocks noChangeArrowheads="1"/>
              </p:cNvSpPr>
              <p:nvPr/>
            </p:nvSpPr>
            <p:spPr bwMode="auto">
              <a:xfrm>
                <a:off x="2750" y="4085"/>
                <a:ext cx="10" cy="34"/>
              </a:xfrm>
              <a:custGeom>
                <a:avLst/>
                <a:gdLst>
                  <a:gd name="T0" fmla="*/ 61 w 15"/>
                  <a:gd name="T1" fmla="*/ 0 h 36"/>
                  <a:gd name="T2" fmla="*/ 1 w 15"/>
                  <a:gd name="T3" fmla="*/ 2 h 36"/>
                  <a:gd name="T4" fmla="*/ 1 w 15"/>
                  <a:gd name="T5" fmla="*/ 5 h 36"/>
                  <a:gd name="T6" fmla="*/ 1 w 15"/>
                  <a:gd name="T7" fmla="*/ 1536 h 36"/>
                  <a:gd name="T8" fmla="*/ 1 w 15"/>
                  <a:gd name="T9" fmla="*/ 2116 h 36"/>
                  <a:gd name="T10" fmla="*/ 0 w 15"/>
                  <a:gd name="T11" fmla="*/ 3158 h 36"/>
                  <a:gd name="T12" fmla="*/ 0 w 15"/>
                  <a:gd name="T13" fmla="*/ 3938 h 36"/>
                  <a:gd name="T14" fmla="*/ 0 w 15"/>
                  <a:gd name="T15" fmla="*/ 5006 h 36"/>
                  <a:gd name="T16" fmla="*/ 1 w 15"/>
                  <a:gd name="T17" fmla="*/ 6220 h 36"/>
                  <a:gd name="T18" fmla="*/ 65 w 15"/>
                  <a:gd name="T19" fmla="*/ 5990 h 36"/>
                  <a:gd name="T20" fmla="*/ 61 w 15"/>
                  <a:gd name="T21" fmla="*/ 5006 h 36"/>
                  <a:gd name="T22" fmla="*/ 61 w 15"/>
                  <a:gd name="T23" fmla="*/ 3938 h 36"/>
                  <a:gd name="T24" fmla="*/ 61 w 15"/>
                  <a:gd name="T25" fmla="*/ 3356 h 36"/>
                  <a:gd name="T26" fmla="*/ 65 w 15"/>
                  <a:gd name="T27" fmla="*/ 2483 h 36"/>
                  <a:gd name="T28" fmla="*/ 69 w 15"/>
                  <a:gd name="T29" fmla="*/ 1952 h 36"/>
                  <a:gd name="T30" fmla="*/ 74 w 15"/>
                  <a:gd name="T31" fmla="*/ 1664 h 36"/>
                  <a:gd name="T32" fmla="*/ 79 w 15"/>
                  <a:gd name="T33" fmla="*/ 1419 h 36"/>
                  <a:gd name="T34" fmla="*/ 89 w 15"/>
                  <a:gd name="T35" fmla="*/ 1309 h 36"/>
                  <a:gd name="T36" fmla="*/ 61 w 15"/>
                  <a:gd name="T37" fmla="*/ 0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
                  <a:gd name="T58" fmla="*/ 0 h 36"/>
                  <a:gd name="T59" fmla="*/ 15 w 15"/>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 h="36">
                    <a:moveTo>
                      <a:pt x="9" y="0"/>
                    </a:moveTo>
                    <a:lnTo>
                      <a:pt x="7" y="2"/>
                    </a:lnTo>
                    <a:lnTo>
                      <a:pt x="5" y="5"/>
                    </a:lnTo>
                    <a:lnTo>
                      <a:pt x="2" y="9"/>
                    </a:lnTo>
                    <a:lnTo>
                      <a:pt x="1" y="13"/>
                    </a:lnTo>
                    <a:lnTo>
                      <a:pt x="0" y="18"/>
                    </a:lnTo>
                    <a:lnTo>
                      <a:pt x="0" y="23"/>
                    </a:lnTo>
                    <a:lnTo>
                      <a:pt x="0" y="29"/>
                    </a:lnTo>
                    <a:lnTo>
                      <a:pt x="1" y="36"/>
                    </a:lnTo>
                    <a:lnTo>
                      <a:pt x="10" y="35"/>
                    </a:lnTo>
                    <a:lnTo>
                      <a:pt x="9" y="29"/>
                    </a:lnTo>
                    <a:lnTo>
                      <a:pt x="9" y="23"/>
                    </a:lnTo>
                    <a:lnTo>
                      <a:pt x="9" y="19"/>
                    </a:lnTo>
                    <a:lnTo>
                      <a:pt x="10" y="15"/>
                    </a:lnTo>
                    <a:lnTo>
                      <a:pt x="11" y="12"/>
                    </a:lnTo>
                    <a:lnTo>
                      <a:pt x="12" y="10"/>
                    </a:lnTo>
                    <a:lnTo>
                      <a:pt x="13" y="8"/>
                    </a:lnTo>
                    <a:lnTo>
                      <a:pt x="15" y="7"/>
                    </a:lnTo>
                    <a:lnTo>
                      <a:pt x="9"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22" name="Freeform 494"/>
              <p:cNvSpPr>
                <a:spLocks noChangeArrowheads="1"/>
              </p:cNvSpPr>
              <p:nvPr/>
            </p:nvSpPr>
            <p:spPr bwMode="auto">
              <a:xfrm>
                <a:off x="2686" y="4075"/>
                <a:ext cx="32" cy="52"/>
              </a:xfrm>
              <a:custGeom>
                <a:avLst/>
                <a:gdLst>
                  <a:gd name="T0" fmla="*/ 42 w 46"/>
                  <a:gd name="T1" fmla="*/ 271 h 60"/>
                  <a:gd name="T2" fmla="*/ 42 w 46"/>
                  <a:gd name="T3" fmla="*/ 271 h 60"/>
                  <a:gd name="T4" fmla="*/ 42 w 46"/>
                  <a:gd name="T5" fmla="*/ 9 h 60"/>
                  <a:gd name="T6" fmla="*/ 42 w 46"/>
                  <a:gd name="T7" fmla="*/ 3 h 60"/>
                  <a:gd name="T8" fmla="*/ 42 w 46"/>
                  <a:gd name="T9" fmla="*/ 3 h 60"/>
                  <a:gd name="T10" fmla="*/ 38 w 46"/>
                  <a:gd name="T11" fmla="*/ 2 h 60"/>
                  <a:gd name="T12" fmla="*/ 31 w 46"/>
                  <a:gd name="T13" fmla="*/ 0 h 60"/>
                  <a:gd name="T14" fmla="*/ 27 w 46"/>
                  <a:gd name="T15" fmla="*/ 0 h 60"/>
                  <a:gd name="T16" fmla="*/ 24 w 46"/>
                  <a:gd name="T17" fmla="*/ 2 h 60"/>
                  <a:gd name="T18" fmla="*/ 19 w 46"/>
                  <a:gd name="T19" fmla="*/ 3 h 60"/>
                  <a:gd name="T20" fmla="*/ 13 w 46"/>
                  <a:gd name="T21" fmla="*/ 271 h 60"/>
                  <a:gd name="T22" fmla="*/ 12 w 46"/>
                  <a:gd name="T23" fmla="*/ 342 h 60"/>
                  <a:gd name="T24" fmla="*/ 9 w 46"/>
                  <a:gd name="T25" fmla="*/ 512 h 60"/>
                  <a:gd name="T26" fmla="*/ 1 w 46"/>
                  <a:gd name="T27" fmla="*/ 713 h 60"/>
                  <a:gd name="T28" fmla="*/ 1 w 46"/>
                  <a:gd name="T29" fmla="*/ 973 h 60"/>
                  <a:gd name="T30" fmla="*/ 0 w 46"/>
                  <a:gd name="T31" fmla="*/ 1153 h 60"/>
                  <a:gd name="T32" fmla="*/ 0 w 46"/>
                  <a:gd name="T33" fmla="*/ 1355 h 60"/>
                  <a:gd name="T34" fmla="*/ 1 w 46"/>
                  <a:gd name="T35" fmla="*/ 1542 h 60"/>
                  <a:gd name="T36" fmla="*/ 1 w 46"/>
                  <a:gd name="T37" fmla="*/ 1673 h 60"/>
                  <a:gd name="T38" fmla="*/ 9 w 46"/>
                  <a:gd name="T39" fmla="*/ 1846 h 60"/>
                  <a:gd name="T40" fmla="*/ 12 w 46"/>
                  <a:gd name="T41" fmla="*/ 1964 h 60"/>
                  <a:gd name="T42" fmla="*/ 15 w 46"/>
                  <a:gd name="T43" fmla="*/ 2021 h 60"/>
                  <a:gd name="T44" fmla="*/ 22 w 46"/>
                  <a:gd name="T45" fmla="*/ 2148 h 60"/>
                  <a:gd name="T46" fmla="*/ 26 w 46"/>
                  <a:gd name="T47" fmla="*/ 2167 h 60"/>
                  <a:gd name="T48" fmla="*/ 29 w 46"/>
                  <a:gd name="T49" fmla="*/ 2191 h 60"/>
                  <a:gd name="T50" fmla="*/ 33 w 46"/>
                  <a:gd name="T51" fmla="*/ 2191 h 60"/>
                  <a:gd name="T52" fmla="*/ 38 w 46"/>
                  <a:gd name="T53" fmla="*/ 2167 h 60"/>
                  <a:gd name="T54" fmla="*/ 39 w 46"/>
                  <a:gd name="T55" fmla="*/ 2122 h 60"/>
                  <a:gd name="T56" fmla="*/ 40 w 46"/>
                  <a:gd name="T57" fmla="*/ 1964 h 60"/>
                  <a:gd name="T58" fmla="*/ 39 w 46"/>
                  <a:gd name="T59" fmla="*/ 1846 h 60"/>
                  <a:gd name="T60" fmla="*/ 38 w 46"/>
                  <a:gd name="T61" fmla="*/ 1668 h 60"/>
                  <a:gd name="T62" fmla="*/ 31 w 46"/>
                  <a:gd name="T63" fmla="*/ 1421 h 60"/>
                  <a:gd name="T64" fmla="*/ 31 w 46"/>
                  <a:gd name="T65" fmla="*/ 1153 h 60"/>
                  <a:gd name="T66" fmla="*/ 29 w 46"/>
                  <a:gd name="T67" fmla="*/ 973 h 60"/>
                  <a:gd name="T68" fmla="*/ 31 w 46"/>
                  <a:gd name="T69" fmla="*/ 713 h 60"/>
                  <a:gd name="T70" fmla="*/ 33 w 46"/>
                  <a:gd name="T71" fmla="*/ 556 h 60"/>
                  <a:gd name="T72" fmla="*/ 38 w 46"/>
                  <a:gd name="T73" fmla="*/ 374 h 60"/>
                  <a:gd name="T74" fmla="*/ 39 w 46"/>
                  <a:gd name="T75" fmla="*/ 318 h 60"/>
                  <a:gd name="T76" fmla="*/ 42 w 46"/>
                  <a:gd name="T77" fmla="*/ 271 h 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6"/>
                  <a:gd name="T118" fmla="*/ 0 h 60"/>
                  <a:gd name="T119" fmla="*/ 46 w 46"/>
                  <a:gd name="T120" fmla="*/ 60 h 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6" h="60">
                    <a:moveTo>
                      <a:pt x="45" y="6"/>
                    </a:moveTo>
                    <a:lnTo>
                      <a:pt x="46" y="6"/>
                    </a:lnTo>
                    <a:lnTo>
                      <a:pt x="46" y="5"/>
                    </a:lnTo>
                    <a:lnTo>
                      <a:pt x="46" y="4"/>
                    </a:lnTo>
                    <a:lnTo>
                      <a:pt x="45" y="3"/>
                    </a:lnTo>
                    <a:lnTo>
                      <a:pt x="40" y="2"/>
                    </a:lnTo>
                    <a:lnTo>
                      <a:pt x="33" y="0"/>
                    </a:lnTo>
                    <a:lnTo>
                      <a:pt x="29" y="0"/>
                    </a:lnTo>
                    <a:lnTo>
                      <a:pt x="25" y="2"/>
                    </a:lnTo>
                    <a:lnTo>
                      <a:pt x="21" y="4"/>
                    </a:lnTo>
                    <a:lnTo>
                      <a:pt x="16" y="6"/>
                    </a:lnTo>
                    <a:lnTo>
                      <a:pt x="13" y="9"/>
                    </a:lnTo>
                    <a:lnTo>
                      <a:pt x="9" y="14"/>
                    </a:lnTo>
                    <a:lnTo>
                      <a:pt x="5" y="19"/>
                    </a:lnTo>
                    <a:lnTo>
                      <a:pt x="2" y="26"/>
                    </a:lnTo>
                    <a:lnTo>
                      <a:pt x="0" y="31"/>
                    </a:lnTo>
                    <a:lnTo>
                      <a:pt x="0" y="37"/>
                    </a:lnTo>
                    <a:lnTo>
                      <a:pt x="2" y="41"/>
                    </a:lnTo>
                    <a:lnTo>
                      <a:pt x="5" y="45"/>
                    </a:lnTo>
                    <a:lnTo>
                      <a:pt x="9" y="50"/>
                    </a:lnTo>
                    <a:lnTo>
                      <a:pt x="13" y="53"/>
                    </a:lnTo>
                    <a:lnTo>
                      <a:pt x="17" y="55"/>
                    </a:lnTo>
                    <a:lnTo>
                      <a:pt x="23" y="58"/>
                    </a:lnTo>
                    <a:lnTo>
                      <a:pt x="28" y="59"/>
                    </a:lnTo>
                    <a:lnTo>
                      <a:pt x="32" y="60"/>
                    </a:lnTo>
                    <a:lnTo>
                      <a:pt x="36" y="60"/>
                    </a:lnTo>
                    <a:lnTo>
                      <a:pt x="40" y="59"/>
                    </a:lnTo>
                    <a:lnTo>
                      <a:pt x="42" y="56"/>
                    </a:lnTo>
                    <a:lnTo>
                      <a:pt x="43" y="53"/>
                    </a:lnTo>
                    <a:lnTo>
                      <a:pt x="42" y="50"/>
                    </a:lnTo>
                    <a:lnTo>
                      <a:pt x="39" y="44"/>
                    </a:lnTo>
                    <a:lnTo>
                      <a:pt x="34" y="38"/>
                    </a:lnTo>
                    <a:lnTo>
                      <a:pt x="33" y="31"/>
                    </a:lnTo>
                    <a:lnTo>
                      <a:pt x="32" y="26"/>
                    </a:lnTo>
                    <a:lnTo>
                      <a:pt x="33" y="19"/>
                    </a:lnTo>
                    <a:lnTo>
                      <a:pt x="35" y="15"/>
                    </a:lnTo>
                    <a:lnTo>
                      <a:pt x="39" y="10"/>
                    </a:lnTo>
                    <a:lnTo>
                      <a:pt x="42" y="8"/>
                    </a:lnTo>
                    <a:lnTo>
                      <a:pt x="45" y="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23" name="Freeform 495"/>
              <p:cNvSpPr>
                <a:spLocks noChangeArrowheads="1"/>
              </p:cNvSpPr>
              <p:nvPr/>
            </p:nvSpPr>
            <p:spPr bwMode="auto">
              <a:xfrm>
                <a:off x="2686" y="4073"/>
                <a:ext cx="40" cy="29"/>
              </a:xfrm>
              <a:custGeom>
                <a:avLst/>
                <a:gdLst>
                  <a:gd name="T0" fmla="*/ 11 w 54"/>
                  <a:gd name="T1" fmla="*/ 1101 h 32"/>
                  <a:gd name="T2" fmla="*/ 12 w 54"/>
                  <a:gd name="T3" fmla="*/ 898 h 32"/>
                  <a:gd name="T4" fmla="*/ 15 w 54"/>
                  <a:gd name="T5" fmla="*/ 705 h 32"/>
                  <a:gd name="T6" fmla="*/ 16 w 54"/>
                  <a:gd name="T7" fmla="*/ 520 h 32"/>
                  <a:gd name="T8" fmla="*/ 22 w 54"/>
                  <a:gd name="T9" fmla="*/ 434 h 32"/>
                  <a:gd name="T10" fmla="*/ 26 w 54"/>
                  <a:gd name="T11" fmla="*/ 408 h 32"/>
                  <a:gd name="T12" fmla="*/ 30 w 54"/>
                  <a:gd name="T13" fmla="*/ 363 h 32"/>
                  <a:gd name="T14" fmla="*/ 33 w 54"/>
                  <a:gd name="T15" fmla="*/ 363 h 32"/>
                  <a:gd name="T16" fmla="*/ 36 w 54"/>
                  <a:gd name="T17" fmla="*/ 341 h 32"/>
                  <a:gd name="T18" fmla="*/ 42 w 54"/>
                  <a:gd name="T19" fmla="*/ 363 h 32"/>
                  <a:gd name="T20" fmla="*/ 47 w 54"/>
                  <a:gd name="T21" fmla="*/ 385 h 32"/>
                  <a:gd name="T22" fmla="*/ 46 w 54"/>
                  <a:gd name="T23" fmla="*/ 363 h 32"/>
                  <a:gd name="T24" fmla="*/ 48 w 54"/>
                  <a:gd name="T25" fmla="*/ 5 h 32"/>
                  <a:gd name="T26" fmla="*/ 48 w 54"/>
                  <a:gd name="T27" fmla="*/ 5 h 32"/>
                  <a:gd name="T28" fmla="*/ 50 w 54"/>
                  <a:gd name="T29" fmla="*/ 460 h 32"/>
                  <a:gd name="T30" fmla="*/ 53 w 54"/>
                  <a:gd name="T31" fmla="*/ 434 h 32"/>
                  <a:gd name="T32" fmla="*/ 54 w 54"/>
                  <a:gd name="T33" fmla="*/ 320 h 32"/>
                  <a:gd name="T34" fmla="*/ 53 w 54"/>
                  <a:gd name="T35" fmla="*/ 4 h 32"/>
                  <a:gd name="T36" fmla="*/ 50 w 54"/>
                  <a:gd name="T37" fmla="*/ 2 h 32"/>
                  <a:gd name="T38" fmla="*/ 44 w 54"/>
                  <a:gd name="T39" fmla="*/ 1 h 32"/>
                  <a:gd name="T40" fmla="*/ 36 w 54"/>
                  <a:gd name="T41" fmla="*/ 0 h 32"/>
                  <a:gd name="T42" fmla="*/ 33 w 54"/>
                  <a:gd name="T43" fmla="*/ 0 h 32"/>
                  <a:gd name="T44" fmla="*/ 27 w 54"/>
                  <a:gd name="T45" fmla="*/ 1 h 32"/>
                  <a:gd name="T46" fmla="*/ 22 w 54"/>
                  <a:gd name="T47" fmla="*/ 3 h 32"/>
                  <a:gd name="T48" fmla="*/ 16 w 54"/>
                  <a:gd name="T49" fmla="*/ 5 h 32"/>
                  <a:gd name="T50" fmla="*/ 13 w 54"/>
                  <a:gd name="T51" fmla="*/ 363 h 32"/>
                  <a:gd name="T52" fmla="*/ 11 w 54"/>
                  <a:gd name="T53" fmla="*/ 460 h 32"/>
                  <a:gd name="T54" fmla="*/ 1 w 54"/>
                  <a:gd name="T55" fmla="*/ 705 h 32"/>
                  <a:gd name="T56" fmla="*/ 0 w 54"/>
                  <a:gd name="T57" fmla="*/ 954 h 32"/>
                  <a:gd name="T58" fmla="*/ 11 w 54"/>
                  <a:gd name="T59" fmla="*/ 1101 h 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4"/>
                  <a:gd name="T91" fmla="*/ 0 h 32"/>
                  <a:gd name="T92" fmla="*/ 54 w 54"/>
                  <a:gd name="T93" fmla="*/ 32 h 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4" h="32">
                    <a:moveTo>
                      <a:pt x="9" y="32"/>
                    </a:moveTo>
                    <a:lnTo>
                      <a:pt x="12" y="25"/>
                    </a:lnTo>
                    <a:lnTo>
                      <a:pt x="15" y="21"/>
                    </a:lnTo>
                    <a:lnTo>
                      <a:pt x="18" y="16"/>
                    </a:lnTo>
                    <a:lnTo>
                      <a:pt x="23" y="13"/>
                    </a:lnTo>
                    <a:lnTo>
                      <a:pt x="26" y="12"/>
                    </a:lnTo>
                    <a:lnTo>
                      <a:pt x="30" y="10"/>
                    </a:lnTo>
                    <a:lnTo>
                      <a:pt x="33" y="10"/>
                    </a:lnTo>
                    <a:lnTo>
                      <a:pt x="36" y="9"/>
                    </a:lnTo>
                    <a:lnTo>
                      <a:pt x="42" y="10"/>
                    </a:lnTo>
                    <a:lnTo>
                      <a:pt x="46" y="11"/>
                    </a:lnTo>
                    <a:lnTo>
                      <a:pt x="45" y="10"/>
                    </a:lnTo>
                    <a:lnTo>
                      <a:pt x="47" y="7"/>
                    </a:lnTo>
                    <a:lnTo>
                      <a:pt x="47" y="6"/>
                    </a:lnTo>
                    <a:lnTo>
                      <a:pt x="49" y="14"/>
                    </a:lnTo>
                    <a:lnTo>
                      <a:pt x="52" y="13"/>
                    </a:lnTo>
                    <a:lnTo>
                      <a:pt x="54" y="8"/>
                    </a:lnTo>
                    <a:lnTo>
                      <a:pt x="52" y="4"/>
                    </a:lnTo>
                    <a:lnTo>
                      <a:pt x="49" y="2"/>
                    </a:lnTo>
                    <a:lnTo>
                      <a:pt x="44" y="1"/>
                    </a:lnTo>
                    <a:lnTo>
                      <a:pt x="36" y="0"/>
                    </a:lnTo>
                    <a:lnTo>
                      <a:pt x="32" y="0"/>
                    </a:lnTo>
                    <a:lnTo>
                      <a:pt x="27" y="1"/>
                    </a:lnTo>
                    <a:lnTo>
                      <a:pt x="23" y="3"/>
                    </a:lnTo>
                    <a:lnTo>
                      <a:pt x="17" y="7"/>
                    </a:lnTo>
                    <a:lnTo>
                      <a:pt x="13" y="10"/>
                    </a:lnTo>
                    <a:lnTo>
                      <a:pt x="9" y="14"/>
                    </a:lnTo>
                    <a:lnTo>
                      <a:pt x="5" y="21"/>
                    </a:lnTo>
                    <a:lnTo>
                      <a:pt x="0" y="27"/>
                    </a:lnTo>
                    <a:lnTo>
                      <a:pt x="9" y="3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24" name="Freeform 496"/>
              <p:cNvSpPr>
                <a:spLocks noChangeArrowheads="1"/>
              </p:cNvSpPr>
              <p:nvPr/>
            </p:nvSpPr>
            <p:spPr bwMode="auto">
              <a:xfrm>
                <a:off x="2683" y="4100"/>
                <a:ext cx="38" cy="40"/>
              </a:xfrm>
              <a:custGeom>
                <a:avLst/>
                <a:gdLst>
                  <a:gd name="T0" fmla="*/ 40 w 52"/>
                  <a:gd name="T1" fmla="*/ 5200 h 41"/>
                  <a:gd name="T2" fmla="*/ 42 w 52"/>
                  <a:gd name="T3" fmla="*/ 5993 h 41"/>
                  <a:gd name="T4" fmla="*/ 42 w 52"/>
                  <a:gd name="T5" fmla="*/ 6424 h 41"/>
                  <a:gd name="T6" fmla="*/ 40 w 52"/>
                  <a:gd name="T7" fmla="*/ 6631 h 41"/>
                  <a:gd name="T8" fmla="*/ 37 w 52"/>
                  <a:gd name="T9" fmla="*/ 6631 h 41"/>
                  <a:gd name="T10" fmla="*/ 34 w 52"/>
                  <a:gd name="T11" fmla="*/ 6424 h 41"/>
                  <a:gd name="T12" fmla="*/ 29 w 52"/>
                  <a:gd name="T13" fmla="*/ 6192 h 41"/>
                  <a:gd name="T14" fmla="*/ 26 w 52"/>
                  <a:gd name="T15" fmla="*/ 5757 h 41"/>
                  <a:gd name="T16" fmla="*/ 19 w 52"/>
                  <a:gd name="T17" fmla="*/ 5373 h 41"/>
                  <a:gd name="T18" fmla="*/ 15 w 52"/>
                  <a:gd name="T19" fmla="*/ 4665 h 41"/>
                  <a:gd name="T20" fmla="*/ 13 w 52"/>
                  <a:gd name="T21" fmla="*/ 3915 h 41"/>
                  <a:gd name="T22" fmla="*/ 12 w 52"/>
                  <a:gd name="T23" fmla="*/ 3183 h 41"/>
                  <a:gd name="T24" fmla="*/ 11 w 52"/>
                  <a:gd name="T25" fmla="*/ 2573 h 41"/>
                  <a:gd name="T26" fmla="*/ 11 w 52"/>
                  <a:gd name="T27" fmla="*/ 1951 h 41"/>
                  <a:gd name="T28" fmla="*/ 12 w 52"/>
                  <a:gd name="T29" fmla="*/ 5 h 41"/>
                  <a:gd name="T30" fmla="*/ 1 w 52"/>
                  <a:gd name="T31" fmla="*/ 0 h 41"/>
                  <a:gd name="T32" fmla="*/ 0 w 52"/>
                  <a:gd name="T33" fmla="*/ 1688 h 41"/>
                  <a:gd name="T34" fmla="*/ 1 w 52"/>
                  <a:gd name="T35" fmla="*/ 2745 h 41"/>
                  <a:gd name="T36" fmla="*/ 1 w 52"/>
                  <a:gd name="T37" fmla="*/ 4210 h 41"/>
                  <a:gd name="T38" fmla="*/ 1 w 52"/>
                  <a:gd name="T39" fmla="*/ 5373 h 41"/>
                  <a:gd name="T40" fmla="*/ 12 w 52"/>
                  <a:gd name="T41" fmla="*/ 6192 h 41"/>
                  <a:gd name="T42" fmla="*/ 15 w 52"/>
                  <a:gd name="T43" fmla="*/ 6913 h 41"/>
                  <a:gd name="T44" fmla="*/ 21 w 52"/>
                  <a:gd name="T45" fmla="*/ 7696 h 41"/>
                  <a:gd name="T46" fmla="*/ 27 w 52"/>
                  <a:gd name="T47" fmla="*/ 8194 h 41"/>
                  <a:gd name="T48" fmla="*/ 33 w 52"/>
                  <a:gd name="T49" fmla="*/ 8263 h 41"/>
                  <a:gd name="T50" fmla="*/ 37 w 52"/>
                  <a:gd name="T51" fmla="*/ 8536 h 41"/>
                  <a:gd name="T52" fmla="*/ 42 w 52"/>
                  <a:gd name="T53" fmla="*/ 8536 h 41"/>
                  <a:gd name="T54" fmla="*/ 48 w 52"/>
                  <a:gd name="T55" fmla="*/ 8263 h 41"/>
                  <a:gd name="T56" fmla="*/ 50 w 52"/>
                  <a:gd name="T57" fmla="*/ 7615 h 41"/>
                  <a:gd name="T58" fmla="*/ 51 w 52"/>
                  <a:gd name="T59" fmla="*/ 6192 h 41"/>
                  <a:gd name="T60" fmla="*/ 50 w 52"/>
                  <a:gd name="T61" fmla="*/ 5200 h 41"/>
                  <a:gd name="T62" fmla="*/ 48 w 52"/>
                  <a:gd name="T63" fmla="*/ 3915 h 41"/>
                  <a:gd name="T64" fmla="*/ 40 w 52"/>
                  <a:gd name="T65" fmla="*/ 5200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41"/>
                  <a:gd name="T101" fmla="*/ 52 w 52"/>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41">
                    <a:moveTo>
                      <a:pt x="40" y="25"/>
                    </a:moveTo>
                    <a:lnTo>
                      <a:pt x="42" y="29"/>
                    </a:lnTo>
                    <a:lnTo>
                      <a:pt x="42" y="31"/>
                    </a:lnTo>
                    <a:lnTo>
                      <a:pt x="40" y="32"/>
                    </a:lnTo>
                    <a:lnTo>
                      <a:pt x="37" y="32"/>
                    </a:lnTo>
                    <a:lnTo>
                      <a:pt x="34" y="31"/>
                    </a:lnTo>
                    <a:lnTo>
                      <a:pt x="29" y="30"/>
                    </a:lnTo>
                    <a:lnTo>
                      <a:pt x="25" y="28"/>
                    </a:lnTo>
                    <a:lnTo>
                      <a:pt x="20" y="26"/>
                    </a:lnTo>
                    <a:lnTo>
                      <a:pt x="16" y="22"/>
                    </a:lnTo>
                    <a:lnTo>
                      <a:pt x="13" y="19"/>
                    </a:lnTo>
                    <a:lnTo>
                      <a:pt x="11" y="16"/>
                    </a:lnTo>
                    <a:lnTo>
                      <a:pt x="10" y="13"/>
                    </a:lnTo>
                    <a:lnTo>
                      <a:pt x="10" y="9"/>
                    </a:lnTo>
                    <a:lnTo>
                      <a:pt x="11" y="5"/>
                    </a:lnTo>
                    <a:lnTo>
                      <a:pt x="2" y="0"/>
                    </a:lnTo>
                    <a:lnTo>
                      <a:pt x="0" y="7"/>
                    </a:lnTo>
                    <a:lnTo>
                      <a:pt x="1" y="14"/>
                    </a:lnTo>
                    <a:lnTo>
                      <a:pt x="3" y="20"/>
                    </a:lnTo>
                    <a:lnTo>
                      <a:pt x="7" y="26"/>
                    </a:lnTo>
                    <a:lnTo>
                      <a:pt x="11" y="30"/>
                    </a:lnTo>
                    <a:lnTo>
                      <a:pt x="15" y="33"/>
                    </a:lnTo>
                    <a:lnTo>
                      <a:pt x="21" y="37"/>
                    </a:lnTo>
                    <a:lnTo>
                      <a:pt x="27" y="39"/>
                    </a:lnTo>
                    <a:lnTo>
                      <a:pt x="32" y="40"/>
                    </a:lnTo>
                    <a:lnTo>
                      <a:pt x="37" y="41"/>
                    </a:lnTo>
                    <a:lnTo>
                      <a:pt x="42" y="41"/>
                    </a:lnTo>
                    <a:lnTo>
                      <a:pt x="47" y="40"/>
                    </a:lnTo>
                    <a:lnTo>
                      <a:pt x="50" y="36"/>
                    </a:lnTo>
                    <a:lnTo>
                      <a:pt x="52" y="30"/>
                    </a:lnTo>
                    <a:lnTo>
                      <a:pt x="50" y="25"/>
                    </a:lnTo>
                    <a:lnTo>
                      <a:pt x="47" y="19"/>
                    </a:lnTo>
                    <a:lnTo>
                      <a:pt x="40" y="2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25" name="Freeform 497"/>
              <p:cNvSpPr>
                <a:spLocks noChangeArrowheads="1"/>
              </p:cNvSpPr>
              <p:nvPr/>
            </p:nvSpPr>
            <p:spPr bwMode="auto">
              <a:xfrm>
                <a:off x="2706" y="4078"/>
                <a:ext cx="13" cy="46"/>
              </a:xfrm>
              <a:custGeom>
                <a:avLst/>
                <a:gdLst>
                  <a:gd name="T0" fmla="*/ 76 w 18"/>
                  <a:gd name="T1" fmla="*/ 0 h 46"/>
                  <a:gd name="T2" fmla="*/ 61 w 18"/>
                  <a:gd name="T3" fmla="*/ 2 h 46"/>
                  <a:gd name="T4" fmla="*/ 1 w 18"/>
                  <a:gd name="T5" fmla="*/ 100 h 46"/>
                  <a:gd name="T6" fmla="*/ 1 w 18"/>
                  <a:gd name="T7" fmla="*/ 5144 h 46"/>
                  <a:gd name="T8" fmla="*/ 1 w 18"/>
                  <a:gd name="T9" fmla="*/ 8434 h 46"/>
                  <a:gd name="T10" fmla="*/ 0 w 18"/>
                  <a:gd name="T11" fmla="*/ 12587 h 46"/>
                  <a:gd name="T12" fmla="*/ 1 w 18"/>
                  <a:gd name="T13" fmla="*/ 16412 h 46"/>
                  <a:gd name="T14" fmla="*/ 1 w 18"/>
                  <a:gd name="T15" fmla="*/ 20750 h 46"/>
                  <a:gd name="T16" fmla="*/ 1 w 18"/>
                  <a:gd name="T17" fmla="*/ 24909 h 46"/>
                  <a:gd name="T18" fmla="*/ 69 w 18"/>
                  <a:gd name="T19" fmla="*/ 21166 h 46"/>
                  <a:gd name="T20" fmla="*/ 59 w 18"/>
                  <a:gd name="T21" fmla="*/ 19065 h 46"/>
                  <a:gd name="T22" fmla="*/ 52 w 18"/>
                  <a:gd name="T23" fmla="*/ 16135 h 46"/>
                  <a:gd name="T24" fmla="*/ 1 w 18"/>
                  <a:gd name="T25" fmla="*/ 12800 h 46"/>
                  <a:gd name="T26" fmla="*/ 52 w 18"/>
                  <a:gd name="T27" fmla="*/ 9933 h 46"/>
                  <a:gd name="T28" fmla="*/ 61 w 18"/>
                  <a:gd name="T29" fmla="*/ 7772 h 46"/>
                  <a:gd name="T30" fmla="*/ 69 w 18"/>
                  <a:gd name="T31" fmla="*/ 6049 h 46"/>
                  <a:gd name="T32" fmla="*/ 76 w 18"/>
                  <a:gd name="T33" fmla="*/ 4732 h 46"/>
                  <a:gd name="T34" fmla="*/ 85 w 18"/>
                  <a:gd name="T35" fmla="*/ 4360 h 46"/>
                  <a:gd name="T36" fmla="*/ 76 w 18"/>
                  <a:gd name="T37" fmla="*/ 0 h 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46"/>
                  <a:gd name="T59" fmla="*/ 18 w 18"/>
                  <a:gd name="T60" fmla="*/ 46 h 4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46">
                    <a:moveTo>
                      <a:pt x="16" y="0"/>
                    </a:moveTo>
                    <a:lnTo>
                      <a:pt x="12" y="2"/>
                    </a:lnTo>
                    <a:lnTo>
                      <a:pt x="7" y="5"/>
                    </a:lnTo>
                    <a:lnTo>
                      <a:pt x="3" y="10"/>
                    </a:lnTo>
                    <a:lnTo>
                      <a:pt x="1" y="16"/>
                    </a:lnTo>
                    <a:lnTo>
                      <a:pt x="0" y="23"/>
                    </a:lnTo>
                    <a:lnTo>
                      <a:pt x="1" y="30"/>
                    </a:lnTo>
                    <a:lnTo>
                      <a:pt x="3" y="38"/>
                    </a:lnTo>
                    <a:lnTo>
                      <a:pt x="7" y="46"/>
                    </a:lnTo>
                    <a:lnTo>
                      <a:pt x="14" y="40"/>
                    </a:lnTo>
                    <a:lnTo>
                      <a:pt x="11" y="35"/>
                    </a:lnTo>
                    <a:lnTo>
                      <a:pt x="9" y="29"/>
                    </a:lnTo>
                    <a:lnTo>
                      <a:pt x="8" y="24"/>
                    </a:lnTo>
                    <a:lnTo>
                      <a:pt x="9" y="18"/>
                    </a:lnTo>
                    <a:lnTo>
                      <a:pt x="12" y="15"/>
                    </a:lnTo>
                    <a:lnTo>
                      <a:pt x="14" y="12"/>
                    </a:lnTo>
                    <a:lnTo>
                      <a:pt x="16" y="9"/>
                    </a:lnTo>
                    <a:lnTo>
                      <a:pt x="18" y="8"/>
                    </a:lnTo>
                    <a:lnTo>
                      <a:pt x="16"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26" name="Freeform 498"/>
              <p:cNvSpPr>
                <a:spLocks noChangeArrowheads="1"/>
              </p:cNvSpPr>
              <p:nvPr/>
            </p:nvSpPr>
            <p:spPr bwMode="auto">
              <a:xfrm>
                <a:off x="3075" y="4092"/>
                <a:ext cx="62" cy="57"/>
              </a:xfrm>
              <a:custGeom>
                <a:avLst/>
                <a:gdLst>
                  <a:gd name="T0" fmla="*/ 64 w 75"/>
                  <a:gd name="T1" fmla="*/ 1 h 68"/>
                  <a:gd name="T2" fmla="*/ 47 w 75"/>
                  <a:gd name="T3" fmla="*/ 0 h 68"/>
                  <a:gd name="T4" fmla="*/ 39 w 75"/>
                  <a:gd name="T5" fmla="*/ 0 h 68"/>
                  <a:gd name="T6" fmla="*/ 2 w 75"/>
                  <a:gd name="T7" fmla="*/ 1 h 68"/>
                  <a:gd name="T8" fmla="*/ 2 w 75"/>
                  <a:gd name="T9" fmla="*/ 2 h 68"/>
                  <a:gd name="T10" fmla="*/ 1 w 75"/>
                  <a:gd name="T11" fmla="*/ 3 h 68"/>
                  <a:gd name="T12" fmla="*/ 0 w 75"/>
                  <a:gd name="T13" fmla="*/ 106 h 68"/>
                  <a:gd name="T14" fmla="*/ 1 w 75"/>
                  <a:gd name="T15" fmla="*/ 148 h 68"/>
                  <a:gd name="T16" fmla="*/ 2 w 75"/>
                  <a:gd name="T17" fmla="*/ 245 h 68"/>
                  <a:gd name="T18" fmla="*/ 2 w 75"/>
                  <a:gd name="T19" fmla="*/ 272 h 68"/>
                  <a:gd name="T20" fmla="*/ 2 w 75"/>
                  <a:gd name="T21" fmla="*/ 315 h 68"/>
                  <a:gd name="T22" fmla="*/ 2 w 75"/>
                  <a:gd name="T23" fmla="*/ 373 h 68"/>
                  <a:gd name="T24" fmla="*/ 2 w 75"/>
                  <a:gd name="T25" fmla="*/ 430 h 68"/>
                  <a:gd name="T26" fmla="*/ 2 w 75"/>
                  <a:gd name="T27" fmla="*/ 480 h 68"/>
                  <a:gd name="T28" fmla="*/ 2 w 75"/>
                  <a:gd name="T29" fmla="*/ 554 h 68"/>
                  <a:gd name="T30" fmla="*/ 2 w 75"/>
                  <a:gd name="T31" fmla="*/ 593 h 68"/>
                  <a:gd name="T32" fmla="*/ 2 w 75"/>
                  <a:gd name="T33" fmla="*/ 658 h 68"/>
                  <a:gd name="T34" fmla="*/ 42 w 75"/>
                  <a:gd name="T35" fmla="*/ 707 h 68"/>
                  <a:gd name="T36" fmla="*/ 64 w 75"/>
                  <a:gd name="T37" fmla="*/ 749 h 68"/>
                  <a:gd name="T38" fmla="*/ 88 w 75"/>
                  <a:gd name="T39" fmla="*/ 778 h 68"/>
                  <a:gd name="T40" fmla="*/ 107 w 75"/>
                  <a:gd name="T41" fmla="*/ 778 h 68"/>
                  <a:gd name="T42" fmla="*/ 126 w 75"/>
                  <a:gd name="T43" fmla="*/ 778 h 68"/>
                  <a:gd name="T44" fmla="*/ 147 w 75"/>
                  <a:gd name="T45" fmla="*/ 759 h 68"/>
                  <a:gd name="T46" fmla="*/ 164 w 75"/>
                  <a:gd name="T47" fmla="*/ 736 h 68"/>
                  <a:gd name="T48" fmla="*/ 180 w 75"/>
                  <a:gd name="T49" fmla="*/ 686 h 68"/>
                  <a:gd name="T50" fmla="*/ 200 w 75"/>
                  <a:gd name="T51" fmla="*/ 658 h 68"/>
                  <a:gd name="T52" fmla="*/ 210 w 75"/>
                  <a:gd name="T53" fmla="*/ 628 h 68"/>
                  <a:gd name="T54" fmla="*/ 212 w 75"/>
                  <a:gd name="T55" fmla="*/ 586 h 68"/>
                  <a:gd name="T56" fmla="*/ 222 w 75"/>
                  <a:gd name="T57" fmla="*/ 554 h 68"/>
                  <a:gd name="T58" fmla="*/ 222 w 75"/>
                  <a:gd name="T59" fmla="*/ 515 h 68"/>
                  <a:gd name="T60" fmla="*/ 222 w 75"/>
                  <a:gd name="T61" fmla="*/ 480 h 68"/>
                  <a:gd name="T62" fmla="*/ 221 w 75"/>
                  <a:gd name="T63" fmla="*/ 446 h 68"/>
                  <a:gd name="T64" fmla="*/ 211 w 75"/>
                  <a:gd name="T65" fmla="*/ 418 h 68"/>
                  <a:gd name="T66" fmla="*/ 192 w 75"/>
                  <a:gd name="T67" fmla="*/ 401 h 68"/>
                  <a:gd name="T68" fmla="*/ 179 w 75"/>
                  <a:gd name="T69" fmla="*/ 346 h 68"/>
                  <a:gd name="T70" fmla="*/ 155 w 75"/>
                  <a:gd name="T71" fmla="*/ 282 h 68"/>
                  <a:gd name="T72" fmla="*/ 139 w 75"/>
                  <a:gd name="T73" fmla="*/ 228 h 68"/>
                  <a:gd name="T74" fmla="*/ 112 w 75"/>
                  <a:gd name="T75" fmla="*/ 139 h 68"/>
                  <a:gd name="T76" fmla="*/ 97 w 75"/>
                  <a:gd name="T77" fmla="*/ 91 h 68"/>
                  <a:gd name="T78" fmla="*/ 79 w 75"/>
                  <a:gd name="T79" fmla="*/ 3 h 68"/>
                  <a:gd name="T80" fmla="*/ 64 w 75"/>
                  <a:gd name="T81" fmla="*/ 1 h 6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5"/>
                  <a:gd name="T124" fmla="*/ 0 h 68"/>
                  <a:gd name="T125" fmla="*/ 75 w 75"/>
                  <a:gd name="T126" fmla="*/ 68 h 6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5" h="68">
                    <a:moveTo>
                      <a:pt x="23" y="1"/>
                    </a:moveTo>
                    <a:lnTo>
                      <a:pt x="17" y="0"/>
                    </a:lnTo>
                    <a:lnTo>
                      <a:pt x="13" y="0"/>
                    </a:lnTo>
                    <a:lnTo>
                      <a:pt x="8" y="1"/>
                    </a:lnTo>
                    <a:lnTo>
                      <a:pt x="5" y="2"/>
                    </a:lnTo>
                    <a:lnTo>
                      <a:pt x="1" y="5"/>
                    </a:lnTo>
                    <a:lnTo>
                      <a:pt x="0" y="9"/>
                    </a:lnTo>
                    <a:lnTo>
                      <a:pt x="1" y="14"/>
                    </a:lnTo>
                    <a:lnTo>
                      <a:pt x="6" y="21"/>
                    </a:lnTo>
                    <a:lnTo>
                      <a:pt x="8" y="24"/>
                    </a:lnTo>
                    <a:lnTo>
                      <a:pt x="8" y="28"/>
                    </a:lnTo>
                    <a:lnTo>
                      <a:pt x="7" y="33"/>
                    </a:lnTo>
                    <a:lnTo>
                      <a:pt x="5" y="38"/>
                    </a:lnTo>
                    <a:lnTo>
                      <a:pt x="4" y="43"/>
                    </a:lnTo>
                    <a:lnTo>
                      <a:pt x="4" y="48"/>
                    </a:lnTo>
                    <a:lnTo>
                      <a:pt x="6" y="52"/>
                    </a:lnTo>
                    <a:lnTo>
                      <a:pt x="9" y="58"/>
                    </a:lnTo>
                    <a:lnTo>
                      <a:pt x="15" y="62"/>
                    </a:lnTo>
                    <a:lnTo>
                      <a:pt x="23" y="66"/>
                    </a:lnTo>
                    <a:lnTo>
                      <a:pt x="29" y="68"/>
                    </a:lnTo>
                    <a:lnTo>
                      <a:pt x="36" y="68"/>
                    </a:lnTo>
                    <a:lnTo>
                      <a:pt x="43" y="68"/>
                    </a:lnTo>
                    <a:lnTo>
                      <a:pt x="49" y="67"/>
                    </a:lnTo>
                    <a:lnTo>
                      <a:pt x="55" y="65"/>
                    </a:lnTo>
                    <a:lnTo>
                      <a:pt x="61" y="61"/>
                    </a:lnTo>
                    <a:lnTo>
                      <a:pt x="66" y="58"/>
                    </a:lnTo>
                    <a:lnTo>
                      <a:pt x="69" y="55"/>
                    </a:lnTo>
                    <a:lnTo>
                      <a:pt x="72" y="51"/>
                    </a:lnTo>
                    <a:lnTo>
                      <a:pt x="74" y="48"/>
                    </a:lnTo>
                    <a:lnTo>
                      <a:pt x="75" y="45"/>
                    </a:lnTo>
                    <a:lnTo>
                      <a:pt x="75" y="42"/>
                    </a:lnTo>
                    <a:lnTo>
                      <a:pt x="73" y="39"/>
                    </a:lnTo>
                    <a:lnTo>
                      <a:pt x="70" y="37"/>
                    </a:lnTo>
                    <a:lnTo>
                      <a:pt x="65" y="35"/>
                    </a:lnTo>
                    <a:lnTo>
                      <a:pt x="60" y="31"/>
                    </a:lnTo>
                    <a:lnTo>
                      <a:pt x="52" y="25"/>
                    </a:lnTo>
                    <a:lnTo>
                      <a:pt x="46" y="20"/>
                    </a:lnTo>
                    <a:lnTo>
                      <a:pt x="38" y="13"/>
                    </a:lnTo>
                    <a:lnTo>
                      <a:pt x="32" y="7"/>
                    </a:lnTo>
                    <a:lnTo>
                      <a:pt x="27" y="3"/>
                    </a:lnTo>
                    <a:lnTo>
                      <a:pt x="23" y="1"/>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27" name="Freeform 499"/>
              <p:cNvSpPr>
                <a:spLocks noChangeArrowheads="1"/>
              </p:cNvSpPr>
              <p:nvPr/>
            </p:nvSpPr>
            <p:spPr bwMode="auto">
              <a:xfrm>
                <a:off x="3071" y="4087"/>
                <a:ext cx="24" cy="25"/>
              </a:xfrm>
              <a:custGeom>
                <a:avLst/>
                <a:gdLst>
                  <a:gd name="T0" fmla="*/ 530 w 28"/>
                  <a:gd name="T1" fmla="*/ 3046 h 28"/>
                  <a:gd name="T2" fmla="*/ 430 w 28"/>
                  <a:gd name="T3" fmla="*/ 2244 h 28"/>
                  <a:gd name="T4" fmla="*/ 403 w 28"/>
                  <a:gd name="T5" fmla="*/ 1827 h 28"/>
                  <a:gd name="T6" fmla="*/ 430 w 28"/>
                  <a:gd name="T7" fmla="*/ 1588 h 28"/>
                  <a:gd name="T8" fmla="*/ 461 w 28"/>
                  <a:gd name="T9" fmla="*/ 1492 h 28"/>
                  <a:gd name="T10" fmla="*/ 530 w 28"/>
                  <a:gd name="T11" fmla="*/ 1395 h 28"/>
                  <a:gd name="T12" fmla="*/ 698 w 28"/>
                  <a:gd name="T13" fmla="*/ 1294 h 28"/>
                  <a:gd name="T14" fmla="*/ 920 w 28"/>
                  <a:gd name="T15" fmla="*/ 1294 h 28"/>
                  <a:gd name="T16" fmla="*/ 1016 w 28"/>
                  <a:gd name="T17" fmla="*/ 1395 h 28"/>
                  <a:gd name="T18" fmla="*/ 1166 w 28"/>
                  <a:gd name="T19" fmla="*/ 1 h 28"/>
                  <a:gd name="T20" fmla="*/ 948 w 28"/>
                  <a:gd name="T21" fmla="*/ 0 h 28"/>
                  <a:gd name="T22" fmla="*/ 698 w 28"/>
                  <a:gd name="T23" fmla="*/ 0 h 28"/>
                  <a:gd name="T24" fmla="*/ 461 w 28"/>
                  <a:gd name="T25" fmla="*/ 1 h 28"/>
                  <a:gd name="T26" fmla="*/ 3 w 28"/>
                  <a:gd name="T27" fmla="*/ 4 h 28"/>
                  <a:gd name="T28" fmla="*/ 2 w 28"/>
                  <a:gd name="T29" fmla="*/ 1216 h 28"/>
                  <a:gd name="T30" fmla="*/ 0 w 28"/>
                  <a:gd name="T31" fmla="*/ 1946 h 28"/>
                  <a:gd name="T32" fmla="*/ 2 w 28"/>
                  <a:gd name="T33" fmla="*/ 2966 h 28"/>
                  <a:gd name="T34" fmla="*/ 3 w 28"/>
                  <a:gd name="T35" fmla="*/ 3744 h 28"/>
                  <a:gd name="T36" fmla="*/ 530 w 28"/>
                  <a:gd name="T37" fmla="*/ 3046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28"/>
                  <a:gd name="T59" fmla="*/ 28 w 28"/>
                  <a:gd name="T60" fmla="*/ 28 h 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28">
                    <a:moveTo>
                      <a:pt x="13" y="22"/>
                    </a:moveTo>
                    <a:lnTo>
                      <a:pt x="10" y="17"/>
                    </a:lnTo>
                    <a:lnTo>
                      <a:pt x="9" y="14"/>
                    </a:lnTo>
                    <a:lnTo>
                      <a:pt x="10" y="12"/>
                    </a:lnTo>
                    <a:lnTo>
                      <a:pt x="11" y="11"/>
                    </a:lnTo>
                    <a:lnTo>
                      <a:pt x="13" y="10"/>
                    </a:lnTo>
                    <a:lnTo>
                      <a:pt x="17" y="9"/>
                    </a:lnTo>
                    <a:lnTo>
                      <a:pt x="21" y="9"/>
                    </a:lnTo>
                    <a:lnTo>
                      <a:pt x="24" y="10"/>
                    </a:lnTo>
                    <a:lnTo>
                      <a:pt x="28" y="1"/>
                    </a:lnTo>
                    <a:lnTo>
                      <a:pt x="22" y="0"/>
                    </a:lnTo>
                    <a:lnTo>
                      <a:pt x="17" y="0"/>
                    </a:lnTo>
                    <a:lnTo>
                      <a:pt x="11" y="1"/>
                    </a:lnTo>
                    <a:lnTo>
                      <a:pt x="5" y="4"/>
                    </a:lnTo>
                    <a:lnTo>
                      <a:pt x="2" y="8"/>
                    </a:lnTo>
                    <a:lnTo>
                      <a:pt x="0" y="15"/>
                    </a:lnTo>
                    <a:lnTo>
                      <a:pt x="2" y="21"/>
                    </a:lnTo>
                    <a:lnTo>
                      <a:pt x="6" y="28"/>
                    </a:lnTo>
                    <a:lnTo>
                      <a:pt x="13" y="2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28" name="Freeform 500"/>
              <p:cNvSpPr>
                <a:spLocks noChangeArrowheads="1"/>
              </p:cNvSpPr>
              <p:nvPr/>
            </p:nvSpPr>
            <p:spPr bwMode="auto">
              <a:xfrm>
                <a:off x="3074" y="4112"/>
                <a:ext cx="8" cy="43"/>
              </a:xfrm>
              <a:custGeom>
                <a:avLst/>
                <a:gdLst>
                  <a:gd name="T0" fmla="*/ 95 w 13"/>
                  <a:gd name="T1" fmla="*/ 5623 h 44"/>
                  <a:gd name="T2" fmla="*/ 76 w 13"/>
                  <a:gd name="T3" fmla="*/ 4781 h 44"/>
                  <a:gd name="T4" fmla="*/ 70 w 13"/>
                  <a:gd name="T5" fmla="*/ 4330 h 44"/>
                  <a:gd name="T6" fmla="*/ 70 w 13"/>
                  <a:gd name="T7" fmla="*/ 3916 h 44"/>
                  <a:gd name="T8" fmla="*/ 76 w 13"/>
                  <a:gd name="T9" fmla="*/ 3336 h 44"/>
                  <a:gd name="T10" fmla="*/ 88 w 13"/>
                  <a:gd name="T11" fmla="*/ 2383 h 44"/>
                  <a:gd name="T12" fmla="*/ 95 w 13"/>
                  <a:gd name="T13" fmla="*/ 1593 h 44"/>
                  <a:gd name="T14" fmla="*/ 95 w 13"/>
                  <a:gd name="T15" fmla="*/ 64 h 44"/>
                  <a:gd name="T16" fmla="*/ 76 w 13"/>
                  <a:gd name="T17" fmla="*/ 0 h 44"/>
                  <a:gd name="T18" fmla="*/ 1 w 13"/>
                  <a:gd name="T19" fmla="*/ 64 h 44"/>
                  <a:gd name="T20" fmla="*/ 1 w 13"/>
                  <a:gd name="T21" fmla="*/ 1297 h 44"/>
                  <a:gd name="T22" fmla="*/ 1 w 13"/>
                  <a:gd name="T23" fmla="*/ 1504 h 44"/>
                  <a:gd name="T24" fmla="*/ 1 w 13"/>
                  <a:gd name="T25" fmla="*/ 2080 h 44"/>
                  <a:gd name="T26" fmla="*/ 1 w 13"/>
                  <a:gd name="T27" fmla="*/ 2920 h 44"/>
                  <a:gd name="T28" fmla="*/ 0 w 13"/>
                  <a:gd name="T29" fmla="*/ 3793 h 44"/>
                  <a:gd name="T30" fmla="*/ 0 w 13"/>
                  <a:gd name="T31" fmla="*/ 4468 h 44"/>
                  <a:gd name="T32" fmla="*/ 1 w 13"/>
                  <a:gd name="T33" fmla="*/ 5623 h 44"/>
                  <a:gd name="T34" fmla="*/ 60 w 13"/>
                  <a:gd name="T35" fmla="*/ 6413 h 44"/>
                  <a:gd name="T36" fmla="*/ 95 w 13"/>
                  <a:gd name="T37" fmla="*/ 5623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
                  <a:gd name="T58" fmla="*/ 0 h 44"/>
                  <a:gd name="T59" fmla="*/ 13 w 13"/>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 h="44">
                    <a:moveTo>
                      <a:pt x="13" y="38"/>
                    </a:moveTo>
                    <a:lnTo>
                      <a:pt x="10" y="33"/>
                    </a:lnTo>
                    <a:lnTo>
                      <a:pt x="9" y="30"/>
                    </a:lnTo>
                    <a:lnTo>
                      <a:pt x="9" y="27"/>
                    </a:lnTo>
                    <a:lnTo>
                      <a:pt x="10" y="22"/>
                    </a:lnTo>
                    <a:lnTo>
                      <a:pt x="12" y="17"/>
                    </a:lnTo>
                    <a:lnTo>
                      <a:pt x="13" y="11"/>
                    </a:lnTo>
                    <a:lnTo>
                      <a:pt x="13" y="6"/>
                    </a:lnTo>
                    <a:lnTo>
                      <a:pt x="10" y="0"/>
                    </a:lnTo>
                    <a:lnTo>
                      <a:pt x="3" y="6"/>
                    </a:lnTo>
                    <a:lnTo>
                      <a:pt x="5" y="8"/>
                    </a:lnTo>
                    <a:lnTo>
                      <a:pt x="5" y="10"/>
                    </a:lnTo>
                    <a:lnTo>
                      <a:pt x="3" y="15"/>
                    </a:lnTo>
                    <a:lnTo>
                      <a:pt x="1" y="20"/>
                    </a:lnTo>
                    <a:lnTo>
                      <a:pt x="0" y="26"/>
                    </a:lnTo>
                    <a:lnTo>
                      <a:pt x="0" y="31"/>
                    </a:lnTo>
                    <a:lnTo>
                      <a:pt x="2" y="38"/>
                    </a:lnTo>
                    <a:lnTo>
                      <a:pt x="7" y="44"/>
                    </a:lnTo>
                    <a:lnTo>
                      <a:pt x="13" y="3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29" name="Freeform 501"/>
              <p:cNvSpPr>
                <a:spLocks noChangeArrowheads="1"/>
              </p:cNvSpPr>
              <p:nvPr/>
            </p:nvSpPr>
            <p:spPr bwMode="auto">
              <a:xfrm>
                <a:off x="3082" y="4128"/>
                <a:ext cx="61" cy="39"/>
              </a:xfrm>
              <a:custGeom>
                <a:avLst/>
                <a:gdLst>
                  <a:gd name="T0" fmla="*/ 189 w 74"/>
                  <a:gd name="T1" fmla="*/ 2211 h 40"/>
                  <a:gd name="T2" fmla="*/ 194 w 74"/>
                  <a:gd name="T3" fmla="*/ 2399 h 40"/>
                  <a:gd name="T4" fmla="*/ 199 w 74"/>
                  <a:gd name="T5" fmla="*/ 2567 h 40"/>
                  <a:gd name="T6" fmla="*/ 194 w 74"/>
                  <a:gd name="T7" fmla="*/ 2985 h 40"/>
                  <a:gd name="T8" fmla="*/ 189 w 74"/>
                  <a:gd name="T9" fmla="*/ 3436 h 40"/>
                  <a:gd name="T10" fmla="*/ 184 w 74"/>
                  <a:gd name="T11" fmla="*/ 4298 h 40"/>
                  <a:gd name="T12" fmla="*/ 170 w 74"/>
                  <a:gd name="T13" fmla="*/ 5296 h 40"/>
                  <a:gd name="T14" fmla="*/ 161 w 74"/>
                  <a:gd name="T15" fmla="*/ 5759 h 40"/>
                  <a:gd name="T16" fmla="*/ 145 w 74"/>
                  <a:gd name="T17" fmla="*/ 6199 h 40"/>
                  <a:gd name="T18" fmla="*/ 124 w 74"/>
                  <a:gd name="T19" fmla="*/ 6664 h 40"/>
                  <a:gd name="T20" fmla="*/ 106 w 74"/>
                  <a:gd name="T21" fmla="*/ 7075 h 40"/>
                  <a:gd name="T22" fmla="*/ 91 w 74"/>
                  <a:gd name="T23" fmla="*/ 7075 h 40"/>
                  <a:gd name="T24" fmla="*/ 69 w 74"/>
                  <a:gd name="T25" fmla="*/ 7075 h 40"/>
                  <a:gd name="T26" fmla="*/ 51 w 74"/>
                  <a:gd name="T27" fmla="*/ 6594 h 40"/>
                  <a:gd name="T28" fmla="*/ 35 w 74"/>
                  <a:gd name="T29" fmla="*/ 6123 h 40"/>
                  <a:gd name="T30" fmla="*/ 2 w 74"/>
                  <a:gd name="T31" fmla="*/ 5296 h 40"/>
                  <a:gd name="T32" fmla="*/ 0 w 74"/>
                  <a:gd name="T33" fmla="*/ 6594 h 40"/>
                  <a:gd name="T34" fmla="*/ 2 w 74"/>
                  <a:gd name="T35" fmla="*/ 8184 h 40"/>
                  <a:gd name="T36" fmla="*/ 40 w 74"/>
                  <a:gd name="T37" fmla="*/ 8806 h 40"/>
                  <a:gd name="T38" fmla="*/ 63 w 74"/>
                  <a:gd name="T39" fmla="*/ 9040 h 40"/>
                  <a:gd name="T40" fmla="*/ 91 w 74"/>
                  <a:gd name="T41" fmla="*/ 9477 h 40"/>
                  <a:gd name="T42" fmla="*/ 111 w 74"/>
                  <a:gd name="T43" fmla="*/ 9040 h 40"/>
                  <a:gd name="T44" fmla="*/ 130 w 74"/>
                  <a:gd name="T45" fmla="*/ 8913 h 40"/>
                  <a:gd name="T46" fmla="*/ 153 w 74"/>
                  <a:gd name="T47" fmla="*/ 8406 h 40"/>
                  <a:gd name="T48" fmla="*/ 170 w 74"/>
                  <a:gd name="T49" fmla="*/ 7704 h 40"/>
                  <a:gd name="T50" fmla="*/ 189 w 74"/>
                  <a:gd name="T51" fmla="*/ 6664 h 40"/>
                  <a:gd name="T52" fmla="*/ 199 w 74"/>
                  <a:gd name="T53" fmla="*/ 5759 h 40"/>
                  <a:gd name="T54" fmla="*/ 215 w 74"/>
                  <a:gd name="T55" fmla="*/ 5000 h 40"/>
                  <a:gd name="T56" fmla="*/ 220 w 74"/>
                  <a:gd name="T57" fmla="*/ 3685 h 40"/>
                  <a:gd name="T58" fmla="*/ 220 w 74"/>
                  <a:gd name="T59" fmla="*/ 2768 h 40"/>
                  <a:gd name="T60" fmla="*/ 220 w 74"/>
                  <a:gd name="T61" fmla="*/ 78 h 40"/>
                  <a:gd name="T62" fmla="*/ 209 w 74"/>
                  <a:gd name="T63" fmla="*/ 2 h 40"/>
                  <a:gd name="T64" fmla="*/ 199 w 74"/>
                  <a:gd name="T65" fmla="*/ 0 h 40"/>
                  <a:gd name="T66" fmla="*/ 189 w 74"/>
                  <a:gd name="T67" fmla="*/ 2211 h 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4"/>
                  <a:gd name="T103" fmla="*/ 0 h 40"/>
                  <a:gd name="T104" fmla="*/ 74 w 74"/>
                  <a:gd name="T105" fmla="*/ 40 h 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4" h="40">
                    <a:moveTo>
                      <a:pt x="63" y="9"/>
                    </a:moveTo>
                    <a:lnTo>
                      <a:pt x="64" y="10"/>
                    </a:lnTo>
                    <a:lnTo>
                      <a:pt x="65" y="11"/>
                    </a:lnTo>
                    <a:lnTo>
                      <a:pt x="64" y="13"/>
                    </a:lnTo>
                    <a:lnTo>
                      <a:pt x="63" y="15"/>
                    </a:lnTo>
                    <a:lnTo>
                      <a:pt x="61" y="18"/>
                    </a:lnTo>
                    <a:lnTo>
                      <a:pt x="57" y="22"/>
                    </a:lnTo>
                    <a:lnTo>
                      <a:pt x="53" y="25"/>
                    </a:lnTo>
                    <a:lnTo>
                      <a:pt x="47" y="27"/>
                    </a:lnTo>
                    <a:lnTo>
                      <a:pt x="42" y="29"/>
                    </a:lnTo>
                    <a:lnTo>
                      <a:pt x="36" y="30"/>
                    </a:lnTo>
                    <a:lnTo>
                      <a:pt x="30" y="30"/>
                    </a:lnTo>
                    <a:lnTo>
                      <a:pt x="24" y="30"/>
                    </a:lnTo>
                    <a:lnTo>
                      <a:pt x="18" y="28"/>
                    </a:lnTo>
                    <a:lnTo>
                      <a:pt x="11" y="26"/>
                    </a:lnTo>
                    <a:lnTo>
                      <a:pt x="6" y="22"/>
                    </a:lnTo>
                    <a:lnTo>
                      <a:pt x="0" y="28"/>
                    </a:lnTo>
                    <a:lnTo>
                      <a:pt x="7" y="34"/>
                    </a:lnTo>
                    <a:lnTo>
                      <a:pt x="14" y="37"/>
                    </a:lnTo>
                    <a:lnTo>
                      <a:pt x="22" y="39"/>
                    </a:lnTo>
                    <a:lnTo>
                      <a:pt x="30" y="40"/>
                    </a:lnTo>
                    <a:lnTo>
                      <a:pt x="38" y="39"/>
                    </a:lnTo>
                    <a:lnTo>
                      <a:pt x="44" y="38"/>
                    </a:lnTo>
                    <a:lnTo>
                      <a:pt x="50" y="36"/>
                    </a:lnTo>
                    <a:lnTo>
                      <a:pt x="57" y="33"/>
                    </a:lnTo>
                    <a:lnTo>
                      <a:pt x="62" y="29"/>
                    </a:lnTo>
                    <a:lnTo>
                      <a:pt x="66" y="25"/>
                    </a:lnTo>
                    <a:lnTo>
                      <a:pt x="71" y="21"/>
                    </a:lnTo>
                    <a:lnTo>
                      <a:pt x="73" y="16"/>
                    </a:lnTo>
                    <a:lnTo>
                      <a:pt x="74" y="12"/>
                    </a:lnTo>
                    <a:lnTo>
                      <a:pt x="74" y="6"/>
                    </a:lnTo>
                    <a:lnTo>
                      <a:pt x="69" y="2"/>
                    </a:lnTo>
                    <a:lnTo>
                      <a:pt x="65" y="0"/>
                    </a:lnTo>
                    <a:lnTo>
                      <a:pt x="6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30" name="Freeform 502"/>
              <p:cNvSpPr>
                <a:spLocks noChangeArrowheads="1"/>
              </p:cNvSpPr>
              <p:nvPr/>
            </p:nvSpPr>
            <p:spPr bwMode="auto">
              <a:xfrm>
                <a:off x="3096" y="4087"/>
                <a:ext cx="37" cy="46"/>
              </a:xfrm>
              <a:custGeom>
                <a:avLst/>
                <a:gdLst>
                  <a:gd name="T0" fmla="*/ 0 w 51"/>
                  <a:gd name="T1" fmla="*/ 4732 h 46"/>
                  <a:gd name="T2" fmla="*/ 1 w 51"/>
                  <a:gd name="T3" fmla="*/ 5574 h 46"/>
                  <a:gd name="T4" fmla="*/ 10 w 51"/>
                  <a:gd name="T5" fmla="*/ 8434 h 46"/>
                  <a:gd name="T6" fmla="*/ 14 w 51"/>
                  <a:gd name="T7" fmla="*/ 10839 h 46"/>
                  <a:gd name="T8" fmla="*/ 22 w 51"/>
                  <a:gd name="T9" fmla="*/ 14847 h 46"/>
                  <a:gd name="T10" fmla="*/ 28 w 51"/>
                  <a:gd name="T11" fmla="*/ 17564 h 46"/>
                  <a:gd name="T12" fmla="*/ 34 w 51"/>
                  <a:gd name="T13" fmla="*/ 20750 h 46"/>
                  <a:gd name="T14" fmla="*/ 43 w 51"/>
                  <a:gd name="T15" fmla="*/ 23004 h 46"/>
                  <a:gd name="T16" fmla="*/ 49 w 51"/>
                  <a:gd name="T17" fmla="*/ 24909 h 46"/>
                  <a:gd name="T18" fmla="*/ 50 w 51"/>
                  <a:gd name="T19" fmla="*/ 19472 h 46"/>
                  <a:gd name="T20" fmla="*/ 46 w 51"/>
                  <a:gd name="T21" fmla="*/ 19065 h 46"/>
                  <a:gd name="T22" fmla="*/ 41 w 51"/>
                  <a:gd name="T23" fmla="*/ 16461 h 46"/>
                  <a:gd name="T24" fmla="*/ 34 w 51"/>
                  <a:gd name="T25" fmla="*/ 13897 h 46"/>
                  <a:gd name="T26" fmla="*/ 28 w 51"/>
                  <a:gd name="T27" fmla="*/ 10669 h 46"/>
                  <a:gd name="T28" fmla="*/ 20 w 51"/>
                  <a:gd name="T29" fmla="*/ 7151 h 46"/>
                  <a:gd name="T30" fmla="*/ 13 w 51"/>
                  <a:gd name="T31" fmla="*/ 4360 h 46"/>
                  <a:gd name="T32" fmla="*/ 10 w 51"/>
                  <a:gd name="T33" fmla="*/ 4 h 46"/>
                  <a:gd name="T34" fmla="*/ 1 w 51"/>
                  <a:gd name="T35" fmla="*/ 0 h 46"/>
                  <a:gd name="T36" fmla="*/ 0 w 51"/>
                  <a:gd name="T37" fmla="*/ 4732 h 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1"/>
                  <a:gd name="T58" fmla="*/ 0 h 46"/>
                  <a:gd name="T59" fmla="*/ 51 w 51"/>
                  <a:gd name="T60" fmla="*/ 46 h 4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1" h="46">
                    <a:moveTo>
                      <a:pt x="0" y="9"/>
                    </a:moveTo>
                    <a:lnTo>
                      <a:pt x="4" y="11"/>
                    </a:lnTo>
                    <a:lnTo>
                      <a:pt x="9" y="16"/>
                    </a:lnTo>
                    <a:lnTo>
                      <a:pt x="15" y="20"/>
                    </a:lnTo>
                    <a:lnTo>
                      <a:pt x="23" y="27"/>
                    </a:lnTo>
                    <a:lnTo>
                      <a:pt x="30" y="32"/>
                    </a:lnTo>
                    <a:lnTo>
                      <a:pt x="36" y="38"/>
                    </a:lnTo>
                    <a:lnTo>
                      <a:pt x="43" y="43"/>
                    </a:lnTo>
                    <a:lnTo>
                      <a:pt x="49" y="46"/>
                    </a:lnTo>
                    <a:lnTo>
                      <a:pt x="51" y="37"/>
                    </a:lnTo>
                    <a:lnTo>
                      <a:pt x="47" y="35"/>
                    </a:lnTo>
                    <a:lnTo>
                      <a:pt x="42" y="31"/>
                    </a:lnTo>
                    <a:lnTo>
                      <a:pt x="35" y="26"/>
                    </a:lnTo>
                    <a:lnTo>
                      <a:pt x="28" y="19"/>
                    </a:lnTo>
                    <a:lnTo>
                      <a:pt x="22" y="14"/>
                    </a:lnTo>
                    <a:lnTo>
                      <a:pt x="14" y="8"/>
                    </a:lnTo>
                    <a:lnTo>
                      <a:pt x="9" y="4"/>
                    </a:lnTo>
                    <a:lnTo>
                      <a:pt x="4"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31" name="Freeform 503"/>
              <p:cNvSpPr>
                <a:spLocks noChangeArrowheads="1"/>
              </p:cNvSpPr>
              <p:nvPr/>
            </p:nvSpPr>
            <p:spPr bwMode="auto">
              <a:xfrm>
                <a:off x="3024" y="4092"/>
                <a:ext cx="55" cy="55"/>
              </a:xfrm>
              <a:custGeom>
                <a:avLst/>
                <a:gdLst>
                  <a:gd name="T0" fmla="*/ 4248 w 57"/>
                  <a:gd name="T1" fmla="*/ 3 h 66"/>
                  <a:gd name="T2" fmla="*/ 4525 w 57"/>
                  <a:gd name="T3" fmla="*/ 3 h 66"/>
                  <a:gd name="T4" fmla="*/ 4525 w 57"/>
                  <a:gd name="T5" fmla="*/ 2 h 66"/>
                  <a:gd name="T6" fmla="*/ 4432 w 57"/>
                  <a:gd name="T7" fmla="*/ 1 h 66"/>
                  <a:gd name="T8" fmla="*/ 4230 w 57"/>
                  <a:gd name="T9" fmla="*/ 1 h 66"/>
                  <a:gd name="T10" fmla="*/ 3506 w 57"/>
                  <a:gd name="T11" fmla="*/ 0 h 66"/>
                  <a:gd name="T12" fmla="*/ 2673 w 57"/>
                  <a:gd name="T13" fmla="*/ 2 h 66"/>
                  <a:gd name="T14" fmla="*/ 2307 w 57"/>
                  <a:gd name="T15" fmla="*/ 3 h 66"/>
                  <a:gd name="T16" fmla="*/ 1904 w 57"/>
                  <a:gd name="T17" fmla="*/ 5 h 66"/>
                  <a:gd name="T18" fmla="*/ 1436 w 57"/>
                  <a:gd name="T19" fmla="*/ 120 h 66"/>
                  <a:gd name="T20" fmla="*/ 955 w 57"/>
                  <a:gd name="T21" fmla="*/ 161 h 66"/>
                  <a:gd name="T22" fmla="*/ 729 w 57"/>
                  <a:gd name="T23" fmla="*/ 250 h 66"/>
                  <a:gd name="T24" fmla="*/ 5 w 57"/>
                  <a:gd name="T25" fmla="*/ 308 h 66"/>
                  <a:gd name="T26" fmla="*/ 2 w 57"/>
                  <a:gd name="T27" fmla="*/ 413 h 66"/>
                  <a:gd name="T28" fmla="*/ 0 w 57"/>
                  <a:gd name="T29" fmla="*/ 495 h 66"/>
                  <a:gd name="T30" fmla="*/ 1 w 57"/>
                  <a:gd name="T31" fmla="*/ 553 h 66"/>
                  <a:gd name="T32" fmla="*/ 2 w 57"/>
                  <a:gd name="T33" fmla="*/ 595 h 66"/>
                  <a:gd name="T34" fmla="*/ 5 w 57"/>
                  <a:gd name="T35" fmla="*/ 617 h 66"/>
                  <a:gd name="T36" fmla="*/ 781 w 57"/>
                  <a:gd name="T37" fmla="*/ 665 h 66"/>
                  <a:gd name="T38" fmla="*/ 1643 w 57"/>
                  <a:gd name="T39" fmla="*/ 741 h 66"/>
                  <a:gd name="T40" fmla="*/ 2642 w 57"/>
                  <a:gd name="T41" fmla="*/ 798 h 66"/>
                  <a:gd name="T42" fmla="*/ 3224 w 57"/>
                  <a:gd name="T43" fmla="*/ 803 h 66"/>
                  <a:gd name="T44" fmla="*/ 3694 w 57"/>
                  <a:gd name="T45" fmla="*/ 803 h 66"/>
                  <a:gd name="T46" fmla="*/ 3968 w 57"/>
                  <a:gd name="T47" fmla="*/ 803 h 66"/>
                  <a:gd name="T48" fmla="*/ 4432 w 57"/>
                  <a:gd name="T49" fmla="*/ 798 h 66"/>
                  <a:gd name="T50" fmla="*/ 4545 w 57"/>
                  <a:gd name="T51" fmla="*/ 789 h 66"/>
                  <a:gd name="T52" fmla="*/ 4743 w 57"/>
                  <a:gd name="T53" fmla="*/ 748 h 66"/>
                  <a:gd name="T54" fmla="*/ 4600 w 57"/>
                  <a:gd name="T55" fmla="*/ 695 h 66"/>
                  <a:gd name="T56" fmla="*/ 4525 w 57"/>
                  <a:gd name="T57" fmla="*/ 648 h 66"/>
                  <a:gd name="T58" fmla="*/ 4432 w 57"/>
                  <a:gd name="T59" fmla="*/ 601 h 66"/>
                  <a:gd name="T60" fmla="*/ 4432 w 57"/>
                  <a:gd name="T61" fmla="*/ 575 h 66"/>
                  <a:gd name="T62" fmla="*/ 4432 w 57"/>
                  <a:gd name="T63" fmla="*/ 534 h 66"/>
                  <a:gd name="T64" fmla="*/ 4525 w 57"/>
                  <a:gd name="T65" fmla="*/ 495 h 66"/>
                  <a:gd name="T66" fmla="*/ 4545 w 57"/>
                  <a:gd name="T67" fmla="*/ 444 h 66"/>
                  <a:gd name="T68" fmla="*/ 4600 w 57"/>
                  <a:gd name="T69" fmla="*/ 413 h 66"/>
                  <a:gd name="T70" fmla="*/ 4743 w 57"/>
                  <a:gd name="T71" fmla="*/ 360 h 66"/>
                  <a:gd name="T72" fmla="*/ 4743 w 57"/>
                  <a:gd name="T73" fmla="*/ 311 h 66"/>
                  <a:gd name="T74" fmla="*/ 4743 w 57"/>
                  <a:gd name="T75" fmla="*/ 269 h 66"/>
                  <a:gd name="T76" fmla="*/ 4600 w 57"/>
                  <a:gd name="T77" fmla="*/ 232 h 66"/>
                  <a:gd name="T78" fmla="*/ 4545 w 57"/>
                  <a:gd name="T79" fmla="*/ 173 h 66"/>
                  <a:gd name="T80" fmla="*/ 4525 w 57"/>
                  <a:gd name="T81" fmla="*/ 149 h 66"/>
                  <a:gd name="T82" fmla="*/ 4248 w 57"/>
                  <a:gd name="T83" fmla="*/ 129 h 66"/>
                  <a:gd name="T84" fmla="*/ 4248 w 57"/>
                  <a:gd name="T85" fmla="*/ 113 h 66"/>
                  <a:gd name="T86" fmla="*/ 4230 w 57"/>
                  <a:gd name="T87" fmla="*/ 5 h 66"/>
                  <a:gd name="T88" fmla="*/ 4248 w 57"/>
                  <a:gd name="T89" fmla="*/ 3 h 6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57"/>
                  <a:gd name="T136" fmla="*/ 0 h 66"/>
                  <a:gd name="T137" fmla="*/ 57 w 57"/>
                  <a:gd name="T138" fmla="*/ 66 h 6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57" h="66">
                    <a:moveTo>
                      <a:pt x="51" y="5"/>
                    </a:moveTo>
                    <a:lnTo>
                      <a:pt x="54" y="4"/>
                    </a:lnTo>
                    <a:lnTo>
                      <a:pt x="54" y="2"/>
                    </a:lnTo>
                    <a:lnTo>
                      <a:pt x="53" y="1"/>
                    </a:lnTo>
                    <a:lnTo>
                      <a:pt x="50" y="1"/>
                    </a:lnTo>
                    <a:lnTo>
                      <a:pt x="43" y="0"/>
                    </a:lnTo>
                    <a:lnTo>
                      <a:pt x="33" y="2"/>
                    </a:lnTo>
                    <a:lnTo>
                      <a:pt x="28" y="4"/>
                    </a:lnTo>
                    <a:lnTo>
                      <a:pt x="23" y="6"/>
                    </a:lnTo>
                    <a:lnTo>
                      <a:pt x="18" y="10"/>
                    </a:lnTo>
                    <a:lnTo>
                      <a:pt x="12" y="14"/>
                    </a:lnTo>
                    <a:lnTo>
                      <a:pt x="8" y="20"/>
                    </a:lnTo>
                    <a:lnTo>
                      <a:pt x="5" y="25"/>
                    </a:lnTo>
                    <a:lnTo>
                      <a:pt x="2" y="33"/>
                    </a:lnTo>
                    <a:lnTo>
                      <a:pt x="0" y="41"/>
                    </a:lnTo>
                    <a:lnTo>
                      <a:pt x="1" y="45"/>
                    </a:lnTo>
                    <a:lnTo>
                      <a:pt x="2" y="48"/>
                    </a:lnTo>
                    <a:lnTo>
                      <a:pt x="5" y="51"/>
                    </a:lnTo>
                    <a:lnTo>
                      <a:pt x="9" y="55"/>
                    </a:lnTo>
                    <a:lnTo>
                      <a:pt x="20" y="60"/>
                    </a:lnTo>
                    <a:lnTo>
                      <a:pt x="32" y="65"/>
                    </a:lnTo>
                    <a:lnTo>
                      <a:pt x="38" y="66"/>
                    </a:lnTo>
                    <a:lnTo>
                      <a:pt x="44" y="66"/>
                    </a:lnTo>
                    <a:lnTo>
                      <a:pt x="48" y="66"/>
                    </a:lnTo>
                    <a:lnTo>
                      <a:pt x="53" y="65"/>
                    </a:lnTo>
                    <a:lnTo>
                      <a:pt x="55" y="64"/>
                    </a:lnTo>
                    <a:lnTo>
                      <a:pt x="57" y="61"/>
                    </a:lnTo>
                    <a:lnTo>
                      <a:pt x="56" y="58"/>
                    </a:lnTo>
                    <a:lnTo>
                      <a:pt x="54" y="54"/>
                    </a:lnTo>
                    <a:lnTo>
                      <a:pt x="53" y="50"/>
                    </a:lnTo>
                    <a:lnTo>
                      <a:pt x="53" y="47"/>
                    </a:lnTo>
                    <a:lnTo>
                      <a:pt x="53" y="44"/>
                    </a:lnTo>
                    <a:lnTo>
                      <a:pt x="54" y="41"/>
                    </a:lnTo>
                    <a:lnTo>
                      <a:pt x="55" y="36"/>
                    </a:lnTo>
                    <a:lnTo>
                      <a:pt x="56" y="33"/>
                    </a:lnTo>
                    <a:lnTo>
                      <a:pt x="57" y="30"/>
                    </a:lnTo>
                    <a:lnTo>
                      <a:pt x="57" y="26"/>
                    </a:lnTo>
                    <a:lnTo>
                      <a:pt x="57" y="22"/>
                    </a:lnTo>
                    <a:lnTo>
                      <a:pt x="56" y="19"/>
                    </a:lnTo>
                    <a:lnTo>
                      <a:pt x="55" y="15"/>
                    </a:lnTo>
                    <a:lnTo>
                      <a:pt x="54" y="13"/>
                    </a:lnTo>
                    <a:lnTo>
                      <a:pt x="51" y="11"/>
                    </a:lnTo>
                    <a:lnTo>
                      <a:pt x="51" y="9"/>
                    </a:lnTo>
                    <a:lnTo>
                      <a:pt x="50" y="6"/>
                    </a:lnTo>
                    <a:lnTo>
                      <a:pt x="51" y="5"/>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32" name="Freeform 504"/>
              <p:cNvSpPr>
                <a:spLocks noChangeArrowheads="1"/>
              </p:cNvSpPr>
              <p:nvPr/>
            </p:nvSpPr>
            <p:spPr bwMode="auto">
              <a:xfrm>
                <a:off x="3019" y="4087"/>
                <a:ext cx="61" cy="47"/>
              </a:xfrm>
              <a:custGeom>
                <a:avLst/>
                <a:gdLst>
                  <a:gd name="T0" fmla="*/ 536 w 63"/>
                  <a:gd name="T1" fmla="*/ 22639 h 47"/>
                  <a:gd name="T2" fmla="*/ 605 w 63"/>
                  <a:gd name="T3" fmla="*/ 18240 h 47"/>
                  <a:gd name="T4" fmla="*/ 685 w 63"/>
                  <a:gd name="T5" fmla="*/ 15199 h 47"/>
                  <a:gd name="T6" fmla="*/ 824 w 63"/>
                  <a:gd name="T7" fmla="*/ 12797 h 47"/>
                  <a:gd name="T8" fmla="*/ 1121 w 63"/>
                  <a:gd name="T9" fmla="*/ 10287 h 47"/>
                  <a:gd name="T10" fmla="*/ 1409 w 63"/>
                  <a:gd name="T11" fmla="*/ 9238 h 47"/>
                  <a:gd name="T12" fmla="*/ 1622 w 63"/>
                  <a:gd name="T13" fmla="*/ 7413 h 47"/>
                  <a:gd name="T14" fmla="*/ 1837 w 63"/>
                  <a:gd name="T15" fmla="*/ 6287 h 47"/>
                  <a:gd name="T16" fmla="*/ 2209 w 63"/>
                  <a:gd name="T17" fmla="*/ 4946 h 47"/>
                  <a:gd name="T18" fmla="*/ 2637 w 63"/>
                  <a:gd name="T19" fmla="*/ 4196 h 47"/>
                  <a:gd name="T20" fmla="*/ 2981 w 63"/>
                  <a:gd name="T21" fmla="*/ 4552 h 47"/>
                  <a:gd name="T22" fmla="*/ 3004 w 63"/>
                  <a:gd name="T23" fmla="*/ 4552 h 47"/>
                  <a:gd name="T24" fmla="*/ 2981 w 63"/>
                  <a:gd name="T25" fmla="*/ 4196 h 47"/>
                  <a:gd name="T26" fmla="*/ 2981 w 63"/>
                  <a:gd name="T27" fmla="*/ 3277 h 47"/>
                  <a:gd name="T28" fmla="*/ 2981 w 63"/>
                  <a:gd name="T29" fmla="*/ 3578 h 47"/>
                  <a:gd name="T30" fmla="*/ 3258 w 63"/>
                  <a:gd name="T31" fmla="*/ 6824 h 47"/>
                  <a:gd name="T32" fmla="*/ 3396 w 63"/>
                  <a:gd name="T33" fmla="*/ 4946 h 47"/>
                  <a:gd name="T34" fmla="*/ 3467 w 63"/>
                  <a:gd name="T35" fmla="*/ 3277 h 47"/>
                  <a:gd name="T36" fmla="*/ 3335 w 63"/>
                  <a:gd name="T37" fmla="*/ 3 h 47"/>
                  <a:gd name="T38" fmla="*/ 3004 w 63"/>
                  <a:gd name="T39" fmla="*/ 0 h 47"/>
                  <a:gd name="T40" fmla="*/ 2637 w 63"/>
                  <a:gd name="T41" fmla="*/ 0 h 47"/>
                  <a:gd name="T42" fmla="*/ 2038 w 63"/>
                  <a:gd name="T43" fmla="*/ 3 h 47"/>
                  <a:gd name="T44" fmla="*/ 1696 w 63"/>
                  <a:gd name="T45" fmla="*/ 91 h 47"/>
                  <a:gd name="T46" fmla="*/ 1434 w 63"/>
                  <a:gd name="T47" fmla="*/ 3862 h 47"/>
                  <a:gd name="T48" fmla="*/ 991 w 63"/>
                  <a:gd name="T49" fmla="*/ 4946 h 47"/>
                  <a:gd name="T50" fmla="*/ 729 w 63"/>
                  <a:gd name="T51" fmla="*/ 7413 h 47"/>
                  <a:gd name="T52" fmla="*/ 568 w 63"/>
                  <a:gd name="T53" fmla="*/ 10038 h 47"/>
                  <a:gd name="T54" fmla="*/ 6 w 63"/>
                  <a:gd name="T55" fmla="*/ 13177 h 47"/>
                  <a:gd name="T56" fmla="*/ 3 w 63"/>
                  <a:gd name="T57" fmla="*/ 16818 h 47"/>
                  <a:gd name="T58" fmla="*/ 0 w 63"/>
                  <a:gd name="T59" fmla="*/ 21026 h 47"/>
                  <a:gd name="T60" fmla="*/ 536 w 63"/>
                  <a:gd name="T61" fmla="*/ 22639 h 4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63"/>
                  <a:gd name="T94" fmla="*/ 0 h 47"/>
                  <a:gd name="T95" fmla="*/ 63 w 63"/>
                  <a:gd name="T96" fmla="*/ 47 h 4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63" h="47">
                    <a:moveTo>
                      <a:pt x="9" y="47"/>
                    </a:moveTo>
                    <a:lnTo>
                      <a:pt x="11" y="39"/>
                    </a:lnTo>
                    <a:lnTo>
                      <a:pt x="13" y="32"/>
                    </a:lnTo>
                    <a:lnTo>
                      <a:pt x="16" y="27"/>
                    </a:lnTo>
                    <a:lnTo>
                      <a:pt x="21" y="22"/>
                    </a:lnTo>
                    <a:lnTo>
                      <a:pt x="25" y="19"/>
                    </a:lnTo>
                    <a:lnTo>
                      <a:pt x="30" y="16"/>
                    </a:lnTo>
                    <a:lnTo>
                      <a:pt x="34" y="14"/>
                    </a:lnTo>
                    <a:lnTo>
                      <a:pt x="40" y="11"/>
                    </a:lnTo>
                    <a:lnTo>
                      <a:pt x="48" y="9"/>
                    </a:lnTo>
                    <a:lnTo>
                      <a:pt x="54" y="10"/>
                    </a:lnTo>
                    <a:lnTo>
                      <a:pt x="55" y="10"/>
                    </a:lnTo>
                    <a:lnTo>
                      <a:pt x="54" y="9"/>
                    </a:lnTo>
                    <a:lnTo>
                      <a:pt x="54" y="6"/>
                    </a:lnTo>
                    <a:lnTo>
                      <a:pt x="54" y="7"/>
                    </a:lnTo>
                    <a:lnTo>
                      <a:pt x="59" y="15"/>
                    </a:lnTo>
                    <a:lnTo>
                      <a:pt x="62" y="11"/>
                    </a:lnTo>
                    <a:lnTo>
                      <a:pt x="63" y="6"/>
                    </a:lnTo>
                    <a:lnTo>
                      <a:pt x="60" y="3"/>
                    </a:lnTo>
                    <a:lnTo>
                      <a:pt x="55" y="0"/>
                    </a:lnTo>
                    <a:lnTo>
                      <a:pt x="48" y="0"/>
                    </a:lnTo>
                    <a:lnTo>
                      <a:pt x="37" y="3"/>
                    </a:lnTo>
                    <a:lnTo>
                      <a:pt x="31" y="5"/>
                    </a:lnTo>
                    <a:lnTo>
                      <a:pt x="26" y="8"/>
                    </a:lnTo>
                    <a:lnTo>
                      <a:pt x="19" y="11"/>
                    </a:lnTo>
                    <a:lnTo>
                      <a:pt x="14" y="16"/>
                    </a:lnTo>
                    <a:lnTo>
                      <a:pt x="10" y="21"/>
                    </a:lnTo>
                    <a:lnTo>
                      <a:pt x="6" y="28"/>
                    </a:lnTo>
                    <a:lnTo>
                      <a:pt x="3" y="36"/>
                    </a:lnTo>
                    <a:lnTo>
                      <a:pt x="0" y="44"/>
                    </a:lnTo>
                    <a:lnTo>
                      <a:pt x="9" y="4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33" name="Freeform 505"/>
              <p:cNvSpPr>
                <a:spLocks noChangeArrowheads="1"/>
              </p:cNvSpPr>
              <p:nvPr/>
            </p:nvSpPr>
            <p:spPr bwMode="auto">
              <a:xfrm>
                <a:off x="3019" y="4135"/>
                <a:ext cx="64" cy="29"/>
              </a:xfrm>
              <a:custGeom>
                <a:avLst/>
                <a:gdLst>
                  <a:gd name="T0" fmla="*/ 2550 w 66"/>
                  <a:gd name="T1" fmla="*/ 6888 h 31"/>
                  <a:gd name="T2" fmla="*/ 2704 w 66"/>
                  <a:gd name="T3" fmla="*/ 7556 h 31"/>
                  <a:gd name="T4" fmla="*/ 2704 w 66"/>
                  <a:gd name="T5" fmla="*/ 7992 h 31"/>
                  <a:gd name="T6" fmla="*/ 2591 w 66"/>
                  <a:gd name="T7" fmla="*/ 7992 h 31"/>
                  <a:gd name="T8" fmla="*/ 2444 w 66"/>
                  <a:gd name="T9" fmla="*/ 8286 h 31"/>
                  <a:gd name="T10" fmla="*/ 2267 w 66"/>
                  <a:gd name="T11" fmla="*/ 8286 h 31"/>
                  <a:gd name="T12" fmla="*/ 2049 w 66"/>
                  <a:gd name="T13" fmla="*/ 7992 h 31"/>
                  <a:gd name="T14" fmla="*/ 1743 w 66"/>
                  <a:gd name="T15" fmla="*/ 7992 h 31"/>
                  <a:gd name="T16" fmla="*/ 1259 w 66"/>
                  <a:gd name="T17" fmla="*/ 6643 h 31"/>
                  <a:gd name="T18" fmla="*/ 700 w 66"/>
                  <a:gd name="T19" fmla="*/ 3958 h 31"/>
                  <a:gd name="T20" fmla="*/ 587 w 66"/>
                  <a:gd name="T21" fmla="*/ 3291 h 31"/>
                  <a:gd name="T22" fmla="*/ 523 w 66"/>
                  <a:gd name="T23" fmla="*/ 2493 h 31"/>
                  <a:gd name="T24" fmla="*/ 493 w 66"/>
                  <a:gd name="T25" fmla="*/ 4 h 31"/>
                  <a:gd name="T26" fmla="*/ 465 w 66"/>
                  <a:gd name="T27" fmla="*/ 3 h 31"/>
                  <a:gd name="T28" fmla="*/ 0 w 66"/>
                  <a:gd name="T29" fmla="*/ 0 h 31"/>
                  <a:gd name="T30" fmla="*/ 1 w 66"/>
                  <a:gd name="T31" fmla="*/ 2735 h 31"/>
                  <a:gd name="T32" fmla="*/ 4 w 66"/>
                  <a:gd name="T33" fmla="*/ 3958 h 31"/>
                  <a:gd name="T34" fmla="*/ 8 w 66"/>
                  <a:gd name="T35" fmla="*/ 6280 h 31"/>
                  <a:gd name="T36" fmla="*/ 553 w 66"/>
                  <a:gd name="T37" fmla="*/ 7556 h 31"/>
                  <a:gd name="T38" fmla="*/ 1119 w 66"/>
                  <a:gd name="T39" fmla="*/ 9968 h 31"/>
                  <a:gd name="T40" fmla="*/ 1645 w 66"/>
                  <a:gd name="T41" fmla="*/ 11564 h 31"/>
                  <a:gd name="T42" fmla="*/ 2017 w 66"/>
                  <a:gd name="T43" fmla="*/ 11862 h 31"/>
                  <a:gd name="T44" fmla="*/ 2207 w 66"/>
                  <a:gd name="T45" fmla="*/ 11862 h 31"/>
                  <a:gd name="T46" fmla="*/ 2444 w 66"/>
                  <a:gd name="T47" fmla="*/ 11862 h 31"/>
                  <a:gd name="T48" fmla="*/ 2748 w 66"/>
                  <a:gd name="T49" fmla="*/ 11564 h 31"/>
                  <a:gd name="T50" fmla="*/ 2915 w 66"/>
                  <a:gd name="T51" fmla="*/ 10816 h 31"/>
                  <a:gd name="T52" fmla="*/ 3042 w 66"/>
                  <a:gd name="T53" fmla="*/ 8765 h 31"/>
                  <a:gd name="T54" fmla="*/ 2994 w 66"/>
                  <a:gd name="T55" fmla="*/ 6888 h 31"/>
                  <a:gd name="T56" fmla="*/ 2915 w 66"/>
                  <a:gd name="T57" fmla="*/ 4340 h 31"/>
                  <a:gd name="T58" fmla="*/ 2550 w 66"/>
                  <a:gd name="T59" fmla="*/ 6888 h 3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6"/>
                  <a:gd name="T91" fmla="*/ 0 h 31"/>
                  <a:gd name="T92" fmla="*/ 66 w 66"/>
                  <a:gd name="T93" fmla="*/ 31 h 3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6" h="31">
                    <a:moveTo>
                      <a:pt x="55" y="18"/>
                    </a:moveTo>
                    <a:lnTo>
                      <a:pt x="58" y="20"/>
                    </a:lnTo>
                    <a:lnTo>
                      <a:pt x="58" y="21"/>
                    </a:lnTo>
                    <a:lnTo>
                      <a:pt x="56" y="21"/>
                    </a:lnTo>
                    <a:lnTo>
                      <a:pt x="53" y="22"/>
                    </a:lnTo>
                    <a:lnTo>
                      <a:pt x="49" y="22"/>
                    </a:lnTo>
                    <a:lnTo>
                      <a:pt x="44" y="21"/>
                    </a:lnTo>
                    <a:lnTo>
                      <a:pt x="38" y="21"/>
                    </a:lnTo>
                    <a:lnTo>
                      <a:pt x="27" y="17"/>
                    </a:lnTo>
                    <a:lnTo>
                      <a:pt x="16" y="11"/>
                    </a:lnTo>
                    <a:lnTo>
                      <a:pt x="13" y="9"/>
                    </a:lnTo>
                    <a:lnTo>
                      <a:pt x="11" y="6"/>
                    </a:lnTo>
                    <a:lnTo>
                      <a:pt x="10" y="4"/>
                    </a:lnTo>
                    <a:lnTo>
                      <a:pt x="9" y="3"/>
                    </a:lnTo>
                    <a:lnTo>
                      <a:pt x="0" y="0"/>
                    </a:lnTo>
                    <a:lnTo>
                      <a:pt x="1" y="7"/>
                    </a:lnTo>
                    <a:lnTo>
                      <a:pt x="4" y="11"/>
                    </a:lnTo>
                    <a:lnTo>
                      <a:pt x="8" y="16"/>
                    </a:lnTo>
                    <a:lnTo>
                      <a:pt x="12" y="20"/>
                    </a:lnTo>
                    <a:lnTo>
                      <a:pt x="24" y="26"/>
                    </a:lnTo>
                    <a:lnTo>
                      <a:pt x="36" y="30"/>
                    </a:lnTo>
                    <a:lnTo>
                      <a:pt x="43" y="31"/>
                    </a:lnTo>
                    <a:lnTo>
                      <a:pt x="48" y="31"/>
                    </a:lnTo>
                    <a:lnTo>
                      <a:pt x="53" y="31"/>
                    </a:lnTo>
                    <a:lnTo>
                      <a:pt x="59" y="30"/>
                    </a:lnTo>
                    <a:lnTo>
                      <a:pt x="63" y="28"/>
                    </a:lnTo>
                    <a:lnTo>
                      <a:pt x="66" y="23"/>
                    </a:lnTo>
                    <a:lnTo>
                      <a:pt x="65" y="18"/>
                    </a:lnTo>
                    <a:lnTo>
                      <a:pt x="63" y="12"/>
                    </a:lnTo>
                    <a:lnTo>
                      <a:pt x="55" y="1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34" name="Freeform 506"/>
              <p:cNvSpPr>
                <a:spLocks noChangeArrowheads="1"/>
              </p:cNvSpPr>
              <p:nvPr/>
            </p:nvSpPr>
            <p:spPr bwMode="auto">
              <a:xfrm>
                <a:off x="3074" y="4120"/>
                <a:ext cx="8" cy="29"/>
              </a:xfrm>
              <a:custGeom>
                <a:avLst/>
                <a:gdLst>
                  <a:gd name="T0" fmla="*/ 1 w 13"/>
                  <a:gd name="T1" fmla="*/ 0 h 31"/>
                  <a:gd name="T2" fmla="*/ 1 w 13"/>
                  <a:gd name="T3" fmla="*/ 2 h 31"/>
                  <a:gd name="T4" fmla="*/ 1 w 13"/>
                  <a:gd name="T5" fmla="*/ 56 h 31"/>
                  <a:gd name="T6" fmla="*/ 1 w 13"/>
                  <a:gd name="T7" fmla="*/ 1092 h 31"/>
                  <a:gd name="T8" fmla="*/ 1 w 13"/>
                  <a:gd name="T9" fmla="*/ 1415 h 31"/>
                  <a:gd name="T10" fmla="*/ 0 w 13"/>
                  <a:gd name="T11" fmla="*/ 1808 h 31"/>
                  <a:gd name="T12" fmla="*/ 0 w 13"/>
                  <a:gd name="T13" fmla="*/ 2316 h 31"/>
                  <a:gd name="T14" fmla="*/ 0 w 13"/>
                  <a:gd name="T15" fmla="*/ 3037 h 31"/>
                  <a:gd name="T16" fmla="*/ 1 w 13"/>
                  <a:gd name="T17" fmla="*/ 3421 h 31"/>
                  <a:gd name="T18" fmla="*/ 76 w 13"/>
                  <a:gd name="T19" fmla="*/ 2843 h 31"/>
                  <a:gd name="T20" fmla="*/ 70 w 13"/>
                  <a:gd name="T21" fmla="*/ 2616 h 31"/>
                  <a:gd name="T22" fmla="*/ 70 w 13"/>
                  <a:gd name="T23" fmla="*/ 2316 h 31"/>
                  <a:gd name="T24" fmla="*/ 70 w 13"/>
                  <a:gd name="T25" fmla="*/ 2046 h 31"/>
                  <a:gd name="T26" fmla="*/ 76 w 13"/>
                  <a:gd name="T27" fmla="*/ 1702 h 31"/>
                  <a:gd name="T28" fmla="*/ 81 w 13"/>
                  <a:gd name="T29" fmla="*/ 1327 h 31"/>
                  <a:gd name="T30" fmla="*/ 88 w 13"/>
                  <a:gd name="T31" fmla="*/ 1022 h 31"/>
                  <a:gd name="T32" fmla="*/ 95 w 13"/>
                  <a:gd name="T33" fmla="*/ 5 h 31"/>
                  <a:gd name="T34" fmla="*/ 95 w 13"/>
                  <a:gd name="T35" fmla="*/ 0 h 31"/>
                  <a:gd name="T36" fmla="*/ 1 w 13"/>
                  <a:gd name="T37" fmla="*/ 0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
                  <a:gd name="T58" fmla="*/ 0 h 31"/>
                  <a:gd name="T59" fmla="*/ 13 w 13"/>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 h="31">
                    <a:moveTo>
                      <a:pt x="5" y="0"/>
                    </a:moveTo>
                    <a:lnTo>
                      <a:pt x="5" y="2"/>
                    </a:lnTo>
                    <a:lnTo>
                      <a:pt x="3" y="6"/>
                    </a:lnTo>
                    <a:lnTo>
                      <a:pt x="2" y="9"/>
                    </a:lnTo>
                    <a:lnTo>
                      <a:pt x="1" y="13"/>
                    </a:lnTo>
                    <a:lnTo>
                      <a:pt x="0" y="17"/>
                    </a:lnTo>
                    <a:lnTo>
                      <a:pt x="0" y="21"/>
                    </a:lnTo>
                    <a:lnTo>
                      <a:pt x="0" y="27"/>
                    </a:lnTo>
                    <a:lnTo>
                      <a:pt x="2" y="31"/>
                    </a:lnTo>
                    <a:lnTo>
                      <a:pt x="10" y="25"/>
                    </a:lnTo>
                    <a:lnTo>
                      <a:pt x="9" y="23"/>
                    </a:lnTo>
                    <a:lnTo>
                      <a:pt x="9" y="21"/>
                    </a:lnTo>
                    <a:lnTo>
                      <a:pt x="9" y="19"/>
                    </a:lnTo>
                    <a:lnTo>
                      <a:pt x="10" y="16"/>
                    </a:lnTo>
                    <a:lnTo>
                      <a:pt x="11" y="12"/>
                    </a:lnTo>
                    <a:lnTo>
                      <a:pt x="12" y="8"/>
                    </a:lnTo>
                    <a:lnTo>
                      <a:pt x="13" y="5"/>
                    </a:lnTo>
                    <a:lnTo>
                      <a:pt x="13" y="0"/>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35" name="Freeform 507"/>
              <p:cNvSpPr>
                <a:spLocks noChangeArrowheads="1"/>
              </p:cNvSpPr>
              <p:nvPr/>
            </p:nvSpPr>
            <p:spPr bwMode="auto">
              <a:xfrm>
                <a:off x="3072" y="4095"/>
                <a:ext cx="10" cy="21"/>
              </a:xfrm>
              <a:custGeom>
                <a:avLst/>
                <a:gdLst>
                  <a:gd name="T0" fmla="*/ 1 w 15"/>
                  <a:gd name="T1" fmla="*/ 0 h 24"/>
                  <a:gd name="T2" fmla="*/ 0 w 15"/>
                  <a:gd name="T3" fmla="*/ 4 h 24"/>
                  <a:gd name="T4" fmla="*/ 1 w 15"/>
                  <a:gd name="T5" fmla="*/ 926 h 24"/>
                  <a:gd name="T6" fmla="*/ 1 w 15"/>
                  <a:gd name="T7" fmla="*/ 1177 h 24"/>
                  <a:gd name="T8" fmla="*/ 1 w 15"/>
                  <a:gd name="T9" fmla="*/ 1382 h 24"/>
                  <a:gd name="T10" fmla="*/ 1 w 15"/>
                  <a:gd name="T11" fmla="*/ 1621 h 24"/>
                  <a:gd name="T12" fmla="*/ 1 w 15"/>
                  <a:gd name="T13" fmla="*/ 2062 h 24"/>
                  <a:gd name="T14" fmla="*/ 1 w 15"/>
                  <a:gd name="T15" fmla="*/ 2305 h 24"/>
                  <a:gd name="T16" fmla="*/ 1 w 15"/>
                  <a:gd name="T17" fmla="*/ 2620 h 24"/>
                  <a:gd name="T18" fmla="*/ 89 w 15"/>
                  <a:gd name="T19" fmla="*/ 2620 h 24"/>
                  <a:gd name="T20" fmla="*/ 89 w 15"/>
                  <a:gd name="T21" fmla="*/ 2233 h 24"/>
                  <a:gd name="T22" fmla="*/ 83 w 15"/>
                  <a:gd name="T23" fmla="*/ 1621 h 24"/>
                  <a:gd name="T24" fmla="*/ 79 w 15"/>
                  <a:gd name="T25" fmla="*/ 1275 h 24"/>
                  <a:gd name="T26" fmla="*/ 69 w 15"/>
                  <a:gd name="T27" fmla="*/ 1003 h 24"/>
                  <a:gd name="T28" fmla="*/ 65 w 15"/>
                  <a:gd name="T29" fmla="*/ 855 h 24"/>
                  <a:gd name="T30" fmla="*/ 65 w 15"/>
                  <a:gd name="T31" fmla="*/ 4 h 24"/>
                  <a:gd name="T32" fmla="*/ 61 w 15"/>
                  <a:gd name="T33" fmla="*/ 789 h 24"/>
                  <a:gd name="T34" fmla="*/ 57 w 15"/>
                  <a:gd name="T35" fmla="*/ 926 h 24"/>
                  <a:gd name="T36" fmla="*/ 1 w 15"/>
                  <a:gd name="T37" fmla="*/ 0 h 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
                  <a:gd name="T58" fmla="*/ 0 h 24"/>
                  <a:gd name="T59" fmla="*/ 15 w 15"/>
                  <a:gd name="T60" fmla="*/ 24 h 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 h="24">
                    <a:moveTo>
                      <a:pt x="3" y="0"/>
                    </a:moveTo>
                    <a:lnTo>
                      <a:pt x="0" y="4"/>
                    </a:lnTo>
                    <a:lnTo>
                      <a:pt x="1" y="8"/>
                    </a:lnTo>
                    <a:lnTo>
                      <a:pt x="2" y="11"/>
                    </a:lnTo>
                    <a:lnTo>
                      <a:pt x="3" y="13"/>
                    </a:lnTo>
                    <a:lnTo>
                      <a:pt x="4" y="15"/>
                    </a:lnTo>
                    <a:lnTo>
                      <a:pt x="5" y="18"/>
                    </a:lnTo>
                    <a:lnTo>
                      <a:pt x="7" y="21"/>
                    </a:lnTo>
                    <a:lnTo>
                      <a:pt x="7" y="24"/>
                    </a:lnTo>
                    <a:lnTo>
                      <a:pt x="15" y="24"/>
                    </a:lnTo>
                    <a:lnTo>
                      <a:pt x="15" y="20"/>
                    </a:lnTo>
                    <a:lnTo>
                      <a:pt x="14" y="15"/>
                    </a:lnTo>
                    <a:lnTo>
                      <a:pt x="13" y="12"/>
                    </a:lnTo>
                    <a:lnTo>
                      <a:pt x="11" y="9"/>
                    </a:lnTo>
                    <a:lnTo>
                      <a:pt x="10" y="7"/>
                    </a:lnTo>
                    <a:lnTo>
                      <a:pt x="10" y="4"/>
                    </a:lnTo>
                    <a:lnTo>
                      <a:pt x="9" y="6"/>
                    </a:lnTo>
                    <a:lnTo>
                      <a:pt x="8" y="8"/>
                    </a:lnTo>
                    <a:lnTo>
                      <a:pt x="3"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36" name="Freeform 508"/>
              <p:cNvSpPr>
                <a:spLocks noChangeArrowheads="1"/>
              </p:cNvSpPr>
              <p:nvPr/>
            </p:nvSpPr>
            <p:spPr bwMode="auto">
              <a:xfrm>
                <a:off x="3022" y="4151"/>
                <a:ext cx="62" cy="52"/>
              </a:xfrm>
              <a:custGeom>
                <a:avLst/>
                <a:gdLst>
                  <a:gd name="T0" fmla="*/ 3256 w 64"/>
                  <a:gd name="T1" fmla="*/ 172 h 50"/>
                  <a:gd name="T2" fmla="*/ 3262 w 64"/>
                  <a:gd name="T3" fmla="*/ 6073 h 50"/>
                  <a:gd name="T4" fmla="*/ 3262 w 64"/>
                  <a:gd name="T5" fmla="*/ 8242 h 50"/>
                  <a:gd name="T6" fmla="*/ 3256 w 64"/>
                  <a:gd name="T7" fmla="*/ 12743 h 50"/>
                  <a:gd name="T8" fmla="*/ 3140 w 64"/>
                  <a:gd name="T9" fmla="*/ 15241 h 50"/>
                  <a:gd name="T10" fmla="*/ 3063 w 64"/>
                  <a:gd name="T11" fmla="*/ 19225 h 50"/>
                  <a:gd name="T12" fmla="*/ 2714 w 64"/>
                  <a:gd name="T13" fmla="*/ 22443 h 50"/>
                  <a:gd name="T14" fmla="*/ 2464 w 64"/>
                  <a:gd name="T15" fmla="*/ 26844 h 50"/>
                  <a:gd name="T16" fmla="*/ 2129 w 64"/>
                  <a:gd name="T17" fmla="*/ 30541 h 50"/>
                  <a:gd name="T18" fmla="*/ 1933 w 64"/>
                  <a:gd name="T19" fmla="*/ 31287 h 50"/>
                  <a:gd name="T20" fmla="*/ 1673 w 64"/>
                  <a:gd name="T21" fmla="*/ 31287 h 50"/>
                  <a:gd name="T22" fmla="*/ 1481 w 64"/>
                  <a:gd name="T23" fmla="*/ 29710 h 50"/>
                  <a:gd name="T24" fmla="*/ 1237 w 64"/>
                  <a:gd name="T25" fmla="*/ 28281 h 50"/>
                  <a:gd name="T26" fmla="*/ 717 w 64"/>
                  <a:gd name="T27" fmla="*/ 21806 h 50"/>
                  <a:gd name="T28" fmla="*/ 7 w 64"/>
                  <a:gd name="T29" fmla="*/ 14820 h 50"/>
                  <a:gd name="T30" fmla="*/ 2 w 64"/>
                  <a:gd name="T31" fmla="*/ 7078 h 50"/>
                  <a:gd name="T32" fmla="*/ 0 w 64"/>
                  <a:gd name="T33" fmla="*/ 26 h 50"/>
                  <a:gd name="T34" fmla="*/ 1 w 64"/>
                  <a:gd name="T35" fmla="*/ 1 h 50"/>
                  <a:gd name="T36" fmla="*/ 2 w 64"/>
                  <a:gd name="T37" fmla="*/ 0 h 50"/>
                  <a:gd name="T38" fmla="*/ 6 w 64"/>
                  <a:gd name="T39" fmla="*/ 1 h 50"/>
                  <a:gd name="T40" fmla="*/ 529 w 64"/>
                  <a:gd name="T41" fmla="*/ 26 h 50"/>
                  <a:gd name="T42" fmla="*/ 858 w 64"/>
                  <a:gd name="T43" fmla="*/ 4829 h 50"/>
                  <a:gd name="T44" fmla="*/ 1348 w 64"/>
                  <a:gd name="T45" fmla="*/ 6073 h 50"/>
                  <a:gd name="T46" fmla="*/ 1711 w 64"/>
                  <a:gd name="T47" fmla="*/ 6073 h 50"/>
                  <a:gd name="T48" fmla="*/ 2262 w 64"/>
                  <a:gd name="T49" fmla="*/ 5607 h 50"/>
                  <a:gd name="T50" fmla="*/ 2554 w 64"/>
                  <a:gd name="T51" fmla="*/ 4829 h 50"/>
                  <a:gd name="T52" fmla="*/ 2954 w 64"/>
                  <a:gd name="T53" fmla="*/ 172 h 50"/>
                  <a:gd name="T54" fmla="*/ 3140 w 64"/>
                  <a:gd name="T55" fmla="*/ 156 h 50"/>
                  <a:gd name="T56" fmla="*/ 3256 w 64"/>
                  <a:gd name="T57" fmla="*/ 172 h 5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4"/>
                  <a:gd name="T88" fmla="*/ 0 h 50"/>
                  <a:gd name="T89" fmla="*/ 64 w 64"/>
                  <a:gd name="T90" fmla="*/ 50 h 5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4" h="50">
                    <a:moveTo>
                      <a:pt x="63" y="6"/>
                    </a:moveTo>
                    <a:lnTo>
                      <a:pt x="64" y="10"/>
                    </a:lnTo>
                    <a:lnTo>
                      <a:pt x="64" y="14"/>
                    </a:lnTo>
                    <a:lnTo>
                      <a:pt x="63" y="20"/>
                    </a:lnTo>
                    <a:lnTo>
                      <a:pt x="61" y="25"/>
                    </a:lnTo>
                    <a:lnTo>
                      <a:pt x="58" y="31"/>
                    </a:lnTo>
                    <a:lnTo>
                      <a:pt x="53" y="36"/>
                    </a:lnTo>
                    <a:lnTo>
                      <a:pt x="48" y="43"/>
                    </a:lnTo>
                    <a:lnTo>
                      <a:pt x="41" y="49"/>
                    </a:lnTo>
                    <a:lnTo>
                      <a:pt x="38" y="50"/>
                    </a:lnTo>
                    <a:lnTo>
                      <a:pt x="33" y="50"/>
                    </a:lnTo>
                    <a:lnTo>
                      <a:pt x="29" y="48"/>
                    </a:lnTo>
                    <a:lnTo>
                      <a:pt x="24" y="45"/>
                    </a:lnTo>
                    <a:lnTo>
                      <a:pt x="15" y="35"/>
                    </a:lnTo>
                    <a:lnTo>
                      <a:pt x="7" y="24"/>
                    </a:lnTo>
                    <a:lnTo>
                      <a:pt x="2" y="12"/>
                    </a:lnTo>
                    <a:lnTo>
                      <a:pt x="0" y="4"/>
                    </a:lnTo>
                    <a:lnTo>
                      <a:pt x="1" y="1"/>
                    </a:lnTo>
                    <a:lnTo>
                      <a:pt x="2" y="0"/>
                    </a:lnTo>
                    <a:lnTo>
                      <a:pt x="6" y="1"/>
                    </a:lnTo>
                    <a:lnTo>
                      <a:pt x="10" y="4"/>
                    </a:lnTo>
                    <a:lnTo>
                      <a:pt x="18" y="7"/>
                    </a:lnTo>
                    <a:lnTo>
                      <a:pt x="26" y="10"/>
                    </a:lnTo>
                    <a:lnTo>
                      <a:pt x="34" y="10"/>
                    </a:lnTo>
                    <a:lnTo>
                      <a:pt x="43" y="9"/>
                    </a:lnTo>
                    <a:lnTo>
                      <a:pt x="50" y="7"/>
                    </a:lnTo>
                    <a:lnTo>
                      <a:pt x="57" y="6"/>
                    </a:lnTo>
                    <a:lnTo>
                      <a:pt x="61" y="5"/>
                    </a:lnTo>
                    <a:lnTo>
                      <a:pt x="63" y="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37" name="Freeform 509"/>
              <p:cNvSpPr>
                <a:spLocks noChangeArrowheads="1"/>
              </p:cNvSpPr>
              <p:nvPr/>
            </p:nvSpPr>
            <p:spPr bwMode="auto">
              <a:xfrm>
                <a:off x="3063" y="4151"/>
                <a:ext cx="25" cy="52"/>
              </a:xfrm>
              <a:custGeom>
                <a:avLst/>
                <a:gdLst>
                  <a:gd name="T0" fmla="*/ 3 w 29"/>
                  <a:gd name="T1" fmla="*/ 74514 h 48"/>
                  <a:gd name="T2" fmla="*/ 427 w 29"/>
                  <a:gd name="T3" fmla="*/ 63917 h 48"/>
                  <a:gd name="T4" fmla="*/ 637 w 29"/>
                  <a:gd name="T5" fmla="*/ 54062 h 48"/>
                  <a:gd name="T6" fmla="*/ 888 w 29"/>
                  <a:gd name="T7" fmla="*/ 43872 h 48"/>
                  <a:gd name="T8" fmla="*/ 951 w 29"/>
                  <a:gd name="T9" fmla="*/ 34510 h 48"/>
                  <a:gd name="T10" fmla="*/ 1016 w 29"/>
                  <a:gd name="T11" fmla="*/ 26275 h 48"/>
                  <a:gd name="T12" fmla="*/ 1085 w 29"/>
                  <a:gd name="T13" fmla="*/ 16264 h 48"/>
                  <a:gd name="T14" fmla="*/ 1085 w 29"/>
                  <a:gd name="T15" fmla="*/ 334 h 48"/>
                  <a:gd name="T16" fmla="*/ 1016 w 29"/>
                  <a:gd name="T17" fmla="*/ 0 h 48"/>
                  <a:gd name="T18" fmla="*/ 727 w 29"/>
                  <a:gd name="T19" fmla="*/ 37 h 48"/>
                  <a:gd name="T20" fmla="*/ 778 w 29"/>
                  <a:gd name="T21" fmla="*/ 11805 h 48"/>
                  <a:gd name="T22" fmla="*/ 778 w 29"/>
                  <a:gd name="T23" fmla="*/ 15014 h 48"/>
                  <a:gd name="T24" fmla="*/ 727 w 29"/>
                  <a:gd name="T25" fmla="*/ 20669 h 48"/>
                  <a:gd name="T26" fmla="*/ 637 w 29"/>
                  <a:gd name="T27" fmla="*/ 29382 h 48"/>
                  <a:gd name="T28" fmla="*/ 558 w 29"/>
                  <a:gd name="T29" fmla="*/ 36216 h 48"/>
                  <a:gd name="T30" fmla="*/ 399 w 29"/>
                  <a:gd name="T31" fmla="*/ 46090 h 48"/>
                  <a:gd name="T32" fmla="*/ 3 w 29"/>
                  <a:gd name="T33" fmla="*/ 54062 h 48"/>
                  <a:gd name="T34" fmla="*/ 0 w 29"/>
                  <a:gd name="T35" fmla="*/ 63461 h 48"/>
                  <a:gd name="T36" fmla="*/ 3 w 29"/>
                  <a:gd name="T37" fmla="*/ 74514 h 4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48"/>
                  <a:gd name="T59" fmla="*/ 29 w 29"/>
                  <a:gd name="T60" fmla="*/ 48 h 4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48">
                    <a:moveTo>
                      <a:pt x="5" y="48"/>
                    </a:moveTo>
                    <a:lnTo>
                      <a:pt x="12" y="42"/>
                    </a:lnTo>
                    <a:lnTo>
                      <a:pt x="18" y="35"/>
                    </a:lnTo>
                    <a:lnTo>
                      <a:pt x="23" y="29"/>
                    </a:lnTo>
                    <a:lnTo>
                      <a:pt x="26" y="23"/>
                    </a:lnTo>
                    <a:lnTo>
                      <a:pt x="28" y="17"/>
                    </a:lnTo>
                    <a:lnTo>
                      <a:pt x="29" y="11"/>
                    </a:lnTo>
                    <a:lnTo>
                      <a:pt x="29" y="5"/>
                    </a:lnTo>
                    <a:lnTo>
                      <a:pt x="28" y="0"/>
                    </a:lnTo>
                    <a:lnTo>
                      <a:pt x="20" y="3"/>
                    </a:lnTo>
                    <a:lnTo>
                      <a:pt x="21" y="7"/>
                    </a:lnTo>
                    <a:lnTo>
                      <a:pt x="21" y="10"/>
                    </a:lnTo>
                    <a:lnTo>
                      <a:pt x="20" y="14"/>
                    </a:lnTo>
                    <a:lnTo>
                      <a:pt x="18" y="19"/>
                    </a:lnTo>
                    <a:lnTo>
                      <a:pt x="16" y="24"/>
                    </a:lnTo>
                    <a:lnTo>
                      <a:pt x="11" y="30"/>
                    </a:lnTo>
                    <a:lnTo>
                      <a:pt x="6" y="35"/>
                    </a:lnTo>
                    <a:lnTo>
                      <a:pt x="0" y="41"/>
                    </a:lnTo>
                    <a:lnTo>
                      <a:pt x="5" y="4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38" name="Freeform 510"/>
              <p:cNvSpPr>
                <a:spLocks noChangeArrowheads="1"/>
              </p:cNvSpPr>
              <p:nvPr/>
            </p:nvSpPr>
            <p:spPr bwMode="auto">
              <a:xfrm>
                <a:off x="3018" y="4147"/>
                <a:ext cx="46" cy="61"/>
              </a:xfrm>
              <a:custGeom>
                <a:avLst/>
                <a:gdLst>
                  <a:gd name="T0" fmla="*/ 667 w 49"/>
                  <a:gd name="T1" fmla="*/ 100 h 60"/>
                  <a:gd name="T2" fmla="*/ 467 w 49"/>
                  <a:gd name="T3" fmla="*/ 1 h 60"/>
                  <a:gd name="T4" fmla="*/ 7 w 49"/>
                  <a:gd name="T5" fmla="*/ 0 h 60"/>
                  <a:gd name="T6" fmla="*/ 1 w 49"/>
                  <a:gd name="T7" fmla="*/ 4 h 60"/>
                  <a:gd name="T8" fmla="*/ 0 w 49"/>
                  <a:gd name="T9" fmla="*/ 3901 h 60"/>
                  <a:gd name="T10" fmla="*/ 2 w 49"/>
                  <a:gd name="T11" fmla="*/ 8138 h 60"/>
                  <a:gd name="T12" fmla="*/ 389 w 49"/>
                  <a:gd name="T13" fmla="*/ 13138 h 60"/>
                  <a:gd name="T14" fmla="*/ 628 w 49"/>
                  <a:gd name="T15" fmla="*/ 18121 h 60"/>
                  <a:gd name="T16" fmla="*/ 1043 w 49"/>
                  <a:gd name="T17" fmla="*/ 22374 h 60"/>
                  <a:gd name="T18" fmla="*/ 1245 w 49"/>
                  <a:gd name="T19" fmla="*/ 24244 h 60"/>
                  <a:gd name="T20" fmla="*/ 1443 w 49"/>
                  <a:gd name="T21" fmla="*/ 24962 h 60"/>
                  <a:gd name="T22" fmla="*/ 1693 w 49"/>
                  <a:gd name="T23" fmla="*/ 24962 h 60"/>
                  <a:gd name="T24" fmla="*/ 1907 w 49"/>
                  <a:gd name="T25" fmla="*/ 24244 h 60"/>
                  <a:gd name="T26" fmla="*/ 1724 w 49"/>
                  <a:gd name="T27" fmla="*/ 21035 h 60"/>
                  <a:gd name="T28" fmla="*/ 1677 w 49"/>
                  <a:gd name="T29" fmla="*/ 21260 h 60"/>
                  <a:gd name="T30" fmla="*/ 1531 w 49"/>
                  <a:gd name="T31" fmla="*/ 21260 h 60"/>
                  <a:gd name="T32" fmla="*/ 1403 w 49"/>
                  <a:gd name="T33" fmla="*/ 20651 h 60"/>
                  <a:gd name="T34" fmla="*/ 1245 w 49"/>
                  <a:gd name="T35" fmla="*/ 19616 h 60"/>
                  <a:gd name="T36" fmla="*/ 952 w 49"/>
                  <a:gd name="T37" fmla="*/ 16199 h 60"/>
                  <a:gd name="T38" fmla="*/ 590 w 49"/>
                  <a:gd name="T39" fmla="*/ 11087 h 60"/>
                  <a:gd name="T40" fmla="*/ 439 w 49"/>
                  <a:gd name="T41" fmla="*/ 6864 h 60"/>
                  <a:gd name="T42" fmla="*/ 389 w 49"/>
                  <a:gd name="T43" fmla="*/ 3622 h 60"/>
                  <a:gd name="T44" fmla="*/ 389 w 49"/>
                  <a:gd name="T45" fmla="*/ 3901 h 60"/>
                  <a:gd name="T46" fmla="*/ 8 w 49"/>
                  <a:gd name="T47" fmla="*/ 3901 h 60"/>
                  <a:gd name="T48" fmla="*/ 389 w 49"/>
                  <a:gd name="T49" fmla="*/ 4260 h 60"/>
                  <a:gd name="T50" fmla="*/ 494 w 49"/>
                  <a:gd name="T51" fmla="*/ 4972 h 60"/>
                  <a:gd name="T52" fmla="*/ 667 w 49"/>
                  <a:gd name="T53" fmla="*/ 100 h 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9"/>
                  <a:gd name="T82" fmla="*/ 0 h 60"/>
                  <a:gd name="T83" fmla="*/ 49 w 49"/>
                  <a:gd name="T84" fmla="*/ 60 h 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9" h="60">
                    <a:moveTo>
                      <a:pt x="18" y="5"/>
                    </a:moveTo>
                    <a:lnTo>
                      <a:pt x="12" y="1"/>
                    </a:lnTo>
                    <a:lnTo>
                      <a:pt x="7" y="0"/>
                    </a:lnTo>
                    <a:lnTo>
                      <a:pt x="1" y="4"/>
                    </a:lnTo>
                    <a:lnTo>
                      <a:pt x="0" y="9"/>
                    </a:lnTo>
                    <a:lnTo>
                      <a:pt x="2" y="19"/>
                    </a:lnTo>
                    <a:lnTo>
                      <a:pt x="9" y="31"/>
                    </a:lnTo>
                    <a:lnTo>
                      <a:pt x="17" y="43"/>
                    </a:lnTo>
                    <a:lnTo>
                      <a:pt x="26" y="53"/>
                    </a:lnTo>
                    <a:lnTo>
                      <a:pt x="32" y="57"/>
                    </a:lnTo>
                    <a:lnTo>
                      <a:pt x="37" y="60"/>
                    </a:lnTo>
                    <a:lnTo>
                      <a:pt x="43" y="60"/>
                    </a:lnTo>
                    <a:lnTo>
                      <a:pt x="49" y="57"/>
                    </a:lnTo>
                    <a:lnTo>
                      <a:pt x="44" y="50"/>
                    </a:lnTo>
                    <a:lnTo>
                      <a:pt x="42" y="51"/>
                    </a:lnTo>
                    <a:lnTo>
                      <a:pt x="39" y="51"/>
                    </a:lnTo>
                    <a:lnTo>
                      <a:pt x="36" y="49"/>
                    </a:lnTo>
                    <a:lnTo>
                      <a:pt x="32" y="47"/>
                    </a:lnTo>
                    <a:lnTo>
                      <a:pt x="24" y="38"/>
                    </a:lnTo>
                    <a:lnTo>
                      <a:pt x="16" y="26"/>
                    </a:lnTo>
                    <a:lnTo>
                      <a:pt x="11" y="16"/>
                    </a:lnTo>
                    <a:lnTo>
                      <a:pt x="9" y="8"/>
                    </a:lnTo>
                    <a:lnTo>
                      <a:pt x="9" y="9"/>
                    </a:lnTo>
                    <a:lnTo>
                      <a:pt x="8" y="9"/>
                    </a:lnTo>
                    <a:lnTo>
                      <a:pt x="9" y="10"/>
                    </a:lnTo>
                    <a:lnTo>
                      <a:pt x="13" y="12"/>
                    </a:lnTo>
                    <a:lnTo>
                      <a:pt x="18" y="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39" name="Freeform 511"/>
              <p:cNvSpPr>
                <a:spLocks noChangeArrowheads="1"/>
              </p:cNvSpPr>
              <p:nvPr/>
            </p:nvSpPr>
            <p:spPr bwMode="auto">
              <a:xfrm>
                <a:off x="3031" y="4151"/>
                <a:ext cx="56" cy="9"/>
              </a:xfrm>
              <a:custGeom>
                <a:avLst/>
                <a:gdLst>
                  <a:gd name="T0" fmla="*/ 1253 w 59"/>
                  <a:gd name="T1" fmla="*/ 1 h 14"/>
                  <a:gd name="T2" fmla="*/ 1135 w 59"/>
                  <a:gd name="T3" fmla="*/ 1 h 14"/>
                  <a:gd name="T4" fmla="*/ 1028 w 59"/>
                  <a:gd name="T5" fmla="*/ 1 h 14"/>
                  <a:gd name="T6" fmla="*/ 886 w 59"/>
                  <a:gd name="T7" fmla="*/ 1 h 14"/>
                  <a:gd name="T8" fmla="*/ 747 w 59"/>
                  <a:gd name="T9" fmla="*/ 1 h 14"/>
                  <a:gd name="T10" fmla="*/ 540 w 59"/>
                  <a:gd name="T11" fmla="*/ 1 h 14"/>
                  <a:gd name="T12" fmla="*/ 382 w 59"/>
                  <a:gd name="T13" fmla="*/ 1 h 14"/>
                  <a:gd name="T14" fmla="*/ 269 w 59"/>
                  <a:gd name="T15" fmla="*/ 1 h 14"/>
                  <a:gd name="T16" fmla="*/ 5 w 59"/>
                  <a:gd name="T17" fmla="*/ 0 h 14"/>
                  <a:gd name="T18" fmla="*/ 0 w 59"/>
                  <a:gd name="T19" fmla="*/ 59 h 14"/>
                  <a:gd name="T20" fmla="*/ 8 w 59"/>
                  <a:gd name="T21" fmla="*/ 82 h 14"/>
                  <a:gd name="T22" fmla="*/ 364 w 59"/>
                  <a:gd name="T23" fmla="*/ 95 h 14"/>
                  <a:gd name="T24" fmla="*/ 540 w 59"/>
                  <a:gd name="T25" fmla="*/ 95 h 14"/>
                  <a:gd name="T26" fmla="*/ 764 w 59"/>
                  <a:gd name="T27" fmla="*/ 88 h 14"/>
                  <a:gd name="T28" fmla="*/ 910 w 59"/>
                  <a:gd name="T29" fmla="*/ 82 h 14"/>
                  <a:gd name="T30" fmla="*/ 1080 w 59"/>
                  <a:gd name="T31" fmla="*/ 77 h 14"/>
                  <a:gd name="T32" fmla="*/ 1135 w 59"/>
                  <a:gd name="T33" fmla="*/ 77 h 14"/>
                  <a:gd name="T34" fmla="*/ 1109 w 59"/>
                  <a:gd name="T35" fmla="*/ 59 h 14"/>
                  <a:gd name="T36" fmla="*/ 1253 w 59"/>
                  <a:gd name="T37" fmla="*/ 1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9"/>
                  <a:gd name="T58" fmla="*/ 0 h 14"/>
                  <a:gd name="T59" fmla="*/ 59 w 59"/>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9" h="14">
                    <a:moveTo>
                      <a:pt x="59" y="4"/>
                    </a:moveTo>
                    <a:lnTo>
                      <a:pt x="53" y="1"/>
                    </a:lnTo>
                    <a:lnTo>
                      <a:pt x="48" y="2"/>
                    </a:lnTo>
                    <a:lnTo>
                      <a:pt x="42" y="3"/>
                    </a:lnTo>
                    <a:lnTo>
                      <a:pt x="35" y="4"/>
                    </a:lnTo>
                    <a:lnTo>
                      <a:pt x="26" y="5"/>
                    </a:lnTo>
                    <a:lnTo>
                      <a:pt x="19" y="5"/>
                    </a:lnTo>
                    <a:lnTo>
                      <a:pt x="12" y="3"/>
                    </a:lnTo>
                    <a:lnTo>
                      <a:pt x="5" y="0"/>
                    </a:lnTo>
                    <a:lnTo>
                      <a:pt x="0" y="7"/>
                    </a:lnTo>
                    <a:lnTo>
                      <a:pt x="8" y="12"/>
                    </a:lnTo>
                    <a:lnTo>
                      <a:pt x="18" y="14"/>
                    </a:lnTo>
                    <a:lnTo>
                      <a:pt x="26" y="14"/>
                    </a:lnTo>
                    <a:lnTo>
                      <a:pt x="36" y="13"/>
                    </a:lnTo>
                    <a:lnTo>
                      <a:pt x="43" y="12"/>
                    </a:lnTo>
                    <a:lnTo>
                      <a:pt x="50" y="11"/>
                    </a:lnTo>
                    <a:lnTo>
                      <a:pt x="53" y="11"/>
                    </a:lnTo>
                    <a:lnTo>
                      <a:pt x="51" y="7"/>
                    </a:lnTo>
                    <a:lnTo>
                      <a:pt x="59"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40" name="Freeform 512"/>
              <p:cNvSpPr>
                <a:spLocks noChangeArrowheads="1"/>
              </p:cNvSpPr>
              <p:nvPr/>
            </p:nvSpPr>
            <p:spPr bwMode="auto">
              <a:xfrm>
                <a:off x="2980" y="4080"/>
                <a:ext cx="70" cy="54"/>
              </a:xfrm>
              <a:custGeom>
                <a:avLst/>
                <a:gdLst>
                  <a:gd name="T0" fmla="*/ 2369 w 72"/>
                  <a:gd name="T1" fmla="*/ 284 h 64"/>
                  <a:gd name="T2" fmla="*/ 2399 w 72"/>
                  <a:gd name="T3" fmla="*/ 262 h 64"/>
                  <a:gd name="T4" fmla="*/ 2399 w 72"/>
                  <a:gd name="T5" fmla="*/ 224 h 64"/>
                  <a:gd name="T6" fmla="*/ 2395 w 72"/>
                  <a:gd name="T7" fmla="*/ 180 h 64"/>
                  <a:gd name="T8" fmla="*/ 2333 w 72"/>
                  <a:gd name="T9" fmla="*/ 7 h 64"/>
                  <a:gd name="T10" fmla="*/ 2211 w 72"/>
                  <a:gd name="T11" fmla="*/ 3 h 64"/>
                  <a:gd name="T12" fmla="*/ 2042 w 72"/>
                  <a:gd name="T13" fmla="*/ 2 h 64"/>
                  <a:gd name="T14" fmla="*/ 1809 w 72"/>
                  <a:gd name="T15" fmla="*/ 1 h 64"/>
                  <a:gd name="T16" fmla="*/ 1644 w 72"/>
                  <a:gd name="T17" fmla="*/ 0 h 64"/>
                  <a:gd name="T18" fmla="*/ 1397 w 72"/>
                  <a:gd name="T19" fmla="*/ 0 h 64"/>
                  <a:gd name="T20" fmla="*/ 1156 w 72"/>
                  <a:gd name="T21" fmla="*/ 1 h 64"/>
                  <a:gd name="T22" fmla="*/ 983 w 72"/>
                  <a:gd name="T23" fmla="*/ 2 h 64"/>
                  <a:gd name="T24" fmla="*/ 730 w 72"/>
                  <a:gd name="T25" fmla="*/ 3 h 64"/>
                  <a:gd name="T26" fmla="*/ 501 w 72"/>
                  <a:gd name="T27" fmla="*/ 180 h 64"/>
                  <a:gd name="T28" fmla="*/ 363 w 72"/>
                  <a:gd name="T29" fmla="*/ 262 h 64"/>
                  <a:gd name="T30" fmla="*/ 6 w 72"/>
                  <a:gd name="T31" fmla="*/ 413 h 64"/>
                  <a:gd name="T32" fmla="*/ 1 w 72"/>
                  <a:gd name="T33" fmla="*/ 600 h 64"/>
                  <a:gd name="T34" fmla="*/ 0 w 72"/>
                  <a:gd name="T35" fmla="*/ 725 h 64"/>
                  <a:gd name="T36" fmla="*/ 0 w 72"/>
                  <a:gd name="T37" fmla="*/ 802 h 64"/>
                  <a:gd name="T38" fmla="*/ 1 w 72"/>
                  <a:gd name="T39" fmla="*/ 872 h 64"/>
                  <a:gd name="T40" fmla="*/ 4 w 72"/>
                  <a:gd name="T41" fmla="*/ 1006 h 64"/>
                  <a:gd name="T42" fmla="*/ 6 w 72"/>
                  <a:gd name="T43" fmla="*/ 1083 h 64"/>
                  <a:gd name="T44" fmla="*/ 342 w 72"/>
                  <a:gd name="T45" fmla="*/ 1180 h 64"/>
                  <a:gd name="T46" fmla="*/ 426 w 72"/>
                  <a:gd name="T47" fmla="*/ 1259 h 64"/>
                  <a:gd name="T48" fmla="*/ 528 w 72"/>
                  <a:gd name="T49" fmla="*/ 1302 h 64"/>
                  <a:gd name="T50" fmla="*/ 622 w 72"/>
                  <a:gd name="T51" fmla="*/ 1346 h 64"/>
                  <a:gd name="T52" fmla="*/ 813 w 72"/>
                  <a:gd name="T53" fmla="*/ 1373 h 64"/>
                  <a:gd name="T54" fmla="*/ 983 w 72"/>
                  <a:gd name="T55" fmla="*/ 1373 h 64"/>
                  <a:gd name="T56" fmla="*/ 1096 w 72"/>
                  <a:gd name="T57" fmla="*/ 1373 h 64"/>
                  <a:gd name="T58" fmla="*/ 1187 w 72"/>
                  <a:gd name="T59" fmla="*/ 1346 h 64"/>
                  <a:gd name="T60" fmla="*/ 1324 w 72"/>
                  <a:gd name="T61" fmla="*/ 1302 h 64"/>
                  <a:gd name="T62" fmla="*/ 1397 w 72"/>
                  <a:gd name="T63" fmla="*/ 1207 h 64"/>
                  <a:gd name="T64" fmla="*/ 1435 w 72"/>
                  <a:gd name="T65" fmla="*/ 1083 h 64"/>
                  <a:gd name="T66" fmla="*/ 1515 w 72"/>
                  <a:gd name="T67" fmla="*/ 932 h 64"/>
                  <a:gd name="T68" fmla="*/ 1599 w 72"/>
                  <a:gd name="T69" fmla="*/ 802 h 64"/>
                  <a:gd name="T70" fmla="*/ 1714 w 72"/>
                  <a:gd name="T71" fmla="*/ 646 h 64"/>
                  <a:gd name="T72" fmla="*/ 1831 w 72"/>
                  <a:gd name="T73" fmla="*/ 557 h 64"/>
                  <a:gd name="T74" fmla="*/ 2015 w 72"/>
                  <a:gd name="T75" fmla="*/ 478 h 64"/>
                  <a:gd name="T76" fmla="*/ 2155 w 72"/>
                  <a:gd name="T77" fmla="*/ 381 h 64"/>
                  <a:gd name="T78" fmla="*/ 2267 w 72"/>
                  <a:gd name="T79" fmla="*/ 329 h 64"/>
                  <a:gd name="T80" fmla="*/ 2369 w 72"/>
                  <a:gd name="T81" fmla="*/ 284 h 6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2"/>
                  <a:gd name="T124" fmla="*/ 0 h 64"/>
                  <a:gd name="T125" fmla="*/ 72 w 72"/>
                  <a:gd name="T126" fmla="*/ 64 h 6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2" h="64">
                    <a:moveTo>
                      <a:pt x="70" y="14"/>
                    </a:moveTo>
                    <a:lnTo>
                      <a:pt x="72" y="13"/>
                    </a:lnTo>
                    <a:lnTo>
                      <a:pt x="72" y="11"/>
                    </a:lnTo>
                    <a:lnTo>
                      <a:pt x="71" y="8"/>
                    </a:lnTo>
                    <a:lnTo>
                      <a:pt x="69" y="6"/>
                    </a:lnTo>
                    <a:lnTo>
                      <a:pt x="65" y="4"/>
                    </a:lnTo>
                    <a:lnTo>
                      <a:pt x="61" y="2"/>
                    </a:lnTo>
                    <a:lnTo>
                      <a:pt x="54" y="1"/>
                    </a:lnTo>
                    <a:lnTo>
                      <a:pt x="49" y="0"/>
                    </a:lnTo>
                    <a:lnTo>
                      <a:pt x="42" y="0"/>
                    </a:lnTo>
                    <a:lnTo>
                      <a:pt x="35" y="1"/>
                    </a:lnTo>
                    <a:lnTo>
                      <a:pt x="29" y="2"/>
                    </a:lnTo>
                    <a:lnTo>
                      <a:pt x="23" y="4"/>
                    </a:lnTo>
                    <a:lnTo>
                      <a:pt x="16" y="8"/>
                    </a:lnTo>
                    <a:lnTo>
                      <a:pt x="10" y="13"/>
                    </a:lnTo>
                    <a:lnTo>
                      <a:pt x="6" y="19"/>
                    </a:lnTo>
                    <a:lnTo>
                      <a:pt x="1" y="28"/>
                    </a:lnTo>
                    <a:lnTo>
                      <a:pt x="0" y="33"/>
                    </a:lnTo>
                    <a:lnTo>
                      <a:pt x="0" y="37"/>
                    </a:lnTo>
                    <a:lnTo>
                      <a:pt x="1" y="41"/>
                    </a:lnTo>
                    <a:lnTo>
                      <a:pt x="4" y="46"/>
                    </a:lnTo>
                    <a:lnTo>
                      <a:pt x="6" y="50"/>
                    </a:lnTo>
                    <a:lnTo>
                      <a:pt x="9" y="55"/>
                    </a:lnTo>
                    <a:lnTo>
                      <a:pt x="13" y="58"/>
                    </a:lnTo>
                    <a:lnTo>
                      <a:pt x="17" y="60"/>
                    </a:lnTo>
                    <a:lnTo>
                      <a:pt x="20" y="62"/>
                    </a:lnTo>
                    <a:lnTo>
                      <a:pt x="25" y="64"/>
                    </a:lnTo>
                    <a:lnTo>
                      <a:pt x="29" y="64"/>
                    </a:lnTo>
                    <a:lnTo>
                      <a:pt x="33" y="64"/>
                    </a:lnTo>
                    <a:lnTo>
                      <a:pt x="36" y="62"/>
                    </a:lnTo>
                    <a:lnTo>
                      <a:pt x="40" y="60"/>
                    </a:lnTo>
                    <a:lnTo>
                      <a:pt x="42" y="56"/>
                    </a:lnTo>
                    <a:lnTo>
                      <a:pt x="43" y="50"/>
                    </a:lnTo>
                    <a:lnTo>
                      <a:pt x="45" y="43"/>
                    </a:lnTo>
                    <a:lnTo>
                      <a:pt x="47" y="37"/>
                    </a:lnTo>
                    <a:lnTo>
                      <a:pt x="51" y="30"/>
                    </a:lnTo>
                    <a:lnTo>
                      <a:pt x="55" y="26"/>
                    </a:lnTo>
                    <a:lnTo>
                      <a:pt x="60" y="22"/>
                    </a:lnTo>
                    <a:lnTo>
                      <a:pt x="64" y="18"/>
                    </a:lnTo>
                    <a:lnTo>
                      <a:pt x="67" y="16"/>
                    </a:lnTo>
                    <a:lnTo>
                      <a:pt x="70" y="14"/>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41" name="Freeform 513"/>
              <p:cNvSpPr>
                <a:spLocks noChangeArrowheads="1"/>
              </p:cNvSpPr>
              <p:nvPr/>
            </p:nvSpPr>
            <p:spPr bwMode="auto">
              <a:xfrm>
                <a:off x="2978" y="4075"/>
                <a:ext cx="79" cy="32"/>
              </a:xfrm>
              <a:custGeom>
                <a:avLst/>
                <a:gdLst>
                  <a:gd name="T0" fmla="*/ 565 w 80"/>
                  <a:gd name="T1" fmla="*/ 7929 h 34"/>
                  <a:gd name="T2" fmla="*/ 675 w 80"/>
                  <a:gd name="T3" fmla="*/ 6371 h 34"/>
                  <a:gd name="T4" fmla="*/ 861 w 80"/>
                  <a:gd name="T5" fmla="*/ 4916 h 34"/>
                  <a:gd name="T6" fmla="*/ 1166 w 80"/>
                  <a:gd name="T7" fmla="*/ 4151 h 34"/>
                  <a:gd name="T8" fmla="*/ 1579 w 80"/>
                  <a:gd name="T9" fmla="*/ 2958 h 34"/>
                  <a:gd name="T10" fmla="*/ 1893 w 80"/>
                  <a:gd name="T11" fmla="*/ 2499 h 34"/>
                  <a:gd name="T12" fmla="*/ 2271 w 80"/>
                  <a:gd name="T13" fmla="*/ 2296 h 34"/>
                  <a:gd name="T14" fmla="*/ 2719 w 80"/>
                  <a:gd name="T15" fmla="*/ 2110 h 34"/>
                  <a:gd name="T16" fmla="*/ 2962 w 80"/>
                  <a:gd name="T17" fmla="*/ 2110 h 34"/>
                  <a:gd name="T18" fmla="*/ 3344 w 80"/>
                  <a:gd name="T19" fmla="*/ 2296 h 34"/>
                  <a:gd name="T20" fmla="*/ 3682 w 80"/>
                  <a:gd name="T21" fmla="*/ 2499 h 34"/>
                  <a:gd name="T22" fmla="*/ 3913 w 80"/>
                  <a:gd name="T23" fmla="*/ 2958 h 34"/>
                  <a:gd name="T24" fmla="*/ 4010 w 80"/>
                  <a:gd name="T25" fmla="*/ 3505 h 34"/>
                  <a:gd name="T26" fmla="*/ 4160 w 80"/>
                  <a:gd name="T27" fmla="*/ 4151 h 34"/>
                  <a:gd name="T28" fmla="*/ 4160 w 80"/>
                  <a:gd name="T29" fmla="*/ 3814 h 34"/>
                  <a:gd name="T30" fmla="*/ 4420 w 80"/>
                  <a:gd name="T31" fmla="*/ 5350 h 34"/>
                  <a:gd name="T32" fmla="*/ 4696 w 80"/>
                  <a:gd name="T33" fmla="*/ 4542 h 34"/>
                  <a:gd name="T34" fmla="*/ 4696 w 80"/>
                  <a:gd name="T35" fmla="*/ 3505 h 34"/>
                  <a:gd name="T36" fmla="*/ 4473 w 80"/>
                  <a:gd name="T37" fmla="*/ 2296 h 34"/>
                  <a:gd name="T38" fmla="*/ 4417 w 80"/>
                  <a:gd name="T39" fmla="*/ 1782 h 34"/>
                  <a:gd name="T40" fmla="*/ 4157 w 80"/>
                  <a:gd name="T41" fmla="*/ 5 h 34"/>
                  <a:gd name="T42" fmla="*/ 3773 w 80"/>
                  <a:gd name="T43" fmla="*/ 3 h 34"/>
                  <a:gd name="T44" fmla="*/ 3466 w 80"/>
                  <a:gd name="T45" fmla="*/ 1 h 34"/>
                  <a:gd name="T46" fmla="*/ 3069 w 80"/>
                  <a:gd name="T47" fmla="*/ 0 h 34"/>
                  <a:gd name="T48" fmla="*/ 2623 w 80"/>
                  <a:gd name="T49" fmla="*/ 0 h 34"/>
                  <a:gd name="T50" fmla="*/ 2138 w 80"/>
                  <a:gd name="T51" fmla="*/ 1 h 34"/>
                  <a:gd name="T52" fmla="*/ 1781 w 80"/>
                  <a:gd name="T53" fmla="*/ 3 h 34"/>
                  <a:gd name="T54" fmla="*/ 1316 w 80"/>
                  <a:gd name="T55" fmla="*/ 1638 h 34"/>
                  <a:gd name="T56" fmla="*/ 861 w 80"/>
                  <a:gd name="T57" fmla="*/ 2110 h 34"/>
                  <a:gd name="T58" fmla="*/ 598 w 80"/>
                  <a:gd name="T59" fmla="*/ 3814 h 34"/>
                  <a:gd name="T60" fmla="*/ 4 w 80"/>
                  <a:gd name="T61" fmla="*/ 4943 h 34"/>
                  <a:gd name="T62" fmla="*/ 0 w 80"/>
                  <a:gd name="T63" fmla="*/ 7288 h 34"/>
                  <a:gd name="T64" fmla="*/ 565 w 80"/>
                  <a:gd name="T65" fmla="*/ 7929 h 3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0"/>
                  <a:gd name="T100" fmla="*/ 0 h 34"/>
                  <a:gd name="T101" fmla="*/ 80 w 80"/>
                  <a:gd name="T102" fmla="*/ 34 h 3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0" h="34">
                    <a:moveTo>
                      <a:pt x="9" y="34"/>
                    </a:moveTo>
                    <a:lnTo>
                      <a:pt x="12" y="28"/>
                    </a:lnTo>
                    <a:lnTo>
                      <a:pt x="16" y="21"/>
                    </a:lnTo>
                    <a:lnTo>
                      <a:pt x="21" y="17"/>
                    </a:lnTo>
                    <a:lnTo>
                      <a:pt x="27" y="13"/>
                    </a:lnTo>
                    <a:lnTo>
                      <a:pt x="33" y="11"/>
                    </a:lnTo>
                    <a:lnTo>
                      <a:pt x="39" y="10"/>
                    </a:lnTo>
                    <a:lnTo>
                      <a:pt x="46" y="9"/>
                    </a:lnTo>
                    <a:lnTo>
                      <a:pt x="51" y="9"/>
                    </a:lnTo>
                    <a:lnTo>
                      <a:pt x="57" y="10"/>
                    </a:lnTo>
                    <a:lnTo>
                      <a:pt x="62" y="11"/>
                    </a:lnTo>
                    <a:lnTo>
                      <a:pt x="66" y="13"/>
                    </a:lnTo>
                    <a:lnTo>
                      <a:pt x="69" y="15"/>
                    </a:lnTo>
                    <a:lnTo>
                      <a:pt x="71" y="17"/>
                    </a:lnTo>
                    <a:lnTo>
                      <a:pt x="71" y="16"/>
                    </a:lnTo>
                    <a:lnTo>
                      <a:pt x="75" y="23"/>
                    </a:lnTo>
                    <a:lnTo>
                      <a:pt x="80" y="20"/>
                    </a:lnTo>
                    <a:lnTo>
                      <a:pt x="80" y="15"/>
                    </a:lnTo>
                    <a:lnTo>
                      <a:pt x="77" y="10"/>
                    </a:lnTo>
                    <a:lnTo>
                      <a:pt x="74" y="7"/>
                    </a:lnTo>
                    <a:lnTo>
                      <a:pt x="70" y="5"/>
                    </a:lnTo>
                    <a:lnTo>
                      <a:pt x="65" y="3"/>
                    </a:lnTo>
                    <a:lnTo>
                      <a:pt x="58" y="1"/>
                    </a:lnTo>
                    <a:lnTo>
                      <a:pt x="52" y="0"/>
                    </a:lnTo>
                    <a:lnTo>
                      <a:pt x="45" y="0"/>
                    </a:lnTo>
                    <a:lnTo>
                      <a:pt x="37" y="1"/>
                    </a:lnTo>
                    <a:lnTo>
                      <a:pt x="31" y="3"/>
                    </a:lnTo>
                    <a:lnTo>
                      <a:pt x="23" y="6"/>
                    </a:lnTo>
                    <a:lnTo>
                      <a:pt x="16" y="9"/>
                    </a:lnTo>
                    <a:lnTo>
                      <a:pt x="10" y="16"/>
                    </a:lnTo>
                    <a:lnTo>
                      <a:pt x="4" y="22"/>
                    </a:lnTo>
                    <a:lnTo>
                      <a:pt x="0" y="31"/>
                    </a:lnTo>
                    <a:lnTo>
                      <a:pt x="9" y="3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42" name="Freeform 514"/>
              <p:cNvSpPr>
                <a:spLocks noChangeArrowheads="1"/>
              </p:cNvSpPr>
              <p:nvPr/>
            </p:nvSpPr>
            <p:spPr bwMode="auto">
              <a:xfrm>
                <a:off x="2977" y="4107"/>
                <a:ext cx="48" cy="42"/>
              </a:xfrm>
              <a:custGeom>
                <a:avLst/>
                <a:gdLst>
                  <a:gd name="T0" fmla="*/ 1408 w 51"/>
                  <a:gd name="T1" fmla="*/ 3781 h 43"/>
                  <a:gd name="T2" fmla="*/ 1406 w 51"/>
                  <a:gd name="T3" fmla="*/ 4580 h 43"/>
                  <a:gd name="T4" fmla="*/ 1327 w 51"/>
                  <a:gd name="T5" fmla="*/ 4943 h 43"/>
                  <a:gd name="T6" fmla="*/ 1255 w 51"/>
                  <a:gd name="T7" fmla="*/ 5274 h 43"/>
                  <a:gd name="T8" fmla="*/ 1185 w 51"/>
                  <a:gd name="T9" fmla="*/ 5628 h 43"/>
                  <a:gd name="T10" fmla="*/ 1118 w 51"/>
                  <a:gd name="T11" fmla="*/ 5628 h 43"/>
                  <a:gd name="T12" fmla="*/ 999 w 51"/>
                  <a:gd name="T13" fmla="*/ 5628 h 43"/>
                  <a:gd name="T14" fmla="*/ 942 w 51"/>
                  <a:gd name="T15" fmla="*/ 5274 h 43"/>
                  <a:gd name="T16" fmla="*/ 750 w 51"/>
                  <a:gd name="T17" fmla="*/ 4943 h 43"/>
                  <a:gd name="T18" fmla="*/ 597 w 51"/>
                  <a:gd name="T19" fmla="*/ 4580 h 43"/>
                  <a:gd name="T20" fmla="*/ 504 w 51"/>
                  <a:gd name="T21" fmla="*/ 4046 h 43"/>
                  <a:gd name="T22" fmla="*/ 448 w 51"/>
                  <a:gd name="T23" fmla="*/ 3756 h 43"/>
                  <a:gd name="T24" fmla="*/ 378 w 51"/>
                  <a:gd name="T25" fmla="*/ 2862 h 43"/>
                  <a:gd name="T26" fmla="*/ 358 w 51"/>
                  <a:gd name="T27" fmla="*/ 2192 h 43"/>
                  <a:gd name="T28" fmla="*/ 338 w 51"/>
                  <a:gd name="T29" fmla="*/ 1678 h 43"/>
                  <a:gd name="T30" fmla="*/ 338 w 51"/>
                  <a:gd name="T31" fmla="*/ 74 h 43"/>
                  <a:gd name="T32" fmla="*/ 358 w 51"/>
                  <a:gd name="T33" fmla="*/ 3 h 43"/>
                  <a:gd name="T34" fmla="*/ 1 w 51"/>
                  <a:gd name="T35" fmla="*/ 0 h 43"/>
                  <a:gd name="T36" fmla="*/ 0 w 51"/>
                  <a:gd name="T37" fmla="*/ 66 h 43"/>
                  <a:gd name="T38" fmla="*/ 0 w 51"/>
                  <a:gd name="T39" fmla="*/ 1784 h 43"/>
                  <a:gd name="T40" fmla="*/ 1 w 51"/>
                  <a:gd name="T41" fmla="*/ 2686 h 43"/>
                  <a:gd name="T42" fmla="*/ 3 w 51"/>
                  <a:gd name="T43" fmla="*/ 3756 h 43"/>
                  <a:gd name="T44" fmla="*/ 6 w 51"/>
                  <a:gd name="T45" fmla="*/ 4580 h 43"/>
                  <a:gd name="T46" fmla="*/ 358 w 51"/>
                  <a:gd name="T47" fmla="*/ 4943 h 43"/>
                  <a:gd name="T48" fmla="*/ 448 w 51"/>
                  <a:gd name="T49" fmla="*/ 5653 h 43"/>
                  <a:gd name="T50" fmla="*/ 565 w 51"/>
                  <a:gd name="T51" fmla="*/ 6202 h 43"/>
                  <a:gd name="T52" fmla="*/ 750 w 51"/>
                  <a:gd name="T53" fmla="*/ 6644 h 43"/>
                  <a:gd name="T54" fmla="*/ 942 w 51"/>
                  <a:gd name="T55" fmla="*/ 6924 h 43"/>
                  <a:gd name="T56" fmla="*/ 1118 w 51"/>
                  <a:gd name="T57" fmla="*/ 6924 h 43"/>
                  <a:gd name="T58" fmla="*/ 1255 w 51"/>
                  <a:gd name="T59" fmla="*/ 6924 h 43"/>
                  <a:gd name="T60" fmla="*/ 1408 w 51"/>
                  <a:gd name="T61" fmla="*/ 6644 h 43"/>
                  <a:gd name="T62" fmla="*/ 1577 w 51"/>
                  <a:gd name="T63" fmla="*/ 6008 h 43"/>
                  <a:gd name="T64" fmla="*/ 1671 w 51"/>
                  <a:gd name="T65" fmla="*/ 4943 h 43"/>
                  <a:gd name="T66" fmla="*/ 1724 w 51"/>
                  <a:gd name="T67" fmla="*/ 4018 h 43"/>
                  <a:gd name="T68" fmla="*/ 1408 w 51"/>
                  <a:gd name="T69" fmla="*/ 3781 h 4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1"/>
                  <a:gd name="T106" fmla="*/ 0 h 43"/>
                  <a:gd name="T107" fmla="*/ 51 w 51"/>
                  <a:gd name="T108" fmla="*/ 43 h 4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1" h="43">
                    <a:moveTo>
                      <a:pt x="42" y="23"/>
                    </a:moveTo>
                    <a:lnTo>
                      <a:pt x="41" y="28"/>
                    </a:lnTo>
                    <a:lnTo>
                      <a:pt x="39" y="31"/>
                    </a:lnTo>
                    <a:lnTo>
                      <a:pt x="38" y="33"/>
                    </a:lnTo>
                    <a:lnTo>
                      <a:pt x="36" y="34"/>
                    </a:lnTo>
                    <a:lnTo>
                      <a:pt x="33" y="34"/>
                    </a:lnTo>
                    <a:lnTo>
                      <a:pt x="30" y="34"/>
                    </a:lnTo>
                    <a:lnTo>
                      <a:pt x="27" y="33"/>
                    </a:lnTo>
                    <a:lnTo>
                      <a:pt x="23" y="31"/>
                    </a:lnTo>
                    <a:lnTo>
                      <a:pt x="19" y="28"/>
                    </a:lnTo>
                    <a:lnTo>
                      <a:pt x="16" y="25"/>
                    </a:lnTo>
                    <a:lnTo>
                      <a:pt x="14" y="22"/>
                    </a:lnTo>
                    <a:lnTo>
                      <a:pt x="11" y="18"/>
                    </a:lnTo>
                    <a:lnTo>
                      <a:pt x="10" y="14"/>
                    </a:lnTo>
                    <a:lnTo>
                      <a:pt x="9" y="10"/>
                    </a:lnTo>
                    <a:lnTo>
                      <a:pt x="9" y="7"/>
                    </a:lnTo>
                    <a:lnTo>
                      <a:pt x="10" y="3"/>
                    </a:lnTo>
                    <a:lnTo>
                      <a:pt x="1" y="0"/>
                    </a:lnTo>
                    <a:lnTo>
                      <a:pt x="0" y="6"/>
                    </a:lnTo>
                    <a:lnTo>
                      <a:pt x="0" y="11"/>
                    </a:lnTo>
                    <a:lnTo>
                      <a:pt x="1" y="17"/>
                    </a:lnTo>
                    <a:lnTo>
                      <a:pt x="3" y="22"/>
                    </a:lnTo>
                    <a:lnTo>
                      <a:pt x="6" y="28"/>
                    </a:lnTo>
                    <a:lnTo>
                      <a:pt x="10" y="31"/>
                    </a:lnTo>
                    <a:lnTo>
                      <a:pt x="14" y="35"/>
                    </a:lnTo>
                    <a:lnTo>
                      <a:pt x="18" y="38"/>
                    </a:lnTo>
                    <a:lnTo>
                      <a:pt x="23" y="41"/>
                    </a:lnTo>
                    <a:lnTo>
                      <a:pt x="28" y="43"/>
                    </a:lnTo>
                    <a:lnTo>
                      <a:pt x="33" y="43"/>
                    </a:lnTo>
                    <a:lnTo>
                      <a:pt x="38" y="43"/>
                    </a:lnTo>
                    <a:lnTo>
                      <a:pt x="42" y="41"/>
                    </a:lnTo>
                    <a:lnTo>
                      <a:pt x="47" y="36"/>
                    </a:lnTo>
                    <a:lnTo>
                      <a:pt x="50" y="31"/>
                    </a:lnTo>
                    <a:lnTo>
                      <a:pt x="51" y="24"/>
                    </a:lnTo>
                    <a:lnTo>
                      <a:pt x="42" y="2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43" name="Freeform 515"/>
              <p:cNvSpPr>
                <a:spLocks noChangeArrowheads="1"/>
              </p:cNvSpPr>
              <p:nvPr/>
            </p:nvSpPr>
            <p:spPr bwMode="auto">
              <a:xfrm>
                <a:off x="3021" y="4090"/>
                <a:ext cx="30" cy="38"/>
              </a:xfrm>
              <a:custGeom>
                <a:avLst/>
                <a:gdLst>
                  <a:gd name="T0" fmla="*/ 662 w 34"/>
                  <a:gd name="T1" fmla="*/ 0 h 39"/>
                  <a:gd name="T2" fmla="*/ 625 w 34"/>
                  <a:gd name="T3" fmla="*/ 1 h 39"/>
                  <a:gd name="T4" fmla="*/ 498 w 34"/>
                  <a:gd name="T5" fmla="*/ 4 h 39"/>
                  <a:gd name="T6" fmla="*/ 374 w 34"/>
                  <a:gd name="T7" fmla="*/ 2092 h 39"/>
                  <a:gd name="T8" fmla="*/ 297 w 34"/>
                  <a:gd name="T9" fmla="*/ 3080 h 39"/>
                  <a:gd name="T10" fmla="*/ 236 w 34"/>
                  <a:gd name="T11" fmla="*/ 4453 h 39"/>
                  <a:gd name="T12" fmla="*/ 4 w 34"/>
                  <a:gd name="T13" fmla="*/ 6470 h 39"/>
                  <a:gd name="T14" fmla="*/ 3 w 34"/>
                  <a:gd name="T15" fmla="*/ 8096 h 39"/>
                  <a:gd name="T16" fmla="*/ 0 w 34"/>
                  <a:gd name="T17" fmla="*/ 10254 h 39"/>
                  <a:gd name="T18" fmla="*/ 224 w 34"/>
                  <a:gd name="T19" fmla="*/ 10279 h 39"/>
                  <a:gd name="T20" fmla="*/ 250 w 34"/>
                  <a:gd name="T21" fmla="*/ 9403 h 39"/>
                  <a:gd name="T22" fmla="*/ 281 w 34"/>
                  <a:gd name="T23" fmla="*/ 7520 h 39"/>
                  <a:gd name="T24" fmla="*/ 334 w 34"/>
                  <a:gd name="T25" fmla="*/ 6125 h 39"/>
                  <a:gd name="T26" fmla="*/ 443 w 34"/>
                  <a:gd name="T27" fmla="*/ 4792 h 39"/>
                  <a:gd name="T28" fmla="*/ 558 w 34"/>
                  <a:gd name="T29" fmla="*/ 3563 h 39"/>
                  <a:gd name="T30" fmla="*/ 626 w 34"/>
                  <a:gd name="T31" fmla="*/ 3080 h 39"/>
                  <a:gd name="T32" fmla="*/ 700 w 34"/>
                  <a:gd name="T33" fmla="*/ 2270 h 39"/>
                  <a:gd name="T34" fmla="*/ 741 w 34"/>
                  <a:gd name="T35" fmla="*/ 2092 h 39"/>
                  <a:gd name="T36" fmla="*/ 662 w 34"/>
                  <a:gd name="T37" fmla="*/ 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
                  <a:gd name="T58" fmla="*/ 0 h 39"/>
                  <a:gd name="T59" fmla="*/ 34 w 34"/>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 h="39">
                    <a:moveTo>
                      <a:pt x="30" y="0"/>
                    </a:moveTo>
                    <a:lnTo>
                      <a:pt x="27" y="1"/>
                    </a:lnTo>
                    <a:lnTo>
                      <a:pt x="23" y="4"/>
                    </a:lnTo>
                    <a:lnTo>
                      <a:pt x="18" y="7"/>
                    </a:lnTo>
                    <a:lnTo>
                      <a:pt x="14" y="12"/>
                    </a:lnTo>
                    <a:lnTo>
                      <a:pt x="10" y="17"/>
                    </a:lnTo>
                    <a:lnTo>
                      <a:pt x="6" y="24"/>
                    </a:lnTo>
                    <a:lnTo>
                      <a:pt x="3" y="30"/>
                    </a:lnTo>
                    <a:lnTo>
                      <a:pt x="0" y="38"/>
                    </a:lnTo>
                    <a:lnTo>
                      <a:pt x="9" y="39"/>
                    </a:lnTo>
                    <a:lnTo>
                      <a:pt x="11" y="34"/>
                    </a:lnTo>
                    <a:lnTo>
                      <a:pt x="13" y="28"/>
                    </a:lnTo>
                    <a:lnTo>
                      <a:pt x="16" y="23"/>
                    </a:lnTo>
                    <a:lnTo>
                      <a:pt x="21" y="18"/>
                    </a:lnTo>
                    <a:lnTo>
                      <a:pt x="25" y="14"/>
                    </a:lnTo>
                    <a:lnTo>
                      <a:pt x="28" y="12"/>
                    </a:lnTo>
                    <a:lnTo>
                      <a:pt x="32" y="8"/>
                    </a:lnTo>
                    <a:lnTo>
                      <a:pt x="34" y="7"/>
                    </a:lnTo>
                    <a:lnTo>
                      <a:pt x="3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44" name="Freeform 516"/>
              <p:cNvSpPr>
                <a:spLocks noChangeArrowheads="1"/>
              </p:cNvSpPr>
              <p:nvPr/>
            </p:nvSpPr>
            <p:spPr bwMode="auto">
              <a:xfrm>
                <a:off x="2941" y="4063"/>
                <a:ext cx="64" cy="55"/>
              </a:xfrm>
              <a:custGeom>
                <a:avLst/>
                <a:gdLst>
                  <a:gd name="T0" fmla="*/ 2915 w 66"/>
                  <a:gd name="T1" fmla="*/ 187 h 66"/>
                  <a:gd name="T2" fmla="*/ 2994 w 66"/>
                  <a:gd name="T3" fmla="*/ 173 h 66"/>
                  <a:gd name="T4" fmla="*/ 3042 w 66"/>
                  <a:gd name="T5" fmla="*/ 161 h 66"/>
                  <a:gd name="T6" fmla="*/ 3042 w 66"/>
                  <a:gd name="T7" fmla="*/ 129 h 66"/>
                  <a:gd name="T8" fmla="*/ 2994 w 66"/>
                  <a:gd name="T9" fmla="*/ 113 h 66"/>
                  <a:gd name="T10" fmla="*/ 2824 w 66"/>
                  <a:gd name="T11" fmla="*/ 5 h 66"/>
                  <a:gd name="T12" fmla="*/ 2405 w 66"/>
                  <a:gd name="T13" fmla="*/ 3 h 66"/>
                  <a:gd name="T14" fmla="*/ 2207 w 66"/>
                  <a:gd name="T15" fmla="*/ 2 h 66"/>
                  <a:gd name="T16" fmla="*/ 2017 w 66"/>
                  <a:gd name="T17" fmla="*/ 0 h 66"/>
                  <a:gd name="T18" fmla="*/ 1645 w 66"/>
                  <a:gd name="T19" fmla="*/ 2 h 66"/>
                  <a:gd name="T20" fmla="*/ 1416 w 66"/>
                  <a:gd name="T21" fmla="*/ 3 h 66"/>
                  <a:gd name="T22" fmla="*/ 1188 w 66"/>
                  <a:gd name="T23" fmla="*/ 3 h 66"/>
                  <a:gd name="T24" fmla="*/ 788 w 66"/>
                  <a:gd name="T25" fmla="*/ 113 h 66"/>
                  <a:gd name="T26" fmla="*/ 553 w 66"/>
                  <a:gd name="T27" fmla="*/ 173 h 66"/>
                  <a:gd name="T28" fmla="*/ 7 w 66"/>
                  <a:gd name="T29" fmla="*/ 266 h 66"/>
                  <a:gd name="T30" fmla="*/ 4 w 66"/>
                  <a:gd name="T31" fmla="*/ 311 h 66"/>
                  <a:gd name="T32" fmla="*/ 1 w 66"/>
                  <a:gd name="T33" fmla="*/ 388 h 66"/>
                  <a:gd name="T34" fmla="*/ 0 w 66"/>
                  <a:gd name="T35" fmla="*/ 461 h 66"/>
                  <a:gd name="T36" fmla="*/ 1 w 66"/>
                  <a:gd name="T37" fmla="*/ 519 h 66"/>
                  <a:gd name="T38" fmla="*/ 4 w 66"/>
                  <a:gd name="T39" fmla="*/ 601 h 66"/>
                  <a:gd name="T40" fmla="*/ 6 w 66"/>
                  <a:gd name="T41" fmla="*/ 645 h 66"/>
                  <a:gd name="T42" fmla="*/ 465 w 66"/>
                  <a:gd name="T43" fmla="*/ 695 h 66"/>
                  <a:gd name="T44" fmla="*/ 553 w 66"/>
                  <a:gd name="T45" fmla="*/ 748 h 66"/>
                  <a:gd name="T46" fmla="*/ 700 w 66"/>
                  <a:gd name="T47" fmla="*/ 789 h 66"/>
                  <a:gd name="T48" fmla="*/ 885 w 66"/>
                  <a:gd name="T49" fmla="*/ 798 h 66"/>
                  <a:gd name="T50" fmla="*/ 1188 w 66"/>
                  <a:gd name="T51" fmla="*/ 803 h 66"/>
                  <a:gd name="T52" fmla="*/ 1336 w 66"/>
                  <a:gd name="T53" fmla="*/ 803 h 66"/>
                  <a:gd name="T54" fmla="*/ 1460 w 66"/>
                  <a:gd name="T55" fmla="*/ 789 h 66"/>
                  <a:gd name="T56" fmla="*/ 1594 w 66"/>
                  <a:gd name="T57" fmla="*/ 741 h 66"/>
                  <a:gd name="T58" fmla="*/ 1691 w 66"/>
                  <a:gd name="T59" fmla="*/ 665 h 66"/>
                  <a:gd name="T60" fmla="*/ 1793 w 66"/>
                  <a:gd name="T61" fmla="*/ 595 h 66"/>
                  <a:gd name="T62" fmla="*/ 1903 w 66"/>
                  <a:gd name="T63" fmla="*/ 482 h 66"/>
                  <a:gd name="T64" fmla="*/ 2017 w 66"/>
                  <a:gd name="T65" fmla="*/ 416 h 66"/>
                  <a:gd name="T66" fmla="*/ 2138 w 66"/>
                  <a:gd name="T67" fmla="*/ 357 h 66"/>
                  <a:gd name="T68" fmla="*/ 2267 w 66"/>
                  <a:gd name="T69" fmla="*/ 308 h 66"/>
                  <a:gd name="T70" fmla="*/ 2405 w 66"/>
                  <a:gd name="T71" fmla="*/ 266 h 66"/>
                  <a:gd name="T72" fmla="*/ 2591 w 66"/>
                  <a:gd name="T73" fmla="*/ 232 h 66"/>
                  <a:gd name="T74" fmla="*/ 2793 w 66"/>
                  <a:gd name="T75" fmla="*/ 201 h 66"/>
                  <a:gd name="T76" fmla="*/ 2915 w 66"/>
                  <a:gd name="T77" fmla="*/ 187 h 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6"/>
                  <a:gd name="T118" fmla="*/ 0 h 66"/>
                  <a:gd name="T119" fmla="*/ 66 w 66"/>
                  <a:gd name="T120" fmla="*/ 66 h 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6" h="66">
                    <a:moveTo>
                      <a:pt x="63" y="16"/>
                    </a:moveTo>
                    <a:lnTo>
                      <a:pt x="65" y="15"/>
                    </a:lnTo>
                    <a:lnTo>
                      <a:pt x="66" y="14"/>
                    </a:lnTo>
                    <a:lnTo>
                      <a:pt x="66" y="11"/>
                    </a:lnTo>
                    <a:lnTo>
                      <a:pt x="65" y="9"/>
                    </a:lnTo>
                    <a:lnTo>
                      <a:pt x="61" y="6"/>
                    </a:lnTo>
                    <a:lnTo>
                      <a:pt x="52" y="3"/>
                    </a:lnTo>
                    <a:lnTo>
                      <a:pt x="48" y="2"/>
                    </a:lnTo>
                    <a:lnTo>
                      <a:pt x="43" y="0"/>
                    </a:lnTo>
                    <a:lnTo>
                      <a:pt x="36" y="2"/>
                    </a:lnTo>
                    <a:lnTo>
                      <a:pt x="31" y="3"/>
                    </a:lnTo>
                    <a:lnTo>
                      <a:pt x="25" y="5"/>
                    </a:lnTo>
                    <a:lnTo>
                      <a:pt x="18" y="9"/>
                    </a:lnTo>
                    <a:lnTo>
                      <a:pt x="12" y="15"/>
                    </a:lnTo>
                    <a:lnTo>
                      <a:pt x="7" y="21"/>
                    </a:lnTo>
                    <a:lnTo>
                      <a:pt x="4" y="26"/>
                    </a:lnTo>
                    <a:lnTo>
                      <a:pt x="1" y="32"/>
                    </a:lnTo>
                    <a:lnTo>
                      <a:pt x="0" y="38"/>
                    </a:lnTo>
                    <a:lnTo>
                      <a:pt x="1" y="43"/>
                    </a:lnTo>
                    <a:lnTo>
                      <a:pt x="4" y="49"/>
                    </a:lnTo>
                    <a:lnTo>
                      <a:pt x="6" y="53"/>
                    </a:lnTo>
                    <a:lnTo>
                      <a:pt x="9" y="58"/>
                    </a:lnTo>
                    <a:lnTo>
                      <a:pt x="12" y="61"/>
                    </a:lnTo>
                    <a:lnTo>
                      <a:pt x="16" y="64"/>
                    </a:lnTo>
                    <a:lnTo>
                      <a:pt x="20" y="65"/>
                    </a:lnTo>
                    <a:lnTo>
                      <a:pt x="25" y="66"/>
                    </a:lnTo>
                    <a:lnTo>
                      <a:pt x="29" y="66"/>
                    </a:lnTo>
                    <a:lnTo>
                      <a:pt x="32" y="64"/>
                    </a:lnTo>
                    <a:lnTo>
                      <a:pt x="35" y="60"/>
                    </a:lnTo>
                    <a:lnTo>
                      <a:pt x="37" y="55"/>
                    </a:lnTo>
                    <a:lnTo>
                      <a:pt x="39" y="48"/>
                    </a:lnTo>
                    <a:lnTo>
                      <a:pt x="41" y="40"/>
                    </a:lnTo>
                    <a:lnTo>
                      <a:pt x="43" y="34"/>
                    </a:lnTo>
                    <a:lnTo>
                      <a:pt x="46" y="29"/>
                    </a:lnTo>
                    <a:lnTo>
                      <a:pt x="49" y="25"/>
                    </a:lnTo>
                    <a:lnTo>
                      <a:pt x="52" y="21"/>
                    </a:lnTo>
                    <a:lnTo>
                      <a:pt x="56" y="19"/>
                    </a:lnTo>
                    <a:lnTo>
                      <a:pt x="60" y="17"/>
                    </a:lnTo>
                    <a:lnTo>
                      <a:pt x="63" y="1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45" name="Freeform 517"/>
              <p:cNvSpPr>
                <a:spLocks noChangeArrowheads="1"/>
              </p:cNvSpPr>
              <p:nvPr/>
            </p:nvSpPr>
            <p:spPr bwMode="auto">
              <a:xfrm>
                <a:off x="2946" y="4060"/>
                <a:ext cx="64" cy="23"/>
              </a:xfrm>
              <a:custGeom>
                <a:avLst/>
                <a:gdLst>
                  <a:gd name="T0" fmla="*/ 6 w 66"/>
                  <a:gd name="T1" fmla="*/ 1284 h 27"/>
                  <a:gd name="T2" fmla="*/ 523 w 66"/>
                  <a:gd name="T3" fmla="*/ 1097 h 27"/>
                  <a:gd name="T4" fmla="*/ 788 w 66"/>
                  <a:gd name="T5" fmla="*/ 778 h 27"/>
                  <a:gd name="T6" fmla="*/ 1056 w 66"/>
                  <a:gd name="T7" fmla="*/ 585 h 27"/>
                  <a:gd name="T8" fmla="*/ 1298 w 66"/>
                  <a:gd name="T9" fmla="*/ 507 h 27"/>
                  <a:gd name="T10" fmla="*/ 1503 w 66"/>
                  <a:gd name="T11" fmla="*/ 472 h 27"/>
                  <a:gd name="T12" fmla="*/ 1793 w 66"/>
                  <a:gd name="T13" fmla="*/ 472 h 27"/>
                  <a:gd name="T14" fmla="*/ 2017 w 66"/>
                  <a:gd name="T15" fmla="*/ 472 h 27"/>
                  <a:gd name="T16" fmla="*/ 2172 w 66"/>
                  <a:gd name="T17" fmla="*/ 507 h 27"/>
                  <a:gd name="T18" fmla="*/ 2550 w 66"/>
                  <a:gd name="T19" fmla="*/ 585 h 27"/>
                  <a:gd name="T20" fmla="*/ 2704 w 66"/>
                  <a:gd name="T21" fmla="*/ 778 h 27"/>
                  <a:gd name="T22" fmla="*/ 2748 w 66"/>
                  <a:gd name="T23" fmla="*/ 674 h 27"/>
                  <a:gd name="T24" fmla="*/ 2704 w 66"/>
                  <a:gd name="T25" fmla="*/ 674 h 27"/>
                  <a:gd name="T26" fmla="*/ 2748 w 66"/>
                  <a:gd name="T27" fmla="*/ 1195 h 27"/>
                  <a:gd name="T28" fmla="*/ 2915 w 66"/>
                  <a:gd name="T29" fmla="*/ 1113 h 27"/>
                  <a:gd name="T30" fmla="*/ 3042 w 66"/>
                  <a:gd name="T31" fmla="*/ 964 h 27"/>
                  <a:gd name="T32" fmla="*/ 3042 w 66"/>
                  <a:gd name="T33" fmla="*/ 628 h 27"/>
                  <a:gd name="T34" fmla="*/ 2963 w 66"/>
                  <a:gd name="T35" fmla="*/ 507 h 27"/>
                  <a:gd name="T36" fmla="*/ 2748 w 66"/>
                  <a:gd name="T37" fmla="*/ 3 h 27"/>
                  <a:gd name="T38" fmla="*/ 2304 w 66"/>
                  <a:gd name="T39" fmla="*/ 2 h 27"/>
                  <a:gd name="T40" fmla="*/ 2049 w 66"/>
                  <a:gd name="T41" fmla="*/ 1 h 27"/>
                  <a:gd name="T42" fmla="*/ 1793 w 66"/>
                  <a:gd name="T43" fmla="*/ 0 h 27"/>
                  <a:gd name="T44" fmla="*/ 1460 w 66"/>
                  <a:gd name="T45" fmla="*/ 1 h 27"/>
                  <a:gd name="T46" fmla="*/ 1188 w 66"/>
                  <a:gd name="T47" fmla="*/ 2 h 27"/>
                  <a:gd name="T48" fmla="*/ 834 w 66"/>
                  <a:gd name="T49" fmla="*/ 3 h 27"/>
                  <a:gd name="T50" fmla="*/ 553 w 66"/>
                  <a:gd name="T51" fmla="*/ 439 h 27"/>
                  <a:gd name="T52" fmla="*/ 6 w 66"/>
                  <a:gd name="T53" fmla="*/ 674 h 27"/>
                  <a:gd name="T54" fmla="*/ 0 w 66"/>
                  <a:gd name="T55" fmla="*/ 1097 h 27"/>
                  <a:gd name="T56" fmla="*/ 6 w 66"/>
                  <a:gd name="T57" fmla="*/ 1284 h 2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66"/>
                  <a:gd name="T88" fmla="*/ 0 h 27"/>
                  <a:gd name="T89" fmla="*/ 66 w 66"/>
                  <a:gd name="T90" fmla="*/ 27 h 2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66" h="27">
                    <a:moveTo>
                      <a:pt x="6" y="27"/>
                    </a:moveTo>
                    <a:lnTo>
                      <a:pt x="11" y="22"/>
                    </a:lnTo>
                    <a:lnTo>
                      <a:pt x="18" y="17"/>
                    </a:lnTo>
                    <a:lnTo>
                      <a:pt x="23" y="13"/>
                    </a:lnTo>
                    <a:lnTo>
                      <a:pt x="28" y="11"/>
                    </a:lnTo>
                    <a:lnTo>
                      <a:pt x="33" y="10"/>
                    </a:lnTo>
                    <a:lnTo>
                      <a:pt x="39" y="10"/>
                    </a:lnTo>
                    <a:lnTo>
                      <a:pt x="43" y="10"/>
                    </a:lnTo>
                    <a:lnTo>
                      <a:pt x="47" y="11"/>
                    </a:lnTo>
                    <a:lnTo>
                      <a:pt x="55" y="13"/>
                    </a:lnTo>
                    <a:lnTo>
                      <a:pt x="58" y="17"/>
                    </a:lnTo>
                    <a:lnTo>
                      <a:pt x="59" y="15"/>
                    </a:lnTo>
                    <a:lnTo>
                      <a:pt x="58" y="15"/>
                    </a:lnTo>
                    <a:lnTo>
                      <a:pt x="59" y="25"/>
                    </a:lnTo>
                    <a:lnTo>
                      <a:pt x="63" y="23"/>
                    </a:lnTo>
                    <a:lnTo>
                      <a:pt x="66" y="20"/>
                    </a:lnTo>
                    <a:lnTo>
                      <a:pt x="66" y="14"/>
                    </a:lnTo>
                    <a:lnTo>
                      <a:pt x="64" y="11"/>
                    </a:lnTo>
                    <a:lnTo>
                      <a:pt x="59" y="6"/>
                    </a:lnTo>
                    <a:lnTo>
                      <a:pt x="50" y="2"/>
                    </a:lnTo>
                    <a:lnTo>
                      <a:pt x="44" y="1"/>
                    </a:lnTo>
                    <a:lnTo>
                      <a:pt x="39" y="0"/>
                    </a:lnTo>
                    <a:lnTo>
                      <a:pt x="32" y="1"/>
                    </a:lnTo>
                    <a:lnTo>
                      <a:pt x="25" y="2"/>
                    </a:lnTo>
                    <a:lnTo>
                      <a:pt x="19" y="6"/>
                    </a:lnTo>
                    <a:lnTo>
                      <a:pt x="12" y="9"/>
                    </a:lnTo>
                    <a:lnTo>
                      <a:pt x="6" y="15"/>
                    </a:lnTo>
                    <a:lnTo>
                      <a:pt x="0" y="22"/>
                    </a:lnTo>
                    <a:lnTo>
                      <a:pt x="6" y="2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46" name="Freeform 518"/>
              <p:cNvSpPr>
                <a:spLocks noChangeArrowheads="1"/>
              </p:cNvSpPr>
              <p:nvPr/>
            </p:nvSpPr>
            <p:spPr bwMode="auto">
              <a:xfrm>
                <a:off x="2938" y="4085"/>
                <a:ext cx="45" cy="52"/>
              </a:xfrm>
              <a:custGeom>
                <a:avLst/>
                <a:gdLst>
                  <a:gd name="T0" fmla="*/ 1626 w 48"/>
                  <a:gd name="T1" fmla="*/ 5050 h 53"/>
                  <a:gd name="T2" fmla="*/ 1530 w 48"/>
                  <a:gd name="T3" fmla="*/ 6278 h 53"/>
                  <a:gd name="T4" fmla="*/ 1441 w 48"/>
                  <a:gd name="T5" fmla="*/ 7104 h 53"/>
                  <a:gd name="T6" fmla="*/ 1356 w 48"/>
                  <a:gd name="T7" fmla="*/ 7599 h 53"/>
                  <a:gd name="T8" fmla="*/ 1276 w 48"/>
                  <a:gd name="T9" fmla="*/ 7785 h 53"/>
                  <a:gd name="T10" fmla="*/ 1200 w 48"/>
                  <a:gd name="T11" fmla="*/ 7785 h 53"/>
                  <a:gd name="T12" fmla="*/ 1129 w 48"/>
                  <a:gd name="T13" fmla="*/ 7642 h 53"/>
                  <a:gd name="T14" fmla="*/ 941 w 48"/>
                  <a:gd name="T15" fmla="*/ 7599 h 53"/>
                  <a:gd name="T16" fmla="*/ 785 w 48"/>
                  <a:gd name="T17" fmla="*/ 7104 h 53"/>
                  <a:gd name="T18" fmla="*/ 654 w 48"/>
                  <a:gd name="T19" fmla="*/ 6560 h 53"/>
                  <a:gd name="T20" fmla="*/ 546 w 48"/>
                  <a:gd name="T21" fmla="*/ 5833 h 53"/>
                  <a:gd name="T22" fmla="*/ 483 w 48"/>
                  <a:gd name="T23" fmla="*/ 5050 h 53"/>
                  <a:gd name="T24" fmla="*/ 456 w 48"/>
                  <a:gd name="T25" fmla="*/ 4282 h 53"/>
                  <a:gd name="T26" fmla="*/ 456 w 48"/>
                  <a:gd name="T27" fmla="*/ 3681 h 53"/>
                  <a:gd name="T28" fmla="*/ 456 w 48"/>
                  <a:gd name="T29" fmla="*/ 2383 h 53"/>
                  <a:gd name="T30" fmla="*/ 483 w 48"/>
                  <a:gd name="T31" fmla="*/ 1786 h 53"/>
                  <a:gd name="T32" fmla="*/ 579 w 48"/>
                  <a:gd name="T33" fmla="*/ 5 h 53"/>
                  <a:gd name="T34" fmla="*/ 402 w 48"/>
                  <a:gd name="T35" fmla="*/ 0 h 53"/>
                  <a:gd name="T36" fmla="*/ 3 w 48"/>
                  <a:gd name="T37" fmla="*/ 1432 h 53"/>
                  <a:gd name="T38" fmla="*/ 1 w 48"/>
                  <a:gd name="T39" fmla="*/ 2210 h 53"/>
                  <a:gd name="T40" fmla="*/ 0 w 48"/>
                  <a:gd name="T41" fmla="*/ 3681 h 53"/>
                  <a:gd name="T42" fmla="*/ 1 w 48"/>
                  <a:gd name="T43" fmla="*/ 4595 h 53"/>
                  <a:gd name="T44" fmla="*/ 3 w 48"/>
                  <a:gd name="T45" fmla="*/ 5709 h 53"/>
                  <a:gd name="T46" fmla="*/ 5 w 48"/>
                  <a:gd name="T47" fmla="*/ 6606 h 53"/>
                  <a:gd name="T48" fmla="*/ 456 w 48"/>
                  <a:gd name="T49" fmla="*/ 7642 h 53"/>
                  <a:gd name="T50" fmla="*/ 579 w 48"/>
                  <a:gd name="T51" fmla="*/ 8228 h 53"/>
                  <a:gd name="T52" fmla="*/ 738 w 48"/>
                  <a:gd name="T53" fmla="*/ 8842 h 53"/>
                  <a:gd name="T54" fmla="*/ 999 w 48"/>
                  <a:gd name="T55" fmla="*/ 9436 h 53"/>
                  <a:gd name="T56" fmla="*/ 1200 w 48"/>
                  <a:gd name="T57" fmla="*/ 9512 h 53"/>
                  <a:gd name="T58" fmla="*/ 1438 w 48"/>
                  <a:gd name="T59" fmla="*/ 9436 h 53"/>
                  <a:gd name="T60" fmla="*/ 1626 w 48"/>
                  <a:gd name="T61" fmla="*/ 8842 h 53"/>
                  <a:gd name="T62" fmla="*/ 1791 w 48"/>
                  <a:gd name="T63" fmla="*/ 8173 h 53"/>
                  <a:gd name="T64" fmla="*/ 1947 w 48"/>
                  <a:gd name="T65" fmla="*/ 6743 h 53"/>
                  <a:gd name="T66" fmla="*/ 2021 w 48"/>
                  <a:gd name="T67" fmla="*/ 5422 h 53"/>
                  <a:gd name="T68" fmla="*/ 1626 w 48"/>
                  <a:gd name="T69" fmla="*/ 5050 h 5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8"/>
                  <a:gd name="T106" fmla="*/ 0 h 53"/>
                  <a:gd name="T107" fmla="*/ 48 w 48"/>
                  <a:gd name="T108" fmla="*/ 53 h 5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8" h="53">
                    <a:moveTo>
                      <a:pt x="39" y="29"/>
                    </a:moveTo>
                    <a:lnTo>
                      <a:pt x="37" y="35"/>
                    </a:lnTo>
                    <a:lnTo>
                      <a:pt x="35" y="40"/>
                    </a:lnTo>
                    <a:lnTo>
                      <a:pt x="33" y="42"/>
                    </a:lnTo>
                    <a:lnTo>
                      <a:pt x="31" y="44"/>
                    </a:lnTo>
                    <a:lnTo>
                      <a:pt x="29" y="44"/>
                    </a:lnTo>
                    <a:lnTo>
                      <a:pt x="26" y="43"/>
                    </a:lnTo>
                    <a:lnTo>
                      <a:pt x="22" y="42"/>
                    </a:lnTo>
                    <a:lnTo>
                      <a:pt x="19" y="40"/>
                    </a:lnTo>
                    <a:lnTo>
                      <a:pt x="16" y="36"/>
                    </a:lnTo>
                    <a:lnTo>
                      <a:pt x="13" y="33"/>
                    </a:lnTo>
                    <a:lnTo>
                      <a:pt x="11" y="29"/>
                    </a:lnTo>
                    <a:lnTo>
                      <a:pt x="10" y="24"/>
                    </a:lnTo>
                    <a:lnTo>
                      <a:pt x="10" y="20"/>
                    </a:lnTo>
                    <a:lnTo>
                      <a:pt x="10" y="14"/>
                    </a:lnTo>
                    <a:lnTo>
                      <a:pt x="11" y="10"/>
                    </a:lnTo>
                    <a:lnTo>
                      <a:pt x="14" y="5"/>
                    </a:lnTo>
                    <a:lnTo>
                      <a:pt x="8" y="0"/>
                    </a:lnTo>
                    <a:lnTo>
                      <a:pt x="3" y="7"/>
                    </a:lnTo>
                    <a:lnTo>
                      <a:pt x="1" y="13"/>
                    </a:lnTo>
                    <a:lnTo>
                      <a:pt x="0" y="20"/>
                    </a:lnTo>
                    <a:lnTo>
                      <a:pt x="1" y="26"/>
                    </a:lnTo>
                    <a:lnTo>
                      <a:pt x="3" y="32"/>
                    </a:lnTo>
                    <a:lnTo>
                      <a:pt x="5" y="37"/>
                    </a:lnTo>
                    <a:lnTo>
                      <a:pt x="10" y="43"/>
                    </a:lnTo>
                    <a:lnTo>
                      <a:pt x="14" y="46"/>
                    </a:lnTo>
                    <a:lnTo>
                      <a:pt x="18" y="49"/>
                    </a:lnTo>
                    <a:lnTo>
                      <a:pt x="23" y="52"/>
                    </a:lnTo>
                    <a:lnTo>
                      <a:pt x="29" y="53"/>
                    </a:lnTo>
                    <a:lnTo>
                      <a:pt x="34" y="52"/>
                    </a:lnTo>
                    <a:lnTo>
                      <a:pt x="39" y="49"/>
                    </a:lnTo>
                    <a:lnTo>
                      <a:pt x="42" y="45"/>
                    </a:lnTo>
                    <a:lnTo>
                      <a:pt x="46" y="38"/>
                    </a:lnTo>
                    <a:lnTo>
                      <a:pt x="48" y="31"/>
                    </a:lnTo>
                    <a:lnTo>
                      <a:pt x="39" y="2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47" name="Freeform 519"/>
              <p:cNvSpPr>
                <a:spLocks noChangeArrowheads="1"/>
              </p:cNvSpPr>
              <p:nvPr/>
            </p:nvSpPr>
            <p:spPr bwMode="auto">
              <a:xfrm>
                <a:off x="2979" y="4075"/>
                <a:ext cx="24" cy="37"/>
              </a:xfrm>
              <a:custGeom>
                <a:avLst/>
                <a:gdLst>
                  <a:gd name="T0" fmla="*/ 1131 w 28"/>
                  <a:gd name="T1" fmla="*/ 0 h 38"/>
                  <a:gd name="T2" fmla="*/ 948 w 28"/>
                  <a:gd name="T3" fmla="*/ 2 h 38"/>
                  <a:gd name="T4" fmla="*/ 801 w 28"/>
                  <a:gd name="T5" fmla="*/ 4 h 38"/>
                  <a:gd name="T6" fmla="*/ 608 w 28"/>
                  <a:gd name="T7" fmla="*/ 2454 h 38"/>
                  <a:gd name="T8" fmla="*/ 461 w 28"/>
                  <a:gd name="T9" fmla="*/ 3071 h 38"/>
                  <a:gd name="T10" fmla="*/ 375 w 28"/>
                  <a:gd name="T11" fmla="*/ 4859 h 38"/>
                  <a:gd name="T12" fmla="*/ 3 w 28"/>
                  <a:gd name="T13" fmla="*/ 6580 h 38"/>
                  <a:gd name="T14" fmla="*/ 1 w 28"/>
                  <a:gd name="T15" fmla="*/ 8615 h 38"/>
                  <a:gd name="T16" fmla="*/ 0 w 28"/>
                  <a:gd name="T17" fmla="*/ 11219 h 38"/>
                  <a:gd name="T18" fmla="*/ 403 w 28"/>
                  <a:gd name="T19" fmla="*/ 11643 h 38"/>
                  <a:gd name="T20" fmla="*/ 430 w 28"/>
                  <a:gd name="T21" fmla="*/ 9624 h 38"/>
                  <a:gd name="T22" fmla="*/ 494 w 28"/>
                  <a:gd name="T23" fmla="*/ 7687 h 38"/>
                  <a:gd name="T24" fmla="*/ 608 w 28"/>
                  <a:gd name="T25" fmla="*/ 6367 h 38"/>
                  <a:gd name="T26" fmla="*/ 698 w 28"/>
                  <a:gd name="T27" fmla="*/ 5248 h 38"/>
                  <a:gd name="T28" fmla="*/ 858 w 28"/>
                  <a:gd name="T29" fmla="*/ 4177 h 38"/>
                  <a:gd name="T30" fmla="*/ 1016 w 28"/>
                  <a:gd name="T31" fmla="*/ 3313 h 38"/>
                  <a:gd name="T32" fmla="*/ 1089 w 28"/>
                  <a:gd name="T33" fmla="*/ 3071 h 38"/>
                  <a:gd name="T34" fmla="*/ 1166 w 28"/>
                  <a:gd name="T35" fmla="*/ 3071 h 38"/>
                  <a:gd name="T36" fmla="*/ 1131 w 28"/>
                  <a:gd name="T37" fmla="*/ 0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38"/>
                  <a:gd name="T59" fmla="*/ 28 w 28"/>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38">
                    <a:moveTo>
                      <a:pt x="27" y="0"/>
                    </a:moveTo>
                    <a:lnTo>
                      <a:pt x="22" y="2"/>
                    </a:lnTo>
                    <a:lnTo>
                      <a:pt x="19" y="4"/>
                    </a:lnTo>
                    <a:lnTo>
                      <a:pt x="15" y="7"/>
                    </a:lnTo>
                    <a:lnTo>
                      <a:pt x="11" y="10"/>
                    </a:lnTo>
                    <a:lnTo>
                      <a:pt x="8" y="16"/>
                    </a:lnTo>
                    <a:lnTo>
                      <a:pt x="4" y="21"/>
                    </a:lnTo>
                    <a:lnTo>
                      <a:pt x="1" y="28"/>
                    </a:lnTo>
                    <a:lnTo>
                      <a:pt x="0" y="36"/>
                    </a:lnTo>
                    <a:lnTo>
                      <a:pt x="9" y="38"/>
                    </a:lnTo>
                    <a:lnTo>
                      <a:pt x="10" y="31"/>
                    </a:lnTo>
                    <a:lnTo>
                      <a:pt x="12" y="25"/>
                    </a:lnTo>
                    <a:lnTo>
                      <a:pt x="15" y="20"/>
                    </a:lnTo>
                    <a:lnTo>
                      <a:pt x="17" y="17"/>
                    </a:lnTo>
                    <a:lnTo>
                      <a:pt x="20" y="14"/>
                    </a:lnTo>
                    <a:lnTo>
                      <a:pt x="24" y="11"/>
                    </a:lnTo>
                    <a:lnTo>
                      <a:pt x="26" y="10"/>
                    </a:lnTo>
                    <a:lnTo>
                      <a:pt x="28" y="10"/>
                    </a:lnTo>
                    <a:lnTo>
                      <a:pt x="27"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48" name="Freeform 520"/>
              <p:cNvSpPr>
                <a:spLocks noChangeArrowheads="1"/>
              </p:cNvSpPr>
              <p:nvPr/>
            </p:nvSpPr>
            <p:spPr bwMode="auto">
              <a:xfrm>
                <a:off x="2902" y="4036"/>
                <a:ext cx="66" cy="61"/>
              </a:xfrm>
              <a:custGeom>
                <a:avLst/>
                <a:gdLst>
                  <a:gd name="T0" fmla="*/ 2709 w 68"/>
                  <a:gd name="T1" fmla="*/ 4303 h 61"/>
                  <a:gd name="T2" fmla="*/ 2795 w 68"/>
                  <a:gd name="T3" fmla="*/ 4303 h 61"/>
                  <a:gd name="T4" fmla="*/ 2795 w 68"/>
                  <a:gd name="T5" fmla="*/ 3990 h 61"/>
                  <a:gd name="T6" fmla="*/ 2764 w 68"/>
                  <a:gd name="T7" fmla="*/ 3155 h 61"/>
                  <a:gd name="T8" fmla="*/ 2709 w 68"/>
                  <a:gd name="T9" fmla="*/ 2903 h 61"/>
                  <a:gd name="T10" fmla="*/ 2557 w 68"/>
                  <a:gd name="T11" fmla="*/ 2133 h 61"/>
                  <a:gd name="T12" fmla="*/ 2224 w 68"/>
                  <a:gd name="T13" fmla="*/ 64 h 61"/>
                  <a:gd name="T14" fmla="*/ 1982 w 68"/>
                  <a:gd name="T15" fmla="*/ 2 h 61"/>
                  <a:gd name="T16" fmla="*/ 1816 w 68"/>
                  <a:gd name="T17" fmla="*/ 0 h 61"/>
                  <a:gd name="T18" fmla="*/ 1713 w 68"/>
                  <a:gd name="T19" fmla="*/ 0 h 61"/>
                  <a:gd name="T20" fmla="*/ 1618 w 68"/>
                  <a:gd name="T21" fmla="*/ 1 h 61"/>
                  <a:gd name="T22" fmla="*/ 1713 w 68"/>
                  <a:gd name="T23" fmla="*/ 2 h 61"/>
                  <a:gd name="T24" fmla="*/ 1814 w 68"/>
                  <a:gd name="T25" fmla="*/ 5 h 61"/>
                  <a:gd name="T26" fmla="*/ 1919 w 68"/>
                  <a:gd name="T27" fmla="*/ 1971 h 61"/>
                  <a:gd name="T28" fmla="*/ 1921 w 68"/>
                  <a:gd name="T29" fmla="*/ 2683 h 61"/>
                  <a:gd name="T30" fmla="*/ 1982 w 68"/>
                  <a:gd name="T31" fmla="*/ 3676 h 61"/>
                  <a:gd name="T32" fmla="*/ 1921 w 68"/>
                  <a:gd name="T33" fmla="*/ 4671 h 61"/>
                  <a:gd name="T34" fmla="*/ 1919 w 68"/>
                  <a:gd name="T35" fmla="*/ 5102 h 61"/>
                  <a:gd name="T36" fmla="*/ 1814 w 68"/>
                  <a:gd name="T37" fmla="*/ 5521 h 61"/>
                  <a:gd name="T38" fmla="*/ 1618 w 68"/>
                  <a:gd name="T39" fmla="*/ 6463 h 61"/>
                  <a:gd name="T40" fmla="*/ 1445 w 68"/>
                  <a:gd name="T41" fmla="*/ 6992 h 61"/>
                  <a:gd name="T42" fmla="*/ 1216 w 68"/>
                  <a:gd name="T43" fmla="*/ 7570 h 61"/>
                  <a:gd name="T44" fmla="*/ 772 w 68"/>
                  <a:gd name="T45" fmla="*/ 8188 h 61"/>
                  <a:gd name="T46" fmla="*/ 487 w 68"/>
                  <a:gd name="T47" fmla="*/ 8858 h 61"/>
                  <a:gd name="T48" fmla="*/ 4 w 68"/>
                  <a:gd name="T49" fmla="*/ 9458 h 61"/>
                  <a:gd name="T50" fmla="*/ 2 w 68"/>
                  <a:gd name="T51" fmla="*/ 9458 h 61"/>
                  <a:gd name="T52" fmla="*/ 0 w 68"/>
                  <a:gd name="T53" fmla="*/ 9582 h 61"/>
                  <a:gd name="T54" fmla="*/ 0 w 68"/>
                  <a:gd name="T55" fmla="*/ 10233 h 61"/>
                  <a:gd name="T56" fmla="*/ 1 w 68"/>
                  <a:gd name="T57" fmla="*/ 10370 h 61"/>
                  <a:gd name="T58" fmla="*/ 6 w 68"/>
                  <a:gd name="T59" fmla="*/ 11614 h 61"/>
                  <a:gd name="T60" fmla="*/ 462 w 68"/>
                  <a:gd name="T61" fmla="*/ 12565 h 61"/>
                  <a:gd name="T62" fmla="*/ 688 w 68"/>
                  <a:gd name="T63" fmla="*/ 13570 h 61"/>
                  <a:gd name="T64" fmla="*/ 1085 w 68"/>
                  <a:gd name="T65" fmla="*/ 14208 h 61"/>
                  <a:gd name="T66" fmla="*/ 1216 w 68"/>
                  <a:gd name="T67" fmla="*/ 14208 h 61"/>
                  <a:gd name="T68" fmla="*/ 1289 w 68"/>
                  <a:gd name="T69" fmla="*/ 13969 h 61"/>
                  <a:gd name="T70" fmla="*/ 1364 w 68"/>
                  <a:gd name="T71" fmla="*/ 13570 h 61"/>
                  <a:gd name="T72" fmla="*/ 1445 w 68"/>
                  <a:gd name="T73" fmla="*/ 13133 h 61"/>
                  <a:gd name="T74" fmla="*/ 1617 w 68"/>
                  <a:gd name="T75" fmla="*/ 11195 h 61"/>
                  <a:gd name="T76" fmla="*/ 1814 w 68"/>
                  <a:gd name="T77" fmla="*/ 9584 h 61"/>
                  <a:gd name="T78" fmla="*/ 1921 w 68"/>
                  <a:gd name="T79" fmla="*/ 8188 h 61"/>
                  <a:gd name="T80" fmla="*/ 2098 w 68"/>
                  <a:gd name="T81" fmla="*/ 6992 h 61"/>
                  <a:gd name="T82" fmla="*/ 2280 w 68"/>
                  <a:gd name="T83" fmla="*/ 5895 h 61"/>
                  <a:gd name="T84" fmla="*/ 2417 w 68"/>
                  <a:gd name="T85" fmla="*/ 5102 h 61"/>
                  <a:gd name="T86" fmla="*/ 2611 w 68"/>
                  <a:gd name="T87" fmla="*/ 4671 h 61"/>
                  <a:gd name="T88" fmla="*/ 2709 w 68"/>
                  <a:gd name="T89" fmla="*/ 4303 h 6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8"/>
                  <a:gd name="T136" fmla="*/ 0 h 61"/>
                  <a:gd name="T137" fmla="*/ 68 w 68"/>
                  <a:gd name="T138" fmla="*/ 61 h 61"/>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8" h="61">
                    <a:moveTo>
                      <a:pt x="66" y="18"/>
                    </a:moveTo>
                    <a:lnTo>
                      <a:pt x="68" y="18"/>
                    </a:lnTo>
                    <a:lnTo>
                      <a:pt x="68" y="17"/>
                    </a:lnTo>
                    <a:lnTo>
                      <a:pt x="67" y="14"/>
                    </a:lnTo>
                    <a:lnTo>
                      <a:pt x="66" y="13"/>
                    </a:lnTo>
                    <a:lnTo>
                      <a:pt x="61" y="9"/>
                    </a:lnTo>
                    <a:lnTo>
                      <a:pt x="54" y="6"/>
                    </a:lnTo>
                    <a:lnTo>
                      <a:pt x="48" y="2"/>
                    </a:lnTo>
                    <a:lnTo>
                      <a:pt x="44" y="0"/>
                    </a:lnTo>
                    <a:lnTo>
                      <a:pt x="41" y="0"/>
                    </a:lnTo>
                    <a:lnTo>
                      <a:pt x="40" y="1"/>
                    </a:lnTo>
                    <a:lnTo>
                      <a:pt x="41" y="2"/>
                    </a:lnTo>
                    <a:lnTo>
                      <a:pt x="43" y="5"/>
                    </a:lnTo>
                    <a:lnTo>
                      <a:pt x="46" y="8"/>
                    </a:lnTo>
                    <a:lnTo>
                      <a:pt x="47" y="12"/>
                    </a:lnTo>
                    <a:lnTo>
                      <a:pt x="48" y="16"/>
                    </a:lnTo>
                    <a:lnTo>
                      <a:pt x="47" y="19"/>
                    </a:lnTo>
                    <a:lnTo>
                      <a:pt x="46" y="22"/>
                    </a:lnTo>
                    <a:lnTo>
                      <a:pt x="43" y="24"/>
                    </a:lnTo>
                    <a:lnTo>
                      <a:pt x="40" y="28"/>
                    </a:lnTo>
                    <a:lnTo>
                      <a:pt x="36" y="30"/>
                    </a:lnTo>
                    <a:lnTo>
                      <a:pt x="29" y="33"/>
                    </a:lnTo>
                    <a:lnTo>
                      <a:pt x="20" y="36"/>
                    </a:lnTo>
                    <a:lnTo>
                      <a:pt x="12" y="39"/>
                    </a:lnTo>
                    <a:lnTo>
                      <a:pt x="4" y="40"/>
                    </a:lnTo>
                    <a:lnTo>
                      <a:pt x="2" y="40"/>
                    </a:lnTo>
                    <a:lnTo>
                      <a:pt x="0" y="41"/>
                    </a:lnTo>
                    <a:lnTo>
                      <a:pt x="0" y="43"/>
                    </a:lnTo>
                    <a:lnTo>
                      <a:pt x="1" y="45"/>
                    </a:lnTo>
                    <a:lnTo>
                      <a:pt x="6" y="50"/>
                    </a:lnTo>
                    <a:lnTo>
                      <a:pt x="11" y="54"/>
                    </a:lnTo>
                    <a:lnTo>
                      <a:pt x="18" y="58"/>
                    </a:lnTo>
                    <a:lnTo>
                      <a:pt x="26" y="61"/>
                    </a:lnTo>
                    <a:lnTo>
                      <a:pt x="29" y="61"/>
                    </a:lnTo>
                    <a:lnTo>
                      <a:pt x="32" y="59"/>
                    </a:lnTo>
                    <a:lnTo>
                      <a:pt x="34" y="58"/>
                    </a:lnTo>
                    <a:lnTo>
                      <a:pt x="36" y="56"/>
                    </a:lnTo>
                    <a:lnTo>
                      <a:pt x="39" y="48"/>
                    </a:lnTo>
                    <a:lnTo>
                      <a:pt x="43" y="42"/>
                    </a:lnTo>
                    <a:lnTo>
                      <a:pt x="47" y="36"/>
                    </a:lnTo>
                    <a:lnTo>
                      <a:pt x="51" y="30"/>
                    </a:lnTo>
                    <a:lnTo>
                      <a:pt x="55" y="25"/>
                    </a:lnTo>
                    <a:lnTo>
                      <a:pt x="59" y="22"/>
                    </a:lnTo>
                    <a:lnTo>
                      <a:pt x="63" y="19"/>
                    </a:lnTo>
                    <a:lnTo>
                      <a:pt x="66" y="18"/>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49" name="Freeform 521"/>
              <p:cNvSpPr>
                <a:spLocks noChangeArrowheads="1"/>
              </p:cNvSpPr>
              <p:nvPr/>
            </p:nvSpPr>
            <p:spPr bwMode="auto">
              <a:xfrm>
                <a:off x="2939" y="4036"/>
                <a:ext cx="32" cy="34"/>
              </a:xfrm>
              <a:custGeom>
                <a:avLst/>
                <a:gdLst>
                  <a:gd name="T0" fmla="*/ 204 w 36"/>
                  <a:gd name="T1" fmla="*/ 1147 h 26"/>
                  <a:gd name="T2" fmla="*/ 193 w 36"/>
                  <a:gd name="T3" fmla="*/ 910 h 26"/>
                  <a:gd name="T4" fmla="*/ 204 w 36"/>
                  <a:gd name="T5" fmla="*/ 1147 h 26"/>
                  <a:gd name="T6" fmla="*/ 4 w 36"/>
                  <a:gd name="T7" fmla="*/ 150867 h 26"/>
                  <a:gd name="T8" fmla="*/ 4 w 36"/>
                  <a:gd name="T9" fmla="*/ 150867 h 26"/>
                  <a:gd name="T10" fmla="*/ 216 w 36"/>
                  <a:gd name="T11" fmla="*/ 174833 h 26"/>
                  <a:gd name="T12" fmla="*/ 282 w 36"/>
                  <a:gd name="T13" fmla="*/ 202707 h 26"/>
                  <a:gd name="T14" fmla="*/ 389 w 36"/>
                  <a:gd name="T15" fmla="*/ 272688 h 26"/>
                  <a:gd name="T16" fmla="*/ 510 w 36"/>
                  <a:gd name="T17" fmla="*/ 345957 h 26"/>
                  <a:gd name="T18" fmla="*/ 539 w 36"/>
                  <a:gd name="T19" fmla="*/ 366825 h 26"/>
                  <a:gd name="T20" fmla="*/ 539 w 36"/>
                  <a:gd name="T21" fmla="*/ 345957 h 26"/>
                  <a:gd name="T22" fmla="*/ 553 w 36"/>
                  <a:gd name="T23" fmla="*/ 272688 h 26"/>
                  <a:gd name="T24" fmla="*/ 570 w 36"/>
                  <a:gd name="T25" fmla="*/ 272688 h 26"/>
                  <a:gd name="T26" fmla="*/ 585 w 36"/>
                  <a:gd name="T27" fmla="*/ 425220 h 26"/>
                  <a:gd name="T28" fmla="*/ 633 w 36"/>
                  <a:gd name="T29" fmla="*/ 401237 h 26"/>
                  <a:gd name="T30" fmla="*/ 670 w 36"/>
                  <a:gd name="T31" fmla="*/ 340596 h 26"/>
                  <a:gd name="T32" fmla="*/ 652 w 36"/>
                  <a:gd name="T33" fmla="*/ 253231 h 26"/>
                  <a:gd name="T34" fmla="*/ 616 w 36"/>
                  <a:gd name="T35" fmla="*/ 218369 h 26"/>
                  <a:gd name="T36" fmla="*/ 539 w 36"/>
                  <a:gd name="T37" fmla="*/ 162363 h 26"/>
                  <a:gd name="T38" fmla="*/ 350 w 36"/>
                  <a:gd name="T39" fmla="*/ 1147 h 26"/>
                  <a:gd name="T40" fmla="*/ 252 w 36"/>
                  <a:gd name="T41" fmla="*/ 473 h 26"/>
                  <a:gd name="T42" fmla="*/ 193 w 36"/>
                  <a:gd name="T43" fmla="*/ 0 h 26"/>
                  <a:gd name="T44" fmla="*/ 4 w 36"/>
                  <a:gd name="T45" fmla="*/ 0 h 26"/>
                  <a:gd name="T46" fmla="*/ 0 w 36"/>
                  <a:gd name="T47" fmla="*/ 910 h 26"/>
                  <a:gd name="T48" fmla="*/ 1 w 36"/>
                  <a:gd name="T49" fmla="*/ 150867 h 26"/>
                  <a:gd name="T50" fmla="*/ 3 w 36"/>
                  <a:gd name="T51" fmla="*/ 188285 h 26"/>
                  <a:gd name="T52" fmla="*/ 204 w 36"/>
                  <a:gd name="T53" fmla="*/ 1147 h 2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6"/>
                  <a:gd name="T82" fmla="*/ 0 h 26"/>
                  <a:gd name="T83" fmla="*/ 36 w 36"/>
                  <a:gd name="T84" fmla="*/ 26 h 2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6" h="26">
                    <a:moveTo>
                      <a:pt x="10" y="5"/>
                    </a:moveTo>
                    <a:lnTo>
                      <a:pt x="9" y="4"/>
                    </a:lnTo>
                    <a:lnTo>
                      <a:pt x="10" y="5"/>
                    </a:lnTo>
                    <a:lnTo>
                      <a:pt x="7" y="9"/>
                    </a:lnTo>
                    <a:lnTo>
                      <a:pt x="5" y="9"/>
                    </a:lnTo>
                    <a:lnTo>
                      <a:pt x="11" y="11"/>
                    </a:lnTo>
                    <a:lnTo>
                      <a:pt x="16" y="13"/>
                    </a:lnTo>
                    <a:lnTo>
                      <a:pt x="22" y="17"/>
                    </a:lnTo>
                    <a:lnTo>
                      <a:pt x="27" y="21"/>
                    </a:lnTo>
                    <a:lnTo>
                      <a:pt x="28" y="22"/>
                    </a:lnTo>
                    <a:lnTo>
                      <a:pt x="28" y="21"/>
                    </a:lnTo>
                    <a:lnTo>
                      <a:pt x="29" y="17"/>
                    </a:lnTo>
                    <a:lnTo>
                      <a:pt x="30" y="17"/>
                    </a:lnTo>
                    <a:lnTo>
                      <a:pt x="31" y="26"/>
                    </a:lnTo>
                    <a:lnTo>
                      <a:pt x="34" y="25"/>
                    </a:lnTo>
                    <a:lnTo>
                      <a:pt x="36" y="20"/>
                    </a:lnTo>
                    <a:lnTo>
                      <a:pt x="35" y="16"/>
                    </a:lnTo>
                    <a:lnTo>
                      <a:pt x="33" y="14"/>
                    </a:lnTo>
                    <a:lnTo>
                      <a:pt x="28" y="10"/>
                    </a:lnTo>
                    <a:lnTo>
                      <a:pt x="20" y="5"/>
                    </a:lnTo>
                    <a:lnTo>
                      <a:pt x="14" y="2"/>
                    </a:lnTo>
                    <a:lnTo>
                      <a:pt x="9" y="0"/>
                    </a:lnTo>
                    <a:lnTo>
                      <a:pt x="4" y="0"/>
                    </a:lnTo>
                    <a:lnTo>
                      <a:pt x="0" y="4"/>
                    </a:lnTo>
                    <a:lnTo>
                      <a:pt x="1" y="9"/>
                    </a:lnTo>
                    <a:lnTo>
                      <a:pt x="3" y="12"/>
                    </a:lnTo>
                    <a:lnTo>
                      <a:pt x="10" y="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50" name="Freeform 522"/>
              <p:cNvSpPr>
                <a:spLocks noChangeArrowheads="1"/>
              </p:cNvSpPr>
              <p:nvPr/>
            </p:nvSpPr>
            <p:spPr bwMode="auto">
              <a:xfrm>
                <a:off x="2907" y="4049"/>
                <a:ext cx="45" cy="42"/>
              </a:xfrm>
              <a:custGeom>
                <a:avLst/>
                <a:gdLst>
                  <a:gd name="T0" fmla="*/ 0 w 48"/>
                  <a:gd name="T1" fmla="*/ 6924 h 43"/>
                  <a:gd name="T2" fmla="*/ 428 w 48"/>
                  <a:gd name="T3" fmla="*/ 6880 h 43"/>
                  <a:gd name="T4" fmla="*/ 695 w 48"/>
                  <a:gd name="T5" fmla="*/ 6463 h 43"/>
                  <a:gd name="T6" fmla="*/ 1131 w 48"/>
                  <a:gd name="T7" fmla="*/ 6008 h 43"/>
                  <a:gd name="T8" fmla="*/ 1438 w 48"/>
                  <a:gd name="T9" fmla="*/ 5252 h 43"/>
                  <a:gd name="T10" fmla="*/ 1626 w 48"/>
                  <a:gd name="T11" fmla="*/ 4906 h 43"/>
                  <a:gd name="T12" fmla="*/ 1791 w 48"/>
                  <a:gd name="T13" fmla="*/ 4329 h 43"/>
                  <a:gd name="T14" fmla="*/ 1903 w 48"/>
                  <a:gd name="T15" fmla="*/ 3781 h 43"/>
                  <a:gd name="T16" fmla="*/ 1949 w 48"/>
                  <a:gd name="T17" fmla="*/ 3064 h 43"/>
                  <a:gd name="T18" fmla="*/ 2021 w 48"/>
                  <a:gd name="T19" fmla="*/ 2335 h 43"/>
                  <a:gd name="T20" fmla="*/ 1949 w 48"/>
                  <a:gd name="T21" fmla="*/ 1678 h 43"/>
                  <a:gd name="T22" fmla="*/ 1903 w 48"/>
                  <a:gd name="T23" fmla="*/ 5 h 43"/>
                  <a:gd name="T24" fmla="*/ 1791 w 48"/>
                  <a:gd name="T25" fmla="*/ 0 h 43"/>
                  <a:gd name="T26" fmla="*/ 1441 w 48"/>
                  <a:gd name="T27" fmla="*/ 74 h 43"/>
                  <a:gd name="T28" fmla="*/ 1530 w 48"/>
                  <a:gd name="T29" fmla="*/ 1678 h 43"/>
                  <a:gd name="T30" fmla="*/ 1626 w 48"/>
                  <a:gd name="T31" fmla="*/ 1919 h 43"/>
                  <a:gd name="T32" fmla="*/ 1626 w 48"/>
                  <a:gd name="T33" fmla="*/ 2335 h 43"/>
                  <a:gd name="T34" fmla="*/ 1626 w 48"/>
                  <a:gd name="T35" fmla="*/ 2686 h 43"/>
                  <a:gd name="T36" fmla="*/ 1530 w 48"/>
                  <a:gd name="T37" fmla="*/ 2862 h 43"/>
                  <a:gd name="T38" fmla="*/ 1441 w 48"/>
                  <a:gd name="T39" fmla="*/ 3272 h 43"/>
                  <a:gd name="T40" fmla="*/ 1356 w 48"/>
                  <a:gd name="T41" fmla="*/ 3756 h 43"/>
                  <a:gd name="T42" fmla="*/ 1273 w 48"/>
                  <a:gd name="T43" fmla="*/ 4018 h 43"/>
                  <a:gd name="T44" fmla="*/ 999 w 48"/>
                  <a:gd name="T45" fmla="*/ 4629 h 43"/>
                  <a:gd name="T46" fmla="*/ 615 w 48"/>
                  <a:gd name="T47" fmla="*/ 4943 h 43"/>
                  <a:gd name="T48" fmla="*/ 7 w 48"/>
                  <a:gd name="T49" fmla="*/ 5274 h 43"/>
                  <a:gd name="T50" fmla="*/ 0 w 48"/>
                  <a:gd name="T51" fmla="*/ 5628 h 43"/>
                  <a:gd name="T52" fmla="*/ 0 w 48"/>
                  <a:gd name="T53" fmla="*/ 6924 h 4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8"/>
                  <a:gd name="T82" fmla="*/ 0 h 43"/>
                  <a:gd name="T83" fmla="*/ 48 w 48"/>
                  <a:gd name="T84" fmla="*/ 43 h 4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8" h="43">
                    <a:moveTo>
                      <a:pt x="0" y="43"/>
                    </a:moveTo>
                    <a:lnTo>
                      <a:pt x="9" y="42"/>
                    </a:lnTo>
                    <a:lnTo>
                      <a:pt x="17" y="40"/>
                    </a:lnTo>
                    <a:lnTo>
                      <a:pt x="27" y="36"/>
                    </a:lnTo>
                    <a:lnTo>
                      <a:pt x="34" y="32"/>
                    </a:lnTo>
                    <a:lnTo>
                      <a:pt x="39" y="30"/>
                    </a:lnTo>
                    <a:lnTo>
                      <a:pt x="42" y="27"/>
                    </a:lnTo>
                    <a:lnTo>
                      <a:pt x="45" y="23"/>
                    </a:lnTo>
                    <a:lnTo>
                      <a:pt x="47" y="19"/>
                    </a:lnTo>
                    <a:lnTo>
                      <a:pt x="48" y="15"/>
                    </a:lnTo>
                    <a:lnTo>
                      <a:pt x="47" y="10"/>
                    </a:lnTo>
                    <a:lnTo>
                      <a:pt x="45" y="5"/>
                    </a:lnTo>
                    <a:lnTo>
                      <a:pt x="42" y="0"/>
                    </a:lnTo>
                    <a:lnTo>
                      <a:pt x="35" y="7"/>
                    </a:lnTo>
                    <a:lnTo>
                      <a:pt x="37" y="10"/>
                    </a:lnTo>
                    <a:lnTo>
                      <a:pt x="39" y="12"/>
                    </a:lnTo>
                    <a:lnTo>
                      <a:pt x="39" y="15"/>
                    </a:lnTo>
                    <a:lnTo>
                      <a:pt x="39" y="17"/>
                    </a:lnTo>
                    <a:lnTo>
                      <a:pt x="37" y="18"/>
                    </a:lnTo>
                    <a:lnTo>
                      <a:pt x="35" y="20"/>
                    </a:lnTo>
                    <a:lnTo>
                      <a:pt x="33" y="22"/>
                    </a:lnTo>
                    <a:lnTo>
                      <a:pt x="30" y="24"/>
                    </a:lnTo>
                    <a:lnTo>
                      <a:pt x="23" y="29"/>
                    </a:lnTo>
                    <a:lnTo>
                      <a:pt x="15" y="31"/>
                    </a:lnTo>
                    <a:lnTo>
                      <a:pt x="7" y="33"/>
                    </a:lnTo>
                    <a:lnTo>
                      <a:pt x="0" y="34"/>
                    </a:lnTo>
                    <a:lnTo>
                      <a:pt x="0" y="4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51" name="Freeform 523"/>
              <p:cNvSpPr>
                <a:spLocks noChangeArrowheads="1"/>
              </p:cNvSpPr>
              <p:nvPr/>
            </p:nvSpPr>
            <p:spPr bwMode="auto">
              <a:xfrm>
                <a:off x="2899" y="4085"/>
                <a:ext cx="40" cy="27"/>
              </a:xfrm>
              <a:custGeom>
                <a:avLst/>
                <a:gdLst>
                  <a:gd name="T0" fmla="*/ 2351 w 43"/>
                  <a:gd name="T1" fmla="*/ 796 h 30"/>
                  <a:gd name="T2" fmla="*/ 2206 w 43"/>
                  <a:gd name="T3" fmla="*/ 849 h 30"/>
                  <a:gd name="T4" fmla="*/ 2198 w 43"/>
                  <a:gd name="T5" fmla="*/ 849 h 30"/>
                  <a:gd name="T6" fmla="*/ 2061 w 43"/>
                  <a:gd name="T7" fmla="*/ 905 h 30"/>
                  <a:gd name="T8" fmla="*/ 1927 w 43"/>
                  <a:gd name="T9" fmla="*/ 905 h 30"/>
                  <a:gd name="T10" fmla="*/ 1569 w 43"/>
                  <a:gd name="T11" fmla="*/ 796 h 30"/>
                  <a:gd name="T12" fmla="*/ 1047 w 43"/>
                  <a:gd name="T13" fmla="*/ 655 h 30"/>
                  <a:gd name="T14" fmla="*/ 746 w 43"/>
                  <a:gd name="T15" fmla="*/ 475 h 30"/>
                  <a:gd name="T16" fmla="*/ 571 w 43"/>
                  <a:gd name="T17" fmla="*/ 5 h 30"/>
                  <a:gd name="T18" fmla="*/ 571 w 43"/>
                  <a:gd name="T19" fmla="*/ 392 h 30"/>
                  <a:gd name="T20" fmla="*/ 7 w 43"/>
                  <a:gd name="T21" fmla="*/ 418 h 30"/>
                  <a:gd name="T22" fmla="*/ 571 w 43"/>
                  <a:gd name="T23" fmla="*/ 418 h 30"/>
                  <a:gd name="T24" fmla="*/ 571 w 43"/>
                  <a:gd name="T25" fmla="*/ 0 h 30"/>
                  <a:gd name="T26" fmla="*/ 4 w 43"/>
                  <a:gd name="T27" fmla="*/ 1 h 30"/>
                  <a:gd name="T28" fmla="*/ 1 w 43"/>
                  <a:gd name="T29" fmla="*/ 4 h 30"/>
                  <a:gd name="T30" fmla="*/ 0 w 43"/>
                  <a:gd name="T31" fmla="*/ 418 h 30"/>
                  <a:gd name="T32" fmla="*/ 2 w 43"/>
                  <a:gd name="T33" fmla="*/ 507 h 30"/>
                  <a:gd name="T34" fmla="*/ 6 w 43"/>
                  <a:gd name="T35" fmla="*/ 746 h 30"/>
                  <a:gd name="T36" fmla="*/ 800 w 43"/>
                  <a:gd name="T37" fmla="*/ 1031 h 30"/>
                  <a:gd name="T38" fmla="*/ 1370 w 43"/>
                  <a:gd name="T39" fmla="*/ 1250 h 30"/>
                  <a:gd name="T40" fmla="*/ 1803 w 43"/>
                  <a:gd name="T41" fmla="*/ 1332 h 30"/>
                  <a:gd name="T42" fmla="*/ 2061 w 43"/>
                  <a:gd name="T43" fmla="*/ 1332 h 30"/>
                  <a:gd name="T44" fmla="*/ 2360 w 43"/>
                  <a:gd name="T45" fmla="*/ 1250 h 30"/>
                  <a:gd name="T46" fmla="*/ 2589 w 43"/>
                  <a:gd name="T47" fmla="*/ 1171 h 30"/>
                  <a:gd name="T48" fmla="*/ 2700 w 43"/>
                  <a:gd name="T49" fmla="*/ 967 h 30"/>
                  <a:gd name="T50" fmla="*/ 2351 w 43"/>
                  <a:gd name="T51" fmla="*/ 796 h 3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
                  <a:gd name="T79" fmla="*/ 0 h 30"/>
                  <a:gd name="T80" fmla="*/ 43 w 43"/>
                  <a:gd name="T81" fmla="*/ 30 h 3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 h="30">
                    <a:moveTo>
                      <a:pt x="36" y="19"/>
                    </a:moveTo>
                    <a:lnTo>
                      <a:pt x="35" y="20"/>
                    </a:lnTo>
                    <a:lnTo>
                      <a:pt x="34" y="20"/>
                    </a:lnTo>
                    <a:lnTo>
                      <a:pt x="33" y="21"/>
                    </a:lnTo>
                    <a:lnTo>
                      <a:pt x="31" y="21"/>
                    </a:lnTo>
                    <a:lnTo>
                      <a:pt x="24" y="19"/>
                    </a:lnTo>
                    <a:lnTo>
                      <a:pt x="17" y="16"/>
                    </a:lnTo>
                    <a:lnTo>
                      <a:pt x="12" y="11"/>
                    </a:lnTo>
                    <a:lnTo>
                      <a:pt x="8" y="7"/>
                    </a:lnTo>
                    <a:lnTo>
                      <a:pt x="8" y="8"/>
                    </a:lnTo>
                    <a:lnTo>
                      <a:pt x="7" y="9"/>
                    </a:lnTo>
                    <a:lnTo>
                      <a:pt x="8" y="9"/>
                    </a:lnTo>
                    <a:lnTo>
                      <a:pt x="8" y="0"/>
                    </a:lnTo>
                    <a:lnTo>
                      <a:pt x="4" y="1"/>
                    </a:lnTo>
                    <a:lnTo>
                      <a:pt x="1" y="4"/>
                    </a:lnTo>
                    <a:lnTo>
                      <a:pt x="0" y="9"/>
                    </a:lnTo>
                    <a:lnTo>
                      <a:pt x="2" y="12"/>
                    </a:lnTo>
                    <a:lnTo>
                      <a:pt x="6" y="18"/>
                    </a:lnTo>
                    <a:lnTo>
                      <a:pt x="13" y="23"/>
                    </a:lnTo>
                    <a:lnTo>
                      <a:pt x="21" y="28"/>
                    </a:lnTo>
                    <a:lnTo>
                      <a:pt x="29" y="30"/>
                    </a:lnTo>
                    <a:lnTo>
                      <a:pt x="33" y="30"/>
                    </a:lnTo>
                    <a:lnTo>
                      <a:pt x="37" y="29"/>
                    </a:lnTo>
                    <a:lnTo>
                      <a:pt x="41" y="27"/>
                    </a:lnTo>
                    <a:lnTo>
                      <a:pt x="43" y="22"/>
                    </a:lnTo>
                    <a:lnTo>
                      <a:pt x="36" y="1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52" name="Freeform 524"/>
              <p:cNvSpPr>
                <a:spLocks noChangeArrowheads="1"/>
              </p:cNvSpPr>
              <p:nvPr/>
            </p:nvSpPr>
            <p:spPr bwMode="auto">
              <a:xfrm>
                <a:off x="2935" y="4063"/>
                <a:ext cx="31" cy="43"/>
              </a:xfrm>
              <a:custGeom>
                <a:avLst/>
                <a:gdLst>
                  <a:gd name="T0" fmla="*/ 701 w 35"/>
                  <a:gd name="T1" fmla="*/ 0 h 44"/>
                  <a:gd name="T2" fmla="*/ 601 w 35"/>
                  <a:gd name="T3" fmla="*/ 3 h 44"/>
                  <a:gd name="T4" fmla="*/ 481 w 35"/>
                  <a:gd name="T5" fmla="*/ 5 h 44"/>
                  <a:gd name="T6" fmla="*/ 385 w 35"/>
                  <a:gd name="T7" fmla="*/ 1396 h 44"/>
                  <a:gd name="T8" fmla="*/ 307 w 35"/>
                  <a:gd name="T9" fmla="*/ 2080 h 44"/>
                  <a:gd name="T10" fmla="*/ 246 w 35"/>
                  <a:gd name="T11" fmla="*/ 2920 h 44"/>
                  <a:gd name="T12" fmla="*/ 4 w 35"/>
                  <a:gd name="T13" fmla="*/ 3916 h 44"/>
                  <a:gd name="T14" fmla="*/ 3 w 35"/>
                  <a:gd name="T15" fmla="*/ 4781 h 44"/>
                  <a:gd name="T16" fmla="*/ 0 w 35"/>
                  <a:gd name="T17" fmla="*/ 6002 h 44"/>
                  <a:gd name="T18" fmla="*/ 4 w 35"/>
                  <a:gd name="T19" fmla="*/ 6413 h 44"/>
                  <a:gd name="T20" fmla="*/ 234 w 35"/>
                  <a:gd name="T21" fmla="*/ 5623 h 44"/>
                  <a:gd name="T22" fmla="*/ 291 w 35"/>
                  <a:gd name="T23" fmla="*/ 4468 h 44"/>
                  <a:gd name="T24" fmla="*/ 363 w 35"/>
                  <a:gd name="T25" fmla="*/ 3793 h 44"/>
                  <a:gd name="T26" fmla="*/ 430 w 35"/>
                  <a:gd name="T27" fmla="*/ 2920 h 44"/>
                  <a:gd name="T28" fmla="*/ 537 w 35"/>
                  <a:gd name="T29" fmla="*/ 2235 h 44"/>
                  <a:gd name="T30" fmla="*/ 635 w 35"/>
                  <a:gd name="T31" fmla="*/ 1705 h 44"/>
                  <a:gd name="T32" fmla="*/ 671 w 35"/>
                  <a:gd name="T33" fmla="*/ 1504 h 44"/>
                  <a:gd name="T34" fmla="*/ 709 w 35"/>
                  <a:gd name="T35" fmla="*/ 1396 h 44"/>
                  <a:gd name="T36" fmla="*/ 701 w 35"/>
                  <a:gd name="T37" fmla="*/ 0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5"/>
                  <a:gd name="T58" fmla="*/ 0 h 44"/>
                  <a:gd name="T59" fmla="*/ 35 w 35"/>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5" h="44">
                    <a:moveTo>
                      <a:pt x="34" y="0"/>
                    </a:moveTo>
                    <a:lnTo>
                      <a:pt x="29" y="3"/>
                    </a:lnTo>
                    <a:lnTo>
                      <a:pt x="24" y="5"/>
                    </a:lnTo>
                    <a:lnTo>
                      <a:pt x="20" y="9"/>
                    </a:lnTo>
                    <a:lnTo>
                      <a:pt x="16" y="15"/>
                    </a:lnTo>
                    <a:lnTo>
                      <a:pt x="12" y="20"/>
                    </a:lnTo>
                    <a:lnTo>
                      <a:pt x="7" y="27"/>
                    </a:lnTo>
                    <a:lnTo>
                      <a:pt x="3" y="33"/>
                    </a:lnTo>
                    <a:lnTo>
                      <a:pt x="0" y="41"/>
                    </a:lnTo>
                    <a:lnTo>
                      <a:pt x="7" y="44"/>
                    </a:lnTo>
                    <a:lnTo>
                      <a:pt x="11" y="38"/>
                    </a:lnTo>
                    <a:lnTo>
                      <a:pt x="15" y="31"/>
                    </a:lnTo>
                    <a:lnTo>
                      <a:pt x="19" y="26"/>
                    </a:lnTo>
                    <a:lnTo>
                      <a:pt x="22" y="20"/>
                    </a:lnTo>
                    <a:lnTo>
                      <a:pt x="26" y="16"/>
                    </a:lnTo>
                    <a:lnTo>
                      <a:pt x="31" y="12"/>
                    </a:lnTo>
                    <a:lnTo>
                      <a:pt x="33" y="10"/>
                    </a:lnTo>
                    <a:lnTo>
                      <a:pt x="35" y="9"/>
                    </a:lnTo>
                    <a:lnTo>
                      <a:pt x="34"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53" name="Freeform 525"/>
              <p:cNvSpPr>
                <a:spLocks noChangeArrowheads="1"/>
              </p:cNvSpPr>
              <p:nvPr/>
            </p:nvSpPr>
            <p:spPr bwMode="auto">
              <a:xfrm>
                <a:off x="2648" y="4105"/>
                <a:ext cx="29" cy="34"/>
              </a:xfrm>
              <a:custGeom>
                <a:avLst/>
                <a:gdLst>
                  <a:gd name="T0" fmla="*/ 500 w 33"/>
                  <a:gd name="T1" fmla="*/ 2 h 36"/>
                  <a:gd name="T2" fmla="*/ 4 w 33"/>
                  <a:gd name="T3" fmla="*/ 3158 h 36"/>
                  <a:gd name="T4" fmla="*/ 1 w 33"/>
                  <a:gd name="T5" fmla="*/ 3938 h 36"/>
                  <a:gd name="T6" fmla="*/ 0 w 33"/>
                  <a:gd name="T7" fmla="*/ 4348 h 36"/>
                  <a:gd name="T8" fmla="*/ 0 w 33"/>
                  <a:gd name="T9" fmla="*/ 5006 h 36"/>
                  <a:gd name="T10" fmla="*/ 1 w 33"/>
                  <a:gd name="T11" fmla="*/ 5528 h 36"/>
                  <a:gd name="T12" fmla="*/ 4 w 33"/>
                  <a:gd name="T13" fmla="*/ 5876 h 36"/>
                  <a:gd name="T14" fmla="*/ 4 w 33"/>
                  <a:gd name="T15" fmla="*/ 5990 h 36"/>
                  <a:gd name="T16" fmla="*/ 294 w 33"/>
                  <a:gd name="T17" fmla="*/ 6220 h 36"/>
                  <a:gd name="T18" fmla="*/ 373 w 33"/>
                  <a:gd name="T19" fmla="*/ 6220 h 36"/>
                  <a:gd name="T20" fmla="*/ 472 w 33"/>
                  <a:gd name="T21" fmla="*/ 6220 h 36"/>
                  <a:gd name="T22" fmla="*/ 596 w 33"/>
                  <a:gd name="T23" fmla="*/ 5990 h 36"/>
                  <a:gd name="T24" fmla="*/ 671 w 33"/>
                  <a:gd name="T25" fmla="*/ 5876 h 36"/>
                  <a:gd name="T26" fmla="*/ 755 w 33"/>
                  <a:gd name="T27" fmla="*/ 5528 h 36"/>
                  <a:gd name="T28" fmla="*/ 800 w 33"/>
                  <a:gd name="T29" fmla="*/ 5006 h 36"/>
                  <a:gd name="T30" fmla="*/ 800 w 33"/>
                  <a:gd name="T31" fmla="*/ 4348 h 36"/>
                  <a:gd name="T32" fmla="*/ 800 w 33"/>
                  <a:gd name="T33" fmla="*/ 4017 h 36"/>
                  <a:gd name="T34" fmla="*/ 734 w 33"/>
                  <a:gd name="T35" fmla="*/ 3422 h 36"/>
                  <a:gd name="T36" fmla="*/ 633 w 33"/>
                  <a:gd name="T37" fmla="*/ 2292 h 36"/>
                  <a:gd name="T38" fmla="*/ 529 w 33"/>
                  <a:gd name="T39" fmla="*/ 1536 h 36"/>
                  <a:gd name="T40" fmla="*/ 500 w 33"/>
                  <a:gd name="T41" fmla="*/ 5 h 36"/>
                  <a:gd name="T42" fmla="*/ 500 w 33"/>
                  <a:gd name="T43" fmla="*/ 2 h 36"/>
                  <a:gd name="T44" fmla="*/ 529 w 33"/>
                  <a:gd name="T45" fmla="*/ 0 h 36"/>
                  <a:gd name="T46" fmla="*/ 529 w 33"/>
                  <a:gd name="T47" fmla="*/ 0 h 36"/>
                  <a:gd name="T48" fmla="*/ 529 w 33"/>
                  <a:gd name="T49" fmla="*/ 0 h 36"/>
                  <a:gd name="T50" fmla="*/ 500 w 33"/>
                  <a:gd name="T51" fmla="*/ 2 h 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
                  <a:gd name="T79" fmla="*/ 0 h 36"/>
                  <a:gd name="T80" fmla="*/ 33 w 33"/>
                  <a:gd name="T81" fmla="*/ 36 h 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 h="36">
                    <a:moveTo>
                      <a:pt x="21" y="2"/>
                    </a:moveTo>
                    <a:lnTo>
                      <a:pt x="4" y="18"/>
                    </a:lnTo>
                    <a:lnTo>
                      <a:pt x="1" y="23"/>
                    </a:lnTo>
                    <a:lnTo>
                      <a:pt x="0" y="26"/>
                    </a:lnTo>
                    <a:lnTo>
                      <a:pt x="0" y="29"/>
                    </a:lnTo>
                    <a:lnTo>
                      <a:pt x="1" y="32"/>
                    </a:lnTo>
                    <a:lnTo>
                      <a:pt x="4" y="34"/>
                    </a:lnTo>
                    <a:lnTo>
                      <a:pt x="7" y="35"/>
                    </a:lnTo>
                    <a:lnTo>
                      <a:pt x="12" y="36"/>
                    </a:lnTo>
                    <a:lnTo>
                      <a:pt x="16" y="36"/>
                    </a:lnTo>
                    <a:lnTo>
                      <a:pt x="20" y="36"/>
                    </a:lnTo>
                    <a:lnTo>
                      <a:pt x="24" y="35"/>
                    </a:lnTo>
                    <a:lnTo>
                      <a:pt x="27" y="34"/>
                    </a:lnTo>
                    <a:lnTo>
                      <a:pt x="31" y="32"/>
                    </a:lnTo>
                    <a:lnTo>
                      <a:pt x="33" y="29"/>
                    </a:lnTo>
                    <a:lnTo>
                      <a:pt x="33" y="26"/>
                    </a:lnTo>
                    <a:lnTo>
                      <a:pt x="33" y="24"/>
                    </a:lnTo>
                    <a:lnTo>
                      <a:pt x="30" y="20"/>
                    </a:lnTo>
                    <a:lnTo>
                      <a:pt x="25" y="14"/>
                    </a:lnTo>
                    <a:lnTo>
                      <a:pt x="22" y="9"/>
                    </a:lnTo>
                    <a:lnTo>
                      <a:pt x="21" y="5"/>
                    </a:lnTo>
                    <a:lnTo>
                      <a:pt x="21" y="2"/>
                    </a:lnTo>
                    <a:lnTo>
                      <a:pt x="22" y="0"/>
                    </a:lnTo>
                    <a:lnTo>
                      <a:pt x="21" y="2"/>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54" name="Freeform 526"/>
              <p:cNvSpPr>
                <a:spLocks noChangeArrowheads="1"/>
              </p:cNvSpPr>
              <p:nvPr/>
            </p:nvSpPr>
            <p:spPr bwMode="auto">
              <a:xfrm>
                <a:off x="2648" y="4102"/>
                <a:ext cx="18" cy="19"/>
              </a:xfrm>
              <a:custGeom>
                <a:avLst/>
                <a:gdLst>
                  <a:gd name="T0" fmla="*/ 2 w 23"/>
                  <a:gd name="T1" fmla="*/ 2093 h 23"/>
                  <a:gd name="T2" fmla="*/ 82 w 23"/>
                  <a:gd name="T3" fmla="*/ 610 h 23"/>
                  <a:gd name="T4" fmla="*/ 63 w 23"/>
                  <a:gd name="T5" fmla="*/ 0 h 23"/>
                  <a:gd name="T6" fmla="*/ 0 w 23"/>
                  <a:gd name="T7" fmla="*/ 1403 h 23"/>
                  <a:gd name="T8" fmla="*/ 2 w 23"/>
                  <a:gd name="T9" fmla="*/ 2093 h 23"/>
                  <a:gd name="T10" fmla="*/ 0 60000 65536"/>
                  <a:gd name="T11" fmla="*/ 0 60000 65536"/>
                  <a:gd name="T12" fmla="*/ 0 60000 65536"/>
                  <a:gd name="T13" fmla="*/ 0 60000 65536"/>
                  <a:gd name="T14" fmla="*/ 0 60000 65536"/>
                  <a:gd name="T15" fmla="*/ 0 w 23"/>
                  <a:gd name="T16" fmla="*/ 0 h 23"/>
                  <a:gd name="T17" fmla="*/ 23 w 23"/>
                  <a:gd name="T18" fmla="*/ 23 h 23"/>
                </a:gdLst>
                <a:ahLst/>
                <a:cxnLst>
                  <a:cxn ang="T10">
                    <a:pos x="T0" y="T1"/>
                  </a:cxn>
                  <a:cxn ang="T11">
                    <a:pos x="T2" y="T3"/>
                  </a:cxn>
                  <a:cxn ang="T12">
                    <a:pos x="T4" y="T5"/>
                  </a:cxn>
                  <a:cxn ang="T13">
                    <a:pos x="T6" y="T7"/>
                  </a:cxn>
                  <a:cxn ang="T14">
                    <a:pos x="T8" y="T9"/>
                  </a:cxn>
                </a:cxnLst>
                <a:rect l="T15" t="T16" r="T17" b="T18"/>
                <a:pathLst>
                  <a:path w="23" h="23">
                    <a:moveTo>
                      <a:pt x="6" y="23"/>
                    </a:moveTo>
                    <a:lnTo>
                      <a:pt x="23" y="6"/>
                    </a:lnTo>
                    <a:lnTo>
                      <a:pt x="17" y="0"/>
                    </a:lnTo>
                    <a:lnTo>
                      <a:pt x="0" y="16"/>
                    </a:lnTo>
                    <a:lnTo>
                      <a:pt x="6" y="2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55" name="Freeform 527"/>
              <p:cNvSpPr>
                <a:spLocks noChangeArrowheads="1"/>
              </p:cNvSpPr>
              <p:nvPr/>
            </p:nvSpPr>
            <p:spPr bwMode="auto">
              <a:xfrm>
                <a:off x="2643" y="4119"/>
                <a:ext cx="38" cy="21"/>
              </a:xfrm>
              <a:custGeom>
                <a:avLst/>
                <a:gdLst>
                  <a:gd name="T0" fmla="*/ 381 w 42"/>
                  <a:gd name="T1" fmla="*/ 535 h 25"/>
                  <a:gd name="T2" fmla="*/ 429 w 42"/>
                  <a:gd name="T3" fmla="*/ 624 h 25"/>
                  <a:gd name="T4" fmla="*/ 429 w 42"/>
                  <a:gd name="T5" fmla="*/ 728 h 25"/>
                  <a:gd name="T6" fmla="*/ 399 w 42"/>
                  <a:gd name="T7" fmla="*/ 786 h 25"/>
                  <a:gd name="T8" fmla="*/ 363 w 42"/>
                  <a:gd name="T9" fmla="*/ 848 h 25"/>
                  <a:gd name="T10" fmla="*/ 331 w 42"/>
                  <a:gd name="T11" fmla="*/ 990 h 25"/>
                  <a:gd name="T12" fmla="*/ 276 w 42"/>
                  <a:gd name="T13" fmla="*/ 990 h 25"/>
                  <a:gd name="T14" fmla="*/ 239 w 42"/>
                  <a:gd name="T15" fmla="*/ 1069 h 25"/>
                  <a:gd name="T16" fmla="*/ 200 w 42"/>
                  <a:gd name="T17" fmla="*/ 1069 h 25"/>
                  <a:gd name="T18" fmla="*/ 166 w 42"/>
                  <a:gd name="T19" fmla="*/ 990 h 25"/>
                  <a:gd name="T20" fmla="*/ 5 w 42"/>
                  <a:gd name="T21" fmla="*/ 848 h 25"/>
                  <a:gd name="T22" fmla="*/ 5 w 42"/>
                  <a:gd name="T23" fmla="*/ 786 h 25"/>
                  <a:gd name="T24" fmla="*/ 5 w 42"/>
                  <a:gd name="T25" fmla="*/ 728 h 25"/>
                  <a:gd name="T26" fmla="*/ 5 w 42"/>
                  <a:gd name="T27" fmla="*/ 624 h 25"/>
                  <a:gd name="T28" fmla="*/ 159 w 42"/>
                  <a:gd name="T29" fmla="*/ 496 h 25"/>
                  <a:gd name="T30" fmla="*/ 5 w 42"/>
                  <a:gd name="T31" fmla="*/ 0 h 25"/>
                  <a:gd name="T32" fmla="*/ 1 w 42"/>
                  <a:gd name="T33" fmla="*/ 3 h 25"/>
                  <a:gd name="T34" fmla="*/ 0 w 42"/>
                  <a:gd name="T35" fmla="*/ 674 h 25"/>
                  <a:gd name="T36" fmla="*/ 0 w 42"/>
                  <a:gd name="T37" fmla="*/ 990 h 25"/>
                  <a:gd name="T38" fmla="*/ 2 w 42"/>
                  <a:gd name="T39" fmla="*/ 1308 h 25"/>
                  <a:gd name="T40" fmla="*/ 5 w 42"/>
                  <a:gd name="T41" fmla="*/ 1454 h 25"/>
                  <a:gd name="T42" fmla="*/ 5 w 42"/>
                  <a:gd name="T43" fmla="*/ 1525 h 25"/>
                  <a:gd name="T44" fmla="*/ 190 w 42"/>
                  <a:gd name="T45" fmla="*/ 1572 h 25"/>
                  <a:gd name="T46" fmla="*/ 239 w 42"/>
                  <a:gd name="T47" fmla="*/ 1572 h 25"/>
                  <a:gd name="T48" fmla="*/ 288 w 42"/>
                  <a:gd name="T49" fmla="*/ 1572 h 25"/>
                  <a:gd name="T50" fmla="*/ 363 w 42"/>
                  <a:gd name="T51" fmla="*/ 1525 h 25"/>
                  <a:gd name="T52" fmla="*/ 438 w 42"/>
                  <a:gd name="T53" fmla="*/ 1411 h 25"/>
                  <a:gd name="T54" fmla="*/ 480 w 42"/>
                  <a:gd name="T55" fmla="*/ 1308 h 25"/>
                  <a:gd name="T56" fmla="*/ 503 w 42"/>
                  <a:gd name="T57" fmla="*/ 1069 h 25"/>
                  <a:gd name="T58" fmla="*/ 528 w 42"/>
                  <a:gd name="T59" fmla="*/ 674 h 25"/>
                  <a:gd name="T60" fmla="*/ 503 w 42"/>
                  <a:gd name="T61" fmla="*/ 496 h 25"/>
                  <a:gd name="T62" fmla="*/ 470 w 42"/>
                  <a:gd name="T63" fmla="*/ 1 h 25"/>
                  <a:gd name="T64" fmla="*/ 381 w 42"/>
                  <a:gd name="T65" fmla="*/ 535 h 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2"/>
                  <a:gd name="T100" fmla="*/ 0 h 25"/>
                  <a:gd name="T101" fmla="*/ 42 w 42"/>
                  <a:gd name="T102" fmla="*/ 25 h 2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2" h="25">
                    <a:moveTo>
                      <a:pt x="30" y="8"/>
                    </a:moveTo>
                    <a:lnTo>
                      <a:pt x="33" y="10"/>
                    </a:lnTo>
                    <a:lnTo>
                      <a:pt x="33" y="12"/>
                    </a:lnTo>
                    <a:lnTo>
                      <a:pt x="31" y="13"/>
                    </a:lnTo>
                    <a:lnTo>
                      <a:pt x="29" y="14"/>
                    </a:lnTo>
                    <a:lnTo>
                      <a:pt x="27" y="16"/>
                    </a:lnTo>
                    <a:lnTo>
                      <a:pt x="23" y="16"/>
                    </a:lnTo>
                    <a:lnTo>
                      <a:pt x="20" y="17"/>
                    </a:lnTo>
                    <a:lnTo>
                      <a:pt x="16" y="17"/>
                    </a:lnTo>
                    <a:lnTo>
                      <a:pt x="12" y="16"/>
                    </a:lnTo>
                    <a:lnTo>
                      <a:pt x="10" y="14"/>
                    </a:lnTo>
                    <a:lnTo>
                      <a:pt x="8" y="13"/>
                    </a:lnTo>
                    <a:lnTo>
                      <a:pt x="8" y="12"/>
                    </a:lnTo>
                    <a:lnTo>
                      <a:pt x="8" y="10"/>
                    </a:lnTo>
                    <a:lnTo>
                      <a:pt x="11" y="7"/>
                    </a:lnTo>
                    <a:lnTo>
                      <a:pt x="5" y="0"/>
                    </a:lnTo>
                    <a:lnTo>
                      <a:pt x="1" y="6"/>
                    </a:lnTo>
                    <a:lnTo>
                      <a:pt x="0" y="11"/>
                    </a:lnTo>
                    <a:lnTo>
                      <a:pt x="0" y="16"/>
                    </a:lnTo>
                    <a:lnTo>
                      <a:pt x="2" y="20"/>
                    </a:lnTo>
                    <a:lnTo>
                      <a:pt x="6" y="23"/>
                    </a:lnTo>
                    <a:lnTo>
                      <a:pt x="10" y="24"/>
                    </a:lnTo>
                    <a:lnTo>
                      <a:pt x="15" y="25"/>
                    </a:lnTo>
                    <a:lnTo>
                      <a:pt x="20" y="25"/>
                    </a:lnTo>
                    <a:lnTo>
                      <a:pt x="24" y="25"/>
                    </a:lnTo>
                    <a:lnTo>
                      <a:pt x="29" y="24"/>
                    </a:lnTo>
                    <a:lnTo>
                      <a:pt x="34" y="22"/>
                    </a:lnTo>
                    <a:lnTo>
                      <a:pt x="38" y="20"/>
                    </a:lnTo>
                    <a:lnTo>
                      <a:pt x="40" y="17"/>
                    </a:lnTo>
                    <a:lnTo>
                      <a:pt x="42" y="11"/>
                    </a:lnTo>
                    <a:lnTo>
                      <a:pt x="40" y="7"/>
                    </a:lnTo>
                    <a:lnTo>
                      <a:pt x="37" y="1"/>
                    </a:lnTo>
                    <a:lnTo>
                      <a:pt x="3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56" name="Freeform 528"/>
              <p:cNvSpPr>
                <a:spLocks noChangeArrowheads="1"/>
              </p:cNvSpPr>
              <p:nvPr/>
            </p:nvSpPr>
            <p:spPr bwMode="auto">
              <a:xfrm>
                <a:off x="2676" y="4099"/>
                <a:ext cx="11" cy="25"/>
              </a:xfrm>
              <a:custGeom>
                <a:avLst/>
                <a:gdLst>
                  <a:gd name="T0" fmla="*/ 1 w 16"/>
                  <a:gd name="T1" fmla="*/ 1395 h 28"/>
                  <a:gd name="T2" fmla="*/ 54 w 16"/>
                  <a:gd name="T3" fmla="*/ 1216 h 28"/>
                  <a:gd name="T4" fmla="*/ 1 w 16"/>
                  <a:gd name="T5" fmla="*/ 0 h 28"/>
                  <a:gd name="T6" fmla="*/ 1 w 16"/>
                  <a:gd name="T7" fmla="*/ 4 h 28"/>
                  <a:gd name="T8" fmla="*/ 0 w 16"/>
                  <a:gd name="T9" fmla="*/ 1136 h 28"/>
                  <a:gd name="T10" fmla="*/ 0 w 16"/>
                  <a:gd name="T11" fmla="*/ 1395 h 28"/>
                  <a:gd name="T12" fmla="*/ 1 w 16"/>
                  <a:gd name="T13" fmla="*/ 2091 h 28"/>
                  <a:gd name="T14" fmla="*/ 1 w 16"/>
                  <a:gd name="T15" fmla="*/ 2966 h 28"/>
                  <a:gd name="T16" fmla="*/ 57 w 16"/>
                  <a:gd name="T17" fmla="*/ 3744 h 28"/>
                  <a:gd name="T18" fmla="*/ 88 w 16"/>
                  <a:gd name="T19" fmla="*/ 2966 h 28"/>
                  <a:gd name="T20" fmla="*/ 69 w 16"/>
                  <a:gd name="T21" fmla="*/ 2091 h 28"/>
                  <a:gd name="T22" fmla="*/ 57 w 16"/>
                  <a:gd name="T23" fmla="*/ 1588 h 28"/>
                  <a:gd name="T24" fmla="*/ 54 w 16"/>
                  <a:gd name="T25" fmla="*/ 1294 h 28"/>
                  <a:gd name="T26" fmla="*/ 54 w 16"/>
                  <a:gd name="T27" fmla="*/ 1136 h 28"/>
                  <a:gd name="T28" fmla="*/ 54 w 16"/>
                  <a:gd name="T29" fmla="*/ 1216 h 28"/>
                  <a:gd name="T30" fmla="*/ 1 w 16"/>
                  <a:gd name="T31" fmla="*/ 3 h 28"/>
                  <a:gd name="T32" fmla="*/ 1 w 16"/>
                  <a:gd name="T33" fmla="*/ 4 h 28"/>
                  <a:gd name="T34" fmla="*/ 1 w 16"/>
                  <a:gd name="T35" fmla="*/ 1395 h 2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28"/>
                  <a:gd name="T56" fmla="*/ 16 w 16"/>
                  <a:gd name="T57" fmla="*/ 28 h 2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28">
                    <a:moveTo>
                      <a:pt x="7" y="10"/>
                    </a:moveTo>
                    <a:lnTo>
                      <a:pt x="8" y="8"/>
                    </a:lnTo>
                    <a:lnTo>
                      <a:pt x="3" y="0"/>
                    </a:lnTo>
                    <a:lnTo>
                      <a:pt x="1" y="4"/>
                    </a:lnTo>
                    <a:lnTo>
                      <a:pt x="0" y="7"/>
                    </a:lnTo>
                    <a:lnTo>
                      <a:pt x="0" y="10"/>
                    </a:lnTo>
                    <a:lnTo>
                      <a:pt x="1" y="16"/>
                    </a:lnTo>
                    <a:lnTo>
                      <a:pt x="4" y="21"/>
                    </a:lnTo>
                    <a:lnTo>
                      <a:pt x="9" y="28"/>
                    </a:lnTo>
                    <a:lnTo>
                      <a:pt x="16" y="21"/>
                    </a:lnTo>
                    <a:lnTo>
                      <a:pt x="12" y="16"/>
                    </a:lnTo>
                    <a:lnTo>
                      <a:pt x="9" y="12"/>
                    </a:lnTo>
                    <a:lnTo>
                      <a:pt x="8" y="9"/>
                    </a:lnTo>
                    <a:lnTo>
                      <a:pt x="8" y="7"/>
                    </a:lnTo>
                    <a:lnTo>
                      <a:pt x="8" y="8"/>
                    </a:lnTo>
                    <a:lnTo>
                      <a:pt x="2" y="3"/>
                    </a:lnTo>
                    <a:lnTo>
                      <a:pt x="1" y="4"/>
                    </a:lnTo>
                    <a:lnTo>
                      <a:pt x="7"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57" name="Freeform 529"/>
              <p:cNvSpPr>
                <a:spLocks noChangeArrowheads="1"/>
              </p:cNvSpPr>
              <p:nvPr/>
            </p:nvSpPr>
            <p:spPr bwMode="auto">
              <a:xfrm>
                <a:off x="2828" y="4004"/>
                <a:ext cx="39" cy="52"/>
              </a:xfrm>
              <a:custGeom>
                <a:avLst/>
                <a:gdLst>
                  <a:gd name="T0" fmla="*/ 2 w 42"/>
                  <a:gd name="T1" fmla="*/ 268711 h 45"/>
                  <a:gd name="T2" fmla="*/ 0 w 42"/>
                  <a:gd name="T3" fmla="*/ 259542 h 45"/>
                  <a:gd name="T4" fmla="*/ 0 w 42"/>
                  <a:gd name="T5" fmla="*/ 254272 h 45"/>
                  <a:gd name="T6" fmla="*/ 1 w 42"/>
                  <a:gd name="T7" fmla="*/ 238314 h 45"/>
                  <a:gd name="T8" fmla="*/ 2 w 42"/>
                  <a:gd name="T9" fmla="*/ 233426 h 45"/>
                  <a:gd name="T10" fmla="*/ 3 w 42"/>
                  <a:gd name="T11" fmla="*/ 216231 h 45"/>
                  <a:gd name="T12" fmla="*/ 5 w 42"/>
                  <a:gd name="T13" fmla="*/ 198855 h 45"/>
                  <a:gd name="T14" fmla="*/ 11 w 42"/>
                  <a:gd name="T15" fmla="*/ 184634 h 45"/>
                  <a:gd name="T16" fmla="*/ 11 w 42"/>
                  <a:gd name="T17" fmla="*/ 169314 h 45"/>
                  <a:gd name="T18" fmla="*/ 623 w 42"/>
                  <a:gd name="T19" fmla="*/ 155569 h 45"/>
                  <a:gd name="T20" fmla="*/ 623 w 42"/>
                  <a:gd name="T21" fmla="*/ 141165 h 45"/>
                  <a:gd name="T22" fmla="*/ 623 w 42"/>
                  <a:gd name="T23" fmla="*/ 119036 h 45"/>
                  <a:gd name="T24" fmla="*/ 623 w 42"/>
                  <a:gd name="T25" fmla="*/ 100517 h 45"/>
                  <a:gd name="T26" fmla="*/ 623 w 42"/>
                  <a:gd name="T27" fmla="*/ 77934 h 45"/>
                  <a:gd name="T28" fmla="*/ 11 w 42"/>
                  <a:gd name="T29" fmla="*/ 55190 h 45"/>
                  <a:gd name="T30" fmla="*/ 6 w 42"/>
                  <a:gd name="T31" fmla="*/ 46399 h 45"/>
                  <a:gd name="T32" fmla="*/ 5 w 42"/>
                  <a:gd name="T33" fmla="*/ 1050 h 45"/>
                  <a:gd name="T34" fmla="*/ 3 w 42"/>
                  <a:gd name="T35" fmla="*/ 94 h 45"/>
                  <a:gd name="T36" fmla="*/ 3 w 42"/>
                  <a:gd name="T37" fmla="*/ 1 h 45"/>
                  <a:gd name="T38" fmla="*/ 5 w 42"/>
                  <a:gd name="T39" fmla="*/ 0 h 45"/>
                  <a:gd name="T40" fmla="*/ 11 w 42"/>
                  <a:gd name="T41" fmla="*/ 0 h 45"/>
                  <a:gd name="T42" fmla="*/ 880 w 42"/>
                  <a:gd name="T43" fmla="*/ 0 h 45"/>
                  <a:gd name="T44" fmla="*/ 1427 w 42"/>
                  <a:gd name="T45" fmla="*/ 70 h 45"/>
                  <a:gd name="T46" fmla="*/ 2011 w 42"/>
                  <a:gd name="T47" fmla="*/ 1050 h 45"/>
                  <a:gd name="T48" fmla="*/ 2473 w 42"/>
                  <a:gd name="T49" fmla="*/ 60073 h 45"/>
                  <a:gd name="T50" fmla="*/ 2650 w 42"/>
                  <a:gd name="T51" fmla="*/ 92343 h 45"/>
                  <a:gd name="T52" fmla="*/ 2767 w 42"/>
                  <a:gd name="T53" fmla="*/ 110612 h 45"/>
                  <a:gd name="T54" fmla="*/ 2932 w 42"/>
                  <a:gd name="T55" fmla="*/ 141165 h 45"/>
                  <a:gd name="T56" fmla="*/ 2932 w 42"/>
                  <a:gd name="T57" fmla="*/ 167337 h 45"/>
                  <a:gd name="T58" fmla="*/ 2767 w 42"/>
                  <a:gd name="T59" fmla="*/ 182376 h 45"/>
                  <a:gd name="T60" fmla="*/ 2737 w 42"/>
                  <a:gd name="T61" fmla="*/ 197161 h 45"/>
                  <a:gd name="T62" fmla="*/ 2583 w 42"/>
                  <a:gd name="T63" fmla="*/ 198855 h 45"/>
                  <a:gd name="T64" fmla="*/ 2473 w 42"/>
                  <a:gd name="T65" fmla="*/ 214449 h 45"/>
                  <a:gd name="T66" fmla="*/ 2308 w 42"/>
                  <a:gd name="T67" fmla="*/ 216231 h 45"/>
                  <a:gd name="T68" fmla="*/ 2155 w 42"/>
                  <a:gd name="T69" fmla="*/ 216231 h 45"/>
                  <a:gd name="T70" fmla="*/ 2011 w 42"/>
                  <a:gd name="T71" fmla="*/ 219058 h 45"/>
                  <a:gd name="T72" fmla="*/ 1939 w 42"/>
                  <a:gd name="T73" fmla="*/ 233426 h 45"/>
                  <a:gd name="T74" fmla="*/ 1811 w 42"/>
                  <a:gd name="T75" fmla="*/ 238314 h 45"/>
                  <a:gd name="T76" fmla="*/ 1689 w 42"/>
                  <a:gd name="T77" fmla="*/ 254272 h 45"/>
                  <a:gd name="T78" fmla="*/ 1332 w 42"/>
                  <a:gd name="T79" fmla="*/ 259542 h 45"/>
                  <a:gd name="T80" fmla="*/ 1083 w 42"/>
                  <a:gd name="T81" fmla="*/ 268711 h 45"/>
                  <a:gd name="T82" fmla="*/ 823 w 42"/>
                  <a:gd name="T83" fmla="*/ 279258 h 45"/>
                  <a:gd name="T84" fmla="*/ 623 w 42"/>
                  <a:gd name="T85" fmla="*/ 279258 h 45"/>
                  <a:gd name="T86" fmla="*/ 5 w 42"/>
                  <a:gd name="T87" fmla="*/ 279258 h 45"/>
                  <a:gd name="T88" fmla="*/ 2 w 42"/>
                  <a:gd name="T89" fmla="*/ 268711 h 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2"/>
                  <a:gd name="T136" fmla="*/ 0 h 45"/>
                  <a:gd name="T137" fmla="*/ 42 w 42"/>
                  <a:gd name="T138" fmla="*/ 45 h 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2" h="45">
                    <a:moveTo>
                      <a:pt x="2" y="43"/>
                    </a:moveTo>
                    <a:lnTo>
                      <a:pt x="0" y="42"/>
                    </a:lnTo>
                    <a:lnTo>
                      <a:pt x="0" y="40"/>
                    </a:lnTo>
                    <a:lnTo>
                      <a:pt x="1" y="39"/>
                    </a:lnTo>
                    <a:lnTo>
                      <a:pt x="2" y="37"/>
                    </a:lnTo>
                    <a:lnTo>
                      <a:pt x="3" y="35"/>
                    </a:lnTo>
                    <a:lnTo>
                      <a:pt x="5" y="32"/>
                    </a:lnTo>
                    <a:lnTo>
                      <a:pt x="7" y="30"/>
                    </a:lnTo>
                    <a:lnTo>
                      <a:pt x="7" y="28"/>
                    </a:lnTo>
                    <a:lnTo>
                      <a:pt x="8" y="26"/>
                    </a:lnTo>
                    <a:lnTo>
                      <a:pt x="8" y="23"/>
                    </a:lnTo>
                    <a:lnTo>
                      <a:pt x="8" y="19"/>
                    </a:lnTo>
                    <a:lnTo>
                      <a:pt x="8" y="16"/>
                    </a:lnTo>
                    <a:lnTo>
                      <a:pt x="8" y="13"/>
                    </a:lnTo>
                    <a:lnTo>
                      <a:pt x="7" y="9"/>
                    </a:lnTo>
                    <a:lnTo>
                      <a:pt x="6" y="7"/>
                    </a:lnTo>
                    <a:lnTo>
                      <a:pt x="5" y="5"/>
                    </a:lnTo>
                    <a:lnTo>
                      <a:pt x="3" y="3"/>
                    </a:lnTo>
                    <a:lnTo>
                      <a:pt x="3" y="1"/>
                    </a:lnTo>
                    <a:lnTo>
                      <a:pt x="5" y="0"/>
                    </a:lnTo>
                    <a:lnTo>
                      <a:pt x="7" y="0"/>
                    </a:lnTo>
                    <a:lnTo>
                      <a:pt x="13" y="0"/>
                    </a:lnTo>
                    <a:lnTo>
                      <a:pt x="20" y="2"/>
                    </a:lnTo>
                    <a:lnTo>
                      <a:pt x="29" y="5"/>
                    </a:lnTo>
                    <a:lnTo>
                      <a:pt x="35" y="10"/>
                    </a:lnTo>
                    <a:lnTo>
                      <a:pt x="38" y="15"/>
                    </a:lnTo>
                    <a:lnTo>
                      <a:pt x="40" y="18"/>
                    </a:lnTo>
                    <a:lnTo>
                      <a:pt x="42" y="23"/>
                    </a:lnTo>
                    <a:lnTo>
                      <a:pt x="42" y="27"/>
                    </a:lnTo>
                    <a:lnTo>
                      <a:pt x="40" y="29"/>
                    </a:lnTo>
                    <a:lnTo>
                      <a:pt x="39" y="31"/>
                    </a:lnTo>
                    <a:lnTo>
                      <a:pt x="37" y="32"/>
                    </a:lnTo>
                    <a:lnTo>
                      <a:pt x="35" y="34"/>
                    </a:lnTo>
                    <a:lnTo>
                      <a:pt x="33" y="35"/>
                    </a:lnTo>
                    <a:lnTo>
                      <a:pt x="31" y="35"/>
                    </a:lnTo>
                    <a:lnTo>
                      <a:pt x="29" y="36"/>
                    </a:lnTo>
                    <a:lnTo>
                      <a:pt x="28" y="37"/>
                    </a:lnTo>
                    <a:lnTo>
                      <a:pt x="26" y="39"/>
                    </a:lnTo>
                    <a:lnTo>
                      <a:pt x="24" y="40"/>
                    </a:lnTo>
                    <a:lnTo>
                      <a:pt x="19" y="42"/>
                    </a:lnTo>
                    <a:lnTo>
                      <a:pt x="16" y="43"/>
                    </a:lnTo>
                    <a:lnTo>
                      <a:pt x="12" y="45"/>
                    </a:lnTo>
                    <a:lnTo>
                      <a:pt x="8" y="45"/>
                    </a:lnTo>
                    <a:lnTo>
                      <a:pt x="5" y="45"/>
                    </a:lnTo>
                    <a:lnTo>
                      <a:pt x="2" y="43"/>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58" name="Freeform 530"/>
              <p:cNvSpPr>
                <a:spLocks noChangeArrowheads="1"/>
              </p:cNvSpPr>
              <p:nvPr/>
            </p:nvSpPr>
            <p:spPr bwMode="auto">
              <a:xfrm>
                <a:off x="2823" y="4034"/>
                <a:ext cx="10" cy="28"/>
              </a:xfrm>
              <a:custGeom>
                <a:avLst/>
                <a:gdLst>
                  <a:gd name="T0" fmla="*/ 1 w 15"/>
                  <a:gd name="T1" fmla="*/ 0 h 20"/>
                  <a:gd name="T2" fmla="*/ 1 w 15"/>
                  <a:gd name="T3" fmla="*/ 1361 h 20"/>
                  <a:gd name="T4" fmla="*/ 1 w 15"/>
                  <a:gd name="T5" fmla="*/ 3062 h 20"/>
                  <a:gd name="T6" fmla="*/ 1 w 15"/>
                  <a:gd name="T7" fmla="*/ 1231693 h 20"/>
                  <a:gd name="T8" fmla="*/ 1 w 15"/>
                  <a:gd name="T9" fmla="*/ 1639515 h 20"/>
                  <a:gd name="T10" fmla="*/ 1 w 15"/>
                  <a:gd name="T11" fmla="*/ 1983022 h 20"/>
                  <a:gd name="T12" fmla="*/ 0 w 15"/>
                  <a:gd name="T13" fmla="*/ 2638811 h 20"/>
                  <a:gd name="T14" fmla="*/ 1 w 15"/>
                  <a:gd name="T15" fmla="*/ 3511829 h 20"/>
                  <a:gd name="T16" fmla="*/ 1 w 15"/>
                  <a:gd name="T17" fmla="*/ 4249559 h 20"/>
                  <a:gd name="T18" fmla="*/ 61 w 15"/>
                  <a:gd name="T19" fmla="*/ 2638811 h 20"/>
                  <a:gd name="T20" fmla="*/ 61 w 15"/>
                  <a:gd name="T21" fmla="*/ 2901965 h 20"/>
                  <a:gd name="T22" fmla="*/ 65 w 15"/>
                  <a:gd name="T23" fmla="*/ 2638811 h 20"/>
                  <a:gd name="T24" fmla="*/ 65 w 15"/>
                  <a:gd name="T25" fmla="*/ 2398619 h 20"/>
                  <a:gd name="T26" fmla="*/ 69 w 15"/>
                  <a:gd name="T27" fmla="*/ 1983022 h 20"/>
                  <a:gd name="T28" fmla="*/ 79 w 15"/>
                  <a:gd name="T29" fmla="*/ 1639515 h 20"/>
                  <a:gd name="T30" fmla="*/ 83 w 15"/>
                  <a:gd name="T31" fmla="*/ 1231693 h 20"/>
                  <a:gd name="T32" fmla="*/ 89 w 15"/>
                  <a:gd name="T33" fmla="*/ 2044 h 20"/>
                  <a:gd name="T34" fmla="*/ 1 w 15"/>
                  <a:gd name="T35" fmla="*/ 0 h 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20"/>
                  <a:gd name="T56" fmla="*/ 15 w 15"/>
                  <a:gd name="T57" fmla="*/ 20 h 2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20">
                    <a:moveTo>
                      <a:pt x="6" y="0"/>
                    </a:moveTo>
                    <a:lnTo>
                      <a:pt x="6" y="1"/>
                    </a:lnTo>
                    <a:lnTo>
                      <a:pt x="5" y="3"/>
                    </a:lnTo>
                    <a:lnTo>
                      <a:pt x="4" y="5"/>
                    </a:lnTo>
                    <a:lnTo>
                      <a:pt x="2" y="8"/>
                    </a:lnTo>
                    <a:lnTo>
                      <a:pt x="1" y="10"/>
                    </a:lnTo>
                    <a:lnTo>
                      <a:pt x="0" y="13"/>
                    </a:lnTo>
                    <a:lnTo>
                      <a:pt x="1" y="16"/>
                    </a:lnTo>
                    <a:lnTo>
                      <a:pt x="3" y="20"/>
                    </a:lnTo>
                    <a:lnTo>
                      <a:pt x="9" y="13"/>
                    </a:lnTo>
                    <a:lnTo>
                      <a:pt x="9" y="14"/>
                    </a:lnTo>
                    <a:lnTo>
                      <a:pt x="10" y="13"/>
                    </a:lnTo>
                    <a:lnTo>
                      <a:pt x="10" y="12"/>
                    </a:lnTo>
                    <a:lnTo>
                      <a:pt x="11" y="10"/>
                    </a:lnTo>
                    <a:lnTo>
                      <a:pt x="13" y="8"/>
                    </a:lnTo>
                    <a:lnTo>
                      <a:pt x="14" y="5"/>
                    </a:lnTo>
                    <a:lnTo>
                      <a:pt x="15" y="2"/>
                    </a:lnTo>
                    <a:lnTo>
                      <a:pt x="6"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59" name="Freeform 531"/>
              <p:cNvSpPr>
                <a:spLocks noChangeArrowheads="1"/>
              </p:cNvSpPr>
              <p:nvPr/>
            </p:nvSpPr>
            <p:spPr bwMode="auto">
              <a:xfrm>
                <a:off x="2828" y="4007"/>
                <a:ext cx="7" cy="22"/>
              </a:xfrm>
              <a:custGeom>
                <a:avLst/>
                <a:gdLst>
                  <a:gd name="T0" fmla="*/ 0 w 12"/>
                  <a:gd name="T1" fmla="*/ 3 h 26"/>
                  <a:gd name="T2" fmla="*/ 1 w 12"/>
                  <a:gd name="T3" fmla="*/ 3 h 26"/>
                  <a:gd name="T4" fmla="*/ 1 w 12"/>
                  <a:gd name="T5" fmla="*/ 506 h 26"/>
                  <a:gd name="T6" fmla="*/ 1 w 12"/>
                  <a:gd name="T7" fmla="*/ 589 h 26"/>
                  <a:gd name="T8" fmla="*/ 1 w 12"/>
                  <a:gd name="T9" fmla="*/ 734 h 26"/>
                  <a:gd name="T10" fmla="*/ 1 w 12"/>
                  <a:gd name="T11" fmla="*/ 851 h 26"/>
                  <a:gd name="T12" fmla="*/ 1 w 12"/>
                  <a:gd name="T13" fmla="*/ 1145 h 26"/>
                  <a:gd name="T14" fmla="*/ 1 w 12"/>
                  <a:gd name="T15" fmla="*/ 1234 h 26"/>
                  <a:gd name="T16" fmla="*/ 1 w 12"/>
                  <a:gd name="T17" fmla="*/ 1328 h 26"/>
                  <a:gd name="T18" fmla="*/ 90 w 12"/>
                  <a:gd name="T19" fmla="*/ 1431 h 26"/>
                  <a:gd name="T20" fmla="*/ 97 w 12"/>
                  <a:gd name="T21" fmla="*/ 1254 h 26"/>
                  <a:gd name="T22" fmla="*/ 97 w 12"/>
                  <a:gd name="T23" fmla="*/ 1145 h 26"/>
                  <a:gd name="T24" fmla="*/ 97 w 12"/>
                  <a:gd name="T25" fmla="*/ 851 h 26"/>
                  <a:gd name="T26" fmla="*/ 97 w 12"/>
                  <a:gd name="T27" fmla="*/ 682 h 26"/>
                  <a:gd name="T28" fmla="*/ 97 w 12"/>
                  <a:gd name="T29" fmla="*/ 506 h 26"/>
                  <a:gd name="T30" fmla="*/ 90 w 12"/>
                  <a:gd name="T31" fmla="*/ 3 h 26"/>
                  <a:gd name="T32" fmla="*/ 83 w 12"/>
                  <a:gd name="T33" fmla="*/ 2 h 26"/>
                  <a:gd name="T34" fmla="*/ 71 w 12"/>
                  <a:gd name="T35" fmla="*/ 0 h 26"/>
                  <a:gd name="T36" fmla="*/ 0 w 12"/>
                  <a:gd name="T37" fmla="*/ 3 h 2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
                  <a:gd name="T58" fmla="*/ 0 h 26"/>
                  <a:gd name="T59" fmla="*/ 12 w 12"/>
                  <a:gd name="T60" fmla="*/ 26 h 2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 h="26">
                    <a:moveTo>
                      <a:pt x="0" y="4"/>
                    </a:moveTo>
                    <a:lnTo>
                      <a:pt x="1" y="6"/>
                    </a:lnTo>
                    <a:lnTo>
                      <a:pt x="2" y="9"/>
                    </a:lnTo>
                    <a:lnTo>
                      <a:pt x="2" y="11"/>
                    </a:lnTo>
                    <a:lnTo>
                      <a:pt x="3" y="14"/>
                    </a:lnTo>
                    <a:lnTo>
                      <a:pt x="3" y="16"/>
                    </a:lnTo>
                    <a:lnTo>
                      <a:pt x="3" y="20"/>
                    </a:lnTo>
                    <a:lnTo>
                      <a:pt x="3" y="22"/>
                    </a:lnTo>
                    <a:lnTo>
                      <a:pt x="2" y="24"/>
                    </a:lnTo>
                    <a:lnTo>
                      <a:pt x="11" y="26"/>
                    </a:lnTo>
                    <a:lnTo>
                      <a:pt x="12" y="23"/>
                    </a:lnTo>
                    <a:lnTo>
                      <a:pt x="12" y="20"/>
                    </a:lnTo>
                    <a:lnTo>
                      <a:pt x="12" y="16"/>
                    </a:lnTo>
                    <a:lnTo>
                      <a:pt x="12" y="13"/>
                    </a:lnTo>
                    <a:lnTo>
                      <a:pt x="12" y="9"/>
                    </a:lnTo>
                    <a:lnTo>
                      <a:pt x="11" y="5"/>
                    </a:lnTo>
                    <a:lnTo>
                      <a:pt x="10" y="2"/>
                    </a:lnTo>
                    <a:lnTo>
                      <a:pt x="8" y="0"/>
                    </a:lnTo>
                    <a:lnTo>
                      <a:pt x="0"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60" name="Freeform 532"/>
              <p:cNvSpPr>
                <a:spLocks noChangeArrowheads="1"/>
              </p:cNvSpPr>
              <p:nvPr/>
            </p:nvSpPr>
            <p:spPr bwMode="auto">
              <a:xfrm>
                <a:off x="2826" y="3996"/>
                <a:ext cx="44" cy="32"/>
              </a:xfrm>
              <a:custGeom>
                <a:avLst/>
                <a:gdLst>
                  <a:gd name="T0" fmla="*/ 2149 w 47"/>
                  <a:gd name="T1" fmla="*/ 7929 h 34"/>
                  <a:gd name="T2" fmla="*/ 2149 w 47"/>
                  <a:gd name="T3" fmla="*/ 6334 h 34"/>
                  <a:gd name="T4" fmla="*/ 2101 w 47"/>
                  <a:gd name="T5" fmla="*/ 5350 h 34"/>
                  <a:gd name="T6" fmla="*/ 1974 w 47"/>
                  <a:gd name="T7" fmla="*/ 4174 h 34"/>
                  <a:gd name="T8" fmla="*/ 1785 w 47"/>
                  <a:gd name="T9" fmla="*/ 2958 h 34"/>
                  <a:gd name="T10" fmla="*/ 1448 w 47"/>
                  <a:gd name="T11" fmla="*/ 1940 h 34"/>
                  <a:gd name="T12" fmla="*/ 1063 w 47"/>
                  <a:gd name="T13" fmla="*/ 3 h 34"/>
                  <a:gd name="T14" fmla="*/ 648 w 47"/>
                  <a:gd name="T15" fmla="*/ 1 h 34"/>
                  <a:gd name="T16" fmla="*/ 419 w 47"/>
                  <a:gd name="T17" fmla="*/ 0 h 34"/>
                  <a:gd name="T18" fmla="*/ 4 w 47"/>
                  <a:gd name="T19" fmla="*/ 1 h 34"/>
                  <a:gd name="T20" fmla="*/ 1 w 47"/>
                  <a:gd name="T21" fmla="*/ 4 h 34"/>
                  <a:gd name="T22" fmla="*/ 0 w 47"/>
                  <a:gd name="T23" fmla="*/ 2110 h 34"/>
                  <a:gd name="T24" fmla="*/ 1 w 47"/>
                  <a:gd name="T25" fmla="*/ 2958 h 34"/>
                  <a:gd name="T26" fmla="*/ 447 w 47"/>
                  <a:gd name="T27" fmla="*/ 2110 h 34"/>
                  <a:gd name="T28" fmla="*/ 447 w 47"/>
                  <a:gd name="T29" fmla="*/ 1940 h 34"/>
                  <a:gd name="T30" fmla="*/ 447 w 47"/>
                  <a:gd name="T31" fmla="*/ 2110 h 34"/>
                  <a:gd name="T32" fmla="*/ 419 w 47"/>
                  <a:gd name="T33" fmla="*/ 2296 h 34"/>
                  <a:gd name="T34" fmla="*/ 447 w 47"/>
                  <a:gd name="T35" fmla="*/ 2296 h 34"/>
                  <a:gd name="T36" fmla="*/ 609 w 47"/>
                  <a:gd name="T37" fmla="*/ 2296 h 34"/>
                  <a:gd name="T38" fmla="*/ 884 w 47"/>
                  <a:gd name="T39" fmla="*/ 2718 h 34"/>
                  <a:gd name="T40" fmla="*/ 1279 w 47"/>
                  <a:gd name="T41" fmla="*/ 3505 h 34"/>
                  <a:gd name="T42" fmla="*/ 1541 w 47"/>
                  <a:gd name="T43" fmla="*/ 4542 h 34"/>
                  <a:gd name="T44" fmla="*/ 1639 w 47"/>
                  <a:gd name="T45" fmla="*/ 5350 h 34"/>
                  <a:gd name="T46" fmla="*/ 1678 w 47"/>
                  <a:gd name="T47" fmla="*/ 5854 h 34"/>
                  <a:gd name="T48" fmla="*/ 1744 w 47"/>
                  <a:gd name="T49" fmla="*/ 6934 h 34"/>
                  <a:gd name="T50" fmla="*/ 1744 w 47"/>
                  <a:gd name="T51" fmla="*/ 7544 h 34"/>
                  <a:gd name="T52" fmla="*/ 2149 w 47"/>
                  <a:gd name="T53" fmla="*/ 7929 h 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7"/>
                  <a:gd name="T82" fmla="*/ 0 h 34"/>
                  <a:gd name="T83" fmla="*/ 47 w 47"/>
                  <a:gd name="T84" fmla="*/ 34 h 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7" h="34">
                    <a:moveTo>
                      <a:pt x="47" y="34"/>
                    </a:moveTo>
                    <a:lnTo>
                      <a:pt x="47" y="27"/>
                    </a:lnTo>
                    <a:lnTo>
                      <a:pt x="46" y="23"/>
                    </a:lnTo>
                    <a:lnTo>
                      <a:pt x="43" y="18"/>
                    </a:lnTo>
                    <a:lnTo>
                      <a:pt x="39" y="13"/>
                    </a:lnTo>
                    <a:lnTo>
                      <a:pt x="32" y="8"/>
                    </a:lnTo>
                    <a:lnTo>
                      <a:pt x="23" y="3"/>
                    </a:lnTo>
                    <a:lnTo>
                      <a:pt x="15" y="1"/>
                    </a:lnTo>
                    <a:lnTo>
                      <a:pt x="8" y="0"/>
                    </a:lnTo>
                    <a:lnTo>
                      <a:pt x="4" y="1"/>
                    </a:lnTo>
                    <a:lnTo>
                      <a:pt x="1" y="4"/>
                    </a:lnTo>
                    <a:lnTo>
                      <a:pt x="0" y="9"/>
                    </a:lnTo>
                    <a:lnTo>
                      <a:pt x="1" y="13"/>
                    </a:lnTo>
                    <a:lnTo>
                      <a:pt x="9" y="9"/>
                    </a:lnTo>
                    <a:lnTo>
                      <a:pt x="9" y="8"/>
                    </a:lnTo>
                    <a:lnTo>
                      <a:pt x="9" y="9"/>
                    </a:lnTo>
                    <a:lnTo>
                      <a:pt x="8" y="10"/>
                    </a:lnTo>
                    <a:lnTo>
                      <a:pt x="9" y="10"/>
                    </a:lnTo>
                    <a:lnTo>
                      <a:pt x="14" y="10"/>
                    </a:lnTo>
                    <a:lnTo>
                      <a:pt x="20" y="12"/>
                    </a:lnTo>
                    <a:lnTo>
                      <a:pt x="28" y="15"/>
                    </a:lnTo>
                    <a:lnTo>
                      <a:pt x="34" y="20"/>
                    </a:lnTo>
                    <a:lnTo>
                      <a:pt x="36" y="23"/>
                    </a:lnTo>
                    <a:lnTo>
                      <a:pt x="37" y="26"/>
                    </a:lnTo>
                    <a:lnTo>
                      <a:pt x="38" y="30"/>
                    </a:lnTo>
                    <a:lnTo>
                      <a:pt x="38" y="33"/>
                    </a:lnTo>
                    <a:lnTo>
                      <a:pt x="47" y="3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61" name="Freeform 533"/>
              <p:cNvSpPr>
                <a:spLocks noChangeArrowheads="1"/>
              </p:cNvSpPr>
              <p:nvPr/>
            </p:nvSpPr>
            <p:spPr bwMode="auto">
              <a:xfrm>
                <a:off x="2853" y="4034"/>
                <a:ext cx="16" cy="20"/>
              </a:xfrm>
              <a:custGeom>
                <a:avLst/>
                <a:gdLst>
                  <a:gd name="T0" fmla="*/ 2 w 21"/>
                  <a:gd name="T1" fmla="*/ 5608928 h 13"/>
                  <a:gd name="T2" fmla="*/ 2 w 21"/>
                  <a:gd name="T3" fmla="*/ 5206715 h 13"/>
                  <a:gd name="T4" fmla="*/ 2 w 21"/>
                  <a:gd name="T5" fmla="*/ 4833988 h 13"/>
                  <a:gd name="T6" fmla="*/ 56 w 21"/>
                  <a:gd name="T7" fmla="*/ 4833988 h 13"/>
                  <a:gd name="T8" fmla="*/ 61 w 21"/>
                  <a:gd name="T9" fmla="*/ 4488469 h 13"/>
                  <a:gd name="T10" fmla="*/ 74 w 21"/>
                  <a:gd name="T11" fmla="*/ 3872135 h 13"/>
                  <a:gd name="T12" fmla="*/ 81 w 21"/>
                  <a:gd name="T13" fmla="*/ 25771 h 13"/>
                  <a:gd name="T14" fmla="*/ 85 w 21"/>
                  <a:gd name="T15" fmla="*/ 6343 h 13"/>
                  <a:gd name="T16" fmla="*/ 56 w 21"/>
                  <a:gd name="T17" fmla="*/ 0 h 13"/>
                  <a:gd name="T18" fmla="*/ 56 w 21"/>
                  <a:gd name="T19" fmla="*/ 6343 h 13"/>
                  <a:gd name="T20" fmla="*/ 53 w 21"/>
                  <a:gd name="T21" fmla="*/ 6343 h 13"/>
                  <a:gd name="T22" fmla="*/ 2 w 21"/>
                  <a:gd name="T23" fmla="*/ 10738 h 13"/>
                  <a:gd name="T24" fmla="*/ 2 w 21"/>
                  <a:gd name="T25" fmla="*/ 18177 h 13"/>
                  <a:gd name="T26" fmla="*/ 2 w 21"/>
                  <a:gd name="T27" fmla="*/ 18177 h 13"/>
                  <a:gd name="T28" fmla="*/ 2 w 21"/>
                  <a:gd name="T29" fmla="*/ 25771 h 13"/>
                  <a:gd name="T30" fmla="*/ 0 w 21"/>
                  <a:gd name="T31" fmla="*/ 3872135 h 13"/>
                  <a:gd name="T32" fmla="*/ 2 w 21"/>
                  <a:gd name="T33" fmla="*/ 5608928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13"/>
                  <a:gd name="T53" fmla="*/ 21 w 21"/>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13">
                    <a:moveTo>
                      <a:pt x="6" y="13"/>
                    </a:moveTo>
                    <a:lnTo>
                      <a:pt x="8" y="12"/>
                    </a:lnTo>
                    <a:lnTo>
                      <a:pt x="9" y="11"/>
                    </a:lnTo>
                    <a:lnTo>
                      <a:pt x="12" y="11"/>
                    </a:lnTo>
                    <a:lnTo>
                      <a:pt x="14" y="10"/>
                    </a:lnTo>
                    <a:lnTo>
                      <a:pt x="18" y="8"/>
                    </a:lnTo>
                    <a:lnTo>
                      <a:pt x="20" y="4"/>
                    </a:lnTo>
                    <a:lnTo>
                      <a:pt x="21" y="1"/>
                    </a:lnTo>
                    <a:lnTo>
                      <a:pt x="12" y="0"/>
                    </a:lnTo>
                    <a:lnTo>
                      <a:pt x="12" y="1"/>
                    </a:lnTo>
                    <a:lnTo>
                      <a:pt x="11" y="1"/>
                    </a:lnTo>
                    <a:lnTo>
                      <a:pt x="9" y="2"/>
                    </a:lnTo>
                    <a:lnTo>
                      <a:pt x="7" y="3"/>
                    </a:lnTo>
                    <a:lnTo>
                      <a:pt x="5" y="3"/>
                    </a:lnTo>
                    <a:lnTo>
                      <a:pt x="2" y="4"/>
                    </a:lnTo>
                    <a:lnTo>
                      <a:pt x="0" y="8"/>
                    </a:lnTo>
                    <a:lnTo>
                      <a:pt x="6" y="1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62" name="Freeform 534"/>
              <p:cNvSpPr>
                <a:spLocks noChangeArrowheads="1"/>
              </p:cNvSpPr>
              <p:nvPr/>
            </p:nvSpPr>
            <p:spPr bwMode="auto">
              <a:xfrm>
                <a:off x="2826" y="4036"/>
                <a:ext cx="28" cy="21"/>
              </a:xfrm>
              <a:custGeom>
                <a:avLst/>
                <a:gdLst>
                  <a:gd name="T0" fmla="*/ 0 w 32"/>
                  <a:gd name="T1" fmla="*/ 819575 h 15"/>
                  <a:gd name="T2" fmla="*/ 4 w 32"/>
                  <a:gd name="T3" fmla="*/ 931244 h 15"/>
                  <a:gd name="T4" fmla="*/ 277 w 32"/>
                  <a:gd name="T5" fmla="*/ 993150 h 15"/>
                  <a:gd name="T6" fmla="*/ 352 w 32"/>
                  <a:gd name="T7" fmla="*/ 931244 h 15"/>
                  <a:gd name="T8" fmla="*/ 448 w 32"/>
                  <a:gd name="T9" fmla="*/ 874041 h 15"/>
                  <a:gd name="T10" fmla="*/ 571 w 32"/>
                  <a:gd name="T11" fmla="*/ 768428 h 15"/>
                  <a:gd name="T12" fmla="*/ 728 w 32"/>
                  <a:gd name="T13" fmla="*/ 720608 h 15"/>
                  <a:gd name="T14" fmla="*/ 791 w 32"/>
                  <a:gd name="T15" fmla="*/ 11977 h 15"/>
                  <a:gd name="T16" fmla="*/ 840 w 32"/>
                  <a:gd name="T17" fmla="*/ 8767 h 15"/>
                  <a:gd name="T18" fmla="*/ 703 w 32"/>
                  <a:gd name="T19" fmla="*/ 0 h 15"/>
                  <a:gd name="T20" fmla="*/ 685 w 32"/>
                  <a:gd name="T21" fmla="*/ 0 h 15"/>
                  <a:gd name="T22" fmla="*/ 571 w 32"/>
                  <a:gd name="T23" fmla="*/ 2135 h 15"/>
                  <a:gd name="T24" fmla="*/ 476 w 32"/>
                  <a:gd name="T25" fmla="*/ 5463 h 15"/>
                  <a:gd name="T26" fmla="*/ 396 w 32"/>
                  <a:gd name="T27" fmla="*/ 6790 h 15"/>
                  <a:gd name="T28" fmla="*/ 312 w 32"/>
                  <a:gd name="T29" fmla="*/ 8767 h 15"/>
                  <a:gd name="T30" fmla="*/ 261 w 32"/>
                  <a:gd name="T31" fmla="*/ 8767 h 15"/>
                  <a:gd name="T32" fmla="*/ 4 w 32"/>
                  <a:gd name="T33" fmla="*/ 8767 h 15"/>
                  <a:gd name="T34" fmla="*/ 4 w 32"/>
                  <a:gd name="T35" fmla="*/ 8767 h 15"/>
                  <a:gd name="T36" fmla="*/ 0 w 32"/>
                  <a:gd name="T37" fmla="*/ 819575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
                  <a:gd name="T58" fmla="*/ 0 h 15"/>
                  <a:gd name="T59" fmla="*/ 32 w 32"/>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 h="15">
                    <a:moveTo>
                      <a:pt x="0" y="12"/>
                    </a:moveTo>
                    <a:lnTo>
                      <a:pt x="4" y="14"/>
                    </a:lnTo>
                    <a:lnTo>
                      <a:pt x="10" y="15"/>
                    </a:lnTo>
                    <a:lnTo>
                      <a:pt x="14" y="14"/>
                    </a:lnTo>
                    <a:lnTo>
                      <a:pt x="18" y="13"/>
                    </a:lnTo>
                    <a:lnTo>
                      <a:pt x="22" y="11"/>
                    </a:lnTo>
                    <a:lnTo>
                      <a:pt x="27" y="10"/>
                    </a:lnTo>
                    <a:lnTo>
                      <a:pt x="30" y="7"/>
                    </a:lnTo>
                    <a:lnTo>
                      <a:pt x="32" y="5"/>
                    </a:lnTo>
                    <a:lnTo>
                      <a:pt x="26" y="0"/>
                    </a:lnTo>
                    <a:lnTo>
                      <a:pt x="25" y="0"/>
                    </a:lnTo>
                    <a:lnTo>
                      <a:pt x="22" y="1"/>
                    </a:lnTo>
                    <a:lnTo>
                      <a:pt x="19" y="3"/>
                    </a:lnTo>
                    <a:lnTo>
                      <a:pt x="16" y="4"/>
                    </a:lnTo>
                    <a:lnTo>
                      <a:pt x="12" y="5"/>
                    </a:lnTo>
                    <a:lnTo>
                      <a:pt x="9" y="5"/>
                    </a:lnTo>
                    <a:lnTo>
                      <a:pt x="7" y="5"/>
                    </a:lnTo>
                    <a:lnTo>
                      <a:pt x="6" y="5"/>
                    </a:lnTo>
                    <a:lnTo>
                      <a:pt x="0" y="1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63" name="Freeform 535"/>
              <p:cNvSpPr>
                <a:spLocks noChangeArrowheads="1"/>
              </p:cNvSpPr>
              <p:nvPr/>
            </p:nvSpPr>
            <p:spPr bwMode="auto">
              <a:xfrm>
                <a:off x="5444" y="4075"/>
                <a:ext cx="92" cy="52"/>
              </a:xfrm>
              <a:custGeom>
                <a:avLst/>
                <a:gdLst>
                  <a:gd name="T0" fmla="*/ 3003 w 93"/>
                  <a:gd name="T1" fmla="*/ 5617 h 57"/>
                  <a:gd name="T2" fmla="*/ 3052 w 93"/>
                  <a:gd name="T3" fmla="*/ 5617 h 57"/>
                  <a:gd name="T4" fmla="*/ 3164 w 93"/>
                  <a:gd name="T5" fmla="*/ 5355 h 57"/>
                  <a:gd name="T6" fmla="*/ 3164 w 93"/>
                  <a:gd name="T7" fmla="*/ 5163 h 57"/>
                  <a:gd name="T8" fmla="*/ 3052 w 93"/>
                  <a:gd name="T9" fmla="*/ 4485 h 57"/>
                  <a:gd name="T10" fmla="*/ 3036 w 93"/>
                  <a:gd name="T11" fmla="*/ 4100 h 57"/>
                  <a:gd name="T12" fmla="*/ 2882 w 93"/>
                  <a:gd name="T13" fmla="*/ 3467 h 57"/>
                  <a:gd name="T14" fmla="*/ 2633 w 93"/>
                  <a:gd name="T15" fmla="*/ 2928 h 57"/>
                  <a:gd name="T16" fmla="*/ 2462 w 93"/>
                  <a:gd name="T17" fmla="*/ 2106 h 57"/>
                  <a:gd name="T18" fmla="*/ 2217 w 93"/>
                  <a:gd name="T19" fmla="*/ 1505 h 57"/>
                  <a:gd name="T20" fmla="*/ 1924 w 93"/>
                  <a:gd name="T21" fmla="*/ 912 h 57"/>
                  <a:gd name="T22" fmla="*/ 1645 w 93"/>
                  <a:gd name="T23" fmla="*/ 650 h 57"/>
                  <a:gd name="T24" fmla="*/ 1321 w 93"/>
                  <a:gd name="T25" fmla="*/ 2 h 57"/>
                  <a:gd name="T26" fmla="*/ 1019 w 93"/>
                  <a:gd name="T27" fmla="*/ 0 h 57"/>
                  <a:gd name="T28" fmla="*/ 635 w 93"/>
                  <a:gd name="T29" fmla="*/ 0 h 57"/>
                  <a:gd name="T30" fmla="*/ 398 w 93"/>
                  <a:gd name="T31" fmla="*/ 2 h 57"/>
                  <a:gd name="T32" fmla="*/ 1 w 93"/>
                  <a:gd name="T33" fmla="*/ 702 h 57"/>
                  <a:gd name="T34" fmla="*/ 0 w 93"/>
                  <a:gd name="T35" fmla="*/ 767 h 57"/>
                  <a:gd name="T36" fmla="*/ 0 w 93"/>
                  <a:gd name="T37" fmla="*/ 832 h 57"/>
                  <a:gd name="T38" fmla="*/ 0 w 93"/>
                  <a:gd name="T39" fmla="*/ 988 h 57"/>
                  <a:gd name="T40" fmla="*/ 0 w 93"/>
                  <a:gd name="T41" fmla="*/ 1170 h 57"/>
                  <a:gd name="T42" fmla="*/ 4 w 93"/>
                  <a:gd name="T43" fmla="*/ 1922 h 57"/>
                  <a:gd name="T44" fmla="*/ 9 w 93"/>
                  <a:gd name="T45" fmla="*/ 2293 h 57"/>
                  <a:gd name="T46" fmla="*/ 490 w 93"/>
                  <a:gd name="T47" fmla="*/ 3115 h 57"/>
                  <a:gd name="T48" fmla="*/ 704 w 93"/>
                  <a:gd name="T49" fmla="*/ 3771 h 57"/>
                  <a:gd name="T50" fmla="*/ 1011 w 93"/>
                  <a:gd name="T51" fmla="*/ 4163 h 57"/>
                  <a:gd name="T52" fmla="*/ 1246 w 93"/>
                  <a:gd name="T53" fmla="*/ 4855 h 57"/>
                  <a:gd name="T54" fmla="*/ 1537 w 93"/>
                  <a:gd name="T55" fmla="*/ 5163 h 57"/>
                  <a:gd name="T56" fmla="*/ 1734 w 93"/>
                  <a:gd name="T57" fmla="*/ 5301 h 57"/>
                  <a:gd name="T58" fmla="*/ 2008 w 93"/>
                  <a:gd name="T59" fmla="*/ 5355 h 57"/>
                  <a:gd name="T60" fmla="*/ 2251 w 93"/>
                  <a:gd name="T61" fmla="*/ 5405 h 57"/>
                  <a:gd name="T62" fmla="*/ 2463 w 93"/>
                  <a:gd name="T63" fmla="*/ 5405 h 57"/>
                  <a:gd name="T64" fmla="*/ 2733 w 93"/>
                  <a:gd name="T65" fmla="*/ 5405 h 57"/>
                  <a:gd name="T66" fmla="*/ 2881 w 93"/>
                  <a:gd name="T67" fmla="*/ 5617 h 57"/>
                  <a:gd name="T68" fmla="*/ 3003 w 93"/>
                  <a:gd name="T69" fmla="*/ 5617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57"/>
                    </a:moveTo>
                    <a:lnTo>
                      <a:pt x="91" y="57"/>
                    </a:lnTo>
                    <a:lnTo>
                      <a:pt x="93" y="55"/>
                    </a:lnTo>
                    <a:lnTo>
                      <a:pt x="93" y="52"/>
                    </a:lnTo>
                    <a:lnTo>
                      <a:pt x="91" y="46"/>
                    </a:lnTo>
                    <a:lnTo>
                      <a:pt x="89" y="41"/>
                    </a:lnTo>
                    <a:lnTo>
                      <a:pt x="85" y="35"/>
                    </a:lnTo>
                    <a:lnTo>
                      <a:pt x="79" y="29"/>
                    </a:lnTo>
                    <a:lnTo>
                      <a:pt x="72" y="22"/>
                    </a:lnTo>
                    <a:lnTo>
                      <a:pt x="65" y="16"/>
                    </a:lnTo>
                    <a:lnTo>
                      <a:pt x="58" y="10"/>
                    </a:lnTo>
                    <a:lnTo>
                      <a:pt x="49" y="6"/>
                    </a:lnTo>
                    <a:lnTo>
                      <a:pt x="40" y="2"/>
                    </a:lnTo>
                    <a:lnTo>
                      <a:pt x="30" y="0"/>
                    </a:lnTo>
                    <a:lnTo>
                      <a:pt x="20" y="0"/>
                    </a:lnTo>
                    <a:lnTo>
                      <a:pt x="11" y="2"/>
                    </a:lnTo>
                    <a:lnTo>
                      <a:pt x="1" y="7"/>
                    </a:lnTo>
                    <a:lnTo>
                      <a:pt x="0" y="8"/>
                    </a:lnTo>
                    <a:lnTo>
                      <a:pt x="0" y="9"/>
                    </a:lnTo>
                    <a:lnTo>
                      <a:pt x="0" y="11"/>
                    </a:lnTo>
                    <a:lnTo>
                      <a:pt x="0" y="13"/>
                    </a:lnTo>
                    <a:lnTo>
                      <a:pt x="4" y="19"/>
                    </a:lnTo>
                    <a:lnTo>
                      <a:pt x="9" y="24"/>
                    </a:lnTo>
                    <a:lnTo>
                      <a:pt x="15" y="31"/>
                    </a:lnTo>
                    <a:lnTo>
                      <a:pt x="22" y="38"/>
                    </a:lnTo>
                    <a:lnTo>
                      <a:pt x="29" y="43"/>
                    </a:lnTo>
                    <a:lnTo>
                      <a:pt x="37" y="49"/>
                    </a:lnTo>
                    <a:lnTo>
                      <a:pt x="45" y="52"/>
                    </a:lnTo>
                    <a:lnTo>
                      <a:pt x="52" y="54"/>
                    </a:lnTo>
                    <a:lnTo>
                      <a:pt x="60" y="55"/>
                    </a:lnTo>
                    <a:lnTo>
                      <a:pt x="67" y="56"/>
                    </a:lnTo>
                    <a:lnTo>
                      <a:pt x="73" y="56"/>
                    </a:lnTo>
                    <a:lnTo>
                      <a:pt x="80" y="56"/>
                    </a:lnTo>
                    <a:lnTo>
                      <a:pt x="84" y="57"/>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64" name="Freeform 536"/>
              <p:cNvSpPr>
                <a:spLocks noChangeArrowheads="1"/>
              </p:cNvSpPr>
              <p:nvPr/>
            </p:nvSpPr>
            <p:spPr bwMode="auto">
              <a:xfrm>
                <a:off x="5443" y="4071"/>
                <a:ext cx="99" cy="56"/>
              </a:xfrm>
              <a:custGeom>
                <a:avLst/>
                <a:gdLst>
                  <a:gd name="T0" fmla="*/ 5 w 99"/>
                  <a:gd name="T1" fmla="*/ 262 h 66"/>
                  <a:gd name="T2" fmla="*/ 715 w 99"/>
                  <a:gd name="T3" fmla="*/ 211 h 66"/>
                  <a:gd name="T4" fmla="*/ 1146 w 99"/>
                  <a:gd name="T5" fmla="*/ 183 h 66"/>
                  <a:gd name="T6" fmla="*/ 1727 w 99"/>
                  <a:gd name="T7" fmla="*/ 183 h 66"/>
                  <a:gd name="T8" fmla="*/ 2186 w 99"/>
                  <a:gd name="T9" fmla="*/ 211 h 66"/>
                  <a:gd name="T10" fmla="*/ 2692 w 99"/>
                  <a:gd name="T11" fmla="*/ 262 h 66"/>
                  <a:gd name="T12" fmla="*/ 3160 w 99"/>
                  <a:gd name="T13" fmla="*/ 353 h 66"/>
                  <a:gd name="T14" fmla="*/ 3612 w 99"/>
                  <a:gd name="T15" fmla="*/ 473 h 66"/>
                  <a:gd name="T16" fmla="*/ 3999 w 99"/>
                  <a:gd name="T17" fmla="*/ 583 h 66"/>
                  <a:gd name="T18" fmla="*/ 4358 w 99"/>
                  <a:gd name="T19" fmla="*/ 727 h 66"/>
                  <a:gd name="T20" fmla="*/ 4623 w 99"/>
                  <a:gd name="T21" fmla="*/ 841 h 66"/>
                  <a:gd name="T22" fmla="*/ 4847 w 99"/>
                  <a:gd name="T23" fmla="*/ 973 h 66"/>
                  <a:gd name="T24" fmla="*/ 5056 w 99"/>
                  <a:gd name="T25" fmla="*/ 1056 h 66"/>
                  <a:gd name="T26" fmla="*/ 5059 w 99"/>
                  <a:gd name="T27" fmla="*/ 1124 h 66"/>
                  <a:gd name="T28" fmla="*/ 5059 w 99"/>
                  <a:gd name="T29" fmla="*/ 1140 h 66"/>
                  <a:gd name="T30" fmla="*/ 5141 w 99"/>
                  <a:gd name="T31" fmla="*/ 1138 h 66"/>
                  <a:gd name="T32" fmla="*/ 5056 w 99"/>
                  <a:gd name="T33" fmla="*/ 1138 h 66"/>
                  <a:gd name="T34" fmla="*/ 4978 w 99"/>
                  <a:gd name="T35" fmla="*/ 1316 h 66"/>
                  <a:gd name="T36" fmla="*/ 5363 w 99"/>
                  <a:gd name="T37" fmla="*/ 1316 h 66"/>
                  <a:gd name="T38" fmla="*/ 5601 w 99"/>
                  <a:gd name="T39" fmla="*/ 1212 h 66"/>
                  <a:gd name="T40" fmla="*/ 5601 w 99"/>
                  <a:gd name="T41" fmla="*/ 1086 h 66"/>
                  <a:gd name="T42" fmla="*/ 5453 w 99"/>
                  <a:gd name="T43" fmla="*/ 983 h 66"/>
                  <a:gd name="T44" fmla="*/ 5280 w 99"/>
                  <a:gd name="T45" fmla="*/ 848 h 66"/>
                  <a:gd name="T46" fmla="*/ 5056 w 99"/>
                  <a:gd name="T47" fmla="*/ 727 h 66"/>
                  <a:gd name="T48" fmla="*/ 4694 w 99"/>
                  <a:gd name="T49" fmla="*/ 583 h 66"/>
                  <a:gd name="T50" fmla="*/ 4358 w 99"/>
                  <a:gd name="T51" fmla="*/ 469 h 66"/>
                  <a:gd name="T52" fmla="*/ 3874 w 99"/>
                  <a:gd name="T53" fmla="*/ 305 h 66"/>
                  <a:gd name="T54" fmla="*/ 3443 w 99"/>
                  <a:gd name="T55" fmla="*/ 211 h 66"/>
                  <a:gd name="T56" fmla="*/ 2854 w 99"/>
                  <a:gd name="T57" fmla="*/ 3 h 66"/>
                  <a:gd name="T58" fmla="*/ 2391 w 99"/>
                  <a:gd name="T59" fmla="*/ 2 h 66"/>
                  <a:gd name="T60" fmla="*/ 1727 w 99"/>
                  <a:gd name="T61" fmla="*/ 0 h 66"/>
                  <a:gd name="T62" fmla="*/ 1146 w 99"/>
                  <a:gd name="T63" fmla="*/ 0 h 66"/>
                  <a:gd name="T64" fmla="*/ 637 w 99"/>
                  <a:gd name="T65" fmla="*/ 2 h 66"/>
                  <a:gd name="T66" fmla="*/ 0 w 99"/>
                  <a:gd name="T67" fmla="*/ 6 h 66"/>
                  <a:gd name="T68" fmla="*/ 5 w 99"/>
                  <a:gd name="T69" fmla="*/ 262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5" y="14"/>
                    </a:moveTo>
                    <a:lnTo>
                      <a:pt x="13" y="11"/>
                    </a:lnTo>
                    <a:lnTo>
                      <a:pt x="21" y="9"/>
                    </a:lnTo>
                    <a:lnTo>
                      <a:pt x="31" y="9"/>
                    </a:lnTo>
                    <a:lnTo>
                      <a:pt x="39" y="11"/>
                    </a:lnTo>
                    <a:lnTo>
                      <a:pt x="48" y="14"/>
                    </a:lnTo>
                    <a:lnTo>
                      <a:pt x="56" y="18"/>
                    </a:lnTo>
                    <a:lnTo>
                      <a:pt x="64" y="24"/>
                    </a:lnTo>
                    <a:lnTo>
                      <a:pt x="71" y="29"/>
                    </a:lnTo>
                    <a:lnTo>
                      <a:pt x="77" y="36"/>
                    </a:lnTo>
                    <a:lnTo>
                      <a:pt x="82" y="42"/>
                    </a:lnTo>
                    <a:lnTo>
                      <a:pt x="86" y="48"/>
                    </a:lnTo>
                    <a:lnTo>
                      <a:pt x="89" y="53"/>
                    </a:lnTo>
                    <a:lnTo>
                      <a:pt x="90" y="56"/>
                    </a:lnTo>
                    <a:lnTo>
                      <a:pt x="90" y="58"/>
                    </a:lnTo>
                    <a:lnTo>
                      <a:pt x="91" y="57"/>
                    </a:lnTo>
                    <a:lnTo>
                      <a:pt x="89" y="57"/>
                    </a:lnTo>
                    <a:lnTo>
                      <a:pt x="88" y="66"/>
                    </a:lnTo>
                    <a:lnTo>
                      <a:pt x="94" y="66"/>
                    </a:lnTo>
                    <a:lnTo>
                      <a:pt x="99" y="60"/>
                    </a:lnTo>
                    <a:lnTo>
                      <a:pt x="99" y="55"/>
                    </a:lnTo>
                    <a:lnTo>
                      <a:pt x="97" y="49"/>
                    </a:lnTo>
                    <a:lnTo>
                      <a:pt x="93" y="43"/>
                    </a:lnTo>
                    <a:lnTo>
                      <a:pt x="89" y="36"/>
                    </a:lnTo>
                    <a:lnTo>
                      <a:pt x="83" y="29"/>
                    </a:lnTo>
                    <a:lnTo>
                      <a:pt x="77" y="23"/>
                    </a:lnTo>
                    <a:lnTo>
                      <a:pt x="69" y="16"/>
                    </a:lnTo>
                    <a:lnTo>
                      <a:pt x="61" y="11"/>
                    </a:lnTo>
                    <a:lnTo>
                      <a:pt x="51" y="5"/>
                    </a:lnTo>
                    <a:lnTo>
                      <a:pt x="42" y="2"/>
                    </a:lnTo>
                    <a:lnTo>
                      <a:pt x="31" y="0"/>
                    </a:lnTo>
                    <a:lnTo>
                      <a:pt x="21" y="0"/>
                    </a:lnTo>
                    <a:lnTo>
                      <a:pt x="11" y="2"/>
                    </a:lnTo>
                    <a:lnTo>
                      <a:pt x="0" y="6"/>
                    </a:lnTo>
                    <a:lnTo>
                      <a:pt x="5"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65" name="Freeform 537"/>
              <p:cNvSpPr>
                <a:spLocks noChangeArrowheads="1"/>
              </p:cNvSpPr>
              <p:nvPr/>
            </p:nvSpPr>
            <p:spPr bwMode="auto">
              <a:xfrm>
                <a:off x="5439" y="4075"/>
                <a:ext cx="42" cy="50"/>
              </a:xfrm>
              <a:custGeom>
                <a:avLst/>
                <a:gdLst>
                  <a:gd name="T0" fmla="*/ 2354 w 45"/>
                  <a:gd name="T1" fmla="*/ 13947 h 50"/>
                  <a:gd name="T2" fmla="*/ 1939 w 45"/>
                  <a:gd name="T3" fmla="*/ 12571 h 50"/>
                  <a:gd name="T4" fmla="*/ 1599 w 45"/>
                  <a:gd name="T5" fmla="*/ 10763 h 50"/>
                  <a:gd name="T6" fmla="*/ 1157 w 45"/>
                  <a:gd name="T7" fmla="*/ 8547 h 50"/>
                  <a:gd name="T8" fmla="*/ 838 w 45"/>
                  <a:gd name="T9" fmla="*/ 6797 h 50"/>
                  <a:gd name="T10" fmla="*/ 648 w 45"/>
                  <a:gd name="T11" fmla="*/ 4391 h 50"/>
                  <a:gd name="T12" fmla="*/ 534 w 45"/>
                  <a:gd name="T13" fmla="*/ 2995 h 50"/>
                  <a:gd name="T14" fmla="*/ 534 w 45"/>
                  <a:gd name="T15" fmla="*/ 2786 h 50"/>
                  <a:gd name="T16" fmla="*/ 534 w 45"/>
                  <a:gd name="T17" fmla="*/ 2578 h 50"/>
                  <a:gd name="T18" fmla="*/ 501 w 45"/>
                  <a:gd name="T19" fmla="*/ 2786 h 50"/>
                  <a:gd name="T20" fmla="*/ 4 w 45"/>
                  <a:gd name="T21" fmla="*/ 0 h 50"/>
                  <a:gd name="T22" fmla="*/ 1 w 45"/>
                  <a:gd name="T23" fmla="*/ 4 h 50"/>
                  <a:gd name="T24" fmla="*/ 0 w 45"/>
                  <a:gd name="T25" fmla="*/ 2578 h 50"/>
                  <a:gd name="T26" fmla="*/ 1 w 45"/>
                  <a:gd name="T27" fmla="*/ 3239 h 50"/>
                  <a:gd name="T28" fmla="*/ 2 w 45"/>
                  <a:gd name="T29" fmla="*/ 4391 h 50"/>
                  <a:gd name="T30" fmla="*/ 5 w 45"/>
                  <a:gd name="T31" fmla="*/ 6484 h 50"/>
                  <a:gd name="T32" fmla="*/ 568 w 45"/>
                  <a:gd name="T33" fmla="*/ 8547 h 50"/>
                  <a:gd name="T34" fmla="*/ 838 w 45"/>
                  <a:gd name="T35" fmla="*/ 10763 h 50"/>
                  <a:gd name="T36" fmla="*/ 1316 w 45"/>
                  <a:gd name="T37" fmla="*/ 12920 h 50"/>
                  <a:gd name="T38" fmla="*/ 1704 w 45"/>
                  <a:gd name="T39" fmla="*/ 15082 h 50"/>
                  <a:gd name="T40" fmla="*/ 2115 w 45"/>
                  <a:gd name="T41" fmla="*/ 16688 h 50"/>
                  <a:gd name="T42" fmla="*/ 2354 w 45"/>
                  <a:gd name="T43" fmla="*/ 13947 h 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
                  <a:gd name="T67" fmla="*/ 0 h 50"/>
                  <a:gd name="T68" fmla="*/ 45 w 45"/>
                  <a:gd name="T69" fmla="*/ 50 h 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 h="50">
                    <a:moveTo>
                      <a:pt x="45" y="42"/>
                    </a:moveTo>
                    <a:lnTo>
                      <a:pt x="37" y="38"/>
                    </a:lnTo>
                    <a:lnTo>
                      <a:pt x="30" y="32"/>
                    </a:lnTo>
                    <a:lnTo>
                      <a:pt x="22" y="26"/>
                    </a:lnTo>
                    <a:lnTo>
                      <a:pt x="17" y="20"/>
                    </a:lnTo>
                    <a:lnTo>
                      <a:pt x="13" y="14"/>
                    </a:lnTo>
                    <a:lnTo>
                      <a:pt x="10" y="9"/>
                    </a:lnTo>
                    <a:lnTo>
                      <a:pt x="10" y="8"/>
                    </a:lnTo>
                    <a:lnTo>
                      <a:pt x="10" y="7"/>
                    </a:lnTo>
                    <a:lnTo>
                      <a:pt x="9" y="8"/>
                    </a:lnTo>
                    <a:lnTo>
                      <a:pt x="4" y="0"/>
                    </a:lnTo>
                    <a:lnTo>
                      <a:pt x="1" y="4"/>
                    </a:lnTo>
                    <a:lnTo>
                      <a:pt x="0" y="7"/>
                    </a:lnTo>
                    <a:lnTo>
                      <a:pt x="1" y="10"/>
                    </a:lnTo>
                    <a:lnTo>
                      <a:pt x="2" y="14"/>
                    </a:lnTo>
                    <a:lnTo>
                      <a:pt x="5" y="19"/>
                    </a:lnTo>
                    <a:lnTo>
                      <a:pt x="11" y="26"/>
                    </a:lnTo>
                    <a:lnTo>
                      <a:pt x="17" y="32"/>
                    </a:lnTo>
                    <a:lnTo>
                      <a:pt x="24" y="39"/>
                    </a:lnTo>
                    <a:lnTo>
                      <a:pt x="32" y="45"/>
                    </a:lnTo>
                    <a:lnTo>
                      <a:pt x="40" y="50"/>
                    </a:lnTo>
                    <a:lnTo>
                      <a:pt x="45" y="4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66" name="Freeform 538"/>
              <p:cNvSpPr>
                <a:spLocks noChangeArrowheads="1"/>
              </p:cNvSpPr>
              <p:nvPr/>
            </p:nvSpPr>
            <p:spPr bwMode="auto">
              <a:xfrm>
                <a:off x="5481" y="4119"/>
                <a:ext cx="50" cy="14"/>
              </a:xfrm>
              <a:custGeom>
                <a:avLst/>
                <a:gdLst>
                  <a:gd name="T0" fmla="*/ 1564 w 53"/>
                  <a:gd name="T1" fmla="*/ 2383 h 18"/>
                  <a:gd name="T2" fmla="*/ 1479 w 53"/>
                  <a:gd name="T3" fmla="*/ 2146 h 18"/>
                  <a:gd name="T4" fmla="*/ 1366 w 53"/>
                  <a:gd name="T5" fmla="*/ 2146 h 18"/>
                  <a:gd name="T6" fmla="*/ 1106 w 53"/>
                  <a:gd name="T7" fmla="*/ 2146 h 18"/>
                  <a:gd name="T8" fmla="*/ 938 w 53"/>
                  <a:gd name="T9" fmla="*/ 2146 h 18"/>
                  <a:gd name="T10" fmla="*/ 787 w 53"/>
                  <a:gd name="T11" fmla="*/ 1931 h 18"/>
                  <a:gd name="T12" fmla="*/ 508 w 53"/>
                  <a:gd name="T13" fmla="*/ 1738 h 18"/>
                  <a:gd name="T14" fmla="*/ 344 w 53"/>
                  <a:gd name="T15" fmla="*/ 2 h 18"/>
                  <a:gd name="T16" fmla="*/ 5 w 53"/>
                  <a:gd name="T17" fmla="*/ 0 h 18"/>
                  <a:gd name="T18" fmla="*/ 0 w 53"/>
                  <a:gd name="T19" fmla="*/ 2146 h 18"/>
                  <a:gd name="T20" fmla="*/ 8 w 53"/>
                  <a:gd name="T21" fmla="*/ 3270 h 18"/>
                  <a:gd name="T22" fmla="*/ 455 w 53"/>
                  <a:gd name="T23" fmla="*/ 4037 h 18"/>
                  <a:gd name="T24" fmla="*/ 706 w 53"/>
                  <a:gd name="T25" fmla="*/ 4485 h 18"/>
                  <a:gd name="T26" fmla="*/ 929 w 53"/>
                  <a:gd name="T27" fmla="*/ 4675 h 18"/>
                  <a:gd name="T28" fmla="*/ 1106 w 53"/>
                  <a:gd name="T29" fmla="*/ 4675 h 18"/>
                  <a:gd name="T30" fmla="*/ 1306 w 53"/>
                  <a:gd name="T31" fmla="*/ 4675 h 18"/>
                  <a:gd name="T32" fmla="*/ 1458 w 53"/>
                  <a:gd name="T33" fmla="*/ 4984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50" y="8"/>
                    </a:lnTo>
                    <a:lnTo>
                      <a:pt x="45" y="8"/>
                    </a:lnTo>
                    <a:lnTo>
                      <a:pt x="38" y="8"/>
                    </a:lnTo>
                    <a:lnTo>
                      <a:pt x="32" y="8"/>
                    </a:lnTo>
                    <a:lnTo>
                      <a:pt x="26" y="7"/>
                    </a:lnTo>
                    <a:lnTo>
                      <a:pt x="18" y="6"/>
                    </a:lnTo>
                    <a:lnTo>
                      <a:pt x="11" y="3"/>
                    </a:lnTo>
                    <a:lnTo>
                      <a:pt x="5" y="0"/>
                    </a:lnTo>
                    <a:lnTo>
                      <a:pt x="0" y="8"/>
                    </a:lnTo>
                    <a:lnTo>
                      <a:pt x="8" y="12"/>
                    </a:lnTo>
                    <a:lnTo>
                      <a:pt x="16" y="14"/>
                    </a:lnTo>
                    <a:lnTo>
                      <a:pt x="24" y="16"/>
                    </a:lnTo>
                    <a:lnTo>
                      <a:pt x="31" y="17"/>
                    </a:lnTo>
                    <a:lnTo>
                      <a:pt x="38" y="17"/>
                    </a:lnTo>
                    <a:lnTo>
                      <a:pt x="44" y="17"/>
                    </a:lnTo>
                    <a:lnTo>
                      <a:pt x="49" y="18"/>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67" name="Freeform 539"/>
              <p:cNvSpPr>
                <a:spLocks noChangeArrowheads="1"/>
              </p:cNvSpPr>
              <p:nvPr/>
            </p:nvSpPr>
            <p:spPr bwMode="auto">
              <a:xfrm>
                <a:off x="284" y="4080"/>
                <a:ext cx="92" cy="52"/>
              </a:xfrm>
              <a:custGeom>
                <a:avLst/>
                <a:gdLst>
                  <a:gd name="T0" fmla="*/ 3003 w 93"/>
                  <a:gd name="T1" fmla="*/ 0 h 57"/>
                  <a:gd name="T2" fmla="*/ 3052 w 93"/>
                  <a:gd name="T3" fmla="*/ 0 h 57"/>
                  <a:gd name="T4" fmla="*/ 3164 w 93"/>
                  <a:gd name="T5" fmla="*/ 2 h 57"/>
                  <a:gd name="T6" fmla="*/ 3164 w 93"/>
                  <a:gd name="T7" fmla="*/ 18 h 57"/>
                  <a:gd name="T8" fmla="*/ 3052 w 93"/>
                  <a:gd name="T9" fmla="*/ 832 h 57"/>
                  <a:gd name="T10" fmla="*/ 3036 w 93"/>
                  <a:gd name="T11" fmla="*/ 1383 h 57"/>
                  <a:gd name="T12" fmla="*/ 2882 w 93"/>
                  <a:gd name="T13" fmla="*/ 2106 h 57"/>
                  <a:gd name="T14" fmla="*/ 2610 w 93"/>
                  <a:gd name="T15" fmla="*/ 2710 h 57"/>
                  <a:gd name="T16" fmla="*/ 2462 w 93"/>
                  <a:gd name="T17" fmla="*/ 3467 h 57"/>
                  <a:gd name="T18" fmla="*/ 2217 w 93"/>
                  <a:gd name="T19" fmla="*/ 4011 h 57"/>
                  <a:gd name="T20" fmla="*/ 1905 w 93"/>
                  <a:gd name="T21" fmla="*/ 4485 h 57"/>
                  <a:gd name="T22" fmla="*/ 1645 w 93"/>
                  <a:gd name="T23" fmla="*/ 4925 h 57"/>
                  <a:gd name="T24" fmla="*/ 1313 w 93"/>
                  <a:gd name="T25" fmla="*/ 5355 h 57"/>
                  <a:gd name="T26" fmla="*/ 1019 w 93"/>
                  <a:gd name="T27" fmla="*/ 5617 h 57"/>
                  <a:gd name="T28" fmla="*/ 635 w 93"/>
                  <a:gd name="T29" fmla="*/ 5617 h 57"/>
                  <a:gd name="T30" fmla="*/ 398 w 93"/>
                  <a:gd name="T31" fmla="*/ 5355 h 57"/>
                  <a:gd name="T32" fmla="*/ 1 w 93"/>
                  <a:gd name="T33" fmla="*/ 4876 h 57"/>
                  <a:gd name="T34" fmla="*/ 0 w 93"/>
                  <a:gd name="T35" fmla="*/ 4855 h 57"/>
                  <a:gd name="T36" fmla="*/ 0 w 93"/>
                  <a:gd name="T37" fmla="*/ 4748 h 57"/>
                  <a:gd name="T38" fmla="*/ 0 w 93"/>
                  <a:gd name="T39" fmla="*/ 4485 h 57"/>
                  <a:gd name="T40" fmla="*/ 1 w 93"/>
                  <a:gd name="T41" fmla="*/ 4362 h 57"/>
                  <a:gd name="T42" fmla="*/ 3 w 93"/>
                  <a:gd name="T43" fmla="*/ 3771 h 57"/>
                  <a:gd name="T44" fmla="*/ 9 w 93"/>
                  <a:gd name="T45" fmla="*/ 3115 h 57"/>
                  <a:gd name="T46" fmla="*/ 490 w 93"/>
                  <a:gd name="T47" fmla="*/ 2476 h 57"/>
                  <a:gd name="T48" fmla="*/ 669 w 93"/>
                  <a:gd name="T49" fmla="*/ 1922 h 57"/>
                  <a:gd name="T50" fmla="*/ 1011 w 93"/>
                  <a:gd name="T51" fmla="*/ 1170 h 57"/>
                  <a:gd name="T52" fmla="*/ 1246 w 93"/>
                  <a:gd name="T53" fmla="*/ 767 h 57"/>
                  <a:gd name="T54" fmla="*/ 1537 w 93"/>
                  <a:gd name="T55" fmla="*/ 18 h 57"/>
                  <a:gd name="T56" fmla="*/ 1734 w 93"/>
                  <a:gd name="T57" fmla="*/ 3 h 57"/>
                  <a:gd name="T58" fmla="*/ 1997 w 93"/>
                  <a:gd name="T59" fmla="*/ 2 h 57"/>
                  <a:gd name="T60" fmla="*/ 2251 w 93"/>
                  <a:gd name="T61" fmla="*/ 1 h 57"/>
                  <a:gd name="T62" fmla="*/ 2463 w 93"/>
                  <a:gd name="T63" fmla="*/ 1 h 57"/>
                  <a:gd name="T64" fmla="*/ 2633 w 93"/>
                  <a:gd name="T65" fmla="*/ 0 h 57"/>
                  <a:gd name="T66" fmla="*/ 2881 w 93"/>
                  <a:gd name="T67" fmla="*/ 0 h 57"/>
                  <a:gd name="T68" fmla="*/ 3003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0"/>
                    </a:moveTo>
                    <a:lnTo>
                      <a:pt x="91" y="0"/>
                    </a:lnTo>
                    <a:lnTo>
                      <a:pt x="93" y="2"/>
                    </a:lnTo>
                    <a:lnTo>
                      <a:pt x="93" y="5"/>
                    </a:lnTo>
                    <a:lnTo>
                      <a:pt x="91" y="9"/>
                    </a:lnTo>
                    <a:lnTo>
                      <a:pt x="89" y="15"/>
                    </a:lnTo>
                    <a:lnTo>
                      <a:pt x="85" y="22"/>
                    </a:lnTo>
                    <a:lnTo>
                      <a:pt x="78" y="28"/>
                    </a:lnTo>
                    <a:lnTo>
                      <a:pt x="72" y="35"/>
                    </a:lnTo>
                    <a:lnTo>
                      <a:pt x="65" y="40"/>
                    </a:lnTo>
                    <a:lnTo>
                      <a:pt x="57" y="46"/>
                    </a:lnTo>
                    <a:lnTo>
                      <a:pt x="49" y="51"/>
                    </a:lnTo>
                    <a:lnTo>
                      <a:pt x="39" y="55"/>
                    </a:lnTo>
                    <a:lnTo>
                      <a:pt x="30" y="57"/>
                    </a:lnTo>
                    <a:lnTo>
                      <a:pt x="20" y="57"/>
                    </a:lnTo>
                    <a:lnTo>
                      <a:pt x="11" y="55"/>
                    </a:lnTo>
                    <a:lnTo>
                      <a:pt x="1" y="50"/>
                    </a:lnTo>
                    <a:lnTo>
                      <a:pt x="0" y="49"/>
                    </a:lnTo>
                    <a:lnTo>
                      <a:pt x="0" y="48"/>
                    </a:lnTo>
                    <a:lnTo>
                      <a:pt x="0" y="46"/>
                    </a:lnTo>
                    <a:lnTo>
                      <a:pt x="1" y="44"/>
                    </a:lnTo>
                    <a:lnTo>
                      <a:pt x="3" y="38"/>
                    </a:lnTo>
                    <a:lnTo>
                      <a:pt x="9" y="31"/>
                    </a:lnTo>
                    <a:lnTo>
                      <a:pt x="15" y="25"/>
                    </a:lnTo>
                    <a:lnTo>
                      <a:pt x="21" y="19"/>
                    </a:lnTo>
                    <a:lnTo>
                      <a:pt x="29" y="13"/>
                    </a:lnTo>
                    <a:lnTo>
                      <a:pt x="37" y="8"/>
                    </a:lnTo>
                    <a:lnTo>
                      <a:pt x="45" y="5"/>
                    </a:lnTo>
                    <a:lnTo>
                      <a:pt x="52" y="3"/>
                    </a:lnTo>
                    <a:lnTo>
                      <a:pt x="59" y="2"/>
                    </a:lnTo>
                    <a:lnTo>
                      <a:pt x="67" y="1"/>
                    </a:lnTo>
                    <a:lnTo>
                      <a:pt x="73" y="1"/>
                    </a:lnTo>
                    <a:lnTo>
                      <a:pt x="79" y="0"/>
                    </a:lnTo>
                    <a:lnTo>
                      <a:pt x="84"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68" name="Freeform 540"/>
              <p:cNvSpPr>
                <a:spLocks noChangeArrowheads="1"/>
              </p:cNvSpPr>
              <p:nvPr/>
            </p:nvSpPr>
            <p:spPr bwMode="auto">
              <a:xfrm>
                <a:off x="283" y="4075"/>
                <a:ext cx="98" cy="55"/>
              </a:xfrm>
              <a:custGeom>
                <a:avLst/>
                <a:gdLst>
                  <a:gd name="T0" fmla="*/ 0 w 98"/>
                  <a:gd name="T1" fmla="*/ 695 h 66"/>
                  <a:gd name="T2" fmla="*/ 659 w 98"/>
                  <a:gd name="T3" fmla="*/ 789 h 66"/>
                  <a:gd name="T4" fmla="*/ 1194 w 98"/>
                  <a:gd name="T5" fmla="*/ 803 h 66"/>
                  <a:gd name="T6" fmla="*/ 1813 w 98"/>
                  <a:gd name="T7" fmla="*/ 803 h 66"/>
                  <a:gd name="T8" fmla="*/ 2439 w 98"/>
                  <a:gd name="T9" fmla="*/ 789 h 66"/>
                  <a:gd name="T10" fmla="*/ 3009 w 98"/>
                  <a:gd name="T11" fmla="*/ 741 h 66"/>
                  <a:gd name="T12" fmla="*/ 3598 w 98"/>
                  <a:gd name="T13" fmla="*/ 665 h 66"/>
                  <a:gd name="T14" fmla="*/ 4061 w 98"/>
                  <a:gd name="T15" fmla="*/ 601 h 66"/>
                  <a:gd name="T16" fmla="*/ 4561 w 98"/>
                  <a:gd name="T17" fmla="*/ 519 h 66"/>
                  <a:gd name="T18" fmla="*/ 4868 w 98"/>
                  <a:gd name="T19" fmla="*/ 444 h 66"/>
                  <a:gd name="T20" fmla="*/ 5183 w 98"/>
                  <a:gd name="T21" fmla="*/ 360 h 66"/>
                  <a:gd name="T22" fmla="*/ 5482 w 98"/>
                  <a:gd name="T23" fmla="*/ 287 h 66"/>
                  <a:gd name="T24" fmla="*/ 5607 w 98"/>
                  <a:gd name="T25" fmla="*/ 201 h 66"/>
                  <a:gd name="T26" fmla="*/ 5799 w 98"/>
                  <a:gd name="T27" fmla="*/ 129 h 66"/>
                  <a:gd name="T28" fmla="*/ 5799 w 98"/>
                  <a:gd name="T29" fmla="*/ 5 h 66"/>
                  <a:gd name="T30" fmla="*/ 5501 w 98"/>
                  <a:gd name="T31" fmla="*/ 0 h 66"/>
                  <a:gd name="T32" fmla="*/ 5165 w 98"/>
                  <a:gd name="T33" fmla="*/ 0 h 66"/>
                  <a:gd name="T34" fmla="*/ 5183 w 98"/>
                  <a:gd name="T35" fmla="*/ 113 h 66"/>
                  <a:gd name="T36" fmla="*/ 5451 w 98"/>
                  <a:gd name="T37" fmla="*/ 113 h 66"/>
                  <a:gd name="T38" fmla="*/ 5283 w 98"/>
                  <a:gd name="T39" fmla="*/ 103 h 66"/>
                  <a:gd name="T40" fmla="*/ 5283 w 98"/>
                  <a:gd name="T41" fmla="*/ 113 h 66"/>
                  <a:gd name="T42" fmla="*/ 5183 w 98"/>
                  <a:gd name="T43" fmla="*/ 149 h 66"/>
                  <a:gd name="T44" fmla="*/ 5138 w 98"/>
                  <a:gd name="T45" fmla="*/ 216 h 66"/>
                  <a:gd name="T46" fmla="*/ 4841 w 98"/>
                  <a:gd name="T47" fmla="*/ 287 h 66"/>
                  <a:gd name="T48" fmla="*/ 4561 w 98"/>
                  <a:gd name="T49" fmla="*/ 360 h 66"/>
                  <a:gd name="T50" fmla="*/ 4167 w 98"/>
                  <a:gd name="T51" fmla="*/ 444 h 66"/>
                  <a:gd name="T52" fmla="*/ 3817 w 98"/>
                  <a:gd name="T53" fmla="*/ 515 h 66"/>
                  <a:gd name="T54" fmla="*/ 3285 w 98"/>
                  <a:gd name="T55" fmla="*/ 575 h 66"/>
                  <a:gd name="T56" fmla="*/ 2835 w 98"/>
                  <a:gd name="T57" fmla="*/ 639 h 66"/>
                  <a:gd name="T58" fmla="*/ 2298 w 98"/>
                  <a:gd name="T59" fmla="*/ 665 h 66"/>
                  <a:gd name="T60" fmla="*/ 1813 w 98"/>
                  <a:gd name="T61" fmla="*/ 689 h 66"/>
                  <a:gd name="T62" fmla="*/ 1194 w 98"/>
                  <a:gd name="T63" fmla="*/ 694 h 66"/>
                  <a:gd name="T64" fmla="*/ 742 w 98"/>
                  <a:gd name="T65" fmla="*/ 665 h 66"/>
                  <a:gd name="T66" fmla="*/ 4 w 98"/>
                  <a:gd name="T67" fmla="*/ 617 h 66"/>
                  <a:gd name="T68" fmla="*/ 0 w 98"/>
                  <a:gd name="T69" fmla="*/ 695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8"/>
                    </a:moveTo>
                    <a:lnTo>
                      <a:pt x="11" y="64"/>
                    </a:lnTo>
                    <a:lnTo>
                      <a:pt x="21" y="66"/>
                    </a:lnTo>
                    <a:lnTo>
                      <a:pt x="31" y="66"/>
                    </a:lnTo>
                    <a:lnTo>
                      <a:pt x="41" y="64"/>
                    </a:lnTo>
                    <a:lnTo>
                      <a:pt x="51" y="60"/>
                    </a:lnTo>
                    <a:lnTo>
                      <a:pt x="60" y="55"/>
                    </a:lnTo>
                    <a:lnTo>
                      <a:pt x="69" y="50"/>
                    </a:lnTo>
                    <a:lnTo>
                      <a:pt x="76" y="43"/>
                    </a:lnTo>
                    <a:lnTo>
                      <a:pt x="83" y="36"/>
                    </a:lnTo>
                    <a:lnTo>
                      <a:pt x="89" y="30"/>
                    </a:lnTo>
                    <a:lnTo>
                      <a:pt x="93" y="23"/>
                    </a:lnTo>
                    <a:lnTo>
                      <a:pt x="96" y="17"/>
                    </a:lnTo>
                    <a:lnTo>
                      <a:pt x="98" y="11"/>
                    </a:lnTo>
                    <a:lnTo>
                      <a:pt x="98" y="6"/>
                    </a:lnTo>
                    <a:lnTo>
                      <a:pt x="94" y="0"/>
                    </a:lnTo>
                    <a:lnTo>
                      <a:pt x="88" y="0"/>
                    </a:lnTo>
                    <a:lnTo>
                      <a:pt x="89" y="9"/>
                    </a:lnTo>
                    <a:lnTo>
                      <a:pt x="91" y="9"/>
                    </a:lnTo>
                    <a:lnTo>
                      <a:pt x="90" y="8"/>
                    </a:lnTo>
                    <a:lnTo>
                      <a:pt x="90" y="9"/>
                    </a:lnTo>
                    <a:lnTo>
                      <a:pt x="89" y="13"/>
                    </a:lnTo>
                    <a:lnTo>
                      <a:pt x="86" y="18"/>
                    </a:lnTo>
                    <a:lnTo>
                      <a:pt x="81" y="23"/>
                    </a:lnTo>
                    <a:lnTo>
                      <a:pt x="76" y="30"/>
                    </a:lnTo>
                    <a:lnTo>
                      <a:pt x="71" y="36"/>
                    </a:lnTo>
                    <a:lnTo>
                      <a:pt x="64" y="42"/>
                    </a:lnTo>
                    <a:lnTo>
                      <a:pt x="56" y="47"/>
                    </a:lnTo>
                    <a:lnTo>
                      <a:pt x="48" y="52"/>
                    </a:lnTo>
                    <a:lnTo>
                      <a:pt x="39" y="55"/>
                    </a:lnTo>
                    <a:lnTo>
                      <a:pt x="31" y="56"/>
                    </a:lnTo>
                    <a:lnTo>
                      <a:pt x="21" y="57"/>
                    </a:lnTo>
                    <a:lnTo>
                      <a:pt x="13" y="55"/>
                    </a:lnTo>
                    <a:lnTo>
                      <a:pt x="4"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69" name="Freeform 541"/>
              <p:cNvSpPr>
                <a:spLocks noChangeArrowheads="1"/>
              </p:cNvSpPr>
              <p:nvPr/>
            </p:nvSpPr>
            <p:spPr bwMode="auto">
              <a:xfrm>
                <a:off x="281" y="4085"/>
                <a:ext cx="41" cy="49"/>
              </a:xfrm>
              <a:custGeom>
                <a:avLst/>
                <a:gdLst>
                  <a:gd name="T0" fmla="*/ 2318 w 44"/>
                  <a:gd name="T1" fmla="*/ 0 h 49"/>
                  <a:gd name="T2" fmla="*/ 1841 w 44"/>
                  <a:gd name="T3" fmla="*/ 89 h 49"/>
                  <a:gd name="T4" fmla="*/ 1415 w 44"/>
                  <a:gd name="T5" fmla="*/ 3957 h 49"/>
                  <a:gd name="T6" fmla="*/ 953 w 44"/>
                  <a:gd name="T7" fmla="*/ 6825 h 49"/>
                  <a:gd name="T8" fmla="*/ 601 w 44"/>
                  <a:gd name="T9" fmla="*/ 8840 h 49"/>
                  <a:gd name="T10" fmla="*/ 5 w 44"/>
                  <a:gd name="T11" fmla="*/ 11809 h 49"/>
                  <a:gd name="T12" fmla="*/ 2 w 44"/>
                  <a:gd name="T13" fmla="*/ 13800 h 49"/>
                  <a:gd name="T14" fmla="*/ 1 w 44"/>
                  <a:gd name="T15" fmla="*/ 15288 h 49"/>
                  <a:gd name="T16" fmla="*/ 0 w 44"/>
                  <a:gd name="T17" fmla="*/ 16538 h 49"/>
                  <a:gd name="T18" fmla="*/ 1 w 44"/>
                  <a:gd name="T19" fmla="*/ 17477 h 49"/>
                  <a:gd name="T20" fmla="*/ 4 w 44"/>
                  <a:gd name="T21" fmla="*/ 18132 h 49"/>
                  <a:gd name="T22" fmla="*/ 526 w 44"/>
                  <a:gd name="T23" fmla="*/ 15492 h 49"/>
                  <a:gd name="T24" fmla="*/ 562 w 44"/>
                  <a:gd name="T25" fmla="*/ 16164 h 49"/>
                  <a:gd name="T26" fmla="*/ 562 w 44"/>
                  <a:gd name="T27" fmla="*/ 15492 h 49"/>
                  <a:gd name="T28" fmla="*/ 731 w 44"/>
                  <a:gd name="T29" fmla="*/ 13244 h 49"/>
                  <a:gd name="T30" fmla="*/ 953 w 44"/>
                  <a:gd name="T31" fmla="*/ 11809 h 49"/>
                  <a:gd name="T32" fmla="*/ 1323 w 44"/>
                  <a:gd name="T33" fmla="*/ 8840 h 49"/>
                  <a:gd name="T34" fmla="*/ 1666 w 44"/>
                  <a:gd name="T35" fmla="*/ 7359 h 49"/>
                  <a:gd name="T36" fmla="*/ 2170 w 44"/>
                  <a:gd name="T37" fmla="*/ 4627 h 49"/>
                  <a:gd name="T38" fmla="*/ 2562 w 44"/>
                  <a:gd name="T39" fmla="*/ 3370 h 49"/>
                  <a:gd name="T40" fmla="*/ 2318 w 44"/>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49"/>
                  <a:gd name="T65" fmla="*/ 44 w 44"/>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49">
                    <a:moveTo>
                      <a:pt x="40" y="0"/>
                    </a:moveTo>
                    <a:lnTo>
                      <a:pt x="32" y="5"/>
                    </a:lnTo>
                    <a:lnTo>
                      <a:pt x="24" y="11"/>
                    </a:lnTo>
                    <a:lnTo>
                      <a:pt x="17" y="18"/>
                    </a:lnTo>
                    <a:lnTo>
                      <a:pt x="10" y="24"/>
                    </a:lnTo>
                    <a:lnTo>
                      <a:pt x="5" y="31"/>
                    </a:lnTo>
                    <a:lnTo>
                      <a:pt x="2" y="37"/>
                    </a:lnTo>
                    <a:lnTo>
                      <a:pt x="1" y="41"/>
                    </a:lnTo>
                    <a:lnTo>
                      <a:pt x="0" y="44"/>
                    </a:lnTo>
                    <a:lnTo>
                      <a:pt x="1" y="47"/>
                    </a:lnTo>
                    <a:lnTo>
                      <a:pt x="4" y="49"/>
                    </a:lnTo>
                    <a:lnTo>
                      <a:pt x="8" y="42"/>
                    </a:lnTo>
                    <a:lnTo>
                      <a:pt x="9" y="43"/>
                    </a:lnTo>
                    <a:lnTo>
                      <a:pt x="9" y="42"/>
                    </a:lnTo>
                    <a:lnTo>
                      <a:pt x="13" y="36"/>
                    </a:lnTo>
                    <a:lnTo>
                      <a:pt x="17" y="31"/>
                    </a:lnTo>
                    <a:lnTo>
                      <a:pt x="22" y="24"/>
                    </a:lnTo>
                    <a:lnTo>
                      <a:pt x="29" y="19"/>
                    </a:lnTo>
                    <a:lnTo>
                      <a:pt x="37" y="13"/>
                    </a:lnTo>
                    <a:lnTo>
                      <a:pt x="44"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70" name="Freeform 542"/>
              <p:cNvSpPr>
                <a:spLocks noChangeArrowheads="1"/>
              </p:cNvSpPr>
              <p:nvPr/>
            </p:nvSpPr>
            <p:spPr bwMode="auto">
              <a:xfrm>
                <a:off x="321" y="4075"/>
                <a:ext cx="50" cy="14"/>
              </a:xfrm>
              <a:custGeom>
                <a:avLst/>
                <a:gdLst>
                  <a:gd name="T0" fmla="*/ 1539 w 53"/>
                  <a:gd name="T1" fmla="*/ 0 h 18"/>
                  <a:gd name="T2" fmla="*/ 1458 w 53"/>
                  <a:gd name="T3" fmla="*/ 0 h 18"/>
                  <a:gd name="T4" fmla="*/ 1293 w 53"/>
                  <a:gd name="T5" fmla="*/ 0 h 18"/>
                  <a:gd name="T6" fmla="*/ 1106 w 53"/>
                  <a:gd name="T7" fmla="*/ 0 h 18"/>
                  <a:gd name="T8" fmla="*/ 929 w 53"/>
                  <a:gd name="T9" fmla="*/ 1 h 18"/>
                  <a:gd name="T10" fmla="*/ 667 w 53"/>
                  <a:gd name="T11" fmla="*/ 2 h 18"/>
                  <a:gd name="T12" fmla="*/ 455 w 53"/>
                  <a:gd name="T13" fmla="*/ 2 h 18"/>
                  <a:gd name="T14" fmla="*/ 7 w 53"/>
                  <a:gd name="T15" fmla="*/ 1738 h 18"/>
                  <a:gd name="T16" fmla="*/ 0 w 53"/>
                  <a:gd name="T17" fmla="*/ 2383 h 18"/>
                  <a:gd name="T18" fmla="*/ 4 w 53"/>
                  <a:gd name="T19" fmla="*/ 4984 h 18"/>
                  <a:gd name="T20" fmla="*/ 344 w 53"/>
                  <a:gd name="T21" fmla="*/ 4037 h 18"/>
                  <a:gd name="T22" fmla="*/ 508 w 53"/>
                  <a:gd name="T23" fmla="*/ 3270 h 18"/>
                  <a:gd name="T24" fmla="*/ 746 w 53"/>
                  <a:gd name="T25" fmla="*/ 2943 h 18"/>
                  <a:gd name="T26" fmla="*/ 938 w 53"/>
                  <a:gd name="T27" fmla="*/ 2649 h 18"/>
                  <a:gd name="T28" fmla="*/ 1106 w 53"/>
                  <a:gd name="T29" fmla="*/ 2649 h 18"/>
                  <a:gd name="T30" fmla="*/ 1306 w 53"/>
                  <a:gd name="T31" fmla="*/ 2649 h 18"/>
                  <a:gd name="T32" fmla="*/ 1479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9" y="0"/>
                    </a:lnTo>
                    <a:lnTo>
                      <a:pt x="43" y="0"/>
                    </a:lnTo>
                    <a:lnTo>
                      <a:pt x="38" y="0"/>
                    </a:lnTo>
                    <a:lnTo>
                      <a:pt x="31" y="1"/>
                    </a:lnTo>
                    <a:lnTo>
                      <a:pt x="23" y="2"/>
                    </a:lnTo>
                    <a:lnTo>
                      <a:pt x="16" y="4"/>
                    </a:lnTo>
                    <a:lnTo>
                      <a:pt x="7" y="6"/>
                    </a:lnTo>
                    <a:lnTo>
                      <a:pt x="0" y="9"/>
                    </a:lnTo>
                    <a:lnTo>
                      <a:pt x="4" y="18"/>
                    </a:lnTo>
                    <a:lnTo>
                      <a:pt x="11" y="14"/>
                    </a:lnTo>
                    <a:lnTo>
                      <a:pt x="18" y="12"/>
                    </a:lnTo>
                    <a:lnTo>
                      <a:pt x="25" y="11"/>
                    </a:lnTo>
                    <a:lnTo>
                      <a:pt x="32" y="10"/>
                    </a:lnTo>
                    <a:lnTo>
                      <a:pt x="38" y="10"/>
                    </a:lnTo>
                    <a:lnTo>
                      <a:pt x="44" y="10"/>
                    </a:lnTo>
                    <a:lnTo>
                      <a:pt x="50"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71" name="Freeform 543"/>
              <p:cNvSpPr>
                <a:spLocks noChangeArrowheads="1"/>
              </p:cNvSpPr>
              <p:nvPr/>
            </p:nvSpPr>
            <p:spPr bwMode="auto">
              <a:xfrm>
                <a:off x="3602" y="4075"/>
                <a:ext cx="92" cy="52"/>
              </a:xfrm>
              <a:custGeom>
                <a:avLst/>
                <a:gdLst>
                  <a:gd name="T0" fmla="*/ 2925 w 93"/>
                  <a:gd name="T1" fmla="*/ 2189 h 57"/>
                  <a:gd name="T2" fmla="*/ 3052 w 93"/>
                  <a:gd name="T3" fmla="*/ 2189 h 57"/>
                  <a:gd name="T4" fmla="*/ 3164 w 93"/>
                  <a:gd name="T5" fmla="*/ 2099 h 57"/>
                  <a:gd name="T6" fmla="*/ 3164 w 93"/>
                  <a:gd name="T7" fmla="*/ 1981 h 57"/>
                  <a:gd name="T8" fmla="*/ 3052 w 93"/>
                  <a:gd name="T9" fmla="*/ 1727 h 57"/>
                  <a:gd name="T10" fmla="*/ 3036 w 93"/>
                  <a:gd name="T11" fmla="*/ 1593 h 57"/>
                  <a:gd name="T12" fmla="*/ 2881 w 93"/>
                  <a:gd name="T13" fmla="*/ 1318 h 57"/>
                  <a:gd name="T14" fmla="*/ 2610 w 93"/>
                  <a:gd name="T15" fmla="*/ 1076 h 57"/>
                  <a:gd name="T16" fmla="*/ 2462 w 93"/>
                  <a:gd name="T17" fmla="*/ 867 h 57"/>
                  <a:gd name="T18" fmla="*/ 2135 w 93"/>
                  <a:gd name="T19" fmla="*/ 574 h 57"/>
                  <a:gd name="T20" fmla="*/ 1905 w 93"/>
                  <a:gd name="T21" fmla="*/ 387 h 57"/>
                  <a:gd name="T22" fmla="*/ 1629 w 93"/>
                  <a:gd name="T23" fmla="*/ 16 h 57"/>
                  <a:gd name="T24" fmla="*/ 1313 w 93"/>
                  <a:gd name="T25" fmla="*/ 3 h 57"/>
                  <a:gd name="T26" fmla="*/ 1011 w 93"/>
                  <a:gd name="T27" fmla="*/ 0 h 57"/>
                  <a:gd name="T28" fmla="*/ 635 w 93"/>
                  <a:gd name="T29" fmla="*/ 0 h 57"/>
                  <a:gd name="T30" fmla="*/ 377 w 93"/>
                  <a:gd name="T31" fmla="*/ 3 h 57"/>
                  <a:gd name="T32" fmla="*/ 1 w 93"/>
                  <a:gd name="T33" fmla="*/ 17 h 57"/>
                  <a:gd name="T34" fmla="*/ 0 w 93"/>
                  <a:gd name="T35" fmla="*/ 336 h 57"/>
                  <a:gd name="T36" fmla="*/ 0 w 93"/>
                  <a:gd name="T37" fmla="*/ 359 h 57"/>
                  <a:gd name="T38" fmla="*/ 0 w 93"/>
                  <a:gd name="T39" fmla="*/ 411 h 57"/>
                  <a:gd name="T40" fmla="*/ 1 w 93"/>
                  <a:gd name="T41" fmla="*/ 470 h 57"/>
                  <a:gd name="T42" fmla="*/ 3 w 93"/>
                  <a:gd name="T43" fmla="*/ 709 h 57"/>
                  <a:gd name="T44" fmla="*/ 8 w 93"/>
                  <a:gd name="T45" fmla="*/ 928 h 57"/>
                  <a:gd name="T46" fmla="*/ 464 w 93"/>
                  <a:gd name="T47" fmla="*/ 1153 h 57"/>
                  <a:gd name="T48" fmla="*/ 669 w 93"/>
                  <a:gd name="T49" fmla="*/ 1487 h 57"/>
                  <a:gd name="T50" fmla="*/ 966 w 93"/>
                  <a:gd name="T51" fmla="*/ 1617 h 57"/>
                  <a:gd name="T52" fmla="*/ 1246 w 93"/>
                  <a:gd name="T53" fmla="*/ 1848 h 57"/>
                  <a:gd name="T54" fmla="*/ 1468 w 93"/>
                  <a:gd name="T55" fmla="*/ 1981 h 57"/>
                  <a:gd name="T56" fmla="*/ 1717 w 93"/>
                  <a:gd name="T57" fmla="*/ 2083 h 57"/>
                  <a:gd name="T58" fmla="*/ 1997 w 93"/>
                  <a:gd name="T59" fmla="*/ 2099 h 57"/>
                  <a:gd name="T60" fmla="*/ 2230 w 93"/>
                  <a:gd name="T61" fmla="*/ 2120 h 57"/>
                  <a:gd name="T62" fmla="*/ 2463 w 93"/>
                  <a:gd name="T63" fmla="*/ 2120 h 57"/>
                  <a:gd name="T64" fmla="*/ 2633 w 93"/>
                  <a:gd name="T65" fmla="*/ 2120 h 57"/>
                  <a:gd name="T66" fmla="*/ 2776 w 93"/>
                  <a:gd name="T67" fmla="*/ 2120 h 57"/>
                  <a:gd name="T68" fmla="*/ 2925 w 93"/>
                  <a:gd name="T69" fmla="*/ 2189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7" y="57"/>
                    </a:moveTo>
                    <a:lnTo>
                      <a:pt x="91" y="57"/>
                    </a:lnTo>
                    <a:lnTo>
                      <a:pt x="93" y="55"/>
                    </a:lnTo>
                    <a:lnTo>
                      <a:pt x="93" y="52"/>
                    </a:lnTo>
                    <a:lnTo>
                      <a:pt x="91" y="46"/>
                    </a:lnTo>
                    <a:lnTo>
                      <a:pt x="89" y="41"/>
                    </a:lnTo>
                    <a:lnTo>
                      <a:pt x="84" y="35"/>
                    </a:lnTo>
                    <a:lnTo>
                      <a:pt x="78" y="29"/>
                    </a:lnTo>
                    <a:lnTo>
                      <a:pt x="72" y="22"/>
                    </a:lnTo>
                    <a:lnTo>
                      <a:pt x="64" y="16"/>
                    </a:lnTo>
                    <a:lnTo>
                      <a:pt x="57" y="10"/>
                    </a:lnTo>
                    <a:lnTo>
                      <a:pt x="48" y="6"/>
                    </a:lnTo>
                    <a:lnTo>
                      <a:pt x="39" y="3"/>
                    </a:lnTo>
                    <a:lnTo>
                      <a:pt x="29" y="0"/>
                    </a:lnTo>
                    <a:lnTo>
                      <a:pt x="20" y="0"/>
                    </a:lnTo>
                    <a:lnTo>
                      <a:pt x="10" y="3"/>
                    </a:lnTo>
                    <a:lnTo>
                      <a:pt x="1" y="7"/>
                    </a:lnTo>
                    <a:lnTo>
                      <a:pt x="0" y="8"/>
                    </a:lnTo>
                    <a:lnTo>
                      <a:pt x="0" y="9"/>
                    </a:lnTo>
                    <a:lnTo>
                      <a:pt x="0" y="11"/>
                    </a:lnTo>
                    <a:lnTo>
                      <a:pt x="1" y="13"/>
                    </a:lnTo>
                    <a:lnTo>
                      <a:pt x="3" y="19"/>
                    </a:lnTo>
                    <a:lnTo>
                      <a:pt x="8" y="24"/>
                    </a:lnTo>
                    <a:lnTo>
                      <a:pt x="14" y="31"/>
                    </a:lnTo>
                    <a:lnTo>
                      <a:pt x="21" y="38"/>
                    </a:lnTo>
                    <a:lnTo>
                      <a:pt x="28" y="43"/>
                    </a:lnTo>
                    <a:lnTo>
                      <a:pt x="37" y="49"/>
                    </a:lnTo>
                    <a:lnTo>
                      <a:pt x="44" y="52"/>
                    </a:lnTo>
                    <a:lnTo>
                      <a:pt x="51" y="54"/>
                    </a:lnTo>
                    <a:lnTo>
                      <a:pt x="59" y="55"/>
                    </a:lnTo>
                    <a:lnTo>
                      <a:pt x="66" y="56"/>
                    </a:lnTo>
                    <a:lnTo>
                      <a:pt x="73" y="56"/>
                    </a:lnTo>
                    <a:lnTo>
                      <a:pt x="79" y="56"/>
                    </a:lnTo>
                    <a:lnTo>
                      <a:pt x="83" y="56"/>
                    </a:lnTo>
                    <a:lnTo>
                      <a:pt x="87"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72" name="Freeform 544"/>
              <p:cNvSpPr>
                <a:spLocks noChangeArrowheads="1"/>
              </p:cNvSpPr>
              <p:nvPr/>
            </p:nvSpPr>
            <p:spPr bwMode="auto">
              <a:xfrm>
                <a:off x="3601" y="4071"/>
                <a:ext cx="98" cy="56"/>
              </a:xfrm>
              <a:custGeom>
                <a:avLst/>
                <a:gdLst>
                  <a:gd name="T0" fmla="*/ 4 w 98"/>
                  <a:gd name="T1" fmla="*/ 262 h 66"/>
                  <a:gd name="T2" fmla="*/ 700 w 98"/>
                  <a:gd name="T3" fmla="*/ 211 h 66"/>
                  <a:gd name="T4" fmla="*/ 1194 w 98"/>
                  <a:gd name="T5" fmla="*/ 183 h 66"/>
                  <a:gd name="T6" fmla="*/ 1761 w 98"/>
                  <a:gd name="T7" fmla="*/ 183 h 66"/>
                  <a:gd name="T8" fmla="*/ 2298 w 98"/>
                  <a:gd name="T9" fmla="*/ 211 h 66"/>
                  <a:gd name="T10" fmla="*/ 2748 w 98"/>
                  <a:gd name="T11" fmla="*/ 262 h 66"/>
                  <a:gd name="T12" fmla="*/ 3285 w 98"/>
                  <a:gd name="T13" fmla="*/ 381 h 66"/>
                  <a:gd name="T14" fmla="*/ 3699 w 98"/>
                  <a:gd name="T15" fmla="*/ 473 h 66"/>
                  <a:gd name="T16" fmla="*/ 4086 w 98"/>
                  <a:gd name="T17" fmla="*/ 591 h 66"/>
                  <a:gd name="T18" fmla="*/ 4561 w 98"/>
                  <a:gd name="T19" fmla="*/ 727 h 66"/>
                  <a:gd name="T20" fmla="*/ 4841 w 98"/>
                  <a:gd name="T21" fmla="*/ 841 h 66"/>
                  <a:gd name="T22" fmla="*/ 4978 w 98"/>
                  <a:gd name="T23" fmla="*/ 939 h 66"/>
                  <a:gd name="T24" fmla="*/ 5165 w 98"/>
                  <a:gd name="T25" fmla="*/ 1056 h 66"/>
                  <a:gd name="T26" fmla="*/ 5283 w 98"/>
                  <a:gd name="T27" fmla="*/ 1124 h 66"/>
                  <a:gd name="T28" fmla="*/ 5283 w 98"/>
                  <a:gd name="T29" fmla="*/ 1138 h 66"/>
                  <a:gd name="T30" fmla="*/ 5451 w 98"/>
                  <a:gd name="T31" fmla="*/ 1138 h 66"/>
                  <a:gd name="T32" fmla="*/ 5165 w 98"/>
                  <a:gd name="T33" fmla="*/ 1138 h 66"/>
                  <a:gd name="T34" fmla="*/ 5149 w 98"/>
                  <a:gd name="T35" fmla="*/ 1316 h 66"/>
                  <a:gd name="T36" fmla="*/ 5501 w 98"/>
                  <a:gd name="T37" fmla="*/ 1304 h 66"/>
                  <a:gd name="T38" fmla="*/ 5799 w 98"/>
                  <a:gd name="T39" fmla="*/ 1212 h 66"/>
                  <a:gd name="T40" fmla="*/ 5799 w 98"/>
                  <a:gd name="T41" fmla="*/ 1086 h 66"/>
                  <a:gd name="T42" fmla="*/ 5607 w 98"/>
                  <a:gd name="T43" fmla="*/ 983 h 66"/>
                  <a:gd name="T44" fmla="*/ 5482 w 98"/>
                  <a:gd name="T45" fmla="*/ 848 h 66"/>
                  <a:gd name="T46" fmla="*/ 5165 w 98"/>
                  <a:gd name="T47" fmla="*/ 727 h 66"/>
                  <a:gd name="T48" fmla="*/ 4853 w 98"/>
                  <a:gd name="T49" fmla="*/ 591 h 66"/>
                  <a:gd name="T50" fmla="*/ 4561 w 98"/>
                  <a:gd name="T51" fmla="*/ 469 h 66"/>
                  <a:gd name="T52" fmla="*/ 4050 w 98"/>
                  <a:gd name="T53" fmla="*/ 305 h 66"/>
                  <a:gd name="T54" fmla="*/ 3598 w 98"/>
                  <a:gd name="T55" fmla="*/ 211 h 66"/>
                  <a:gd name="T56" fmla="*/ 2917 w 98"/>
                  <a:gd name="T57" fmla="*/ 3 h 66"/>
                  <a:gd name="T58" fmla="*/ 2439 w 98"/>
                  <a:gd name="T59" fmla="*/ 2 h 66"/>
                  <a:gd name="T60" fmla="*/ 1761 w 98"/>
                  <a:gd name="T61" fmla="*/ 0 h 66"/>
                  <a:gd name="T62" fmla="*/ 1194 w 98"/>
                  <a:gd name="T63" fmla="*/ 0 h 66"/>
                  <a:gd name="T64" fmla="*/ 620 w 98"/>
                  <a:gd name="T65" fmla="*/ 2 h 66"/>
                  <a:gd name="T66" fmla="*/ 0 w 98"/>
                  <a:gd name="T67" fmla="*/ 157 h 66"/>
                  <a:gd name="T68" fmla="*/ 4 w 98"/>
                  <a:gd name="T69" fmla="*/ 262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4"/>
                    </a:moveTo>
                    <a:lnTo>
                      <a:pt x="12" y="11"/>
                    </a:lnTo>
                    <a:lnTo>
                      <a:pt x="21" y="9"/>
                    </a:lnTo>
                    <a:lnTo>
                      <a:pt x="30" y="9"/>
                    </a:lnTo>
                    <a:lnTo>
                      <a:pt x="39" y="11"/>
                    </a:lnTo>
                    <a:lnTo>
                      <a:pt x="47" y="14"/>
                    </a:lnTo>
                    <a:lnTo>
                      <a:pt x="56" y="19"/>
                    </a:lnTo>
                    <a:lnTo>
                      <a:pt x="63" y="24"/>
                    </a:lnTo>
                    <a:lnTo>
                      <a:pt x="70" y="30"/>
                    </a:lnTo>
                    <a:lnTo>
                      <a:pt x="76" y="36"/>
                    </a:lnTo>
                    <a:lnTo>
                      <a:pt x="81" y="42"/>
                    </a:lnTo>
                    <a:lnTo>
                      <a:pt x="85" y="47"/>
                    </a:lnTo>
                    <a:lnTo>
                      <a:pt x="88" y="53"/>
                    </a:lnTo>
                    <a:lnTo>
                      <a:pt x="90" y="56"/>
                    </a:lnTo>
                    <a:lnTo>
                      <a:pt x="90" y="57"/>
                    </a:lnTo>
                    <a:lnTo>
                      <a:pt x="91" y="57"/>
                    </a:lnTo>
                    <a:lnTo>
                      <a:pt x="88" y="57"/>
                    </a:lnTo>
                    <a:lnTo>
                      <a:pt x="87" y="66"/>
                    </a:lnTo>
                    <a:lnTo>
                      <a:pt x="94" y="65"/>
                    </a:lnTo>
                    <a:lnTo>
                      <a:pt x="98" y="60"/>
                    </a:lnTo>
                    <a:lnTo>
                      <a:pt x="98" y="55"/>
                    </a:lnTo>
                    <a:lnTo>
                      <a:pt x="96" y="49"/>
                    </a:lnTo>
                    <a:lnTo>
                      <a:pt x="93" y="43"/>
                    </a:lnTo>
                    <a:lnTo>
                      <a:pt x="88" y="36"/>
                    </a:lnTo>
                    <a:lnTo>
                      <a:pt x="82" y="30"/>
                    </a:lnTo>
                    <a:lnTo>
                      <a:pt x="76" y="23"/>
                    </a:lnTo>
                    <a:lnTo>
                      <a:pt x="68" y="16"/>
                    </a:lnTo>
                    <a:lnTo>
                      <a:pt x="60" y="11"/>
                    </a:lnTo>
                    <a:lnTo>
                      <a:pt x="50" y="5"/>
                    </a:lnTo>
                    <a:lnTo>
                      <a:pt x="41" y="2"/>
                    </a:lnTo>
                    <a:lnTo>
                      <a:pt x="30" y="0"/>
                    </a:lnTo>
                    <a:lnTo>
                      <a:pt x="21" y="0"/>
                    </a:lnTo>
                    <a:lnTo>
                      <a:pt x="10"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73" name="Freeform 545"/>
              <p:cNvSpPr>
                <a:spLocks noChangeArrowheads="1"/>
              </p:cNvSpPr>
              <p:nvPr/>
            </p:nvSpPr>
            <p:spPr bwMode="auto">
              <a:xfrm>
                <a:off x="3596" y="4078"/>
                <a:ext cx="42" cy="49"/>
              </a:xfrm>
              <a:custGeom>
                <a:avLst/>
                <a:gdLst>
                  <a:gd name="T0" fmla="*/ 2354 w 45"/>
                  <a:gd name="T1" fmla="*/ 15288 h 49"/>
                  <a:gd name="T2" fmla="*/ 1939 w 45"/>
                  <a:gd name="T3" fmla="*/ 13800 h 49"/>
                  <a:gd name="T4" fmla="*/ 1599 w 45"/>
                  <a:gd name="T5" fmla="*/ 11809 h 49"/>
                  <a:gd name="T6" fmla="*/ 1235 w 45"/>
                  <a:gd name="T7" fmla="*/ 9318 h 49"/>
                  <a:gd name="T8" fmla="*/ 838 w 45"/>
                  <a:gd name="T9" fmla="*/ 7359 h 49"/>
                  <a:gd name="T10" fmla="*/ 648 w 45"/>
                  <a:gd name="T11" fmla="*/ 4627 h 49"/>
                  <a:gd name="T12" fmla="*/ 534 w 45"/>
                  <a:gd name="T13" fmla="*/ 3106 h 49"/>
                  <a:gd name="T14" fmla="*/ 534 w 45"/>
                  <a:gd name="T15" fmla="*/ 2888 h 49"/>
                  <a:gd name="T16" fmla="*/ 534 w 45"/>
                  <a:gd name="T17" fmla="*/ 98 h 49"/>
                  <a:gd name="T18" fmla="*/ 534 w 45"/>
                  <a:gd name="T19" fmla="*/ 2888 h 49"/>
                  <a:gd name="T20" fmla="*/ 501 w 45"/>
                  <a:gd name="T21" fmla="*/ 2888 h 49"/>
                  <a:gd name="T22" fmla="*/ 5 w 45"/>
                  <a:gd name="T23" fmla="*/ 0 h 49"/>
                  <a:gd name="T24" fmla="*/ 1 w 45"/>
                  <a:gd name="T25" fmla="*/ 3 h 49"/>
                  <a:gd name="T26" fmla="*/ 0 w 45"/>
                  <a:gd name="T27" fmla="*/ 98 h 49"/>
                  <a:gd name="T28" fmla="*/ 1 w 45"/>
                  <a:gd name="T29" fmla="*/ 3370 h 49"/>
                  <a:gd name="T30" fmla="*/ 2 w 45"/>
                  <a:gd name="T31" fmla="*/ 4627 h 49"/>
                  <a:gd name="T32" fmla="*/ 6 w 45"/>
                  <a:gd name="T33" fmla="*/ 6825 h 49"/>
                  <a:gd name="T34" fmla="*/ 568 w 45"/>
                  <a:gd name="T35" fmla="*/ 9318 h 49"/>
                  <a:gd name="T36" fmla="*/ 838 w 45"/>
                  <a:gd name="T37" fmla="*/ 11809 h 49"/>
                  <a:gd name="T38" fmla="*/ 1317 w 45"/>
                  <a:gd name="T39" fmla="*/ 14134 h 49"/>
                  <a:gd name="T40" fmla="*/ 1704 w 45"/>
                  <a:gd name="T41" fmla="*/ 16752 h 49"/>
                  <a:gd name="T42" fmla="*/ 2205 w 45"/>
                  <a:gd name="T43" fmla="*/ 18132 h 49"/>
                  <a:gd name="T44" fmla="*/ 2354 w 45"/>
                  <a:gd name="T45" fmla="*/ 15288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5"/>
                  <a:gd name="T70" fmla="*/ 0 h 49"/>
                  <a:gd name="T71" fmla="*/ 45 w 45"/>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5" h="49">
                    <a:moveTo>
                      <a:pt x="45" y="41"/>
                    </a:moveTo>
                    <a:lnTo>
                      <a:pt x="37" y="37"/>
                    </a:lnTo>
                    <a:lnTo>
                      <a:pt x="30" y="31"/>
                    </a:lnTo>
                    <a:lnTo>
                      <a:pt x="23" y="25"/>
                    </a:lnTo>
                    <a:lnTo>
                      <a:pt x="17" y="19"/>
                    </a:lnTo>
                    <a:lnTo>
                      <a:pt x="13" y="13"/>
                    </a:lnTo>
                    <a:lnTo>
                      <a:pt x="10" y="8"/>
                    </a:lnTo>
                    <a:lnTo>
                      <a:pt x="10" y="7"/>
                    </a:lnTo>
                    <a:lnTo>
                      <a:pt x="10" y="6"/>
                    </a:lnTo>
                    <a:lnTo>
                      <a:pt x="10" y="7"/>
                    </a:lnTo>
                    <a:lnTo>
                      <a:pt x="9" y="7"/>
                    </a:lnTo>
                    <a:lnTo>
                      <a:pt x="5" y="0"/>
                    </a:lnTo>
                    <a:lnTo>
                      <a:pt x="1" y="3"/>
                    </a:lnTo>
                    <a:lnTo>
                      <a:pt x="0" y="6"/>
                    </a:lnTo>
                    <a:lnTo>
                      <a:pt x="1" y="9"/>
                    </a:lnTo>
                    <a:lnTo>
                      <a:pt x="2" y="13"/>
                    </a:lnTo>
                    <a:lnTo>
                      <a:pt x="6" y="18"/>
                    </a:lnTo>
                    <a:lnTo>
                      <a:pt x="11" y="25"/>
                    </a:lnTo>
                    <a:lnTo>
                      <a:pt x="17" y="31"/>
                    </a:lnTo>
                    <a:lnTo>
                      <a:pt x="25" y="38"/>
                    </a:lnTo>
                    <a:lnTo>
                      <a:pt x="32" y="45"/>
                    </a:lnTo>
                    <a:lnTo>
                      <a:pt x="41" y="49"/>
                    </a:lnTo>
                    <a:lnTo>
                      <a:pt x="45"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74" name="Freeform 546"/>
              <p:cNvSpPr>
                <a:spLocks noChangeArrowheads="1"/>
              </p:cNvSpPr>
              <p:nvPr/>
            </p:nvSpPr>
            <p:spPr bwMode="auto">
              <a:xfrm>
                <a:off x="3639" y="4120"/>
                <a:ext cx="49" cy="14"/>
              </a:xfrm>
              <a:custGeom>
                <a:avLst/>
                <a:gdLst>
                  <a:gd name="T0" fmla="*/ 1651 w 52"/>
                  <a:gd name="T1" fmla="*/ 2383 h 18"/>
                  <a:gd name="T2" fmla="*/ 1561 w 52"/>
                  <a:gd name="T3" fmla="*/ 2146 h 18"/>
                  <a:gd name="T4" fmla="*/ 1429 w 52"/>
                  <a:gd name="T5" fmla="*/ 2146 h 18"/>
                  <a:gd name="T6" fmla="*/ 1209 w 52"/>
                  <a:gd name="T7" fmla="*/ 2146 h 18"/>
                  <a:gd name="T8" fmla="*/ 978 w 52"/>
                  <a:gd name="T9" fmla="*/ 1931 h 18"/>
                  <a:gd name="T10" fmla="*/ 817 w 52"/>
                  <a:gd name="T11" fmla="*/ 1931 h 18"/>
                  <a:gd name="T12" fmla="*/ 550 w 52"/>
                  <a:gd name="T13" fmla="*/ 1564 h 18"/>
                  <a:gd name="T14" fmla="*/ 352 w 52"/>
                  <a:gd name="T15" fmla="*/ 2 h 18"/>
                  <a:gd name="T16" fmla="*/ 4 w 52"/>
                  <a:gd name="T17" fmla="*/ 0 h 18"/>
                  <a:gd name="T18" fmla="*/ 0 w 52"/>
                  <a:gd name="T19" fmla="*/ 2146 h 18"/>
                  <a:gd name="T20" fmla="*/ 7 w 52"/>
                  <a:gd name="T21" fmla="*/ 2943 h 18"/>
                  <a:gd name="T22" fmla="*/ 466 w 52"/>
                  <a:gd name="T23" fmla="*/ 4207 h 18"/>
                  <a:gd name="T24" fmla="*/ 730 w 52"/>
                  <a:gd name="T25" fmla="*/ 4485 h 18"/>
                  <a:gd name="T26" fmla="*/ 965 w 52"/>
                  <a:gd name="T27" fmla="*/ 4675 h 18"/>
                  <a:gd name="T28" fmla="*/ 1209 w 52"/>
                  <a:gd name="T29" fmla="*/ 4675 h 18"/>
                  <a:gd name="T30" fmla="*/ 1371 w 52"/>
                  <a:gd name="T31" fmla="*/ 4675 h 18"/>
                  <a:gd name="T32" fmla="*/ 1531 w 52"/>
                  <a:gd name="T33" fmla="*/ 4984 h 18"/>
                  <a:gd name="T34" fmla="*/ 1621 w 52"/>
                  <a:gd name="T35" fmla="*/ 4984 h 18"/>
                  <a:gd name="T36" fmla="*/ 1651 w 52"/>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2"/>
                  <a:gd name="T58" fmla="*/ 0 h 18"/>
                  <a:gd name="T59" fmla="*/ 52 w 52"/>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2" h="18">
                    <a:moveTo>
                      <a:pt x="52" y="9"/>
                    </a:moveTo>
                    <a:lnTo>
                      <a:pt x="49" y="8"/>
                    </a:lnTo>
                    <a:lnTo>
                      <a:pt x="44" y="8"/>
                    </a:lnTo>
                    <a:lnTo>
                      <a:pt x="38" y="8"/>
                    </a:lnTo>
                    <a:lnTo>
                      <a:pt x="31" y="7"/>
                    </a:lnTo>
                    <a:lnTo>
                      <a:pt x="25" y="7"/>
                    </a:lnTo>
                    <a:lnTo>
                      <a:pt x="18" y="5"/>
                    </a:lnTo>
                    <a:lnTo>
                      <a:pt x="10" y="4"/>
                    </a:lnTo>
                    <a:lnTo>
                      <a:pt x="4" y="0"/>
                    </a:lnTo>
                    <a:lnTo>
                      <a:pt x="0" y="8"/>
                    </a:lnTo>
                    <a:lnTo>
                      <a:pt x="7" y="11"/>
                    </a:lnTo>
                    <a:lnTo>
                      <a:pt x="15" y="15"/>
                    </a:lnTo>
                    <a:lnTo>
                      <a:pt x="23" y="16"/>
                    </a:lnTo>
                    <a:lnTo>
                      <a:pt x="30" y="17"/>
                    </a:lnTo>
                    <a:lnTo>
                      <a:pt x="38" y="17"/>
                    </a:lnTo>
                    <a:lnTo>
                      <a:pt x="43" y="17"/>
                    </a:lnTo>
                    <a:lnTo>
                      <a:pt x="48" y="18"/>
                    </a:lnTo>
                    <a:lnTo>
                      <a:pt x="51" y="18"/>
                    </a:lnTo>
                    <a:lnTo>
                      <a:pt x="52"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75" name="Freeform 547"/>
              <p:cNvSpPr>
                <a:spLocks noChangeArrowheads="1"/>
              </p:cNvSpPr>
              <p:nvPr/>
            </p:nvSpPr>
            <p:spPr bwMode="auto">
              <a:xfrm>
                <a:off x="3252" y="4075"/>
                <a:ext cx="92" cy="52"/>
              </a:xfrm>
              <a:custGeom>
                <a:avLst/>
                <a:gdLst>
                  <a:gd name="T0" fmla="*/ 2005 w 94"/>
                  <a:gd name="T1" fmla="*/ 2189 h 57"/>
                  <a:gd name="T2" fmla="*/ 2116 w 94"/>
                  <a:gd name="T3" fmla="*/ 2189 h 57"/>
                  <a:gd name="T4" fmla="*/ 2151 w 94"/>
                  <a:gd name="T5" fmla="*/ 2099 h 57"/>
                  <a:gd name="T6" fmla="*/ 2151 w 94"/>
                  <a:gd name="T7" fmla="*/ 1981 h 57"/>
                  <a:gd name="T8" fmla="*/ 2116 w 94"/>
                  <a:gd name="T9" fmla="*/ 1727 h 57"/>
                  <a:gd name="T10" fmla="*/ 2040 w 94"/>
                  <a:gd name="T11" fmla="*/ 1593 h 57"/>
                  <a:gd name="T12" fmla="*/ 1984 w 94"/>
                  <a:gd name="T13" fmla="*/ 1318 h 57"/>
                  <a:gd name="T14" fmla="*/ 1813 w 94"/>
                  <a:gd name="T15" fmla="*/ 1076 h 57"/>
                  <a:gd name="T16" fmla="*/ 1695 w 94"/>
                  <a:gd name="T17" fmla="*/ 867 h 57"/>
                  <a:gd name="T18" fmla="*/ 1541 w 94"/>
                  <a:gd name="T19" fmla="*/ 574 h 57"/>
                  <a:gd name="T20" fmla="*/ 1317 w 94"/>
                  <a:gd name="T21" fmla="*/ 387 h 57"/>
                  <a:gd name="T22" fmla="*/ 1136 w 94"/>
                  <a:gd name="T23" fmla="*/ 16 h 57"/>
                  <a:gd name="T24" fmla="*/ 912 w 94"/>
                  <a:gd name="T25" fmla="*/ 3 h 57"/>
                  <a:gd name="T26" fmla="*/ 702 w 94"/>
                  <a:gd name="T27" fmla="*/ 0 h 57"/>
                  <a:gd name="T28" fmla="*/ 447 w 94"/>
                  <a:gd name="T29" fmla="*/ 0 h 57"/>
                  <a:gd name="T30" fmla="*/ 268 w 94"/>
                  <a:gd name="T31" fmla="*/ 3 h 57"/>
                  <a:gd name="T32" fmla="*/ 2 w 94"/>
                  <a:gd name="T33" fmla="*/ 17 h 57"/>
                  <a:gd name="T34" fmla="*/ 0 w 94"/>
                  <a:gd name="T35" fmla="*/ 336 h 57"/>
                  <a:gd name="T36" fmla="*/ 0 w 94"/>
                  <a:gd name="T37" fmla="*/ 359 h 57"/>
                  <a:gd name="T38" fmla="*/ 0 w 94"/>
                  <a:gd name="T39" fmla="*/ 411 h 57"/>
                  <a:gd name="T40" fmla="*/ 2 w 94"/>
                  <a:gd name="T41" fmla="*/ 470 h 57"/>
                  <a:gd name="T42" fmla="*/ 5 w 94"/>
                  <a:gd name="T43" fmla="*/ 709 h 57"/>
                  <a:gd name="T44" fmla="*/ 9 w 94"/>
                  <a:gd name="T45" fmla="*/ 928 h 57"/>
                  <a:gd name="T46" fmla="*/ 329 w 94"/>
                  <a:gd name="T47" fmla="*/ 1153 h 57"/>
                  <a:gd name="T48" fmla="*/ 496 w 94"/>
                  <a:gd name="T49" fmla="*/ 1487 h 57"/>
                  <a:gd name="T50" fmla="*/ 702 w 94"/>
                  <a:gd name="T51" fmla="*/ 1617 h 57"/>
                  <a:gd name="T52" fmla="*/ 865 w 94"/>
                  <a:gd name="T53" fmla="*/ 1848 h 57"/>
                  <a:gd name="T54" fmla="*/ 1023 w 94"/>
                  <a:gd name="T55" fmla="*/ 1981 h 57"/>
                  <a:gd name="T56" fmla="*/ 1195 w 94"/>
                  <a:gd name="T57" fmla="*/ 2083 h 57"/>
                  <a:gd name="T58" fmla="*/ 1390 w 94"/>
                  <a:gd name="T59" fmla="*/ 2099 h 57"/>
                  <a:gd name="T60" fmla="*/ 1547 w 94"/>
                  <a:gd name="T61" fmla="*/ 2120 h 57"/>
                  <a:gd name="T62" fmla="*/ 1695 w 94"/>
                  <a:gd name="T63" fmla="*/ 2120 h 57"/>
                  <a:gd name="T64" fmla="*/ 1813 w 94"/>
                  <a:gd name="T65" fmla="*/ 2120 h 57"/>
                  <a:gd name="T66" fmla="*/ 1984 w 94"/>
                  <a:gd name="T67" fmla="*/ 2120 h 57"/>
                  <a:gd name="T68" fmla="*/ 2005 w 94"/>
                  <a:gd name="T69" fmla="*/ 2189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8" y="57"/>
                    </a:moveTo>
                    <a:lnTo>
                      <a:pt x="93" y="57"/>
                    </a:lnTo>
                    <a:lnTo>
                      <a:pt x="94" y="55"/>
                    </a:lnTo>
                    <a:lnTo>
                      <a:pt x="94" y="52"/>
                    </a:lnTo>
                    <a:lnTo>
                      <a:pt x="93" y="46"/>
                    </a:lnTo>
                    <a:lnTo>
                      <a:pt x="89" y="41"/>
                    </a:lnTo>
                    <a:lnTo>
                      <a:pt x="85" y="35"/>
                    </a:lnTo>
                    <a:lnTo>
                      <a:pt x="80" y="29"/>
                    </a:lnTo>
                    <a:lnTo>
                      <a:pt x="73" y="22"/>
                    </a:lnTo>
                    <a:lnTo>
                      <a:pt x="66" y="16"/>
                    </a:lnTo>
                    <a:lnTo>
                      <a:pt x="58" y="10"/>
                    </a:lnTo>
                    <a:lnTo>
                      <a:pt x="49" y="6"/>
                    </a:lnTo>
                    <a:lnTo>
                      <a:pt x="40" y="3"/>
                    </a:lnTo>
                    <a:lnTo>
                      <a:pt x="30" y="0"/>
                    </a:lnTo>
                    <a:lnTo>
                      <a:pt x="21" y="0"/>
                    </a:lnTo>
                    <a:lnTo>
                      <a:pt x="11" y="3"/>
                    </a:lnTo>
                    <a:lnTo>
                      <a:pt x="2" y="7"/>
                    </a:lnTo>
                    <a:lnTo>
                      <a:pt x="0" y="8"/>
                    </a:lnTo>
                    <a:lnTo>
                      <a:pt x="0" y="9"/>
                    </a:lnTo>
                    <a:lnTo>
                      <a:pt x="0" y="11"/>
                    </a:lnTo>
                    <a:lnTo>
                      <a:pt x="2" y="13"/>
                    </a:lnTo>
                    <a:lnTo>
                      <a:pt x="5" y="19"/>
                    </a:lnTo>
                    <a:lnTo>
                      <a:pt x="9" y="24"/>
                    </a:lnTo>
                    <a:lnTo>
                      <a:pt x="15" y="31"/>
                    </a:lnTo>
                    <a:lnTo>
                      <a:pt x="23" y="38"/>
                    </a:lnTo>
                    <a:lnTo>
                      <a:pt x="30" y="43"/>
                    </a:lnTo>
                    <a:lnTo>
                      <a:pt x="38" y="49"/>
                    </a:lnTo>
                    <a:lnTo>
                      <a:pt x="45" y="52"/>
                    </a:lnTo>
                    <a:lnTo>
                      <a:pt x="52" y="54"/>
                    </a:lnTo>
                    <a:lnTo>
                      <a:pt x="60" y="55"/>
                    </a:lnTo>
                    <a:lnTo>
                      <a:pt x="67" y="56"/>
                    </a:lnTo>
                    <a:lnTo>
                      <a:pt x="73" y="56"/>
                    </a:lnTo>
                    <a:lnTo>
                      <a:pt x="80" y="56"/>
                    </a:lnTo>
                    <a:lnTo>
                      <a:pt x="85" y="56"/>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76" name="Freeform 548"/>
              <p:cNvSpPr>
                <a:spLocks noChangeArrowheads="1"/>
              </p:cNvSpPr>
              <p:nvPr/>
            </p:nvSpPr>
            <p:spPr bwMode="auto">
              <a:xfrm>
                <a:off x="3251" y="4071"/>
                <a:ext cx="99" cy="56"/>
              </a:xfrm>
              <a:custGeom>
                <a:avLst/>
                <a:gdLst>
                  <a:gd name="T0" fmla="*/ 5 w 99"/>
                  <a:gd name="T1" fmla="*/ 262 h 66"/>
                  <a:gd name="T2" fmla="*/ 715 w 99"/>
                  <a:gd name="T3" fmla="*/ 211 h 66"/>
                  <a:gd name="T4" fmla="*/ 1288 w 99"/>
                  <a:gd name="T5" fmla="*/ 183 h 66"/>
                  <a:gd name="T6" fmla="*/ 1727 w 99"/>
                  <a:gd name="T7" fmla="*/ 183 h 66"/>
                  <a:gd name="T8" fmla="*/ 2254 w 99"/>
                  <a:gd name="T9" fmla="*/ 211 h 66"/>
                  <a:gd name="T10" fmla="*/ 2692 w 99"/>
                  <a:gd name="T11" fmla="*/ 262 h 66"/>
                  <a:gd name="T12" fmla="*/ 3160 w 99"/>
                  <a:gd name="T13" fmla="*/ 381 h 66"/>
                  <a:gd name="T14" fmla="*/ 3612 w 99"/>
                  <a:gd name="T15" fmla="*/ 473 h 66"/>
                  <a:gd name="T16" fmla="*/ 3999 w 99"/>
                  <a:gd name="T17" fmla="*/ 591 h 66"/>
                  <a:gd name="T18" fmla="*/ 4426 w 99"/>
                  <a:gd name="T19" fmla="*/ 727 h 66"/>
                  <a:gd name="T20" fmla="*/ 4694 w 99"/>
                  <a:gd name="T21" fmla="*/ 841 h 66"/>
                  <a:gd name="T22" fmla="*/ 4847 w 99"/>
                  <a:gd name="T23" fmla="*/ 939 h 66"/>
                  <a:gd name="T24" fmla="*/ 5056 w 99"/>
                  <a:gd name="T25" fmla="*/ 1056 h 66"/>
                  <a:gd name="T26" fmla="*/ 5059 w 99"/>
                  <a:gd name="T27" fmla="*/ 1124 h 66"/>
                  <a:gd name="T28" fmla="*/ 5059 w 99"/>
                  <a:gd name="T29" fmla="*/ 1138 h 66"/>
                  <a:gd name="T30" fmla="*/ 5141 w 99"/>
                  <a:gd name="T31" fmla="*/ 1138 h 66"/>
                  <a:gd name="T32" fmla="*/ 5059 w 99"/>
                  <a:gd name="T33" fmla="*/ 1138 h 66"/>
                  <a:gd name="T34" fmla="*/ 5056 w 99"/>
                  <a:gd name="T35" fmla="*/ 1316 h 66"/>
                  <a:gd name="T36" fmla="*/ 5366 w 99"/>
                  <a:gd name="T37" fmla="*/ 1304 h 66"/>
                  <a:gd name="T38" fmla="*/ 5601 w 99"/>
                  <a:gd name="T39" fmla="*/ 1212 h 66"/>
                  <a:gd name="T40" fmla="*/ 5601 w 99"/>
                  <a:gd name="T41" fmla="*/ 1086 h 66"/>
                  <a:gd name="T42" fmla="*/ 5515 w 99"/>
                  <a:gd name="T43" fmla="*/ 983 h 66"/>
                  <a:gd name="T44" fmla="*/ 5363 w 99"/>
                  <a:gd name="T45" fmla="*/ 848 h 66"/>
                  <a:gd name="T46" fmla="*/ 5056 w 99"/>
                  <a:gd name="T47" fmla="*/ 727 h 66"/>
                  <a:gd name="T48" fmla="*/ 4767 w 99"/>
                  <a:gd name="T49" fmla="*/ 591 h 66"/>
                  <a:gd name="T50" fmla="*/ 4358 w 99"/>
                  <a:gd name="T51" fmla="*/ 469 h 66"/>
                  <a:gd name="T52" fmla="*/ 3874 w 99"/>
                  <a:gd name="T53" fmla="*/ 305 h 66"/>
                  <a:gd name="T54" fmla="*/ 3443 w 99"/>
                  <a:gd name="T55" fmla="*/ 211 h 66"/>
                  <a:gd name="T56" fmla="*/ 2932 w 99"/>
                  <a:gd name="T57" fmla="*/ 3 h 66"/>
                  <a:gd name="T58" fmla="*/ 2391 w 99"/>
                  <a:gd name="T59" fmla="*/ 2 h 66"/>
                  <a:gd name="T60" fmla="*/ 1781 w 99"/>
                  <a:gd name="T61" fmla="*/ 0 h 66"/>
                  <a:gd name="T62" fmla="*/ 1215 w 99"/>
                  <a:gd name="T63" fmla="*/ 0 h 66"/>
                  <a:gd name="T64" fmla="*/ 637 w 99"/>
                  <a:gd name="T65" fmla="*/ 2 h 66"/>
                  <a:gd name="T66" fmla="*/ 0 w 99"/>
                  <a:gd name="T67" fmla="*/ 157 h 66"/>
                  <a:gd name="T68" fmla="*/ 5 w 99"/>
                  <a:gd name="T69" fmla="*/ 262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5" y="14"/>
                    </a:moveTo>
                    <a:lnTo>
                      <a:pt x="13" y="11"/>
                    </a:lnTo>
                    <a:lnTo>
                      <a:pt x="23" y="9"/>
                    </a:lnTo>
                    <a:lnTo>
                      <a:pt x="31" y="9"/>
                    </a:lnTo>
                    <a:lnTo>
                      <a:pt x="40" y="11"/>
                    </a:lnTo>
                    <a:lnTo>
                      <a:pt x="48" y="14"/>
                    </a:lnTo>
                    <a:lnTo>
                      <a:pt x="56" y="19"/>
                    </a:lnTo>
                    <a:lnTo>
                      <a:pt x="64" y="24"/>
                    </a:lnTo>
                    <a:lnTo>
                      <a:pt x="71" y="30"/>
                    </a:lnTo>
                    <a:lnTo>
                      <a:pt x="78" y="36"/>
                    </a:lnTo>
                    <a:lnTo>
                      <a:pt x="83" y="42"/>
                    </a:lnTo>
                    <a:lnTo>
                      <a:pt x="86" y="47"/>
                    </a:lnTo>
                    <a:lnTo>
                      <a:pt x="89" y="53"/>
                    </a:lnTo>
                    <a:lnTo>
                      <a:pt x="90" y="56"/>
                    </a:lnTo>
                    <a:lnTo>
                      <a:pt x="90" y="57"/>
                    </a:lnTo>
                    <a:lnTo>
                      <a:pt x="91" y="57"/>
                    </a:lnTo>
                    <a:lnTo>
                      <a:pt x="90" y="57"/>
                    </a:lnTo>
                    <a:lnTo>
                      <a:pt x="89" y="66"/>
                    </a:lnTo>
                    <a:lnTo>
                      <a:pt x="95" y="65"/>
                    </a:lnTo>
                    <a:lnTo>
                      <a:pt x="99" y="60"/>
                    </a:lnTo>
                    <a:lnTo>
                      <a:pt x="99" y="55"/>
                    </a:lnTo>
                    <a:lnTo>
                      <a:pt x="98" y="49"/>
                    </a:lnTo>
                    <a:lnTo>
                      <a:pt x="94" y="43"/>
                    </a:lnTo>
                    <a:lnTo>
                      <a:pt x="89" y="36"/>
                    </a:lnTo>
                    <a:lnTo>
                      <a:pt x="84" y="30"/>
                    </a:lnTo>
                    <a:lnTo>
                      <a:pt x="77" y="23"/>
                    </a:lnTo>
                    <a:lnTo>
                      <a:pt x="69" y="16"/>
                    </a:lnTo>
                    <a:lnTo>
                      <a:pt x="61" y="11"/>
                    </a:lnTo>
                    <a:lnTo>
                      <a:pt x="52" y="5"/>
                    </a:lnTo>
                    <a:lnTo>
                      <a:pt x="42" y="2"/>
                    </a:lnTo>
                    <a:lnTo>
                      <a:pt x="32" y="0"/>
                    </a:lnTo>
                    <a:lnTo>
                      <a:pt x="22" y="0"/>
                    </a:lnTo>
                    <a:lnTo>
                      <a:pt x="11" y="2"/>
                    </a:lnTo>
                    <a:lnTo>
                      <a:pt x="0" y="7"/>
                    </a:lnTo>
                    <a:lnTo>
                      <a:pt x="5"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77" name="Freeform 549"/>
              <p:cNvSpPr>
                <a:spLocks noChangeArrowheads="1"/>
              </p:cNvSpPr>
              <p:nvPr/>
            </p:nvSpPr>
            <p:spPr bwMode="auto">
              <a:xfrm>
                <a:off x="3248" y="4078"/>
                <a:ext cx="41" cy="49"/>
              </a:xfrm>
              <a:custGeom>
                <a:avLst/>
                <a:gdLst>
                  <a:gd name="T0" fmla="*/ 2562 w 44"/>
                  <a:gd name="T1" fmla="*/ 15288 h 49"/>
                  <a:gd name="T2" fmla="*/ 2102 w 44"/>
                  <a:gd name="T3" fmla="*/ 13800 h 49"/>
                  <a:gd name="T4" fmla="*/ 1666 w 44"/>
                  <a:gd name="T5" fmla="*/ 11809 h 49"/>
                  <a:gd name="T6" fmla="*/ 1323 w 44"/>
                  <a:gd name="T7" fmla="*/ 9318 h 49"/>
                  <a:gd name="T8" fmla="*/ 891 w 44"/>
                  <a:gd name="T9" fmla="*/ 7359 h 49"/>
                  <a:gd name="T10" fmla="*/ 685 w 44"/>
                  <a:gd name="T11" fmla="*/ 4627 h 49"/>
                  <a:gd name="T12" fmla="*/ 601 w 44"/>
                  <a:gd name="T13" fmla="*/ 3106 h 49"/>
                  <a:gd name="T14" fmla="*/ 562 w 44"/>
                  <a:gd name="T15" fmla="*/ 2888 h 49"/>
                  <a:gd name="T16" fmla="*/ 562 w 44"/>
                  <a:gd name="T17" fmla="*/ 98 h 49"/>
                  <a:gd name="T18" fmla="*/ 562 w 44"/>
                  <a:gd name="T19" fmla="*/ 2888 h 49"/>
                  <a:gd name="T20" fmla="*/ 526 w 44"/>
                  <a:gd name="T21" fmla="*/ 2888 h 49"/>
                  <a:gd name="T22" fmla="*/ 3 w 44"/>
                  <a:gd name="T23" fmla="*/ 0 h 49"/>
                  <a:gd name="T24" fmla="*/ 1 w 44"/>
                  <a:gd name="T25" fmla="*/ 3 h 49"/>
                  <a:gd name="T26" fmla="*/ 0 w 44"/>
                  <a:gd name="T27" fmla="*/ 98 h 49"/>
                  <a:gd name="T28" fmla="*/ 0 w 44"/>
                  <a:gd name="T29" fmla="*/ 3370 h 49"/>
                  <a:gd name="T30" fmla="*/ 1 w 44"/>
                  <a:gd name="T31" fmla="*/ 4627 h 49"/>
                  <a:gd name="T32" fmla="*/ 4 w 44"/>
                  <a:gd name="T33" fmla="*/ 6825 h 49"/>
                  <a:gd name="T34" fmla="*/ 601 w 44"/>
                  <a:gd name="T35" fmla="*/ 9318 h 49"/>
                  <a:gd name="T36" fmla="*/ 891 w 44"/>
                  <a:gd name="T37" fmla="*/ 11809 h 49"/>
                  <a:gd name="T38" fmla="*/ 1415 w 44"/>
                  <a:gd name="T39" fmla="*/ 14134 h 49"/>
                  <a:gd name="T40" fmla="*/ 1841 w 44"/>
                  <a:gd name="T41" fmla="*/ 16752 h 49"/>
                  <a:gd name="T42" fmla="*/ 2300 w 44"/>
                  <a:gd name="T43" fmla="*/ 18132 h 49"/>
                  <a:gd name="T44" fmla="*/ 2562 w 44"/>
                  <a:gd name="T45" fmla="*/ 15288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4"/>
                  <a:gd name="T70" fmla="*/ 0 h 49"/>
                  <a:gd name="T71" fmla="*/ 44 w 44"/>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4" h="49">
                    <a:moveTo>
                      <a:pt x="44" y="41"/>
                    </a:moveTo>
                    <a:lnTo>
                      <a:pt x="36" y="37"/>
                    </a:lnTo>
                    <a:lnTo>
                      <a:pt x="29" y="31"/>
                    </a:lnTo>
                    <a:lnTo>
                      <a:pt x="22" y="25"/>
                    </a:lnTo>
                    <a:lnTo>
                      <a:pt x="16" y="19"/>
                    </a:lnTo>
                    <a:lnTo>
                      <a:pt x="12" y="13"/>
                    </a:lnTo>
                    <a:lnTo>
                      <a:pt x="10" y="8"/>
                    </a:lnTo>
                    <a:lnTo>
                      <a:pt x="9" y="7"/>
                    </a:lnTo>
                    <a:lnTo>
                      <a:pt x="9" y="6"/>
                    </a:lnTo>
                    <a:lnTo>
                      <a:pt x="9" y="7"/>
                    </a:lnTo>
                    <a:lnTo>
                      <a:pt x="8" y="7"/>
                    </a:lnTo>
                    <a:lnTo>
                      <a:pt x="3" y="0"/>
                    </a:lnTo>
                    <a:lnTo>
                      <a:pt x="1" y="3"/>
                    </a:lnTo>
                    <a:lnTo>
                      <a:pt x="0" y="6"/>
                    </a:lnTo>
                    <a:lnTo>
                      <a:pt x="0" y="9"/>
                    </a:lnTo>
                    <a:lnTo>
                      <a:pt x="1" y="13"/>
                    </a:lnTo>
                    <a:lnTo>
                      <a:pt x="4" y="18"/>
                    </a:lnTo>
                    <a:lnTo>
                      <a:pt x="10" y="25"/>
                    </a:lnTo>
                    <a:lnTo>
                      <a:pt x="16" y="31"/>
                    </a:lnTo>
                    <a:lnTo>
                      <a:pt x="24" y="38"/>
                    </a:lnTo>
                    <a:lnTo>
                      <a:pt x="32" y="45"/>
                    </a:lnTo>
                    <a:lnTo>
                      <a:pt x="39" y="49"/>
                    </a:lnTo>
                    <a:lnTo>
                      <a:pt x="44"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78" name="Freeform 550"/>
              <p:cNvSpPr>
                <a:spLocks noChangeArrowheads="1"/>
              </p:cNvSpPr>
              <p:nvPr/>
            </p:nvSpPr>
            <p:spPr bwMode="auto">
              <a:xfrm>
                <a:off x="3289" y="4120"/>
                <a:ext cx="51" cy="14"/>
              </a:xfrm>
              <a:custGeom>
                <a:avLst/>
                <a:gdLst>
                  <a:gd name="T0" fmla="*/ 1502 w 54"/>
                  <a:gd name="T1" fmla="*/ 2383 h 18"/>
                  <a:gd name="T2" fmla="*/ 1421 w 54"/>
                  <a:gd name="T3" fmla="*/ 2146 h 18"/>
                  <a:gd name="T4" fmla="*/ 1277 w 54"/>
                  <a:gd name="T5" fmla="*/ 2146 h 18"/>
                  <a:gd name="T6" fmla="*/ 1119 w 54"/>
                  <a:gd name="T7" fmla="*/ 2146 h 18"/>
                  <a:gd name="T8" fmla="*/ 903 w 54"/>
                  <a:gd name="T9" fmla="*/ 1931 h 18"/>
                  <a:gd name="T10" fmla="*/ 726 w 54"/>
                  <a:gd name="T11" fmla="*/ 1931 h 18"/>
                  <a:gd name="T12" fmla="*/ 471 w 54"/>
                  <a:gd name="T13" fmla="*/ 1564 h 18"/>
                  <a:gd name="T14" fmla="*/ 341 w 54"/>
                  <a:gd name="T15" fmla="*/ 2 h 18"/>
                  <a:gd name="T16" fmla="*/ 5 w 54"/>
                  <a:gd name="T17" fmla="*/ 0 h 18"/>
                  <a:gd name="T18" fmla="*/ 0 w 54"/>
                  <a:gd name="T19" fmla="*/ 2146 h 18"/>
                  <a:gd name="T20" fmla="*/ 297 w 54"/>
                  <a:gd name="T21" fmla="*/ 2943 h 18"/>
                  <a:gd name="T22" fmla="*/ 423 w 54"/>
                  <a:gd name="T23" fmla="*/ 4207 h 18"/>
                  <a:gd name="T24" fmla="*/ 689 w 54"/>
                  <a:gd name="T25" fmla="*/ 4485 h 18"/>
                  <a:gd name="T26" fmla="*/ 903 w 54"/>
                  <a:gd name="T27" fmla="*/ 4675 h 18"/>
                  <a:gd name="T28" fmla="*/ 1062 w 54"/>
                  <a:gd name="T29" fmla="*/ 4675 h 18"/>
                  <a:gd name="T30" fmla="*/ 1277 w 54"/>
                  <a:gd name="T31" fmla="*/ 4675 h 18"/>
                  <a:gd name="T32" fmla="*/ 1389 w 54"/>
                  <a:gd name="T33" fmla="*/ 4984 h 18"/>
                  <a:gd name="T34" fmla="*/ 1501 w 54"/>
                  <a:gd name="T35" fmla="*/ 4984 h 18"/>
                  <a:gd name="T36" fmla="*/ 1502 w 54"/>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4" y="9"/>
                    </a:moveTo>
                    <a:lnTo>
                      <a:pt x="50" y="8"/>
                    </a:lnTo>
                    <a:lnTo>
                      <a:pt x="45" y="8"/>
                    </a:lnTo>
                    <a:lnTo>
                      <a:pt x="40" y="8"/>
                    </a:lnTo>
                    <a:lnTo>
                      <a:pt x="32" y="7"/>
                    </a:lnTo>
                    <a:lnTo>
                      <a:pt x="26" y="7"/>
                    </a:lnTo>
                    <a:lnTo>
                      <a:pt x="18" y="5"/>
                    </a:lnTo>
                    <a:lnTo>
                      <a:pt x="12" y="4"/>
                    </a:lnTo>
                    <a:lnTo>
                      <a:pt x="5" y="0"/>
                    </a:lnTo>
                    <a:lnTo>
                      <a:pt x="0" y="8"/>
                    </a:lnTo>
                    <a:lnTo>
                      <a:pt x="9" y="11"/>
                    </a:lnTo>
                    <a:lnTo>
                      <a:pt x="16" y="15"/>
                    </a:lnTo>
                    <a:lnTo>
                      <a:pt x="25" y="16"/>
                    </a:lnTo>
                    <a:lnTo>
                      <a:pt x="32" y="17"/>
                    </a:lnTo>
                    <a:lnTo>
                      <a:pt x="38" y="17"/>
                    </a:lnTo>
                    <a:lnTo>
                      <a:pt x="45" y="17"/>
                    </a:lnTo>
                    <a:lnTo>
                      <a:pt x="49" y="18"/>
                    </a:lnTo>
                    <a:lnTo>
                      <a:pt x="53" y="18"/>
                    </a:lnTo>
                    <a:lnTo>
                      <a:pt x="54"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79" name="Freeform 551"/>
              <p:cNvSpPr>
                <a:spLocks noChangeArrowheads="1"/>
              </p:cNvSpPr>
              <p:nvPr/>
            </p:nvSpPr>
            <p:spPr bwMode="auto">
              <a:xfrm>
                <a:off x="3181" y="4075"/>
                <a:ext cx="92" cy="52"/>
              </a:xfrm>
              <a:custGeom>
                <a:avLst/>
                <a:gdLst>
                  <a:gd name="T0" fmla="*/ 3003 w 93"/>
                  <a:gd name="T1" fmla="*/ 2189 h 57"/>
                  <a:gd name="T2" fmla="*/ 3082 w 93"/>
                  <a:gd name="T3" fmla="*/ 2189 h 57"/>
                  <a:gd name="T4" fmla="*/ 3164 w 93"/>
                  <a:gd name="T5" fmla="*/ 2099 h 57"/>
                  <a:gd name="T6" fmla="*/ 3164 w 93"/>
                  <a:gd name="T7" fmla="*/ 1981 h 57"/>
                  <a:gd name="T8" fmla="*/ 3082 w 93"/>
                  <a:gd name="T9" fmla="*/ 1727 h 57"/>
                  <a:gd name="T10" fmla="*/ 3036 w 93"/>
                  <a:gd name="T11" fmla="*/ 1593 h 57"/>
                  <a:gd name="T12" fmla="*/ 2881 w 93"/>
                  <a:gd name="T13" fmla="*/ 1318 h 57"/>
                  <a:gd name="T14" fmla="*/ 2633 w 93"/>
                  <a:gd name="T15" fmla="*/ 1076 h 57"/>
                  <a:gd name="T16" fmla="*/ 2463 w 93"/>
                  <a:gd name="T17" fmla="*/ 867 h 57"/>
                  <a:gd name="T18" fmla="*/ 2217 w 93"/>
                  <a:gd name="T19" fmla="*/ 574 h 57"/>
                  <a:gd name="T20" fmla="*/ 1905 w 93"/>
                  <a:gd name="T21" fmla="*/ 387 h 57"/>
                  <a:gd name="T22" fmla="*/ 1629 w 93"/>
                  <a:gd name="T23" fmla="*/ 16 h 57"/>
                  <a:gd name="T24" fmla="*/ 1313 w 93"/>
                  <a:gd name="T25" fmla="*/ 3 h 57"/>
                  <a:gd name="T26" fmla="*/ 1019 w 93"/>
                  <a:gd name="T27" fmla="*/ 0 h 57"/>
                  <a:gd name="T28" fmla="*/ 635 w 93"/>
                  <a:gd name="T29" fmla="*/ 0 h 57"/>
                  <a:gd name="T30" fmla="*/ 377 w 93"/>
                  <a:gd name="T31" fmla="*/ 3 h 57"/>
                  <a:gd name="T32" fmla="*/ 1 w 93"/>
                  <a:gd name="T33" fmla="*/ 17 h 57"/>
                  <a:gd name="T34" fmla="*/ 0 w 93"/>
                  <a:gd name="T35" fmla="*/ 336 h 57"/>
                  <a:gd name="T36" fmla="*/ 0 w 93"/>
                  <a:gd name="T37" fmla="*/ 359 h 57"/>
                  <a:gd name="T38" fmla="*/ 0 w 93"/>
                  <a:gd name="T39" fmla="*/ 411 h 57"/>
                  <a:gd name="T40" fmla="*/ 1 w 93"/>
                  <a:gd name="T41" fmla="*/ 470 h 57"/>
                  <a:gd name="T42" fmla="*/ 4 w 93"/>
                  <a:gd name="T43" fmla="*/ 709 h 57"/>
                  <a:gd name="T44" fmla="*/ 8 w 93"/>
                  <a:gd name="T45" fmla="*/ 928 h 57"/>
                  <a:gd name="T46" fmla="*/ 490 w 93"/>
                  <a:gd name="T47" fmla="*/ 1153 h 57"/>
                  <a:gd name="T48" fmla="*/ 704 w 93"/>
                  <a:gd name="T49" fmla="*/ 1487 h 57"/>
                  <a:gd name="T50" fmla="*/ 1011 w 93"/>
                  <a:gd name="T51" fmla="*/ 1617 h 57"/>
                  <a:gd name="T52" fmla="*/ 1246 w 93"/>
                  <a:gd name="T53" fmla="*/ 1848 h 57"/>
                  <a:gd name="T54" fmla="*/ 1468 w 93"/>
                  <a:gd name="T55" fmla="*/ 1981 h 57"/>
                  <a:gd name="T56" fmla="*/ 1734 w 93"/>
                  <a:gd name="T57" fmla="*/ 2083 h 57"/>
                  <a:gd name="T58" fmla="*/ 1997 w 93"/>
                  <a:gd name="T59" fmla="*/ 2099 h 57"/>
                  <a:gd name="T60" fmla="*/ 2230 w 93"/>
                  <a:gd name="T61" fmla="*/ 2120 h 57"/>
                  <a:gd name="T62" fmla="*/ 2476 w 93"/>
                  <a:gd name="T63" fmla="*/ 2120 h 57"/>
                  <a:gd name="T64" fmla="*/ 2633 w 93"/>
                  <a:gd name="T65" fmla="*/ 2120 h 57"/>
                  <a:gd name="T66" fmla="*/ 2881 w 93"/>
                  <a:gd name="T67" fmla="*/ 2120 h 57"/>
                  <a:gd name="T68" fmla="*/ 3003 w 93"/>
                  <a:gd name="T69" fmla="*/ 2189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57"/>
                    </a:moveTo>
                    <a:lnTo>
                      <a:pt x="92" y="57"/>
                    </a:lnTo>
                    <a:lnTo>
                      <a:pt x="93" y="55"/>
                    </a:lnTo>
                    <a:lnTo>
                      <a:pt x="93" y="52"/>
                    </a:lnTo>
                    <a:lnTo>
                      <a:pt x="92" y="46"/>
                    </a:lnTo>
                    <a:lnTo>
                      <a:pt x="89" y="41"/>
                    </a:lnTo>
                    <a:lnTo>
                      <a:pt x="84" y="35"/>
                    </a:lnTo>
                    <a:lnTo>
                      <a:pt x="79" y="29"/>
                    </a:lnTo>
                    <a:lnTo>
                      <a:pt x="73" y="22"/>
                    </a:lnTo>
                    <a:lnTo>
                      <a:pt x="65" y="16"/>
                    </a:lnTo>
                    <a:lnTo>
                      <a:pt x="57" y="10"/>
                    </a:lnTo>
                    <a:lnTo>
                      <a:pt x="48" y="6"/>
                    </a:lnTo>
                    <a:lnTo>
                      <a:pt x="39" y="3"/>
                    </a:lnTo>
                    <a:lnTo>
                      <a:pt x="30" y="0"/>
                    </a:lnTo>
                    <a:lnTo>
                      <a:pt x="20" y="0"/>
                    </a:lnTo>
                    <a:lnTo>
                      <a:pt x="10" y="3"/>
                    </a:lnTo>
                    <a:lnTo>
                      <a:pt x="1" y="7"/>
                    </a:lnTo>
                    <a:lnTo>
                      <a:pt x="0" y="8"/>
                    </a:lnTo>
                    <a:lnTo>
                      <a:pt x="0" y="9"/>
                    </a:lnTo>
                    <a:lnTo>
                      <a:pt x="0" y="11"/>
                    </a:lnTo>
                    <a:lnTo>
                      <a:pt x="1" y="13"/>
                    </a:lnTo>
                    <a:lnTo>
                      <a:pt x="4" y="19"/>
                    </a:lnTo>
                    <a:lnTo>
                      <a:pt x="8" y="24"/>
                    </a:lnTo>
                    <a:lnTo>
                      <a:pt x="15" y="31"/>
                    </a:lnTo>
                    <a:lnTo>
                      <a:pt x="22" y="38"/>
                    </a:lnTo>
                    <a:lnTo>
                      <a:pt x="29" y="43"/>
                    </a:lnTo>
                    <a:lnTo>
                      <a:pt x="37" y="49"/>
                    </a:lnTo>
                    <a:lnTo>
                      <a:pt x="44" y="52"/>
                    </a:lnTo>
                    <a:lnTo>
                      <a:pt x="52" y="54"/>
                    </a:lnTo>
                    <a:lnTo>
                      <a:pt x="59" y="55"/>
                    </a:lnTo>
                    <a:lnTo>
                      <a:pt x="66" y="56"/>
                    </a:lnTo>
                    <a:lnTo>
                      <a:pt x="74" y="56"/>
                    </a:lnTo>
                    <a:lnTo>
                      <a:pt x="79" y="56"/>
                    </a:lnTo>
                    <a:lnTo>
                      <a:pt x="84" y="56"/>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80" name="Freeform 552"/>
              <p:cNvSpPr>
                <a:spLocks noChangeArrowheads="1"/>
              </p:cNvSpPr>
              <p:nvPr/>
            </p:nvSpPr>
            <p:spPr bwMode="auto">
              <a:xfrm>
                <a:off x="3180" y="4071"/>
                <a:ext cx="98" cy="56"/>
              </a:xfrm>
              <a:custGeom>
                <a:avLst/>
                <a:gdLst>
                  <a:gd name="T0" fmla="*/ 4 w 98"/>
                  <a:gd name="T1" fmla="*/ 262 h 66"/>
                  <a:gd name="T2" fmla="*/ 742 w 98"/>
                  <a:gd name="T3" fmla="*/ 211 h 66"/>
                  <a:gd name="T4" fmla="*/ 1269 w 98"/>
                  <a:gd name="T5" fmla="*/ 183 h 66"/>
                  <a:gd name="T6" fmla="*/ 1761 w 98"/>
                  <a:gd name="T7" fmla="*/ 183 h 66"/>
                  <a:gd name="T8" fmla="*/ 2298 w 98"/>
                  <a:gd name="T9" fmla="*/ 211 h 66"/>
                  <a:gd name="T10" fmla="*/ 2748 w 98"/>
                  <a:gd name="T11" fmla="*/ 262 h 66"/>
                  <a:gd name="T12" fmla="*/ 3285 w 98"/>
                  <a:gd name="T13" fmla="*/ 381 h 66"/>
                  <a:gd name="T14" fmla="*/ 3699 w 98"/>
                  <a:gd name="T15" fmla="*/ 473 h 66"/>
                  <a:gd name="T16" fmla="*/ 4167 w 98"/>
                  <a:gd name="T17" fmla="*/ 591 h 66"/>
                  <a:gd name="T18" fmla="*/ 4573 w 98"/>
                  <a:gd name="T19" fmla="*/ 727 h 66"/>
                  <a:gd name="T20" fmla="*/ 4853 w 98"/>
                  <a:gd name="T21" fmla="*/ 841 h 66"/>
                  <a:gd name="T22" fmla="*/ 5138 w 98"/>
                  <a:gd name="T23" fmla="*/ 939 h 66"/>
                  <a:gd name="T24" fmla="*/ 5183 w 98"/>
                  <a:gd name="T25" fmla="*/ 1056 h 66"/>
                  <a:gd name="T26" fmla="*/ 5283 w 98"/>
                  <a:gd name="T27" fmla="*/ 1124 h 66"/>
                  <a:gd name="T28" fmla="*/ 5283 w 98"/>
                  <a:gd name="T29" fmla="*/ 1138 h 66"/>
                  <a:gd name="T30" fmla="*/ 5451 w 98"/>
                  <a:gd name="T31" fmla="*/ 1138 h 66"/>
                  <a:gd name="T32" fmla="*/ 5283 w 98"/>
                  <a:gd name="T33" fmla="*/ 1138 h 66"/>
                  <a:gd name="T34" fmla="*/ 5183 w 98"/>
                  <a:gd name="T35" fmla="*/ 1316 h 66"/>
                  <a:gd name="T36" fmla="*/ 5501 w 98"/>
                  <a:gd name="T37" fmla="*/ 1304 h 66"/>
                  <a:gd name="T38" fmla="*/ 5799 w 98"/>
                  <a:gd name="T39" fmla="*/ 1212 h 66"/>
                  <a:gd name="T40" fmla="*/ 5799 w 98"/>
                  <a:gd name="T41" fmla="*/ 1086 h 66"/>
                  <a:gd name="T42" fmla="*/ 5786 w 98"/>
                  <a:gd name="T43" fmla="*/ 983 h 66"/>
                  <a:gd name="T44" fmla="*/ 5501 w 98"/>
                  <a:gd name="T45" fmla="*/ 848 h 66"/>
                  <a:gd name="T46" fmla="*/ 5183 w 98"/>
                  <a:gd name="T47" fmla="*/ 727 h 66"/>
                  <a:gd name="T48" fmla="*/ 4868 w 98"/>
                  <a:gd name="T49" fmla="*/ 591 h 66"/>
                  <a:gd name="T50" fmla="*/ 4573 w 98"/>
                  <a:gd name="T51" fmla="*/ 469 h 66"/>
                  <a:gd name="T52" fmla="*/ 4050 w 98"/>
                  <a:gd name="T53" fmla="*/ 305 h 66"/>
                  <a:gd name="T54" fmla="*/ 3598 w 98"/>
                  <a:gd name="T55" fmla="*/ 211 h 66"/>
                  <a:gd name="T56" fmla="*/ 3037 w 98"/>
                  <a:gd name="T57" fmla="*/ 3 h 66"/>
                  <a:gd name="T58" fmla="*/ 2518 w 98"/>
                  <a:gd name="T59" fmla="*/ 2 h 66"/>
                  <a:gd name="T60" fmla="*/ 1813 w 98"/>
                  <a:gd name="T61" fmla="*/ 0 h 66"/>
                  <a:gd name="T62" fmla="*/ 1194 w 98"/>
                  <a:gd name="T63" fmla="*/ 0 h 66"/>
                  <a:gd name="T64" fmla="*/ 620 w 98"/>
                  <a:gd name="T65" fmla="*/ 2 h 66"/>
                  <a:gd name="T66" fmla="*/ 0 w 98"/>
                  <a:gd name="T67" fmla="*/ 157 h 66"/>
                  <a:gd name="T68" fmla="*/ 4 w 98"/>
                  <a:gd name="T69" fmla="*/ 262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4"/>
                    </a:moveTo>
                    <a:lnTo>
                      <a:pt x="13" y="11"/>
                    </a:lnTo>
                    <a:lnTo>
                      <a:pt x="22" y="9"/>
                    </a:lnTo>
                    <a:lnTo>
                      <a:pt x="30" y="9"/>
                    </a:lnTo>
                    <a:lnTo>
                      <a:pt x="39" y="11"/>
                    </a:lnTo>
                    <a:lnTo>
                      <a:pt x="47" y="14"/>
                    </a:lnTo>
                    <a:lnTo>
                      <a:pt x="56" y="19"/>
                    </a:lnTo>
                    <a:lnTo>
                      <a:pt x="63" y="24"/>
                    </a:lnTo>
                    <a:lnTo>
                      <a:pt x="71" y="30"/>
                    </a:lnTo>
                    <a:lnTo>
                      <a:pt x="77" y="36"/>
                    </a:lnTo>
                    <a:lnTo>
                      <a:pt x="82" y="42"/>
                    </a:lnTo>
                    <a:lnTo>
                      <a:pt x="86" y="47"/>
                    </a:lnTo>
                    <a:lnTo>
                      <a:pt x="89" y="53"/>
                    </a:lnTo>
                    <a:lnTo>
                      <a:pt x="90" y="56"/>
                    </a:lnTo>
                    <a:lnTo>
                      <a:pt x="90" y="57"/>
                    </a:lnTo>
                    <a:lnTo>
                      <a:pt x="91" y="57"/>
                    </a:lnTo>
                    <a:lnTo>
                      <a:pt x="90" y="57"/>
                    </a:lnTo>
                    <a:lnTo>
                      <a:pt x="89" y="66"/>
                    </a:lnTo>
                    <a:lnTo>
                      <a:pt x="94" y="65"/>
                    </a:lnTo>
                    <a:lnTo>
                      <a:pt x="98" y="60"/>
                    </a:lnTo>
                    <a:lnTo>
                      <a:pt x="98" y="55"/>
                    </a:lnTo>
                    <a:lnTo>
                      <a:pt x="97" y="49"/>
                    </a:lnTo>
                    <a:lnTo>
                      <a:pt x="94" y="43"/>
                    </a:lnTo>
                    <a:lnTo>
                      <a:pt x="89" y="36"/>
                    </a:lnTo>
                    <a:lnTo>
                      <a:pt x="83" y="30"/>
                    </a:lnTo>
                    <a:lnTo>
                      <a:pt x="77" y="23"/>
                    </a:lnTo>
                    <a:lnTo>
                      <a:pt x="68" y="16"/>
                    </a:lnTo>
                    <a:lnTo>
                      <a:pt x="60" y="11"/>
                    </a:lnTo>
                    <a:lnTo>
                      <a:pt x="52" y="5"/>
                    </a:lnTo>
                    <a:lnTo>
                      <a:pt x="42" y="2"/>
                    </a:lnTo>
                    <a:lnTo>
                      <a:pt x="31" y="0"/>
                    </a:lnTo>
                    <a:lnTo>
                      <a:pt x="21" y="0"/>
                    </a:lnTo>
                    <a:lnTo>
                      <a:pt x="10"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81" name="Freeform 553"/>
              <p:cNvSpPr>
                <a:spLocks noChangeArrowheads="1"/>
              </p:cNvSpPr>
              <p:nvPr/>
            </p:nvSpPr>
            <p:spPr bwMode="auto">
              <a:xfrm>
                <a:off x="3177" y="4078"/>
                <a:ext cx="39" cy="49"/>
              </a:xfrm>
              <a:custGeom>
                <a:avLst/>
                <a:gdLst>
                  <a:gd name="T0" fmla="*/ 508 w 43"/>
                  <a:gd name="T1" fmla="*/ 15288 h 49"/>
                  <a:gd name="T2" fmla="*/ 434 w 43"/>
                  <a:gd name="T3" fmla="*/ 13800 h 49"/>
                  <a:gd name="T4" fmla="*/ 323 w 43"/>
                  <a:gd name="T5" fmla="*/ 11809 h 49"/>
                  <a:gd name="T6" fmla="*/ 245 w 43"/>
                  <a:gd name="T7" fmla="*/ 9318 h 49"/>
                  <a:gd name="T8" fmla="*/ 180 w 43"/>
                  <a:gd name="T9" fmla="*/ 7359 h 49"/>
                  <a:gd name="T10" fmla="*/ 149 w 43"/>
                  <a:gd name="T11" fmla="*/ 4627 h 49"/>
                  <a:gd name="T12" fmla="*/ 5 w 43"/>
                  <a:gd name="T13" fmla="*/ 3106 h 49"/>
                  <a:gd name="T14" fmla="*/ 5 w 43"/>
                  <a:gd name="T15" fmla="*/ 2888 h 49"/>
                  <a:gd name="T16" fmla="*/ 5 w 43"/>
                  <a:gd name="T17" fmla="*/ 98 h 49"/>
                  <a:gd name="T18" fmla="*/ 5 w 43"/>
                  <a:gd name="T19" fmla="*/ 2888 h 49"/>
                  <a:gd name="T20" fmla="*/ 5 w 43"/>
                  <a:gd name="T21" fmla="*/ 2888 h 49"/>
                  <a:gd name="T22" fmla="*/ 3 w 43"/>
                  <a:gd name="T23" fmla="*/ 0 h 49"/>
                  <a:gd name="T24" fmla="*/ 1 w 43"/>
                  <a:gd name="T25" fmla="*/ 3 h 49"/>
                  <a:gd name="T26" fmla="*/ 0 w 43"/>
                  <a:gd name="T27" fmla="*/ 98 h 49"/>
                  <a:gd name="T28" fmla="*/ 0 w 43"/>
                  <a:gd name="T29" fmla="*/ 3370 h 49"/>
                  <a:gd name="T30" fmla="*/ 1 w 43"/>
                  <a:gd name="T31" fmla="*/ 4627 h 49"/>
                  <a:gd name="T32" fmla="*/ 5 w 43"/>
                  <a:gd name="T33" fmla="*/ 6825 h 49"/>
                  <a:gd name="T34" fmla="*/ 5 w 43"/>
                  <a:gd name="T35" fmla="*/ 9318 h 49"/>
                  <a:gd name="T36" fmla="*/ 180 w 43"/>
                  <a:gd name="T37" fmla="*/ 11809 h 49"/>
                  <a:gd name="T38" fmla="*/ 258 w 43"/>
                  <a:gd name="T39" fmla="*/ 14134 h 49"/>
                  <a:gd name="T40" fmla="*/ 370 w 43"/>
                  <a:gd name="T41" fmla="*/ 16752 h 49"/>
                  <a:gd name="T42" fmla="*/ 477 w 43"/>
                  <a:gd name="T43" fmla="*/ 18132 h 49"/>
                  <a:gd name="T44" fmla="*/ 508 w 43"/>
                  <a:gd name="T45" fmla="*/ 15288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49"/>
                  <a:gd name="T71" fmla="*/ 43 w 43"/>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49">
                    <a:moveTo>
                      <a:pt x="43" y="41"/>
                    </a:moveTo>
                    <a:lnTo>
                      <a:pt x="36" y="37"/>
                    </a:lnTo>
                    <a:lnTo>
                      <a:pt x="28" y="31"/>
                    </a:lnTo>
                    <a:lnTo>
                      <a:pt x="22" y="25"/>
                    </a:lnTo>
                    <a:lnTo>
                      <a:pt x="15" y="19"/>
                    </a:lnTo>
                    <a:lnTo>
                      <a:pt x="11" y="13"/>
                    </a:lnTo>
                    <a:lnTo>
                      <a:pt x="9" y="8"/>
                    </a:lnTo>
                    <a:lnTo>
                      <a:pt x="8" y="7"/>
                    </a:lnTo>
                    <a:lnTo>
                      <a:pt x="8" y="6"/>
                    </a:lnTo>
                    <a:lnTo>
                      <a:pt x="8" y="7"/>
                    </a:lnTo>
                    <a:lnTo>
                      <a:pt x="7" y="7"/>
                    </a:lnTo>
                    <a:lnTo>
                      <a:pt x="3" y="0"/>
                    </a:lnTo>
                    <a:lnTo>
                      <a:pt x="1" y="3"/>
                    </a:lnTo>
                    <a:lnTo>
                      <a:pt x="0" y="6"/>
                    </a:lnTo>
                    <a:lnTo>
                      <a:pt x="0" y="9"/>
                    </a:lnTo>
                    <a:lnTo>
                      <a:pt x="1" y="13"/>
                    </a:lnTo>
                    <a:lnTo>
                      <a:pt x="5" y="18"/>
                    </a:lnTo>
                    <a:lnTo>
                      <a:pt x="9" y="25"/>
                    </a:lnTo>
                    <a:lnTo>
                      <a:pt x="15" y="31"/>
                    </a:lnTo>
                    <a:lnTo>
                      <a:pt x="23" y="38"/>
                    </a:lnTo>
                    <a:lnTo>
                      <a:pt x="31" y="45"/>
                    </a:lnTo>
                    <a:lnTo>
                      <a:pt x="40" y="49"/>
                    </a:lnTo>
                    <a:lnTo>
                      <a:pt x="4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82" name="Freeform 554"/>
              <p:cNvSpPr>
                <a:spLocks noChangeArrowheads="1"/>
              </p:cNvSpPr>
              <p:nvPr/>
            </p:nvSpPr>
            <p:spPr bwMode="auto">
              <a:xfrm>
                <a:off x="3219" y="4120"/>
                <a:ext cx="50" cy="14"/>
              </a:xfrm>
              <a:custGeom>
                <a:avLst/>
                <a:gdLst>
                  <a:gd name="T0" fmla="*/ 1564 w 53"/>
                  <a:gd name="T1" fmla="*/ 2383 h 18"/>
                  <a:gd name="T2" fmla="*/ 1443 w 53"/>
                  <a:gd name="T3" fmla="*/ 2146 h 18"/>
                  <a:gd name="T4" fmla="*/ 1293 w 53"/>
                  <a:gd name="T5" fmla="*/ 2146 h 18"/>
                  <a:gd name="T6" fmla="*/ 1106 w 53"/>
                  <a:gd name="T7" fmla="*/ 2146 h 18"/>
                  <a:gd name="T8" fmla="*/ 929 w 53"/>
                  <a:gd name="T9" fmla="*/ 1931 h 18"/>
                  <a:gd name="T10" fmla="*/ 706 w 53"/>
                  <a:gd name="T11" fmla="*/ 1931 h 18"/>
                  <a:gd name="T12" fmla="*/ 480 w 53"/>
                  <a:gd name="T13" fmla="*/ 1564 h 18"/>
                  <a:gd name="T14" fmla="*/ 325 w 53"/>
                  <a:gd name="T15" fmla="*/ 2 h 18"/>
                  <a:gd name="T16" fmla="*/ 3 w 53"/>
                  <a:gd name="T17" fmla="*/ 0 h 18"/>
                  <a:gd name="T18" fmla="*/ 0 w 53"/>
                  <a:gd name="T19" fmla="*/ 2146 h 18"/>
                  <a:gd name="T20" fmla="*/ 7 w 53"/>
                  <a:gd name="T21" fmla="*/ 2943 h 18"/>
                  <a:gd name="T22" fmla="*/ 429 w 53"/>
                  <a:gd name="T23" fmla="*/ 4207 h 18"/>
                  <a:gd name="T24" fmla="*/ 667 w 53"/>
                  <a:gd name="T25" fmla="*/ 4485 h 18"/>
                  <a:gd name="T26" fmla="*/ 889 w 53"/>
                  <a:gd name="T27" fmla="*/ 4675 h 18"/>
                  <a:gd name="T28" fmla="*/ 1095 w 53"/>
                  <a:gd name="T29" fmla="*/ 4675 h 18"/>
                  <a:gd name="T30" fmla="*/ 1293 w 53"/>
                  <a:gd name="T31" fmla="*/ 4675 h 18"/>
                  <a:gd name="T32" fmla="*/ 1443 w 53"/>
                  <a:gd name="T33" fmla="*/ 4984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8" y="8"/>
                    </a:lnTo>
                    <a:lnTo>
                      <a:pt x="43" y="8"/>
                    </a:lnTo>
                    <a:lnTo>
                      <a:pt x="38" y="8"/>
                    </a:lnTo>
                    <a:lnTo>
                      <a:pt x="31" y="7"/>
                    </a:lnTo>
                    <a:lnTo>
                      <a:pt x="24" y="7"/>
                    </a:lnTo>
                    <a:lnTo>
                      <a:pt x="17" y="5"/>
                    </a:lnTo>
                    <a:lnTo>
                      <a:pt x="10" y="4"/>
                    </a:lnTo>
                    <a:lnTo>
                      <a:pt x="3" y="0"/>
                    </a:lnTo>
                    <a:lnTo>
                      <a:pt x="0" y="8"/>
                    </a:lnTo>
                    <a:lnTo>
                      <a:pt x="7" y="11"/>
                    </a:lnTo>
                    <a:lnTo>
                      <a:pt x="15" y="15"/>
                    </a:lnTo>
                    <a:lnTo>
                      <a:pt x="23" y="16"/>
                    </a:lnTo>
                    <a:lnTo>
                      <a:pt x="30" y="17"/>
                    </a:lnTo>
                    <a:lnTo>
                      <a:pt x="37" y="17"/>
                    </a:lnTo>
                    <a:lnTo>
                      <a:pt x="43" y="17"/>
                    </a:lnTo>
                    <a:lnTo>
                      <a:pt x="48" y="18"/>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83" name="Freeform 555"/>
              <p:cNvSpPr>
                <a:spLocks noChangeArrowheads="1"/>
              </p:cNvSpPr>
              <p:nvPr/>
            </p:nvSpPr>
            <p:spPr bwMode="auto">
              <a:xfrm>
                <a:off x="1289" y="4080"/>
                <a:ext cx="83" cy="52"/>
              </a:xfrm>
              <a:custGeom>
                <a:avLst/>
                <a:gdLst>
                  <a:gd name="T0" fmla="*/ 1081 w 93"/>
                  <a:gd name="T1" fmla="*/ 0 h 57"/>
                  <a:gd name="T2" fmla="*/ 1135 w 93"/>
                  <a:gd name="T3" fmla="*/ 0 h 57"/>
                  <a:gd name="T4" fmla="*/ 1151 w 93"/>
                  <a:gd name="T5" fmla="*/ 2 h 57"/>
                  <a:gd name="T6" fmla="*/ 1151 w 93"/>
                  <a:gd name="T7" fmla="*/ 18 h 57"/>
                  <a:gd name="T8" fmla="*/ 1135 w 93"/>
                  <a:gd name="T9" fmla="*/ 832 h 57"/>
                  <a:gd name="T10" fmla="*/ 1104 w 93"/>
                  <a:gd name="T11" fmla="*/ 1383 h 57"/>
                  <a:gd name="T12" fmla="*/ 1039 w 93"/>
                  <a:gd name="T13" fmla="*/ 2106 h 57"/>
                  <a:gd name="T14" fmla="*/ 964 w 93"/>
                  <a:gd name="T15" fmla="*/ 2710 h 57"/>
                  <a:gd name="T16" fmla="*/ 898 w 93"/>
                  <a:gd name="T17" fmla="*/ 3467 h 57"/>
                  <a:gd name="T18" fmla="*/ 793 w 93"/>
                  <a:gd name="T19" fmla="*/ 4011 h 57"/>
                  <a:gd name="T20" fmla="*/ 705 w 93"/>
                  <a:gd name="T21" fmla="*/ 4485 h 57"/>
                  <a:gd name="T22" fmla="*/ 586 w 93"/>
                  <a:gd name="T23" fmla="*/ 4925 h 57"/>
                  <a:gd name="T24" fmla="*/ 486 w 93"/>
                  <a:gd name="T25" fmla="*/ 5355 h 57"/>
                  <a:gd name="T26" fmla="*/ 353 w 93"/>
                  <a:gd name="T27" fmla="*/ 5617 h 57"/>
                  <a:gd name="T28" fmla="*/ 239 w 93"/>
                  <a:gd name="T29" fmla="*/ 5617 h 57"/>
                  <a:gd name="T30" fmla="*/ 129 w 93"/>
                  <a:gd name="T31" fmla="*/ 5355 h 57"/>
                  <a:gd name="T32" fmla="*/ 1 w 93"/>
                  <a:gd name="T33" fmla="*/ 4876 h 57"/>
                  <a:gd name="T34" fmla="*/ 0 w 93"/>
                  <a:gd name="T35" fmla="*/ 4855 h 57"/>
                  <a:gd name="T36" fmla="*/ 0 w 93"/>
                  <a:gd name="T37" fmla="*/ 4748 h 57"/>
                  <a:gd name="T38" fmla="*/ 0 w 93"/>
                  <a:gd name="T39" fmla="*/ 4485 h 57"/>
                  <a:gd name="T40" fmla="*/ 1 w 93"/>
                  <a:gd name="T41" fmla="*/ 4362 h 57"/>
                  <a:gd name="T42" fmla="*/ 3 w 93"/>
                  <a:gd name="T43" fmla="*/ 3771 h 57"/>
                  <a:gd name="T44" fmla="*/ 113 w 93"/>
                  <a:gd name="T45" fmla="*/ 3115 h 57"/>
                  <a:gd name="T46" fmla="*/ 164 w 93"/>
                  <a:gd name="T47" fmla="*/ 2476 h 57"/>
                  <a:gd name="T48" fmla="*/ 255 w 93"/>
                  <a:gd name="T49" fmla="*/ 1922 h 57"/>
                  <a:gd name="T50" fmla="*/ 349 w 93"/>
                  <a:gd name="T51" fmla="*/ 1170 h 57"/>
                  <a:gd name="T52" fmla="*/ 455 w 93"/>
                  <a:gd name="T53" fmla="*/ 767 h 57"/>
                  <a:gd name="T54" fmla="*/ 544 w 93"/>
                  <a:gd name="T55" fmla="*/ 18 h 57"/>
                  <a:gd name="T56" fmla="*/ 648 w 93"/>
                  <a:gd name="T57" fmla="*/ 3 h 57"/>
                  <a:gd name="T58" fmla="*/ 737 w 93"/>
                  <a:gd name="T59" fmla="*/ 2 h 57"/>
                  <a:gd name="T60" fmla="*/ 823 w 93"/>
                  <a:gd name="T61" fmla="*/ 1 h 57"/>
                  <a:gd name="T62" fmla="*/ 909 w 93"/>
                  <a:gd name="T63" fmla="*/ 1 h 57"/>
                  <a:gd name="T64" fmla="*/ 975 w 93"/>
                  <a:gd name="T65" fmla="*/ 0 h 57"/>
                  <a:gd name="T66" fmla="*/ 1026 w 93"/>
                  <a:gd name="T67" fmla="*/ 0 h 57"/>
                  <a:gd name="T68" fmla="*/ 1081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7" y="0"/>
                    </a:moveTo>
                    <a:lnTo>
                      <a:pt x="91" y="0"/>
                    </a:lnTo>
                    <a:lnTo>
                      <a:pt x="93" y="2"/>
                    </a:lnTo>
                    <a:lnTo>
                      <a:pt x="93" y="5"/>
                    </a:lnTo>
                    <a:lnTo>
                      <a:pt x="91" y="9"/>
                    </a:lnTo>
                    <a:lnTo>
                      <a:pt x="89" y="15"/>
                    </a:lnTo>
                    <a:lnTo>
                      <a:pt x="84" y="22"/>
                    </a:lnTo>
                    <a:lnTo>
                      <a:pt x="78" y="28"/>
                    </a:lnTo>
                    <a:lnTo>
                      <a:pt x="72" y="35"/>
                    </a:lnTo>
                    <a:lnTo>
                      <a:pt x="64" y="40"/>
                    </a:lnTo>
                    <a:lnTo>
                      <a:pt x="57" y="46"/>
                    </a:lnTo>
                    <a:lnTo>
                      <a:pt x="48" y="51"/>
                    </a:lnTo>
                    <a:lnTo>
                      <a:pt x="39" y="55"/>
                    </a:lnTo>
                    <a:lnTo>
                      <a:pt x="29" y="57"/>
                    </a:lnTo>
                    <a:lnTo>
                      <a:pt x="20" y="57"/>
                    </a:lnTo>
                    <a:lnTo>
                      <a:pt x="10" y="55"/>
                    </a:lnTo>
                    <a:lnTo>
                      <a:pt x="1" y="50"/>
                    </a:lnTo>
                    <a:lnTo>
                      <a:pt x="0" y="49"/>
                    </a:lnTo>
                    <a:lnTo>
                      <a:pt x="0" y="48"/>
                    </a:lnTo>
                    <a:lnTo>
                      <a:pt x="0" y="46"/>
                    </a:lnTo>
                    <a:lnTo>
                      <a:pt x="1" y="44"/>
                    </a:lnTo>
                    <a:lnTo>
                      <a:pt x="3" y="38"/>
                    </a:lnTo>
                    <a:lnTo>
                      <a:pt x="8" y="31"/>
                    </a:lnTo>
                    <a:lnTo>
                      <a:pt x="14" y="25"/>
                    </a:lnTo>
                    <a:lnTo>
                      <a:pt x="21" y="19"/>
                    </a:lnTo>
                    <a:lnTo>
                      <a:pt x="28" y="13"/>
                    </a:lnTo>
                    <a:lnTo>
                      <a:pt x="37" y="8"/>
                    </a:lnTo>
                    <a:lnTo>
                      <a:pt x="44" y="5"/>
                    </a:lnTo>
                    <a:lnTo>
                      <a:pt x="52" y="3"/>
                    </a:lnTo>
                    <a:lnTo>
                      <a:pt x="59" y="2"/>
                    </a:lnTo>
                    <a:lnTo>
                      <a:pt x="66" y="1"/>
                    </a:lnTo>
                    <a:lnTo>
                      <a:pt x="73" y="1"/>
                    </a:lnTo>
                    <a:lnTo>
                      <a:pt x="79" y="0"/>
                    </a:lnTo>
                    <a:lnTo>
                      <a:pt x="83" y="0"/>
                    </a:lnTo>
                    <a:lnTo>
                      <a:pt x="87"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84" name="Freeform 556"/>
              <p:cNvSpPr>
                <a:spLocks noChangeArrowheads="1"/>
              </p:cNvSpPr>
              <p:nvPr/>
            </p:nvSpPr>
            <p:spPr bwMode="auto">
              <a:xfrm>
                <a:off x="1277" y="4075"/>
                <a:ext cx="94" cy="55"/>
              </a:xfrm>
              <a:custGeom>
                <a:avLst/>
                <a:gdLst>
                  <a:gd name="T0" fmla="*/ 0 w 98"/>
                  <a:gd name="T1" fmla="*/ 695 h 66"/>
                  <a:gd name="T2" fmla="*/ 314 w 98"/>
                  <a:gd name="T3" fmla="*/ 789 h 66"/>
                  <a:gd name="T4" fmla="*/ 602 w 98"/>
                  <a:gd name="T5" fmla="*/ 803 h 66"/>
                  <a:gd name="T6" fmla="*/ 915 w 98"/>
                  <a:gd name="T7" fmla="*/ 803 h 66"/>
                  <a:gd name="T8" fmla="*/ 1232 w 98"/>
                  <a:gd name="T9" fmla="*/ 789 h 66"/>
                  <a:gd name="T10" fmla="*/ 1473 w 98"/>
                  <a:gd name="T11" fmla="*/ 741 h 66"/>
                  <a:gd name="T12" fmla="*/ 1816 w 98"/>
                  <a:gd name="T13" fmla="*/ 665 h 66"/>
                  <a:gd name="T14" fmla="*/ 2045 w 98"/>
                  <a:gd name="T15" fmla="*/ 601 h 66"/>
                  <a:gd name="T16" fmla="*/ 2305 w 98"/>
                  <a:gd name="T17" fmla="*/ 519 h 66"/>
                  <a:gd name="T18" fmla="*/ 2452 w 98"/>
                  <a:gd name="T19" fmla="*/ 444 h 66"/>
                  <a:gd name="T20" fmla="*/ 2609 w 98"/>
                  <a:gd name="T21" fmla="*/ 360 h 66"/>
                  <a:gd name="T22" fmla="*/ 2768 w 98"/>
                  <a:gd name="T23" fmla="*/ 287 h 66"/>
                  <a:gd name="T24" fmla="*/ 2832 w 98"/>
                  <a:gd name="T25" fmla="*/ 201 h 66"/>
                  <a:gd name="T26" fmla="*/ 2929 w 98"/>
                  <a:gd name="T27" fmla="*/ 129 h 66"/>
                  <a:gd name="T28" fmla="*/ 2929 w 98"/>
                  <a:gd name="T29" fmla="*/ 5 h 66"/>
                  <a:gd name="T30" fmla="*/ 2780 w 98"/>
                  <a:gd name="T31" fmla="*/ 0 h 66"/>
                  <a:gd name="T32" fmla="*/ 2602 w 98"/>
                  <a:gd name="T33" fmla="*/ 0 h 66"/>
                  <a:gd name="T34" fmla="*/ 2670 w 98"/>
                  <a:gd name="T35" fmla="*/ 113 h 66"/>
                  <a:gd name="T36" fmla="*/ 2756 w 98"/>
                  <a:gd name="T37" fmla="*/ 113 h 66"/>
                  <a:gd name="T38" fmla="*/ 2670 w 98"/>
                  <a:gd name="T39" fmla="*/ 103 h 66"/>
                  <a:gd name="T40" fmla="*/ 2670 w 98"/>
                  <a:gd name="T41" fmla="*/ 113 h 66"/>
                  <a:gd name="T42" fmla="*/ 2609 w 98"/>
                  <a:gd name="T43" fmla="*/ 149 h 66"/>
                  <a:gd name="T44" fmla="*/ 2516 w 98"/>
                  <a:gd name="T45" fmla="*/ 216 h 66"/>
                  <a:gd name="T46" fmla="*/ 2446 w 98"/>
                  <a:gd name="T47" fmla="*/ 287 h 66"/>
                  <a:gd name="T48" fmla="*/ 2305 w 98"/>
                  <a:gd name="T49" fmla="*/ 360 h 66"/>
                  <a:gd name="T50" fmla="*/ 2063 w 98"/>
                  <a:gd name="T51" fmla="*/ 444 h 66"/>
                  <a:gd name="T52" fmla="*/ 1869 w 98"/>
                  <a:gd name="T53" fmla="*/ 515 h 66"/>
                  <a:gd name="T54" fmla="*/ 1659 w 98"/>
                  <a:gd name="T55" fmla="*/ 575 h 66"/>
                  <a:gd name="T56" fmla="*/ 1388 w 98"/>
                  <a:gd name="T57" fmla="*/ 639 h 66"/>
                  <a:gd name="T58" fmla="*/ 1162 w 98"/>
                  <a:gd name="T59" fmla="*/ 665 h 66"/>
                  <a:gd name="T60" fmla="*/ 890 w 98"/>
                  <a:gd name="T61" fmla="*/ 689 h 66"/>
                  <a:gd name="T62" fmla="*/ 602 w 98"/>
                  <a:gd name="T63" fmla="*/ 694 h 66"/>
                  <a:gd name="T64" fmla="*/ 353 w 98"/>
                  <a:gd name="T65" fmla="*/ 665 h 66"/>
                  <a:gd name="T66" fmla="*/ 4 w 98"/>
                  <a:gd name="T67" fmla="*/ 617 h 66"/>
                  <a:gd name="T68" fmla="*/ 0 w 98"/>
                  <a:gd name="T69" fmla="*/ 695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8"/>
                    </a:moveTo>
                    <a:lnTo>
                      <a:pt x="10" y="64"/>
                    </a:lnTo>
                    <a:lnTo>
                      <a:pt x="21" y="66"/>
                    </a:lnTo>
                    <a:lnTo>
                      <a:pt x="31" y="66"/>
                    </a:lnTo>
                    <a:lnTo>
                      <a:pt x="41" y="64"/>
                    </a:lnTo>
                    <a:lnTo>
                      <a:pt x="50" y="60"/>
                    </a:lnTo>
                    <a:lnTo>
                      <a:pt x="60" y="55"/>
                    </a:lnTo>
                    <a:lnTo>
                      <a:pt x="68" y="50"/>
                    </a:lnTo>
                    <a:lnTo>
                      <a:pt x="76" y="43"/>
                    </a:lnTo>
                    <a:lnTo>
                      <a:pt x="82" y="36"/>
                    </a:lnTo>
                    <a:lnTo>
                      <a:pt x="88" y="30"/>
                    </a:lnTo>
                    <a:lnTo>
                      <a:pt x="93" y="23"/>
                    </a:lnTo>
                    <a:lnTo>
                      <a:pt x="96" y="17"/>
                    </a:lnTo>
                    <a:lnTo>
                      <a:pt x="98" y="11"/>
                    </a:lnTo>
                    <a:lnTo>
                      <a:pt x="98" y="6"/>
                    </a:lnTo>
                    <a:lnTo>
                      <a:pt x="94" y="0"/>
                    </a:lnTo>
                    <a:lnTo>
                      <a:pt x="87" y="0"/>
                    </a:lnTo>
                    <a:lnTo>
                      <a:pt x="90" y="9"/>
                    </a:lnTo>
                    <a:lnTo>
                      <a:pt x="91" y="9"/>
                    </a:lnTo>
                    <a:lnTo>
                      <a:pt x="90" y="8"/>
                    </a:lnTo>
                    <a:lnTo>
                      <a:pt x="90" y="9"/>
                    </a:lnTo>
                    <a:lnTo>
                      <a:pt x="88" y="13"/>
                    </a:lnTo>
                    <a:lnTo>
                      <a:pt x="85" y="18"/>
                    </a:lnTo>
                    <a:lnTo>
                      <a:pt x="81" y="23"/>
                    </a:lnTo>
                    <a:lnTo>
                      <a:pt x="76" y="30"/>
                    </a:lnTo>
                    <a:lnTo>
                      <a:pt x="70" y="36"/>
                    </a:lnTo>
                    <a:lnTo>
                      <a:pt x="63" y="42"/>
                    </a:lnTo>
                    <a:lnTo>
                      <a:pt x="56" y="47"/>
                    </a:lnTo>
                    <a:lnTo>
                      <a:pt x="47" y="52"/>
                    </a:lnTo>
                    <a:lnTo>
                      <a:pt x="39" y="55"/>
                    </a:lnTo>
                    <a:lnTo>
                      <a:pt x="30" y="56"/>
                    </a:lnTo>
                    <a:lnTo>
                      <a:pt x="21" y="57"/>
                    </a:lnTo>
                    <a:lnTo>
                      <a:pt x="12" y="55"/>
                    </a:lnTo>
                    <a:lnTo>
                      <a:pt x="4"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85" name="Freeform 557"/>
              <p:cNvSpPr>
                <a:spLocks noChangeArrowheads="1"/>
              </p:cNvSpPr>
              <p:nvPr/>
            </p:nvSpPr>
            <p:spPr bwMode="auto">
              <a:xfrm>
                <a:off x="1271" y="4085"/>
                <a:ext cx="42" cy="49"/>
              </a:xfrm>
              <a:custGeom>
                <a:avLst/>
                <a:gdLst>
                  <a:gd name="T0" fmla="*/ 2205 w 45"/>
                  <a:gd name="T1" fmla="*/ 0 h 49"/>
                  <a:gd name="T2" fmla="*/ 1704 w 45"/>
                  <a:gd name="T3" fmla="*/ 89 h 49"/>
                  <a:gd name="T4" fmla="*/ 1317 w 45"/>
                  <a:gd name="T5" fmla="*/ 3957 h 49"/>
                  <a:gd name="T6" fmla="*/ 838 w 45"/>
                  <a:gd name="T7" fmla="*/ 6825 h 49"/>
                  <a:gd name="T8" fmla="*/ 568 w 45"/>
                  <a:gd name="T9" fmla="*/ 8840 h 49"/>
                  <a:gd name="T10" fmla="*/ 6 w 45"/>
                  <a:gd name="T11" fmla="*/ 11809 h 49"/>
                  <a:gd name="T12" fmla="*/ 3 w 45"/>
                  <a:gd name="T13" fmla="*/ 13800 h 49"/>
                  <a:gd name="T14" fmla="*/ 1 w 45"/>
                  <a:gd name="T15" fmla="*/ 15288 h 49"/>
                  <a:gd name="T16" fmla="*/ 0 w 45"/>
                  <a:gd name="T17" fmla="*/ 16538 h 49"/>
                  <a:gd name="T18" fmla="*/ 1 w 45"/>
                  <a:gd name="T19" fmla="*/ 17477 h 49"/>
                  <a:gd name="T20" fmla="*/ 5 w 45"/>
                  <a:gd name="T21" fmla="*/ 18132 h 49"/>
                  <a:gd name="T22" fmla="*/ 501 w 45"/>
                  <a:gd name="T23" fmla="*/ 15492 h 49"/>
                  <a:gd name="T24" fmla="*/ 534 w 45"/>
                  <a:gd name="T25" fmla="*/ 16164 h 49"/>
                  <a:gd name="T26" fmla="*/ 534 w 45"/>
                  <a:gd name="T27" fmla="*/ 15492 h 49"/>
                  <a:gd name="T28" fmla="*/ 648 w 45"/>
                  <a:gd name="T29" fmla="*/ 13244 h 49"/>
                  <a:gd name="T30" fmla="*/ 838 w 45"/>
                  <a:gd name="T31" fmla="*/ 11809 h 49"/>
                  <a:gd name="T32" fmla="*/ 1235 w 45"/>
                  <a:gd name="T33" fmla="*/ 8840 h 49"/>
                  <a:gd name="T34" fmla="*/ 1599 w 45"/>
                  <a:gd name="T35" fmla="*/ 7359 h 49"/>
                  <a:gd name="T36" fmla="*/ 1939 w 45"/>
                  <a:gd name="T37" fmla="*/ 4627 h 49"/>
                  <a:gd name="T38" fmla="*/ 2354 w 45"/>
                  <a:gd name="T39" fmla="*/ 3370 h 49"/>
                  <a:gd name="T40" fmla="*/ 2205 w 45"/>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5"/>
                  <a:gd name="T64" fmla="*/ 0 h 49"/>
                  <a:gd name="T65" fmla="*/ 45 w 45"/>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5" h="49">
                    <a:moveTo>
                      <a:pt x="41" y="0"/>
                    </a:moveTo>
                    <a:lnTo>
                      <a:pt x="32" y="5"/>
                    </a:lnTo>
                    <a:lnTo>
                      <a:pt x="25" y="11"/>
                    </a:lnTo>
                    <a:lnTo>
                      <a:pt x="17" y="18"/>
                    </a:lnTo>
                    <a:lnTo>
                      <a:pt x="11" y="24"/>
                    </a:lnTo>
                    <a:lnTo>
                      <a:pt x="6" y="31"/>
                    </a:lnTo>
                    <a:lnTo>
                      <a:pt x="3" y="37"/>
                    </a:lnTo>
                    <a:lnTo>
                      <a:pt x="1" y="41"/>
                    </a:lnTo>
                    <a:lnTo>
                      <a:pt x="0" y="44"/>
                    </a:lnTo>
                    <a:lnTo>
                      <a:pt x="1" y="47"/>
                    </a:lnTo>
                    <a:lnTo>
                      <a:pt x="5" y="49"/>
                    </a:lnTo>
                    <a:lnTo>
                      <a:pt x="9" y="42"/>
                    </a:lnTo>
                    <a:lnTo>
                      <a:pt x="10" y="43"/>
                    </a:lnTo>
                    <a:lnTo>
                      <a:pt x="10" y="42"/>
                    </a:lnTo>
                    <a:lnTo>
                      <a:pt x="13" y="36"/>
                    </a:lnTo>
                    <a:lnTo>
                      <a:pt x="17" y="31"/>
                    </a:lnTo>
                    <a:lnTo>
                      <a:pt x="23" y="24"/>
                    </a:lnTo>
                    <a:lnTo>
                      <a:pt x="30" y="19"/>
                    </a:lnTo>
                    <a:lnTo>
                      <a:pt x="37" y="13"/>
                    </a:lnTo>
                    <a:lnTo>
                      <a:pt x="45" y="9"/>
                    </a:lnTo>
                    <a:lnTo>
                      <a:pt x="41"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86" name="Freeform 558"/>
              <p:cNvSpPr>
                <a:spLocks noChangeArrowheads="1"/>
              </p:cNvSpPr>
              <p:nvPr/>
            </p:nvSpPr>
            <p:spPr bwMode="auto">
              <a:xfrm>
                <a:off x="1326" y="4075"/>
                <a:ext cx="46" cy="14"/>
              </a:xfrm>
              <a:custGeom>
                <a:avLst/>
                <a:gdLst>
                  <a:gd name="T0" fmla="*/ 435 w 54"/>
                  <a:gd name="T1" fmla="*/ 0 h 18"/>
                  <a:gd name="T2" fmla="*/ 412 w 54"/>
                  <a:gd name="T3" fmla="*/ 0 h 18"/>
                  <a:gd name="T4" fmla="*/ 382 w 54"/>
                  <a:gd name="T5" fmla="*/ 0 h 18"/>
                  <a:gd name="T6" fmla="*/ 325 w 54"/>
                  <a:gd name="T7" fmla="*/ 0 h 18"/>
                  <a:gd name="T8" fmla="*/ 262 w 54"/>
                  <a:gd name="T9" fmla="*/ 1 h 18"/>
                  <a:gd name="T10" fmla="*/ 193 w 54"/>
                  <a:gd name="T11" fmla="*/ 2 h 18"/>
                  <a:gd name="T12" fmla="*/ 125 w 54"/>
                  <a:gd name="T13" fmla="*/ 2 h 18"/>
                  <a:gd name="T14" fmla="*/ 3 w 54"/>
                  <a:gd name="T15" fmla="*/ 1738 h 18"/>
                  <a:gd name="T16" fmla="*/ 0 w 54"/>
                  <a:gd name="T17" fmla="*/ 2383 h 18"/>
                  <a:gd name="T18" fmla="*/ 3 w 54"/>
                  <a:gd name="T19" fmla="*/ 4984 h 18"/>
                  <a:gd name="T20" fmla="*/ 95 w 54"/>
                  <a:gd name="T21" fmla="*/ 4037 h 18"/>
                  <a:gd name="T22" fmla="*/ 144 w 54"/>
                  <a:gd name="T23" fmla="*/ 3270 h 18"/>
                  <a:gd name="T24" fmla="*/ 210 w 54"/>
                  <a:gd name="T25" fmla="*/ 2943 h 18"/>
                  <a:gd name="T26" fmla="*/ 268 w 54"/>
                  <a:gd name="T27" fmla="*/ 2649 h 18"/>
                  <a:gd name="T28" fmla="*/ 325 w 54"/>
                  <a:gd name="T29" fmla="*/ 2649 h 18"/>
                  <a:gd name="T30" fmla="*/ 382 w 54"/>
                  <a:gd name="T31" fmla="*/ 2649 h 18"/>
                  <a:gd name="T32" fmla="*/ 425 w 54"/>
                  <a:gd name="T33" fmla="*/ 2383 h 18"/>
                  <a:gd name="T34" fmla="*/ 459 w 54"/>
                  <a:gd name="T35" fmla="*/ 2383 h 18"/>
                  <a:gd name="T36" fmla="*/ 435 w 54"/>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1" y="0"/>
                    </a:moveTo>
                    <a:lnTo>
                      <a:pt x="48" y="0"/>
                    </a:lnTo>
                    <a:lnTo>
                      <a:pt x="44" y="0"/>
                    </a:lnTo>
                    <a:lnTo>
                      <a:pt x="38" y="0"/>
                    </a:lnTo>
                    <a:lnTo>
                      <a:pt x="30" y="1"/>
                    </a:lnTo>
                    <a:lnTo>
                      <a:pt x="23" y="2"/>
                    </a:lnTo>
                    <a:lnTo>
                      <a:pt x="15" y="4"/>
                    </a:lnTo>
                    <a:lnTo>
                      <a:pt x="8" y="6"/>
                    </a:lnTo>
                    <a:lnTo>
                      <a:pt x="0" y="9"/>
                    </a:lnTo>
                    <a:lnTo>
                      <a:pt x="4" y="18"/>
                    </a:lnTo>
                    <a:lnTo>
                      <a:pt x="10" y="14"/>
                    </a:lnTo>
                    <a:lnTo>
                      <a:pt x="18" y="12"/>
                    </a:lnTo>
                    <a:lnTo>
                      <a:pt x="25" y="11"/>
                    </a:lnTo>
                    <a:lnTo>
                      <a:pt x="31" y="10"/>
                    </a:lnTo>
                    <a:lnTo>
                      <a:pt x="38" y="10"/>
                    </a:lnTo>
                    <a:lnTo>
                      <a:pt x="44" y="10"/>
                    </a:lnTo>
                    <a:lnTo>
                      <a:pt x="49" y="9"/>
                    </a:lnTo>
                    <a:lnTo>
                      <a:pt x="54" y="9"/>
                    </a:lnTo>
                    <a:lnTo>
                      <a:pt x="51"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87" name="Freeform 559"/>
              <p:cNvSpPr>
                <a:spLocks noChangeArrowheads="1"/>
              </p:cNvSpPr>
              <p:nvPr/>
            </p:nvSpPr>
            <p:spPr bwMode="auto">
              <a:xfrm>
                <a:off x="4594" y="4075"/>
                <a:ext cx="92" cy="52"/>
              </a:xfrm>
              <a:custGeom>
                <a:avLst/>
                <a:gdLst>
                  <a:gd name="T0" fmla="*/ 3003 w 93"/>
                  <a:gd name="T1" fmla="*/ 2189 h 57"/>
                  <a:gd name="T2" fmla="*/ 3052 w 93"/>
                  <a:gd name="T3" fmla="*/ 2189 h 57"/>
                  <a:gd name="T4" fmla="*/ 3164 w 93"/>
                  <a:gd name="T5" fmla="*/ 2099 h 57"/>
                  <a:gd name="T6" fmla="*/ 3164 w 93"/>
                  <a:gd name="T7" fmla="*/ 1981 h 57"/>
                  <a:gd name="T8" fmla="*/ 3052 w 93"/>
                  <a:gd name="T9" fmla="*/ 1727 h 57"/>
                  <a:gd name="T10" fmla="*/ 3036 w 93"/>
                  <a:gd name="T11" fmla="*/ 1593 h 57"/>
                  <a:gd name="T12" fmla="*/ 2882 w 93"/>
                  <a:gd name="T13" fmla="*/ 1318 h 57"/>
                  <a:gd name="T14" fmla="*/ 2633 w 93"/>
                  <a:gd name="T15" fmla="*/ 1076 h 57"/>
                  <a:gd name="T16" fmla="*/ 2462 w 93"/>
                  <a:gd name="T17" fmla="*/ 867 h 57"/>
                  <a:gd name="T18" fmla="*/ 2217 w 93"/>
                  <a:gd name="T19" fmla="*/ 574 h 57"/>
                  <a:gd name="T20" fmla="*/ 1905 w 93"/>
                  <a:gd name="T21" fmla="*/ 387 h 57"/>
                  <a:gd name="T22" fmla="*/ 1645 w 93"/>
                  <a:gd name="T23" fmla="*/ 16 h 57"/>
                  <a:gd name="T24" fmla="*/ 1313 w 93"/>
                  <a:gd name="T25" fmla="*/ 3 h 57"/>
                  <a:gd name="T26" fmla="*/ 1019 w 93"/>
                  <a:gd name="T27" fmla="*/ 0 h 57"/>
                  <a:gd name="T28" fmla="*/ 635 w 93"/>
                  <a:gd name="T29" fmla="*/ 0 h 57"/>
                  <a:gd name="T30" fmla="*/ 398 w 93"/>
                  <a:gd name="T31" fmla="*/ 3 h 57"/>
                  <a:gd name="T32" fmla="*/ 1 w 93"/>
                  <a:gd name="T33" fmla="*/ 17 h 57"/>
                  <a:gd name="T34" fmla="*/ 0 w 93"/>
                  <a:gd name="T35" fmla="*/ 336 h 57"/>
                  <a:gd name="T36" fmla="*/ 0 w 93"/>
                  <a:gd name="T37" fmla="*/ 359 h 57"/>
                  <a:gd name="T38" fmla="*/ 0 w 93"/>
                  <a:gd name="T39" fmla="*/ 411 h 57"/>
                  <a:gd name="T40" fmla="*/ 1 w 93"/>
                  <a:gd name="T41" fmla="*/ 470 h 57"/>
                  <a:gd name="T42" fmla="*/ 3 w 93"/>
                  <a:gd name="T43" fmla="*/ 709 h 57"/>
                  <a:gd name="T44" fmla="*/ 9 w 93"/>
                  <a:gd name="T45" fmla="*/ 928 h 57"/>
                  <a:gd name="T46" fmla="*/ 490 w 93"/>
                  <a:gd name="T47" fmla="*/ 1153 h 57"/>
                  <a:gd name="T48" fmla="*/ 669 w 93"/>
                  <a:gd name="T49" fmla="*/ 1487 h 57"/>
                  <a:gd name="T50" fmla="*/ 1019 w 93"/>
                  <a:gd name="T51" fmla="*/ 1617 h 57"/>
                  <a:gd name="T52" fmla="*/ 1246 w 93"/>
                  <a:gd name="T53" fmla="*/ 1848 h 57"/>
                  <a:gd name="T54" fmla="*/ 1537 w 93"/>
                  <a:gd name="T55" fmla="*/ 1981 h 57"/>
                  <a:gd name="T56" fmla="*/ 1734 w 93"/>
                  <a:gd name="T57" fmla="*/ 2083 h 57"/>
                  <a:gd name="T58" fmla="*/ 1997 w 93"/>
                  <a:gd name="T59" fmla="*/ 2099 h 57"/>
                  <a:gd name="T60" fmla="*/ 2251 w 93"/>
                  <a:gd name="T61" fmla="*/ 2120 h 57"/>
                  <a:gd name="T62" fmla="*/ 2463 w 93"/>
                  <a:gd name="T63" fmla="*/ 2120 h 57"/>
                  <a:gd name="T64" fmla="*/ 2733 w 93"/>
                  <a:gd name="T65" fmla="*/ 2120 h 57"/>
                  <a:gd name="T66" fmla="*/ 2881 w 93"/>
                  <a:gd name="T67" fmla="*/ 2120 h 57"/>
                  <a:gd name="T68" fmla="*/ 3003 w 93"/>
                  <a:gd name="T69" fmla="*/ 2189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57"/>
                    </a:moveTo>
                    <a:lnTo>
                      <a:pt x="91" y="57"/>
                    </a:lnTo>
                    <a:lnTo>
                      <a:pt x="93" y="55"/>
                    </a:lnTo>
                    <a:lnTo>
                      <a:pt x="93" y="52"/>
                    </a:lnTo>
                    <a:lnTo>
                      <a:pt x="91" y="46"/>
                    </a:lnTo>
                    <a:lnTo>
                      <a:pt x="89" y="41"/>
                    </a:lnTo>
                    <a:lnTo>
                      <a:pt x="85" y="35"/>
                    </a:lnTo>
                    <a:lnTo>
                      <a:pt x="79" y="29"/>
                    </a:lnTo>
                    <a:lnTo>
                      <a:pt x="72" y="22"/>
                    </a:lnTo>
                    <a:lnTo>
                      <a:pt x="65" y="16"/>
                    </a:lnTo>
                    <a:lnTo>
                      <a:pt x="57" y="10"/>
                    </a:lnTo>
                    <a:lnTo>
                      <a:pt x="49" y="6"/>
                    </a:lnTo>
                    <a:lnTo>
                      <a:pt x="39" y="3"/>
                    </a:lnTo>
                    <a:lnTo>
                      <a:pt x="30" y="0"/>
                    </a:lnTo>
                    <a:lnTo>
                      <a:pt x="20" y="0"/>
                    </a:lnTo>
                    <a:lnTo>
                      <a:pt x="11" y="3"/>
                    </a:lnTo>
                    <a:lnTo>
                      <a:pt x="1" y="7"/>
                    </a:lnTo>
                    <a:lnTo>
                      <a:pt x="0" y="8"/>
                    </a:lnTo>
                    <a:lnTo>
                      <a:pt x="0" y="9"/>
                    </a:lnTo>
                    <a:lnTo>
                      <a:pt x="0" y="11"/>
                    </a:lnTo>
                    <a:lnTo>
                      <a:pt x="1" y="13"/>
                    </a:lnTo>
                    <a:lnTo>
                      <a:pt x="3" y="19"/>
                    </a:lnTo>
                    <a:lnTo>
                      <a:pt x="9" y="24"/>
                    </a:lnTo>
                    <a:lnTo>
                      <a:pt x="15" y="31"/>
                    </a:lnTo>
                    <a:lnTo>
                      <a:pt x="21" y="38"/>
                    </a:lnTo>
                    <a:lnTo>
                      <a:pt x="30" y="43"/>
                    </a:lnTo>
                    <a:lnTo>
                      <a:pt x="37" y="49"/>
                    </a:lnTo>
                    <a:lnTo>
                      <a:pt x="45" y="52"/>
                    </a:lnTo>
                    <a:lnTo>
                      <a:pt x="52" y="54"/>
                    </a:lnTo>
                    <a:lnTo>
                      <a:pt x="59" y="55"/>
                    </a:lnTo>
                    <a:lnTo>
                      <a:pt x="67" y="56"/>
                    </a:lnTo>
                    <a:lnTo>
                      <a:pt x="73" y="56"/>
                    </a:lnTo>
                    <a:lnTo>
                      <a:pt x="80" y="56"/>
                    </a:lnTo>
                    <a:lnTo>
                      <a:pt x="84" y="56"/>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88" name="Freeform 560"/>
              <p:cNvSpPr>
                <a:spLocks noChangeArrowheads="1"/>
              </p:cNvSpPr>
              <p:nvPr/>
            </p:nvSpPr>
            <p:spPr bwMode="auto">
              <a:xfrm>
                <a:off x="4593" y="4071"/>
                <a:ext cx="99" cy="56"/>
              </a:xfrm>
              <a:custGeom>
                <a:avLst/>
                <a:gdLst>
                  <a:gd name="T0" fmla="*/ 4 w 99"/>
                  <a:gd name="T1" fmla="*/ 262 h 66"/>
                  <a:gd name="T2" fmla="*/ 715 w 99"/>
                  <a:gd name="T3" fmla="*/ 211 h 66"/>
                  <a:gd name="T4" fmla="*/ 1146 w 99"/>
                  <a:gd name="T5" fmla="*/ 183 h 66"/>
                  <a:gd name="T6" fmla="*/ 1727 w 99"/>
                  <a:gd name="T7" fmla="*/ 183 h 66"/>
                  <a:gd name="T8" fmla="*/ 2186 w 99"/>
                  <a:gd name="T9" fmla="*/ 211 h 66"/>
                  <a:gd name="T10" fmla="*/ 2692 w 99"/>
                  <a:gd name="T11" fmla="*/ 262 h 66"/>
                  <a:gd name="T12" fmla="*/ 3160 w 99"/>
                  <a:gd name="T13" fmla="*/ 381 h 66"/>
                  <a:gd name="T14" fmla="*/ 3612 w 99"/>
                  <a:gd name="T15" fmla="*/ 473 h 66"/>
                  <a:gd name="T16" fmla="*/ 3999 w 99"/>
                  <a:gd name="T17" fmla="*/ 591 h 66"/>
                  <a:gd name="T18" fmla="*/ 4309 w 99"/>
                  <a:gd name="T19" fmla="*/ 727 h 66"/>
                  <a:gd name="T20" fmla="*/ 4623 w 99"/>
                  <a:gd name="T21" fmla="*/ 841 h 66"/>
                  <a:gd name="T22" fmla="*/ 4847 w 99"/>
                  <a:gd name="T23" fmla="*/ 939 h 66"/>
                  <a:gd name="T24" fmla="*/ 5056 w 99"/>
                  <a:gd name="T25" fmla="*/ 1056 h 66"/>
                  <a:gd name="T26" fmla="*/ 5059 w 99"/>
                  <a:gd name="T27" fmla="*/ 1124 h 66"/>
                  <a:gd name="T28" fmla="*/ 5059 w 99"/>
                  <a:gd name="T29" fmla="*/ 1138 h 66"/>
                  <a:gd name="T30" fmla="*/ 5141 w 99"/>
                  <a:gd name="T31" fmla="*/ 1138 h 66"/>
                  <a:gd name="T32" fmla="*/ 5059 w 99"/>
                  <a:gd name="T33" fmla="*/ 1138 h 66"/>
                  <a:gd name="T34" fmla="*/ 4978 w 99"/>
                  <a:gd name="T35" fmla="*/ 1316 h 66"/>
                  <a:gd name="T36" fmla="*/ 5363 w 99"/>
                  <a:gd name="T37" fmla="*/ 1304 h 66"/>
                  <a:gd name="T38" fmla="*/ 5601 w 99"/>
                  <a:gd name="T39" fmla="*/ 1212 h 66"/>
                  <a:gd name="T40" fmla="*/ 5601 w 99"/>
                  <a:gd name="T41" fmla="*/ 1086 h 66"/>
                  <a:gd name="T42" fmla="*/ 5395 w 99"/>
                  <a:gd name="T43" fmla="*/ 983 h 66"/>
                  <a:gd name="T44" fmla="*/ 5280 w 99"/>
                  <a:gd name="T45" fmla="*/ 848 h 66"/>
                  <a:gd name="T46" fmla="*/ 5056 w 99"/>
                  <a:gd name="T47" fmla="*/ 727 h 66"/>
                  <a:gd name="T48" fmla="*/ 4694 w 99"/>
                  <a:gd name="T49" fmla="*/ 591 h 66"/>
                  <a:gd name="T50" fmla="*/ 4309 w 99"/>
                  <a:gd name="T51" fmla="*/ 469 h 66"/>
                  <a:gd name="T52" fmla="*/ 3874 w 99"/>
                  <a:gd name="T53" fmla="*/ 305 h 66"/>
                  <a:gd name="T54" fmla="*/ 3405 w 99"/>
                  <a:gd name="T55" fmla="*/ 211 h 66"/>
                  <a:gd name="T56" fmla="*/ 2854 w 99"/>
                  <a:gd name="T57" fmla="*/ 3 h 66"/>
                  <a:gd name="T58" fmla="*/ 2318 w 99"/>
                  <a:gd name="T59" fmla="*/ 2 h 66"/>
                  <a:gd name="T60" fmla="*/ 1781 w 99"/>
                  <a:gd name="T61" fmla="*/ 0 h 66"/>
                  <a:gd name="T62" fmla="*/ 1146 w 99"/>
                  <a:gd name="T63" fmla="*/ 0 h 66"/>
                  <a:gd name="T64" fmla="*/ 637 w 99"/>
                  <a:gd name="T65" fmla="*/ 2 h 66"/>
                  <a:gd name="T66" fmla="*/ 0 w 99"/>
                  <a:gd name="T67" fmla="*/ 157 h 66"/>
                  <a:gd name="T68" fmla="*/ 4 w 99"/>
                  <a:gd name="T69" fmla="*/ 262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4" y="14"/>
                    </a:moveTo>
                    <a:lnTo>
                      <a:pt x="13" y="11"/>
                    </a:lnTo>
                    <a:lnTo>
                      <a:pt x="21" y="9"/>
                    </a:lnTo>
                    <a:lnTo>
                      <a:pt x="31" y="9"/>
                    </a:lnTo>
                    <a:lnTo>
                      <a:pt x="39" y="11"/>
                    </a:lnTo>
                    <a:lnTo>
                      <a:pt x="48" y="14"/>
                    </a:lnTo>
                    <a:lnTo>
                      <a:pt x="56" y="19"/>
                    </a:lnTo>
                    <a:lnTo>
                      <a:pt x="64" y="24"/>
                    </a:lnTo>
                    <a:lnTo>
                      <a:pt x="71" y="30"/>
                    </a:lnTo>
                    <a:lnTo>
                      <a:pt x="76" y="36"/>
                    </a:lnTo>
                    <a:lnTo>
                      <a:pt x="82" y="42"/>
                    </a:lnTo>
                    <a:lnTo>
                      <a:pt x="86" y="47"/>
                    </a:lnTo>
                    <a:lnTo>
                      <a:pt x="89" y="53"/>
                    </a:lnTo>
                    <a:lnTo>
                      <a:pt x="90" y="56"/>
                    </a:lnTo>
                    <a:lnTo>
                      <a:pt x="90" y="57"/>
                    </a:lnTo>
                    <a:lnTo>
                      <a:pt x="91" y="57"/>
                    </a:lnTo>
                    <a:lnTo>
                      <a:pt x="90" y="57"/>
                    </a:lnTo>
                    <a:lnTo>
                      <a:pt x="88" y="66"/>
                    </a:lnTo>
                    <a:lnTo>
                      <a:pt x="94" y="65"/>
                    </a:lnTo>
                    <a:lnTo>
                      <a:pt x="99" y="60"/>
                    </a:lnTo>
                    <a:lnTo>
                      <a:pt x="99" y="55"/>
                    </a:lnTo>
                    <a:lnTo>
                      <a:pt x="96" y="49"/>
                    </a:lnTo>
                    <a:lnTo>
                      <a:pt x="93" y="43"/>
                    </a:lnTo>
                    <a:lnTo>
                      <a:pt x="89" y="36"/>
                    </a:lnTo>
                    <a:lnTo>
                      <a:pt x="83" y="30"/>
                    </a:lnTo>
                    <a:lnTo>
                      <a:pt x="76" y="23"/>
                    </a:lnTo>
                    <a:lnTo>
                      <a:pt x="69" y="16"/>
                    </a:lnTo>
                    <a:lnTo>
                      <a:pt x="60" y="11"/>
                    </a:lnTo>
                    <a:lnTo>
                      <a:pt x="51" y="5"/>
                    </a:lnTo>
                    <a:lnTo>
                      <a:pt x="41" y="2"/>
                    </a:lnTo>
                    <a:lnTo>
                      <a:pt x="32" y="0"/>
                    </a:lnTo>
                    <a:lnTo>
                      <a:pt x="21" y="0"/>
                    </a:lnTo>
                    <a:lnTo>
                      <a:pt x="11"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89" name="Freeform 561"/>
              <p:cNvSpPr>
                <a:spLocks noChangeArrowheads="1"/>
              </p:cNvSpPr>
              <p:nvPr/>
            </p:nvSpPr>
            <p:spPr bwMode="auto">
              <a:xfrm>
                <a:off x="4588" y="4078"/>
                <a:ext cx="41" cy="49"/>
              </a:xfrm>
              <a:custGeom>
                <a:avLst/>
                <a:gdLst>
                  <a:gd name="T0" fmla="*/ 2562 w 44"/>
                  <a:gd name="T1" fmla="*/ 15288 h 49"/>
                  <a:gd name="T2" fmla="*/ 2170 w 44"/>
                  <a:gd name="T3" fmla="*/ 13800 h 49"/>
                  <a:gd name="T4" fmla="*/ 1726 w 44"/>
                  <a:gd name="T5" fmla="*/ 11809 h 49"/>
                  <a:gd name="T6" fmla="*/ 1323 w 44"/>
                  <a:gd name="T7" fmla="*/ 9318 h 49"/>
                  <a:gd name="T8" fmla="*/ 953 w 44"/>
                  <a:gd name="T9" fmla="*/ 7359 h 49"/>
                  <a:gd name="T10" fmla="*/ 731 w 44"/>
                  <a:gd name="T11" fmla="*/ 4627 h 49"/>
                  <a:gd name="T12" fmla="*/ 562 w 44"/>
                  <a:gd name="T13" fmla="*/ 3106 h 49"/>
                  <a:gd name="T14" fmla="*/ 562 w 44"/>
                  <a:gd name="T15" fmla="*/ 2888 h 49"/>
                  <a:gd name="T16" fmla="*/ 562 w 44"/>
                  <a:gd name="T17" fmla="*/ 98 h 49"/>
                  <a:gd name="T18" fmla="*/ 562 w 44"/>
                  <a:gd name="T19" fmla="*/ 2888 h 49"/>
                  <a:gd name="T20" fmla="*/ 526 w 44"/>
                  <a:gd name="T21" fmla="*/ 2888 h 49"/>
                  <a:gd name="T22" fmla="*/ 4 w 44"/>
                  <a:gd name="T23" fmla="*/ 0 h 49"/>
                  <a:gd name="T24" fmla="*/ 1 w 44"/>
                  <a:gd name="T25" fmla="*/ 3 h 49"/>
                  <a:gd name="T26" fmla="*/ 0 w 44"/>
                  <a:gd name="T27" fmla="*/ 98 h 49"/>
                  <a:gd name="T28" fmla="*/ 1 w 44"/>
                  <a:gd name="T29" fmla="*/ 3370 h 49"/>
                  <a:gd name="T30" fmla="*/ 2 w 44"/>
                  <a:gd name="T31" fmla="*/ 4627 h 49"/>
                  <a:gd name="T32" fmla="*/ 5 w 44"/>
                  <a:gd name="T33" fmla="*/ 6825 h 49"/>
                  <a:gd name="T34" fmla="*/ 642 w 44"/>
                  <a:gd name="T35" fmla="*/ 9318 h 49"/>
                  <a:gd name="T36" fmla="*/ 953 w 44"/>
                  <a:gd name="T37" fmla="*/ 11809 h 49"/>
                  <a:gd name="T38" fmla="*/ 1415 w 44"/>
                  <a:gd name="T39" fmla="*/ 14134 h 49"/>
                  <a:gd name="T40" fmla="*/ 1841 w 44"/>
                  <a:gd name="T41" fmla="*/ 16752 h 49"/>
                  <a:gd name="T42" fmla="*/ 2318 w 44"/>
                  <a:gd name="T43" fmla="*/ 18132 h 49"/>
                  <a:gd name="T44" fmla="*/ 2562 w 44"/>
                  <a:gd name="T45" fmla="*/ 15288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4"/>
                  <a:gd name="T70" fmla="*/ 0 h 49"/>
                  <a:gd name="T71" fmla="*/ 44 w 44"/>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4" h="49">
                    <a:moveTo>
                      <a:pt x="44" y="41"/>
                    </a:moveTo>
                    <a:lnTo>
                      <a:pt x="37" y="37"/>
                    </a:lnTo>
                    <a:lnTo>
                      <a:pt x="30" y="31"/>
                    </a:lnTo>
                    <a:lnTo>
                      <a:pt x="22" y="25"/>
                    </a:lnTo>
                    <a:lnTo>
                      <a:pt x="17" y="19"/>
                    </a:lnTo>
                    <a:lnTo>
                      <a:pt x="13" y="13"/>
                    </a:lnTo>
                    <a:lnTo>
                      <a:pt x="9" y="8"/>
                    </a:lnTo>
                    <a:lnTo>
                      <a:pt x="9" y="7"/>
                    </a:lnTo>
                    <a:lnTo>
                      <a:pt x="9" y="6"/>
                    </a:lnTo>
                    <a:lnTo>
                      <a:pt x="9" y="7"/>
                    </a:lnTo>
                    <a:lnTo>
                      <a:pt x="8" y="7"/>
                    </a:lnTo>
                    <a:lnTo>
                      <a:pt x="4" y="0"/>
                    </a:lnTo>
                    <a:lnTo>
                      <a:pt x="1" y="3"/>
                    </a:lnTo>
                    <a:lnTo>
                      <a:pt x="0" y="6"/>
                    </a:lnTo>
                    <a:lnTo>
                      <a:pt x="1" y="9"/>
                    </a:lnTo>
                    <a:lnTo>
                      <a:pt x="2" y="13"/>
                    </a:lnTo>
                    <a:lnTo>
                      <a:pt x="5" y="18"/>
                    </a:lnTo>
                    <a:lnTo>
                      <a:pt x="11" y="25"/>
                    </a:lnTo>
                    <a:lnTo>
                      <a:pt x="17" y="31"/>
                    </a:lnTo>
                    <a:lnTo>
                      <a:pt x="24" y="38"/>
                    </a:lnTo>
                    <a:lnTo>
                      <a:pt x="32" y="45"/>
                    </a:lnTo>
                    <a:lnTo>
                      <a:pt x="40" y="49"/>
                    </a:lnTo>
                    <a:lnTo>
                      <a:pt x="44"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90" name="Freeform 562"/>
              <p:cNvSpPr>
                <a:spLocks noChangeArrowheads="1"/>
              </p:cNvSpPr>
              <p:nvPr/>
            </p:nvSpPr>
            <p:spPr bwMode="auto">
              <a:xfrm>
                <a:off x="4632" y="4120"/>
                <a:ext cx="51" cy="14"/>
              </a:xfrm>
              <a:custGeom>
                <a:avLst/>
                <a:gdLst>
                  <a:gd name="T0" fmla="*/ 1502 w 54"/>
                  <a:gd name="T1" fmla="*/ 2383 h 18"/>
                  <a:gd name="T2" fmla="*/ 1421 w 54"/>
                  <a:gd name="T3" fmla="*/ 2146 h 18"/>
                  <a:gd name="T4" fmla="*/ 1277 w 54"/>
                  <a:gd name="T5" fmla="*/ 2146 h 18"/>
                  <a:gd name="T6" fmla="*/ 1062 w 54"/>
                  <a:gd name="T7" fmla="*/ 2146 h 18"/>
                  <a:gd name="T8" fmla="*/ 903 w 54"/>
                  <a:gd name="T9" fmla="*/ 1931 h 18"/>
                  <a:gd name="T10" fmla="*/ 726 w 54"/>
                  <a:gd name="T11" fmla="*/ 1931 h 18"/>
                  <a:gd name="T12" fmla="*/ 471 w 54"/>
                  <a:gd name="T13" fmla="*/ 1564 h 18"/>
                  <a:gd name="T14" fmla="*/ 323 w 54"/>
                  <a:gd name="T15" fmla="*/ 2 h 18"/>
                  <a:gd name="T16" fmla="*/ 4 w 54"/>
                  <a:gd name="T17" fmla="*/ 0 h 18"/>
                  <a:gd name="T18" fmla="*/ 0 w 54"/>
                  <a:gd name="T19" fmla="*/ 2146 h 18"/>
                  <a:gd name="T20" fmla="*/ 297 w 54"/>
                  <a:gd name="T21" fmla="*/ 2943 h 18"/>
                  <a:gd name="T22" fmla="*/ 423 w 54"/>
                  <a:gd name="T23" fmla="*/ 4207 h 18"/>
                  <a:gd name="T24" fmla="*/ 633 w 54"/>
                  <a:gd name="T25" fmla="*/ 4485 h 18"/>
                  <a:gd name="T26" fmla="*/ 875 w 54"/>
                  <a:gd name="T27" fmla="*/ 4675 h 18"/>
                  <a:gd name="T28" fmla="*/ 1062 w 54"/>
                  <a:gd name="T29" fmla="*/ 4675 h 18"/>
                  <a:gd name="T30" fmla="*/ 1277 w 54"/>
                  <a:gd name="T31" fmla="*/ 4675 h 18"/>
                  <a:gd name="T32" fmla="*/ 1389 w 54"/>
                  <a:gd name="T33" fmla="*/ 4984 h 18"/>
                  <a:gd name="T34" fmla="*/ 1468 w 54"/>
                  <a:gd name="T35" fmla="*/ 4984 h 18"/>
                  <a:gd name="T36" fmla="*/ 1502 w 54"/>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4" y="9"/>
                    </a:moveTo>
                    <a:lnTo>
                      <a:pt x="50" y="8"/>
                    </a:lnTo>
                    <a:lnTo>
                      <a:pt x="45" y="8"/>
                    </a:lnTo>
                    <a:lnTo>
                      <a:pt x="38" y="8"/>
                    </a:lnTo>
                    <a:lnTo>
                      <a:pt x="32" y="7"/>
                    </a:lnTo>
                    <a:lnTo>
                      <a:pt x="26" y="7"/>
                    </a:lnTo>
                    <a:lnTo>
                      <a:pt x="18" y="5"/>
                    </a:lnTo>
                    <a:lnTo>
                      <a:pt x="11" y="4"/>
                    </a:lnTo>
                    <a:lnTo>
                      <a:pt x="4" y="0"/>
                    </a:lnTo>
                    <a:lnTo>
                      <a:pt x="0" y="8"/>
                    </a:lnTo>
                    <a:lnTo>
                      <a:pt x="9" y="11"/>
                    </a:lnTo>
                    <a:lnTo>
                      <a:pt x="16" y="15"/>
                    </a:lnTo>
                    <a:lnTo>
                      <a:pt x="23" y="16"/>
                    </a:lnTo>
                    <a:lnTo>
                      <a:pt x="31" y="17"/>
                    </a:lnTo>
                    <a:lnTo>
                      <a:pt x="38" y="17"/>
                    </a:lnTo>
                    <a:lnTo>
                      <a:pt x="45" y="17"/>
                    </a:lnTo>
                    <a:lnTo>
                      <a:pt x="49" y="18"/>
                    </a:lnTo>
                    <a:lnTo>
                      <a:pt x="52" y="18"/>
                    </a:lnTo>
                    <a:lnTo>
                      <a:pt x="54"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91" name="Freeform 563"/>
              <p:cNvSpPr>
                <a:spLocks noChangeArrowheads="1"/>
              </p:cNvSpPr>
              <p:nvPr/>
            </p:nvSpPr>
            <p:spPr bwMode="auto">
              <a:xfrm>
                <a:off x="784" y="4078"/>
                <a:ext cx="92" cy="52"/>
              </a:xfrm>
              <a:custGeom>
                <a:avLst/>
                <a:gdLst>
                  <a:gd name="T0" fmla="*/ 3003 w 93"/>
                  <a:gd name="T1" fmla="*/ 0 h 57"/>
                  <a:gd name="T2" fmla="*/ 3082 w 93"/>
                  <a:gd name="T3" fmla="*/ 0 h 57"/>
                  <a:gd name="T4" fmla="*/ 3164 w 93"/>
                  <a:gd name="T5" fmla="*/ 2 h 57"/>
                  <a:gd name="T6" fmla="*/ 3164 w 93"/>
                  <a:gd name="T7" fmla="*/ 5 h 57"/>
                  <a:gd name="T8" fmla="*/ 3082 w 93"/>
                  <a:gd name="T9" fmla="*/ 359 h 57"/>
                  <a:gd name="T10" fmla="*/ 3036 w 93"/>
                  <a:gd name="T11" fmla="*/ 542 h 57"/>
                  <a:gd name="T12" fmla="*/ 2882 w 93"/>
                  <a:gd name="T13" fmla="*/ 814 h 57"/>
                  <a:gd name="T14" fmla="*/ 2633 w 93"/>
                  <a:gd name="T15" fmla="*/ 1064 h 57"/>
                  <a:gd name="T16" fmla="*/ 2463 w 93"/>
                  <a:gd name="T17" fmla="*/ 1318 h 57"/>
                  <a:gd name="T18" fmla="*/ 2230 w 93"/>
                  <a:gd name="T19" fmla="*/ 1508 h 57"/>
                  <a:gd name="T20" fmla="*/ 1905 w 93"/>
                  <a:gd name="T21" fmla="*/ 1727 h 57"/>
                  <a:gd name="T22" fmla="*/ 1645 w 93"/>
                  <a:gd name="T23" fmla="*/ 1962 h 57"/>
                  <a:gd name="T24" fmla="*/ 1313 w 93"/>
                  <a:gd name="T25" fmla="*/ 2083 h 57"/>
                  <a:gd name="T26" fmla="*/ 1019 w 93"/>
                  <a:gd name="T27" fmla="*/ 2189 h 57"/>
                  <a:gd name="T28" fmla="*/ 635 w 93"/>
                  <a:gd name="T29" fmla="*/ 2189 h 57"/>
                  <a:gd name="T30" fmla="*/ 398 w 93"/>
                  <a:gd name="T31" fmla="*/ 2083 h 57"/>
                  <a:gd name="T32" fmla="*/ 1 w 93"/>
                  <a:gd name="T33" fmla="*/ 1949 h 57"/>
                  <a:gd name="T34" fmla="*/ 0 w 93"/>
                  <a:gd name="T35" fmla="*/ 1848 h 57"/>
                  <a:gd name="T36" fmla="*/ 0 w 93"/>
                  <a:gd name="T37" fmla="*/ 1832 h 57"/>
                  <a:gd name="T38" fmla="*/ 0 w 93"/>
                  <a:gd name="T39" fmla="*/ 1727 h 57"/>
                  <a:gd name="T40" fmla="*/ 1 w 93"/>
                  <a:gd name="T41" fmla="*/ 1617 h 57"/>
                  <a:gd name="T42" fmla="*/ 4 w 93"/>
                  <a:gd name="T43" fmla="*/ 1487 h 57"/>
                  <a:gd name="T44" fmla="*/ 9 w 93"/>
                  <a:gd name="T45" fmla="*/ 1153 h 57"/>
                  <a:gd name="T46" fmla="*/ 490 w 93"/>
                  <a:gd name="T47" fmla="*/ 941 h 57"/>
                  <a:gd name="T48" fmla="*/ 669 w 93"/>
                  <a:gd name="T49" fmla="*/ 709 h 57"/>
                  <a:gd name="T50" fmla="*/ 1019 w 93"/>
                  <a:gd name="T51" fmla="*/ 470 h 57"/>
                  <a:gd name="T52" fmla="*/ 1246 w 93"/>
                  <a:gd name="T53" fmla="*/ 336 h 57"/>
                  <a:gd name="T54" fmla="*/ 1468 w 93"/>
                  <a:gd name="T55" fmla="*/ 5 h 57"/>
                  <a:gd name="T56" fmla="*/ 1734 w 93"/>
                  <a:gd name="T57" fmla="*/ 3 h 57"/>
                  <a:gd name="T58" fmla="*/ 1997 w 93"/>
                  <a:gd name="T59" fmla="*/ 2 h 57"/>
                  <a:gd name="T60" fmla="*/ 2251 w 93"/>
                  <a:gd name="T61" fmla="*/ 1 h 57"/>
                  <a:gd name="T62" fmla="*/ 2463 w 93"/>
                  <a:gd name="T63" fmla="*/ 1 h 57"/>
                  <a:gd name="T64" fmla="*/ 2633 w 93"/>
                  <a:gd name="T65" fmla="*/ 0 h 57"/>
                  <a:gd name="T66" fmla="*/ 2882 w 93"/>
                  <a:gd name="T67" fmla="*/ 0 h 57"/>
                  <a:gd name="T68" fmla="*/ 3003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0"/>
                    </a:moveTo>
                    <a:lnTo>
                      <a:pt x="92" y="0"/>
                    </a:lnTo>
                    <a:lnTo>
                      <a:pt x="93" y="2"/>
                    </a:lnTo>
                    <a:lnTo>
                      <a:pt x="93" y="5"/>
                    </a:lnTo>
                    <a:lnTo>
                      <a:pt x="92" y="9"/>
                    </a:lnTo>
                    <a:lnTo>
                      <a:pt x="89" y="15"/>
                    </a:lnTo>
                    <a:lnTo>
                      <a:pt x="85" y="21"/>
                    </a:lnTo>
                    <a:lnTo>
                      <a:pt x="79" y="28"/>
                    </a:lnTo>
                    <a:lnTo>
                      <a:pt x="73" y="35"/>
                    </a:lnTo>
                    <a:lnTo>
                      <a:pt x="66" y="40"/>
                    </a:lnTo>
                    <a:lnTo>
                      <a:pt x="57" y="46"/>
                    </a:lnTo>
                    <a:lnTo>
                      <a:pt x="49" y="51"/>
                    </a:lnTo>
                    <a:lnTo>
                      <a:pt x="39" y="54"/>
                    </a:lnTo>
                    <a:lnTo>
                      <a:pt x="30" y="57"/>
                    </a:lnTo>
                    <a:lnTo>
                      <a:pt x="20" y="57"/>
                    </a:lnTo>
                    <a:lnTo>
                      <a:pt x="11" y="54"/>
                    </a:lnTo>
                    <a:lnTo>
                      <a:pt x="1" y="50"/>
                    </a:lnTo>
                    <a:lnTo>
                      <a:pt x="0" y="49"/>
                    </a:lnTo>
                    <a:lnTo>
                      <a:pt x="0" y="48"/>
                    </a:lnTo>
                    <a:lnTo>
                      <a:pt x="0" y="46"/>
                    </a:lnTo>
                    <a:lnTo>
                      <a:pt x="1" y="43"/>
                    </a:lnTo>
                    <a:lnTo>
                      <a:pt x="4" y="38"/>
                    </a:lnTo>
                    <a:lnTo>
                      <a:pt x="9" y="31"/>
                    </a:lnTo>
                    <a:lnTo>
                      <a:pt x="15" y="25"/>
                    </a:lnTo>
                    <a:lnTo>
                      <a:pt x="21" y="19"/>
                    </a:lnTo>
                    <a:lnTo>
                      <a:pt x="30" y="13"/>
                    </a:lnTo>
                    <a:lnTo>
                      <a:pt x="37" y="8"/>
                    </a:lnTo>
                    <a:lnTo>
                      <a:pt x="44" y="5"/>
                    </a:lnTo>
                    <a:lnTo>
                      <a:pt x="52" y="3"/>
                    </a:lnTo>
                    <a:lnTo>
                      <a:pt x="59" y="2"/>
                    </a:lnTo>
                    <a:lnTo>
                      <a:pt x="67" y="1"/>
                    </a:lnTo>
                    <a:lnTo>
                      <a:pt x="73" y="1"/>
                    </a:lnTo>
                    <a:lnTo>
                      <a:pt x="79" y="0"/>
                    </a:lnTo>
                    <a:lnTo>
                      <a:pt x="85"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92" name="Freeform 564"/>
              <p:cNvSpPr>
                <a:spLocks noChangeArrowheads="1"/>
              </p:cNvSpPr>
              <p:nvPr/>
            </p:nvSpPr>
            <p:spPr bwMode="auto">
              <a:xfrm>
                <a:off x="783" y="4073"/>
                <a:ext cx="98" cy="56"/>
              </a:xfrm>
              <a:custGeom>
                <a:avLst/>
                <a:gdLst>
                  <a:gd name="T0" fmla="*/ 0 w 98"/>
                  <a:gd name="T1" fmla="*/ 1140 h 66"/>
                  <a:gd name="T2" fmla="*/ 659 w 98"/>
                  <a:gd name="T3" fmla="*/ 1292 h 66"/>
                  <a:gd name="T4" fmla="*/ 1194 w 98"/>
                  <a:gd name="T5" fmla="*/ 1316 h 66"/>
                  <a:gd name="T6" fmla="*/ 1870 w 98"/>
                  <a:gd name="T7" fmla="*/ 1316 h 66"/>
                  <a:gd name="T8" fmla="*/ 2439 w 98"/>
                  <a:gd name="T9" fmla="*/ 1292 h 66"/>
                  <a:gd name="T10" fmla="*/ 3037 w 98"/>
                  <a:gd name="T11" fmla="*/ 1224 h 66"/>
                  <a:gd name="T12" fmla="*/ 3598 w 98"/>
                  <a:gd name="T13" fmla="*/ 1086 h 66"/>
                  <a:gd name="T14" fmla="*/ 4061 w 98"/>
                  <a:gd name="T15" fmla="*/ 984 h 66"/>
                  <a:gd name="T16" fmla="*/ 4561 w 98"/>
                  <a:gd name="T17" fmla="*/ 848 h 66"/>
                  <a:gd name="T18" fmla="*/ 4885 w 98"/>
                  <a:gd name="T19" fmla="*/ 727 h 66"/>
                  <a:gd name="T20" fmla="*/ 5183 w 98"/>
                  <a:gd name="T21" fmla="*/ 591 h 66"/>
                  <a:gd name="T22" fmla="*/ 5482 w 98"/>
                  <a:gd name="T23" fmla="*/ 469 h 66"/>
                  <a:gd name="T24" fmla="*/ 5607 w 98"/>
                  <a:gd name="T25" fmla="*/ 328 h 66"/>
                  <a:gd name="T26" fmla="*/ 5799 w 98"/>
                  <a:gd name="T27" fmla="*/ 211 h 66"/>
                  <a:gd name="T28" fmla="*/ 5799 w 98"/>
                  <a:gd name="T29" fmla="*/ 6 h 66"/>
                  <a:gd name="T30" fmla="*/ 5501 w 98"/>
                  <a:gd name="T31" fmla="*/ 0 h 66"/>
                  <a:gd name="T32" fmla="*/ 5165 w 98"/>
                  <a:gd name="T33" fmla="*/ 0 h 66"/>
                  <a:gd name="T34" fmla="*/ 5283 w 98"/>
                  <a:gd name="T35" fmla="*/ 183 h 66"/>
                  <a:gd name="T36" fmla="*/ 5451 w 98"/>
                  <a:gd name="T37" fmla="*/ 183 h 66"/>
                  <a:gd name="T38" fmla="*/ 5283 w 98"/>
                  <a:gd name="T39" fmla="*/ 169 h 66"/>
                  <a:gd name="T40" fmla="*/ 5283 w 98"/>
                  <a:gd name="T41" fmla="*/ 183 h 66"/>
                  <a:gd name="T42" fmla="*/ 5183 w 98"/>
                  <a:gd name="T43" fmla="*/ 243 h 66"/>
                  <a:gd name="T44" fmla="*/ 5138 w 98"/>
                  <a:gd name="T45" fmla="*/ 353 h 66"/>
                  <a:gd name="T46" fmla="*/ 4868 w 98"/>
                  <a:gd name="T47" fmla="*/ 469 h 66"/>
                  <a:gd name="T48" fmla="*/ 4573 w 98"/>
                  <a:gd name="T49" fmla="*/ 591 h 66"/>
                  <a:gd name="T50" fmla="*/ 4167 w 98"/>
                  <a:gd name="T51" fmla="*/ 727 h 66"/>
                  <a:gd name="T52" fmla="*/ 3699 w 98"/>
                  <a:gd name="T53" fmla="*/ 841 h 66"/>
                  <a:gd name="T54" fmla="*/ 3285 w 98"/>
                  <a:gd name="T55" fmla="*/ 939 h 66"/>
                  <a:gd name="T56" fmla="*/ 2835 w 98"/>
                  <a:gd name="T57" fmla="*/ 1046 h 66"/>
                  <a:gd name="T58" fmla="*/ 2298 w 98"/>
                  <a:gd name="T59" fmla="*/ 1086 h 66"/>
                  <a:gd name="T60" fmla="*/ 1813 w 98"/>
                  <a:gd name="T61" fmla="*/ 1124 h 66"/>
                  <a:gd name="T62" fmla="*/ 1269 w 98"/>
                  <a:gd name="T63" fmla="*/ 1138 h 66"/>
                  <a:gd name="T64" fmla="*/ 742 w 98"/>
                  <a:gd name="T65" fmla="*/ 1086 h 66"/>
                  <a:gd name="T66" fmla="*/ 4 w 98"/>
                  <a:gd name="T67" fmla="*/ 1011 h 66"/>
                  <a:gd name="T68" fmla="*/ 0 w 98"/>
                  <a:gd name="T69" fmla="*/ 114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8"/>
                    </a:moveTo>
                    <a:lnTo>
                      <a:pt x="11" y="64"/>
                    </a:lnTo>
                    <a:lnTo>
                      <a:pt x="21" y="66"/>
                    </a:lnTo>
                    <a:lnTo>
                      <a:pt x="32" y="66"/>
                    </a:lnTo>
                    <a:lnTo>
                      <a:pt x="41" y="64"/>
                    </a:lnTo>
                    <a:lnTo>
                      <a:pt x="52" y="61"/>
                    </a:lnTo>
                    <a:lnTo>
                      <a:pt x="60" y="55"/>
                    </a:lnTo>
                    <a:lnTo>
                      <a:pt x="69" y="50"/>
                    </a:lnTo>
                    <a:lnTo>
                      <a:pt x="76" y="43"/>
                    </a:lnTo>
                    <a:lnTo>
                      <a:pt x="84" y="36"/>
                    </a:lnTo>
                    <a:lnTo>
                      <a:pt x="89" y="30"/>
                    </a:lnTo>
                    <a:lnTo>
                      <a:pt x="93" y="23"/>
                    </a:lnTo>
                    <a:lnTo>
                      <a:pt x="96" y="17"/>
                    </a:lnTo>
                    <a:lnTo>
                      <a:pt x="98" y="11"/>
                    </a:lnTo>
                    <a:lnTo>
                      <a:pt x="98" y="6"/>
                    </a:lnTo>
                    <a:lnTo>
                      <a:pt x="94" y="0"/>
                    </a:lnTo>
                    <a:lnTo>
                      <a:pt x="88" y="0"/>
                    </a:lnTo>
                    <a:lnTo>
                      <a:pt x="90" y="9"/>
                    </a:lnTo>
                    <a:lnTo>
                      <a:pt x="91" y="9"/>
                    </a:lnTo>
                    <a:lnTo>
                      <a:pt x="90" y="8"/>
                    </a:lnTo>
                    <a:lnTo>
                      <a:pt x="90" y="9"/>
                    </a:lnTo>
                    <a:lnTo>
                      <a:pt x="89" y="13"/>
                    </a:lnTo>
                    <a:lnTo>
                      <a:pt x="86" y="18"/>
                    </a:lnTo>
                    <a:lnTo>
                      <a:pt x="83" y="23"/>
                    </a:lnTo>
                    <a:lnTo>
                      <a:pt x="77" y="30"/>
                    </a:lnTo>
                    <a:lnTo>
                      <a:pt x="71" y="36"/>
                    </a:lnTo>
                    <a:lnTo>
                      <a:pt x="63" y="42"/>
                    </a:lnTo>
                    <a:lnTo>
                      <a:pt x="56" y="47"/>
                    </a:lnTo>
                    <a:lnTo>
                      <a:pt x="48" y="52"/>
                    </a:lnTo>
                    <a:lnTo>
                      <a:pt x="39" y="55"/>
                    </a:lnTo>
                    <a:lnTo>
                      <a:pt x="31" y="56"/>
                    </a:lnTo>
                    <a:lnTo>
                      <a:pt x="22" y="57"/>
                    </a:lnTo>
                    <a:lnTo>
                      <a:pt x="13" y="55"/>
                    </a:lnTo>
                    <a:lnTo>
                      <a:pt x="4"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93" name="Freeform 565"/>
              <p:cNvSpPr>
                <a:spLocks noChangeArrowheads="1"/>
              </p:cNvSpPr>
              <p:nvPr/>
            </p:nvSpPr>
            <p:spPr bwMode="auto">
              <a:xfrm>
                <a:off x="780" y="4083"/>
                <a:ext cx="39" cy="49"/>
              </a:xfrm>
              <a:custGeom>
                <a:avLst/>
                <a:gdLst>
                  <a:gd name="T0" fmla="*/ 464 w 43"/>
                  <a:gd name="T1" fmla="*/ 0 h 49"/>
                  <a:gd name="T2" fmla="*/ 370 w 43"/>
                  <a:gd name="T3" fmla="*/ 89 h 49"/>
                  <a:gd name="T4" fmla="*/ 258 w 43"/>
                  <a:gd name="T5" fmla="*/ 3957 h 49"/>
                  <a:gd name="T6" fmla="*/ 189 w 43"/>
                  <a:gd name="T7" fmla="*/ 6303 h 49"/>
                  <a:gd name="T8" fmla="*/ 5 w 43"/>
                  <a:gd name="T9" fmla="*/ 9318 h 49"/>
                  <a:gd name="T10" fmla="*/ 4 w 43"/>
                  <a:gd name="T11" fmla="*/ 12103 h 49"/>
                  <a:gd name="T12" fmla="*/ 1 w 43"/>
                  <a:gd name="T13" fmla="*/ 13800 h 49"/>
                  <a:gd name="T14" fmla="*/ 0 w 43"/>
                  <a:gd name="T15" fmla="*/ 15288 h 49"/>
                  <a:gd name="T16" fmla="*/ 0 w 43"/>
                  <a:gd name="T17" fmla="*/ 16538 h 49"/>
                  <a:gd name="T18" fmla="*/ 0 w 43"/>
                  <a:gd name="T19" fmla="*/ 17477 h 49"/>
                  <a:gd name="T20" fmla="*/ 3 w 43"/>
                  <a:gd name="T21" fmla="*/ 18132 h 49"/>
                  <a:gd name="T22" fmla="*/ 5 w 43"/>
                  <a:gd name="T23" fmla="*/ 15492 h 49"/>
                  <a:gd name="T24" fmla="*/ 5 w 43"/>
                  <a:gd name="T25" fmla="*/ 16164 h 49"/>
                  <a:gd name="T26" fmla="*/ 5 w 43"/>
                  <a:gd name="T27" fmla="*/ 15492 h 49"/>
                  <a:gd name="T28" fmla="*/ 149 w 43"/>
                  <a:gd name="T29" fmla="*/ 13244 h 49"/>
                  <a:gd name="T30" fmla="*/ 189 w 43"/>
                  <a:gd name="T31" fmla="*/ 11809 h 49"/>
                  <a:gd name="T32" fmla="*/ 245 w 43"/>
                  <a:gd name="T33" fmla="*/ 8840 h 49"/>
                  <a:gd name="T34" fmla="*/ 323 w 43"/>
                  <a:gd name="T35" fmla="*/ 7359 h 49"/>
                  <a:gd name="T36" fmla="*/ 434 w 43"/>
                  <a:gd name="T37" fmla="*/ 4627 h 49"/>
                  <a:gd name="T38" fmla="*/ 508 w 43"/>
                  <a:gd name="T39" fmla="*/ 3370 h 49"/>
                  <a:gd name="T40" fmla="*/ 464 w 43"/>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49"/>
                  <a:gd name="T65" fmla="*/ 43 w 43"/>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49">
                    <a:moveTo>
                      <a:pt x="39" y="0"/>
                    </a:moveTo>
                    <a:lnTo>
                      <a:pt x="31" y="5"/>
                    </a:lnTo>
                    <a:lnTo>
                      <a:pt x="23" y="11"/>
                    </a:lnTo>
                    <a:lnTo>
                      <a:pt x="16" y="17"/>
                    </a:lnTo>
                    <a:lnTo>
                      <a:pt x="9" y="25"/>
                    </a:lnTo>
                    <a:lnTo>
                      <a:pt x="4" y="32"/>
                    </a:lnTo>
                    <a:lnTo>
                      <a:pt x="1" y="37"/>
                    </a:lnTo>
                    <a:lnTo>
                      <a:pt x="0" y="41"/>
                    </a:lnTo>
                    <a:lnTo>
                      <a:pt x="0" y="44"/>
                    </a:lnTo>
                    <a:lnTo>
                      <a:pt x="0" y="47"/>
                    </a:lnTo>
                    <a:lnTo>
                      <a:pt x="3" y="49"/>
                    </a:lnTo>
                    <a:lnTo>
                      <a:pt x="7" y="42"/>
                    </a:lnTo>
                    <a:lnTo>
                      <a:pt x="8" y="43"/>
                    </a:lnTo>
                    <a:lnTo>
                      <a:pt x="9" y="42"/>
                    </a:lnTo>
                    <a:lnTo>
                      <a:pt x="11" y="36"/>
                    </a:lnTo>
                    <a:lnTo>
                      <a:pt x="16" y="31"/>
                    </a:lnTo>
                    <a:lnTo>
                      <a:pt x="22" y="24"/>
                    </a:lnTo>
                    <a:lnTo>
                      <a:pt x="28" y="19"/>
                    </a:lnTo>
                    <a:lnTo>
                      <a:pt x="36" y="13"/>
                    </a:lnTo>
                    <a:lnTo>
                      <a:pt x="43" y="9"/>
                    </a:lnTo>
                    <a:lnTo>
                      <a:pt x="39"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94" name="Freeform 566"/>
              <p:cNvSpPr>
                <a:spLocks noChangeArrowheads="1"/>
              </p:cNvSpPr>
              <p:nvPr/>
            </p:nvSpPr>
            <p:spPr bwMode="auto">
              <a:xfrm>
                <a:off x="832" y="4073"/>
                <a:ext cx="51" cy="14"/>
              </a:xfrm>
              <a:custGeom>
                <a:avLst/>
                <a:gdLst>
                  <a:gd name="T0" fmla="*/ 1468 w 54"/>
                  <a:gd name="T1" fmla="*/ 0 h 18"/>
                  <a:gd name="T2" fmla="*/ 1389 w 54"/>
                  <a:gd name="T3" fmla="*/ 0 h 18"/>
                  <a:gd name="T4" fmla="*/ 1248 w 54"/>
                  <a:gd name="T5" fmla="*/ 0 h 18"/>
                  <a:gd name="T6" fmla="*/ 1062 w 54"/>
                  <a:gd name="T7" fmla="*/ 0 h 18"/>
                  <a:gd name="T8" fmla="*/ 903 w 54"/>
                  <a:gd name="T9" fmla="*/ 1 h 18"/>
                  <a:gd name="T10" fmla="*/ 668 w 54"/>
                  <a:gd name="T11" fmla="*/ 2 h 18"/>
                  <a:gd name="T12" fmla="*/ 423 w 54"/>
                  <a:gd name="T13" fmla="*/ 2 h 18"/>
                  <a:gd name="T14" fmla="*/ 8 w 54"/>
                  <a:gd name="T15" fmla="*/ 1738 h 18"/>
                  <a:gd name="T16" fmla="*/ 0 w 54"/>
                  <a:gd name="T17" fmla="*/ 2383 h 18"/>
                  <a:gd name="T18" fmla="*/ 4 w 54"/>
                  <a:gd name="T19" fmla="*/ 4984 h 18"/>
                  <a:gd name="T20" fmla="*/ 323 w 54"/>
                  <a:gd name="T21" fmla="*/ 4037 h 18"/>
                  <a:gd name="T22" fmla="*/ 471 w 54"/>
                  <a:gd name="T23" fmla="*/ 3270 h 18"/>
                  <a:gd name="T24" fmla="*/ 689 w 54"/>
                  <a:gd name="T25" fmla="*/ 2943 h 18"/>
                  <a:gd name="T26" fmla="*/ 903 w 54"/>
                  <a:gd name="T27" fmla="*/ 2649 h 18"/>
                  <a:gd name="T28" fmla="*/ 1085 w 54"/>
                  <a:gd name="T29" fmla="*/ 2649 h 18"/>
                  <a:gd name="T30" fmla="*/ 1248 w 54"/>
                  <a:gd name="T31" fmla="*/ 2649 h 18"/>
                  <a:gd name="T32" fmla="*/ 1421 w 54"/>
                  <a:gd name="T33" fmla="*/ 2383 h 18"/>
                  <a:gd name="T34" fmla="*/ 1502 w 54"/>
                  <a:gd name="T35" fmla="*/ 2383 h 18"/>
                  <a:gd name="T36" fmla="*/ 1468 w 54"/>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2" y="0"/>
                    </a:moveTo>
                    <a:lnTo>
                      <a:pt x="49" y="0"/>
                    </a:lnTo>
                    <a:lnTo>
                      <a:pt x="44" y="0"/>
                    </a:lnTo>
                    <a:lnTo>
                      <a:pt x="38" y="0"/>
                    </a:lnTo>
                    <a:lnTo>
                      <a:pt x="32" y="1"/>
                    </a:lnTo>
                    <a:lnTo>
                      <a:pt x="24" y="2"/>
                    </a:lnTo>
                    <a:lnTo>
                      <a:pt x="16" y="3"/>
                    </a:lnTo>
                    <a:lnTo>
                      <a:pt x="8" y="6"/>
                    </a:lnTo>
                    <a:lnTo>
                      <a:pt x="0" y="9"/>
                    </a:lnTo>
                    <a:lnTo>
                      <a:pt x="4" y="18"/>
                    </a:lnTo>
                    <a:lnTo>
                      <a:pt x="11" y="14"/>
                    </a:lnTo>
                    <a:lnTo>
                      <a:pt x="18" y="12"/>
                    </a:lnTo>
                    <a:lnTo>
                      <a:pt x="25" y="11"/>
                    </a:lnTo>
                    <a:lnTo>
                      <a:pt x="32" y="10"/>
                    </a:lnTo>
                    <a:lnTo>
                      <a:pt x="39" y="10"/>
                    </a:lnTo>
                    <a:lnTo>
                      <a:pt x="44" y="10"/>
                    </a:lnTo>
                    <a:lnTo>
                      <a:pt x="50" y="9"/>
                    </a:lnTo>
                    <a:lnTo>
                      <a:pt x="54"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95" name="Freeform 567"/>
              <p:cNvSpPr>
                <a:spLocks noChangeArrowheads="1"/>
              </p:cNvSpPr>
              <p:nvPr/>
            </p:nvSpPr>
            <p:spPr bwMode="auto">
              <a:xfrm>
                <a:off x="4102" y="4075"/>
                <a:ext cx="92" cy="52"/>
              </a:xfrm>
              <a:custGeom>
                <a:avLst/>
                <a:gdLst>
                  <a:gd name="T0" fmla="*/ 2925 w 93"/>
                  <a:gd name="T1" fmla="*/ 3042 h 58"/>
                  <a:gd name="T2" fmla="*/ 3082 w 93"/>
                  <a:gd name="T3" fmla="*/ 3042 h 58"/>
                  <a:gd name="T4" fmla="*/ 3164 w 93"/>
                  <a:gd name="T5" fmla="*/ 2942 h 58"/>
                  <a:gd name="T6" fmla="*/ 3164 w 93"/>
                  <a:gd name="T7" fmla="*/ 2714 h 58"/>
                  <a:gd name="T8" fmla="*/ 3082 w 93"/>
                  <a:gd name="T9" fmla="*/ 2493 h 58"/>
                  <a:gd name="T10" fmla="*/ 3003 w 93"/>
                  <a:gd name="T11" fmla="*/ 2183 h 58"/>
                  <a:gd name="T12" fmla="*/ 2881 w 93"/>
                  <a:gd name="T13" fmla="*/ 1918 h 58"/>
                  <a:gd name="T14" fmla="*/ 2633 w 93"/>
                  <a:gd name="T15" fmla="*/ 1567 h 58"/>
                  <a:gd name="T16" fmla="*/ 2463 w 93"/>
                  <a:gd name="T17" fmla="*/ 1166 h 58"/>
                  <a:gd name="T18" fmla="*/ 2217 w 93"/>
                  <a:gd name="T19" fmla="*/ 837 h 58"/>
                  <a:gd name="T20" fmla="*/ 1905 w 93"/>
                  <a:gd name="T21" fmla="*/ 512 h 58"/>
                  <a:gd name="T22" fmla="*/ 1629 w 93"/>
                  <a:gd name="T23" fmla="*/ 365 h 58"/>
                  <a:gd name="T24" fmla="*/ 1313 w 93"/>
                  <a:gd name="T25" fmla="*/ 3 h 58"/>
                  <a:gd name="T26" fmla="*/ 1011 w 93"/>
                  <a:gd name="T27" fmla="*/ 0 h 58"/>
                  <a:gd name="T28" fmla="*/ 635 w 93"/>
                  <a:gd name="T29" fmla="*/ 0 h 58"/>
                  <a:gd name="T30" fmla="*/ 377 w 93"/>
                  <a:gd name="T31" fmla="*/ 3 h 58"/>
                  <a:gd name="T32" fmla="*/ 1 w 93"/>
                  <a:gd name="T33" fmla="*/ 400 h 58"/>
                  <a:gd name="T34" fmla="*/ 0 w 93"/>
                  <a:gd name="T35" fmla="*/ 434 h 58"/>
                  <a:gd name="T36" fmla="*/ 0 w 93"/>
                  <a:gd name="T37" fmla="*/ 472 h 58"/>
                  <a:gd name="T38" fmla="*/ 0 w 93"/>
                  <a:gd name="T39" fmla="*/ 558 h 58"/>
                  <a:gd name="T40" fmla="*/ 1 w 93"/>
                  <a:gd name="T41" fmla="*/ 714 h 58"/>
                  <a:gd name="T42" fmla="*/ 4 w 93"/>
                  <a:gd name="T43" fmla="*/ 1037 h 58"/>
                  <a:gd name="T44" fmla="*/ 8 w 93"/>
                  <a:gd name="T45" fmla="*/ 1330 h 58"/>
                  <a:gd name="T46" fmla="*/ 464 w 93"/>
                  <a:gd name="T47" fmla="*/ 1649 h 58"/>
                  <a:gd name="T48" fmla="*/ 669 w 93"/>
                  <a:gd name="T49" fmla="*/ 2009 h 58"/>
                  <a:gd name="T50" fmla="*/ 1011 w 93"/>
                  <a:gd name="T51" fmla="*/ 2291 h 58"/>
                  <a:gd name="T52" fmla="*/ 1246 w 93"/>
                  <a:gd name="T53" fmla="*/ 2578 h 58"/>
                  <a:gd name="T54" fmla="*/ 1468 w 93"/>
                  <a:gd name="T55" fmla="*/ 2708 h 58"/>
                  <a:gd name="T56" fmla="*/ 1717 w 93"/>
                  <a:gd name="T57" fmla="*/ 2801 h 58"/>
                  <a:gd name="T58" fmla="*/ 1997 w 93"/>
                  <a:gd name="T59" fmla="*/ 2942 h 58"/>
                  <a:gd name="T60" fmla="*/ 2230 w 93"/>
                  <a:gd name="T61" fmla="*/ 2953 h 58"/>
                  <a:gd name="T62" fmla="*/ 2463 w 93"/>
                  <a:gd name="T63" fmla="*/ 2953 h 58"/>
                  <a:gd name="T64" fmla="*/ 2633 w 93"/>
                  <a:gd name="T65" fmla="*/ 2953 h 58"/>
                  <a:gd name="T66" fmla="*/ 2881 w 93"/>
                  <a:gd name="T67" fmla="*/ 2953 h 58"/>
                  <a:gd name="T68" fmla="*/ 2925 w 93"/>
                  <a:gd name="T69" fmla="*/ 3042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8"/>
                  <a:gd name="T107" fmla="*/ 93 w 9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8">
                    <a:moveTo>
                      <a:pt x="87" y="58"/>
                    </a:moveTo>
                    <a:lnTo>
                      <a:pt x="92" y="58"/>
                    </a:lnTo>
                    <a:lnTo>
                      <a:pt x="93" y="55"/>
                    </a:lnTo>
                    <a:lnTo>
                      <a:pt x="93" y="52"/>
                    </a:lnTo>
                    <a:lnTo>
                      <a:pt x="92" y="47"/>
                    </a:lnTo>
                    <a:lnTo>
                      <a:pt x="88" y="41"/>
                    </a:lnTo>
                    <a:lnTo>
                      <a:pt x="84" y="36"/>
                    </a:lnTo>
                    <a:lnTo>
                      <a:pt x="79" y="29"/>
                    </a:lnTo>
                    <a:lnTo>
                      <a:pt x="73" y="22"/>
                    </a:lnTo>
                    <a:lnTo>
                      <a:pt x="65" y="16"/>
                    </a:lnTo>
                    <a:lnTo>
                      <a:pt x="57" y="10"/>
                    </a:lnTo>
                    <a:lnTo>
                      <a:pt x="48" y="6"/>
                    </a:lnTo>
                    <a:lnTo>
                      <a:pt x="39" y="3"/>
                    </a:lnTo>
                    <a:lnTo>
                      <a:pt x="29" y="0"/>
                    </a:lnTo>
                    <a:lnTo>
                      <a:pt x="20" y="0"/>
                    </a:lnTo>
                    <a:lnTo>
                      <a:pt x="10" y="3"/>
                    </a:lnTo>
                    <a:lnTo>
                      <a:pt x="1" y="7"/>
                    </a:lnTo>
                    <a:lnTo>
                      <a:pt x="0" y="8"/>
                    </a:lnTo>
                    <a:lnTo>
                      <a:pt x="0" y="9"/>
                    </a:lnTo>
                    <a:lnTo>
                      <a:pt x="0" y="11"/>
                    </a:lnTo>
                    <a:lnTo>
                      <a:pt x="1" y="14"/>
                    </a:lnTo>
                    <a:lnTo>
                      <a:pt x="4" y="19"/>
                    </a:lnTo>
                    <a:lnTo>
                      <a:pt x="8" y="25"/>
                    </a:lnTo>
                    <a:lnTo>
                      <a:pt x="14" y="31"/>
                    </a:lnTo>
                    <a:lnTo>
                      <a:pt x="21" y="38"/>
                    </a:lnTo>
                    <a:lnTo>
                      <a:pt x="29" y="43"/>
                    </a:lnTo>
                    <a:lnTo>
                      <a:pt x="37" y="49"/>
                    </a:lnTo>
                    <a:lnTo>
                      <a:pt x="44" y="51"/>
                    </a:lnTo>
                    <a:lnTo>
                      <a:pt x="51" y="53"/>
                    </a:lnTo>
                    <a:lnTo>
                      <a:pt x="59" y="55"/>
                    </a:lnTo>
                    <a:lnTo>
                      <a:pt x="66" y="56"/>
                    </a:lnTo>
                    <a:lnTo>
                      <a:pt x="73" y="56"/>
                    </a:lnTo>
                    <a:lnTo>
                      <a:pt x="79" y="56"/>
                    </a:lnTo>
                    <a:lnTo>
                      <a:pt x="84" y="56"/>
                    </a:lnTo>
                    <a:lnTo>
                      <a:pt x="87" y="58"/>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96" name="Freeform 568"/>
              <p:cNvSpPr>
                <a:spLocks noChangeArrowheads="1"/>
              </p:cNvSpPr>
              <p:nvPr/>
            </p:nvSpPr>
            <p:spPr bwMode="auto">
              <a:xfrm>
                <a:off x="4101" y="4073"/>
                <a:ext cx="98" cy="55"/>
              </a:xfrm>
              <a:custGeom>
                <a:avLst/>
                <a:gdLst>
                  <a:gd name="T0" fmla="*/ 4 w 98"/>
                  <a:gd name="T1" fmla="*/ 161 h 66"/>
                  <a:gd name="T2" fmla="*/ 700 w 98"/>
                  <a:gd name="T3" fmla="*/ 129 h 66"/>
                  <a:gd name="T4" fmla="*/ 1269 w 98"/>
                  <a:gd name="T5" fmla="*/ 113 h 66"/>
                  <a:gd name="T6" fmla="*/ 1761 w 98"/>
                  <a:gd name="T7" fmla="*/ 113 h 66"/>
                  <a:gd name="T8" fmla="*/ 2298 w 98"/>
                  <a:gd name="T9" fmla="*/ 129 h 66"/>
                  <a:gd name="T10" fmla="*/ 2748 w 98"/>
                  <a:gd name="T11" fmla="*/ 161 h 66"/>
                  <a:gd name="T12" fmla="*/ 3285 w 98"/>
                  <a:gd name="T13" fmla="*/ 232 h 66"/>
                  <a:gd name="T14" fmla="*/ 3699 w 98"/>
                  <a:gd name="T15" fmla="*/ 288 h 66"/>
                  <a:gd name="T16" fmla="*/ 4086 w 98"/>
                  <a:gd name="T17" fmla="*/ 360 h 66"/>
                  <a:gd name="T18" fmla="*/ 4573 w 98"/>
                  <a:gd name="T19" fmla="*/ 444 h 66"/>
                  <a:gd name="T20" fmla="*/ 4853 w 98"/>
                  <a:gd name="T21" fmla="*/ 515 h 66"/>
                  <a:gd name="T22" fmla="*/ 4978 w 98"/>
                  <a:gd name="T23" fmla="*/ 575 h 66"/>
                  <a:gd name="T24" fmla="*/ 5165 w 98"/>
                  <a:gd name="T25" fmla="*/ 645 h 66"/>
                  <a:gd name="T26" fmla="*/ 5183 w 98"/>
                  <a:gd name="T27" fmla="*/ 689 h 66"/>
                  <a:gd name="T28" fmla="*/ 5183 w 98"/>
                  <a:gd name="T29" fmla="*/ 694 h 66"/>
                  <a:gd name="T30" fmla="*/ 5451 w 98"/>
                  <a:gd name="T31" fmla="*/ 694 h 66"/>
                  <a:gd name="T32" fmla="*/ 5183 w 98"/>
                  <a:gd name="T33" fmla="*/ 694 h 66"/>
                  <a:gd name="T34" fmla="*/ 5149 w 98"/>
                  <a:gd name="T35" fmla="*/ 803 h 66"/>
                  <a:gd name="T36" fmla="*/ 5501 w 98"/>
                  <a:gd name="T37" fmla="*/ 798 h 66"/>
                  <a:gd name="T38" fmla="*/ 5799 w 98"/>
                  <a:gd name="T39" fmla="*/ 741 h 66"/>
                  <a:gd name="T40" fmla="*/ 5799 w 98"/>
                  <a:gd name="T41" fmla="*/ 665 h 66"/>
                  <a:gd name="T42" fmla="*/ 5607 w 98"/>
                  <a:gd name="T43" fmla="*/ 601 h 66"/>
                  <a:gd name="T44" fmla="*/ 5482 w 98"/>
                  <a:gd name="T45" fmla="*/ 519 h 66"/>
                  <a:gd name="T46" fmla="*/ 5165 w 98"/>
                  <a:gd name="T47" fmla="*/ 444 h 66"/>
                  <a:gd name="T48" fmla="*/ 4868 w 98"/>
                  <a:gd name="T49" fmla="*/ 360 h 66"/>
                  <a:gd name="T50" fmla="*/ 4561 w 98"/>
                  <a:gd name="T51" fmla="*/ 287 h 66"/>
                  <a:gd name="T52" fmla="*/ 4050 w 98"/>
                  <a:gd name="T53" fmla="*/ 187 h 66"/>
                  <a:gd name="T54" fmla="*/ 3598 w 98"/>
                  <a:gd name="T55" fmla="*/ 129 h 66"/>
                  <a:gd name="T56" fmla="*/ 3009 w 98"/>
                  <a:gd name="T57" fmla="*/ 5 h 66"/>
                  <a:gd name="T58" fmla="*/ 2439 w 98"/>
                  <a:gd name="T59" fmla="*/ 2 h 66"/>
                  <a:gd name="T60" fmla="*/ 1813 w 98"/>
                  <a:gd name="T61" fmla="*/ 0 h 66"/>
                  <a:gd name="T62" fmla="*/ 1194 w 98"/>
                  <a:gd name="T63" fmla="*/ 0 h 66"/>
                  <a:gd name="T64" fmla="*/ 620 w 98"/>
                  <a:gd name="T65" fmla="*/ 2 h 66"/>
                  <a:gd name="T66" fmla="*/ 0 w 98"/>
                  <a:gd name="T67" fmla="*/ 96 h 66"/>
                  <a:gd name="T68" fmla="*/ 4 w 98"/>
                  <a:gd name="T69" fmla="*/ 161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4"/>
                    </a:moveTo>
                    <a:lnTo>
                      <a:pt x="12" y="11"/>
                    </a:lnTo>
                    <a:lnTo>
                      <a:pt x="22" y="9"/>
                    </a:lnTo>
                    <a:lnTo>
                      <a:pt x="30" y="9"/>
                    </a:lnTo>
                    <a:lnTo>
                      <a:pt x="39" y="11"/>
                    </a:lnTo>
                    <a:lnTo>
                      <a:pt x="47" y="14"/>
                    </a:lnTo>
                    <a:lnTo>
                      <a:pt x="56" y="19"/>
                    </a:lnTo>
                    <a:lnTo>
                      <a:pt x="63" y="24"/>
                    </a:lnTo>
                    <a:lnTo>
                      <a:pt x="70" y="30"/>
                    </a:lnTo>
                    <a:lnTo>
                      <a:pt x="77" y="36"/>
                    </a:lnTo>
                    <a:lnTo>
                      <a:pt x="82" y="42"/>
                    </a:lnTo>
                    <a:lnTo>
                      <a:pt x="85" y="47"/>
                    </a:lnTo>
                    <a:lnTo>
                      <a:pt x="88" y="53"/>
                    </a:lnTo>
                    <a:lnTo>
                      <a:pt x="89" y="56"/>
                    </a:lnTo>
                    <a:lnTo>
                      <a:pt x="89" y="57"/>
                    </a:lnTo>
                    <a:lnTo>
                      <a:pt x="91" y="57"/>
                    </a:lnTo>
                    <a:lnTo>
                      <a:pt x="89" y="57"/>
                    </a:lnTo>
                    <a:lnTo>
                      <a:pt x="87" y="66"/>
                    </a:lnTo>
                    <a:lnTo>
                      <a:pt x="94" y="65"/>
                    </a:lnTo>
                    <a:lnTo>
                      <a:pt x="98" y="60"/>
                    </a:lnTo>
                    <a:lnTo>
                      <a:pt x="98" y="55"/>
                    </a:lnTo>
                    <a:lnTo>
                      <a:pt x="96" y="49"/>
                    </a:lnTo>
                    <a:lnTo>
                      <a:pt x="93" y="43"/>
                    </a:lnTo>
                    <a:lnTo>
                      <a:pt x="88" y="36"/>
                    </a:lnTo>
                    <a:lnTo>
                      <a:pt x="83" y="30"/>
                    </a:lnTo>
                    <a:lnTo>
                      <a:pt x="76" y="23"/>
                    </a:lnTo>
                    <a:lnTo>
                      <a:pt x="68" y="16"/>
                    </a:lnTo>
                    <a:lnTo>
                      <a:pt x="60" y="11"/>
                    </a:lnTo>
                    <a:lnTo>
                      <a:pt x="51" y="6"/>
                    </a:lnTo>
                    <a:lnTo>
                      <a:pt x="41" y="2"/>
                    </a:lnTo>
                    <a:lnTo>
                      <a:pt x="31" y="0"/>
                    </a:lnTo>
                    <a:lnTo>
                      <a:pt x="21" y="0"/>
                    </a:lnTo>
                    <a:lnTo>
                      <a:pt x="10"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97" name="Freeform 569"/>
              <p:cNvSpPr>
                <a:spLocks noChangeArrowheads="1"/>
              </p:cNvSpPr>
              <p:nvPr/>
            </p:nvSpPr>
            <p:spPr bwMode="auto">
              <a:xfrm>
                <a:off x="4097" y="4080"/>
                <a:ext cx="41" cy="49"/>
              </a:xfrm>
              <a:custGeom>
                <a:avLst/>
                <a:gdLst>
                  <a:gd name="T0" fmla="*/ 2562 w 44"/>
                  <a:gd name="T1" fmla="*/ 15288 h 49"/>
                  <a:gd name="T2" fmla="*/ 2102 w 44"/>
                  <a:gd name="T3" fmla="*/ 13800 h 49"/>
                  <a:gd name="T4" fmla="*/ 1666 w 44"/>
                  <a:gd name="T5" fmla="*/ 11809 h 49"/>
                  <a:gd name="T6" fmla="*/ 1367 w 44"/>
                  <a:gd name="T7" fmla="*/ 9318 h 49"/>
                  <a:gd name="T8" fmla="*/ 891 w 44"/>
                  <a:gd name="T9" fmla="*/ 7359 h 49"/>
                  <a:gd name="T10" fmla="*/ 685 w 44"/>
                  <a:gd name="T11" fmla="*/ 4627 h 49"/>
                  <a:gd name="T12" fmla="*/ 601 w 44"/>
                  <a:gd name="T13" fmla="*/ 3106 h 49"/>
                  <a:gd name="T14" fmla="*/ 562 w 44"/>
                  <a:gd name="T15" fmla="*/ 2888 h 49"/>
                  <a:gd name="T16" fmla="*/ 562 w 44"/>
                  <a:gd name="T17" fmla="*/ 98 h 49"/>
                  <a:gd name="T18" fmla="*/ 562 w 44"/>
                  <a:gd name="T19" fmla="*/ 2888 h 49"/>
                  <a:gd name="T20" fmla="*/ 526 w 44"/>
                  <a:gd name="T21" fmla="*/ 2888 h 49"/>
                  <a:gd name="T22" fmla="*/ 4 w 44"/>
                  <a:gd name="T23" fmla="*/ 0 h 49"/>
                  <a:gd name="T24" fmla="*/ 0 w 44"/>
                  <a:gd name="T25" fmla="*/ 3 h 49"/>
                  <a:gd name="T26" fmla="*/ 0 w 44"/>
                  <a:gd name="T27" fmla="*/ 98 h 49"/>
                  <a:gd name="T28" fmla="*/ 0 w 44"/>
                  <a:gd name="T29" fmla="*/ 3370 h 49"/>
                  <a:gd name="T30" fmla="*/ 1 w 44"/>
                  <a:gd name="T31" fmla="*/ 4627 h 49"/>
                  <a:gd name="T32" fmla="*/ 5 w 44"/>
                  <a:gd name="T33" fmla="*/ 6825 h 49"/>
                  <a:gd name="T34" fmla="*/ 601 w 44"/>
                  <a:gd name="T35" fmla="*/ 9318 h 49"/>
                  <a:gd name="T36" fmla="*/ 891 w 44"/>
                  <a:gd name="T37" fmla="*/ 11809 h 49"/>
                  <a:gd name="T38" fmla="*/ 1415 w 44"/>
                  <a:gd name="T39" fmla="*/ 14134 h 49"/>
                  <a:gd name="T40" fmla="*/ 1780 w 44"/>
                  <a:gd name="T41" fmla="*/ 16752 h 49"/>
                  <a:gd name="T42" fmla="*/ 2318 w 44"/>
                  <a:gd name="T43" fmla="*/ 18132 h 49"/>
                  <a:gd name="T44" fmla="*/ 2562 w 44"/>
                  <a:gd name="T45" fmla="*/ 15288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4"/>
                  <a:gd name="T70" fmla="*/ 0 h 49"/>
                  <a:gd name="T71" fmla="*/ 44 w 44"/>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4" h="49">
                    <a:moveTo>
                      <a:pt x="44" y="41"/>
                    </a:moveTo>
                    <a:lnTo>
                      <a:pt x="36" y="37"/>
                    </a:lnTo>
                    <a:lnTo>
                      <a:pt x="29" y="31"/>
                    </a:lnTo>
                    <a:lnTo>
                      <a:pt x="23" y="25"/>
                    </a:lnTo>
                    <a:lnTo>
                      <a:pt x="16" y="19"/>
                    </a:lnTo>
                    <a:lnTo>
                      <a:pt x="12" y="13"/>
                    </a:lnTo>
                    <a:lnTo>
                      <a:pt x="10" y="8"/>
                    </a:lnTo>
                    <a:lnTo>
                      <a:pt x="9" y="7"/>
                    </a:lnTo>
                    <a:lnTo>
                      <a:pt x="9" y="6"/>
                    </a:lnTo>
                    <a:lnTo>
                      <a:pt x="9" y="7"/>
                    </a:lnTo>
                    <a:lnTo>
                      <a:pt x="8" y="7"/>
                    </a:lnTo>
                    <a:lnTo>
                      <a:pt x="4" y="0"/>
                    </a:lnTo>
                    <a:lnTo>
                      <a:pt x="0" y="3"/>
                    </a:lnTo>
                    <a:lnTo>
                      <a:pt x="0" y="6"/>
                    </a:lnTo>
                    <a:lnTo>
                      <a:pt x="0" y="9"/>
                    </a:lnTo>
                    <a:lnTo>
                      <a:pt x="1" y="13"/>
                    </a:lnTo>
                    <a:lnTo>
                      <a:pt x="5" y="18"/>
                    </a:lnTo>
                    <a:lnTo>
                      <a:pt x="10" y="25"/>
                    </a:lnTo>
                    <a:lnTo>
                      <a:pt x="16" y="31"/>
                    </a:lnTo>
                    <a:lnTo>
                      <a:pt x="24" y="38"/>
                    </a:lnTo>
                    <a:lnTo>
                      <a:pt x="31" y="45"/>
                    </a:lnTo>
                    <a:lnTo>
                      <a:pt x="40" y="49"/>
                    </a:lnTo>
                    <a:lnTo>
                      <a:pt x="44"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98" name="Freeform 570"/>
              <p:cNvSpPr>
                <a:spLocks noChangeArrowheads="1"/>
              </p:cNvSpPr>
              <p:nvPr/>
            </p:nvSpPr>
            <p:spPr bwMode="auto">
              <a:xfrm>
                <a:off x="4139" y="4121"/>
                <a:ext cx="50" cy="14"/>
              </a:xfrm>
              <a:custGeom>
                <a:avLst/>
                <a:gdLst>
                  <a:gd name="T0" fmla="*/ 1564 w 53"/>
                  <a:gd name="T1" fmla="*/ 2383 h 18"/>
                  <a:gd name="T2" fmla="*/ 1458 w 53"/>
                  <a:gd name="T3" fmla="*/ 2146 h 18"/>
                  <a:gd name="T4" fmla="*/ 1306 w 53"/>
                  <a:gd name="T5" fmla="*/ 2146 h 18"/>
                  <a:gd name="T6" fmla="*/ 1157 w 53"/>
                  <a:gd name="T7" fmla="*/ 2146 h 18"/>
                  <a:gd name="T8" fmla="*/ 929 w 53"/>
                  <a:gd name="T9" fmla="*/ 1931 h 18"/>
                  <a:gd name="T10" fmla="*/ 746 w 53"/>
                  <a:gd name="T11" fmla="*/ 1931 h 18"/>
                  <a:gd name="T12" fmla="*/ 480 w 53"/>
                  <a:gd name="T13" fmla="*/ 1564 h 18"/>
                  <a:gd name="T14" fmla="*/ 325 w 53"/>
                  <a:gd name="T15" fmla="*/ 2 h 18"/>
                  <a:gd name="T16" fmla="*/ 4 w 53"/>
                  <a:gd name="T17" fmla="*/ 0 h 18"/>
                  <a:gd name="T18" fmla="*/ 0 w 53"/>
                  <a:gd name="T19" fmla="*/ 2146 h 18"/>
                  <a:gd name="T20" fmla="*/ 8 w 53"/>
                  <a:gd name="T21" fmla="*/ 2943 h 18"/>
                  <a:gd name="T22" fmla="*/ 429 w 53"/>
                  <a:gd name="T23" fmla="*/ 4207 h 18"/>
                  <a:gd name="T24" fmla="*/ 706 w 53"/>
                  <a:gd name="T25" fmla="*/ 4485 h 18"/>
                  <a:gd name="T26" fmla="*/ 929 w 53"/>
                  <a:gd name="T27" fmla="*/ 4675 h 18"/>
                  <a:gd name="T28" fmla="*/ 1106 w 53"/>
                  <a:gd name="T29" fmla="*/ 4675 h 18"/>
                  <a:gd name="T30" fmla="*/ 1306 w 53"/>
                  <a:gd name="T31" fmla="*/ 4675 h 18"/>
                  <a:gd name="T32" fmla="*/ 1443 w 53"/>
                  <a:gd name="T33" fmla="*/ 4984 h 18"/>
                  <a:gd name="T34" fmla="*/ 1525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4" y="8"/>
                    </a:lnTo>
                    <a:lnTo>
                      <a:pt x="39" y="8"/>
                    </a:lnTo>
                    <a:lnTo>
                      <a:pt x="31" y="7"/>
                    </a:lnTo>
                    <a:lnTo>
                      <a:pt x="25" y="7"/>
                    </a:lnTo>
                    <a:lnTo>
                      <a:pt x="17" y="5"/>
                    </a:lnTo>
                    <a:lnTo>
                      <a:pt x="10" y="4"/>
                    </a:lnTo>
                    <a:lnTo>
                      <a:pt x="4" y="0"/>
                    </a:lnTo>
                    <a:lnTo>
                      <a:pt x="0" y="8"/>
                    </a:lnTo>
                    <a:lnTo>
                      <a:pt x="8" y="11"/>
                    </a:lnTo>
                    <a:lnTo>
                      <a:pt x="15" y="15"/>
                    </a:lnTo>
                    <a:lnTo>
                      <a:pt x="24" y="16"/>
                    </a:lnTo>
                    <a:lnTo>
                      <a:pt x="31" y="17"/>
                    </a:lnTo>
                    <a:lnTo>
                      <a:pt x="38" y="17"/>
                    </a:lnTo>
                    <a:lnTo>
                      <a:pt x="44" y="17"/>
                    </a:lnTo>
                    <a:lnTo>
                      <a:pt x="48" y="18"/>
                    </a:lnTo>
                    <a:lnTo>
                      <a:pt x="51"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899" name="Freeform 571"/>
              <p:cNvSpPr>
                <a:spLocks noChangeArrowheads="1"/>
              </p:cNvSpPr>
              <p:nvPr/>
            </p:nvSpPr>
            <p:spPr bwMode="auto">
              <a:xfrm>
                <a:off x="1787" y="4078"/>
                <a:ext cx="81" cy="52"/>
              </a:xfrm>
              <a:custGeom>
                <a:avLst/>
                <a:gdLst>
                  <a:gd name="T0" fmla="*/ 479 w 93"/>
                  <a:gd name="T1" fmla="*/ 0 h 57"/>
                  <a:gd name="T2" fmla="*/ 506 w 93"/>
                  <a:gd name="T3" fmla="*/ 0 h 57"/>
                  <a:gd name="T4" fmla="*/ 520 w 93"/>
                  <a:gd name="T5" fmla="*/ 2 h 57"/>
                  <a:gd name="T6" fmla="*/ 520 w 93"/>
                  <a:gd name="T7" fmla="*/ 5 h 57"/>
                  <a:gd name="T8" fmla="*/ 506 w 93"/>
                  <a:gd name="T9" fmla="*/ 359 h 57"/>
                  <a:gd name="T10" fmla="*/ 493 w 93"/>
                  <a:gd name="T11" fmla="*/ 542 h 57"/>
                  <a:gd name="T12" fmla="*/ 473 w 93"/>
                  <a:gd name="T13" fmla="*/ 814 h 57"/>
                  <a:gd name="T14" fmla="*/ 432 w 93"/>
                  <a:gd name="T15" fmla="*/ 1064 h 57"/>
                  <a:gd name="T16" fmla="*/ 404 w 93"/>
                  <a:gd name="T17" fmla="*/ 1318 h 57"/>
                  <a:gd name="T18" fmla="*/ 364 w 93"/>
                  <a:gd name="T19" fmla="*/ 1508 h 57"/>
                  <a:gd name="T20" fmla="*/ 314 w 93"/>
                  <a:gd name="T21" fmla="*/ 1727 h 57"/>
                  <a:gd name="T22" fmla="*/ 268 w 93"/>
                  <a:gd name="T23" fmla="*/ 1962 h 57"/>
                  <a:gd name="T24" fmla="*/ 216 w 93"/>
                  <a:gd name="T25" fmla="*/ 2083 h 57"/>
                  <a:gd name="T26" fmla="*/ 166 w 93"/>
                  <a:gd name="T27" fmla="*/ 2189 h 57"/>
                  <a:gd name="T28" fmla="*/ 105 w 93"/>
                  <a:gd name="T29" fmla="*/ 2189 h 57"/>
                  <a:gd name="T30" fmla="*/ 62 w 93"/>
                  <a:gd name="T31" fmla="*/ 2083 h 57"/>
                  <a:gd name="T32" fmla="*/ 1 w 93"/>
                  <a:gd name="T33" fmla="*/ 1949 h 57"/>
                  <a:gd name="T34" fmla="*/ 0 w 93"/>
                  <a:gd name="T35" fmla="*/ 1848 h 57"/>
                  <a:gd name="T36" fmla="*/ 0 w 93"/>
                  <a:gd name="T37" fmla="*/ 1832 h 57"/>
                  <a:gd name="T38" fmla="*/ 0 w 93"/>
                  <a:gd name="T39" fmla="*/ 1727 h 57"/>
                  <a:gd name="T40" fmla="*/ 1 w 93"/>
                  <a:gd name="T41" fmla="*/ 1617 h 57"/>
                  <a:gd name="T42" fmla="*/ 3 w 93"/>
                  <a:gd name="T43" fmla="*/ 1487 h 57"/>
                  <a:gd name="T44" fmla="*/ 3 w 93"/>
                  <a:gd name="T45" fmla="*/ 1153 h 57"/>
                  <a:gd name="T46" fmla="*/ 78 w 93"/>
                  <a:gd name="T47" fmla="*/ 941 h 57"/>
                  <a:gd name="T48" fmla="*/ 115 w 93"/>
                  <a:gd name="T49" fmla="*/ 709 h 57"/>
                  <a:gd name="T50" fmla="*/ 166 w 93"/>
                  <a:gd name="T51" fmla="*/ 470 h 57"/>
                  <a:gd name="T52" fmla="*/ 204 w 93"/>
                  <a:gd name="T53" fmla="*/ 336 h 57"/>
                  <a:gd name="T54" fmla="*/ 242 w 93"/>
                  <a:gd name="T55" fmla="*/ 5 h 57"/>
                  <a:gd name="T56" fmla="*/ 283 w 93"/>
                  <a:gd name="T57" fmla="*/ 3 h 57"/>
                  <a:gd name="T58" fmla="*/ 327 w 93"/>
                  <a:gd name="T59" fmla="*/ 2 h 57"/>
                  <a:gd name="T60" fmla="*/ 368 w 93"/>
                  <a:gd name="T61" fmla="*/ 1 h 57"/>
                  <a:gd name="T62" fmla="*/ 404 w 93"/>
                  <a:gd name="T63" fmla="*/ 1 h 57"/>
                  <a:gd name="T64" fmla="*/ 432 w 93"/>
                  <a:gd name="T65" fmla="*/ 0 h 57"/>
                  <a:gd name="T66" fmla="*/ 473 w 93"/>
                  <a:gd name="T67" fmla="*/ 0 h 57"/>
                  <a:gd name="T68" fmla="*/ 479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7" y="0"/>
                    </a:moveTo>
                    <a:lnTo>
                      <a:pt x="92" y="0"/>
                    </a:lnTo>
                    <a:lnTo>
                      <a:pt x="93" y="2"/>
                    </a:lnTo>
                    <a:lnTo>
                      <a:pt x="93" y="5"/>
                    </a:lnTo>
                    <a:lnTo>
                      <a:pt x="92" y="9"/>
                    </a:lnTo>
                    <a:lnTo>
                      <a:pt x="88" y="15"/>
                    </a:lnTo>
                    <a:lnTo>
                      <a:pt x="84" y="21"/>
                    </a:lnTo>
                    <a:lnTo>
                      <a:pt x="79" y="28"/>
                    </a:lnTo>
                    <a:lnTo>
                      <a:pt x="73" y="35"/>
                    </a:lnTo>
                    <a:lnTo>
                      <a:pt x="65" y="40"/>
                    </a:lnTo>
                    <a:lnTo>
                      <a:pt x="57" y="46"/>
                    </a:lnTo>
                    <a:lnTo>
                      <a:pt x="48" y="51"/>
                    </a:lnTo>
                    <a:lnTo>
                      <a:pt x="39" y="54"/>
                    </a:lnTo>
                    <a:lnTo>
                      <a:pt x="29" y="57"/>
                    </a:lnTo>
                    <a:lnTo>
                      <a:pt x="20" y="57"/>
                    </a:lnTo>
                    <a:lnTo>
                      <a:pt x="10" y="54"/>
                    </a:lnTo>
                    <a:lnTo>
                      <a:pt x="1" y="50"/>
                    </a:lnTo>
                    <a:lnTo>
                      <a:pt x="0" y="49"/>
                    </a:lnTo>
                    <a:lnTo>
                      <a:pt x="0" y="48"/>
                    </a:lnTo>
                    <a:lnTo>
                      <a:pt x="0" y="46"/>
                    </a:lnTo>
                    <a:lnTo>
                      <a:pt x="1" y="43"/>
                    </a:lnTo>
                    <a:lnTo>
                      <a:pt x="4" y="38"/>
                    </a:lnTo>
                    <a:lnTo>
                      <a:pt x="8" y="31"/>
                    </a:lnTo>
                    <a:lnTo>
                      <a:pt x="14" y="25"/>
                    </a:lnTo>
                    <a:lnTo>
                      <a:pt x="22" y="19"/>
                    </a:lnTo>
                    <a:lnTo>
                      <a:pt x="29" y="13"/>
                    </a:lnTo>
                    <a:lnTo>
                      <a:pt x="37" y="8"/>
                    </a:lnTo>
                    <a:lnTo>
                      <a:pt x="44" y="5"/>
                    </a:lnTo>
                    <a:lnTo>
                      <a:pt x="51" y="3"/>
                    </a:lnTo>
                    <a:lnTo>
                      <a:pt x="59" y="2"/>
                    </a:lnTo>
                    <a:lnTo>
                      <a:pt x="66" y="1"/>
                    </a:lnTo>
                    <a:lnTo>
                      <a:pt x="73" y="1"/>
                    </a:lnTo>
                    <a:lnTo>
                      <a:pt x="79" y="0"/>
                    </a:lnTo>
                    <a:lnTo>
                      <a:pt x="84" y="0"/>
                    </a:lnTo>
                    <a:lnTo>
                      <a:pt x="87"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00" name="Freeform 572"/>
              <p:cNvSpPr>
                <a:spLocks noChangeArrowheads="1"/>
              </p:cNvSpPr>
              <p:nvPr/>
            </p:nvSpPr>
            <p:spPr bwMode="auto">
              <a:xfrm>
                <a:off x="1787" y="4073"/>
                <a:ext cx="87" cy="56"/>
              </a:xfrm>
              <a:custGeom>
                <a:avLst/>
                <a:gdLst>
                  <a:gd name="T0" fmla="*/ 0 w 98"/>
                  <a:gd name="T1" fmla="*/ 1140 h 66"/>
                  <a:gd name="T2" fmla="*/ 115 w 98"/>
                  <a:gd name="T3" fmla="*/ 1292 h 66"/>
                  <a:gd name="T4" fmla="*/ 219 w 98"/>
                  <a:gd name="T5" fmla="*/ 1316 h 66"/>
                  <a:gd name="T6" fmla="*/ 334 w 98"/>
                  <a:gd name="T7" fmla="*/ 1316 h 66"/>
                  <a:gd name="T8" fmla="*/ 447 w 98"/>
                  <a:gd name="T9" fmla="*/ 1292 h 66"/>
                  <a:gd name="T10" fmla="*/ 552 w 98"/>
                  <a:gd name="T11" fmla="*/ 1224 h 66"/>
                  <a:gd name="T12" fmla="*/ 661 w 98"/>
                  <a:gd name="T13" fmla="*/ 1086 h 66"/>
                  <a:gd name="T14" fmla="*/ 745 w 98"/>
                  <a:gd name="T15" fmla="*/ 984 h 66"/>
                  <a:gd name="T16" fmla="*/ 839 w 98"/>
                  <a:gd name="T17" fmla="*/ 848 h 66"/>
                  <a:gd name="T18" fmla="*/ 895 w 98"/>
                  <a:gd name="T19" fmla="*/ 727 h 66"/>
                  <a:gd name="T20" fmla="*/ 950 w 98"/>
                  <a:gd name="T21" fmla="*/ 591 h 66"/>
                  <a:gd name="T22" fmla="*/ 1008 w 98"/>
                  <a:gd name="T23" fmla="*/ 469 h 66"/>
                  <a:gd name="T24" fmla="*/ 1064 w 98"/>
                  <a:gd name="T25" fmla="*/ 328 h 66"/>
                  <a:gd name="T26" fmla="*/ 1066 w 98"/>
                  <a:gd name="T27" fmla="*/ 211 h 66"/>
                  <a:gd name="T28" fmla="*/ 1066 w 98"/>
                  <a:gd name="T29" fmla="*/ 6 h 66"/>
                  <a:gd name="T30" fmla="*/ 1013 w 98"/>
                  <a:gd name="T31" fmla="*/ 0 h 66"/>
                  <a:gd name="T32" fmla="*/ 950 w 98"/>
                  <a:gd name="T33" fmla="*/ 0 h 66"/>
                  <a:gd name="T34" fmla="*/ 954 w 98"/>
                  <a:gd name="T35" fmla="*/ 183 h 66"/>
                  <a:gd name="T36" fmla="*/ 1001 w 98"/>
                  <a:gd name="T37" fmla="*/ 183 h 66"/>
                  <a:gd name="T38" fmla="*/ 954 w 98"/>
                  <a:gd name="T39" fmla="*/ 169 h 66"/>
                  <a:gd name="T40" fmla="*/ 954 w 98"/>
                  <a:gd name="T41" fmla="*/ 183 h 66"/>
                  <a:gd name="T42" fmla="*/ 950 w 98"/>
                  <a:gd name="T43" fmla="*/ 243 h 66"/>
                  <a:gd name="T44" fmla="*/ 916 w 98"/>
                  <a:gd name="T45" fmla="*/ 353 h 66"/>
                  <a:gd name="T46" fmla="*/ 892 w 98"/>
                  <a:gd name="T47" fmla="*/ 469 h 66"/>
                  <a:gd name="T48" fmla="*/ 840 w 98"/>
                  <a:gd name="T49" fmla="*/ 591 h 66"/>
                  <a:gd name="T50" fmla="*/ 751 w 98"/>
                  <a:gd name="T51" fmla="*/ 727 h 66"/>
                  <a:gd name="T52" fmla="*/ 680 w 98"/>
                  <a:gd name="T53" fmla="*/ 841 h 66"/>
                  <a:gd name="T54" fmla="*/ 605 w 98"/>
                  <a:gd name="T55" fmla="*/ 939 h 66"/>
                  <a:gd name="T56" fmla="*/ 505 w 98"/>
                  <a:gd name="T57" fmla="*/ 1046 h 66"/>
                  <a:gd name="T58" fmla="*/ 423 w 98"/>
                  <a:gd name="T59" fmla="*/ 1086 h 66"/>
                  <a:gd name="T60" fmla="*/ 324 w 98"/>
                  <a:gd name="T61" fmla="*/ 1124 h 66"/>
                  <a:gd name="T62" fmla="*/ 233 w 98"/>
                  <a:gd name="T63" fmla="*/ 1138 h 66"/>
                  <a:gd name="T64" fmla="*/ 128 w 98"/>
                  <a:gd name="T65" fmla="*/ 1086 h 66"/>
                  <a:gd name="T66" fmla="*/ 4 w 98"/>
                  <a:gd name="T67" fmla="*/ 1011 h 66"/>
                  <a:gd name="T68" fmla="*/ 0 w 98"/>
                  <a:gd name="T69" fmla="*/ 114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8"/>
                    </a:moveTo>
                    <a:lnTo>
                      <a:pt x="10" y="64"/>
                    </a:lnTo>
                    <a:lnTo>
                      <a:pt x="21" y="66"/>
                    </a:lnTo>
                    <a:lnTo>
                      <a:pt x="31" y="66"/>
                    </a:lnTo>
                    <a:lnTo>
                      <a:pt x="41" y="64"/>
                    </a:lnTo>
                    <a:lnTo>
                      <a:pt x="51" y="61"/>
                    </a:lnTo>
                    <a:lnTo>
                      <a:pt x="60" y="55"/>
                    </a:lnTo>
                    <a:lnTo>
                      <a:pt x="68" y="50"/>
                    </a:lnTo>
                    <a:lnTo>
                      <a:pt x="76" y="43"/>
                    </a:lnTo>
                    <a:lnTo>
                      <a:pt x="83" y="36"/>
                    </a:lnTo>
                    <a:lnTo>
                      <a:pt x="88" y="30"/>
                    </a:lnTo>
                    <a:lnTo>
                      <a:pt x="93" y="23"/>
                    </a:lnTo>
                    <a:lnTo>
                      <a:pt x="97" y="17"/>
                    </a:lnTo>
                    <a:lnTo>
                      <a:pt x="98" y="11"/>
                    </a:lnTo>
                    <a:lnTo>
                      <a:pt x="98" y="6"/>
                    </a:lnTo>
                    <a:lnTo>
                      <a:pt x="94" y="0"/>
                    </a:lnTo>
                    <a:lnTo>
                      <a:pt x="88" y="0"/>
                    </a:lnTo>
                    <a:lnTo>
                      <a:pt x="89" y="9"/>
                    </a:lnTo>
                    <a:lnTo>
                      <a:pt x="91" y="9"/>
                    </a:lnTo>
                    <a:lnTo>
                      <a:pt x="89" y="8"/>
                    </a:lnTo>
                    <a:lnTo>
                      <a:pt x="89" y="9"/>
                    </a:lnTo>
                    <a:lnTo>
                      <a:pt x="88" y="13"/>
                    </a:lnTo>
                    <a:lnTo>
                      <a:pt x="85" y="18"/>
                    </a:lnTo>
                    <a:lnTo>
                      <a:pt x="82" y="23"/>
                    </a:lnTo>
                    <a:lnTo>
                      <a:pt x="77" y="30"/>
                    </a:lnTo>
                    <a:lnTo>
                      <a:pt x="70" y="36"/>
                    </a:lnTo>
                    <a:lnTo>
                      <a:pt x="63" y="42"/>
                    </a:lnTo>
                    <a:lnTo>
                      <a:pt x="56" y="47"/>
                    </a:lnTo>
                    <a:lnTo>
                      <a:pt x="47" y="52"/>
                    </a:lnTo>
                    <a:lnTo>
                      <a:pt x="39" y="55"/>
                    </a:lnTo>
                    <a:lnTo>
                      <a:pt x="30" y="56"/>
                    </a:lnTo>
                    <a:lnTo>
                      <a:pt x="22" y="57"/>
                    </a:lnTo>
                    <a:lnTo>
                      <a:pt x="12" y="55"/>
                    </a:lnTo>
                    <a:lnTo>
                      <a:pt x="4"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01" name="Freeform 573"/>
              <p:cNvSpPr>
                <a:spLocks noChangeArrowheads="1"/>
              </p:cNvSpPr>
              <p:nvPr/>
            </p:nvSpPr>
            <p:spPr bwMode="auto">
              <a:xfrm>
                <a:off x="1782" y="4083"/>
                <a:ext cx="30" cy="49"/>
              </a:xfrm>
              <a:custGeom>
                <a:avLst/>
                <a:gdLst>
                  <a:gd name="T0" fmla="*/ 35 w 44"/>
                  <a:gd name="T1" fmla="*/ 0 h 49"/>
                  <a:gd name="T2" fmla="*/ 29 w 44"/>
                  <a:gd name="T3" fmla="*/ 89 h 49"/>
                  <a:gd name="T4" fmla="*/ 21 w 44"/>
                  <a:gd name="T5" fmla="*/ 3957 h 49"/>
                  <a:gd name="T6" fmla="*/ 14 w 44"/>
                  <a:gd name="T7" fmla="*/ 6303 h 49"/>
                  <a:gd name="T8" fmla="*/ 10 w 44"/>
                  <a:gd name="T9" fmla="*/ 9318 h 49"/>
                  <a:gd name="T10" fmla="*/ 1 w 44"/>
                  <a:gd name="T11" fmla="*/ 12103 h 49"/>
                  <a:gd name="T12" fmla="*/ 1 w 44"/>
                  <a:gd name="T13" fmla="*/ 13800 h 49"/>
                  <a:gd name="T14" fmla="*/ 0 w 44"/>
                  <a:gd name="T15" fmla="*/ 15288 h 49"/>
                  <a:gd name="T16" fmla="*/ 0 w 44"/>
                  <a:gd name="T17" fmla="*/ 16538 h 49"/>
                  <a:gd name="T18" fmla="*/ 1 w 44"/>
                  <a:gd name="T19" fmla="*/ 17477 h 49"/>
                  <a:gd name="T20" fmla="*/ 1 w 44"/>
                  <a:gd name="T21" fmla="*/ 18132 h 49"/>
                  <a:gd name="T22" fmla="*/ 8 w 44"/>
                  <a:gd name="T23" fmla="*/ 15492 h 49"/>
                  <a:gd name="T24" fmla="*/ 8 w 44"/>
                  <a:gd name="T25" fmla="*/ 16164 h 49"/>
                  <a:gd name="T26" fmla="*/ 10 w 44"/>
                  <a:gd name="T27" fmla="*/ 15492 h 49"/>
                  <a:gd name="T28" fmla="*/ 11 w 44"/>
                  <a:gd name="T29" fmla="*/ 13244 h 49"/>
                  <a:gd name="T30" fmla="*/ 14 w 44"/>
                  <a:gd name="T31" fmla="*/ 11809 h 49"/>
                  <a:gd name="T32" fmla="*/ 20 w 44"/>
                  <a:gd name="T33" fmla="*/ 8840 h 49"/>
                  <a:gd name="T34" fmla="*/ 26 w 44"/>
                  <a:gd name="T35" fmla="*/ 7359 h 49"/>
                  <a:gd name="T36" fmla="*/ 33 w 44"/>
                  <a:gd name="T37" fmla="*/ 4627 h 49"/>
                  <a:gd name="T38" fmla="*/ 39 w 44"/>
                  <a:gd name="T39" fmla="*/ 3370 h 49"/>
                  <a:gd name="T40" fmla="*/ 35 w 44"/>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49"/>
                  <a:gd name="T65" fmla="*/ 44 w 44"/>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49">
                    <a:moveTo>
                      <a:pt x="40" y="0"/>
                    </a:moveTo>
                    <a:lnTo>
                      <a:pt x="32" y="5"/>
                    </a:lnTo>
                    <a:lnTo>
                      <a:pt x="24" y="11"/>
                    </a:lnTo>
                    <a:lnTo>
                      <a:pt x="16" y="17"/>
                    </a:lnTo>
                    <a:lnTo>
                      <a:pt x="10" y="25"/>
                    </a:lnTo>
                    <a:lnTo>
                      <a:pt x="5" y="32"/>
                    </a:lnTo>
                    <a:lnTo>
                      <a:pt x="1" y="37"/>
                    </a:lnTo>
                    <a:lnTo>
                      <a:pt x="0" y="41"/>
                    </a:lnTo>
                    <a:lnTo>
                      <a:pt x="0" y="44"/>
                    </a:lnTo>
                    <a:lnTo>
                      <a:pt x="1" y="47"/>
                    </a:lnTo>
                    <a:lnTo>
                      <a:pt x="4" y="49"/>
                    </a:lnTo>
                    <a:lnTo>
                      <a:pt x="8" y="42"/>
                    </a:lnTo>
                    <a:lnTo>
                      <a:pt x="9" y="43"/>
                    </a:lnTo>
                    <a:lnTo>
                      <a:pt x="10" y="42"/>
                    </a:lnTo>
                    <a:lnTo>
                      <a:pt x="12" y="36"/>
                    </a:lnTo>
                    <a:lnTo>
                      <a:pt x="16" y="31"/>
                    </a:lnTo>
                    <a:lnTo>
                      <a:pt x="23" y="24"/>
                    </a:lnTo>
                    <a:lnTo>
                      <a:pt x="29" y="19"/>
                    </a:lnTo>
                    <a:lnTo>
                      <a:pt x="36" y="13"/>
                    </a:lnTo>
                    <a:lnTo>
                      <a:pt x="44"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02" name="Freeform 574"/>
              <p:cNvSpPr>
                <a:spLocks noChangeArrowheads="1"/>
              </p:cNvSpPr>
              <p:nvPr/>
            </p:nvSpPr>
            <p:spPr bwMode="auto">
              <a:xfrm>
                <a:off x="1817" y="4073"/>
                <a:ext cx="48" cy="14"/>
              </a:xfrm>
              <a:custGeom>
                <a:avLst/>
                <a:gdLst>
                  <a:gd name="T0" fmla="*/ 807 w 53"/>
                  <a:gd name="T1" fmla="*/ 0 h 18"/>
                  <a:gd name="T2" fmla="*/ 754 w 53"/>
                  <a:gd name="T3" fmla="*/ 0 h 18"/>
                  <a:gd name="T4" fmla="*/ 683 w 53"/>
                  <a:gd name="T5" fmla="*/ 0 h 18"/>
                  <a:gd name="T6" fmla="*/ 579 w 53"/>
                  <a:gd name="T7" fmla="*/ 0 h 18"/>
                  <a:gd name="T8" fmla="*/ 486 w 53"/>
                  <a:gd name="T9" fmla="*/ 1 h 18"/>
                  <a:gd name="T10" fmla="*/ 369 w 53"/>
                  <a:gd name="T11" fmla="*/ 2 h 18"/>
                  <a:gd name="T12" fmla="*/ 225 w 53"/>
                  <a:gd name="T13" fmla="*/ 2 h 18"/>
                  <a:gd name="T14" fmla="*/ 5 w 53"/>
                  <a:gd name="T15" fmla="*/ 1738 h 18"/>
                  <a:gd name="T16" fmla="*/ 0 w 53"/>
                  <a:gd name="T17" fmla="*/ 2383 h 18"/>
                  <a:gd name="T18" fmla="*/ 4 w 53"/>
                  <a:gd name="T19" fmla="*/ 4984 h 18"/>
                  <a:gd name="T20" fmla="*/ 179 w 53"/>
                  <a:gd name="T21" fmla="*/ 4037 h 18"/>
                  <a:gd name="T22" fmla="*/ 265 w 53"/>
                  <a:gd name="T23" fmla="*/ 3270 h 18"/>
                  <a:gd name="T24" fmla="*/ 390 w 53"/>
                  <a:gd name="T25" fmla="*/ 2943 h 18"/>
                  <a:gd name="T26" fmla="*/ 486 w 53"/>
                  <a:gd name="T27" fmla="*/ 2649 h 18"/>
                  <a:gd name="T28" fmla="*/ 606 w 53"/>
                  <a:gd name="T29" fmla="*/ 2649 h 18"/>
                  <a:gd name="T30" fmla="*/ 683 w 53"/>
                  <a:gd name="T31" fmla="*/ 2649 h 18"/>
                  <a:gd name="T32" fmla="*/ 763 w 53"/>
                  <a:gd name="T33" fmla="*/ 2383 h 18"/>
                  <a:gd name="T34" fmla="*/ 818 w 53"/>
                  <a:gd name="T35" fmla="*/ 2383 h 18"/>
                  <a:gd name="T36" fmla="*/ 807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8" y="0"/>
                    </a:lnTo>
                    <a:lnTo>
                      <a:pt x="44" y="0"/>
                    </a:lnTo>
                    <a:lnTo>
                      <a:pt x="38" y="0"/>
                    </a:lnTo>
                    <a:lnTo>
                      <a:pt x="31" y="1"/>
                    </a:lnTo>
                    <a:lnTo>
                      <a:pt x="24" y="2"/>
                    </a:lnTo>
                    <a:lnTo>
                      <a:pt x="15" y="3"/>
                    </a:lnTo>
                    <a:lnTo>
                      <a:pt x="8" y="6"/>
                    </a:lnTo>
                    <a:lnTo>
                      <a:pt x="0" y="9"/>
                    </a:lnTo>
                    <a:lnTo>
                      <a:pt x="4" y="18"/>
                    </a:lnTo>
                    <a:lnTo>
                      <a:pt x="11" y="14"/>
                    </a:lnTo>
                    <a:lnTo>
                      <a:pt x="18" y="12"/>
                    </a:lnTo>
                    <a:lnTo>
                      <a:pt x="25" y="11"/>
                    </a:lnTo>
                    <a:lnTo>
                      <a:pt x="31" y="10"/>
                    </a:lnTo>
                    <a:lnTo>
                      <a:pt x="39" y="10"/>
                    </a:lnTo>
                    <a:lnTo>
                      <a:pt x="44" y="10"/>
                    </a:lnTo>
                    <a:lnTo>
                      <a:pt x="49"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03" name="Freeform 575"/>
              <p:cNvSpPr>
                <a:spLocks noChangeArrowheads="1"/>
              </p:cNvSpPr>
              <p:nvPr/>
            </p:nvSpPr>
            <p:spPr bwMode="auto">
              <a:xfrm>
                <a:off x="5094" y="4075"/>
                <a:ext cx="92" cy="52"/>
              </a:xfrm>
              <a:custGeom>
                <a:avLst/>
                <a:gdLst>
                  <a:gd name="T0" fmla="*/ 3003 w 93"/>
                  <a:gd name="T1" fmla="*/ 3042 h 58"/>
                  <a:gd name="T2" fmla="*/ 3082 w 93"/>
                  <a:gd name="T3" fmla="*/ 3042 h 58"/>
                  <a:gd name="T4" fmla="*/ 3164 w 93"/>
                  <a:gd name="T5" fmla="*/ 2942 h 58"/>
                  <a:gd name="T6" fmla="*/ 3164 w 93"/>
                  <a:gd name="T7" fmla="*/ 2714 h 58"/>
                  <a:gd name="T8" fmla="*/ 3082 w 93"/>
                  <a:gd name="T9" fmla="*/ 2493 h 58"/>
                  <a:gd name="T10" fmla="*/ 3036 w 93"/>
                  <a:gd name="T11" fmla="*/ 2183 h 58"/>
                  <a:gd name="T12" fmla="*/ 2882 w 93"/>
                  <a:gd name="T13" fmla="*/ 1918 h 58"/>
                  <a:gd name="T14" fmla="*/ 2733 w 93"/>
                  <a:gd name="T15" fmla="*/ 1567 h 58"/>
                  <a:gd name="T16" fmla="*/ 2463 w 93"/>
                  <a:gd name="T17" fmla="*/ 1166 h 58"/>
                  <a:gd name="T18" fmla="*/ 2230 w 93"/>
                  <a:gd name="T19" fmla="*/ 837 h 58"/>
                  <a:gd name="T20" fmla="*/ 1905 w 93"/>
                  <a:gd name="T21" fmla="*/ 512 h 58"/>
                  <a:gd name="T22" fmla="*/ 1645 w 93"/>
                  <a:gd name="T23" fmla="*/ 365 h 58"/>
                  <a:gd name="T24" fmla="*/ 1313 w 93"/>
                  <a:gd name="T25" fmla="*/ 3 h 58"/>
                  <a:gd name="T26" fmla="*/ 1019 w 93"/>
                  <a:gd name="T27" fmla="*/ 0 h 58"/>
                  <a:gd name="T28" fmla="*/ 635 w 93"/>
                  <a:gd name="T29" fmla="*/ 0 h 58"/>
                  <a:gd name="T30" fmla="*/ 398 w 93"/>
                  <a:gd name="T31" fmla="*/ 3 h 58"/>
                  <a:gd name="T32" fmla="*/ 1 w 93"/>
                  <a:gd name="T33" fmla="*/ 400 h 58"/>
                  <a:gd name="T34" fmla="*/ 0 w 93"/>
                  <a:gd name="T35" fmla="*/ 434 h 58"/>
                  <a:gd name="T36" fmla="*/ 0 w 93"/>
                  <a:gd name="T37" fmla="*/ 472 h 58"/>
                  <a:gd name="T38" fmla="*/ 0 w 93"/>
                  <a:gd name="T39" fmla="*/ 558 h 58"/>
                  <a:gd name="T40" fmla="*/ 1 w 93"/>
                  <a:gd name="T41" fmla="*/ 714 h 58"/>
                  <a:gd name="T42" fmla="*/ 4 w 93"/>
                  <a:gd name="T43" fmla="*/ 1037 h 58"/>
                  <a:gd name="T44" fmla="*/ 9 w 93"/>
                  <a:gd name="T45" fmla="*/ 1330 h 58"/>
                  <a:gd name="T46" fmla="*/ 490 w 93"/>
                  <a:gd name="T47" fmla="*/ 1649 h 58"/>
                  <a:gd name="T48" fmla="*/ 704 w 93"/>
                  <a:gd name="T49" fmla="*/ 2009 h 58"/>
                  <a:gd name="T50" fmla="*/ 1019 w 93"/>
                  <a:gd name="T51" fmla="*/ 2291 h 58"/>
                  <a:gd name="T52" fmla="*/ 1246 w 93"/>
                  <a:gd name="T53" fmla="*/ 2578 h 58"/>
                  <a:gd name="T54" fmla="*/ 1537 w 93"/>
                  <a:gd name="T55" fmla="*/ 2708 h 58"/>
                  <a:gd name="T56" fmla="*/ 1734 w 93"/>
                  <a:gd name="T57" fmla="*/ 2801 h 58"/>
                  <a:gd name="T58" fmla="*/ 1997 w 93"/>
                  <a:gd name="T59" fmla="*/ 2942 h 58"/>
                  <a:gd name="T60" fmla="*/ 2251 w 93"/>
                  <a:gd name="T61" fmla="*/ 2953 h 58"/>
                  <a:gd name="T62" fmla="*/ 2463 w 93"/>
                  <a:gd name="T63" fmla="*/ 2953 h 58"/>
                  <a:gd name="T64" fmla="*/ 2733 w 93"/>
                  <a:gd name="T65" fmla="*/ 2953 h 58"/>
                  <a:gd name="T66" fmla="*/ 2882 w 93"/>
                  <a:gd name="T67" fmla="*/ 2953 h 58"/>
                  <a:gd name="T68" fmla="*/ 3003 w 93"/>
                  <a:gd name="T69" fmla="*/ 3042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8"/>
                  <a:gd name="T107" fmla="*/ 93 w 9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8">
                    <a:moveTo>
                      <a:pt x="88" y="58"/>
                    </a:moveTo>
                    <a:lnTo>
                      <a:pt x="92" y="58"/>
                    </a:lnTo>
                    <a:lnTo>
                      <a:pt x="93" y="55"/>
                    </a:lnTo>
                    <a:lnTo>
                      <a:pt x="93" y="52"/>
                    </a:lnTo>
                    <a:lnTo>
                      <a:pt x="92" y="47"/>
                    </a:lnTo>
                    <a:lnTo>
                      <a:pt x="89" y="41"/>
                    </a:lnTo>
                    <a:lnTo>
                      <a:pt x="85" y="36"/>
                    </a:lnTo>
                    <a:lnTo>
                      <a:pt x="80" y="29"/>
                    </a:lnTo>
                    <a:lnTo>
                      <a:pt x="73" y="22"/>
                    </a:lnTo>
                    <a:lnTo>
                      <a:pt x="66" y="16"/>
                    </a:lnTo>
                    <a:lnTo>
                      <a:pt x="57" y="10"/>
                    </a:lnTo>
                    <a:lnTo>
                      <a:pt x="49" y="6"/>
                    </a:lnTo>
                    <a:lnTo>
                      <a:pt x="39" y="3"/>
                    </a:lnTo>
                    <a:lnTo>
                      <a:pt x="30" y="0"/>
                    </a:lnTo>
                    <a:lnTo>
                      <a:pt x="20" y="0"/>
                    </a:lnTo>
                    <a:lnTo>
                      <a:pt x="11" y="3"/>
                    </a:lnTo>
                    <a:lnTo>
                      <a:pt x="1" y="7"/>
                    </a:lnTo>
                    <a:lnTo>
                      <a:pt x="0" y="8"/>
                    </a:lnTo>
                    <a:lnTo>
                      <a:pt x="0" y="9"/>
                    </a:lnTo>
                    <a:lnTo>
                      <a:pt x="0" y="11"/>
                    </a:lnTo>
                    <a:lnTo>
                      <a:pt x="1" y="14"/>
                    </a:lnTo>
                    <a:lnTo>
                      <a:pt x="4" y="19"/>
                    </a:lnTo>
                    <a:lnTo>
                      <a:pt x="9" y="25"/>
                    </a:lnTo>
                    <a:lnTo>
                      <a:pt x="15" y="31"/>
                    </a:lnTo>
                    <a:lnTo>
                      <a:pt x="22" y="38"/>
                    </a:lnTo>
                    <a:lnTo>
                      <a:pt x="30" y="43"/>
                    </a:lnTo>
                    <a:lnTo>
                      <a:pt x="37" y="49"/>
                    </a:lnTo>
                    <a:lnTo>
                      <a:pt x="45" y="51"/>
                    </a:lnTo>
                    <a:lnTo>
                      <a:pt x="52" y="53"/>
                    </a:lnTo>
                    <a:lnTo>
                      <a:pt x="59" y="55"/>
                    </a:lnTo>
                    <a:lnTo>
                      <a:pt x="67" y="56"/>
                    </a:lnTo>
                    <a:lnTo>
                      <a:pt x="73" y="56"/>
                    </a:lnTo>
                    <a:lnTo>
                      <a:pt x="80" y="56"/>
                    </a:lnTo>
                    <a:lnTo>
                      <a:pt x="85" y="56"/>
                    </a:lnTo>
                    <a:lnTo>
                      <a:pt x="88" y="58"/>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04" name="Freeform 576"/>
              <p:cNvSpPr>
                <a:spLocks noChangeArrowheads="1"/>
              </p:cNvSpPr>
              <p:nvPr/>
            </p:nvSpPr>
            <p:spPr bwMode="auto">
              <a:xfrm>
                <a:off x="5093" y="4073"/>
                <a:ext cx="99" cy="55"/>
              </a:xfrm>
              <a:custGeom>
                <a:avLst/>
                <a:gdLst>
                  <a:gd name="T0" fmla="*/ 4 w 99"/>
                  <a:gd name="T1" fmla="*/ 161 h 66"/>
                  <a:gd name="T2" fmla="*/ 715 w 99"/>
                  <a:gd name="T3" fmla="*/ 129 h 66"/>
                  <a:gd name="T4" fmla="*/ 1215 w 99"/>
                  <a:gd name="T5" fmla="*/ 113 h 66"/>
                  <a:gd name="T6" fmla="*/ 1727 w 99"/>
                  <a:gd name="T7" fmla="*/ 113 h 66"/>
                  <a:gd name="T8" fmla="*/ 2186 w 99"/>
                  <a:gd name="T9" fmla="*/ 129 h 66"/>
                  <a:gd name="T10" fmla="*/ 2692 w 99"/>
                  <a:gd name="T11" fmla="*/ 161 h 66"/>
                  <a:gd name="T12" fmla="*/ 3160 w 99"/>
                  <a:gd name="T13" fmla="*/ 232 h 66"/>
                  <a:gd name="T14" fmla="*/ 3612 w 99"/>
                  <a:gd name="T15" fmla="*/ 288 h 66"/>
                  <a:gd name="T16" fmla="*/ 3999 w 99"/>
                  <a:gd name="T17" fmla="*/ 360 h 66"/>
                  <a:gd name="T18" fmla="*/ 4358 w 99"/>
                  <a:gd name="T19" fmla="*/ 444 h 66"/>
                  <a:gd name="T20" fmla="*/ 4694 w 99"/>
                  <a:gd name="T21" fmla="*/ 515 h 66"/>
                  <a:gd name="T22" fmla="*/ 4847 w 99"/>
                  <a:gd name="T23" fmla="*/ 575 h 66"/>
                  <a:gd name="T24" fmla="*/ 5056 w 99"/>
                  <a:gd name="T25" fmla="*/ 645 h 66"/>
                  <a:gd name="T26" fmla="*/ 5059 w 99"/>
                  <a:gd name="T27" fmla="*/ 689 h 66"/>
                  <a:gd name="T28" fmla="*/ 5059 w 99"/>
                  <a:gd name="T29" fmla="*/ 694 h 66"/>
                  <a:gd name="T30" fmla="*/ 5141 w 99"/>
                  <a:gd name="T31" fmla="*/ 694 h 66"/>
                  <a:gd name="T32" fmla="*/ 5059 w 99"/>
                  <a:gd name="T33" fmla="*/ 694 h 66"/>
                  <a:gd name="T34" fmla="*/ 5056 w 99"/>
                  <a:gd name="T35" fmla="*/ 803 h 66"/>
                  <a:gd name="T36" fmla="*/ 5363 w 99"/>
                  <a:gd name="T37" fmla="*/ 798 h 66"/>
                  <a:gd name="T38" fmla="*/ 5601 w 99"/>
                  <a:gd name="T39" fmla="*/ 741 h 66"/>
                  <a:gd name="T40" fmla="*/ 5601 w 99"/>
                  <a:gd name="T41" fmla="*/ 665 h 66"/>
                  <a:gd name="T42" fmla="*/ 5453 w 99"/>
                  <a:gd name="T43" fmla="*/ 601 h 66"/>
                  <a:gd name="T44" fmla="*/ 5280 w 99"/>
                  <a:gd name="T45" fmla="*/ 519 h 66"/>
                  <a:gd name="T46" fmla="*/ 5056 w 99"/>
                  <a:gd name="T47" fmla="*/ 444 h 66"/>
                  <a:gd name="T48" fmla="*/ 4767 w 99"/>
                  <a:gd name="T49" fmla="*/ 360 h 66"/>
                  <a:gd name="T50" fmla="*/ 4309 w 99"/>
                  <a:gd name="T51" fmla="*/ 287 h 66"/>
                  <a:gd name="T52" fmla="*/ 3874 w 99"/>
                  <a:gd name="T53" fmla="*/ 187 h 66"/>
                  <a:gd name="T54" fmla="*/ 3405 w 99"/>
                  <a:gd name="T55" fmla="*/ 129 h 66"/>
                  <a:gd name="T56" fmla="*/ 2932 w 99"/>
                  <a:gd name="T57" fmla="*/ 5 h 66"/>
                  <a:gd name="T58" fmla="*/ 2318 w 99"/>
                  <a:gd name="T59" fmla="*/ 2 h 66"/>
                  <a:gd name="T60" fmla="*/ 1781 w 99"/>
                  <a:gd name="T61" fmla="*/ 0 h 66"/>
                  <a:gd name="T62" fmla="*/ 1146 w 99"/>
                  <a:gd name="T63" fmla="*/ 0 h 66"/>
                  <a:gd name="T64" fmla="*/ 637 w 99"/>
                  <a:gd name="T65" fmla="*/ 2 h 66"/>
                  <a:gd name="T66" fmla="*/ 0 w 99"/>
                  <a:gd name="T67" fmla="*/ 96 h 66"/>
                  <a:gd name="T68" fmla="*/ 4 w 99"/>
                  <a:gd name="T69" fmla="*/ 161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4" y="14"/>
                    </a:moveTo>
                    <a:lnTo>
                      <a:pt x="13" y="11"/>
                    </a:lnTo>
                    <a:lnTo>
                      <a:pt x="22" y="9"/>
                    </a:lnTo>
                    <a:lnTo>
                      <a:pt x="31" y="9"/>
                    </a:lnTo>
                    <a:lnTo>
                      <a:pt x="39" y="11"/>
                    </a:lnTo>
                    <a:lnTo>
                      <a:pt x="48" y="14"/>
                    </a:lnTo>
                    <a:lnTo>
                      <a:pt x="56" y="19"/>
                    </a:lnTo>
                    <a:lnTo>
                      <a:pt x="64" y="24"/>
                    </a:lnTo>
                    <a:lnTo>
                      <a:pt x="71" y="30"/>
                    </a:lnTo>
                    <a:lnTo>
                      <a:pt x="77" y="36"/>
                    </a:lnTo>
                    <a:lnTo>
                      <a:pt x="83" y="42"/>
                    </a:lnTo>
                    <a:lnTo>
                      <a:pt x="86" y="47"/>
                    </a:lnTo>
                    <a:lnTo>
                      <a:pt x="89" y="53"/>
                    </a:lnTo>
                    <a:lnTo>
                      <a:pt x="90" y="56"/>
                    </a:lnTo>
                    <a:lnTo>
                      <a:pt x="90" y="57"/>
                    </a:lnTo>
                    <a:lnTo>
                      <a:pt x="91" y="57"/>
                    </a:lnTo>
                    <a:lnTo>
                      <a:pt x="90" y="57"/>
                    </a:lnTo>
                    <a:lnTo>
                      <a:pt x="89" y="66"/>
                    </a:lnTo>
                    <a:lnTo>
                      <a:pt x="94" y="65"/>
                    </a:lnTo>
                    <a:lnTo>
                      <a:pt x="99" y="60"/>
                    </a:lnTo>
                    <a:lnTo>
                      <a:pt x="99" y="55"/>
                    </a:lnTo>
                    <a:lnTo>
                      <a:pt x="97" y="49"/>
                    </a:lnTo>
                    <a:lnTo>
                      <a:pt x="93" y="43"/>
                    </a:lnTo>
                    <a:lnTo>
                      <a:pt x="89" y="36"/>
                    </a:lnTo>
                    <a:lnTo>
                      <a:pt x="84" y="30"/>
                    </a:lnTo>
                    <a:lnTo>
                      <a:pt x="76" y="23"/>
                    </a:lnTo>
                    <a:lnTo>
                      <a:pt x="69" y="16"/>
                    </a:lnTo>
                    <a:lnTo>
                      <a:pt x="60" y="11"/>
                    </a:lnTo>
                    <a:lnTo>
                      <a:pt x="52" y="6"/>
                    </a:lnTo>
                    <a:lnTo>
                      <a:pt x="41" y="2"/>
                    </a:lnTo>
                    <a:lnTo>
                      <a:pt x="32" y="0"/>
                    </a:lnTo>
                    <a:lnTo>
                      <a:pt x="21" y="0"/>
                    </a:lnTo>
                    <a:lnTo>
                      <a:pt x="11"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05" name="Freeform 577"/>
              <p:cNvSpPr>
                <a:spLocks noChangeArrowheads="1"/>
              </p:cNvSpPr>
              <p:nvPr/>
            </p:nvSpPr>
            <p:spPr bwMode="auto">
              <a:xfrm>
                <a:off x="5089" y="4080"/>
                <a:ext cx="40" cy="49"/>
              </a:xfrm>
              <a:custGeom>
                <a:avLst/>
                <a:gdLst>
                  <a:gd name="T0" fmla="*/ 2700 w 43"/>
                  <a:gd name="T1" fmla="*/ 15288 h 49"/>
                  <a:gd name="T2" fmla="*/ 2351 w 43"/>
                  <a:gd name="T3" fmla="*/ 13800 h 49"/>
                  <a:gd name="T4" fmla="*/ 1803 w 43"/>
                  <a:gd name="T5" fmla="*/ 11809 h 49"/>
                  <a:gd name="T6" fmla="*/ 1466 w 43"/>
                  <a:gd name="T7" fmla="*/ 9318 h 49"/>
                  <a:gd name="T8" fmla="*/ 979 w 43"/>
                  <a:gd name="T9" fmla="*/ 7359 h 49"/>
                  <a:gd name="T10" fmla="*/ 746 w 43"/>
                  <a:gd name="T11" fmla="*/ 4627 h 49"/>
                  <a:gd name="T12" fmla="*/ 610 w 43"/>
                  <a:gd name="T13" fmla="*/ 3106 h 49"/>
                  <a:gd name="T14" fmla="*/ 571 w 43"/>
                  <a:gd name="T15" fmla="*/ 2888 h 49"/>
                  <a:gd name="T16" fmla="*/ 571 w 43"/>
                  <a:gd name="T17" fmla="*/ 98 h 49"/>
                  <a:gd name="T18" fmla="*/ 571 w 43"/>
                  <a:gd name="T19" fmla="*/ 2888 h 49"/>
                  <a:gd name="T20" fmla="*/ 7 w 43"/>
                  <a:gd name="T21" fmla="*/ 2888 h 49"/>
                  <a:gd name="T22" fmla="*/ 3 w 43"/>
                  <a:gd name="T23" fmla="*/ 0 h 49"/>
                  <a:gd name="T24" fmla="*/ 1 w 43"/>
                  <a:gd name="T25" fmla="*/ 3 h 49"/>
                  <a:gd name="T26" fmla="*/ 0 w 43"/>
                  <a:gd name="T27" fmla="*/ 98 h 49"/>
                  <a:gd name="T28" fmla="*/ 0 w 43"/>
                  <a:gd name="T29" fmla="*/ 3370 h 49"/>
                  <a:gd name="T30" fmla="*/ 1 w 43"/>
                  <a:gd name="T31" fmla="*/ 4627 h 49"/>
                  <a:gd name="T32" fmla="*/ 4 w 43"/>
                  <a:gd name="T33" fmla="*/ 6825 h 49"/>
                  <a:gd name="T34" fmla="*/ 610 w 43"/>
                  <a:gd name="T35" fmla="*/ 9318 h 49"/>
                  <a:gd name="T36" fmla="*/ 979 w 43"/>
                  <a:gd name="T37" fmla="*/ 11809 h 49"/>
                  <a:gd name="T38" fmla="*/ 1472 w 43"/>
                  <a:gd name="T39" fmla="*/ 14134 h 49"/>
                  <a:gd name="T40" fmla="*/ 2054 w 43"/>
                  <a:gd name="T41" fmla="*/ 16752 h 49"/>
                  <a:gd name="T42" fmla="*/ 2514 w 43"/>
                  <a:gd name="T43" fmla="*/ 18132 h 49"/>
                  <a:gd name="T44" fmla="*/ 2700 w 43"/>
                  <a:gd name="T45" fmla="*/ 15288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49"/>
                  <a:gd name="T71" fmla="*/ 43 w 43"/>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49">
                    <a:moveTo>
                      <a:pt x="43" y="41"/>
                    </a:moveTo>
                    <a:lnTo>
                      <a:pt x="36" y="37"/>
                    </a:lnTo>
                    <a:lnTo>
                      <a:pt x="29" y="31"/>
                    </a:lnTo>
                    <a:lnTo>
                      <a:pt x="22" y="25"/>
                    </a:lnTo>
                    <a:lnTo>
                      <a:pt x="16" y="19"/>
                    </a:lnTo>
                    <a:lnTo>
                      <a:pt x="12" y="13"/>
                    </a:lnTo>
                    <a:lnTo>
                      <a:pt x="9" y="8"/>
                    </a:lnTo>
                    <a:lnTo>
                      <a:pt x="8" y="7"/>
                    </a:lnTo>
                    <a:lnTo>
                      <a:pt x="8" y="6"/>
                    </a:lnTo>
                    <a:lnTo>
                      <a:pt x="8" y="7"/>
                    </a:lnTo>
                    <a:lnTo>
                      <a:pt x="7" y="7"/>
                    </a:lnTo>
                    <a:lnTo>
                      <a:pt x="3" y="0"/>
                    </a:lnTo>
                    <a:lnTo>
                      <a:pt x="1" y="3"/>
                    </a:lnTo>
                    <a:lnTo>
                      <a:pt x="0" y="6"/>
                    </a:lnTo>
                    <a:lnTo>
                      <a:pt x="0" y="9"/>
                    </a:lnTo>
                    <a:lnTo>
                      <a:pt x="1" y="13"/>
                    </a:lnTo>
                    <a:lnTo>
                      <a:pt x="4" y="18"/>
                    </a:lnTo>
                    <a:lnTo>
                      <a:pt x="9" y="25"/>
                    </a:lnTo>
                    <a:lnTo>
                      <a:pt x="16" y="31"/>
                    </a:lnTo>
                    <a:lnTo>
                      <a:pt x="23" y="38"/>
                    </a:lnTo>
                    <a:lnTo>
                      <a:pt x="32" y="45"/>
                    </a:lnTo>
                    <a:lnTo>
                      <a:pt x="39" y="49"/>
                    </a:lnTo>
                    <a:lnTo>
                      <a:pt x="4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06" name="Freeform 578"/>
              <p:cNvSpPr>
                <a:spLocks noChangeArrowheads="1"/>
              </p:cNvSpPr>
              <p:nvPr/>
            </p:nvSpPr>
            <p:spPr bwMode="auto">
              <a:xfrm>
                <a:off x="5131" y="4121"/>
                <a:ext cx="51" cy="14"/>
              </a:xfrm>
              <a:custGeom>
                <a:avLst/>
                <a:gdLst>
                  <a:gd name="T0" fmla="*/ 1502 w 54"/>
                  <a:gd name="T1" fmla="*/ 2383 h 18"/>
                  <a:gd name="T2" fmla="*/ 1421 w 54"/>
                  <a:gd name="T3" fmla="*/ 2146 h 18"/>
                  <a:gd name="T4" fmla="*/ 1277 w 54"/>
                  <a:gd name="T5" fmla="*/ 2146 h 18"/>
                  <a:gd name="T6" fmla="*/ 1085 w 54"/>
                  <a:gd name="T7" fmla="*/ 2146 h 18"/>
                  <a:gd name="T8" fmla="*/ 903 w 54"/>
                  <a:gd name="T9" fmla="*/ 1931 h 18"/>
                  <a:gd name="T10" fmla="*/ 689 w 54"/>
                  <a:gd name="T11" fmla="*/ 1931 h 18"/>
                  <a:gd name="T12" fmla="*/ 471 w 54"/>
                  <a:gd name="T13" fmla="*/ 1564 h 18"/>
                  <a:gd name="T14" fmla="*/ 341 w 54"/>
                  <a:gd name="T15" fmla="*/ 2 h 18"/>
                  <a:gd name="T16" fmla="*/ 4 w 54"/>
                  <a:gd name="T17" fmla="*/ 0 h 18"/>
                  <a:gd name="T18" fmla="*/ 0 w 54"/>
                  <a:gd name="T19" fmla="*/ 2146 h 18"/>
                  <a:gd name="T20" fmla="*/ 297 w 54"/>
                  <a:gd name="T21" fmla="*/ 2943 h 18"/>
                  <a:gd name="T22" fmla="*/ 423 w 54"/>
                  <a:gd name="T23" fmla="*/ 4207 h 18"/>
                  <a:gd name="T24" fmla="*/ 668 w 54"/>
                  <a:gd name="T25" fmla="*/ 4485 h 18"/>
                  <a:gd name="T26" fmla="*/ 903 w 54"/>
                  <a:gd name="T27" fmla="*/ 4675 h 18"/>
                  <a:gd name="T28" fmla="*/ 1062 w 54"/>
                  <a:gd name="T29" fmla="*/ 4675 h 18"/>
                  <a:gd name="T30" fmla="*/ 1277 w 54"/>
                  <a:gd name="T31" fmla="*/ 4675 h 18"/>
                  <a:gd name="T32" fmla="*/ 1389 w 54"/>
                  <a:gd name="T33" fmla="*/ 4984 h 18"/>
                  <a:gd name="T34" fmla="*/ 1501 w 54"/>
                  <a:gd name="T35" fmla="*/ 4984 h 18"/>
                  <a:gd name="T36" fmla="*/ 1502 w 54"/>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4" y="9"/>
                    </a:moveTo>
                    <a:lnTo>
                      <a:pt x="50" y="8"/>
                    </a:lnTo>
                    <a:lnTo>
                      <a:pt x="45" y="8"/>
                    </a:lnTo>
                    <a:lnTo>
                      <a:pt x="39" y="8"/>
                    </a:lnTo>
                    <a:lnTo>
                      <a:pt x="32" y="7"/>
                    </a:lnTo>
                    <a:lnTo>
                      <a:pt x="25" y="7"/>
                    </a:lnTo>
                    <a:lnTo>
                      <a:pt x="18" y="5"/>
                    </a:lnTo>
                    <a:lnTo>
                      <a:pt x="12" y="4"/>
                    </a:lnTo>
                    <a:lnTo>
                      <a:pt x="4" y="0"/>
                    </a:lnTo>
                    <a:lnTo>
                      <a:pt x="0" y="8"/>
                    </a:lnTo>
                    <a:lnTo>
                      <a:pt x="9" y="11"/>
                    </a:lnTo>
                    <a:lnTo>
                      <a:pt x="16" y="15"/>
                    </a:lnTo>
                    <a:lnTo>
                      <a:pt x="24" y="16"/>
                    </a:lnTo>
                    <a:lnTo>
                      <a:pt x="32" y="17"/>
                    </a:lnTo>
                    <a:lnTo>
                      <a:pt x="38" y="17"/>
                    </a:lnTo>
                    <a:lnTo>
                      <a:pt x="45" y="17"/>
                    </a:lnTo>
                    <a:lnTo>
                      <a:pt x="49" y="18"/>
                    </a:lnTo>
                    <a:lnTo>
                      <a:pt x="53" y="18"/>
                    </a:lnTo>
                    <a:lnTo>
                      <a:pt x="54"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07" name="Freeform 579"/>
              <p:cNvSpPr>
                <a:spLocks noChangeArrowheads="1"/>
              </p:cNvSpPr>
              <p:nvPr/>
            </p:nvSpPr>
            <p:spPr bwMode="auto">
              <a:xfrm>
                <a:off x="566" y="4075"/>
                <a:ext cx="92" cy="52"/>
              </a:xfrm>
              <a:custGeom>
                <a:avLst/>
                <a:gdLst>
                  <a:gd name="T0" fmla="*/ 2925 w 93"/>
                  <a:gd name="T1" fmla="*/ 0 h 58"/>
                  <a:gd name="T2" fmla="*/ 3052 w 93"/>
                  <a:gd name="T3" fmla="*/ 0 h 58"/>
                  <a:gd name="T4" fmla="*/ 3164 w 93"/>
                  <a:gd name="T5" fmla="*/ 3 h 58"/>
                  <a:gd name="T6" fmla="*/ 3164 w 93"/>
                  <a:gd name="T7" fmla="*/ 365 h 58"/>
                  <a:gd name="T8" fmla="*/ 3052 w 93"/>
                  <a:gd name="T9" fmla="*/ 512 h 58"/>
                  <a:gd name="T10" fmla="*/ 3036 w 93"/>
                  <a:gd name="T11" fmla="*/ 909 h 58"/>
                  <a:gd name="T12" fmla="*/ 2881 w 93"/>
                  <a:gd name="T13" fmla="*/ 1166 h 58"/>
                  <a:gd name="T14" fmla="*/ 2610 w 93"/>
                  <a:gd name="T15" fmla="*/ 1567 h 58"/>
                  <a:gd name="T16" fmla="*/ 2462 w 93"/>
                  <a:gd name="T17" fmla="*/ 1918 h 58"/>
                  <a:gd name="T18" fmla="*/ 2135 w 93"/>
                  <a:gd name="T19" fmla="*/ 2262 h 58"/>
                  <a:gd name="T20" fmla="*/ 1905 w 93"/>
                  <a:gd name="T21" fmla="*/ 2503 h 58"/>
                  <a:gd name="T22" fmla="*/ 1629 w 93"/>
                  <a:gd name="T23" fmla="*/ 2714 h 58"/>
                  <a:gd name="T24" fmla="*/ 1313 w 93"/>
                  <a:gd name="T25" fmla="*/ 2942 h 58"/>
                  <a:gd name="T26" fmla="*/ 1011 w 93"/>
                  <a:gd name="T27" fmla="*/ 3042 h 58"/>
                  <a:gd name="T28" fmla="*/ 635 w 93"/>
                  <a:gd name="T29" fmla="*/ 3042 h 58"/>
                  <a:gd name="T30" fmla="*/ 377 w 93"/>
                  <a:gd name="T31" fmla="*/ 2942 h 58"/>
                  <a:gd name="T32" fmla="*/ 1 w 93"/>
                  <a:gd name="T33" fmla="*/ 2708 h 58"/>
                  <a:gd name="T34" fmla="*/ 0 w 93"/>
                  <a:gd name="T35" fmla="*/ 2669 h 58"/>
                  <a:gd name="T36" fmla="*/ 0 w 93"/>
                  <a:gd name="T37" fmla="*/ 2578 h 58"/>
                  <a:gd name="T38" fmla="*/ 0 w 93"/>
                  <a:gd name="T39" fmla="*/ 2493 h 58"/>
                  <a:gd name="T40" fmla="*/ 1 w 93"/>
                  <a:gd name="T41" fmla="*/ 2302 h 58"/>
                  <a:gd name="T42" fmla="*/ 3 w 93"/>
                  <a:gd name="T43" fmla="*/ 2083 h 58"/>
                  <a:gd name="T44" fmla="*/ 8 w 93"/>
                  <a:gd name="T45" fmla="*/ 1703 h 58"/>
                  <a:gd name="T46" fmla="*/ 464 w 93"/>
                  <a:gd name="T47" fmla="*/ 1375 h 58"/>
                  <a:gd name="T48" fmla="*/ 669 w 93"/>
                  <a:gd name="T49" fmla="*/ 1073 h 58"/>
                  <a:gd name="T50" fmla="*/ 966 w 93"/>
                  <a:gd name="T51" fmla="*/ 714 h 58"/>
                  <a:gd name="T52" fmla="*/ 1246 w 93"/>
                  <a:gd name="T53" fmla="*/ 472 h 58"/>
                  <a:gd name="T54" fmla="*/ 1468 w 93"/>
                  <a:gd name="T55" fmla="*/ 365 h 58"/>
                  <a:gd name="T56" fmla="*/ 1734 w 93"/>
                  <a:gd name="T57" fmla="*/ 4 h 58"/>
                  <a:gd name="T58" fmla="*/ 1997 w 93"/>
                  <a:gd name="T59" fmla="*/ 3 h 58"/>
                  <a:gd name="T60" fmla="*/ 2230 w 93"/>
                  <a:gd name="T61" fmla="*/ 2 h 58"/>
                  <a:gd name="T62" fmla="*/ 2463 w 93"/>
                  <a:gd name="T63" fmla="*/ 2 h 58"/>
                  <a:gd name="T64" fmla="*/ 2633 w 93"/>
                  <a:gd name="T65" fmla="*/ 0 h 58"/>
                  <a:gd name="T66" fmla="*/ 2776 w 93"/>
                  <a:gd name="T67" fmla="*/ 0 h 58"/>
                  <a:gd name="T68" fmla="*/ 2925 w 93"/>
                  <a:gd name="T69" fmla="*/ 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8"/>
                  <a:gd name="T107" fmla="*/ 93 w 9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8">
                    <a:moveTo>
                      <a:pt x="87" y="0"/>
                    </a:moveTo>
                    <a:lnTo>
                      <a:pt x="91" y="0"/>
                    </a:lnTo>
                    <a:lnTo>
                      <a:pt x="93" y="3"/>
                    </a:lnTo>
                    <a:lnTo>
                      <a:pt x="93" y="6"/>
                    </a:lnTo>
                    <a:lnTo>
                      <a:pt x="91" y="10"/>
                    </a:lnTo>
                    <a:lnTo>
                      <a:pt x="89" y="17"/>
                    </a:lnTo>
                    <a:lnTo>
                      <a:pt x="84" y="22"/>
                    </a:lnTo>
                    <a:lnTo>
                      <a:pt x="78" y="29"/>
                    </a:lnTo>
                    <a:lnTo>
                      <a:pt x="72" y="36"/>
                    </a:lnTo>
                    <a:lnTo>
                      <a:pt x="64" y="42"/>
                    </a:lnTo>
                    <a:lnTo>
                      <a:pt x="57" y="48"/>
                    </a:lnTo>
                    <a:lnTo>
                      <a:pt x="48" y="52"/>
                    </a:lnTo>
                    <a:lnTo>
                      <a:pt x="39" y="55"/>
                    </a:lnTo>
                    <a:lnTo>
                      <a:pt x="29" y="58"/>
                    </a:lnTo>
                    <a:lnTo>
                      <a:pt x="20" y="58"/>
                    </a:lnTo>
                    <a:lnTo>
                      <a:pt x="10" y="55"/>
                    </a:lnTo>
                    <a:lnTo>
                      <a:pt x="1" y="51"/>
                    </a:lnTo>
                    <a:lnTo>
                      <a:pt x="0" y="50"/>
                    </a:lnTo>
                    <a:lnTo>
                      <a:pt x="0" y="49"/>
                    </a:lnTo>
                    <a:lnTo>
                      <a:pt x="0" y="47"/>
                    </a:lnTo>
                    <a:lnTo>
                      <a:pt x="1" y="44"/>
                    </a:lnTo>
                    <a:lnTo>
                      <a:pt x="3" y="39"/>
                    </a:lnTo>
                    <a:lnTo>
                      <a:pt x="8" y="32"/>
                    </a:lnTo>
                    <a:lnTo>
                      <a:pt x="14" y="26"/>
                    </a:lnTo>
                    <a:lnTo>
                      <a:pt x="21" y="20"/>
                    </a:lnTo>
                    <a:lnTo>
                      <a:pt x="28" y="14"/>
                    </a:lnTo>
                    <a:lnTo>
                      <a:pt x="37" y="9"/>
                    </a:lnTo>
                    <a:lnTo>
                      <a:pt x="44" y="6"/>
                    </a:lnTo>
                    <a:lnTo>
                      <a:pt x="52" y="4"/>
                    </a:lnTo>
                    <a:lnTo>
                      <a:pt x="59" y="3"/>
                    </a:lnTo>
                    <a:lnTo>
                      <a:pt x="66" y="2"/>
                    </a:lnTo>
                    <a:lnTo>
                      <a:pt x="73" y="2"/>
                    </a:lnTo>
                    <a:lnTo>
                      <a:pt x="79" y="0"/>
                    </a:lnTo>
                    <a:lnTo>
                      <a:pt x="83" y="0"/>
                    </a:lnTo>
                    <a:lnTo>
                      <a:pt x="87"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08" name="Freeform 580"/>
              <p:cNvSpPr>
                <a:spLocks noChangeArrowheads="1"/>
              </p:cNvSpPr>
              <p:nvPr/>
            </p:nvSpPr>
            <p:spPr bwMode="auto">
              <a:xfrm>
                <a:off x="565" y="4073"/>
                <a:ext cx="98" cy="55"/>
              </a:xfrm>
              <a:custGeom>
                <a:avLst/>
                <a:gdLst>
                  <a:gd name="T0" fmla="*/ 0 w 98"/>
                  <a:gd name="T1" fmla="*/ 714 h 66"/>
                  <a:gd name="T2" fmla="*/ 620 w 98"/>
                  <a:gd name="T3" fmla="*/ 789 h 66"/>
                  <a:gd name="T4" fmla="*/ 1194 w 98"/>
                  <a:gd name="T5" fmla="*/ 803 h 66"/>
                  <a:gd name="T6" fmla="*/ 1761 w 98"/>
                  <a:gd name="T7" fmla="*/ 803 h 66"/>
                  <a:gd name="T8" fmla="*/ 2439 w 98"/>
                  <a:gd name="T9" fmla="*/ 789 h 66"/>
                  <a:gd name="T10" fmla="*/ 2917 w 98"/>
                  <a:gd name="T11" fmla="*/ 741 h 66"/>
                  <a:gd name="T12" fmla="*/ 3598 w 98"/>
                  <a:gd name="T13" fmla="*/ 665 h 66"/>
                  <a:gd name="T14" fmla="*/ 4050 w 98"/>
                  <a:gd name="T15" fmla="*/ 601 h 66"/>
                  <a:gd name="T16" fmla="*/ 4561 w 98"/>
                  <a:gd name="T17" fmla="*/ 519 h 66"/>
                  <a:gd name="T18" fmla="*/ 4853 w 98"/>
                  <a:gd name="T19" fmla="*/ 444 h 66"/>
                  <a:gd name="T20" fmla="*/ 5165 w 98"/>
                  <a:gd name="T21" fmla="*/ 360 h 66"/>
                  <a:gd name="T22" fmla="*/ 5482 w 98"/>
                  <a:gd name="T23" fmla="*/ 287 h 66"/>
                  <a:gd name="T24" fmla="*/ 5607 w 98"/>
                  <a:gd name="T25" fmla="*/ 187 h 66"/>
                  <a:gd name="T26" fmla="*/ 5799 w 98"/>
                  <a:gd name="T27" fmla="*/ 129 h 66"/>
                  <a:gd name="T28" fmla="*/ 5799 w 98"/>
                  <a:gd name="T29" fmla="*/ 5 h 66"/>
                  <a:gd name="T30" fmla="*/ 5501 w 98"/>
                  <a:gd name="T31" fmla="*/ 0 h 66"/>
                  <a:gd name="T32" fmla="*/ 5149 w 98"/>
                  <a:gd name="T33" fmla="*/ 0 h 66"/>
                  <a:gd name="T34" fmla="*/ 5283 w 98"/>
                  <a:gd name="T35" fmla="*/ 113 h 66"/>
                  <a:gd name="T36" fmla="*/ 5451 w 98"/>
                  <a:gd name="T37" fmla="*/ 113 h 66"/>
                  <a:gd name="T38" fmla="*/ 5283 w 98"/>
                  <a:gd name="T39" fmla="*/ 103 h 66"/>
                  <a:gd name="T40" fmla="*/ 5283 w 98"/>
                  <a:gd name="T41" fmla="*/ 113 h 66"/>
                  <a:gd name="T42" fmla="*/ 5165 w 98"/>
                  <a:gd name="T43" fmla="*/ 149 h 66"/>
                  <a:gd name="T44" fmla="*/ 4978 w 98"/>
                  <a:gd name="T45" fmla="*/ 216 h 66"/>
                  <a:gd name="T46" fmla="*/ 4841 w 98"/>
                  <a:gd name="T47" fmla="*/ 288 h 66"/>
                  <a:gd name="T48" fmla="*/ 4561 w 98"/>
                  <a:gd name="T49" fmla="*/ 360 h 66"/>
                  <a:gd name="T50" fmla="*/ 4086 w 98"/>
                  <a:gd name="T51" fmla="*/ 444 h 66"/>
                  <a:gd name="T52" fmla="*/ 3699 w 98"/>
                  <a:gd name="T53" fmla="*/ 515 h 66"/>
                  <a:gd name="T54" fmla="*/ 3285 w 98"/>
                  <a:gd name="T55" fmla="*/ 575 h 66"/>
                  <a:gd name="T56" fmla="*/ 2748 w 98"/>
                  <a:gd name="T57" fmla="*/ 639 h 66"/>
                  <a:gd name="T58" fmla="*/ 2298 w 98"/>
                  <a:gd name="T59" fmla="*/ 665 h 66"/>
                  <a:gd name="T60" fmla="*/ 1761 w 98"/>
                  <a:gd name="T61" fmla="*/ 694 h 66"/>
                  <a:gd name="T62" fmla="*/ 1194 w 98"/>
                  <a:gd name="T63" fmla="*/ 694 h 66"/>
                  <a:gd name="T64" fmla="*/ 700 w 98"/>
                  <a:gd name="T65" fmla="*/ 665 h 66"/>
                  <a:gd name="T66" fmla="*/ 4 w 98"/>
                  <a:gd name="T67" fmla="*/ 617 h 66"/>
                  <a:gd name="T68" fmla="*/ 0 w 98"/>
                  <a:gd name="T69" fmla="*/ 714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9"/>
                    </a:moveTo>
                    <a:lnTo>
                      <a:pt x="10" y="64"/>
                    </a:lnTo>
                    <a:lnTo>
                      <a:pt x="21" y="66"/>
                    </a:lnTo>
                    <a:lnTo>
                      <a:pt x="30" y="66"/>
                    </a:lnTo>
                    <a:lnTo>
                      <a:pt x="41" y="64"/>
                    </a:lnTo>
                    <a:lnTo>
                      <a:pt x="50" y="60"/>
                    </a:lnTo>
                    <a:lnTo>
                      <a:pt x="60" y="55"/>
                    </a:lnTo>
                    <a:lnTo>
                      <a:pt x="68" y="49"/>
                    </a:lnTo>
                    <a:lnTo>
                      <a:pt x="76" y="43"/>
                    </a:lnTo>
                    <a:lnTo>
                      <a:pt x="82" y="36"/>
                    </a:lnTo>
                    <a:lnTo>
                      <a:pt x="88" y="30"/>
                    </a:lnTo>
                    <a:lnTo>
                      <a:pt x="93" y="23"/>
                    </a:lnTo>
                    <a:lnTo>
                      <a:pt x="96" y="16"/>
                    </a:lnTo>
                    <a:lnTo>
                      <a:pt x="98" y="11"/>
                    </a:lnTo>
                    <a:lnTo>
                      <a:pt x="98" y="6"/>
                    </a:lnTo>
                    <a:lnTo>
                      <a:pt x="94" y="0"/>
                    </a:lnTo>
                    <a:lnTo>
                      <a:pt x="87" y="0"/>
                    </a:lnTo>
                    <a:lnTo>
                      <a:pt x="90" y="9"/>
                    </a:lnTo>
                    <a:lnTo>
                      <a:pt x="91" y="9"/>
                    </a:lnTo>
                    <a:lnTo>
                      <a:pt x="90" y="8"/>
                    </a:lnTo>
                    <a:lnTo>
                      <a:pt x="90" y="9"/>
                    </a:lnTo>
                    <a:lnTo>
                      <a:pt x="88" y="13"/>
                    </a:lnTo>
                    <a:lnTo>
                      <a:pt x="85" y="18"/>
                    </a:lnTo>
                    <a:lnTo>
                      <a:pt x="81" y="24"/>
                    </a:lnTo>
                    <a:lnTo>
                      <a:pt x="76" y="30"/>
                    </a:lnTo>
                    <a:lnTo>
                      <a:pt x="70" y="36"/>
                    </a:lnTo>
                    <a:lnTo>
                      <a:pt x="63" y="42"/>
                    </a:lnTo>
                    <a:lnTo>
                      <a:pt x="56" y="47"/>
                    </a:lnTo>
                    <a:lnTo>
                      <a:pt x="47" y="52"/>
                    </a:lnTo>
                    <a:lnTo>
                      <a:pt x="39" y="55"/>
                    </a:lnTo>
                    <a:lnTo>
                      <a:pt x="30" y="57"/>
                    </a:lnTo>
                    <a:lnTo>
                      <a:pt x="21" y="57"/>
                    </a:lnTo>
                    <a:lnTo>
                      <a:pt x="12" y="55"/>
                    </a:lnTo>
                    <a:lnTo>
                      <a:pt x="4" y="51"/>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09" name="Freeform 581"/>
              <p:cNvSpPr>
                <a:spLocks noChangeArrowheads="1"/>
              </p:cNvSpPr>
              <p:nvPr/>
            </p:nvSpPr>
            <p:spPr bwMode="auto">
              <a:xfrm>
                <a:off x="560" y="4080"/>
                <a:ext cx="42" cy="50"/>
              </a:xfrm>
              <a:custGeom>
                <a:avLst/>
                <a:gdLst>
                  <a:gd name="T0" fmla="*/ 2205 w 45"/>
                  <a:gd name="T1" fmla="*/ 0 h 50"/>
                  <a:gd name="T2" fmla="*/ 1704 w 45"/>
                  <a:gd name="T3" fmla="*/ 82 h 50"/>
                  <a:gd name="T4" fmla="*/ 1317 w 45"/>
                  <a:gd name="T5" fmla="*/ 3501 h 50"/>
                  <a:gd name="T6" fmla="*/ 838 w 45"/>
                  <a:gd name="T7" fmla="*/ 5543 h 50"/>
                  <a:gd name="T8" fmla="*/ 568 w 45"/>
                  <a:gd name="T9" fmla="*/ 8131 h 50"/>
                  <a:gd name="T10" fmla="*/ 6 w 45"/>
                  <a:gd name="T11" fmla="*/ 10763 h 50"/>
                  <a:gd name="T12" fmla="*/ 2 w 45"/>
                  <a:gd name="T13" fmla="*/ 12263 h 50"/>
                  <a:gd name="T14" fmla="*/ 1 w 45"/>
                  <a:gd name="T15" fmla="*/ 13247 h 50"/>
                  <a:gd name="T16" fmla="*/ 0 w 45"/>
                  <a:gd name="T17" fmla="*/ 14647 h 50"/>
                  <a:gd name="T18" fmla="*/ 1 w 45"/>
                  <a:gd name="T19" fmla="*/ 15726 h 50"/>
                  <a:gd name="T20" fmla="*/ 5 w 45"/>
                  <a:gd name="T21" fmla="*/ 16688 h 50"/>
                  <a:gd name="T22" fmla="*/ 501 w 45"/>
                  <a:gd name="T23" fmla="*/ 13947 h 50"/>
                  <a:gd name="T24" fmla="*/ 534 w 45"/>
                  <a:gd name="T25" fmla="*/ 14315 h 50"/>
                  <a:gd name="T26" fmla="*/ 534 w 45"/>
                  <a:gd name="T27" fmla="*/ 14647 h 50"/>
                  <a:gd name="T28" fmla="*/ 534 w 45"/>
                  <a:gd name="T29" fmla="*/ 14315 h 50"/>
                  <a:gd name="T30" fmla="*/ 534 w 45"/>
                  <a:gd name="T31" fmla="*/ 13947 h 50"/>
                  <a:gd name="T32" fmla="*/ 648 w 45"/>
                  <a:gd name="T33" fmla="*/ 11966 h 50"/>
                  <a:gd name="T34" fmla="*/ 838 w 45"/>
                  <a:gd name="T35" fmla="*/ 10257 h 50"/>
                  <a:gd name="T36" fmla="*/ 1235 w 45"/>
                  <a:gd name="T37" fmla="*/ 7904 h 50"/>
                  <a:gd name="T38" fmla="*/ 1599 w 45"/>
                  <a:gd name="T39" fmla="*/ 5977 h 50"/>
                  <a:gd name="T40" fmla="*/ 1939 w 45"/>
                  <a:gd name="T41" fmla="*/ 4080 h 50"/>
                  <a:gd name="T42" fmla="*/ 2354 w 45"/>
                  <a:gd name="T43" fmla="*/ 2995 h 50"/>
                  <a:gd name="T44" fmla="*/ 2205 w 45"/>
                  <a:gd name="T45" fmla="*/ 0 h 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5"/>
                  <a:gd name="T70" fmla="*/ 0 h 50"/>
                  <a:gd name="T71" fmla="*/ 45 w 45"/>
                  <a:gd name="T72" fmla="*/ 50 h 5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5" h="50">
                    <a:moveTo>
                      <a:pt x="41" y="0"/>
                    </a:moveTo>
                    <a:lnTo>
                      <a:pt x="32" y="5"/>
                    </a:lnTo>
                    <a:lnTo>
                      <a:pt x="25" y="11"/>
                    </a:lnTo>
                    <a:lnTo>
                      <a:pt x="17" y="17"/>
                    </a:lnTo>
                    <a:lnTo>
                      <a:pt x="11" y="25"/>
                    </a:lnTo>
                    <a:lnTo>
                      <a:pt x="6" y="32"/>
                    </a:lnTo>
                    <a:lnTo>
                      <a:pt x="2" y="37"/>
                    </a:lnTo>
                    <a:lnTo>
                      <a:pt x="1" y="40"/>
                    </a:lnTo>
                    <a:lnTo>
                      <a:pt x="0" y="44"/>
                    </a:lnTo>
                    <a:lnTo>
                      <a:pt x="1" y="47"/>
                    </a:lnTo>
                    <a:lnTo>
                      <a:pt x="5" y="50"/>
                    </a:lnTo>
                    <a:lnTo>
                      <a:pt x="9" y="42"/>
                    </a:lnTo>
                    <a:lnTo>
                      <a:pt x="10" y="43"/>
                    </a:lnTo>
                    <a:lnTo>
                      <a:pt x="10" y="44"/>
                    </a:lnTo>
                    <a:lnTo>
                      <a:pt x="10" y="43"/>
                    </a:lnTo>
                    <a:lnTo>
                      <a:pt x="10" y="42"/>
                    </a:lnTo>
                    <a:lnTo>
                      <a:pt x="13" y="36"/>
                    </a:lnTo>
                    <a:lnTo>
                      <a:pt x="17" y="31"/>
                    </a:lnTo>
                    <a:lnTo>
                      <a:pt x="23" y="24"/>
                    </a:lnTo>
                    <a:lnTo>
                      <a:pt x="30" y="18"/>
                    </a:lnTo>
                    <a:lnTo>
                      <a:pt x="37" y="13"/>
                    </a:lnTo>
                    <a:lnTo>
                      <a:pt x="45" y="9"/>
                    </a:lnTo>
                    <a:lnTo>
                      <a:pt x="41"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10" name="Freeform 582"/>
              <p:cNvSpPr>
                <a:spLocks noChangeArrowheads="1"/>
              </p:cNvSpPr>
              <p:nvPr/>
            </p:nvSpPr>
            <p:spPr bwMode="auto">
              <a:xfrm>
                <a:off x="603" y="4073"/>
                <a:ext cx="51" cy="14"/>
              </a:xfrm>
              <a:custGeom>
                <a:avLst/>
                <a:gdLst>
                  <a:gd name="T0" fmla="*/ 1422 w 54"/>
                  <a:gd name="T1" fmla="*/ 0 h 18"/>
                  <a:gd name="T2" fmla="*/ 1347 w 54"/>
                  <a:gd name="T3" fmla="*/ 0 h 18"/>
                  <a:gd name="T4" fmla="*/ 1211 w 54"/>
                  <a:gd name="T5" fmla="*/ 0 h 18"/>
                  <a:gd name="T6" fmla="*/ 1062 w 54"/>
                  <a:gd name="T7" fmla="*/ 1 h 18"/>
                  <a:gd name="T8" fmla="*/ 856 w 54"/>
                  <a:gd name="T9" fmla="*/ 1 h 18"/>
                  <a:gd name="T10" fmla="*/ 633 w 54"/>
                  <a:gd name="T11" fmla="*/ 2 h 18"/>
                  <a:gd name="T12" fmla="*/ 410 w 54"/>
                  <a:gd name="T13" fmla="*/ 2 h 18"/>
                  <a:gd name="T14" fmla="*/ 7 w 54"/>
                  <a:gd name="T15" fmla="*/ 1738 h 18"/>
                  <a:gd name="T16" fmla="*/ 0 w 54"/>
                  <a:gd name="T17" fmla="*/ 2383 h 18"/>
                  <a:gd name="T18" fmla="*/ 4 w 54"/>
                  <a:gd name="T19" fmla="*/ 4984 h 18"/>
                  <a:gd name="T20" fmla="*/ 314 w 54"/>
                  <a:gd name="T21" fmla="*/ 4037 h 18"/>
                  <a:gd name="T22" fmla="*/ 471 w 54"/>
                  <a:gd name="T23" fmla="*/ 3270 h 18"/>
                  <a:gd name="T24" fmla="*/ 689 w 54"/>
                  <a:gd name="T25" fmla="*/ 2943 h 18"/>
                  <a:gd name="T26" fmla="*/ 875 w 54"/>
                  <a:gd name="T27" fmla="*/ 2649 h 18"/>
                  <a:gd name="T28" fmla="*/ 1062 w 54"/>
                  <a:gd name="T29" fmla="*/ 2649 h 18"/>
                  <a:gd name="T30" fmla="*/ 1248 w 54"/>
                  <a:gd name="T31" fmla="*/ 2649 h 18"/>
                  <a:gd name="T32" fmla="*/ 1389 w 54"/>
                  <a:gd name="T33" fmla="*/ 2383 h 18"/>
                  <a:gd name="T34" fmla="*/ 1502 w 54"/>
                  <a:gd name="T35" fmla="*/ 2383 h 18"/>
                  <a:gd name="T36" fmla="*/ 1422 w 54"/>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1" y="0"/>
                    </a:moveTo>
                    <a:lnTo>
                      <a:pt x="48" y="0"/>
                    </a:lnTo>
                    <a:lnTo>
                      <a:pt x="43" y="0"/>
                    </a:lnTo>
                    <a:lnTo>
                      <a:pt x="38" y="1"/>
                    </a:lnTo>
                    <a:lnTo>
                      <a:pt x="30" y="1"/>
                    </a:lnTo>
                    <a:lnTo>
                      <a:pt x="23" y="2"/>
                    </a:lnTo>
                    <a:lnTo>
                      <a:pt x="15" y="3"/>
                    </a:lnTo>
                    <a:lnTo>
                      <a:pt x="7" y="6"/>
                    </a:lnTo>
                    <a:lnTo>
                      <a:pt x="0" y="9"/>
                    </a:lnTo>
                    <a:lnTo>
                      <a:pt x="4" y="18"/>
                    </a:lnTo>
                    <a:lnTo>
                      <a:pt x="10" y="14"/>
                    </a:lnTo>
                    <a:lnTo>
                      <a:pt x="18" y="12"/>
                    </a:lnTo>
                    <a:lnTo>
                      <a:pt x="25" y="11"/>
                    </a:lnTo>
                    <a:lnTo>
                      <a:pt x="31" y="10"/>
                    </a:lnTo>
                    <a:lnTo>
                      <a:pt x="38" y="10"/>
                    </a:lnTo>
                    <a:lnTo>
                      <a:pt x="44" y="10"/>
                    </a:lnTo>
                    <a:lnTo>
                      <a:pt x="49" y="9"/>
                    </a:lnTo>
                    <a:lnTo>
                      <a:pt x="54" y="9"/>
                    </a:lnTo>
                    <a:lnTo>
                      <a:pt x="51"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11" name="Freeform 583"/>
              <p:cNvSpPr>
                <a:spLocks noChangeArrowheads="1"/>
              </p:cNvSpPr>
              <p:nvPr/>
            </p:nvSpPr>
            <p:spPr bwMode="auto">
              <a:xfrm>
                <a:off x="3881" y="4078"/>
                <a:ext cx="92" cy="52"/>
              </a:xfrm>
              <a:custGeom>
                <a:avLst/>
                <a:gdLst>
                  <a:gd name="T0" fmla="*/ 3003 w 93"/>
                  <a:gd name="T1" fmla="*/ 2189 h 57"/>
                  <a:gd name="T2" fmla="*/ 3052 w 93"/>
                  <a:gd name="T3" fmla="*/ 2120 h 57"/>
                  <a:gd name="T4" fmla="*/ 3164 w 93"/>
                  <a:gd name="T5" fmla="*/ 2083 h 57"/>
                  <a:gd name="T6" fmla="*/ 3164 w 93"/>
                  <a:gd name="T7" fmla="*/ 1949 h 57"/>
                  <a:gd name="T8" fmla="*/ 3052 w 93"/>
                  <a:gd name="T9" fmla="*/ 1727 h 57"/>
                  <a:gd name="T10" fmla="*/ 3036 w 93"/>
                  <a:gd name="T11" fmla="*/ 1508 h 57"/>
                  <a:gd name="T12" fmla="*/ 2882 w 93"/>
                  <a:gd name="T13" fmla="*/ 1307 h 57"/>
                  <a:gd name="T14" fmla="*/ 2610 w 93"/>
                  <a:gd name="T15" fmla="*/ 1064 h 57"/>
                  <a:gd name="T16" fmla="*/ 2462 w 93"/>
                  <a:gd name="T17" fmla="*/ 814 h 57"/>
                  <a:gd name="T18" fmla="*/ 2217 w 93"/>
                  <a:gd name="T19" fmla="*/ 542 h 57"/>
                  <a:gd name="T20" fmla="*/ 1905 w 93"/>
                  <a:gd name="T21" fmla="*/ 359 h 57"/>
                  <a:gd name="T22" fmla="*/ 1645 w 93"/>
                  <a:gd name="T23" fmla="*/ 5 h 57"/>
                  <a:gd name="T24" fmla="*/ 1313 w 93"/>
                  <a:gd name="T25" fmla="*/ 2 h 57"/>
                  <a:gd name="T26" fmla="*/ 1019 w 93"/>
                  <a:gd name="T27" fmla="*/ 0 h 57"/>
                  <a:gd name="T28" fmla="*/ 635 w 93"/>
                  <a:gd name="T29" fmla="*/ 0 h 57"/>
                  <a:gd name="T30" fmla="*/ 398 w 93"/>
                  <a:gd name="T31" fmla="*/ 2 h 57"/>
                  <a:gd name="T32" fmla="*/ 1 w 93"/>
                  <a:gd name="T33" fmla="*/ 16 h 57"/>
                  <a:gd name="T34" fmla="*/ 0 w 93"/>
                  <a:gd name="T35" fmla="*/ 17 h 57"/>
                  <a:gd name="T36" fmla="*/ 0 w 93"/>
                  <a:gd name="T37" fmla="*/ 336 h 57"/>
                  <a:gd name="T38" fmla="*/ 0 w 93"/>
                  <a:gd name="T39" fmla="*/ 387 h 57"/>
                  <a:gd name="T40" fmla="*/ 1 w 93"/>
                  <a:gd name="T41" fmla="*/ 470 h 57"/>
                  <a:gd name="T42" fmla="*/ 3 w 93"/>
                  <a:gd name="T43" fmla="*/ 660 h 57"/>
                  <a:gd name="T44" fmla="*/ 9 w 93"/>
                  <a:gd name="T45" fmla="*/ 928 h 57"/>
                  <a:gd name="T46" fmla="*/ 490 w 93"/>
                  <a:gd name="T47" fmla="*/ 1141 h 57"/>
                  <a:gd name="T48" fmla="*/ 669 w 93"/>
                  <a:gd name="T49" fmla="*/ 1409 h 57"/>
                  <a:gd name="T50" fmla="*/ 1011 w 93"/>
                  <a:gd name="T51" fmla="*/ 1598 h 57"/>
                  <a:gd name="T52" fmla="*/ 1246 w 93"/>
                  <a:gd name="T53" fmla="*/ 1832 h 57"/>
                  <a:gd name="T54" fmla="*/ 1537 w 93"/>
                  <a:gd name="T55" fmla="*/ 1949 h 57"/>
                  <a:gd name="T56" fmla="*/ 1734 w 93"/>
                  <a:gd name="T57" fmla="*/ 1981 h 57"/>
                  <a:gd name="T58" fmla="*/ 1997 w 93"/>
                  <a:gd name="T59" fmla="*/ 2083 h 57"/>
                  <a:gd name="T60" fmla="*/ 2251 w 93"/>
                  <a:gd name="T61" fmla="*/ 2083 h 57"/>
                  <a:gd name="T62" fmla="*/ 2463 w 93"/>
                  <a:gd name="T63" fmla="*/ 2120 h 57"/>
                  <a:gd name="T64" fmla="*/ 2733 w 93"/>
                  <a:gd name="T65" fmla="*/ 2120 h 57"/>
                  <a:gd name="T66" fmla="*/ 2881 w 93"/>
                  <a:gd name="T67" fmla="*/ 2120 h 57"/>
                  <a:gd name="T68" fmla="*/ 3003 w 93"/>
                  <a:gd name="T69" fmla="*/ 2189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57"/>
                    </a:moveTo>
                    <a:lnTo>
                      <a:pt x="91" y="56"/>
                    </a:lnTo>
                    <a:lnTo>
                      <a:pt x="93" y="54"/>
                    </a:lnTo>
                    <a:lnTo>
                      <a:pt x="93" y="50"/>
                    </a:lnTo>
                    <a:lnTo>
                      <a:pt x="91" y="46"/>
                    </a:lnTo>
                    <a:lnTo>
                      <a:pt x="89" y="40"/>
                    </a:lnTo>
                    <a:lnTo>
                      <a:pt x="85" y="34"/>
                    </a:lnTo>
                    <a:lnTo>
                      <a:pt x="78" y="28"/>
                    </a:lnTo>
                    <a:lnTo>
                      <a:pt x="72" y="21"/>
                    </a:lnTo>
                    <a:lnTo>
                      <a:pt x="65" y="15"/>
                    </a:lnTo>
                    <a:lnTo>
                      <a:pt x="57" y="9"/>
                    </a:lnTo>
                    <a:lnTo>
                      <a:pt x="49" y="5"/>
                    </a:lnTo>
                    <a:lnTo>
                      <a:pt x="39" y="2"/>
                    </a:lnTo>
                    <a:lnTo>
                      <a:pt x="30" y="0"/>
                    </a:lnTo>
                    <a:lnTo>
                      <a:pt x="20" y="0"/>
                    </a:lnTo>
                    <a:lnTo>
                      <a:pt x="11" y="2"/>
                    </a:lnTo>
                    <a:lnTo>
                      <a:pt x="1" y="6"/>
                    </a:lnTo>
                    <a:lnTo>
                      <a:pt x="0" y="7"/>
                    </a:lnTo>
                    <a:lnTo>
                      <a:pt x="0" y="8"/>
                    </a:lnTo>
                    <a:lnTo>
                      <a:pt x="0" y="10"/>
                    </a:lnTo>
                    <a:lnTo>
                      <a:pt x="1" y="13"/>
                    </a:lnTo>
                    <a:lnTo>
                      <a:pt x="3" y="18"/>
                    </a:lnTo>
                    <a:lnTo>
                      <a:pt x="9" y="24"/>
                    </a:lnTo>
                    <a:lnTo>
                      <a:pt x="15" y="30"/>
                    </a:lnTo>
                    <a:lnTo>
                      <a:pt x="21" y="37"/>
                    </a:lnTo>
                    <a:lnTo>
                      <a:pt x="29" y="42"/>
                    </a:lnTo>
                    <a:lnTo>
                      <a:pt x="37" y="48"/>
                    </a:lnTo>
                    <a:lnTo>
                      <a:pt x="45" y="50"/>
                    </a:lnTo>
                    <a:lnTo>
                      <a:pt x="52" y="52"/>
                    </a:lnTo>
                    <a:lnTo>
                      <a:pt x="59" y="54"/>
                    </a:lnTo>
                    <a:lnTo>
                      <a:pt x="67" y="54"/>
                    </a:lnTo>
                    <a:lnTo>
                      <a:pt x="73" y="56"/>
                    </a:lnTo>
                    <a:lnTo>
                      <a:pt x="80" y="56"/>
                    </a:lnTo>
                    <a:lnTo>
                      <a:pt x="84" y="56"/>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12" name="Freeform 584"/>
              <p:cNvSpPr>
                <a:spLocks noChangeArrowheads="1"/>
              </p:cNvSpPr>
              <p:nvPr/>
            </p:nvSpPr>
            <p:spPr bwMode="auto">
              <a:xfrm>
                <a:off x="3881" y="4073"/>
                <a:ext cx="99" cy="56"/>
              </a:xfrm>
              <a:custGeom>
                <a:avLst/>
                <a:gdLst>
                  <a:gd name="T0" fmla="*/ 4 w 99"/>
                  <a:gd name="T1" fmla="*/ 262 h 66"/>
                  <a:gd name="T2" fmla="*/ 715 w 99"/>
                  <a:gd name="T3" fmla="*/ 211 h 66"/>
                  <a:gd name="T4" fmla="*/ 1146 w 99"/>
                  <a:gd name="T5" fmla="*/ 183 h 66"/>
                  <a:gd name="T6" fmla="*/ 1727 w 99"/>
                  <a:gd name="T7" fmla="*/ 183 h 66"/>
                  <a:gd name="T8" fmla="*/ 2186 w 99"/>
                  <a:gd name="T9" fmla="*/ 211 h 66"/>
                  <a:gd name="T10" fmla="*/ 2692 w 99"/>
                  <a:gd name="T11" fmla="*/ 262 h 66"/>
                  <a:gd name="T12" fmla="*/ 3160 w 99"/>
                  <a:gd name="T13" fmla="*/ 381 h 66"/>
                  <a:gd name="T14" fmla="*/ 3612 w 99"/>
                  <a:gd name="T15" fmla="*/ 469 h 66"/>
                  <a:gd name="T16" fmla="*/ 3999 w 99"/>
                  <a:gd name="T17" fmla="*/ 591 h 66"/>
                  <a:gd name="T18" fmla="*/ 4309 w 99"/>
                  <a:gd name="T19" fmla="*/ 703 h 66"/>
                  <a:gd name="T20" fmla="*/ 4623 w 99"/>
                  <a:gd name="T21" fmla="*/ 841 h 66"/>
                  <a:gd name="T22" fmla="*/ 4847 w 99"/>
                  <a:gd name="T23" fmla="*/ 939 h 66"/>
                  <a:gd name="T24" fmla="*/ 5056 w 99"/>
                  <a:gd name="T25" fmla="*/ 1056 h 66"/>
                  <a:gd name="T26" fmla="*/ 5059 w 99"/>
                  <a:gd name="T27" fmla="*/ 1124 h 66"/>
                  <a:gd name="T28" fmla="*/ 5059 w 99"/>
                  <a:gd name="T29" fmla="*/ 1138 h 66"/>
                  <a:gd name="T30" fmla="*/ 5141 w 99"/>
                  <a:gd name="T31" fmla="*/ 1138 h 66"/>
                  <a:gd name="T32" fmla="*/ 5059 w 99"/>
                  <a:gd name="T33" fmla="*/ 1138 h 66"/>
                  <a:gd name="T34" fmla="*/ 4978 w 99"/>
                  <a:gd name="T35" fmla="*/ 1316 h 66"/>
                  <a:gd name="T36" fmla="*/ 5363 w 99"/>
                  <a:gd name="T37" fmla="*/ 1304 h 66"/>
                  <a:gd name="T38" fmla="*/ 5601 w 99"/>
                  <a:gd name="T39" fmla="*/ 1224 h 66"/>
                  <a:gd name="T40" fmla="*/ 5601 w 99"/>
                  <a:gd name="T41" fmla="*/ 1086 h 66"/>
                  <a:gd name="T42" fmla="*/ 5395 w 99"/>
                  <a:gd name="T43" fmla="*/ 973 h 66"/>
                  <a:gd name="T44" fmla="*/ 5280 w 99"/>
                  <a:gd name="T45" fmla="*/ 848 h 66"/>
                  <a:gd name="T46" fmla="*/ 5056 w 99"/>
                  <a:gd name="T47" fmla="*/ 727 h 66"/>
                  <a:gd name="T48" fmla="*/ 4694 w 99"/>
                  <a:gd name="T49" fmla="*/ 591 h 66"/>
                  <a:gd name="T50" fmla="*/ 4309 w 99"/>
                  <a:gd name="T51" fmla="*/ 469 h 66"/>
                  <a:gd name="T52" fmla="*/ 3874 w 99"/>
                  <a:gd name="T53" fmla="*/ 328 h 66"/>
                  <a:gd name="T54" fmla="*/ 3405 w 99"/>
                  <a:gd name="T55" fmla="*/ 197 h 66"/>
                  <a:gd name="T56" fmla="*/ 2854 w 99"/>
                  <a:gd name="T57" fmla="*/ 6 h 66"/>
                  <a:gd name="T58" fmla="*/ 2318 w 99"/>
                  <a:gd name="T59" fmla="*/ 2 h 66"/>
                  <a:gd name="T60" fmla="*/ 1781 w 99"/>
                  <a:gd name="T61" fmla="*/ 0 h 66"/>
                  <a:gd name="T62" fmla="*/ 1146 w 99"/>
                  <a:gd name="T63" fmla="*/ 0 h 66"/>
                  <a:gd name="T64" fmla="*/ 637 w 99"/>
                  <a:gd name="T65" fmla="*/ 2 h 66"/>
                  <a:gd name="T66" fmla="*/ 0 w 99"/>
                  <a:gd name="T67" fmla="*/ 157 h 66"/>
                  <a:gd name="T68" fmla="*/ 4 w 99"/>
                  <a:gd name="T69" fmla="*/ 262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4" y="14"/>
                    </a:moveTo>
                    <a:lnTo>
                      <a:pt x="13" y="11"/>
                    </a:lnTo>
                    <a:lnTo>
                      <a:pt x="21" y="9"/>
                    </a:lnTo>
                    <a:lnTo>
                      <a:pt x="31" y="9"/>
                    </a:lnTo>
                    <a:lnTo>
                      <a:pt x="39" y="11"/>
                    </a:lnTo>
                    <a:lnTo>
                      <a:pt x="48" y="14"/>
                    </a:lnTo>
                    <a:lnTo>
                      <a:pt x="56" y="19"/>
                    </a:lnTo>
                    <a:lnTo>
                      <a:pt x="64" y="23"/>
                    </a:lnTo>
                    <a:lnTo>
                      <a:pt x="71" y="30"/>
                    </a:lnTo>
                    <a:lnTo>
                      <a:pt x="76" y="35"/>
                    </a:lnTo>
                    <a:lnTo>
                      <a:pt x="82" y="42"/>
                    </a:lnTo>
                    <a:lnTo>
                      <a:pt x="86" y="47"/>
                    </a:lnTo>
                    <a:lnTo>
                      <a:pt x="89" y="53"/>
                    </a:lnTo>
                    <a:lnTo>
                      <a:pt x="90" y="56"/>
                    </a:lnTo>
                    <a:lnTo>
                      <a:pt x="90" y="57"/>
                    </a:lnTo>
                    <a:lnTo>
                      <a:pt x="91" y="57"/>
                    </a:lnTo>
                    <a:lnTo>
                      <a:pt x="90" y="57"/>
                    </a:lnTo>
                    <a:lnTo>
                      <a:pt x="88" y="66"/>
                    </a:lnTo>
                    <a:lnTo>
                      <a:pt x="94" y="65"/>
                    </a:lnTo>
                    <a:lnTo>
                      <a:pt x="99" y="61"/>
                    </a:lnTo>
                    <a:lnTo>
                      <a:pt x="99" y="55"/>
                    </a:lnTo>
                    <a:lnTo>
                      <a:pt x="96" y="48"/>
                    </a:lnTo>
                    <a:lnTo>
                      <a:pt x="93" y="43"/>
                    </a:lnTo>
                    <a:lnTo>
                      <a:pt x="89" y="36"/>
                    </a:lnTo>
                    <a:lnTo>
                      <a:pt x="83" y="30"/>
                    </a:lnTo>
                    <a:lnTo>
                      <a:pt x="76" y="23"/>
                    </a:lnTo>
                    <a:lnTo>
                      <a:pt x="69" y="17"/>
                    </a:lnTo>
                    <a:lnTo>
                      <a:pt x="60" y="10"/>
                    </a:lnTo>
                    <a:lnTo>
                      <a:pt x="51" y="6"/>
                    </a:lnTo>
                    <a:lnTo>
                      <a:pt x="41" y="2"/>
                    </a:lnTo>
                    <a:lnTo>
                      <a:pt x="32" y="0"/>
                    </a:lnTo>
                    <a:lnTo>
                      <a:pt x="21" y="0"/>
                    </a:lnTo>
                    <a:lnTo>
                      <a:pt x="11"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13" name="Freeform 585"/>
              <p:cNvSpPr>
                <a:spLocks noChangeArrowheads="1"/>
              </p:cNvSpPr>
              <p:nvPr/>
            </p:nvSpPr>
            <p:spPr bwMode="auto">
              <a:xfrm>
                <a:off x="3876" y="4080"/>
                <a:ext cx="41" cy="49"/>
              </a:xfrm>
              <a:custGeom>
                <a:avLst/>
                <a:gdLst>
                  <a:gd name="T0" fmla="*/ 2562 w 44"/>
                  <a:gd name="T1" fmla="*/ 15288 h 49"/>
                  <a:gd name="T2" fmla="*/ 2170 w 44"/>
                  <a:gd name="T3" fmla="*/ 13800 h 49"/>
                  <a:gd name="T4" fmla="*/ 1726 w 44"/>
                  <a:gd name="T5" fmla="*/ 12103 h 49"/>
                  <a:gd name="T6" fmla="*/ 1323 w 44"/>
                  <a:gd name="T7" fmla="*/ 9318 h 49"/>
                  <a:gd name="T8" fmla="*/ 953 w 44"/>
                  <a:gd name="T9" fmla="*/ 7359 h 49"/>
                  <a:gd name="T10" fmla="*/ 731 w 44"/>
                  <a:gd name="T11" fmla="*/ 4627 h 49"/>
                  <a:gd name="T12" fmla="*/ 562 w 44"/>
                  <a:gd name="T13" fmla="*/ 3106 h 49"/>
                  <a:gd name="T14" fmla="*/ 562 w 44"/>
                  <a:gd name="T15" fmla="*/ 2888 h 49"/>
                  <a:gd name="T16" fmla="*/ 562 w 44"/>
                  <a:gd name="T17" fmla="*/ 98 h 49"/>
                  <a:gd name="T18" fmla="*/ 562 w 44"/>
                  <a:gd name="T19" fmla="*/ 2888 h 49"/>
                  <a:gd name="T20" fmla="*/ 526 w 44"/>
                  <a:gd name="T21" fmla="*/ 2888 h 49"/>
                  <a:gd name="T22" fmla="*/ 4 w 44"/>
                  <a:gd name="T23" fmla="*/ 0 h 49"/>
                  <a:gd name="T24" fmla="*/ 1 w 44"/>
                  <a:gd name="T25" fmla="*/ 3 h 49"/>
                  <a:gd name="T26" fmla="*/ 0 w 44"/>
                  <a:gd name="T27" fmla="*/ 98 h 49"/>
                  <a:gd name="T28" fmla="*/ 1 w 44"/>
                  <a:gd name="T29" fmla="*/ 3639 h 49"/>
                  <a:gd name="T30" fmla="*/ 2 w 44"/>
                  <a:gd name="T31" fmla="*/ 4627 h 49"/>
                  <a:gd name="T32" fmla="*/ 5 w 44"/>
                  <a:gd name="T33" fmla="*/ 6825 h 49"/>
                  <a:gd name="T34" fmla="*/ 642 w 44"/>
                  <a:gd name="T35" fmla="*/ 9318 h 49"/>
                  <a:gd name="T36" fmla="*/ 953 w 44"/>
                  <a:gd name="T37" fmla="*/ 12103 h 49"/>
                  <a:gd name="T38" fmla="*/ 1415 w 44"/>
                  <a:gd name="T39" fmla="*/ 14134 h 49"/>
                  <a:gd name="T40" fmla="*/ 1841 w 44"/>
                  <a:gd name="T41" fmla="*/ 16752 h 49"/>
                  <a:gd name="T42" fmla="*/ 2318 w 44"/>
                  <a:gd name="T43" fmla="*/ 18132 h 49"/>
                  <a:gd name="T44" fmla="*/ 2562 w 44"/>
                  <a:gd name="T45" fmla="*/ 15288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4"/>
                  <a:gd name="T70" fmla="*/ 0 h 49"/>
                  <a:gd name="T71" fmla="*/ 44 w 44"/>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4" h="49">
                    <a:moveTo>
                      <a:pt x="44" y="41"/>
                    </a:moveTo>
                    <a:lnTo>
                      <a:pt x="37" y="37"/>
                    </a:lnTo>
                    <a:lnTo>
                      <a:pt x="30" y="32"/>
                    </a:lnTo>
                    <a:lnTo>
                      <a:pt x="22" y="25"/>
                    </a:lnTo>
                    <a:lnTo>
                      <a:pt x="17" y="19"/>
                    </a:lnTo>
                    <a:lnTo>
                      <a:pt x="13" y="13"/>
                    </a:lnTo>
                    <a:lnTo>
                      <a:pt x="9" y="8"/>
                    </a:lnTo>
                    <a:lnTo>
                      <a:pt x="9" y="7"/>
                    </a:lnTo>
                    <a:lnTo>
                      <a:pt x="9" y="6"/>
                    </a:lnTo>
                    <a:lnTo>
                      <a:pt x="9" y="7"/>
                    </a:lnTo>
                    <a:lnTo>
                      <a:pt x="8" y="7"/>
                    </a:lnTo>
                    <a:lnTo>
                      <a:pt x="4" y="0"/>
                    </a:lnTo>
                    <a:lnTo>
                      <a:pt x="1" y="3"/>
                    </a:lnTo>
                    <a:lnTo>
                      <a:pt x="0" y="6"/>
                    </a:lnTo>
                    <a:lnTo>
                      <a:pt x="1" y="10"/>
                    </a:lnTo>
                    <a:lnTo>
                      <a:pt x="2" y="13"/>
                    </a:lnTo>
                    <a:lnTo>
                      <a:pt x="5" y="18"/>
                    </a:lnTo>
                    <a:lnTo>
                      <a:pt x="11" y="25"/>
                    </a:lnTo>
                    <a:lnTo>
                      <a:pt x="17" y="32"/>
                    </a:lnTo>
                    <a:lnTo>
                      <a:pt x="24" y="38"/>
                    </a:lnTo>
                    <a:lnTo>
                      <a:pt x="32" y="45"/>
                    </a:lnTo>
                    <a:lnTo>
                      <a:pt x="40" y="49"/>
                    </a:lnTo>
                    <a:lnTo>
                      <a:pt x="44"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14" name="Freeform 586"/>
              <p:cNvSpPr>
                <a:spLocks noChangeArrowheads="1"/>
              </p:cNvSpPr>
              <p:nvPr/>
            </p:nvSpPr>
            <p:spPr bwMode="auto">
              <a:xfrm>
                <a:off x="3919" y="4122"/>
                <a:ext cx="51" cy="14"/>
              </a:xfrm>
              <a:custGeom>
                <a:avLst/>
                <a:gdLst>
                  <a:gd name="T0" fmla="*/ 1502 w 54"/>
                  <a:gd name="T1" fmla="*/ 2383 h 18"/>
                  <a:gd name="T2" fmla="*/ 1421 w 54"/>
                  <a:gd name="T3" fmla="*/ 2146 h 18"/>
                  <a:gd name="T4" fmla="*/ 1277 w 54"/>
                  <a:gd name="T5" fmla="*/ 2146 h 18"/>
                  <a:gd name="T6" fmla="*/ 1062 w 54"/>
                  <a:gd name="T7" fmla="*/ 2146 h 18"/>
                  <a:gd name="T8" fmla="*/ 903 w 54"/>
                  <a:gd name="T9" fmla="*/ 1931 h 18"/>
                  <a:gd name="T10" fmla="*/ 726 w 54"/>
                  <a:gd name="T11" fmla="*/ 1931 h 18"/>
                  <a:gd name="T12" fmla="*/ 471 w 54"/>
                  <a:gd name="T13" fmla="*/ 1564 h 18"/>
                  <a:gd name="T14" fmla="*/ 323 w 54"/>
                  <a:gd name="T15" fmla="*/ 2 h 18"/>
                  <a:gd name="T16" fmla="*/ 4 w 54"/>
                  <a:gd name="T17" fmla="*/ 0 h 18"/>
                  <a:gd name="T18" fmla="*/ 0 w 54"/>
                  <a:gd name="T19" fmla="*/ 2146 h 18"/>
                  <a:gd name="T20" fmla="*/ 297 w 54"/>
                  <a:gd name="T21" fmla="*/ 2943 h 18"/>
                  <a:gd name="T22" fmla="*/ 423 w 54"/>
                  <a:gd name="T23" fmla="*/ 4037 h 18"/>
                  <a:gd name="T24" fmla="*/ 633 w 54"/>
                  <a:gd name="T25" fmla="*/ 4485 h 18"/>
                  <a:gd name="T26" fmla="*/ 875 w 54"/>
                  <a:gd name="T27" fmla="*/ 4675 h 18"/>
                  <a:gd name="T28" fmla="*/ 1062 w 54"/>
                  <a:gd name="T29" fmla="*/ 4675 h 18"/>
                  <a:gd name="T30" fmla="*/ 1277 w 54"/>
                  <a:gd name="T31" fmla="*/ 4675 h 18"/>
                  <a:gd name="T32" fmla="*/ 1389 w 54"/>
                  <a:gd name="T33" fmla="*/ 4675 h 18"/>
                  <a:gd name="T34" fmla="*/ 1468 w 54"/>
                  <a:gd name="T35" fmla="*/ 4984 h 18"/>
                  <a:gd name="T36" fmla="*/ 1502 w 54"/>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4" y="9"/>
                    </a:moveTo>
                    <a:lnTo>
                      <a:pt x="50" y="8"/>
                    </a:lnTo>
                    <a:lnTo>
                      <a:pt x="45" y="8"/>
                    </a:lnTo>
                    <a:lnTo>
                      <a:pt x="38" y="8"/>
                    </a:lnTo>
                    <a:lnTo>
                      <a:pt x="32" y="7"/>
                    </a:lnTo>
                    <a:lnTo>
                      <a:pt x="26" y="7"/>
                    </a:lnTo>
                    <a:lnTo>
                      <a:pt x="18" y="5"/>
                    </a:lnTo>
                    <a:lnTo>
                      <a:pt x="11" y="3"/>
                    </a:lnTo>
                    <a:lnTo>
                      <a:pt x="4" y="0"/>
                    </a:lnTo>
                    <a:lnTo>
                      <a:pt x="0" y="8"/>
                    </a:lnTo>
                    <a:lnTo>
                      <a:pt x="9" y="11"/>
                    </a:lnTo>
                    <a:lnTo>
                      <a:pt x="16" y="14"/>
                    </a:lnTo>
                    <a:lnTo>
                      <a:pt x="23" y="16"/>
                    </a:lnTo>
                    <a:lnTo>
                      <a:pt x="31" y="17"/>
                    </a:lnTo>
                    <a:lnTo>
                      <a:pt x="38" y="17"/>
                    </a:lnTo>
                    <a:lnTo>
                      <a:pt x="45" y="17"/>
                    </a:lnTo>
                    <a:lnTo>
                      <a:pt x="49" y="17"/>
                    </a:lnTo>
                    <a:lnTo>
                      <a:pt x="52" y="18"/>
                    </a:lnTo>
                    <a:lnTo>
                      <a:pt x="54"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15" name="Freeform 587"/>
              <p:cNvSpPr>
                <a:spLocks noChangeArrowheads="1"/>
              </p:cNvSpPr>
              <p:nvPr/>
            </p:nvSpPr>
            <p:spPr bwMode="auto">
              <a:xfrm>
                <a:off x="2405" y="4153"/>
                <a:ext cx="92" cy="57"/>
              </a:xfrm>
              <a:custGeom>
                <a:avLst/>
                <a:gdLst>
                  <a:gd name="T0" fmla="*/ 3003 w 93"/>
                  <a:gd name="T1" fmla="*/ 9586 h 57"/>
                  <a:gd name="T2" fmla="*/ 3082 w 93"/>
                  <a:gd name="T3" fmla="*/ 9277 h 57"/>
                  <a:gd name="T4" fmla="*/ 3164 w 93"/>
                  <a:gd name="T5" fmla="*/ 9193 h 57"/>
                  <a:gd name="T6" fmla="*/ 3164 w 93"/>
                  <a:gd name="T7" fmla="*/ 8528 h 57"/>
                  <a:gd name="T8" fmla="*/ 3082 w 93"/>
                  <a:gd name="T9" fmla="*/ 7564 h 57"/>
                  <a:gd name="T10" fmla="*/ 3036 w 93"/>
                  <a:gd name="T11" fmla="*/ 6604 h 57"/>
                  <a:gd name="T12" fmla="*/ 2882 w 93"/>
                  <a:gd name="T13" fmla="*/ 5726 h 57"/>
                  <a:gd name="T14" fmla="*/ 2733 w 93"/>
                  <a:gd name="T15" fmla="*/ 4392 h 57"/>
                  <a:gd name="T16" fmla="*/ 2463 w 93"/>
                  <a:gd name="T17" fmla="*/ 3797 h 57"/>
                  <a:gd name="T18" fmla="*/ 2230 w 93"/>
                  <a:gd name="T19" fmla="*/ 2375 h 57"/>
                  <a:gd name="T20" fmla="*/ 1905 w 93"/>
                  <a:gd name="T21" fmla="*/ 1697 h 57"/>
                  <a:gd name="T22" fmla="*/ 1645 w 93"/>
                  <a:gd name="T23" fmla="*/ 5 h 57"/>
                  <a:gd name="T24" fmla="*/ 1313 w 93"/>
                  <a:gd name="T25" fmla="*/ 2 h 57"/>
                  <a:gd name="T26" fmla="*/ 1019 w 93"/>
                  <a:gd name="T27" fmla="*/ 0 h 57"/>
                  <a:gd name="T28" fmla="*/ 635 w 93"/>
                  <a:gd name="T29" fmla="*/ 0 h 57"/>
                  <a:gd name="T30" fmla="*/ 398 w 93"/>
                  <a:gd name="T31" fmla="*/ 2 h 57"/>
                  <a:gd name="T32" fmla="*/ 1 w 93"/>
                  <a:gd name="T33" fmla="*/ 68 h 57"/>
                  <a:gd name="T34" fmla="*/ 0 w 93"/>
                  <a:gd name="T35" fmla="*/ 68 h 57"/>
                  <a:gd name="T36" fmla="*/ 0 w 93"/>
                  <a:gd name="T37" fmla="*/ 1575 h 57"/>
                  <a:gd name="T38" fmla="*/ 0 w 93"/>
                  <a:gd name="T39" fmla="*/ 1797 h 57"/>
                  <a:gd name="T40" fmla="*/ 1 w 93"/>
                  <a:gd name="T41" fmla="*/ 2058 h 57"/>
                  <a:gd name="T42" fmla="*/ 5 w 93"/>
                  <a:gd name="T43" fmla="*/ 2891 h 57"/>
                  <a:gd name="T44" fmla="*/ 9 w 93"/>
                  <a:gd name="T45" fmla="*/ 4061 h 57"/>
                  <a:gd name="T46" fmla="*/ 490 w 93"/>
                  <a:gd name="T47" fmla="*/ 5048 h 57"/>
                  <a:gd name="T48" fmla="*/ 745 w 93"/>
                  <a:gd name="T49" fmla="*/ 6165 h 57"/>
                  <a:gd name="T50" fmla="*/ 1019 w 93"/>
                  <a:gd name="T51" fmla="*/ 7078 h 57"/>
                  <a:gd name="T52" fmla="*/ 1246 w 93"/>
                  <a:gd name="T53" fmla="*/ 7976 h 57"/>
                  <a:gd name="T54" fmla="*/ 1537 w 93"/>
                  <a:gd name="T55" fmla="*/ 8528 h 57"/>
                  <a:gd name="T56" fmla="*/ 1734 w 93"/>
                  <a:gd name="T57" fmla="*/ 8675 h 57"/>
                  <a:gd name="T58" fmla="*/ 2008 w 93"/>
                  <a:gd name="T59" fmla="*/ 9193 h 57"/>
                  <a:gd name="T60" fmla="*/ 2251 w 93"/>
                  <a:gd name="T61" fmla="*/ 9193 h 57"/>
                  <a:gd name="T62" fmla="*/ 2463 w 93"/>
                  <a:gd name="T63" fmla="*/ 9277 h 57"/>
                  <a:gd name="T64" fmla="*/ 2733 w 93"/>
                  <a:gd name="T65" fmla="*/ 9277 h 57"/>
                  <a:gd name="T66" fmla="*/ 2882 w 93"/>
                  <a:gd name="T67" fmla="*/ 9277 h 57"/>
                  <a:gd name="T68" fmla="*/ 3003 w 93"/>
                  <a:gd name="T69" fmla="*/ 9586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57"/>
                    </a:moveTo>
                    <a:lnTo>
                      <a:pt x="92" y="56"/>
                    </a:lnTo>
                    <a:lnTo>
                      <a:pt x="93" y="55"/>
                    </a:lnTo>
                    <a:lnTo>
                      <a:pt x="93" y="50"/>
                    </a:lnTo>
                    <a:lnTo>
                      <a:pt x="92" y="46"/>
                    </a:lnTo>
                    <a:lnTo>
                      <a:pt x="89" y="40"/>
                    </a:lnTo>
                    <a:lnTo>
                      <a:pt x="85" y="34"/>
                    </a:lnTo>
                    <a:lnTo>
                      <a:pt x="80" y="27"/>
                    </a:lnTo>
                    <a:lnTo>
                      <a:pt x="73" y="22"/>
                    </a:lnTo>
                    <a:lnTo>
                      <a:pt x="66" y="15"/>
                    </a:lnTo>
                    <a:lnTo>
                      <a:pt x="57" y="10"/>
                    </a:lnTo>
                    <a:lnTo>
                      <a:pt x="49" y="5"/>
                    </a:lnTo>
                    <a:lnTo>
                      <a:pt x="39" y="2"/>
                    </a:lnTo>
                    <a:lnTo>
                      <a:pt x="30" y="0"/>
                    </a:lnTo>
                    <a:lnTo>
                      <a:pt x="20" y="0"/>
                    </a:lnTo>
                    <a:lnTo>
                      <a:pt x="11" y="2"/>
                    </a:lnTo>
                    <a:lnTo>
                      <a:pt x="1" y="6"/>
                    </a:lnTo>
                    <a:lnTo>
                      <a:pt x="0" y="6"/>
                    </a:lnTo>
                    <a:lnTo>
                      <a:pt x="0" y="9"/>
                    </a:lnTo>
                    <a:lnTo>
                      <a:pt x="0" y="11"/>
                    </a:lnTo>
                    <a:lnTo>
                      <a:pt x="1" y="13"/>
                    </a:lnTo>
                    <a:lnTo>
                      <a:pt x="5" y="18"/>
                    </a:lnTo>
                    <a:lnTo>
                      <a:pt x="9" y="24"/>
                    </a:lnTo>
                    <a:lnTo>
                      <a:pt x="15" y="31"/>
                    </a:lnTo>
                    <a:lnTo>
                      <a:pt x="23" y="37"/>
                    </a:lnTo>
                    <a:lnTo>
                      <a:pt x="30" y="43"/>
                    </a:lnTo>
                    <a:lnTo>
                      <a:pt x="37" y="47"/>
                    </a:lnTo>
                    <a:lnTo>
                      <a:pt x="45" y="50"/>
                    </a:lnTo>
                    <a:lnTo>
                      <a:pt x="52" y="52"/>
                    </a:lnTo>
                    <a:lnTo>
                      <a:pt x="60" y="55"/>
                    </a:lnTo>
                    <a:lnTo>
                      <a:pt x="67" y="55"/>
                    </a:lnTo>
                    <a:lnTo>
                      <a:pt x="73" y="56"/>
                    </a:lnTo>
                    <a:lnTo>
                      <a:pt x="80" y="56"/>
                    </a:lnTo>
                    <a:lnTo>
                      <a:pt x="85" y="56"/>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16" name="Freeform 588"/>
              <p:cNvSpPr>
                <a:spLocks noChangeArrowheads="1"/>
              </p:cNvSpPr>
              <p:nvPr/>
            </p:nvSpPr>
            <p:spPr bwMode="auto">
              <a:xfrm>
                <a:off x="2404" y="4151"/>
                <a:ext cx="99" cy="67"/>
              </a:xfrm>
              <a:custGeom>
                <a:avLst/>
                <a:gdLst>
                  <a:gd name="T0" fmla="*/ 4 w 99"/>
                  <a:gd name="T1" fmla="*/ 3526 h 66"/>
                  <a:gd name="T2" fmla="*/ 715 w 99"/>
                  <a:gd name="T3" fmla="*/ 2612 h 66"/>
                  <a:gd name="T4" fmla="*/ 1215 w 99"/>
                  <a:gd name="T5" fmla="*/ 2284 h 66"/>
                  <a:gd name="T6" fmla="*/ 1727 w 99"/>
                  <a:gd name="T7" fmla="*/ 2284 h 66"/>
                  <a:gd name="T8" fmla="*/ 2186 w 99"/>
                  <a:gd name="T9" fmla="*/ 2612 h 66"/>
                  <a:gd name="T10" fmla="*/ 2692 w 99"/>
                  <a:gd name="T11" fmla="*/ 3526 h 66"/>
                  <a:gd name="T12" fmla="*/ 3160 w 99"/>
                  <a:gd name="T13" fmla="*/ 4715 h 66"/>
                  <a:gd name="T14" fmla="*/ 3612 w 99"/>
                  <a:gd name="T15" fmla="*/ 5828 h 66"/>
                  <a:gd name="T16" fmla="*/ 3999 w 99"/>
                  <a:gd name="T17" fmla="*/ 7309 h 66"/>
                  <a:gd name="T18" fmla="*/ 4358 w 99"/>
                  <a:gd name="T19" fmla="*/ 9002 h 66"/>
                  <a:gd name="T20" fmla="*/ 4694 w 99"/>
                  <a:gd name="T21" fmla="*/ 10428 h 66"/>
                  <a:gd name="T22" fmla="*/ 4847 w 99"/>
                  <a:gd name="T23" fmla="*/ 12063 h 66"/>
                  <a:gd name="T24" fmla="*/ 5056 w 99"/>
                  <a:gd name="T25" fmla="*/ 13108 h 66"/>
                  <a:gd name="T26" fmla="*/ 5059 w 99"/>
                  <a:gd name="T27" fmla="*/ 13954 h 66"/>
                  <a:gd name="T28" fmla="*/ 5059 w 99"/>
                  <a:gd name="T29" fmla="*/ 14105 h 66"/>
                  <a:gd name="T30" fmla="*/ 5141 w 99"/>
                  <a:gd name="T31" fmla="*/ 13954 h 66"/>
                  <a:gd name="T32" fmla="*/ 5059 w 99"/>
                  <a:gd name="T33" fmla="*/ 13954 h 66"/>
                  <a:gd name="T34" fmla="*/ 5056 w 99"/>
                  <a:gd name="T35" fmla="*/ 16315 h 66"/>
                  <a:gd name="T36" fmla="*/ 5363 w 99"/>
                  <a:gd name="T37" fmla="*/ 16167 h 66"/>
                  <a:gd name="T38" fmla="*/ 5601 w 99"/>
                  <a:gd name="T39" fmla="*/ 15167 h 66"/>
                  <a:gd name="T40" fmla="*/ 5601 w 99"/>
                  <a:gd name="T41" fmla="*/ 13471 h 66"/>
                  <a:gd name="T42" fmla="*/ 5515 w 99"/>
                  <a:gd name="T43" fmla="*/ 12191 h 66"/>
                  <a:gd name="T44" fmla="*/ 5280 w 99"/>
                  <a:gd name="T45" fmla="*/ 10512 h 66"/>
                  <a:gd name="T46" fmla="*/ 5056 w 99"/>
                  <a:gd name="T47" fmla="*/ 9092 h 66"/>
                  <a:gd name="T48" fmla="*/ 4767 w 99"/>
                  <a:gd name="T49" fmla="*/ 7309 h 66"/>
                  <a:gd name="T50" fmla="*/ 4309 w 99"/>
                  <a:gd name="T51" fmla="*/ 5461 h 66"/>
                  <a:gd name="T52" fmla="*/ 3874 w 99"/>
                  <a:gd name="T53" fmla="*/ 4061 h 66"/>
                  <a:gd name="T54" fmla="*/ 3443 w 99"/>
                  <a:gd name="T55" fmla="*/ 2439 h 66"/>
                  <a:gd name="T56" fmla="*/ 2932 w 99"/>
                  <a:gd name="T57" fmla="*/ 80 h 66"/>
                  <a:gd name="T58" fmla="*/ 2391 w 99"/>
                  <a:gd name="T59" fmla="*/ 3 h 66"/>
                  <a:gd name="T60" fmla="*/ 1781 w 99"/>
                  <a:gd name="T61" fmla="*/ 0 h 66"/>
                  <a:gd name="T62" fmla="*/ 1146 w 99"/>
                  <a:gd name="T63" fmla="*/ 0 h 66"/>
                  <a:gd name="T64" fmla="*/ 637 w 99"/>
                  <a:gd name="T65" fmla="*/ 3 h 66"/>
                  <a:gd name="T66" fmla="*/ 0 w 99"/>
                  <a:gd name="T67" fmla="*/ 1947 h 66"/>
                  <a:gd name="T68" fmla="*/ 4 w 99"/>
                  <a:gd name="T69" fmla="*/ 3526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4" y="15"/>
                    </a:moveTo>
                    <a:lnTo>
                      <a:pt x="13" y="11"/>
                    </a:lnTo>
                    <a:lnTo>
                      <a:pt x="22" y="9"/>
                    </a:lnTo>
                    <a:lnTo>
                      <a:pt x="31" y="9"/>
                    </a:lnTo>
                    <a:lnTo>
                      <a:pt x="39" y="11"/>
                    </a:lnTo>
                    <a:lnTo>
                      <a:pt x="48" y="15"/>
                    </a:lnTo>
                    <a:lnTo>
                      <a:pt x="56" y="19"/>
                    </a:lnTo>
                    <a:lnTo>
                      <a:pt x="64" y="23"/>
                    </a:lnTo>
                    <a:lnTo>
                      <a:pt x="71" y="30"/>
                    </a:lnTo>
                    <a:lnTo>
                      <a:pt x="77" y="36"/>
                    </a:lnTo>
                    <a:lnTo>
                      <a:pt x="83" y="42"/>
                    </a:lnTo>
                    <a:lnTo>
                      <a:pt x="86" y="48"/>
                    </a:lnTo>
                    <a:lnTo>
                      <a:pt x="89" y="53"/>
                    </a:lnTo>
                    <a:lnTo>
                      <a:pt x="90" y="56"/>
                    </a:lnTo>
                    <a:lnTo>
                      <a:pt x="90" y="57"/>
                    </a:lnTo>
                    <a:lnTo>
                      <a:pt x="91" y="56"/>
                    </a:lnTo>
                    <a:lnTo>
                      <a:pt x="90" y="56"/>
                    </a:lnTo>
                    <a:lnTo>
                      <a:pt x="89" y="66"/>
                    </a:lnTo>
                    <a:lnTo>
                      <a:pt x="94" y="65"/>
                    </a:lnTo>
                    <a:lnTo>
                      <a:pt x="99" y="61"/>
                    </a:lnTo>
                    <a:lnTo>
                      <a:pt x="99" y="55"/>
                    </a:lnTo>
                    <a:lnTo>
                      <a:pt x="98" y="49"/>
                    </a:lnTo>
                    <a:lnTo>
                      <a:pt x="93" y="43"/>
                    </a:lnTo>
                    <a:lnTo>
                      <a:pt x="89" y="37"/>
                    </a:lnTo>
                    <a:lnTo>
                      <a:pt x="84" y="30"/>
                    </a:lnTo>
                    <a:lnTo>
                      <a:pt x="76" y="22"/>
                    </a:lnTo>
                    <a:lnTo>
                      <a:pt x="69" y="17"/>
                    </a:lnTo>
                    <a:lnTo>
                      <a:pt x="61" y="10"/>
                    </a:lnTo>
                    <a:lnTo>
                      <a:pt x="52" y="6"/>
                    </a:lnTo>
                    <a:lnTo>
                      <a:pt x="42" y="3"/>
                    </a:lnTo>
                    <a:lnTo>
                      <a:pt x="32" y="0"/>
                    </a:lnTo>
                    <a:lnTo>
                      <a:pt x="21" y="0"/>
                    </a:lnTo>
                    <a:lnTo>
                      <a:pt x="11" y="3"/>
                    </a:lnTo>
                    <a:lnTo>
                      <a:pt x="0" y="7"/>
                    </a:lnTo>
                    <a:lnTo>
                      <a:pt x="4" y="1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17" name="Freeform 589"/>
              <p:cNvSpPr>
                <a:spLocks noChangeArrowheads="1"/>
              </p:cNvSpPr>
              <p:nvPr/>
            </p:nvSpPr>
            <p:spPr bwMode="auto">
              <a:xfrm>
                <a:off x="2400" y="4156"/>
                <a:ext cx="40" cy="52"/>
              </a:xfrm>
              <a:custGeom>
                <a:avLst/>
                <a:gdLst>
                  <a:gd name="T0" fmla="*/ 2700 w 43"/>
                  <a:gd name="T1" fmla="*/ 40134 h 49"/>
                  <a:gd name="T2" fmla="*/ 2351 w 43"/>
                  <a:gd name="T3" fmla="*/ 35755 h 49"/>
                  <a:gd name="T4" fmla="*/ 1803 w 43"/>
                  <a:gd name="T5" fmla="*/ 31344 h 49"/>
                  <a:gd name="T6" fmla="*/ 1466 w 43"/>
                  <a:gd name="T7" fmla="*/ 24149 h 49"/>
                  <a:gd name="T8" fmla="*/ 979 w 43"/>
                  <a:gd name="T9" fmla="*/ 19064 h 49"/>
                  <a:gd name="T10" fmla="*/ 746 w 43"/>
                  <a:gd name="T11" fmla="*/ 11990 h 49"/>
                  <a:gd name="T12" fmla="*/ 652 w 43"/>
                  <a:gd name="T13" fmla="*/ 8731 h 49"/>
                  <a:gd name="T14" fmla="*/ 610 w 43"/>
                  <a:gd name="T15" fmla="*/ 8052 h 49"/>
                  <a:gd name="T16" fmla="*/ 610 w 43"/>
                  <a:gd name="T17" fmla="*/ 7474 h 49"/>
                  <a:gd name="T18" fmla="*/ 7 w 43"/>
                  <a:gd name="T19" fmla="*/ 8052 h 49"/>
                  <a:gd name="T20" fmla="*/ 3 w 43"/>
                  <a:gd name="T21" fmla="*/ 0 h 49"/>
                  <a:gd name="T22" fmla="*/ 1 w 43"/>
                  <a:gd name="T23" fmla="*/ 3 h 49"/>
                  <a:gd name="T24" fmla="*/ 0 w 43"/>
                  <a:gd name="T25" fmla="*/ 7474 h 49"/>
                  <a:gd name="T26" fmla="*/ 0 w 43"/>
                  <a:gd name="T27" fmla="*/ 9419 h 49"/>
                  <a:gd name="T28" fmla="*/ 1 w 43"/>
                  <a:gd name="T29" fmla="*/ 11990 h 49"/>
                  <a:gd name="T30" fmla="*/ 4 w 43"/>
                  <a:gd name="T31" fmla="*/ 19064 h 49"/>
                  <a:gd name="T32" fmla="*/ 652 w 43"/>
                  <a:gd name="T33" fmla="*/ 24149 h 49"/>
                  <a:gd name="T34" fmla="*/ 979 w 43"/>
                  <a:gd name="T35" fmla="*/ 31344 h 49"/>
                  <a:gd name="T36" fmla="*/ 1472 w 43"/>
                  <a:gd name="T37" fmla="*/ 36627 h 49"/>
                  <a:gd name="T38" fmla="*/ 2054 w 43"/>
                  <a:gd name="T39" fmla="*/ 43397 h 49"/>
                  <a:gd name="T40" fmla="*/ 2514 w 43"/>
                  <a:gd name="T41" fmla="*/ 46976 h 49"/>
                  <a:gd name="T42" fmla="*/ 2700 w 43"/>
                  <a:gd name="T43" fmla="*/ 40134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3"/>
                  <a:gd name="T67" fmla="*/ 0 h 49"/>
                  <a:gd name="T68" fmla="*/ 43 w 43"/>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3" h="49">
                    <a:moveTo>
                      <a:pt x="43" y="42"/>
                    </a:moveTo>
                    <a:lnTo>
                      <a:pt x="36" y="37"/>
                    </a:lnTo>
                    <a:lnTo>
                      <a:pt x="29" y="32"/>
                    </a:lnTo>
                    <a:lnTo>
                      <a:pt x="22" y="25"/>
                    </a:lnTo>
                    <a:lnTo>
                      <a:pt x="16" y="19"/>
                    </a:lnTo>
                    <a:lnTo>
                      <a:pt x="12" y="13"/>
                    </a:lnTo>
                    <a:lnTo>
                      <a:pt x="10" y="9"/>
                    </a:lnTo>
                    <a:lnTo>
                      <a:pt x="9" y="8"/>
                    </a:lnTo>
                    <a:lnTo>
                      <a:pt x="9" y="7"/>
                    </a:lnTo>
                    <a:lnTo>
                      <a:pt x="7" y="8"/>
                    </a:lnTo>
                    <a:lnTo>
                      <a:pt x="3" y="0"/>
                    </a:lnTo>
                    <a:lnTo>
                      <a:pt x="1" y="3"/>
                    </a:lnTo>
                    <a:lnTo>
                      <a:pt x="0" y="7"/>
                    </a:lnTo>
                    <a:lnTo>
                      <a:pt x="0" y="10"/>
                    </a:lnTo>
                    <a:lnTo>
                      <a:pt x="1" y="13"/>
                    </a:lnTo>
                    <a:lnTo>
                      <a:pt x="4" y="19"/>
                    </a:lnTo>
                    <a:lnTo>
                      <a:pt x="10" y="25"/>
                    </a:lnTo>
                    <a:lnTo>
                      <a:pt x="16" y="32"/>
                    </a:lnTo>
                    <a:lnTo>
                      <a:pt x="23" y="38"/>
                    </a:lnTo>
                    <a:lnTo>
                      <a:pt x="32" y="45"/>
                    </a:lnTo>
                    <a:lnTo>
                      <a:pt x="39" y="49"/>
                    </a:lnTo>
                    <a:lnTo>
                      <a:pt x="43" y="4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18" name="Freeform 590"/>
              <p:cNvSpPr>
                <a:spLocks noChangeArrowheads="1"/>
              </p:cNvSpPr>
              <p:nvPr/>
            </p:nvSpPr>
            <p:spPr bwMode="auto">
              <a:xfrm>
                <a:off x="2442" y="4215"/>
                <a:ext cx="51" cy="12"/>
              </a:xfrm>
              <a:custGeom>
                <a:avLst/>
                <a:gdLst>
                  <a:gd name="T0" fmla="*/ 1502 w 54"/>
                  <a:gd name="T1" fmla="*/ 1 h 17"/>
                  <a:gd name="T2" fmla="*/ 1421 w 54"/>
                  <a:gd name="T3" fmla="*/ 1 h 17"/>
                  <a:gd name="T4" fmla="*/ 1277 w 54"/>
                  <a:gd name="T5" fmla="*/ 1 h 17"/>
                  <a:gd name="T6" fmla="*/ 1085 w 54"/>
                  <a:gd name="T7" fmla="*/ 1 h 17"/>
                  <a:gd name="T8" fmla="*/ 903 w 54"/>
                  <a:gd name="T9" fmla="*/ 1 h 17"/>
                  <a:gd name="T10" fmla="*/ 726 w 54"/>
                  <a:gd name="T11" fmla="*/ 1 h 17"/>
                  <a:gd name="T12" fmla="*/ 471 w 54"/>
                  <a:gd name="T13" fmla="*/ 1 h 17"/>
                  <a:gd name="T14" fmla="*/ 341 w 54"/>
                  <a:gd name="T15" fmla="*/ 1 h 17"/>
                  <a:gd name="T16" fmla="*/ 4 w 54"/>
                  <a:gd name="T17" fmla="*/ 0 h 17"/>
                  <a:gd name="T18" fmla="*/ 0 w 54"/>
                  <a:gd name="T19" fmla="*/ 1 h 17"/>
                  <a:gd name="T20" fmla="*/ 297 w 54"/>
                  <a:gd name="T21" fmla="*/ 62 h 17"/>
                  <a:gd name="T22" fmla="*/ 423 w 54"/>
                  <a:gd name="T23" fmla="*/ 68 h 17"/>
                  <a:gd name="T24" fmla="*/ 689 w 54"/>
                  <a:gd name="T25" fmla="*/ 77 h 17"/>
                  <a:gd name="T26" fmla="*/ 903 w 54"/>
                  <a:gd name="T27" fmla="*/ 82 h 17"/>
                  <a:gd name="T28" fmla="*/ 1062 w 54"/>
                  <a:gd name="T29" fmla="*/ 82 h 17"/>
                  <a:gd name="T30" fmla="*/ 1277 w 54"/>
                  <a:gd name="T31" fmla="*/ 82 h 17"/>
                  <a:gd name="T32" fmla="*/ 1389 w 54"/>
                  <a:gd name="T33" fmla="*/ 82 h 17"/>
                  <a:gd name="T34" fmla="*/ 1501 w 54"/>
                  <a:gd name="T35" fmla="*/ 87 h 17"/>
                  <a:gd name="T36" fmla="*/ 1502 w 54"/>
                  <a:gd name="T37" fmla="*/ 1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7"/>
                  <a:gd name="T59" fmla="*/ 54 w 5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7">
                    <a:moveTo>
                      <a:pt x="54" y="7"/>
                    </a:moveTo>
                    <a:lnTo>
                      <a:pt x="50" y="7"/>
                    </a:lnTo>
                    <a:lnTo>
                      <a:pt x="45" y="7"/>
                    </a:lnTo>
                    <a:lnTo>
                      <a:pt x="39" y="7"/>
                    </a:lnTo>
                    <a:lnTo>
                      <a:pt x="32" y="6"/>
                    </a:lnTo>
                    <a:lnTo>
                      <a:pt x="26" y="5"/>
                    </a:lnTo>
                    <a:lnTo>
                      <a:pt x="18" y="4"/>
                    </a:lnTo>
                    <a:lnTo>
                      <a:pt x="12" y="2"/>
                    </a:lnTo>
                    <a:lnTo>
                      <a:pt x="4" y="0"/>
                    </a:lnTo>
                    <a:lnTo>
                      <a:pt x="0" y="7"/>
                    </a:lnTo>
                    <a:lnTo>
                      <a:pt x="9" y="11"/>
                    </a:lnTo>
                    <a:lnTo>
                      <a:pt x="16" y="13"/>
                    </a:lnTo>
                    <a:lnTo>
                      <a:pt x="25" y="15"/>
                    </a:lnTo>
                    <a:lnTo>
                      <a:pt x="32" y="16"/>
                    </a:lnTo>
                    <a:lnTo>
                      <a:pt x="38" y="16"/>
                    </a:lnTo>
                    <a:lnTo>
                      <a:pt x="45" y="16"/>
                    </a:lnTo>
                    <a:lnTo>
                      <a:pt x="49" y="16"/>
                    </a:lnTo>
                    <a:lnTo>
                      <a:pt x="53" y="17"/>
                    </a:lnTo>
                    <a:lnTo>
                      <a:pt x="54"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19" name="Freeform 591"/>
              <p:cNvSpPr>
                <a:spLocks noChangeArrowheads="1"/>
              </p:cNvSpPr>
              <p:nvPr/>
            </p:nvSpPr>
            <p:spPr bwMode="auto">
              <a:xfrm>
                <a:off x="3532" y="4078"/>
                <a:ext cx="81" cy="52"/>
              </a:xfrm>
              <a:custGeom>
                <a:avLst/>
                <a:gdLst>
                  <a:gd name="T0" fmla="*/ 493 w 93"/>
                  <a:gd name="T1" fmla="*/ 2189 h 57"/>
                  <a:gd name="T2" fmla="*/ 506 w 93"/>
                  <a:gd name="T3" fmla="*/ 2120 h 57"/>
                  <a:gd name="T4" fmla="*/ 520 w 93"/>
                  <a:gd name="T5" fmla="*/ 2083 h 57"/>
                  <a:gd name="T6" fmla="*/ 520 w 93"/>
                  <a:gd name="T7" fmla="*/ 1949 h 57"/>
                  <a:gd name="T8" fmla="*/ 506 w 93"/>
                  <a:gd name="T9" fmla="*/ 1727 h 57"/>
                  <a:gd name="T10" fmla="*/ 498 w 93"/>
                  <a:gd name="T11" fmla="*/ 1508 h 57"/>
                  <a:gd name="T12" fmla="*/ 474 w 93"/>
                  <a:gd name="T13" fmla="*/ 1307 h 57"/>
                  <a:gd name="T14" fmla="*/ 432 w 93"/>
                  <a:gd name="T15" fmla="*/ 1064 h 57"/>
                  <a:gd name="T16" fmla="*/ 404 w 93"/>
                  <a:gd name="T17" fmla="*/ 814 h 57"/>
                  <a:gd name="T18" fmla="*/ 368 w 93"/>
                  <a:gd name="T19" fmla="*/ 542 h 57"/>
                  <a:gd name="T20" fmla="*/ 314 w 93"/>
                  <a:gd name="T21" fmla="*/ 359 h 57"/>
                  <a:gd name="T22" fmla="*/ 269 w 93"/>
                  <a:gd name="T23" fmla="*/ 5 h 57"/>
                  <a:gd name="T24" fmla="*/ 216 w 93"/>
                  <a:gd name="T25" fmla="*/ 2 h 57"/>
                  <a:gd name="T26" fmla="*/ 167 w 93"/>
                  <a:gd name="T27" fmla="*/ 0 h 57"/>
                  <a:gd name="T28" fmla="*/ 105 w 93"/>
                  <a:gd name="T29" fmla="*/ 0 h 57"/>
                  <a:gd name="T30" fmla="*/ 65 w 93"/>
                  <a:gd name="T31" fmla="*/ 2 h 57"/>
                  <a:gd name="T32" fmla="*/ 1 w 93"/>
                  <a:gd name="T33" fmla="*/ 16 h 57"/>
                  <a:gd name="T34" fmla="*/ 0 w 93"/>
                  <a:gd name="T35" fmla="*/ 17 h 57"/>
                  <a:gd name="T36" fmla="*/ 0 w 93"/>
                  <a:gd name="T37" fmla="*/ 336 h 57"/>
                  <a:gd name="T38" fmla="*/ 0 w 93"/>
                  <a:gd name="T39" fmla="*/ 387 h 57"/>
                  <a:gd name="T40" fmla="*/ 1 w 93"/>
                  <a:gd name="T41" fmla="*/ 470 h 57"/>
                  <a:gd name="T42" fmla="*/ 3 w 93"/>
                  <a:gd name="T43" fmla="*/ 660 h 57"/>
                  <a:gd name="T44" fmla="*/ 3 w 93"/>
                  <a:gd name="T45" fmla="*/ 928 h 57"/>
                  <a:gd name="T46" fmla="*/ 80 w 93"/>
                  <a:gd name="T47" fmla="*/ 1141 h 57"/>
                  <a:gd name="T48" fmla="*/ 115 w 93"/>
                  <a:gd name="T49" fmla="*/ 1409 h 57"/>
                  <a:gd name="T50" fmla="*/ 167 w 93"/>
                  <a:gd name="T51" fmla="*/ 1598 h 57"/>
                  <a:gd name="T52" fmla="*/ 204 w 93"/>
                  <a:gd name="T53" fmla="*/ 1832 h 57"/>
                  <a:gd name="T54" fmla="*/ 242 w 93"/>
                  <a:gd name="T55" fmla="*/ 1949 h 57"/>
                  <a:gd name="T56" fmla="*/ 285 w 93"/>
                  <a:gd name="T57" fmla="*/ 1981 h 57"/>
                  <a:gd name="T58" fmla="*/ 327 w 93"/>
                  <a:gd name="T59" fmla="*/ 2083 h 57"/>
                  <a:gd name="T60" fmla="*/ 370 w 93"/>
                  <a:gd name="T61" fmla="*/ 2083 h 57"/>
                  <a:gd name="T62" fmla="*/ 404 w 93"/>
                  <a:gd name="T63" fmla="*/ 2120 h 57"/>
                  <a:gd name="T64" fmla="*/ 432 w 93"/>
                  <a:gd name="T65" fmla="*/ 2120 h 57"/>
                  <a:gd name="T66" fmla="*/ 474 w 93"/>
                  <a:gd name="T67" fmla="*/ 2120 h 57"/>
                  <a:gd name="T68" fmla="*/ 493 w 93"/>
                  <a:gd name="T69" fmla="*/ 2189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57"/>
                    </a:moveTo>
                    <a:lnTo>
                      <a:pt x="92" y="56"/>
                    </a:lnTo>
                    <a:lnTo>
                      <a:pt x="93" y="54"/>
                    </a:lnTo>
                    <a:lnTo>
                      <a:pt x="93" y="50"/>
                    </a:lnTo>
                    <a:lnTo>
                      <a:pt x="92" y="46"/>
                    </a:lnTo>
                    <a:lnTo>
                      <a:pt x="89" y="40"/>
                    </a:lnTo>
                    <a:lnTo>
                      <a:pt x="85" y="34"/>
                    </a:lnTo>
                    <a:lnTo>
                      <a:pt x="79" y="28"/>
                    </a:lnTo>
                    <a:lnTo>
                      <a:pt x="73" y="21"/>
                    </a:lnTo>
                    <a:lnTo>
                      <a:pt x="66" y="15"/>
                    </a:lnTo>
                    <a:lnTo>
                      <a:pt x="57" y="9"/>
                    </a:lnTo>
                    <a:lnTo>
                      <a:pt x="49" y="5"/>
                    </a:lnTo>
                    <a:lnTo>
                      <a:pt x="39" y="2"/>
                    </a:lnTo>
                    <a:lnTo>
                      <a:pt x="30" y="0"/>
                    </a:lnTo>
                    <a:lnTo>
                      <a:pt x="20" y="0"/>
                    </a:lnTo>
                    <a:lnTo>
                      <a:pt x="11" y="2"/>
                    </a:lnTo>
                    <a:lnTo>
                      <a:pt x="1" y="6"/>
                    </a:lnTo>
                    <a:lnTo>
                      <a:pt x="0" y="7"/>
                    </a:lnTo>
                    <a:lnTo>
                      <a:pt x="0" y="8"/>
                    </a:lnTo>
                    <a:lnTo>
                      <a:pt x="0" y="10"/>
                    </a:lnTo>
                    <a:lnTo>
                      <a:pt x="1" y="13"/>
                    </a:lnTo>
                    <a:lnTo>
                      <a:pt x="4" y="18"/>
                    </a:lnTo>
                    <a:lnTo>
                      <a:pt x="9" y="24"/>
                    </a:lnTo>
                    <a:lnTo>
                      <a:pt x="15" y="30"/>
                    </a:lnTo>
                    <a:lnTo>
                      <a:pt x="22" y="37"/>
                    </a:lnTo>
                    <a:lnTo>
                      <a:pt x="30" y="42"/>
                    </a:lnTo>
                    <a:lnTo>
                      <a:pt x="37" y="48"/>
                    </a:lnTo>
                    <a:lnTo>
                      <a:pt x="44" y="50"/>
                    </a:lnTo>
                    <a:lnTo>
                      <a:pt x="52" y="52"/>
                    </a:lnTo>
                    <a:lnTo>
                      <a:pt x="59" y="54"/>
                    </a:lnTo>
                    <a:lnTo>
                      <a:pt x="67" y="54"/>
                    </a:lnTo>
                    <a:lnTo>
                      <a:pt x="73" y="56"/>
                    </a:lnTo>
                    <a:lnTo>
                      <a:pt x="79" y="56"/>
                    </a:lnTo>
                    <a:lnTo>
                      <a:pt x="85" y="56"/>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20" name="Freeform 592"/>
              <p:cNvSpPr>
                <a:spLocks noChangeArrowheads="1"/>
              </p:cNvSpPr>
              <p:nvPr/>
            </p:nvSpPr>
            <p:spPr bwMode="auto">
              <a:xfrm>
                <a:off x="3532" y="4073"/>
                <a:ext cx="86" cy="56"/>
              </a:xfrm>
              <a:custGeom>
                <a:avLst/>
                <a:gdLst>
                  <a:gd name="T0" fmla="*/ 4 w 98"/>
                  <a:gd name="T1" fmla="*/ 262 h 66"/>
                  <a:gd name="T2" fmla="*/ 96 w 98"/>
                  <a:gd name="T3" fmla="*/ 211 h 66"/>
                  <a:gd name="T4" fmla="*/ 164 w 98"/>
                  <a:gd name="T5" fmla="*/ 183 h 66"/>
                  <a:gd name="T6" fmla="*/ 235 w 98"/>
                  <a:gd name="T7" fmla="*/ 183 h 66"/>
                  <a:gd name="T8" fmla="*/ 297 w 98"/>
                  <a:gd name="T9" fmla="*/ 211 h 66"/>
                  <a:gd name="T10" fmla="*/ 368 w 98"/>
                  <a:gd name="T11" fmla="*/ 262 h 66"/>
                  <a:gd name="T12" fmla="*/ 425 w 98"/>
                  <a:gd name="T13" fmla="*/ 381 h 66"/>
                  <a:gd name="T14" fmla="*/ 481 w 98"/>
                  <a:gd name="T15" fmla="*/ 469 h 66"/>
                  <a:gd name="T16" fmla="*/ 539 w 98"/>
                  <a:gd name="T17" fmla="*/ 591 h 66"/>
                  <a:gd name="T18" fmla="*/ 593 w 98"/>
                  <a:gd name="T19" fmla="*/ 703 h 66"/>
                  <a:gd name="T20" fmla="*/ 631 w 98"/>
                  <a:gd name="T21" fmla="*/ 841 h 66"/>
                  <a:gd name="T22" fmla="*/ 665 w 98"/>
                  <a:gd name="T23" fmla="*/ 939 h 66"/>
                  <a:gd name="T24" fmla="*/ 670 w 98"/>
                  <a:gd name="T25" fmla="*/ 1056 h 66"/>
                  <a:gd name="T26" fmla="*/ 684 w 98"/>
                  <a:gd name="T27" fmla="*/ 1124 h 66"/>
                  <a:gd name="T28" fmla="*/ 684 w 98"/>
                  <a:gd name="T29" fmla="*/ 1138 h 66"/>
                  <a:gd name="T30" fmla="*/ 706 w 98"/>
                  <a:gd name="T31" fmla="*/ 1138 h 66"/>
                  <a:gd name="T32" fmla="*/ 684 w 98"/>
                  <a:gd name="T33" fmla="*/ 1138 h 66"/>
                  <a:gd name="T34" fmla="*/ 670 w 98"/>
                  <a:gd name="T35" fmla="*/ 1316 h 66"/>
                  <a:gd name="T36" fmla="*/ 714 w 98"/>
                  <a:gd name="T37" fmla="*/ 1304 h 66"/>
                  <a:gd name="T38" fmla="*/ 753 w 98"/>
                  <a:gd name="T39" fmla="*/ 1224 h 66"/>
                  <a:gd name="T40" fmla="*/ 753 w 98"/>
                  <a:gd name="T41" fmla="*/ 1086 h 66"/>
                  <a:gd name="T42" fmla="*/ 750 w 98"/>
                  <a:gd name="T43" fmla="*/ 973 h 66"/>
                  <a:gd name="T44" fmla="*/ 714 w 98"/>
                  <a:gd name="T45" fmla="*/ 848 h 66"/>
                  <a:gd name="T46" fmla="*/ 670 w 98"/>
                  <a:gd name="T47" fmla="*/ 727 h 66"/>
                  <a:gd name="T48" fmla="*/ 632 w 98"/>
                  <a:gd name="T49" fmla="*/ 591 h 66"/>
                  <a:gd name="T50" fmla="*/ 591 w 98"/>
                  <a:gd name="T51" fmla="*/ 469 h 66"/>
                  <a:gd name="T52" fmla="*/ 526 w 98"/>
                  <a:gd name="T53" fmla="*/ 328 h 66"/>
                  <a:gd name="T54" fmla="*/ 467 w 98"/>
                  <a:gd name="T55" fmla="*/ 197 h 66"/>
                  <a:gd name="T56" fmla="*/ 394 w 98"/>
                  <a:gd name="T57" fmla="*/ 6 h 66"/>
                  <a:gd name="T58" fmla="*/ 316 w 98"/>
                  <a:gd name="T59" fmla="*/ 2 h 66"/>
                  <a:gd name="T60" fmla="*/ 244 w 98"/>
                  <a:gd name="T61" fmla="*/ 0 h 66"/>
                  <a:gd name="T62" fmla="*/ 155 w 98"/>
                  <a:gd name="T63" fmla="*/ 0 h 66"/>
                  <a:gd name="T64" fmla="*/ 86 w 98"/>
                  <a:gd name="T65" fmla="*/ 2 h 66"/>
                  <a:gd name="T66" fmla="*/ 0 w 98"/>
                  <a:gd name="T67" fmla="*/ 157 h 66"/>
                  <a:gd name="T68" fmla="*/ 4 w 98"/>
                  <a:gd name="T69" fmla="*/ 262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4"/>
                    </a:moveTo>
                    <a:lnTo>
                      <a:pt x="13" y="11"/>
                    </a:lnTo>
                    <a:lnTo>
                      <a:pt x="22" y="9"/>
                    </a:lnTo>
                    <a:lnTo>
                      <a:pt x="31" y="9"/>
                    </a:lnTo>
                    <a:lnTo>
                      <a:pt x="39" y="11"/>
                    </a:lnTo>
                    <a:lnTo>
                      <a:pt x="48" y="14"/>
                    </a:lnTo>
                    <a:lnTo>
                      <a:pt x="56" y="19"/>
                    </a:lnTo>
                    <a:lnTo>
                      <a:pt x="63" y="23"/>
                    </a:lnTo>
                    <a:lnTo>
                      <a:pt x="71" y="30"/>
                    </a:lnTo>
                    <a:lnTo>
                      <a:pt x="77" y="35"/>
                    </a:lnTo>
                    <a:lnTo>
                      <a:pt x="83" y="42"/>
                    </a:lnTo>
                    <a:lnTo>
                      <a:pt x="86" y="47"/>
                    </a:lnTo>
                    <a:lnTo>
                      <a:pt x="89" y="53"/>
                    </a:lnTo>
                    <a:lnTo>
                      <a:pt x="90" y="56"/>
                    </a:lnTo>
                    <a:lnTo>
                      <a:pt x="90" y="57"/>
                    </a:lnTo>
                    <a:lnTo>
                      <a:pt x="91" y="57"/>
                    </a:lnTo>
                    <a:lnTo>
                      <a:pt x="90" y="57"/>
                    </a:lnTo>
                    <a:lnTo>
                      <a:pt x="89" y="66"/>
                    </a:lnTo>
                    <a:lnTo>
                      <a:pt x="94" y="65"/>
                    </a:lnTo>
                    <a:lnTo>
                      <a:pt x="98" y="61"/>
                    </a:lnTo>
                    <a:lnTo>
                      <a:pt x="98" y="55"/>
                    </a:lnTo>
                    <a:lnTo>
                      <a:pt x="97" y="48"/>
                    </a:lnTo>
                    <a:lnTo>
                      <a:pt x="94" y="43"/>
                    </a:lnTo>
                    <a:lnTo>
                      <a:pt x="89" y="36"/>
                    </a:lnTo>
                    <a:lnTo>
                      <a:pt x="84" y="30"/>
                    </a:lnTo>
                    <a:lnTo>
                      <a:pt x="76" y="23"/>
                    </a:lnTo>
                    <a:lnTo>
                      <a:pt x="69" y="17"/>
                    </a:lnTo>
                    <a:lnTo>
                      <a:pt x="60" y="10"/>
                    </a:lnTo>
                    <a:lnTo>
                      <a:pt x="52" y="6"/>
                    </a:lnTo>
                    <a:lnTo>
                      <a:pt x="41" y="2"/>
                    </a:lnTo>
                    <a:lnTo>
                      <a:pt x="32" y="0"/>
                    </a:lnTo>
                    <a:lnTo>
                      <a:pt x="21" y="0"/>
                    </a:lnTo>
                    <a:lnTo>
                      <a:pt x="11"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21" name="Freeform 593"/>
              <p:cNvSpPr>
                <a:spLocks noChangeArrowheads="1"/>
              </p:cNvSpPr>
              <p:nvPr/>
            </p:nvSpPr>
            <p:spPr bwMode="auto">
              <a:xfrm>
                <a:off x="3528" y="4080"/>
                <a:ext cx="38" cy="49"/>
              </a:xfrm>
              <a:custGeom>
                <a:avLst/>
                <a:gdLst>
                  <a:gd name="T0" fmla="*/ 1213 w 43"/>
                  <a:gd name="T1" fmla="*/ 15288 h 49"/>
                  <a:gd name="T2" fmla="*/ 1058 w 43"/>
                  <a:gd name="T3" fmla="*/ 13800 h 49"/>
                  <a:gd name="T4" fmla="*/ 808 w 43"/>
                  <a:gd name="T5" fmla="*/ 12103 h 49"/>
                  <a:gd name="T6" fmla="*/ 658 w 43"/>
                  <a:gd name="T7" fmla="*/ 9318 h 49"/>
                  <a:gd name="T8" fmla="*/ 440 w 43"/>
                  <a:gd name="T9" fmla="*/ 7359 h 49"/>
                  <a:gd name="T10" fmla="*/ 314 w 43"/>
                  <a:gd name="T11" fmla="*/ 4627 h 49"/>
                  <a:gd name="T12" fmla="*/ 274 w 43"/>
                  <a:gd name="T13" fmla="*/ 3106 h 49"/>
                  <a:gd name="T14" fmla="*/ 257 w 43"/>
                  <a:gd name="T15" fmla="*/ 2888 h 49"/>
                  <a:gd name="T16" fmla="*/ 257 w 43"/>
                  <a:gd name="T17" fmla="*/ 98 h 49"/>
                  <a:gd name="T18" fmla="*/ 257 w 43"/>
                  <a:gd name="T19" fmla="*/ 2888 h 49"/>
                  <a:gd name="T20" fmla="*/ 4 w 43"/>
                  <a:gd name="T21" fmla="*/ 2888 h 49"/>
                  <a:gd name="T22" fmla="*/ 3 w 43"/>
                  <a:gd name="T23" fmla="*/ 0 h 49"/>
                  <a:gd name="T24" fmla="*/ 1 w 43"/>
                  <a:gd name="T25" fmla="*/ 3 h 49"/>
                  <a:gd name="T26" fmla="*/ 0 w 43"/>
                  <a:gd name="T27" fmla="*/ 98 h 49"/>
                  <a:gd name="T28" fmla="*/ 0 w 43"/>
                  <a:gd name="T29" fmla="*/ 3639 h 49"/>
                  <a:gd name="T30" fmla="*/ 1 w 43"/>
                  <a:gd name="T31" fmla="*/ 4627 h 49"/>
                  <a:gd name="T32" fmla="*/ 4 w 43"/>
                  <a:gd name="T33" fmla="*/ 6825 h 49"/>
                  <a:gd name="T34" fmla="*/ 274 w 43"/>
                  <a:gd name="T35" fmla="*/ 9318 h 49"/>
                  <a:gd name="T36" fmla="*/ 440 w 43"/>
                  <a:gd name="T37" fmla="*/ 12103 h 49"/>
                  <a:gd name="T38" fmla="*/ 662 w 43"/>
                  <a:gd name="T39" fmla="*/ 14134 h 49"/>
                  <a:gd name="T40" fmla="*/ 923 w 43"/>
                  <a:gd name="T41" fmla="*/ 16752 h 49"/>
                  <a:gd name="T42" fmla="*/ 1135 w 43"/>
                  <a:gd name="T43" fmla="*/ 18132 h 49"/>
                  <a:gd name="T44" fmla="*/ 1213 w 43"/>
                  <a:gd name="T45" fmla="*/ 15288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49"/>
                  <a:gd name="T71" fmla="*/ 43 w 43"/>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49">
                    <a:moveTo>
                      <a:pt x="43" y="41"/>
                    </a:moveTo>
                    <a:lnTo>
                      <a:pt x="36" y="37"/>
                    </a:lnTo>
                    <a:lnTo>
                      <a:pt x="28" y="32"/>
                    </a:lnTo>
                    <a:lnTo>
                      <a:pt x="22" y="25"/>
                    </a:lnTo>
                    <a:lnTo>
                      <a:pt x="16" y="19"/>
                    </a:lnTo>
                    <a:lnTo>
                      <a:pt x="11" y="13"/>
                    </a:lnTo>
                    <a:lnTo>
                      <a:pt x="9" y="8"/>
                    </a:lnTo>
                    <a:lnTo>
                      <a:pt x="8" y="7"/>
                    </a:lnTo>
                    <a:lnTo>
                      <a:pt x="8" y="6"/>
                    </a:lnTo>
                    <a:lnTo>
                      <a:pt x="8" y="7"/>
                    </a:lnTo>
                    <a:lnTo>
                      <a:pt x="7" y="7"/>
                    </a:lnTo>
                    <a:lnTo>
                      <a:pt x="3" y="0"/>
                    </a:lnTo>
                    <a:lnTo>
                      <a:pt x="1" y="3"/>
                    </a:lnTo>
                    <a:lnTo>
                      <a:pt x="0" y="6"/>
                    </a:lnTo>
                    <a:lnTo>
                      <a:pt x="0" y="10"/>
                    </a:lnTo>
                    <a:lnTo>
                      <a:pt x="1" y="13"/>
                    </a:lnTo>
                    <a:lnTo>
                      <a:pt x="4" y="18"/>
                    </a:lnTo>
                    <a:lnTo>
                      <a:pt x="9" y="25"/>
                    </a:lnTo>
                    <a:lnTo>
                      <a:pt x="16" y="32"/>
                    </a:lnTo>
                    <a:lnTo>
                      <a:pt x="23" y="38"/>
                    </a:lnTo>
                    <a:lnTo>
                      <a:pt x="32" y="45"/>
                    </a:lnTo>
                    <a:lnTo>
                      <a:pt x="40" y="49"/>
                    </a:lnTo>
                    <a:lnTo>
                      <a:pt x="4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22" name="Freeform 594"/>
              <p:cNvSpPr>
                <a:spLocks noChangeArrowheads="1"/>
              </p:cNvSpPr>
              <p:nvPr/>
            </p:nvSpPr>
            <p:spPr bwMode="auto">
              <a:xfrm>
                <a:off x="3573" y="4122"/>
                <a:ext cx="47" cy="14"/>
              </a:xfrm>
              <a:custGeom>
                <a:avLst/>
                <a:gdLst>
                  <a:gd name="T0" fmla="*/ 587 w 53"/>
                  <a:gd name="T1" fmla="*/ 2383 h 18"/>
                  <a:gd name="T2" fmla="*/ 547 w 53"/>
                  <a:gd name="T3" fmla="*/ 2146 h 18"/>
                  <a:gd name="T4" fmla="*/ 484 w 53"/>
                  <a:gd name="T5" fmla="*/ 2146 h 18"/>
                  <a:gd name="T6" fmla="*/ 416 w 53"/>
                  <a:gd name="T7" fmla="*/ 2146 h 18"/>
                  <a:gd name="T8" fmla="*/ 352 w 53"/>
                  <a:gd name="T9" fmla="*/ 1931 h 18"/>
                  <a:gd name="T10" fmla="*/ 264 w 53"/>
                  <a:gd name="T11" fmla="*/ 1931 h 18"/>
                  <a:gd name="T12" fmla="*/ 180 w 53"/>
                  <a:gd name="T13" fmla="*/ 1564 h 18"/>
                  <a:gd name="T14" fmla="*/ 129 w 53"/>
                  <a:gd name="T15" fmla="*/ 2 h 18"/>
                  <a:gd name="T16" fmla="*/ 3 w 53"/>
                  <a:gd name="T17" fmla="*/ 0 h 18"/>
                  <a:gd name="T18" fmla="*/ 0 w 53"/>
                  <a:gd name="T19" fmla="*/ 2146 h 18"/>
                  <a:gd name="T20" fmla="*/ 4 w 53"/>
                  <a:gd name="T21" fmla="*/ 2943 h 18"/>
                  <a:gd name="T22" fmla="*/ 161 w 53"/>
                  <a:gd name="T23" fmla="*/ 4037 h 18"/>
                  <a:gd name="T24" fmla="*/ 250 w 53"/>
                  <a:gd name="T25" fmla="*/ 4485 h 18"/>
                  <a:gd name="T26" fmla="*/ 349 w 53"/>
                  <a:gd name="T27" fmla="*/ 4675 h 18"/>
                  <a:gd name="T28" fmla="*/ 411 w 53"/>
                  <a:gd name="T29" fmla="*/ 4675 h 18"/>
                  <a:gd name="T30" fmla="*/ 484 w 53"/>
                  <a:gd name="T31" fmla="*/ 4675 h 18"/>
                  <a:gd name="T32" fmla="*/ 541 w 53"/>
                  <a:gd name="T33" fmla="*/ 4675 h 18"/>
                  <a:gd name="T34" fmla="*/ 578 w 53"/>
                  <a:gd name="T35" fmla="*/ 4984 h 18"/>
                  <a:gd name="T36" fmla="*/ 587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3" y="8"/>
                    </a:lnTo>
                    <a:lnTo>
                      <a:pt x="38" y="8"/>
                    </a:lnTo>
                    <a:lnTo>
                      <a:pt x="32" y="7"/>
                    </a:lnTo>
                    <a:lnTo>
                      <a:pt x="24" y="7"/>
                    </a:lnTo>
                    <a:lnTo>
                      <a:pt x="17" y="5"/>
                    </a:lnTo>
                    <a:lnTo>
                      <a:pt x="11" y="3"/>
                    </a:lnTo>
                    <a:lnTo>
                      <a:pt x="3" y="0"/>
                    </a:lnTo>
                    <a:lnTo>
                      <a:pt x="0" y="8"/>
                    </a:lnTo>
                    <a:lnTo>
                      <a:pt x="7" y="11"/>
                    </a:lnTo>
                    <a:lnTo>
                      <a:pt x="15" y="14"/>
                    </a:lnTo>
                    <a:lnTo>
                      <a:pt x="23" y="16"/>
                    </a:lnTo>
                    <a:lnTo>
                      <a:pt x="31" y="17"/>
                    </a:lnTo>
                    <a:lnTo>
                      <a:pt x="37" y="17"/>
                    </a:lnTo>
                    <a:lnTo>
                      <a:pt x="43" y="17"/>
                    </a:lnTo>
                    <a:lnTo>
                      <a:pt x="48" y="17"/>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23" name="Freeform 595"/>
              <p:cNvSpPr>
                <a:spLocks noChangeArrowheads="1"/>
              </p:cNvSpPr>
              <p:nvPr/>
            </p:nvSpPr>
            <p:spPr bwMode="auto">
              <a:xfrm>
                <a:off x="1557" y="4075"/>
                <a:ext cx="92" cy="52"/>
              </a:xfrm>
              <a:custGeom>
                <a:avLst/>
                <a:gdLst>
                  <a:gd name="T0" fmla="*/ 4501 w 93"/>
                  <a:gd name="T1" fmla="*/ 0 h 58"/>
                  <a:gd name="T2" fmla="*/ 4676 w 93"/>
                  <a:gd name="T3" fmla="*/ 0 h 58"/>
                  <a:gd name="T4" fmla="*/ 4741 w 93"/>
                  <a:gd name="T5" fmla="*/ 3 h 58"/>
                  <a:gd name="T6" fmla="*/ 4741 w 93"/>
                  <a:gd name="T7" fmla="*/ 365 h 58"/>
                  <a:gd name="T8" fmla="*/ 4695 w 93"/>
                  <a:gd name="T9" fmla="*/ 512 h 58"/>
                  <a:gd name="T10" fmla="*/ 4547 w 93"/>
                  <a:gd name="T11" fmla="*/ 909 h 58"/>
                  <a:gd name="T12" fmla="*/ 4348 w 93"/>
                  <a:gd name="T13" fmla="*/ 1166 h 58"/>
                  <a:gd name="T14" fmla="*/ 4085 w 93"/>
                  <a:gd name="T15" fmla="*/ 1567 h 58"/>
                  <a:gd name="T16" fmla="*/ 3695 w 93"/>
                  <a:gd name="T17" fmla="*/ 1918 h 58"/>
                  <a:gd name="T18" fmla="*/ 3296 w 93"/>
                  <a:gd name="T19" fmla="*/ 2183 h 58"/>
                  <a:gd name="T20" fmla="*/ 2901 w 93"/>
                  <a:gd name="T21" fmla="*/ 2503 h 58"/>
                  <a:gd name="T22" fmla="*/ 2509 w 93"/>
                  <a:gd name="T23" fmla="*/ 2714 h 58"/>
                  <a:gd name="T24" fmla="*/ 1996 w 93"/>
                  <a:gd name="T25" fmla="*/ 2942 h 58"/>
                  <a:gd name="T26" fmla="*/ 1521 w 93"/>
                  <a:gd name="T27" fmla="*/ 3042 h 58"/>
                  <a:gd name="T28" fmla="*/ 980 w 93"/>
                  <a:gd name="T29" fmla="*/ 3042 h 58"/>
                  <a:gd name="T30" fmla="*/ 570 w 93"/>
                  <a:gd name="T31" fmla="*/ 2942 h 58"/>
                  <a:gd name="T32" fmla="*/ 1 w 93"/>
                  <a:gd name="T33" fmla="*/ 2708 h 58"/>
                  <a:gd name="T34" fmla="*/ 0 w 93"/>
                  <a:gd name="T35" fmla="*/ 2669 h 58"/>
                  <a:gd name="T36" fmla="*/ 0 w 93"/>
                  <a:gd name="T37" fmla="*/ 2578 h 58"/>
                  <a:gd name="T38" fmla="*/ 0 w 93"/>
                  <a:gd name="T39" fmla="*/ 2493 h 58"/>
                  <a:gd name="T40" fmla="*/ 1 w 93"/>
                  <a:gd name="T41" fmla="*/ 2302 h 58"/>
                  <a:gd name="T42" fmla="*/ 4 w 93"/>
                  <a:gd name="T43" fmla="*/ 2083 h 58"/>
                  <a:gd name="T44" fmla="*/ 496 w 93"/>
                  <a:gd name="T45" fmla="*/ 1703 h 58"/>
                  <a:gd name="T46" fmla="*/ 723 w 93"/>
                  <a:gd name="T47" fmla="*/ 1375 h 58"/>
                  <a:gd name="T48" fmla="*/ 1051 w 93"/>
                  <a:gd name="T49" fmla="*/ 1073 h 58"/>
                  <a:gd name="T50" fmla="*/ 1521 w 93"/>
                  <a:gd name="T51" fmla="*/ 714 h 58"/>
                  <a:gd name="T52" fmla="*/ 1874 w 93"/>
                  <a:gd name="T53" fmla="*/ 472 h 58"/>
                  <a:gd name="T54" fmla="*/ 2260 w 93"/>
                  <a:gd name="T55" fmla="*/ 365 h 58"/>
                  <a:gd name="T56" fmla="*/ 2667 w 93"/>
                  <a:gd name="T57" fmla="*/ 4 h 58"/>
                  <a:gd name="T58" fmla="*/ 3034 w 93"/>
                  <a:gd name="T59" fmla="*/ 3 h 58"/>
                  <a:gd name="T60" fmla="*/ 3436 w 93"/>
                  <a:gd name="T61" fmla="*/ 2 h 58"/>
                  <a:gd name="T62" fmla="*/ 3738 w 93"/>
                  <a:gd name="T63" fmla="*/ 2 h 58"/>
                  <a:gd name="T64" fmla="*/ 4085 w 93"/>
                  <a:gd name="T65" fmla="*/ 0 h 58"/>
                  <a:gd name="T66" fmla="*/ 4273 w 93"/>
                  <a:gd name="T67" fmla="*/ 0 h 58"/>
                  <a:gd name="T68" fmla="*/ 4501 w 93"/>
                  <a:gd name="T69" fmla="*/ 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8"/>
                  <a:gd name="T107" fmla="*/ 93 w 9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8">
                    <a:moveTo>
                      <a:pt x="88" y="0"/>
                    </a:moveTo>
                    <a:lnTo>
                      <a:pt x="91" y="0"/>
                    </a:lnTo>
                    <a:lnTo>
                      <a:pt x="93" y="3"/>
                    </a:lnTo>
                    <a:lnTo>
                      <a:pt x="93" y="6"/>
                    </a:lnTo>
                    <a:lnTo>
                      <a:pt x="92" y="10"/>
                    </a:lnTo>
                    <a:lnTo>
                      <a:pt x="89" y="17"/>
                    </a:lnTo>
                    <a:lnTo>
                      <a:pt x="85" y="22"/>
                    </a:lnTo>
                    <a:lnTo>
                      <a:pt x="80" y="29"/>
                    </a:lnTo>
                    <a:lnTo>
                      <a:pt x="72" y="36"/>
                    </a:lnTo>
                    <a:lnTo>
                      <a:pt x="65" y="41"/>
                    </a:lnTo>
                    <a:lnTo>
                      <a:pt x="57" y="48"/>
                    </a:lnTo>
                    <a:lnTo>
                      <a:pt x="49" y="52"/>
                    </a:lnTo>
                    <a:lnTo>
                      <a:pt x="39" y="55"/>
                    </a:lnTo>
                    <a:lnTo>
                      <a:pt x="30" y="58"/>
                    </a:lnTo>
                    <a:lnTo>
                      <a:pt x="20" y="58"/>
                    </a:lnTo>
                    <a:lnTo>
                      <a:pt x="11" y="55"/>
                    </a:lnTo>
                    <a:lnTo>
                      <a:pt x="1" y="51"/>
                    </a:lnTo>
                    <a:lnTo>
                      <a:pt x="0" y="50"/>
                    </a:lnTo>
                    <a:lnTo>
                      <a:pt x="0" y="49"/>
                    </a:lnTo>
                    <a:lnTo>
                      <a:pt x="0" y="47"/>
                    </a:lnTo>
                    <a:lnTo>
                      <a:pt x="1" y="44"/>
                    </a:lnTo>
                    <a:lnTo>
                      <a:pt x="4" y="39"/>
                    </a:lnTo>
                    <a:lnTo>
                      <a:pt x="9" y="32"/>
                    </a:lnTo>
                    <a:lnTo>
                      <a:pt x="15" y="26"/>
                    </a:lnTo>
                    <a:lnTo>
                      <a:pt x="21" y="20"/>
                    </a:lnTo>
                    <a:lnTo>
                      <a:pt x="30" y="14"/>
                    </a:lnTo>
                    <a:lnTo>
                      <a:pt x="37" y="9"/>
                    </a:lnTo>
                    <a:lnTo>
                      <a:pt x="45" y="6"/>
                    </a:lnTo>
                    <a:lnTo>
                      <a:pt x="52" y="4"/>
                    </a:lnTo>
                    <a:lnTo>
                      <a:pt x="59" y="3"/>
                    </a:lnTo>
                    <a:lnTo>
                      <a:pt x="67" y="2"/>
                    </a:lnTo>
                    <a:lnTo>
                      <a:pt x="73" y="2"/>
                    </a:lnTo>
                    <a:lnTo>
                      <a:pt x="80" y="0"/>
                    </a:lnTo>
                    <a:lnTo>
                      <a:pt x="84"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24" name="Freeform 596"/>
              <p:cNvSpPr>
                <a:spLocks noChangeArrowheads="1"/>
              </p:cNvSpPr>
              <p:nvPr/>
            </p:nvSpPr>
            <p:spPr bwMode="auto">
              <a:xfrm>
                <a:off x="1555" y="4073"/>
                <a:ext cx="99" cy="55"/>
              </a:xfrm>
              <a:custGeom>
                <a:avLst/>
                <a:gdLst>
                  <a:gd name="T0" fmla="*/ 0 w 99"/>
                  <a:gd name="T1" fmla="*/ 714 h 66"/>
                  <a:gd name="T2" fmla="*/ 637 w 99"/>
                  <a:gd name="T3" fmla="*/ 789 h 66"/>
                  <a:gd name="T4" fmla="*/ 1146 w 99"/>
                  <a:gd name="T5" fmla="*/ 803 h 66"/>
                  <a:gd name="T6" fmla="*/ 1781 w 99"/>
                  <a:gd name="T7" fmla="*/ 803 h 66"/>
                  <a:gd name="T8" fmla="*/ 2318 w 99"/>
                  <a:gd name="T9" fmla="*/ 789 h 66"/>
                  <a:gd name="T10" fmla="*/ 2854 w 99"/>
                  <a:gd name="T11" fmla="*/ 741 h 66"/>
                  <a:gd name="T12" fmla="*/ 3405 w 99"/>
                  <a:gd name="T13" fmla="*/ 665 h 66"/>
                  <a:gd name="T14" fmla="*/ 3874 w 99"/>
                  <a:gd name="T15" fmla="*/ 601 h 66"/>
                  <a:gd name="T16" fmla="*/ 4309 w 99"/>
                  <a:gd name="T17" fmla="*/ 519 h 66"/>
                  <a:gd name="T18" fmla="*/ 4767 w 99"/>
                  <a:gd name="T19" fmla="*/ 444 h 66"/>
                  <a:gd name="T20" fmla="*/ 5056 w 99"/>
                  <a:gd name="T21" fmla="*/ 360 h 66"/>
                  <a:gd name="T22" fmla="*/ 5280 w 99"/>
                  <a:gd name="T23" fmla="*/ 287 h 66"/>
                  <a:gd name="T24" fmla="*/ 5395 w 99"/>
                  <a:gd name="T25" fmla="*/ 187 h 66"/>
                  <a:gd name="T26" fmla="*/ 5601 w 99"/>
                  <a:gd name="T27" fmla="*/ 129 h 66"/>
                  <a:gd name="T28" fmla="*/ 5601 w 99"/>
                  <a:gd name="T29" fmla="*/ 5 h 66"/>
                  <a:gd name="T30" fmla="*/ 5363 w 99"/>
                  <a:gd name="T31" fmla="*/ 0 h 66"/>
                  <a:gd name="T32" fmla="*/ 4978 w 99"/>
                  <a:gd name="T33" fmla="*/ 0 h 66"/>
                  <a:gd name="T34" fmla="*/ 5059 w 99"/>
                  <a:gd name="T35" fmla="*/ 113 h 66"/>
                  <a:gd name="T36" fmla="*/ 5141 w 99"/>
                  <a:gd name="T37" fmla="*/ 113 h 66"/>
                  <a:gd name="T38" fmla="*/ 5059 w 99"/>
                  <a:gd name="T39" fmla="*/ 103 h 66"/>
                  <a:gd name="T40" fmla="*/ 5059 w 99"/>
                  <a:gd name="T41" fmla="*/ 113 h 66"/>
                  <a:gd name="T42" fmla="*/ 5056 w 99"/>
                  <a:gd name="T43" fmla="*/ 149 h 66"/>
                  <a:gd name="T44" fmla="*/ 4847 w 99"/>
                  <a:gd name="T45" fmla="*/ 216 h 66"/>
                  <a:gd name="T46" fmla="*/ 4623 w 99"/>
                  <a:gd name="T47" fmla="*/ 288 h 66"/>
                  <a:gd name="T48" fmla="*/ 4358 w 99"/>
                  <a:gd name="T49" fmla="*/ 360 h 66"/>
                  <a:gd name="T50" fmla="*/ 3999 w 99"/>
                  <a:gd name="T51" fmla="*/ 444 h 66"/>
                  <a:gd name="T52" fmla="*/ 3612 w 99"/>
                  <a:gd name="T53" fmla="*/ 515 h 66"/>
                  <a:gd name="T54" fmla="*/ 3160 w 99"/>
                  <a:gd name="T55" fmla="*/ 575 h 66"/>
                  <a:gd name="T56" fmla="*/ 2692 w 99"/>
                  <a:gd name="T57" fmla="*/ 639 h 66"/>
                  <a:gd name="T58" fmla="*/ 2186 w 99"/>
                  <a:gd name="T59" fmla="*/ 665 h 66"/>
                  <a:gd name="T60" fmla="*/ 1727 w 99"/>
                  <a:gd name="T61" fmla="*/ 694 h 66"/>
                  <a:gd name="T62" fmla="*/ 1146 w 99"/>
                  <a:gd name="T63" fmla="*/ 694 h 66"/>
                  <a:gd name="T64" fmla="*/ 715 w 99"/>
                  <a:gd name="T65" fmla="*/ 665 h 66"/>
                  <a:gd name="T66" fmla="*/ 4 w 99"/>
                  <a:gd name="T67" fmla="*/ 617 h 66"/>
                  <a:gd name="T68" fmla="*/ 0 w 99"/>
                  <a:gd name="T69" fmla="*/ 714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0" y="59"/>
                    </a:moveTo>
                    <a:lnTo>
                      <a:pt x="11" y="64"/>
                    </a:lnTo>
                    <a:lnTo>
                      <a:pt x="21" y="66"/>
                    </a:lnTo>
                    <a:lnTo>
                      <a:pt x="32" y="66"/>
                    </a:lnTo>
                    <a:lnTo>
                      <a:pt x="41" y="64"/>
                    </a:lnTo>
                    <a:lnTo>
                      <a:pt x="51" y="60"/>
                    </a:lnTo>
                    <a:lnTo>
                      <a:pt x="60" y="55"/>
                    </a:lnTo>
                    <a:lnTo>
                      <a:pt x="69" y="49"/>
                    </a:lnTo>
                    <a:lnTo>
                      <a:pt x="76" y="43"/>
                    </a:lnTo>
                    <a:lnTo>
                      <a:pt x="84" y="36"/>
                    </a:lnTo>
                    <a:lnTo>
                      <a:pt x="89" y="30"/>
                    </a:lnTo>
                    <a:lnTo>
                      <a:pt x="93" y="23"/>
                    </a:lnTo>
                    <a:lnTo>
                      <a:pt x="96" y="16"/>
                    </a:lnTo>
                    <a:lnTo>
                      <a:pt x="99" y="11"/>
                    </a:lnTo>
                    <a:lnTo>
                      <a:pt x="99" y="6"/>
                    </a:lnTo>
                    <a:lnTo>
                      <a:pt x="94" y="0"/>
                    </a:lnTo>
                    <a:lnTo>
                      <a:pt x="88" y="0"/>
                    </a:lnTo>
                    <a:lnTo>
                      <a:pt x="90" y="9"/>
                    </a:lnTo>
                    <a:lnTo>
                      <a:pt x="91" y="9"/>
                    </a:lnTo>
                    <a:lnTo>
                      <a:pt x="90" y="8"/>
                    </a:lnTo>
                    <a:lnTo>
                      <a:pt x="90" y="9"/>
                    </a:lnTo>
                    <a:lnTo>
                      <a:pt x="89" y="13"/>
                    </a:lnTo>
                    <a:lnTo>
                      <a:pt x="86" y="18"/>
                    </a:lnTo>
                    <a:lnTo>
                      <a:pt x="82" y="24"/>
                    </a:lnTo>
                    <a:lnTo>
                      <a:pt x="77" y="30"/>
                    </a:lnTo>
                    <a:lnTo>
                      <a:pt x="71" y="36"/>
                    </a:lnTo>
                    <a:lnTo>
                      <a:pt x="64" y="42"/>
                    </a:lnTo>
                    <a:lnTo>
                      <a:pt x="56" y="47"/>
                    </a:lnTo>
                    <a:lnTo>
                      <a:pt x="48" y="52"/>
                    </a:lnTo>
                    <a:lnTo>
                      <a:pt x="39" y="55"/>
                    </a:lnTo>
                    <a:lnTo>
                      <a:pt x="31" y="57"/>
                    </a:lnTo>
                    <a:lnTo>
                      <a:pt x="21" y="57"/>
                    </a:lnTo>
                    <a:lnTo>
                      <a:pt x="13" y="55"/>
                    </a:lnTo>
                    <a:lnTo>
                      <a:pt x="4" y="51"/>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25" name="Freeform 597"/>
              <p:cNvSpPr>
                <a:spLocks noChangeArrowheads="1"/>
              </p:cNvSpPr>
              <p:nvPr/>
            </p:nvSpPr>
            <p:spPr bwMode="auto">
              <a:xfrm>
                <a:off x="1552" y="4080"/>
                <a:ext cx="41" cy="50"/>
              </a:xfrm>
              <a:custGeom>
                <a:avLst/>
                <a:gdLst>
                  <a:gd name="T0" fmla="*/ 2318 w 44"/>
                  <a:gd name="T1" fmla="*/ 0 h 50"/>
                  <a:gd name="T2" fmla="*/ 1841 w 44"/>
                  <a:gd name="T3" fmla="*/ 82 h 50"/>
                  <a:gd name="T4" fmla="*/ 1415 w 44"/>
                  <a:gd name="T5" fmla="*/ 3501 h 50"/>
                  <a:gd name="T6" fmla="*/ 953 w 44"/>
                  <a:gd name="T7" fmla="*/ 5543 h 50"/>
                  <a:gd name="T8" fmla="*/ 642 w 44"/>
                  <a:gd name="T9" fmla="*/ 8131 h 50"/>
                  <a:gd name="T10" fmla="*/ 5 w 44"/>
                  <a:gd name="T11" fmla="*/ 10763 h 50"/>
                  <a:gd name="T12" fmla="*/ 2 w 44"/>
                  <a:gd name="T13" fmla="*/ 12263 h 50"/>
                  <a:gd name="T14" fmla="*/ 1 w 44"/>
                  <a:gd name="T15" fmla="*/ 13247 h 50"/>
                  <a:gd name="T16" fmla="*/ 0 w 44"/>
                  <a:gd name="T17" fmla="*/ 14647 h 50"/>
                  <a:gd name="T18" fmla="*/ 1 w 44"/>
                  <a:gd name="T19" fmla="*/ 15726 h 50"/>
                  <a:gd name="T20" fmla="*/ 4 w 44"/>
                  <a:gd name="T21" fmla="*/ 16688 h 50"/>
                  <a:gd name="T22" fmla="*/ 526 w 44"/>
                  <a:gd name="T23" fmla="*/ 13947 h 50"/>
                  <a:gd name="T24" fmla="*/ 562 w 44"/>
                  <a:gd name="T25" fmla="*/ 14315 h 50"/>
                  <a:gd name="T26" fmla="*/ 562 w 44"/>
                  <a:gd name="T27" fmla="*/ 14647 h 50"/>
                  <a:gd name="T28" fmla="*/ 562 w 44"/>
                  <a:gd name="T29" fmla="*/ 14315 h 50"/>
                  <a:gd name="T30" fmla="*/ 562 w 44"/>
                  <a:gd name="T31" fmla="*/ 13947 h 50"/>
                  <a:gd name="T32" fmla="*/ 731 w 44"/>
                  <a:gd name="T33" fmla="*/ 11966 h 50"/>
                  <a:gd name="T34" fmla="*/ 953 w 44"/>
                  <a:gd name="T35" fmla="*/ 10257 h 50"/>
                  <a:gd name="T36" fmla="*/ 1367 w 44"/>
                  <a:gd name="T37" fmla="*/ 7904 h 50"/>
                  <a:gd name="T38" fmla="*/ 1726 w 44"/>
                  <a:gd name="T39" fmla="*/ 5977 h 50"/>
                  <a:gd name="T40" fmla="*/ 2170 w 44"/>
                  <a:gd name="T41" fmla="*/ 4080 h 50"/>
                  <a:gd name="T42" fmla="*/ 2562 w 44"/>
                  <a:gd name="T43" fmla="*/ 2995 h 50"/>
                  <a:gd name="T44" fmla="*/ 2318 w 44"/>
                  <a:gd name="T45" fmla="*/ 0 h 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4"/>
                  <a:gd name="T70" fmla="*/ 0 h 50"/>
                  <a:gd name="T71" fmla="*/ 44 w 44"/>
                  <a:gd name="T72" fmla="*/ 50 h 5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4" h="50">
                    <a:moveTo>
                      <a:pt x="40" y="0"/>
                    </a:moveTo>
                    <a:lnTo>
                      <a:pt x="32" y="5"/>
                    </a:lnTo>
                    <a:lnTo>
                      <a:pt x="24" y="11"/>
                    </a:lnTo>
                    <a:lnTo>
                      <a:pt x="17" y="17"/>
                    </a:lnTo>
                    <a:lnTo>
                      <a:pt x="11" y="25"/>
                    </a:lnTo>
                    <a:lnTo>
                      <a:pt x="5" y="32"/>
                    </a:lnTo>
                    <a:lnTo>
                      <a:pt x="2" y="37"/>
                    </a:lnTo>
                    <a:lnTo>
                      <a:pt x="1" y="40"/>
                    </a:lnTo>
                    <a:lnTo>
                      <a:pt x="0" y="44"/>
                    </a:lnTo>
                    <a:lnTo>
                      <a:pt x="1" y="47"/>
                    </a:lnTo>
                    <a:lnTo>
                      <a:pt x="4" y="50"/>
                    </a:lnTo>
                    <a:lnTo>
                      <a:pt x="8" y="42"/>
                    </a:lnTo>
                    <a:lnTo>
                      <a:pt x="9" y="43"/>
                    </a:lnTo>
                    <a:lnTo>
                      <a:pt x="9" y="44"/>
                    </a:lnTo>
                    <a:lnTo>
                      <a:pt x="9" y="43"/>
                    </a:lnTo>
                    <a:lnTo>
                      <a:pt x="9" y="42"/>
                    </a:lnTo>
                    <a:lnTo>
                      <a:pt x="13" y="36"/>
                    </a:lnTo>
                    <a:lnTo>
                      <a:pt x="17" y="31"/>
                    </a:lnTo>
                    <a:lnTo>
                      <a:pt x="23" y="24"/>
                    </a:lnTo>
                    <a:lnTo>
                      <a:pt x="30" y="18"/>
                    </a:lnTo>
                    <a:lnTo>
                      <a:pt x="37" y="13"/>
                    </a:lnTo>
                    <a:lnTo>
                      <a:pt x="44"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26" name="Freeform 598"/>
              <p:cNvSpPr>
                <a:spLocks noChangeArrowheads="1"/>
              </p:cNvSpPr>
              <p:nvPr/>
            </p:nvSpPr>
            <p:spPr bwMode="auto">
              <a:xfrm>
                <a:off x="1594" y="4073"/>
                <a:ext cx="51" cy="14"/>
              </a:xfrm>
              <a:custGeom>
                <a:avLst/>
                <a:gdLst>
                  <a:gd name="T0" fmla="*/ 1468 w 54"/>
                  <a:gd name="T1" fmla="*/ 0 h 18"/>
                  <a:gd name="T2" fmla="*/ 1389 w 54"/>
                  <a:gd name="T3" fmla="*/ 0 h 18"/>
                  <a:gd name="T4" fmla="*/ 1277 w 54"/>
                  <a:gd name="T5" fmla="*/ 0 h 18"/>
                  <a:gd name="T6" fmla="*/ 1062 w 54"/>
                  <a:gd name="T7" fmla="*/ 1 h 18"/>
                  <a:gd name="T8" fmla="*/ 875 w 54"/>
                  <a:gd name="T9" fmla="*/ 1 h 18"/>
                  <a:gd name="T10" fmla="*/ 633 w 54"/>
                  <a:gd name="T11" fmla="*/ 2 h 18"/>
                  <a:gd name="T12" fmla="*/ 423 w 54"/>
                  <a:gd name="T13" fmla="*/ 2 h 18"/>
                  <a:gd name="T14" fmla="*/ 297 w 54"/>
                  <a:gd name="T15" fmla="*/ 1738 h 18"/>
                  <a:gd name="T16" fmla="*/ 0 w 54"/>
                  <a:gd name="T17" fmla="*/ 2383 h 18"/>
                  <a:gd name="T18" fmla="*/ 4 w 54"/>
                  <a:gd name="T19" fmla="*/ 4984 h 18"/>
                  <a:gd name="T20" fmla="*/ 323 w 54"/>
                  <a:gd name="T21" fmla="*/ 4037 h 18"/>
                  <a:gd name="T22" fmla="*/ 471 w 54"/>
                  <a:gd name="T23" fmla="*/ 3270 h 18"/>
                  <a:gd name="T24" fmla="*/ 726 w 54"/>
                  <a:gd name="T25" fmla="*/ 2943 h 18"/>
                  <a:gd name="T26" fmla="*/ 903 w 54"/>
                  <a:gd name="T27" fmla="*/ 2649 h 18"/>
                  <a:gd name="T28" fmla="*/ 1062 w 54"/>
                  <a:gd name="T29" fmla="*/ 2649 h 18"/>
                  <a:gd name="T30" fmla="*/ 1277 w 54"/>
                  <a:gd name="T31" fmla="*/ 2649 h 18"/>
                  <a:gd name="T32" fmla="*/ 1421 w 54"/>
                  <a:gd name="T33" fmla="*/ 2383 h 18"/>
                  <a:gd name="T34" fmla="*/ 1502 w 54"/>
                  <a:gd name="T35" fmla="*/ 2383 h 18"/>
                  <a:gd name="T36" fmla="*/ 1468 w 54"/>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2" y="0"/>
                    </a:moveTo>
                    <a:lnTo>
                      <a:pt x="49" y="0"/>
                    </a:lnTo>
                    <a:lnTo>
                      <a:pt x="45" y="0"/>
                    </a:lnTo>
                    <a:lnTo>
                      <a:pt x="38" y="1"/>
                    </a:lnTo>
                    <a:lnTo>
                      <a:pt x="31" y="1"/>
                    </a:lnTo>
                    <a:lnTo>
                      <a:pt x="23" y="2"/>
                    </a:lnTo>
                    <a:lnTo>
                      <a:pt x="16" y="3"/>
                    </a:lnTo>
                    <a:lnTo>
                      <a:pt x="9" y="6"/>
                    </a:lnTo>
                    <a:lnTo>
                      <a:pt x="0" y="9"/>
                    </a:lnTo>
                    <a:lnTo>
                      <a:pt x="4" y="18"/>
                    </a:lnTo>
                    <a:lnTo>
                      <a:pt x="11" y="14"/>
                    </a:lnTo>
                    <a:lnTo>
                      <a:pt x="18" y="12"/>
                    </a:lnTo>
                    <a:lnTo>
                      <a:pt x="26" y="11"/>
                    </a:lnTo>
                    <a:lnTo>
                      <a:pt x="32" y="10"/>
                    </a:lnTo>
                    <a:lnTo>
                      <a:pt x="38" y="10"/>
                    </a:lnTo>
                    <a:lnTo>
                      <a:pt x="45" y="10"/>
                    </a:lnTo>
                    <a:lnTo>
                      <a:pt x="50" y="9"/>
                    </a:lnTo>
                    <a:lnTo>
                      <a:pt x="54"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27" name="Freeform 599"/>
              <p:cNvSpPr>
                <a:spLocks noChangeArrowheads="1"/>
              </p:cNvSpPr>
              <p:nvPr/>
            </p:nvSpPr>
            <p:spPr bwMode="auto">
              <a:xfrm>
                <a:off x="4875" y="4078"/>
                <a:ext cx="81" cy="52"/>
              </a:xfrm>
              <a:custGeom>
                <a:avLst/>
                <a:gdLst>
                  <a:gd name="T0" fmla="*/ 493 w 93"/>
                  <a:gd name="T1" fmla="*/ 2189 h 57"/>
                  <a:gd name="T2" fmla="*/ 502 w 93"/>
                  <a:gd name="T3" fmla="*/ 2120 h 57"/>
                  <a:gd name="T4" fmla="*/ 520 w 93"/>
                  <a:gd name="T5" fmla="*/ 2083 h 57"/>
                  <a:gd name="T6" fmla="*/ 520 w 93"/>
                  <a:gd name="T7" fmla="*/ 1949 h 57"/>
                  <a:gd name="T8" fmla="*/ 506 w 93"/>
                  <a:gd name="T9" fmla="*/ 1727 h 57"/>
                  <a:gd name="T10" fmla="*/ 498 w 93"/>
                  <a:gd name="T11" fmla="*/ 1508 h 57"/>
                  <a:gd name="T12" fmla="*/ 473 w 93"/>
                  <a:gd name="T13" fmla="*/ 1307 h 57"/>
                  <a:gd name="T14" fmla="*/ 432 w 93"/>
                  <a:gd name="T15" fmla="*/ 1064 h 57"/>
                  <a:gd name="T16" fmla="*/ 404 w 93"/>
                  <a:gd name="T17" fmla="*/ 814 h 57"/>
                  <a:gd name="T18" fmla="*/ 364 w 93"/>
                  <a:gd name="T19" fmla="*/ 542 h 57"/>
                  <a:gd name="T20" fmla="*/ 314 w 93"/>
                  <a:gd name="T21" fmla="*/ 359 h 57"/>
                  <a:gd name="T22" fmla="*/ 268 w 93"/>
                  <a:gd name="T23" fmla="*/ 5 h 57"/>
                  <a:gd name="T24" fmla="*/ 216 w 93"/>
                  <a:gd name="T25" fmla="*/ 2 h 57"/>
                  <a:gd name="T26" fmla="*/ 166 w 93"/>
                  <a:gd name="T27" fmla="*/ 0 h 57"/>
                  <a:gd name="T28" fmla="*/ 105 w 93"/>
                  <a:gd name="T29" fmla="*/ 0 h 57"/>
                  <a:gd name="T30" fmla="*/ 62 w 93"/>
                  <a:gd name="T31" fmla="*/ 2 h 57"/>
                  <a:gd name="T32" fmla="*/ 1 w 93"/>
                  <a:gd name="T33" fmla="*/ 16 h 57"/>
                  <a:gd name="T34" fmla="*/ 0 w 93"/>
                  <a:gd name="T35" fmla="*/ 17 h 57"/>
                  <a:gd name="T36" fmla="*/ 0 w 93"/>
                  <a:gd name="T37" fmla="*/ 336 h 57"/>
                  <a:gd name="T38" fmla="*/ 0 w 93"/>
                  <a:gd name="T39" fmla="*/ 387 h 57"/>
                  <a:gd name="T40" fmla="*/ 1 w 93"/>
                  <a:gd name="T41" fmla="*/ 470 h 57"/>
                  <a:gd name="T42" fmla="*/ 3 w 93"/>
                  <a:gd name="T43" fmla="*/ 660 h 57"/>
                  <a:gd name="T44" fmla="*/ 3 w 93"/>
                  <a:gd name="T45" fmla="*/ 928 h 57"/>
                  <a:gd name="T46" fmla="*/ 80 w 93"/>
                  <a:gd name="T47" fmla="*/ 1141 h 57"/>
                  <a:gd name="T48" fmla="*/ 110 w 93"/>
                  <a:gd name="T49" fmla="*/ 1409 h 57"/>
                  <a:gd name="T50" fmla="*/ 166 w 93"/>
                  <a:gd name="T51" fmla="*/ 1598 h 57"/>
                  <a:gd name="T52" fmla="*/ 204 w 93"/>
                  <a:gd name="T53" fmla="*/ 1832 h 57"/>
                  <a:gd name="T54" fmla="*/ 242 w 93"/>
                  <a:gd name="T55" fmla="*/ 1949 h 57"/>
                  <a:gd name="T56" fmla="*/ 285 w 93"/>
                  <a:gd name="T57" fmla="*/ 1981 h 57"/>
                  <a:gd name="T58" fmla="*/ 327 w 93"/>
                  <a:gd name="T59" fmla="*/ 2083 h 57"/>
                  <a:gd name="T60" fmla="*/ 368 w 93"/>
                  <a:gd name="T61" fmla="*/ 2083 h 57"/>
                  <a:gd name="T62" fmla="*/ 404 w 93"/>
                  <a:gd name="T63" fmla="*/ 2120 h 57"/>
                  <a:gd name="T64" fmla="*/ 432 w 93"/>
                  <a:gd name="T65" fmla="*/ 2120 h 57"/>
                  <a:gd name="T66" fmla="*/ 456 w 93"/>
                  <a:gd name="T67" fmla="*/ 2120 h 57"/>
                  <a:gd name="T68" fmla="*/ 493 w 93"/>
                  <a:gd name="T69" fmla="*/ 2189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57"/>
                    </a:moveTo>
                    <a:lnTo>
                      <a:pt x="91" y="56"/>
                    </a:lnTo>
                    <a:lnTo>
                      <a:pt x="93" y="54"/>
                    </a:lnTo>
                    <a:lnTo>
                      <a:pt x="93" y="50"/>
                    </a:lnTo>
                    <a:lnTo>
                      <a:pt x="92" y="46"/>
                    </a:lnTo>
                    <a:lnTo>
                      <a:pt x="89" y="40"/>
                    </a:lnTo>
                    <a:lnTo>
                      <a:pt x="84" y="34"/>
                    </a:lnTo>
                    <a:lnTo>
                      <a:pt x="79" y="28"/>
                    </a:lnTo>
                    <a:lnTo>
                      <a:pt x="72" y="21"/>
                    </a:lnTo>
                    <a:lnTo>
                      <a:pt x="65" y="15"/>
                    </a:lnTo>
                    <a:lnTo>
                      <a:pt x="57" y="9"/>
                    </a:lnTo>
                    <a:lnTo>
                      <a:pt x="48" y="5"/>
                    </a:lnTo>
                    <a:lnTo>
                      <a:pt x="39" y="2"/>
                    </a:lnTo>
                    <a:lnTo>
                      <a:pt x="29" y="0"/>
                    </a:lnTo>
                    <a:lnTo>
                      <a:pt x="20" y="0"/>
                    </a:lnTo>
                    <a:lnTo>
                      <a:pt x="10" y="2"/>
                    </a:lnTo>
                    <a:lnTo>
                      <a:pt x="1" y="6"/>
                    </a:lnTo>
                    <a:lnTo>
                      <a:pt x="0" y="7"/>
                    </a:lnTo>
                    <a:lnTo>
                      <a:pt x="0" y="8"/>
                    </a:lnTo>
                    <a:lnTo>
                      <a:pt x="0" y="10"/>
                    </a:lnTo>
                    <a:lnTo>
                      <a:pt x="1" y="13"/>
                    </a:lnTo>
                    <a:lnTo>
                      <a:pt x="4" y="18"/>
                    </a:lnTo>
                    <a:lnTo>
                      <a:pt x="8" y="24"/>
                    </a:lnTo>
                    <a:lnTo>
                      <a:pt x="15" y="30"/>
                    </a:lnTo>
                    <a:lnTo>
                      <a:pt x="21" y="37"/>
                    </a:lnTo>
                    <a:lnTo>
                      <a:pt x="29" y="42"/>
                    </a:lnTo>
                    <a:lnTo>
                      <a:pt x="37" y="48"/>
                    </a:lnTo>
                    <a:lnTo>
                      <a:pt x="44" y="50"/>
                    </a:lnTo>
                    <a:lnTo>
                      <a:pt x="52" y="52"/>
                    </a:lnTo>
                    <a:lnTo>
                      <a:pt x="59" y="54"/>
                    </a:lnTo>
                    <a:lnTo>
                      <a:pt x="66" y="54"/>
                    </a:lnTo>
                    <a:lnTo>
                      <a:pt x="73" y="56"/>
                    </a:lnTo>
                    <a:lnTo>
                      <a:pt x="79" y="56"/>
                    </a:lnTo>
                    <a:lnTo>
                      <a:pt x="83" y="56"/>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28" name="Freeform 600"/>
              <p:cNvSpPr>
                <a:spLocks noChangeArrowheads="1"/>
              </p:cNvSpPr>
              <p:nvPr/>
            </p:nvSpPr>
            <p:spPr bwMode="auto">
              <a:xfrm>
                <a:off x="4874" y="4073"/>
                <a:ext cx="86" cy="56"/>
              </a:xfrm>
              <a:custGeom>
                <a:avLst/>
                <a:gdLst>
                  <a:gd name="T0" fmla="*/ 4 w 98"/>
                  <a:gd name="T1" fmla="*/ 262 h 66"/>
                  <a:gd name="T2" fmla="*/ 91 w 98"/>
                  <a:gd name="T3" fmla="*/ 211 h 66"/>
                  <a:gd name="T4" fmla="*/ 155 w 98"/>
                  <a:gd name="T5" fmla="*/ 183 h 66"/>
                  <a:gd name="T6" fmla="*/ 228 w 98"/>
                  <a:gd name="T7" fmla="*/ 183 h 66"/>
                  <a:gd name="T8" fmla="*/ 297 w 98"/>
                  <a:gd name="T9" fmla="*/ 211 h 66"/>
                  <a:gd name="T10" fmla="*/ 355 w 98"/>
                  <a:gd name="T11" fmla="*/ 262 h 66"/>
                  <a:gd name="T12" fmla="*/ 425 w 98"/>
                  <a:gd name="T13" fmla="*/ 381 h 66"/>
                  <a:gd name="T14" fmla="*/ 481 w 98"/>
                  <a:gd name="T15" fmla="*/ 469 h 66"/>
                  <a:gd name="T16" fmla="*/ 539 w 98"/>
                  <a:gd name="T17" fmla="*/ 591 h 66"/>
                  <a:gd name="T18" fmla="*/ 593 w 98"/>
                  <a:gd name="T19" fmla="*/ 703 h 66"/>
                  <a:gd name="T20" fmla="*/ 627 w 98"/>
                  <a:gd name="T21" fmla="*/ 841 h 66"/>
                  <a:gd name="T22" fmla="*/ 644 w 98"/>
                  <a:gd name="T23" fmla="*/ 939 h 66"/>
                  <a:gd name="T24" fmla="*/ 670 w 98"/>
                  <a:gd name="T25" fmla="*/ 1056 h 66"/>
                  <a:gd name="T26" fmla="*/ 684 w 98"/>
                  <a:gd name="T27" fmla="*/ 1124 h 66"/>
                  <a:gd name="T28" fmla="*/ 684 w 98"/>
                  <a:gd name="T29" fmla="*/ 1138 h 66"/>
                  <a:gd name="T30" fmla="*/ 706 w 98"/>
                  <a:gd name="T31" fmla="*/ 1138 h 66"/>
                  <a:gd name="T32" fmla="*/ 684 w 98"/>
                  <a:gd name="T33" fmla="*/ 1138 h 66"/>
                  <a:gd name="T34" fmla="*/ 670 w 98"/>
                  <a:gd name="T35" fmla="*/ 1316 h 66"/>
                  <a:gd name="T36" fmla="*/ 714 w 98"/>
                  <a:gd name="T37" fmla="*/ 1304 h 66"/>
                  <a:gd name="T38" fmla="*/ 753 w 98"/>
                  <a:gd name="T39" fmla="*/ 1224 h 66"/>
                  <a:gd name="T40" fmla="*/ 753 w 98"/>
                  <a:gd name="T41" fmla="*/ 1086 h 66"/>
                  <a:gd name="T42" fmla="*/ 727 w 98"/>
                  <a:gd name="T43" fmla="*/ 973 h 66"/>
                  <a:gd name="T44" fmla="*/ 711 w 98"/>
                  <a:gd name="T45" fmla="*/ 848 h 66"/>
                  <a:gd name="T46" fmla="*/ 670 w 98"/>
                  <a:gd name="T47" fmla="*/ 727 h 66"/>
                  <a:gd name="T48" fmla="*/ 631 w 98"/>
                  <a:gd name="T49" fmla="*/ 591 h 66"/>
                  <a:gd name="T50" fmla="*/ 591 w 98"/>
                  <a:gd name="T51" fmla="*/ 469 h 66"/>
                  <a:gd name="T52" fmla="*/ 525 w 98"/>
                  <a:gd name="T53" fmla="*/ 328 h 66"/>
                  <a:gd name="T54" fmla="*/ 467 w 98"/>
                  <a:gd name="T55" fmla="*/ 197 h 66"/>
                  <a:gd name="T56" fmla="*/ 389 w 98"/>
                  <a:gd name="T57" fmla="*/ 6 h 66"/>
                  <a:gd name="T58" fmla="*/ 316 w 98"/>
                  <a:gd name="T59" fmla="*/ 2 h 66"/>
                  <a:gd name="T60" fmla="*/ 235 w 98"/>
                  <a:gd name="T61" fmla="*/ 0 h 66"/>
                  <a:gd name="T62" fmla="*/ 155 w 98"/>
                  <a:gd name="T63" fmla="*/ 0 h 66"/>
                  <a:gd name="T64" fmla="*/ 81 w 98"/>
                  <a:gd name="T65" fmla="*/ 2 h 66"/>
                  <a:gd name="T66" fmla="*/ 0 w 98"/>
                  <a:gd name="T67" fmla="*/ 157 h 66"/>
                  <a:gd name="T68" fmla="*/ 4 w 98"/>
                  <a:gd name="T69" fmla="*/ 262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4"/>
                    </a:moveTo>
                    <a:lnTo>
                      <a:pt x="12" y="11"/>
                    </a:lnTo>
                    <a:lnTo>
                      <a:pt x="21" y="9"/>
                    </a:lnTo>
                    <a:lnTo>
                      <a:pt x="30" y="9"/>
                    </a:lnTo>
                    <a:lnTo>
                      <a:pt x="39" y="11"/>
                    </a:lnTo>
                    <a:lnTo>
                      <a:pt x="47" y="14"/>
                    </a:lnTo>
                    <a:lnTo>
                      <a:pt x="56" y="19"/>
                    </a:lnTo>
                    <a:lnTo>
                      <a:pt x="63" y="23"/>
                    </a:lnTo>
                    <a:lnTo>
                      <a:pt x="71" y="30"/>
                    </a:lnTo>
                    <a:lnTo>
                      <a:pt x="77" y="35"/>
                    </a:lnTo>
                    <a:lnTo>
                      <a:pt x="81" y="42"/>
                    </a:lnTo>
                    <a:lnTo>
                      <a:pt x="85" y="47"/>
                    </a:lnTo>
                    <a:lnTo>
                      <a:pt x="89" y="53"/>
                    </a:lnTo>
                    <a:lnTo>
                      <a:pt x="90" y="56"/>
                    </a:lnTo>
                    <a:lnTo>
                      <a:pt x="90" y="57"/>
                    </a:lnTo>
                    <a:lnTo>
                      <a:pt x="91" y="57"/>
                    </a:lnTo>
                    <a:lnTo>
                      <a:pt x="90" y="57"/>
                    </a:lnTo>
                    <a:lnTo>
                      <a:pt x="88" y="66"/>
                    </a:lnTo>
                    <a:lnTo>
                      <a:pt x="94" y="65"/>
                    </a:lnTo>
                    <a:lnTo>
                      <a:pt x="98" y="61"/>
                    </a:lnTo>
                    <a:lnTo>
                      <a:pt x="98" y="55"/>
                    </a:lnTo>
                    <a:lnTo>
                      <a:pt x="96" y="48"/>
                    </a:lnTo>
                    <a:lnTo>
                      <a:pt x="93" y="43"/>
                    </a:lnTo>
                    <a:lnTo>
                      <a:pt x="89" y="36"/>
                    </a:lnTo>
                    <a:lnTo>
                      <a:pt x="83" y="30"/>
                    </a:lnTo>
                    <a:lnTo>
                      <a:pt x="76" y="23"/>
                    </a:lnTo>
                    <a:lnTo>
                      <a:pt x="68" y="17"/>
                    </a:lnTo>
                    <a:lnTo>
                      <a:pt x="60" y="10"/>
                    </a:lnTo>
                    <a:lnTo>
                      <a:pt x="51" y="6"/>
                    </a:lnTo>
                    <a:lnTo>
                      <a:pt x="41" y="2"/>
                    </a:lnTo>
                    <a:lnTo>
                      <a:pt x="31" y="0"/>
                    </a:lnTo>
                    <a:lnTo>
                      <a:pt x="21" y="0"/>
                    </a:lnTo>
                    <a:lnTo>
                      <a:pt x="10"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29" name="Freeform 601"/>
              <p:cNvSpPr>
                <a:spLocks noChangeArrowheads="1"/>
              </p:cNvSpPr>
              <p:nvPr/>
            </p:nvSpPr>
            <p:spPr bwMode="auto">
              <a:xfrm>
                <a:off x="4872" y="4080"/>
                <a:ext cx="29" cy="49"/>
              </a:xfrm>
              <a:custGeom>
                <a:avLst/>
                <a:gdLst>
                  <a:gd name="T0" fmla="*/ 36 w 43"/>
                  <a:gd name="T1" fmla="*/ 15288 h 49"/>
                  <a:gd name="T2" fmla="*/ 32 w 43"/>
                  <a:gd name="T3" fmla="*/ 13800 h 49"/>
                  <a:gd name="T4" fmla="*/ 24 w 43"/>
                  <a:gd name="T5" fmla="*/ 12103 h 49"/>
                  <a:gd name="T6" fmla="*/ 20 w 43"/>
                  <a:gd name="T7" fmla="*/ 9318 h 49"/>
                  <a:gd name="T8" fmla="*/ 12 w 43"/>
                  <a:gd name="T9" fmla="*/ 7359 h 49"/>
                  <a:gd name="T10" fmla="*/ 9 w 43"/>
                  <a:gd name="T11" fmla="*/ 4627 h 49"/>
                  <a:gd name="T12" fmla="*/ 7 w 43"/>
                  <a:gd name="T13" fmla="*/ 3106 h 49"/>
                  <a:gd name="T14" fmla="*/ 7 w 43"/>
                  <a:gd name="T15" fmla="*/ 2888 h 49"/>
                  <a:gd name="T16" fmla="*/ 7 w 43"/>
                  <a:gd name="T17" fmla="*/ 98 h 49"/>
                  <a:gd name="T18" fmla="*/ 7 w 43"/>
                  <a:gd name="T19" fmla="*/ 2888 h 49"/>
                  <a:gd name="T20" fmla="*/ 1 w 43"/>
                  <a:gd name="T21" fmla="*/ 2888 h 49"/>
                  <a:gd name="T22" fmla="*/ 1 w 43"/>
                  <a:gd name="T23" fmla="*/ 0 h 49"/>
                  <a:gd name="T24" fmla="*/ 0 w 43"/>
                  <a:gd name="T25" fmla="*/ 3 h 49"/>
                  <a:gd name="T26" fmla="*/ 0 w 43"/>
                  <a:gd name="T27" fmla="*/ 98 h 49"/>
                  <a:gd name="T28" fmla="*/ 0 w 43"/>
                  <a:gd name="T29" fmla="*/ 3639 h 49"/>
                  <a:gd name="T30" fmla="*/ 1 w 43"/>
                  <a:gd name="T31" fmla="*/ 4627 h 49"/>
                  <a:gd name="T32" fmla="*/ 1 w 43"/>
                  <a:gd name="T33" fmla="*/ 6825 h 49"/>
                  <a:gd name="T34" fmla="*/ 8 w 43"/>
                  <a:gd name="T35" fmla="*/ 9318 h 49"/>
                  <a:gd name="T36" fmla="*/ 12 w 43"/>
                  <a:gd name="T37" fmla="*/ 12103 h 49"/>
                  <a:gd name="T38" fmla="*/ 20 w 43"/>
                  <a:gd name="T39" fmla="*/ 14134 h 49"/>
                  <a:gd name="T40" fmla="*/ 26 w 43"/>
                  <a:gd name="T41" fmla="*/ 16752 h 49"/>
                  <a:gd name="T42" fmla="*/ 34 w 43"/>
                  <a:gd name="T43" fmla="*/ 18132 h 49"/>
                  <a:gd name="T44" fmla="*/ 36 w 43"/>
                  <a:gd name="T45" fmla="*/ 15288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49"/>
                  <a:gd name="T71" fmla="*/ 43 w 43"/>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49">
                    <a:moveTo>
                      <a:pt x="43" y="41"/>
                    </a:moveTo>
                    <a:lnTo>
                      <a:pt x="36" y="37"/>
                    </a:lnTo>
                    <a:lnTo>
                      <a:pt x="28" y="32"/>
                    </a:lnTo>
                    <a:lnTo>
                      <a:pt x="22" y="25"/>
                    </a:lnTo>
                    <a:lnTo>
                      <a:pt x="15" y="19"/>
                    </a:lnTo>
                    <a:lnTo>
                      <a:pt x="11" y="13"/>
                    </a:lnTo>
                    <a:lnTo>
                      <a:pt x="8" y="8"/>
                    </a:lnTo>
                    <a:lnTo>
                      <a:pt x="8" y="7"/>
                    </a:lnTo>
                    <a:lnTo>
                      <a:pt x="8" y="6"/>
                    </a:lnTo>
                    <a:lnTo>
                      <a:pt x="8" y="7"/>
                    </a:lnTo>
                    <a:lnTo>
                      <a:pt x="7" y="7"/>
                    </a:lnTo>
                    <a:lnTo>
                      <a:pt x="3" y="0"/>
                    </a:lnTo>
                    <a:lnTo>
                      <a:pt x="0" y="3"/>
                    </a:lnTo>
                    <a:lnTo>
                      <a:pt x="0" y="6"/>
                    </a:lnTo>
                    <a:lnTo>
                      <a:pt x="0" y="10"/>
                    </a:lnTo>
                    <a:lnTo>
                      <a:pt x="1" y="13"/>
                    </a:lnTo>
                    <a:lnTo>
                      <a:pt x="4" y="18"/>
                    </a:lnTo>
                    <a:lnTo>
                      <a:pt x="9" y="25"/>
                    </a:lnTo>
                    <a:lnTo>
                      <a:pt x="15" y="32"/>
                    </a:lnTo>
                    <a:lnTo>
                      <a:pt x="23" y="38"/>
                    </a:lnTo>
                    <a:lnTo>
                      <a:pt x="30" y="45"/>
                    </a:lnTo>
                    <a:lnTo>
                      <a:pt x="39" y="49"/>
                    </a:lnTo>
                    <a:lnTo>
                      <a:pt x="4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30" name="Freeform 602"/>
              <p:cNvSpPr>
                <a:spLocks noChangeArrowheads="1"/>
              </p:cNvSpPr>
              <p:nvPr/>
            </p:nvSpPr>
            <p:spPr bwMode="auto">
              <a:xfrm>
                <a:off x="4901" y="4122"/>
                <a:ext cx="51" cy="14"/>
              </a:xfrm>
              <a:custGeom>
                <a:avLst/>
                <a:gdLst>
                  <a:gd name="T0" fmla="*/ 1502 w 54"/>
                  <a:gd name="T1" fmla="*/ 2383 h 18"/>
                  <a:gd name="T2" fmla="*/ 1389 w 54"/>
                  <a:gd name="T3" fmla="*/ 2146 h 18"/>
                  <a:gd name="T4" fmla="*/ 1248 w 54"/>
                  <a:gd name="T5" fmla="*/ 2146 h 18"/>
                  <a:gd name="T6" fmla="*/ 1062 w 54"/>
                  <a:gd name="T7" fmla="*/ 2146 h 18"/>
                  <a:gd name="T8" fmla="*/ 875 w 54"/>
                  <a:gd name="T9" fmla="*/ 1931 h 18"/>
                  <a:gd name="T10" fmla="*/ 689 w 54"/>
                  <a:gd name="T11" fmla="*/ 1931 h 18"/>
                  <a:gd name="T12" fmla="*/ 471 w 54"/>
                  <a:gd name="T13" fmla="*/ 1564 h 18"/>
                  <a:gd name="T14" fmla="*/ 314 w 54"/>
                  <a:gd name="T15" fmla="*/ 2 h 18"/>
                  <a:gd name="T16" fmla="*/ 4 w 54"/>
                  <a:gd name="T17" fmla="*/ 0 h 18"/>
                  <a:gd name="T18" fmla="*/ 0 w 54"/>
                  <a:gd name="T19" fmla="*/ 2146 h 18"/>
                  <a:gd name="T20" fmla="*/ 8 w 54"/>
                  <a:gd name="T21" fmla="*/ 2943 h 18"/>
                  <a:gd name="T22" fmla="*/ 423 w 54"/>
                  <a:gd name="T23" fmla="*/ 4037 h 18"/>
                  <a:gd name="T24" fmla="*/ 633 w 54"/>
                  <a:gd name="T25" fmla="*/ 4485 h 18"/>
                  <a:gd name="T26" fmla="*/ 856 w 54"/>
                  <a:gd name="T27" fmla="*/ 4675 h 18"/>
                  <a:gd name="T28" fmla="*/ 1062 w 54"/>
                  <a:gd name="T29" fmla="*/ 4675 h 18"/>
                  <a:gd name="T30" fmla="*/ 1248 w 54"/>
                  <a:gd name="T31" fmla="*/ 4675 h 18"/>
                  <a:gd name="T32" fmla="*/ 1347 w 54"/>
                  <a:gd name="T33" fmla="*/ 4675 h 18"/>
                  <a:gd name="T34" fmla="*/ 1468 w 54"/>
                  <a:gd name="T35" fmla="*/ 4984 h 18"/>
                  <a:gd name="T36" fmla="*/ 1502 w 54"/>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4" y="9"/>
                    </a:moveTo>
                    <a:lnTo>
                      <a:pt x="49" y="8"/>
                    </a:lnTo>
                    <a:lnTo>
                      <a:pt x="44" y="8"/>
                    </a:lnTo>
                    <a:lnTo>
                      <a:pt x="38" y="8"/>
                    </a:lnTo>
                    <a:lnTo>
                      <a:pt x="31" y="7"/>
                    </a:lnTo>
                    <a:lnTo>
                      <a:pt x="25" y="7"/>
                    </a:lnTo>
                    <a:lnTo>
                      <a:pt x="18" y="5"/>
                    </a:lnTo>
                    <a:lnTo>
                      <a:pt x="10" y="3"/>
                    </a:lnTo>
                    <a:lnTo>
                      <a:pt x="4" y="0"/>
                    </a:lnTo>
                    <a:lnTo>
                      <a:pt x="0" y="8"/>
                    </a:lnTo>
                    <a:lnTo>
                      <a:pt x="8" y="11"/>
                    </a:lnTo>
                    <a:lnTo>
                      <a:pt x="16" y="14"/>
                    </a:lnTo>
                    <a:lnTo>
                      <a:pt x="23" y="16"/>
                    </a:lnTo>
                    <a:lnTo>
                      <a:pt x="30" y="17"/>
                    </a:lnTo>
                    <a:lnTo>
                      <a:pt x="38" y="17"/>
                    </a:lnTo>
                    <a:lnTo>
                      <a:pt x="44" y="17"/>
                    </a:lnTo>
                    <a:lnTo>
                      <a:pt x="48" y="17"/>
                    </a:lnTo>
                    <a:lnTo>
                      <a:pt x="52" y="18"/>
                    </a:lnTo>
                    <a:lnTo>
                      <a:pt x="54"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31" name="Freeform 603"/>
              <p:cNvSpPr>
                <a:spLocks noChangeArrowheads="1"/>
              </p:cNvSpPr>
              <p:nvPr/>
            </p:nvSpPr>
            <p:spPr bwMode="auto">
              <a:xfrm>
                <a:off x="1063" y="4080"/>
                <a:ext cx="92" cy="52"/>
              </a:xfrm>
              <a:custGeom>
                <a:avLst/>
                <a:gdLst>
                  <a:gd name="T0" fmla="*/ 2925 w 93"/>
                  <a:gd name="T1" fmla="*/ 0 h 57"/>
                  <a:gd name="T2" fmla="*/ 3082 w 93"/>
                  <a:gd name="T3" fmla="*/ 0 h 57"/>
                  <a:gd name="T4" fmla="*/ 3164 w 93"/>
                  <a:gd name="T5" fmla="*/ 2 h 57"/>
                  <a:gd name="T6" fmla="*/ 3164 w 93"/>
                  <a:gd name="T7" fmla="*/ 5 h 57"/>
                  <a:gd name="T8" fmla="*/ 3082 w 93"/>
                  <a:gd name="T9" fmla="*/ 387 h 57"/>
                  <a:gd name="T10" fmla="*/ 3003 w 93"/>
                  <a:gd name="T11" fmla="*/ 542 h 57"/>
                  <a:gd name="T12" fmla="*/ 2881 w 93"/>
                  <a:gd name="T13" fmla="*/ 867 h 57"/>
                  <a:gd name="T14" fmla="*/ 2633 w 93"/>
                  <a:gd name="T15" fmla="*/ 1064 h 57"/>
                  <a:gd name="T16" fmla="*/ 2463 w 93"/>
                  <a:gd name="T17" fmla="*/ 1318 h 57"/>
                  <a:gd name="T18" fmla="*/ 2217 w 93"/>
                  <a:gd name="T19" fmla="*/ 1508 h 57"/>
                  <a:gd name="T20" fmla="*/ 1905 w 93"/>
                  <a:gd name="T21" fmla="*/ 1727 h 57"/>
                  <a:gd name="T22" fmla="*/ 1629 w 93"/>
                  <a:gd name="T23" fmla="*/ 1962 h 57"/>
                  <a:gd name="T24" fmla="*/ 1313 w 93"/>
                  <a:gd name="T25" fmla="*/ 2099 h 57"/>
                  <a:gd name="T26" fmla="*/ 1019 w 93"/>
                  <a:gd name="T27" fmla="*/ 2120 h 57"/>
                  <a:gd name="T28" fmla="*/ 635 w 93"/>
                  <a:gd name="T29" fmla="*/ 2189 h 57"/>
                  <a:gd name="T30" fmla="*/ 377 w 93"/>
                  <a:gd name="T31" fmla="*/ 2099 h 57"/>
                  <a:gd name="T32" fmla="*/ 1 w 93"/>
                  <a:gd name="T33" fmla="*/ 1949 h 57"/>
                  <a:gd name="T34" fmla="*/ 0 w 93"/>
                  <a:gd name="T35" fmla="*/ 1848 h 57"/>
                  <a:gd name="T36" fmla="*/ 0 w 93"/>
                  <a:gd name="T37" fmla="*/ 1821 h 57"/>
                  <a:gd name="T38" fmla="*/ 0 w 93"/>
                  <a:gd name="T39" fmla="*/ 1727 h 57"/>
                  <a:gd name="T40" fmla="*/ 1 w 93"/>
                  <a:gd name="T41" fmla="*/ 1703 h 57"/>
                  <a:gd name="T42" fmla="*/ 4 w 93"/>
                  <a:gd name="T43" fmla="*/ 1487 h 57"/>
                  <a:gd name="T44" fmla="*/ 8 w 93"/>
                  <a:gd name="T45" fmla="*/ 1220 h 57"/>
                  <a:gd name="T46" fmla="*/ 464 w 93"/>
                  <a:gd name="T47" fmla="*/ 941 h 57"/>
                  <a:gd name="T48" fmla="*/ 704 w 93"/>
                  <a:gd name="T49" fmla="*/ 709 h 57"/>
                  <a:gd name="T50" fmla="*/ 1011 w 93"/>
                  <a:gd name="T51" fmla="*/ 470 h 57"/>
                  <a:gd name="T52" fmla="*/ 1246 w 93"/>
                  <a:gd name="T53" fmla="*/ 336 h 57"/>
                  <a:gd name="T54" fmla="*/ 1468 w 93"/>
                  <a:gd name="T55" fmla="*/ 5 h 57"/>
                  <a:gd name="T56" fmla="*/ 1717 w 93"/>
                  <a:gd name="T57" fmla="*/ 3 h 57"/>
                  <a:gd name="T58" fmla="*/ 1997 w 93"/>
                  <a:gd name="T59" fmla="*/ 2 h 57"/>
                  <a:gd name="T60" fmla="*/ 2230 w 93"/>
                  <a:gd name="T61" fmla="*/ 1 h 57"/>
                  <a:gd name="T62" fmla="*/ 2463 w 93"/>
                  <a:gd name="T63" fmla="*/ 1 h 57"/>
                  <a:gd name="T64" fmla="*/ 2633 w 93"/>
                  <a:gd name="T65" fmla="*/ 0 h 57"/>
                  <a:gd name="T66" fmla="*/ 2881 w 93"/>
                  <a:gd name="T67" fmla="*/ 0 h 57"/>
                  <a:gd name="T68" fmla="*/ 2925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7" y="0"/>
                    </a:moveTo>
                    <a:lnTo>
                      <a:pt x="92" y="0"/>
                    </a:lnTo>
                    <a:lnTo>
                      <a:pt x="93" y="2"/>
                    </a:lnTo>
                    <a:lnTo>
                      <a:pt x="93" y="5"/>
                    </a:lnTo>
                    <a:lnTo>
                      <a:pt x="92" y="10"/>
                    </a:lnTo>
                    <a:lnTo>
                      <a:pt x="88" y="15"/>
                    </a:lnTo>
                    <a:lnTo>
                      <a:pt x="84" y="22"/>
                    </a:lnTo>
                    <a:lnTo>
                      <a:pt x="79" y="28"/>
                    </a:lnTo>
                    <a:lnTo>
                      <a:pt x="73" y="35"/>
                    </a:lnTo>
                    <a:lnTo>
                      <a:pt x="65" y="40"/>
                    </a:lnTo>
                    <a:lnTo>
                      <a:pt x="57" y="46"/>
                    </a:lnTo>
                    <a:lnTo>
                      <a:pt x="48" y="51"/>
                    </a:lnTo>
                    <a:lnTo>
                      <a:pt x="39" y="55"/>
                    </a:lnTo>
                    <a:lnTo>
                      <a:pt x="30" y="56"/>
                    </a:lnTo>
                    <a:lnTo>
                      <a:pt x="20" y="57"/>
                    </a:lnTo>
                    <a:lnTo>
                      <a:pt x="10" y="55"/>
                    </a:lnTo>
                    <a:lnTo>
                      <a:pt x="1" y="50"/>
                    </a:lnTo>
                    <a:lnTo>
                      <a:pt x="0" y="49"/>
                    </a:lnTo>
                    <a:lnTo>
                      <a:pt x="0" y="47"/>
                    </a:lnTo>
                    <a:lnTo>
                      <a:pt x="0" y="46"/>
                    </a:lnTo>
                    <a:lnTo>
                      <a:pt x="1" y="44"/>
                    </a:lnTo>
                    <a:lnTo>
                      <a:pt x="4" y="38"/>
                    </a:lnTo>
                    <a:lnTo>
                      <a:pt x="8" y="32"/>
                    </a:lnTo>
                    <a:lnTo>
                      <a:pt x="14" y="25"/>
                    </a:lnTo>
                    <a:lnTo>
                      <a:pt x="22" y="19"/>
                    </a:lnTo>
                    <a:lnTo>
                      <a:pt x="29" y="13"/>
                    </a:lnTo>
                    <a:lnTo>
                      <a:pt x="37" y="8"/>
                    </a:lnTo>
                    <a:lnTo>
                      <a:pt x="44" y="5"/>
                    </a:lnTo>
                    <a:lnTo>
                      <a:pt x="51" y="3"/>
                    </a:lnTo>
                    <a:lnTo>
                      <a:pt x="59" y="2"/>
                    </a:lnTo>
                    <a:lnTo>
                      <a:pt x="66" y="1"/>
                    </a:lnTo>
                    <a:lnTo>
                      <a:pt x="73" y="1"/>
                    </a:lnTo>
                    <a:lnTo>
                      <a:pt x="79" y="0"/>
                    </a:lnTo>
                    <a:lnTo>
                      <a:pt x="84" y="0"/>
                    </a:lnTo>
                    <a:lnTo>
                      <a:pt x="87"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932" name="Freeform 604"/>
              <p:cNvSpPr>
                <a:spLocks noChangeArrowheads="1"/>
              </p:cNvSpPr>
              <p:nvPr/>
            </p:nvSpPr>
            <p:spPr bwMode="auto">
              <a:xfrm>
                <a:off x="1061" y="4075"/>
                <a:ext cx="99" cy="56"/>
              </a:xfrm>
              <a:custGeom>
                <a:avLst/>
                <a:gdLst>
                  <a:gd name="T0" fmla="*/ 0 w 99"/>
                  <a:gd name="T1" fmla="*/ 1171 h 66"/>
                  <a:gd name="T2" fmla="*/ 637 w 99"/>
                  <a:gd name="T3" fmla="*/ 1292 h 66"/>
                  <a:gd name="T4" fmla="*/ 1215 w 99"/>
                  <a:gd name="T5" fmla="*/ 1316 h 66"/>
                  <a:gd name="T6" fmla="*/ 1781 w 99"/>
                  <a:gd name="T7" fmla="*/ 1316 h 66"/>
                  <a:gd name="T8" fmla="*/ 2458 w 99"/>
                  <a:gd name="T9" fmla="*/ 1292 h 66"/>
                  <a:gd name="T10" fmla="*/ 2932 w 99"/>
                  <a:gd name="T11" fmla="*/ 1212 h 66"/>
                  <a:gd name="T12" fmla="*/ 3443 w 99"/>
                  <a:gd name="T13" fmla="*/ 1086 h 66"/>
                  <a:gd name="T14" fmla="*/ 3874 w 99"/>
                  <a:gd name="T15" fmla="*/ 984 h 66"/>
                  <a:gd name="T16" fmla="*/ 4426 w 99"/>
                  <a:gd name="T17" fmla="*/ 848 h 66"/>
                  <a:gd name="T18" fmla="*/ 4767 w 99"/>
                  <a:gd name="T19" fmla="*/ 733 h 66"/>
                  <a:gd name="T20" fmla="*/ 5056 w 99"/>
                  <a:gd name="T21" fmla="*/ 591 h 66"/>
                  <a:gd name="T22" fmla="*/ 5366 w 99"/>
                  <a:gd name="T23" fmla="*/ 469 h 66"/>
                  <a:gd name="T24" fmla="*/ 5515 w 99"/>
                  <a:gd name="T25" fmla="*/ 328 h 66"/>
                  <a:gd name="T26" fmla="*/ 5601 w 99"/>
                  <a:gd name="T27" fmla="*/ 211 h 66"/>
                  <a:gd name="T28" fmla="*/ 5601 w 99"/>
                  <a:gd name="T29" fmla="*/ 6 h 66"/>
                  <a:gd name="T30" fmla="*/ 5366 w 99"/>
                  <a:gd name="T31" fmla="*/ 0 h 66"/>
                  <a:gd name="T32" fmla="*/ 5056 w 99"/>
                  <a:gd name="T33" fmla="*/ 0 h 66"/>
                  <a:gd name="T34" fmla="*/ 5059 w 99"/>
                  <a:gd name="T35" fmla="*/ 183 h 66"/>
                  <a:gd name="T36" fmla="*/ 5141 w 99"/>
                  <a:gd name="T37" fmla="*/ 183 h 66"/>
                  <a:gd name="T38" fmla="*/ 5059 w 99"/>
                  <a:gd name="T39" fmla="*/ 169 h 66"/>
                  <a:gd name="T40" fmla="*/ 5059 w 99"/>
                  <a:gd name="T41" fmla="*/ 183 h 66"/>
                  <a:gd name="T42" fmla="*/ 5056 w 99"/>
                  <a:gd name="T43" fmla="*/ 243 h 66"/>
                  <a:gd name="T44" fmla="*/ 4903 w 99"/>
                  <a:gd name="T45" fmla="*/ 353 h 66"/>
                  <a:gd name="T46" fmla="*/ 4694 w 99"/>
                  <a:gd name="T47" fmla="*/ 469 h 66"/>
                  <a:gd name="T48" fmla="*/ 4426 w 99"/>
                  <a:gd name="T49" fmla="*/ 591 h 66"/>
                  <a:gd name="T50" fmla="*/ 3999 w 99"/>
                  <a:gd name="T51" fmla="*/ 733 h 66"/>
                  <a:gd name="T52" fmla="*/ 3612 w 99"/>
                  <a:gd name="T53" fmla="*/ 841 h 66"/>
                  <a:gd name="T54" fmla="*/ 3211 w 99"/>
                  <a:gd name="T55" fmla="*/ 973 h 66"/>
                  <a:gd name="T56" fmla="*/ 2692 w 99"/>
                  <a:gd name="T57" fmla="*/ 1046 h 66"/>
                  <a:gd name="T58" fmla="*/ 2254 w 99"/>
                  <a:gd name="T59" fmla="*/ 1086 h 66"/>
                  <a:gd name="T60" fmla="*/ 1727 w 99"/>
                  <a:gd name="T61" fmla="*/ 1124 h 66"/>
                  <a:gd name="T62" fmla="*/ 1288 w 99"/>
                  <a:gd name="T63" fmla="*/ 1124 h 66"/>
                  <a:gd name="T64" fmla="*/ 759 w 99"/>
                  <a:gd name="T65" fmla="*/ 1086 h 66"/>
                  <a:gd name="T66" fmla="*/ 5 w 99"/>
                  <a:gd name="T67" fmla="*/ 1011 h 66"/>
                  <a:gd name="T68" fmla="*/ 0 w 99"/>
                  <a:gd name="T69" fmla="*/ 1171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0" y="59"/>
                    </a:moveTo>
                    <a:lnTo>
                      <a:pt x="11" y="64"/>
                    </a:lnTo>
                    <a:lnTo>
                      <a:pt x="22" y="66"/>
                    </a:lnTo>
                    <a:lnTo>
                      <a:pt x="32" y="66"/>
                    </a:lnTo>
                    <a:lnTo>
                      <a:pt x="43" y="64"/>
                    </a:lnTo>
                    <a:lnTo>
                      <a:pt x="52" y="60"/>
                    </a:lnTo>
                    <a:lnTo>
                      <a:pt x="61" y="55"/>
                    </a:lnTo>
                    <a:lnTo>
                      <a:pt x="69" y="50"/>
                    </a:lnTo>
                    <a:lnTo>
                      <a:pt x="78" y="43"/>
                    </a:lnTo>
                    <a:lnTo>
                      <a:pt x="84" y="37"/>
                    </a:lnTo>
                    <a:lnTo>
                      <a:pt x="89" y="30"/>
                    </a:lnTo>
                    <a:lnTo>
                      <a:pt x="95" y="23"/>
                    </a:lnTo>
                    <a:lnTo>
                      <a:pt x="98" y="17"/>
                    </a:lnTo>
                    <a:lnTo>
                      <a:pt x="99" y="11"/>
                    </a:lnTo>
                    <a:lnTo>
                      <a:pt x="99" y="6"/>
                    </a:lnTo>
                    <a:lnTo>
                      <a:pt x="95" y="0"/>
                    </a:lnTo>
                    <a:lnTo>
                      <a:pt x="89" y="0"/>
                    </a:lnTo>
                    <a:lnTo>
                      <a:pt x="90" y="9"/>
                    </a:lnTo>
                    <a:lnTo>
                      <a:pt x="91" y="9"/>
                    </a:lnTo>
                    <a:lnTo>
                      <a:pt x="90" y="8"/>
                    </a:lnTo>
                    <a:lnTo>
                      <a:pt x="90" y="9"/>
                    </a:lnTo>
                    <a:lnTo>
                      <a:pt x="89" y="13"/>
                    </a:lnTo>
                    <a:lnTo>
                      <a:pt x="87" y="18"/>
                    </a:lnTo>
                    <a:lnTo>
                      <a:pt x="83" y="23"/>
                    </a:lnTo>
                    <a:lnTo>
                      <a:pt x="78" y="30"/>
                    </a:lnTo>
                    <a:lnTo>
                      <a:pt x="71" y="37"/>
                    </a:lnTo>
                    <a:lnTo>
                      <a:pt x="64" y="42"/>
                    </a:lnTo>
                    <a:lnTo>
                      <a:pt x="57" y="48"/>
                    </a:lnTo>
                    <a:lnTo>
                      <a:pt x="48" y="52"/>
                    </a:lnTo>
                    <a:lnTo>
                      <a:pt x="40" y="55"/>
                    </a:lnTo>
                    <a:lnTo>
                      <a:pt x="31" y="56"/>
                    </a:lnTo>
                    <a:lnTo>
                      <a:pt x="23" y="56"/>
                    </a:lnTo>
                    <a:lnTo>
                      <a:pt x="14" y="55"/>
                    </a:lnTo>
                    <a:lnTo>
                      <a:pt x="5" y="51"/>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grpSp>
          <p:nvGrpSpPr>
            <p:cNvPr id="3084" name="Group 605"/>
            <p:cNvGrpSpPr>
              <a:grpSpLocks/>
            </p:cNvGrpSpPr>
            <p:nvPr/>
          </p:nvGrpSpPr>
          <p:grpSpPr bwMode="auto">
            <a:xfrm>
              <a:off x="135" y="133"/>
              <a:ext cx="5484" cy="4095"/>
              <a:chOff x="135" y="133"/>
              <a:chExt cx="5484" cy="4095"/>
            </a:xfrm>
          </p:grpSpPr>
          <p:sp>
            <p:nvSpPr>
              <p:cNvPr id="3535" name="Freeform 606"/>
              <p:cNvSpPr>
                <a:spLocks noChangeArrowheads="1"/>
              </p:cNvSpPr>
              <p:nvPr/>
            </p:nvSpPr>
            <p:spPr bwMode="auto">
              <a:xfrm>
                <a:off x="1058" y="4084"/>
                <a:ext cx="41" cy="49"/>
              </a:xfrm>
              <a:custGeom>
                <a:avLst/>
                <a:gdLst>
                  <a:gd name="T0" fmla="*/ 2318 w 44"/>
                  <a:gd name="T1" fmla="*/ 0 h 50"/>
                  <a:gd name="T2" fmla="*/ 1841 w 44"/>
                  <a:gd name="T3" fmla="*/ 75 h 50"/>
                  <a:gd name="T4" fmla="*/ 1415 w 44"/>
                  <a:gd name="T5" fmla="*/ 2989 h 50"/>
                  <a:gd name="T6" fmla="*/ 891 w 44"/>
                  <a:gd name="T7" fmla="*/ 5104 h 50"/>
                  <a:gd name="T8" fmla="*/ 601 w 44"/>
                  <a:gd name="T9" fmla="*/ 6748 h 50"/>
                  <a:gd name="T10" fmla="*/ 5 w 44"/>
                  <a:gd name="T11" fmla="*/ 8755 h 50"/>
                  <a:gd name="T12" fmla="*/ 1 w 44"/>
                  <a:gd name="T13" fmla="*/ 10468 h 50"/>
                  <a:gd name="T14" fmla="*/ 0 w 44"/>
                  <a:gd name="T15" fmla="*/ 11584 h 50"/>
                  <a:gd name="T16" fmla="*/ 0 w 44"/>
                  <a:gd name="T17" fmla="*/ 12505 h 50"/>
                  <a:gd name="T18" fmla="*/ 1 w 44"/>
                  <a:gd name="T19" fmla="*/ 13425 h 50"/>
                  <a:gd name="T20" fmla="*/ 3 w 44"/>
                  <a:gd name="T21" fmla="*/ 14245 h 50"/>
                  <a:gd name="T22" fmla="*/ 526 w 44"/>
                  <a:gd name="T23" fmla="*/ 11907 h 50"/>
                  <a:gd name="T24" fmla="*/ 562 w 44"/>
                  <a:gd name="T25" fmla="*/ 12222 h 50"/>
                  <a:gd name="T26" fmla="*/ 601 w 44"/>
                  <a:gd name="T27" fmla="*/ 11907 h 50"/>
                  <a:gd name="T28" fmla="*/ 685 w 44"/>
                  <a:gd name="T29" fmla="*/ 10216 h 50"/>
                  <a:gd name="T30" fmla="*/ 891 w 44"/>
                  <a:gd name="T31" fmla="*/ 8755 h 50"/>
                  <a:gd name="T32" fmla="*/ 1323 w 44"/>
                  <a:gd name="T33" fmla="*/ 6748 h 50"/>
                  <a:gd name="T34" fmla="*/ 1666 w 44"/>
                  <a:gd name="T35" fmla="*/ 5536 h 50"/>
                  <a:gd name="T36" fmla="*/ 2102 w 44"/>
                  <a:gd name="T37" fmla="*/ 3482 h 50"/>
                  <a:gd name="T38" fmla="*/ 2562 w 44"/>
                  <a:gd name="T39" fmla="*/ 2558 h 50"/>
                  <a:gd name="T40" fmla="*/ 2318 w 44"/>
                  <a:gd name="T41" fmla="*/ 0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50"/>
                  <a:gd name="T65" fmla="*/ 44 w 44"/>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50">
                    <a:moveTo>
                      <a:pt x="40" y="0"/>
                    </a:moveTo>
                    <a:lnTo>
                      <a:pt x="32" y="6"/>
                    </a:lnTo>
                    <a:lnTo>
                      <a:pt x="24" y="11"/>
                    </a:lnTo>
                    <a:lnTo>
                      <a:pt x="16" y="18"/>
                    </a:lnTo>
                    <a:lnTo>
                      <a:pt x="10" y="24"/>
                    </a:lnTo>
                    <a:lnTo>
                      <a:pt x="5" y="31"/>
                    </a:lnTo>
                    <a:lnTo>
                      <a:pt x="1" y="37"/>
                    </a:lnTo>
                    <a:lnTo>
                      <a:pt x="0" y="41"/>
                    </a:lnTo>
                    <a:lnTo>
                      <a:pt x="0" y="44"/>
                    </a:lnTo>
                    <a:lnTo>
                      <a:pt x="1" y="47"/>
                    </a:lnTo>
                    <a:lnTo>
                      <a:pt x="3" y="50"/>
                    </a:lnTo>
                    <a:lnTo>
                      <a:pt x="8" y="42"/>
                    </a:lnTo>
                    <a:lnTo>
                      <a:pt x="9" y="43"/>
                    </a:lnTo>
                    <a:lnTo>
                      <a:pt x="10" y="42"/>
                    </a:lnTo>
                    <a:lnTo>
                      <a:pt x="12" y="36"/>
                    </a:lnTo>
                    <a:lnTo>
                      <a:pt x="16" y="31"/>
                    </a:lnTo>
                    <a:lnTo>
                      <a:pt x="22" y="24"/>
                    </a:lnTo>
                    <a:lnTo>
                      <a:pt x="29" y="19"/>
                    </a:lnTo>
                    <a:lnTo>
                      <a:pt x="36" y="13"/>
                    </a:lnTo>
                    <a:lnTo>
                      <a:pt x="44"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36" name="Freeform 607"/>
              <p:cNvSpPr>
                <a:spLocks noChangeArrowheads="1"/>
              </p:cNvSpPr>
              <p:nvPr/>
            </p:nvSpPr>
            <p:spPr bwMode="auto">
              <a:xfrm>
                <a:off x="1100" y="4075"/>
                <a:ext cx="50" cy="14"/>
              </a:xfrm>
              <a:custGeom>
                <a:avLst/>
                <a:gdLst>
                  <a:gd name="T0" fmla="*/ 1539 w 53"/>
                  <a:gd name="T1" fmla="*/ 0 h 18"/>
                  <a:gd name="T2" fmla="*/ 1458 w 53"/>
                  <a:gd name="T3" fmla="*/ 0 h 18"/>
                  <a:gd name="T4" fmla="*/ 1306 w 53"/>
                  <a:gd name="T5" fmla="*/ 0 h 18"/>
                  <a:gd name="T6" fmla="*/ 1106 w 53"/>
                  <a:gd name="T7" fmla="*/ 0 h 18"/>
                  <a:gd name="T8" fmla="*/ 929 w 53"/>
                  <a:gd name="T9" fmla="*/ 1 h 18"/>
                  <a:gd name="T10" fmla="*/ 706 w 53"/>
                  <a:gd name="T11" fmla="*/ 2 h 18"/>
                  <a:gd name="T12" fmla="*/ 429 w 53"/>
                  <a:gd name="T13" fmla="*/ 2 h 18"/>
                  <a:gd name="T14" fmla="*/ 8 w 53"/>
                  <a:gd name="T15" fmla="*/ 1738 h 18"/>
                  <a:gd name="T16" fmla="*/ 0 w 53"/>
                  <a:gd name="T17" fmla="*/ 2383 h 18"/>
                  <a:gd name="T18" fmla="*/ 4 w 53"/>
                  <a:gd name="T19" fmla="*/ 4984 h 18"/>
                  <a:gd name="T20" fmla="*/ 344 w 53"/>
                  <a:gd name="T21" fmla="*/ 4207 h 18"/>
                  <a:gd name="T22" fmla="*/ 480 w 53"/>
                  <a:gd name="T23" fmla="*/ 3270 h 18"/>
                  <a:gd name="T24" fmla="*/ 746 w 53"/>
                  <a:gd name="T25" fmla="*/ 2943 h 18"/>
                  <a:gd name="T26" fmla="*/ 938 w 53"/>
                  <a:gd name="T27" fmla="*/ 2649 h 18"/>
                  <a:gd name="T28" fmla="*/ 1157 w 53"/>
                  <a:gd name="T29" fmla="*/ 2649 h 18"/>
                  <a:gd name="T30" fmla="*/ 1306 w 53"/>
                  <a:gd name="T31" fmla="*/ 2383 h 18"/>
                  <a:gd name="T32" fmla="*/ 1458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9" y="0"/>
                    </a:lnTo>
                    <a:lnTo>
                      <a:pt x="44" y="0"/>
                    </a:lnTo>
                    <a:lnTo>
                      <a:pt x="38" y="0"/>
                    </a:lnTo>
                    <a:lnTo>
                      <a:pt x="31" y="1"/>
                    </a:lnTo>
                    <a:lnTo>
                      <a:pt x="24" y="3"/>
                    </a:lnTo>
                    <a:lnTo>
                      <a:pt x="15" y="4"/>
                    </a:lnTo>
                    <a:lnTo>
                      <a:pt x="8" y="6"/>
                    </a:lnTo>
                    <a:lnTo>
                      <a:pt x="0" y="9"/>
                    </a:lnTo>
                    <a:lnTo>
                      <a:pt x="4" y="18"/>
                    </a:lnTo>
                    <a:lnTo>
                      <a:pt x="11" y="15"/>
                    </a:lnTo>
                    <a:lnTo>
                      <a:pt x="17" y="12"/>
                    </a:lnTo>
                    <a:lnTo>
                      <a:pt x="25" y="11"/>
                    </a:lnTo>
                    <a:lnTo>
                      <a:pt x="32" y="10"/>
                    </a:lnTo>
                    <a:lnTo>
                      <a:pt x="39" y="10"/>
                    </a:lnTo>
                    <a:lnTo>
                      <a:pt x="44" y="9"/>
                    </a:lnTo>
                    <a:lnTo>
                      <a:pt x="49"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37" name="Freeform 608"/>
              <p:cNvSpPr>
                <a:spLocks noChangeArrowheads="1"/>
              </p:cNvSpPr>
              <p:nvPr/>
            </p:nvSpPr>
            <p:spPr bwMode="auto">
              <a:xfrm>
                <a:off x="4380" y="4073"/>
                <a:ext cx="92" cy="52"/>
              </a:xfrm>
              <a:custGeom>
                <a:avLst/>
                <a:gdLst>
                  <a:gd name="T0" fmla="*/ 3003 w 93"/>
                  <a:gd name="T1" fmla="*/ 5617 h 57"/>
                  <a:gd name="T2" fmla="*/ 3082 w 93"/>
                  <a:gd name="T3" fmla="*/ 5617 h 57"/>
                  <a:gd name="T4" fmla="*/ 3164 w 93"/>
                  <a:gd name="T5" fmla="*/ 5355 h 57"/>
                  <a:gd name="T6" fmla="*/ 3164 w 93"/>
                  <a:gd name="T7" fmla="*/ 5163 h 57"/>
                  <a:gd name="T8" fmla="*/ 3082 w 93"/>
                  <a:gd name="T9" fmla="*/ 4485 h 57"/>
                  <a:gd name="T10" fmla="*/ 3036 w 93"/>
                  <a:gd name="T11" fmla="*/ 4100 h 57"/>
                  <a:gd name="T12" fmla="*/ 2882 w 93"/>
                  <a:gd name="T13" fmla="*/ 3467 h 57"/>
                  <a:gd name="T14" fmla="*/ 2633 w 93"/>
                  <a:gd name="T15" fmla="*/ 2928 h 57"/>
                  <a:gd name="T16" fmla="*/ 2463 w 93"/>
                  <a:gd name="T17" fmla="*/ 2106 h 57"/>
                  <a:gd name="T18" fmla="*/ 2230 w 93"/>
                  <a:gd name="T19" fmla="*/ 1505 h 57"/>
                  <a:gd name="T20" fmla="*/ 1905 w 93"/>
                  <a:gd name="T21" fmla="*/ 912 h 57"/>
                  <a:gd name="T22" fmla="*/ 1645 w 93"/>
                  <a:gd name="T23" fmla="*/ 650 h 57"/>
                  <a:gd name="T24" fmla="*/ 1313 w 93"/>
                  <a:gd name="T25" fmla="*/ 2 h 57"/>
                  <a:gd name="T26" fmla="*/ 1064 w 93"/>
                  <a:gd name="T27" fmla="*/ 0 h 57"/>
                  <a:gd name="T28" fmla="*/ 635 w 93"/>
                  <a:gd name="T29" fmla="*/ 0 h 57"/>
                  <a:gd name="T30" fmla="*/ 398 w 93"/>
                  <a:gd name="T31" fmla="*/ 2 h 57"/>
                  <a:gd name="T32" fmla="*/ 1 w 93"/>
                  <a:gd name="T33" fmla="*/ 702 h 57"/>
                  <a:gd name="T34" fmla="*/ 0 w 93"/>
                  <a:gd name="T35" fmla="*/ 767 h 57"/>
                  <a:gd name="T36" fmla="*/ 0 w 93"/>
                  <a:gd name="T37" fmla="*/ 832 h 57"/>
                  <a:gd name="T38" fmla="*/ 0 w 93"/>
                  <a:gd name="T39" fmla="*/ 988 h 57"/>
                  <a:gd name="T40" fmla="*/ 1 w 93"/>
                  <a:gd name="T41" fmla="*/ 1170 h 57"/>
                  <a:gd name="T42" fmla="*/ 4 w 93"/>
                  <a:gd name="T43" fmla="*/ 1922 h 57"/>
                  <a:gd name="T44" fmla="*/ 9 w 93"/>
                  <a:gd name="T45" fmla="*/ 2293 h 57"/>
                  <a:gd name="T46" fmla="*/ 490 w 93"/>
                  <a:gd name="T47" fmla="*/ 3115 h 57"/>
                  <a:gd name="T48" fmla="*/ 704 w 93"/>
                  <a:gd name="T49" fmla="*/ 3771 h 57"/>
                  <a:gd name="T50" fmla="*/ 1019 w 93"/>
                  <a:gd name="T51" fmla="*/ 4163 h 57"/>
                  <a:gd name="T52" fmla="*/ 1246 w 93"/>
                  <a:gd name="T53" fmla="*/ 4855 h 57"/>
                  <a:gd name="T54" fmla="*/ 1468 w 93"/>
                  <a:gd name="T55" fmla="*/ 5163 h 57"/>
                  <a:gd name="T56" fmla="*/ 1734 w 93"/>
                  <a:gd name="T57" fmla="*/ 5301 h 57"/>
                  <a:gd name="T58" fmla="*/ 1997 w 93"/>
                  <a:gd name="T59" fmla="*/ 5355 h 57"/>
                  <a:gd name="T60" fmla="*/ 2251 w 93"/>
                  <a:gd name="T61" fmla="*/ 5405 h 57"/>
                  <a:gd name="T62" fmla="*/ 2476 w 93"/>
                  <a:gd name="T63" fmla="*/ 5405 h 57"/>
                  <a:gd name="T64" fmla="*/ 2633 w 93"/>
                  <a:gd name="T65" fmla="*/ 5405 h 57"/>
                  <a:gd name="T66" fmla="*/ 2882 w 93"/>
                  <a:gd name="T67" fmla="*/ 5617 h 57"/>
                  <a:gd name="T68" fmla="*/ 3003 w 93"/>
                  <a:gd name="T69" fmla="*/ 5617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57"/>
                    </a:moveTo>
                    <a:lnTo>
                      <a:pt x="92" y="57"/>
                    </a:lnTo>
                    <a:lnTo>
                      <a:pt x="93" y="55"/>
                    </a:lnTo>
                    <a:lnTo>
                      <a:pt x="93" y="52"/>
                    </a:lnTo>
                    <a:lnTo>
                      <a:pt x="92" y="46"/>
                    </a:lnTo>
                    <a:lnTo>
                      <a:pt x="89" y="41"/>
                    </a:lnTo>
                    <a:lnTo>
                      <a:pt x="85" y="35"/>
                    </a:lnTo>
                    <a:lnTo>
                      <a:pt x="79" y="29"/>
                    </a:lnTo>
                    <a:lnTo>
                      <a:pt x="73" y="22"/>
                    </a:lnTo>
                    <a:lnTo>
                      <a:pt x="66" y="16"/>
                    </a:lnTo>
                    <a:lnTo>
                      <a:pt x="57" y="10"/>
                    </a:lnTo>
                    <a:lnTo>
                      <a:pt x="49" y="6"/>
                    </a:lnTo>
                    <a:lnTo>
                      <a:pt x="39" y="2"/>
                    </a:lnTo>
                    <a:lnTo>
                      <a:pt x="31" y="0"/>
                    </a:lnTo>
                    <a:lnTo>
                      <a:pt x="20" y="0"/>
                    </a:lnTo>
                    <a:lnTo>
                      <a:pt x="11" y="2"/>
                    </a:lnTo>
                    <a:lnTo>
                      <a:pt x="1" y="7"/>
                    </a:lnTo>
                    <a:lnTo>
                      <a:pt x="0" y="8"/>
                    </a:lnTo>
                    <a:lnTo>
                      <a:pt x="0" y="9"/>
                    </a:lnTo>
                    <a:lnTo>
                      <a:pt x="0" y="11"/>
                    </a:lnTo>
                    <a:lnTo>
                      <a:pt x="1" y="13"/>
                    </a:lnTo>
                    <a:lnTo>
                      <a:pt x="4" y="19"/>
                    </a:lnTo>
                    <a:lnTo>
                      <a:pt x="9" y="24"/>
                    </a:lnTo>
                    <a:lnTo>
                      <a:pt x="15" y="31"/>
                    </a:lnTo>
                    <a:lnTo>
                      <a:pt x="22" y="38"/>
                    </a:lnTo>
                    <a:lnTo>
                      <a:pt x="30" y="43"/>
                    </a:lnTo>
                    <a:lnTo>
                      <a:pt x="37" y="49"/>
                    </a:lnTo>
                    <a:lnTo>
                      <a:pt x="44" y="52"/>
                    </a:lnTo>
                    <a:lnTo>
                      <a:pt x="52" y="54"/>
                    </a:lnTo>
                    <a:lnTo>
                      <a:pt x="59" y="55"/>
                    </a:lnTo>
                    <a:lnTo>
                      <a:pt x="67" y="56"/>
                    </a:lnTo>
                    <a:lnTo>
                      <a:pt x="74" y="56"/>
                    </a:lnTo>
                    <a:lnTo>
                      <a:pt x="79" y="56"/>
                    </a:lnTo>
                    <a:lnTo>
                      <a:pt x="85" y="57"/>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38" name="Freeform 609"/>
              <p:cNvSpPr>
                <a:spLocks noChangeArrowheads="1"/>
              </p:cNvSpPr>
              <p:nvPr/>
            </p:nvSpPr>
            <p:spPr bwMode="auto">
              <a:xfrm>
                <a:off x="4379" y="4070"/>
                <a:ext cx="96" cy="55"/>
              </a:xfrm>
              <a:custGeom>
                <a:avLst/>
                <a:gdLst>
                  <a:gd name="T0" fmla="*/ 4 w 98"/>
                  <a:gd name="T1" fmla="*/ 228 h 66"/>
                  <a:gd name="T2" fmla="*/ 561 w 98"/>
                  <a:gd name="T3" fmla="*/ 183 h 66"/>
                  <a:gd name="T4" fmla="*/ 904 w 98"/>
                  <a:gd name="T5" fmla="*/ 161 h 66"/>
                  <a:gd name="T6" fmla="*/ 1291 w 98"/>
                  <a:gd name="T7" fmla="*/ 161 h 66"/>
                  <a:gd name="T8" fmla="*/ 1638 w 98"/>
                  <a:gd name="T9" fmla="*/ 183 h 66"/>
                  <a:gd name="T10" fmla="*/ 2021 w 98"/>
                  <a:gd name="T11" fmla="*/ 228 h 66"/>
                  <a:gd name="T12" fmla="*/ 2343 w 98"/>
                  <a:gd name="T13" fmla="*/ 307 h 66"/>
                  <a:gd name="T14" fmla="*/ 2640 w 98"/>
                  <a:gd name="T15" fmla="*/ 410 h 66"/>
                  <a:gd name="T16" fmla="*/ 2972 w 98"/>
                  <a:gd name="T17" fmla="*/ 506 h 66"/>
                  <a:gd name="T18" fmla="*/ 3262 w 98"/>
                  <a:gd name="T19" fmla="*/ 631 h 66"/>
                  <a:gd name="T20" fmla="*/ 3471 w 98"/>
                  <a:gd name="T21" fmla="*/ 731 h 66"/>
                  <a:gd name="T22" fmla="*/ 3672 w 98"/>
                  <a:gd name="T23" fmla="*/ 844 h 66"/>
                  <a:gd name="T24" fmla="*/ 3698 w 98"/>
                  <a:gd name="T25" fmla="*/ 918 h 66"/>
                  <a:gd name="T26" fmla="*/ 3768 w 98"/>
                  <a:gd name="T27" fmla="*/ 978 h 66"/>
                  <a:gd name="T28" fmla="*/ 3768 w 98"/>
                  <a:gd name="T29" fmla="*/ 990 h 66"/>
                  <a:gd name="T30" fmla="*/ 3889 w 98"/>
                  <a:gd name="T31" fmla="*/ 988 h 66"/>
                  <a:gd name="T32" fmla="*/ 3768 w 98"/>
                  <a:gd name="T33" fmla="*/ 988 h 66"/>
                  <a:gd name="T34" fmla="*/ 3698 w 98"/>
                  <a:gd name="T35" fmla="*/ 1143 h 66"/>
                  <a:gd name="T36" fmla="*/ 3923 w 98"/>
                  <a:gd name="T37" fmla="*/ 1133 h 66"/>
                  <a:gd name="T38" fmla="*/ 4136 w 98"/>
                  <a:gd name="T39" fmla="*/ 1053 h 66"/>
                  <a:gd name="T40" fmla="*/ 4136 w 98"/>
                  <a:gd name="T41" fmla="*/ 944 h 66"/>
                  <a:gd name="T42" fmla="*/ 4126 w 98"/>
                  <a:gd name="T43" fmla="*/ 853 h 66"/>
                  <a:gd name="T44" fmla="*/ 3923 w 98"/>
                  <a:gd name="T45" fmla="*/ 737 h 66"/>
                  <a:gd name="T46" fmla="*/ 3698 w 98"/>
                  <a:gd name="T47" fmla="*/ 631 h 66"/>
                  <a:gd name="T48" fmla="*/ 3484 w 98"/>
                  <a:gd name="T49" fmla="*/ 506 h 66"/>
                  <a:gd name="T50" fmla="*/ 3262 w 98"/>
                  <a:gd name="T51" fmla="*/ 408 h 66"/>
                  <a:gd name="T52" fmla="*/ 2895 w 98"/>
                  <a:gd name="T53" fmla="*/ 265 h 66"/>
                  <a:gd name="T54" fmla="*/ 2565 w 98"/>
                  <a:gd name="T55" fmla="*/ 183 h 66"/>
                  <a:gd name="T56" fmla="*/ 2166 w 98"/>
                  <a:gd name="T57" fmla="*/ 3 h 66"/>
                  <a:gd name="T58" fmla="*/ 1797 w 98"/>
                  <a:gd name="T59" fmla="*/ 2 h 66"/>
                  <a:gd name="T60" fmla="*/ 1335 w 98"/>
                  <a:gd name="T61" fmla="*/ 0 h 66"/>
                  <a:gd name="T62" fmla="*/ 851 w 98"/>
                  <a:gd name="T63" fmla="*/ 0 h 66"/>
                  <a:gd name="T64" fmla="*/ 469 w 98"/>
                  <a:gd name="T65" fmla="*/ 2 h 66"/>
                  <a:gd name="T66" fmla="*/ 0 w 98"/>
                  <a:gd name="T67" fmla="*/ 6 h 66"/>
                  <a:gd name="T68" fmla="*/ 4 w 98"/>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4"/>
                    </a:moveTo>
                    <a:lnTo>
                      <a:pt x="14" y="11"/>
                    </a:lnTo>
                    <a:lnTo>
                      <a:pt x="22" y="9"/>
                    </a:lnTo>
                    <a:lnTo>
                      <a:pt x="31" y="9"/>
                    </a:lnTo>
                    <a:lnTo>
                      <a:pt x="39" y="11"/>
                    </a:lnTo>
                    <a:lnTo>
                      <a:pt x="48" y="14"/>
                    </a:lnTo>
                    <a:lnTo>
                      <a:pt x="56" y="18"/>
                    </a:lnTo>
                    <a:lnTo>
                      <a:pt x="63" y="24"/>
                    </a:lnTo>
                    <a:lnTo>
                      <a:pt x="71" y="29"/>
                    </a:lnTo>
                    <a:lnTo>
                      <a:pt x="77" y="36"/>
                    </a:lnTo>
                    <a:lnTo>
                      <a:pt x="83" y="42"/>
                    </a:lnTo>
                    <a:lnTo>
                      <a:pt x="87" y="48"/>
                    </a:lnTo>
                    <a:lnTo>
                      <a:pt x="89" y="53"/>
                    </a:lnTo>
                    <a:lnTo>
                      <a:pt x="90" y="56"/>
                    </a:lnTo>
                    <a:lnTo>
                      <a:pt x="90" y="58"/>
                    </a:lnTo>
                    <a:lnTo>
                      <a:pt x="91" y="57"/>
                    </a:lnTo>
                    <a:lnTo>
                      <a:pt x="90" y="57"/>
                    </a:lnTo>
                    <a:lnTo>
                      <a:pt x="89" y="66"/>
                    </a:lnTo>
                    <a:lnTo>
                      <a:pt x="94" y="65"/>
                    </a:lnTo>
                    <a:lnTo>
                      <a:pt x="98" y="60"/>
                    </a:lnTo>
                    <a:lnTo>
                      <a:pt x="98" y="55"/>
                    </a:lnTo>
                    <a:lnTo>
                      <a:pt x="97" y="49"/>
                    </a:lnTo>
                    <a:lnTo>
                      <a:pt x="94" y="43"/>
                    </a:lnTo>
                    <a:lnTo>
                      <a:pt x="89" y="36"/>
                    </a:lnTo>
                    <a:lnTo>
                      <a:pt x="84" y="29"/>
                    </a:lnTo>
                    <a:lnTo>
                      <a:pt x="77" y="23"/>
                    </a:lnTo>
                    <a:lnTo>
                      <a:pt x="69" y="16"/>
                    </a:lnTo>
                    <a:lnTo>
                      <a:pt x="60" y="11"/>
                    </a:lnTo>
                    <a:lnTo>
                      <a:pt x="52" y="5"/>
                    </a:lnTo>
                    <a:lnTo>
                      <a:pt x="42" y="2"/>
                    </a:lnTo>
                    <a:lnTo>
                      <a:pt x="32" y="0"/>
                    </a:lnTo>
                    <a:lnTo>
                      <a:pt x="21" y="0"/>
                    </a:lnTo>
                    <a:lnTo>
                      <a:pt x="11" y="2"/>
                    </a:lnTo>
                    <a:lnTo>
                      <a:pt x="0" y="6"/>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39" name="Freeform 610"/>
              <p:cNvSpPr>
                <a:spLocks noChangeArrowheads="1"/>
              </p:cNvSpPr>
              <p:nvPr/>
            </p:nvSpPr>
            <p:spPr bwMode="auto">
              <a:xfrm>
                <a:off x="4376" y="4077"/>
                <a:ext cx="40" cy="50"/>
              </a:xfrm>
              <a:custGeom>
                <a:avLst/>
                <a:gdLst>
                  <a:gd name="T0" fmla="*/ 2700 w 43"/>
                  <a:gd name="T1" fmla="*/ 13947 h 50"/>
                  <a:gd name="T2" fmla="*/ 2351 w 43"/>
                  <a:gd name="T3" fmla="*/ 12571 h 50"/>
                  <a:gd name="T4" fmla="*/ 1794 w 43"/>
                  <a:gd name="T5" fmla="*/ 10763 h 50"/>
                  <a:gd name="T6" fmla="*/ 1466 w 43"/>
                  <a:gd name="T7" fmla="*/ 8547 h 50"/>
                  <a:gd name="T8" fmla="*/ 979 w 43"/>
                  <a:gd name="T9" fmla="*/ 6797 h 50"/>
                  <a:gd name="T10" fmla="*/ 699 w 43"/>
                  <a:gd name="T11" fmla="*/ 4391 h 50"/>
                  <a:gd name="T12" fmla="*/ 610 w 43"/>
                  <a:gd name="T13" fmla="*/ 2995 h 50"/>
                  <a:gd name="T14" fmla="*/ 571 w 43"/>
                  <a:gd name="T15" fmla="*/ 2786 h 50"/>
                  <a:gd name="T16" fmla="*/ 571 w 43"/>
                  <a:gd name="T17" fmla="*/ 2578 h 50"/>
                  <a:gd name="T18" fmla="*/ 571 w 43"/>
                  <a:gd name="T19" fmla="*/ 2786 h 50"/>
                  <a:gd name="T20" fmla="*/ 7 w 43"/>
                  <a:gd name="T21" fmla="*/ 2786 h 50"/>
                  <a:gd name="T22" fmla="*/ 3 w 43"/>
                  <a:gd name="T23" fmla="*/ 0 h 50"/>
                  <a:gd name="T24" fmla="*/ 1 w 43"/>
                  <a:gd name="T25" fmla="*/ 4 h 50"/>
                  <a:gd name="T26" fmla="*/ 0 w 43"/>
                  <a:gd name="T27" fmla="*/ 2578 h 50"/>
                  <a:gd name="T28" fmla="*/ 0 w 43"/>
                  <a:gd name="T29" fmla="*/ 3239 h 50"/>
                  <a:gd name="T30" fmla="*/ 1 w 43"/>
                  <a:gd name="T31" fmla="*/ 4391 h 50"/>
                  <a:gd name="T32" fmla="*/ 4 w 43"/>
                  <a:gd name="T33" fmla="*/ 6484 h 50"/>
                  <a:gd name="T34" fmla="*/ 610 w 43"/>
                  <a:gd name="T35" fmla="*/ 8547 h 50"/>
                  <a:gd name="T36" fmla="*/ 979 w 43"/>
                  <a:gd name="T37" fmla="*/ 10763 h 50"/>
                  <a:gd name="T38" fmla="*/ 1472 w 43"/>
                  <a:gd name="T39" fmla="*/ 12920 h 50"/>
                  <a:gd name="T40" fmla="*/ 2054 w 43"/>
                  <a:gd name="T41" fmla="*/ 15082 h 50"/>
                  <a:gd name="T42" fmla="*/ 2524 w 43"/>
                  <a:gd name="T43" fmla="*/ 16688 h 50"/>
                  <a:gd name="T44" fmla="*/ 2700 w 43"/>
                  <a:gd name="T45" fmla="*/ 13947 h 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50"/>
                  <a:gd name="T71" fmla="*/ 43 w 43"/>
                  <a:gd name="T72" fmla="*/ 50 h 5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50">
                    <a:moveTo>
                      <a:pt x="43" y="42"/>
                    </a:moveTo>
                    <a:lnTo>
                      <a:pt x="36" y="38"/>
                    </a:lnTo>
                    <a:lnTo>
                      <a:pt x="28" y="32"/>
                    </a:lnTo>
                    <a:lnTo>
                      <a:pt x="22" y="26"/>
                    </a:lnTo>
                    <a:lnTo>
                      <a:pt x="16" y="20"/>
                    </a:lnTo>
                    <a:lnTo>
                      <a:pt x="11" y="14"/>
                    </a:lnTo>
                    <a:lnTo>
                      <a:pt x="9" y="9"/>
                    </a:lnTo>
                    <a:lnTo>
                      <a:pt x="8" y="8"/>
                    </a:lnTo>
                    <a:lnTo>
                      <a:pt x="8" y="7"/>
                    </a:lnTo>
                    <a:lnTo>
                      <a:pt x="8" y="8"/>
                    </a:lnTo>
                    <a:lnTo>
                      <a:pt x="7" y="8"/>
                    </a:lnTo>
                    <a:lnTo>
                      <a:pt x="3" y="0"/>
                    </a:lnTo>
                    <a:lnTo>
                      <a:pt x="1" y="4"/>
                    </a:lnTo>
                    <a:lnTo>
                      <a:pt x="0" y="7"/>
                    </a:lnTo>
                    <a:lnTo>
                      <a:pt x="0" y="10"/>
                    </a:lnTo>
                    <a:lnTo>
                      <a:pt x="1" y="14"/>
                    </a:lnTo>
                    <a:lnTo>
                      <a:pt x="4" y="19"/>
                    </a:lnTo>
                    <a:lnTo>
                      <a:pt x="9" y="26"/>
                    </a:lnTo>
                    <a:lnTo>
                      <a:pt x="16" y="32"/>
                    </a:lnTo>
                    <a:lnTo>
                      <a:pt x="23" y="39"/>
                    </a:lnTo>
                    <a:lnTo>
                      <a:pt x="32" y="45"/>
                    </a:lnTo>
                    <a:lnTo>
                      <a:pt x="40" y="50"/>
                    </a:lnTo>
                    <a:lnTo>
                      <a:pt x="43" y="4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40" name="Freeform 611"/>
              <p:cNvSpPr>
                <a:spLocks noChangeArrowheads="1"/>
              </p:cNvSpPr>
              <p:nvPr/>
            </p:nvSpPr>
            <p:spPr bwMode="auto">
              <a:xfrm>
                <a:off x="4418" y="4122"/>
                <a:ext cx="50" cy="14"/>
              </a:xfrm>
              <a:custGeom>
                <a:avLst/>
                <a:gdLst>
                  <a:gd name="T0" fmla="*/ 1564 w 53"/>
                  <a:gd name="T1" fmla="*/ 2383 h 18"/>
                  <a:gd name="T2" fmla="*/ 1458 w 53"/>
                  <a:gd name="T3" fmla="*/ 2146 h 18"/>
                  <a:gd name="T4" fmla="*/ 1293 w 53"/>
                  <a:gd name="T5" fmla="*/ 2146 h 18"/>
                  <a:gd name="T6" fmla="*/ 1106 w 53"/>
                  <a:gd name="T7" fmla="*/ 2146 h 18"/>
                  <a:gd name="T8" fmla="*/ 938 w 53"/>
                  <a:gd name="T9" fmla="*/ 2146 h 18"/>
                  <a:gd name="T10" fmla="*/ 706 w 53"/>
                  <a:gd name="T11" fmla="*/ 1931 h 18"/>
                  <a:gd name="T12" fmla="*/ 480 w 53"/>
                  <a:gd name="T13" fmla="*/ 1738 h 18"/>
                  <a:gd name="T14" fmla="*/ 344 w 53"/>
                  <a:gd name="T15" fmla="*/ 2 h 18"/>
                  <a:gd name="T16" fmla="*/ 3 w 53"/>
                  <a:gd name="T17" fmla="*/ 0 h 18"/>
                  <a:gd name="T18" fmla="*/ 0 w 53"/>
                  <a:gd name="T19" fmla="*/ 2146 h 18"/>
                  <a:gd name="T20" fmla="*/ 7 w 53"/>
                  <a:gd name="T21" fmla="*/ 2943 h 18"/>
                  <a:gd name="T22" fmla="*/ 429 w 53"/>
                  <a:gd name="T23" fmla="*/ 4037 h 18"/>
                  <a:gd name="T24" fmla="*/ 667 w 53"/>
                  <a:gd name="T25" fmla="*/ 4485 h 18"/>
                  <a:gd name="T26" fmla="*/ 929 w 53"/>
                  <a:gd name="T27" fmla="*/ 4675 h 18"/>
                  <a:gd name="T28" fmla="*/ 1095 w 53"/>
                  <a:gd name="T29" fmla="*/ 4675 h 18"/>
                  <a:gd name="T30" fmla="*/ 1293 w 53"/>
                  <a:gd name="T31" fmla="*/ 4675 h 18"/>
                  <a:gd name="T32" fmla="*/ 1458 w 53"/>
                  <a:gd name="T33" fmla="*/ 4984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3" y="8"/>
                    </a:lnTo>
                    <a:lnTo>
                      <a:pt x="38" y="8"/>
                    </a:lnTo>
                    <a:lnTo>
                      <a:pt x="32" y="8"/>
                    </a:lnTo>
                    <a:lnTo>
                      <a:pt x="24" y="7"/>
                    </a:lnTo>
                    <a:lnTo>
                      <a:pt x="17" y="6"/>
                    </a:lnTo>
                    <a:lnTo>
                      <a:pt x="11" y="3"/>
                    </a:lnTo>
                    <a:lnTo>
                      <a:pt x="3" y="0"/>
                    </a:lnTo>
                    <a:lnTo>
                      <a:pt x="0" y="8"/>
                    </a:lnTo>
                    <a:lnTo>
                      <a:pt x="7" y="11"/>
                    </a:lnTo>
                    <a:lnTo>
                      <a:pt x="15" y="14"/>
                    </a:lnTo>
                    <a:lnTo>
                      <a:pt x="23" y="16"/>
                    </a:lnTo>
                    <a:lnTo>
                      <a:pt x="31" y="17"/>
                    </a:lnTo>
                    <a:lnTo>
                      <a:pt x="37" y="17"/>
                    </a:lnTo>
                    <a:lnTo>
                      <a:pt x="43" y="17"/>
                    </a:lnTo>
                    <a:lnTo>
                      <a:pt x="49" y="18"/>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41" name="Freeform 612"/>
              <p:cNvSpPr>
                <a:spLocks noChangeArrowheads="1"/>
              </p:cNvSpPr>
              <p:nvPr/>
            </p:nvSpPr>
            <p:spPr bwMode="auto">
              <a:xfrm>
                <a:off x="2056" y="4080"/>
                <a:ext cx="92" cy="51"/>
              </a:xfrm>
              <a:custGeom>
                <a:avLst/>
                <a:gdLst>
                  <a:gd name="T0" fmla="*/ 3003 w 93"/>
                  <a:gd name="T1" fmla="*/ 0 h 57"/>
                  <a:gd name="T2" fmla="*/ 3082 w 93"/>
                  <a:gd name="T3" fmla="*/ 0 h 57"/>
                  <a:gd name="T4" fmla="*/ 3164 w 93"/>
                  <a:gd name="T5" fmla="*/ 2 h 57"/>
                  <a:gd name="T6" fmla="*/ 3164 w 93"/>
                  <a:gd name="T7" fmla="*/ 4 h 57"/>
                  <a:gd name="T8" fmla="*/ 3082 w 93"/>
                  <a:gd name="T9" fmla="*/ 332 h 57"/>
                  <a:gd name="T10" fmla="*/ 3036 w 93"/>
                  <a:gd name="T11" fmla="*/ 466 h 57"/>
                  <a:gd name="T12" fmla="*/ 2882 w 93"/>
                  <a:gd name="T13" fmla="*/ 745 h 57"/>
                  <a:gd name="T14" fmla="*/ 2633 w 93"/>
                  <a:gd name="T15" fmla="*/ 914 h 57"/>
                  <a:gd name="T16" fmla="*/ 2463 w 93"/>
                  <a:gd name="T17" fmla="*/ 1132 h 57"/>
                  <a:gd name="T18" fmla="*/ 2230 w 93"/>
                  <a:gd name="T19" fmla="*/ 1296 h 57"/>
                  <a:gd name="T20" fmla="*/ 1905 w 93"/>
                  <a:gd name="T21" fmla="*/ 1483 h 57"/>
                  <a:gd name="T22" fmla="*/ 1645 w 93"/>
                  <a:gd name="T23" fmla="*/ 1686 h 57"/>
                  <a:gd name="T24" fmla="*/ 1321 w 93"/>
                  <a:gd name="T25" fmla="*/ 1803 h 57"/>
                  <a:gd name="T26" fmla="*/ 1064 w 93"/>
                  <a:gd name="T27" fmla="*/ 1821 h 57"/>
                  <a:gd name="T28" fmla="*/ 635 w 93"/>
                  <a:gd name="T29" fmla="*/ 1882 h 57"/>
                  <a:gd name="T30" fmla="*/ 398 w 93"/>
                  <a:gd name="T31" fmla="*/ 1803 h 57"/>
                  <a:gd name="T32" fmla="*/ 1 w 93"/>
                  <a:gd name="T33" fmla="*/ 1673 h 57"/>
                  <a:gd name="T34" fmla="*/ 0 w 93"/>
                  <a:gd name="T35" fmla="*/ 1588 h 57"/>
                  <a:gd name="T36" fmla="*/ 0 w 93"/>
                  <a:gd name="T37" fmla="*/ 1564 h 57"/>
                  <a:gd name="T38" fmla="*/ 0 w 93"/>
                  <a:gd name="T39" fmla="*/ 1483 h 57"/>
                  <a:gd name="T40" fmla="*/ 1 w 93"/>
                  <a:gd name="T41" fmla="*/ 1464 h 57"/>
                  <a:gd name="T42" fmla="*/ 4 w 93"/>
                  <a:gd name="T43" fmla="*/ 1277 h 57"/>
                  <a:gd name="T44" fmla="*/ 9 w 93"/>
                  <a:gd name="T45" fmla="*/ 1048 h 57"/>
                  <a:gd name="T46" fmla="*/ 490 w 93"/>
                  <a:gd name="T47" fmla="*/ 808 h 57"/>
                  <a:gd name="T48" fmla="*/ 704 w 93"/>
                  <a:gd name="T49" fmla="*/ 609 h 57"/>
                  <a:gd name="T50" fmla="*/ 1019 w 93"/>
                  <a:gd name="T51" fmla="*/ 404 h 57"/>
                  <a:gd name="T52" fmla="*/ 1254 w 93"/>
                  <a:gd name="T53" fmla="*/ 289 h 57"/>
                  <a:gd name="T54" fmla="*/ 1537 w 93"/>
                  <a:gd name="T55" fmla="*/ 4 h 57"/>
                  <a:gd name="T56" fmla="*/ 1734 w 93"/>
                  <a:gd name="T57" fmla="*/ 3 h 57"/>
                  <a:gd name="T58" fmla="*/ 1997 w 93"/>
                  <a:gd name="T59" fmla="*/ 2 h 57"/>
                  <a:gd name="T60" fmla="*/ 2251 w 93"/>
                  <a:gd name="T61" fmla="*/ 1 h 57"/>
                  <a:gd name="T62" fmla="*/ 2476 w 93"/>
                  <a:gd name="T63" fmla="*/ 1 h 57"/>
                  <a:gd name="T64" fmla="*/ 2633 w 93"/>
                  <a:gd name="T65" fmla="*/ 0 h 57"/>
                  <a:gd name="T66" fmla="*/ 2882 w 93"/>
                  <a:gd name="T67" fmla="*/ 0 h 57"/>
                  <a:gd name="T68" fmla="*/ 3003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0"/>
                    </a:moveTo>
                    <a:lnTo>
                      <a:pt x="92" y="0"/>
                    </a:lnTo>
                    <a:lnTo>
                      <a:pt x="93" y="2"/>
                    </a:lnTo>
                    <a:lnTo>
                      <a:pt x="93" y="5"/>
                    </a:lnTo>
                    <a:lnTo>
                      <a:pt x="92" y="10"/>
                    </a:lnTo>
                    <a:lnTo>
                      <a:pt x="89" y="15"/>
                    </a:lnTo>
                    <a:lnTo>
                      <a:pt x="85" y="22"/>
                    </a:lnTo>
                    <a:lnTo>
                      <a:pt x="79" y="28"/>
                    </a:lnTo>
                    <a:lnTo>
                      <a:pt x="73" y="35"/>
                    </a:lnTo>
                    <a:lnTo>
                      <a:pt x="66" y="40"/>
                    </a:lnTo>
                    <a:lnTo>
                      <a:pt x="57" y="46"/>
                    </a:lnTo>
                    <a:lnTo>
                      <a:pt x="49" y="51"/>
                    </a:lnTo>
                    <a:lnTo>
                      <a:pt x="40" y="55"/>
                    </a:lnTo>
                    <a:lnTo>
                      <a:pt x="31" y="56"/>
                    </a:lnTo>
                    <a:lnTo>
                      <a:pt x="20" y="57"/>
                    </a:lnTo>
                    <a:lnTo>
                      <a:pt x="11" y="55"/>
                    </a:lnTo>
                    <a:lnTo>
                      <a:pt x="1" y="50"/>
                    </a:lnTo>
                    <a:lnTo>
                      <a:pt x="0" y="49"/>
                    </a:lnTo>
                    <a:lnTo>
                      <a:pt x="0" y="47"/>
                    </a:lnTo>
                    <a:lnTo>
                      <a:pt x="0" y="46"/>
                    </a:lnTo>
                    <a:lnTo>
                      <a:pt x="1" y="44"/>
                    </a:lnTo>
                    <a:lnTo>
                      <a:pt x="4" y="38"/>
                    </a:lnTo>
                    <a:lnTo>
                      <a:pt x="9" y="32"/>
                    </a:lnTo>
                    <a:lnTo>
                      <a:pt x="15" y="25"/>
                    </a:lnTo>
                    <a:lnTo>
                      <a:pt x="22" y="19"/>
                    </a:lnTo>
                    <a:lnTo>
                      <a:pt x="30" y="13"/>
                    </a:lnTo>
                    <a:lnTo>
                      <a:pt x="38" y="8"/>
                    </a:lnTo>
                    <a:lnTo>
                      <a:pt x="45" y="5"/>
                    </a:lnTo>
                    <a:lnTo>
                      <a:pt x="52" y="3"/>
                    </a:lnTo>
                    <a:lnTo>
                      <a:pt x="59" y="2"/>
                    </a:lnTo>
                    <a:lnTo>
                      <a:pt x="67" y="1"/>
                    </a:lnTo>
                    <a:lnTo>
                      <a:pt x="74" y="1"/>
                    </a:lnTo>
                    <a:lnTo>
                      <a:pt x="79" y="0"/>
                    </a:lnTo>
                    <a:lnTo>
                      <a:pt x="85"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42" name="Freeform 613"/>
              <p:cNvSpPr>
                <a:spLocks noChangeArrowheads="1"/>
              </p:cNvSpPr>
              <p:nvPr/>
            </p:nvSpPr>
            <p:spPr bwMode="auto">
              <a:xfrm>
                <a:off x="2054" y="4075"/>
                <a:ext cx="99" cy="55"/>
              </a:xfrm>
              <a:custGeom>
                <a:avLst/>
                <a:gdLst>
                  <a:gd name="T0" fmla="*/ 0 w 99"/>
                  <a:gd name="T1" fmla="*/ 1016 h 66"/>
                  <a:gd name="T2" fmla="*/ 637 w 99"/>
                  <a:gd name="T3" fmla="*/ 1122 h 66"/>
                  <a:gd name="T4" fmla="*/ 1146 w 99"/>
                  <a:gd name="T5" fmla="*/ 1143 h 66"/>
                  <a:gd name="T6" fmla="*/ 1781 w 99"/>
                  <a:gd name="T7" fmla="*/ 1143 h 66"/>
                  <a:gd name="T8" fmla="*/ 2391 w 99"/>
                  <a:gd name="T9" fmla="*/ 1122 h 66"/>
                  <a:gd name="T10" fmla="*/ 2932 w 99"/>
                  <a:gd name="T11" fmla="*/ 1053 h 66"/>
                  <a:gd name="T12" fmla="*/ 3405 w 99"/>
                  <a:gd name="T13" fmla="*/ 944 h 66"/>
                  <a:gd name="T14" fmla="*/ 3874 w 99"/>
                  <a:gd name="T15" fmla="*/ 855 h 66"/>
                  <a:gd name="T16" fmla="*/ 4358 w 99"/>
                  <a:gd name="T17" fmla="*/ 737 h 66"/>
                  <a:gd name="T18" fmla="*/ 4767 w 99"/>
                  <a:gd name="T19" fmla="*/ 637 h 66"/>
                  <a:gd name="T20" fmla="*/ 5056 w 99"/>
                  <a:gd name="T21" fmla="*/ 512 h 66"/>
                  <a:gd name="T22" fmla="*/ 5363 w 99"/>
                  <a:gd name="T23" fmla="*/ 408 h 66"/>
                  <a:gd name="T24" fmla="*/ 5453 w 99"/>
                  <a:gd name="T25" fmla="*/ 285 h 66"/>
                  <a:gd name="T26" fmla="*/ 5601 w 99"/>
                  <a:gd name="T27" fmla="*/ 183 h 66"/>
                  <a:gd name="T28" fmla="*/ 5515 w 99"/>
                  <a:gd name="T29" fmla="*/ 6 h 66"/>
                  <a:gd name="T30" fmla="*/ 5363 w 99"/>
                  <a:gd name="T31" fmla="*/ 0 h 66"/>
                  <a:gd name="T32" fmla="*/ 5056 w 99"/>
                  <a:gd name="T33" fmla="*/ 0 h 66"/>
                  <a:gd name="T34" fmla="*/ 5059 w 99"/>
                  <a:gd name="T35" fmla="*/ 161 h 66"/>
                  <a:gd name="T36" fmla="*/ 5141 w 99"/>
                  <a:gd name="T37" fmla="*/ 161 h 66"/>
                  <a:gd name="T38" fmla="*/ 5059 w 99"/>
                  <a:gd name="T39" fmla="*/ 148 h 66"/>
                  <a:gd name="T40" fmla="*/ 5059 w 99"/>
                  <a:gd name="T41" fmla="*/ 161 h 66"/>
                  <a:gd name="T42" fmla="*/ 5056 w 99"/>
                  <a:gd name="T43" fmla="*/ 211 h 66"/>
                  <a:gd name="T44" fmla="*/ 4903 w 99"/>
                  <a:gd name="T45" fmla="*/ 307 h 66"/>
                  <a:gd name="T46" fmla="*/ 4694 w 99"/>
                  <a:gd name="T47" fmla="*/ 408 h 66"/>
                  <a:gd name="T48" fmla="*/ 4358 w 99"/>
                  <a:gd name="T49" fmla="*/ 512 h 66"/>
                  <a:gd name="T50" fmla="*/ 3999 w 99"/>
                  <a:gd name="T51" fmla="*/ 637 h 66"/>
                  <a:gd name="T52" fmla="*/ 3612 w 99"/>
                  <a:gd name="T53" fmla="*/ 731 h 66"/>
                  <a:gd name="T54" fmla="*/ 3160 w 99"/>
                  <a:gd name="T55" fmla="*/ 844 h 66"/>
                  <a:gd name="T56" fmla="*/ 2692 w 99"/>
                  <a:gd name="T57" fmla="*/ 908 h 66"/>
                  <a:gd name="T58" fmla="*/ 2186 w 99"/>
                  <a:gd name="T59" fmla="*/ 944 h 66"/>
                  <a:gd name="T60" fmla="*/ 1727 w 99"/>
                  <a:gd name="T61" fmla="*/ 978 h 66"/>
                  <a:gd name="T62" fmla="*/ 1215 w 99"/>
                  <a:gd name="T63" fmla="*/ 978 h 66"/>
                  <a:gd name="T64" fmla="*/ 759 w 99"/>
                  <a:gd name="T65" fmla="*/ 944 h 66"/>
                  <a:gd name="T66" fmla="*/ 4 w 99"/>
                  <a:gd name="T67" fmla="*/ 878 h 66"/>
                  <a:gd name="T68" fmla="*/ 0 w 99"/>
                  <a:gd name="T69" fmla="*/ 1016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0" y="59"/>
                    </a:moveTo>
                    <a:lnTo>
                      <a:pt x="11" y="64"/>
                    </a:lnTo>
                    <a:lnTo>
                      <a:pt x="21" y="66"/>
                    </a:lnTo>
                    <a:lnTo>
                      <a:pt x="32" y="66"/>
                    </a:lnTo>
                    <a:lnTo>
                      <a:pt x="42" y="64"/>
                    </a:lnTo>
                    <a:lnTo>
                      <a:pt x="52" y="60"/>
                    </a:lnTo>
                    <a:lnTo>
                      <a:pt x="60" y="55"/>
                    </a:lnTo>
                    <a:lnTo>
                      <a:pt x="69" y="50"/>
                    </a:lnTo>
                    <a:lnTo>
                      <a:pt x="77" y="43"/>
                    </a:lnTo>
                    <a:lnTo>
                      <a:pt x="84" y="37"/>
                    </a:lnTo>
                    <a:lnTo>
                      <a:pt x="89" y="30"/>
                    </a:lnTo>
                    <a:lnTo>
                      <a:pt x="94" y="23"/>
                    </a:lnTo>
                    <a:lnTo>
                      <a:pt x="97" y="17"/>
                    </a:lnTo>
                    <a:lnTo>
                      <a:pt x="99" y="11"/>
                    </a:lnTo>
                    <a:lnTo>
                      <a:pt x="98" y="6"/>
                    </a:lnTo>
                    <a:lnTo>
                      <a:pt x="94" y="0"/>
                    </a:lnTo>
                    <a:lnTo>
                      <a:pt x="89" y="0"/>
                    </a:lnTo>
                    <a:lnTo>
                      <a:pt x="90" y="9"/>
                    </a:lnTo>
                    <a:lnTo>
                      <a:pt x="91" y="9"/>
                    </a:lnTo>
                    <a:lnTo>
                      <a:pt x="90" y="8"/>
                    </a:lnTo>
                    <a:lnTo>
                      <a:pt x="90" y="9"/>
                    </a:lnTo>
                    <a:lnTo>
                      <a:pt x="89" y="13"/>
                    </a:lnTo>
                    <a:lnTo>
                      <a:pt x="87" y="18"/>
                    </a:lnTo>
                    <a:lnTo>
                      <a:pt x="83" y="23"/>
                    </a:lnTo>
                    <a:lnTo>
                      <a:pt x="77" y="30"/>
                    </a:lnTo>
                    <a:lnTo>
                      <a:pt x="71" y="37"/>
                    </a:lnTo>
                    <a:lnTo>
                      <a:pt x="64" y="42"/>
                    </a:lnTo>
                    <a:lnTo>
                      <a:pt x="56" y="48"/>
                    </a:lnTo>
                    <a:lnTo>
                      <a:pt x="48" y="52"/>
                    </a:lnTo>
                    <a:lnTo>
                      <a:pt x="39" y="55"/>
                    </a:lnTo>
                    <a:lnTo>
                      <a:pt x="31" y="56"/>
                    </a:lnTo>
                    <a:lnTo>
                      <a:pt x="22" y="56"/>
                    </a:lnTo>
                    <a:lnTo>
                      <a:pt x="14" y="55"/>
                    </a:lnTo>
                    <a:lnTo>
                      <a:pt x="4" y="51"/>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43" name="Freeform 614"/>
              <p:cNvSpPr>
                <a:spLocks noChangeArrowheads="1"/>
              </p:cNvSpPr>
              <p:nvPr/>
            </p:nvSpPr>
            <p:spPr bwMode="auto">
              <a:xfrm>
                <a:off x="2052" y="4084"/>
                <a:ext cx="39" cy="49"/>
              </a:xfrm>
              <a:custGeom>
                <a:avLst/>
                <a:gdLst>
                  <a:gd name="T0" fmla="*/ 477 w 43"/>
                  <a:gd name="T1" fmla="*/ 0 h 50"/>
                  <a:gd name="T2" fmla="*/ 387 w 43"/>
                  <a:gd name="T3" fmla="*/ 75 h 50"/>
                  <a:gd name="T4" fmla="*/ 258 w 43"/>
                  <a:gd name="T5" fmla="*/ 2989 h 50"/>
                  <a:gd name="T6" fmla="*/ 189 w 43"/>
                  <a:gd name="T7" fmla="*/ 5104 h 50"/>
                  <a:gd name="T8" fmla="*/ 5 w 43"/>
                  <a:gd name="T9" fmla="*/ 6748 h 50"/>
                  <a:gd name="T10" fmla="*/ 5 w 43"/>
                  <a:gd name="T11" fmla="*/ 8755 h 50"/>
                  <a:gd name="T12" fmla="*/ 1 w 43"/>
                  <a:gd name="T13" fmla="*/ 10468 h 50"/>
                  <a:gd name="T14" fmla="*/ 0 w 43"/>
                  <a:gd name="T15" fmla="*/ 11584 h 50"/>
                  <a:gd name="T16" fmla="*/ 0 w 43"/>
                  <a:gd name="T17" fmla="*/ 12505 h 50"/>
                  <a:gd name="T18" fmla="*/ 1 w 43"/>
                  <a:gd name="T19" fmla="*/ 13425 h 50"/>
                  <a:gd name="T20" fmla="*/ 3 w 43"/>
                  <a:gd name="T21" fmla="*/ 14245 h 50"/>
                  <a:gd name="T22" fmla="*/ 5 w 43"/>
                  <a:gd name="T23" fmla="*/ 11907 h 50"/>
                  <a:gd name="T24" fmla="*/ 5 w 43"/>
                  <a:gd name="T25" fmla="*/ 12222 h 50"/>
                  <a:gd name="T26" fmla="*/ 5 w 43"/>
                  <a:gd name="T27" fmla="*/ 11907 h 50"/>
                  <a:gd name="T28" fmla="*/ 149 w 43"/>
                  <a:gd name="T29" fmla="*/ 10216 h 50"/>
                  <a:gd name="T30" fmla="*/ 196 w 43"/>
                  <a:gd name="T31" fmla="*/ 8755 h 50"/>
                  <a:gd name="T32" fmla="*/ 245 w 43"/>
                  <a:gd name="T33" fmla="*/ 6748 h 50"/>
                  <a:gd name="T34" fmla="*/ 323 w 43"/>
                  <a:gd name="T35" fmla="*/ 5536 h 50"/>
                  <a:gd name="T36" fmla="*/ 434 w 43"/>
                  <a:gd name="T37" fmla="*/ 3482 h 50"/>
                  <a:gd name="T38" fmla="*/ 508 w 43"/>
                  <a:gd name="T39" fmla="*/ 2558 h 50"/>
                  <a:gd name="T40" fmla="*/ 477 w 43"/>
                  <a:gd name="T41" fmla="*/ 0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50"/>
                  <a:gd name="T65" fmla="*/ 43 w 43"/>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50">
                    <a:moveTo>
                      <a:pt x="40" y="0"/>
                    </a:moveTo>
                    <a:lnTo>
                      <a:pt x="32" y="6"/>
                    </a:lnTo>
                    <a:lnTo>
                      <a:pt x="23" y="11"/>
                    </a:lnTo>
                    <a:lnTo>
                      <a:pt x="16" y="18"/>
                    </a:lnTo>
                    <a:lnTo>
                      <a:pt x="9" y="24"/>
                    </a:lnTo>
                    <a:lnTo>
                      <a:pt x="5" y="31"/>
                    </a:lnTo>
                    <a:lnTo>
                      <a:pt x="1" y="37"/>
                    </a:lnTo>
                    <a:lnTo>
                      <a:pt x="0" y="41"/>
                    </a:lnTo>
                    <a:lnTo>
                      <a:pt x="0" y="44"/>
                    </a:lnTo>
                    <a:lnTo>
                      <a:pt x="1" y="47"/>
                    </a:lnTo>
                    <a:lnTo>
                      <a:pt x="3" y="50"/>
                    </a:lnTo>
                    <a:lnTo>
                      <a:pt x="7" y="42"/>
                    </a:lnTo>
                    <a:lnTo>
                      <a:pt x="8" y="43"/>
                    </a:lnTo>
                    <a:lnTo>
                      <a:pt x="9" y="42"/>
                    </a:lnTo>
                    <a:lnTo>
                      <a:pt x="11" y="36"/>
                    </a:lnTo>
                    <a:lnTo>
                      <a:pt x="17" y="31"/>
                    </a:lnTo>
                    <a:lnTo>
                      <a:pt x="22" y="24"/>
                    </a:lnTo>
                    <a:lnTo>
                      <a:pt x="28" y="19"/>
                    </a:lnTo>
                    <a:lnTo>
                      <a:pt x="36" y="13"/>
                    </a:lnTo>
                    <a:lnTo>
                      <a:pt x="43"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44" name="Freeform 615"/>
              <p:cNvSpPr>
                <a:spLocks noChangeArrowheads="1"/>
              </p:cNvSpPr>
              <p:nvPr/>
            </p:nvSpPr>
            <p:spPr bwMode="auto">
              <a:xfrm>
                <a:off x="2093" y="4075"/>
                <a:ext cx="50" cy="14"/>
              </a:xfrm>
              <a:custGeom>
                <a:avLst/>
                <a:gdLst>
                  <a:gd name="T0" fmla="*/ 1539 w 53"/>
                  <a:gd name="T1" fmla="*/ 0 h 18"/>
                  <a:gd name="T2" fmla="*/ 1458 w 53"/>
                  <a:gd name="T3" fmla="*/ 0 h 18"/>
                  <a:gd name="T4" fmla="*/ 1293 w 53"/>
                  <a:gd name="T5" fmla="*/ 0 h 18"/>
                  <a:gd name="T6" fmla="*/ 1095 w 53"/>
                  <a:gd name="T7" fmla="*/ 0 h 18"/>
                  <a:gd name="T8" fmla="*/ 929 w 53"/>
                  <a:gd name="T9" fmla="*/ 1 h 18"/>
                  <a:gd name="T10" fmla="*/ 667 w 53"/>
                  <a:gd name="T11" fmla="*/ 2 h 18"/>
                  <a:gd name="T12" fmla="*/ 429 w 53"/>
                  <a:gd name="T13" fmla="*/ 2 h 18"/>
                  <a:gd name="T14" fmla="*/ 7 w 53"/>
                  <a:gd name="T15" fmla="*/ 1738 h 18"/>
                  <a:gd name="T16" fmla="*/ 0 w 53"/>
                  <a:gd name="T17" fmla="*/ 2383 h 18"/>
                  <a:gd name="T18" fmla="*/ 3 w 53"/>
                  <a:gd name="T19" fmla="*/ 4984 h 18"/>
                  <a:gd name="T20" fmla="*/ 344 w 53"/>
                  <a:gd name="T21" fmla="*/ 4207 h 18"/>
                  <a:gd name="T22" fmla="*/ 480 w 53"/>
                  <a:gd name="T23" fmla="*/ 3270 h 18"/>
                  <a:gd name="T24" fmla="*/ 706 w 53"/>
                  <a:gd name="T25" fmla="*/ 2943 h 18"/>
                  <a:gd name="T26" fmla="*/ 938 w 53"/>
                  <a:gd name="T27" fmla="*/ 2649 h 18"/>
                  <a:gd name="T28" fmla="*/ 1106 w 53"/>
                  <a:gd name="T29" fmla="*/ 2649 h 18"/>
                  <a:gd name="T30" fmla="*/ 1293 w 53"/>
                  <a:gd name="T31" fmla="*/ 2383 h 18"/>
                  <a:gd name="T32" fmla="*/ 1458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9" y="0"/>
                    </a:lnTo>
                    <a:lnTo>
                      <a:pt x="43" y="0"/>
                    </a:lnTo>
                    <a:lnTo>
                      <a:pt x="37" y="0"/>
                    </a:lnTo>
                    <a:lnTo>
                      <a:pt x="31" y="1"/>
                    </a:lnTo>
                    <a:lnTo>
                      <a:pt x="23" y="3"/>
                    </a:lnTo>
                    <a:lnTo>
                      <a:pt x="15" y="4"/>
                    </a:lnTo>
                    <a:lnTo>
                      <a:pt x="7" y="6"/>
                    </a:lnTo>
                    <a:lnTo>
                      <a:pt x="0" y="9"/>
                    </a:lnTo>
                    <a:lnTo>
                      <a:pt x="3" y="18"/>
                    </a:lnTo>
                    <a:lnTo>
                      <a:pt x="11" y="15"/>
                    </a:lnTo>
                    <a:lnTo>
                      <a:pt x="17" y="12"/>
                    </a:lnTo>
                    <a:lnTo>
                      <a:pt x="24" y="11"/>
                    </a:lnTo>
                    <a:lnTo>
                      <a:pt x="32" y="10"/>
                    </a:lnTo>
                    <a:lnTo>
                      <a:pt x="38" y="10"/>
                    </a:lnTo>
                    <a:lnTo>
                      <a:pt x="43" y="9"/>
                    </a:lnTo>
                    <a:lnTo>
                      <a:pt x="49"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45" name="Freeform 616"/>
              <p:cNvSpPr>
                <a:spLocks noChangeArrowheads="1"/>
              </p:cNvSpPr>
              <p:nvPr/>
            </p:nvSpPr>
            <p:spPr bwMode="auto">
              <a:xfrm>
                <a:off x="3184" y="4160"/>
                <a:ext cx="92" cy="57"/>
              </a:xfrm>
              <a:custGeom>
                <a:avLst/>
                <a:gdLst>
                  <a:gd name="T0" fmla="*/ 4501 w 93"/>
                  <a:gd name="T1" fmla="*/ 0 h 57"/>
                  <a:gd name="T2" fmla="*/ 4695 w 93"/>
                  <a:gd name="T3" fmla="*/ 0 h 57"/>
                  <a:gd name="T4" fmla="*/ 4741 w 93"/>
                  <a:gd name="T5" fmla="*/ 2 h 57"/>
                  <a:gd name="T6" fmla="*/ 4741 w 93"/>
                  <a:gd name="T7" fmla="*/ 3285 h 57"/>
                  <a:gd name="T8" fmla="*/ 4695 w 93"/>
                  <a:gd name="T9" fmla="*/ 4612 h 57"/>
                  <a:gd name="T10" fmla="*/ 4547 w 93"/>
                  <a:gd name="T11" fmla="*/ 6993 h 57"/>
                  <a:gd name="T12" fmla="*/ 4348 w 93"/>
                  <a:gd name="T13" fmla="*/ 10647 h 57"/>
                  <a:gd name="T14" fmla="*/ 4011 w 93"/>
                  <a:gd name="T15" fmla="*/ 14809 h 57"/>
                  <a:gd name="T16" fmla="*/ 3738 w 93"/>
                  <a:gd name="T17" fmla="*/ 17533 h 57"/>
                  <a:gd name="T18" fmla="*/ 3387 w 93"/>
                  <a:gd name="T19" fmla="*/ 20733 h 57"/>
                  <a:gd name="T20" fmla="*/ 2901 w 93"/>
                  <a:gd name="T21" fmla="*/ 22879 h 57"/>
                  <a:gd name="T22" fmla="*/ 2509 w 93"/>
                  <a:gd name="T23" fmla="*/ 26106 h 57"/>
                  <a:gd name="T24" fmla="*/ 1996 w 93"/>
                  <a:gd name="T25" fmla="*/ 27080 h 57"/>
                  <a:gd name="T26" fmla="*/ 1521 w 93"/>
                  <a:gd name="T27" fmla="*/ 28403 h 57"/>
                  <a:gd name="T28" fmla="*/ 980 w 93"/>
                  <a:gd name="T29" fmla="*/ 28403 h 57"/>
                  <a:gd name="T30" fmla="*/ 570 w 93"/>
                  <a:gd name="T31" fmla="*/ 27080 h 57"/>
                  <a:gd name="T32" fmla="*/ 1 w 93"/>
                  <a:gd name="T33" fmla="*/ 24907 h 57"/>
                  <a:gd name="T34" fmla="*/ 0 w 93"/>
                  <a:gd name="T35" fmla="*/ 24555 h 57"/>
                  <a:gd name="T36" fmla="*/ 0 w 93"/>
                  <a:gd name="T37" fmla="*/ 24016 h 57"/>
                  <a:gd name="T38" fmla="*/ 0 w 93"/>
                  <a:gd name="T39" fmla="*/ 22682 h 57"/>
                  <a:gd name="T40" fmla="*/ 1 w 93"/>
                  <a:gd name="T41" fmla="*/ 22058 h 57"/>
                  <a:gd name="T42" fmla="*/ 4 w 93"/>
                  <a:gd name="T43" fmla="*/ 19076 h 57"/>
                  <a:gd name="T44" fmla="*/ 464 w 93"/>
                  <a:gd name="T45" fmla="*/ 16119 h 57"/>
                  <a:gd name="T46" fmla="*/ 723 w 93"/>
                  <a:gd name="T47" fmla="*/ 12521 h 57"/>
                  <a:gd name="T48" fmla="*/ 1115 w 93"/>
                  <a:gd name="T49" fmla="*/ 9785 h 57"/>
                  <a:gd name="T50" fmla="*/ 1521 w 93"/>
                  <a:gd name="T51" fmla="*/ 5915 h 57"/>
                  <a:gd name="T52" fmla="*/ 1874 w 93"/>
                  <a:gd name="T53" fmla="*/ 4209 h 57"/>
                  <a:gd name="T54" fmla="*/ 2245 w 93"/>
                  <a:gd name="T55" fmla="*/ 3285 h 57"/>
                  <a:gd name="T56" fmla="*/ 2667 w 93"/>
                  <a:gd name="T57" fmla="*/ 3 h 57"/>
                  <a:gd name="T58" fmla="*/ 3034 w 93"/>
                  <a:gd name="T59" fmla="*/ 2 h 57"/>
                  <a:gd name="T60" fmla="*/ 3436 w 93"/>
                  <a:gd name="T61" fmla="*/ 1 h 57"/>
                  <a:gd name="T62" fmla="*/ 3738 w 93"/>
                  <a:gd name="T63" fmla="*/ 1 h 57"/>
                  <a:gd name="T64" fmla="*/ 4011 w 93"/>
                  <a:gd name="T65" fmla="*/ 0 h 57"/>
                  <a:gd name="T66" fmla="*/ 4348 w 93"/>
                  <a:gd name="T67" fmla="*/ 0 h 57"/>
                  <a:gd name="T68" fmla="*/ 4501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0"/>
                    </a:moveTo>
                    <a:lnTo>
                      <a:pt x="92" y="0"/>
                    </a:lnTo>
                    <a:lnTo>
                      <a:pt x="93" y="2"/>
                    </a:lnTo>
                    <a:lnTo>
                      <a:pt x="93" y="6"/>
                    </a:lnTo>
                    <a:lnTo>
                      <a:pt x="92" y="10"/>
                    </a:lnTo>
                    <a:lnTo>
                      <a:pt x="89" y="15"/>
                    </a:lnTo>
                    <a:lnTo>
                      <a:pt x="85" y="22"/>
                    </a:lnTo>
                    <a:lnTo>
                      <a:pt x="79" y="29"/>
                    </a:lnTo>
                    <a:lnTo>
                      <a:pt x="73" y="35"/>
                    </a:lnTo>
                    <a:lnTo>
                      <a:pt x="66" y="41"/>
                    </a:lnTo>
                    <a:lnTo>
                      <a:pt x="57" y="47"/>
                    </a:lnTo>
                    <a:lnTo>
                      <a:pt x="49" y="52"/>
                    </a:lnTo>
                    <a:lnTo>
                      <a:pt x="39" y="55"/>
                    </a:lnTo>
                    <a:lnTo>
                      <a:pt x="30" y="57"/>
                    </a:lnTo>
                    <a:lnTo>
                      <a:pt x="20" y="57"/>
                    </a:lnTo>
                    <a:lnTo>
                      <a:pt x="11" y="55"/>
                    </a:lnTo>
                    <a:lnTo>
                      <a:pt x="1" y="51"/>
                    </a:lnTo>
                    <a:lnTo>
                      <a:pt x="0" y="49"/>
                    </a:lnTo>
                    <a:lnTo>
                      <a:pt x="0" y="48"/>
                    </a:lnTo>
                    <a:lnTo>
                      <a:pt x="0" y="46"/>
                    </a:lnTo>
                    <a:lnTo>
                      <a:pt x="1" y="44"/>
                    </a:lnTo>
                    <a:lnTo>
                      <a:pt x="4" y="38"/>
                    </a:lnTo>
                    <a:lnTo>
                      <a:pt x="8" y="32"/>
                    </a:lnTo>
                    <a:lnTo>
                      <a:pt x="15" y="25"/>
                    </a:lnTo>
                    <a:lnTo>
                      <a:pt x="22" y="20"/>
                    </a:lnTo>
                    <a:lnTo>
                      <a:pt x="30" y="13"/>
                    </a:lnTo>
                    <a:lnTo>
                      <a:pt x="37" y="9"/>
                    </a:lnTo>
                    <a:lnTo>
                      <a:pt x="44" y="6"/>
                    </a:lnTo>
                    <a:lnTo>
                      <a:pt x="52" y="3"/>
                    </a:lnTo>
                    <a:lnTo>
                      <a:pt x="59" y="2"/>
                    </a:lnTo>
                    <a:lnTo>
                      <a:pt x="67" y="1"/>
                    </a:lnTo>
                    <a:lnTo>
                      <a:pt x="73" y="1"/>
                    </a:lnTo>
                    <a:lnTo>
                      <a:pt x="79" y="0"/>
                    </a:lnTo>
                    <a:lnTo>
                      <a:pt x="85"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46" name="Freeform 617"/>
              <p:cNvSpPr>
                <a:spLocks noChangeArrowheads="1"/>
              </p:cNvSpPr>
              <p:nvPr/>
            </p:nvSpPr>
            <p:spPr bwMode="auto">
              <a:xfrm>
                <a:off x="3183" y="4155"/>
                <a:ext cx="98" cy="67"/>
              </a:xfrm>
              <a:custGeom>
                <a:avLst/>
                <a:gdLst>
                  <a:gd name="T0" fmla="*/ 0 w 98"/>
                  <a:gd name="T1" fmla="*/ 14510 h 66"/>
                  <a:gd name="T2" fmla="*/ 620 w 98"/>
                  <a:gd name="T3" fmla="*/ 15603 h 66"/>
                  <a:gd name="T4" fmla="*/ 1194 w 98"/>
                  <a:gd name="T5" fmla="*/ 16315 h 66"/>
                  <a:gd name="T6" fmla="*/ 1870 w 98"/>
                  <a:gd name="T7" fmla="*/ 16315 h 66"/>
                  <a:gd name="T8" fmla="*/ 2518 w 98"/>
                  <a:gd name="T9" fmla="*/ 15603 h 66"/>
                  <a:gd name="T10" fmla="*/ 3037 w 98"/>
                  <a:gd name="T11" fmla="*/ 15040 h 66"/>
                  <a:gd name="T12" fmla="*/ 3598 w 98"/>
                  <a:gd name="T13" fmla="*/ 13471 h 66"/>
                  <a:gd name="T14" fmla="*/ 4061 w 98"/>
                  <a:gd name="T15" fmla="*/ 12191 h 66"/>
                  <a:gd name="T16" fmla="*/ 4573 w 98"/>
                  <a:gd name="T17" fmla="*/ 10428 h 66"/>
                  <a:gd name="T18" fmla="*/ 4868 w 98"/>
                  <a:gd name="T19" fmla="*/ 9002 h 66"/>
                  <a:gd name="T20" fmla="*/ 5183 w 98"/>
                  <a:gd name="T21" fmla="*/ 7234 h 66"/>
                  <a:gd name="T22" fmla="*/ 5501 w 98"/>
                  <a:gd name="T23" fmla="*/ 5828 h 66"/>
                  <a:gd name="T24" fmla="*/ 5786 w 98"/>
                  <a:gd name="T25" fmla="*/ 3773 h 66"/>
                  <a:gd name="T26" fmla="*/ 5799 w 98"/>
                  <a:gd name="T27" fmla="*/ 2612 h 66"/>
                  <a:gd name="T28" fmla="*/ 5799 w 98"/>
                  <a:gd name="T29" fmla="*/ 5 h 66"/>
                  <a:gd name="T30" fmla="*/ 5501 w 98"/>
                  <a:gd name="T31" fmla="*/ 0 h 66"/>
                  <a:gd name="T32" fmla="*/ 5183 w 98"/>
                  <a:gd name="T33" fmla="*/ 0 h 66"/>
                  <a:gd name="T34" fmla="*/ 5283 w 98"/>
                  <a:gd name="T35" fmla="*/ 2099 h 66"/>
                  <a:gd name="T36" fmla="*/ 5451 w 98"/>
                  <a:gd name="T37" fmla="*/ 2099 h 66"/>
                  <a:gd name="T38" fmla="*/ 5283 w 98"/>
                  <a:gd name="T39" fmla="*/ 1947 h 66"/>
                  <a:gd name="T40" fmla="*/ 5283 w 98"/>
                  <a:gd name="T41" fmla="*/ 2099 h 66"/>
                  <a:gd name="T42" fmla="*/ 5183 w 98"/>
                  <a:gd name="T43" fmla="*/ 3011 h 66"/>
                  <a:gd name="T44" fmla="*/ 5149 w 98"/>
                  <a:gd name="T45" fmla="*/ 4061 h 66"/>
                  <a:gd name="T46" fmla="*/ 4853 w 98"/>
                  <a:gd name="T47" fmla="*/ 5851 h 66"/>
                  <a:gd name="T48" fmla="*/ 4573 w 98"/>
                  <a:gd name="T49" fmla="*/ 7234 h 66"/>
                  <a:gd name="T50" fmla="*/ 4167 w 98"/>
                  <a:gd name="T51" fmla="*/ 9002 h 66"/>
                  <a:gd name="T52" fmla="*/ 3699 w 98"/>
                  <a:gd name="T53" fmla="*/ 10064 h 66"/>
                  <a:gd name="T54" fmla="*/ 3285 w 98"/>
                  <a:gd name="T55" fmla="*/ 11653 h 66"/>
                  <a:gd name="T56" fmla="*/ 2835 w 98"/>
                  <a:gd name="T57" fmla="*/ 12542 h 66"/>
                  <a:gd name="T58" fmla="*/ 2298 w 98"/>
                  <a:gd name="T59" fmla="*/ 13471 h 66"/>
                  <a:gd name="T60" fmla="*/ 1813 w 98"/>
                  <a:gd name="T61" fmla="*/ 13954 h 66"/>
                  <a:gd name="T62" fmla="*/ 1269 w 98"/>
                  <a:gd name="T63" fmla="*/ 14105 h 66"/>
                  <a:gd name="T64" fmla="*/ 788 w 98"/>
                  <a:gd name="T65" fmla="*/ 13471 h 66"/>
                  <a:gd name="T66" fmla="*/ 4 w 98"/>
                  <a:gd name="T67" fmla="*/ 12204 h 66"/>
                  <a:gd name="T68" fmla="*/ 0 w 98"/>
                  <a:gd name="T69" fmla="*/ 1451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9"/>
                    </a:moveTo>
                    <a:lnTo>
                      <a:pt x="10" y="63"/>
                    </a:lnTo>
                    <a:lnTo>
                      <a:pt x="21" y="66"/>
                    </a:lnTo>
                    <a:lnTo>
                      <a:pt x="32" y="66"/>
                    </a:lnTo>
                    <a:lnTo>
                      <a:pt x="42" y="63"/>
                    </a:lnTo>
                    <a:lnTo>
                      <a:pt x="52" y="60"/>
                    </a:lnTo>
                    <a:lnTo>
                      <a:pt x="60" y="55"/>
                    </a:lnTo>
                    <a:lnTo>
                      <a:pt x="69" y="49"/>
                    </a:lnTo>
                    <a:lnTo>
                      <a:pt x="77" y="42"/>
                    </a:lnTo>
                    <a:lnTo>
                      <a:pt x="83" y="36"/>
                    </a:lnTo>
                    <a:lnTo>
                      <a:pt x="89" y="29"/>
                    </a:lnTo>
                    <a:lnTo>
                      <a:pt x="94" y="23"/>
                    </a:lnTo>
                    <a:lnTo>
                      <a:pt x="97" y="16"/>
                    </a:lnTo>
                    <a:lnTo>
                      <a:pt x="98" y="11"/>
                    </a:lnTo>
                    <a:lnTo>
                      <a:pt x="98" y="5"/>
                    </a:lnTo>
                    <a:lnTo>
                      <a:pt x="94" y="0"/>
                    </a:lnTo>
                    <a:lnTo>
                      <a:pt x="89" y="0"/>
                    </a:lnTo>
                    <a:lnTo>
                      <a:pt x="90" y="8"/>
                    </a:lnTo>
                    <a:lnTo>
                      <a:pt x="91" y="8"/>
                    </a:lnTo>
                    <a:lnTo>
                      <a:pt x="90" y="7"/>
                    </a:lnTo>
                    <a:lnTo>
                      <a:pt x="90" y="8"/>
                    </a:lnTo>
                    <a:lnTo>
                      <a:pt x="89" y="13"/>
                    </a:lnTo>
                    <a:lnTo>
                      <a:pt x="87" y="17"/>
                    </a:lnTo>
                    <a:lnTo>
                      <a:pt x="82" y="24"/>
                    </a:lnTo>
                    <a:lnTo>
                      <a:pt x="77" y="29"/>
                    </a:lnTo>
                    <a:lnTo>
                      <a:pt x="71" y="36"/>
                    </a:lnTo>
                    <a:lnTo>
                      <a:pt x="63" y="41"/>
                    </a:lnTo>
                    <a:lnTo>
                      <a:pt x="56" y="47"/>
                    </a:lnTo>
                    <a:lnTo>
                      <a:pt x="48" y="51"/>
                    </a:lnTo>
                    <a:lnTo>
                      <a:pt x="39" y="55"/>
                    </a:lnTo>
                    <a:lnTo>
                      <a:pt x="31" y="56"/>
                    </a:lnTo>
                    <a:lnTo>
                      <a:pt x="22" y="57"/>
                    </a:lnTo>
                    <a:lnTo>
                      <a:pt x="14" y="55"/>
                    </a:lnTo>
                    <a:lnTo>
                      <a:pt x="4" y="50"/>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47" name="Freeform 618"/>
              <p:cNvSpPr>
                <a:spLocks noChangeArrowheads="1"/>
              </p:cNvSpPr>
              <p:nvPr/>
            </p:nvSpPr>
            <p:spPr bwMode="auto">
              <a:xfrm>
                <a:off x="3180" y="4165"/>
                <a:ext cx="39" cy="51"/>
              </a:xfrm>
              <a:custGeom>
                <a:avLst/>
                <a:gdLst>
                  <a:gd name="T0" fmla="*/ 477 w 43"/>
                  <a:gd name="T1" fmla="*/ 0 h 51"/>
                  <a:gd name="T2" fmla="*/ 370 w 43"/>
                  <a:gd name="T3" fmla="*/ 103 h 51"/>
                  <a:gd name="T4" fmla="*/ 258 w 43"/>
                  <a:gd name="T5" fmla="*/ 3620 h 51"/>
                  <a:gd name="T6" fmla="*/ 189 w 43"/>
                  <a:gd name="T7" fmla="*/ 6115 h 51"/>
                  <a:gd name="T8" fmla="*/ 5 w 43"/>
                  <a:gd name="T9" fmla="*/ 8926 h 51"/>
                  <a:gd name="T10" fmla="*/ 4 w 43"/>
                  <a:gd name="T11" fmla="*/ 11167 h 51"/>
                  <a:gd name="T12" fmla="*/ 1 w 43"/>
                  <a:gd name="T13" fmla="*/ 12992 h 51"/>
                  <a:gd name="T14" fmla="*/ 0 w 43"/>
                  <a:gd name="T15" fmla="*/ 14025 h 51"/>
                  <a:gd name="T16" fmla="*/ 0 w 43"/>
                  <a:gd name="T17" fmla="*/ 15120 h 51"/>
                  <a:gd name="T18" fmla="*/ 1 w 43"/>
                  <a:gd name="T19" fmla="*/ 16773 h 51"/>
                  <a:gd name="T20" fmla="*/ 3 w 43"/>
                  <a:gd name="T21" fmla="*/ 17591 h 51"/>
                  <a:gd name="T22" fmla="*/ 5 w 43"/>
                  <a:gd name="T23" fmla="*/ 14768 h 51"/>
                  <a:gd name="T24" fmla="*/ 5 w 43"/>
                  <a:gd name="T25" fmla="*/ 15019 h 51"/>
                  <a:gd name="T26" fmla="*/ 5 w 43"/>
                  <a:gd name="T27" fmla="*/ 14768 h 51"/>
                  <a:gd name="T28" fmla="*/ 149 w 43"/>
                  <a:gd name="T29" fmla="*/ 12922 h 51"/>
                  <a:gd name="T30" fmla="*/ 189 w 43"/>
                  <a:gd name="T31" fmla="*/ 10929 h 51"/>
                  <a:gd name="T32" fmla="*/ 245 w 43"/>
                  <a:gd name="T33" fmla="*/ 8706 h 51"/>
                  <a:gd name="T34" fmla="*/ 323 w 43"/>
                  <a:gd name="T35" fmla="*/ 6583 h 51"/>
                  <a:gd name="T36" fmla="*/ 434 w 43"/>
                  <a:gd name="T37" fmla="*/ 4525 h 51"/>
                  <a:gd name="T38" fmla="*/ 508 w 43"/>
                  <a:gd name="T39" fmla="*/ 3103 h 51"/>
                  <a:gd name="T40" fmla="*/ 477 w 43"/>
                  <a:gd name="T41" fmla="*/ 0 h 5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51"/>
                  <a:gd name="T65" fmla="*/ 43 w 43"/>
                  <a:gd name="T66" fmla="*/ 51 h 5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51">
                    <a:moveTo>
                      <a:pt x="40" y="0"/>
                    </a:moveTo>
                    <a:lnTo>
                      <a:pt x="31" y="6"/>
                    </a:lnTo>
                    <a:lnTo>
                      <a:pt x="23" y="11"/>
                    </a:lnTo>
                    <a:lnTo>
                      <a:pt x="16" y="18"/>
                    </a:lnTo>
                    <a:lnTo>
                      <a:pt x="9" y="26"/>
                    </a:lnTo>
                    <a:lnTo>
                      <a:pt x="4" y="32"/>
                    </a:lnTo>
                    <a:lnTo>
                      <a:pt x="1" y="38"/>
                    </a:lnTo>
                    <a:lnTo>
                      <a:pt x="0" y="41"/>
                    </a:lnTo>
                    <a:lnTo>
                      <a:pt x="0" y="44"/>
                    </a:lnTo>
                    <a:lnTo>
                      <a:pt x="1" y="48"/>
                    </a:lnTo>
                    <a:lnTo>
                      <a:pt x="3" y="51"/>
                    </a:lnTo>
                    <a:lnTo>
                      <a:pt x="7" y="42"/>
                    </a:lnTo>
                    <a:lnTo>
                      <a:pt x="8" y="43"/>
                    </a:lnTo>
                    <a:lnTo>
                      <a:pt x="9" y="42"/>
                    </a:lnTo>
                    <a:lnTo>
                      <a:pt x="11" y="37"/>
                    </a:lnTo>
                    <a:lnTo>
                      <a:pt x="16" y="31"/>
                    </a:lnTo>
                    <a:lnTo>
                      <a:pt x="22" y="25"/>
                    </a:lnTo>
                    <a:lnTo>
                      <a:pt x="28" y="19"/>
                    </a:lnTo>
                    <a:lnTo>
                      <a:pt x="36" y="14"/>
                    </a:lnTo>
                    <a:lnTo>
                      <a:pt x="43"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48" name="Freeform 619"/>
              <p:cNvSpPr>
                <a:spLocks noChangeArrowheads="1"/>
              </p:cNvSpPr>
              <p:nvPr/>
            </p:nvSpPr>
            <p:spPr bwMode="auto">
              <a:xfrm>
                <a:off x="3222" y="4155"/>
                <a:ext cx="50" cy="23"/>
              </a:xfrm>
              <a:custGeom>
                <a:avLst/>
                <a:gdLst>
                  <a:gd name="T0" fmla="*/ 1539 w 53"/>
                  <a:gd name="T1" fmla="*/ 0 h 17"/>
                  <a:gd name="T2" fmla="*/ 1443 w 53"/>
                  <a:gd name="T3" fmla="*/ 0 h 17"/>
                  <a:gd name="T4" fmla="*/ 1293 w 53"/>
                  <a:gd name="T5" fmla="*/ 0 h 17"/>
                  <a:gd name="T6" fmla="*/ 1095 w 53"/>
                  <a:gd name="T7" fmla="*/ 1187 h 17"/>
                  <a:gd name="T8" fmla="*/ 929 w 53"/>
                  <a:gd name="T9" fmla="*/ 1187 h 17"/>
                  <a:gd name="T10" fmla="*/ 667 w 53"/>
                  <a:gd name="T11" fmla="*/ 1836 h 17"/>
                  <a:gd name="T12" fmla="*/ 429 w 53"/>
                  <a:gd name="T13" fmla="*/ 2788 h 17"/>
                  <a:gd name="T14" fmla="*/ 7 w 53"/>
                  <a:gd name="T15" fmla="*/ 4264 h 17"/>
                  <a:gd name="T16" fmla="*/ 0 w 53"/>
                  <a:gd name="T17" fmla="*/ 6533 h 17"/>
                  <a:gd name="T18" fmla="*/ 3 w 53"/>
                  <a:gd name="T19" fmla="*/ 357865 h 17"/>
                  <a:gd name="T20" fmla="*/ 344 w 53"/>
                  <a:gd name="T21" fmla="*/ 301686 h 17"/>
                  <a:gd name="T22" fmla="*/ 480 w 53"/>
                  <a:gd name="T23" fmla="*/ 269008 h 17"/>
                  <a:gd name="T24" fmla="*/ 706 w 53"/>
                  <a:gd name="T25" fmla="*/ 254579 h 17"/>
                  <a:gd name="T26" fmla="*/ 938 w 53"/>
                  <a:gd name="T27" fmla="*/ 240399 h 17"/>
                  <a:gd name="T28" fmla="*/ 1106 w 53"/>
                  <a:gd name="T29" fmla="*/ 240399 h 17"/>
                  <a:gd name="T30" fmla="*/ 1293 w 53"/>
                  <a:gd name="T31" fmla="*/ 240399 h 17"/>
                  <a:gd name="T32" fmla="*/ 1458 w 53"/>
                  <a:gd name="T33" fmla="*/ 6533 h 17"/>
                  <a:gd name="T34" fmla="*/ 1564 w 53"/>
                  <a:gd name="T35" fmla="*/ 6533 h 17"/>
                  <a:gd name="T36" fmla="*/ 1539 w 53"/>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7"/>
                  <a:gd name="T59" fmla="*/ 53 w 53"/>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7">
                    <a:moveTo>
                      <a:pt x="52" y="0"/>
                    </a:moveTo>
                    <a:lnTo>
                      <a:pt x="48" y="0"/>
                    </a:lnTo>
                    <a:lnTo>
                      <a:pt x="43" y="0"/>
                    </a:lnTo>
                    <a:lnTo>
                      <a:pt x="37" y="1"/>
                    </a:lnTo>
                    <a:lnTo>
                      <a:pt x="31" y="1"/>
                    </a:lnTo>
                    <a:lnTo>
                      <a:pt x="23" y="2"/>
                    </a:lnTo>
                    <a:lnTo>
                      <a:pt x="15" y="3"/>
                    </a:lnTo>
                    <a:lnTo>
                      <a:pt x="7" y="5"/>
                    </a:lnTo>
                    <a:lnTo>
                      <a:pt x="0" y="8"/>
                    </a:lnTo>
                    <a:lnTo>
                      <a:pt x="3" y="17"/>
                    </a:lnTo>
                    <a:lnTo>
                      <a:pt x="11" y="14"/>
                    </a:lnTo>
                    <a:lnTo>
                      <a:pt x="17" y="12"/>
                    </a:lnTo>
                    <a:lnTo>
                      <a:pt x="24" y="11"/>
                    </a:lnTo>
                    <a:lnTo>
                      <a:pt x="32" y="10"/>
                    </a:lnTo>
                    <a:lnTo>
                      <a:pt x="38" y="10"/>
                    </a:lnTo>
                    <a:lnTo>
                      <a:pt x="43" y="10"/>
                    </a:lnTo>
                    <a:lnTo>
                      <a:pt x="49" y="8"/>
                    </a:lnTo>
                    <a:lnTo>
                      <a:pt x="53" y="8"/>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49" name="Freeform 620"/>
              <p:cNvSpPr>
                <a:spLocks noChangeArrowheads="1"/>
              </p:cNvSpPr>
              <p:nvPr/>
            </p:nvSpPr>
            <p:spPr bwMode="auto">
              <a:xfrm>
                <a:off x="2337" y="4080"/>
                <a:ext cx="92" cy="51"/>
              </a:xfrm>
              <a:custGeom>
                <a:avLst/>
                <a:gdLst>
                  <a:gd name="T0" fmla="*/ 3003 w 93"/>
                  <a:gd name="T1" fmla="*/ 0 h 57"/>
                  <a:gd name="T2" fmla="*/ 3052 w 93"/>
                  <a:gd name="T3" fmla="*/ 0 h 57"/>
                  <a:gd name="T4" fmla="*/ 3164 w 93"/>
                  <a:gd name="T5" fmla="*/ 2 h 57"/>
                  <a:gd name="T6" fmla="*/ 3164 w 93"/>
                  <a:gd name="T7" fmla="*/ 4 h 57"/>
                  <a:gd name="T8" fmla="*/ 3052 w 93"/>
                  <a:gd name="T9" fmla="*/ 332 h 57"/>
                  <a:gd name="T10" fmla="*/ 3036 w 93"/>
                  <a:gd name="T11" fmla="*/ 466 h 57"/>
                  <a:gd name="T12" fmla="*/ 2882 w 93"/>
                  <a:gd name="T13" fmla="*/ 745 h 57"/>
                  <a:gd name="T14" fmla="*/ 2610 w 93"/>
                  <a:gd name="T15" fmla="*/ 914 h 57"/>
                  <a:gd name="T16" fmla="*/ 2462 w 93"/>
                  <a:gd name="T17" fmla="*/ 1132 h 57"/>
                  <a:gd name="T18" fmla="*/ 2135 w 93"/>
                  <a:gd name="T19" fmla="*/ 1296 h 57"/>
                  <a:gd name="T20" fmla="*/ 1905 w 93"/>
                  <a:gd name="T21" fmla="*/ 1483 h 57"/>
                  <a:gd name="T22" fmla="*/ 1645 w 93"/>
                  <a:gd name="T23" fmla="*/ 1686 h 57"/>
                  <a:gd name="T24" fmla="*/ 1313 w 93"/>
                  <a:gd name="T25" fmla="*/ 1803 h 57"/>
                  <a:gd name="T26" fmla="*/ 1019 w 93"/>
                  <a:gd name="T27" fmla="*/ 1821 h 57"/>
                  <a:gd name="T28" fmla="*/ 635 w 93"/>
                  <a:gd name="T29" fmla="*/ 1882 h 57"/>
                  <a:gd name="T30" fmla="*/ 377 w 93"/>
                  <a:gd name="T31" fmla="*/ 1803 h 57"/>
                  <a:gd name="T32" fmla="*/ 1 w 93"/>
                  <a:gd name="T33" fmla="*/ 1673 h 57"/>
                  <a:gd name="T34" fmla="*/ 0 w 93"/>
                  <a:gd name="T35" fmla="*/ 1588 h 57"/>
                  <a:gd name="T36" fmla="*/ 0 w 93"/>
                  <a:gd name="T37" fmla="*/ 1564 h 57"/>
                  <a:gd name="T38" fmla="*/ 0 w 93"/>
                  <a:gd name="T39" fmla="*/ 1483 h 57"/>
                  <a:gd name="T40" fmla="*/ 0 w 93"/>
                  <a:gd name="T41" fmla="*/ 1464 h 57"/>
                  <a:gd name="T42" fmla="*/ 3 w 93"/>
                  <a:gd name="T43" fmla="*/ 1277 h 57"/>
                  <a:gd name="T44" fmla="*/ 8 w 93"/>
                  <a:gd name="T45" fmla="*/ 1048 h 57"/>
                  <a:gd name="T46" fmla="*/ 490 w 93"/>
                  <a:gd name="T47" fmla="*/ 808 h 57"/>
                  <a:gd name="T48" fmla="*/ 669 w 93"/>
                  <a:gd name="T49" fmla="*/ 609 h 57"/>
                  <a:gd name="T50" fmla="*/ 966 w 93"/>
                  <a:gd name="T51" fmla="*/ 404 h 57"/>
                  <a:gd name="T52" fmla="*/ 1246 w 93"/>
                  <a:gd name="T53" fmla="*/ 289 h 57"/>
                  <a:gd name="T54" fmla="*/ 1468 w 93"/>
                  <a:gd name="T55" fmla="*/ 4 h 57"/>
                  <a:gd name="T56" fmla="*/ 1734 w 93"/>
                  <a:gd name="T57" fmla="*/ 3 h 57"/>
                  <a:gd name="T58" fmla="*/ 1997 w 93"/>
                  <a:gd name="T59" fmla="*/ 2 h 57"/>
                  <a:gd name="T60" fmla="*/ 2251 w 93"/>
                  <a:gd name="T61" fmla="*/ 1 h 57"/>
                  <a:gd name="T62" fmla="*/ 2463 w 93"/>
                  <a:gd name="T63" fmla="*/ 1 h 57"/>
                  <a:gd name="T64" fmla="*/ 2633 w 93"/>
                  <a:gd name="T65" fmla="*/ 0 h 57"/>
                  <a:gd name="T66" fmla="*/ 2776 w 93"/>
                  <a:gd name="T67" fmla="*/ 0 h 57"/>
                  <a:gd name="T68" fmla="*/ 3003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0"/>
                    </a:moveTo>
                    <a:lnTo>
                      <a:pt x="91" y="0"/>
                    </a:lnTo>
                    <a:lnTo>
                      <a:pt x="93" y="2"/>
                    </a:lnTo>
                    <a:lnTo>
                      <a:pt x="93" y="5"/>
                    </a:lnTo>
                    <a:lnTo>
                      <a:pt x="91" y="10"/>
                    </a:lnTo>
                    <a:lnTo>
                      <a:pt x="89" y="15"/>
                    </a:lnTo>
                    <a:lnTo>
                      <a:pt x="85" y="22"/>
                    </a:lnTo>
                    <a:lnTo>
                      <a:pt x="78" y="28"/>
                    </a:lnTo>
                    <a:lnTo>
                      <a:pt x="72" y="35"/>
                    </a:lnTo>
                    <a:lnTo>
                      <a:pt x="64" y="40"/>
                    </a:lnTo>
                    <a:lnTo>
                      <a:pt x="57" y="46"/>
                    </a:lnTo>
                    <a:lnTo>
                      <a:pt x="49" y="51"/>
                    </a:lnTo>
                    <a:lnTo>
                      <a:pt x="39" y="55"/>
                    </a:lnTo>
                    <a:lnTo>
                      <a:pt x="30" y="56"/>
                    </a:lnTo>
                    <a:lnTo>
                      <a:pt x="20" y="57"/>
                    </a:lnTo>
                    <a:lnTo>
                      <a:pt x="10" y="55"/>
                    </a:lnTo>
                    <a:lnTo>
                      <a:pt x="1" y="50"/>
                    </a:lnTo>
                    <a:lnTo>
                      <a:pt x="0" y="49"/>
                    </a:lnTo>
                    <a:lnTo>
                      <a:pt x="0" y="47"/>
                    </a:lnTo>
                    <a:lnTo>
                      <a:pt x="0" y="46"/>
                    </a:lnTo>
                    <a:lnTo>
                      <a:pt x="0" y="44"/>
                    </a:lnTo>
                    <a:lnTo>
                      <a:pt x="3" y="38"/>
                    </a:lnTo>
                    <a:lnTo>
                      <a:pt x="8" y="32"/>
                    </a:lnTo>
                    <a:lnTo>
                      <a:pt x="15" y="25"/>
                    </a:lnTo>
                    <a:lnTo>
                      <a:pt x="21" y="19"/>
                    </a:lnTo>
                    <a:lnTo>
                      <a:pt x="28" y="13"/>
                    </a:lnTo>
                    <a:lnTo>
                      <a:pt x="37" y="8"/>
                    </a:lnTo>
                    <a:lnTo>
                      <a:pt x="44" y="5"/>
                    </a:lnTo>
                    <a:lnTo>
                      <a:pt x="52" y="3"/>
                    </a:lnTo>
                    <a:lnTo>
                      <a:pt x="59" y="2"/>
                    </a:lnTo>
                    <a:lnTo>
                      <a:pt x="67" y="1"/>
                    </a:lnTo>
                    <a:lnTo>
                      <a:pt x="73" y="1"/>
                    </a:lnTo>
                    <a:lnTo>
                      <a:pt x="79" y="0"/>
                    </a:lnTo>
                    <a:lnTo>
                      <a:pt x="83"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50" name="Freeform 621"/>
              <p:cNvSpPr>
                <a:spLocks noChangeArrowheads="1"/>
              </p:cNvSpPr>
              <p:nvPr/>
            </p:nvSpPr>
            <p:spPr bwMode="auto">
              <a:xfrm>
                <a:off x="2336" y="4075"/>
                <a:ext cx="97" cy="55"/>
              </a:xfrm>
              <a:custGeom>
                <a:avLst/>
                <a:gdLst>
                  <a:gd name="T0" fmla="*/ 0 w 98"/>
                  <a:gd name="T1" fmla="*/ 1016 h 66"/>
                  <a:gd name="T2" fmla="*/ 448 w 98"/>
                  <a:gd name="T3" fmla="*/ 1122 h 66"/>
                  <a:gd name="T4" fmla="*/ 859 w 98"/>
                  <a:gd name="T5" fmla="*/ 1143 h 66"/>
                  <a:gd name="T6" fmla="*/ 1296 w 98"/>
                  <a:gd name="T7" fmla="*/ 1143 h 66"/>
                  <a:gd name="T8" fmla="*/ 1744 w 98"/>
                  <a:gd name="T9" fmla="*/ 1122 h 66"/>
                  <a:gd name="T10" fmla="*/ 2159 w 98"/>
                  <a:gd name="T11" fmla="*/ 1053 h 66"/>
                  <a:gd name="T12" fmla="*/ 2583 w 98"/>
                  <a:gd name="T13" fmla="*/ 944 h 66"/>
                  <a:gd name="T14" fmla="*/ 2911 w 98"/>
                  <a:gd name="T15" fmla="*/ 855 h 66"/>
                  <a:gd name="T16" fmla="*/ 3276 w 98"/>
                  <a:gd name="T17" fmla="*/ 737 h 66"/>
                  <a:gd name="T18" fmla="*/ 3480 w 98"/>
                  <a:gd name="T19" fmla="*/ 637 h 66"/>
                  <a:gd name="T20" fmla="*/ 3718 w 98"/>
                  <a:gd name="T21" fmla="*/ 512 h 66"/>
                  <a:gd name="T22" fmla="*/ 3934 w 98"/>
                  <a:gd name="T23" fmla="*/ 408 h 66"/>
                  <a:gd name="T24" fmla="*/ 4026 w 98"/>
                  <a:gd name="T25" fmla="*/ 285 h 66"/>
                  <a:gd name="T26" fmla="*/ 4162 w 98"/>
                  <a:gd name="T27" fmla="*/ 183 h 66"/>
                  <a:gd name="T28" fmla="*/ 4162 w 98"/>
                  <a:gd name="T29" fmla="*/ 6 h 66"/>
                  <a:gd name="T30" fmla="*/ 3955 w 98"/>
                  <a:gd name="T31" fmla="*/ 0 h 66"/>
                  <a:gd name="T32" fmla="*/ 3707 w 98"/>
                  <a:gd name="T33" fmla="*/ 0 h 66"/>
                  <a:gd name="T34" fmla="*/ 3718 w 98"/>
                  <a:gd name="T35" fmla="*/ 161 h 66"/>
                  <a:gd name="T36" fmla="*/ 3908 w 98"/>
                  <a:gd name="T37" fmla="*/ 161 h 66"/>
                  <a:gd name="T38" fmla="*/ 3785 w 98"/>
                  <a:gd name="T39" fmla="*/ 148 h 66"/>
                  <a:gd name="T40" fmla="*/ 3785 w 98"/>
                  <a:gd name="T41" fmla="*/ 161 h 66"/>
                  <a:gd name="T42" fmla="*/ 3718 w 98"/>
                  <a:gd name="T43" fmla="*/ 211 h 66"/>
                  <a:gd name="T44" fmla="*/ 3678 w 98"/>
                  <a:gd name="T45" fmla="*/ 307 h 66"/>
                  <a:gd name="T46" fmla="*/ 3473 w 98"/>
                  <a:gd name="T47" fmla="*/ 408 h 66"/>
                  <a:gd name="T48" fmla="*/ 3276 w 98"/>
                  <a:gd name="T49" fmla="*/ 512 h 66"/>
                  <a:gd name="T50" fmla="*/ 2986 w 98"/>
                  <a:gd name="T51" fmla="*/ 637 h 66"/>
                  <a:gd name="T52" fmla="*/ 2660 w 98"/>
                  <a:gd name="T53" fmla="*/ 731 h 66"/>
                  <a:gd name="T54" fmla="*/ 2353 w 98"/>
                  <a:gd name="T55" fmla="*/ 844 h 66"/>
                  <a:gd name="T56" fmla="*/ 1973 w 98"/>
                  <a:gd name="T57" fmla="*/ 908 h 66"/>
                  <a:gd name="T58" fmla="*/ 1647 w 98"/>
                  <a:gd name="T59" fmla="*/ 944 h 66"/>
                  <a:gd name="T60" fmla="*/ 1296 w 98"/>
                  <a:gd name="T61" fmla="*/ 978 h 66"/>
                  <a:gd name="T62" fmla="*/ 859 w 98"/>
                  <a:gd name="T63" fmla="*/ 978 h 66"/>
                  <a:gd name="T64" fmla="*/ 531 w 98"/>
                  <a:gd name="T65" fmla="*/ 944 h 66"/>
                  <a:gd name="T66" fmla="*/ 4 w 98"/>
                  <a:gd name="T67" fmla="*/ 878 h 66"/>
                  <a:gd name="T68" fmla="*/ 0 w 98"/>
                  <a:gd name="T69" fmla="*/ 1016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9"/>
                    </a:moveTo>
                    <a:lnTo>
                      <a:pt x="10" y="64"/>
                    </a:lnTo>
                    <a:lnTo>
                      <a:pt x="21" y="66"/>
                    </a:lnTo>
                    <a:lnTo>
                      <a:pt x="31" y="66"/>
                    </a:lnTo>
                    <a:lnTo>
                      <a:pt x="41" y="64"/>
                    </a:lnTo>
                    <a:lnTo>
                      <a:pt x="51" y="60"/>
                    </a:lnTo>
                    <a:lnTo>
                      <a:pt x="60" y="55"/>
                    </a:lnTo>
                    <a:lnTo>
                      <a:pt x="69" y="50"/>
                    </a:lnTo>
                    <a:lnTo>
                      <a:pt x="76" y="43"/>
                    </a:lnTo>
                    <a:lnTo>
                      <a:pt x="82" y="37"/>
                    </a:lnTo>
                    <a:lnTo>
                      <a:pt x="89" y="30"/>
                    </a:lnTo>
                    <a:lnTo>
                      <a:pt x="93" y="23"/>
                    </a:lnTo>
                    <a:lnTo>
                      <a:pt x="96" y="17"/>
                    </a:lnTo>
                    <a:lnTo>
                      <a:pt x="98" y="11"/>
                    </a:lnTo>
                    <a:lnTo>
                      <a:pt x="98" y="6"/>
                    </a:lnTo>
                    <a:lnTo>
                      <a:pt x="94" y="0"/>
                    </a:lnTo>
                    <a:lnTo>
                      <a:pt x="88" y="0"/>
                    </a:lnTo>
                    <a:lnTo>
                      <a:pt x="89" y="9"/>
                    </a:lnTo>
                    <a:lnTo>
                      <a:pt x="91" y="9"/>
                    </a:lnTo>
                    <a:lnTo>
                      <a:pt x="90" y="8"/>
                    </a:lnTo>
                    <a:lnTo>
                      <a:pt x="90" y="9"/>
                    </a:lnTo>
                    <a:lnTo>
                      <a:pt x="89" y="13"/>
                    </a:lnTo>
                    <a:lnTo>
                      <a:pt x="86" y="18"/>
                    </a:lnTo>
                    <a:lnTo>
                      <a:pt x="81" y="23"/>
                    </a:lnTo>
                    <a:lnTo>
                      <a:pt x="76" y="30"/>
                    </a:lnTo>
                    <a:lnTo>
                      <a:pt x="71" y="37"/>
                    </a:lnTo>
                    <a:lnTo>
                      <a:pt x="63" y="42"/>
                    </a:lnTo>
                    <a:lnTo>
                      <a:pt x="56" y="48"/>
                    </a:lnTo>
                    <a:lnTo>
                      <a:pt x="47" y="52"/>
                    </a:lnTo>
                    <a:lnTo>
                      <a:pt x="39" y="55"/>
                    </a:lnTo>
                    <a:lnTo>
                      <a:pt x="31" y="56"/>
                    </a:lnTo>
                    <a:lnTo>
                      <a:pt x="21" y="56"/>
                    </a:lnTo>
                    <a:lnTo>
                      <a:pt x="13" y="55"/>
                    </a:lnTo>
                    <a:lnTo>
                      <a:pt x="4" y="51"/>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51" name="Freeform 622"/>
              <p:cNvSpPr>
                <a:spLocks noChangeArrowheads="1"/>
              </p:cNvSpPr>
              <p:nvPr/>
            </p:nvSpPr>
            <p:spPr bwMode="auto">
              <a:xfrm>
                <a:off x="2331" y="4084"/>
                <a:ext cx="41" cy="49"/>
              </a:xfrm>
              <a:custGeom>
                <a:avLst/>
                <a:gdLst>
                  <a:gd name="T0" fmla="*/ 2318 w 44"/>
                  <a:gd name="T1" fmla="*/ 0 h 50"/>
                  <a:gd name="T2" fmla="*/ 1780 w 44"/>
                  <a:gd name="T3" fmla="*/ 75 h 50"/>
                  <a:gd name="T4" fmla="*/ 1415 w 44"/>
                  <a:gd name="T5" fmla="*/ 2989 h 50"/>
                  <a:gd name="T6" fmla="*/ 953 w 44"/>
                  <a:gd name="T7" fmla="*/ 5104 h 50"/>
                  <a:gd name="T8" fmla="*/ 601 w 44"/>
                  <a:gd name="T9" fmla="*/ 6748 h 50"/>
                  <a:gd name="T10" fmla="*/ 5 w 44"/>
                  <a:gd name="T11" fmla="*/ 8755 h 50"/>
                  <a:gd name="T12" fmla="*/ 2 w 44"/>
                  <a:gd name="T13" fmla="*/ 10468 h 50"/>
                  <a:gd name="T14" fmla="*/ 1 w 44"/>
                  <a:gd name="T15" fmla="*/ 11584 h 50"/>
                  <a:gd name="T16" fmla="*/ 0 w 44"/>
                  <a:gd name="T17" fmla="*/ 12505 h 50"/>
                  <a:gd name="T18" fmla="*/ 1 w 44"/>
                  <a:gd name="T19" fmla="*/ 13425 h 50"/>
                  <a:gd name="T20" fmla="*/ 4 w 44"/>
                  <a:gd name="T21" fmla="*/ 14245 h 50"/>
                  <a:gd name="T22" fmla="*/ 526 w 44"/>
                  <a:gd name="T23" fmla="*/ 11907 h 50"/>
                  <a:gd name="T24" fmla="*/ 526 w 44"/>
                  <a:gd name="T25" fmla="*/ 12222 h 50"/>
                  <a:gd name="T26" fmla="*/ 562 w 44"/>
                  <a:gd name="T27" fmla="*/ 12222 h 50"/>
                  <a:gd name="T28" fmla="*/ 562 w 44"/>
                  <a:gd name="T29" fmla="*/ 11907 h 50"/>
                  <a:gd name="T30" fmla="*/ 685 w 44"/>
                  <a:gd name="T31" fmla="*/ 10216 h 50"/>
                  <a:gd name="T32" fmla="*/ 953 w 44"/>
                  <a:gd name="T33" fmla="*/ 8755 h 50"/>
                  <a:gd name="T34" fmla="*/ 1323 w 44"/>
                  <a:gd name="T35" fmla="*/ 6748 h 50"/>
                  <a:gd name="T36" fmla="*/ 1666 w 44"/>
                  <a:gd name="T37" fmla="*/ 5536 h 50"/>
                  <a:gd name="T38" fmla="*/ 2170 w 44"/>
                  <a:gd name="T39" fmla="*/ 3482 h 50"/>
                  <a:gd name="T40" fmla="*/ 2562 w 44"/>
                  <a:gd name="T41" fmla="*/ 2558 h 50"/>
                  <a:gd name="T42" fmla="*/ 2318 w 44"/>
                  <a:gd name="T43" fmla="*/ 0 h 5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
                  <a:gd name="T67" fmla="*/ 0 h 50"/>
                  <a:gd name="T68" fmla="*/ 44 w 44"/>
                  <a:gd name="T69" fmla="*/ 50 h 5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 h="50">
                    <a:moveTo>
                      <a:pt x="40" y="0"/>
                    </a:moveTo>
                    <a:lnTo>
                      <a:pt x="31" y="6"/>
                    </a:lnTo>
                    <a:lnTo>
                      <a:pt x="24" y="11"/>
                    </a:lnTo>
                    <a:lnTo>
                      <a:pt x="17" y="18"/>
                    </a:lnTo>
                    <a:lnTo>
                      <a:pt x="10" y="24"/>
                    </a:lnTo>
                    <a:lnTo>
                      <a:pt x="5" y="31"/>
                    </a:lnTo>
                    <a:lnTo>
                      <a:pt x="2" y="37"/>
                    </a:lnTo>
                    <a:lnTo>
                      <a:pt x="1" y="41"/>
                    </a:lnTo>
                    <a:lnTo>
                      <a:pt x="0" y="44"/>
                    </a:lnTo>
                    <a:lnTo>
                      <a:pt x="1" y="47"/>
                    </a:lnTo>
                    <a:lnTo>
                      <a:pt x="4" y="50"/>
                    </a:lnTo>
                    <a:lnTo>
                      <a:pt x="8" y="42"/>
                    </a:lnTo>
                    <a:lnTo>
                      <a:pt x="8" y="43"/>
                    </a:lnTo>
                    <a:lnTo>
                      <a:pt x="9" y="43"/>
                    </a:lnTo>
                    <a:lnTo>
                      <a:pt x="9" y="42"/>
                    </a:lnTo>
                    <a:lnTo>
                      <a:pt x="12" y="36"/>
                    </a:lnTo>
                    <a:lnTo>
                      <a:pt x="17" y="31"/>
                    </a:lnTo>
                    <a:lnTo>
                      <a:pt x="22" y="24"/>
                    </a:lnTo>
                    <a:lnTo>
                      <a:pt x="29" y="19"/>
                    </a:lnTo>
                    <a:lnTo>
                      <a:pt x="37" y="13"/>
                    </a:lnTo>
                    <a:lnTo>
                      <a:pt x="44"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52" name="Freeform 623"/>
              <p:cNvSpPr>
                <a:spLocks noChangeArrowheads="1"/>
              </p:cNvSpPr>
              <p:nvPr/>
            </p:nvSpPr>
            <p:spPr bwMode="auto">
              <a:xfrm>
                <a:off x="2375" y="4075"/>
                <a:ext cx="50" cy="14"/>
              </a:xfrm>
              <a:custGeom>
                <a:avLst/>
                <a:gdLst>
                  <a:gd name="T0" fmla="*/ 1539 w 53"/>
                  <a:gd name="T1" fmla="*/ 0 h 18"/>
                  <a:gd name="T2" fmla="*/ 1443 w 53"/>
                  <a:gd name="T3" fmla="*/ 0 h 18"/>
                  <a:gd name="T4" fmla="*/ 1293 w 53"/>
                  <a:gd name="T5" fmla="*/ 0 h 18"/>
                  <a:gd name="T6" fmla="*/ 1106 w 53"/>
                  <a:gd name="T7" fmla="*/ 0 h 18"/>
                  <a:gd name="T8" fmla="*/ 889 w 53"/>
                  <a:gd name="T9" fmla="*/ 1 h 18"/>
                  <a:gd name="T10" fmla="*/ 667 w 53"/>
                  <a:gd name="T11" fmla="*/ 2 h 18"/>
                  <a:gd name="T12" fmla="*/ 455 w 53"/>
                  <a:gd name="T13" fmla="*/ 2 h 18"/>
                  <a:gd name="T14" fmla="*/ 7 w 53"/>
                  <a:gd name="T15" fmla="*/ 1738 h 18"/>
                  <a:gd name="T16" fmla="*/ 0 w 53"/>
                  <a:gd name="T17" fmla="*/ 2383 h 18"/>
                  <a:gd name="T18" fmla="*/ 4 w 53"/>
                  <a:gd name="T19" fmla="*/ 4984 h 18"/>
                  <a:gd name="T20" fmla="*/ 325 w 53"/>
                  <a:gd name="T21" fmla="*/ 4207 h 18"/>
                  <a:gd name="T22" fmla="*/ 508 w 53"/>
                  <a:gd name="T23" fmla="*/ 3270 h 18"/>
                  <a:gd name="T24" fmla="*/ 746 w 53"/>
                  <a:gd name="T25" fmla="*/ 2943 h 18"/>
                  <a:gd name="T26" fmla="*/ 938 w 53"/>
                  <a:gd name="T27" fmla="*/ 2649 h 18"/>
                  <a:gd name="T28" fmla="*/ 1106 w 53"/>
                  <a:gd name="T29" fmla="*/ 2649 h 18"/>
                  <a:gd name="T30" fmla="*/ 1306 w 53"/>
                  <a:gd name="T31" fmla="*/ 2383 h 18"/>
                  <a:gd name="T32" fmla="*/ 1479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8" y="0"/>
                    </a:lnTo>
                    <a:lnTo>
                      <a:pt x="43" y="0"/>
                    </a:lnTo>
                    <a:lnTo>
                      <a:pt x="38" y="0"/>
                    </a:lnTo>
                    <a:lnTo>
                      <a:pt x="30" y="1"/>
                    </a:lnTo>
                    <a:lnTo>
                      <a:pt x="23" y="3"/>
                    </a:lnTo>
                    <a:lnTo>
                      <a:pt x="16" y="4"/>
                    </a:lnTo>
                    <a:lnTo>
                      <a:pt x="7" y="6"/>
                    </a:lnTo>
                    <a:lnTo>
                      <a:pt x="0" y="9"/>
                    </a:lnTo>
                    <a:lnTo>
                      <a:pt x="4" y="18"/>
                    </a:lnTo>
                    <a:lnTo>
                      <a:pt x="10" y="15"/>
                    </a:lnTo>
                    <a:lnTo>
                      <a:pt x="18" y="12"/>
                    </a:lnTo>
                    <a:lnTo>
                      <a:pt x="25" y="11"/>
                    </a:lnTo>
                    <a:lnTo>
                      <a:pt x="32" y="10"/>
                    </a:lnTo>
                    <a:lnTo>
                      <a:pt x="38" y="10"/>
                    </a:lnTo>
                    <a:lnTo>
                      <a:pt x="44" y="9"/>
                    </a:lnTo>
                    <a:lnTo>
                      <a:pt x="50"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53" name="Freeform 624"/>
              <p:cNvSpPr>
                <a:spLocks noChangeArrowheads="1"/>
              </p:cNvSpPr>
              <p:nvPr/>
            </p:nvSpPr>
            <p:spPr bwMode="auto">
              <a:xfrm>
                <a:off x="5374" y="4073"/>
                <a:ext cx="81" cy="52"/>
              </a:xfrm>
              <a:custGeom>
                <a:avLst/>
                <a:gdLst>
                  <a:gd name="T0" fmla="*/ 479 w 93"/>
                  <a:gd name="T1" fmla="*/ 5617 h 57"/>
                  <a:gd name="T2" fmla="*/ 506 w 93"/>
                  <a:gd name="T3" fmla="*/ 5617 h 57"/>
                  <a:gd name="T4" fmla="*/ 520 w 93"/>
                  <a:gd name="T5" fmla="*/ 5355 h 57"/>
                  <a:gd name="T6" fmla="*/ 520 w 93"/>
                  <a:gd name="T7" fmla="*/ 5163 h 57"/>
                  <a:gd name="T8" fmla="*/ 506 w 93"/>
                  <a:gd name="T9" fmla="*/ 4485 h 57"/>
                  <a:gd name="T10" fmla="*/ 493 w 93"/>
                  <a:gd name="T11" fmla="*/ 4100 h 57"/>
                  <a:gd name="T12" fmla="*/ 473 w 93"/>
                  <a:gd name="T13" fmla="*/ 3467 h 57"/>
                  <a:gd name="T14" fmla="*/ 432 w 93"/>
                  <a:gd name="T15" fmla="*/ 2928 h 57"/>
                  <a:gd name="T16" fmla="*/ 404 w 93"/>
                  <a:gd name="T17" fmla="*/ 2106 h 57"/>
                  <a:gd name="T18" fmla="*/ 364 w 93"/>
                  <a:gd name="T19" fmla="*/ 1505 h 57"/>
                  <a:gd name="T20" fmla="*/ 314 w 93"/>
                  <a:gd name="T21" fmla="*/ 912 h 57"/>
                  <a:gd name="T22" fmla="*/ 268 w 93"/>
                  <a:gd name="T23" fmla="*/ 650 h 57"/>
                  <a:gd name="T24" fmla="*/ 218 w 93"/>
                  <a:gd name="T25" fmla="*/ 2 h 57"/>
                  <a:gd name="T26" fmla="*/ 167 w 93"/>
                  <a:gd name="T27" fmla="*/ 0 h 57"/>
                  <a:gd name="T28" fmla="*/ 110 w 93"/>
                  <a:gd name="T29" fmla="*/ 0 h 57"/>
                  <a:gd name="T30" fmla="*/ 62 w 93"/>
                  <a:gd name="T31" fmla="*/ 2 h 57"/>
                  <a:gd name="T32" fmla="*/ 1 w 93"/>
                  <a:gd name="T33" fmla="*/ 702 h 57"/>
                  <a:gd name="T34" fmla="*/ 0 w 93"/>
                  <a:gd name="T35" fmla="*/ 767 h 57"/>
                  <a:gd name="T36" fmla="*/ 0 w 93"/>
                  <a:gd name="T37" fmla="*/ 832 h 57"/>
                  <a:gd name="T38" fmla="*/ 0 w 93"/>
                  <a:gd name="T39" fmla="*/ 988 h 57"/>
                  <a:gd name="T40" fmla="*/ 1 w 93"/>
                  <a:gd name="T41" fmla="*/ 1170 h 57"/>
                  <a:gd name="T42" fmla="*/ 3 w 93"/>
                  <a:gd name="T43" fmla="*/ 1922 h 57"/>
                  <a:gd name="T44" fmla="*/ 3 w 93"/>
                  <a:gd name="T45" fmla="*/ 2293 h 57"/>
                  <a:gd name="T46" fmla="*/ 78 w 93"/>
                  <a:gd name="T47" fmla="*/ 3115 h 57"/>
                  <a:gd name="T48" fmla="*/ 115 w 93"/>
                  <a:gd name="T49" fmla="*/ 3771 h 57"/>
                  <a:gd name="T50" fmla="*/ 166 w 93"/>
                  <a:gd name="T51" fmla="*/ 4163 h 57"/>
                  <a:gd name="T52" fmla="*/ 206 w 93"/>
                  <a:gd name="T53" fmla="*/ 4855 h 57"/>
                  <a:gd name="T54" fmla="*/ 242 w 93"/>
                  <a:gd name="T55" fmla="*/ 5163 h 57"/>
                  <a:gd name="T56" fmla="*/ 283 w 93"/>
                  <a:gd name="T57" fmla="*/ 5301 h 57"/>
                  <a:gd name="T58" fmla="*/ 327 w 93"/>
                  <a:gd name="T59" fmla="*/ 5355 h 57"/>
                  <a:gd name="T60" fmla="*/ 368 w 93"/>
                  <a:gd name="T61" fmla="*/ 5405 h 57"/>
                  <a:gd name="T62" fmla="*/ 408 w 93"/>
                  <a:gd name="T63" fmla="*/ 5405 h 57"/>
                  <a:gd name="T64" fmla="*/ 432 w 93"/>
                  <a:gd name="T65" fmla="*/ 5405 h 57"/>
                  <a:gd name="T66" fmla="*/ 473 w 93"/>
                  <a:gd name="T67" fmla="*/ 5617 h 57"/>
                  <a:gd name="T68" fmla="*/ 479 w 93"/>
                  <a:gd name="T69" fmla="*/ 5617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7" y="57"/>
                    </a:moveTo>
                    <a:lnTo>
                      <a:pt x="92" y="57"/>
                    </a:lnTo>
                    <a:lnTo>
                      <a:pt x="93" y="55"/>
                    </a:lnTo>
                    <a:lnTo>
                      <a:pt x="93" y="52"/>
                    </a:lnTo>
                    <a:lnTo>
                      <a:pt x="92" y="46"/>
                    </a:lnTo>
                    <a:lnTo>
                      <a:pt x="88" y="41"/>
                    </a:lnTo>
                    <a:lnTo>
                      <a:pt x="84" y="35"/>
                    </a:lnTo>
                    <a:lnTo>
                      <a:pt x="79" y="29"/>
                    </a:lnTo>
                    <a:lnTo>
                      <a:pt x="73" y="22"/>
                    </a:lnTo>
                    <a:lnTo>
                      <a:pt x="65" y="16"/>
                    </a:lnTo>
                    <a:lnTo>
                      <a:pt x="57" y="10"/>
                    </a:lnTo>
                    <a:lnTo>
                      <a:pt x="48" y="6"/>
                    </a:lnTo>
                    <a:lnTo>
                      <a:pt x="40" y="2"/>
                    </a:lnTo>
                    <a:lnTo>
                      <a:pt x="30" y="0"/>
                    </a:lnTo>
                    <a:lnTo>
                      <a:pt x="21" y="0"/>
                    </a:lnTo>
                    <a:lnTo>
                      <a:pt x="10" y="2"/>
                    </a:lnTo>
                    <a:lnTo>
                      <a:pt x="1" y="7"/>
                    </a:lnTo>
                    <a:lnTo>
                      <a:pt x="0" y="8"/>
                    </a:lnTo>
                    <a:lnTo>
                      <a:pt x="0" y="9"/>
                    </a:lnTo>
                    <a:lnTo>
                      <a:pt x="0" y="11"/>
                    </a:lnTo>
                    <a:lnTo>
                      <a:pt x="1" y="13"/>
                    </a:lnTo>
                    <a:lnTo>
                      <a:pt x="4" y="19"/>
                    </a:lnTo>
                    <a:lnTo>
                      <a:pt x="8" y="24"/>
                    </a:lnTo>
                    <a:lnTo>
                      <a:pt x="14" y="31"/>
                    </a:lnTo>
                    <a:lnTo>
                      <a:pt x="22" y="38"/>
                    </a:lnTo>
                    <a:lnTo>
                      <a:pt x="29" y="43"/>
                    </a:lnTo>
                    <a:lnTo>
                      <a:pt x="38" y="49"/>
                    </a:lnTo>
                    <a:lnTo>
                      <a:pt x="44" y="52"/>
                    </a:lnTo>
                    <a:lnTo>
                      <a:pt x="51" y="54"/>
                    </a:lnTo>
                    <a:lnTo>
                      <a:pt x="59" y="55"/>
                    </a:lnTo>
                    <a:lnTo>
                      <a:pt x="66" y="56"/>
                    </a:lnTo>
                    <a:lnTo>
                      <a:pt x="74" y="56"/>
                    </a:lnTo>
                    <a:lnTo>
                      <a:pt x="79" y="56"/>
                    </a:lnTo>
                    <a:lnTo>
                      <a:pt x="84" y="57"/>
                    </a:lnTo>
                    <a:lnTo>
                      <a:pt x="87"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54" name="Freeform 625"/>
              <p:cNvSpPr>
                <a:spLocks noChangeArrowheads="1"/>
              </p:cNvSpPr>
              <p:nvPr/>
            </p:nvSpPr>
            <p:spPr bwMode="auto">
              <a:xfrm>
                <a:off x="5369" y="4077"/>
                <a:ext cx="30" cy="50"/>
              </a:xfrm>
              <a:custGeom>
                <a:avLst/>
                <a:gdLst>
                  <a:gd name="T0" fmla="*/ 39 w 44"/>
                  <a:gd name="T1" fmla="*/ 13947 h 50"/>
                  <a:gd name="T2" fmla="*/ 33 w 44"/>
                  <a:gd name="T3" fmla="*/ 12571 h 50"/>
                  <a:gd name="T4" fmla="*/ 26 w 44"/>
                  <a:gd name="T5" fmla="*/ 10763 h 50"/>
                  <a:gd name="T6" fmla="*/ 20 w 44"/>
                  <a:gd name="T7" fmla="*/ 8547 h 50"/>
                  <a:gd name="T8" fmla="*/ 14 w 44"/>
                  <a:gd name="T9" fmla="*/ 6797 h 50"/>
                  <a:gd name="T10" fmla="*/ 11 w 44"/>
                  <a:gd name="T11" fmla="*/ 4391 h 50"/>
                  <a:gd name="T12" fmla="*/ 10 w 44"/>
                  <a:gd name="T13" fmla="*/ 2995 h 50"/>
                  <a:gd name="T14" fmla="*/ 8 w 44"/>
                  <a:gd name="T15" fmla="*/ 2786 h 50"/>
                  <a:gd name="T16" fmla="*/ 8 w 44"/>
                  <a:gd name="T17" fmla="*/ 2578 h 50"/>
                  <a:gd name="T18" fmla="*/ 8 w 44"/>
                  <a:gd name="T19" fmla="*/ 2786 h 50"/>
                  <a:gd name="T20" fmla="*/ 8 w 44"/>
                  <a:gd name="T21" fmla="*/ 2786 h 50"/>
                  <a:gd name="T22" fmla="*/ 1 w 44"/>
                  <a:gd name="T23" fmla="*/ 0 h 50"/>
                  <a:gd name="T24" fmla="*/ 1 w 44"/>
                  <a:gd name="T25" fmla="*/ 4 h 50"/>
                  <a:gd name="T26" fmla="*/ 0 w 44"/>
                  <a:gd name="T27" fmla="*/ 2578 h 50"/>
                  <a:gd name="T28" fmla="*/ 0 w 44"/>
                  <a:gd name="T29" fmla="*/ 3239 h 50"/>
                  <a:gd name="T30" fmla="*/ 1 w 44"/>
                  <a:gd name="T31" fmla="*/ 4391 h 50"/>
                  <a:gd name="T32" fmla="*/ 1 w 44"/>
                  <a:gd name="T33" fmla="*/ 6484 h 50"/>
                  <a:gd name="T34" fmla="*/ 10 w 44"/>
                  <a:gd name="T35" fmla="*/ 8547 h 50"/>
                  <a:gd name="T36" fmla="*/ 14 w 44"/>
                  <a:gd name="T37" fmla="*/ 10763 h 50"/>
                  <a:gd name="T38" fmla="*/ 21 w 44"/>
                  <a:gd name="T39" fmla="*/ 12920 h 50"/>
                  <a:gd name="T40" fmla="*/ 29 w 44"/>
                  <a:gd name="T41" fmla="*/ 15082 h 50"/>
                  <a:gd name="T42" fmla="*/ 36 w 44"/>
                  <a:gd name="T43" fmla="*/ 16688 h 50"/>
                  <a:gd name="T44" fmla="*/ 39 w 44"/>
                  <a:gd name="T45" fmla="*/ 13947 h 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4"/>
                  <a:gd name="T70" fmla="*/ 0 h 50"/>
                  <a:gd name="T71" fmla="*/ 44 w 44"/>
                  <a:gd name="T72" fmla="*/ 50 h 5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4" h="50">
                    <a:moveTo>
                      <a:pt x="44" y="42"/>
                    </a:moveTo>
                    <a:lnTo>
                      <a:pt x="36" y="38"/>
                    </a:lnTo>
                    <a:lnTo>
                      <a:pt x="29" y="32"/>
                    </a:lnTo>
                    <a:lnTo>
                      <a:pt x="23" y="26"/>
                    </a:lnTo>
                    <a:lnTo>
                      <a:pt x="17" y="20"/>
                    </a:lnTo>
                    <a:lnTo>
                      <a:pt x="12" y="14"/>
                    </a:lnTo>
                    <a:lnTo>
                      <a:pt x="10" y="9"/>
                    </a:lnTo>
                    <a:lnTo>
                      <a:pt x="9" y="8"/>
                    </a:lnTo>
                    <a:lnTo>
                      <a:pt x="9" y="7"/>
                    </a:lnTo>
                    <a:lnTo>
                      <a:pt x="9" y="8"/>
                    </a:lnTo>
                    <a:lnTo>
                      <a:pt x="8" y="8"/>
                    </a:lnTo>
                    <a:lnTo>
                      <a:pt x="4" y="0"/>
                    </a:lnTo>
                    <a:lnTo>
                      <a:pt x="1" y="4"/>
                    </a:lnTo>
                    <a:lnTo>
                      <a:pt x="0" y="7"/>
                    </a:lnTo>
                    <a:lnTo>
                      <a:pt x="0" y="10"/>
                    </a:lnTo>
                    <a:lnTo>
                      <a:pt x="1" y="14"/>
                    </a:lnTo>
                    <a:lnTo>
                      <a:pt x="6" y="19"/>
                    </a:lnTo>
                    <a:lnTo>
                      <a:pt x="10" y="26"/>
                    </a:lnTo>
                    <a:lnTo>
                      <a:pt x="16" y="32"/>
                    </a:lnTo>
                    <a:lnTo>
                      <a:pt x="24" y="39"/>
                    </a:lnTo>
                    <a:lnTo>
                      <a:pt x="32" y="45"/>
                    </a:lnTo>
                    <a:lnTo>
                      <a:pt x="41" y="50"/>
                    </a:lnTo>
                    <a:lnTo>
                      <a:pt x="44" y="4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55" name="Freeform 626"/>
              <p:cNvSpPr>
                <a:spLocks noChangeArrowheads="1"/>
              </p:cNvSpPr>
              <p:nvPr/>
            </p:nvSpPr>
            <p:spPr bwMode="auto">
              <a:xfrm>
                <a:off x="5411" y="4122"/>
                <a:ext cx="49" cy="14"/>
              </a:xfrm>
              <a:custGeom>
                <a:avLst/>
                <a:gdLst>
                  <a:gd name="T0" fmla="*/ 1651 w 52"/>
                  <a:gd name="T1" fmla="*/ 2383 h 18"/>
                  <a:gd name="T2" fmla="*/ 1531 w 52"/>
                  <a:gd name="T3" fmla="*/ 2146 h 18"/>
                  <a:gd name="T4" fmla="*/ 1371 w 52"/>
                  <a:gd name="T5" fmla="*/ 2146 h 18"/>
                  <a:gd name="T6" fmla="*/ 1209 w 52"/>
                  <a:gd name="T7" fmla="*/ 2146 h 18"/>
                  <a:gd name="T8" fmla="*/ 978 w 52"/>
                  <a:gd name="T9" fmla="*/ 2146 h 18"/>
                  <a:gd name="T10" fmla="*/ 773 w 52"/>
                  <a:gd name="T11" fmla="*/ 1931 h 18"/>
                  <a:gd name="T12" fmla="*/ 521 w 52"/>
                  <a:gd name="T13" fmla="*/ 1738 h 18"/>
                  <a:gd name="T14" fmla="*/ 352 w 52"/>
                  <a:gd name="T15" fmla="*/ 2 h 18"/>
                  <a:gd name="T16" fmla="*/ 3 w 52"/>
                  <a:gd name="T17" fmla="*/ 0 h 18"/>
                  <a:gd name="T18" fmla="*/ 0 w 52"/>
                  <a:gd name="T19" fmla="*/ 2146 h 18"/>
                  <a:gd name="T20" fmla="*/ 7 w 52"/>
                  <a:gd name="T21" fmla="*/ 3270 h 18"/>
                  <a:gd name="T22" fmla="*/ 466 w 52"/>
                  <a:gd name="T23" fmla="*/ 4037 h 18"/>
                  <a:gd name="T24" fmla="*/ 730 w 52"/>
                  <a:gd name="T25" fmla="*/ 4485 h 18"/>
                  <a:gd name="T26" fmla="*/ 965 w 52"/>
                  <a:gd name="T27" fmla="*/ 4675 h 18"/>
                  <a:gd name="T28" fmla="*/ 1157 w 52"/>
                  <a:gd name="T29" fmla="*/ 4675 h 18"/>
                  <a:gd name="T30" fmla="*/ 1371 w 52"/>
                  <a:gd name="T31" fmla="*/ 4675 h 18"/>
                  <a:gd name="T32" fmla="*/ 1531 w 52"/>
                  <a:gd name="T33" fmla="*/ 4984 h 18"/>
                  <a:gd name="T34" fmla="*/ 1621 w 52"/>
                  <a:gd name="T35" fmla="*/ 4984 h 18"/>
                  <a:gd name="T36" fmla="*/ 1651 w 52"/>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2"/>
                  <a:gd name="T58" fmla="*/ 0 h 18"/>
                  <a:gd name="T59" fmla="*/ 52 w 52"/>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2" h="18">
                    <a:moveTo>
                      <a:pt x="52" y="9"/>
                    </a:moveTo>
                    <a:lnTo>
                      <a:pt x="48" y="8"/>
                    </a:lnTo>
                    <a:lnTo>
                      <a:pt x="43" y="8"/>
                    </a:lnTo>
                    <a:lnTo>
                      <a:pt x="38" y="8"/>
                    </a:lnTo>
                    <a:lnTo>
                      <a:pt x="31" y="8"/>
                    </a:lnTo>
                    <a:lnTo>
                      <a:pt x="24" y="7"/>
                    </a:lnTo>
                    <a:lnTo>
                      <a:pt x="17" y="6"/>
                    </a:lnTo>
                    <a:lnTo>
                      <a:pt x="10" y="3"/>
                    </a:lnTo>
                    <a:lnTo>
                      <a:pt x="3" y="0"/>
                    </a:lnTo>
                    <a:lnTo>
                      <a:pt x="0" y="8"/>
                    </a:lnTo>
                    <a:lnTo>
                      <a:pt x="7" y="12"/>
                    </a:lnTo>
                    <a:lnTo>
                      <a:pt x="15" y="14"/>
                    </a:lnTo>
                    <a:lnTo>
                      <a:pt x="23" y="16"/>
                    </a:lnTo>
                    <a:lnTo>
                      <a:pt x="30" y="17"/>
                    </a:lnTo>
                    <a:lnTo>
                      <a:pt x="37" y="17"/>
                    </a:lnTo>
                    <a:lnTo>
                      <a:pt x="43" y="17"/>
                    </a:lnTo>
                    <a:lnTo>
                      <a:pt x="48" y="18"/>
                    </a:lnTo>
                    <a:lnTo>
                      <a:pt x="51" y="18"/>
                    </a:lnTo>
                    <a:lnTo>
                      <a:pt x="52"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56" name="Freeform 627"/>
              <p:cNvSpPr>
                <a:spLocks noChangeArrowheads="1"/>
              </p:cNvSpPr>
              <p:nvPr/>
            </p:nvSpPr>
            <p:spPr bwMode="auto">
              <a:xfrm>
                <a:off x="426" y="4078"/>
                <a:ext cx="94" cy="52"/>
              </a:xfrm>
              <a:custGeom>
                <a:avLst/>
                <a:gdLst>
                  <a:gd name="T0" fmla="*/ 2793 w 95"/>
                  <a:gd name="T1" fmla="*/ 0 h 57"/>
                  <a:gd name="T2" fmla="*/ 2892 w 95"/>
                  <a:gd name="T3" fmla="*/ 0 h 57"/>
                  <a:gd name="T4" fmla="*/ 2977 w 95"/>
                  <a:gd name="T5" fmla="*/ 2 h 57"/>
                  <a:gd name="T6" fmla="*/ 2977 w 95"/>
                  <a:gd name="T7" fmla="*/ 5 h 57"/>
                  <a:gd name="T8" fmla="*/ 2892 w 95"/>
                  <a:gd name="T9" fmla="*/ 359 h 57"/>
                  <a:gd name="T10" fmla="*/ 2793 w 95"/>
                  <a:gd name="T11" fmla="*/ 542 h 57"/>
                  <a:gd name="T12" fmla="*/ 2655 w 95"/>
                  <a:gd name="T13" fmla="*/ 814 h 57"/>
                  <a:gd name="T14" fmla="*/ 2519 w 95"/>
                  <a:gd name="T15" fmla="*/ 1064 h 57"/>
                  <a:gd name="T16" fmla="*/ 2275 w 95"/>
                  <a:gd name="T17" fmla="*/ 1318 h 57"/>
                  <a:gd name="T18" fmla="*/ 2054 w 95"/>
                  <a:gd name="T19" fmla="*/ 1508 h 57"/>
                  <a:gd name="T20" fmla="*/ 1850 w 95"/>
                  <a:gd name="T21" fmla="*/ 1727 h 57"/>
                  <a:gd name="T22" fmla="*/ 1563 w 95"/>
                  <a:gd name="T23" fmla="*/ 1962 h 57"/>
                  <a:gd name="T24" fmla="*/ 1273 w 95"/>
                  <a:gd name="T25" fmla="*/ 2083 h 57"/>
                  <a:gd name="T26" fmla="*/ 985 w 95"/>
                  <a:gd name="T27" fmla="*/ 2189 h 57"/>
                  <a:gd name="T28" fmla="*/ 654 w 95"/>
                  <a:gd name="T29" fmla="*/ 2189 h 57"/>
                  <a:gd name="T30" fmla="*/ 393 w 95"/>
                  <a:gd name="T31" fmla="*/ 2083 h 57"/>
                  <a:gd name="T32" fmla="*/ 3 w 95"/>
                  <a:gd name="T33" fmla="*/ 1949 h 57"/>
                  <a:gd name="T34" fmla="*/ 1 w 95"/>
                  <a:gd name="T35" fmla="*/ 1848 h 57"/>
                  <a:gd name="T36" fmla="*/ 0 w 95"/>
                  <a:gd name="T37" fmla="*/ 1832 h 57"/>
                  <a:gd name="T38" fmla="*/ 1 w 95"/>
                  <a:gd name="T39" fmla="*/ 1727 h 57"/>
                  <a:gd name="T40" fmla="*/ 1 w 95"/>
                  <a:gd name="T41" fmla="*/ 1617 h 57"/>
                  <a:gd name="T42" fmla="*/ 5 w 95"/>
                  <a:gd name="T43" fmla="*/ 1487 h 57"/>
                  <a:gd name="T44" fmla="*/ 354 w 95"/>
                  <a:gd name="T45" fmla="*/ 1153 h 57"/>
                  <a:gd name="T46" fmla="*/ 457 w 95"/>
                  <a:gd name="T47" fmla="*/ 941 h 57"/>
                  <a:gd name="T48" fmla="*/ 688 w 95"/>
                  <a:gd name="T49" fmla="*/ 709 h 57"/>
                  <a:gd name="T50" fmla="*/ 951 w 95"/>
                  <a:gd name="T51" fmla="*/ 470 h 57"/>
                  <a:gd name="T52" fmla="*/ 1210 w 95"/>
                  <a:gd name="T53" fmla="*/ 336 h 57"/>
                  <a:gd name="T54" fmla="*/ 1433 w 95"/>
                  <a:gd name="T55" fmla="*/ 5 h 57"/>
                  <a:gd name="T56" fmla="*/ 1670 w 95"/>
                  <a:gd name="T57" fmla="*/ 3 h 57"/>
                  <a:gd name="T58" fmla="*/ 1919 w 95"/>
                  <a:gd name="T59" fmla="*/ 2 h 57"/>
                  <a:gd name="T60" fmla="*/ 2159 w 95"/>
                  <a:gd name="T61" fmla="*/ 1 h 57"/>
                  <a:gd name="T62" fmla="*/ 2316 w 95"/>
                  <a:gd name="T63" fmla="*/ 1 h 57"/>
                  <a:gd name="T64" fmla="*/ 2523 w 95"/>
                  <a:gd name="T65" fmla="*/ 0 h 57"/>
                  <a:gd name="T66" fmla="*/ 2655 w 95"/>
                  <a:gd name="T67" fmla="*/ 0 h 57"/>
                  <a:gd name="T68" fmla="*/ 2793 w 95"/>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5"/>
                  <a:gd name="T106" fmla="*/ 0 h 57"/>
                  <a:gd name="T107" fmla="*/ 95 w 95"/>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5" h="57">
                    <a:moveTo>
                      <a:pt x="89" y="0"/>
                    </a:moveTo>
                    <a:lnTo>
                      <a:pt x="92" y="0"/>
                    </a:lnTo>
                    <a:lnTo>
                      <a:pt x="95" y="2"/>
                    </a:lnTo>
                    <a:lnTo>
                      <a:pt x="95" y="5"/>
                    </a:lnTo>
                    <a:lnTo>
                      <a:pt x="92" y="9"/>
                    </a:lnTo>
                    <a:lnTo>
                      <a:pt x="89" y="15"/>
                    </a:lnTo>
                    <a:lnTo>
                      <a:pt x="85" y="21"/>
                    </a:lnTo>
                    <a:lnTo>
                      <a:pt x="80" y="28"/>
                    </a:lnTo>
                    <a:lnTo>
                      <a:pt x="73" y="35"/>
                    </a:lnTo>
                    <a:lnTo>
                      <a:pt x="66" y="40"/>
                    </a:lnTo>
                    <a:lnTo>
                      <a:pt x="59" y="46"/>
                    </a:lnTo>
                    <a:lnTo>
                      <a:pt x="49" y="51"/>
                    </a:lnTo>
                    <a:lnTo>
                      <a:pt x="41" y="54"/>
                    </a:lnTo>
                    <a:lnTo>
                      <a:pt x="31" y="57"/>
                    </a:lnTo>
                    <a:lnTo>
                      <a:pt x="22" y="57"/>
                    </a:lnTo>
                    <a:lnTo>
                      <a:pt x="12" y="54"/>
                    </a:lnTo>
                    <a:lnTo>
                      <a:pt x="3" y="50"/>
                    </a:lnTo>
                    <a:lnTo>
                      <a:pt x="1" y="49"/>
                    </a:lnTo>
                    <a:lnTo>
                      <a:pt x="0" y="48"/>
                    </a:lnTo>
                    <a:lnTo>
                      <a:pt x="1" y="46"/>
                    </a:lnTo>
                    <a:lnTo>
                      <a:pt x="1" y="43"/>
                    </a:lnTo>
                    <a:lnTo>
                      <a:pt x="5" y="38"/>
                    </a:lnTo>
                    <a:lnTo>
                      <a:pt x="10" y="31"/>
                    </a:lnTo>
                    <a:lnTo>
                      <a:pt x="15" y="25"/>
                    </a:lnTo>
                    <a:lnTo>
                      <a:pt x="23" y="19"/>
                    </a:lnTo>
                    <a:lnTo>
                      <a:pt x="30" y="13"/>
                    </a:lnTo>
                    <a:lnTo>
                      <a:pt x="39" y="8"/>
                    </a:lnTo>
                    <a:lnTo>
                      <a:pt x="46" y="5"/>
                    </a:lnTo>
                    <a:lnTo>
                      <a:pt x="53" y="3"/>
                    </a:lnTo>
                    <a:lnTo>
                      <a:pt x="61" y="2"/>
                    </a:lnTo>
                    <a:lnTo>
                      <a:pt x="68" y="1"/>
                    </a:lnTo>
                    <a:lnTo>
                      <a:pt x="74" y="1"/>
                    </a:lnTo>
                    <a:lnTo>
                      <a:pt x="81" y="0"/>
                    </a:lnTo>
                    <a:lnTo>
                      <a:pt x="85" y="0"/>
                    </a:lnTo>
                    <a:lnTo>
                      <a:pt x="8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57" name="Freeform 628"/>
              <p:cNvSpPr>
                <a:spLocks noChangeArrowheads="1"/>
              </p:cNvSpPr>
              <p:nvPr/>
            </p:nvSpPr>
            <p:spPr bwMode="auto">
              <a:xfrm>
                <a:off x="426" y="4073"/>
                <a:ext cx="99" cy="55"/>
              </a:xfrm>
              <a:custGeom>
                <a:avLst/>
                <a:gdLst>
                  <a:gd name="T0" fmla="*/ 0 w 99"/>
                  <a:gd name="T1" fmla="*/ 990 h 66"/>
                  <a:gd name="T2" fmla="*/ 601 w 99"/>
                  <a:gd name="T3" fmla="*/ 1122 h 66"/>
                  <a:gd name="T4" fmla="*/ 1146 w 99"/>
                  <a:gd name="T5" fmla="*/ 1143 h 66"/>
                  <a:gd name="T6" fmla="*/ 1727 w 99"/>
                  <a:gd name="T7" fmla="*/ 1143 h 66"/>
                  <a:gd name="T8" fmla="*/ 2391 w 99"/>
                  <a:gd name="T9" fmla="*/ 1122 h 66"/>
                  <a:gd name="T10" fmla="*/ 2854 w 99"/>
                  <a:gd name="T11" fmla="*/ 1062 h 66"/>
                  <a:gd name="T12" fmla="*/ 3443 w 99"/>
                  <a:gd name="T13" fmla="*/ 944 h 66"/>
                  <a:gd name="T14" fmla="*/ 3874 w 99"/>
                  <a:gd name="T15" fmla="*/ 855 h 66"/>
                  <a:gd name="T16" fmla="*/ 4358 w 99"/>
                  <a:gd name="T17" fmla="*/ 737 h 66"/>
                  <a:gd name="T18" fmla="*/ 4694 w 99"/>
                  <a:gd name="T19" fmla="*/ 631 h 66"/>
                  <a:gd name="T20" fmla="*/ 5056 w 99"/>
                  <a:gd name="T21" fmla="*/ 512 h 66"/>
                  <a:gd name="T22" fmla="*/ 5363 w 99"/>
                  <a:gd name="T23" fmla="*/ 408 h 66"/>
                  <a:gd name="T24" fmla="*/ 5453 w 99"/>
                  <a:gd name="T25" fmla="*/ 285 h 66"/>
                  <a:gd name="T26" fmla="*/ 5601 w 99"/>
                  <a:gd name="T27" fmla="*/ 183 h 66"/>
                  <a:gd name="T28" fmla="*/ 5601 w 99"/>
                  <a:gd name="T29" fmla="*/ 6 h 66"/>
                  <a:gd name="T30" fmla="*/ 5366 w 99"/>
                  <a:gd name="T31" fmla="*/ 0 h 66"/>
                  <a:gd name="T32" fmla="*/ 4978 w 99"/>
                  <a:gd name="T33" fmla="*/ 0 h 66"/>
                  <a:gd name="T34" fmla="*/ 5056 w 99"/>
                  <a:gd name="T35" fmla="*/ 161 h 66"/>
                  <a:gd name="T36" fmla="*/ 5141 w 99"/>
                  <a:gd name="T37" fmla="*/ 161 h 66"/>
                  <a:gd name="T38" fmla="*/ 5059 w 99"/>
                  <a:gd name="T39" fmla="*/ 148 h 66"/>
                  <a:gd name="T40" fmla="*/ 5059 w 99"/>
                  <a:gd name="T41" fmla="*/ 161 h 66"/>
                  <a:gd name="T42" fmla="*/ 5056 w 99"/>
                  <a:gd name="T43" fmla="*/ 211 h 66"/>
                  <a:gd name="T44" fmla="*/ 4847 w 99"/>
                  <a:gd name="T45" fmla="*/ 307 h 66"/>
                  <a:gd name="T46" fmla="*/ 4623 w 99"/>
                  <a:gd name="T47" fmla="*/ 408 h 66"/>
                  <a:gd name="T48" fmla="*/ 4358 w 99"/>
                  <a:gd name="T49" fmla="*/ 512 h 66"/>
                  <a:gd name="T50" fmla="*/ 3935 w 99"/>
                  <a:gd name="T51" fmla="*/ 631 h 66"/>
                  <a:gd name="T52" fmla="*/ 3612 w 99"/>
                  <a:gd name="T53" fmla="*/ 731 h 66"/>
                  <a:gd name="T54" fmla="*/ 3211 w 99"/>
                  <a:gd name="T55" fmla="*/ 816 h 66"/>
                  <a:gd name="T56" fmla="*/ 2692 w 99"/>
                  <a:gd name="T57" fmla="*/ 908 h 66"/>
                  <a:gd name="T58" fmla="*/ 2254 w 99"/>
                  <a:gd name="T59" fmla="*/ 944 h 66"/>
                  <a:gd name="T60" fmla="*/ 1680 w 99"/>
                  <a:gd name="T61" fmla="*/ 978 h 66"/>
                  <a:gd name="T62" fmla="*/ 1215 w 99"/>
                  <a:gd name="T63" fmla="*/ 988 h 66"/>
                  <a:gd name="T64" fmla="*/ 715 w 99"/>
                  <a:gd name="T65" fmla="*/ 944 h 66"/>
                  <a:gd name="T66" fmla="*/ 5 w 99"/>
                  <a:gd name="T67" fmla="*/ 878 h 66"/>
                  <a:gd name="T68" fmla="*/ 0 w 99"/>
                  <a:gd name="T69" fmla="*/ 99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0" y="58"/>
                    </a:moveTo>
                    <a:lnTo>
                      <a:pt x="10" y="64"/>
                    </a:lnTo>
                    <a:lnTo>
                      <a:pt x="21" y="66"/>
                    </a:lnTo>
                    <a:lnTo>
                      <a:pt x="31" y="66"/>
                    </a:lnTo>
                    <a:lnTo>
                      <a:pt x="42" y="64"/>
                    </a:lnTo>
                    <a:lnTo>
                      <a:pt x="51" y="61"/>
                    </a:lnTo>
                    <a:lnTo>
                      <a:pt x="61" y="55"/>
                    </a:lnTo>
                    <a:lnTo>
                      <a:pt x="69" y="50"/>
                    </a:lnTo>
                    <a:lnTo>
                      <a:pt x="77" y="43"/>
                    </a:lnTo>
                    <a:lnTo>
                      <a:pt x="83" y="36"/>
                    </a:lnTo>
                    <a:lnTo>
                      <a:pt x="89" y="30"/>
                    </a:lnTo>
                    <a:lnTo>
                      <a:pt x="94" y="23"/>
                    </a:lnTo>
                    <a:lnTo>
                      <a:pt x="97" y="17"/>
                    </a:lnTo>
                    <a:lnTo>
                      <a:pt x="99" y="11"/>
                    </a:lnTo>
                    <a:lnTo>
                      <a:pt x="99" y="6"/>
                    </a:lnTo>
                    <a:lnTo>
                      <a:pt x="95" y="0"/>
                    </a:lnTo>
                    <a:lnTo>
                      <a:pt x="88" y="0"/>
                    </a:lnTo>
                    <a:lnTo>
                      <a:pt x="89" y="9"/>
                    </a:lnTo>
                    <a:lnTo>
                      <a:pt x="91" y="9"/>
                    </a:lnTo>
                    <a:lnTo>
                      <a:pt x="90" y="8"/>
                    </a:lnTo>
                    <a:lnTo>
                      <a:pt x="90" y="9"/>
                    </a:lnTo>
                    <a:lnTo>
                      <a:pt x="89" y="13"/>
                    </a:lnTo>
                    <a:lnTo>
                      <a:pt x="86" y="18"/>
                    </a:lnTo>
                    <a:lnTo>
                      <a:pt x="82" y="23"/>
                    </a:lnTo>
                    <a:lnTo>
                      <a:pt x="77" y="30"/>
                    </a:lnTo>
                    <a:lnTo>
                      <a:pt x="70" y="36"/>
                    </a:lnTo>
                    <a:lnTo>
                      <a:pt x="64" y="42"/>
                    </a:lnTo>
                    <a:lnTo>
                      <a:pt x="57" y="47"/>
                    </a:lnTo>
                    <a:lnTo>
                      <a:pt x="48" y="52"/>
                    </a:lnTo>
                    <a:lnTo>
                      <a:pt x="40" y="55"/>
                    </a:lnTo>
                    <a:lnTo>
                      <a:pt x="30" y="56"/>
                    </a:lnTo>
                    <a:lnTo>
                      <a:pt x="22" y="57"/>
                    </a:lnTo>
                    <a:lnTo>
                      <a:pt x="13" y="55"/>
                    </a:lnTo>
                    <a:lnTo>
                      <a:pt x="5"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58" name="Freeform 629"/>
              <p:cNvSpPr>
                <a:spLocks noChangeArrowheads="1"/>
              </p:cNvSpPr>
              <p:nvPr/>
            </p:nvSpPr>
            <p:spPr bwMode="auto">
              <a:xfrm>
                <a:off x="421" y="4082"/>
                <a:ext cx="42" cy="48"/>
              </a:xfrm>
              <a:custGeom>
                <a:avLst/>
                <a:gdLst>
                  <a:gd name="T0" fmla="*/ 2115 w 45"/>
                  <a:gd name="T1" fmla="*/ 0 h 49"/>
                  <a:gd name="T2" fmla="*/ 1704 w 45"/>
                  <a:gd name="T3" fmla="*/ 73 h 49"/>
                  <a:gd name="T4" fmla="*/ 1235 w 45"/>
                  <a:gd name="T5" fmla="*/ 3367 h 49"/>
                  <a:gd name="T6" fmla="*/ 838 w 45"/>
                  <a:gd name="T7" fmla="*/ 5363 h 49"/>
                  <a:gd name="T8" fmla="*/ 568 w 45"/>
                  <a:gd name="T9" fmla="*/ 7929 h 49"/>
                  <a:gd name="T10" fmla="*/ 5 w 45"/>
                  <a:gd name="T11" fmla="*/ 10299 h 49"/>
                  <a:gd name="T12" fmla="*/ 2 w 45"/>
                  <a:gd name="T13" fmla="*/ 11744 h 49"/>
                  <a:gd name="T14" fmla="*/ 1 w 45"/>
                  <a:gd name="T15" fmla="*/ 13011 h 49"/>
                  <a:gd name="T16" fmla="*/ 0 w 45"/>
                  <a:gd name="T17" fmla="*/ 14075 h 49"/>
                  <a:gd name="T18" fmla="*/ 1 w 45"/>
                  <a:gd name="T19" fmla="*/ 14873 h 49"/>
                  <a:gd name="T20" fmla="*/ 4 w 45"/>
                  <a:gd name="T21" fmla="*/ 15430 h 49"/>
                  <a:gd name="T22" fmla="*/ 501 w 45"/>
                  <a:gd name="T23" fmla="*/ 13184 h 49"/>
                  <a:gd name="T24" fmla="*/ 501 w 45"/>
                  <a:gd name="T25" fmla="*/ 13754 h 49"/>
                  <a:gd name="T26" fmla="*/ 534 w 45"/>
                  <a:gd name="T27" fmla="*/ 13754 h 49"/>
                  <a:gd name="T28" fmla="*/ 534 w 45"/>
                  <a:gd name="T29" fmla="*/ 13184 h 49"/>
                  <a:gd name="T30" fmla="*/ 648 w 45"/>
                  <a:gd name="T31" fmla="*/ 11270 h 49"/>
                  <a:gd name="T32" fmla="*/ 838 w 45"/>
                  <a:gd name="T33" fmla="*/ 10050 h 49"/>
                  <a:gd name="T34" fmla="*/ 1157 w 45"/>
                  <a:gd name="T35" fmla="*/ 7522 h 49"/>
                  <a:gd name="T36" fmla="*/ 1599 w 45"/>
                  <a:gd name="T37" fmla="*/ 6262 h 49"/>
                  <a:gd name="T38" fmla="*/ 1939 w 45"/>
                  <a:gd name="T39" fmla="*/ 3937 h 49"/>
                  <a:gd name="T40" fmla="*/ 2354 w 45"/>
                  <a:gd name="T41" fmla="*/ 2868 h 49"/>
                  <a:gd name="T42" fmla="*/ 2115 w 45"/>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
                  <a:gd name="T67" fmla="*/ 0 h 49"/>
                  <a:gd name="T68" fmla="*/ 45 w 45"/>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 h="49">
                    <a:moveTo>
                      <a:pt x="40" y="0"/>
                    </a:moveTo>
                    <a:lnTo>
                      <a:pt x="32" y="5"/>
                    </a:lnTo>
                    <a:lnTo>
                      <a:pt x="23" y="11"/>
                    </a:lnTo>
                    <a:lnTo>
                      <a:pt x="17" y="17"/>
                    </a:lnTo>
                    <a:lnTo>
                      <a:pt x="11" y="25"/>
                    </a:lnTo>
                    <a:lnTo>
                      <a:pt x="5" y="32"/>
                    </a:lnTo>
                    <a:lnTo>
                      <a:pt x="2" y="37"/>
                    </a:lnTo>
                    <a:lnTo>
                      <a:pt x="1" y="41"/>
                    </a:lnTo>
                    <a:lnTo>
                      <a:pt x="0" y="44"/>
                    </a:lnTo>
                    <a:lnTo>
                      <a:pt x="1" y="47"/>
                    </a:lnTo>
                    <a:lnTo>
                      <a:pt x="4" y="49"/>
                    </a:lnTo>
                    <a:lnTo>
                      <a:pt x="9" y="42"/>
                    </a:lnTo>
                    <a:lnTo>
                      <a:pt x="9" y="43"/>
                    </a:lnTo>
                    <a:lnTo>
                      <a:pt x="10" y="43"/>
                    </a:lnTo>
                    <a:lnTo>
                      <a:pt x="10" y="42"/>
                    </a:lnTo>
                    <a:lnTo>
                      <a:pt x="13" y="36"/>
                    </a:lnTo>
                    <a:lnTo>
                      <a:pt x="17" y="31"/>
                    </a:lnTo>
                    <a:lnTo>
                      <a:pt x="22" y="24"/>
                    </a:lnTo>
                    <a:lnTo>
                      <a:pt x="30" y="19"/>
                    </a:lnTo>
                    <a:lnTo>
                      <a:pt x="37" y="13"/>
                    </a:lnTo>
                    <a:lnTo>
                      <a:pt x="45"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59" name="Freeform 630"/>
              <p:cNvSpPr>
                <a:spLocks noChangeArrowheads="1"/>
              </p:cNvSpPr>
              <p:nvPr/>
            </p:nvSpPr>
            <p:spPr bwMode="auto">
              <a:xfrm>
                <a:off x="464" y="4073"/>
                <a:ext cx="50" cy="14"/>
              </a:xfrm>
              <a:custGeom>
                <a:avLst/>
                <a:gdLst>
                  <a:gd name="T0" fmla="*/ 1539 w 53"/>
                  <a:gd name="T1" fmla="*/ 0 h 18"/>
                  <a:gd name="T2" fmla="*/ 1458 w 53"/>
                  <a:gd name="T3" fmla="*/ 0 h 18"/>
                  <a:gd name="T4" fmla="*/ 1306 w 53"/>
                  <a:gd name="T5" fmla="*/ 0 h 18"/>
                  <a:gd name="T6" fmla="*/ 1106 w 53"/>
                  <a:gd name="T7" fmla="*/ 0 h 18"/>
                  <a:gd name="T8" fmla="*/ 929 w 53"/>
                  <a:gd name="T9" fmla="*/ 1 h 18"/>
                  <a:gd name="T10" fmla="*/ 706 w 53"/>
                  <a:gd name="T11" fmla="*/ 2 h 18"/>
                  <a:gd name="T12" fmla="*/ 455 w 53"/>
                  <a:gd name="T13" fmla="*/ 2 h 18"/>
                  <a:gd name="T14" fmla="*/ 8 w 53"/>
                  <a:gd name="T15" fmla="*/ 1738 h 18"/>
                  <a:gd name="T16" fmla="*/ 0 w 53"/>
                  <a:gd name="T17" fmla="*/ 2383 h 18"/>
                  <a:gd name="T18" fmla="*/ 5 w 53"/>
                  <a:gd name="T19" fmla="*/ 4984 h 18"/>
                  <a:gd name="T20" fmla="*/ 344 w 53"/>
                  <a:gd name="T21" fmla="*/ 4037 h 18"/>
                  <a:gd name="T22" fmla="*/ 508 w 53"/>
                  <a:gd name="T23" fmla="*/ 3270 h 18"/>
                  <a:gd name="T24" fmla="*/ 746 w 53"/>
                  <a:gd name="T25" fmla="*/ 2943 h 18"/>
                  <a:gd name="T26" fmla="*/ 938 w 53"/>
                  <a:gd name="T27" fmla="*/ 2649 h 18"/>
                  <a:gd name="T28" fmla="*/ 1106 w 53"/>
                  <a:gd name="T29" fmla="*/ 2649 h 18"/>
                  <a:gd name="T30" fmla="*/ 1366 w 53"/>
                  <a:gd name="T31" fmla="*/ 2649 h 18"/>
                  <a:gd name="T32" fmla="*/ 1458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9" y="0"/>
                    </a:lnTo>
                    <a:lnTo>
                      <a:pt x="44" y="0"/>
                    </a:lnTo>
                    <a:lnTo>
                      <a:pt x="38" y="0"/>
                    </a:lnTo>
                    <a:lnTo>
                      <a:pt x="31" y="1"/>
                    </a:lnTo>
                    <a:lnTo>
                      <a:pt x="24" y="2"/>
                    </a:lnTo>
                    <a:lnTo>
                      <a:pt x="16" y="3"/>
                    </a:lnTo>
                    <a:lnTo>
                      <a:pt x="8" y="6"/>
                    </a:lnTo>
                    <a:lnTo>
                      <a:pt x="0" y="9"/>
                    </a:lnTo>
                    <a:lnTo>
                      <a:pt x="5" y="18"/>
                    </a:lnTo>
                    <a:lnTo>
                      <a:pt x="11" y="14"/>
                    </a:lnTo>
                    <a:lnTo>
                      <a:pt x="18" y="12"/>
                    </a:lnTo>
                    <a:lnTo>
                      <a:pt x="25" y="11"/>
                    </a:lnTo>
                    <a:lnTo>
                      <a:pt x="32" y="10"/>
                    </a:lnTo>
                    <a:lnTo>
                      <a:pt x="38" y="10"/>
                    </a:lnTo>
                    <a:lnTo>
                      <a:pt x="45" y="10"/>
                    </a:lnTo>
                    <a:lnTo>
                      <a:pt x="49"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60" name="Freeform 631"/>
              <p:cNvSpPr>
                <a:spLocks noChangeArrowheads="1"/>
              </p:cNvSpPr>
              <p:nvPr/>
            </p:nvSpPr>
            <p:spPr bwMode="auto">
              <a:xfrm>
                <a:off x="3744" y="4077"/>
                <a:ext cx="94" cy="52"/>
              </a:xfrm>
              <a:custGeom>
                <a:avLst/>
                <a:gdLst>
                  <a:gd name="T0" fmla="*/ 6191 w 94"/>
                  <a:gd name="T1" fmla="*/ 3850 h 58"/>
                  <a:gd name="T2" fmla="*/ 6436 w 94"/>
                  <a:gd name="T3" fmla="*/ 3850 h 58"/>
                  <a:gd name="T4" fmla="*/ 6496 w 94"/>
                  <a:gd name="T5" fmla="*/ 3723 h 58"/>
                  <a:gd name="T6" fmla="*/ 6496 w 94"/>
                  <a:gd name="T7" fmla="*/ 3438 h 58"/>
                  <a:gd name="T8" fmla="*/ 6436 w 94"/>
                  <a:gd name="T9" fmla="*/ 3156 h 58"/>
                  <a:gd name="T10" fmla="*/ 6191 w 94"/>
                  <a:gd name="T11" fmla="*/ 2765 h 58"/>
                  <a:gd name="T12" fmla="*/ 5930 w 94"/>
                  <a:gd name="T13" fmla="*/ 2433 h 58"/>
                  <a:gd name="T14" fmla="*/ 5470 w 94"/>
                  <a:gd name="T15" fmla="*/ 1985 h 58"/>
                  <a:gd name="T16" fmla="*/ 5071 w 94"/>
                  <a:gd name="T17" fmla="*/ 1479 h 58"/>
                  <a:gd name="T18" fmla="*/ 4542 w 94"/>
                  <a:gd name="T19" fmla="*/ 1060 h 58"/>
                  <a:gd name="T20" fmla="*/ 4014 w 94"/>
                  <a:gd name="T21" fmla="*/ 647 h 58"/>
                  <a:gd name="T22" fmla="*/ 3414 w 94"/>
                  <a:gd name="T23" fmla="*/ 463 h 58"/>
                  <a:gd name="T24" fmla="*/ 2836 w 94"/>
                  <a:gd name="T25" fmla="*/ 3 h 58"/>
                  <a:gd name="T26" fmla="*/ 2129 w 94"/>
                  <a:gd name="T27" fmla="*/ 0 h 58"/>
                  <a:gd name="T28" fmla="*/ 1435 w 94"/>
                  <a:gd name="T29" fmla="*/ 0 h 58"/>
                  <a:gd name="T30" fmla="*/ 822 w 94"/>
                  <a:gd name="T31" fmla="*/ 3 h 58"/>
                  <a:gd name="T32" fmla="*/ 2 w 94"/>
                  <a:gd name="T33" fmla="*/ 503 h 58"/>
                  <a:gd name="T34" fmla="*/ 1 w 94"/>
                  <a:gd name="T35" fmla="*/ 547 h 58"/>
                  <a:gd name="T36" fmla="*/ 0 w 94"/>
                  <a:gd name="T37" fmla="*/ 594 h 58"/>
                  <a:gd name="T38" fmla="*/ 1 w 94"/>
                  <a:gd name="T39" fmla="*/ 702 h 58"/>
                  <a:gd name="T40" fmla="*/ 1 w 94"/>
                  <a:gd name="T41" fmla="*/ 901 h 58"/>
                  <a:gd name="T42" fmla="*/ 4 w 94"/>
                  <a:gd name="T43" fmla="*/ 1315 h 58"/>
                  <a:gd name="T44" fmla="*/ 726 w 94"/>
                  <a:gd name="T45" fmla="*/ 1684 h 58"/>
                  <a:gd name="T46" fmla="*/ 991 w 94"/>
                  <a:gd name="T47" fmla="*/ 2089 h 58"/>
                  <a:gd name="T48" fmla="*/ 1526 w 94"/>
                  <a:gd name="T49" fmla="*/ 2545 h 58"/>
                  <a:gd name="T50" fmla="*/ 2079 w 94"/>
                  <a:gd name="T51" fmla="*/ 2903 h 58"/>
                  <a:gd name="T52" fmla="*/ 2665 w 94"/>
                  <a:gd name="T53" fmla="*/ 3267 h 58"/>
                  <a:gd name="T54" fmla="*/ 3092 w 94"/>
                  <a:gd name="T55" fmla="*/ 3428 h 58"/>
                  <a:gd name="T56" fmla="*/ 3716 w 94"/>
                  <a:gd name="T57" fmla="*/ 3547 h 58"/>
                  <a:gd name="T58" fmla="*/ 4206 w 94"/>
                  <a:gd name="T59" fmla="*/ 3723 h 58"/>
                  <a:gd name="T60" fmla="*/ 4760 w 94"/>
                  <a:gd name="T61" fmla="*/ 3740 h 58"/>
                  <a:gd name="T62" fmla="*/ 5141 w 94"/>
                  <a:gd name="T63" fmla="*/ 3740 h 58"/>
                  <a:gd name="T64" fmla="*/ 5574 w 94"/>
                  <a:gd name="T65" fmla="*/ 3740 h 58"/>
                  <a:gd name="T66" fmla="*/ 5930 w 94"/>
                  <a:gd name="T67" fmla="*/ 3740 h 58"/>
                  <a:gd name="T68" fmla="*/ 6191 w 94"/>
                  <a:gd name="T69" fmla="*/ 385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8"/>
                  <a:gd name="T107" fmla="*/ 94 w 94"/>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8">
                    <a:moveTo>
                      <a:pt x="89" y="58"/>
                    </a:moveTo>
                    <a:lnTo>
                      <a:pt x="92" y="58"/>
                    </a:lnTo>
                    <a:lnTo>
                      <a:pt x="94" y="55"/>
                    </a:lnTo>
                    <a:lnTo>
                      <a:pt x="94" y="52"/>
                    </a:lnTo>
                    <a:lnTo>
                      <a:pt x="92" y="47"/>
                    </a:lnTo>
                    <a:lnTo>
                      <a:pt x="89" y="41"/>
                    </a:lnTo>
                    <a:lnTo>
                      <a:pt x="85" y="36"/>
                    </a:lnTo>
                    <a:lnTo>
                      <a:pt x="79" y="29"/>
                    </a:lnTo>
                    <a:lnTo>
                      <a:pt x="73" y="22"/>
                    </a:lnTo>
                    <a:lnTo>
                      <a:pt x="66" y="16"/>
                    </a:lnTo>
                    <a:lnTo>
                      <a:pt x="58" y="10"/>
                    </a:lnTo>
                    <a:lnTo>
                      <a:pt x="49" y="6"/>
                    </a:lnTo>
                    <a:lnTo>
                      <a:pt x="40" y="3"/>
                    </a:lnTo>
                    <a:lnTo>
                      <a:pt x="31" y="0"/>
                    </a:lnTo>
                    <a:lnTo>
                      <a:pt x="21" y="0"/>
                    </a:lnTo>
                    <a:lnTo>
                      <a:pt x="12" y="3"/>
                    </a:lnTo>
                    <a:lnTo>
                      <a:pt x="2" y="7"/>
                    </a:lnTo>
                    <a:lnTo>
                      <a:pt x="1" y="8"/>
                    </a:lnTo>
                    <a:lnTo>
                      <a:pt x="0" y="9"/>
                    </a:lnTo>
                    <a:lnTo>
                      <a:pt x="1" y="11"/>
                    </a:lnTo>
                    <a:lnTo>
                      <a:pt x="1" y="14"/>
                    </a:lnTo>
                    <a:lnTo>
                      <a:pt x="4" y="19"/>
                    </a:lnTo>
                    <a:lnTo>
                      <a:pt x="10" y="25"/>
                    </a:lnTo>
                    <a:lnTo>
                      <a:pt x="15" y="31"/>
                    </a:lnTo>
                    <a:lnTo>
                      <a:pt x="22" y="38"/>
                    </a:lnTo>
                    <a:lnTo>
                      <a:pt x="30" y="43"/>
                    </a:lnTo>
                    <a:lnTo>
                      <a:pt x="38" y="49"/>
                    </a:lnTo>
                    <a:lnTo>
                      <a:pt x="45" y="51"/>
                    </a:lnTo>
                    <a:lnTo>
                      <a:pt x="53" y="53"/>
                    </a:lnTo>
                    <a:lnTo>
                      <a:pt x="60" y="55"/>
                    </a:lnTo>
                    <a:lnTo>
                      <a:pt x="68" y="56"/>
                    </a:lnTo>
                    <a:lnTo>
                      <a:pt x="74" y="56"/>
                    </a:lnTo>
                    <a:lnTo>
                      <a:pt x="80" y="56"/>
                    </a:lnTo>
                    <a:lnTo>
                      <a:pt x="85" y="56"/>
                    </a:lnTo>
                    <a:lnTo>
                      <a:pt x="89" y="58"/>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61" name="Freeform 632"/>
              <p:cNvSpPr>
                <a:spLocks noChangeArrowheads="1"/>
              </p:cNvSpPr>
              <p:nvPr/>
            </p:nvSpPr>
            <p:spPr bwMode="auto">
              <a:xfrm>
                <a:off x="3744" y="4070"/>
                <a:ext cx="98" cy="55"/>
              </a:xfrm>
              <a:custGeom>
                <a:avLst/>
                <a:gdLst>
                  <a:gd name="T0" fmla="*/ 4 w 98"/>
                  <a:gd name="T1" fmla="*/ 228 h 66"/>
                  <a:gd name="T2" fmla="*/ 742 w 98"/>
                  <a:gd name="T3" fmla="*/ 183 h 66"/>
                  <a:gd name="T4" fmla="*/ 1194 w 98"/>
                  <a:gd name="T5" fmla="*/ 161 h 66"/>
                  <a:gd name="T6" fmla="*/ 1761 w 98"/>
                  <a:gd name="T7" fmla="*/ 161 h 66"/>
                  <a:gd name="T8" fmla="*/ 2298 w 98"/>
                  <a:gd name="T9" fmla="*/ 183 h 66"/>
                  <a:gd name="T10" fmla="*/ 2835 w 98"/>
                  <a:gd name="T11" fmla="*/ 228 h 66"/>
                  <a:gd name="T12" fmla="*/ 3285 w 98"/>
                  <a:gd name="T13" fmla="*/ 331 h 66"/>
                  <a:gd name="T14" fmla="*/ 3699 w 98"/>
                  <a:gd name="T15" fmla="*/ 410 h 66"/>
                  <a:gd name="T16" fmla="*/ 4086 w 98"/>
                  <a:gd name="T17" fmla="*/ 512 h 66"/>
                  <a:gd name="T18" fmla="*/ 4561 w 98"/>
                  <a:gd name="T19" fmla="*/ 631 h 66"/>
                  <a:gd name="T20" fmla="*/ 4841 w 98"/>
                  <a:gd name="T21" fmla="*/ 731 h 66"/>
                  <a:gd name="T22" fmla="*/ 5138 w 98"/>
                  <a:gd name="T23" fmla="*/ 816 h 66"/>
                  <a:gd name="T24" fmla="*/ 5183 w 98"/>
                  <a:gd name="T25" fmla="*/ 918 h 66"/>
                  <a:gd name="T26" fmla="*/ 5283 w 98"/>
                  <a:gd name="T27" fmla="*/ 978 h 66"/>
                  <a:gd name="T28" fmla="*/ 5283 w 98"/>
                  <a:gd name="T29" fmla="*/ 988 h 66"/>
                  <a:gd name="T30" fmla="*/ 5451 w 98"/>
                  <a:gd name="T31" fmla="*/ 988 h 66"/>
                  <a:gd name="T32" fmla="*/ 5183 w 98"/>
                  <a:gd name="T33" fmla="*/ 988 h 66"/>
                  <a:gd name="T34" fmla="*/ 5165 w 98"/>
                  <a:gd name="T35" fmla="*/ 1143 h 66"/>
                  <a:gd name="T36" fmla="*/ 5501 w 98"/>
                  <a:gd name="T37" fmla="*/ 1133 h 66"/>
                  <a:gd name="T38" fmla="*/ 5799 w 98"/>
                  <a:gd name="T39" fmla="*/ 1053 h 66"/>
                  <a:gd name="T40" fmla="*/ 5799 w 98"/>
                  <a:gd name="T41" fmla="*/ 944 h 66"/>
                  <a:gd name="T42" fmla="*/ 5607 w 98"/>
                  <a:gd name="T43" fmla="*/ 853 h 66"/>
                  <a:gd name="T44" fmla="*/ 5482 w 98"/>
                  <a:gd name="T45" fmla="*/ 737 h 66"/>
                  <a:gd name="T46" fmla="*/ 5183 w 98"/>
                  <a:gd name="T47" fmla="*/ 631 h 66"/>
                  <a:gd name="T48" fmla="*/ 4853 w 98"/>
                  <a:gd name="T49" fmla="*/ 512 h 66"/>
                  <a:gd name="T50" fmla="*/ 4561 w 98"/>
                  <a:gd name="T51" fmla="*/ 408 h 66"/>
                  <a:gd name="T52" fmla="*/ 4061 w 98"/>
                  <a:gd name="T53" fmla="*/ 265 h 66"/>
                  <a:gd name="T54" fmla="*/ 3598 w 98"/>
                  <a:gd name="T55" fmla="*/ 183 h 66"/>
                  <a:gd name="T56" fmla="*/ 3009 w 98"/>
                  <a:gd name="T57" fmla="*/ 6 h 66"/>
                  <a:gd name="T58" fmla="*/ 2439 w 98"/>
                  <a:gd name="T59" fmla="*/ 2 h 66"/>
                  <a:gd name="T60" fmla="*/ 1813 w 98"/>
                  <a:gd name="T61" fmla="*/ 0 h 66"/>
                  <a:gd name="T62" fmla="*/ 1126 w 98"/>
                  <a:gd name="T63" fmla="*/ 0 h 66"/>
                  <a:gd name="T64" fmla="*/ 620 w 98"/>
                  <a:gd name="T65" fmla="*/ 2 h 66"/>
                  <a:gd name="T66" fmla="*/ 0 w 98"/>
                  <a:gd name="T67" fmla="*/ 137 h 66"/>
                  <a:gd name="T68" fmla="*/ 4 w 98"/>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4"/>
                    </a:moveTo>
                    <a:lnTo>
                      <a:pt x="13" y="11"/>
                    </a:lnTo>
                    <a:lnTo>
                      <a:pt x="21" y="9"/>
                    </a:lnTo>
                    <a:lnTo>
                      <a:pt x="30" y="9"/>
                    </a:lnTo>
                    <a:lnTo>
                      <a:pt x="39" y="11"/>
                    </a:lnTo>
                    <a:lnTo>
                      <a:pt x="48" y="14"/>
                    </a:lnTo>
                    <a:lnTo>
                      <a:pt x="56" y="19"/>
                    </a:lnTo>
                    <a:lnTo>
                      <a:pt x="63" y="24"/>
                    </a:lnTo>
                    <a:lnTo>
                      <a:pt x="70" y="30"/>
                    </a:lnTo>
                    <a:lnTo>
                      <a:pt x="76" y="36"/>
                    </a:lnTo>
                    <a:lnTo>
                      <a:pt x="81" y="42"/>
                    </a:lnTo>
                    <a:lnTo>
                      <a:pt x="86" y="47"/>
                    </a:lnTo>
                    <a:lnTo>
                      <a:pt x="89" y="53"/>
                    </a:lnTo>
                    <a:lnTo>
                      <a:pt x="90" y="56"/>
                    </a:lnTo>
                    <a:lnTo>
                      <a:pt x="90" y="57"/>
                    </a:lnTo>
                    <a:lnTo>
                      <a:pt x="91" y="57"/>
                    </a:lnTo>
                    <a:lnTo>
                      <a:pt x="89" y="57"/>
                    </a:lnTo>
                    <a:lnTo>
                      <a:pt x="88" y="66"/>
                    </a:lnTo>
                    <a:lnTo>
                      <a:pt x="94" y="65"/>
                    </a:lnTo>
                    <a:lnTo>
                      <a:pt x="98" y="60"/>
                    </a:lnTo>
                    <a:lnTo>
                      <a:pt x="98" y="55"/>
                    </a:lnTo>
                    <a:lnTo>
                      <a:pt x="96" y="49"/>
                    </a:lnTo>
                    <a:lnTo>
                      <a:pt x="93" y="43"/>
                    </a:lnTo>
                    <a:lnTo>
                      <a:pt x="89" y="36"/>
                    </a:lnTo>
                    <a:lnTo>
                      <a:pt x="82" y="30"/>
                    </a:lnTo>
                    <a:lnTo>
                      <a:pt x="76" y="23"/>
                    </a:lnTo>
                    <a:lnTo>
                      <a:pt x="69" y="16"/>
                    </a:lnTo>
                    <a:lnTo>
                      <a:pt x="60" y="11"/>
                    </a:lnTo>
                    <a:lnTo>
                      <a:pt x="51" y="6"/>
                    </a:lnTo>
                    <a:lnTo>
                      <a:pt x="41" y="2"/>
                    </a:lnTo>
                    <a:lnTo>
                      <a:pt x="31" y="0"/>
                    </a:lnTo>
                    <a:lnTo>
                      <a:pt x="20" y="0"/>
                    </a:lnTo>
                    <a:lnTo>
                      <a:pt x="10"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62" name="Freeform 633"/>
              <p:cNvSpPr>
                <a:spLocks noChangeArrowheads="1"/>
              </p:cNvSpPr>
              <p:nvPr/>
            </p:nvSpPr>
            <p:spPr bwMode="auto">
              <a:xfrm>
                <a:off x="3739" y="4079"/>
                <a:ext cx="41" cy="48"/>
              </a:xfrm>
              <a:custGeom>
                <a:avLst/>
                <a:gdLst>
                  <a:gd name="T0" fmla="*/ 2562 w 44"/>
                  <a:gd name="T1" fmla="*/ 13011 h 49"/>
                  <a:gd name="T2" fmla="*/ 2170 w 44"/>
                  <a:gd name="T3" fmla="*/ 11744 h 49"/>
                  <a:gd name="T4" fmla="*/ 1666 w 44"/>
                  <a:gd name="T5" fmla="*/ 10050 h 49"/>
                  <a:gd name="T6" fmla="*/ 1323 w 44"/>
                  <a:gd name="T7" fmla="*/ 7929 h 49"/>
                  <a:gd name="T8" fmla="*/ 953 w 44"/>
                  <a:gd name="T9" fmla="*/ 6262 h 49"/>
                  <a:gd name="T10" fmla="*/ 685 w 44"/>
                  <a:gd name="T11" fmla="*/ 3937 h 49"/>
                  <a:gd name="T12" fmla="*/ 562 w 44"/>
                  <a:gd name="T13" fmla="*/ 2643 h 49"/>
                  <a:gd name="T14" fmla="*/ 562 w 44"/>
                  <a:gd name="T15" fmla="*/ 2459 h 49"/>
                  <a:gd name="T16" fmla="*/ 562 w 44"/>
                  <a:gd name="T17" fmla="*/ 82 h 49"/>
                  <a:gd name="T18" fmla="*/ 526 w 44"/>
                  <a:gd name="T19" fmla="*/ 2459 h 49"/>
                  <a:gd name="T20" fmla="*/ 4 w 44"/>
                  <a:gd name="T21" fmla="*/ 0 h 49"/>
                  <a:gd name="T22" fmla="*/ 1 w 44"/>
                  <a:gd name="T23" fmla="*/ 3 h 49"/>
                  <a:gd name="T24" fmla="*/ 0 w 44"/>
                  <a:gd name="T25" fmla="*/ 82 h 49"/>
                  <a:gd name="T26" fmla="*/ 1 w 44"/>
                  <a:gd name="T27" fmla="*/ 2868 h 49"/>
                  <a:gd name="T28" fmla="*/ 2 w 44"/>
                  <a:gd name="T29" fmla="*/ 3937 h 49"/>
                  <a:gd name="T30" fmla="*/ 5 w 44"/>
                  <a:gd name="T31" fmla="*/ 5807 h 49"/>
                  <a:gd name="T32" fmla="*/ 601 w 44"/>
                  <a:gd name="T33" fmla="*/ 7929 h 49"/>
                  <a:gd name="T34" fmla="*/ 953 w 44"/>
                  <a:gd name="T35" fmla="*/ 10050 h 49"/>
                  <a:gd name="T36" fmla="*/ 1367 w 44"/>
                  <a:gd name="T37" fmla="*/ 12028 h 49"/>
                  <a:gd name="T38" fmla="*/ 1780 w 44"/>
                  <a:gd name="T39" fmla="*/ 14256 h 49"/>
                  <a:gd name="T40" fmla="*/ 2318 w 44"/>
                  <a:gd name="T41" fmla="*/ 15430 h 49"/>
                  <a:gd name="T42" fmla="*/ 2562 w 44"/>
                  <a:gd name="T43" fmla="*/ 13011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
                  <a:gd name="T67" fmla="*/ 0 h 49"/>
                  <a:gd name="T68" fmla="*/ 44 w 44"/>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 h="49">
                    <a:moveTo>
                      <a:pt x="44" y="41"/>
                    </a:moveTo>
                    <a:lnTo>
                      <a:pt x="37" y="37"/>
                    </a:lnTo>
                    <a:lnTo>
                      <a:pt x="29" y="31"/>
                    </a:lnTo>
                    <a:lnTo>
                      <a:pt x="22" y="25"/>
                    </a:lnTo>
                    <a:lnTo>
                      <a:pt x="17" y="19"/>
                    </a:lnTo>
                    <a:lnTo>
                      <a:pt x="12" y="13"/>
                    </a:lnTo>
                    <a:lnTo>
                      <a:pt x="9" y="8"/>
                    </a:lnTo>
                    <a:lnTo>
                      <a:pt x="9" y="7"/>
                    </a:lnTo>
                    <a:lnTo>
                      <a:pt x="9" y="6"/>
                    </a:lnTo>
                    <a:lnTo>
                      <a:pt x="8" y="7"/>
                    </a:lnTo>
                    <a:lnTo>
                      <a:pt x="4" y="0"/>
                    </a:lnTo>
                    <a:lnTo>
                      <a:pt x="1" y="3"/>
                    </a:lnTo>
                    <a:lnTo>
                      <a:pt x="0" y="6"/>
                    </a:lnTo>
                    <a:lnTo>
                      <a:pt x="1" y="9"/>
                    </a:lnTo>
                    <a:lnTo>
                      <a:pt x="2" y="13"/>
                    </a:lnTo>
                    <a:lnTo>
                      <a:pt x="5" y="18"/>
                    </a:lnTo>
                    <a:lnTo>
                      <a:pt x="10" y="25"/>
                    </a:lnTo>
                    <a:lnTo>
                      <a:pt x="17" y="31"/>
                    </a:lnTo>
                    <a:lnTo>
                      <a:pt x="23" y="38"/>
                    </a:lnTo>
                    <a:lnTo>
                      <a:pt x="31" y="45"/>
                    </a:lnTo>
                    <a:lnTo>
                      <a:pt x="40" y="49"/>
                    </a:lnTo>
                    <a:lnTo>
                      <a:pt x="44"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63" name="Freeform 634"/>
              <p:cNvSpPr>
                <a:spLocks noChangeArrowheads="1"/>
              </p:cNvSpPr>
              <p:nvPr/>
            </p:nvSpPr>
            <p:spPr bwMode="auto">
              <a:xfrm>
                <a:off x="3782" y="4124"/>
                <a:ext cx="50" cy="14"/>
              </a:xfrm>
              <a:custGeom>
                <a:avLst/>
                <a:gdLst>
                  <a:gd name="T0" fmla="*/ 1564 w 53"/>
                  <a:gd name="T1" fmla="*/ 2383 h 18"/>
                  <a:gd name="T2" fmla="*/ 1458 w 53"/>
                  <a:gd name="T3" fmla="*/ 2146 h 18"/>
                  <a:gd name="T4" fmla="*/ 1306 w 53"/>
                  <a:gd name="T5" fmla="*/ 2146 h 18"/>
                  <a:gd name="T6" fmla="*/ 1106 w 53"/>
                  <a:gd name="T7" fmla="*/ 2146 h 18"/>
                  <a:gd name="T8" fmla="*/ 938 w 53"/>
                  <a:gd name="T9" fmla="*/ 1931 h 18"/>
                  <a:gd name="T10" fmla="*/ 706 w 53"/>
                  <a:gd name="T11" fmla="*/ 1931 h 18"/>
                  <a:gd name="T12" fmla="*/ 508 w 53"/>
                  <a:gd name="T13" fmla="*/ 1564 h 18"/>
                  <a:gd name="T14" fmla="*/ 344 w 53"/>
                  <a:gd name="T15" fmla="*/ 2 h 18"/>
                  <a:gd name="T16" fmla="*/ 4 w 53"/>
                  <a:gd name="T17" fmla="*/ 0 h 18"/>
                  <a:gd name="T18" fmla="*/ 0 w 53"/>
                  <a:gd name="T19" fmla="*/ 2146 h 18"/>
                  <a:gd name="T20" fmla="*/ 7 w 53"/>
                  <a:gd name="T21" fmla="*/ 2943 h 18"/>
                  <a:gd name="T22" fmla="*/ 455 w 53"/>
                  <a:gd name="T23" fmla="*/ 4207 h 18"/>
                  <a:gd name="T24" fmla="*/ 667 w 53"/>
                  <a:gd name="T25" fmla="*/ 4485 h 18"/>
                  <a:gd name="T26" fmla="*/ 929 w 53"/>
                  <a:gd name="T27" fmla="*/ 4675 h 18"/>
                  <a:gd name="T28" fmla="*/ 1106 w 53"/>
                  <a:gd name="T29" fmla="*/ 4675 h 18"/>
                  <a:gd name="T30" fmla="*/ 1293 w 53"/>
                  <a:gd name="T31" fmla="*/ 4675 h 18"/>
                  <a:gd name="T32" fmla="*/ 1458 w 53"/>
                  <a:gd name="T33" fmla="*/ 4984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4" y="8"/>
                    </a:lnTo>
                    <a:lnTo>
                      <a:pt x="38" y="8"/>
                    </a:lnTo>
                    <a:lnTo>
                      <a:pt x="32" y="7"/>
                    </a:lnTo>
                    <a:lnTo>
                      <a:pt x="24" y="7"/>
                    </a:lnTo>
                    <a:lnTo>
                      <a:pt x="18" y="5"/>
                    </a:lnTo>
                    <a:lnTo>
                      <a:pt x="11" y="4"/>
                    </a:lnTo>
                    <a:lnTo>
                      <a:pt x="4" y="0"/>
                    </a:lnTo>
                    <a:lnTo>
                      <a:pt x="0" y="8"/>
                    </a:lnTo>
                    <a:lnTo>
                      <a:pt x="7" y="11"/>
                    </a:lnTo>
                    <a:lnTo>
                      <a:pt x="16" y="15"/>
                    </a:lnTo>
                    <a:lnTo>
                      <a:pt x="23" y="16"/>
                    </a:lnTo>
                    <a:lnTo>
                      <a:pt x="31" y="17"/>
                    </a:lnTo>
                    <a:lnTo>
                      <a:pt x="38" y="17"/>
                    </a:lnTo>
                    <a:lnTo>
                      <a:pt x="43" y="17"/>
                    </a:lnTo>
                    <a:lnTo>
                      <a:pt x="49" y="18"/>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64" name="Freeform 635"/>
              <p:cNvSpPr>
                <a:spLocks noChangeArrowheads="1"/>
              </p:cNvSpPr>
              <p:nvPr/>
            </p:nvSpPr>
            <p:spPr bwMode="auto">
              <a:xfrm>
                <a:off x="2268" y="4155"/>
                <a:ext cx="92" cy="57"/>
              </a:xfrm>
              <a:custGeom>
                <a:avLst/>
                <a:gdLst>
                  <a:gd name="T0" fmla="*/ 3003 w 93"/>
                  <a:gd name="T1" fmla="*/ 9586 h 57"/>
                  <a:gd name="T2" fmla="*/ 3052 w 93"/>
                  <a:gd name="T3" fmla="*/ 9277 h 57"/>
                  <a:gd name="T4" fmla="*/ 3164 w 93"/>
                  <a:gd name="T5" fmla="*/ 9193 h 57"/>
                  <a:gd name="T6" fmla="*/ 3164 w 93"/>
                  <a:gd name="T7" fmla="*/ 8528 h 57"/>
                  <a:gd name="T8" fmla="*/ 3082 w 93"/>
                  <a:gd name="T9" fmla="*/ 7564 h 57"/>
                  <a:gd name="T10" fmla="*/ 3036 w 93"/>
                  <a:gd name="T11" fmla="*/ 6604 h 57"/>
                  <a:gd name="T12" fmla="*/ 2882 w 93"/>
                  <a:gd name="T13" fmla="*/ 5726 h 57"/>
                  <a:gd name="T14" fmla="*/ 2633 w 93"/>
                  <a:gd name="T15" fmla="*/ 4656 h 57"/>
                  <a:gd name="T16" fmla="*/ 2463 w 93"/>
                  <a:gd name="T17" fmla="*/ 3797 h 57"/>
                  <a:gd name="T18" fmla="*/ 2230 w 93"/>
                  <a:gd name="T19" fmla="*/ 2375 h 57"/>
                  <a:gd name="T20" fmla="*/ 1905 w 93"/>
                  <a:gd name="T21" fmla="*/ 1697 h 57"/>
                  <a:gd name="T22" fmla="*/ 1645 w 93"/>
                  <a:gd name="T23" fmla="*/ 5 h 57"/>
                  <a:gd name="T24" fmla="*/ 1313 w 93"/>
                  <a:gd name="T25" fmla="*/ 2 h 57"/>
                  <a:gd name="T26" fmla="*/ 1019 w 93"/>
                  <a:gd name="T27" fmla="*/ 0 h 57"/>
                  <a:gd name="T28" fmla="*/ 635 w 93"/>
                  <a:gd name="T29" fmla="*/ 0 h 57"/>
                  <a:gd name="T30" fmla="*/ 398 w 93"/>
                  <a:gd name="T31" fmla="*/ 2 h 57"/>
                  <a:gd name="T32" fmla="*/ 1 w 93"/>
                  <a:gd name="T33" fmla="*/ 68 h 57"/>
                  <a:gd name="T34" fmla="*/ 0 w 93"/>
                  <a:gd name="T35" fmla="*/ 75 h 57"/>
                  <a:gd name="T36" fmla="*/ 0 w 93"/>
                  <a:gd name="T37" fmla="*/ 1469 h 57"/>
                  <a:gd name="T38" fmla="*/ 0 w 93"/>
                  <a:gd name="T39" fmla="*/ 1797 h 57"/>
                  <a:gd name="T40" fmla="*/ 1 w 93"/>
                  <a:gd name="T41" fmla="*/ 2058 h 57"/>
                  <a:gd name="T42" fmla="*/ 4 w 93"/>
                  <a:gd name="T43" fmla="*/ 2891 h 57"/>
                  <a:gd name="T44" fmla="*/ 9 w 93"/>
                  <a:gd name="T45" fmla="*/ 4061 h 57"/>
                  <a:gd name="T46" fmla="*/ 490 w 93"/>
                  <a:gd name="T47" fmla="*/ 4995 h 57"/>
                  <a:gd name="T48" fmla="*/ 669 w 93"/>
                  <a:gd name="T49" fmla="*/ 6165 h 57"/>
                  <a:gd name="T50" fmla="*/ 1019 w 93"/>
                  <a:gd name="T51" fmla="*/ 7001 h 57"/>
                  <a:gd name="T52" fmla="*/ 1246 w 93"/>
                  <a:gd name="T53" fmla="*/ 7976 h 57"/>
                  <a:gd name="T54" fmla="*/ 1537 w 93"/>
                  <a:gd name="T55" fmla="*/ 8528 h 57"/>
                  <a:gd name="T56" fmla="*/ 1734 w 93"/>
                  <a:gd name="T57" fmla="*/ 8675 h 57"/>
                  <a:gd name="T58" fmla="*/ 1997 w 93"/>
                  <a:gd name="T59" fmla="*/ 9193 h 57"/>
                  <a:gd name="T60" fmla="*/ 2251 w 93"/>
                  <a:gd name="T61" fmla="*/ 9193 h 57"/>
                  <a:gd name="T62" fmla="*/ 2463 w 93"/>
                  <a:gd name="T63" fmla="*/ 9277 h 57"/>
                  <a:gd name="T64" fmla="*/ 2633 w 93"/>
                  <a:gd name="T65" fmla="*/ 9277 h 57"/>
                  <a:gd name="T66" fmla="*/ 2882 w 93"/>
                  <a:gd name="T67" fmla="*/ 9277 h 57"/>
                  <a:gd name="T68" fmla="*/ 3003 w 93"/>
                  <a:gd name="T69" fmla="*/ 9586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57"/>
                    </a:moveTo>
                    <a:lnTo>
                      <a:pt x="91" y="56"/>
                    </a:lnTo>
                    <a:lnTo>
                      <a:pt x="93" y="55"/>
                    </a:lnTo>
                    <a:lnTo>
                      <a:pt x="93" y="50"/>
                    </a:lnTo>
                    <a:lnTo>
                      <a:pt x="92" y="46"/>
                    </a:lnTo>
                    <a:lnTo>
                      <a:pt x="89" y="40"/>
                    </a:lnTo>
                    <a:lnTo>
                      <a:pt x="85" y="34"/>
                    </a:lnTo>
                    <a:lnTo>
                      <a:pt x="79" y="28"/>
                    </a:lnTo>
                    <a:lnTo>
                      <a:pt x="73" y="22"/>
                    </a:lnTo>
                    <a:lnTo>
                      <a:pt x="66" y="15"/>
                    </a:lnTo>
                    <a:lnTo>
                      <a:pt x="57" y="10"/>
                    </a:lnTo>
                    <a:lnTo>
                      <a:pt x="49" y="5"/>
                    </a:lnTo>
                    <a:lnTo>
                      <a:pt x="39" y="2"/>
                    </a:lnTo>
                    <a:lnTo>
                      <a:pt x="30" y="0"/>
                    </a:lnTo>
                    <a:lnTo>
                      <a:pt x="20" y="0"/>
                    </a:lnTo>
                    <a:lnTo>
                      <a:pt x="11" y="2"/>
                    </a:lnTo>
                    <a:lnTo>
                      <a:pt x="1" y="6"/>
                    </a:lnTo>
                    <a:lnTo>
                      <a:pt x="0" y="7"/>
                    </a:lnTo>
                    <a:lnTo>
                      <a:pt x="0" y="8"/>
                    </a:lnTo>
                    <a:lnTo>
                      <a:pt x="0" y="11"/>
                    </a:lnTo>
                    <a:lnTo>
                      <a:pt x="1" y="13"/>
                    </a:lnTo>
                    <a:lnTo>
                      <a:pt x="4" y="18"/>
                    </a:lnTo>
                    <a:lnTo>
                      <a:pt x="9" y="24"/>
                    </a:lnTo>
                    <a:lnTo>
                      <a:pt x="15" y="30"/>
                    </a:lnTo>
                    <a:lnTo>
                      <a:pt x="21" y="37"/>
                    </a:lnTo>
                    <a:lnTo>
                      <a:pt x="30" y="42"/>
                    </a:lnTo>
                    <a:lnTo>
                      <a:pt x="37" y="47"/>
                    </a:lnTo>
                    <a:lnTo>
                      <a:pt x="45" y="50"/>
                    </a:lnTo>
                    <a:lnTo>
                      <a:pt x="52" y="52"/>
                    </a:lnTo>
                    <a:lnTo>
                      <a:pt x="59" y="55"/>
                    </a:lnTo>
                    <a:lnTo>
                      <a:pt x="67" y="55"/>
                    </a:lnTo>
                    <a:lnTo>
                      <a:pt x="73" y="56"/>
                    </a:lnTo>
                    <a:lnTo>
                      <a:pt x="79" y="56"/>
                    </a:lnTo>
                    <a:lnTo>
                      <a:pt x="85" y="56"/>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65" name="Freeform 636"/>
              <p:cNvSpPr>
                <a:spLocks noChangeArrowheads="1"/>
              </p:cNvSpPr>
              <p:nvPr/>
            </p:nvSpPr>
            <p:spPr bwMode="auto">
              <a:xfrm>
                <a:off x="2268" y="4153"/>
                <a:ext cx="98" cy="67"/>
              </a:xfrm>
              <a:custGeom>
                <a:avLst/>
                <a:gdLst>
                  <a:gd name="T0" fmla="*/ 4 w 98"/>
                  <a:gd name="T1" fmla="*/ 3526 h 66"/>
                  <a:gd name="T2" fmla="*/ 742 w 98"/>
                  <a:gd name="T3" fmla="*/ 2612 h 66"/>
                  <a:gd name="T4" fmla="*/ 1269 w 98"/>
                  <a:gd name="T5" fmla="*/ 2284 h 66"/>
                  <a:gd name="T6" fmla="*/ 1813 w 98"/>
                  <a:gd name="T7" fmla="*/ 2284 h 66"/>
                  <a:gd name="T8" fmla="*/ 2298 w 98"/>
                  <a:gd name="T9" fmla="*/ 2612 h 66"/>
                  <a:gd name="T10" fmla="*/ 2835 w 98"/>
                  <a:gd name="T11" fmla="*/ 3526 h 66"/>
                  <a:gd name="T12" fmla="*/ 3285 w 98"/>
                  <a:gd name="T13" fmla="*/ 4715 h 66"/>
                  <a:gd name="T14" fmla="*/ 3817 w 98"/>
                  <a:gd name="T15" fmla="*/ 5828 h 66"/>
                  <a:gd name="T16" fmla="*/ 4167 w 98"/>
                  <a:gd name="T17" fmla="*/ 7309 h 66"/>
                  <a:gd name="T18" fmla="*/ 4573 w 98"/>
                  <a:gd name="T19" fmla="*/ 8708 h 66"/>
                  <a:gd name="T20" fmla="*/ 4853 w 98"/>
                  <a:gd name="T21" fmla="*/ 10428 h 66"/>
                  <a:gd name="T22" fmla="*/ 5138 w 98"/>
                  <a:gd name="T23" fmla="*/ 11653 h 66"/>
                  <a:gd name="T24" fmla="*/ 5183 w 98"/>
                  <a:gd name="T25" fmla="*/ 13108 h 66"/>
                  <a:gd name="T26" fmla="*/ 5283 w 98"/>
                  <a:gd name="T27" fmla="*/ 13954 h 66"/>
                  <a:gd name="T28" fmla="*/ 5283 w 98"/>
                  <a:gd name="T29" fmla="*/ 14105 h 66"/>
                  <a:gd name="T30" fmla="*/ 5451 w 98"/>
                  <a:gd name="T31" fmla="*/ 14105 h 66"/>
                  <a:gd name="T32" fmla="*/ 5283 w 98"/>
                  <a:gd name="T33" fmla="*/ 14105 h 66"/>
                  <a:gd name="T34" fmla="*/ 5165 w 98"/>
                  <a:gd name="T35" fmla="*/ 16315 h 66"/>
                  <a:gd name="T36" fmla="*/ 5501 w 98"/>
                  <a:gd name="T37" fmla="*/ 16167 h 66"/>
                  <a:gd name="T38" fmla="*/ 5799 w 98"/>
                  <a:gd name="T39" fmla="*/ 15167 h 66"/>
                  <a:gd name="T40" fmla="*/ 5799 w 98"/>
                  <a:gd name="T41" fmla="*/ 13471 h 66"/>
                  <a:gd name="T42" fmla="*/ 5607 w 98"/>
                  <a:gd name="T43" fmla="*/ 12191 h 66"/>
                  <a:gd name="T44" fmla="*/ 5482 w 98"/>
                  <a:gd name="T45" fmla="*/ 10512 h 66"/>
                  <a:gd name="T46" fmla="*/ 5183 w 98"/>
                  <a:gd name="T47" fmla="*/ 9092 h 66"/>
                  <a:gd name="T48" fmla="*/ 4885 w 98"/>
                  <a:gd name="T49" fmla="*/ 7309 h 66"/>
                  <a:gd name="T50" fmla="*/ 4561 w 98"/>
                  <a:gd name="T51" fmla="*/ 5828 h 66"/>
                  <a:gd name="T52" fmla="*/ 4061 w 98"/>
                  <a:gd name="T53" fmla="*/ 4061 h 66"/>
                  <a:gd name="T54" fmla="*/ 3598 w 98"/>
                  <a:gd name="T55" fmla="*/ 2439 h 66"/>
                  <a:gd name="T56" fmla="*/ 3009 w 98"/>
                  <a:gd name="T57" fmla="*/ 80 h 66"/>
                  <a:gd name="T58" fmla="*/ 2439 w 98"/>
                  <a:gd name="T59" fmla="*/ 2 h 66"/>
                  <a:gd name="T60" fmla="*/ 1870 w 98"/>
                  <a:gd name="T61" fmla="*/ 0 h 66"/>
                  <a:gd name="T62" fmla="*/ 1194 w 98"/>
                  <a:gd name="T63" fmla="*/ 0 h 66"/>
                  <a:gd name="T64" fmla="*/ 659 w 98"/>
                  <a:gd name="T65" fmla="*/ 2 h 66"/>
                  <a:gd name="T66" fmla="*/ 0 w 98"/>
                  <a:gd name="T67" fmla="*/ 1947 h 66"/>
                  <a:gd name="T68" fmla="*/ 4 w 98"/>
                  <a:gd name="T69" fmla="*/ 3526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5"/>
                    </a:moveTo>
                    <a:lnTo>
                      <a:pt x="13" y="11"/>
                    </a:lnTo>
                    <a:lnTo>
                      <a:pt x="22" y="9"/>
                    </a:lnTo>
                    <a:lnTo>
                      <a:pt x="31" y="9"/>
                    </a:lnTo>
                    <a:lnTo>
                      <a:pt x="39" y="11"/>
                    </a:lnTo>
                    <a:lnTo>
                      <a:pt x="48" y="15"/>
                    </a:lnTo>
                    <a:lnTo>
                      <a:pt x="56" y="19"/>
                    </a:lnTo>
                    <a:lnTo>
                      <a:pt x="64" y="23"/>
                    </a:lnTo>
                    <a:lnTo>
                      <a:pt x="71" y="30"/>
                    </a:lnTo>
                    <a:lnTo>
                      <a:pt x="77" y="35"/>
                    </a:lnTo>
                    <a:lnTo>
                      <a:pt x="82" y="42"/>
                    </a:lnTo>
                    <a:lnTo>
                      <a:pt x="86" y="47"/>
                    </a:lnTo>
                    <a:lnTo>
                      <a:pt x="89" y="53"/>
                    </a:lnTo>
                    <a:lnTo>
                      <a:pt x="90" y="56"/>
                    </a:lnTo>
                    <a:lnTo>
                      <a:pt x="90" y="57"/>
                    </a:lnTo>
                    <a:lnTo>
                      <a:pt x="91" y="57"/>
                    </a:lnTo>
                    <a:lnTo>
                      <a:pt x="90" y="57"/>
                    </a:lnTo>
                    <a:lnTo>
                      <a:pt x="88" y="66"/>
                    </a:lnTo>
                    <a:lnTo>
                      <a:pt x="94" y="65"/>
                    </a:lnTo>
                    <a:lnTo>
                      <a:pt x="98" y="61"/>
                    </a:lnTo>
                    <a:lnTo>
                      <a:pt x="98" y="55"/>
                    </a:lnTo>
                    <a:lnTo>
                      <a:pt x="96" y="49"/>
                    </a:lnTo>
                    <a:lnTo>
                      <a:pt x="93" y="43"/>
                    </a:lnTo>
                    <a:lnTo>
                      <a:pt x="89" y="37"/>
                    </a:lnTo>
                    <a:lnTo>
                      <a:pt x="84" y="30"/>
                    </a:lnTo>
                    <a:lnTo>
                      <a:pt x="76" y="23"/>
                    </a:lnTo>
                    <a:lnTo>
                      <a:pt x="69" y="17"/>
                    </a:lnTo>
                    <a:lnTo>
                      <a:pt x="60" y="10"/>
                    </a:lnTo>
                    <a:lnTo>
                      <a:pt x="51" y="6"/>
                    </a:lnTo>
                    <a:lnTo>
                      <a:pt x="41" y="2"/>
                    </a:lnTo>
                    <a:lnTo>
                      <a:pt x="32" y="0"/>
                    </a:lnTo>
                    <a:lnTo>
                      <a:pt x="21" y="0"/>
                    </a:lnTo>
                    <a:lnTo>
                      <a:pt x="11" y="2"/>
                    </a:lnTo>
                    <a:lnTo>
                      <a:pt x="0" y="7"/>
                    </a:lnTo>
                    <a:lnTo>
                      <a:pt x="4" y="1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66" name="Freeform 637"/>
              <p:cNvSpPr>
                <a:spLocks noChangeArrowheads="1"/>
              </p:cNvSpPr>
              <p:nvPr/>
            </p:nvSpPr>
            <p:spPr bwMode="auto">
              <a:xfrm>
                <a:off x="2263" y="4157"/>
                <a:ext cx="40" cy="52"/>
              </a:xfrm>
              <a:custGeom>
                <a:avLst/>
                <a:gdLst>
                  <a:gd name="T0" fmla="*/ 2700 w 43"/>
                  <a:gd name="T1" fmla="*/ 40134 h 49"/>
                  <a:gd name="T2" fmla="*/ 2351 w 43"/>
                  <a:gd name="T3" fmla="*/ 35755 h 49"/>
                  <a:gd name="T4" fmla="*/ 1794 w 43"/>
                  <a:gd name="T5" fmla="*/ 31344 h 49"/>
                  <a:gd name="T6" fmla="*/ 1466 w 43"/>
                  <a:gd name="T7" fmla="*/ 24149 h 49"/>
                  <a:gd name="T8" fmla="*/ 979 w 43"/>
                  <a:gd name="T9" fmla="*/ 19064 h 49"/>
                  <a:gd name="T10" fmla="*/ 746 w 43"/>
                  <a:gd name="T11" fmla="*/ 11990 h 49"/>
                  <a:gd name="T12" fmla="*/ 571 w 43"/>
                  <a:gd name="T13" fmla="*/ 8731 h 49"/>
                  <a:gd name="T14" fmla="*/ 571 w 43"/>
                  <a:gd name="T15" fmla="*/ 8052 h 49"/>
                  <a:gd name="T16" fmla="*/ 571 w 43"/>
                  <a:gd name="T17" fmla="*/ 258 h 49"/>
                  <a:gd name="T18" fmla="*/ 571 w 43"/>
                  <a:gd name="T19" fmla="*/ 8052 h 49"/>
                  <a:gd name="T20" fmla="*/ 7 w 43"/>
                  <a:gd name="T21" fmla="*/ 8052 h 49"/>
                  <a:gd name="T22" fmla="*/ 3 w 43"/>
                  <a:gd name="T23" fmla="*/ 0 h 49"/>
                  <a:gd name="T24" fmla="*/ 0 w 43"/>
                  <a:gd name="T25" fmla="*/ 3 h 49"/>
                  <a:gd name="T26" fmla="*/ 0 w 43"/>
                  <a:gd name="T27" fmla="*/ 258 h 49"/>
                  <a:gd name="T28" fmla="*/ 0 w 43"/>
                  <a:gd name="T29" fmla="*/ 9419 h 49"/>
                  <a:gd name="T30" fmla="*/ 1 w 43"/>
                  <a:gd name="T31" fmla="*/ 11990 h 49"/>
                  <a:gd name="T32" fmla="*/ 4 w 43"/>
                  <a:gd name="T33" fmla="*/ 19064 h 49"/>
                  <a:gd name="T34" fmla="*/ 610 w 43"/>
                  <a:gd name="T35" fmla="*/ 24149 h 49"/>
                  <a:gd name="T36" fmla="*/ 979 w 43"/>
                  <a:gd name="T37" fmla="*/ 31344 h 49"/>
                  <a:gd name="T38" fmla="*/ 1472 w 43"/>
                  <a:gd name="T39" fmla="*/ 36627 h 49"/>
                  <a:gd name="T40" fmla="*/ 1927 w 43"/>
                  <a:gd name="T41" fmla="*/ 43397 h 49"/>
                  <a:gd name="T42" fmla="*/ 2514 w 43"/>
                  <a:gd name="T43" fmla="*/ 46976 h 49"/>
                  <a:gd name="T44" fmla="*/ 2700 w 43"/>
                  <a:gd name="T45" fmla="*/ 40134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49"/>
                  <a:gd name="T71" fmla="*/ 43 w 43"/>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49">
                    <a:moveTo>
                      <a:pt x="43" y="42"/>
                    </a:moveTo>
                    <a:lnTo>
                      <a:pt x="36" y="37"/>
                    </a:lnTo>
                    <a:lnTo>
                      <a:pt x="28" y="32"/>
                    </a:lnTo>
                    <a:lnTo>
                      <a:pt x="22" y="25"/>
                    </a:lnTo>
                    <a:lnTo>
                      <a:pt x="16" y="19"/>
                    </a:lnTo>
                    <a:lnTo>
                      <a:pt x="12" y="13"/>
                    </a:lnTo>
                    <a:lnTo>
                      <a:pt x="8" y="9"/>
                    </a:lnTo>
                    <a:lnTo>
                      <a:pt x="8" y="8"/>
                    </a:lnTo>
                    <a:lnTo>
                      <a:pt x="8" y="6"/>
                    </a:lnTo>
                    <a:lnTo>
                      <a:pt x="8" y="8"/>
                    </a:lnTo>
                    <a:lnTo>
                      <a:pt x="7" y="8"/>
                    </a:lnTo>
                    <a:lnTo>
                      <a:pt x="3" y="0"/>
                    </a:lnTo>
                    <a:lnTo>
                      <a:pt x="0" y="3"/>
                    </a:lnTo>
                    <a:lnTo>
                      <a:pt x="0" y="6"/>
                    </a:lnTo>
                    <a:lnTo>
                      <a:pt x="0" y="10"/>
                    </a:lnTo>
                    <a:lnTo>
                      <a:pt x="1" y="13"/>
                    </a:lnTo>
                    <a:lnTo>
                      <a:pt x="4" y="19"/>
                    </a:lnTo>
                    <a:lnTo>
                      <a:pt x="9" y="25"/>
                    </a:lnTo>
                    <a:lnTo>
                      <a:pt x="16" y="32"/>
                    </a:lnTo>
                    <a:lnTo>
                      <a:pt x="23" y="38"/>
                    </a:lnTo>
                    <a:lnTo>
                      <a:pt x="31" y="45"/>
                    </a:lnTo>
                    <a:lnTo>
                      <a:pt x="39" y="49"/>
                    </a:lnTo>
                    <a:lnTo>
                      <a:pt x="43" y="4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67" name="Freeform 638"/>
              <p:cNvSpPr>
                <a:spLocks noChangeArrowheads="1"/>
              </p:cNvSpPr>
              <p:nvPr/>
            </p:nvSpPr>
            <p:spPr bwMode="auto">
              <a:xfrm>
                <a:off x="2304" y="4216"/>
                <a:ext cx="51" cy="12"/>
              </a:xfrm>
              <a:custGeom>
                <a:avLst/>
                <a:gdLst>
                  <a:gd name="T0" fmla="*/ 1502 w 54"/>
                  <a:gd name="T1" fmla="*/ 1 h 17"/>
                  <a:gd name="T2" fmla="*/ 1421 w 54"/>
                  <a:gd name="T3" fmla="*/ 1 h 17"/>
                  <a:gd name="T4" fmla="*/ 1248 w 54"/>
                  <a:gd name="T5" fmla="*/ 1 h 17"/>
                  <a:gd name="T6" fmla="*/ 1062 w 54"/>
                  <a:gd name="T7" fmla="*/ 1 h 17"/>
                  <a:gd name="T8" fmla="*/ 903 w 54"/>
                  <a:gd name="T9" fmla="*/ 1 h 17"/>
                  <a:gd name="T10" fmla="*/ 689 w 54"/>
                  <a:gd name="T11" fmla="*/ 1 h 17"/>
                  <a:gd name="T12" fmla="*/ 471 w 54"/>
                  <a:gd name="T13" fmla="*/ 1 h 17"/>
                  <a:gd name="T14" fmla="*/ 323 w 54"/>
                  <a:gd name="T15" fmla="*/ 1 h 17"/>
                  <a:gd name="T16" fmla="*/ 4 w 54"/>
                  <a:gd name="T17" fmla="*/ 0 h 17"/>
                  <a:gd name="T18" fmla="*/ 0 w 54"/>
                  <a:gd name="T19" fmla="*/ 1 h 17"/>
                  <a:gd name="T20" fmla="*/ 297 w 54"/>
                  <a:gd name="T21" fmla="*/ 62 h 17"/>
                  <a:gd name="T22" fmla="*/ 423 w 54"/>
                  <a:gd name="T23" fmla="*/ 68 h 17"/>
                  <a:gd name="T24" fmla="*/ 668 w 54"/>
                  <a:gd name="T25" fmla="*/ 77 h 17"/>
                  <a:gd name="T26" fmla="*/ 903 w 54"/>
                  <a:gd name="T27" fmla="*/ 82 h 17"/>
                  <a:gd name="T28" fmla="*/ 1062 w 54"/>
                  <a:gd name="T29" fmla="*/ 82 h 17"/>
                  <a:gd name="T30" fmla="*/ 1248 w 54"/>
                  <a:gd name="T31" fmla="*/ 82 h 17"/>
                  <a:gd name="T32" fmla="*/ 1389 w 54"/>
                  <a:gd name="T33" fmla="*/ 82 h 17"/>
                  <a:gd name="T34" fmla="*/ 1468 w 54"/>
                  <a:gd name="T35" fmla="*/ 87 h 17"/>
                  <a:gd name="T36" fmla="*/ 1502 w 54"/>
                  <a:gd name="T37" fmla="*/ 1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7"/>
                  <a:gd name="T59" fmla="*/ 54 w 54"/>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7">
                    <a:moveTo>
                      <a:pt x="54" y="8"/>
                    </a:moveTo>
                    <a:lnTo>
                      <a:pt x="50" y="7"/>
                    </a:lnTo>
                    <a:lnTo>
                      <a:pt x="44" y="7"/>
                    </a:lnTo>
                    <a:lnTo>
                      <a:pt x="38" y="7"/>
                    </a:lnTo>
                    <a:lnTo>
                      <a:pt x="32" y="6"/>
                    </a:lnTo>
                    <a:lnTo>
                      <a:pt x="25" y="6"/>
                    </a:lnTo>
                    <a:lnTo>
                      <a:pt x="18" y="4"/>
                    </a:lnTo>
                    <a:lnTo>
                      <a:pt x="11" y="2"/>
                    </a:lnTo>
                    <a:lnTo>
                      <a:pt x="4" y="0"/>
                    </a:lnTo>
                    <a:lnTo>
                      <a:pt x="0" y="7"/>
                    </a:lnTo>
                    <a:lnTo>
                      <a:pt x="9" y="11"/>
                    </a:lnTo>
                    <a:lnTo>
                      <a:pt x="16" y="13"/>
                    </a:lnTo>
                    <a:lnTo>
                      <a:pt x="24" y="15"/>
                    </a:lnTo>
                    <a:lnTo>
                      <a:pt x="32" y="16"/>
                    </a:lnTo>
                    <a:lnTo>
                      <a:pt x="38" y="16"/>
                    </a:lnTo>
                    <a:lnTo>
                      <a:pt x="44" y="16"/>
                    </a:lnTo>
                    <a:lnTo>
                      <a:pt x="49" y="16"/>
                    </a:lnTo>
                    <a:lnTo>
                      <a:pt x="52" y="17"/>
                    </a:lnTo>
                    <a:lnTo>
                      <a:pt x="54"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68" name="Freeform 639"/>
              <p:cNvSpPr>
                <a:spLocks noChangeArrowheads="1"/>
              </p:cNvSpPr>
              <p:nvPr/>
            </p:nvSpPr>
            <p:spPr bwMode="auto">
              <a:xfrm>
                <a:off x="3396" y="4077"/>
                <a:ext cx="92" cy="52"/>
              </a:xfrm>
              <a:custGeom>
                <a:avLst/>
                <a:gdLst>
                  <a:gd name="T0" fmla="*/ 4501 w 93"/>
                  <a:gd name="T1" fmla="*/ 3850 h 58"/>
                  <a:gd name="T2" fmla="*/ 4676 w 93"/>
                  <a:gd name="T3" fmla="*/ 3850 h 58"/>
                  <a:gd name="T4" fmla="*/ 4741 w 93"/>
                  <a:gd name="T5" fmla="*/ 3723 h 58"/>
                  <a:gd name="T6" fmla="*/ 4741 w 93"/>
                  <a:gd name="T7" fmla="*/ 3438 h 58"/>
                  <a:gd name="T8" fmla="*/ 4695 w 93"/>
                  <a:gd name="T9" fmla="*/ 3156 h 58"/>
                  <a:gd name="T10" fmla="*/ 4547 w 93"/>
                  <a:gd name="T11" fmla="*/ 2765 h 58"/>
                  <a:gd name="T12" fmla="*/ 4348 w 93"/>
                  <a:gd name="T13" fmla="*/ 2433 h 58"/>
                  <a:gd name="T14" fmla="*/ 4011 w 93"/>
                  <a:gd name="T15" fmla="*/ 1985 h 58"/>
                  <a:gd name="T16" fmla="*/ 3738 w 93"/>
                  <a:gd name="T17" fmla="*/ 1479 h 58"/>
                  <a:gd name="T18" fmla="*/ 3296 w 93"/>
                  <a:gd name="T19" fmla="*/ 1060 h 58"/>
                  <a:gd name="T20" fmla="*/ 2901 w 93"/>
                  <a:gd name="T21" fmla="*/ 647 h 58"/>
                  <a:gd name="T22" fmla="*/ 2509 w 93"/>
                  <a:gd name="T23" fmla="*/ 463 h 58"/>
                  <a:gd name="T24" fmla="*/ 1996 w 93"/>
                  <a:gd name="T25" fmla="*/ 3 h 58"/>
                  <a:gd name="T26" fmla="*/ 1521 w 93"/>
                  <a:gd name="T27" fmla="*/ 0 h 58"/>
                  <a:gd name="T28" fmla="*/ 980 w 93"/>
                  <a:gd name="T29" fmla="*/ 0 h 58"/>
                  <a:gd name="T30" fmla="*/ 526 w 93"/>
                  <a:gd name="T31" fmla="*/ 3 h 58"/>
                  <a:gd name="T32" fmla="*/ 1 w 93"/>
                  <a:gd name="T33" fmla="*/ 503 h 58"/>
                  <a:gd name="T34" fmla="*/ 0 w 93"/>
                  <a:gd name="T35" fmla="*/ 547 h 58"/>
                  <a:gd name="T36" fmla="*/ 0 w 93"/>
                  <a:gd name="T37" fmla="*/ 594 h 58"/>
                  <a:gd name="T38" fmla="*/ 0 w 93"/>
                  <a:gd name="T39" fmla="*/ 702 h 58"/>
                  <a:gd name="T40" fmla="*/ 1 w 93"/>
                  <a:gd name="T41" fmla="*/ 901 h 58"/>
                  <a:gd name="T42" fmla="*/ 4 w 93"/>
                  <a:gd name="T43" fmla="*/ 1315 h 58"/>
                  <a:gd name="T44" fmla="*/ 464 w 93"/>
                  <a:gd name="T45" fmla="*/ 1684 h 58"/>
                  <a:gd name="T46" fmla="*/ 723 w 93"/>
                  <a:gd name="T47" fmla="*/ 2089 h 58"/>
                  <a:gd name="T48" fmla="*/ 1051 w 93"/>
                  <a:gd name="T49" fmla="*/ 2545 h 58"/>
                  <a:gd name="T50" fmla="*/ 1521 w 93"/>
                  <a:gd name="T51" fmla="*/ 2903 h 58"/>
                  <a:gd name="T52" fmla="*/ 1874 w 93"/>
                  <a:gd name="T53" fmla="*/ 3267 h 58"/>
                  <a:gd name="T54" fmla="*/ 2245 w 93"/>
                  <a:gd name="T55" fmla="*/ 3428 h 58"/>
                  <a:gd name="T56" fmla="*/ 2667 w 93"/>
                  <a:gd name="T57" fmla="*/ 3547 h 58"/>
                  <a:gd name="T58" fmla="*/ 3034 w 93"/>
                  <a:gd name="T59" fmla="*/ 3723 h 58"/>
                  <a:gd name="T60" fmla="*/ 3436 w 93"/>
                  <a:gd name="T61" fmla="*/ 3740 h 58"/>
                  <a:gd name="T62" fmla="*/ 3738 w 93"/>
                  <a:gd name="T63" fmla="*/ 3740 h 58"/>
                  <a:gd name="T64" fmla="*/ 4011 w 93"/>
                  <a:gd name="T65" fmla="*/ 3740 h 58"/>
                  <a:gd name="T66" fmla="*/ 4348 w 93"/>
                  <a:gd name="T67" fmla="*/ 3740 h 58"/>
                  <a:gd name="T68" fmla="*/ 4501 w 93"/>
                  <a:gd name="T69" fmla="*/ 385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8"/>
                  <a:gd name="T107" fmla="*/ 93 w 9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8">
                    <a:moveTo>
                      <a:pt x="88" y="58"/>
                    </a:moveTo>
                    <a:lnTo>
                      <a:pt x="91" y="58"/>
                    </a:lnTo>
                    <a:lnTo>
                      <a:pt x="93" y="55"/>
                    </a:lnTo>
                    <a:lnTo>
                      <a:pt x="93" y="52"/>
                    </a:lnTo>
                    <a:lnTo>
                      <a:pt x="92" y="47"/>
                    </a:lnTo>
                    <a:lnTo>
                      <a:pt x="89" y="41"/>
                    </a:lnTo>
                    <a:lnTo>
                      <a:pt x="85" y="36"/>
                    </a:lnTo>
                    <a:lnTo>
                      <a:pt x="79" y="29"/>
                    </a:lnTo>
                    <a:lnTo>
                      <a:pt x="73" y="22"/>
                    </a:lnTo>
                    <a:lnTo>
                      <a:pt x="65" y="16"/>
                    </a:lnTo>
                    <a:lnTo>
                      <a:pt x="57" y="10"/>
                    </a:lnTo>
                    <a:lnTo>
                      <a:pt x="49" y="6"/>
                    </a:lnTo>
                    <a:lnTo>
                      <a:pt x="39" y="3"/>
                    </a:lnTo>
                    <a:lnTo>
                      <a:pt x="30" y="0"/>
                    </a:lnTo>
                    <a:lnTo>
                      <a:pt x="20" y="0"/>
                    </a:lnTo>
                    <a:lnTo>
                      <a:pt x="10" y="3"/>
                    </a:lnTo>
                    <a:lnTo>
                      <a:pt x="1" y="7"/>
                    </a:lnTo>
                    <a:lnTo>
                      <a:pt x="0" y="8"/>
                    </a:lnTo>
                    <a:lnTo>
                      <a:pt x="0" y="9"/>
                    </a:lnTo>
                    <a:lnTo>
                      <a:pt x="0" y="11"/>
                    </a:lnTo>
                    <a:lnTo>
                      <a:pt x="1" y="14"/>
                    </a:lnTo>
                    <a:lnTo>
                      <a:pt x="4" y="19"/>
                    </a:lnTo>
                    <a:lnTo>
                      <a:pt x="8" y="25"/>
                    </a:lnTo>
                    <a:lnTo>
                      <a:pt x="15" y="31"/>
                    </a:lnTo>
                    <a:lnTo>
                      <a:pt x="21" y="38"/>
                    </a:lnTo>
                    <a:lnTo>
                      <a:pt x="30" y="43"/>
                    </a:lnTo>
                    <a:lnTo>
                      <a:pt x="37" y="49"/>
                    </a:lnTo>
                    <a:lnTo>
                      <a:pt x="44" y="51"/>
                    </a:lnTo>
                    <a:lnTo>
                      <a:pt x="52" y="53"/>
                    </a:lnTo>
                    <a:lnTo>
                      <a:pt x="59" y="55"/>
                    </a:lnTo>
                    <a:lnTo>
                      <a:pt x="67" y="56"/>
                    </a:lnTo>
                    <a:lnTo>
                      <a:pt x="73" y="56"/>
                    </a:lnTo>
                    <a:lnTo>
                      <a:pt x="79" y="56"/>
                    </a:lnTo>
                    <a:lnTo>
                      <a:pt x="85" y="56"/>
                    </a:lnTo>
                    <a:lnTo>
                      <a:pt x="88" y="58"/>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69" name="Freeform 640"/>
              <p:cNvSpPr>
                <a:spLocks noChangeArrowheads="1"/>
              </p:cNvSpPr>
              <p:nvPr/>
            </p:nvSpPr>
            <p:spPr bwMode="auto">
              <a:xfrm>
                <a:off x="3395" y="4070"/>
                <a:ext cx="98" cy="55"/>
              </a:xfrm>
              <a:custGeom>
                <a:avLst/>
                <a:gdLst>
                  <a:gd name="T0" fmla="*/ 4 w 98"/>
                  <a:gd name="T1" fmla="*/ 228 h 66"/>
                  <a:gd name="T2" fmla="*/ 742 w 98"/>
                  <a:gd name="T3" fmla="*/ 183 h 66"/>
                  <a:gd name="T4" fmla="*/ 1269 w 98"/>
                  <a:gd name="T5" fmla="*/ 161 h 66"/>
                  <a:gd name="T6" fmla="*/ 1813 w 98"/>
                  <a:gd name="T7" fmla="*/ 161 h 66"/>
                  <a:gd name="T8" fmla="*/ 2298 w 98"/>
                  <a:gd name="T9" fmla="*/ 183 h 66"/>
                  <a:gd name="T10" fmla="*/ 2748 w 98"/>
                  <a:gd name="T11" fmla="*/ 228 h 66"/>
                  <a:gd name="T12" fmla="*/ 3285 w 98"/>
                  <a:gd name="T13" fmla="*/ 331 h 66"/>
                  <a:gd name="T14" fmla="*/ 3699 w 98"/>
                  <a:gd name="T15" fmla="*/ 410 h 66"/>
                  <a:gd name="T16" fmla="*/ 4167 w 98"/>
                  <a:gd name="T17" fmla="*/ 512 h 66"/>
                  <a:gd name="T18" fmla="*/ 4573 w 98"/>
                  <a:gd name="T19" fmla="*/ 631 h 66"/>
                  <a:gd name="T20" fmla="*/ 4853 w 98"/>
                  <a:gd name="T21" fmla="*/ 731 h 66"/>
                  <a:gd name="T22" fmla="*/ 5138 w 98"/>
                  <a:gd name="T23" fmla="*/ 816 h 66"/>
                  <a:gd name="T24" fmla="*/ 5183 w 98"/>
                  <a:gd name="T25" fmla="*/ 918 h 66"/>
                  <a:gd name="T26" fmla="*/ 5283 w 98"/>
                  <a:gd name="T27" fmla="*/ 978 h 66"/>
                  <a:gd name="T28" fmla="*/ 5283 w 98"/>
                  <a:gd name="T29" fmla="*/ 988 h 66"/>
                  <a:gd name="T30" fmla="*/ 5451 w 98"/>
                  <a:gd name="T31" fmla="*/ 988 h 66"/>
                  <a:gd name="T32" fmla="*/ 5283 w 98"/>
                  <a:gd name="T33" fmla="*/ 988 h 66"/>
                  <a:gd name="T34" fmla="*/ 5165 w 98"/>
                  <a:gd name="T35" fmla="*/ 1143 h 66"/>
                  <a:gd name="T36" fmla="*/ 5501 w 98"/>
                  <a:gd name="T37" fmla="*/ 1133 h 66"/>
                  <a:gd name="T38" fmla="*/ 5799 w 98"/>
                  <a:gd name="T39" fmla="*/ 1053 h 66"/>
                  <a:gd name="T40" fmla="*/ 5799 w 98"/>
                  <a:gd name="T41" fmla="*/ 944 h 66"/>
                  <a:gd name="T42" fmla="*/ 5607 w 98"/>
                  <a:gd name="T43" fmla="*/ 853 h 66"/>
                  <a:gd name="T44" fmla="*/ 5482 w 98"/>
                  <a:gd name="T45" fmla="*/ 737 h 66"/>
                  <a:gd name="T46" fmla="*/ 5183 w 98"/>
                  <a:gd name="T47" fmla="*/ 631 h 66"/>
                  <a:gd name="T48" fmla="*/ 4868 w 98"/>
                  <a:gd name="T49" fmla="*/ 512 h 66"/>
                  <a:gd name="T50" fmla="*/ 4561 w 98"/>
                  <a:gd name="T51" fmla="*/ 408 h 66"/>
                  <a:gd name="T52" fmla="*/ 4061 w 98"/>
                  <a:gd name="T53" fmla="*/ 265 h 66"/>
                  <a:gd name="T54" fmla="*/ 3598 w 98"/>
                  <a:gd name="T55" fmla="*/ 183 h 66"/>
                  <a:gd name="T56" fmla="*/ 3009 w 98"/>
                  <a:gd name="T57" fmla="*/ 6 h 66"/>
                  <a:gd name="T58" fmla="*/ 2439 w 98"/>
                  <a:gd name="T59" fmla="*/ 2 h 66"/>
                  <a:gd name="T60" fmla="*/ 1870 w 98"/>
                  <a:gd name="T61" fmla="*/ 0 h 66"/>
                  <a:gd name="T62" fmla="*/ 1194 w 98"/>
                  <a:gd name="T63" fmla="*/ 0 h 66"/>
                  <a:gd name="T64" fmla="*/ 620 w 98"/>
                  <a:gd name="T65" fmla="*/ 2 h 66"/>
                  <a:gd name="T66" fmla="*/ 0 w 98"/>
                  <a:gd name="T67" fmla="*/ 137 h 66"/>
                  <a:gd name="T68" fmla="*/ 4 w 98"/>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4"/>
                    </a:moveTo>
                    <a:lnTo>
                      <a:pt x="13" y="11"/>
                    </a:lnTo>
                    <a:lnTo>
                      <a:pt x="22" y="9"/>
                    </a:lnTo>
                    <a:lnTo>
                      <a:pt x="31" y="9"/>
                    </a:lnTo>
                    <a:lnTo>
                      <a:pt x="39" y="11"/>
                    </a:lnTo>
                    <a:lnTo>
                      <a:pt x="47" y="14"/>
                    </a:lnTo>
                    <a:lnTo>
                      <a:pt x="56" y="19"/>
                    </a:lnTo>
                    <a:lnTo>
                      <a:pt x="63" y="24"/>
                    </a:lnTo>
                    <a:lnTo>
                      <a:pt x="71" y="30"/>
                    </a:lnTo>
                    <a:lnTo>
                      <a:pt x="77" y="36"/>
                    </a:lnTo>
                    <a:lnTo>
                      <a:pt x="82" y="42"/>
                    </a:lnTo>
                    <a:lnTo>
                      <a:pt x="86" y="47"/>
                    </a:lnTo>
                    <a:lnTo>
                      <a:pt x="89" y="53"/>
                    </a:lnTo>
                    <a:lnTo>
                      <a:pt x="90" y="56"/>
                    </a:lnTo>
                    <a:lnTo>
                      <a:pt x="90" y="57"/>
                    </a:lnTo>
                    <a:lnTo>
                      <a:pt x="91" y="57"/>
                    </a:lnTo>
                    <a:lnTo>
                      <a:pt x="90" y="57"/>
                    </a:lnTo>
                    <a:lnTo>
                      <a:pt x="88" y="66"/>
                    </a:lnTo>
                    <a:lnTo>
                      <a:pt x="94" y="65"/>
                    </a:lnTo>
                    <a:lnTo>
                      <a:pt x="98" y="60"/>
                    </a:lnTo>
                    <a:lnTo>
                      <a:pt x="98" y="55"/>
                    </a:lnTo>
                    <a:lnTo>
                      <a:pt x="96" y="49"/>
                    </a:lnTo>
                    <a:lnTo>
                      <a:pt x="93" y="43"/>
                    </a:lnTo>
                    <a:lnTo>
                      <a:pt x="89" y="36"/>
                    </a:lnTo>
                    <a:lnTo>
                      <a:pt x="83" y="30"/>
                    </a:lnTo>
                    <a:lnTo>
                      <a:pt x="76" y="23"/>
                    </a:lnTo>
                    <a:lnTo>
                      <a:pt x="69" y="16"/>
                    </a:lnTo>
                    <a:lnTo>
                      <a:pt x="60" y="11"/>
                    </a:lnTo>
                    <a:lnTo>
                      <a:pt x="51" y="6"/>
                    </a:lnTo>
                    <a:lnTo>
                      <a:pt x="41" y="2"/>
                    </a:lnTo>
                    <a:lnTo>
                      <a:pt x="32" y="0"/>
                    </a:lnTo>
                    <a:lnTo>
                      <a:pt x="21" y="0"/>
                    </a:lnTo>
                    <a:lnTo>
                      <a:pt x="10"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70" name="Freeform 641"/>
              <p:cNvSpPr>
                <a:spLocks noChangeArrowheads="1"/>
              </p:cNvSpPr>
              <p:nvPr/>
            </p:nvSpPr>
            <p:spPr bwMode="auto">
              <a:xfrm>
                <a:off x="3392" y="4079"/>
                <a:ext cx="39" cy="48"/>
              </a:xfrm>
              <a:custGeom>
                <a:avLst/>
                <a:gdLst>
                  <a:gd name="T0" fmla="*/ 508 w 43"/>
                  <a:gd name="T1" fmla="*/ 13011 h 49"/>
                  <a:gd name="T2" fmla="*/ 434 w 43"/>
                  <a:gd name="T3" fmla="*/ 11744 h 49"/>
                  <a:gd name="T4" fmla="*/ 323 w 43"/>
                  <a:gd name="T5" fmla="*/ 10050 h 49"/>
                  <a:gd name="T6" fmla="*/ 245 w 43"/>
                  <a:gd name="T7" fmla="*/ 7929 h 49"/>
                  <a:gd name="T8" fmla="*/ 189 w 43"/>
                  <a:gd name="T9" fmla="*/ 6262 h 49"/>
                  <a:gd name="T10" fmla="*/ 149 w 43"/>
                  <a:gd name="T11" fmla="*/ 3937 h 49"/>
                  <a:gd name="T12" fmla="*/ 5 w 43"/>
                  <a:gd name="T13" fmla="*/ 2643 h 49"/>
                  <a:gd name="T14" fmla="*/ 5 w 43"/>
                  <a:gd name="T15" fmla="*/ 2459 h 49"/>
                  <a:gd name="T16" fmla="*/ 5 w 43"/>
                  <a:gd name="T17" fmla="*/ 82 h 49"/>
                  <a:gd name="T18" fmla="*/ 5 w 43"/>
                  <a:gd name="T19" fmla="*/ 2459 h 49"/>
                  <a:gd name="T20" fmla="*/ 5 w 43"/>
                  <a:gd name="T21" fmla="*/ 2459 h 49"/>
                  <a:gd name="T22" fmla="*/ 3 w 43"/>
                  <a:gd name="T23" fmla="*/ 0 h 49"/>
                  <a:gd name="T24" fmla="*/ 0 w 43"/>
                  <a:gd name="T25" fmla="*/ 3 h 49"/>
                  <a:gd name="T26" fmla="*/ 0 w 43"/>
                  <a:gd name="T27" fmla="*/ 82 h 49"/>
                  <a:gd name="T28" fmla="*/ 0 w 43"/>
                  <a:gd name="T29" fmla="*/ 2868 h 49"/>
                  <a:gd name="T30" fmla="*/ 1 w 43"/>
                  <a:gd name="T31" fmla="*/ 3937 h 49"/>
                  <a:gd name="T32" fmla="*/ 4 w 43"/>
                  <a:gd name="T33" fmla="*/ 5807 h 49"/>
                  <a:gd name="T34" fmla="*/ 5 w 43"/>
                  <a:gd name="T35" fmla="*/ 7929 h 49"/>
                  <a:gd name="T36" fmla="*/ 189 w 43"/>
                  <a:gd name="T37" fmla="*/ 10050 h 49"/>
                  <a:gd name="T38" fmla="*/ 258 w 43"/>
                  <a:gd name="T39" fmla="*/ 12028 h 49"/>
                  <a:gd name="T40" fmla="*/ 353 w 43"/>
                  <a:gd name="T41" fmla="*/ 14256 h 49"/>
                  <a:gd name="T42" fmla="*/ 464 w 43"/>
                  <a:gd name="T43" fmla="*/ 15430 h 49"/>
                  <a:gd name="T44" fmla="*/ 508 w 43"/>
                  <a:gd name="T45" fmla="*/ 13011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49"/>
                  <a:gd name="T71" fmla="*/ 43 w 43"/>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49">
                    <a:moveTo>
                      <a:pt x="43" y="41"/>
                    </a:moveTo>
                    <a:lnTo>
                      <a:pt x="36" y="37"/>
                    </a:lnTo>
                    <a:lnTo>
                      <a:pt x="28" y="31"/>
                    </a:lnTo>
                    <a:lnTo>
                      <a:pt x="22" y="25"/>
                    </a:lnTo>
                    <a:lnTo>
                      <a:pt x="16" y="19"/>
                    </a:lnTo>
                    <a:lnTo>
                      <a:pt x="11" y="13"/>
                    </a:lnTo>
                    <a:lnTo>
                      <a:pt x="8" y="8"/>
                    </a:lnTo>
                    <a:lnTo>
                      <a:pt x="8" y="7"/>
                    </a:lnTo>
                    <a:lnTo>
                      <a:pt x="8" y="6"/>
                    </a:lnTo>
                    <a:lnTo>
                      <a:pt x="8" y="7"/>
                    </a:lnTo>
                    <a:lnTo>
                      <a:pt x="7" y="7"/>
                    </a:lnTo>
                    <a:lnTo>
                      <a:pt x="3" y="0"/>
                    </a:lnTo>
                    <a:lnTo>
                      <a:pt x="0" y="3"/>
                    </a:lnTo>
                    <a:lnTo>
                      <a:pt x="0" y="6"/>
                    </a:lnTo>
                    <a:lnTo>
                      <a:pt x="0" y="9"/>
                    </a:lnTo>
                    <a:lnTo>
                      <a:pt x="1" y="13"/>
                    </a:lnTo>
                    <a:lnTo>
                      <a:pt x="4" y="18"/>
                    </a:lnTo>
                    <a:lnTo>
                      <a:pt x="9" y="25"/>
                    </a:lnTo>
                    <a:lnTo>
                      <a:pt x="16" y="31"/>
                    </a:lnTo>
                    <a:lnTo>
                      <a:pt x="23" y="38"/>
                    </a:lnTo>
                    <a:lnTo>
                      <a:pt x="30" y="45"/>
                    </a:lnTo>
                    <a:lnTo>
                      <a:pt x="39" y="49"/>
                    </a:lnTo>
                    <a:lnTo>
                      <a:pt x="4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71" name="Freeform 642"/>
              <p:cNvSpPr>
                <a:spLocks noChangeArrowheads="1"/>
              </p:cNvSpPr>
              <p:nvPr/>
            </p:nvSpPr>
            <p:spPr bwMode="auto">
              <a:xfrm>
                <a:off x="3433" y="4124"/>
                <a:ext cx="51" cy="14"/>
              </a:xfrm>
              <a:custGeom>
                <a:avLst/>
                <a:gdLst>
                  <a:gd name="T0" fmla="*/ 1502 w 54"/>
                  <a:gd name="T1" fmla="*/ 2383 h 18"/>
                  <a:gd name="T2" fmla="*/ 1421 w 54"/>
                  <a:gd name="T3" fmla="*/ 2146 h 18"/>
                  <a:gd name="T4" fmla="*/ 1248 w 54"/>
                  <a:gd name="T5" fmla="*/ 2146 h 18"/>
                  <a:gd name="T6" fmla="*/ 1062 w 54"/>
                  <a:gd name="T7" fmla="*/ 2146 h 18"/>
                  <a:gd name="T8" fmla="*/ 903 w 54"/>
                  <a:gd name="T9" fmla="*/ 1931 h 18"/>
                  <a:gd name="T10" fmla="*/ 689 w 54"/>
                  <a:gd name="T11" fmla="*/ 1931 h 18"/>
                  <a:gd name="T12" fmla="*/ 471 w 54"/>
                  <a:gd name="T13" fmla="*/ 1564 h 18"/>
                  <a:gd name="T14" fmla="*/ 314 w 54"/>
                  <a:gd name="T15" fmla="*/ 2 h 18"/>
                  <a:gd name="T16" fmla="*/ 4 w 54"/>
                  <a:gd name="T17" fmla="*/ 0 h 18"/>
                  <a:gd name="T18" fmla="*/ 0 w 54"/>
                  <a:gd name="T19" fmla="*/ 2146 h 18"/>
                  <a:gd name="T20" fmla="*/ 8 w 54"/>
                  <a:gd name="T21" fmla="*/ 2943 h 18"/>
                  <a:gd name="T22" fmla="*/ 423 w 54"/>
                  <a:gd name="T23" fmla="*/ 4207 h 18"/>
                  <a:gd name="T24" fmla="*/ 668 w 54"/>
                  <a:gd name="T25" fmla="*/ 4485 h 18"/>
                  <a:gd name="T26" fmla="*/ 903 w 54"/>
                  <a:gd name="T27" fmla="*/ 4675 h 18"/>
                  <a:gd name="T28" fmla="*/ 1062 w 54"/>
                  <a:gd name="T29" fmla="*/ 4675 h 18"/>
                  <a:gd name="T30" fmla="*/ 1248 w 54"/>
                  <a:gd name="T31" fmla="*/ 4675 h 18"/>
                  <a:gd name="T32" fmla="*/ 1347 w 54"/>
                  <a:gd name="T33" fmla="*/ 4984 h 18"/>
                  <a:gd name="T34" fmla="*/ 1468 w 54"/>
                  <a:gd name="T35" fmla="*/ 4984 h 18"/>
                  <a:gd name="T36" fmla="*/ 1502 w 54"/>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4" y="9"/>
                    </a:moveTo>
                    <a:lnTo>
                      <a:pt x="50" y="8"/>
                    </a:lnTo>
                    <a:lnTo>
                      <a:pt x="44" y="8"/>
                    </a:lnTo>
                    <a:lnTo>
                      <a:pt x="38" y="8"/>
                    </a:lnTo>
                    <a:lnTo>
                      <a:pt x="32" y="7"/>
                    </a:lnTo>
                    <a:lnTo>
                      <a:pt x="25" y="7"/>
                    </a:lnTo>
                    <a:lnTo>
                      <a:pt x="18" y="5"/>
                    </a:lnTo>
                    <a:lnTo>
                      <a:pt x="10" y="4"/>
                    </a:lnTo>
                    <a:lnTo>
                      <a:pt x="4" y="0"/>
                    </a:lnTo>
                    <a:lnTo>
                      <a:pt x="0" y="8"/>
                    </a:lnTo>
                    <a:lnTo>
                      <a:pt x="8" y="11"/>
                    </a:lnTo>
                    <a:lnTo>
                      <a:pt x="16" y="15"/>
                    </a:lnTo>
                    <a:lnTo>
                      <a:pt x="24" y="16"/>
                    </a:lnTo>
                    <a:lnTo>
                      <a:pt x="32" y="17"/>
                    </a:lnTo>
                    <a:lnTo>
                      <a:pt x="38" y="17"/>
                    </a:lnTo>
                    <a:lnTo>
                      <a:pt x="44" y="17"/>
                    </a:lnTo>
                    <a:lnTo>
                      <a:pt x="48" y="18"/>
                    </a:lnTo>
                    <a:lnTo>
                      <a:pt x="52" y="18"/>
                    </a:lnTo>
                    <a:lnTo>
                      <a:pt x="54"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72" name="Freeform 643"/>
              <p:cNvSpPr>
                <a:spLocks noChangeArrowheads="1"/>
              </p:cNvSpPr>
              <p:nvPr/>
            </p:nvSpPr>
            <p:spPr bwMode="auto">
              <a:xfrm>
                <a:off x="1419" y="4078"/>
                <a:ext cx="94" cy="52"/>
              </a:xfrm>
              <a:custGeom>
                <a:avLst/>
                <a:gdLst>
                  <a:gd name="T0" fmla="*/ 6191 w 94"/>
                  <a:gd name="T1" fmla="*/ 0 h 57"/>
                  <a:gd name="T2" fmla="*/ 6436 w 94"/>
                  <a:gd name="T3" fmla="*/ 0 h 57"/>
                  <a:gd name="T4" fmla="*/ 6496 w 94"/>
                  <a:gd name="T5" fmla="*/ 2 h 57"/>
                  <a:gd name="T6" fmla="*/ 6496 w 94"/>
                  <a:gd name="T7" fmla="*/ 5 h 57"/>
                  <a:gd name="T8" fmla="*/ 6436 w 94"/>
                  <a:gd name="T9" fmla="*/ 359 h 57"/>
                  <a:gd name="T10" fmla="*/ 6308 w 94"/>
                  <a:gd name="T11" fmla="*/ 542 h 57"/>
                  <a:gd name="T12" fmla="*/ 5930 w 94"/>
                  <a:gd name="T13" fmla="*/ 814 h 57"/>
                  <a:gd name="T14" fmla="*/ 5470 w 94"/>
                  <a:gd name="T15" fmla="*/ 1064 h 57"/>
                  <a:gd name="T16" fmla="*/ 5071 w 94"/>
                  <a:gd name="T17" fmla="*/ 1318 h 57"/>
                  <a:gd name="T18" fmla="*/ 4542 w 94"/>
                  <a:gd name="T19" fmla="*/ 1508 h 57"/>
                  <a:gd name="T20" fmla="*/ 4014 w 94"/>
                  <a:gd name="T21" fmla="*/ 1727 h 57"/>
                  <a:gd name="T22" fmla="*/ 3493 w 94"/>
                  <a:gd name="T23" fmla="*/ 1962 h 57"/>
                  <a:gd name="T24" fmla="*/ 2836 w 94"/>
                  <a:gd name="T25" fmla="*/ 2083 h 57"/>
                  <a:gd name="T26" fmla="*/ 2129 w 94"/>
                  <a:gd name="T27" fmla="*/ 2189 h 57"/>
                  <a:gd name="T28" fmla="*/ 1435 w 94"/>
                  <a:gd name="T29" fmla="*/ 2189 h 57"/>
                  <a:gd name="T30" fmla="*/ 822 w 94"/>
                  <a:gd name="T31" fmla="*/ 2083 h 57"/>
                  <a:gd name="T32" fmla="*/ 2 w 94"/>
                  <a:gd name="T33" fmla="*/ 1949 h 57"/>
                  <a:gd name="T34" fmla="*/ 1 w 94"/>
                  <a:gd name="T35" fmla="*/ 1848 h 57"/>
                  <a:gd name="T36" fmla="*/ 0 w 94"/>
                  <a:gd name="T37" fmla="*/ 1832 h 57"/>
                  <a:gd name="T38" fmla="*/ 1 w 94"/>
                  <a:gd name="T39" fmla="*/ 1727 h 57"/>
                  <a:gd name="T40" fmla="*/ 1 w 94"/>
                  <a:gd name="T41" fmla="*/ 1617 h 57"/>
                  <a:gd name="T42" fmla="*/ 4 w 94"/>
                  <a:gd name="T43" fmla="*/ 1487 h 57"/>
                  <a:gd name="T44" fmla="*/ 726 w 94"/>
                  <a:gd name="T45" fmla="*/ 1153 h 57"/>
                  <a:gd name="T46" fmla="*/ 1055 w 94"/>
                  <a:gd name="T47" fmla="*/ 941 h 57"/>
                  <a:gd name="T48" fmla="*/ 1526 w 94"/>
                  <a:gd name="T49" fmla="*/ 709 h 57"/>
                  <a:gd name="T50" fmla="*/ 2079 w 94"/>
                  <a:gd name="T51" fmla="*/ 470 h 57"/>
                  <a:gd name="T52" fmla="*/ 2665 w 94"/>
                  <a:gd name="T53" fmla="*/ 336 h 57"/>
                  <a:gd name="T54" fmla="*/ 3209 w 94"/>
                  <a:gd name="T55" fmla="*/ 5 h 57"/>
                  <a:gd name="T56" fmla="*/ 3716 w 94"/>
                  <a:gd name="T57" fmla="*/ 3 h 57"/>
                  <a:gd name="T58" fmla="*/ 4206 w 94"/>
                  <a:gd name="T59" fmla="*/ 2 h 57"/>
                  <a:gd name="T60" fmla="*/ 4760 w 94"/>
                  <a:gd name="T61" fmla="*/ 1 h 57"/>
                  <a:gd name="T62" fmla="*/ 5141 w 94"/>
                  <a:gd name="T63" fmla="*/ 1 h 57"/>
                  <a:gd name="T64" fmla="*/ 5574 w 94"/>
                  <a:gd name="T65" fmla="*/ 0 h 57"/>
                  <a:gd name="T66" fmla="*/ 5930 w 94"/>
                  <a:gd name="T67" fmla="*/ 0 h 57"/>
                  <a:gd name="T68" fmla="*/ 6191 w 94"/>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9" y="0"/>
                    </a:moveTo>
                    <a:lnTo>
                      <a:pt x="92" y="0"/>
                    </a:lnTo>
                    <a:lnTo>
                      <a:pt x="94" y="2"/>
                    </a:lnTo>
                    <a:lnTo>
                      <a:pt x="94" y="5"/>
                    </a:lnTo>
                    <a:lnTo>
                      <a:pt x="92" y="9"/>
                    </a:lnTo>
                    <a:lnTo>
                      <a:pt x="90" y="15"/>
                    </a:lnTo>
                    <a:lnTo>
                      <a:pt x="85" y="21"/>
                    </a:lnTo>
                    <a:lnTo>
                      <a:pt x="79" y="28"/>
                    </a:lnTo>
                    <a:lnTo>
                      <a:pt x="73" y="35"/>
                    </a:lnTo>
                    <a:lnTo>
                      <a:pt x="66" y="40"/>
                    </a:lnTo>
                    <a:lnTo>
                      <a:pt x="58" y="46"/>
                    </a:lnTo>
                    <a:lnTo>
                      <a:pt x="50" y="51"/>
                    </a:lnTo>
                    <a:lnTo>
                      <a:pt x="40" y="54"/>
                    </a:lnTo>
                    <a:lnTo>
                      <a:pt x="31" y="57"/>
                    </a:lnTo>
                    <a:lnTo>
                      <a:pt x="21" y="57"/>
                    </a:lnTo>
                    <a:lnTo>
                      <a:pt x="12" y="54"/>
                    </a:lnTo>
                    <a:lnTo>
                      <a:pt x="2" y="50"/>
                    </a:lnTo>
                    <a:lnTo>
                      <a:pt x="1" y="49"/>
                    </a:lnTo>
                    <a:lnTo>
                      <a:pt x="0" y="48"/>
                    </a:lnTo>
                    <a:lnTo>
                      <a:pt x="1" y="46"/>
                    </a:lnTo>
                    <a:lnTo>
                      <a:pt x="1" y="43"/>
                    </a:lnTo>
                    <a:lnTo>
                      <a:pt x="4" y="38"/>
                    </a:lnTo>
                    <a:lnTo>
                      <a:pt x="10" y="31"/>
                    </a:lnTo>
                    <a:lnTo>
                      <a:pt x="16" y="25"/>
                    </a:lnTo>
                    <a:lnTo>
                      <a:pt x="22" y="19"/>
                    </a:lnTo>
                    <a:lnTo>
                      <a:pt x="30" y="13"/>
                    </a:lnTo>
                    <a:lnTo>
                      <a:pt x="38" y="8"/>
                    </a:lnTo>
                    <a:lnTo>
                      <a:pt x="46" y="5"/>
                    </a:lnTo>
                    <a:lnTo>
                      <a:pt x="53" y="3"/>
                    </a:lnTo>
                    <a:lnTo>
                      <a:pt x="60" y="2"/>
                    </a:lnTo>
                    <a:lnTo>
                      <a:pt x="68" y="1"/>
                    </a:lnTo>
                    <a:lnTo>
                      <a:pt x="74" y="1"/>
                    </a:lnTo>
                    <a:lnTo>
                      <a:pt x="80" y="0"/>
                    </a:lnTo>
                    <a:lnTo>
                      <a:pt x="85" y="0"/>
                    </a:lnTo>
                    <a:lnTo>
                      <a:pt x="8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73" name="Freeform 644"/>
              <p:cNvSpPr>
                <a:spLocks noChangeArrowheads="1"/>
              </p:cNvSpPr>
              <p:nvPr/>
            </p:nvSpPr>
            <p:spPr bwMode="auto">
              <a:xfrm>
                <a:off x="1419" y="4073"/>
                <a:ext cx="97" cy="55"/>
              </a:xfrm>
              <a:custGeom>
                <a:avLst/>
                <a:gdLst>
                  <a:gd name="T0" fmla="*/ 0 w 98"/>
                  <a:gd name="T1" fmla="*/ 990 h 66"/>
                  <a:gd name="T2" fmla="*/ 477 w 98"/>
                  <a:gd name="T3" fmla="*/ 1122 h 66"/>
                  <a:gd name="T4" fmla="*/ 859 w 98"/>
                  <a:gd name="T5" fmla="*/ 1143 h 66"/>
                  <a:gd name="T6" fmla="*/ 1296 w 98"/>
                  <a:gd name="T7" fmla="*/ 1143 h 66"/>
                  <a:gd name="T8" fmla="*/ 1744 w 98"/>
                  <a:gd name="T9" fmla="*/ 1122 h 66"/>
                  <a:gd name="T10" fmla="*/ 2159 w 98"/>
                  <a:gd name="T11" fmla="*/ 1062 h 66"/>
                  <a:gd name="T12" fmla="*/ 2583 w 98"/>
                  <a:gd name="T13" fmla="*/ 944 h 66"/>
                  <a:gd name="T14" fmla="*/ 2911 w 98"/>
                  <a:gd name="T15" fmla="*/ 855 h 66"/>
                  <a:gd name="T16" fmla="*/ 3276 w 98"/>
                  <a:gd name="T17" fmla="*/ 737 h 66"/>
                  <a:gd name="T18" fmla="*/ 3494 w 98"/>
                  <a:gd name="T19" fmla="*/ 631 h 66"/>
                  <a:gd name="T20" fmla="*/ 3718 w 98"/>
                  <a:gd name="T21" fmla="*/ 512 h 66"/>
                  <a:gd name="T22" fmla="*/ 3934 w 98"/>
                  <a:gd name="T23" fmla="*/ 408 h 66"/>
                  <a:gd name="T24" fmla="*/ 4026 w 98"/>
                  <a:gd name="T25" fmla="*/ 285 h 66"/>
                  <a:gd name="T26" fmla="*/ 4162 w 98"/>
                  <a:gd name="T27" fmla="*/ 183 h 66"/>
                  <a:gd name="T28" fmla="*/ 4162 w 98"/>
                  <a:gd name="T29" fmla="*/ 6 h 66"/>
                  <a:gd name="T30" fmla="*/ 3955 w 98"/>
                  <a:gd name="T31" fmla="*/ 0 h 66"/>
                  <a:gd name="T32" fmla="*/ 3707 w 98"/>
                  <a:gd name="T33" fmla="*/ 0 h 66"/>
                  <a:gd name="T34" fmla="*/ 3718 w 98"/>
                  <a:gd name="T35" fmla="*/ 161 h 66"/>
                  <a:gd name="T36" fmla="*/ 3908 w 98"/>
                  <a:gd name="T37" fmla="*/ 161 h 66"/>
                  <a:gd name="T38" fmla="*/ 3785 w 98"/>
                  <a:gd name="T39" fmla="*/ 148 h 66"/>
                  <a:gd name="T40" fmla="*/ 3785 w 98"/>
                  <a:gd name="T41" fmla="*/ 161 h 66"/>
                  <a:gd name="T42" fmla="*/ 3718 w 98"/>
                  <a:gd name="T43" fmla="*/ 211 h 66"/>
                  <a:gd name="T44" fmla="*/ 3678 w 98"/>
                  <a:gd name="T45" fmla="*/ 307 h 66"/>
                  <a:gd name="T46" fmla="*/ 3473 w 98"/>
                  <a:gd name="T47" fmla="*/ 408 h 66"/>
                  <a:gd name="T48" fmla="*/ 3276 w 98"/>
                  <a:gd name="T49" fmla="*/ 512 h 66"/>
                  <a:gd name="T50" fmla="*/ 2986 w 98"/>
                  <a:gd name="T51" fmla="*/ 631 h 66"/>
                  <a:gd name="T52" fmla="*/ 2660 w 98"/>
                  <a:gd name="T53" fmla="*/ 731 h 66"/>
                  <a:gd name="T54" fmla="*/ 2353 w 98"/>
                  <a:gd name="T55" fmla="*/ 816 h 66"/>
                  <a:gd name="T56" fmla="*/ 2035 w 98"/>
                  <a:gd name="T57" fmla="*/ 908 h 66"/>
                  <a:gd name="T58" fmla="*/ 1647 w 98"/>
                  <a:gd name="T59" fmla="*/ 944 h 66"/>
                  <a:gd name="T60" fmla="*/ 1296 w 98"/>
                  <a:gd name="T61" fmla="*/ 978 h 66"/>
                  <a:gd name="T62" fmla="*/ 859 w 98"/>
                  <a:gd name="T63" fmla="*/ 988 h 66"/>
                  <a:gd name="T64" fmla="*/ 531 w 98"/>
                  <a:gd name="T65" fmla="*/ 944 h 66"/>
                  <a:gd name="T66" fmla="*/ 4 w 98"/>
                  <a:gd name="T67" fmla="*/ 878 h 66"/>
                  <a:gd name="T68" fmla="*/ 0 w 98"/>
                  <a:gd name="T69" fmla="*/ 99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8"/>
                    </a:moveTo>
                    <a:lnTo>
                      <a:pt x="11" y="64"/>
                    </a:lnTo>
                    <a:lnTo>
                      <a:pt x="21" y="66"/>
                    </a:lnTo>
                    <a:lnTo>
                      <a:pt x="31" y="66"/>
                    </a:lnTo>
                    <a:lnTo>
                      <a:pt x="41" y="64"/>
                    </a:lnTo>
                    <a:lnTo>
                      <a:pt x="51" y="61"/>
                    </a:lnTo>
                    <a:lnTo>
                      <a:pt x="60" y="55"/>
                    </a:lnTo>
                    <a:lnTo>
                      <a:pt x="69" y="50"/>
                    </a:lnTo>
                    <a:lnTo>
                      <a:pt x="76" y="43"/>
                    </a:lnTo>
                    <a:lnTo>
                      <a:pt x="83" y="36"/>
                    </a:lnTo>
                    <a:lnTo>
                      <a:pt x="89" y="30"/>
                    </a:lnTo>
                    <a:lnTo>
                      <a:pt x="93" y="23"/>
                    </a:lnTo>
                    <a:lnTo>
                      <a:pt x="96" y="17"/>
                    </a:lnTo>
                    <a:lnTo>
                      <a:pt x="98" y="11"/>
                    </a:lnTo>
                    <a:lnTo>
                      <a:pt x="98" y="6"/>
                    </a:lnTo>
                    <a:lnTo>
                      <a:pt x="94" y="0"/>
                    </a:lnTo>
                    <a:lnTo>
                      <a:pt x="88" y="0"/>
                    </a:lnTo>
                    <a:lnTo>
                      <a:pt x="89" y="9"/>
                    </a:lnTo>
                    <a:lnTo>
                      <a:pt x="91" y="9"/>
                    </a:lnTo>
                    <a:lnTo>
                      <a:pt x="90" y="8"/>
                    </a:lnTo>
                    <a:lnTo>
                      <a:pt x="90" y="9"/>
                    </a:lnTo>
                    <a:lnTo>
                      <a:pt x="89" y="13"/>
                    </a:lnTo>
                    <a:lnTo>
                      <a:pt x="86" y="18"/>
                    </a:lnTo>
                    <a:lnTo>
                      <a:pt x="81" y="23"/>
                    </a:lnTo>
                    <a:lnTo>
                      <a:pt x="76" y="30"/>
                    </a:lnTo>
                    <a:lnTo>
                      <a:pt x="71" y="36"/>
                    </a:lnTo>
                    <a:lnTo>
                      <a:pt x="63" y="42"/>
                    </a:lnTo>
                    <a:lnTo>
                      <a:pt x="56" y="47"/>
                    </a:lnTo>
                    <a:lnTo>
                      <a:pt x="48" y="52"/>
                    </a:lnTo>
                    <a:lnTo>
                      <a:pt x="39" y="55"/>
                    </a:lnTo>
                    <a:lnTo>
                      <a:pt x="31" y="56"/>
                    </a:lnTo>
                    <a:lnTo>
                      <a:pt x="21" y="57"/>
                    </a:lnTo>
                    <a:lnTo>
                      <a:pt x="13" y="55"/>
                    </a:lnTo>
                    <a:lnTo>
                      <a:pt x="4"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74" name="Freeform 645"/>
              <p:cNvSpPr>
                <a:spLocks noChangeArrowheads="1"/>
              </p:cNvSpPr>
              <p:nvPr/>
            </p:nvSpPr>
            <p:spPr bwMode="auto">
              <a:xfrm>
                <a:off x="1415" y="4082"/>
                <a:ext cx="41" cy="48"/>
              </a:xfrm>
              <a:custGeom>
                <a:avLst/>
                <a:gdLst>
                  <a:gd name="T0" fmla="*/ 2318 w 44"/>
                  <a:gd name="T1" fmla="*/ 0 h 49"/>
                  <a:gd name="T2" fmla="*/ 1841 w 44"/>
                  <a:gd name="T3" fmla="*/ 73 h 49"/>
                  <a:gd name="T4" fmla="*/ 1415 w 44"/>
                  <a:gd name="T5" fmla="*/ 3367 h 49"/>
                  <a:gd name="T6" fmla="*/ 953 w 44"/>
                  <a:gd name="T7" fmla="*/ 5363 h 49"/>
                  <a:gd name="T8" fmla="*/ 601 w 44"/>
                  <a:gd name="T9" fmla="*/ 7929 h 49"/>
                  <a:gd name="T10" fmla="*/ 5 w 44"/>
                  <a:gd name="T11" fmla="*/ 10299 h 49"/>
                  <a:gd name="T12" fmla="*/ 2 w 44"/>
                  <a:gd name="T13" fmla="*/ 11744 h 49"/>
                  <a:gd name="T14" fmla="*/ 1 w 44"/>
                  <a:gd name="T15" fmla="*/ 13011 h 49"/>
                  <a:gd name="T16" fmla="*/ 0 w 44"/>
                  <a:gd name="T17" fmla="*/ 14075 h 49"/>
                  <a:gd name="T18" fmla="*/ 1 w 44"/>
                  <a:gd name="T19" fmla="*/ 14873 h 49"/>
                  <a:gd name="T20" fmla="*/ 4 w 44"/>
                  <a:gd name="T21" fmla="*/ 15430 h 49"/>
                  <a:gd name="T22" fmla="*/ 526 w 44"/>
                  <a:gd name="T23" fmla="*/ 13184 h 49"/>
                  <a:gd name="T24" fmla="*/ 526 w 44"/>
                  <a:gd name="T25" fmla="*/ 13754 h 49"/>
                  <a:gd name="T26" fmla="*/ 562 w 44"/>
                  <a:gd name="T27" fmla="*/ 13754 h 49"/>
                  <a:gd name="T28" fmla="*/ 562 w 44"/>
                  <a:gd name="T29" fmla="*/ 13184 h 49"/>
                  <a:gd name="T30" fmla="*/ 685 w 44"/>
                  <a:gd name="T31" fmla="*/ 11270 h 49"/>
                  <a:gd name="T32" fmla="*/ 953 w 44"/>
                  <a:gd name="T33" fmla="*/ 10050 h 49"/>
                  <a:gd name="T34" fmla="*/ 1323 w 44"/>
                  <a:gd name="T35" fmla="*/ 7522 h 49"/>
                  <a:gd name="T36" fmla="*/ 1666 w 44"/>
                  <a:gd name="T37" fmla="*/ 6262 h 49"/>
                  <a:gd name="T38" fmla="*/ 2170 w 44"/>
                  <a:gd name="T39" fmla="*/ 3937 h 49"/>
                  <a:gd name="T40" fmla="*/ 2562 w 44"/>
                  <a:gd name="T41" fmla="*/ 2868 h 49"/>
                  <a:gd name="T42" fmla="*/ 2318 w 44"/>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4"/>
                  <a:gd name="T67" fmla="*/ 0 h 49"/>
                  <a:gd name="T68" fmla="*/ 44 w 44"/>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4" h="49">
                    <a:moveTo>
                      <a:pt x="40" y="0"/>
                    </a:moveTo>
                    <a:lnTo>
                      <a:pt x="32" y="5"/>
                    </a:lnTo>
                    <a:lnTo>
                      <a:pt x="24" y="11"/>
                    </a:lnTo>
                    <a:lnTo>
                      <a:pt x="17" y="17"/>
                    </a:lnTo>
                    <a:lnTo>
                      <a:pt x="10" y="25"/>
                    </a:lnTo>
                    <a:lnTo>
                      <a:pt x="5" y="32"/>
                    </a:lnTo>
                    <a:lnTo>
                      <a:pt x="2" y="37"/>
                    </a:lnTo>
                    <a:lnTo>
                      <a:pt x="1" y="41"/>
                    </a:lnTo>
                    <a:lnTo>
                      <a:pt x="0" y="44"/>
                    </a:lnTo>
                    <a:lnTo>
                      <a:pt x="1" y="47"/>
                    </a:lnTo>
                    <a:lnTo>
                      <a:pt x="4" y="49"/>
                    </a:lnTo>
                    <a:lnTo>
                      <a:pt x="8" y="42"/>
                    </a:lnTo>
                    <a:lnTo>
                      <a:pt x="8" y="43"/>
                    </a:lnTo>
                    <a:lnTo>
                      <a:pt x="9" y="43"/>
                    </a:lnTo>
                    <a:lnTo>
                      <a:pt x="9" y="42"/>
                    </a:lnTo>
                    <a:lnTo>
                      <a:pt x="12" y="36"/>
                    </a:lnTo>
                    <a:lnTo>
                      <a:pt x="17" y="31"/>
                    </a:lnTo>
                    <a:lnTo>
                      <a:pt x="22" y="24"/>
                    </a:lnTo>
                    <a:lnTo>
                      <a:pt x="29" y="19"/>
                    </a:lnTo>
                    <a:lnTo>
                      <a:pt x="37" y="13"/>
                    </a:lnTo>
                    <a:lnTo>
                      <a:pt x="44"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75" name="Freeform 646"/>
              <p:cNvSpPr>
                <a:spLocks noChangeArrowheads="1"/>
              </p:cNvSpPr>
              <p:nvPr/>
            </p:nvSpPr>
            <p:spPr bwMode="auto">
              <a:xfrm>
                <a:off x="1458" y="4073"/>
                <a:ext cx="50" cy="14"/>
              </a:xfrm>
              <a:custGeom>
                <a:avLst/>
                <a:gdLst>
                  <a:gd name="T0" fmla="*/ 1539 w 53"/>
                  <a:gd name="T1" fmla="*/ 0 h 18"/>
                  <a:gd name="T2" fmla="*/ 1458 w 53"/>
                  <a:gd name="T3" fmla="*/ 0 h 18"/>
                  <a:gd name="T4" fmla="*/ 1293 w 53"/>
                  <a:gd name="T5" fmla="*/ 0 h 18"/>
                  <a:gd name="T6" fmla="*/ 1106 w 53"/>
                  <a:gd name="T7" fmla="*/ 0 h 18"/>
                  <a:gd name="T8" fmla="*/ 929 w 53"/>
                  <a:gd name="T9" fmla="*/ 1 h 18"/>
                  <a:gd name="T10" fmla="*/ 667 w 53"/>
                  <a:gd name="T11" fmla="*/ 2 h 18"/>
                  <a:gd name="T12" fmla="*/ 455 w 53"/>
                  <a:gd name="T13" fmla="*/ 2 h 18"/>
                  <a:gd name="T14" fmla="*/ 7 w 53"/>
                  <a:gd name="T15" fmla="*/ 1738 h 18"/>
                  <a:gd name="T16" fmla="*/ 0 w 53"/>
                  <a:gd name="T17" fmla="*/ 2383 h 18"/>
                  <a:gd name="T18" fmla="*/ 4 w 53"/>
                  <a:gd name="T19" fmla="*/ 4984 h 18"/>
                  <a:gd name="T20" fmla="*/ 344 w 53"/>
                  <a:gd name="T21" fmla="*/ 4037 h 18"/>
                  <a:gd name="T22" fmla="*/ 508 w 53"/>
                  <a:gd name="T23" fmla="*/ 3270 h 18"/>
                  <a:gd name="T24" fmla="*/ 746 w 53"/>
                  <a:gd name="T25" fmla="*/ 2943 h 18"/>
                  <a:gd name="T26" fmla="*/ 938 w 53"/>
                  <a:gd name="T27" fmla="*/ 2649 h 18"/>
                  <a:gd name="T28" fmla="*/ 1106 w 53"/>
                  <a:gd name="T29" fmla="*/ 2649 h 18"/>
                  <a:gd name="T30" fmla="*/ 1306 w 53"/>
                  <a:gd name="T31" fmla="*/ 2649 h 18"/>
                  <a:gd name="T32" fmla="*/ 1479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9" y="0"/>
                    </a:lnTo>
                    <a:lnTo>
                      <a:pt x="43" y="0"/>
                    </a:lnTo>
                    <a:lnTo>
                      <a:pt x="38" y="0"/>
                    </a:lnTo>
                    <a:lnTo>
                      <a:pt x="31" y="1"/>
                    </a:lnTo>
                    <a:lnTo>
                      <a:pt x="23" y="2"/>
                    </a:lnTo>
                    <a:lnTo>
                      <a:pt x="16" y="3"/>
                    </a:lnTo>
                    <a:lnTo>
                      <a:pt x="7" y="6"/>
                    </a:lnTo>
                    <a:lnTo>
                      <a:pt x="0" y="9"/>
                    </a:lnTo>
                    <a:lnTo>
                      <a:pt x="4" y="18"/>
                    </a:lnTo>
                    <a:lnTo>
                      <a:pt x="11" y="14"/>
                    </a:lnTo>
                    <a:lnTo>
                      <a:pt x="18" y="12"/>
                    </a:lnTo>
                    <a:lnTo>
                      <a:pt x="25" y="11"/>
                    </a:lnTo>
                    <a:lnTo>
                      <a:pt x="32" y="10"/>
                    </a:lnTo>
                    <a:lnTo>
                      <a:pt x="38" y="10"/>
                    </a:lnTo>
                    <a:lnTo>
                      <a:pt x="44" y="10"/>
                    </a:lnTo>
                    <a:lnTo>
                      <a:pt x="50"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76" name="Freeform 647"/>
              <p:cNvSpPr>
                <a:spLocks noChangeArrowheads="1"/>
              </p:cNvSpPr>
              <p:nvPr/>
            </p:nvSpPr>
            <p:spPr bwMode="auto">
              <a:xfrm>
                <a:off x="4737" y="4077"/>
                <a:ext cx="92" cy="52"/>
              </a:xfrm>
              <a:custGeom>
                <a:avLst/>
                <a:gdLst>
                  <a:gd name="T0" fmla="*/ 2925 w 93"/>
                  <a:gd name="T1" fmla="*/ 3850 h 58"/>
                  <a:gd name="T2" fmla="*/ 3052 w 93"/>
                  <a:gd name="T3" fmla="*/ 3850 h 58"/>
                  <a:gd name="T4" fmla="*/ 3164 w 93"/>
                  <a:gd name="T5" fmla="*/ 3723 h 58"/>
                  <a:gd name="T6" fmla="*/ 3164 w 93"/>
                  <a:gd name="T7" fmla="*/ 3438 h 58"/>
                  <a:gd name="T8" fmla="*/ 3052 w 93"/>
                  <a:gd name="T9" fmla="*/ 3156 h 58"/>
                  <a:gd name="T10" fmla="*/ 3003 w 93"/>
                  <a:gd name="T11" fmla="*/ 2765 h 58"/>
                  <a:gd name="T12" fmla="*/ 2881 w 93"/>
                  <a:gd name="T13" fmla="*/ 2433 h 58"/>
                  <a:gd name="T14" fmla="*/ 2610 w 93"/>
                  <a:gd name="T15" fmla="*/ 1985 h 58"/>
                  <a:gd name="T16" fmla="*/ 2462 w 93"/>
                  <a:gd name="T17" fmla="*/ 1479 h 58"/>
                  <a:gd name="T18" fmla="*/ 2135 w 93"/>
                  <a:gd name="T19" fmla="*/ 1060 h 58"/>
                  <a:gd name="T20" fmla="*/ 1905 w 93"/>
                  <a:gd name="T21" fmla="*/ 647 h 58"/>
                  <a:gd name="T22" fmla="*/ 1629 w 93"/>
                  <a:gd name="T23" fmla="*/ 463 h 58"/>
                  <a:gd name="T24" fmla="*/ 1313 w 93"/>
                  <a:gd name="T25" fmla="*/ 3 h 58"/>
                  <a:gd name="T26" fmla="*/ 1011 w 93"/>
                  <a:gd name="T27" fmla="*/ 0 h 58"/>
                  <a:gd name="T28" fmla="*/ 635 w 93"/>
                  <a:gd name="T29" fmla="*/ 0 h 58"/>
                  <a:gd name="T30" fmla="*/ 377 w 93"/>
                  <a:gd name="T31" fmla="*/ 3 h 58"/>
                  <a:gd name="T32" fmla="*/ 1 w 93"/>
                  <a:gd name="T33" fmla="*/ 503 h 58"/>
                  <a:gd name="T34" fmla="*/ 0 w 93"/>
                  <a:gd name="T35" fmla="*/ 547 h 58"/>
                  <a:gd name="T36" fmla="*/ 0 w 93"/>
                  <a:gd name="T37" fmla="*/ 594 h 58"/>
                  <a:gd name="T38" fmla="*/ 0 w 93"/>
                  <a:gd name="T39" fmla="*/ 702 h 58"/>
                  <a:gd name="T40" fmla="*/ 0 w 93"/>
                  <a:gd name="T41" fmla="*/ 901 h 58"/>
                  <a:gd name="T42" fmla="*/ 3 w 93"/>
                  <a:gd name="T43" fmla="*/ 1315 h 58"/>
                  <a:gd name="T44" fmla="*/ 8 w 93"/>
                  <a:gd name="T45" fmla="*/ 1684 h 58"/>
                  <a:gd name="T46" fmla="*/ 464 w 93"/>
                  <a:gd name="T47" fmla="*/ 2089 h 58"/>
                  <a:gd name="T48" fmla="*/ 669 w 93"/>
                  <a:gd name="T49" fmla="*/ 2545 h 58"/>
                  <a:gd name="T50" fmla="*/ 966 w 93"/>
                  <a:gd name="T51" fmla="*/ 2903 h 58"/>
                  <a:gd name="T52" fmla="*/ 1246 w 93"/>
                  <a:gd name="T53" fmla="*/ 3267 h 58"/>
                  <a:gd name="T54" fmla="*/ 1468 w 93"/>
                  <a:gd name="T55" fmla="*/ 3428 h 58"/>
                  <a:gd name="T56" fmla="*/ 1717 w 93"/>
                  <a:gd name="T57" fmla="*/ 3547 h 58"/>
                  <a:gd name="T58" fmla="*/ 1997 w 93"/>
                  <a:gd name="T59" fmla="*/ 3723 h 58"/>
                  <a:gd name="T60" fmla="*/ 2230 w 93"/>
                  <a:gd name="T61" fmla="*/ 3740 h 58"/>
                  <a:gd name="T62" fmla="*/ 2463 w 93"/>
                  <a:gd name="T63" fmla="*/ 3740 h 58"/>
                  <a:gd name="T64" fmla="*/ 2633 w 93"/>
                  <a:gd name="T65" fmla="*/ 3740 h 58"/>
                  <a:gd name="T66" fmla="*/ 2776 w 93"/>
                  <a:gd name="T67" fmla="*/ 3740 h 58"/>
                  <a:gd name="T68" fmla="*/ 2925 w 93"/>
                  <a:gd name="T69" fmla="*/ 385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8"/>
                  <a:gd name="T107" fmla="*/ 93 w 9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8">
                    <a:moveTo>
                      <a:pt x="87" y="58"/>
                    </a:moveTo>
                    <a:lnTo>
                      <a:pt x="91" y="58"/>
                    </a:lnTo>
                    <a:lnTo>
                      <a:pt x="93" y="55"/>
                    </a:lnTo>
                    <a:lnTo>
                      <a:pt x="93" y="52"/>
                    </a:lnTo>
                    <a:lnTo>
                      <a:pt x="91" y="47"/>
                    </a:lnTo>
                    <a:lnTo>
                      <a:pt x="88" y="41"/>
                    </a:lnTo>
                    <a:lnTo>
                      <a:pt x="84" y="36"/>
                    </a:lnTo>
                    <a:lnTo>
                      <a:pt x="78" y="29"/>
                    </a:lnTo>
                    <a:lnTo>
                      <a:pt x="72" y="22"/>
                    </a:lnTo>
                    <a:lnTo>
                      <a:pt x="64" y="16"/>
                    </a:lnTo>
                    <a:lnTo>
                      <a:pt x="57" y="10"/>
                    </a:lnTo>
                    <a:lnTo>
                      <a:pt x="48" y="6"/>
                    </a:lnTo>
                    <a:lnTo>
                      <a:pt x="39" y="3"/>
                    </a:lnTo>
                    <a:lnTo>
                      <a:pt x="29" y="0"/>
                    </a:lnTo>
                    <a:lnTo>
                      <a:pt x="20" y="0"/>
                    </a:lnTo>
                    <a:lnTo>
                      <a:pt x="10" y="3"/>
                    </a:lnTo>
                    <a:lnTo>
                      <a:pt x="1" y="7"/>
                    </a:lnTo>
                    <a:lnTo>
                      <a:pt x="0" y="8"/>
                    </a:lnTo>
                    <a:lnTo>
                      <a:pt x="0" y="9"/>
                    </a:lnTo>
                    <a:lnTo>
                      <a:pt x="0" y="11"/>
                    </a:lnTo>
                    <a:lnTo>
                      <a:pt x="0" y="14"/>
                    </a:lnTo>
                    <a:lnTo>
                      <a:pt x="3" y="19"/>
                    </a:lnTo>
                    <a:lnTo>
                      <a:pt x="8" y="25"/>
                    </a:lnTo>
                    <a:lnTo>
                      <a:pt x="14" y="31"/>
                    </a:lnTo>
                    <a:lnTo>
                      <a:pt x="21" y="38"/>
                    </a:lnTo>
                    <a:lnTo>
                      <a:pt x="28" y="43"/>
                    </a:lnTo>
                    <a:lnTo>
                      <a:pt x="37" y="49"/>
                    </a:lnTo>
                    <a:lnTo>
                      <a:pt x="44" y="51"/>
                    </a:lnTo>
                    <a:lnTo>
                      <a:pt x="51" y="53"/>
                    </a:lnTo>
                    <a:lnTo>
                      <a:pt x="59" y="55"/>
                    </a:lnTo>
                    <a:lnTo>
                      <a:pt x="66" y="56"/>
                    </a:lnTo>
                    <a:lnTo>
                      <a:pt x="73" y="56"/>
                    </a:lnTo>
                    <a:lnTo>
                      <a:pt x="79" y="56"/>
                    </a:lnTo>
                    <a:lnTo>
                      <a:pt x="83" y="56"/>
                    </a:lnTo>
                    <a:lnTo>
                      <a:pt x="87" y="58"/>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77" name="Freeform 648"/>
              <p:cNvSpPr>
                <a:spLocks noChangeArrowheads="1"/>
              </p:cNvSpPr>
              <p:nvPr/>
            </p:nvSpPr>
            <p:spPr bwMode="auto">
              <a:xfrm>
                <a:off x="4737" y="4070"/>
                <a:ext cx="98" cy="55"/>
              </a:xfrm>
              <a:custGeom>
                <a:avLst/>
                <a:gdLst>
                  <a:gd name="T0" fmla="*/ 4 w 98"/>
                  <a:gd name="T1" fmla="*/ 228 h 66"/>
                  <a:gd name="T2" fmla="*/ 700 w 98"/>
                  <a:gd name="T3" fmla="*/ 183 h 66"/>
                  <a:gd name="T4" fmla="*/ 1194 w 98"/>
                  <a:gd name="T5" fmla="*/ 161 h 66"/>
                  <a:gd name="T6" fmla="*/ 1761 w 98"/>
                  <a:gd name="T7" fmla="*/ 161 h 66"/>
                  <a:gd name="T8" fmla="*/ 2298 w 98"/>
                  <a:gd name="T9" fmla="*/ 183 h 66"/>
                  <a:gd name="T10" fmla="*/ 2748 w 98"/>
                  <a:gd name="T11" fmla="*/ 228 h 66"/>
                  <a:gd name="T12" fmla="*/ 3285 w 98"/>
                  <a:gd name="T13" fmla="*/ 331 h 66"/>
                  <a:gd name="T14" fmla="*/ 3699 w 98"/>
                  <a:gd name="T15" fmla="*/ 410 h 66"/>
                  <a:gd name="T16" fmla="*/ 4086 w 98"/>
                  <a:gd name="T17" fmla="*/ 512 h 66"/>
                  <a:gd name="T18" fmla="*/ 4561 w 98"/>
                  <a:gd name="T19" fmla="*/ 631 h 66"/>
                  <a:gd name="T20" fmla="*/ 4841 w 98"/>
                  <a:gd name="T21" fmla="*/ 731 h 66"/>
                  <a:gd name="T22" fmla="*/ 4978 w 98"/>
                  <a:gd name="T23" fmla="*/ 816 h 66"/>
                  <a:gd name="T24" fmla="*/ 5165 w 98"/>
                  <a:gd name="T25" fmla="*/ 918 h 66"/>
                  <a:gd name="T26" fmla="*/ 5183 w 98"/>
                  <a:gd name="T27" fmla="*/ 978 h 66"/>
                  <a:gd name="T28" fmla="*/ 5183 w 98"/>
                  <a:gd name="T29" fmla="*/ 988 h 66"/>
                  <a:gd name="T30" fmla="*/ 5451 w 98"/>
                  <a:gd name="T31" fmla="*/ 988 h 66"/>
                  <a:gd name="T32" fmla="*/ 5165 w 98"/>
                  <a:gd name="T33" fmla="*/ 988 h 66"/>
                  <a:gd name="T34" fmla="*/ 5149 w 98"/>
                  <a:gd name="T35" fmla="*/ 1143 h 66"/>
                  <a:gd name="T36" fmla="*/ 5501 w 98"/>
                  <a:gd name="T37" fmla="*/ 1133 h 66"/>
                  <a:gd name="T38" fmla="*/ 5799 w 98"/>
                  <a:gd name="T39" fmla="*/ 1053 h 66"/>
                  <a:gd name="T40" fmla="*/ 5799 w 98"/>
                  <a:gd name="T41" fmla="*/ 944 h 66"/>
                  <a:gd name="T42" fmla="*/ 5607 w 98"/>
                  <a:gd name="T43" fmla="*/ 853 h 66"/>
                  <a:gd name="T44" fmla="*/ 5482 w 98"/>
                  <a:gd name="T45" fmla="*/ 737 h 66"/>
                  <a:gd name="T46" fmla="*/ 5165 w 98"/>
                  <a:gd name="T47" fmla="*/ 631 h 66"/>
                  <a:gd name="T48" fmla="*/ 4853 w 98"/>
                  <a:gd name="T49" fmla="*/ 512 h 66"/>
                  <a:gd name="T50" fmla="*/ 4561 w 98"/>
                  <a:gd name="T51" fmla="*/ 408 h 66"/>
                  <a:gd name="T52" fmla="*/ 4050 w 98"/>
                  <a:gd name="T53" fmla="*/ 265 h 66"/>
                  <a:gd name="T54" fmla="*/ 3598 w 98"/>
                  <a:gd name="T55" fmla="*/ 183 h 66"/>
                  <a:gd name="T56" fmla="*/ 2917 w 98"/>
                  <a:gd name="T57" fmla="*/ 6 h 66"/>
                  <a:gd name="T58" fmla="*/ 2439 w 98"/>
                  <a:gd name="T59" fmla="*/ 2 h 66"/>
                  <a:gd name="T60" fmla="*/ 1761 w 98"/>
                  <a:gd name="T61" fmla="*/ 0 h 66"/>
                  <a:gd name="T62" fmla="*/ 1194 w 98"/>
                  <a:gd name="T63" fmla="*/ 0 h 66"/>
                  <a:gd name="T64" fmla="*/ 620 w 98"/>
                  <a:gd name="T65" fmla="*/ 2 h 66"/>
                  <a:gd name="T66" fmla="*/ 0 w 98"/>
                  <a:gd name="T67" fmla="*/ 137 h 66"/>
                  <a:gd name="T68" fmla="*/ 4 w 98"/>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4"/>
                    </a:moveTo>
                    <a:lnTo>
                      <a:pt x="12" y="11"/>
                    </a:lnTo>
                    <a:lnTo>
                      <a:pt x="21" y="9"/>
                    </a:lnTo>
                    <a:lnTo>
                      <a:pt x="30" y="9"/>
                    </a:lnTo>
                    <a:lnTo>
                      <a:pt x="39" y="11"/>
                    </a:lnTo>
                    <a:lnTo>
                      <a:pt x="47" y="14"/>
                    </a:lnTo>
                    <a:lnTo>
                      <a:pt x="56" y="19"/>
                    </a:lnTo>
                    <a:lnTo>
                      <a:pt x="63" y="24"/>
                    </a:lnTo>
                    <a:lnTo>
                      <a:pt x="70" y="30"/>
                    </a:lnTo>
                    <a:lnTo>
                      <a:pt x="76" y="36"/>
                    </a:lnTo>
                    <a:lnTo>
                      <a:pt x="81" y="42"/>
                    </a:lnTo>
                    <a:lnTo>
                      <a:pt x="85" y="47"/>
                    </a:lnTo>
                    <a:lnTo>
                      <a:pt x="88" y="53"/>
                    </a:lnTo>
                    <a:lnTo>
                      <a:pt x="89" y="56"/>
                    </a:lnTo>
                    <a:lnTo>
                      <a:pt x="89" y="57"/>
                    </a:lnTo>
                    <a:lnTo>
                      <a:pt x="91" y="57"/>
                    </a:lnTo>
                    <a:lnTo>
                      <a:pt x="88" y="57"/>
                    </a:lnTo>
                    <a:lnTo>
                      <a:pt x="87" y="66"/>
                    </a:lnTo>
                    <a:lnTo>
                      <a:pt x="94" y="65"/>
                    </a:lnTo>
                    <a:lnTo>
                      <a:pt x="98" y="60"/>
                    </a:lnTo>
                    <a:lnTo>
                      <a:pt x="98" y="55"/>
                    </a:lnTo>
                    <a:lnTo>
                      <a:pt x="96" y="49"/>
                    </a:lnTo>
                    <a:lnTo>
                      <a:pt x="93" y="43"/>
                    </a:lnTo>
                    <a:lnTo>
                      <a:pt x="88" y="36"/>
                    </a:lnTo>
                    <a:lnTo>
                      <a:pt x="82" y="30"/>
                    </a:lnTo>
                    <a:lnTo>
                      <a:pt x="76" y="23"/>
                    </a:lnTo>
                    <a:lnTo>
                      <a:pt x="68" y="16"/>
                    </a:lnTo>
                    <a:lnTo>
                      <a:pt x="60" y="11"/>
                    </a:lnTo>
                    <a:lnTo>
                      <a:pt x="50" y="6"/>
                    </a:lnTo>
                    <a:lnTo>
                      <a:pt x="41" y="2"/>
                    </a:lnTo>
                    <a:lnTo>
                      <a:pt x="30" y="0"/>
                    </a:lnTo>
                    <a:lnTo>
                      <a:pt x="21" y="0"/>
                    </a:lnTo>
                    <a:lnTo>
                      <a:pt x="10"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78" name="Freeform 649"/>
              <p:cNvSpPr>
                <a:spLocks noChangeArrowheads="1"/>
              </p:cNvSpPr>
              <p:nvPr/>
            </p:nvSpPr>
            <p:spPr bwMode="auto">
              <a:xfrm>
                <a:off x="4731" y="4079"/>
                <a:ext cx="42" cy="48"/>
              </a:xfrm>
              <a:custGeom>
                <a:avLst/>
                <a:gdLst>
                  <a:gd name="T0" fmla="*/ 2354 w 45"/>
                  <a:gd name="T1" fmla="*/ 13011 h 49"/>
                  <a:gd name="T2" fmla="*/ 1939 w 45"/>
                  <a:gd name="T3" fmla="*/ 11744 h 49"/>
                  <a:gd name="T4" fmla="*/ 1599 w 45"/>
                  <a:gd name="T5" fmla="*/ 10050 h 49"/>
                  <a:gd name="T6" fmla="*/ 1235 w 45"/>
                  <a:gd name="T7" fmla="*/ 7929 h 49"/>
                  <a:gd name="T8" fmla="*/ 838 w 45"/>
                  <a:gd name="T9" fmla="*/ 6262 h 49"/>
                  <a:gd name="T10" fmla="*/ 648 w 45"/>
                  <a:gd name="T11" fmla="*/ 3937 h 49"/>
                  <a:gd name="T12" fmla="*/ 534 w 45"/>
                  <a:gd name="T13" fmla="*/ 2643 h 49"/>
                  <a:gd name="T14" fmla="*/ 534 w 45"/>
                  <a:gd name="T15" fmla="*/ 2459 h 49"/>
                  <a:gd name="T16" fmla="*/ 534 w 45"/>
                  <a:gd name="T17" fmla="*/ 82 h 49"/>
                  <a:gd name="T18" fmla="*/ 501 w 45"/>
                  <a:gd name="T19" fmla="*/ 2459 h 49"/>
                  <a:gd name="T20" fmla="*/ 5 w 45"/>
                  <a:gd name="T21" fmla="*/ 0 h 49"/>
                  <a:gd name="T22" fmla="*/ 1 w 45"/>
                  <a:gd name="T23" fmla="*/ 3 h 49"/>
                  <a:gd name="T24" fmla="*/ 0 w 45"/>
                  <a:gd name="T25" fmla="*/ 82 h 49"/>
                  <a:gd name="T26" fmla="*/ 1 w 45"/>
                  <a:gd name="T27" fmla="*/ 2868 h 49"/>
                  <a:gd name="T28" fmla="*/ 2 w 45"/>
                  <a:gd name="T29" fmla="*/ 3937 h 49"/>
                  <a:gd name="T30" fmla="*/ 6 w 45"/>
                  <a:gd name="T31" fmla="*/ 5807 h 49"/>
                  <a:gd name="T32" fmla="*/ 568 w 45"/>
                  <a:gd name="T33" fmla="*/ 7929 h 49"/>
                  <a:gd name="T34" fmla="*/ 838 w 45"/>
                  <a:gd name="T35" fmla="*/ 10050 h 49"/>
                  <a:gd name="T36" fmla="*/ 1317 w 45"/>
                  <a:gd name="T37" fmla="*/ 12028 h 49"/>
                  <a:gd name="T38" fmla="*/ 1704 w 45"/>
                  <a:gd name="T39" fmla="*/ 14256 h 49"/>
                  <a:gd name="T40" fmla="*/ 2205 w 45"/>
                  <a:gd name="T41" fmla="*/ 15430 h 49"/>
                  <a:gd name="T42" fmla="*/ 2354 w 45"/>
                  <a:gd name="T43" fmla="*/ 13011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
                  <a:gd name="T67" fmla="*/ 0 h 49"/>
                  <a:gd name="T68" fmla="*/ 45 w 45"/>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 h="49">
                    <a:moveTo>
                      <a:pt x="45" y="41"/>
                    </a:moveTo>
                    <a:lnTo>
                      <a:pt x="37" y="37"/>
                    </a:lnTo>
                    <a:lnTo>
                      <a:pt x="30" y="31"/>
                    </a:lnTo>
                    <a:lnTo>
                      <a:pt x="23" y="25"/>
                    </a:lnTo>
                    <a:lnTo>
                      <a:pt x="17" y="19"/>
                    </a:lnTo>
                    <a:lnTo>
                      <a:pt x="13" y="13"/>
                    </a:lnTo>
                    <a:lnTo>
                      <a:pt x="10" y="8"/>
                    </a:lnTo>
                    <a:lnTo>
                      <a:pt x="10" y="7"/>
                    </a:lnTo>
                    <a:lnTo>
                      <a:pt x="10" y="6"/>
                    </a:lnTo>
                    <a:lnTo>
                      <a:pt x="9" y="7"/>
                    </a:lnTo>
                    <a:lnTo>
                      <a:pt x="5" y="0"/>
                    </a:lnTo>
                    <a:lnTo>
                      <a:pt x="1" y="3"/>
                    </a:lnTo>
                    <a:lnTo>
                      <a:pt x="0" y="6"/>
                    </a:lnTo>
                    <a:lnTo>
                      <a:pt x="1" y="9"/>
                    </a:lnTo>
                    <a:lnTo>
                      <a:pt x="2" y="13"/>
                    </a:lnTo>
                    <a:lnTo>
                      <a:pt x="6" y="18"/>
                    </a:lnTo>
                    <a:lnTo>
                      <a:pt x="11" y="25"/>
                    </a:lnTo>
                    <a:lnTo>
                      <a:pt x="17" y="31"/>
                    </a:lnTo>
                    <a:lnTo>
                      <a:pt x="25" y="38"/>
                    </a:lnTo>
                    <a:lnTo>
                      <a:pt x="32" y="45"/>
                    </a:lnTo>
                    <a:lnTo>
                      <a:pt x="41" y="49"/>
                    </a:lnTo>
                    <a:lnTo>
                      <a:pt x="45"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79" name="Freeform 650"/>
              <p:cNvSpPr>
                <a:spLocks noChangeArrowheads="1"/>
              </p:cNvSpPr>
              <p:nvPr/>
            </p:nvSpPr>
            <p:spPr bwMode="auto">
              <a:xfrm>
                <a:off x="4775" y="4124"/>
                <a:ext cx="49" cy="14"/>
              </a:xfrm>
              <a:custGeom>
                <a:avLst/>
                <a:gdLst>
                  <a:gd name="T0" fmla="*/ 1651 w 52"/>
                  <a:gd name="T1" fmla="*/ 2383 h 18"/>
                  <a:gd name="T2" fmla="*/ 1561 w 52"/>
                  <a:gd name="T3" fmla="*/ 2146 h 18"/>
                  <a:gd name="T4" fmla="*/ 1429 w 52"/>
                  <a:gd name="T5" fmla="*/ 2146 h 18"/>
                  <a:gd name="T6" fmla="*/ 1209 w 52"/>
                  <a:gd name="T7" fmla="*/ 2146 h 18"/>
                  <a:gd name="T8" fmla="*/ 978 w 52"/>
                  <a:gd name="T9" fmla="*/ 1931 h 18"/>
                  <a:gd name="T10" fmla="*/ 817 w 52"/>
                  <a:gd name="T11" fmla="*/ 1931 h 18"/>
                  <a:gd name="T12" fmla="*/ 550 w 52"/>
                  <a:gd name="T13" fmla="*/ 1564 h 18"/>
                  <a:gd name="T14" fmla="*/ 352 w 52"/>
                  <a:gd name="T15" fmla="*/ 2 h 18"/>
                  <a:gd name="T16" fmla="*/ 4 w 52"/>
                  <a:gd name="T17" fmla="*/ 0 h 18"/>
                  <a:gd name="T18" fmla="*/ 0 w 52"/>
                  <a:gd name="T19" fmla="*/ 2146 h 18"/>
                  <a:gd name="T20" fmla="*/ 7 w 52"/>
                  <a:gd name="T21" fmla="*/ 2943 h 18"/>
                  <a:gd name="T22" fmla="*/ 466 w 52"/>
                  <a:gd name="T23" fmla="*/ 4207 h 18"/>
                  <a:gd name="T24" fmla="*/ 730 w 52"/>
                  <a:gd name="T25" fmla="*/ 4485 h 18"/>
                  <a:gd name="T26" fmla="*/ 965 w 52"/>
                  <a:gd name="T27" fmla="*/ 4675 h 18"/>
                  <a:gd name="T28" fmla="*/ 1209 w 52"/>
                  <a:gd name="T29" fmla="*/ 4675 h 18"/>
                  <a:gd name="T30" fmla="*/ 1371 w 52"/>
                  <a:gd name="T31" fmla="*/ 4675 h 18"/>
                  <a:gd name="T32" fmla="*/ 1531 w 52"/>
                  <a:gd name="T33" fmla="*/ 4984 h 18"/>
                  <a:gd name="T34" fmla="*/ 1621 w 52"/>
                  <a:gd name="T35" fmla="*/ 4984 h 18"/>
                  <a:gd name="T36" fmla="*/ 1651 w 52"/>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2"/>
                  <a:gd name="T58" fmla="*/ 0 h 18"/>
                  <a:gd name="T59" fmla="*/ 52 w 52"/>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2" h="18">
                    <a:moveTo>
                      <a:pt x="52" y="9"/>
                    </a:moveTo>
                    <a:lnTo>
                      <a:pt x="49" y="8"/>
                    </a:lnTo>
                    <a:lnTo>
                      <a:pt x="44" y="8"/>
                    </a:lnTo>
                    <a:lnTo>
                      <a:pt x="38" y="8"/>
                    </a:lnTo>
                    <a:lnTo>
                      <a:pt x="31" y="7"/>
                    </a:lnTo>
                    <a:lnTo>
                      <a:pt x="25" y="7"/>
                    </a:lnTo>
                    <a:lnTo>
                      <a:pt x="18" y="5"/>
                    </a:lnTo>
                    <a:lnTo>
                      <a:pt x="10" y="4"/>
                    </a:lnTo>
                    <a:lnTo>
                      <a:pt x="4" y="0"/>
                    </a:lnTo>
                    <a:lnTo>
                      <a:pt x="0" y="8"/>
                    </a:lnTo>
                    <a:lnTo>
                      <a:pt x="7" y="11"/>
                    </a:lnTo>
                    <a:lnTo>
                      <a:pt x="15" y="15"/>
                    </a:lnTo>
                    <a:lnTo>
                      <a:pt x="23" y="16"/>
                    </a:lnTo>
                    <a:lnTo>
                      <a:pt x="30" y="17"/>
                    </a:lnTo>
                    <a:lnTo>
                      <a:pt x="38" y="17"/>
                    </a:lnTo>
                    <a:lnTo>
                      <a:pt x="43" y="17"/>
                    </a:lnTo>
                    <a:lnTo>
                      <a:pt x="48" y="18"/>
                    </a:lnTo>
                    <a:lnTo>
                      <a:pt x="51" y="18"/>
                    </a:lnTo>
                    <a:lnTo>
                      <a:pt x="52"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80" name="Freeform 651"/>
              <p:cNvSpPr>
                <a:spLocks noChangeArrowheads="1"/>
              </p:cNvSpPr>
              <p:nvPr/>
            </p:nvSpPr>
            <p:spPr bwMode="auto">
              <a:xfrm>
                <a:off x="925" y="4079"/>
                <a:ext cx="92" cy="51"/>
              </a:xfrm>
              <a:custGeom>
                <a:avLst/>
                <a:gdLst>
                  <a:gd name="T0" fmla="*/ 3003 w 93"/>
                  <a:gd name="T1" fmla="*/ 0 h 57"/>
                  <a:gd name="T2" fmla="*/ 3082 w 93"/>
                  <a:gd name="T3" fmla="*/ 0 h 57"/>
                  <a:gd name="T4" fmla="*/ 3164 w 93"/>
                  <a:gd name="T5" fmla="*/ 2 h 57"/>
                  <a:gd name="T6" fmla="*/ 3164 w 93"/>
                  <a:gd name="T7" fmla="*/ 15 h 57"/>
                  <a:gd name="T8" fmla="*/ 3082 w 93"/>
                  <a:gd name="T9" fmla="*/ 716 h 57"/>
                  <a:gd name="T10" fmla="*/ 3036 w 93"/>
                  <a:gd name="T11" fmla="*/ 1188 h 57"/>
                  <a:gd name="T12" fmla="*/ 2882 w 93"/>
                  <a:gd name="T13" fmla="*/ 1808 h 57"/>
                  <a:gd name="T14" fmla="*/ 2733 w 93"/>
                  <a:gd name="T15" fmla="*/ 2329 h 57"/>
                  <a:gd name="T16" fmla="*/ 2463 w 93"/>
                  <a:gd name="T17" fmla="*/ 2978 h 57"/>
                  <a:gd name="T18" fmla="*/ 2230 w 93"/>
                  <a:gd name="T19" fmla="*/ 3446 h 57"/>
                  <a:gd name="T20" fmla="*/ 1905 w 93"/>
                  <a:gd name="T21" fmla="*/ 3852 h 57"/>
                  <a:gd name="T22" fmla="*/ 1645 w 93"/>
                  <a:gd name="T23" fmla="*/ 4229 h 57"/>
                  <a:gd name="T24" fmla="*/ 1313 w 93"/>
                  <a:gd name="T25" fmla="*/ 4599 h 57"/>
                  <a:gd name="T26" fmla="*/ 1019 w 93"/>
                  <a:gd name="T27" fmla="*/ 4824 h 57"/>
                  <a:gd name="T28" fmla="*/ 635 w 93"/>
                  <a:gd name="T29" fmla="*/ 4824 h 57"/>
                  <a:gd name="T30" fmla="*/ 398 w 93"/>
                  <a:gd name="T31" fmla="*/ 4599 h 57"/>
                  <a:gd name="T32" fmla="*/ 1 w 93"/>
                  <a:gd name="T33" fmla="*/ 4187 h 57"/>
                  <a:gd name="T34" fmla="*/ 0 w 93"/>
                  <a:gd name="T35" fmla="*/ 4170 h 57"/>
                  <a:gd name="T36" fmla="*/ 0 w 93"/>
                  <a:gd name="T37" fmla="*/ 4079 h 57"/>
                  <a:gd name="T38" fmla="*/ 0 w 93"/>
                  <a:gd name="T39" fmla="*/ 3852 h 57"/>
                  <a:gd name="T40" fmla="*/ 1 w 93"/>
                  <a:gd name="T41" fmla="*/ 3745 h 57"/>
                  <a:gd name="T42" fmla="*/ 5 w 93"/>
                  <a:gd name="T43" fmla="*/ 3240 h 57"/>
                  <a:gd name="T44" fmla="*/ 9 w 93"/>
                  <a:gd name="T45" fmla="*/ 2675 h 57"/>
                  <a:gd name="T46" fmla="*/ 490 w 93"/>
                  <a:gd name="T47" fmla="*/ 2127 h 57"/>
                  <a:gd name="T48" fmla="*/ 704 w 93"/>
                  <a:gd name="T49" fmla="*/ 1653 h 57"/>
                  <a:gd name="T50" fmla="*/ 1019 w 93"/>
                  <a:gd name="T51" fmla="*/ 1004 h 57"/>
                  <a:gd name="T52" fmla="*/ 1246 w 93"/>
                  <a:gd name="T53" fmla="*/ 659 h 57"/>
                  <a:gd name="T54" fmla="*/ 1537 w 93"/>
                  <a:gd name="T55" fmla="*/ 15 h 57"/>
                  <a:gd name="T56" fmla="*/ 1734 w 93"/>
                  <a:gd name="T57" fmla="*/ 3 h 57"/>
                  <a:gd name="T58" fmla="*/ 2008 w 93"/>
                  <a:gd name="T59" fmla="*/ 2 h 57"/>
                  <a:gd name="T60" fmla="*/ 2251 w 93"/>
                  <a:gd name="T61" fmla="*/ 1 h 57"/>
                  <a:gd name="T62" fmla="*/ 2463 w 93"/>
                  <a:gd name="T63" fmla="*/ 1 h 57"/>
                  <a:gd name="T64" fmla="*/ 2733 w 93"/>
                  <a:gd name="T65" fmla="*/ 0 h 57"/>
                  <a:gd name="T66" fmla="*/ 2882 w 93"/>
                  <a:gd name="T67" fmla="*/ 0 h 57"/>
                  <a:gd name="T68" fmla="*/ 3003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0"/>
                    </a:moveTo>
                    <a:lnTo>
                      <a:pt x="92" y="0"/>
                    </a:lnTo>
                    <a:lnTo>
                      <a:pt x="93" y="2"/>
                    </a:lnTo>
                    <a:lnTo>
                      <a:pt x="93" y="5"/>
                    </a:lnTo>
                    <a:lnTo>
                      <a:pt x="92" y="9"/>
                    </a:lnTo>
                    <a:lnTo>
                      <a:pt x="89" y="15"/>
                    </a:lnTo>
                    <a:lnTo>
                      <a:pt x="85" y="22"/>
                    </a:lnTo>
                    <a:lnTo>
                      <a:pt x="80" y="28"/>
                    </a:lnTo>
                    <a:lnTo>
                      <a:pt x="73" y="35"/>
                    </a:lnTo>
                    <a:lnTo>
                      <a:pt x="66" y="40"/>
                    </a:lnTo>
                    <a:lnTo>
                      <a:pt x="57" y="46"/>
                    </a:lnTo>
                    <a:lnTo>
                      <a:pt x="49" y="51"/>
                    </a:lnTo>
                    <a:lnTo>
                      <a:pt x="39" y="55"/>
                    </a:lnTo>
                    <a:lnTo>
                      <a:pt x="30" y="57"/>
                    </a:lnTo>
                    <a:lnTo>
                      <a:pt x="20" y="57"/>
                    </a:lnTo>
                    <a:lnTo>
                      <a:pt x="11" y="55"/>
                    </a:lnTo>
                    <a:lnTo>
                      <a:pt x="1" y="50"/>
                    </a:lnTo>
                    <a:lnTo>
                      <a:pt x="0" y="49"/>
                    </a:lnTo>
                    <a:lnTo>
                      <a:pt x="0" y="48"/>
                    </a:lnTo>
                    <a:lnTo>
                      <a:pt x="0" y="46"/>
                    </a:lnTo>
                    <a:lnTo>
                      <a:pt x="1" y="44"/>
                    </a:lnTo>
                    <a:lnTo>
                      <a:pt x="5" y="38"/>
                    </a:lnTo>
                    <a:lnTo>
                      <a:pt x="9" y="31"/>
                    </a:lnTo>
                    <a:lnTo>
                      <a:pt x="15" y="25"/>
                    </a:lnTo>
                    <a:lnTo>
                      <a:pt x="22" y="19"/>
                    </a:lnTo>
                    <a:lnTo>
                      <a:pt x="30" y="13"/>
                    </a:lnTo>
                    <a:lnTo>
                      <a:pt x="37" y="8"/>
                    </a:lnTo>
                    <a:lnTo>
                      <a:pt x="45" y="5"/>
                    </a:lnTo>
                    <a:lnTo>
                      <a:pt x="52" y="3"/>
                    </a:lnTo>
                    <a:lnTo>
                      <a:pt x="60" y="2"/>
                    </a:lnTo>
                    <a:lnTo>
                      <a:pt x="67" y="1"/>
                    </a:lnTo>
                    <a:lnTo>
                      <a:pt x="73" y="1"/>
                    </a:lnTo>
                    <a:lnTo>
                      <a:pt x="80" y="0"/>
                    </a:lnTo>
                    <a:lnTo>
                      <a:pt x="85"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81" name="Freeform 652"/>
              <p:cNvSpPr>
                <a:spLocks noChangeArrowheads="1"/>
              </p:cNvSpPr>
              <p:nvPr/>
            </p:nvSpPr>
            <p:spPr bwMode="auto">
              <a:xfrm>
                <a:off x="924" y="4073"/>
                <a:ext cx="99" cy="55"/>
              </a:xfrm>
              <a:custGeom>
                <a:avLst/>
                <a:gdLst>
                  <a:gd name="T0" fmla="*/ 0 w 99"/>
                  <a:gd name="T1" fmla="*/ 990 h 66"/>
                  <a:gd name="T2" fmla="*/ 637 w 99"/>
                  <a:gd name="T3" fmla="*/ 1122 h 66"/>
                  <a:gd name="T4" fmla="*/ 1146 w 99"/>
                  <a:gd name="T5" fmla="*/ 1143 h 66"/>
                  <a:gd name="T6" fmla="*/ 1781 w 99"/>
                  <a:gd name="T7" fmla="*/ 1143 h 66"/>
                  <a:gd name="T8" fmla="*/ 2391 w 99"/>
                  <a:gd name="T9" fmla="*/ 1122 h 66"/>
                  <a:gd name="T10" fmla="*/ 2932 w 99"/>
                  <a:gd name="T11" fmla="*/ 1053 h 66"/>
                  <a:gd name="T12" fmla="*/ 3443 w 99"/>
                  <a:gd name="T13" fmla="*/ 944 h 66"/>
                  <a:gd name="T14" fmla="*/ 3874 w 99"/>
                  <a:gd name="T15" fmla="*/ 855 h 66"/>
                  <a:gd name="T16" fmla="*/ 4309 w 99"/>
                  <a:gd name="T17" fmla="*/ 737 h 66"/>
                  <a:gd name="T18" fmla="*/ 4767 w 99"/>
                  <a:gd name="T19" fmla="*/ 631 h 66"/>
                  <a:gd name="T20" fmla="*/ 5056 w 99"/>
                  <a:gd name="T21" fmla="*/ 512 h 66"/>
                  <a:gd name="T22" fmla="*/ 5280 w 99"/>
                  <a:gd name="T23" fmla="*/ 408 h 66"/>
                  <a:gd name="T24" fmla="*/ 5515 w 99"/>
                  <a:gd name="T25" fmla="*/ 285 h 66"/>
                  <a:gd name="T26" fmla="*/ 5601 w 99"/>
                  <a:gd name="T27" fmla="*/ 183 h 66"/>
                  <a:gd name="T28" fmla="*/ 5601 w 99"/>
                  <a:gd name="T29" fmla="*/ 6 h 66"/>
                  <a:gd name="T30" fmla="*/ 5363 w 99"/>
                  <a:gd name="T31" fmla="*/ 0 h 66"/>
                  <a:gd name="T32" fmla="*/ 4978 w 99"/>
                  <a:gd name="T33" fmla="*/ 0 h 66"/>
                  <a:gd name="T34" fmla="*/ 5059 w 99"/>
                  <a:gd name="T35" fmla="*/ 161 h 66"/>
                  <a:gd name="T36" fmla="*/ 5141 w 99"/>
                  <a:gd name="T37" fmla="*/ 161 h 66"/>
                  <a:gd name="T38" fmla="*/ 5059 w 99"/>
                  <a:gd name="T39" fmla="*/ 148 h 66"/>
                  <a:gd name="T40" fmla="*/ 5059 w 99"/>
                  <a:gd name="T41" fmla="*/ 161 h 66"/>
                  <a:gd name="T42" fmla="*/ 5056 w 99"/>
                  <a:gd name="T43" fmla="*/ 211 h 66"/>
                  <a:gd name="T44" fmla="*/ 4847 w 99"/>
                  <a:gd name="T45" fmla="*/ 307 h 66"/>
                  <a:gd name="T46" fmla="*/ 4694 w 99"/>
                  <a:gd name="T47" fmla="*/ 408 h 66"/>
                  <a:gd name="T48" fmla="*/ 4426 w 99"/>
                  <a:gd name="T49" fmla="*/ 512 h 66"/>
                  <a:gd name="T50" fmla="*/ 3999 w 99"/>
                  <a:gd name="T51" fmla="*/ 631 h 66"/>
                  <a:gd name="T52" fmla="*/ 3612 w 99"/>
                  <a:gd name="T53" fmla="*/ 731 h 66"/>
                  <a:gd name="T54" fmla="*/ 3160 w 99"/>
                  <a:gd name="T55" fmla="*/ 816 h 66"/>
                  <a:gd name="T56" fmla="*/ 2692 w 99"/>
                  <a:gd name="T57" fmla="*/ 908 h 66"/>
                  <a:gd name="T58" fmla="*/ 2186 w 99"/>
                  <a:gd name="T59" fmla="*/ 944 h 66"/>
                  <a:gd name="T60" fmla="*/ 1727 w 99"/>
                  <a:gd name="T61" fmla="*/ 978 h 66"/>
                  <a:gd name="T62" fmla="*/ 1288 w 99"/>
                  <a:gd name="T63" fmla="*/ 988 h 66"/>
                  <a:gd name="T64" fmla="*/ 715 w 99"/>
                  <a:gd name="T65" fmla="*/ 944 h 66"/>
                  <a:gd name="T66" fmla="*/ 5 w 99"/>
                  <a:gd name="T67" fmla="*/ 878 h 66"/>
                  <a:gd name="T68" fmla="*/ 0 w 99"/>
                  <a:gd name="T69" fmla="*/ 99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0" y="58"/>
                    </a:moveTo>
                    <a:lnTo>
                      <a:pt x="11" y="64"/>
                    </a:lnTo>
                    <a:lnTo>
                      <a:pt x="21" y="66"/>
                    </a:lnTo>
                    <a:lnTo>
                      <a:pt x="32" y="66"/>
                    </a:lnTo>
                    <a:lnTo>
                      <a:pt x="42" y="64"/>
                    </a:lnTo>
                    <a:lnTo>
                      <a:pt x="52" y="60"/>
                    </a:lnTo>
                    <a:lnTo>
                      <a:pt x="61" y="55"/>
                    </a:lnTo>
                    <a:lnTo>
                      <a:pt x="69" y="50"/>
                    </a:lnTo>
                    <a:lnTo>
                      <a:pt x="76" y="43"/>
                    </a:lnTo>
                    <a:lnTo>
                      <a:pt x="84" y="36"/>
                    </a:lnTo>
                    <a:lnTo>
                      <a:pt x="89" y="30"/>
                    </a:lnTo>
                    <a:lnTo>
                      <a:pt x="93" y="23"/>
                    </a:lnTo>
                    <a:lnTo>
                      <a:pt x="98" y="17"/>
                    </a:lnTo>
                    <a:lnTo>
                      <a:pt x="99" y="11"/>
                    </a:lnTo>
                    <a:lnTo>
                      <a:pt x="99" y="6"/>
                    </a:lnTo>
                    <a:lnTo>
                      <a:pt x="94" y="0"/>
                    </a:lnTo>
                    <a:lnTo>
                      <a:pt x="88" y="0"/>
                    </a:lnTo>
                    <a:lnTo>
                      <a:pt x="90" y="9"/>
                    </a:lnTo>
                    <a:lnTo>
                      <a:pt x="91" y="9"/>
                    </a:lnTo>
                    <a:lnTo>
                      <a:pt x="90" y="8"/>
                    </a:lnTo>
                    <a:lnTo>
                      <a:pt x="90" y="9"/>
                    </a:lnTo>
                    <a:lnTo>
                      <a:pt x="89" y="13"/>
                    </a:lnTo>
                    <a:lnTo>
                      <a:pt x="86" y="18"/>
                    </a:lnTo>
                    <a:lnTo>
                      <a:pt x="83" y="23"/>
                    </a:lnTo>
                    <a:lnTo>
                      <a:pt x="78" y="30"/>
                    </a:lnTo>
                    <a:lnTo>
                      <a:pt x="71" y="36"/>
                    </a:lnTo>
                    <a:lnTo>
                      <a:pt x="64" y="42"/>
                    </a:lnTo>
                    <a:lnTo>
                      <a:pt x="56" y="47"/>
                    </a:lnTo>
                    <a:lnTo>
                      <a:pt x="48" y="52"/>
                    </a:lnTo>
                    <a:lnTo>
                      <a:pt x="39" y="55"/>
                    </a:lnTo>
                    <a:lnTo>
                      <a:pt x="31" y="56"/>
                    </a:lnTo>
                    <a:lnTo>
                      <a:pt x="23" y="57"/>
                    </a:lnTo>
                    <a:lnTo>
                      <a:pt x="13" y="55"/>
                    </a:lnTo>
                    <a:lnTo>
                      <a:pt x="5"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82" name="Freeform 653"/>
              <p:cNvSpPr>
                <a:spLocks noChangeArrowheads="1"/>
              </p:cNvSpPr>
              <p:nvPr/>
            </p:nvSpPr>
            <p:spPr bwMode="auto">
              <a:xfrm>
                <a:off x="920" y="4083"/>
                <a:ext cx="40" cy="48"/>
              </a:xfrm>
              <a:custGeom>
                <a:avLst/>
                <a:gdLst>
                  <a:gd name="T0" fmla="*/ 2514 w 43"/>
                  <a:gd name="T1" fmla="*/ 0 h 49"/>
                  <a:gd name="T2" fmla="*/ 1927 w 43"/>
                  <a:gd name="T3" fmla="*/ 73 h 49"/>
                  <a:gd name="T4" fmla="*/ 1472 w 43"/>
                  <a:gd name="T5" fmla="*/ 3367 h 49"/>
                  <a:gd name="T6" fmla="*/ 979 w 43"/>
                  <a:gd name="T7" fmla="*/ 5807 h 49"/>
                  <a:gd name="T8" fmla="*/ 652 w 43"/>
                  <a:gd name="T9" fmla="*/ 7522 h 49"/>
                  <a:gd name="T10" fmla="*/ 4 w 43"/>
                  <a:gd name="T11" fmla="*/ 10050 h 49"/>
                  <a:gd name="T12" fmla="*/ 1 w 43"/>
                  <a:gd name="T13" fmla="*/ 11744 h 49"/>
                  <a:gd name="T14" fmla="*/ 0 w 43"/>
                  <a:gd name="T15" fmla="*/ 13011 h 49"/>
                  <a:gd name="T16" fmla="*/ 0 w 43"/>
                  <a:gd name="T17" fmla="*/ 14075 h 49"/>
                  <a:gd name="T18" fmla="*/ 1 w 43"/>
                  <a:gd name="T19" fmla="*/ 14873 h 49"/>
                  <a:gd name="T20" fmla="*/ 3 w 43"/>
                  <a:gd name="T21" fmla="*/ 15430 h 49"/>
                  <a:gd name="T22" fmla="*/ 571 w 43"/>
                  <a:gd name="T23" fmla="*/ 13184 h 49"/>
                  <a:gd name="T24" fmla="*/ 610 w 43"/>
                  <a:gd name="T25" fmla="*/ 13754 h 49"/>
                  <a:gd name="T26" fmla="*/ 652 w 43"/>
                  <a:gd name="T27" fmla="*/ 13184 h 49"/>
                  <a:gd name="T28" fmla="*/ 746 w 43"/>
                  <a:gd name="T29" fmla="*/ 11270 h 49"/>
                  <a:gd name="T30" fmla="*/ 979 w 43"/>
                  <a:gd name="T31" fmla="*/ 10050 h 49"/>
                  <a:gd name="T32" fmla="*/ 1466 w 43"/>
                  <a:gd name="T33" fmla="*/ 7522 h 49"/>
                  <a:gd name="T34" fmla="*/ 1803 w 43"/>
                  <a:gd name="T35" fmla="*/ 6262 h 49"/>
                  <a:gd name="T36" fmla="*/ 2351 w 43"/>
                  <a:gd name="T37" fmla="*/ 3937 h 49"/>
                  <a:gd name="T38" fmla="*/ 2700 w 43"/>
                  <a:gd name="T39" fmla="*/ 2868 h 49"/>
                  <a:gd name="T40" fmla="*/ 2514 w 43"/>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49"/>
                  <a:gd name="T65" fmla="*/ 43 w 43"/>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49">
                    <a:moveTo>
                      <a:pt x="39" y="0"/>
                    </a:moveTo>
                    <a:lnTo>
                      <a:pt x="31" y="5"/>
                    </a:lnTo>
                    <a:lnTo>
                      <a:pt x="23" y="11"/>
                    </a:lnTo>
                    <a:lnTo>
                      <a:pt x="16" y="18"/>
                    </a:lnTo>
                    <a:lnTo>
                      <a:pt x="10" y="24"/>
                    </a:lnTo>
                    <a:lnTo>
                      <a:pt x="4" y="31"/>
                    </a:lnTo>
                    <a:lnTo>
                      <a:pt x="1" y="37"/>
                    </a:lnTo>
                    <a:lnTo>
                      <a:pt x="0" y="41"/>
                    </a:lnTo>
                    <a:lnTo>
                      <a:pt x="0" y="44"/>
                    </a:lnTo>
                    <a:lnTo>
                      <a:pt x="1" y="47"/>
                    </a:lnTo>
                    <a:lnTo>
                      <a:pt x="3" y="49"/>
                    </a:lnTo>
                    <a:lnTo>
                      <a:pt x="8" y="42"/>
                    </a:lnTo>
                    <a:lnTo>
                      <a:pt x="9" y="43"/>
                    </a:lnTo>
                    <a:lnTo>
                      <a:pt x="10" y="42"/>
                    </a:lnTo>
                    <a:lnTo>
                      <a:pt x="12" y="36"/>
                    </a:lnTo>
                    <a:lnTo>
                      <a:pt x="16" y="31"/>
                    </a:lnTo>
                    <a:lnTo>
                      <a:pt x="22" y="24"/>
                    </a:lnTo>
                    <a:lnTo>
                      <a:pt x="29" y="19"/>
                    </a:lnTo>
                    <a:lnTo>
                      <a:pt x="36" y="13"/>
                    </a:lnTo>
                    <a:lnTo>
                      <a:pt x="43" y="9"/>
                    </a:lnTo>
                    <a:lnTo>
                      <a:pt x="39"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83" name="Freeform 654"/>
              <p:cNvSpPr>
                <a:spLocks noChangeArrowheads="1"/>
              </p:cNvSpPr>
              <p:nvPr/>
            </p:nvSpPr>
            <p:spPr bwMode="auto">
              <a:xfrm>
                <a:off x="962" y="4073"/>
                <a:ext cx="51" cy="14"/>
              </a:xfrm>
              <a:custGeom>
                <a:avLst/>
                <a:gdLst>
                  <a:gd name="T0" fmla="*/ 1468 w 54"/>
                  <a:gd name="T1" fmla="*/ 0 h 18"/>
                  <a:gd name="T2" fmla="*/ 1389 w 54"/>
                  <a:gd name="T3" fmla="*/ 0 h 18"/>
                  <a:gd name="T4" fmla="*/ 1277 w 54"/>
                  <a:gd name="T5" fmla="*/ 0 h 18"/>
                  <a:gd name="T6" fmla="*/ 1062 w 54"/>
                  <a:gd name="T7" fmla="*/ 0 h 18"/>
                  <a:gd name="T8" fmla="*/ 903 w 54"/>
                  <a:gd name="T9" fmla="*/ 1 h 18"/>
                  <a:gd name="T10" fmla="*/ 689 w 54"/>
                  <a:gd name="T11" fmla="*/ 2 h 18"/>
                  <a:gd name="T12" fmla="*/ 423 w 54"/>
                  <a:gd name="T13" fmla="*/ 2 h 18"/>
                  <a:gd name="T14" fmla="*/ 297 w 54"/>
                  <a:gd name="T15" fmla="*/ 1738 h 18"/>
                  <a:gd name="T16" fmla="*/ 0 w 54"/>
                  <a:gd name="T17" fmla="*/ 2383 h 18"/>
                  <a:gd name="T18" fmla="*/ 4 w 54"/>
                  <a:gd name="T19" fmla="*/ 4984 h 18"/>
                  <a:gd name="T20" fmla="*/ 341 w 54"/>
                  <a:gd name="T21" fmla="*/ 4037 h 18"/>
                  <a:gd name="T22" fmla="*/ 471 w 54"/>
                  <a:gd name="T23" fmla="*/ 3270 h 18"/>
                  <a:gd name="T24" fmla="*/ 726 w 54"/>
                  <a:gd name="T25" fmla="*/ 2943 h 18"/>
                  <a:gd name="T26" fmla="*/ 903 w 54"/>
                  <a:gd name="T27" fmla="*/ 2649 h 18"/>
                  <a:gd name="T28" fmla="*/ 1085 w 54"/>
                  <a:gd name="T29" fmla="*/ 2649 h 18"/>
                  <a:gd name="T30" fmla="*/ 1277 w 54"/>
                  <a:gd name="T31" fmla="*/ 2649 h 18"/>
                  <a:gd name="T32" fmla="*/ 1421 w 54"/>
                  <a:gd name="T33" fmla="*/ 2383 h 18"/>
                  <a:gd name="T34" fmla="*/ 1502 w 54"/>
                  <a:gd name="T35" fmla="*/ 2383 h 18"/>
                  <a:gd name="T36" fmla="*/ 1468 w 54"/>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2" y="0"/>
                    </a:moveTo>
                    <a:lnTo>
                      <a:pt x="49" y="0"/>
                    </a:lnTo>
                    <a:lnTo>
                      <a:pt x="45" y="0"/>
                    </a:lnTo>
                    <a:lnTo>
                      <a:pt x="38" y="0"/>
                    </a:lnTo>
                    <a:lnTo>
                      <a:pt x="32" y="1"/>
                    </a:lnTo>
                    <a:lnTo>
                      <a:pt x="25" y="2"/>
                    </a:lnTo>
                    <a:lnTo>
                      <a:pt x="16" y="4"/>
                    </a:lnTo>
                    <a:lnTo>
                      <a:pt x="9" y="6"/>
                    </a:lnTo>
                    <a:lnTo>
                      <a:pt x="0" y="9"/>
                    </a:lnTo>
                    <a:lnTo>
                      <a:pt x="4" y="18"/>
                    </a:lnTo>
                    <a:lnTo>
                      <a:pt x="12" y="14"/>
                    </a:lnTo>
                    <a:lnTo>
                      <a:pt x="18" y="12"/>
                    </a:lnTo>
                    <a:lnTo>
                      <a:pt x="26" y="11"/>
                    </a:lnTo>
                    <a:lnTo>
                      <a:pt x="32" y="10"/>
                    </a:lnTo>
                    <a:lnTo>
                      <a:pt x="39" y="10"/>
                    </a:lnTo>
                    <a:lnTo>
                      <a:pt x="45" y="10"/>
                    </a:lnTo>
                    <a:lnTo>
                      <a:pt x="50" y="9"/>
                    </a:lnTo>
                    <a:lnTo>
                      <a:pt x="54"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84" name="Freeform 655"/>
              <p:cNvSpPr>
                <a:spLocks noChangeArrowheads="1"/>
              </p:cNvSpPr>
              <p:nvPr/>
            </p:nvSpPr>
            <p:spPr bwMode="auto">
              <a:xfrm>
                <a:off x="4243" y="4075"/>
                <a:ext cx="92" cy="51"/>
              </a:xfrm>
              <a:custGeom>
                <a:avLst/>
                <a:gdLst>
                  <a:gd name="T0" fmla="*/ 3003 w 93"/>
                  <a:gd name="T1" fmla="*/ 1882 h 57"/>
                  <a:gd name="T2" fmla="*/ 3082 w 93"/>
                  <a:gd name="T3" fmla="*/ 1882 h 57"/>
                  <a:gd name="T4" fmla="*/ 3164 w 93"/>
                  <a:gd name="T5" fmla="*/ 1803 h 57"/>
                  <a:gd name="T6" fmla="*/ 3164 w 93"/>
                  <a:gd name="T7" fmla="*/ 1702 h 57"/>
                  <a:gd name="T8" fmla="*/ 3082 w 93"/>
                  <a:gd name="T9" fmla="*/ 1483 h 57"/>
                  <a:gd name="T10" fmla="*/ 3036 w 93"/>
                  <a:gd name="T11" fmla="*/ 1367 h 57"/>
                  <a:gd name="T12" fmla="*/ 2882 w 93"/>
                  <a:gd name="T13" fmla="*/ 1132 h 57"/>
                  <a:gd name="T14" fmla="*/ 2633 w 93"/>
                  <a:gd name="T15" fmla="*/ 923 h 57"/>
                  <a:gd name="T16" fmla="*/ 2463 w 93"/>
                  <a:gd name="T17" fmla="*/ 745 h 57"/>
                  <a:gd name="T18" fmla="*/ 2217 w 93"/>
                  <a:gd name="T19" fmla="*/ 493 h 57"/>
                  <a:gd name="T20" fmla="*/ 1905 w 93"/>
                  <a:gd name="T21" fmla="*/ 332 h 57"/>
                  <a:gd name="T22" fmla="*/ 1645 w 93"/>
                  <a:gd name="T23" fmla="*/ 14 h 57"/>
                  <a:gd name="T24" fmla="*/ 1313 w 93"/>
                  <a:gd name="T25" fmla="*/ 3 h 57"/>
                  <a:gd name="T26" fmla="*/ 1019 w 93"/>
                  <a:gd name="T27" fmla="*/ 0 h 57"/>
                  <a:gd name="T28" fmla="*/ 635 w 93"/>
                  <a:gd name="T29" fmla="*/ 0 h 57"/>
                  <a:gd name="T30" fmla="*/ 377 w 93"/>
                  <a:gd name="T31" fmla="*/ 3 h 57"/>
                  <a:gd name="T32" fmla="*/ 1 w 93"/>
                  <a:gd name="T33" fmla="*/ 15 h 57"/>
                  <a:gd name="T34" fmla="*/ 0 w 93"/>
                  <a:gd name="T35" fmla="*/ 289 h 57"/>
                  <a:gd name="T36" fmla="*/ 0 w 93"/>
                  <a:gd name="T37" fmla="*/ 308 h 57"/>
                  <a:gd name="T38" fmla="*/ 0 w 93"/>
                  <a:gd name="T39" fmla="*/ 353 h 57"/>
                  <a:gd name="T40" fmla="*/ 1 w 93"/>
                  <a:gd name="T41" fmla="*/ 404 h 57"/>
                  <a:gd name="T42" fmla="*/ 4 w 93"/>
                  <a:gd name="T43" fmla="*/ 609 h 57"/>
                  <a:gd name="T44" fmla="*/ 8 w 93"/>
                  <a:gd name="T45" fmla="*/ 797 h 57"/>
                  <a:gd name="T46" fmla="*/ 490 w 93"/>
                  <a:gd name="T47" fmla="*/ 990 h 57"/>
                  <a:gd name="T48" fmla="*/ 704 w 93"/>
                  <a:gd name="T49" fmla="*/ 1277 h 57"/>
                  <a:gd name="T50" fmla="*/ 1019 w 93"/>
                  <a:gd name="T51" fmla="*/ 1388 h 57"/>
                  <a:gd name="T52" fmla="*/ 1246 w 93"/>
                  <a:gd name="T53" fmla="*/ 1588 h 57"/>
                  <a:gd name="T54" fmla="*/ 1468 w 93"/>
                  <a:gd name="T55" fmla="*/ 1702 h 57"/>
                  <a:gd name="T56" fmla="*/ 1734 w 93"/>
                  <a:gd name="T57" fmla="*/ 1789 h 57"/>
                  <a:gd name="T58" fmla="*/ 1997 w 93"/>
                  <a:gd name="T59" fmla="*/ 1803 h 57"/>
                  <a:gd name="T60" fmla="*/ 2251 w 93"/>
                  <a:gd name="T61" fmla="*/ 1821 h 57"/>
                  <a:gd name="T62" fmla="*/ 2463 w 93"/>
                  <a:gd name="T63" fmla="*/ 1821 h 57"/>
                  <a:gd name="T64" fmla="*/ 2633 w 93"/>
                  <a:gd name="T65" fmla="*/ 1821 h 57"/>
                  <a:gd name="T66" fmla="*/ 2882 w 93"/>
                  <a:gd name="T67" fmla="*/ 1821 h 57"/>
                  <a:gd name="T68" fmla="*/ 3003 w 93"/>
                  <a:gd name="T69" fmla="*/ 1882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57"/>
                    </a:moveTo>
                    <a:lnTo>
                      <a:pt x="92" y="57"/>
                    </a:lnTo>
                    <a:lnTo>
                      <a:pt x="93" y="55"/>
                    </a:lnTo>
                    <a:lnTo>
                      <a:pt x="93" y="52"/>
                    </a:lnTo>
                    <a:lnTo>
                      <a:pt x="92" y="46"/>
                    </a:lnTo>
                    <a:lnTo>
                      <a:pt x="89" y="41"/>
                    </a:lnTo>
                    <a:lnTo>
                      <a:pt x="85" y="35"/>
                    </a:lnTo>
                    <a:lnTo>
                      <a:pt x="79" y="29"/>
                    </a:lnTo>
                    <a:lnTo>
                      <a:pt x="73" y="22"/>
                    </a:lnTo>
                    <a:lnTo>
                      <a:pt x="65" y="16"/>
                    </a:lnTo>
                    <a:lnTo>
                      <a:pt x="57" y="10"/>
                    </a:lnTo>
                    <a:lnTo>
                      <a:pt x="49" y="6"/>
                    </a:lnTo>
                    <a:lnTo>
                      <a:pt x="39" y="3"/>
                    </a:lnTo>
                    <a:lnTo>
                      <a:pt x="30" y="0"/>
                    </a:lnTo>
                    <a:lnTo>
                      <a:pt x="20" y="0"/>
                    </a:lnTo>
                    <a:lnTo>
                      <a:pt x="10" y="3"/>
                    </a:lnTo>
                    <a:lnTo>
                      <a:pt x="1" y="7"/>
                    </a:lnTo>
                    <a:lnTo>
                      <a:pt x="0" y="8"/>
                    </a:lnTo>
                    <a:lnTo>
                      <a:pt x="0" y="9"/>
                    </a:lnTo>
                    <a:lnTo>
                      <a:pt x="0" y="11"/>
                    </a:lnTo>
                    <a:lnTo>
                      <a:pt x="1" y="13"/>
                    </a:lnTo>
                    <a:lnTo>
                      <a:pt x="4" y="19"/>
                    </a:lnTo>
                    <a:lnTo>
                      <a:pt x="8" y="24"/>
                    </a:lnTo>
                    <a:lnTo>
                      <a:pt x="15" y="31"/>
                    </a:lnTo>
                    <a:lnTo>
                      <a:pt x="22" y="38"/>
                    </a:lnTo>
                    <a:lnTo>
                      <a:pt x="30" y="43"/>
                    </a:lnTo>
                    <a:lnTo>
                      <a:pt x="37" y="49"/>
                    </a:lnTo>
                    <a:lnTo>
                      <a:pt x="44" y="52"/>
                    </a:lnTo>
                    <a:lnTo>
                      <a:pt x="52" y="54"/>
                    </a:lnTo>
                    <a:lnTo>
                      <a:pt x="59" y="55"/>
                    </a:lnTo>
                    <a:lnTo>
                      <a:pt x="67" y="56"/>
                    </a:lnTo>
                    <a:lnTo>
                      <a:pt x="73" y="56"/>
                    </a:lnTo>
                    <a:lnTo>
                      <a:pt x="79" y="56"/>
                    </a:lnTo>
                    <a:lnTo>
                      <a:pt x="85" y="56"/>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85" name="Freeform 656"/>
              <p:cNvSpPr>
                <a:spLocks noChangeArrowheads="1"/>
              </p:cNvSpPr>
              <p:nvPr/>
            </p:nvSpPr>
            <p:spPr bwMode="auto">
              <a:xfrm>
                <a:off x="4242" y="4070"/>
                <a:ext cx="98" cy="55"/>
              </a:xfrm>
              <a:custGeom>
                <a:avLst/>
                <a:gdLst>
                  <a:gd name="T0" fmla="*/ 4 w 98"/>
                  <a:gd name="T1" fmla="*/ 228 h 66"/>
                  <a:gd name="T2" fmla="*/ 742 w 98"/>
                  <a:gd name="T3" fmla="*/ 183 h 66"/>
                  <a:gd name="T4" fmla="*/ 1269 w 98"/>
                  <a:gd name="T5" fmla="*/ 161 h 66"/>
                  <a:gd name="T6" fmla="*/ 1813 w 98"/>
                  <a:gd name="T7" fmla="*/ 161 h 66"/>
                  <a:gd name="T8" fmla="*/ 2298 w 98"/>
                  <a:gd name="T9" fmla="*/ 183 h 66"/>
                  <a:gd name="T10" fmla="*/ 2748 w 98"/>
                  <a:gd name="T11" fmla="*/ 228 h 66"/>
                  <a:gd name="T12" fmla="*/ 3285 w 98"/>
                  <a:gd name="T13" fmla="*/ 331 h 66"/>
                  <a:gd name="T14" fmla="*/ 3699 w 98"/>
                  <a:gd name="T15" fmla="*/ 410 h 66"/>
                  <a:gd name="T16" fmla="*/ 4167 w 98"/>
                  <a:gd name="T17" fmla="*/ 512 h 66"/>
                  <a:gd name="T18" fmla="*/ 4573 w 98"/>
                  <a:gd name="T19" fmla="*/ 631 h 66"/>
                  <a:gd name="T20" fmla="*/ 4853 w 98"/>
                  <a:gd name="T21" fmla="*/ 731 h 66"/>
                  <a:gd name="T22" fmla="*/ 5138 w 98"/>
                  <a:gd name="T23" fmla="*/ 816 h 66"/>
                  <a:gd name="T24" fmla="*/ 5183 w 98"/>
                  <a:gd name="T25" fmla="*/ 918 h 66"/>
                  <a:gd name="T26" fmla="*/ 5283 w 98"/>
                  <a:gd name="T27" fmla="*/ 978 h 66"/>
                  <a:gd name="T28" fmla="*/ 5283 w 98"/>
                  <a:gd name="T29" fmla="*/ 988 h 66"/>
                  <a:gd name="T30" fmla="*/ 5451 w 98"/>
                  <a:gd name="T31" fmla="*/ 988 h 66"/>
                  <a:gd name="T32" fmla="*/ 5283 w 98"/>
                  <a:gd name="T33" fmla="*/ 988 h 66"/>
                  <a:gd name="T34" fmla="*/ 5165 w 98"/>
                  <a:gd name="T35" fmla="*/ 1143 h 66"/>
                  <a:gd name="T36" fmla="*/ 5501 w 98"/>
                  <a:gd name="T37" fmla="*/ 1133 h 66"/>
                  <a:gd name="T38" fmla="*/ 5799 w 98"/>
                  <a:gd name="T39" fmla="*/ 1053 h 66"/>
                  <a:gd name="T40" fmla="*/ 5799 w 98"/>
                  <a:gd name="T41" fmla="*/ 944 h 66"/>
                  <a:gd name="T42" fmla="*/ 5786 w 98"/>
                  <a:gd name="T43" fmla="*/ 853 h 66"/>
                  <a:gd name="T44" fmla="*/ 5482 w 98"/>
                  <a:gd name="T45" fmla="*/ 737 h 66"/>
                  <a:gd name="T46" fmla="*/ 5183 w 98"/>
                  <a:gd name="T47" fmla="*/ 631 h 66"/>
                  <a:gd name="T48" fmla="*/ 4868 w 98"/>
                  <a:gd name="T49" fmla="*/ 512 h 66"/>
                  <a:gd name="T50" fmla="*/ 4561 w 98"/>
                  <a:gd name="T51" fmla="*/ 408 h 66"/>
                  <a:gd name="T52" fmla="*/ 4061 w 98"/>
                  <a:gd name="T53" fmla="*/ 265 h 66"/>
                  <a:gd name="T54" fmla="*/ 3598 w 98"/>
                  <a:gd name="T55" fmla="*/ 183 h 66"/>
                  <a:gd name="T56" fmla="*/ 3037 w 98"/>
                  <a:gd name="T57" fmla="*/ 3 h 66"/>
                  <a:gd name="T58" fmla="*/ 2439 w 98"/>
                  <a:gd name="T59" fmla="*/ 2 h 66"/>
                  <a:gd name="T60" fmla="*/ 1870 w 98"/>
                  <a:gd name="T61" fmla="*/ 0 h 66"/>
                  <a:gd name="T62" fmla="*/ 1194 w 98"/>
                  <a:gd name="T63" fmla="*/ 0 h 66"/>
                  <a:gd name="T64" fmla="*/ 620 w 98"/>
                  <a:gd name="T65" fmla="*/ 2 h 66"/>
                  <a:gd name="T66" fmla="*/ 0 w 98"/>
                  <a:gd name="T67" fmla="*/ 137 h 66"/>
                  <a:gd name="T68" fmla="*/ 4 w 98"/>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4"/>
                    </a:moveTo>
                    <a:lnTo>
                      <a:pt x="13" y="11"/>
                    </a:lnTo>
                    <a:lnTo>
                      <a:pt x="22" y="9"/>
                    </a:lnTo>
                    <a:lnTo>
                      <a:pt x="31" y="9"/>
                    </a:lnTo>
                    <a:lnTo>
                      <a:pt x="39" y="11"/>
                    </a:lnTo>
                    <a:lnTo>
                      <a:pt x="47" y="14"/>
                    </a:lnTo>
                    <a:lnTo>
                      <a:pt x="56" y="19"/>
                    </a:lnTo>
                    <a:lnTo>
                      <a:pt x="63" y="24"/>
                    </a:lnTo>
                    <a:lnTo>
                      <a:pt x="71" y="30"/>
                    </a:lnTo>
                    <a:lnTo>
                      <a:pt x="77" y="36"/>
                    </a:lnTo>
                    <a:lnTo>
                      <a:pt x="82" y="42"/>
                    </a:lnTo>
                    <a:lnTo>
                      <a:pt x="86" y="47"/>
                    </a:lnTo>
                    <a:lnTo>
                      <a:pt x="89" y="53"/>
                    </a:lnTo>
                    <a:lnTo>
                      <a:pt x="90" y="56"/>
                    </a:lnTo>
                    <a:lnTo>
                      <a:pt x="90" y="57"/>
                    </a:lnTo>
                    <a:lnTo>
                      <a:pt x="91" y="57"/>
                    </a:lnTo>
                    <a:lnTo>
                      <a:pt x="90" y="57"/>
                    </a:lnTo>
                    <a:lnTo>
                      <a:pt x="88" y="66"/>
                    </a:lnTo>
                    <a:lnTo>
                      <a:pt x="94" y="65"/>
                    </a:lnTo>
                    <a:lnTo>
                      <a:pt x="98" y="60"/>
                    </a:lnTo>
                    <a:lnTo>
                      <a:pt x="98" y="55"/>
                    </a:lnTo>
                    <a:lnTo>
                      <a:pt x="97" y="49"/>
                    </a:lnTo>
                    <a:lnTo>
                      <a:pt x="93" y="43"/>
                    </a:lnTo>
                    <a:lnTo>
                      <a:pt x="89" y="36"/>
                    </a:lnTo>
                    <a:lnTo>
                      <a:pt x="83" y="30"/>
                    </a:lnTo>
                    <a:lnTo>
                      <a:pt x="76" y="23"/>
                    </a:lnTo>
                    <a:lnTo>
                      <a:pt x="69" y="16"/>
                    </a:lnTo>
                    <a:lnTo>
                      <a:pt x="60" y="11"/>
                    </a:lnTo>
                    <a:lnTo>
                      <a:pt x="52" y="5"/>
                    </a:lnTo>
                    <a:lnTo>
                      <a:pt x="41" y="2"/>
                    </a:lnTo>
                    <a:lnTo>
                      <a:pt x="32" y="0"/>
                    </a:lnTo>
                    <a:lnTo>
                      <a:pt x="21" y="0"/>
                    </a:lnTo>
                    <a:lnTo>
                      <a:pt x="10"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86" name="Freeform 657"/>
              <p:cNvSpPr>
                <a:spLocks noChangeArrowheads="1"/>
              </p:cNvSpPr>
              <p:nvPr/>
            </p:nvSpPr>
            <p:spPr bwMode="auto">
              <a:xfrm>
                <a:off x="4239" y="4078"/>
                <a:ext cx="39" cy="48"/>
              </a:xfrm>
              <a:custGeom>
                <a:avLst/>
                <a:gdLst>
                  <a:gd name="T0" fmla="*/ 508 w 43"/>
                  <a:gd name="T1" fmla="*/ 13011 h 49"/>
                  <a:gd name="T2" fmla="*/ 434 w 43"/>
                  <a:gd name="T3" fmla="*/ 11744 h 49"/>
                  <a:gd name="T4" fmla="*/ 323 w 43"/>
                  <a:gd name="T5" fmla="*/ 10050 h 49"/>
                  <a:gd name="T6" fmla="*/ 245 w 43"/>
                  <a:gd name="T7" fmla="*/ 7929 h 49"/>
                  <a:gd name="T8" fmla="*/ 189 w 43"/>
                  <a:gd name="T9" fmla="*/ 6262 h 49"/>
                  <a:gd name="T10" fmla="*/ 149 w 43"/>
                  <a:gd name="T11" fmla="*/ 3937 h 49"/>
                  <a:gd name="T12" fmla="*/ 5 w 43"/>
                  <a:gd name="T13" fmla="*/ 2643 h 49"/>
                  <a:gd name="T14" fmla="*/ 5 w 43"/>
                  <a:gd name="T15" fmla="*/ 2459 h 49"/>
                  <a:gd name="T16" fmla="*/ 5 w 43"/>
                  <a:gd name="T17" fmla="*/ 82 h 49"/>
                  <a:gd name="T18" fmla="*/ 5 w 43"/>
                  <a:gd name="T19" fmla="*/ 2459 h 49"/>
                  <a:gd name="T20" fmla="*/ 5 w 43"/>
                  <a:gd name="T21" fmla="*/ 2459 h 49"/>
                  <a:gd name="T22" fmla="*/ 3 w 43"/>
                  <a:gd name="T23" fmla="*/ 0 h 49"/>
                  <a:gd name="T24" fmla="*/ 1 w 43"/>
                  <a:gd name="T25" fmla="*/ 3 h 49"/>
                  <a:gd name="T26" fmla="*/ 0 w 43"/>
                  <a:gd name="T27" fmla="*/ 82 h 49"/>
                  <a:gd name="T28" fmla="*/ 0 w 43"/>
                  <a:gd name="T29" fmla="*/ 2868 h 49"/>
                  <a:gd name="T30" fmla="*/ 1 w 43"/>
                  <a:gd name="T31" fmla="*/ 3937 h 49"/>
                  <a:gd name="T32" fmla="*/ 4 w 43"/>
                  <a:gd name="T33" fmla="*/ 5807 h 49"/>
                  <a:gd name="T34" fmla="*/ 5 w 43"/>
                  <a:gd name="T35" fmla="*/ 7929 h 49"/>
                  <a:gd name="T36" fmla="*/ 189 w 43"/>
                  <a:gd name="T37" fmla="*/ 10050 h 49"/>
                  <a:gd name="T38" fmla="*/ 258 w 43"/>
                  <a:gd name="T39" fmla="*/ 12028 h 49"/>
                  <a:gd name="T40" fmla="*/ 353 w 43"/>
                  <a:gd name="T41" fmla="*/ 14256 h 49"/>
                  <a:gd name="T42" fmla="*/ 464 w 43"/>
                  <a:gd name="T43" fmla="*/ 15430 h 49"/>
                  <a:gd name="T44" fmla="*/ 508 w 43"/>
                  <a:gd name="T45" fmla="*/ 13011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49"/>
                  <a:gd name="T71" fmla="*/ 43 w 43"/>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49">
                    <a:moveTo>
                      <a:pt x="43" y="41"/>
                    </a:moveTo>
                    <a:lnTo>
                      <a:pt x="36" y="37"/>
                    </a:lnTo>
                    <a:lnTo>
                      <a:pt x="28" y="31"/>
                    </a:lnTo>
                    <a:lnTo>
                      <a:pt x="22" y="25"/>
                    </a:lnTo>
                    <a:lnTo>
                      <a:pt x="16" y="19"/>
                    </a:lnTo>
                    <a:lnTo>
                      <a:pt x="11" y="13"/>
                    </a:lnTo>
                    <a:lnTo>
                      <a:pt x="9" y="8"/>
                    </a:lnTo>
                    <a:lnTo>
                      <a:pt x="8" y="7"/>
                    </a:lnTo>
                    <a:lnTo>
                      <a:pt x="8" y="6"/>
                    </a:lnTo>
                    <a:lnTo>
                      <a:pt x="8" y="7"/>
                    </a:lnTo>
                    <a:lnTo>
                      <a:pt x="7" y="7"/>
                    </a:lnTo>
                    <a:lnTo>
                      <a:pt x="3" y="0"/>
                    </a:lnTo>
                    <a:lnTo>
                      <a:pt x="1" y="3"/>
                    </a:lnTo>
                    <a:lnTo>
                      <a:pt x="0" y="6"/>
                    </a:lnTo>
                    <a:lnTo>
                      <a:pt x="0" y="9"/>
                    </a:lnTo>
                    <a:lnTo>
                      <a:pt x="1" y="13"/>
                    </a:lnTo>
                    <a:lnTo>
                      <a:pt x="4" y="18"/>
                    </a:lnTo>
                    <a:lnTo>
                      <a:pt x="9" y="25"/>
                    </a:lnTo>
                    <a:lnTo>
                      <a:pt x="16" y="31"/>
                    </a:lnTo>
                    <a:lnTo>
                      <a:pt x="23" y="38"/>
                    </a:lnTo>
                    <a:lnTo>
                      <a:pt x="30" y="45"/>
                    </a:lnTo>
                    <a:lnTo>
                      <a:pt x="39" y="49"/>
                    </a:lnTo>
                    <a:lnTo>
                      <a:pt x="4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87" name="Freeform 658"/>
              <p:cNvSpPr>
                <a:spLocks noChangeArrowheads="1"/>
              </p:cNvSpPr>
              <p:nvPr/>
            </p:nvSpPr>
            <p:spPr bwMode="auto">
              <a:xfrm>
                <a:off x="4279" y="4123"/>
                <a:ext cx="51" cy="14"/>
              </a:xfrm>
              <a:custGeom>
                <a:avLst/>
                <a:gdLst>
                  <a:gd name="T0" fmla="*/ 1502 w 54"/>
                  <a:gd name="T1" fmla="*/ 2383 h 18"/>
                  <a:gd name="T2" fmla="*/ 1421 w 54"/>
                  <a:gd name="T3" fmla="*/ 2146 h 18"/>
                  <a:gd name="T4" fmla="*/ 1248 w 54"/>
                  <a:gd name="T5" fmla="*/ 2146 h 18"/>
                  <a:gd name="T6" fmla="*/ 1085 w 54"/>
                  <a:gd name="T7" fmla="*/ 2146 h 18"/>
                  <a:gd name="T8" fmla="*/ 903 w 54"/>
                  <a:gd name="T9" fmla="*/ 1931 h 18"/>
                  <a:gd name="T10" fmla="*/ 689 w 54"/>
                  <a:gd name="T11" fmla="*/ 1931 h 18"/>
                  <a:gd name="T12" fmla="*/ 471 w 54"/>
                  <a:gd name="T13" fmla="*/ 1564 h 18"/>
                  <a:gd name="T14" fmla="*/ 323 w 54"/>
                  <a:gd name="T15" fmla="*/ 2 h 18"/>
                  <a:gd name="T16" fmla="*/ 4 w 54"/>
                  <a:gd name="T17" fmla="*/ 0 h 18"/>
                  <a:gd name="T18" fmla="*/ 0 w 54"/>
                  <a:gd name="T19" fmla="*/ 2146 h 18"/>
                  <a:gd name="T20" fmla="*/ 8 w 54"/>
                  <a:gd name="T21" fmla="*/ 2943 h 18"/>
                  <a:gd name="T22" fmla="*/ 423 w 54"/>
                  <a:gd name="T23" fmla="*/ 4207 h 18"/>
                  <a:gd name="T24" fmla="*/ 668 w 54"/>
                  <a:gd name="T25" fmla="*/ 4485 h 18"/>
                  <a:gd name="T26" fmla="*/ 903 w 54"/>
                  <a:gd name="T27" fmla="*/ 4675 h 18"/>
                  <a:gd name="T28" fmla="*/ 1062 w 54"/>
                  <a:gd name="T29" fmla="*/ 4675 h 18"/>
                  <a:gd name="T30" fmla="*/ 1248 w 54"/>
                  <a:gd name="T31" fmla="*/ 4675 h 18"/>
                  <a:gd name="T32" fmla="*/ 1347 w 54"/>
                  <a:gd name="T33" fmla="*/ 4984 h 18"/>
                  <a:gd name="T34" fmla="*/ 1468 w 54"/>
                  <a:gd name="T35" fmla="*/ 4984 h 18"/>
                  <a:gd name="T36" fmla="*/ 1502 w 54"/>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4" y="9"/>
                    </a:moveTo>
                    <a:lnTo>
                      <a:pt x="50" y="8"/>
                    </a:lnTo>
                    <a:lnTo>
                      <a:pt x="44" y="8"/>
                    </a:lnTo>
                    <a:lnTo>
                      <a:pt x="39" y="8"/>
                    </a:lnTo>
                    <a:lnTo>
                      <a:pt x="32" y="7"/>
                    </a:lnTo>
                    <a:lnTo>
                      <a:pt x="25" y="7"/>
                    </a:lnTo>
                    <a:lnTo>
                      <a:pt x="18" y="5"/>
                    </a:lnTo>
                    <a:lnTo>
                      <a:pt x="11" y="4"/>
                    </a:lnTo>
                    <a:lnTo>
                      <a:pt x="4" y="0"/>
                    </a:lnTo>
                    <a:lnTo>
                      <a:pt x="0" y="8"/>
                    </a:lnTo>
                    <a:lnTo>
                      <a:pt x="8" y="11"/>
                    </a:lnTo>
                    <a:lnTo>
                      <a:pt x="16" y="15"/>
                    </a:lnTo>
                    <a:lnTo>
                      <a:pt x="24" y="16"/>
                    </a:lnTo>
                    <a:lnTo>
                      <a:pt x="32" y="17"/>
                    </a:lnTo>
                    <a:lnTo>
                      <a:pt x="38" y="17"/>
                    </a:lnTo>
                    <a:lnTo>
                      <a:pt x="44" y="17"/>
                    </a:lnTo>
                    <a:lnTo>
                      <a:pt x="48" y="18"/>
                    </a:lnTo>
                    <a:lnTo>
                      <a:pt x="52" y="18"/>
                    </a:lnTo>
                    <a:lnTo>
                      <a:pt x="54"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88" name="Freeform 659"/>
              <p:cNvSpPr>
                <a:spLocks noChangeArrowheads="1"/>
              </p:cNvSpPr>
              <p:nvPr/>
            </p:nvSpPr>
            <p:spPr bwMode="auto">
              <a:xfrm>
                <a:off x="1918" y="4079"/>
                <a:ext cx="92" cy="51"/>
              </a:xfrm>
              <a:custGeom>
                <a:avLst/>
                <a:gdLst>
                  <a:gd name="T0" fmla="*/ 3003 w 93"/>
                  <a:gd name="T1" fmla="*/ 0 h 57"/>
                  <a:gd name="T2" fmla="*/ 3082 w 93"/>
                  <a:gd name="T3" fmla="*/ 0 h 57"/>
                  <a:gd name="T4" fmla="*/ 3164 w 93"/>
                  <a:gd name="T5" fmla="*/ 2 h 57"/>
                  <a:gd name="T6" fmla="*/ 3164 w 93"/>
                  <a:gd name="T7" fmla="*/ 15 h 57"/>
                  <a:gd name="T8" fmla="*/ 3082 w 93"/>
                  <a:gd name="T9" fmla="*/ 716 h 57"/>
                  <a:gd name="T10" fmla="*/ 3036 w 93"/>
                  <a:gd name="T11" fmla="*/ 1188 h 57"/>
                  <a:gd name="T12" fmla="*/ 2882 w 93"/>
                  <a:gd name="T13" fmla="*/ 1808 h 57"/>
                  <a:gd name="T14" fmla="*/ 2633 w 93"/>
                  <a:gd name="T15" fmla="*/ 2329 h 57"/>
                  <a:gd name="T16" fmla="*/ 2463 w 93"/>
                  <a:gd name="T17" fmla="*/ 2978 h 57"/>
                  <a:gd name="T18" fmla="*/ 2230 w 93"/>
                  <a:gd name="T19" fmla="*/ 3446 h 57"/>
                  <a:gd name="T20" fmla="*/ 1905 w 93"/>
                  <a:gd name="T21" fmla="*/ 3852 h 57"/>
                  <a:gd name="T22" fmla="*/ 1645 w 93"/>
                  <a:gd name="T23" fmla="*/ 4229 h 57"/>
                  <a:gd name="T24" fmla="*/ 1313 w 93"/>
                  <a:gd name="T25" fmla="*/ 4599 h 57"/>
                  <a:gd name="T26" fmla="*/ 1019 w 93"/>
                  <a:gd name="T27" fmla="*/ 4824 h 57"/>
                  <a:gd name="T28" fmla="*/ 635 w 93"/>
                  <a:gd name="T29" fmla="*/ 4824 h 57"/>
                  <a:gd name="T30" fmla="*/ 398 w 93"/>
                  <a:gd name="T31" fmla="*/ 4599 h 57"/>
                  <a:gd name="T32" fmla="*/ 1 w 93"/>
                  <a:gd name="T33" fmla="*/ 4187 h 57"/>
                  <a:gd name="T34" fmla="*/ 0 w 93"/>
                  <a:gd name="T35" fmla="*/ 4170 h 57"/>
                  <a:gd name="T36" fmla="*/ 0 w 93"/>
                  <a:gd name="T37" fmla="*/ 4079 h 57"/>
                  <a:gd name="T38" fmla="*/ 0 w 93"/>
                  <a:gd name="T39" fmla="*/ 3852 h 57"/>
                  <a:gd name="T40" fmla="*/ 1 w 93"/>
                  <a:gd name="T41" fmla="*/ 3745 h 57"/>
                  <a:gd name="T42" fmla="*/ 4 w 93"/>
                  <a:gd name="T43" fmla="*/ 3240 h 57"/>
                  <a:gd name="T44" fmla="*/ 8 w 93"/>
                  <a:gd name="T45" fmla="*/ 2675 h 57"/>
                  <a:gd name="T46" fmla="*/ 490 w 93"/>
                  <a:gd name="T47" fmla="*/ 2127 h 57"/>
                  <a:gd name="T48" fmla="*/ 704 w 93"/>
                  <a:gd name="T49" fmla="*/ 1653 h 57"/>
                  <a:gd name="T50" fmla="*/ 1019 w 93"/>
                  <a:gd name="T51" fmla="*/ 1004 h 57"/>
                  <a:gd name="T52" fmla="*/ 1246 w 93"/>
                  <a:gd name="T53" fmla="*/ 659 h 57"/>
                  <a:gd name="T54" fmla="*/ 1468 w 93"/>
                  <a:gd name="T55" fmla="*/ 15 h 57"/>
                  <a:gd name="T56" fmla="*/ 1734 w 93"/>
                  <a:gd name="T57" fmla="*/ 3 h 57"/>
                  <a:gd name="T58" fmla="*/ 1997 w 93"/>
                  <a:gd name="T59" fmla="*/ 2 h 57"/>
                  <a:gd name="T60" fmla="*/ 2251 w 93"/>
                  <a:gd name="T61" fmla="*/ 1 h 57"/>
                  <a:gd name="T62" fmla="*/ 2463 w 93"/>
                  <a:gd name="T63" fmla="*/ 1 h 57"/>
                  <a:gd name="T64" fmla="*/ 2633 w 93"/>
                  <a:gd name="T65" fmla="*/ 0 h 57"/>
                  <a:gd name="T66" fmla="*/ 2882 w 93"/>
                  <a:gd name="T67" fmla="*/ 0 h 57"/>
                  <a:gd name="T68" fmla="*/ 3003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0"/>
                    </a:moveTo>
                    <a:lnTo>
                      <a:pt x="92" y="0"/>
                    </a:lnTo>
                    <a:lnTo>
                      <a:pt x="93" y="2"/>
                    </a:lnTo>
                    <a:lnTo>
                      <a:pt x="93" y="5"/>
                    </a:lnTo>
                    <a:lnTo>
                      <a:pt x="92" y="9"/>
                    </a:lnTo>
                    <a:lnTo>
                      <a:pt x="89" y="15"/>
                    </a:lnTo>
                    <a:lnTo>
                      <a:pt x="85" y="22"/>
                    </a:lnTo>
                    <a:lnTo>
                      <a:pt x="79" y="28"/>
                    </a:lnTo>
                    <a:lnTo>
                      <a:pt x="73" y="35"/>
                    </a:lnTo>
                    <a:lnTo>
                      <a:pt x="66" y="40"/>
                    </a:lnTo>
                    <a:lnTo>
                      <a:pt x="57" y="46"/>
                    </a:lnTo>
                    <a:lnTo>
                      <a:pt x="49" y="51"/>
                    </a:lnTo>
                    <a:lnTo>
                      <a:pt x="39" y="55"/>
                    </a:lnTo>
                    <a:lnTo>
                      <a:pt x="30" y="57"/>
                    </a:lnTo>
                    <a:lnTo>
                      <a:pt x="20" y="57"/>
                    </a:lnTo>
                    <a:lnTo>
                      <a:pt x="11" y="55"/>
                    </a:lnTo>
                    <a:lnTo>
                      <a:pt x="1" y="50"/>
                    </a:lnTo>
                    <a:lnTo>
                      <a:pt x="0" y="49"/>
                    </a:lnTo>
                    <a:lnTo>
                      <a:pt x="0" y="48"/>
                    </a:lnTo>
                    <a:lnTo>
                      <a:pt x="0" y="46"/>
                    </a:lnTo>
                    <a:lnTo>
                      <a:pt x="1" y="44"/>
                    </a:lnTo>
                    <a:lnTo>
                      <a:pt x="4" y="38"/>
                    </a:lnTo>
                    <a:lnTo>
                      <a:pt x="8" y="31"/>
                    </a:lnTo>
                    <a:lnTo>
                      <a:pt x="15" y="25"/>
                    </a:lnTo>
                    <a:lnTo>
                      <a:pt x="22" y="19"/>
                    </a:lnTo>
                    <a:lnTo>
                      <a:pt x="30" y="13"/>
                    </a:lnTo>
                    <a:lnTo>
                      <a:pt x="37" y="8"/>
                    </a:lnTo>
                    <a:lnTo>
                      <a:pt x="44" y="5"/>
                    </a:lnTo>
                    <a:lnTo>
                      <a:pt x="52" y="3"/>
                    </a:lnTo>
                    <a:lnTo>
                      <a:pt x="59" y="2"/>
                    </a:lnTo>
                    <a:lnTo>
                      <a:pt x="67" y="1"/>
                    </a:lnTo>
                    <a:lnTo>
                      <a:pt x="73" y="1"/>
                    </a:lnTo>
                    <a:lnTo>
                      <a:pt x="79" y="0"/>
                    </a:lnTo>
                    <a:lnTo>
                      <a:pt x="85"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89" name="Freeform 660"/>
              <p:cNvSpPr>
                <a:spLocks noChangeArrowheads="1"/>
              </p:cNvSpPr>
              <p:nvPr/>
            </p:nvSpPr>
            <p:spPr bwMode="auto">
              <a:xfrm>
                <a:off x="1915" y="4073"/>
                <a:ext cx="98" cy="55"/>
              </a:xfrm>
              <a:custGeom>
                <a:avLst/>
                <a:gdLst>
                  <a:gd name="T0" fmla="*/ 0 w 98"/>
                  <a:gd name="T1" fmla="*/ 990 h 66"/>
                  <a:gd name="T2" fmla="*/ 620 w 98"/>
                  <a:gd name="T3" fmla="*/ 1122 h 66"/>
                  <a:gd name="T4" fmla="*/ 1194 w 98"/>
                  <a:gd name="T5" fmla="*/ 1143 h 66"/>
                  <a:gd name="T6" fmla="*/ 1870 w 98"/>
                  <a:gd name="T7" fmla="*/ 1143 h 66"/>
                  <a:gd name="T8" fmla="*/ 2439 w 98"/>
                  <a:gd name="T9" fmla="*/ 1122 h 66"/>
                  <a:gd name="T10" fmla="*/ 3037 w 98"/>
                  <a:gd name="T11" fmla="*/ 1053 h 66"/>
                  <a:gd name="T12" fmla="*/ 3598 w 98"/>
                  <a:gd name="T13" fmla="*/ 944 h 66"/>
                  <a:gd name="T14" fmla="*/ 4061 w 98"/>
                  <a:gd name="T15" fmla="*/ 855 h 66"/>
                  <a:gd name="T16" fmla="*/ 4561 w 98"/>
                  <a:gd name="T17" fmla="*/ 737 h 66"/>
                  <a:gd name="T18" fmla="*/ 4868 w 98"/>
                  <a:gd name="T19" fmla="*/ 631 h 66"/>
                  <a:gd name="T20" fmla="*/ 5183 w 98"/>
                  <a:gd name="T21" fmla="*/ 512 h 66"/>
                  <a:gd name="T22" fmla="*/ 5482 w 98"/>
                  <a:gd name="T23" fmla="*/ 408 h 66"/>
                  <a:gd name="T24" fmla="*/ 5786 w 98"/>
                  <a:gd name="T25" fmla="*/ 285 h 66"/>
                  <a:gd name="T26" fmla="*/ 5799 w 98"/>
                  <a:gd name="T27" fmla="*/ 183 h 66"/>
                  <a:gd name="T28" fmla="*/ 5799 w 98"/>
                  <a:gd name="T29" fmla="*/ 6 h 66"/>
                  <a:gd name="T30" fmla="*/ 5501 w 98"/>
                  <a:gd name="T31" fmla="*/ 0 h 66"/>
                  <a:gd name="T32" fmla="*/ 5183 w 98"/>
                  <a:gd name="T33" fmla="*/ 0 h 66"/>
                  <a:gd name="T34" fmla="*/ 5283 w 98"/>
                  <a:gd name="T35" fmla="*/ 161 h 66"/>
                  <a:gd name="T36" fmla="*/ 5451 w 98"/>
                  <a:gd name="T37" fmla="*/ 161 h 66"/>
                  <a:gd name="T38" fmla="*/ 5283 w 98"/>
                  <a:gd name="T39" fmla="*/ 148 h 66"/>
                  <a:gd name="T40" fmla="*/ 5283 w 98"/>
                  <a:gd name="T41" fmla="*/ 161 h 66"/>
                  <a:gd name="T42" fmla="*/ 5183 w 98"/>
                  <a:gd name="T43" fmla="*/ 211 h 66"/>
                  <a:gd name="T44" fmla="*/ 5138 w 98"/>
                  <a:gd name="T45" fmla="*/ 307 h 66"/>
                  <a:gd name="T46" fmla="*/ 4853 w 98"/>
                  <a:gd name="T47" fmla="*/ 408 h 66"/>
                  <a:gd name="T48" fmla="*/ 4573 w 98"/>
                  <a:gd name="T49" fmla="*/ 512 h 66"/>
                  <a:gd name="T50" fmla="*/ 4167 w 98"/>
                  <a:gd name="T51" fmla="*/ 631 h 66"/>
                  <a:gd name="T52" fmla="*/ 3699 w 98"/>
                  <a:gd name="T53" fmla="*/ 731 h 66"/>
                  <a:gd name="T54" fmla="*/ 3285 w 98"/>
                  <a:gd name="T55" fmla="*/ 816 h 66"/>
                  <a:gd name="T56" fmla="*/ 2748 w 98"/>
                  <a:gd name="T57" fmla="*/ 908 h 66"/>
                  <a:gd name="T58" fmla="*/ 2298 w 98"/>
                  <a:gd name="T59" fmla="*/ 944 h 66"/>
                  <a:gd name="T60" fmla="*/ 1813 w 98"/>
                  <a:gd name="T61" fmla="*/ 978 h 66"/>
                  <a:gd name="T62" fmla="*/ 1269 w 98"/>
                  <a:gd name="T63" fmla="*/ 988 h 66"/>
                  <a:gd name="T64" fmla="*/ 742 w 98"/>
                  <a:gd name="T65" fmla="*/ 944 h 66"/>
                  <a:gd name="T66" fmla="*/ 4 w 98"/>
                  <a:gd name="T67" fmla="*/ 878 h 66"/>
                  <a:gd name="T68" fmla="*/ 0 w 98"/>
                  <a:gd name="T69" fmla="*/ 99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8"/>
                    </a:moveTo>
                    <a:lnTo>
                      <a:pt x="10" y="64"/>
                    </a:lnTo>
                    <a:lnTo>
                      <a:pt x="21" y="66"/>
                    </a:lnTo>
                    <a:lnTo>
                      <a:pt x="32" y="66"/>
                    </a:lnTo>
                    <a:lnTo>
                      <a:pt x="41" y="64"/>
                    </a:lnTo>
                    <a:lnTo>
                      <a:pt x="52" y="60"/>
                    </a:lnTo>
                    <a:lnTo>
                      <a:pt x="60" y="55"/>
                    </a:lnTo>
                    <a:lnTo>
                      <a:pt x="69" y="50"/>
                    </a:lnTo>
                    <a:lnTo>
                      <a:pt x="76" y="43"/>
                    </a:lnTo>
                    <a:lnTo>
                      <a:pt x="83" y="36"/>
                    </a:lnTo>
                    <a:lnTo>
                      <a:pt x="89" y="30"/>
                    </a:lnTo>
                    <a:lnTo>
                      <a:pt x="93" y="23"/>
                    </a:lnTo>
                    <a:lnTo>
                      <a:pt x="97" y="17"/>
                    </a:lnTo>
                    <a:lnTo>
                      <a:pt x="98" y="11"/>
                    </a:lnTo>
                    <a:lnTo>
                      <a:pt x="98" y="6"/>
                    </a:lnTo>
                    <a:lnTo>
                      <a:pt x="94" y="0"/>
                    </a:lnTo>
                    <a:lnTo>
                      <a:pt x="89" y="0"/>
                    </a:lnTo>
                    <a:lnTo>
                      <a:pt x="90" y="9"/>
                    </a:lnTo>
                    <a:lnTo>
                      <a:pt x="91" y="9"/>
                    </a:lnTo>
                    <a:lnTo>
                      <a:pt x="90" y="8"/>
                    </a:lnTo>
                    <a:lnTo>
                      <a:pt x="90" y="9"/>
                    </a:lnTo>
                    <a:lnTo>
                      <a:pt x="89" y="13"/>
                    </a:lnTo>
                    <a:lnTo>
                      <a:pt x="86" y="18"/>
                    </a:lnTo>
                    <a:lnTo>
                      <a:pt x="82" y="23"/>
                    </a:lnTo>
                    <a:lnTo>
                      <a:pt x="77" y="30"/>
                    </a:lnTo>
                    <a:lnTo>
                      <a:pt x="71" y="36"/>
                    </a:lnTo>
                    <a:lnTo>
                      <a:pt x="63" y="42"/>
                    </a:lnTo>
                    <a:lnTo>
                      <a:pt x="56" y="47"/>
                    </a:lnTo>
                    <a:lnTo>
                      <a:pt x="47" y="52"/>
                    </a:lnTo>
                    <a:lnTo>
                      <a:pt x="39" y="55"/>
                    </a:lnTo>
                    <a:lnTo>
                      <a:pt x="31" y="56"/>
                    </a:lnTo>
                    <a:lnTo>
                      <a:pt x="22" y="57"/>
                    </a:lnTo>
                    <a:lnTo>
                      <a:pt x="13" y="55"/>
                    </a:lnTo>
                    <a:lnTo>
                      <a:pt x="4"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90" name="Freeform 661"/>
              <p:cNvSpPr>
                <a:spLocks noChangeArrowheads="1"/>
              </p:cNvSpPr>
              <p:nvPr/>
            </p:nvSpPr>
            <p:spPr bwMode="auto">
              <a:xfrm>
                <a:off x="1913" y="4083"/>
                <a:ext cx="40" cy="48"/>
              </a:xfrm>
              <a:custGeom>
                <a:avLst/>
                <a:gdLst>
                  <a:gd name="T0" fmla="*/ 2524 w 43"/>
                  <a:gd name="T1" fmla="*/ 0 h 49"/>
                  <a:gd name="T2" fmla="*/ 1927 w 43"/>
                  <a:gd name="T3" fmla="*/ 73 h 49"/>
                  <a:gd name="T4" fmla="*/ 1472 w 43"/>
                  <a:gd name="T5" fmla="*/ 3367 h 49"/>
                  <a:gd name="T6" fmla="*/ 979 w 43"/>
                  <a:gd name="T7" fmla="*/ 5807 h 49"/>
                  <a:gd name="T8" fmla="*/ 610 w 43"/>
                  <a:gd name="T9" fmla="*/ 7522 h 49"/>
                  <a:gd name="T10" fmla="*/ 4 w 43"/>
                  <a:gd name="T11" fmla="*/ 10050 h 49"/>
                  <a:gd name="T12" fmla="*/ 1 w 43"/>
                  <a:gd name="T13" fmla="*/ 11744 h 49"/>
                  <a:gd name="T14" fmla="*/ 0 w 43"/>
                  <a:gd name="T15" fmla="*/ 13011 h 49"/>
                  <a:gd name="T16" fmla="*/ 0 w 43"/>
                  <a:gd name="T17" fmla="*/ 14075 h 49"/>
                  <a:gd name="T18" fmla="*/ 1 w 43"/>
                  <a:gd name="T19" fmla="*/ 14873 h 49"/>
                  <a:gd name="T20" fmla="*/ 3 w 43"/>
                  <a:gd name="T21" fmla="*/ 15430 h 49"/>
                  <a:gd name="T22" fmla="*/ 7 w 43"/>
                  <a:gd name="T23" fmla="*/ 13184 h 49"/>
                  <a:gd name="T24" fmla="*/ 571 w 43"/>
                  <a:gd name="T25" fmla="*/ 13754 h 49"/>
                  <a:gd name="T26" fmla="*/ 610 w 43"/>
                  <a:gd name="T27" fmla="*/ 13184 h 49"/>
                  <a:gd name="T28" fmla="*/ 699 w 43"/>
                  <a:gd name="T29" fmla="*/ 11270 h 49"/>
                  <a:gd name="T30" fmla="*/ 979 w 43"/>
                  <a:gd name="T31" fmla="*/ 10050 h 49"/>
                  <a:gd name="T32" fmla="*/ 1466 w 43"/>
                  <a:gd name="T33" fmla="*/ 7522 h 49"/>
                  <a:gd name="T34" fmla="*/ 1794 w 43"/>
                  <a:gd name="T35" fmla="*/ 6262 h 49"/>
                  <a:gd name="T36" fmla="*/ 2351 w 43"/>
                  <a:gd name="T37" fmla="*/ 3937 h 49"/>
                  <a:gd name="T38" fmla="*/ 2700 w 43"/>
                  <a:gd name="T39" fmla="*/ 2868 h 49"/>
                  <a:gd name="T40" fmla="*/ 2524 w 43"/>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49"/>
                  <a:gd name="T65" fmla="*/ 43 w 43"/>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49">
                    <a:moveTo>
                      <a:pt x="40" y="0"/>
                    </a:moveTo>
                    <a:lnTo>
                      <a:pt x="31" y="5"/>
                    </a:lnTo>
                    <a:lnTo>
                      <a:pt x="23" y="11"/>
                    </a:lnTo>
                    <a:lnTo>
                      <a:pt x="16" y="18"/>
                    </a:lnTo>
                    <a:lnTo>
                      <a:pt x="9" y="24"/>
                    </a:lnTo>
                    <a:lnTo>
                      <a:pt x="4" y="31"/>
                    </a:lnTo>
                    <a:lnTo>
                      <a:pt x="1" y="37"/>
                    </a:lnTo>
                    <a:lnTo>
                      <a:pt x="0" y="41"/>
                    </a:lnTo>
                    <a:lnTo>
                      <a:pt x="0" y="44"/>
                    </a:lnTo>
                    <a:lnTo>
                      <a:pt x="1" y="47"/>
                    </a:lnTo>
                    <a:lnTo>
                      <a:pt x="3" y="49"/>
                    </a:lnTo>
                    <a:lnTo>
                      <a:pt x="7" y="42"/>
                    </a:lnTo>
                    <a:lnTo>
                      <a:pt x="8" y="43"/>
                    </a:lnTo>
                    <a:lnTo>
                      <a:pt x="9" y="42"/>
                    </a:lnTo>
                    <a:lnTo>
                      <a:pt x="11" y="36"/>
                    </a:lnTo>
                    <a:lnTo>
                      <a:pt x="16" y="31"/>
                    </a:lnTo>
                    <a:lnTo>
                      <a:pt x="22" y="24"/>
                    </a:lnTo>
                    <a:lnTo>
                      <a:pt x="28" y="19"/>
                    </a:lnTo>
                    <a:lnTo>
                      <a:pt x="36" y="13"/>
                    </a:lnTo>
                    <a:lnTo>
                      <a:pt x="43"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91" name="Freeform 662"/>
              <p:cNvSpPr>
                <a:spLocks noChangeArrowheads="1"/>
              </p:cNvSpPr>
              <p:nvPr/>
            </p:nvSpPr>
            <p:spPr bwMode="auto">
              <a:xfrm>
                <a:off x="1956" y="4073"/>
                <a:ext cx="50" cy="14"/>
              </a:xfrm>
              <a:custGeom>
                <a:avLst/>
                <a:gdLst>
                  <a:gd name="T0" fmla="*/ 1539 w 53"/>
                  <a:gd name="T1" fmla="*/ 0 h 18"/>
                  <a:gd name="T2" fmla="*/ 1401 w 53"/>
                  <a:gd name="T3" fmla="*/ 0 h 18"/>
                  <a:gd name="T4" fmla="*/ 1293 w 53"/>
                  <a:gd name="T5" fmla="*/ 0 h 18"/>
                  <a:gd name="T6" fmla="*/ 1095 w 53"/>
                  <a:gd name="T7" fmla="*/ 0 h 18"/>
                  <a:gd name="T8" fmla="*/ 929 w 53"/>
                  <a:gd name="T9" fmla="*/ 1 h 18"/>
                  <a:gd name="T10" fmla="*/ 667 w 53"/>
                  <a:gd name="T11" fmla="*/ 2 h 18"/>
                  <a:gd name="T12" fmla="*/ 429 w 53"/>
                  <a:gd name="T13" fmla="*/ 2 h 18"/>
                  <a:gd name="T14" fmla="*/ 7 w 53"/>
                  <a:gd name="T15" fmla="*/ 1738 h 18"/>
                  <a:gd name="T16" fmla="*/ 0 w 53"/>
                  <a:gd name="T17" fmla="*/ 2383 h 18"/>
                  <a:gd name="T18" fmla="*/ 3 w 53"/>
                  <a:gd name="T19" fmla="*/ 4984 h 18"/>
                  <a:gd name="T20" fmla="*/ 325 w 53"/>
                  <a:gd name="T21" fmla="*/ 4037 h 18"/>
                  <a:gd name="T22" fmla="*/ 480 w 53"/>
                  <a:gd name="T23" fmla="*/ 3270 h 18"/>
                  <a:gd name="T24" fmla="*/ 706 w 53"/>
                  <a:gd name="T25" fmla="*/ 2943 h 18"/>
                  <a:gd name="T26" fmla="*/ 929 w 53"/>
                  <a:gd name="T27" fmla="*/ 2649 h 18"/>
                  <a:gd name="T28" fmla="*/ 1106 w 53"/>
                  <a:gd name="T29" fmla="*/ 2649 h 18"/>
                  <a:gd name="T30" fmla="*/ 1293 w 53"/>
                  <a:gd name="T31" fmla="*/ 2649 h 18"/>
                  <a:gd name="T32" fmla="*/ 1458 w 53"/>
                  <a:gd name="T33" fmla="*/ 2383 h 18"/>
                  <a:gd name="T34" fmla="*/ 1564 w 53"/>
                  <a:gd name="T35" fmla="*/ 2383 h 18"/>
                  <a:gd name="T36" fmla="*/ 1539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7" y="0"/>
                    </a:lnTo>
                    <a:lnTo>
                      <a:pt x="43" y="0"/>
                    </a:lnTo>
                    <a:lnTo>
                      <a:pt x="37" y="0"/>
                    </a:lnTo>
                    <a:lnTo>
                      <a:pt x="31" y="1"/>
                    </a:lnTo>
                    <a:lnTo>
                      <a:pt x="23" y="2"/>
                    </a:lnTo>
                    <a:lnTo>
                      <a:pt x="15" y="4"/>
                    </a:lnTo>
                    <a:lnTo>
                      <a:pt x="7" y="6"/>
                    </a:lnTo>
                    <a:lnTo>
                      <a:pt x="0" y="9"/>
                    </a:lnTo>
                    <a:lnTo>
                      <a:pt x="3" y="18"/>
                    </a:lnTo>
                    <a:lnTo>
                      <a:pt x="10" y="14"/>
                    </a:lnTo>
                    <a:lnTo>
                      <a:pt x="17" y="12"/>
                    </a:lnTo>
                    <a:lnTo>
                      <a:pt x="24" y="11"/>
                    </a:lnTo>
                    <a:lnTo>
                      <a:pt x="31" y="10"/>
                    </a:lnTo>
                    <a:lnTo>
                      <a:pt x="38" y="10"/>
                    </a:lnTo>
                    <a:lnTo>
                      <a:pt x="43" y="10"/>
                    </a:lnTo>
                    <a:lnTo>
                      <a:pt x="49"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92" name="Freeform 663"/>
              <p:cNvSpPr>
                <a:spLocks noChangeArrowheads="1"/>
              </p:cNvSpPr>
              <p:nvPr/>
            </p:nvSpPr>
            <p:spPr bwMode="auto">
              <a:xfrm>
                <a:off x="2202" y="4079"/>
                <a:ext cx="94" cy="51"/>
              </a:xfrm>
              <a:custGeom>
                <a:avLst/>
                <a:gdLst>
                  <a:gd name="T0" fmla="*/ 6191 w 94"/>
                  <a:gd name="T1" fmla="*/ 0 h 57"/>
                  <a:gd name="T2" fmla="*/ 6436 w 94"/>
                  <a:gd name="T3" fmla="*/ 0 h 57"/>
                  <a:gd name="T4" fmla="*/ 6496 w 94"/>
                  <a:gd name="T5" fmla="*/ 2 h 57"/>
                  <a:gd name="T6" fmla="*/ 6496 w 94"/>
                  <a:gd name="T7" fmla="*/ 15 h 57"/>
                  <a:gd name="T8" fmla="*/ 6436 w 94"/>
                  <a:gd name="T9" fmla="*/ 716 h 57"/>
                  <a:gd name="T10" fmla="*/ 6191 w 94"/>
                  <a:gd name="T11" fmla="*/ 1188 h 57"/>
                  <a:gd name="T12" fmla="*/ 5819 w 94"/>
                  <a:gd name="T13" fmla="*/ 1808 h 57"/>
                  <a:gd name="T14" fmla="*/ 5470 w 94"/>
                  <a:gd name="T15" fmla="*/ 2329 h 57"/>
                  <a:gd name="T16" fmla="*/ 5071 w 94"/>
                  <a:gd name="T17" fmla="*/ 2978 h 57"/>
                  <a:gd name="T18" fmla="*/ 4481 w 94"/>
                  <a:gd name="T19" fmla="*/ 3446 h 57"/>
                  <a:gd name="T20" fmla="*/ 4014 w 94"/>
                  <a:gd name="T21" fmla="*/ 3852 h 57"/>
                  <a:gd name="T22" fmla="*/ 3290 w 94"/>
                  <a:gd name="T23" fmla="*/ 4229 h 57"/>
                  <a:gd name="T24" fmla="*/ 2836 w 94"/>
                  <a:gd name="T25" fmla="*/ 4599 h 57"/>
                  <a:gd name="T26" fmla="*/ 2079 w 94"/>
                  <a:gd name="T27" fmla="*/ 4824 h 57"/>
                  <a:gd name="T28" fmla="*/ 1435 w 94"/>
                  <a:gd name="T29" fmla="*/ 4824 h 57"/>
                  <a:gd name="T30" fmla="*/ 772 w 94"/>
                  <a:gd name="T31" fmla="*/ 4599 h 57"/>
                  <a:gd name="T32" fmla="*/ 2 w 94"/>
                  <a:gd name="T33" fmla="*/ 4187 h 57"/>
                  <a:gd name="T34" fmla="*/ 1 w 94"/>
                  <a:gd name="T35" fmla="*/ 4170 h 57"/>
                  <a:gd name="T36" fmla="*/ 0 w 94"/>
                  <a:gd name="T37" fmla="*/ 4079 h 57"/>
                  <a:gd name="T38" fmla="*/ 1 w 94"/>
                  <a:gd name="T39" fmla="*/ 3852 h 57"/>
                  <a:gd name="T40" fmla="*/ 1 w 94"/>
                  <a:gd name="T41" fmla="*/ 3745 h 57"/>
                  <a:gd name="T42" fmla="*/ 4 w 94"/>
                  <a:gd name="T43" fmla="*/ 3240 h 57"/>
                  <a:gd name="T44" fmla="*/ 682 w 94"/>
                  <a:gd name="T45" fmla="*/ 2675 h 57"/>
                  <a:gd name="T46" fmla="*/ 931 w 94"/>
                  <a:gd name="T47" fmla="*/ 2127 h 57"/>
                  <a:gd name="T48" fmla="*/ 1526 w 94"/>
                  <a:gd name="T49" fmla="*/ 1653 h 57"/>
                  <a:gd name="T50" fmla="*/ 2001 w 94"/>
                  <a:gd name="T51" fmla="*/ 1004 h 57"/>
                  <a:gd name="T52" fmla="*/ 2665 w 94"/>
                  <a:gd name="T53" fmla="*/ 659 h 57"/>
                  <a:gd name="T54" fmla="*/ 3092 w 94"/>
                  <a:gd name="T55" fmla="*/ 15 h 57"/>
                  <a:gd name="T56" fmla="*/ 3716 w 94"/>
                  <a:gd name="T57" fmla="*/ 3 h 57"/>
                  <a:gd name="T58" fmla="*/ 4206 w 94"/>
                  <a:gd name="T59" fmla="*/ 2 h 57"/>
                  <a:gd name="T60" fmla="*/ 4651 w 94"/>
                  <a:gd name="T61" fmla="*/ 1 h 57"/>
                  <a:gd name="T62" fmla="*/ 5141 w 94"/>
                  <a:gd name="T63" fmla="*/ 1 h 57"/>
                  <a:gd name="T64" fmla="*/ 5470 w 94"/>
                  <a:gd name="T65" fmla="*/ 0 h 57"/>
                  <a:gd name="T66" fmla="*/ 5819 w 94"/>
                  <a:gd name="T67" fmla="*/ 0 h 57"/>
                  <a:gd name="T68" fmla="*/ 6191 w 94"/>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9" y="0"/>
                    </a:moveTo>
                    <a:lnTo>
                      <a:pt x="92" y="0"/>
                    </a:lnTo>
                    <a:lnTo>
                      <a:pt x="94" y="2"/>
                    </a:lnTo>
                    <a:lnTo>
                      <a:pt x="94" y="5"/>
                    </a:lnTo>
                    <a:lnTo>
                      <a:pt x="92" y="9"/>
                    </a:lnTo>
                    <a:lnTo>
                      <a:pt x="89" y="15"/>
                    </a:lnTo>
                    <a:lnTo>
                      <a:pt x="84" y="22"/>
                    </a:lnTo>
                    <a:lnTo>
                      <a:pt x="79" y="28"/>
                    </a:lnTo>
                    <a:lnTo>
                      <a:pt x="73" y="35"/>
                    </a:lnTo>
                    <a:lnTo>
                      <a:pt x="65" y="40"/>
                    </a:lnTo>
                    <a:lnTo>
                      <a:pt x="58" y="46"/>
                    </a:lnTo>
                    <a:lnTo>
                      <a:pt x="48" y="51"/>
                    </a:lnTo>
                    <a:lnTo>
                      <a:pt x="40" y="55"/>
                    </a:lnTo>
                    <a:lnTo>
                      <a:pt x="30" y="57"/>
                    </a:lnTo>
                    <a:lnTo>
                      <a:pt x="21" y="57"/>
                    </a:lnTo>
                    <a:lnTo>
                      <a:pt x="11" y="55"/>
                    </a:lnTo>
                    <a:lnTo>
                      <a:pt x="2" y="50"/>
                    </a:lnTo>
                    <a:lnTo>
                      <a:pt x="1" y="49"/>
                    </a:lnTo>
                    <a:lnTo>
                      <a:pt x="0" y="48"/>
                    </a:lnTo>
                    <a:lnTo>
                      <a:pt x="1" y="46"/>
                    </a:lnTo>
                    <a:lnTo>
                      <a:pt x="1" y="44"/>
                    </a:lnTo>
                    <a:lnTo>
                      <a:pt x="4" y="38"/>
                    </a:lnTo>
                    <a:lnTo>
                      <a:pt x="9" y="31"/>
                    </a:lnTo>
                    <a:lnTo>
                      <a:pt x="14" y="25"/>
                    </a:lnTo>
                    <a:lnTo>
                      <a:pt x="22" y="19"/>
                    </a:lnTo>
                    <a:lnTo>
                      <a:pt x="29" y="13"/>
                    </a:lnTo>
                    <a:lnTo>
                      <a:pt x="38" y="8"/>
                    </a:lnTo>
                    <a:lnTo>
                      <a:pt x="45" y="5"/>
                    </a:lnTo>
                    <a:lnTo>
                      <a:pt x="53" y="3"/>
                    </a:lnTo>
                    <a:lnTo>
                      <a:pt x="60" y="2"/>
                    </a:lnTo>
                    <a:lnTo>
                      <a:pt x="67" y="1"/>
                    </a:lnTo>
                    <a:lnTo>
                      <a:pt x="74" y="1"/>
                    </a:lnTo>
                    <a:lnTo>
                      <a:pt x="79" y="0"/>
                    </a:lnTo>
                    <a:lnTo>
                      <a:pt x="84" y="0"/>
                    </a:lnTo>
                    <a:lnTo>
                      <a:pt x="89"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93" name="Freeform 664"/>
              <p:cNvSpPr>
                <a:spLocks noChangeArrowheads="1"/>
              </p:cNvSpPr>
              <p:nvPr/>
            </p:nvSpPr>
            <p:spPr bwMode="auto">
              <a:xfrm>
                <a:off x="2200" y="4073"/>
                <a:ext cx="99" cy="55"/>
              </a:xfrm>
              <a:custGeom>
                <a:avLst/>
                <a:gdLst>
                  <a:gd name="T0" fmla="*/ 0 w 99"/>
                  <a:gd name="T1" fmla="*/ 990 h 66"/>
                  <a:gd name="T2" fmla="*/ 601 w 99"/>
                  <a:gd name="T3" fmla="*/ 1122 h 66"/>
                  <a:gd name="T4" fmla="*/ 1146 w 99"/>
                  <a:gd name="T5" fmla="*/ 1143 h 66"/>
                  <a:gd name="T6" fmla="*/ 1727 w 99"/>
                  <a:gd name="T7" fmla="*/ 1143 h 66"/>
                  <a:gd name="T8" fmla="*/ 2391 w 99"/>
                  <a:gd name="T9" fmla="*/ 1122 h 66"/>
                  <a:gd name="T10" fmla="*/ 2854 w 99"/>
                  <a:gd name="T11" fmla="*/ 1053 h 66"/>
                  <a:gd name="T12" fmla="*/ 3443 w 99"/>
                  <a:gd name="T13" fmla="*/ 944 h 66"/>
                  <a:gd name="T14" fmla="*/ 3874 w 99"/>
                  <a:gd name="T15" fmla="*/ 855 h 66"/>
                  <a:gd name="T16" fmla="*/ 4358 w 99"/>
                  <a:gd name="T17" fmla="*/ 737 h 66"/>
                  <a:gd name="T18" fmla="*/ 4694 w 99"/>
                  <a:gd name="T19" fmla="*/ 631 h 66"/>
                  <a:gd name="T20" fmla="*/ 5059 w 99"/>
                  <a:gd name="T21" fmla="*/ 512 h 66"/>
                  <a:gd name="T22" fmla="*/ 5363 w 99"/>
                  <a:gd name="T23" fmla="*/ 408 h 66"/>
                  <a:gd name="T24" fmla="*/ 5453 w 99"/>
                  <a:gd name="T25" fmla="*/ 285 h 66"/>
                  <a:gd name="T26" fmla="*/ 5601 w 99"/>
                  <a:gd name="T27" fmla="*/ 183 h 66"/>
                  <a:gd name="T28" fmla="*/ 5601 w 99"/>
                  <a:gd name="T29" fmla="*/ 6 h 66"/>
                  <a:gd name="T30" fmla="*/ 5366 w 99"/>
                  <a:gd name="T31" fmla="*/ 0 h 66"/>
                  <a:gd name="T32" fmla="*/ 4978 w 99"/>
                  <a:gd name="T33" fmla="*/ 0 h 66"/>
                  <a:gd name="T34" fmla="*/ 5059 w 99"/>
                  <a:gd name="T35" fmla="*/ 161 h 66"/>
                  <a:gd name="T36" fmla="*/ 5141 w 99"/>
                  <a:gd name="T37" fmla="*/ 161 h 66"/>
                  <a:gd name="T38" fmla="*/ 5141 w 99"/>
                  <a:gd name="T39" fmla="*/ 148 h 66"/>
                  <a:gd name="T40" fmla="*/ 5141 w 99"/>
                  <a:gd name="T41" fmla="*/ 161 h 66"/>
                  <a:gd name="T42" fmla="*/ 4978 w 99"/>
                  <a:gd name="T43" fmla="*/ 211 h 66"/>
                  <a:gd name="T44" fmla="*/ 4847 w 99"/>
                  <a:gd name="T45" fmla="*/ 307 h 66"/>
                  <a:gd name="T46" fmla="*/ 4623 w 99"/>
                  <a:gd name="T47" fmla="*/ 408 h 66"/>
                  <a:gd name="T48" fmla="*/ 4358 w 99"/>
                  <a:gd name="T49" fmla="*/ 512 h 66"/>
                  <a:gd name="T50" fmla="*/ 3935 w 99"/>
                  <a:gd name="T51" fmla="*/ 631 h 66"/>
                  <a:gd name="T52" fmla="*/ 3612 w 99"/>
                  <a:gd name="T53" fmla="*/ 731 h 66"/>
                  <a:gd name="T54" fmla="*/ 3160 w 99"/>
                  <a:gd name="T55" fmla="*/ 816 h 66"/>
                  <a:gd name="T56" fmla="*/ 2692 w 99"/>
                  <a:gd name="T57" fmla="*/ 908 h 66"/>
                  <a:gd name="T58" fmla="*/ 2254 w 99"/>
                  <a:gd name="T59" fmla="*/ 944 h 66"/>
                  <a:gd name="T60" fmla="*/ 1680 w 99"/>
                  <a:gd name="T61" fmla="*/ 978 h 66"/>
                  <a:gd name="T62" fmla="*/ 1215 w 99"/>
                  <a:gd name="T63" fmla="*/ 988 h 66"/>
                  <a:gd name="T64" fmla="*/ 715 w 99"/>
                  <a:gd name="T65" fmla="*/ 944 h 66"/>
                  <a:gd name="T66" fmla="*/ 5 w 99"/>
                  <a:gd name="T67" fmla="*/ 878 h 66"/>
                  <a:gd name="T68" fmla="*/ 0 w 99"/>
                  <a:gd name="T69" fmla="*/ 99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0" y="58"/>
                    </a:moveTo>
                    <a:lnTo>
                      <a:pt x="10" y="64"/>
                    </a:lnTo>
                    <a:lnTo>
                      <a:pt x="21" y="66"/>
                    </a:lnTo>
                    <a:lnTo>
                      <a:pt x="31" y="66"/>
                    </a:lnTo>
                    <a:lnTo>
                      <a:pt x="42" y="64"/>
                    </a:lnTo>
                    <a:lnTo>
                      <a:pt x="51" y="60"/>
                    </a:lnTo>
                    <a:lnTo>
                      <a:pt x="61" y="55"/>
                    </a:lnTo>
                    <a:lnTo>
                      <a:pt x="69" y="50"/>
                    </a:lnTo>
                    <a:lnTo>
                      <a:pt x="77" y="43"/>
                    </a:lnTo>
                    <a:lnTo>
                      <a:pt x="83" y="36"/>
                    </a:lnTo>
                    <a:lnTo>
                      <a:pt x="90" y="30"/>
                    </a:lnTo>
                    <a:lnTo>
                      <a:pt x="94" y="23"/>
                    </a:lnTo>
                    <a:lnTo>
                      <a:pt x="97" y="17"/>
                    </a:lnTo>
                    <a:lnTo>
                      <a:pt x="99" y="11"/>
                    </a:lnTo>
                    <a:lnTo>
                      <a:pt x="99" y="6"/>
                    </a:lnTo>
                    <a:lnTo>
                      <a:pt x="95" y="0"/>
                    </a:lnTo>
                    <a:lnTo>
                      <a:pt x="88" y="0"/>
                    </a:lnTo>
                    <a:lnTo>
                      <a:pt x="90" y="9"/>
                    </a:lnTo>
                    <a:lnTo>
                      <a:pt x="91" y="9"/>
                    </a:lnTo>
                    <a:lnTo>
                      <a:pt x="91" y="8"/>
                    </a:lnTo>
                    <a:lnTo>
                      <a:pt x="91" y="9"/>
                    </a:lnTo>
                    <a:lnTo>
                      <a:pt x="88" y="13"/>
                    </a:lnTo>
                    <a:lnTo>
                      <a:pt x="86" y="18"/>
                    </a:lnTo>
                    <a:lnTo>
                      <a:pt x="82" y="23"/>
                    </a:lnTo>
                    <a:lnTo>
                      <a:pt x="77" y="30"/>
                    </a:lnTo>
                    <a:lnTo>
                      <a:pt x="70" y="36"/>
                    </a:lnTo>
                    <a:lnTo>
                      <a:pt x="64" y="42"/>
                    </a:lnTo>
                    <a:lnTo>
                      <a:pt x="56" y="47"/>
                    </a:lnTo>
                    <a:lnTo>
                      <a:pt x="48" y="52"/>
                    </a:lnTo>
                    <a:lnTo>
                      <a:pt x="40" y="55"/>
                    </a:lnTo>
                    <a:lnTo>
                      <a:pt x="30" y="56"/>
                    </a:lnTo>
                    <a:lnTo>
                      <a:pt x="22" y="57"/>
                    </a:lnTo>
                    <a:lnTo>
                      <a:pt x="13" y="55"/>
                    </a:lnTo>
                    <a:lnTo>
                      <a:pt x="5"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94" name="Freeform 665"/>
              <p:cNvSpPr>
                <a:spLocks noChangeArrowheads="1"/>
              </p:cNvSpPr>
              <p:nvPr/>
            </p:nvSpPr>
            <p:spPr bwMode="auto">
              <a:xfrm>
                <a:off x="2197" y="4083"/>
                <a:ext cx="42" cy="48"/>
              </a:xfrm>
              <a:custGeom>
                <a:avLst/>
                <a:gdLst>
                  <a:gd name="T0" fmla="*/ 2205 w 45"/>
                  <a:gd name="T1" fmla="*/ 0 h 49"/>
                  <a:gd name="T2" fmla="*/ 1704 w 45"/>
                  <a:gd name="T3" fmla="*/ 73 h 49"/>
                  <a:gd name="T4" fmla="*/ 1316 w 45"/>
                  <a:gd name="T5" fmla="*/ 3367 h 49"/>
                  <a:gd name="T6" fmla="*/ 838 w 45"/>
                  <a:gd name="T7" fmla="*/ 5807 h 49"/>
                  <a:gd name="T8" fmla="*/ 568 w 45"/>
                  <a:gd name="T9" fmla="*/ 7522 h 49"/>
                  <a:gd name="T10" fmla="*/ 6 w 45"/>
                  <a:gd name="T11" fmla="*/ 10050 h 49"/>
                  <a:gd name="T12" fmla="*/ 3 w 45"/>
                  <a:gd name="T13" fmla="*/ 11744 h 49"/>
                  <a:gd name="T14" fmla="*/ 1 w 45"/>
                  <a:gd name="T15" fmla="*/ 13011 h 49"/>
                  <a:gd name="T16" fmla="*/ 0 w 45"/>
                  <a:gd name="T17" fmla="*/ 14075 h 49"/>
                  <a:gd name="T18" fmla="*/ 1 w 45"/>
                  <a:gd name="T19" fmla="*/ 14873 h 49"/>
                  <a:gd name="T20" fmla="*/ 4 w 45"/>
                  <a:gd name="T21" fmla="*/ 15430 h 49"/>
                  <a:gd name="T22" fmla="*/ 501 w 45"/>
                  <a:gd name="T23" fmla="*/ 13184 h 49"/>
                  <a:gd name="T24" fmla="*/ 501 w 45"/>
                  <a:gd name="T25" fmla="*/ 13754 h 49"/>
                  <a:gd name="T26" fmla="*/ 534 w 45"/>
                  <a:gd name="T27" fmla="*/ 13754 h 49"/>
                  <a:gd name="T28" fmla="*/ 534 w 45"/>
                  <a:gd name="T29" fmla="*/ 13184 h 49"/>
                  <a:gd name="T30" fmla="*/ 648 w 45"/>
                  <a:gd name="T31" fmla="*/ 11270 h 49"/>
                  <a:gd name="T32" fmla="*/ 838 w 45"/>
                  <a:gd name="T33" fmla="*/ 10050 h 49"/>
                  <a:gd name="T34" fmla="*/ 1235 w 45"/>
                  <a:gd name="T35" fmla="*/ 7522 h 49"/>
                  <a:gd name="T36" fmla="*/ 1599 w 45"/>
                  <a:gd name="T37" fmla="*/ 6262 h 49"/>
                  <a:gd name="T38" fmla="*/ 1939 w 45"/>
                  <a:gd name="T39" fmla="*/ 3937 h 49"/>
                  <a:gd name="T40" fmla="*/ 2354 w 45"/>
                  <a:gd name="T41" fmla="*/ 2868 h 49"/>
                  <a:gd name="T42" fmla="*/ 2205 w 45"/>
                  <a:gd name="T43" fmla="*/ 0 h 4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5"/>
                  <a:gd name="T67" fmla="*/ 0 h 49"/>
                  <a:gd name="T68" fmla="*/ 45 w 45"/>
                  <a:gd name="T69" fmla="*/ 49 h 4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5" h="49">
                    <a:moveTo>
                      <a:pt x="41" y="0"/>
                    </a:moveTo>
                    <a:lnTo>
                      <a:pt x="32" y="5"/>
                    </a:lnTo>
                    <a:lnTo>
                      <a:pt x="24" y="11"/>
                    </a:lnTo>
                    <a:lnTo>
                      <a:pt x="17" y="18"/>
                    </a:lnTo>
                    <a:lnTo>
                      <a:pt x="11" y="24"/>
                    </a:lnTo>
                    <a:lnTo>
                      <a:pt x="6" y="31"/>
                    </a:lnTo>
                    <a:lnTo>
                      <a:pt x="3" y="37"/>
                    </a:lnTo>
                    <a:lnTo>
                      <a:pt x="1" y="41"/>
                    </a:lnTo>
                    <a:lnTo>
                      <a:pt x="0" y="44"/>
                    </a:lnTo>
                    <a:lnTo>
                      <a:pt x="1" y="47"/>
                    </a:lnTo>
                    <a:lnTo>
                      <a:pt x="4" y="49"/>
                    </a:lnTo>
                    <a:lnTo>
                      <a:pt x="9" y="42"/>
                    </a:lnTo>
                    <a:lnTo>
                      <a:pt x="9" y="43"/>
                    </a:lnTo>
                    <a:lnTo>
                      <a:pt x="10" y="43"/>
                    </a:lnTo>
                    <a:lnTo>
                      <a:pt x="10" y="42"/>
                    </a:lnTo>
                    <a:lnTo>
                      <a:pt x="13" y="36"/>
                    </a:lnTo>
                    <a:lnTo>
                      <a:pt x="17" y="31"/>
                    </a:lnTo>
                    <a:lnTo>
                      <a:pt x="23" y="24"/>
                    </a:lnTo>
                    <a:lnTo>
                      <a:pt x="30" y="19"/>
                    </a:lnTo>
                    <a:lnTo>
                      <a:pt x="36" y="13"/>
                    </a:lnTo>
                    <a:lnTo>
                      <a:pt x="45" y="9"/>
                    </a:lnTo>
                    <a:lnTo>
                      <a:pt x="41"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95" name="Freeform 666"/>
              <p:cNvSpPr>
                <a:spLocks noChangeArrowheads="1"/>
              </p:cNvSpPr>
              <p:nvPr/>
            </p:nvSpPr>
            <p:spPr bwMode="auto">
              <a:xfrm>
                <a:off x="2239" y="4073"/>
                <a:ext cx="50" cy="14"/>
              </a:xfrm>
              <a:custGeom>
                <a:avLst/>
                <a:gdLst>
                  <a:gd name="T0" fmla="*/ 1525 w 53"/>
                  <a:gd name="T1" fmla="*/ 0 h 18"/>
                  <a:gd name="T2" fmla="*/ 1443 w 53"/>
                  <a:gd name="T3" fmla="*/ 0 h 18"/>
                  <a:gd name="T4" fmla="*/ 1293 w 53"/>
                  <a:gd name="T5" fmla="*/ 0 h 18"/>
                  <a:gd name="T6" fmla="*/ 1106 w 53"/>
                  <a:gd name="T7" fmla="*/ 0 h 18"/>
                  <a:gd name="T8" fmla="*/ 889 w 53"/>
                  <a:gd name="T9" fmla="*/ 1 h 18"/>
                  <a:gd name="T10" fmla="*/ 667 w 53"/>
                  <a:gd name="T11" fmla="*/ 2 h 18"/>
                  <a:gd name="T12" fmla="*/ 455 w 53"/>
                  <a:gd name="T13" fmla="*/ 2 h 18"/>
                  <a:gd name="T14" fmla="*/ 7 w 53"/>
                  <a:gd name="T15" fmla="*/ 1738 h 18"/>
                  <a:gd name="T16" fmla="*/ 0 w 53"/>
                  <a:gd name="T17" fmla="*/ 2383 h 18"/>
                  <a:gd name="T18" fmla="*/ 4 w 53"/>
                  <a:gd name="T19" fmla="*/ 4984 h 18"/>
                  <a:gd name="T20" fmla="*/ 325 w 53"/>
                  <a:gd name="T21" fmla="*/ 4037 h 18"/>
                  <a:gd name="T22" fmla="*/ 508 w 53"/>
                  <a:gd name="T23" fmla="*/ 3270 h 18"/>
                  <a:gd name="T24" fmla="*/ 706 w 53"/>
                  <a:gd name="T25" fmla="*/ 2943 h 18"/>
                  <a:gd name="T26" fmla="*/ 929 w 53"/>
                  <a:gd name="T27" fmla="*/ 2649 h 18"/>
                  <a:gd name="T28" fmla="*/ 1106 w 53"/>
                  <a:gd name="T29" fmla="*/ 2649 h 18"/>
                  <a:gd name="T30" fmla="*/ 1306 w 53"/>
                  <a:gd name="T31" fmla="*/ 2649 h 18"/>
                  <a:gd name="T32" fmla="*/ 1443 w 53"/>
                  <a:gd name="T33" fmla="*/ 2383 h 18"/>
                  <a:gd name="T34" fmla="*/ 1564 w 53"/>
                  <a:gd name="T35" fmla="*/ 2383 h 18"/>
                  <a:gd name="T36" fmla="*/ 1525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1" y="0"/>
                    </a:moveTo>
                    <a:lnTo>
                      <a:pt x="48" y="0"/>
                    </a:lnTo>
                    <a:lnTo>
                      <a:pt x="43" y="0"/>
                    </a:lnTo>
                    <a:lnTo>
                      <a:pt x="38" y="0"/>
                    </a:lnTo>
                    <a:lnTo>
                      <a:pt x="30" y="1"/>
                    </a:lnTo>
                    <a:lnTo>
                      <a:pt x="23" y="2"/>
                    </a:lnTo>
                    <a:lnTo>
                      <a:pt x="16" y="4"/>
                    </a:lnTo>
                    <a:lnTo>
                      <a:pt x="7" y="6"/>
                    </a:lnTo>
                    <a:lnTo>
                      <a:pt x="0" y="9"/>
                    </a:lnTo>
                    <a:lnTo>
                      <a:pt x="4" y="18"/>
                    </a:lnTo>
                    <a:lnTo>
                      <a:pt x="10" y="14"/>
                    </a:lnTo>
                    <a:lnTo>
                      <a:pt x="18" y="12"/>
                    </a:lnTo>
                    <a:lnTo>
                      <a:pt x="24" y="11"/>
                    </a:lnTo>
                    <a:lnTo>
                      <a:pt x="31" y="10"/>
                    </a:lnTo>
                    <a:lnTo>
                      <a:pt x="38" y="10"/>
                    </a:lnTo>
                    <a:lnTo>
                      <a:pt x="44" y="10"/>
                    </a:lnTo>
                    <a:lnTo>
                      <a:pt x="48" y="9"/>
                    </a:lnTo>
                    <a:lnTo>
                      <a:pt x="53" y="9"/>
                    </a:lnTo>
                    <a:lnTo>
                      <a:pt x="51"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96" name="Freeform 667"/>
              <p:cNvSpPr>
                <a:spLocks noChangeArrowheads="1"/>
              </p:cNvSpPr>
              <p:nvPr/>
            </p:nvSpPr>
            <p:spPr bwMode="auto">
              <a:xfrm>
                <a:off x="3331" y="4160"/>
                <a:ext cx="94" cy="56"/>
              </a:xfrm>
              <a:custGeom>
                <a:avLst/>
                <a:gdLst>
                  <a:gd name="T0" fmla="*/ 6105 w 94"/>
                  <a:gd name="T1" fmla="*/ 0 h 57"/>
                  <a:gd name="T2" fmla="*/ 6436 w 94"/>
                  <a:gd name="T3" fmla="*/ 0 h 57"/>
                  <a:gd name="T4" fmla="*/ 6496 w 94"/>
                  <a:gd name="T5" fmla="*/ 2 h 57"/>
                  <a:gd name="T6" fmla="*/ 6496 w 94"/>
                  <a:gd name="T7" fmla="*/ 5 h 57"/>
                  <a:gd name="T8" fmla="*/ 6436 w 94"/>
                  <a:gd name="T9" fmla="*/ 1477 h 57"/>
                  <a:gd name="T10" fmla="*/ 6105 w 94"/>
                  <a:gd name="T11" fmla="*/ 2189 h 57"/>
                  <a:gd name="T12" fmla="*/ 5819 w 94"/>
                  <a:gd name="T13" fmla="*/ 3305 h 57"/>
                  <a:gd name="T14" fmla="*/ 5470 w 94"/>
                  <a:gd name="T15" fmla="*/ 4099 h 57"/>
                  <a:gd name="T16" fmla="*/ 5071 w 94"/>
                  <a:gd name="T17" fmla="*/ 5024 h 57"/>
                  <a:gd name="T18" fmla="*/ 4481 w 94"/>
                  <a:gd name="T19" fmla="*/ 6092 h 57"/>
                  <a:gd name="T20" fmla="*/ 3959 w 94"/>
                  <a:gd name="T21" fmla="*/ 6941 h 57"/>
                  <a:gd name="T22" fmla="*/ 3290 w 94"/>
                  <a:gd name="T23" fmla="*/ 7550 h 57"/>
                  <a:gd name="T24" fmla="*/ 2836 w 94"/>
                  <a:gd name="T25" fmla="*/ 8000 h 57"/>
                  <a:gd name="T26" fmla="*/ 2079 w 94"/>
                  <a:gd name="T27" fmla="*/ 8342 h 57"/>
                  <a:gd name="T28" fmla="*/ 1435 w 94"/>
                  <a:gd name="T29" fmla="*/ 8342 h 57"/>
                  <a:gd name="T30" fmla="*/ 772 w 94"/>
                  <a:gd name="T31" fmla="*/ 8000 h 57"/>
                  <a:gd name="T32" fmla="*/ 1 w 94"/>
                  <a:gd name="T33" fmla="*/ 7423 h 57"/>
                  <a:gd name="T34" fmla="*/ 1 w 94"/>
                  <a:gd name="T35" fmla="*/ 7047 h 57"/>
                  <a:gd name="T36" fmla="*/ 0 w 94"/>
                  <a:gd name="T37" fmla="*/ 6981 h 57"/>
                  <a:gd name="T38" fmla="*/ 0 w 94"/>
                  <a:gd name="T39" fmla="*/ 6584 h 57"/>
                  <a:gd name="T40" fmla="*/ 1 w 94"/>
                  <a:gd name="T41" fmla="*/ 6493 h 57"/>
                  <a:gd name="T42" fmla="*/ 4 w 94"/>
                  <a:gd name="T43" fmla="*/ 5669 h 57"/>
                  <a:gd name="T44" fmla="*/ 682 w 94"/>
                  <a:gd name="T45" fmla="*/ 4647 h 57"/>
                  <a:gd name="T46" fmla="*/ 931 w 94"/>
                  <a:gd name="T47" fmla="*/ 3585 h 57"/>
                  <a:gd name="T48" fmla="*/ 1526 w 94"/>
                  <a:gd name="T49" fmla="*/ 2893 h 57"/>
                  <a:gd name="T50" fmla="*/ 2001 w 94"/>
                  <a:gd name="T51" fmla="*/ 1790 h 57"/>
                  <a:gd name="T52" fmla="*/ 2665 w 94"/>
                  <a:gd name="T53" fmla="*/ 1371 h 57"/>
                  <a:gd name="T54" fmla="*/ 3092 w 94"/>
                  <a:gd name="T55" fmla="*/ 5 h 57"/>
                  <a:gd name="T56" fmla="*/ 3631 w 94"/>
                  <a:gd name="T57" fmla="*/ 3 h 57"/>
                  <a:gd name="T58" fmla="*/ 4206 w 94"/>
                  <a:gd name="T59" fmla="*/ 2 h 57"/>
                  <a:gd name="T60" fmla="*/ 4542 w 94"/>
                  <a:gd name="T61" fmla="*/ 1 h 57"/>
                  <a:gd name="T62" fmla="*/ 5141 w 94"/>
                  <a:gd name="T63" fmla="*/ 1 h 57"/>
                  <a:gd name="T64" fmla="*/ 5470 w 94"/>
                  <a:gd name="T65" fmla="*/ 0 h 57"/>
                  <a:gd name="T66" fmla="*/ 5819 w 94"/>
                  <a:gd name="T67" fmla="*/ 0 h 57"/>
                  <a:gd name="T68" fmla="*/ 6105 w 94"/>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8" y="0"/>
                    </a:moveTo>
                    <a:lnTo>
                      <a:pt x="92" y="0"/>
                    </a:lnTo>
                    <a:lnTo>
                      <a:pt x="94" y="2"/>
                    </a:lnTo>
                    <a:lnTo>
                      <a:pt x="94" y="5"/>
                    </a:lnTo>
                    <a:lnTo>
                      <a:pt x="92" y="10"/>
                    </a:lnTo>
                    <a:lnTo>
                      <a:pt x="88" y="16"/>
                    </a:lnTo>
                    <a:lnTo>
                      <a:pt x="84" y="22"/>
                    </a:lnTo>
                    <a:lnTo>
                      <a:pt x="79" y="29"/>
                    </a:lnTo>
                    <a:lnTo>
                      <a:pt x="73" y="35"/>
                    </a:lnTo>
                    <a:lnTo>
                      <a:pt x="65" y="42"/>
                    </a:lnTo>
                    <a:lnTo>
                      <a:pt x="57" y="47"/>
                    </a:lnTo>
                    <a:lnTo>
                      <a:pt x="48" y="52"/>
                    </a:lnTo>
                    <a:lnTo>
                      <a:pt x="40" y="55"/>
                    </a:lnTo>
                    <a:lnTo>
                      <a:pt x="30" y="57"/>
                    </a:lnTo>
                    <a:lnTo>
                      <a:pt x="21" y="57"/>
                    </a:lnTo>
                    <a:lnTo>
                      <a:pt x="11" y="55"/>
                    </a:lnTo>
                    <a:lnTo>
                      <a:pt x="1" y="50"/>
                    </a:lnTo>
                    <a:lnTo>
                      <a:pt x="1" y="49"/>
                    </a:lnTo>
                    <a:lnTo>
                      <a:pt x="0" y="48"/>
                    </a:lnTo>
                    <a:lnTo>
                      <a:pt x="0" y="46"/>
                    </a:lnTo>
                    <a:lnTo>
                      <a:pt x="1" y="44"/>
                    </a:lnTo>
                    <a:lnTo>
                      <a:pt x="4" y="38"/>
                    </a:lnTo>
                    <a:lnTo>
                      <a:pt x="9" y="32"/>
                    </a:lnTo>
                    <a:lnTo>
                      <a:pt x="14" y="25"/>
                    </a:lnTo>
                    <a:lnTo>
                      <a:pt x="22" y="20"/>
                    </a:lnTo>
                    <a:lnTo>
                      <a:pt x="29" y="13"/>
                    </a:lnTo>
                    <a:lnTo>
                      <a:pt x="38" y="9"/>
                    </a:lnTo>
                    <a:lnTo>
                      <a:pt x="45" y="5"/>
                    </a:lnTo>
                    <a:lnTo>
                      <a:pt x="52" y="3"/>
                    </a:lnTo>
                    <a:lnTo>
                      <a:pt x="60" y="2"/>
                    </a:lnTo>
                    <a:lnTo>
                      <a:pt x="66" y="1"/>
                    </a:lnTo>
                    <a:lnTo>
                      <a:pt x="74" y="1"/>
                    </a:lnTo>
                    <a:lnTo>
                      <a:pt x="79" y="0"/>
                    </a:lnTo>
                    <a:lnTo>
                      <a:pt x="84"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97" name="Freeform 668"/>
              <p:cNvSpPr>
                <a:spLocks noChangeArrowheads="1"/>
              </p:cNvSpPr>
              <p:nvPr/>
            </p:nvSpPr>
            <p:spPr bwMode="auto">
              <a:xfrm>
                <a:off x="3329" y="4155"/>
                <a:ext cx="100" cy="66"/>
              </a:xfrm>
              <a:custGeom>
                <a:avLst/>
                <a:gdLst>
                  <a:gd name="T0" fmla="*/ 0 w 100"/>
                  <a:gd name="T1" fmla="*/ 15875 h 65"/>
                  <a:gd name="T2" fmla="*/ 616 w 100"/>
                  <a:gd name="T3" fmla="*/ 17073 h 65"/>
                  <a:gd name="T4" fmla="*/ 1170 w 100"/>
                  <a:gd name="T5" fmla="*/ 17124 h 65"/>
                  <a:gd name="T6" fmla="*/ 1735 w 100"/>
                  <a:gd name="T7" fmla="*/ 17124 h 65"/>
                  <a:gd name="T8" fmla="*/ 2356 w 100"/>
                  <a:gd name="T9" fmla="*/ 17073 h 65"/>
                  <a:gd name="T10" fmla="*/ 2804 w 100"/>
                  <a:gd name="T11" fmla="*/ 15893 h 65"/>
                  <a:gd name="T12" fmla="*/ 3340 w 100"/>
                  <a:gd name="T13" fmla="*/ 14539 h 65"/>
                  <a:gd name="T14" fmla="*/ 3752 w 100"/>
                  <a:gd name="T15" fmla="*/ 12953 h 65"/>
                  <a:gd name="T16" fmla="*/ 4216 w 100"/>
                  <a:gd name="T17" fmla="*/ 10969 h 65"/>
                  <a:gd name="T18" fmla="*/ 4570 w 100"/>
                  <a:gd name="T19" fmla="*/ 9463 h 65"/>
                  <a:gd name="T20" fmla="*/ 4845 w 100"/>
                  <a:gd name="T21" fmla="*/ 7588 h 65"/>
                  <a:gd name="T22" fmla="*/ 5176 w 100"/>
                  <a:gd name="T23" fmla="*/ 6082 h 65"/>
                  <a:gd name="T24" fmla="*/ 5320 w 100"/>
                  <a:gd name="T25" fmla="*/ 4097 h 65"/>
                  <a:gd name="T26" fmla="*/ 5444 w 100"/>
                  <a:gd name="T27" fmla="*/ 2828 h 65"/>
                  <a:gd name="T28" fmla="*/ 5444 w 100"/>
                  <a:gd name="T29" fmla="*/ 5 h 65"/>
                  <a:gd name="T30" fmla="*/ 5176 w 100"/>
                  <a:gd name="T31" fmla="*/ 0 h 65"/>
                  <a:gd name="T32" fmla="*/ 4845 w 100"/>
                  <a:gd name="T33" fmla="*/ 0 h 65"/>
                  <a:gd name="T34" fmla="*/ 4883 w 100"/>
                  <a:gd name="T35" fmla="*/ 2257 h 65"/>
                  <a:gd name="T36" fmla="*/ 4948 w 100"/>
                  <a:gd name="T37" fmla="*/ 2257 h 65"/>
                  <a:gd name="T38" fmla="*/ 4948 w 100"/>
                  <a:gd name="T39" fmla="*/ 2074 h 65"/>
                  <a:gd name="T40" fmla="*/ 4883 w 100"/>
                  <a:gd name="T41" fmla="*/ 2257 h 65"/>
                  <a:gd name="T42" fmla="*/ 4845 w 100"/>
                  <a:gd name="T43" fmla="*/ 3281 h 65"/>
                  <a:gd name="T44" fmla="*/ 4735 w 100"/>
                  <a:gd name="T45" fmla="*/ 4432 h 65"/>
                  <a:gd name="T46" fmla="*/ 4468 w 100"/>
                  <a:gd name="T47" fmla="*/ 6416 h 65"/>
                  <a:gd name="T48" fmla="*/ 4216 w 100"/>
                  <a:gd name="T49" fmla="*/ 7588 h 65"/>
                  <a:gd name="T50" fmla="*/ 3868 w 100"/>
                  <a:gd name="T51" fmla="*/ 9463 h 65"/>
                  <a:gd name="T52" fmla="*/ 3539 w 100"/>
                  <a:gd name="T53" fmla="*/ 10964 h 65"/>
                  <a:gd name="T54" fmla="*/ 3104 w 100"/>
                  <a:gd name="T55" fmla="*/ 12709 h 65"/>
                  <a:gd name="T56" fmla="*/ 2646 w 100"/>
                  <a:gd name="T57" fmla="*/ 13704 h 65"/>
                  <a:gd name="T58" fmla="*/ 2222 w 100"/>
                  <a:gd name="T59" fmla="*/ 14539 h 65"/>
                  <a:gd name="T60" fmla="*/ 1660 w 100"/>
                  <a:gd name="T61" fmla="*/ 15036 h 65"/>
                  <a:gd name="T62" fmla="*/ 1240 w 100"/>
                  <a:gd name="T63" fmla="*/ 15036 h 65"/>
                  <a:gd name="T64" fmla="*/ 734 w 100"/>
                  <a:gd name="T65" fmla="*/ 14539 h 65"/>
                  <a:gd name="T66" fmla="*/ 6 w 100"/>
                  <a:gd name="T67" fmla="*/ 13492 h 65"/>
                  <a:gd name="T68" fmla="*/ 0 w 100"/>
                  <a:gd name="T69" fmla="*/ 15875 h 6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00"/>
                  <a:gd name="T106" fmla="*/ 0 h 65"/>
                  <a:gd name="T107" fmla="*/ 100 w 100"/>
                  <a:gd name="T108" fmla="*/ 65 h 6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00" h="65">
                    <a:moveTo>
                      <a:pt x="0" y="59"/>
                    </a:moveTo>
                    <a:lnTo>
                      <a:pt x="11" y="63"/>
                    </a:lnTo>
                    <a:lnTo>
                      <a:pt x="22" y="65"/>
                    </a:lnTo>
                    <a:lnTo>
                      <a:pt x="32" y="65"/>
                    </a:lnTo>
                    <a:lnTo>
                      <a:pt x="43" y="63"/>
                    </a:lnTo>
                    <a:lnTo>
                      <a:pt x="52" y="60"/>
                    </a:lnTo>
                    <a:lnTo>
                      <a:pt x="62" y="54"/>
                    </a:lnTo>
                    <a:lnTo>
                      <a:pt x="70" y="49"/>
                    </a:lnTo>
                    <a:lnTo>
                      <a:pt x="78" y="42"/>
                    </a:lnTo>
                    <a:lnTo>
                      <a:pt x="84" y="36"/>
                    </a:lnTo>
                    <a:lnTo>
                      <a:pt x="89" y="29"/>
                    </a:lnTo>
                    <a:lnTo>
                      <a:pt x="95" y="23"/>
                    </a:lnTo>
                    <a:lnTo>
                      <a:pt x="98" y="16"/>
                    </a:lnTo>
                    <a:lnTo>
                      <a:pt x="100" y="11"/>
                    </a:lnTo>
                    <a:lnTo>
                      <a:pt x="100" y="5"/>
                    </a:lnTo>
                    <a:lnTo>
                      <a:pt x="95" y="0"/>
                    </a:lnTo>
                    <a:lnTo>
                      <a:pt x="89" y="0"/>
                    </a:lnTo>
                    <a:lnTo>
                      <a:pt x="90" y="8"/>
                    </a:lnTo>
                    <a:lnTo>
                      <a:pt x="91" y="8"/>
                    </a:lnTo>
                    <a:lnTo>
                      <a:pt x="91" y="7"/>
                    </a:lnTo>
                    <a:lnTo>
                      <a:pt x="90" y="8"/>
                    </a:lnTo>
                    <a:lnTo>
                      <a:pt x="89" y="13"/>
                    </a:lnTo>
                    <a:lnTo>
                      <a:pt x="87" y="17"/>
                    </a:lnTo>
                    <a:lnTo>
                      <a:pt x="83" y="24"/>
                    </a:lnTo>
                    <a:lnTo>
                      <a:pt x="78" y="29"/>
                    </a:lnTo>
                    <a:lnTo>
                      <a:pt x="71" y="36"/>
                    </a:lnTo>
                    <a:lnTo>
                      <a:pt x="65" y="41"/>
                    </a:lnTo>
                    <a:lnTo>
                      <a:pt x="57" y="47"/>
                    </a:lnTo>
                    <a:lnTo>
                      <a:pt x="49" y="51"/>
                    </a:lnTo>
                    <a:lnTo>
                      <a:pt x="41" y="54"/>
                    </a:lnTo>
                    <a:lnTo>
                      <a:pt x="31" y="57"/>
                    </a:lnTo>
                    <a:lnTo>
                      <a:pt x="23" y="57"/>
                    </a:lnTo>
                    <a:lnTo>
                      <a:pt x="14" y="54"/>
                    </a:lnTo>
                    <a:lnTo>
                      <a:pt x="6" y="50"/>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98" name="Freeform 669"/>
              <p:cNvSpPr>
                <a:spLocks noChangeArrowheads="1"/>
              </p:cNvSpPr>
              <p:nvPr/>
            </p:nvSpPr>
            <p:spPr bwMode="auto">
              <a:xfrm>
                <a:off x="3326" y="4163"/>
                <a:ext cx="42" cy="51"/>
              </a:xfrm>
              <a:custGeom>
                <a:avLst/>
                <a:gdLst>
                  <a:gd name="T0" fmla="*/ 2205 w 45"/>
                  <a:gd name="T1" fmla="*/ 0 h 51"/>
                  <a:gd name="T2" fmla="*/ 1704 w 45"/>
                  <a:gd name="T3" fmla="*/ 103 h 51"/>
                  <a:gd name="T4" fmla="*/ 1316 w 45"/>
                  <a:gd name="T5" fmla="*/ 3620 h 51"/>
                  <a:gd name="T6" fmla="*/ 787 w 45"/>
                  <a:gd name="T7" fmla="*/ 6115 h 51"/>
                  <a:gd name="T8" fmla="*/ 534 w 45"/>
                  <a:gd name="T9" fmla="*/ 8926 h 51"/>
                  <a:gd name="T10" fmla="*/ 6 w 45"/>
                  <a:gd name="T11" fmla="*/ 11167 h 51"/>
                  <a:gd name="T12" fmla="*/ 2 w 45"/>
                  <a:gd name="T13" fmla="*/ 12992 h 51"/>
                  <a:gd name="T14" fmla="*/ 0 w 45"/>
                  <a:gd name="T15" fmla="*/ 14025 h 51"/>
                  <a:gd name="T16" fmla="*/ 0 w 45"/>
                  <a:gd name="T17" fmla="*/ 15120 h 51"/>
                  <a:gd name="T18" fmla="*/ 1 w 45"/>
                  <a:gd name="T19" fmla="*/ 16773 h 51"/>
                  <a:gd name="T20" fmla="*/ 3 w 45"/>
                  <a:gd name="T21" fmla="*/ 17591 h 51"/>
                  <a:gd name="T22" fmla="*/ 501 w 45"/>
                  <a:gd name="T23" fmla="*/ 14768 h 51"/>
                  <a:gd name="T24" fmla="*/ 501 w 45"/>
                  <a:gd name="T25" fmla="*/ 15019 h 51"/>
                  <a:gd name="T26" fmla="*/ 501 w 45"/>
                  <a:gd name="T27" fmla="*/ 15120 h 51"/>
                  <a:gd name="T28" fmla="*/ 501 w 45"/>
                  <a:gd name="T29" fmla="*/ 15019 h 51"/>
                  <a:gd name="T30" fmla="*/ 534 w 45"/>
                  <a:gd name="T31" fmla="*/ 14768 h 51"/>
                  <a:gd name="T32" fmla="*/ 608 w 45"/>
                  <a:gd name="T33" fmla="*/ 12922 h 51"/>
                  <a:gd name="T34" fmla="*/ 838 w 45"/>
                  <a:gd name="T35" fmla="*/ 10929 h 51"/>
                  <a:gd name="T36" fmla="*/ 1235 w 45"/>
                  <a:gd name="T37" fmla="*/ 8706 h 51"/>
                  <a:gd name="T38" fmla="*/ 1498 w 45"/>
                  <a:gd name="T39" fmla="*/ 6583 h 51"/>
                  <a:gd name="T40" fmla="*/ 1939 w 45"/>
                  <a:gd name="T41" fmla="*/ 4525 h 51"/>
                  <a:gd name="T42" fmla="*/ 2354 w 45"/>
                  <a:gd name="T43" fmla="*/ 3103 h 51"/>
                  <a:gd name="T44" fmla="*/ 2205 w 45"/>
                  <a:gd name="T45" fmla="*/ 0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5"/>
                  <a:gd name="T70" fmla="*/ 0 h 51"/>
                  <a:gd name="T71" fmla="*/ 45 w 45"/>
                  <a:gd name="T72" fmla="*/ 51 h 5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5" h="51">
                    <a:moveTo>
                      <a:pt x="41" y="0"/>
                    </a:moveTo>
                    <a:lnTo>
                      <a:pt x="32" y="6"/>
                    </a:lnTo>
                    <a:lnTo>
                      <a:pt x="24" y="11"/>
                    </a:lnTo>
                    <a:lnTo>
                      <a:pt x="16" y="18"/>
                    </a:lnTo>
                    <a:lnTo>
                      <a:pt x="10" y="26"/>
                    </a:lnTo>
                    <a:lnTo>
                      <a:pt x="6" y="32"/>
                    </a:lnTo>
                    <a:lnTo>
                      <a:pt x="2" y="38"/>
                    </a:lnTo>
                    <a:lnTo>
                      <a:pt x="0" y="41"/>
                    </a:lnTo>
                    <a:lnTo>
                      <a:pt x="0" y="44"/>
                    </a:lnTo>
                    <a:lnTo>
                      <a:pt x="1" y="48"/>
                    </a:lnTo>
                    <a:lnTo>
                      <a:pt x="3" y="51"/>
                    </a:lnTo>
                    <a:lnTo>
                      <a:pt x="9" y="42"/>
                    </a:lnTo>
                    <a:lnTo>
                      <a:pt x="9" y="43"/>
                    </a:lnTo>
                    <a:lnTo>
                      <a:pt x="9" y="44"/>
                    </a:lnTo>
                    <a:lnTo>
                      <a:pt x="9" y="43"/>
                    </a:lnTo>
                    <a:lnTo>
                      <a:pt x="10" y="42"/>
                    </a:lnTo>
                    <a:lnTo>
                      <a:pt x="12" y="37"/>
                    </a:lnTo>
                    <a:lnTo>
                      <a:pt x="17" y="31"/>
                    </a:lnTo>
                    <a:lnTo>
                      <a:pt x="23" y="25"/>
                    </a:lnTo>
                    <a:lnTo>
                      <a:pt x="29" y="19"/>
                    </a:lnTo>
                    <a:lnTo>
                      <a:pt x="36" y="14"/>
                    </a:lnTo>
                    <a:lnTo>
                      <a:pt x="45" y="9"/>
                    </a:lnTo>
                    <a:lnTo>
                      <a:pt x="41"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99" name="Freeform 670"/>
              <p:cNvSpPr>
                <a:spLocks noChangeArrowheads="1"/>
              </p:cNvSpPr>
              <p:nvPr/>
            </p:nvSpPr>
            <p:spPr bwMode="auto">
              <a:xfrm>
                <a:off x="3369" y="4155"/>
                <a:ext cx="49" cy="23"/>
              </a:xfrm>
              <a:custGeom>
                <a:avLst/>
                <a:gdLst>
                  <a:gd name="T0" fmla="*/ 1621 w 52"/>
                  <a:gd name="T1" fmla="*/ 0 h 17"/>
                  <a:gd name="T2" fmla="*/ 1531 w 52"/>
                  <a:gd name="T3" fmla="*/ 0 h 17"/>
                  <a:gd name="T4" fmla="*/ 1371 w 52"/>
                  <a:gd name="T5" fmla="*/ 0 h 17"/>
                  <a:gd name="T6" fmla="*/ 1209 w 52"/>
                  <a:gd name="T7" fmla="*/ 1187 h 17"/>
                  <a:gd name="T8" fmla="*/ 965 w 52"/>
                  <a:gd name="T9" fmla="*/ 1187 h 17"/>
                  <a:gd name="T10" fmla="*/ 730 w 52"/>
                  <a:gd name="T11" fmla="*/ 1836 h 17"/>
                  <a:gd name="T12" fmla="*/ 466 w 52"/>
                  <a:gd name="T13" fmla="*/ 2788 h 17"/>
                  <a:gd name="T14" fmla="*/ 7 w 52"/>
                  <a:gd name="T15" fmla="*/ 4264 h 17"/>
                  <a:gd name="T16" fmla="*/ 0 w 52"/>
                  <a:gd name="T17" fmla="*/ 6533 h 17"/>
                  <a:gd name="T18" fmla="*/ 4 w 52"/>
                  <a:gd name="T19" fmla="*/ 357865 h 17"/>
                  <a:gd name="T20" fmla="*/ 352 w 52"/>
                  <a:gd name="T21" fmla="*/ 301686 h 17"/>
                  <a:gd name="T22" fmla="*/ 521 w 52"/>
                  <a:gd name="T23" fmla="*/ 269008 h 17"/>
                  <a:gd name="T24" fmla="*/ 773 w 52"/>
                  <a:gd name="T25" fmla="*/ 254579 h 17"/>
                  <a:gd name="T26" fmla="*/ 978 w 52"/>
                  <a:gd name="T27" fmla="*/ 226961 h 17"/>
                  <a:gd name="T28" fmla="*/ 1209 w 52"/>
                  <a:gd name="T29" fmla="*/ 226961 h 17"/>
                  <a:gd name="T30" fmla="*/ 1371 w 52"/>
                  <a:gd name="T31" fmla="*/ 226961 h 17"/>
                  <a:gd name="T32" fmla="*/ 1531 w 52"/>
                  <a:gd name="T33" fmla="*/ 6533 h 17"/>
                  <a:gd name="T34" fmla="*/ 1651 w 52"/>
                  <a:gd name="T35" fmla="*/ 6533 h 17"/>
                  <a:gd name="T36" fmla="*/ 1621 w 52"/>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2"/>
                  <a:gd name="T58" fmla="*/ 0 h 17"/>
                  <a:gd name="T59" fmla="*/ 52 w 52"/>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2" h="17">
                    <a:moveTo>
                      <a:pt x="51" y="0"/>
                    </a:moveTo>
                    <a:lnTo>
                      <a:pt x="48" y="0"/>
                    </a:lnTo>
                    <a:lnTo>
                      <a:pt x="43" y="0"/>
                    </a:lnTo>
                    <a:lnTo>
                      <a:pt x="38" y="1"/>
                    </a:lnTo>
                    <a:lnTo>
                      <a:pt x="30" y="1"/>
                    </a:lnTo>
                    <a:lnTo>
                      <a:pt x="23" y="2"/>
                    </a:lnTo>
                    <a:lnTo>
                      <a:pt x="15" y="3"/>
                    </a:lnTo>
                    <a:lnTo>
                      <a:pt x="7" y="5"/>
                    </a:lnTo>
                    <a:lnTo>
                      <a:pt x="0" y="8"/>
                    </a:lnTo>
                    <a:lnTo>
                      <a:pt x="4" y="17"/>
                    </a:lnTo>
                    <a:lnTo>
                      <a:pt x="10" y="14"/>
                    </a:lnTo>
                    <a:lnTo>
                      <a:pt x="17" y="12"/>
                    </a:lnTo>
                    <a:lnTo>
                      <a:pt x="24" y="11"/>
                    </a:lnTo>
                    <a:lnTo>
                      <a:pt x="31" y="9"/>
                    </a:lnTo>
                    <a:lnTo>
                      <a:pt x="38" y="9"/>
                    </a:lnTo>
                    <a:lnTo>
                      <a:pt x="43" y="9"/>
                    </a:lnTo>
                    <a:lnTo>
                      <a:pt x="48" y="8"/>
                    </a:lnTo>
                    <a:lnTo>
                      <a:pt x="52" y="8"/>
                    </a:lnTo>
                    <a:lnTo>
                      <a:pt x="51"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00" name="Freeform 671"/>
              <p:cNvSpPr>
                <a:spLocks noChangeArrowheads="1"/>
              </p:cNvSpPr>
              <p:nvPr/>
            </p:nvSpPr>
            <p:spPr bwMode="auto">
              <a:xfrm>
                <a:off x="5235" y="4075"/>
                <a:ext cx="92" cy="51"/>
              </a:xfrm>
              <a:custGeom>
                <a:avLst/>
                <a:gdLst>
                  <a:gd name="T0" fmla="*/ 2005 w 94"/>
                  <a:gd name="T1" fmla="*/ 1882 h 57"/>
                  <a:gd name="T2" fmla="*/ 2116 w 94"/>
                  <a:gd name="T3" fmla="*/ 1882 h 57"/>
                  <a:gd name="T4" fmla="*/ 2151 w 94"/>
                  <a:gd name="T5" fmla="*/ 1803 h 57"/>
                  <a:gd name="T6" fmla="*/ 2151 w 94"/>
                  <a:gd name="T7" fmla="*/ 1702 h 57"/>
                  <a:gd name="T8" fmla="*/ 2116 w 94"/>
                  <a:gd name="T9" fmla="*/ 1483 h 57"/>
                  <a:gd name="T10" fmla="*/ 2040 w 94"/>
                  <a:gd name="T11" fmla="*/ 1367 h 57"/>
                  <a:gd name="T12" fmla="*/ 1984 w 94"/>
                  <a:gd name="T13" fmla="*/ 1132 h 57"/>
                  <a:gd name="T14" fmla="*/ 1813 w 94"/>
                  <a:gd name="T15" fmla="*/ 923 h 57"/>
                  <a:gd name="T16" fmla="*/ 1695 w 94"/>
                  <a:gd name="T17" fmla="*/ 745 h 57"/>
                  <a:gd name="T18" fmla="*/ 1541 w 94"/>
                  <a:gd name="T19" fmla="*/ 493 h 57"/>
                  <a:gd name="T20" fmla="*/ 1317 w 94"/>
                  <a:gd name="T21" fmla="*/ 332 h 57"/>
                  <a:gd name="T22" fmla="*/ 1136 w 94"/>
                  <a:gd name="T23" fmla="*/ 14 h 57"/>
                  <a:gd name="T24" fmla="*/ 912 w 94"/>
                  <a:gd name="T25" fmla="*/ 3 h 57"/>
                  <a:gd name="T26" fmla="*/ 702 w 94"/>
                  <a:gd name="T27" fmla="*/ 0 h 57"/>
                  <a:gd name="T28" fmla="*/ 447 w 94"/>
                  <a:gd name="T29" fmla="*/ 0 h 57"/>
                  <a:gd name="T30" fmla="*/ 268 w 94"/>
                  <a:gd name="T31" fmla="*/ 3 h 57"/>
                  <a:gd name="T32" fmla="*/ 2 w 94"/>
                  <a:gd name="T33" fmla="*/ 15 h 57"/>
                  <a:gd name="T34" fmla="*/ 0 w 94"/>
                  <a:gd name="T35" fmla="*/ 289 h 57"/>
                  <a:gd name="T36" fmla="*/ 0 w 94"/>
                  <a:gd name="T37" fmla="*/ 308 h 57"/>
                  <a:gd name="T38" fmla="*/ 0 w 94"/>
                  <a:gd name="T39" fmla="*/ 353 h 57"/>
                  <a:gd name="T40" fmla="*/ 2 w 94"/>
                  <a:gd name="T41" fmla="*/ 404 h 57"/>
                  <a:gd name="T42" fmla="*/ 5 w 94"/>
                  <a:gd name="T43" fmla="*/ 609 h 57"/>
                  <a:gd name="T44" fmla="*/ 9 w 94"/>
                  <a:gd name="T45" fmla="*/ 797 h 57"/>
                  <a:gd name="T46" fmla="*/ 329 w 94"/>
                  <a:gd name="T47" fmla="*/ 990 h 57"/>
                  <a:gd name="T48" fmla="*/ 496 w 94"/>
                  <a:gd name="T49" fmla="*/ 1277 h 57"/>
                  <a:gd name="T50" fmla="*/ 702 w 94"/>
                  <a:gd name="T51" fmla="*/ 1388 h 57"/>
                  <a:gd name="T52" fmla="*/ 832 w 94"/>
                  <a:gd name="T53" fmla="*/ 1588 h 57"/>
                  <a:gd name="T54" fmla="*/ 1023 w 94"/>
                  <a:gd name="T55" fmla="*/ 1702 h 57"/>
                  <a:gd name="T56" fmla="*/ 1195 w 94"/>
                  <a:gd name="T57" fmla="*/ 1789 h 57"/>
                  <a:gd name="T58" fmla="*/ 1390 w 94"/>
                  <a:gd name="T59" fmla="*/ 1803 h 57"/>
                  <a:gd name="T60" fmla="*/ 1547 w 94"/>
                  <a:gd name="T61" fmla="*/ 1821 h 57"/>
                  <a:gd name="T62" fmla="*/ 1695 w 94"/>
                  <a:gd name="T63" fmla="*/ 1821 h 57"/>
                  <a:gd name="T64" fmla="*/ 1813 w 94"/>
                  <a:gd name="T65" fmla="*/ 1821 h 57"/>
                  <a:gd name="T66" fmla="*/ 1984 w 94"/>
                  <a:gd name="T67" fmla="*/ 1821 h 57"/>
                  <a:gd name="T68" fmla="*/ 2005 w 94"/>
                  <a:gd name="T69" fmla="*/ 1882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4"/>
                  <a:gd name="T106" fmla="*/ 0 h 57"/>
                  <a:gd name="T107" fmla="*/ 94 w 94"/>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4" h="57">
                    <a:moveTo>
                      <a:pt x="88" y="57"/>
                    </a:moveTo>
                    <a:lnTo>
                      <a:pt x="93" y="57"/>
                    </a:lnTo>
                    <a:lnTo>
                      <a:pt x="94" y="55"/>
                    </a:lnTo>
                    <a:lnTo>
                      <a:pt x="94" y="52"/>
                    </a:lnTo>
                    <a:lnTo>
                      <a:pt x="93" y="46"/>
                    </a:lnTo>
                    <a:lnTo>
                      <a:pt x="89" y="41"/>
                    </a:lnTo>
                    <a:lnTo>
                      <a:pt x="85" y="35"/>
                    </a:lnTo>
                    <a:lnTo>
                      <a:pt x="80" y="29"/>
                    </a:lnTo>
                    <a:lnTo>
                      <a:pt x="73" y="22"/>
                    </a:lnTo>
                    <a:lnTo>
                      <a:pt x="66" y="16"/>
                    </a:lnTo>
                    <a:lnTo>
                      <a:pt x="58" y="10"/>
                    </a:lnTo>
                    <a:lnTo>
                      <a:pt x="49" y="6"/>
                    </a:lnTo>
                    <a:lnTo>
                      <a:pt x="40" y="3"/>
                    </a:lnTo>
                    <a:lnTo>
                      <a:pt x="30" y="0"/>
                    </a:lnTo>
                    <a:lnTo>
                      <a:pt x="21" y="0"/>
                    </a:lnTo>
                    <a:lnTo>
                      <a:pt x="11" y="3"/>
                    </a:lnTo>
                    <a:lnTo>
                      <a:pt x="2" y="7"/>
                    </a:lnTo>
                    <a:lnTo>
                      <a:pt x="0" y="8"/>
                    </a:lnTo>
                    <a:lnTo>
                      <a:pt x="0" y="9"/>
                    </a:lnTo>
                    <a:lnTo>
                      <a:pt x="0" y="11"/>
                    </a:lnTo>
                    <a:lnTo>
                      <a:pt x="2" y="13"/>
                    </a:lnTo>
                    <a:lnTo>
                      <a:pt x="5" y="19"/>
                    </a:lnTo>
                    <a:lnTo>
                      <a:pt x="9" y="24"/>
                    </a:lnTo>
                    <a:lnTo>
                      <a:pt x="15" y="31"/>
                    </a:lnTo>
                    <a:lnTo>
                      <a:pt x="23" y="38"/>
                    </a:lnTo>
                    <a:lnTo>
                      <a:pt x="30" y="43"/>
                    </a:lnTo>
                    <a:lnTo>
                      <a:pt x="37" y="49"/>
                    </a:lnTo>
                    <a:lnTo>
                      <a:pt x="45" y="52"/>
                    </a:lnTo>
                    <a:lnTo>
                      <a:pt x="52" y="54"/>
                    </a:lnTo>
                    <a:lnTo>
                      <a:pt x="60" y="55"/>
                    </a:lnTo>
                    <a:lnTo>
                      <a:pt x="67" y="56"/>
                    </a:lnTo>
                    <a:lnTo>
                      <a:pt x="73" y="56"/>
                    </a:lnTo>
                    <a:lnTo>
                      <a:pt x="80" y="56"/>
                    </a:lnTo>
                    <a:lnTo>
                      <a:pt x="85" y="56"/>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01" name="Freeform 672"/>
              <p:cNvSpPr>
                <a:spLocks noChangeArrowheads="1"/>
              </p:cNvSpPr>
              <p:nvPr/>
            </p:nvSpPr>
            <p:spPr bwMode="auto">
              <a:xfrm>
                <a:off x="5233" y="4070"/>
                <a:ext cx="99" cy="55"/>
              </a:xfrm>
              <a:custGeom>
                <a:avLst/>
                <a:gdLst>
                  <a:gd name="T0" fmla="*/ 5 w 99"/>
                  <a:gd name="T1" fmla="*/ 228 h 66"/>
                  <a:gd name="T2" fmla="*/ 715 w 99"/>
                  <a:gd name="T3" fmla="*/ 183 h 66"/>
                  <a:gd name="T4" fmla="*/ 1288 w 99"/>
                  <a:gd name="T5" fmla="*/ 161 h 66"/>
                  <a:gd name="T6" fmla="*/ 1727 w 99"/>
                  <a:gd name="T7" fmla="*/ 161 h 66"/>
                  <a:gd name="T8" fmla="*/ 2254 w 99"/>
                  <a:gd name="T9" fmla="*/ 183 h 66"/>
                  <a:gd name="T10" fmla="*/ 2692 w 99"/>
                  <a:gd name="T11" fmla="*/ 228 h 66"/>
                  <a:gd name="T12" fmla="*/ 3160 w 99"/>
                  <a:gd name="T13" fmla="*/ 331 h 66"/>
                  <a:gd name="T14" fmla="*/ 3612 w 99"/>
                  <a:gd name="T15" fmla="*/ 410 h 66"/>
                  <a:gd name="T16" fmla="*/ 3999 w 99"/>
                  <a:gd name="T17" fmla="*/ 512 h 66"/>
                  <a:gd name="T18" fmla="*/ 4426 w 99"/>
                  <a:gd name="T19" fmla="*/ 631 h 66"/>
                  <a:gd name="T20" fmla="*/ 4694 w 99"/>
                  <a:gd name="T21" fmla="*/ 731 h 66"/>
                  <a:gd name="T22" fmla="*/ 4847 w 99"/>
                  <a:gd name="T23" fmla="*/ 816 h 66"/>
                  <a:gd name="T24" fmla="*/ 5056 w 99"/>
                  <a:gd name="T25" fmla="*/ 918 h 66"/>
                  <a:gd name="T26" fmla="*/ 5059 w 99"/>
                  <a:gd name="T27" fmla="*/ 978 h 66"/>
                  <a:gd name="T28" fmla="*/ 5059 w 99"/>
                  <a:gd name="T29" fmla="*/ 988 h 66"/>
                  <a:gd name="T30" fmla="*/ 5141 w 99"/>
                  <a:gd name="T31" fmla="*/ 988 h 66"/>
                  <a:gd name="T32" fmla="*/ 5059 w 99"/>
                  <a:gd name="T33" fmla="*/ 988 h 66"/>
                  <a:gd name="T34" fmla="*/ 5056 w 99"/>
                  <a:gd name="T35" fmla="*/ 1143 h 66"/>
                  <a:gd name="T36" fmla="*/ 5366 w 99"/>
                  <a:gd name="T37" fmla="*/ 1133 h 66"/>
                  <a:gd name="T38" fmla="*/ 5601 w 99"/>
                  <a:gd name="T39" fmla="*/ 1053 h 66"/>
                  <a:gd name="T40" fmla="*/ 5601 w 99"/>
                  <a:gd name="T41" fmla="*/ 944 h 66"/>
                  <a:gd name="T42" fmla="*/ 5515 w 99"/>
                  <a:gd name="T43" fmla="*/ 853 h 66"/>
                  <a:gd name="T44" fmla="*/ 5363 w 99"/>
                  <a:gd name="T45" fmla="*/ 737 h 66"/>
                  <a:gd name="T46" fmla="*/ 5056 w 99"/>
                  <a:gd name="T47" fmla="*/ 631 h 66"/>
                  <a:gd name="T48" fmla="*/ 4767 w 99"/>
                  <a:gd name="T49" fmla="*/ 512 h 66"/>
                  <a:gd name="T50" fmla="*/ 4358 w 99"/>
                  <a:gd name="T51" fmla="*/ 408 h 66"/>
                  <a:gd name="T52" fmla="*/ 3874 w 99"/>
                  <a:gd name="T53" fmla="*/ 265 h 66"/>
                  <a:gd name="T54" fmla="*/ 3443 w 99"/>
                  <a:gd name="T55" fmla="*/ 183 h 66"/>
                  <a:gd name="T56" fmla="*/ 2932 w 99"/>
                  <a:gd name="T57" fmla="*/ 3 h 66"/>
                  <a:gd name="T58" fmla="*/ 2391 w 99"/>
                  <a:gd name="T59" fmla="*/ 2 h 66"/>
                  <a:gd name="T60" fmla="*/ 1781 w 99"/>
                  <a:gd name="T61" fmla="*/ 0 h 66"/>
                  <a:gd name="T62" fmla="*/ 1215 w 99"/>
                  <a:gd name="T63" fmla="*/ 0 h 66"/>
                  <a:gd name="T64" fmla="*/ 637 w 99"/>
                  <a:gd name="T65" fmla="*/ 2 h 66"/>
                  <a:gd name="T66" fmla="*/ 0 w 99"/>
                  <a:gd name="T67" fmla="*/ 137 h 66"/>
                  <a:gd name="T68" fmla="*/ 5 w 99"/>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5" y="14"/>
                    </a:moveTo>
                    <a:lnTo>
                      <a:pt x="13" y="11"/>
                    </a:lnTo>
                    <a:lnTo>
                      <a:pt x="23" y="9"/>
                    </a:lnTo>
                    <a:lnTo>
                      <a:pt x="31" y="9"/>
                    </a:lnTo>
                    <a:lnTo>
                      <a:pt x="40" y="11"/>
                    </a:lnTo>
                    <a:lnTo>
                      <a:pt x="48" y="14"/>
                    </a:lnTo>
                    <a:lnTo>
                      <a:pt x="56" y="19"/>
                    </a:lnTo>
                    <a:lnTo>
                      <a:pt x="64" y="24"/>
                    </a:lnTo>
                    <a:lnTo>
                      <a:pt x="71" y="30"/>
                    </a:lnTo>
                    <a:lnTo>
                      <a:pt x="78" y="36"/>
                    </a:lnTo>
                    <a:lnTo>
                      <a:pt x="83" y="42"/>
                    </a:lnTo>
                    <a:lnTo>
                      <a:pt x="86" y="47"/>
                    </a:lnTo>
                    <a:lnTo>
                      <a:pt x="89" y="53"/>
                    </a:lnTo>
                    <a:lnTo>
                      <a:pt x="90" y="56"/>
                    </a:lnTo>
                    <a:lnTo>
                      <a:pt x="90" y="57"/>
                    </a:lnTo>
                    <a:lnTo>
                      <a:pt x="91" y="57"/>
                    </a:lnTo>
                    <a:lnTo>
                      <a:pt x="90" y="57"/>
                    </a:lnTo>
                    <a:lnTo>
                      <a:pt x="89" y="66"/>
                    </a:lnTo>
                    <a:lnTo>
                      <a:pt x="95" y="65"/>
                    </a:lnTo>
                    <a:lnTo>
                      <a:pt x="99" y="60"/>
                    </a:lnTo>
                    <a:lnTo>
                      <a:pt x="99" y="55"/>
                    </a:lnTo>
                    <a:lnTo>
                      <a:pt x="98" y="49"/>
                    </a:lnTo>
                    <a:lnTo>
                      <a:pt x="94" y="43"/>
                    </a:lnTo>
                    <a:lnTo>
                      <a:pt x="89" y="36"/>
                    </a:lnTo>
                    <a:lnTo>
                      <a:pt x="84" y="30"/>
                    </a:lnTo>
                    <a:lnTo>
                      <a:pt x="77" y="23"/>
                    </a:lnTo>
                    <a:lnTo>
                      <a:pt x="69" y="16"/>
                    </a:lnTo>
                    <a:lnTo>
                      <a:pt x="61" y="11"/>
                    </a:lnTo>
                    <a:lnTo>
                      <a:pt x="52" y="5"/>
                    </a:lnTo>
                    <a:lnTo>
                      <a:pt x="42" y="2"/>
                    </a:lnTo>
                    <a:lnTo>
                      <a:pt x="32" y="0"/>
                    </a:lnTo>
                    <a:lnTo>
                      <a:pt x="22" y="0"/>
                    </a:lnTo>
                    <a:lnTo>
                      <a:pt x="11" y="2"/>
                    </a:lnTo>
                    <a:lnTo>
                      <a:pt x="0" y="7"/>
                    </a:lnTo>
                    <a:lnTo>
                      <a:pt x="5"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02" name="Freeform 673"/>
              <p:cNvSpPr>
                <a:spLocks noChangeArrowheads="1"/>
              </p:cNvSpPr>
              <p:nvPr/>
            </p:nvSpPr>
            <p:spPr bwMode="auto">
              <a:xfrm>
                <a:off x="5230" y="4078"/>
                <a:ext cx="41" cy="48"/>
              </a:xfrm>
              <a:custGeom>
                <a:avLst/>
                <a:gdLst>
                  <a:gd name="T0" fmla="*/ 2562 w 44"/>
                  <a:gd name="T1" fmla="*/ 13011 h 49"/>
                  <a:gd name="T2" fmla="*/ 2102 w 44"/>
                  <a:gd name="T3" fmla="*/ 11744 h 49"/>
                  <a:gd name="T4" fmla="*/ 1666 w 44"/>
                  <a:gd name="T5" fmla="*/ 10050 h 49"/>
                  <a:gd name="T6" fmla="*/ 1323 w 44"/>
                  <a:gd name="T7" fmla="*/ 7929 h 49"/>
                  <a:gd name="T8" fmla="*/ 891 w 44"/>
                  <a:gd name="T9" fmla="*/ 6262 h 49"/>
                  <a:gd name="T10" fmla="*/ 685 w 44"/>
                  <a:gd name="T11" fmla="*/ 3937 h 49"/>
                  <a:gd name="T12" fmla="*/ 601 w 44"/>
                  <a:gd name="T13" fmla="*/ 2643 h 49"/>
                  <a:gd name="T14" fmla="*/ 562 w 44"/>
                  <a:gd name="T15" fmla="*/ 2459 h 49"/>
                  <a:gd name="T16" fmla="*/ 562 w 44"/>
                  <a:gd name="T17" fmla="*/ 82 h 49"/>
                  <a:gd name="T18" fmla="*/ 562 w 44"/>
                  <a:gd name="T19" fmla="*/ 2459 h 49"/>
                  <a:gd name="T20" fmla="*/ 526 w 44"/>
                  <a:gd name="T21" fmla="*/ 2459 h 49"/>
                  <a:gd name="T22" fmla="*/ 3 w 44"/>
                  <a:gd name="T23" fmla="*/ 0 h 49"/>
                  <a:gd name="T24" fmla="*/ 1 w 44"/>
                  <a:gd name="T25" fmla="*/ 3 h 49"/>
                  <a:gd name="T26" fmla="*/ 0 w 44"/>
                  <a:gd name="T27" fmla="*/ 82 h 49"/>
                  <a:gd name="T28" fmla="*/ 0 w 44"/>
                  <a:gd name="T29" fmla="*/ 2868 h 49"/>
                  <a:gd name="T30" fmla="*/ 1 w 44"/>
                  <a:gd name="T31" fmla="*/ 3937 h 49"/>
                  <a:gd name="T32" fmla="*/ 4 w 44"/>
                  <a:gd name="T33" fmla="*/ 5807 h 49"/>
                  <a:gd name="T34" fmla="*/ 601 w 44"/>
                  <a:gd name="T35" fmla="*/ 7929 h 49"/>
                  <a:gd name="T36" fmla="*/ 891 w 44"/>
                  <a:gd name="T37" fmla="*/ 10050 h 49"/>
                  <a:gd name="T38" fmla="*/ 1415 w 44"/>
                  <a:gd name="T39" fmla="*/ 12028 h 49"/>
                  <a:gd name="T40" fmla="*/ 1841 w 44"/>
                  <a:gd name="T41" fmla="*/ 14256 h 49"/>
                  <a:gd name="T42" fmla="*/ 2318 w 44"/>
                  <a:gd name="T43" fmla="*/ 15430 h 49"/>
                  <a:gd name="T44" fmla="*/ 2562 w 44"/>
                  <a:gd name="T45" fmla="*/ 13011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4"/>
                  <a:gd name="T70" fmla="*/ 0 h 49"/>
                  <a:gd name="T71" fmla="*/ 44 w 44"/>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4" h="49">
                    <a:moveTo>
                      <a:pt x="44" y="41"/>
                    </a:moveTo>
                    <a:lnTo>
                      <a:pt x="36" y="37"/>
                    </a:lnTo>
                    <a:lnTo>
                      <a:pt x="29" y="31"/>
                    </a:lnTo>
                    <a:lnTo>
                      <a:pt x="22" y="25"/>
                    </a:lnTo>
                    <a:lnTo>
                      <a:pt x="16" y="19"/>
                    </a:lnTo>
                    <a:lnTo>
                      <a:pt x="12" y="13"/>
                    </a:lnTo>
                    <a:lnTo>
                      <a:pt x="10" y="8"/>
                    </a:lnTo>
                    <a:lnTo>
                      <a:pt x="9" y="7"/>
                    </a:lnTo>
                    <a:lnTo>
                      <a:pt x="9" y="6"/>
                    </a:lnTo>
                    <a:lnTo>
                      <a:pt x="9" y="7"/>
                    </a:lnTo>
                    <a:lnTo>
                      <a:pt x="8" y="7"/>
                    </a:lnTo>
                    <a:lnTo>
                      <a:pt x="3" y="0"/>
                    </a:lnTo>
                    <a:lnTo>
                      <a:pt x="1" y="3"/>
                    </a:lnTo>
                    <a:lnTo>
                      <a:pt x="0" y="6"/>
                    </a:lnTo>
                    <a:lnTo>
                      <a:pt x="0" y="9"/>
                    </a:lnTo>
                    <a:lnTo>
                      <a:pt x="1" y="13"/>
                    </a:lnTo>
                    <a:lnTo>
                      <a:pt x="4" y="18"/>
                    </a:lnTo>
                    <a:lnTo>
                      <a:pt x="10" y="25"/>
                    </a:lnTo>
                    <a:lnTo>
                      <a:pt x="16" y="31"/>
                    </a:lnTo>
                    <a:lnTo>
                      <a:pt x="24" y="38"/>
                    </a:lnTo>
                    <a:lnTo>
                      <a:pt x="32" y="45"/>
                    </a:lnTo>
                    <a:lnTo>
                      <a:pt x="40" y="49"/>
                    </a:lnTo>
                    <a:lnTo>
                      <a:pt x="44"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03" name="Freeform 674"/>
              <p:cNvSpPr>
                <a:spLocks noChangeArrowheads="1"/>
              </p:cNvSpPr>
              <p:nvPr/>
            </p:nvSpPr>
            <p:spPr bwMode="auto">
              <a:xfrm>
                <a:off x="5272" y="4123"/>
                <a:ext cx="50" cy="14"/>
              </a:xfrm>
              <a:custGeom>
                <a:avLst/>
                <a:gdLst>
                  <a:gd name="T0" fmla="*/ 1564 w 53"/>
                  <a:gd name="T1" fmla="*/ 2383 h 18"/>
                  <a:gd name="T2" fmla="*/ 1458 w 53"/>
                  <a:gd name="T3" fmla="*/ 2146 h 18"/>
                  <a:gd name="T4" fmla="*/ 1306 w 53"/>
                  <a:gd name="T5" fmla="*/ 2146 h 18"/>
                  <a:gd name="T6" fmla="*/ 1157 w 53"/>
                  <a:gd name="T7" fmla="*/ 2146 h 18"/>
                  <a:gd name="T8" fmla="*/ 929 w 53"/>
                  <a:gd name="T9" fmla="*/ 1931 h 18"/>
                  <a:gd name="T10" fmla="*/ 746 w 53"/>
                  <a:gd name="T11" fmla="*/ 1931 h 18"/>
                  <a:gd name="T12" fmla="*/ 480 w 53"/>
                  <a:gd name="T13" fmla="*/ 1564 h 18"/>
                  <a:gd name="T14" fmla="*/ 344 w 53"/>
                  <a:gd name="T15" fmla="*/ 2 h 18"/>
                  <a:gd name="T16" fmla="*/ 4 w 53"/>
                  <a:gd name="T17" fmla="*/ 0 h 18"/>
                  <a:gd name="T18" fmla="*/ 0 w 53"/>
                  <a:gd name="T19" fmla="*/ 2146 h 18"/>
                  <a:gd name="T20" fmla="*/ 8 w 53"/>
                  <a:gd name="T21" fmla="*/ 2943 h 18"/>
                  <a:gd name="T22" fmla="*/ 429 w 53"/>
                  <a:gd name="T23" fmla="*/ 4207 h 18"/>
                  <a:gd name="T24" fmla="*/ 706 w 53"/>
                  <a:gd name="T25" fmla="*/ 4485 h 18"/>
                  <a:gd name="T26" fmla="*/ 929 w 53"/>
                  <a:gd name="T27" fmla="*/ 4675 h 18"/>
                  <a:gd name="T28" fmla="*/ 1095 w 53"/>
                  <a:gd name="T29" fmla="*/ 4675 h 18"/>
                  <a:gd name="T30" fmla="*/ 1306 w 53"/>
                  <a:gd name="T31" fmla="*/ 4675 h 18"/>
                  <a:gd name="T32" fmla="*/ 1443 w 53"/>
                  <a:gd name="T33" fmla="*/ 4984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4" y="8"/>
                    </a:lnTo>
                    <a:lnTo>
                      <a:pt x="39" y="8"/>
                    </a:lnTo>
                    <a:lnTo>
                      <a:pt x="31" y="7"/>
                    </a:lnTo>
                    <a:lnTo>
                      <a:pt x="25" y="7"/>
                    </a:lnTo>
                    <a:lnTo>
                      <a:pt x="17" y="5"/>
                    </a:lnTo>
                    <a:lnTo>
                      <a:pt x="11" y="4"/>
                    </a:lnTo>
                    <a:lnTo>
                      <a:pt x="4" y="0"/>
                    </a:lnTo>
                    <a:lnTo>
                      <a:pt x="0" y="8"/>
                    </a:lnTo>
                    <a:lnTo>
                      <a:pt x="8" y="11"/>
                    </a:lnTo>
                    <a:lnTo>
                      <a:pt x="15" y="15"/>
                    </a:lnTo>
                    <a:lnTo>
                      <a:pt x="24" y="16"/>
                    </a:lnTo>
                    <a:lnTo>
                      <a:pt x="31" y="17"/>
                    </a:lnTo>
                    <a:lnTo>
                      <a:pt x="37" y="17"/>
                    </a:lnTo>
                    <a:lnTo>
                      <a:pt x="44" y="17"/>
                    </a:lnTo>
                    <a:lnTo>
                      <a:pt x="48" y="18"/>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04" name="Freeform 675"/>
              <p:cNvSpPr>
                <a:spLocks noChangeArrowheads="1"/>
              </p:cNvSpPr>
              <p:nvPr/>
            </p:nvSpPr>
            <p:spPr bwMode="auto">
              <a:xfrm>
                <a:off x="705" y="4078"/>
                <a:ext cx="92" cy="52"/>
              </a:xfrm>
              <a:custGeom>
                <a:avLst/>
                <a:gdLst>
                  <a:gd name="T0" fmla="*/ 3003 w 93"/>
                  <a:gd name="T1" fmla="*/ 0 h 57"/>
                  <a:gd name="T2" fmla="*/ 3052 w 93"/>
                  <a:gd name="T3" fmla="*/ 0 h 57"/>
                  <a:gd name="T4" fmla="*/ 3164 w 93"/>
                  <a:gd name="T5" fmla="*/ 2 h 57"/>
                  <a:gd name="T6" fmla="*/ 3164 w 93"/>
                  <a:gd name="T7" fmla="*/ 5 h 57"/>
                  <a:gd name="T8" fmla="*/ 3052 w 93"/>
                  <a:gd name="T9" fmla="*/ 359 h 57"/>
                  <a:gd name="T10" fmla="*/ 3036 w 93"/>
                  <a:gd name="T11" fmla="*/ 542 h 57"/>
                  <a:gd name="T12" fmla="*/ 2882 w 93"/>
                  <a:gd name="T13" fmla="*/ 814 h 57"/>
                  <a:gd name="T14" fmla="*/ 2610 w 93"/>
                  <a:gd name="T15" fmla="*/ 1064 h 57"/>
                  <a:gd name="T16" fmla="*/ 2462 w 93"/>
                  <a:gd name="T17" fmla="*/ 1318 h 57"/>
                  <a:gd name="T18" fmla="*/ 2135 w 93"/>
                  <a:gd name="T19" fmla="*/ 1508 h 57"/>
                  <a:gd name="T20" fmla="*/ 1905 w 93"/>
                  <a:gd name="T21" fmla="*/ 1727 h 57"/>
                  <a:gd name="T22" fmla="*/ 1645 w 93"/>
                  <a:gd name="T23" fmla="*/ 1962 h 57"/>
                  <a:gd name="T24" fmla="*/ 1313 w 93"/>
                  <a:gd name="T25" fmla="*/ 2083 h 57"/>
                  <a:gd name="T26" fmla="*/ 1019 w 93"/>
                  <a:gd name="T27" fmla="*/ 2189 h 57"/>
                  <a:gd name="T28" fmla="*/ 635 w 93"/>
                  <a:gd name="T29" fmla="*/ 2189 h 57"/>
                  <a:gd name="T30" fmla="*/ 398 w 93"/>
                  <a:gd name="T31" fmla="*/ 2083 h 57"/>
                  <a:gd name="T32" fmla="*/ 1 w 93"/>
                  <a:gd name="T33" fmla="*/ 1949 h 57"/>
                  <a:gd name="T34" fmla="*/ 0 w 93"/>
                  <a:gd name="T35" fmla="*/ 1848 h 57"/>
                  <a:gd name="T36" fmla="*/ 0 w 93"/>
                  <a:gd name="T37" fmla="*/ 1832 h 57"/>
                  <a:gd name="T38" fmla="*/ 0 w 93"/>
                  <a:gd name="T39" fmla="*/ 1727 h 57"/>
                  <a:gd name="T40" fmla="*/ 1 w 93"/>
                  <a:gd name="T41" fmla="*/ 1617 h 57"/>
                  <a:gd name="T42" fmla="*/ 3 w 93"/>
                  <a:gd name="T43" fmla="*/ 1487 h 57"/>
                  <a:gd name="T44" fmla="*/ 8 w 93"/>
                  <a:gd name="T45" fmla="*/ 1153 h 57"/>
                  <a:gd name="T46" fmla="*/ 490 w 93"/>
                  <a:gd name="T47" fmla="*/ 941 h 57"/>
                  <a:gd name="T48" fmla="*/ 669 w 93"/>
                  <a:gd name="T49" fmla="*/ 709 h 57"/>
                  <a:gd name="T50" fmla="*/ 1011 w 93"/>
                  <a:gd name="T51" fmla="*/ 470 h 57"/>
                  <a:gd name="T52" fmla="*/ 1246 w 93"/>
                  <a:gd name="T53" fmla="*/ 336 h 57"/>
                  <a:gd name="T54" fmla="*/ 1468 w 93"/>
                  <a:gd name="T55" fmla="*/ 5 h 57"/>
                  <a:gd name="T56" fmla="*/ 1734 w 93"/>
                  <a:gd name="T57" fmla="*/ 3 h 57"/>
                  <a:gd name="T58" fmla="*/ 1997 w 93"/>
                  <a:gd name="T59" fmla="*/ 2 h 57"/>
                  <a:gd name="T60" fmla="*/ 2251 w 93"/>
                  <a:gd name="T61" fmla="*/ 1 h 57"/>
                  <a:gd name="T62" fmla="*/ 2463 w 93"/>
                  <a:gd name="T63" fmla="*/ 1 h 57"/>
                  <a:gd name="T64" fmla="*/ 2633 w 93"/>
                  <a:gd name="T65" fmla="*/ 0 h 57"/>
                  <a:gd name="T66" fmla="*/ 2881 w 93"/>
                  <a:gd name="T67" fmla="*/ 0 h 57"/>
                  <a:gd name="T68" fmla="*/ 3003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0"/>
                    </a:moveTo>
                    <a:lnTo>
                      <a:pt x="91" y="0"/>
                    </a:lnTo>
                    <a:lnTo>
                      <a:pt x="93" y="2"/>
                    </a:lnTo>
                    <a:lnTo>
                      <a:pt x="93" y="5"/>
                    </a:lnTo>
                    <a:lnTo>
                      <a:pt x="91" y="9"/>
                    </a:lnTo>
                    <a:lnTo>
                      <a:pt x="89" y="15"/>
                    </a:lnTo>
                    <a:lnTo>
                      <a:pt x="85" y="21"/>
                    </a:lnTo>
                    <a:lnTo>
                      <a:pt x="78" y="28"/>
                    </a:lnTo>
                    <a:lnTo>
                      <a:pt x="72" y="35"/>
                    </a:lnTo>
                    <a:lnTo>
                      <a:pt x="64" y="40"/>
                    </a:lnTo>
                    <a:lnTo>
                      <a:pt x="57" y="46"/>
                    </a:lnTo>
                    <a:lnTo>
                      <a:pt x="49" y="51"/>
                    </a:lnTo>
                    <a:lnTo>
                      <a:pt x="39" y="54"/>
                    </a:lnTo>
                    <a:lnTo>
                      <a:pt x="30" y="57"/>
                    </a:lnTo>
                    <a:lnTo>
                      <a:pt x="20" y="57"/>
                    </a:lnTo>
                    <a:lnTo>
                      <a:pt x="11" y="54"/>
                    </a:lnTo>
                    <a:lnTo>
                      <a:pt x="1" y="50"/>
                    </a:lnTo>
                    <a:lnTo>
                      <a:pt x="0" y="49"/>
                    </a:lnTo>
                    <a:lnTo>
                      <a:pt x="0" y="48"/>
                    </a:lnTo>
                    <a:lnTo>
                      <a:pt x="0" y="46"/>
                    </a:lnTo>
                    <a:lnTo>
                      <a:pt x="1" y="43"/>
                    </a:lnTo>
                    <a:lnTo>
                      <a:pt x="3" y="38"/>
                    </a:lnTo>
                    <a:lnTo>
                      <a:pt x="8" y="31"/>
                    </a:lnTo>
                    <a:lnTo>
                      <a:pt x="15" y="25"/>
                    </a:lnTo>
                    <a:lnTo>
                      <a:pt x="21" y="19"/>
                    </a:lnTo>
                    <a:lnTo>
                      <a:pt x="29" y="13"/>
                    </a:lnTo>
                    <a:lnTo>
                      <a:pt x="37" y="8"/>
                    </a:lnTo>
                    <a:lnTo>
                      <a:pt x="44" y="5"/>
                    </a:lnTo>
                    <a:lnTo>
                      <a:pt x="52" y="3"/>
                    </a:lnTo>
                    <a:lnTo>
                      <a:pt x="59" y="2"/>
                    </a:lnTo>
                    <a:lnTo>
                      <a:pt x="67" y="1"/>
                    </a:lnTo>
                    <a:lnTo>
                      <a:pt x="73" y="1"/>
                    </a:lnTo>
                    <a:lnTo>
                      <a:pt x="79" y="0"/>
                    </a:lnTo>
                    <a:lnTo>
                      <a:pt x="84"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05" name="Freeform 676"/>
              <p:cNvSpPr>
                <a:spLocks noChangeArrowheads="1"/>
              </p:cNvSpPr>
              <p:nvPr/>
            </p:nvSpPr>
            <p:spPr bwMode="auto">
              <a:xfrm>
                <a:off x="705" y="4073"/>
                <a:ext cx="97" cy="55"/>
              </a:xfrm>
              <a:custGeom>
                <a:avLst/>
                <a:gdLst>
                  <a:gd name="T0" fmla="*/ 0 w 98"/>
                  <a:gd name="T1" fmla="*/ 990 h 66"/>
                  <a:gd name="T2" fmla="*/ 448 w 98"/>
                  <a:gd name="T3" fmla="*/ 1122 h 66"/>
                  <a:gd name="T4" fmla="*/ 859 w 98"/>
                  <a:gd name="T5" fmla="*/ 1143 h 66"/>
                  <a:gd name="T6" fmla="*/ 1350 w 98"/>
                  <a:gd name="T7" fmla="*/ 1143 h 66"/>
                  <a:gd name="T8" fmla="*/ 1744 w 98"/>
                  <a:gd name="T9" fmla="*/ 1122 h 66"/>
                  <a:gd name="T10" fmla="*/ 2159 w 98"/>
                  <a:gd name="T11" fmla="*/ 1062 h 66"/>
                  <a:gd name="T12" fmla="*/ 2583 w 98"/>
                  <a:gd name="T13" fmla="*/ 944 h 66"/>
                  <a:gd name="T14" fmla="*/ 2911 w 98"/>
                  <a:gd name="T15" fmla="*/ 855 h 66"/>
                  <a:gd name="T16" fmla="*/ 3276 w 98"/>
                  <a:gd name="T17" fmla="*/ 737 h 66"/>
                  <a:gd name="T18" fmla="*/ 3480 w 98"/>
                  <a:gd name="T19" fmla="*/ 631 h 66"/>
                  <a:gd name="T20" fmla="*/ 3718 w 98"/>
                  <a:gd name="T21" fmla="*/ 512 h 66"/>
                  <a:gd name="T22" fmla="*/ 3934 w 98"/>
                  <a:gd name="T23" fmla="*/ 408 h 66"/>
                  <a:gd name="T24" fmla="*/ 4026 w 98"/>
                  <a:gd name="T25" fmla="*/ 285 h 66"/>
                  <a:gd name="T26" fmla="*/ 4162 w 98"/>
                  <a:gd name="T27" fmla="*/ 183 h 66"/>
                  <a:gd name="T28" fmla="*/ 4162 w 98"/>
                  <a:gd name="T29" fmla="*/ 6 h 66"/>
                  <a:gd name="T30" fmla="*/ 3955 w 98"/>
                  <a:gd name="T31" fmla="*/ 0 h 66"/>
                  <a:gd name="T32" fmla="*/ 3707 w 98"/>
                  <a:gd name="T33" fmla="*/ 0 h 66"/>
                  <a:gd name="T34" fmla="*/ 3785 w 98"/>
                  <a:gd name="T35" fmla="*/ 161 h 66"/>
                  <a:gd name="T36" fmla="*/ 3908 w 98"/>
                  <a:gd name="T37" fmla="*/ 161 h 66"/>
                  <a:gd name="T38" fmla="*/ 3785 w 98"/>
                  <a:gd name="T39" fmla="*/ 148 h 66"/>
                  <a:gd name="T40" fmla="*/ 3785 w 98"/>
                  <a:gd name="T41" fmla="*/ 161 h 66"/>
                  <a:gd name="T42" fmla="*/ 3718 w 98"/>
                  <a:gd name="T43" fmla="*/ 211 h 66"/>
                  <a:gd name="T44" fmla="*/ 3678 w 98"/>
                  <a:gd name="T45" fmla="*/ 307 h 66"/>
                  <a:gd name="T46" fmla="*/ 3473 w 98"/>
                  <a:gd name="T47" fmla="*/ 408 h 66"/>
                  <a:gd name="T48" fmla="*/ 3276 w 98"/>
                  <a:gd name="T49" fmla="*/ 512 h 66"/>
                  <a:gd name="T50" fmla="*/ 2986 w 98"/>
                  <a:gd name="T51" fmla="*/ 631 h 66"/>
                  <a:gd name="T52" fmla="*/ 2660 w 98"/>
                  <a:gd name="T53" fmla="*/ 731 h 66"/>
                  <a:gd name="T54" fmla="*/ 2353 w 98"/>
                  <a:gd name="T55" fmla="*/ 816 h 66"/>
                  <a:gd name="T56" fmla="*/ 1973 w 98"/>
                  <a:gd name="T57" fmla="*/ 908 h 66"/>
                  <a:gd name="T58" fmla="*/ 1647 w 98"/>
                  <a:gd name="T59" fmla="*/ 944 h 66"/>
                  <a:gd name="T60" fmla="*/ 1296 w 98"/>
                  <a:gd name="T61" fmla="*/ 978 h 66"/>
                  <a:gd name="T62" fmla="*/ 859 w 98"/>
                  <a:gd name="T63" fmla="*/ 988 h 66"/>
                  <a:gd name="T64" fmla="*/ 531 w 98"/>
                  <a:gd name="T65" fmla="*/ 944 h 66"/>
                  <a:gd name="T66" fmla="*/ 4 w 98"/>
                  <a:gd name="T67" fmla="*/ 878 h 66"/>
                  <a:gd name="T68" fmla="*/ 0 w 98"/>
                  <a:gd name="T69" fmla="*/ 99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8"/>
                    </a:moveTo>
                    <a:lnTo>
                      <a:pt x="10" y="64"/>
                    </a:lnTo>
                    <a:lnTo>
                      <a:pt x="21" y="66"/>
                    </a:lnTo>
                    <a:lnTo>
                      <a:pt x="32" y="66"/>
                    </a:lnTo>
                    <a:lnTo>
                      <a:pt x="41" y="64"/>
                    </a:lnTo>
                    <a:lnTo>
                      <a:pt x="51" y="61"/>
                    </a:lnTo>
                    <a:lnTo>
                      <a:pt x="60" y="55"/>
                    </a:lnTo>
                    <a:lnTo>
                      <a:pt x="69" y="50"/>
                    </a:lnTo>
                    <a:lnTo>
                      <a:pt x="76" y="43"/>
                    </a:lnTo>
                    <a:lnTo>
                      <a:pt x="82" y="36"/>
                    </a:lnTo>
                    <a:lnTo>
                      <a:pt x="89" y="30"/>
                    </a:lnTo>
                    <a:lnTo>
                      <a:pt x="93" y="23"/>
                    </a:lnTo>
                    <a:lnTo>
                      <a:pt x="96" y="17"/>
                    </a:lnTo>
                    <a:lnTo>
                      <a:pt x="98" y="11"/>
                    </a:lnTo>
                    <a:lnTo>
                      <a:pt x="98" y="6"/>
                    </a:lnTo>
                    <a:lnTo>
                      <a:pt x="94" y="0"/>
                    </a:lnTo>
                    <a:lnTo>
                      <a:pt x="88" y="0"/>
                    </a:lnTo>
                    <a:lnTo>
                      <a:pt x="90" y="9"/>
                    </a:lnTo>
                    <a:lnTo>
                      <a:pt x="91" y="9"/>
                    </a:lnTo>
                    <a:lnTo>
                      <a:pt x="90" y="8"/>
                    </a:lnTo>
                    <a:lnTo>
                      <a:pt x="90" y="9"/>
                    </a:lnTo>
                    <a:lnTo>
                      <a:pt x="89" y="13"/>
                    </a:lnTo>
                    <a:lnTo>
                      <a:pt x="86" y="18"/>
                    </a:lnTo>
                    <a:lnTo>
                      <a:pt x="81" y="23"/>
                    </a:lnTo>
                    <a:lnTo>
                      <a:pt x="76" y="30"/>
                    </a:lnTo>
                    <a:lnTo>
                      <a:pt x="71" y="36"/>
                    </a:lnTo>
                    <a:lnTo>
                      <a:pt x="63" y="42"/>
                    </a:lnTo>
                    <a:lnTo>
                      <a:pt x="56" y="47"/>
                    </a:lnTo>
                    <a:lnTo>
                      <a:pt x="47" y="52"/>
                    </a:lnTo>
                    <a:lnTo>
                      <a:pt x="39" y="55"/>
                    </a:lnTo>
                    <a:lnTo>
                      <a:pt x="31" y="56"/>
                    </a:lnTo>
                    <a:lnTo>
                      <a:pt x="21" y="57"/>
                    </a:lnTo>
                    <a:lnTo>
                      <a:pt x="13" y="55"/>
                    </a:lnTo>
                    <a:lnTo>
                      <a:pt x="4"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06" name="Freeform 677"/>
              <p:cNvSpPr>
                <a:spLocks noChangeArrowheads="1"/>
              </p:cNvSpPr>
              <p:nvPr/>
            </p:nvSpPr>
            <p:spPr bwMode="auto">
              <a:xfrm>
                <a:off x="700" y="4082"/>
                <a:ext cx="41" cy="48"/>
              </a:xfrm>
              <a:custGeom>
                <a:avLst/>
                <a:gdLst>
                  <a:gd name="T0" fmla="*/ 2318 w 44"/>
                  <a:gd name="T1" fmla="*/ 0 h 49"/>
                  <a:gd name="T2" fmla="*/ 1780 w 44"/>
                  <a:gd name="T3" fmla="*/ 73 h 49"/>
                  <a:gd name="T4" fmla="*/ 1415 w 44"/>
                  <a:gd name="T5" fmla="*/ 3367 h 49"/>
                  <a:gd name="T6" fmla="*/ 953 w 44"/>
                  <a:gd name="T7" fmla="*/ 5363 h 49"/>
                  <a:gd name="T8" fmla="*/ 601 w 44"/>
                  <a:gd name="T9" fmla="*/ 7929 h 49"/>
                  <a:gd name="T10" fmla="*/ 5 w 44"/>
                  <a:gd name="T11" fmla="*/ 10299 h 49"/>
                  <a:gd name="T12" fmla="*/ 2 w 44"/>
                  <a:gd name="T13" fmla="*/ 11744 h 49"/>
                  <a:gd name="T14" fmla="*/ 1 w 44"/>
                  <a:gd name="T15" fmla="*/ 13011 h 49"/>
                  <a:gd name="T16" fmla="*/ 0 w 44"/>
                  <a:gd name="T17" fmla="*/ 14075 h 49"/>
                  <a:gd name="T18" fmla="*/ 1 w 44"/>
                  <a:gd name="T19" fmla="*/ 14873 h 49"/>
                  <a:gd name="T20" fmla="*/ 4 w 44"/>
                  <a:gd name="T21" fmla="*/ 15430 h 49"/>
                  <a:gd name="T22" fmla="*/ 526 w 44"/>
                  <a:gd name="T23" fmla="*/ 13184 h 49"/>
                  <a:gd name="T24" fmla="*/ 562 w 44"/>
                  <a:gd name="T25" fmla="*/ 13754 h 49"/>
                  <a:gd name="T26" fmla="*/ 562 w 44"/>
                  <a:gd name="T27" fmla="*/ 13184 h 49"/>
                  <a:gd name="T28" fmla="*/ 685 w 44"/>
                  <a:gd name="T29" fmla="*/ 11270 h 49"/>
                  <a:gd name="T30" fmla="*/ 953 w 44"/>
                  <a:gd name="T31" fmla="*/ 10050 h 49"/>
                  <a:gd name="T32" fmla="*/ 1323 w 44"/>
                  <a:gd name="T33" fmla="*/ 7522 h 49"/>
                  <a:gd name="T34" fmla="*/ 1666 w 44"/>
                  <a:gd name="T35" fmla="*/ 6262 h 49"/>
                  <a:gd name="T36" fmla="*/ 2170 w 44"/>
                  <a:gd name="T37" fmla="*/ 3937 h 49"/>
                  <a:gd name="T38" fmla="*/ 2562 w 44"/>
                  <a:gd name="T39" fmla="*/ 2868 h 49"/>
                  <a:gd name="T40" fmla="*/ 2318 w 44"/>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49"/>
                  <a:gd name="T65" fmla="*/ 44 w 44"/>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49">
                    <a:moveTo>
                      <a:pt x="40" y="0"/>
                    </a:moveTo>
                    <a:lnTo>
                      <a:pt x="31" y="5"/>
                    </a:lnTo>
                    <a:lnTo>
                      <a:pt x="24" y="11"/>
                    </a:lnTo>
                    <a:lnTo>
                      <a:pt x="17" y="17"/>
                    </a:lnTo>
                    <a:lnTo>
                      <a:pt x="10" y="25"/>
                    </a:lnTo>
                    <a:lnTo>
                      <a:pt x="5" y="32"/>
                    </a:lnTo>
                    <a:lnTo>
                      <a:pt x="2" y="37"/>
                    </a:lnTo>
                    <a:lnTo>
                      <a:pt x="1" y="41"/>
                    </a:lnTo>
                    <a:lnTo>
                      <a:pt x="0" y="44"/>
                    </a:lnTo>
                    <a:lnTo>
                      <a:pt x="1" y="47"/>
                    </a:lnTo>
                    <a:lnTo>
                      <a:pt x="4" y="49"/>
                    </a:lnTo>
                    <a:lnTo>
                      <a:pt x="8" y="42"/>
                    </a:lnTo>
                    <a:lnTo>
                      <a:pt x="9" y="43"/>
                    </a:lnTo>
                    <a:lnTo>
                      <a:pt x="9" y="42"/>
                    </a:lnTo>
                    <a:lnTo>
                      <a:pt x="12" y="36"/>
                    </a:lnTo>
                    <a:lnTo>
                      <a:pt x="17" y="31"/>
                    </a:lnTo>
                    <a:lnTo>
                      <a:pt x="22" y="24"/>
                    </a:lnTo>
                    <a:lnTo>
                      <a:pt x="29" y="19"/>
                    </a:lnTo>
                    <a:lnTo>
                      <a:pt x="37" y="13"/>
                    </a:lnTo>
                    <a:lnTo>
                      <a:pt x="44"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07" name="Freeform 678"/>
              <p:cNvSpPr>
                <a:spLocks noChangeArrowheads="1"/>
              </p:cNvSpPr>
              <p:nvPr/>
            </p:nvSpPr>
            <p:spPr bwMode="auto">
              <a:xfrm>
                <a:off x="742" y="4073"/>
                <a:ext cx="51" cy="14"/>
              </a:xfrm>
              <a:custGeom>
                <a:avLst/>
                <a:gdLst>
                  <a:gd name="T0" fmla="*/ 1468 w 54"/>
                  <a:gd name="T1" fmla="*/ 0 h 18"/>
                  <a:gd name="T2" fmla="*/ 1389 w 54"/>
                  <a:gd name="T3" fmla="*/ 0 h 18"/>
                  <a:gd name="T4" fmla="*/ 1248 w 54"/>
                  <a:gd name="T5" fmla="*/ 0 h 18"/>
                  <a:gd name="T6" fmla="*/ 1062 w 54"/>
                  <a:gd name="T7" fmla="*/ 0 h 18"/>
                  <a:gd name="T8" fmla="*/ 875 w 54"/>
                  <a:gd name="T9" fmla="*/ 1 h 18"/>
                  <a:gd name="T10" fmla="*/ 633 w 54"/>
                  <a:gd name="T11" fmla="*/ 2 h 18"/>
                  <a:gd name="T12" fmla="*/ 423 w 54"/>
                  <a:gd name="T13" fmla="*/ 2 h 18"/>
                  <a:gd name="T14" fmla="*/ 8 w 54"/>
                  <a:gd name="T15" fmla="*/ 1738 h 18"/>
                  <a:gd name="T16" fmla="*/ 0 w 54"/>
                  <a:gd name="T17" fmla="*/ 2383 h 18"/>
                  <a:gd name="T18" fmla="*/ 4 w 54"/>
                  <a:gd name="T19" fmla="*/ 4984 h 18"/>
                  <a:gd name="T20" fmla="*/ 314 w 54"/>
                  <a:gd name="T21" fmla="*/ 4037 h 18"/>
                  <a:gd name="T22" fmla="*/ 471 w 54"/>
                  <a:gd name="T23" fmla="*/ 3270 h 18"/>
                  <a:gd name="T24" fmla="*/ 689 w 54"/>
                  <a:gd name="T25" fmla="*/ 2943 h 18"/>
                  <a:gd name="T26" fmla="*/ 903 w 54"/>
                  <a:gd name="T27" fmla="*/ 2649 h 18"/>
                  <a:gd name="T28" fmla="*/ 1062 w 54"/>
                  <a:gd name="T29" fmla="*/ 2649 h 18"/>
                  <a:gd name="T30" fmla="*/ 1248 w 54"/>
                  <a:gd name="T31" fmla="*/ 2649 h 18"/>
                  <a:gd name="T32" fmla="*/ 1421 w 54"/>
                  <a:gd name="T33" fmla="*/ 2383 h 18"/>
                  <a:gd name="T34" fmla="*/ 1502 w 54"/>
                  <a:gd name="T35" fmla="*/ 2383 h 18"/>
                  <a:gd name="T36" fmla="*/ 1468 w 54"/>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2" y="0"/>
                    </a:moveTo>
                    <a:lnTo>
                      <a:pt x="49" y="0"/>
                    </a:lnTo>
                    <a:lnTo>
                      <a:pt x="44" y="0"/>
                    </a:lnTo>
                    <a:lnTo>
                      <a:pt x="38" y="0"/>
                    </a:lnTo>
                    <a:lnTo>
                      <a:pt x="31" y="1"/>
                    </a:lnTo>
                    <a:lnTo>
                      <a:pt x="23" y="2"/>
                    </a:lnTo>
                    <a:lnTo>
                      <a:pt x="16" y="3"/>
                    </a:lnTo>
                    <a:lnTo>
                      <a:pt x="8" y="6"/>
                    </a:lnTo>
                    <a:lnTo>
                      <a:pt x="0" y="9"/>
                    </a:lnTo>
                    <a:lnTo>
                      <a:pt x="4" y="18"/>
                    </a:lnTo>
                    <a:lnTo>
                      <a:pt x="10" y="14"/>
                    </a:lnTo>
                    <a:lnTo>
                      <a:pt x="18" y="12"/>
                    </a:lnTo>
                    <a:lnTo>
                      <a:pt x="25" y="11"/>
                    </a:lnTo>
                    <a:lnTo>
                      <a:pt x="32" y="10"/>
                    </a:lnTo>
                    <a:lnTo>
                      <a:pt x="38" y="10"/>
                    </a:lnTo>
                    <a:lnTo>
                      <a:pt x="44" y="10"/>
                    </a:lnTo>
                    <a:lnTo>
                      <a:pt x="50" y="9"/>
                    </a:lnTo>
                    <a:lnTo>
                      <a:pt x="54"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08" name="Freeform 679"/>
              <p:cNvSpPr>
                <a:spLocks noChangeArrowheads="1"/>
              </p:cNvSpPr>
              <p:nvPr/>
            </p:nvSpPr>
            <p:spPr bwMode="auto">
              <a:xfrm>
                <a:off x="4025" y="4077"/>
                <a:ext cx="91" cy="52"/>
              </a:xfrm>
              <a:custGeom>
                <a:avLst/>
                <a:gdLst>
                  <a:gd name="T0" fmla="*/ 2446 w 93"/>
                  <a:gd name="T1" fmla="*/ 3850 h 58"/>
                  <a:gd name="T2" fmla="*/ 2543 w 93"/>
                  <a:gd name="T3" fmla="*/ 3850 h 58"/>
                  <a:gd name="T4" fmla="*/ 2645 w 93"/>
                  <a:gd name="T5" fmla="*/ 3723 h 58"/>
                  <a:gd name="T6" fmla="*/ 2645 w 93"/>
                  <a:gd name="T7" fmla="*/ 3438 h 58"/>
                  <a:gd name="T8" fmla="*/ 2543 w 93"/>
                  <a:gd name="T9" fmla="*/ 3156 h 58"/>
                  <a:gd name="T10" fmla="*/ 2510 w 93"/>
                  <a:gd name="T11" fmla="*/ 2765 h 58"/>
                  <a:gd name="T12" fmla="*/ 2411 w 93"/>
                  <a:gd name="T13" fmla="*/ 2433 h 58"/>
                  <a:gd name="T14" fmla="*/ 2182 w 93"/>
                  <a:gd name="T15" fmla="*/ 1985 h 58"/>
                  <a:gd name="T16" fmla="*/ 1983 w 93"/>
                  <a:gd name="T17" fmla="*/ 1479 h 58"/>
                  <a:gd name="T18" fmla="*/ 1785 w 93"/>
                  <a:gd name="T19" fmla="*/ 1060 h 58"/>
                  <a:gd name="T20" fmla="*/ 1597 w 93"/>
                  <a:gd name="T21" fmla="*/ 647 h 58"/>
                  <a:gd name="T22" fmla="*/ 1362 w 93"/>
                  <a:gd name="T23" fmla="*/ 463 h 58"/>
                  <a:gd name="T24" fmla="*/ 1098 w 93"/>
                  <a:gd name="T25" fmla="*/ 3 h 58"/>
                  <a:gd name="T26" fmla="*/ 846 w 93"/>
                  <a:gd name="T27" fmla="*/ 0 h 58"/>
                  <a:gd name="T28" fmla="*/ 532 w 93"/>
                  <a:gd name="T29" fmla="*/ 0 h 58"/>
                  <a:gd name="T30" fmla="*/ 315 w 93"/>
                  <a:gd name="T31" fmla="*/ 3 h 58"/>
                  <a:gd name="T32" fmla="*/ 1 w 93"/>
                  <a:gd name="T33" fmla="*/ 503 h 58"/>
                  <a:gd name="T34" fmla="*/ 0 w 93"/>
                  <a:gd name="T35" fmla="*/ 547 h 58"/>
                  <a:gd name="T36" fmla="*/ 0 w 93"/>
                  <a:gd name="T37" fmla="*/ 594 h 58"/>
                  <a:gd name="T38" fmla="*/ 0 w 93"/>
                  <a:gd name="T39" fmla="*/ 702 h 58"/>
                  <a:gd name="T40" fmla="*/ 1 w 93"/>
                  <a:gd name="T41" fmla="*/ 901 h 58"/>
                  <a:gd name="T42" fmla="*/ 3 w 93"/>
                  <a:gd name="T43" fmla="*/ 1315 h 58"/>
                  <a:gd name="T44" fmla="*/ 8 w 93"/>
                  <a:gd name="T45" fmla="*/ 1684 h 58"/>
                  <a:gd name="T46" fmla="*/ 390 w 93"/>
                  <a:gd name="T47" fmla="*/ 2089 h 58"/>
                  <a:gd name="T48" fmla="*/ 562 w 93"/>
                  <a:gd name="T49" fmla="*/ 2545 h 58"/>
                  <a:gd name="T50" fmla="*/ 846 w 93"/>
                  <a:gd name="T51" fmla="*/ 2903 h 58"/>
                  <a:gd name="T52" fmla="*/ 1043 w 93"/>
                  <a:gd name="T53" fmla="*/ 3267 h 58"/>
                  <a:gd name="T54" fmla="*/ 1227 w 93"/>
                  <a:gd name="T55" fmla="*/ 3428 h 58"/>
                  <a:gd name="T56" fmla="*/ 1438 w 93"/>
                  <a:gd name="T57" fmla="*/ 3547 h 58"/>
                  <a:gd name="T58" fmla="*/ 1669 w 93"/>
                  <a:gd name="T59" fmla="*/ 3723 h 58"/>
                  <a:gd name="T60" fmla="*/ 1865 w 93"/>
                  <a:gd name="T61" fmla="*/ 3740 h 58"/>
                  <a:gd name="T62" fmla="*/ 2059 w 93"/>
                  <a:gd name="T63" fmla="*/ 3740 h 58"/>
                  <a:gd name="T64" fmla="*/ 2202 w 93"/>
                  <a:gd name="T65" fmla="*/ 3740 h 58"/>
                  <a:gd name="T66" fmla="*/ 2322 w 93"/>
                  <a:gd name="T67" fmla="*/ 3740 h 58"/>
                  <a:gd name="T68" fmla="*/ 2446 w 93"/>
                  <a:gd name="T69" fmla="*/ 385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8"/>
                  <a:gd name="T107" fmla="*/ 93 w 9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8">
                    <a:moveTo>
                      <a:pt x="87" y="58"/>
                    </a:moveTo>
                    <a:lnTo>
                      <a:pt x="90" y="58"/>
                    </a:lnTo>
                    <a:lnTo>
                      <a:pt x="93" y="55"/>
                    </a:lnTo>
                    <a:lnTo>
                      <a:pt x="93" y="52"/>
                    </a:lnTo>
                    <a:lnTo>
                      <a:pt x="90" y="47"/>
                    </a:lnTo>
                    <a:lnTo>
                      <a:pt x="88" y="41"/>
                    </a:lnTo>
                    <a:lnTo>
                      <a:pt x="84" y="36"/>
                    </a:lnTo>
                    <a:lnTo>
                      <a:pt x="78" y="29"/>
                    </a:lnTo>
                    <a:lnTo>
                      <a:pt x="71" y="22"/>
                    </a:lnTo>
                    <a:lnTo>
                      <a:pt x="64" y="16"/>
                    </a:lnTo>
                    <a:lnTo>
                      <a:pt x="57" y="10"/>
                    </a:lnTo>
                    <a:lnTo>
                      <a:pt x="48" y="6"/>
                    </a:lnTo>
                    <a:lnTo>
                      <a:pt x="39" y="3"/>
                    </a:lnTo>
                    <a:lnTo>
                      <a:pt x="29" y="0"/>
                    </a:lnTo>
                    <a:lnTo>
                      <a:pt x="20" y="0"/>
                    </a:lnTo>
                    <a:lnTo>
                      <a:pt x="10" y="3"/>
                    </a:lnTo>
                    <a:lnTo>
                      <a:pt x="1" y="7"/>
                    </a:lnTo>
                    <a:lnTo>
                      <a:pt x="0" y="8"/>
                    </a:lnTo>
                    <a:lnTo>
                      <a:pt x="0" y="9"/>
                    </a:lnTo>
                    <a:lnTo>
                      <a:pt x="0" y="11"/>
                    </a:lnTo>
                    <a:lnTo>
                      <a:pt x="1" y="14"/>
                    </a:lnTo>
                    <a:lnTo>
                      <a:pt x="3" y="19"/>
                    </a:lnTo>
                    <a:lnTo>
                      <a:pt x="8" y="25"/>
                    </a:lnTo>
                    <a:lnTo>
                      <a:pt x="14" y="31"/>
                    </a:lnTo>
                    <a:lnTo>
                      <a:pt x="21" y="38"/>
                    </a:lnTo>
                    <a:lnTo>
                      <a:pt x="29" y="43"/>
                    </a:lnTo>
                    <a:lnTo>
                      <a:pt x="37" y="49"/>
                    </a:lnTo>
                    <a:lnTo>
                      <a:pt x="44" y="51"/>
                    </a:lnTo>
                    <a:lnTo>
                      <a:pt x="51" y="53"/>
                    </a:lnTo>
                    <a:lnTo>
                      <a:pt x="59" y="55"/>
                    </a:lnTo>
                    <a:lnTo>
                      <a:pt x="66" y="56"/>
                    </a:lnTo>
                    <a:lnTo>
                      <a:pt x="72" y="56"/>
                    </a:lnTo>
                    <a:lnTo>
                      <a:pt x="79" y="56"/>
                    </a:lnTo>
                    <a:lnTo>
                      <a:pt x="83" y="56"/>
                    </a:lnTo>
                    <a:lnTo>
                      <a:pt x="87" y="58"/>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09" name="Freeform 680"/>
              <p:cNvSpPr>
                <a:spLocks noChangeArrowheads="1"/>
              </p:cNvSpPr>
              <p:nvPr/>
            </p:nvSpPr>
            <p:spPr bwMode="auto">
              <a:xfrm>
                <a:off x="4022" y="4070"/>
                <a:ext cx="88" cy="55"/>
              </a:xfrm>
              <a:custGeom>
                <a:avLst/>
                <a:gdLst>
                  <a:gd name="T0" fmla="*/ 4 w 99"/>
                  <a:gd name="T1" fmla="*/ 228 h 66"/>
                  <a:gd name="T2" fmla="*/ 134 w 99"/>
                  <a:gd name="T3" fmla="*/ 183 h 66"/>
                  <a:gd name="T4" fmla="*/ 228 w 99"/>
                  <a:gd name="T5" fmla="*/ 161 h 66"/>
                  <a:gd name="T6" fmla="*/ 324 w 99"/>
                  <a:gd name="T7" fmla="*/ 161 h 66"/>
                  <a:gd name="T8" fmla="*/ 420 w 99"/>
                  <a:gd name="T9" fmla="*/ 183 h 66"/>
                  <a:gd name="T10" fmla="*/ 502 w 99"/>
                  <a:gd name="T11" fmla="*/ 228 h 66"/>
                  <a:gd name="T12" fmla="*/ 601 w 99"/>
                  <a:gd name="T13" fmla="*/ 331 h 66"/>
                  <a:gd name="T14" fmla="*/ 676 w 99"/>
                  <a:gd name="T15" fmla="*/ 410 h 66"/>
                  <a:gd name="T16" fmla="*/ 749 w 99"/>
                  <a:gd name="T17" fmla="*/ 512 h 66"/>
                  <a:gd name="T18" fmla="*/ 815 w 99"/>
                  <a:gd name="T19" fmla="*/ 631 h 66"/>
                  <a:gd name="T20" fmla="*/ 865 w 99"/>
                  <a:gd name="T21" fmla="*/ 731 h 66"/>
                  <a:gd name="T22" fmla="*/ 907 w 99"/>
                  <a:gd name="T23" fmla="*/ 816 h 66"/>
                  <a:gd name="T24" fmla="*/ 945 w 99"/>
                  <a:gd name="T25" fmla="*/ 918 h 66"/>
                  <a:gd name="T26" fmla="*/ 947 w 99"/>
                  <a:gd name="T27" fmla="*/ 978 h 66"/>
                  <a:gd name="T28" fmla="*/ 947 w 99"/>
                  <a:gd name="T29" fmla="*/ 988 h 66"/>
                  <a:gd name="T30" fmla="*/ 963 w 99"/>
                  <a:gd name="T31" fmla="*/ 988 h 66"/>
                  <a:gd name="T32" fmla="*/ 947 w 99"/>
                  <a:gd name="T33" fmla="*/ 988 h 66"/>
                  <a:gd name="T34" fmla="*/ 932 w 99"/>
                  <a:gd name="T35" fmla="*/ 1143 h 66"/>
                  <a:gd name="T36" fmla="*/ 1004 w 99"/>
                  <a:gd name="T37" fmla="*/ 1133 h 66"/>
                  <a:gd name="T38" fmla="*/ 1048 w 99"/>
                  <a:gd name="T39" fmla="*/ 1053 h 66"/>
                  <a:gd name="T40" fmla="*/ 1048 w 99"/>
                  <a:gd name="T41" fmla="*/ 944 h 66"/>
                  <a:gd name="T42" fmla="*/ 1020 w 99"/>
                  <a:gd name="T43" fmla="*/ 853 h 66"/>
                  <a:gd name="T44" fmla="*/ 1003 w 99"/>
                  <a:gd name="T45" fmla="*/ 737 h 66"/>
                  <a:gd name="T46" fmla="*/ 945 w 99"/>
                  <a:gd name="T47" fmla="*/ 631 h 66"/>
                  <a:gd name="T48" fmla="*/ 879 w 99"/>
                  <a:gd name="T49" fmla="*/ 512 h 66"/>
                  <a:gd name="T50" fmla="*/ 815 w 99"/>
                  <a:gd name="T51" fmla="*/ 408 h 66"/>
                  <a:gd name="T52" fmla="*/ 725 w 99"/>
                  <a:gd name="T53" fmla="*/ 265 h 66"/>
                  <a:gd name="T54" fmla="*/ 644 w 99"/>
                  <a:gd name="T55" fmla="*/ 183 h 66"/>
                  <a:gd name="T56" fmla="*/ 534 w 99"/>
                  <a:gd name="T57" fmla="*/ 6 h 66"/>
                  <a:gd name="T58" fmla="*/ 447 w 99"/>
                  <a:gd name="T59" fmla="*/ 2 h 66"/>
                  <a:gd name="T60" fmla="*/ 333 w 99"/>
                  <a:gd name="T61" fmla="*/ 0 h 66"/>
                  <a:gd name="T62" fmla="*/ 228 w 99"/>
                  <a:gd name="T63" fmla="*/ 0 h 66"/>
                  <a:gd name="T64" fmla="*/ 118 w 99"/>
                  <a:gd name="T65" fmla="*/ 2 h 66"/>
                  <a:gd name="T66" fmla="*/ 0 w 99"/>
                  <a:gd name="T67" fmla="*/ 137 h 66"/>
                  <a:gd name="T68" fmla="*/ 4 w 99"/>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5" y="14"/>
                    </a:moveTo>
                    <a:lnTo>
                      <a:pt x="13" y="11"/>
                    </a:lnTo>
                    <a:lnTo>
                      <a:pt x="22" y="9"/>
                    </a:lnTo>
                    <a:lnTo>
                      <a:pt x="31" y="9"/>
                    </a:lnTo>
                    <a:lnTo>
                      <a:pt x="40" y="11"/>
                    </a:lnTo>
                    <a:lnTo>
                      <a:pt x="48" y="14"/>
                    </a:lnTo>
                    <a:lnTo>
                      <a:pt x="57" y="19"/>
                    </a:lnTo>
                    <a:lnTo>
                      <a:pt x="64" y="24"/>
                    </a:lnTo>
                    <a:lnTo>
                      <a:pt x="71" y="30"/>
                    </a:lnTo>
                    <a:lnTo>
                      <a:pt x="77" y="36"/>
                    </a:lnTo>
                    <a:lnTo>
                      <a:pt x="82" y="42"/>
                    </a:lnTo>
                    <a:lnTo>
                      <a:pt x="86" y="47"/>
                    </a:lnTo>
                    <a:lnTo>
                      <a:pt x="89" y="53"/>
                    </a:lnTo>
                    <a:lnTo>
                      <a:pt x="90" y="56"/>
                    </a:lnTo>
                    <a:lnTo>
                      <a:pt x="90" y="57"/>
                    </a:lnTo>
                    <a:lnTo>
                      <a:pt x="91" y="57"/>
                    </a:lnTo>
                    <a:lnTo>
                      <a:pt x="90" y="57"/>
                    </a:lnTo>
                    <a:lnTo>
                      <a:pt x="88" y="66"/>
                    </a:lnTo>
                    <a:lnTo>
                      <a:pt x="95" y="65"/>
                    </a:lnTo>
                    <a:lnTo>
                      <a:pt x="99" y="60"/>
                    </a:lnTo>
                    <a:lnTo>
                      <a:pt x="99" y="55"/>
                    </a:lnTo>
                    <a:lnTo>
                      <a:pt x="97" y="49"/>
                    </a:lnTo>
                    <a:lnTo>
                      <a:pt x="94" y="43"/>
                    </a:lnTo>
                    <a:lnTo>
                      <a:pt x="89" y="36"/>
                    </a:lnTo>
                    <a:lnTo>
                      <a:pt x="83" y="30"/>
                    </a:lnTo>
                    <a:lnTo>
                      <a:pt x="77" y="23"/>
                    </a:lnTo>
                    <a:lnTo>
                      <a:pt x="69" y="16"/>
                    </a:lnTo>
                    <a:lnTo>
                      <a:pt x="61" y="11"/>
                    </a:lnTo>
                    <a:lnTo>
                      <a:pt x="51" y="6"/>
                    </a:lnTo>
                    <a:lnTo>
                      <a:pt x="42" y="2"/>
                    </a:lnTo>
                    <a:lnTo>
                      <a:pt x="32" y="0"/>
                    </a:lnTo>
                    <a:lnTo>
                      <a:pt x="22" y="0"/>
                    </a:lnTo>
                    <a:lnTo>
                      <a:pt x="11" y="2"/>
                    </a:lnTo>
                    <a:lnTo>
                      <a:pt x="0" y="7"/>
                    </a:lnTo>
                    <a:lnTo>
                      <a:pt x="5"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10" name="Freeform 681"/>
              <p:cNvSpPr>
                <a:spLocks noChangeArrowheads="1"/>
              </p:cNvSpPr>
              <p:nvPr/>
            </p:nvSpPr>
            <p:spPr bwMode="auto">
              <a:xfrm>
                <a:off x="4017" y="4079"/>
                <a:ext cx="31" cy="48"/>
              </a:xfrm>
              <a:custGeom>
                <a:avLst/>
                <a:gdLst>
                  <a:gd name="T0" fmla="*/ 40 w 45"/>
                  <a:gd name="T1" fmla="*/ 13011 h 49"/>
                  <a:gd name="T2" fmla="*/ 33 w 45"/>
                  <a:gd name="T3" fmla="*/ 11744 h 49"/>
                  <a:gd name="T4" fmla="*/ 27 w 45"/>
                  <a:gd name="T5" fmla="*/ 10050 h 49"/>
                  <a:gd name="T6" fmla="*/ 19 w 45"/>
                  <a:gd name="T7" fmla="*/ 7929 h 49"/>
                  <a:gd name="T8" fmla="*/ 14 w 45"/>
                  <a:gd name="T9" fmla="*/ 6262 h 49"/>
                  <a:gd name="T10" fmla="*/ 11 w 45"/>
                  <a:gd name="T11" fmla="*/ 3937 h 49"/>
                  <a:gd name="T12" fmla="*/ 9 w 45"/>
                  <a:gd name="T13" fmla="*/ 2643 h 49"/>
                  <a:gd name="T14" fmla="*/ 9 w 45"/>
                  <a:gd name="T15" fmla="*/ 2459 h 49"/>
                  <a:gd name="T16" fmla="*/ 9 w 45"/>
                  <a:gd name="T17" fmla="*/ 82 h 49"/>
                  <a:gd name="T18" fmla="*/ 9 w 45"/>
                  <a:gd name="T19" fmla="*/ 2459 h 49"/>
                  <a:gd name="T20" fmla="*/ 8 w 45"/>
                  <a:gd name="T21" fmla="*/ 2459 h 49"/>
                  <a:gd name="T22" fmla="*/ 1 w 45"/>
                  <a:gd name="T23" fmla="*/ 0 h 49"/>
                  <a:gd name="T24" fmla="*/ 1 w 45"/>
                  <a:gd name="T25" fmla="*/ 3 h 49"/>
                  <a:gd name="T26" fmla="*/ 0 w 45"/>
                  <a:gd name="T27" fmla="*/ 82 h 49"/>
                  <a:gd name="T28" fmla="*/ 1 w 45"/>
                  <a:gd name="T29" fmla="*/ 2868 h 49"/>
                  <a:gd name="T30" fmla="*/ 1 w 45"/>
                  <a:gd name="T31" fmla="*/ 3937 h 49"/>
                  <a:gd name="T32" fmla="*/ 1 w 45"/>
                  <a:gd name="T33" fmla="*/ 5807 h 49"/>
                  <a:gd name="T34" fmla="*/ 10 w 45"/>
                  <a:gd name="T35" fmla="*/ 7929 h 49"/>
                  <a:gd name="T36" fmla="*/ 14 w 45"/>
                  <a:gd name="T37" fmla="*/ 10050 h 49"/>
                  <a:gd name="T38" fmla="*/ 22 w 45"/>
                  <a:gd name="T39" fmla="*/ 12028 h 49"/>
                  <a:gd name="T40" fmla="*/ 29 w 45"/>
                  <a:gd name="T41" fmla="*/ 14256 h 49"/>
                  <a:gd name="T42" fmla="*/ 36 w 45"/>
                  <a:gd name="T43" fmla="*/ 15430 h 49"/>
                  <a:gd name="T44" fmla="*/ 40 w 45"/>
                  <a:gd name="T45" fmla="*/ 13011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5"/>
                  <a:gd name="T70" fmla="*/ 0 h 49"/>
                  <a:gd name="T71" fmla="*/ 45 w 45"/>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5" h="49">
                    <a:moveTo>
                      <a:pt x="45" y="41"/>
                    </a:moveTo>
                    <a:lnTo>
                      <a:pt x="37" y="37"/>
                    </a:lnTo>
                    <a:lnTo>
                      <a:pt x="30" y="31"/>
                    </a:lnTo>
                    <a:lnTo>
                      <a:pt x="22" y="25"/>
                    </a:lnTo>
                    <a:lnTo>
                      <a:pt x="17" y="19"/>
                    </a:lnTo>
                    <a:lnTo>
                      <a:pt x="13" y="13"/>
                    </a:lnTo>
                    <a:lnTo>
                      <a:pt x="10" y="8"/>
                    </a:lnTo>
                    <a:lnTo>
                      <a:pt x="10" y="7"/>
                    </a:lnTo>
                    <a:lnTo>
                      <a:pt x="10" y="6"/>
                    </a:lnTo>
                    <a:lnTo>
                      <a:pt x="10" y="7"/>
                    </a:lnTo>
                    <a:lnTo>
                      <a:pt x="9" y="7"/>
                    </a:lnTo>
                    <a:lnTo>
                      <a:pt x="4" y="0"/>
                    </a:lnTo>
                    <a:lnTo>
                      <a:pt x="1" y="3"/>
                    </a:lnTo>
                    <a:lnTo>
                      <a:pt x="0" y="6"/>
                    </a:lnTo>
                    <a:lnTo>
                      <a:pt x="1" y="9"/>
                    </a:lnTo>
                    <a:lnTo>
                      <a:pt x="2" y="13"/>
                    </a:lnTo>
                    <a:lnTo>
                      <a:pt x="6" y="18"/>
                    </a:lnTo>
                    <a:lnTo>
                      <a:pt x="11" y="25"/>
                    </a:lnTo>
                    <a:lnTo>
                      <a:pt x="17" y="31"/>
                    </a:lnTo>
                    <a:lnTo>
                      <a:pt x="25" y="38"/>
                    </a:lnTo>
                    <a:lnTo>
                      <a:pt x="32" y="45"/>
                    </a:lnTo>
                    <a:lnTo>
                      <a:pt x="40" y="49"/>
                    </a:lnTo>
                    <a:lnTo>
                      <a:pt x="45"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11" name="Freeform 682"/>
              <p:cNvSpPr>
                <a:spLocks noChangeArrowheads="1"/>
              </p:cNvSpPr>
              <p:nvPr/>
            </p:nvSpPr>
            <p:spPr bwMode="auto">
              <a:xfrm>
                <a:off x="4059" y="4124"/>
                <a:ext cx="51" cy="14"/>
              </a:xfrm>
              <a:custGeom>
                <a:avLst/>
                <a:gdLst>
                  <a:gd name="T0" fmla="*/ 1502 w 54"/>
                  <a:gd name="T1" fmla="*/ 2383 h 18"/>
                  <a:gd name="T2" fmla="*/ 1421 w 54"/>
                  <a:gd name="T3" fmla="*/ 2146 h 18"/>
                  <a:gd name="T4" fmla="*/ 1277 w 54"/>
                  <a:gd name="T5" fmla="*/ 2146 h 18"/>
                  <a:gd name="T6" fmla="*/ 1062 w 54"/>
                  <a:gd name="T7" fmla="*/ 2146 h 18"/>
                  <a:gd name="T8" fmla="*/ 903 w 54"/>
                  <a:gd name="T9" fmla="*/ 1931 h 18"/>
                  <a:gd name="T10" fmla="*/ 726 w 54"/>
                  <a:gd name="T11" fmla="*/ 1931 h 18"/>
                  <a:gd name="T12" fmla="*/ 471 w 54"/>
                  <a:gd name="T13" fmla="*/ 1564 h 18"/>
                  <a:gd name="T14" fmla="*/ 323 w 54"/>
                  <a:gd name="T15" fmla="*/ 2 h 18"/>
                  <a:gd name="T16" fmla="*/ 5 w 54"/>
                  <a:gd name="T17" fmla="*/ 0 h 18"/>
                  <a:gd name="T18" fmla="*/ 0 w 54"/>
                  <a:gd name="T19" fmla="*/ 2146 h 18"/>
                  <a:gd name="T20" fmla="*/ 297 w 54"/>
                  <a:gd name="T21" fmla="*/ 2943 h 18"/>
                  <a:gd name="T22" fmla="*/ 423 w 54"/>
                  <a:gd name="T23" fmla="*/ 4207 h 18"/>
                  <a:gd name="T24" fmla="*/ 668 w 54"/>
                  <a:gd name="T25" fmla="*/ 4485 h 18"/>
                  <a:gd name="T26" fmla="*/ 875 w 54"/>
                  <a:gd name="T27" fmla="*/ 4675 h 18"/>
                  <a:gd name="T28" fmla="*/ 1062 w 54"/>
                  <a:gd name="T29" fmla="*/ 4675 h 18"/>
                  <a:gd name="T30" fmla="*/ 1277 w 54"/>
                  <a:gd name="T31" fmla="*/ 4675 h 18"/>
                  <a:gd name="T32" fmla="*/ 1389 w 54"/>
                  <a:gd name="T33" fmla="*/ 4984 h 18"/>
                  <a:gd name="T34" fmla="*/ 1468 w 54"/>
                  <a:gd name="T35" fmla="*/ 4984 h 18"/>
                  <a:gd name="T36" fmla="*/ 1502 w 54"/>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4" y="9"/>
                    </a:moveTo>
                    <a:lnTo>
                      <a:pt x="50" y="8"/>
                    </a:lnTo>
                    <a:lnTo>
                      <a:pt x="45" y="8"/>
                    </a:lnTo>
                    <a:lnTo>
                      <a:pt x="38" y="8"/>
                    </a:lnTo>
                    <a:lnTo>
                      <a:pt x="32" y="7"/>
                    </a:lnTo>
                    <a:lnTo>
                      <a:pt x="26" y="7"/>
                    </a:lnTo>
                    <a:lnTo>
                      <a:pt x="18" y="5"/>
                    </a:lnTo>
                    <a:lnTo>
                      <a:pt x="11" y="4"/>
                    </a:lnTo>
                    <a:lnTo>
                      <a:pt x="5" y="0"/>
                    </a:lnTo>
                    <a:lnTo>
                      <a:pt x="0" y="8"/>
                    </a:lnTo>
                    <a:lnTo>
                      <a:pt x="9" y="11"/>
                    </a:lnTo>
                    <a:lnTo>
                      <a:pt x="16" y="15"/>
                    </a:lnTo>
                    <a:lnTo>
                      <a:pt x="24" y="16"/>
                    </a:lnTo>
                    <a:lnTo>
                      <a:pt x="31" y="17"/>
                    </a:lnTo>
                    <a:lnTo>
                      <a:pt x="38" y="17"/>
                    </a:lnTo>
                    <a:lnTo>
                      <a:pt x="45" y="17"/>
                    </a:lnTo>
                    <a:lnTo>
                      <a:pt x="49" y="18"/>
                    </a:lnTo>
                    <a:lnTo>
                      <a:pt x="52" y="18"/>
                    </a:lnTo>
                    <a:lnTo>
                      <a:pt x="54"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12" name="Freeform 683"/>
              <p:cNvSpPr>
                <a:spLocks noChangeArrowheads="1"/>
              </p:cNvSpPr>
              <p:nvPr/>
            </p:nvSpPr>
            <p:spPr bwMode="auto">
              <a:xfrm>
                <a:off x="1699" y="4078"/>
                <a:ext cx="81" cy="52"/>
              </a:xfrm>
              <a:custGeom>
                <a:avLst/>
                <a:gdLst>
                  <a:gd name="T0" fmla="*/ 479 w 93"/>
                  <a:gd name="T1" fmla="*/ 0 h 57"/>
                  <a:gd name="T2" fmla="*/ 502 w 93"/>
                  <a:gd name="T3" fmla="*/ 0 h 57"/>
                  <a:gd name="T4" fmla="*/ 520 w 93"/>
                  <a:gd name="T5" fmla="*/ 2 h 57"/>
                  <a:gd name="T6" fmla="*/ 520 w 93"/>
                  <a:gd name="T7" fmla="*/ 5 h 57"/>
                  <a:gd name="T8" fmla="*/ 506 w 93"/>
                  <a:gd name="T9" fmla="*/ 359 h 57"/>
                  <a:gd name="T10" fmla="*/ 493 w 93"/>
                  <a:gd name="T11" fmla="*/ 542 h 57"/>
                  <a:gd name="T12" fmla="*/ 473 w 93"/>
                  <a:gd name="T13" fmla="*/ 814 h 57"/>
                  <a:gd name="T14" fmla="*/ 432 w 93"/>
                  <a:gd name="T15" fmla="*/ 1064 h 57"/>
                  <a:gd name="T16" fmla="*/ 391 w 93"/>
                  <a:gd name="T17" fmla="*/ 1318 h 57"/>
                  <a:gd name="T18" fmla="*/ 364 w 93"/>
                  <a:gd name="T19" fmla="*/ 1508 h 57"/>
                  <a:gd name="T20" fmla="*/ 314 w 93"/>
                  <a:gd name="T21" fmla="*/ 1727 h 57"/>
                  <a:gd name="T22" fmla="*/ 268 w 93"/>
                  <a:gd name="T23" fmla="*/ 1962 h 57"/>
                  <a:gd name="T24" fmla="*/ 216 w 93"/>
                  <a:gd name="T25" fmla="*/ 2083 h 57"/>
                  <a:gd name="T26" fmla="*/ 166 w 93"/>
                  <a:gd name="T27" fmla="*/ 2189 h 57"/>
                  <a:gd name="T28" fmla="*/ 105 w 93"/>
                  <a:gd name="T29" fmla="*/ 2189 h 57"/>
                  <a:gd name="T30" fmla="*/ 62 w 93"/>
                  <a:gd name="T31" fmla="*/ 2083 h 57"/>
                  <a:gd name="T32" fmla="*/ 1 w 93"/>
                  <a:gd name="T33" fmla="*/ 1949 h 57"/>
                  <a:gd name="T34" fmla="*/ 0 w 93"/>
                  <a:gd name="T35" fmla="*/ 1848 h 57"/>
                  <a:gd name="T36" fmla="*/ 0 w 93"/>
                  <a:gd name="T37" fmla="*/ 1832 h 57"/>
                  <a:gd name="T38" fmla="*/ 0 w 93"/>
                  <a:gd name="T39" fmla="*/ 1727 h 57"/>
                  <a:gd name="T40" fmla="*/ 1 w 93"/>
                  <a:gd name="T41" fmla="*/ 1617 h 57"/>
                  <a:gd name="T42" fmla="*/ 3 w 93"/>
                  <a:gd name="T43" fmla="*/ 1487 h 57"/>
                  <a:gd name="T44" fmla="*/ 3 w 93"/>
                  <a:gd name="T45" fmla="*/ 1153 h 57"/>
                  <a:gd name="T46" fmla="*/ 78 w 93"/>
                  <a:gd name="T47" fmla="*/ 941 h 57"/>
                  <a:gd name="T48" fmla="*/ 110 w 93"/>
                  <a:gd name="T49" fmla="*/ 709 h 57"/>
                  <a:gd name="T50" fmla="*/ 166 w 93"/>
                  <a:gd name="T51" fmla="*/ 470 h 57"/>
                  <a:gd name="T52" fmla="*/ 204 w 93"/>
                  <a:gd name="T53" fmla="*/ 336 h 57"/>
                  <a:gd name="T54" fmla="*/ 242 w 93"/>
                  <a:gd name="T55" fmla="*/ 5 h 57"/>
                  <a:gd name="T56" fmla="*/ 283 w 93"/>
                  <a:gd name="T57" fmla="*/ 3 h 57"/>
                  <a:gd name="T58" fmla="*/ 327 w 93"/>
                  <a:gd name="T59" fmla="*/ 2 h 57"/>
                  <a:gd name="T60" fmla="*/ 368 w 93"/>
                  <a:gd name="T61" fmla="*/ 1 h 57"/>
                  <a:gd name="T62" fmla="*/ 404 w 93"/>
                  <a:gd name="T63" fmla="*/ 1 h 57"/>
                  <a:gd name="T64" fmla="*/ 432 w 93"/>
                  <a:gd name="T65" fmla="*/ 0 h 57"/>
                  <a:gd name="T66" fmla="*/ 456 w 93"/>
                  <a:gd name="T67" fmla="*/ 0 h 57"/>
                  <a:gd name="T68" fmla="*/ 479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7" y="0"/>
                    </a:moveTo>
                    <a:lnTo>
                      <a:pt x="91" y="0"/>
                    </a:lnTo>
                    <a:lnTo>
                      <a:pt x="93" y="2"/>
                    </a:lnTo>
                    <a:lnTo>
                      <a:pt x="93" y="5"/>
                    </a:lnTo>
                    <a:lnTo>
                      <a:pt x="92" y="9"/>
                    </a:lnTo>
                    <a:lnTo>
                      <a:pt x="88" y="15"/>
                    </a:lnTo>
                    <a:lnTo>
                      <a:pt x="84" y="21"/>
                    </a:lnTo>
                    <a:lnTo>
                      <a:pt x="79" y="28"/>
                    </a:lnTo>
                    <a:lnTo>
                      <a:pt x="71" y="35"/>
                    </a:lnTo>
                    <a:lnTo>
                      <a:pt x="65" y="40"/>
                    </a:lnTo>
                    <a:lnTo>
                      <a:pt x="57" y="46"/>
                    </a:lnTo>
                    <a:lnTo>
                      <a:pt x="48" y="51"/>
                    </a:lnTo>
                    <a:lnTo>
                      <a:pt x="39" y="54"/>
                    </a:lnTo>
                    <a:lnTo>
                      <a:pt x="29" y="57"/>
                    </a:lnTo>
                    <a:lnTo>
                      <a:pt x="20" y="57"/>
                    </a:lnTo>
                    <a:lnTo>
                      <a:pt x="10" y="54"/>
                    </a:lnTo>
                    <a:lnTo>
                      <a:pt x="1" y="50"/>
                    </a:lnTo>
                    <a:lnTo>
                      <a:pt x="0" y="49"/>
                    </a:lnTo>
                    <a:lnTo>
                      <a:pt x="0" y="48"/>
                    </a:lnTo>
                    <a:lnTo>
                      <a:pt x="0" y="46"/>
                    </a:lnTo>
                    <a:lnTo>
                      <a:pt x="1" y="43"/>
                    </a:lnTo>
                    <a:lnTo>
                      <a:pt x="4" y="38"/>
                    </a:lnTo>
                    <a:lnTo>
                      <a:pt x="8" y="31"/>
                    </a:lnTo>
                    <a:lnTo>
                      <a:pt x="14" y="25"/>
                    </a:lnTo>
                    <a:lnTo>
                      <a:pt x="21" y="19"/>
                    </a:lnTo>
                    <a:lnTo>
                      <a:pt x="29" y="13"/>
                    </a:lnTo>
                    <a:lnTo>
                      <a:pt x="37" y="8"/>
                    </a:lnTo>
                    <a:lnTo>
                      <a:pt x="44" y="5"/>
                    </a:lnTo>
                    <a:lnTo>
                      <a:pt x="51" y="3"/>
                    </a:lnTo>
                    <a:lnTo>
                      <a:pt x="59" y="2"/>
                    </a:lnTo>
                    <a:lnTo>
                      <a:pt x="66" y="1"/>
                    </a:lnTo>
                    <a:lnTo>
                      <a:pt x="73" y="1"/>
                    </a:lnTo>
                    <a:lnTo>
                      <a:pt x="79" y="0"/>
                    </a:lnTo>
                    <a:lnTo>
                      <a:pt x="83" y="0"/>
                    </a:lnTo>
                    <a:lnTo>
                      <a:pt x="87"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13" name="Freeform 684"/>
              <p:cNvSpPr>
                <a:spLocks noChangeArrowheads="1"/>
              </p:cNvSpPr>
              <p:nvPr/>
            </p:nvSpPr>
            <p:spPr bwMode="auto">
              <a:xfrm>
                <a:off x="1696" y="4073"/>
                <a:ext cx="88" cy="55"/>
              </a:xfrm>
              <a:custGeom>
                <a:avLst/>
                <a:gdLst>
                  <a:gd name="T0" fmla="*/ 0 w 99"/>
                  <a:gd name="T1" fmla="*/ 990 h 66"/>
                  <a:gd name="T2" fmla="*/ 118 w 99"/>
                  <a:gd name="T3" fmla="*/ 1122 h 66"/>
                  <a:gd name="T4" fmla="*/ 228 w 99"/>
                  <a:gd name="T5" fmla="*/ 1143 h 66"/>
                  <a:gd name="T6" fmla="*/ 333 w 99"/>
                  <a:gd name="T7" fmla="*/ 1143 h 66"/>
                  <a:gd name="T8" fmla="*/ 447 w 99"/>
                  <a:gd name="T9" fmla="*/ 1122 h 66"/>
                  <a:gd name="T10" fmla="*/ 534 w 99"/>
                  <a:gd name="T11" fmla="*/ 1062 h 66"/>
                  <a:gd name="T12" fmla="*/ 644 w 99"/>
                  <a:gd name="T13" fmla="*/ 944 h 66"/>
                  <a:gd name="T14" fmla="*/ 725 w 99"/>
                  <a:gd name="T15" fmla="*/ 855 h 66"/>
                  <a:gd name="T16" fmla="*/ 815 w 99"/>
                  <a:gd name="T17" fmla="*/ 737 h 66"/>
                  <a:gd name="T18" fmla="*/ 892 w 99"/>
                  <a:gd name="T19" fmla="*/ 631 h 66"/>
                  <a:gd name="T20" fmla="*/ 945 w 99"/>
                  <a:gd name="T21" fmla="*/ 512 h 66"/>
                  <a:gd name="T22" fmla="*/ 1003 w 99"/>
                  <a:gd name="T23" fmla="*/ 408 h 66"/>
                  <a:gd name="T24" fmla="*/ 1020 w 99"/>
                  <a:gd name="T25" fmla="*/ 285 h 66"/>
                  <a:gd name="T26" fmla="*/ 1048 w 99"/>
                  <a:gd name="T27" fmla="*/ 183 h 66"/>
                  <a:gd name="T28" fmla="*/ 1048 w 99"/>
                  <a:gd name="T29" fmla="*/ 6 h 66"/>
                  <a:gd name="T30" fmla="*/ 1004 w 99"/>
                  <a:gd name="T31" fmla="*/ 0 h 66"/>
                  <a:gd name="T32" fmla="*/ 932 w 99"/>
                  <a:gd name="T33" fmla="*/ 0 h 66"/>
                  <a:gd name="T34" fmla="*/ 947 w 99"/>
                  <a:gd name="T35" fmla="*/ 161 h 66"/>
                  <a:gd name="T36" fmla="*/ 963 w 99"/>
                  <a:gd name="T37" fmla="*/ 161 h 66"/>
                  <a:gd name="T38" fmla="*/ 947 w 99"/>
                  <a:gd name="T39" fmla="*/ 148 h 66"/>
                  <a:gd name="T40" fmla="*/ 947 w 99"/>
                  <a:gd name="T41" fmla="*/ 161 h 66"/>
                  <a:gd name="T42" fmla="*/ 945 w 99"/>
                  <a:gd name="T43" fmla="*/ 211 h 66"/>
                  <a:gd name="T44" fmla="*/ 907 w 99"/>
                  <a:gd name="T45" fmla="*/ 307 h 66"/>
                  <a:gd name="T46" fmla="*/ 865 w 99"/>
                  <a:gd name="T47" fmla="*/ 408 h 66"/>
                  <a:gd name="T48" fmla="*/ 828 w 99"/>
                  <a:gd name="T49" fmla="*/ 512 h 66"/>
                  <a:gd name="T50" fmla="*/ 749 w 99"/>
                  <a:gd name="T51" fmla="*/ 631 h 66"/>
                  <a:gd name="T52" fmla="*/ 676 w 99"/>
                  <a:gd name="T53" fmla="*/ 731 h 66"/>
                  <a:gd name="T54" fmla="*/ 601 w 99"/>
                  <a:gd name="T55" fmla="*/ 816 h 66"/>
                  <a:gd name="T56" fmla="*/ 502 w 99"/>
                  <a:gd name="T57" fmla="*/ 908 h 66"/>
                  <a:gd name="T58" fmla="*/ 420 w 99"/>
                  <a:gd name="T59" fmla="*/ 944 h 66"/>
                  <a:gd name="T60" fmla="*/ 324 w 99"/>
                  <a:gd name="T61" fmla="*/ 978 h 66"/>
                  <a:gd name="T62" fmla="*/ 228 w 99"/>
                  <a:gd name="T63" fmla="*/ 988 h 66"/>
                  <a:gd name="T64" fmla="*/ 134 w 99"/>
                  <a:gd name="T65" fmla="*/ 944 h 66"/>
                  <a:gd name="T66" fmla="*/ 4 w 99"/>
                  <a:gd name="T67" fmla="*/ 878 h 66"/>
                  <a:gd name="T68" fmla="*/ 0 w 99"/>
                  <a:gd name="T69" fmla="*/ 990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0" y="58"/>
                    </a:moveTo>
                    <a:lnTo>
                      <a:pt x="11" y="64"/>
                    </a:lnTo>
                    <a:lnTo>
                      <a:pt x="22" y="66"/>
                    </a:lnTo>
                    <a:lnTo>
                      <a:pt x="32" y="66"/>
                    </a:lnTo>
                    <a:lnTo>
                      <a:pt x="42" y="64"/>
                    </a:lnTo>
                    <a:lnTo>
                      <a:pt x="51" y="61"/>
                    </a:lnTo>
                    <a:lnTo>
                      <a:pt x="61" y="55"/>
                    </a:lnTo>
                    <a:lnTo>
                      <a:pt x="69" y="50"/>
                    </a:lnTo>
                    <a:lnTo>
                      <a:pt x="77" y="43"/>
                    </a:lnTo>
                    <a:lnTo>
                      <a:pt x="84" y="36"/>
                    </a:lnTo>
                    <a:lnTo>
                      <a:pt x="89" y="30"/>
                    </a:lnTo>
                    <a:lnTo>
                      <a:pt x="94" y="23"/>
                    </a:lnTo>
                    <a:lnTo>
                      <a:pt x="97" y="17"/>
                    </a:lnTo>
                    <a:lnTo>
                      <a:pt x="99" y="11"/>
                    </a:lnTo>
                    <a:lnTo>
                      <a:pt x="99" y="6"/>
                    </a:lnTo>
                    <a:lnTo>
                      <a:pt x="95" y="0"/>
                    </a:lnTo>
                    <a:lnTo>
                      <a:pt x="88" y="0"/>
                    </a:lnTo>
                    <a:lnTo>
                      <a:pt x="90" y="9"/>
                    </a:lnTo>
                    <a:lnTo>
                      <a:pt x="91" y="9"/>
                    </a:lnTo>
                    <a:lnTo>
                      <a:pt x="90" y="8"/>
                    </a:lnTo>
                    <a:lnTo>
                      <a:pt x="90" y="9"/>
                    </a:lnTo>
                    <a:lnTo>
                      <a:pt x="89" y="13"/>
                    </a:lnTo>
                    <a:lnTo>
                      <a:pt x="86" y="18"/>
                    </a:lnTo>
                    <a:lnTo>
                      <a:pt x="82" y="23"/>
                    </a:lnTo>
                    <a:lnTo>
                      <a:pt x="78" y="30"/>
                    </a:lnTo>
                    <a:lnTo>
                      <a:pt x="71" y="36"/>
                    </a:lnTo>
                    <a:lnTo>
                      <a:pt x="64" y="42"/>
                    </a:lnTo>
                    <a:lnTo>
                      <a:pt x="57" y="47"/>
                    </a:lnTo>
                    <a:lnTo>
                      <a:pt x="48" y="52"/>
                    </a:lnTo>
                    <a:lnTo>
                      <a:pt x="40" y="55"/>
                    </a:lnTo>
                    <a:lnTo>
                      <a:pt x="31" y="56"/>
                    </a:lnTo>
                    <a:lnTo>
                      <a:pt x="22" y="57"/>
                    </a:lnTo>
                    <a:lnTo>
                      <a:pt x="13" y="55"/>
                    </a:lnTo>
                    <a:lnTo>
                      <a:pt x="5" y="51"/>
                    </a:lnTo>
                    <a:lnTo>
                      <a:pt x="0" y="5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14" name="Freeform 685"/>
              <p:cNvSpPr>
                <a:spLocks noChangeArrowheads="1"/>
              </p:cNvSpPr>
              <p:nvPr/>
            </p:nvSpPr>
            <p:spPr bwMode="auto">
              <a:xfrm>
                <a:off x="1694" y="4082"/>
                <a:ext cx="36" cy="48"/>
              </a:xfrm>
              <a:custGeom>
                <a:avLst/>
                <a:gdLst>
                  <a:gd name="T0" fmla="*/ 304 w 44"/>
                  <a:gd name="T1" fmla="*/ 0 h 49"/>
                  <a:gd name="T2" fmla="*/ 235 w 44"/>
                  <a:gd name="T3" fmla="*/ 73 h 49"/>
                  <a:gd name="T4" fmla="*/ 187 w 44"/>
                  <a:gd name="T5" fmla="*/ 3367 h 49"/>
                  <a:gd name="T6" fmla="*/ 118 w 44"/>
                  <a:gd name="T7" fmla="*/ 5363 h 49"/>
                  <a:gd name="T8" fmla="*/ 79 w 44"/>
                  <a:gd name="T9" fmla="*/ 7929 h 49"/>
                  <a:gd name="T10" fmla="*/ 2 w 44"/>
                  <a:gd name="T11" fmla="*/ 10299 h 49"/>
                  <a:gd name="T12" fmla="*/ 1 w 44"/>
                  <a:gd name="T13" fmla="*/ 11744 h 49"/>
                  <a:gd name="T14" fmla="*/ 0 w 44"/>
                  <a:gd name="T15" fmla="*/ 13011 h 49"/>
                  <a:gd name="T16" fmla="*/ 0 w 44"/>
                  <a:gd name="T17" fmla="*/ 14075 h 49"/>
                  <a:gd name="T18" fmla="*/ 0 w 44"/>
                  <a:gd name="T19" fmla="*/ 14873 h 49"/>
                  <a:gd name="T20" fmla="*/ 2 w 44"/>
                  <a:gd name="T21" fmla="*/ 15430 h 49"/>
                  <a:gd name="T22" fmla="*/ 70 w 44"/>
                  <a:gd name="T23" fmla="*/ 13184 h 49"/>
                  <a:gd name="T24" fmla="*/ 74 w 44"/>
                  <a:gd name="T25" fmla="*/ 13754 h 49"/>
                  <a:gd name="T26" fmla="*/ 74 w 44"/>
                  <a:gd name="T27" fmla="*/ 13184 h 49"/>
                  <a:gd name="T28" fmla="*/ 90 w 44"/>
                  <a:gd name="T29" fmla="*/ 11270 h 49"/>
                  <a:gd name="T30" fmla="*/ 118 w 44"/>
                  <a:gd name="T31" fmla="*/ 10050 h 49"/>
                  <a:gd name="T32" fmla="*/ 181 w 44"/>
                  <a:gd name="T33" fmla="*/ 7522 h 49"/>
                  <a:gd name="T34" fmla="*/ 221 w 44"/>
                  <a:gd name="T35" fmla="*/ 6262 h 49"/>
                  <a:gd name="T36" fmla="*/ 277 w 44"/>
                  <a:gd name="T37" fmla="*/ 3937 h 49"/>
                  <a:gd name="T38" fmla="*/ 339 w 44"/>
                  <a:gd name="T39" fmla="*/ 2868 h 49"/>
                  <a:gd name="T40" fmla="*/ 304 w 44"/>
                  <a:gd name="T41" fmla="*/ 0 h 4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4"/>
                  <a:gd name="T64" fmla="*/ 0 h 49"/>
                  <a:gd name="T65" fmla="*/ 44 w 44"/>
                  <a:gd name="T66" fmla="*/ 49 h 4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4" h="49">
                    <a:moveTo>
                      <a:pt x="39" y="0"/>
                    </a:moveTo>
                    <a:lnTo>
                      <a:pt x="31" y="5"/>
                    </a:lnTo>
                    <a:lnTo>
                      <a:pt x="24" y="11"/>
                    </a:lnTo>
                    <a:lnTo>
                      <a:pt x="16" y="17"/>
                    </a:lnTo>
                    <a:lnTo>
                      <a:pt x="10" y="25"/>
                    </a:lnTo>
                    <a:lnTo>
                      <a:pt x="5" y="32"/>
                    </a:lnTo>
                    <a:lnTo>
                      <a:pt x="1" y="37"/>
                    </a:lnTo>
                    <a:lnTo>
                      <a:pt x="0" y="41"/>
                    </a:lnTo>
                    <a:lnTo>
                      <a:pt x="0" y="44"/>
                    </a:lnTo>
                    <a:lnTo>
                      <a:pt x="0" y="47"/>
                    </a:lnTo>
                    <a:lnTo>
                      <a:pt x="3" y="49"/>
                    </a:lnTo>
                    <a:lnTo>
                      <a:pt x="8" y="42"/>
                    </a:lnTo>
                    <a:lnTo>
                      <a:pt x="9" y="43"/>
                    </a:lnTo>
                    <a:lnTo>
                      <a:pt x="9" y="42"/>
                    </a:lnTo>
                    <a:lnTo>
                      <a:pt x="12" y="36"/>
                    </a:lnTo>
                    <a:lnTo>
                      <a:pt x="16" y="31"/>
                    </a:lnTo>
                    <a:lnTo>
                      <a:pt x="23" y="24"/>
                    </a:lnTo>
                    <a:lnTo>
                      <a:pt x="29" y="19"/>
                    </a:lnTo>
                    <a:lnTo>
                      <a:pt x="36" y="13"/>
                    </a:lnTo>
                    <a:lnTo>
                      <a:pt x="44" y="9"/>
                    </a:lnTo>
                    <a:lnTo>
                      <a:pt x="39"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15" name="Freeform 686"/>
              <p:cNvSpPr>
                <a:spLocks noChangeArrowheads="1"/>
              </p:cNvSpPr>
              <p:nvPr/>
            </p:nvSpPr>
            <p:spPr bwMode="auto">
              <a:xfrm>
                <a:off x="1735" y="4073"/>
                <a:ext cx="40" cy="14"/>
              </a:xfrm>
              <a:custGeom>
                <a:avLst/>
                <a:gdLst>
                  <a:gd name="T0" fmla="*/ 53 w 54"/>
                  <a:gd name="T1" fmla="*/ 0 h 18"/>
                  <a:gd name="T2" fmla="*/ 50 w 54"/>
                  <a:gd name="T3" fmla="*/ 0 h 18"/>
                  <a:gd name="T4" fmla="*/ 46 w 54"/>
                  <a:gd name="T5" fmla="*/ 0 h 18"/>
                  <a:gd name="T6" fmla="*/ 39 w 54"/>
                  <a:gd name="T7" fmla="*/ 0 h 18"/>
                  <a:gd name="T8" fmla="*/ 31 w 54"/>
                  <a:gd name="T9" fmla="*/ 1 h 18"/>
                  <a:gd name="T10" fmla="*/ 24 w 54"/>
                  <a:gd name="T11" fmla="*/ 2 h 18"/>
                  <a:gd name="T12" fmla="*/ 15 w 54"/>
                  <a:gd name="T13" fmla="*/ 2 h 18"/>
                  <a:gd name="T14" fmla="*/ 11 w 54"/>
                  <a:gd name="T15" fmla="*/ 1738 h 18"/>
                  <a:gd name="T16" fmla="*/ 0 w 54"/>
                  <a:gd name="T17" fmla="*/ 2383 h 18"/>
                  <a:gd name="T18" fmla="*/ 1 w 54"/>
                  <a:gd name="T19" fmla="*/ 4984 h 18"/>
                  <a:gd name="T20" fmla="*/ 12 w 54"/>
                  <a:gd name="T21" fmla="*/ 4037 h 18"/>
                  <a:gd name="T22" fmla="*/ 16 w 54"/>
                  <a:gd name="T23" fmla="*/ 3270 h 18"/>
                  <a:gd name="T24" fmla="*/ 26 w 54"/>
                  <a:gd name="T25" fmla="*/ 2943 h 18"/>
                  <a:gd name="T26" fmla="*/ 33 w 54"/>
                  <a:gd name="T27" fmla="*/ 2649 h 18"/>
                  <a:gd name="T28" fmla="*/ 39 w 54"/>
                  <a:gd name="T29" fmla="*/ 2649 h 18"/>
                  <a:gd name="T30" fmla="*/ 46 w 54"/>
                  <a:gd name="T31" fmla="*/ 2649 h 18"/>
                  <a:gd name="T32" fmla="*/ 51 w 54"/>
                  <a:gd name="T33" fmla="*/ 2383 h 18"/>
                  <a:gd name="T34" fmla="*/ 54 w 54"/>
                  <a:gd name="T35" fmla="*/ 2383 h 18"/>
                  <a:gd name="T36" fmla="*/ 53 w 54"/>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2" y="0"/>
                    </a:moveTo>
                    <a:lnTo>
                      <a:pt x="49" y="0"/>
                    </a:lnTo>
                    <a:lnTo>
                      <a:pt x="45" y="0"/>
                    </a:lnTo>
                    <a:lnTo>
                      <a:pt x="39" y="0"/>
                    </a:lnTo>
                    <a:lnTo>
                      <a:pt x="31" y="1"/>
                    </a:lnTo>
                    <a:lnTo>
                      <a:pt x="24" y="2"/>
                    </a:lnTo>
                    <a:lnTo>
                      <a:pt x="16" y="3"/>
                    </a:lnTo>
                    <a:lnTo>
                      <a:pt x="9" y="6"/>
                    </a:lnTo>
                    <a:lnTo>
                      <a:pt x="0" y="9"/>
                    </a:lnTo>
                    <a:lnTo>
                      <a:pt x="5" y="18"/>
                    </a:lnTo>
                    <a:lnTo>
                      <a:pt x="11" y="14"/>
                    </a:lnTo>
                    <a:lnTo>
                      <a:pt x="18" y="12"/>
                    </a:lnTo>
                    <a:lnTo>
                      <a:pt x="26" y="11"/>
                    </a:lnTo>
                    <a:lnTo>
                      <a:pt x="32" y="10"/>
                    </a:lnTo>
                    <a:lnTo>
                      <a:pt x="39" y="10"/>
                    </a:lnTo>
                    <a:lnTo>
                      <a:pt x="45" y="10"/>
                    </a:lnTo>
                    <a:lnTo>
                      <a:pt x="50" y="9"/>
                    </a:lnTo>
                    <a:lnTo>
                      <a:pt x="54"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16" name="Freeform 687"/>
              <p:cNvSpPr>
                <a:spLocks noChangeArrowheads="1"/>
              </p:cNvSpPr>
              <p:nvPr/>
            </p:nvSpPr>
            <p:spPr bwMode="auto">
              <a:xfrm>
                <a:off x="5016" y="4077"/>
                <a:ext cx="92" cy="52"/>
              </a:xfrm>
              <a:custGeom>
                <a:avLst/>
                <a:gdLst>
                  <a:gd name="T0" fmla="*/ 3003 w 93"/>
                  <a:gd name="T1" fmla="*/ 3850 h 58"/>
                  <a:gd name="T2" fmla="*/ 3052 w 93"/>
                  <a:gd name="T3" fmla="*/ 3850 h 58"/>
                  <a:gd name="T4" fmla="*/ 3164 w 93"/>
                  <a:gd name="T5" fmla="*/ 3723 h 58"/>
                  <a:gd name="T6" fmla="*/ 3164 w 93"/>
                  <a:gd name="T7" fmla="*/ 3438 h 58"/>
                  <a:gd name="T8" fmla="*/ 3082 w 93"/>
                  <a:gd name="T9" fmla="*/ 3156 h 58"/>
                  <a:gd name="T10" fmla="*/ 3036 w 93"/>
                  <a:gd name="T11" fmla="*/ 2765 h 58"/>
                  <a:gd name="T12" fmla="*/ 2882 w 93"/>
                  <a:gd name="T13" fmla="*/ 2433 h 58"/>
                  <a:gd name="T14" fmla="*/ 2633 w 93"/>
                  <a:gd name="T15" fmla="*/ 1985 h 58"/>
                  <a:gd name="T16" fmla="*/ 2462 w 93"/>
                  <a:gd name="T17" fmla="*/ 1479 h 58"/>
                  <a:gd name="T18" fmla="*/ 2230 w 93"/>
                  <a:gd name="T19" fmla="*/ 1060 h 58"/>
                  <a:gd name="T20" fmla="*/ 1905 w 93"/>
                  <a:gd name="T21" fmla="*/ 647 h 58"/>
                  <a:gd name="T22" fmla="*/ 1645 w 93"/>
                  <a:gd name="T23" fmla="*/ 463 h 58"/>
                  <a:gd name="T24" fmla="*/ 1313 w 93"/>
                  <a:gd name="T25" fmla="*/ 3 h 58"/>
                  <a:gd name="T26" fmla="*/ 1019 w 93"/>
                  <a:gd name="T27" fmla="*/ 0 h 58"/>
                  <a:gd name="T28" fmla="*/ 635 w 93"/>
                  <a:gd name="T29" fmla="*/ 0 h 58"/>
                  <a:gd name="T30" fmla="*/ 398 w 93"/>
                  <a:gd name="T31" fmla="*/ 3 h 58"/>
                  <a:gd name="T32" fmla="*/ 1 w 93"/>
                  <a:gd name="T33" fmla="*/ 503 h 58"/>
                  <a:gd name="T34" fmla="*/ 0 w 93"/>
                  <a:gd name="T35" fmla="*/ 547 h 58"/>
                  <a:gd name="T36" fmla="*/ 0 w 93"/>
                  <a:gd name="T37" fmla="*/ 594 h 58"/>
                  <a:gd name="T38" fmla="*/ 0 w 93"/>
                  <a:gd name="T39" fmla="*/ 702 h 58"/>
                  <a:gd name="T40" fmla="*/ 1 w 93"/>
                  <a:gd name="T41" fmla="*/ 901 h 58"/>
                  <a:gd name="T42" fmla="*/ 4 w 93"/>
                  <a:gd name="T43" fmla="*/ 1315 h 58"/>
                  <a:gd name="T44" fmla="*/ 9 w 93"/>
                  <a:gd name="T45" fmla="*/ 1684 h 58"/>
                  <a:gd name="T46" fmla="*/ 490 w 93"/>
                  <a:gd name="T47" fmla="*/ 2089 h 58"/>
                  <a:gd name="T48" fmla="*/ 669 w 93"/>
                  <a:gd name="T49" fmla="*/ 2545 h 58"/>
                  <a:gd name="T50" fmla="*/ 1019 w 93"/>
                  <a:gd name="T51" fmla="*/ 2903 h 58"/>
                  <a:gd name="T52" fmla="*/ 1246 w 93"/>
                  <a:gd name="T53" fmla="*/ 3267 h 58"/>
                  <a:gd name="T54" fmla="*/ 1537 w 93"/>
                  <a:gd name="T55" fmla="*/ 3428 h 58"/>
                  <a:gd name="T56" fmla="*/ 1734 w 93"/>
                  <a:gd name="T57" fmla="*/ 3547 h 58"/>
                  <a:gd name="T58" fmla="*/ 1997 w 93"/>
                  <a:gd name="T59" fmla="*/ 3723 h 58"/>
                  <a:gd name="T60" fmla="*/ 2251 w 93"/>
                  <a:gd name="T61" fmla="*/ 3740 h 58"/>
                  <a:gd name="T62" fmla="*/ 2463 w 93"/>
                  <a:gd name="T63" fmla="*/ 3740 h 58"/>
                  <a:gd name="T64" fmla="*/ 2633 w 93"/>
                  <a:gd name="T65" fmla="*/ 3740 h 58"/>
                  <a:gd name="T66" fmla="*/ 2881 w 93"/>
                  <a:gd name="T67" fmla="*/ 3740 h 58"/>
                  <a:gd name="T68" fmla="*/ 3003 w 93"/>
                  <a:gd name="T69" fmla="*/ 3850 h 5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8"/>
                  <a:gd name="T107" fmla="*/ 93 w 93"/>
                  <a:gd name="T108" fmla="*/ 58 h 5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8">
                    <a:moveTo>
                      <a:pt x="88" y="58"/>
                    </a:moveTo>
                    <a:lnTo>
                      <a:pt x="91" y="58"/>
                    </a:lnTo>
                    <a:lnTo>
                      <a:pt x="93" y="55"/>
                    </a:lnTo>
                    <a:lnTo>
                      <a:pt x="93" y="52"/>
                    </a:lnTo>
                    <a:lnTo>
                      <a:pt x="92" y="47"/>
                    </a:lnTo>
                    <a:lnTo>
                      <a:pt x="89" y="41"/>
                    </a:lnTo>
                    <a:lnTo>
                      <a:pt x="85" y="36"/>
                    </a:lnTo>
                    <a:lnTo>
                      <a:pt x="79" y="29"/>
                    </a:lnTo>
                    <a:lnTo>
                      <a:pt x="72" y="22"/>
                    </a:lnTo>
                    <a:lnTo>
                      <a:pt x="66" y="16"/>
                    </a:lnTo>
                    <a:lnTo>
                      <a:pt x="57" y="10"/>
                    </a:lnTo>
                    <a:lnTo>
                      <a:pt x="49" y="6"/>
                    </a:lnTo>
                    <a:lnTo>
                      <a:pt x="39" y="3"/>
                    </a:lnTo>
                    <a:lnTo>
                      <a:pt x="30" y="0"/>
                    </a:lnTo>
                    <a:lnTo>
                      <a:pt x="20" y="0"/>
                    </a:lnTo>
                    <a:lnTo>
                      <a:pt x="11" y="3"/>
                    </a:lnTo>
                    <a:lnTo>
                      <a:pt x="1" y="7"/>
                    </a:lnTo>
                    <a:lnTo>
                      <a:pt x="0" y="8"/>
                    </a:lnTo>
                    <a:lnTo>
                      <a:pt x="0" y="9"/>
                    </a:lnTo>
                    <a:lnTo>
                      <a:pt x="0" y="11"/>
                    </a:lnTo>
                    <a:lnTo>
                      <a:pt x="1" y="14"/>
                    </a:lnTo>
                    <a:lnTo>
                      <a:pt x="4" y="19"/>
                    </a:lnTo>
                    <a:lnTo>
                      <a:pt x="9" y="25"/>
                    </a:lnTo>
                    <a:lnTo>
                      <a:pt x="15" y="31"/>
                    </a:lnTo>
                    <a:lnTo>
                      <a:pt x="21" y="38"/>
                    </a:lnTo>
                    <a:lnTo>
                      <a:pt x="30" y="43"/>
                    </a:lnTo>
                    <a:lnTo>
                      <a:pt x="37" y="49"/>
                    </a:lnTo>
                    <a:lnTo>
                      <a:pt x="45" y="51"/>
                    </a:lnTo>
                    <a:lnTo>
                      <a:pt x="52" y="53"/>
                    </a:lnTo>
                    <a:lnTo>
                      <a:pt x="59" y="55"/>
                    </a:lnTo>
                    <a:lnTo>
                      <a:pt x="67" y="56"/>
                    </a:lnTo>
                    <a:lnTo>
                      <a:pt x="73" y="56"/>
                    </a:lnTo>
                    <a:lnTo>
                      <a:pt x="79" y="56"/>
                    </a:lnTo>
                    <a:lnTo>
                      <a:pt x="84" y="56"/>
                    </a:lnTo>
                    <a:lnTo>
                      <a:pt x="88" y="58"/>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17" name="Freeform 688"/>
              <p:cNvSpPr>
                <a:spLocks noChangeArrowheads="1"/>
              </p:cNvSpPr>
              <p:nvPr/>
            </p:nvSpPr>
            <p:spPr bwMode="auto">
              <a:xfrm>
                <a:off x="5014" y="4070"/>
                <a:ext cx="98" cy="55"/>
              </a:xfrm>
              <a:custGeom>
                <a:avLst/>
                <a:gdLst>
                  <a:gd name="T0" fmla="*/ 4 w 98"/>
                  <a:gd name="T1" fmla="*/ 228 h 66"/>
                  <a:gd name="T2" fmla="*/ 742 w 98"/>
                  <a:gd name="T3" fmla="*/ 183 h 66"/>
                  <a:gd name="T4" fmla="*/ 1194 w 98"/>
                  <a:gd name="T5" fmla="*/ 161 h 66"/>
                  <a:gd name="T6" fmla="*/ 1813 w 98"/>
                  <a:gd name="T7" fmla="*/ 161 h 66"/>
                  <a:gd name="T8" fmla="*/ 2298 w 98"/>
                  <a:gd name="T9" fmla="*/ 183 h 66"/>
                  <a:gd name="T10" fmla="*/ 2835 w 98"/>
                  <a:gd name="T11" fmla="*/ 228 h 66"/>
                  <a:gd name="T12" fmla="*/ 3285 w 98"/>
                  <a:gd name="T13" fmla="*/ 331 h 66"/>
                  <a:gd name="T14" fmla="*/ 3699 w 98"/>
                  <a:gd name="T15" fmla="*/ 410 h 66"/>
                  <a:gd name="T16" fmla="*/ 4167 w 98"/>
                  <a:gd name="T17" fmla="*/ 512 h 66"/>
                  <a:gd name="T18" fmla="*/ 4573 w 98"/>
                  <a:gd name="T19" fmla="*/ 631 h 66"/>
                  <a:gd name="T20" fmla="*/ 4841 w 98"/>
                  <a:gd name="T21" fmla="*/ 731 h 66"/>
                  <a:gd name="T22" fmla="*/ 5138 w 98"/>
                  <a:gd name="T23" fmla="*/ 816 h 66"/>
                  <a:gd name="T24" fmla="*/ 5183 w 98"/>
                  <a:gd name="T25" fmla="*/ 918 h 66"/>
                  <a:gd name="T26" fmla="*/ 5283 w 98"/>
                  <a:gd name="T27" fmla="*/ 978 h 66"/>
                  <a:gd name="T28" fmla="*/ 5283 w 98"/>
                  <a:gd name="T29" fmla="*/ 988 h 66"/>
                  <a:gd name="T30" fmla="*/ 5451 w 98"/>
                  <a:gd name="T31" fmla="*/ 988 h 66"/>
                  <a:gd name="T32" fmla="*/ 5283 w 98"/>
                  <a:gd name="T33" fmla="*/ 988 h 66"/>
                  <a:gd name="T34" fmla="*/ 5165 w 98"/>
                  <a:gd name="T35" fmla="*/ 1143 h 66"/>
                  <a:gd name="T36" fmla="*/ 5501 w 98"/>
                  <a:gd name="T37" fmla="*/ 1133 h 66"/>
                  <a:gd name="T38" fmla="*/ 5799 w 98"/>
                  <a:gd name="T39" fmla="*/ 1053 h 66"/>
                  <a:gd name="T40" fmla="*/ 5799 w 98"/>
                  <a:gd name="T41" fmla="*/ 944 h 66"/>
                  <a:gd name="T42" fmla="*/ 5607 w 98"/>
                  <a:gd name="T43" fmla="*/ 853 h 66"/>
                  <a:gd name="T44" fmla="*/ 5482 w 98"/>
                  <a:gd name="T45" fmla="*/ 737 h 66"/>
                  <a:gd name="T46" fmla="*/ 5183 w 98"/>
                  <a:gd name="T47" fmla="*/ 631 h 66"/>
                  <a:gd name="T48" fmla="*/ 4885 w 98"/>
                  <a:gd name="T49" fmla="*/ 512 h 66"/>
                  <a:gd name="T50" fmla="*/ 4561 w 98"/>
                  <a:gd name="T51" fmla="*/ 408 h 66"/>
                  <a:gd name="T52" fmla="*/ 4061 w 98"/>
                  <a:gd name="T53" fmla="*/ 265 h 66"/>
                  <a:gd name="T54" fmla="*/ 3598 w 98"/>
                  <a:gd name="T55" fmla="*/ 183 h 66"/>
                  <a:gd name="T56" fmla="*/ 3009 w 98"/>
                  <a:gd name="T57" fmla="*/ 6 h 66"/>
                  <a:gd name="T58" fmla="*/ 2439 w 98"/>
                  <a:gd name="T59" fmla="*/ 2 h 66"/>
                  <a:gd name="T60" fmla="*/ 1870 w 98"/>
                  <a:gd name="T61" fmla="*/ 0 h 66"/>
                  <a:gd name="T62" fmla="*/ 1194 w 98"/>
                  <a:gd name="T63" fmla="*/ 0 h 66"/>
                  <a:gd name="T64" fmla="*/ 659 w 98"/>
                  <a:gd name="T65" fmla="*/ 2 h 66"/>
                  <a:gd name="T66" fmla="*/ 0 w 98"/>
                  <a:gd name="T67" fmla="*/ 137 h 66"/>
                  <a:gd name="T68" fmla="*/ 4 w 98"/>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4" y="14"/>
                    </a:moveTo>
                    <a:lnTo>
                      <a:pt x="13" y="11"/>
                    </a:lnTo>
                    <a:lnTo>
                      <a:pt x="21" y="9"/>
                    </a:lnTo>
                    <a:lnTo>
                      <a:pt x="31" y="9"/>
                    </a:lnTo>
                    <a:lnTo>
                      <a:pt x="39" y="11"/>
                    </a:lnTo>
                    <a:lnTo>
                      <a:pt x="48" y="14"/>
                    </a:lnTo>
                    <a:lnTo>
                      <a:pt x="56" y="19"/>
                    </a:lnTo>
                    <a:lnTo>
                      <a:pt x="63" y="24"/>
                    </a:lnTo>
                    <a:lnTo>
                      <a:pt x="71" y="30"/>
                    </a:lnTo>
                    <a:lnTo>
                      <a:pt x="77" y="36"/>
                    </a:lnTo>
                    <a:lnTo>
                      <a:pt x="81" y="42"/>
                    </a:lnTo>
                    <a:lnTo>
                      <a:pt x="86" y="47"/>
                    </a:lnTo>
                    <a:lnTo>
                      <a:pt x="89" y="53"/>
                    </a:lnTo>
                    <a:lnTo>
                      <a:pt x="90" y="56"/>
                    </a:lnTo>
                    <a:lnTo>
                      <a:pt x="90" y="57"/>
                    </a:lnTo>
                    <a:lnTo>
                      <a:pt x="91" y="57"/>
                    </a:lnTo>
                    <a:lnTo>
                      <a:pt x="90" y="57"/>
                    </a:lnTo>
                    <a:lnTo>
                      <a:pt x="88" y="66"/>
                    </a:lnTo>
                    <a:lnTo>
                      <a:pt x="94" y="65"/>
                    </a:lnTo>
                    <a:lnTo>
                      <a:pt x="98" y="60"/>
                    </a:lnTo>
                    <a:lnTo>
                      <a:pt x="98" y="55"/>
                    </a:lnTo>
                    <a:lnTo>
                      <a:pt x="96" y="49"/>
                    </a:lnTo>
                    <a:lnTo>
                      <a:pt x="93" y="43"/>
                    </a:lnTo>
                    <a:lnTo>
                      <a:pt x="89" y="36"/>
                    </a:lnTo>
                    <a:lnTo>
                      <a:pt x="84" y="30"/>
                    </a:lnTo>
                    <a:lnTo>
                      <a:pt x="76" y="23"/>
                    </a:lnTo>
                    <a:lnTo>
                      <a:pt x="69" y="16"/>
                    </a:lnTo>
                    <a:lnTo>
                      <a:pt x="60" y="11"/>
                    </a:lnTo>
                    <a:lnTo>
                      <a:pt x="51" y="6"/>
                    </a:lnTo>
                    <a:lnTo>
                      <a:pt x="41" y="2"/>
                    </a:lnTo>
                    <a:lnTo>
                      <a:pt x="32" y="0"/>
                    </a:lnTo>
                    <a:lnTo>
                      <a:pt x="21" y="0"/>
                    </a:lnTo>
                    <a:lnTo>
                      <a:pt x="11" y="2"/>
                    </a:lnTo>
                    <a:lnTo>
                      <a:pt x="0" y="7"/>
                    </a:lnTo>
                    <a:lnTo>
                      <a:pt x="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18" name="Freeform 689"/>
              <p:cNvSpPr>
                <a:spLocks noChangeArrowheads="1"/>
              </p:cNvSpPr>
              <p:nvPr/>
            </p:nvSpPr>
            <p:spPr bwMode="auto">
              <a:xfrm>
                <a:off x="5011" y="4079"/>
                <a:ext cx="39" cy="48"/>
              </a:xfrm>
              <a:custGeom>
                <a:avLst/>
                <a:gdLst>
                  <a:gd name="T0" fmla="*/ 508 w 43"/>
                  <a:gd name="T1" fmla="*/ 13011 h 49"/>
                  <a:gd name="T2" fmla="*/ 434 w 43"/>
                  <a:gd name="T3" fmla="*/ 11744 h 49"/>
                  <a:gd name="T4" fmla="*/ 323 w 43"/>
                  <a:gd name="T5" fmla="*/ 10050 h 49"/>
                  <a:gd name="T6" fmla="*/ 245 w 43"/>
                  <a:gd name="T7" fmla="*/ 7929 h 49"/>
                  <a:gd name="T8" fmla="*/ 189 w 43"/>
                  <a:gd name="T9" fmla="*/ 6262 h 49"/>
                  <a:gd name="T10" fmla="*/ 149 w 43"/>
                  <a:gd name="T11" fmla="*/ 3937 h 49"/>
                  <a:gd name="T12" fmla="*/ 5 w 43"/>
                  <a:gd name="T13" fmla="*/ 2643 h 49"/>
                  <a:gd name="T14" fmla="*/ 5 w 43"/>
                  <a:gd name="T15" fmla="*/ 2459 h 49"/>
                  <a:gd name="T16" fmla="*/ 5 w 43"/>
                  <a:gd name="T17" fmla="*/ 82 h 49"/>
                  <a:gd name="T18" fmla="*/ 5 w 43"/>
                  <a:gd name="T19" fmla="*/ 2459 h 49"/>
                  <a:gd name="T20" fmla="*/ 5 w 43"/>
                  <a:gd name="T21" fmla="*/ 2459 h 49"/>
                  <a:gd name="T22" fmla="*/ 3 w 43"/>
                  <a:gd name="T23" fmla="*/ 0 h 49"/>
                  <a:gd name="T24" fmla="*/ 0 w 43"/>
                  <a:gd name="T25" fmla="*/ 3 h 49"/>
                  <a:gd name="T26" fmla="*/ 0 w 43"/>
                  <a:gd name="T27" fmla="*/ 82 h 49"/>
                  <a:gd name="T28" fmla="*/ 0 w 43"/>
                  <a:gd name="T29" fmla="*/ 2868 h 49"/>
                  <a:gd name="T30" fmla="*/ 1 w 43"/>
                  <a:gd name="T31" fmla="*/ 3937 h 49"/>
                  <a:gd name="T32" fmla="*/ 4 w 43"/>
                  <a:gd name="T33" fmla="*/ 5807 h 49"/>
                  <a:gd name="T34" fmla="*/ 5 w 43"/>
                  <a:gd name="T35" fmla="*/ 7929 h 49"/>
                  <a:gd name="T36" fmla="*/ 189 w 43"/>
                  <a:gd name="T37" fmla="*/ 10050 h 49"/>
                  <a:gd name="T38" fmla="*/ 258 w 43"/>
                  <a:gd name="T39" fmla="*/ 12028 h 49"/>
                  <a:gd name="T40" fmla="*/ 370 w 43"/>
                  <a:gd name="T41" fmla="*/ 14256 h 49"/>
                  <a:gd name="T42" fmla="*/ 464 w 43"/>
                  <a:gd name="T43" fmla="*/ 15430 h 49"/>
                  <a:gd name="T44" fmla="*/ 508 w 43"/>
                  <a:gd name="T45" fmla="*/ 13011 h 4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49"/>
                  <a:gd name="T71" fmla="*/ 43 w 43"/>
                  <a:gd name="T72" fmla="*/ 49 h 4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49">
                    <a:moveTo>
                      <a:pt x="43" y="41"/>
                    </a:moveTo>
                    <a:lnTo>
                      <a:pt x="36" y="37"/>
                    </a:lnTo>
                    <a:lnTo>
                      <a:pt x="28" y="31"/>
                    </a:lnTo>
                    <a:lnTo>
                      <a:pt x="22" y="25"/>
                    </a:lnTo>
                    <a:lnTo>
                      <a:pt x="16" y="19"/>
                    </a:lnTo>
                    <a:lnTo>
                      <a:pt x="11" y="13"/>
                    </a:lnTo>
                    <a:lnTo>
                      <a:pt x="8" y="8"/>
                    </a:lnTo>
                    <a:lnTo>
                      <a:pt x="8" y="7"/>
                    </a:lnTo>
                    <a:lnTo>
                      <a:pt x="8" y="6"/>
                    </a:lnTo>
                    <a:lnTo>
                      <a:pt x="8" y="7"/>
                    </a:lnTo>
                    <a:lnTo>
                      <a:pt x="7" y="7"/>
                    </a:lnTo>
                    <a:lnTo>
                      <a:pt x="3" y="0"/>
                    </a:lnTo>
                    <a:lnTo>
                      <a:pt x="0" y="3"/>
                    </a:lnTo>
                    <a:lnTo>
                      <a:pt x="0" y="6"/>
                    </a:lnTo>
                    <a:lnTo>
                      <a:pt x="0" y="9"/>
                    </a:lnTo>
                    <a:lnTo>
                      <a:pt x="1" y="13"/>
                    </a:lnTo>
                    <a:lnTo>
                      <a:pt x="4" y="18"/>
                    </a:lnTo>
                    <a:lnTo>
                      <a:pt x="9" y="25"/>
                    </a:lnTo>
                    <a:lnTo>
                      <a:pt x="16" y="31"/>
                    </a:lnTo>
                    <a:lnTo>
                      <a:pt x="23" y="38"/>
                    </a:lnTo>
                    <a:lnTo>
                      <a:pt x="31" y="45"/>
                    </a:lnTo>
                    <a:lnTo>
                      <a:pt x="39" y="49"/>
                    </a:lnTo>
                    <a:lnTo>
                      <a:pt x="4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19" name="Freeform 690"/>
              <p:cNvSpPr>
                <a:spLocks noChangeArrowheads="1"/>
              </p:cNvSpPr>
              <p:nvPr/>
            </p:nvSpPr>
            <p:spPr bwMode="auto">
              <a:xfrm>
                <a:off x="5053" y="4124"/>
                <a:ext cx="51" cy="14"/>
              </a:xfrm>
              <a:custGeom>
                <a:avLst/>
                <a:gdLst>
                  <a:gd name="T0" fmla="*/ 1502 w 54"/>
                  <a:gd name="T1" fmla="*/ 2383 h 18"/>
                  <a:gd name="T2" fmla="*/ 1421 w 54"/>
                  <a:gd name="T3" fmla="*/ 2146 h 18"/>
                  <a:gd name="T4" fmla="*/ 1248 w 54"/>
                  <a:gd name="T5" fmla="*/ 2146 h 18"/>
                  <a:gd name="T6" fmla="*/ 1062 w 54"/>
                  <a:gd name="T7" fmla="*/ 2146 h 18"/>
                  <a:gd name="T8" fmla="*/ 903 w 54"/>
                  <a:gd name="T9" fmla="*/ 1931 h 18"/>
                  <a:gd name="T10" fmla="*/ 689 w 54"/>
                  <a:gd name="T11" fmla="*/ 1931 h 18"/>
                  <a:gd name="T12" fmla="*/ 471 w 54"/>
                  <a:gd name="T13" fmla="*/ 1564 h 18"/>
                  <a:gd name="T14" fmla="*/ 323 w 54"/>
                  <a:gd name="T15" fmla="*/ 2 h 18"/>
                  <a:gd name="T16" fmla="*/ 4 w 54"/>
                  <a:gd name="T17" fmla="*/ 0 h 18"/>
                  <a:gd name="T18" fmla="*/ 0 w 54"/>
                  <a:gd name="T19" fmla="*/ 2146 h 18"/>
                  <a:gd name="T20" fmla="*/ 8 w 54"/>
                  <a:gd name="T21" fmla="*/ 2943 h 18"/>
                  <a:gd name="T22" fmla="*/ 423 w 54"/>
                  <a:gd name="T23" fmla="*/ 4207 h 18"/>
                  <a:gd name="T24" fmla="*/ 633 w 54"/>
                  <a:gd name="T25" fmla="*/ 4485 h 18"/>
                  <a:gd name="T26" fmla="*/ 875 w 54"/>
                  <a:gd name="T27" fmla="*/ 4675 h 18"/>
                  <a:gd name="T28" fmla="*/ 1062 w 54"/>
                  <a:gd name="T29" fmla="*/ 4675 h 18"/>
                  <a:gd name="T30" fmla="*/ 1248 w 54"/>
                  <a:gd name="T31" fmla="*/ 4675 h 18"/>
                  <a:gd name="T32" fmla="*/ 1389 w 54"/>
                  <a:gd name="T33" fmla="*/ 4984 h 18"/>
                  <a:gd name="T34" fmla="*/ 1468 w 54"/>
                  <a:gd name="T35" fmla="*/ 4984 h 18"/>
                  <a:gd name="T36" fmla="*/ 1502 w 54"/>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4"/>
                  <a:gd name="T58" fmla="*/ 0 h 18"/>
                  <a:gd name="T59" fmla="*/ 54 w 54"/>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4" h="18">
                    <a:moveTo>
                      <a:pt x="54" y="9"/>
                    </a:moveTo>
                    <a:lnTo>
                      <a:pt x="50" y="8"/>
                    </a:lnTo>
                    <a:lnTo>
                      <a:pt x="44" y="8"/>
                    </a:lnTo>
                    <a:lnTo>
                      <a:pt x="38" y="8"/>
                    </a:lnTo>
                    <a:lnTo>
                      <a:pt x="32" y="7"/>
                    </a:lnTo>
                    <a:lnTo>
                      <a:pt x="25" y="7"/>
                    </a:lnTo>
                    <a:lnTo>
                      <a:pt x="18" y="5"/>
                    </a:lnTo>
                    <a:lnTo>
                      <a:pt x="11" y="4"/>
                    </a:lnTo>
                    <a:lnTo>
                      <a:pt x="4" y="0"/>
                    </a:lnTo>
                    <a:lnTo>
                      <a:pt x="0" y="8"/>
                    </a:lnTo>
                    <a:lnTo>
                      <a:pt x="8" y="11"/>
                    </a:lnTo>
                    <a:lnTo>
                      <a:pt x="16" y="15"/>
                    </a:lnTo>
                    <a:lnTo>
                      <a:pt x="23" y="16"/>
                    </a:lnTo>
                    <a:lnTo>
                      <a:pt x="31" y="17"/>
                    </a:lnTo>
                    <a:lnTo>
                      <a:pt x="38" y="17"/>
                    </a:lnTo>
                    <a:lnTo>
                      <a:pt x="44" y="17"/>
                    </a:lnTo>
                    <a:lnTo>
                      <a:pt x="49" y="18"/>
                    </a:lnTo>
                    <a:lnTo>
                      <a:pt x="52" y="18"/>
                    </a:lnTo>
                    <a:lnTo>
                      <a:pt x="54"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20" name="Freeform 691"/>
              <p:cNvSpPr>
                <a:spLocks noChangeArrowheads="1"/>
              </p:cNvSpPr>
              <p:nvPr/>
            </p:nvSpPr>
            <p:spPr bwMode="auto">
              <a:xfrm>
                <a:off x="1203" y="4082"/>
                <a:ext cx="81" cy="52"/>
              </a:xfrm>
              <a:custGeom>
                <a:avLst/>
                <a:gdLst>
                  <a:gd name="T0" fmla="*/ 493 w 93"/>
                  <a:gd name="T1" fmla="*/ 0 h 57"/>
                  <a:gd name="T2" fmla="*/ 506 w 93"/>
                  <a:gd name="T3" fmla="*/ 0 h 57"/>
                  <a:gd name="T4" fmla="*/ 520 w 93"/>
                  <a:gd name="T5" fmla="*/ 2 h 57"/>
                  <a:gd name="T6" fmla="*/ 520 w 93"/>
                  <a:gd name="T7" fmla="*/ 5 h 57"/>
                  <a:gd name="T8" fmla="*/ 506 w 93"/>
                  <a:gd name="T9" fmla="*/ 387 h 57"/>
                  <a:gd name="T10" fmla="*/ 498 w 93"/>
                  <a:gd name="T11" fmla="*/ 542 h 57"/>
                  <a:gd name="T12" fmla="*/ 473 w 93"/>
                  <a:gd name="T13" fmla="*/ 867 h 57"/>
                  <a:gd name="T14" fmla="*/ 432 w 93"/>
                  <a:gd name="T15" fmla="*/ 1064 h 57"/>
                  <a:gd name="T16" fmla="*/ 404 w 93"/>
                  <a:gd name="T17" fmla="*/ 1318 h 57"/>
                  <a:gd name="T18" fmla="*/ 364 w 93"/>
                  <a:gd name="T19" fmla="*/ 1508 h 57"/>
                  <a:gd name="T20" fmla="*/ 314 w 93"/>
                  <a:gd name="T21" fmla="*/ 1727 h 57"/>
                  <a:gd name="T22" fmla="*/ 268 w 93"/>
                  <a:gd name="T23" fmla="*/ 1962 h 57"/>
                  <a:gd name="T24" fmla="*/ 216 w 93"/>
                  <a:gd name="T25" fmla="*/ 2099 h 57"/>
                  <a:gd name="T26" fmla="*/ 167 w 93"/>
                  <a:gd name="T27" fmla="*/ 2120 h 57"/>
                  <a:gd name="T28" fmla="*/ 105 w 93"/>
                  <a:gd name="T29" fmla="*/ 2189 h 57"/>
                  <a:gd name="T30" fmla="*/ 62 w 93"/>
                  <a:gd name="T31" fmla="*/ 2099 h 57"/>
                  <a:gd name="T32" fmla="*/ 1 w 93"/>
                  <a:gd name="T33" fmla="*/ 1949 h 57"/>
                  <a:gd name="T34" fmla="*/ 0 w 93"/>
                  <a:gd name="T35" fmla="*/ 1848 h 57"/>
                  <a:gd name="T36" fmla="*/ 0 w 93"/>
                  <a:gd name="T37" fmla="*/ 1821 h 57"/>
                  <a:gd name="T38" fmla="*/ 0 w 93"/>
                  <a:gd name="T39" fmla="*/ 1727 h 57"/>
                  <a:gd name="T40" fmla="*/ 1 w 93"/>
                  <a:gd name="T41" fmla="*/ 1703 h 57"/>
                  <a:gd name="T42" fmla="*/ 3 w 93"/>
                  <a:gd name="T43" fmla="*/ 1487 h 57"/>
                  <a:gd name="T44" fmla="*/ 3 w 93"/>
                  <a:gd name="T45" fmla="*/ 1220 h 57"/>
                  <a:gd name="T46" fmla="*/ 80 w 93"/>
                  <a:gd name="T47" fmla="*/ 941 h 57"/>
                  <a:gd name="T48" fmla="*/ 115 w 93"/>
                  <a:gd name="T49" fmla="*/ 660 h 57"/>
                  <a:gd name="T50" fmla="*/ 166 w 93"/>
                  <a:gd name="T51" fmla="*/ 470 h 57"/>
                  <a:gd name="T52" fmla="*/ 204 w 93"/>
                  <a:gd name="T53" fmla="*/ 359 h 57"/>
                  <a:gd name="T54" fmla="*/ 242 w 93"/>
                  <a:gd name="T55" fmla="*/ 5 h 57"/>
                  <a:gd name="T56" fmla="*/ 285 w 93"/>
                  <a:gd name="T57" fmla="*/ 3 h 57"/>
                  <a:gd name="T58" fmla="*/ 327 w 93"/>
                  <a:gd name="T59" fmla="*/ 2 h 57"/>
                  <a:gd name="T60" fmla="*/ 368 w 93"/>
                  <a:gd name="T61" fmla="*/ 1 h 57"/>
                  <a:gd name="T62" fmla="*/ 408 w 93"/>
                  <a:gd name="T63" fmla="*/ 0 h 57"/>
                  <a:gd name="T64" fmla="*/ 432 w 93"/>
                  <a:gd name="T65" fmla="*/ 0 h 57"/>
                  <a:gd name="T66" fmla="*/ 473 w 93"/>
                  <a:gd name="T67" fmla="*/ 0 h 57"/>
                  <a:gd name="T68" fmla="*/ 493 w 93"/>
                  <a:gd name="T69" fmla="*/ 0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0"/>
                    </a:moveTo>
                    <a:lnTo>
                      <a:pt x="92" y="0"/>
                    </a:lnTo>
                    <a:lnTo>
                      <a:pt x="93" y="2"/>
                    </a:lnTo>
                    <a:lnTo>
                      <a:pt x="93" y="5"/>
                    </a:lnTo>
                    <a:lnTo>
                      <a:pt x="92" y="10"/>
                    </a:lnTo>
                    <a:lnTo>
                      <a:pt x="89" y="15"/>
                    </a:lnTo>
                    <a:lnTo>
                      <a:pt x="84" y="22"/>
                    </a:lnTo>
                    <a:lnTo>
                      <a:pt x="79" y="28"/>
                    </a:lnTo>
                    <a:lnTo>
                      <a:pt x="73" y="35"/>
                    </a:lnTo>
                    <a:lnTo>
                      <a:pt x="65" y="40"/>
                    </a:lnTo>
                    <a:lnTo>
                      <a:pt x="57" y="46"/>
                    </a:lnTo>
                    <a:lnTo>
                      <a:pt x="48" y="51"/>
                    </a:lnTo>
                    <a:lnTo>
                      <a:pt x="39" y="55"/>
                    </a:lnTo>
                    <a:lnTo>
                      <a:pt x="30" y="56"/>
                    </a:lnTo>
                    <a:lnTo>
                      <a:pt x="20" y="57"/>
                    </a:lnTo>
                    <a:lnTo>
                      <a:pt x="10" y="55"/>
                    </a:lnTo>
                    <a:lnTo>
                      <a:pt x="1" y="50"/>
                    </a:lnTo>
                    <a:lnTo>
                      <a:pt x="0" y="49"/>
                    </a:lnTo>
                    <a:lnTo>
                      <a:pt x="0" y="47"/>
                    </a:lnTo>
                    <a:lnTo>
                      <a:pt x="0" y="46"/>
                    </a:lnTo>
                    <a:lnTo>
                      <a:pt x="1" y="44"/>
                    </a:lnTo>
                    <a:lnTo>
                      <a:pt x="4" y="38"/>
                    </a:lnTo>
                    <a:lnTo>
                      <a:pt x="8" y="32"/>
                    </a:lnTo>
                    <a:lnTo>
                      <a:pt x="15" y="25"/>
                    </a:lnTo>
                    <a:lnTo>
                      <a:pt x="22" y="18"/>
                    </a:lnTo>
                    <a:lnTo>
                      <a:pt x="29" y="13"/>
                    </a:lnTo>
                    <a:lnTo>
                      <a:pt x="37" y="9"/>
                    </a:lnTo>
                    <a:lnTo>
                      <a:pt x="44" y="5"/>
                    </a:lnTo>
                    <a:lnTo>
                      <a:pt x="52" y="3"/>
                    </a:lnTo>
                    <a:lnTo>
                      <a:pt x="59" y="2"/>
                    </a:lnTo>
                    <a:lnTo>
                      <a:pt x="66" y="1"/>
                    </a:lnTo>
                    <a:lnTo>
                      <a:pt x="74" y="0"/>
                    </a:lnTo>
                    <a:lnTo>
                      <a:pt x="79" y="0"/>
                    </a:lnTo>
                    <a:lnTo>
                      <a:pt x="84" y="0"/>
                    </a:lnTo>
                    <a:lnTo>
                      <a:pt x="88"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21" name="Freeform 692"/>
              <p:cNvSpPr>
                <a:spLocks noChangeArrowheads="1"/>
              </p:cNvSpPr>
              <p:nvPr/>
            </p:nvSpPr>
            <p:spPr bwMode="auto">
              <a:xfrm>
                <a:off x="1202" y="4077"/>
                <a:ext cx="86" cy="55"/>
              </a:xfrm>
              <a:custGeom>
                <a:avLst/>
                <a:gdLst>
                  <a:gd name="T0" fmla="*/ 0 w 98"/>
                  <a:gd name="T1" fmla="*/ 1016 h 66"/>
                  <a:gd name="T2" fmla="*/ 81 w 98"/>
                  <a:gd name="T3" fmla="*/ 1122 h 66"/>
                  <a:gd name="T4" fmla="*/ 155 w 98"/>
                  <a:gd name="T5" fmla="*/ 1143 h 66"/>
                  <a:gd name="T6" fmla="*/ 235 w 98"/>
                  <a:gd name="T7" fmla="*/ 1143 h 66"/>
                  <a:gd name="T8" fmla="*/ 327 w 98"/>
                  <a:gd name="T9" fmla="*/ 1122 h 66"/>
                  <a:gd name="T10" fmla="*/ 394 w 98"/>
                  <a:gd name="T11" fmla="*/ 1053 h 66"/>
                  <a:gd name="T12" fmla="*/ 467 w 98"/>
                  <a:gd name="T13" fmla="*/ 944 h 66"/>
                  <a:gd name="T14" fmla="*/ 526 w 98"/>
                  <a:gd name="T15" fmla="*/ 855 h 66"/>
                  <a:gd name="T16" fmla="*/ 593 w 98"/>
                  <a:gd name="T17" fmla="*/ 737 h 66"/>
                  <a:gd name="T18" fmla="*/ 631 w 98"/>
                  <a:gd name="T19" fmla="*/ 637 h 66"/>
                  <a:gd name="T20" fmla="*/ 670 w 98"/>
                  <a:gd name="T21" fmla="*/ 512 h 66"/>
                  <a:gd name="T22" fmla="*/ 714 w 98"/>
                  <a:gd name="T23" fmla="*/ 408 h 66"/>
                  <a:gd name="T24" fmla="*/ 750 w 98"/>
                  <a:gd name="T25" fmla="*/ 285 h 66"/>
                  <a:gd name="T26" fmla="*/ 753 w 98"/>
                  <a:gd name="T27" fmla="*/ 183 h 66"/>
                  <a:gd name="T28" fmla="*/ 753 w 98"/>
                  <a:gd name="T29" fmla="*/ 3 h 66"/>
                  <a:gd name="T30" fmla="*/ 714 w 98"/>
                  <a:gd name="T31" fmla="*/ 0 h 66"/>
                  <a:gd name="T32" fmla="*/ 670 w 98"/>
                  <a:gd name="T33" fmla="*/ 0 h 66"/>
                  <a:gd name="T34" fmla="*/ 684 w 98"/>
                  <a:gd name="T35" fmla="*/ 161 h 66"/>
                  <a:gd name="T36" fmla="*/ 706 w 98"/>
                  <a:gd name="T37" fmla="*/ 161 h 66"/>
                  <a:gd name="T38" fmla="*/ 684 w 98"/>
                  <a:gd name="T39" fmla="*/ 148 h 66"/>
                  <a:gd name="T40" fmla="*/ 684 w 98"/>
                  <a:gd name="T41" fmla="*/ 161 h 66"/>
                  <a:gd name="T42" fmla="*/ 670 w 98"/>
                  <a:gd name="T43" fmla="*/ 198 h 66"/>
                  <a:gd name="T44" fmla="*/ 665 w 98"/>
                  <a:gd name="T45" fmla="*/ 307 h 66"/>
                  <a:gd name="T46" fmla="*/ 630 w 98"/>
                  <a:gd name="T47" fmla="*/ 408 h 66"/>
                  <a:gd name="T48" fmla="*/ 593 w 98"/>
                  <a:gd name="T49" fmla="*/ 512 h 66"/>
                  <a:gd name="T50" fmla="*/ 539 w 98"/>
                  <a:gd name="T51" fmla="*/ 637 h 66"/>
                  <a:gd name="T52" fmla="*/ 481 w 98"/>
                  <a:gd name="T53" fmla="*/ 731 h 66"/>
                  <a:gd name="T54" fmla="*/ 425 w 98"/>
                  <a:gd name="T55" fmla="*/ 844 h 66"/>
                  <a:gd name="T56" fmla="*/ 355 w 98"/>
                  <a:gd name="T57" fmla="*/ 908 h 66"/>
                  <a:gd name="T58" fmla="*/ 297 w 98"/>
                  <a:gd name="T59" fmla="*/ 944 h 66"/>
                  <a:gd name="T60" fmla="*/ 228 w 98"/>
                  <a:gd name="T61" fmla="*/ 978 h 66"/>
                  <a:gd name="T62" fmla="*/ 164 w 98"/>
                  <a:gd name="T63" fmla="*/ 978 h 66"/>
                  <a:gd name="T64" fmla="*/ 96 w 98"/>
                  <a:gd name="T65" fmla="*/ 944 h 66"/>
                  <a:gd name="T66" fmla="*/ 4 w 98"/>
                  <a:gd name="T67" fmla="*/ 878 h 66"/>
                  <a:gd name="T68" fmla="*/ 0 w 98"/>
                  <a:gd name="T69" fmla="*/ 1016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8"/>
                  <a:gd name="T106" fmla="*/ 0 h 66"/>
                  <a:gd name="T107" fmla="*/ 98 w 98"/>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8" h="66">
                    <a:moveTo>
                      <a:pt x="0" y="59"/>
                    </a:moveTo>
                    <a:lnTo>
                      <a:pt x="10" y="64"/>
                    </a:lnTo>
                    <a:lnTo>
                      <a:pt x="21" y="66"/>
                    </a:lnTo>
                    <a:lnTo>
                      <a:pt x="31" y="66"/>
                    </a:lnTo>
                    <a:lnTo>
                      <a:pt x="42" y="64"/>
                    </a:lnTo>
                    <a:lnTo>
                      <a:pt x="52" y="60"/>
                    </a:lnTo>
                    <a:lnTo>
                      <a:pt x="60" y="55"/>
                    </a:lnTo>
                    <a:lnTo>
                      <a:pt x="69" y="50"/>
                    </a:lnTo>
                    <a:lnTo>
                      <a:pt x="77" y="43"/>
                    </a:lnTo>
                    <a:lnTo>
                      <a:pt x="83" y="37"/>
                    </a:lnTo>
                    <a:lnTo>
                      <a:pt x="89" y="30"/>
                    </a:lnTo>
                    <a:lnTo>
                      <a:pt x="94" y="23"/>
                    </a:lnTo>
                    <a:lnTo>
                      <a:pt x="97" y="17"/>
                    </a:lnTo>
                    <a:lnTo>
                      <a:pt x="98" y="11"/>
                    </a:lnTo>
                    <a:lnTo>
                      <a:pt x="98" y="5"/>
                    </a:lnTo>
                    <a:lnTo>
                      <a:pt x="94" y="0"/>
                    </a:lnTo>
                    <a:lnTo>
                      <a:pt x="89" y="0"/>
                    </a:lnTo>
                    <a:lnTo>
                      <a:pt x="90" y="9"/>
                    </a:lnTo>
                    <a:lnTo>
                      <a:pt x="91" y="9"/>
                    </a:lnTo>
                    <a:lnTo>
                      <a:pt x="90" y="8"/>
                    </a:lnTo>
                    <a:lnTo>
                      <a:pt x="90" y="9"/>
                    </a:lnTo>
                    <a:lnTo>
                      <a:pt x="89" y="12"/>
                    </a:lnTo>
                    <a:lnTo>
                      <a:pt x="86" y="18"/>
                    </a:lnTo>
                    <a:lnTo>
                      <a:pt x="82" y="23"/>
                    </a:lnTo>
                    <a:lnTo>
                      <a:pt x="77" y="30"/>
                    </a:lnTo>
                    <a:lnTo>
                      <a:pt x="71" y="37"/>
                    </a:lnTo>
                    <a:lnTo>
                      <a:pt x="63" y="42"/>
                    </a:lnTo>
                    <a:lnTo>
                      <a:pt x="56" y="48"/>
                    </a:lnTo>
                    <a:lnTo>
                      <a:pt x="47" y="52"/>
                    </a:lnTo>
                    <a:lnTo>
                      <a:pt x="39" y="55"/>
                    </a:lnTo>
                    <a:lnTo>
                      <a:pt x="30" y="56"/>
                    </a:lnTo>
                    <a:lnTo>
                      <a:pt x="22" y="56"/>
                    </a:lnTo>
                    <a:lnTo>
                      <a:pt x="13" y="55"/>
                    </a:lnTo>
                    <a:lnTo>
                      <a:pt x="4" y="51"/>
                    </a:lnTo>
                    <a:lnTo>
                      <a:pt x="0"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22" name="Freeform 693"/>
              <p:cNvSpPr>
                <a:spLocks noChangeArrowheads="1"/>
              </p:cNvSpPr>
              <p:nvPr/>
            </p:nvSpPr>
            <p:spPr bwMode="auto">
              <a:xfrm>
                <a:off x="1199" y="4087"/>
                <a:ext cx="39" cy="50"/>
              </a:xfrm>
              <a:custGeom>
                <a:avLst/>
                <a:gdLst>
                  <a:gd name="T0" fmla="*/ 477 w 43"/>
                  <a:gd name="T1" fmla="*/ 0 h 50"/>
                  <a:gd name="T2" fmla="*/ 370 w 43"/>
                  <a:gd name="T3" fmla="*/ 91 h 50"/>
                  <a:gd name="T4" fmla="*/ 258 w 43"/>
                  <a:gd name="T5" fmla="*/ 3501 h 50"/>
                  <a:gd name="T6" fmla="*/ 180 w 43"/>
                  <a:gd name="T7" fmla="*/ 5977 h 50"/>
                  <a:gd name="T8" fmla="*/ 5 w 43"/>
                  <a:gd name="T9" fmla="*/ 7904 h 50"/>
                  <a:gd name="T10" fmla="*/ 4 w 43"/>
                  <a:gd name="T11" fmla="*/ 10257 h 50"/>
                  <a:gd name="T12" fmla="*/ 1 w 43"/>
                  <a:gd name="T13" fmla="*/ 12571 h 50"/>
                  <a:gd name="T14" fmla="*/ 0 w 43"/>
                  <a:gd name="T15" fmla="*/ 13566 h 50"/>
                  <a:gd name="T16" fmla="*/ 0 w 43"/>
                  <a:gd name="T17" fmla="*/ 14647 h 50"/>
                  <a:gd name="T18" fmla="*/ 1 w 43"/>
                  <a:gd name="T19" fmla="*/ 15726 h 50"/>
                  <a:gd name="T20" fmla="*/ 3 w 43"/>
                  <a:gd name="T21" fmla="*/ 16688 h 50"/>
                  <a:gd name="T22" fmla="*/ 5 w 43"/>
                  <a:gd name="T23" fmla="*/ 13947 h 50"/>
                  <a:gd name="T24" fmla="*/ 5 w 43"/>
                  <a:gd name="T25" fmla="*/ 14315 h 50"/>
                  <a:gd name="T26" fmla="*/ 5 w 43"/>
                  <a:gd name="T27" fmla="*/ 13947 h 50"/>
                  <a:gd name="T28" fmla="*/ 149 w 43"/>
                  <a:gd name="T29" fmla="*/ 11966 h 50"/>
                  <a:gd name="T30" fmla="*/ 180 w 43"/>
                  <a:gd name="T31" fmla="*/ 10257 h 50"/>
                  <a:gd name="T32" fmla="*/ 245 w 43"/>
                  <a:gd name="T33" fmla="*/ 7904 h 50"/>
                  <a:gd name="T34" fmla="*/ 323 w 43"/>
                  <a:gd name="T35" fmla="*/ 6484 h 50"/>
                  <a:gd name="T36" fmla="*/ 434 w 43"/>
                  <a:gd name="T37" fmla="*/ 4080 h 50"/>
                  <a:gd name="T38" fmla="*/ 508 w 43"/>
                  <a:gd name="T39" fmla="*/ 2995 h 50"/>
                  <a:gd name="T40" fmla="*/ 477 w 43"/>
                  <a:gd name="T41" fmla="*/ 0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3"/>
                  <a:gd name="T64" fmla="*/ 0 h 50"/>
                  <a:gd name="T65" fmla="*/ 43 w 43"/>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3" h="50">
                    <a:moveTo>
                      <a:pt x="40" y="0"/>
                    </a:moveTo>
                    <a:lnTo>
                      <a:pt x="31" y="6"/>
                    </a:lnTo>
                    <a:lnTo>
                      <a:pt x="23" y="11"/>
                    </a:lnTo>
                    <a:lnTo>
                      <a:pt x="15" y="18"/>
                    </a:lnTo>
                    <a:lnTo>
                      <a:pt x="9" y="24"/>
                    </a:lnTo>
                    <a:lnTo>
                      <a:pt x="4" y="31"/>
                    </a:lnTo>
                    <a:lnTo>
                      <a:pt x="1" y="38"/>
                    </a:lnTo>
                    <a:lnTo>
                      <a:pt x="0" y="41"/>
                    </a:lnTo>
                    <a:lnTo>
                      <a:pt x="0" y="44"/>
                    </a:lnTo>
                    <a:lnTo>
                      <a:pt x="1" y="47"/>
                    </a:lnTo>
                    <a:lnTo>
                      <a:pt x="3" y="50"/>
                    </a:lnTo>
                    <a:lnTo>
                      <a:pt x="7" y="42"/>
                    </a:lnTo>
                    <a:lnTo>
                      <a:pt x="8" y="43"/>
                    </a:lnTo>
                    <a:lnTo>
                      <a:pt x="9" y="42"/>
                    </a:lnTo>
                    <a:lnTo>
                      <a:pt x="11" y="36"/>
                    </a:lnTo>
                    <a:lnTo>
                      <a:pt x="15" y="31"/>
                    </a:lnTo>
                    <a:lnTo>
                      <a:pt x="22" y="24"/>
                    </a:lnTo>
                    <a:lnTo>
                      <a:pt x="28" y="19"/>
                    </a:lnTo>
                    <a:lnTo>
                      <a:pt x="36" y="13"/>
                    </a:lnTo>
                    <a:lnTo>
                      <a:pt x="43" y="9"/>
                    </a:lnTo>
                    <a:lnTo>
                      <a:pt x="4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23" name="Freeform 694"/>
              <p:cNvSpPr>
                <a:spLocks noChangeArrowheads="1"/>
              </p:cNvSpPr>
              <p:nvPr/>
            </p:nvSpPr>
            <p:spPr bwMode="auto">
              <a:xfrm>
                <a:off x="1240" y="4077"/>
                <a:ext cx="39" cy="14"/>
              </a:xfrm>
              <a:custGeom>
                <a:avLst/>
                <a:gdLst>
                  <a:gd name="T0" fmla="*/ 52 w 53"/>
                  <a:gd name="T1" fmla="*/ 0 h 18"/>
                  <a:gd name="T2" fmla="*/ 49 w 53"/>
                  <a:gd name="T3" fmla="*/ 0 h 18"/>
                  <a:gd name="T4" fmla="*/ 43 w 53"/>
                  <a:gd name="T5" fmla="*/ 0 h 18"/>
                  <a:gd name="T6" fmla="*/ 37 w 53"/>
                  <a:gd name="T7" fmla="*/ 0 h 18"/>
                  <a:gd name="T8" fmla="*/ 29 w 53"/>
                  <a:gd name="T9" fmla="*/ 2 h 18"/>
                  <a:gd name="T10" fmla="*/ 23 w 53"/>
                  <a:gd name="T11" fmla="*/ 2 h 18"/>
                  <a:gd name="T12" fmla="*/ 14 w 53"/>
                  <a:gd name="T13" fmla="*/ 2 h 18"/>
                  <a:gd name="T14" fmla="*/ 1 w 53"/>
                  <a:gd name="T15" fmla="*/ 1738 h 18"/>
                  <a:gd name="T16" fmla="*/ 0 w 53"/>
                  <a:gd name="T17" fmla="*/ 2383 h 18"/>
                  <a:gd name="T18" fmla="*/ 1 w 53"/>
                  <a:gd name="T19" fmla="*/ 4984 h 18"/>
                  <a:gd name="T20" fmla="*/ 11 w 53"/>
                  <a:gd name="T21" fmla="*/ 4207 h 18"/>
                  <a:gd name="T22" fmla="*/ 15 w 53"/>
                  <a:gd name="T23" fmla="*/ 3270 h 18"/>
                  <a:gd name="T24" fmla="*/ 24 w 53"/>
                  <a:gd name="T25" fmla="*/ 2943 h 18"/>
                  <a:gd name="T26" fmla="*/ 32 w 53"/>
                  <a:gd name="T27" fmla="*/ 2649 h 18"/>
                  <a:gd name="T28" fmla="*/ 37 w 53"/>
                  <a:gd name="T29" fmla="*/ 2649 h 18"/>
                  <a:gd name="T30" fmla="*/ 43 w 53"/>
                  <a:gd name="T31" fmla="*/ 2383 h 18"/>
                  <a:gd name="T32" fmla="*/ 49 w 53"/>
                  <a:gd name="T33" fmla="*/ 2383 h 18"/>
                  <a:gd name="T34" fmla="*/ 52 w 53"/>
                  <a:gd name="T35" fmla="*/ 2383 h 18"/>
                  <a:gd name="T36" fmla="*/ 52 w 53"/>
                  <a:gd name="T37" fmla="*/ 0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2" y="0"/>
                    </a:moveTo>
                    <a:lnTo>
                      <a:pt x="48" y="0"/>
                    </a:lnTo>
                    <a:lnTo>
                      <a:pt x="43" y="0"/>
                    </a:lnTo>
                    <a:lnTo>
                      <a:pt x="37" y="0"/>
                    </a:lnTo>
                    <a:lnTo>
                      <a:pt x="30" y="2"/>
                    </a:lnTo>
                    <a:lnTo>
                      <a:pt x="23" y="3"/>
                    </a:lnTo>
                    <a:lnTo>
                      <a:pt x="15" y="4"/>
                    </a:lnTo>
                    <a:lnTo>
                      <a:pt x="7" y="6"/>
                    </a:lnTo>
                    <a:lnTo>
                      <a:pt x="0" y="9"/>
                    </a:lnTo>
                    <a:lnTo>
                      <a:pt x="3" y="18"/>
                    </a:lnTo>
                    <a:lnTo>
                      <a:pt x="10" y="15"/>
                    </a:lnTo>
                    <a:lnTo>
                      <a:pt x="17" y="12"/>
                    </a:lnTo>
                    <a:lnTo>
                      <a:pt x="24" y="11"/>
                    </a:lnTo>
                    <a:lnTo>
                      <a:pt x="32" y="10"/>
                    </a:lnTo>
                    <a:lnTo>
                      <a:pt x="38" y="10"/>
                    </a:lnTo>
                    <a:lnTo>
                      <a:pt x="43" y="9"/>
                    </a:lnTo>
                    <a:lnTo>
                      <a:pt x="48" y="9"/>
                    </a:lnTo>
                    <a:lnTo>
                      <a:pt x="53" y="9"/>
                    </a:lnTo>
                    <a:lnTo>
                      <a:pt x="52"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24" name="Freeform 695"/>
              <p:cNvSpPr>
                <a:spLocks noChangeArrowheads="1"/>
              </p:cNvSpPr>
              <p:nvPr/>
            </p:nvSpPr>
            <p:spPr bwMode="auto">
              <a:xfrm>
                <a:off x="4520" y="4073"/>
                <a:ext cx="92" cy="52"/>
              </a:xfrm>
              <a:custGeom>
                <a:avLst/>
                <a:gdLst>
                  <a:gd name="T0" fmla="*/ 4501 w 93"/>
                  <a:gd name="T1" fmla="*/ 2189 h 57"/>
                  <a:gd name="T2" fmla="*/ 4695 w 93"/>
                  <a:gd name="T3" fmla="*/ 2189 h 57"/>
                  <a:gd name="T4" fmla="*/ 4741 w 93"/>
                  <a:gd name="T5" fmla="*/ 2099 h 57"/>
                  <a:gd name="T6" fmla="*/ 4741 w 93"/>
                  <a:gd name="T7" fmla="*/ 1981 h 57"/>
                  <a:gd name="T8" fmla="*/ 4695 w 93"/>
                  <a:gd name="T9" fmla="*/ 1727 h 57"/>
                  <a:gd name="T10" fmla="*/ 4547 w 93"/>
                  <a:gd name="T11" fmla="*/ 1593 h 57"/>
                  <a:gd name="T12" fmla="*/ 4348 w 93"/>
                  <a:gd name="T13" fmla="*/ 1318 h 57"/>
                  <a:gd name="T14" fmla="*/ 4085 w 93"/>
                  <a:gd name="T15" fmla="*/ 1076 h 57"/>
                  <a:gd name="T16" fmla="*/ 3738 w 93"/>
                  <a:gd name="T17" fmla="*/ 867 h 57"/>
                  <a:gd name="T18" fmla="*/ 3387 w 93"/>
                  <a:gd name="T19" fmla="*/ 542 h 57"/>
                  <a:gd name="T20" fmla="*/ 2901 w 93"/>
                  <a:gd name="T21" fmla="*/ 387 h 57"/>
                  <a:gd name="T22" fmla="*/ 2509 w 93"/>
                  <a:gd name="T23" fmla="*/ 16 h 57"/>
                  <a:gd name="T24" fmla="*/ 1996 w 93"/>
                  <a:gd name="T25" fmla="*/ 2 h 57"/>
                  <a:gd name="T26" fmla="*/ 1548 w 93"/>
                  <a:gd name="T27" fmla="*/ 0 h 57"/>
                  <a:gd name="T28" fmla="*/ 980 w 93"/>
                  <a:gd name="T29" fmla="*/ 0 h 57"/>
                  <a:gd name="T30" fmla="*/ 570 w 93"/>
                  <a:gd name="T31" fmla="*/ 2 h 57"/>
                  <a:gd name="T32" fmla="*/ 1 w 93"/>
                  <a:gd name="T33" fmla="*/ 17 h 57"/>
                  <a:gd name="T34" fmla="*/ 0 w 93"/>
                  <a:gd name="T35" fmla="*/ 336 h 57"/>
                  <a:gd name="T36" fmla="*/ 0 w 93"/>
                  <a:gd name="T37" fmla="*/ 359 h 57"/>
                  <a:gd name="T38" fmla="*/ 0 w 93"/>
                  <a:gd name="T39" fmla="*/ 411 h 57"/>
                  <a:gd name="T40" fmla="*/ 1 w 93"/>
                  <a:gd name="T41" fmla="*/ 470 h 57"/>
                  <a:gd name="T42" fmla="*/ 5 w 93"/>
                  <a:gd name="T43" fmla="*/ 709 h 57"/>
                  <a:gd name="T44" fmla="*/ 496 w 93"/>
                  <a:gd name="T45" fmla="*/ 928 h 57"/>
                  <a:gd name="T46" fmla="*/ 723 w 93"/>
                  <a:gd name="T47" fmla="*/ 1153 h 57"/>
                  <a:gd name="T48" fmla="*/ 1184 w 93"/>
                  <a:gd name="T49" fmla="*/ 1409 h 57"/>
                  <a:gd name="T50" fmla="*/ 1521 w 93"/>
                  <a:gd name="T51" fmla="*/ 1617 h 57"/>
                  <a:gd name="T52" fmla="*/ 1874 w 93"/>
                  <a:gd name="T53" fmla="*/ 1832 h 57"/>
                  <a:gd name="T54" fmla="*/ 2260 w 93"/>
                  <a:gd name="T55" fmla="*/ 1981 h 57"/>
                  <a:gd name="T56" fmla="*/ 2667 w 93"/>
                  <a:gd name="T57" fmla="*/ 2083 h 57"/>
                  <a:gd name="T58" fmla="*/ 3059 w 93"/>
                  <a:gd name="T59" fmla="*/ 2099 h 57"/>
                  <a:gd name="T60" fmla="*/ 3436 w 93"/>
                  <a:gd name="T61" fmla="*/ 2120 h 57"/>
                  <a:gd name="T62" fmla="*/ 3762 w 93"/>
                  <a:gd name="T63" fmla="*/ 2120 h 57"/>
                  <a:gd name="T64" fmla="*/ 4085 w 93"/>
                  <a:gd name="T65" fmla="*/ 2120 h 57"/>
                  <a:gd name="T66" fmla="*/ 4348 w 93"/>
                  <a:gd name="T67" fmla="*/ 2189 h 57"/>
                  <a:gd name="T68" fmla="*/ 4501 w 93"/>
                  <a:gd name="T69" fmla="*/ 2189 h 5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3"/>
                  <a:gd name="T106" fmla="*/ 0 h 57"/>
                  <a:gd name="T107" fmla="*/ 93 w 93"/>
                  <a:gd name="T108" fmla="*/ 57 h 5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3" h="57">
                    <a:moveTo>
                      <a:pt x="88" y="57"/>
                    </a:moveTo>
                    <a:lnTo>
                      <a:pt x="92" y="57"/>
                    </a:lnTo>
                    <a:lnTo>
                      <a:pt x="93" y="55"/>
                    </a:lnTo>
                    <a:lnTo>
                      <a:pt x="93" y="52"/>
                    </a:lnTo>
                    <a:lnTo>
                      <a:pt x="92" y="46"/>
                    </a:lnTo>
                    <a:lnTo>
                      <a:pt x="89" y="41"/>
                    </a:lnTo>
                    <a:lnTo>
                      <a:pt x="85" y="35"/>
                    </a:lnTo>
                    <a:lnTo>
                      <a:pt x="80" y="29"/>
                    </a:lnTo>
                    <a:lnTo>
                      <a:pt x="73" y="22"/>
                    </a:lnTo>
                    <a:lnTo>
                      <a:pt x="66" y="15"/>
                    </a:lnTo>
                    <a:lnTo>
                      <a:pt x="57" y="10"/>
                    </a:lnTo>
                    <a:lnTo>
                      <a:pt x="49" y="6"/>
                    </a:lnTo>
                    <a:lnTo>
                      <a:pt x="39" y="2"/>
                    </a:lnTo>
                    <a:lnTo>
                      <a:pt x="31" y="0"/>
                    </a:lnTo>
                    <a:lnTo>
                      <a:pt x="20" y="0"/>
                    </a:lnTo>
                    <a:lnTo>
                      <a:pt x="11" y="2"/>
                    </a:lnTo>
                    <a:lnTo>
                      <a:pt x="1" y="7"/>
                    </a:lnTo>
                    <a:lnTo>
                      <a:pt x="0" y="8"/>
                    </a:lnTo>
                    <a:lnTo>
                      <a:pt x="0" y="9"/>
                    </a:lnTo>
                    <a:lnTo>
                      <a:pt x="0" y="11"/>
                    </a:lnTo>
                    <a:lnTo>
                      <a:pt x="1" y="13"/>
                    </a:lnTo>
                    <a:lnTo>
                      <a:pt x="5" y="19"/>
                    </a:lnTo>
                    <a:lnTo>
                      <a:pt x="9" y="24"/>
                    </a:lnTo>
                    <a:lnTo>
                      <a:pt x="15" y="31"/>
                    </a:lnTo>
                    <a:lnTo>
                      <a:pt x="23" y="37"/>
                    </a:lnTo>
                    <a:lnTo>
                      <a:pt x="30" y="43"/>
                    </a:lnTo>
                    <a:lnTo>
                      <a:pt x="37" y="48"/>
                    </a:lnTo>
                    <a:lnTo>
                      <a:pt x="45" y="52"/>
                    </a:lnTo>
                    <a:lnTo>
                      <a:pt x="52" y="54"/>
                    </a:lnTo>
                    <a:lnTo>
                      <a:pt x="60" y="55"/>
                    </a:lnTo>
                    <a:lnTo>
                      <a:pt x="67" y="56"/>
                    </a:lnTo>
                    <a:lnTo>
                      <a:pt x="74" y="56"/>
                    </a:lnTo>
                    <a:lnTo>
                      <a:pt x="80" y="56"/>
                    </a:lnTo>
                    <a:lnTo>
                      <a:pt x="85" y="57"/>
                    </a:lnTo>
                    <a:lnTo>
                      <a:pt x="88"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25" name="Freeform 696"/>
              <p:cNvSpPr>
                <a:spLocks noChangeArrowheads="1"/>
              </p:cNvSpPr>
              <p:nvPr/>
            </p:nvSpPr>
            <p:spPr bwMode="auto">
              <a:xfrm>
                <a:off x="4519" y="4068"/>
                <a:ext cx="99" cy="55"/>
              </a:xfrm>
              <a:custGeom>
                <a:avLst/>
                <a:gdLst>
                  <a:gd name="T0" fmla="*/ 5 w 99"/>
                  <a:gd name="T1" fmla="*/ 228 h 66"/>
                  <a:gd name="T2" fmla="*/ 759 w 99"/>
                  <a:gd name="T3" fmla="*/ 183 h 66"/>
                  <a:gd name="T4" fmla="*/ 1288 w 99"/>
                  <a:gd name="T5" fmla="*/ 161 h 66"/>
                  <a:gd name="T6" fmla="*/ 1727 w 99"/>
                  <a:gd name="T7" fmla="*/ 161 h 66"/>
                  <a:gd name="T8" fmla="*/ 2186 w 99"/>
                  <a:gd name="T9" fmla="*/ 183 h 66"/>
                  <a:gd name="T10" fmla="*/ 2692 w 99"/>
                  <a:gd name="T11" fmla="*/ 228 h 66"/>
                  <a:gd name="T12" fmla="*/ 3160 w 99"/>
                  <a:gd name="T13" fmla="*/ 307 h 66"/>
                  <a:gd name="T14" fmla="*/ 3612 w 99"/>
                  <a:gd name="T15" fmla="*/ 410 h 66"/>
                  <a:gd name="T16" fmla="*/ 3999 w 99"/>
                  <a:gd name="T17" fmla="*/ 506 h 66"/>
                  <a:gd name="T18" fmla="*/ 4426 w 99"/>
                  <a:gd name="T19" fmla="*/ 631 h 66"/>
                  <a:gd name="T20" fmla="*/ 4694 w 99"/>
                  <a:gd name="T21" fmla="*/ 705 h 66"/>
                  <a:gd name="T22" fmla="*/ 4903 w 99"/>
                  <a:gd name="T23" fmla="*/ 844 h 66"/>
                  <a:gd name="T24" fmla="*/ 5056 w 99"/>
                  <a:gd name="T25" fmla="*/ 908 h 66"/>
                  <a:gd name="T26" fmla="*/ 5059 w 99"/>
                  <a:gd name="T27" fmla="*/ 978 h 66"/>
                  <a:gd name="T28" fmla="*/ 5059 w 99"/>
                  <a:gd name="T29" fmla="*/ 990 h 66"/>
                  <a:gd name="T30" fmla="*/ 5141 w 99"/>
                  <a:gd name="T31" fmla="*/ 988 h 66"/>
                  <a:gd name="T32" fmla="*/ 5059 w 99"/>
                  <a:gd name="T33" fmla="*/ 988 h 66"/>
                  <a:gd name="T34" fmla="*/ 5056 w 99"/>
                  <a:gd name="T35" fmla="*/ 1143 h 66"/>
                  <a:gd name="T36" fmla="*/ 5363 w 99"/>
                  <a:gd name="T37" fmla="*/ 1143 h 66"/>
                  <a:gd name="T38" fmla="*/ 5601 w 99"/>
                  <a:gd name="T39" fmla="*/ 1053 h 66"/>
                  <a:gd name="T40" fmla="*/ 5601 w 99"/>
                  <a:gd name="T41" fmla="*/ 944 h 66"/>
                  <a:gd name="T42" fmla="*/ 5515 w 99"/>
                  <a:gd name="T43" fmla="*/ 853 h 66"/>
                  <a:gd name="T44" fmla="*/ 5363 w 99"/>
                  <a:gd name="T45" fmla="*/ 737 h 66"/>
                  <a:gd name="T46" fmla="*/ 5056 w 99"/>
                  <a:gd name="T47" fmla="*/ 631 h 66"/>
                  <a:gd name="T48" fmla="*/ 4767 w 99"/>
                  <a:gd name="T49" fmla="*/ 506 h 66"/>
                  <a:gd name="T50" fmla="*/ 4426 w 99"/>
                  <a:gd name="T51" fmla="*/ 408 h 66"/>
                  <a:gd name="T52" fmla="*/ 3874 w 99"/>
                  <a:gd name="T53" fmla="*/ 265 h 66"/>
                  <a:gd name="T54" fmla="*/ 3443 w 99"/>
                  <a:gd name="T55" fmla="*/ 183 h 66"/>
                  <a:gd name="T56" fmla="*/ 2932 w 99"/>
                  <a:gd name="T57" fmla="*/ 3 h 66"/>
                  <a:gd name="T58" fmla="*/ 2458 w 99"/>
                  <a:gd name="T59" fmla="*/ 2 h 66"/>
                  <a:gd name="T60" fmla="*/ 1781 w 99"/>
                  <a:gd name="T61" fmla="*/ 0 h 66"/>
                  <a:gd name="T62" fmla="*/ 1146 w 99"/>
                  <a:gd name="T63" fmla="*/ 0 h 66"/>
                  <a:gd name="T64" fmla="*/ 637 w 99"/>
                  <a:gd name="T65" fmla="*/ 2 h 66"/>
                  <a:gd name="T66" fmla="*/ 0 w 99"/>
                  <a:gd name="T67" fmla="*/ 6 h 66"/>
                  <a:gd name="T68" fmla="*/ 5 w 99"/>
                  <a:gd name="T69" fmla="*/ 228 h 6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99"/>
                  <a:gd name="T106" fmla="*/ 0 h 66"/>
                  <a:gd name="T107" fmla="*/ 99 w 99"/>
                  <a:gd name="T108" fmla="*/ 66 h 6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99" h="66">
                    <a:moveTo>
                      <a:pt x="5" y="14"/>
                    </a:moveTo>
                    <a:lnTo>
                      <a:pt x="14" y="11"/>
                    </a:lnTo>
                    <a:lnTo>
                      <a:pt x="23" y="9"/>
                    </a:lnTo>
                    <a:lnTo>
                      <a:pt x="31" y="9"/>
                    </a:lnTo>
                    <a:lnTo>
                      <a:pt x="39" y="11"/>
                    </a:lnTo>
                    <a:lnTo>
                      <a:pt x="48" y="14"/>
                    </a:lnTo>
                    <a:lnTo>
                      <a:pt x="56" y="18"/>
                    </a:lnTo>
                    <a:lnTo>
                      <a:pt x="64" y="24"/>
                    </a:lnTo>
                    <a:lnTo>
                      <a:pt x="71" y="29"/>
                    </a:lnTo>
                    <a:lnTo>
                      <a:pt x="78" y="36"/>
                    </a:lnTo>
                    <a:lnTo>
                      <a:pt x="83" y="41"/>
                    </a:lnTo>
                    <a:lnTo>
                      <a:pt x="87" y="48"/>
                    </a:lnTo>
                    <a:lnTo>
                      <a:pt x="89" y="52"/>
                    </a:lnTo>
                    <a:lnTo>
                      <a:pt x="90" y="56"/>
                    </a:lnTo>
                    <a:lnTo>
                      <a:pt x="90" y="58"/>
                    </a:lnTo>
                    <a:lnTo>
                      <a:pt x="91" y="57"/>
                    </a:lnTo>
                    <a:lnTo>
                      <a:pt x="90" y="57"/>
                    </a:lnTo>
                    <a:lnTo>
                      <a:pt x="89" y="66"/>
                    </a:lnTo>
                    <a:lnTo>
                      <a:pt x="94" y="66"/>
                    </a:lnTo>
                    <a:lnTo>
                      <a:pt x="99" y="60"/>
                    </a:lnTo>
                    <a:lnTo>
                      <a:pt x="99" y="55"/>
                    </a:lnTo>
                    <a:lnTo>
                      <a:pt x="98" y="49"/>
                    </a:lnTo>
                    <a:lnTo>
                      <a:pt x="94" y="43"/>
                    </a:lnTo>
                    <a:lnTo>
                      <a:pt x="89" y="36"/>
                    </a:lnTo>
                    <a:lnTo>
                      <a:pt x="84" y="29"/>
                    </a:lnTo>
                    <a:lnTo>
                      <a:pt x="78" y="23"/>
                    </a:lnTo>
                    <a:lnTo>
                      <a:pt x="69" y="16"/>
                    </a:lnTo>
                    <a:lnTo>
                      <a:pt x="61" y="11"/>
                    </a:lnTo>
                    <a:lnTo>
                      <a:pt x="52" y="5"/>
                    </a:lnTo>
                    <a:lnTo>
                      <a:pt x="43" y="2"/>
                    </a:lnTo>
                    <a:lnTo>
                      <a:pt x="32" y="0"/>
                    </a:lnTo>
                    <a:lnTo>
                      <a:pt x="21" y="0"/>
                    </a:lnTo>
                    <a:lnTo>
                      <a:pt x="11" y="2"/>
                    </a:lnTo>
                    <a:lnTo>
                      <a:pt x="0" y="6"/>
                    </a:lnTo>
                    <a:lnTo>
                      <a:pt x="5"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26" name="Freeform 697"/>
              <p:cNvSpPr>
                <a:spLocks noChangeArrowheads="1"/>
              </p:cNvSpPr>
              <p:nvPr/>
            </p:nvSpPr>
            <p:spPr bwMode="auto">
              <a:xfrm>
                <a:off x="4515" y="4075"/>
                <a:ext cx="39" cy="50"/>
              </a:xfrm>
              <a:custGeom>
                <a:avLst/>
                <a:gdLst>
                  <a:gd name="T0" fmla="*/ 508 w 43"/>
                  <a:gd name="T1" fmla="*/ 10780 h 51"/>
                  <a:gd name="T2" fmla="*/ 434 w 43"/>
                  <a:gd name="T3" fmla="*/ 9485 h 51"/>
                  <a:gd name="T4" fmla="*/ 338 w 43"/>
                  <a:gd name="T5" fmla="*/ 8155 h 51"/>
                  <a:gd name="T6" fmla="*/ 245 w 43"/>
                  <a:gd name="T7" fmla="*/ 6523 h 51"/>
                  <a:gd name="T8" fmla="*/ 189 w 43"/>
                  <a:gd name="T9" fmla="*/ 5187 h 51"/>
                  <a:gd name="T10" fmla="*/ 156 w 43"/>
                  <a:gd name="T11" fmla="*/ 3562 h 51"/>
                  <a:gd name="T12" fmla="*/ 5 w 43"/>
                  <a:gd name="T13" fmla="*/ 2272 h 51"/>
                  <a:gd name="T14" fmla="*/ 5 w 43"/>
                  <a:gd name="T15" fmla="*/ 2122 h 51"/>
                  <a:gd name="T16" fmla="*/ 5 w 43"/>
                  <a:gd name="T17" fmla="*/ 1949 h 51"/>
                  <a:gd name="T18" fmla="*/ 5 w 43"/>
                  <a:gd name="T19" fmla="*/ 2122 h 51"/>
                  <a:gd name="T20" fmla="*/ 5 w 43"/>
                  <a:gd name="T21" fmla="*/ 2122 h 51"/>
                  <a:gd name="T22" fmla="*/ 3 w 43"/>
                  <a:gd name="T23" fmla="*/ 0 h 51"/>
                  <a:gd name="T24" fmla="*/ 1 w 43"/>
                  <a:gd name="T25" fmla="*/ 4 h 51"/>
                  <a:gd name="T26" fmla="*/ 0 w 43"/>
                  <a:gd name="T27" fmla="*/ 1949 h 51"/>
                  <a:gd name="T28" fmla="*/ 0 w 43"/>
                  <a:gd name="T29" fmla="*/ 2447 h 51"/>
                  <a:gd name="T30" fmla="*/ 1 w 43"/>
                  <a:gd name="T31" fmla="*/ 3064 h 51"/>
                  <a:gd name="T32" fmla="*/ 5 w 43"/>
                  <a:gd name="T33" fmla="*/ 4807 h 51"/>
                  <a:gd name="T34" fmla="*/ 5 w 43"/>
                  <a:gd name="T35" fmla="*/ 6523 h 51"/>
                  <a:gd name="T36" fmla="*/ 189 w 43"/>
                  <a:gd name="T37" fmla="*/ 8155 h 51"/>
                  <a:gd name="T38" fmla="*/ 258 w 43"/>
                  <a:gd name="T39" fmla="*/ 10000 h 51"/>
                  <a:gd name="T40" fmla="*/ 387 w 43"/>
                  <a:gd name="T41" fmla="*/ 11635 h 51"/>
                  <a:gd name="T42" fmla="*/ 477 w 43"/>
                  <a:gd name="T43" fmla="*/ 12846 h 51"/>
                  <a:gd name="T44" fmla="*/ 508 w 43"/>
                  <a:gd name="T45" fmla="*/ 10780 h 5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51"/>
                  <a:gd name="T71" fmla="*/ 43 w 43"/>
                  <a:gd name="T72" fmla="*/ 51 h 51"/>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51">
                    <a:moveTo>
                      <a:pt x="43" y="42"/>
                    </a:moveTo>
                    <a:lnTo>
                      <a:pt x="36" y="38"/>
                    </a:lnTo>
                    <a:lnTo>
                      <a:pt x="29" y="32"/>
                    </a:lnTo>
                    <a:lnTo>
                      <a:pt x="22" y="26"/>
                    </a:lnTo>
                    <a:lnTo>
                      <a:pt x="16" y="20"/>
                    </a:lnTo>
                    <a:lnTo>
                      <a:pt x="12" y="15"/>
                    </a:lnTo>
                    <a:lnTo>
                      <a:pt x="10" y="9"/>
                    </a:lnTo>
                    <a:lnTo>
                      <a:pt x="9" y="8"/>
                    </a:lnTo>
                    <a:lnTo>
                      <a:pt x="9" y="7"/>
                    </a:lnTo>
                    <a:lnTo>
                      <a:pt x="9" y="8"/>
                    </a:lnTo>
                    <a:lnTo>
                      <a:pt x="8" y="8"/>
                    </a:lnTo>
                    <a:lnTo>
                      <a:pt x="3" y="0"/>
                    </a:lnTo>
                    <a:lnTo>
                      <a:pt x="1" y="4"/>
                    </a:lnTo>
                    <a:lnTo>
                      <a:pt x="0" y="7"/>
                    </a:lnTo>
                    <a:lnTo>
                      <a:pt x="0" y="10"/>
                    </a:lnTo>
                    <a:lnTo>
                      <a:pt x="1" y="13"/>
                    </a:lnTo>
                    <a:lnTo>
                      <a:pt x="5" y="19"/>
                    </a:lnTo>
                    <a:lnTo>
                      <a:pt x="10" y="26"/>
                    </a:lnTo>
                    <a:lnTo>
                      <a:pt x="16" y="32"/>
                    </a:lnTo>
                    <a:lnTo>
                      <a:pt x="23" y="39"/>
                    </a:lnTo>
                    <a:lnTo>
                      <a:pt x="32" y="45"/>
                    </a:lnTo>
                    <a:lnTo>
                      <a:pt x="40" y="51"/>
                    </a:lnTo>
                    <a:lnTo>
                      <a:pt x="43" y="4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27" name="Freeform 698"/>
              <p:cNvSpPr>
                <a:spLocks noChangeArrowheads="1"/>
              </p:cNvSpPr>
              <p:nvPr/>
            </p:nvSpPr>
            <p:spPr bwMode="auto">
              <a:xfrm>
                <a:off x="4558" y="4121"/>
                <a:ext cx="50" cy="14"/>
              </a:xfrm>
              <a:custGeom>
                <a:avLst/>
                <a:gdLst>
                  <a:gd name="T0" fmla="*/ 1564 w 53"/>
                  <a:gd name="T1" fmla="*/ 2383 h 18"/>
                  <a:gd name="T2" fmla="*/ 1458 w 53"/>
                  <a:gd name="T3" fmla="*/ 2146 h 18"/>
                  <a:gd name="T4" fmla="*/ 1306 w 53"/>
                  <a:gd name="T5" fmla="*/ 2146 h 18"/>
                  <a:gd name="T6" fmla="*/ 1106 w 53"/>
                  <a:gd name="T7" fmla="*/ 2146 h 18"/>
                  <a:gd name="T8" fmla="*/ 938 w 53"/>
                  <a:gd name="T9" fmla="*/ 2146 h 18"/>
                  <a:gd name="T10" fmla="*/ 746 w 53"/>
                  <a:gd name="T11" fmla="*/ 1931 h 18"/>
                  <a:gd name="T12" fmla="*/ 480 w 53"/>
                  <a:gd name="T13" fmla="*/ 1738 h 18"/>
                  <a:gd name="T14" fmla="*/ 344 w 53"/>
                  <a:gd name="T15" fmla="*/ 2 h 18"/>
                  <a:gd name="T16" fmla="*/ 3 w 53"/>
                  <a:gd name="T17" fmla="*/ 0 h 18"/>
                  <a:gd name="T18" fmla="*/ 0 w 53"/>
                  <a:gd name="T19" fmla="*/ 2383 h 18"/>
                  <a:gd name="T20" fmla="*/ 8 w 53"/>
                  <a:gd name="T21" fmla="*/ 3270 h 18"/>
                  <a:gd name="T22" fmla="*/ 429 w 53"/>
                  <a:gd name="T23" fmla="*/ 4037 h 18"/>
                  <a:gd name="T24" fmla="*/ 706 w 53"/>
                  <a:gd name="T25" fmla="*/ 4207 h 18"/>
                  <a:gd name="T26" fmla="*/ 929 w 53"/>
                  <a:gd name="T27" fmla="*/ 4675 h 18"/>
                  <a:gd name="T28" fmla="*/ 1095 w 53"/>
                  <a:gd name="T29" fmla="*/ 4675 h 18"/>
                  <a:gd name="T30" fmla="*/ 1306 w 53"/>
                  <a:gd name="T31" fmla="*/ 4984 h 18"/>
                  <a:gd name="T32" fmla="*/ 1458 w 53"/>
                  <a:gd name="T33" fmla="*/ 4984 h 18"/>
                  <a:gd name="T34" fmla="*/ 1539 w 53"/>
                  <a:gd name="T35" fmla="*/ 4984 h 18"/>
                  <a:gd name="T36" fmla="*/ 1564 w 53"/>
                  <a:gd name="T37" fmla="*/ 2383 h 1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18"/>
                  <a:gd name="T59" fmla="*/ 53 w 53"/>
                  <a:gd name="T60" fmla="*/ 18 h 1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18">
                    <a:moveTo>
                      <a:pt x="53" y="9"/>
                    </a:moveTo>
                    <a:lnTo>
                      <a:pt x="49" y="8"/>
                    </a:lnTo>
                    <a:lnTo>
                      <a:pt x="44" y="8"/>
                    </a:lnTo>
                    <a:lnTo>
                      <a:pt x="38" y="8"/>
                    </a:lnTo>
                    <a:lnTo>
                      <a:pt x="32" y="8"/>
                    </a:lnTo>
                    <a:lnTo>
                      <a:pt x="25" y="7"/>
                    </a:lnTo>
                    <a:lnTo>
                      <a:pt x="17" y="6"/>
                    </a:lnTo>
                    <a:lnTo>
                      <a:pt x="11" y="3"/>
                    </a:lnTo>
                    <a:lnTo>
                      <a:pt x="3" y="0"/>
                    </a:lnTo>
                    <a:lnTo>
                      <a:pt x="0" y="9"/>
                    </a:lnTo>
                    <a:lnTo>
                      <a:pt x="8" y="12"/>
                    </a:lnTo>
                    <a:lnTo>
                      <a:pt x="15" y="14"/>
                    </a:lnTo>
                    <a:lnTo>
                      <a:pt x="24" y="15"/>
                    </a:lnTo>
                    <a:lnTo>
                      <a:pt x="31" y="17"/>
                    </a:lnTo>
                    <a:lnTo>
                      <a:pt x="37" y="17"/>
                    </a:lnTo>
                    <a:lnTo>
                      <a:pt x="44" y="18"/>
                    </a:lnTo>
                    <a:lnTo>
                      <a:pt x="49" y="18"/>
                    </a:lnTo>
                    <a:lnTo>
                      <a:pt x="52" y="18"/>
                    </a:lnTo>
                    <a:lnTo>
                      <a:pt x="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28" name="Freeform 699"/>
              <p:cNvSpPr>
                <a:spLocks noChangeArrowheads="1"/>
              </p:cNvSpPr>
              <p:nvPr/>
            </p:nvSpPr>
            <p:spPr bwMode="auto">
              <a:xfrm>
                <a:off x="145" y="137"/>
                <a:ext cx="63" cy="112"/>
              </a:xfrm>
              <a:custGeom>
                <a:avLst/>
                <a:gdLst>
                  <a:gd name="T0" fmla="*/ 3166 w 65"/>
                  <a:gd name="T1" fmla="*/ 29584 h 107"/>
                  <a:gd name="T2" fmla="*/ 3166 w 65"/>
                  <a:gd name="T3" fmla="*/ 30401 h 107"/>
                  <a:gd name="T4" fmla="*/ 3157 w 65"/>
                  <a:gd name="T5" fmla="*/ 31411 h 107"/>
                  <a:gd name="T6" fmla="*/ 3157 w 65"/>
                  <a:gd name="T7" fmla="*/ 32030 h 107"/>
                  <a:gd name="T8" fmla="*/ 3035 w 65"/>
                  <a:gd name="T9" fmla="*/ 32375 h 107"/>
                  <a:gd name="T10" fmla="*/ 2922 w 65"/>
                  <a:gd name="T11" fmla="*/ 32690 h 107"/>
                  <a:gd name="T12" fmla="*/ 2647 w 65"/>
                  <a:gd name="T13" fmla="*/ 32690 h 107"/>
                  <a:gd name="T14" fmla="*/ 2303 w 65"/>
                  <a:gd name="T15" fmla="*/ 32030 h 107"/>
                  <a:gd name="T16" fmla="*/ 2043 w 65"/>
                  <a:gd name="T17" fmla="*/ 31359 h 107"/>
                  <a:gd name="T18" fmla="*/ 1708 w 65"/>
                  <a:gd name="T19" fmla="*/ 29499 h 107"/>
                  <a:gd name="T20" fmla="*/ 1346 w 65"/>
                  <a:gd name="T21" fmla="*/ 27449 h 107"/>
                  <a:gd name="T22" fmla="*/ 939 w 65"/>
                  <a:gd name="T23" fmla="*/ 25304 h 107"/>
                  <a:gd name="T24" fmla="*/ 656 w 65"/>
                  <a:gd name="T25" fmla="*/ 22111 h 107"/>
                  <a:gd name="T26" fmla="*/ 8 w 65"/>
                  <a:gd name="T27" fmla="*/ 19122 h 107"/>
                  <a:gd name="T28" fmla="*/ 4 w 65"/>
                  <a:gd name="T29" fmla="*/ 15738 h 107"/>
                  <a:gd name="T30" fmla="*/ 1 w 65"/>
                  <a:gd name="T31" fmla="*/ 12281 h 107"/>
                  <a:gd name="T32" fmla="*/ 0 w 65"/>
                  <a:gd name="T33" fmla="*/ 8567 h 107"/>
                  <a:gd name="T34" fmla="*/ 1 w 65"/>
                  <a:gd name="T35" fmla="*/ 4545 h 107"/>
                  <a:gd name="T36" fmla="*/ 4 w 65"/>
                  <a:gd name="T37" fmla="*/ 3 h 107"/>
                  <a:gd name="T38" fmla="*/ 5 w 65"/>
                  <a:gd name="T39" fmla="*/ 1 h 107"/>
                  <a:gd name="T40" fmla="*/ 6 w 65"/>
                  <a:gd name="T41" fmla="*/ 0 h 107"/>
                  <a:gd name="T42" fmla="*/ 8 w 65"/>
                  <a:gd name="T43" fmla="*/ 0 h 107"/>
                  <a:gd name="T44" fmla="*/ 517 w 65"/>
                  <a:gd name="T45" fmla="*/ 1 h 107"/>
                  <a:gd name="T46" fmla="*/ 740 w 65"/>
                  <a:gd name="T47" fmla="*/ 5 h 107"/>
                  <a:gd name="T48" fmla="*/ 1126 w 65"/>
                  <a:gd name="T49" fmla="*/ 2734 h 107"/>
                  <a:gd name="T50" fmla="*/ 1429 w 65"/>
                  <a:gd name="T51" fmla="*/ 4206 h 107"/>
                  <a:gd name="T52" fmla="*/ 1814 w 65"/>
                  <a:gd name="T53" fmla="*/ 6917 h 107"/>
                  <a:gd name="T54" fmla="*/ 2122 w 65"/>
                  <a:gd name="T55" fmla="*/ 9353 h 107"/>
                  <a:gd name="T56" fmla="*/ 2349 w 65"/>
                  <a:gd name="T57" fmla="*/ 11789 h 107"/>
                  <a:gd name="T58" fmla="*/ 2595 w 65"/>
                  <a:gd name="T59" fmla="*/ 14645 h 107"/>
                  <a:gd name="T60" fmla="*/ 2754 w 65"/>
                  <a:gd name="T61" fmla="*/ 16646 h 107"/>
                  <a:gd name="T62" fmla="*/ 2922 w 65"/>
                  <a:gd name="T63" fmla="*/ 19525 h 107"/>
                  <a:gd name="T64" fmla="*/ 2982 w 65"/>
                  <a:gd name="T65" fmla="*/ 22173 h 107"/>
                  <a:gd name="T66" fmla="*/ 3035 w 65"/>
                  <a:gd name="T67" fmla="*/ 24252 h 107"/>
                  <a:gd name="T68" fmla="*/ 3102 w 65"/>
                  <a:gd name="T69" fmla="*/ 27153 h 107"/>
                  <a:gd name="T70" fmla="*/ 3157 w 65"/>
                  <a:gd name="T71" fmla="*/ 28293 h 107"/>
                  <a:gd name="T72" fmla="*/ 3166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7"/>
                    </a:moveTo>
                    <a:lnTo>
                      <a:pt x="65" y="100"/>
                    </a:lnTo>
                    <a:lnTo>
                      <a:pt x="64" y="102"/>
                    </a:lnTo>
                    <a:lnTo>
                      <a:pt x="64" y="105"/>
                    </a:lnTo>
                    <a:lnTo>
                      <a:pt x="62" y="106"/>
                    </a:lnTo>
                    <a:lnTo>
                      <a:pt x="59" y="107"/>
                    </a:lnTo>
                    <a:lnTo>
                      <a:pt x="54" y="107"/>
                    </a:lnTo>
                    <a:lnTo>
                      <a:pt x="47" y="105"/>
                    </a:lnTo>
                    <a:lnTo>
                      <a:pt x="41" y="101"/>
                    </a:lnTo>
                    <a:lnTo>
                      <a:pt x="35" y="96"/>
                    </a:lnTo>
                    <a:lnTo>
                      <a:pt x="27" y="89"/>
                    </a:lnTo>
                    <a:lnTo>
                      <a:pt x="20" y="82"/>
                    </a:lnTo>
                    <a:lnTo>
                      <a:pt x="14" y="72"/>
                    </a:lnTo>
                    <a:lnTo>
                      <a:pt x="8" y="62"/>
                    </a:lnTo>
                    <a:lnTo>
                      <a:pt x="4" y="52"/>
                    </a:lnTo>
                    <a:lnTo>
                      <a:pt x="1" y="40"/>
                    </a:lnTo>
                    <a:lnTo>
                      <a:pt x="0" y="28"/>
                    </a:lnTo>
                    <a:lnTo>
                      <a:pt x="1" y="16"/>
                    </a:lnTo>
                    <a:lnTo>
                      <a:pt x="4" y="3"/>
                    </a:lnTo>
                    <a:lnTo>
                      <a:pt x="5" y="1"/>
                    </a:lnTo>
                    <a:lnTo>
                      <a:pt x="6" y="0"/>
                    </a:lnTo>
                    <a:lnTo>
                      <a:pt x="8" y="0"/>
                    </a:lnTo>
                    <a:lnTo>
                      <a:pt x="10" y="1"/>
                    </a:lnTo>
                    <a:lnTo>
                      <a:pt x="16" y="5"/>
                    </a:lnTo>
                    <a:lnTo>
                      <a:pt x="23" y="9"/>
                    </a:lnTo>
                    <a:lnTo>
                      <a:pt x="29" y="15"/>
                    </a:lnTo>
                    <a:lnTo>
                      <a:pt x="37" y="22"/>
                    </a:lnTo>
                    <a:lnTo>
                      <a:pt x="43" y="31"/>
                    </a:lnTo>
                    <a:lnTo>
                      <a:pt x="48" y="39"/>
                    </a:lnTo>
                    <a:lnTo>
                      <a:pt x="53" y="48"/>
                    </a:lnTo>
                    <a:lnTo>
                      <a:pt x="56" y="55"/>
                    </a:lnTo>
                    <a:lnTo>
                      <a:pt x="59" y="64"/>
                    </a:lnTo>
                    <a:lnTo>
                      <a:pt x="61" y="73"/>
                    </a:lnTo>
                    <a:lnTo>
                      <a:pt x="62" y="80"/>
                    </a:lnTo>
                    <a:lnTo>
                      <a:pt x="63" y="87"/>
                    </a:lnTo>
                    <a:lnTo>
                      <a:pt x="64" y="93"/>
                    </a:lnTo>
                    <a:lnTo>
                      <a:pt x="65"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29" name="Freeform 700"/>
              <p:cNvSpPr>
                <a:spLocks noChangeArrowheads="1"/>
              </p:cNvSpPr>
              <p:nvPr/>
            </p:nvSpPr>
            <p:spPr bwMode="auto">
              <a:xfrm>
                <a:off x="140" y="138"/>
                <a:ext cx="72" cy="117"/>
              </a:xfrm>
              <a:custGeom>
                <a:avLst/>
                <a:gdLst>
                  <a:gd name="T0" fmla="*/ 4 w 74"/>
                  <a:gd name="T1" fmla="*/ 0 h 111"/>
                  <a:gd name="T2" fmla="*/ 1 w 74"/>
                  <a:gd name="T3" fmla="*/ 6182 h 111"/>
                  <a:gd name="T4" fmla="*/ 0 w 74"/>
                  <a:gd name="T5" fmla="*/ 12511 h 111"/>
                  <a:gd name="T6" fmla="*/ 1 w 74"/>
                  <a:gd name="T7" fmla="*/ 18459 h 111"/>
                  <a:gd name="T8" fmla="*/ 4 w 74"/>
                  <a:gd name="T9" fmla="*/ 24662 h 111"/>
                  <a:gd name="T10" fmla="*/ 8 w 74"/>
                  <a:gd name="T11" fmla="*/ 29458 h 111"/>
                  <a:gd name="T12" fmla="*/ 417 w 74"/>
                  <a:gd name="T13" fmla="*/ 34472 h 111"/>
                  <a:gd name="T14" fmla="*/ 604 w 74"/>
                  <a:gd name="T15" fmla="*/ 39369 h 111"/>
                  <a:gd name="T16" fmla="*/ 873 w 74"/>
                  <a:gd name="T17" fmla="*/ 42950 h 111"/>
                  <a:gd name="T18" fmla="*/ 1077 w 74"/>
                  <a:gd name="T19" fmla="*/ 46253 h 111"/>
                  <a:gd name="T20" fmla="*/ 1330 w 74"/>
                  <a:gd name="T21" fmla="*/ 48656 h 111"/>
                  <a:gd name="T22" fmla="*/ 1557 w 74"/>
                  <a:gd name="T23" fmla="*/ 50618 h 111"/>
                  <a:gd name="T24" fmla="*/ 1732 w 74"/>
                  <a:gd name="T25" fmla="*/ 51297 h 111"/>
                  <a:gd name="T26" fmla="*/ 1925 w 74"/>
                  <a:gd name="T27" fmla="*/ 52015 h 111"/>
                  <a:gd name="T28" fmla="*/ 2120 w 74"/>
                  <a:gd name="T29" fmla="*/ 50918 h 111"/>
                  <a:gd name="T30" fmla="*/ 2196 w 74"/>
                  <a:gd name="T31" fmla="*/ 50015 h 111"/>
                  <a:gd name="T32" fmla="*/ 2251 w 74"/>
                  <a:gd name="T33" fmla="*/ 48110 h 111"/>
                  <a:gd name="T34" fmla="*/ 2254 w 74"/>
                  <a:gd name="T35" fmla="*/ 46451 h 111"/>
                  <a:gd name="T36" fmla="*/ 2254 w 74"/>
                  <a:gd name="T37" fmla="*/ 45036 h 111"/>
                  <a:gd name="T38" fmla="*/ 1975 w 74"/>
                  <a:gd name="T39" fmla="*/ 46006 h 111"/>
                  <a:gd name="T40" fmla="*/ 2027 w 74"/>
                  <a:gd name="T41" fmla="*/ 46451 h 111"/>
                  <a:gd name="T42" fmla="*/ 1975 w 74"/>
                  <a:gd name="T43" fmla="*/ 46813 h 111"/>
                  <a:gd name="T44" fmla="*/ 1975 w 74"/>
                  <a:gd name="T45" fmla="*/ 47078 h 111"/>
                  <a:gd name="T46" fmla="*/ 1923 w 74"/>
                  <a:gd name="T47" fmla="*/ 47078 h 111"/>
                  <a:gd name="T48" fmla="*/ 1823 w 74"/>
                  <a:gd name="T49" fmla="*/ 47078 h 111"/>
                  <a:gd name="T50" fmla="*/ 1641 w 74"/>
                  <a:gd name="T51" fmla="*/ 46451 h 111"/>
                  <a:gd name="T52" fmla="*/ 1477 w 74"/>
                  <a:gd name="T53" fmla="*/ 45036 h 111"/>
                  <a:gd name="T54" fmla="*/ 1262 w 74"/>
                  <a:gd name="T55" fmla="*/ 42950 h 111"/>
                  <a:gd name="T56" fmla="*/ 1023 w 74"/>
                  <a:gd name="T57" fmla="*/ 39735 h 111"/>
                  <a:gd name="T58" fmla="*/ 873 w 74"/>
                  <a:gd name="T59" fmla="*/ 36433 h 111"/>
                  <a:gd name="T60" fmla="*/ 637 w 74"/>
                  <a:gd name="T61" fmla="*/ 31878 h 111"/>
                  <a:gd name="T62" fmla="*/ 465 w 74"/>
                  <a:gd name="T63" fmla="*/ 28201 h 111"/>
                  <a:gd name="T64" fmla="*/ 378 w 74"/>
                  <a:gd name="T65" fmla="*/ 22934 h 111"/>
                  <a:gd name="T66" fmla="*/ 9 w 74"/>
                  <a:gd name="T67" fmla="*/ 18078 h 111"/>
                  <a:gd name="T68" fmla="*/ 8 w 74"/>
                  <a:gd name="T69" fmla="*/ 12511 h 111"/>
                  <a:gd name="T70" fmla="*/ 9 w 74"/>
                  <a:gd name="T71" fmla="*/ 6710 h 111"/>
                  <a:gd name="T72" fmla="*/ 378 w 74"/>
                  <a:gd name="T73" fmla="*/ 3 h 111"/>
                  <a:gd name="T74" fmla="*/ 4 w 74"/>
                  <a:gd name="T75" fmla="*/ 0 h 11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4"/>
                  <a:gd name="T115" fmla="*/ 0 h 111"/>
                  <a:gd name="T116" fmla="*/ 74 w 74"/>
                  <a:gd name="T117" fmla="*/ 111 h 11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4" h="111">
                    <a:moveTo>
                      <a:pt x="4" y="0"/>
                    </a:moveTo>
                    <a:lnTo>
                      <a:pt x="1" y="14"/>
                    </a:lnTo>
                    <a:lnTo>
                      <a:pt x="0" y="27"/>
                    </a:lnTo>
                    <a:lnTo>
                      <a:pt x="1" y="40"/>
                    </a:lnTo>
                    <a:lnTo>
                      <a:pt x="4" y="52"/>
                    </a:lnTo>
                    <a:lnTo>
                      <a:pt x="8" y="63"/>
                    </a:lnTo>
                    <a:lnTo>
                      <a:pt x="14" y="74"/>
                    </a:lnTo>
                    <a:lnTo>
                      <a:pt x="21" y="83"/>
                    </a:lnTo>
                    <a:lnTo>
                      <a:pt x="28" y="92"/>
                    </a:lnTo>
                    <a:lnTo>
                      <a:pt x="35" y="98"/>
                    </a:lnTo>
                    <a:lnTo>
                      <a:pt x="43" y="104"/>
                    </a:lnTo>
                    <a:lnTo>
                      <a:pt x="50" y="108"/>
                    </a:lnTo>
                    <a:lnTo>
                      <a:pt x="57" y="110"/>
                    </a:lnTo>
                    <a:lnTo>
                      <a:pt x="63" y="111"/>
                    </a:lnTo>
                    <a:lnTo>
                      <a:pt x="68" y="109"/>
                    </a:lnTo>
                    <a:lnTo>
                      <a:pt x="71" y="106"/>
                    </a:lnTo>
                    <a:lnTo>
                      <a:pt x="73" y="103"/>
                    </a:lnTo>
                    <a:lnTo>
                      <a:pt x="74" y="99"/>
                    </a:lnTo>
                    <a:lnTo>
                      <a:pt x="74" y="96"/>
                    </a:lnTo>
                    <a:lnTo>
                      <a:pt x="64" y="97"/>
                    </a:lnTo>
                    <a:lnTo>
                      <a:pt x="65" y="99"/>
                    </a:lnTo>
                    <a:lnTo>
                      <a:pt x="64" y="100"/>
                    </a:lnTo>
                    <a:lnTo>
                      <a:pt x="64" y="101"/>
                    </a:lnTo>
                    <a:lnTo>
                      <a:pt x="62" y="101"/>
                    </a:lnTo>
                    <a:lnTo>
                      <a:pt x="59" y="101"/>
                    </a:lnTo>
                    <a:lnTo>
                      <a:pt x="53" y="99"/>
                    </a:lnTo>
                    <a:lnTo>
                      <a:pt x="47" y="96"/>
                    </a:lnTo>
                    <a:lnTo>
                      <a:pt x="41" y="92"/>
                    </a:lnTo>
                    <a:lnTo>
                      <a:pt x="34" y="85"/>
                    </a:lnTo>
                    <a:lnTo>
                      <a:pt x="28" y="77"/>
                    </a:lnTo>
                    <a:lnTo>
                      <a:pt x="22" y="68"/>
                    </a:lnTo>
                    <a:lnTo>
                      <a:pt x="16" y="60"/>
                    </a:lnTo>
                    <a:lnTo>
                      <a:pt x="12" y="49"/>
                    </a:lnTo>
                    <a:lnTo>
                      <a:pt x="9" y="38"/>
                    </a:lnTo>
                    <a:lnTo>
                      <a:pt x="8" y="27"/>
                    </a:lnTo>
                    <a:lnTo>
                      <a:pt x="9" y="15"/>
                    </a:lnTo>
                    <a:lnTo>
                      <a:pt x="12" y="3"/>
                    </a:lnTo>
                    <a:lnTo>
                      <a:pt x="4"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30" name="Freeform 701"/>
              <p:cNvSpPr>
                <a:spLocks noChangeArrowheads="1"/>
              </p:cNvSpPr>
              <p:nvPr/>
            </p:nvSpPr>
            <p:spPr bwMode="auto">
              <a:xfrm>
                <a:off x="145" y="133"/>
                <a:ext cx="50" cy="45"/>
              </a:xfrm>
              <a:custGeom>
                <a:avLst/>
                <a:gdLst>
                  <a:gd name="T0" fmla="*/ 1564 w 53"/>
                  <a:gd name="T1" fmla="*/ 18979 h 46"/>
                  <a:gd name="T2" fmla="*/ 1379 w 53"/>
                  <a:gd name="T3" fmla="*/ 14792 h 46"/>
                  <a:gd name="T4" fmla="*/ 1169 w 53"/>
                  <a:gd name="T5" fmla="*/ 10600 h 46"/>
                  <a:gd name="T6" fmla="*/ 982 w 53"/>
                  <a:gd name="T7" fmla="*/ 6546 h 46"/>
                  <a:gd name="T8" fmla="*/ 746 w 53"/>
                  <a:gd name="T9" fmla="*/ 4331 h 46"/>
                  <a:gd name="T10" fmla="*/ 535 w 53"/>
                  <a:gd name="T11" fmla="*/ 4 h 46"/>
                  <a:gd name="T12" fmla="*/ 363 w 53"/>
                  <a:gd name="T13" fmla="*/ 1 h 46"/>
                  <a:gd name="T14" fmla="*/ 308 w 53"/>
                  <a:gd name="T15" fmla="*/ 0 h 46"/>
                  <a:gd name="T16" fmla="*/ 6 w 53"/>
                  <a:gd name="T17" fmla="*/ 0 h 46"/>
                  <a:gd name="T18" fmla="*/ 2 w 53"/>
                  <a:gd name="T19" fmla="*/ 2 h 46"/>
                  <a:gd name="T20" fmla="*/ 0 w 53"/>
                  <a:gd name="T21" fmla="*/ 85 h 46"/>
                  <a:gd name="T22" fmla="*/ 8 w 53"/>
                  <a:gd name="T23" fmla="*/ 3673 h 46"/>
                  <a:gd name="T24" fmla="*/ 8 w 53"/>
                  <a:gd name="T25" fmla="*/ 3984 h 46"/>
                  <a:gd name="T26" fmla="*/ 7 w 53"/>
                  <a:gd name="T27" fmla="*/ 3984 h 46"/>
                  <a:gd name="T28" fmla="*/ 7 w 53"/>
                  <a:gd name="T29" fmla="*/ 4331 h 46"/>
                  <a:gd name="T30" fmla="*/ 308 w 53"/>
                  <a:gd name="T31" fmla="*/ 4331 h 46"/>
                  <a:gd name="T32" fmla="*/ 407 w 53"/>
                  <a:gd name="T33" fmla="*/ 5095 h 46"/>
                  <a:gd name="T34" fmla="*/ 566 w 53"/>
                  <a:gd name="T35" fmla="*/ 7103 h 46"/>
                  <a:gd name="T36" fmla="*/ 787 w 53"/>
                  <a:gd name="T37" fmla="*/ 9896 h 46"/>
                  <a:gd name="T38" fmla="*/ 991 w 53"/>
                  <a:gd name="T39" fmla="*/ 13822 h 46"/>
                  <a:gd name="T40" fmla="*/ 1169 w 53"/>
                  <a:gd name="T41" fmla="*/ 16399 h 46"/>
                  <a:gd name="T42" fmla="*/ 1366 w 53"/>
                  <a:gd name="T43" fmla="*/ 20978 h 46"/>
                  <a:gd name="T44" fmla="*/ 1564 w 53"/>
                  <a:gd name="T45" fmla="*/ 18979 h 4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6"/>
                  <a:gd name="T71" fmla="*/ 53 w 53"/>
                  <a:gd name="T72" fmla="*/ 46 h 4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6">
                    <a:moveTo>
                      <a:pt x="53" y="41"/>
                    </a:moveTo>
                    <a:lnTo>
                      <a:pt x="46" y="32"/>
                    </a:lnTo>
                    <a:lnTo>
                      <a:pt x="40" y="23"/>
                    </a:lnTo>
                    <a:lnTo>
                      <a:pt x="33" y="15"/>
                    </a:lnTo>
                    <a:lnTo>
                      <a:pt x="25" y="10"/>
                    </a:lnTo>
                    <a:lnTo>
                      <a:pt x="19" y="4"/>
                    </a:lnTo>
                    <a:lnTo>
                      <a:pt x="12" y="1"/>
                    </a:lnTo>
                    <a:lnTo>
                      <a:pt x="9" y="0"/>
                    </a:lnTo>
                    <a:lnTo>
                      <a:pt x="6" y="0"/>
                    </a:lnTo>
                    <a:lnTo>
                      <a:pt x="2" y="2"/>
                    </a:lnTo>
                    <a:lnTo>
                      <a:pt x="0" y="5"/>
                    </a:lnTo>
                    <a:lnTo>
                      <a:pt x="8" y="8"/>
                    </a:lnTo>
                    <a:lnTo>
                      <a:pt x="8" y="9"/>
                    </a:lnTo>
                    <a:lnTo>
                      <a:pt x="7" y="9"/>
                    </a:lnTo>
                    <a:lnTo>
                      <a:pt x="7" y="10"/>
                    </a:lnTo>
                    <a:lnTo>
                      <a:pt x="9" y="10"/>
                    </a:lnTo>
                    <a:lnTo>
                      <a:pt x="14" y="12"/>
                    </a:lnTo>
                    <a:lnTo>
                      <a:pt x="20" y="16"/>
                    </a:lnTo>
                    <a:lnTo>
                      <a:pt x="26" y="22"/>
                    </a:lnTo>
                    <a:lnTo>
                      <a:pt x="34" y="30"/>
                    </a:lnTo>
                    <a:lnTo>
                      <a:pt x="40" y="37"/>
                    </a:lnTo>
                    <a:lnTo>
                      <a:pt x="45" y="46"/>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31" name="Freeform 702"/>
              <p:cNvSpPr>
                <a:spLocks noChangeArrowheads="1"/>
              </p:cNvSpPr>
              <p:nvPr/>
            </p:nvSpPr>
            <p:spPr bwMode="auto">
              <a:xfrm>
                <a:off x="192" y="166"/>
                <a:ext cx="21" cy="62"/>
              </a:xfrm>
              <a:custGeom>
                <a:avLst/>
                <a:gdLst>
                  <a:gd name="T0" fmla="*/ 1572 w 25"/>
                  <a:gd name="T1" fmla="*/ 22841 h 61"/>
                  <a:gd name="T2" fmla="*/ 1525 w 25"/>
                  <a:gd name="T3" fmla="*/ 21414 h 61"/>
                  <a:gd name="T4" fmla="*/ 1525 w 25"/>
                  <a:gd name="T5" fmla="*/ 18296 h 61"/>
                  <a:gd name="T6" fmla="*/ 1347 w 25"/>
                  <a:gd name="T7" fmla="*/ 15623 h 61"/>
                  <a:gd name="T8" fmla="*/ 1308 w 25"/>
                  <a:gd name="T9" fmla="*/ 13318 h 61"/>
                  <a:gd name="T10" fmla="*/ 1154 w 25"/>
                  <a:gd name="T11" fmla="*/ 9745 h 61"/>
                  <a:gd name="T12" fmla="*/ 916 w 25"/>
                  <a:gd name="T13" fmla="*/ 6505 h 61"/>
                  <a:gd name="T14" fmla="*/ 728 w 25"/>
                  <a:gd name="T15" fmla="*/ 3197 h 61"/>
                  <a:gd name="T16" fmla="*/ 535 w 25"/>
                  <a:gd name="T17" fmla="*/ 0 h 61"/>
                  <a:gd name="T18" fmla="*/ 0 w 25"/>
                  <a:gd name="T19" fmla="*/ 5 h 61"/>
                  <a:gd name="T20" fmla="*/ 3 w 25"/>
                  <a:gd name="T21" fmla="*/ 4732 h 61"/>
                  <a:gd name="T22" fmla="*/ 535 w 25"/>
                  <a:gd name="T23" fmla="*/ 7669 h 61"/>
                  <a:gd name="T24" fmla="*/ 624 w 25"/>
                  <a:gd name="T25" fmla="*/ 10524 h 61"/>
                  <a:gd name="T26" fmla="*/ 728 w 25"/>
                  <a:gd name="T27" fmla="*/ 14228 h 61"/>
                  <a:gd name="T28" fmla="*/ 786 w 25"/>
                  <a:gd name="T29" fmla="*/ 16694 h 61"/>
                  <a:gd name="T30" fmla="*/ 848 w 25"/>
                  <a:gd name="T31" fmla="*/ 19521 h 61"/>
                  <a:gd name="T32" fmla="*/ 916 w 25"/>
                  <a:gd name="T33" fmla="*/ 21431 h 61"/>
                  <a:gd name="T34" fmla="*/ 916 w 25"/>
                  <a:gd name="T35" fmla="*/ 23161 h 61"/>
                  <a:gd name="T36" fmla="*/ 1572 w 25"/>
                  <a:gd name="T37" fmla="*/ 2284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1"/>
                  <a:gd name="T59" fmla="*/ 25 w 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1">
                    <a:moveTo>
                      <a:pt x="25" y="60"/>
                    </a:moveTo>
                    <a:lnTo>
                      <a:pt x="24" y="56"/>
                    </a:lnTo>
                    <a:lnTo>
                      <a:pt x="24" y="49"/>
                    </a:lnTo>
                    <a:lnTo>
                      <a:pt x="21" y="42"/>
                    </a:lnTo>
                    <a:lnTo>
                      <a:pt x="20" y="35"/>
                    </a:lnTo>
                    <a:lnTo>
                      <a:pt x="18" y="26"/>
                    </a:lnTo>
                    <a:lnTo>
                      <a:pt x="15" y="17"/>
                    </a:lnTo>
                    <a:lnTo>
                      <a:pt x="12" y="8"/>
                    </a:lnTo>
                    <a:lnTo>
                      <a:pt x="8" y="0"/>
                    </a:lnTo>
                    <a:lnTo>
                      <a:pt x="0" y="5"/>
                    </a:lnTo>
                    <a:lnTo>
                      <a:pt x="4" y="13"/>
                    </a:lnTo>
                    <a:lnTo>
                      <a:pt x="8" y="20"/>
                    </a:lnTo>
                    <a:lnTo>
                      <a:pt x="10" y="28"/>
                    </a:lnTo>
                    <a:lnTo>
                      <a:pt x="12" y="37"/>
                    </a:lnTo>
                    <a:lnTo>
                      <a:pt x="13" y="43"/>
                    </a:lnTo>
                    <a:lnTo>
                      <a:pt x="14" y="51"/>
                    </a:lnTo>
                    <a:lnTo>
                      <a:pt x="15" y="57"/>
                    </a:lnTo>
                    <a:lnTo>
                      <a:pt x="15" y="61"/>
                    </a:lnTo>
                    <a:lnTo>
                      <a:pt x="25"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32" name="Freeform 703"/>
              <p:cNvSpPr>
                <a:spLocks noChangeArrowheads="1"/>
              </p:cNvSpPr>
              <p:nvPr/>
            </p:nvSpPr>
            <p:spPr bwMode="auto">
              <a:xfrm>
                <a:off x="5546" y="267"/>
                <a:ext cx="63" cy="112"/>
              </a:xfrm>
              <a:custGeom>
                <a:avLst/>
                <a:gdLst>
                  <a:gd name="T0" fmla="*/ 0 w 65"/>
                  <a:gd name="T1" fmla="*/ 58583 h 106"/>
                  <a:gd name="T2" fmla="*/ 0 w 65"/>
                  <a:gd name="T3" fmla="*/ 61725 h 106"/>
                  <a:gd name="T4" fmla="*/ 1 w 65"/>
                  <a:gd name="T5" fmla="*/ 62475 h 106"/>
                  <a:gd name="T6" fmla="*/ 1 w 65"/>
                  <a:gd name="T7" fmla="*/ 63554 h 106"/>
                  <a:gd name="T8" fmla="*/ 3 w 65"/>
                  <a:gd name="T9" fmla="*/ 65288 h 106"/>
                  <a:gd name="T10" fmla="*/ 6 w 65"/>
                  <a:gd name="T11" fmla="*/ 65982 h 106"/>
                  <a:gd name="T12" fmla="*/ 549 w 65"/>
                  <a:gd name="T13" fmla="*/ 65288 h 106"/>
                  <a:gd name="T14" fmla="*/ 835 w 65"/>
                  <a:gd name="T15" fmla="*/ 63554 h 106"/>
                  <a:gd name="T16" fmla="*/ 1195 w 65"/>
                  <a:gd name="T17" fmla="*/ 61906 h 106"/>
                  <a:gd name="T18" fmla="*/ 1458 w 65"/>
                  <a:gd name="T19" fmla="*/ 58097 h 106"/>
                  <a:gd name="T20" fmla="*/ 1849 w 65"/>
                  <a:gd name="T21" fmla="*/ 54019 h 106"/>
                  <a:gd name="T22" fmla="*/ 2214 w 65"/>
                  <a:gd name="T23" fmla="*/ 49384 h 106"/>
                  <a:gd name="T24" fmla="*/ 2494 w 65"/>
                  <a:gd name="T25" fmla="*/ 44560 h 106"/>
                  <a:gd name="T26" fmla="*/ 2810 w 65"/>
                  <a:gd name="T27" fmla="*/ 37985 h 106"/>
                  <a:gd name="T28" fmla="*/ 2982 w 65"/>
                  <a:gd name="T29" fmla="*/ 30566 h 106"/>
                  <a:gd name="T30" fmla="*/ 3157 w 65"/>
                  <a:gd name="T31" fmla="*/ 23298 h 106"/>
                  <a:gd name="T32" fmla="*/ 3166 w 65"/>
                  <a:gd name="T33" fmla="*/ 15884 h 106"/>
                  <a:gd name="T34" fmla="*/ 3157 w 65"/>
                  <a:gd name="T35" fmla="*/ 8266 h 106"/>
                  <a:gd name="T36" fmla="*/ 2982 w 65"/>
                  <a:gd name="T37" fmla="*/ 1 h 106"/>
                  <a:gd name="T38" fmla="*/ 2975 w 65"/>
                  <a:gd name="T39" fmla="*/ 0 h 106"/>
                  <a:gd name="T40" fmla="*/ 2922 w 65"/>
                  <a:gd name="T41" fmla="*/ 0 h 106"/>
                  <a:gd name="T42" fmla="*/ 2810 w 65"/>
                  <a:gd name="T43" fmla="*/ 0 h 106"/>
                  <a:gd name="T44" fmla="*/ 2693 w 65"/>
                  <a:gd name="T45" fmla="*/ 0 h 106"/>
                  <a:gd name="T46" fmla="*/ 2391 w 65"/>
                  <a:gd name="T47" fmla="*/ 3 h 106"/>
                  <a:gd name="T48" fmla="*/ 2086 w 65"/>
                  <a:gd name="T49" fmla="*/ 4671 h 106"/>
                  <a:gd name="T50" fmla="*/ 1743 w 65"/>
                  <a:gd name="T51" fmla="*/ 8266 h 106"/>
                  <a:gd name="T52" fmla="*/ 1374 w 65"/>
                  <a:gd name="T53" fmla="*/ 13125 h 106"/>
                  <a:gd name="T54" fmla="*/ 1059 w 65"/>
                  <a:gd name="T55" fmla="*/ 18189 h 106"/>
                  <a:gd name="T56" fmla="*/ 787 w 65"/>
                  <a:gd name="T57" fmla="*/ 23298 h 106"/>
                  <a:gd name="T58" fmla="*/ 583 w 65"/>
                  <a:gd name="T59" fmla="*/ 28137 h 106"/>
                  <a:gd name="T60" fmla="*/ 487 w 65"/>
                  <a:gd name="T61" fmla="*/ 34884 h 106"/>
                  <a:gd name="T62" fmla="*/ 6 w 65"/>
                  <a:gd name="T63" fmla="*/ 38296 h 106"/>
                  <a:gd name="T64" fmla="*/ 4 w 65"/>
                  <a:gd name="T65" fmla="*/ 44560 h 106"/>
                  <a:gd name="T66" fmla="*/ 3 w 65"/>
                  <a:gd name="T67" fmla="*/ 48936 h 106"/>
                  <a:gd name="T68" fmla="*/ 2 w 65"/>
                  <a:gd name="T69" fmla="*/ 52621 h 106"/>
                  <a:gd name="T70" fmla="*/ 1 w 65"/>
                  <a:gd name="T71" fmla="*/ 56899 h 106"/>
                  <a:gd name="T72" fmla="*/ 0 w 65"/>
                  <a:gd name="T73" fmla="*/ 58583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0" y="95"/>
                    </a:moveTo>
                    <a:lnTo>
                      <a:pt x="0" y="99"/>
                    </a:lnTo>
                    <a:lnTo>
                      <a:pt x="1" y="101"/>
                    </a:lnTo>
                    <a:lnTo>
                      <a:pt x="1" y="103"/>
                    </a:lnTo>
                    <a:lnTo>
                      <a:pt x="3" y="105"/>
                    </a:lnTo>
                    <a:lnTo>
                      <a:pt x="6" y="106"/>
                    </a:lnTo>
                    <a:lnTo>
                      <a:pt x="11" y="105"/>
                    </a:lnTo>
                    <a:lnTo>
                      <a:pt x="18" y="103"/>
                    </a:lnTo>
                    <a:lnTo>
                      <a:pt x="24" y="100"/>
                    </a:lnTo>
                    <a:lnTo>
                      <a:pt x="30" y="94"/>
                    </a:lnTo>
                    <a:lnTo>
                      <a:pt x="38" y="88"/>
                    </a:lnTo>
                    <a:lnTo>
                      <a:pt x="45" y="80"/>
                    </a:lnTo>
                    <a:lnTo>
                      <a:pt x="51" y="71"/>
                    </a:lnTo>
                    <a:lnTo>
                      <a:pt x="57" y="61"/>
                    </a:lnTo>
                    <a:lnTo>
                      <a:pt x="61" y="50"/>
                    </a:lnTo>
                    <a:lnTo>
                      <a:pt x="64" y="38"/>
                    </a:lnTo>
                    <a:lnTo>
                      <a:pt x="65" y="26"/>
                    </a:lnTo>
                    <a:lnTo>
                      <a:pt x="64" y="14"/>
                    </a:lnTo>
                    <a:lnTo>
                      <a:pt x="61" y="1"/>
                    </a:lnTo>
                    <a:lnTo>
                      <a:pt x="60" y="0"/>
                    </a:lnTo>
                    <a:lnTo>
                      <a:pt x="59" y="0"/>
                    </a:lnTo>
                    <a:lnTo>
                      <a:pt x="57" y="0"/>
                    </a:lnTo>
                    <a:lnTo>
                      <a:pt x="55" y="0"/>
                    </a:lnTo>
                    <a:lnTo>
                      <a:pt x="49" y="3"/>
                    </a:lnTo>
                    <a:lnTo>
                      <a:pt x="42" y="7"/>
                    </a:lnTo>
                    <a:lnTo>
                      <a:pt x="36" y="14"/>
                    </a:lnTo>
                    <a:lnTo>
                      <a:pt x="28" y="21"/>
                    </a:lnTo>
                    <a:lnTo>
                      <a:pt x="22" y="29"/>
                    </a:lnTo>
                    <a:lnTo>
                      <a:pt x="17" y="38"/>
                    </a:lnTo>
                    <a:lnTo>
                      <a:pt x="12" y="46"/>
                    </a:lnTo>
                    <a:lnTo>
                      <a:pt x="9" y="55"/>
                    </a:lnTo>
                    <a:lnTo>
                      <a:pt x="6" y="62"/>
                    </a:lnTo>
                    <a:lnTo>
                      <a:pt x="4" y="71"/>
                    </a:lnTo>
                    <a:lnTo>
                      <a:pt x="3" y="79"/>
                    </a:lnTo>
                    <a:lnTo>
                      <a:pt x="2" y="85"/>
                    </a:lnTo>
                    <a:lnTo>
                      <a:pt x="1" y="91"/>
                    </a:lnTo>
                    <a:lnTo>
                      <a:pt x="0" y="95"/>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33" name="Freeform 704"/>
              <p:cNvSpPr>
                <a:spLocks noChangeArrowheads="1"/>
              </p:cNvSpPr>
              <p:nvPr/>
            </p:nvSpPr>
            <p:spPr bwMode="auto">
              <a:xfrm>
                <a:off x="5541" y="267"/>
                <a:ext cx="72" cy="117"/>
              </a:xfrm>
              <a:custGeom>
                <a:avLst/>
                <a:gdLst>
                  <a:gd name="T0" fmla="*/ 1923 w 74"/>
                  <a:gd name="T1" fmla="*/ 3 h 111"/>
                  <a:gd name="T2" fmla="*/ 2027 w 74"/>
                  <a:gd name="T3" fmla="*/ 6710 h 111"/>
                  <a:gd name="T4" fmla="*/ 2029 w 74"/>
                  <a:gd name="T5" fmla="*/ 12203 h 111"/>
                  <a:gd name="T6" fmla="*/ 2027 w 74"/>
                  <a:gd name="T7" fmla="*/ 18078 h 111"/>
                  <a:gd name="T8" fmla="*/ 1923 w 74"/>
                  <a:gd name="T9" fmla="*/ 22934 h 111"/>
                  <a:gd name="T10" fmla="*/ 1777 w 74"/>
                  <a:gd name="T11" fmla="*/ 27864 h 111"/>
                  <a:gd name="T12" fmla="*/ 1600 w 74"/>
                  <a:gd name="T13" fmla="*/ 31878 h 111"/>
                  <a:gd name="T14" fmla="*/ 1403 w 74"/>
                  <a:gd name="T15" fmla="*/ 36433 h 111"/>
                  <a:gd name="T16" fmla="*/ 1199 w 74"/>
                  <a:gd name="T17" fmla="*/ 39602 h 111"/>
                  <a:gd name="T18" fmla="*/ 1022 w 74"/>
                  <a:gd name="T19" fmla="*/ 42803 h 111"/>
                  <a:gd name="T20" fmla="*/ 829 w 74"/>
                  <a:gd name="T21" fmla="*/ 44511 h 111"/>
                  <a:gd name="T22" fmla="*/ 604 w 74"/>
                  <a:gd name="T23" fmla="*/ 46813 h 111"/>
                  <a:gd name="T24" fmla="*/ 442 w 74"/>
                  <a:gd name="T25" fmla="*/ 47078 h 111"/>
                  <a:gd name="T26" fmla="*/ 378 w 74"/>
                  <a:gd name="T27" fmla="*/ 47443 h 111"/>
                  <a:gd name="T28" fmla="*/ 339 w 74"/>
                  <a:gd name="T29" fmla="*/ 47078 h 111"/>
                  <a:gd name="T30" fmla="*/ 339 w 74"/>
                  <a:gd name="T31" fmla="*/ 46813 h 111"/>
                  <a:gd name="T32" fmla="*/ 9 w 74"/>
                  <a:gd name="T33" fmla="*/ 46451 h 111"/>
                  <a:gd name="T34" fmla="*/ 339 w 74"/>
                  <a:gd name="T35" fmla="*/ 45036 h 111"/>
                  <a:gd name="T36" fmla="*/ 0 w 74"/>
                  <a:gd name="T37" fmla="*/ 44511 h 111"/>
                  <a:gd name="T38" fmla="*/ 0 w 74"/>
                  <a:gd name="T39" fmla="*/ 46451 h 111"/>
                  <a:gd name="T40" fmla="*/ 1 w 74"/>
                  <a:gd name="T41" fmla="*/ 48110 h 111"/>
                  <a:gd name="T42" fmla="*/ 3 w 74"/>
                  <a:gd name="T43" fmla="*/ 50015 h 111"/>
                  <a:gd name="T44" fmla="*/ 6 w 74"/>
                  <a:gd name="T45" fmla="*/ 50618 h 111"/>
                  <a:gd name="T46" fmla="*/ 357 w 74"/>
                  <a:gd name="T47" fmla="*/ 52015 h 111"/>
                  <a:gd name="T48" fmla="*/ 489 w 74"/>
                  <a:gd name="T49" fmla="*/ 51297 h 111"/>
                  <a:gd name="T50" fmla="*/ 709 w 74"/>
                  <a:gd name="T51" fmla="*/ 50178 h 111"/>
                  <a:gd name="T52" fmla="*/ 970 w 74"/>
                  <a:gd name="T53" fmla="*/ 48110 h 111"/>
                  <a:gd name="T54" fmla="*/ 1198 w 74"/>
                  <a:gd name="T55" fmla="*/ 46006 h 111"/>
                  <a:gd name="T56" fmla="*/ 1403 w 74"/>
                  <a:gd name="T57" fmla="*/ 42803 h 111"/>
                  <a:gd name="T58" fmla="*/ 1641 w 74"/>
                  <a:gd name="T59" fmla="*/ 38509 h 111"/>
                  <a:gd name="T60" fmla="*/ 1825 w 74"/>
                  <a:gd name="T61" fmla="*/ 34001 h 111"/>
                  <a:gd name="T62" fmla="*/ 2029 w 74"/>
                  <a:gd name="T63" fmla="*/ 29458 h 111"/>
                  <a:gd name="T64" fmla="*/ 2139 w 74"/>
                  <a:gd name="T65" fmla="*/ 23841 h 111"/>
                  <a:gd name="T66" fmla="*/ 2251 w 74"/>
                  <a:gd name="T67" fmla="*/ 18134 h 111"/>
                  <a:gd name="T68" fmla="*/ 2254 w 74"/>
                  <a:gd name="T69" fmla="*/ 12511 h 111"/>
                  <a:gd name="T70" fmla="*/ 2251 w 74"/>
                  <a:gd name="T71" fmla="*/ 5730 h 111"/>
                  <a:gd name="T72" fmla="*/ 2139 w 74"/>
                  <a:gd name="T73" fmla="*/ 0 h 111"/>
                  <a:gd name="T74" fmla="*/ 1923 w 74"/>
                  <a:gd name="T75" fmla="*/ 3 h 11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4"/>
                  <a:gd name="T115" fmla="*/ 0 h 111"/>
                  <a:gd name="T116" fmla="*/ 74 w 74"/>
                  <a:gd name="T117" fmla="*/ 111 h 11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4" h="111">
                    <a:moveTo>
                      <a:pt x="62" y="3"/>
                    </a:moveTo>
                    <a:lnTo>
                      <a:pt x="65" y="15"/>
                    </a:lnTo>
                    <a:lnTo>
                      <a:pt x="66" y="26"/>
                    </a:lnTo>
                    <a:lnTo>
                      <a:pt x="65" y="38"/>
                    </a:lnTo>
                    <a:lnTo>
                      <a:pt x="62" y="49"/>
                    </a:lnTo>
                    <a:lnTo>
                      <a:pt x="58" y="59"/>
                    </a:lnTo>
                    <a:lnTo>
                      <a:pt x="52" y="68"/>
                    </a:lnTo>
                    <a:lnTo>
                      <a:pt x="46" y="77"/>
                    </a:lnTo>
                    <a:lnTo>
                      <a:pt x="40" y="84"/>
                    </a:lnTo>
                    <a:lnTo>
                      <a:pt x="33" y="91"/>
                    </a:lnTo>
                    <a:lnTo>
                      <a:pt x="27" y="95"/>
                    </a:lnTo>
                    <a:lnTo>
                      <a:pt x="21" y="100"/>
                    </a:lnTo>
                    <a:lnTo>
                      <a:pt x="15" y="101"/>
                    </a:lnTo>
                    <a:lnTo>
                      <a:pt x="12" y="102"/>
                    </a:lnTo>
                    <a:lnTo>
                      <a:pt x="10" y="101"/>
                    </a:lnTo>
                    <a:lnTo>
                      <a:pt x="10" y="100"/>
                    </a:lnTo>
                    <a:lnTo>
                      <a:pt x="9" y="99"/>
                    </a:lnTo>
                    <a:lnTo>
                      <a:pt x="10" y="96"/>
                    </a:lnTo>
                    <a:lnTo>
                      <a:pt x="0" y="95"/>
                    </a:lnTo>
                    <a:lnTo>
                      <a:pt x="0" y="99"/>
                    </a:lnTo>
                    <a:lnTo>
                      <a:pt x="1" y="103"/>
                    </a:lnTo>
                    <a:lnTo>
                      <a:pt x="3" y="106"/>
                    </a:lnTo>
                    <a:lnTo>
                      <a:pt x="6" y="108"/>
                    </a:lnTo>
                    <a:lnTo>
                      <a:pt x="11" y="111"/>
                    </a:lnTo>
                    <a:lnTo>
                      <a:pt x="17" y="110"/>
                    </a:lnTo>
                    <a:lnTo>
                      <a:pt x="24" y="107"/>
                    </a:lnTo>
                    <a:lnTo>
                      <a:pt x="31" y="103"/>
                    </a:lnTo>
                    <a:lnTo>
                      <a:pt x="39" y="97"/>
                    </a:lnTo>
                    <a:lnTo>
                      <a:pt x="46" y="91"/>
                    </a:lnTo>
                    <a:lnTo>
                      <a:pt x="53" y="82"/>
                    </a:lnTo>
                    <a:lnTo>
                      <a:pt x="60" y="73"/>
                    </a:lnTo>
                    <a:lnTo>
                      <a:pt x="66" y="63"/>
                    </a:lnTo>
                    <a:lnTo>
                      <a:pt x="70" y="51"/>
                    </a:lnTo>
                    <a:lnTo>
                      <a:pt x="73" y="39"/>
                    </a:lnTo>
                    <a:lnTo>
                      <a:pt x="74" y="27"/>
                    </a:lnTo>
                    <a:lnTo>
                      <a:pt x="73" y="13"/>
                    </a:lnTo>
                    <a:lnTo>
                      <a:pt x="70" y="0"/>
                    </a:lnTo>
                    <a:lnTo>
                      <a:pt x="62"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34" name="Freeform 705"/>
              <p:cNvSpPr>
                <a:spLocks noChangeArrowheads="1"/>
              </p:cNvSpPr>
              <p:nvPr/>
            </p:nvSpPr>
            <p:spPr bwMode="auto">
              <a:xfrm>
                <a:off x="5559" y="262"/>
                <a:ext cx="50" cy="52"/>
              </a:xfrm>
              <a:custGeom>
                <a:avLst/>
                <a:gdLst>
                  <a:gd name="T0" fmla="*/ 8 w 53"/>
                  <a:gd name="T1" fmla="*/ 279258 h 45"/>
                  <a:gd name="T2" fmla="*/ 385 w 53"/>
                  <a:gd name="T3" fmla="*/ 233426 h 45"/>
                  <a:gd name="T4" fmla="*/ 535 w 53"/>
                  <a:gd name="T5" fmla="*/ 182376 h 45"/>
                  <a:gd name="T6" fmla="*/ 832 w 53"/>
                  <a:gd name="T7" fmla="*/ 131277 h 45"/>
                  <a:gd name="T8" fmla="*/ 982 w 53"/>
                  <a:gd name="T9" fmla="*/ 100517 h 45"/>
                  <a:gd name="T10" fmla="*/ 1157 w 53"/>
                  <a:gd name="T11" fmla="*/ 65371 h 45"/>
                  <a:gd name="T12" fmla="*/ 1306 w 53"/>
                  <a:gd name="T13" fmla="*/ 55190 h 45"/>
                  <a:gd name="T14" fmla="*/ 1379 w 53"/>
                  <a:gd name="T15" fmla="*/ 55190 h 45"/>
                  <a:gd name="T16" fmla="*/ 1366 w 53"/>
                  <a:gd name="T17" fmla="*/ 50653 h 45"/>
                  <a:gd name="T18" fmla="*/ 1564 w 53"/>
                  <a:gd name="T19" fmla="*/ 1050 h 45"/>
                  <a:gd name="T20" fmla="*/ 1525 w 53"/>
                  <a:gd name="T21" fmla="*/ 1 h 45"/>
                  <a:gd name="T22" fmla="*/ 1401 w 53"/>
                  <a:gd name="T23" fmla="*/ 0 h 45"/>
                  <a:gd name="T24" fmla="*/ 1306 w 53"/>
                  <a:gd name="T25" fmla="*/ 0 h 45"/>
                  <a:gd name="T26" fmla="*/ 1224 w 53"/>
                  <a:gd name="T27" fmla="*/ 0 h 45"/>
                  <a:gd name="T28" fmla="*/ 991 w 53"/>
                  <a:gd name="T29" fmla="*/ 121 h 45"/>
                  <a:gd name="T30" fmla="*/ 840 w 53"/>
                  <a:gd name="T31" fmla="*/ 55190 h 45"/>
                  <a:gd name="T32" fmla="*/ 566 w 53"/>
                  <a:gd name="T33" fmla="*/ 100517 h 45"/>
                  <a:gd name="T34" fmla="*/ 385 w 53"/>
                  <a:gd name="T35" fmla="*/ 141165 h 45"/>
                  <a:gd name="T36" fmla="*/ 7 w 53"/>
                  <a:gd name="T37" fmla="*/ 197161 h 45"/>
                  <a:gd name="T38" fmla="*/ 0 w 53"/>
                  <a:gd name="T39" fmla="*/ 256707 h 45"/>
                  <a:gd name="T40" fmla="*/ 8 w 53"/>
                  <a:gd name="T41" fmla="*/ 279258 h 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3"/>
                  <a:gd name="T64" fmla="*/ 0 h 45"/>
                  <a:gd name="T65" fmla="*/ 53 w 53"/>
                  <a:gd name="T66" fmla="*/ 45 h 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3" h="45">
                    <a:moveTo>
                      <a:pt x="8" y="45"/>
                    </a:moveTo>
                    <a:lnTo>
                      <a:pt x="13" y="37"/>
                    </a:lnTo>
                    <a:lnTo>
                      <a:pt x="19" y="29"/>
                    </a:lnTo>
                    <a:lnTo>
                      <a:pt x="27" y="22"/>
                    </a:lnTo>
                    <a:lnTo>
                      <a:pt x="33" y="16"/>
                    </a:lnTo>
                    <a:lnTo>
                      <a:pt x="39" y="11"/>
                    </a:lnTo>
                    <a:lnTo>
                      <a:pt x="44" y="9"/>
                    </a:lnTo>
                    <a:lnTo>
                      <a:pt x="46" y="9"/>
                    </a:lnTo>
                    <a:lnTo>
                      <a:pt x="45" y="8"/>
                    </a:lnTo>
                    <a:lnTo>
                      <a:pt x="53" y="5"/>
                    </a:lnTo>
                    <a:lnTo>
                      <a:pt x="51" y="1"/>
                    </a:lnTo>
                    <a:lnTo>
                      <a:pt x="47" y="0"/>
                    </a:lnTo>
                    <a:lnTo>
                      <a:pt x="44" y="0"/>
                    </a:lnTo>
                    <a:lnTo>
                      <a:pt x="41" y="0"/>
                    </a:lnTo>
                    <a:lnTo>
                      <a:pt x="34" y="4"/>
                    </a:lnTo>
                    <a:lnTo>
                      <a:pt x="28" y="9"/>
                    </a:lnTo>
                    <a:lnTo>
                      <a:pt x="20" y="16"/>
                    </a:lnTo>
                    <a:lnTo>
                      <a:pt x="13" y="23"/>
                    </a:lnTo>
                    <a:lnTo>
                      <a:pt x="7" y="31"/>
                    </a:lnTo>
                    <a:lnTo>
                      <a:pt x="0" y="41"/>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35" name="Freeform 706"/>
              <p:cNvSpPr>
                <a:spLocks noChangeArrowheads="1"/>
              </p:cNvSpPr>
              <p:nvPr/>
            </p:nvSpPr>
            <p:spPr bwMode="auto">
              <a:xfrm>
                <a:off x="5541" y="318"/>
                <a:ext cx="21" cy="51"/>
              </a:xfrm>
              <a:custGeom>
                <a:avLst/>
                <a:gdLst>
                  <a:gd name="T0" fmla="*/ 624 w 25"/>
                  <a:gd name="T1" fmla="*/ 1881 h 60"/>
                  <a:gd name="T2" fmla="*/ 624 w 25"/>
                  <a:gd name="T3" fmla="*/ 1823 h 60"/>
                  <a:gd name="T4" fmla="*/ 674 w 25"/>
                  <a:gd name="T5" fmla="*/ 1585 h 60"/>
                  <a:gd name="T6" fmla="*/ 728 w 25"/>
                  <a:gd name="T7" fmla="*/ 1432 h 60"/>
                  <a:gd name="T8" fmla="*/ 786 w 25"/>
                  <a:gd name="T9" fmla="*/ 1150 h 60"/>
                  <a:gd name="T10" fmla="*/ 916 w 25"/>
                  <a:gd name="T11" fmla="*/ 904 h 60"/>
                  <a:gd name="T12" fmla="*/ 1069 w 25"/>
                  <a:gd name="T13" fmla="*/ 658 h 60"/>
                  <a:gd name="T14" fmla="*/ 1347 w 25"/>
                  <a:gd name="T15" fmla="*/ 374 h 60"/>
                  <a:gd name="T16" fmla="*/ 1572 w 25"/>
                  <a:gd name="T17" fmla="*/ 3 h 60"/>
                  <a:gd name="T18" fmla="*/ 1069 w 25"/>
                  <a:gd name="T19" fmla="*/ 0 h 60"/>
                  <a:gd name="T20" fmla="*/ 786 w 25"/>
                  <a:gd name="T21" fmla="*/ 273 h 60"/>
                  <a:gd name="T22" fmla="*/ 624 w 25"/>
                  <a:gd name="T23" fmla="*/ 518 h 60"/>
                  <a:gd name="T24" fmla="*/ 496 w 25"/>
                  <a:gd name="T25" fmla="*/ 780 h 60"/>
                  <a:gd name="T26" fmla="*/ 3 w 25"/>
                  <a:gd name="T27" fmla="*/ 1074 h 60"/>
                  <a:gd name="T28" fmla="*/ 3 w 25"/>
                  <a:gd name="T29" fmla="*/ 1352 h 60"/>
                  <a:gd name="T30" fmla="*/ 1 w 25"/>
                  <a:gd name="T31" fmla="*/ 1558 h 60"/>
                  <a:gd name="T32" fmla="*/ 1 w 25"/>
                  <a:gd name="T33" fmla="*/ 1736 h 60"/>
                  <a:gd name="T34" fmla="*/ 0 w 25"/>
                  <a:gd name="T35" fmla="*/ 1862 h 60"/>
                  <a:gd name="T36" fmla="*/ 624 w 25"/>
                  <a:gd name="T37" fmla="*/ 1881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0"/>
                  <a:gd name="T59" fmla="*/ 25 w 25"/>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0">
                    <a:moveTo>
                      <a:pt x="10" y="60"/>
                    </a:moveTo>
                    <a:lnTo>
                      <a:pt x="10" y="56"/>
                    </a:lnTo>
                    <a:lnTo>
                      <a:pt x="11" y="50"/>
                    </a:lnTo>
                    <a:lnTo>
                      <a:pt x="12" y="44"/>
                    </a:lnTo>
                    <a:lnTo>
                      <a:pt x="13" y="36"/>
                    </a:lnTo>
                    <a:lnTo>
                      <a:pt x="15" y="28"/>
                    </a:lnTo>
                    <a:lnTo>
                      <a:pt x="17" y="20"/>
                    </a:lnTo>
                    <a:lnTo>
                      <a:pt x="21" y="12"/>
                    </a:lnTo>
                    <a:lnTo>
                      <a:pt x="25" y="4"/>
                    </a:lnTo>
                    <a:lnTo>
                      <a:pt x="17" y="0"/>
                    </a:lnTo>
                    <a:lnTo>
                      <a:pt x="13" y="8"/>
                    </a:lnTo>
                    <a:lnTo>
                      <a:pt x="10" y="16"/>
                    </a:lnTo>
                    <a:lnTo>
                      <a:pt x="7" y="25"/>
                    </a:lnTo>
                    <a:lnTo>
                      <a:pt x="5" y="34"/>
                    </a:lnTo>
                    <a:lnTo>
                      <a:pt x="4" y="42"/>
                    </a:lnTo>
                    <a:lnTo>
                      <a:pt x="1" y="49"/>
                    </a:lnTo>
                    <a:lnTo>
                      <a:pt x="1" y="55"/>
                    </a:lnTo>
                    <a:lnTo>
                      <a:pt x="0" y="59"/>
                    </a:lnTo>
                    <a:lnTo>
                      <a:pt x="10"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36" name="Freeform 707"/>
              <p:cNvSpPr>
                <a:spLocks noChangeArrowheads="1"/>
              </p:cNvSpPr>
              <p:nvPr/>
            </p:nvSpPr>
            <p:spPr bwMode="auto">
              <a:xfrm>
                <a:off x="142" y="483"/>
                <a:ext cx="63" cy="112"/>
              </a:xfrm>
              <a:custGeom>
                <a:avLst/>
                <a:gdLst>
                  <a:gd name="T0" fmla="*/ 3166 w 65"/>
                  <a:gd name="T1" fmla="*/ 29584 h 107"/>
                  <a:gd name="T2" fmla="*/ 3166 w 65"/>
                  <a:gd name="T3" fmla="*/ 30109 h 107"/>
                  <a:gd name="T4" fmla="*/ 3166 w 65"/>
                  <a:gd name="T5" fmla="*/ 31411 h 107"/>
                  <a:gd name="T6" fmla="*/ 3157 w 65"/>
                  <a:gd name="T7" fmla="*/ 31706 h 107"/>
                  <a:gd name="T8" fmla="*/ 3035 w 65"/>
                  <a:gd name="T9" fmla="*/ 32375 h 107"/>
                  <a:gd name="T10" fmla="*/ 2922 w 65"/>
                  <a:gd name="T11" fmla="*/ 32690 h 107"/>
                  <a:gd name="T12" fmla="*/ 2647 w 65"/>
                  <a:gd name="T13" fmla="*/ 32690 h 107"/>
                  <a:gd name="T14" fmla="*/ 2349 w 65"/>
                  <a:gd name="T15" fmla="*/ 31793 h 107"/>
                  <a:gd name="T16" fmla="*/ 2043 w 65"/>
                  <a:gd name="T17" fmla="*/ 30401 h 107"/>
                  <a:gd name="T18" fmla="*/ 1708 w 65"/>
                  <a:gd name="T19" fmla="*/ 29223 h 107"/>
                  <a:gd name="T20" fmla="*/ 1346 w 65"/>
                  <a:gd name="T21" fmla="*/ 27209 h 107"/>
                  <a:gd name="T22" fmla="*/ 997 w 65"/>
                  <a:gd name="T23" fmla="*/ 24252 h 107"/>
                  <a:gd name="T24" fmla="*/ 656 w 65"/>
                  <a:gd name="T25" fmla="*/ 22111 h 107"/>
                  <a:gd name="T26" fmla="*/ 8 w 65"/>
                  <a:gd name="T27" fmla="*/ 19122 h 107"/>
                  <a:gd name="T28" fmla="*/ 4 w 65"/>
                  <a:gd name="T29" fmla="*/ 15472 h 107"/>
                  <a:gd name="T30" fmla="*/ 1 w 65"/>
                  <a:gd name="T31" fmla="*/ 12281 h 107"/>
                  <a:gd name="T32" fmla="*/ 0 w 65"/>
                  <a:gd name="T33" fmla="*/ 8567 h 107"/>
                  <a:gd name="T34" fmla="*/ 1 w 65"/>
                  <a:gd name="T35" fmla="*/ 3916 h 107"/>
                  <a:gd name="T36" fmla="*/ 4 w 65"/>
                  <a:gd name="T37" fmla="*/ 2 h 107"/>
                  <a:gd name="T38" fmla="*/ 5 w 65"/>
                  <a:gd name="T39" fmla="*/ 0 h 107"/>
                  <a:gd name="T40" fmla="*/ 6 w 65"/>
                  <a:gd name="T41" fmla="*/ 0 h 107"/>
                  <a:gd name="T42" fmla="*/ 8 w 65"/>
                  <a:gd name="T43" fmla="*/ 0 h 107"/>
                  <a:gd name="T44" fmla="*/ 517 w 65"/>
                  <a:gd name="T45" fmla="*/ 1 h 107"/>
                  <a:gd name="T46" fmla="*/ 787 w 65"/>
                  <a:gd name="T47" fmla="*/ 3 h 107"/>
                  <a:gd name="T48" fmla="*/ 1126 w 65"/>
                  <a:gd name="T49" fmla="*/ 2551 h 107"/>
                  <a:gd name="T50" fmla="*/ 1429 w 65"/>
                  <a:gd name="T51" fmla="*/ 3916 h 107"/>
                  <a:gd name="T52" fmla="*/ 1814 w 65"/>
                  <a:gd name="T53" fmla="*/ 6917 h 107"/>
                  <a:gd name="T54" fmla="*/ 2122 w 65"/>
                  <a:gd name="T55" fmla="*/ 9205 h 107"/>
                  <a:gd name="T56" fmla="*/ 2391 w 65"/>
                  <a:gd name="T57" fmla="*/ 11789 h 107"/>
                  <a:gd name="T58" fmla="*/ 2595 w 65"/>
                  <a:gd name="T59" fmla="*/ 14183 h 107"/>
                  <a:gd name="T60" fmla="*/ 2810 w 65"/>
                  <a:gd name="T61" fmla="*/ 16646 h 107"/>
                  <a:gd name="T62" fmla="*/ 2922 w 65"/>
                  <a:gd name="T63" fmla="*/ 19525 h 107"/>
                  <a:gd name="T64" fmla="*/ 2982 w 65"/>
                  <a:gd name="T65" fmla="*/ 22111 h 107"/>
                  <a:gd name="T66" fmla="*/ 3035 w 65"/>
                  <a:gd name="T67" fmla="*/ 23996 h 107"/>
                  <a:gd name="T68" fmla="*/ 3157 w 65"/>
                  <a:gd name="T69" fmla="*/ 26077 h 107"/>
                  <a:gd name="T70" fmla="*/ 3157 w 65"/>
                  <a:gd name="T71" fmla="*/ 28006 h 107"/>
                  <a:gd name="T72" fmla="*/ 3166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7"/>
                    </a:moveTo>
                    <a:lnTo>
                      <a:pt x="65" y="99"/>
                    </a:lnTo>
                    <a:lnTo>
                      <a:pt x="65" y="102"/>
                    </a:lnTo>
                    <a:lnTo>
                      <a:pt x="64" y="103"/>
                    </a:lnTo>
                    <a:lnTo>
                      <a:pt x="62" y="106"/>
                    </a:lnTo>
                    <a:lnTo>
                      <a:pt x="59" y="107"/>
                    </a:lnTo>
                    <a:lnTo>
                      <a:pt x="54" y="107"/>
                    </a:lnTo>
                    <a:lnTo>
                      <a:pt x="48" y="104"/>
                    </a:lnTo>
                    <a:lnTo>
                      <a:pt x="41" y="100"/>
                    </a:lnTo>
                    <a:lnTo>
                      <a:pt x="35" y="95"/>
                    </a:lnTo>
                    <a:lnTo>
                      <a:pt x="27" y="88"/>
                    </a:lnTo>
                    <a:lnTo>
                      <a:pt x="21" y="80"/>
                    </a:lnTo>
                    <a:lnTo>
                      <a:pt x="14" y="72"/>
                    </a:lnTo>
                    <a:lnTo>
                      <a:pt x="8" y="62"/>
                    </a:lnTo>
                    <a:lnTo>
                      <a:pt x="4" y="51"/>
                    </a:lnTo>
                    <a:lnTo>
                      <a:pt x="1" y="40"/>
                    </a:lnTo>
                    <a:lnTo>
                      <a:pt x="0" y="28"/>
                    </a:lnTo>
                    <a:lnTo>
                      <a:pt x="1" y="14"/>
                    </a:lnTo>
                    <a:lnTo>
                      <a:pt x="4" y="2"/>
                    </a:lnTo>
                    <a:lnTo>
                      <a:pt x="5" y="0"/>
                    </a:lnTo>
                    <a:lnTo>
                      <a:pt x="6" y="0"/>
                    </a:lnTo>
                    <a:lnTo>
                      <a:pt x="8" y="0"/>
                    </a:lnTo>
                    <a:lnTo>
                      <a:pt x="10" y="1"/>
                    </a:lnTo>
                    <a:lnTo>
                      <a:pt x="17" y="3"/>
                    </a:lnTo>
                    <a:lnTo>
                      <a:pt x="23" y="8"/>
                    </a:lnTo>
                    <a:lnTo>
                      <a:pt x="29" y="14"/>
                    </a:lnTo>
                    <a:lnTo>
                      <a:pt x="37" y="22"/>
                    </a:lnTo>
                    <a:lnTo>
                      <a:pt x="43" y="30"/>
                    </a:lnTo>
                    <a:lnTo>
                      <a:pt x="49" y="39"/>
                    </a:lnTo>
                    <a:lnTo>
                      <a:pt x="53" y="46"/>
                    </a:lnTo>
                    <a:lnTo>
                      <a:pt x="57" y="55"/>
                    </a:lnTo>
                    <a:lnTo>
                      <a:pt x="59" y="64"/>
                    </a:lnTo>
                    <a:lnTo>
                      <a:pt x="61" y="72"/>
                    </a:lnTo>
                    <a:lnTo>
                      <a:pt x="62" y="79"/>
                    </a:lnTo>
                    <a:lnTo>
                      <a:pt x="64" y="86"/>
                    </a:lnTo>
                    <a:lnTo>
                      <a:pt x="64" y="92"/>
                    </a:lnTo>
                    <a:lnTo>
                      <a:pt x="65"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37" name="Freeform 708"/>
              <p:cNvSpPr>
                <a:spLocks noChangeArrowheads="1"/>
              </p:cNvSpPr>
              <p:nvPr/>
            </p:nvSpPr>
            <p:spPr bwMode="auto">
              <a:xfrm>
                <a:off x="137" y="483"/>
                <a:ext cx="72" cy="117"/>
              </a:xfrm>
              <a:custGeom>
                <a:avLst/>
                <a:gdLst>
                  <a:gd name="T0" fmla="*/ 5 w 74"/>
                  <a:gd name="T1" fmla="*/ 0 h 111"/>
                  <a:gd name="T2" fmla="*/ 1 w 74"/>
                  <a:gd name="T3" fmla="*/ 6182 h 111"/>
                  <a:gd name="T4" fmla="*/ 0 w 74"/>
                  <a:gd name="T5" fmla="*/ 13254 h 111"/>
                  <a:gd name="T6" fmla="*/ 1 w 74"/>
                  <a:gd name="T7" fmla="*/ 18459 h 111"/>
                  <a:gd name="T8" fmla="*/ 5 w 74"/>
                  <a:gd name="T9" fmla="*/ 24662 h 111"/>
                  <a:gd name="T10" fmla="*/ 339 w 74"/>
                  <a:gd name="T11" fmla="*/ 30145 h 111"/>
                  <a:gd name="T12" fmla="*/ 442 w 74"/>
                  <a:gd name="T13" fmla="*/ 34472 h 111"/>
                  <a:gd name="T14" fmla="*/ 637 w 74"/>
                  <a:gd name="T15" fmla="*/ 39602 h 111"/>
                  <a:gd name="T16" fmla="*/ 919 w 74"/>
                  <a:gd name="T17" fmla="*/ 42803 h 111"/>
                  <a:gd name="T18" fmla="*/ 1077 w 74"/>
                  <a:gd name="T19" fmla="*/ 46451 h 111"/>
                  <a:gd name="T20" fmla="*/ 1331 w 74"/>
                  <a:gd name="T21" fmla="*/ 48656 h 111"/>
                  <a:gd name="T22" fmla="*/ 1559 w 74"/>
                  <a:gd name="T23" fmla="*/ 50618 h 111"/>
                  <a:gd name="T24" fmla="*/ 1777 w 74"/>
                  <a:gd name="T25" fmla="*/ 52015 h 111"/>
                  <a:gd name="T26" fmla="*/ 1975 w 74"/>
                  <a:gd name="T27" fmla="*/ 52015 h 111"/>
                  <a:gd name="T28" fmla="*/ 2137 w 74"/>
                  <a:gd name="T29" fmla="*/ 50918 h 111"/>
                  <a:gd name="T30" fmla="*/ 2235 w 74"/>
                  <a:gd name="T31" fmla="*/ 50178 h 111"/>
                  <a:gd name="T32" fmla="*/ 2254 w 74"/>
                  <a:gd name="T33" fmla="*/ 48110 h 111"/>
                  <a:gd name="T34" fmla="*/ 2254 w 74"/>
                  <a:gd name="T35" fmla="*/ 46813 h 111"/>
                  <a:gd name="T36" fmla="*/ 2254 w 74"/>
                  <a:gd name="T37" fmla="*/ 45036 h 111"/>
                  <a:gd name="T38" fmla="*/ 2029 w 74"/>
                  <a:gd name="T39" fmla="*/ 46006 h 111"/>
                  <a:gd name="T40" fmla="*/ 2029 w 74"/>
                  <a:gd name="T41" fmla="*/ 46451 h 111"/>
                  <a:gd name="T42" fmla="*/ 2029 w 74"/>
                  <a:gd name="T43" fmla="*/ 47078 h 111"/>
                  <a:gd name="T44" fmla="*/ 2027 w 74"/>
                  <a:gd name="T45" fmla="*/ 47078 h 111"/>
                  <a:gd name="T46" fmla="*/ 2029 w 74"/>
                  <a:gd name="T47" fmla="*/ 47078 h 111"/>
                  <a:gd name="T48" fmla="*/ 1975 w 74"/>
                  <a:gd name="T49" fmla="*/ 47443 h 111"/>
                  <a:gd name="T50" fmla="*/ 1825 w 74"/>
                  <a:gd name="T51" fmla="*/ 47443 h 111"/>
                  <a:gd name="T52" fmla="*/ 1642 w 74"/>
                  <a:gd name="T53" fmla="*/ 46813 h 111"/>
                  <a:gd name="T54" fmla="*/ 1519 w 74"/>
                  <a:gd name="T55" fmla="*/ 46006 h 111"/>
                  <a:gd name="T56" fmla="*/ 1263 w 74"/>
                  <a:gd name="T57" fmla="*/ 42803 h 111"/>
                  <a:gd name="T58" fmla="*/ 1077 w 74"/>
                  <a:gd name="T59" fmla="*/ 39735 h 111"/>
                  <a:gd name="T60" fmla="*/ 919 w 74"/>
                  <a:gd name="T61" fmla="*/ 36610 h 111"/>
                  <a:gd name="T62" fmla="*/ 671 w 74"/>
                  <a:gd name="T63" fmla="*/ 32565 h 111"/>
                  <a:gd name="T64" fmla="*/ 489 w 74"/>
                  <a:gd name="T65" fmla="*/ 27864 h 111"/>
                  <a:gd name="T66" fmla="*/ 397 w 74"/>
                  <a:gd name="T67" fmla="*/ 23318 h 111"/>
                  <a:gd name="T68" fmla="*/ 357 w 74"/>
                  <a:gd name="T69" fmla="*/ 18134 h 111"/>
                  <a:gd name="T70" fmla="*/ 339 w 74"/>
                  <a:gd name="T71" fmla="*/ 13254 h 111"/>
                  <a:gd name="T72" fmla="*/ 339 w 74"/>
                  <a:gd name="T73" fmla="*/ 7237 h 111"/>
                  <a:gd name="T74" fmla="*/ 397 w 74"/>
                  <a:gd name="T75" fmla="*/ 3 h 111"/>
                  <a:gd name="T76" fmla="*/ 5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5" y="0"/>
                    </a:moveTo>
                    <a:lnTo>
                      <a:pt x="1" y="14"/>
                    </a:lnTo>
                    <a:lnTo>
                      <a:pt x="0" y="28"/>
                    </a:lnTo>
                    <a:lnTo>
                      <a:pt x="1" y="40"/>
                    </a:lnTo>
                    <a:lnTo>
                      <a:pt x="5" y="52"/>
                    </a:lnTo>
                    <a:lnTo>
                      <a:pt x="10" y="64"/>
                    </a:lnTo>
                    <a:lnTo>
                      <a:pt x="15" y="74"/>
                    </a:lnTo>
                    <a:lnTo>
                      <a:pt x="22" y="84"/>
                    </a:lnTo>
                    <a:lnTo>
                      <a:pt x="29" y="91"/>
                    </a:lnTo>
                    <a:lnTo>
                      <a:pt x="36" y="99"/>
                    </a:lnTo>
                    <a:lnTo>
                      <a:pt x="44" y="104"/>
                    </a:lnTo>
                    <a:lnTo>
                      <a:pt x="51" y="108"/>
                    </a:lnTo>
                    <a:lnTo>
                      <a:pt x="58" y="111"/>
                    </a:lnTo>
                    <a:lnTo>
                      <a:pt x="64" y="111"/>
                    </a:lnTo>
                    <a:lnTo>
                      <a:pt x="69" y="109"/>
                    </a:lnTo>
                    <a:lnTo>
                      <a:pt x="72" y="107"/>
                    </a:lnTo>
                    <a:lnTo>
                      <a:pt x="74" y="103"/>
                    </a:lnTo>
                    <a:lnTo>
                      <a:pt x="74" y="100"/>
                    </a:lnTo>
                    <a:lnTo>
                      <a:pt x="74" y="96"/>
                    </a:lnTo>
                    <a:lnTo>
                      <a:pt x="66" y="97"/>
                    </a:lnTo>
                    <a:lnTo>
                      <a:pt x="66" y="99"/>
                    </a:lnTo>
                    <a:lnTo>
                      <a:pt x="66" y="101"/>
                    </a:lnTo>
                    <a:lnTo>
                      <a:pt x="65" y="101"/>
                    </a:lnTo>
                    <a:lnTo>
                      <a:pt x="66" y="101"/>
                    </a:lnTo>
                    <a:lnTo>
                      <a:pt x="64" y="102"/>
                    </a:lnTo>
                    <a:lnTo>
                      <a:pt x="60" y="102"/>
                    </a:lnTo>
                    <a:lnTo>
                      <a:pt x="54" y="100"/>
                    </a:lnTo>
                    <a:lnTo>
                      <a:pt x="49" y="97"/>
                    </a:lnTo>
                    <a:lnTo>
                      <a:pt x="42" y="91"/>
                    </a:lnTo>
                    <a:lnTo>
                      <a:pt x="35" y="85"/>
                    </a:lnTo>
                    <a:lnTo>
                      <a:pt x="29" y="78"/>
                    </a:lnTo>
                    <a:lnTo>
                      <a:pt x="23" y="69"/>
                    </a:lnTo>
                    <a:lnTo>
                      <a:pt x="17" y="59"/>
                    </a:lnTo>
                    <a:lnTo>
                      <a:pt x="13" y="50"/>
                    </a:lnTo>
                    <a:lnTo>
                      <a:pt x="11" y="39"/>
                    </a:lnTo>
                    <a:lnTo>
                      <a:pt x="10" y="28"/>
                    </a:lnTo>
                    <a:lnTo>
                      <a:pt x="10" y="16"/>
                    </a:lnTo>
                    <a:lnTo>
                      <a:pt x="13" y="3"/>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38" name="Freeform 709"/>
              <p:cNvSpPr>
                <a:spLocks noChangeArrowheads="1"/>
              </p:cNvSpPr>
              <p:nvPr/>
            </p:nvSpPr>
            <p:spPr bwMode="auto">
              <a:xfrm>
                <a:off x="142" y="478"/>
                <a:ext cx="50" cy="44"/>
              </a:xfrm>
              <a:custGeom>
                <a:avLst/>
                <a:gdLst>
                  <a:gd name="T0" fmla="*/ 1564 w 53"/>
                  <a:gd name="T1" fmla="*/ 21167 h 45"/>
                  <a:gd name="T2" fmla="*/ 1379 w 53"/>
                  <a:gd name="T3" fmla="*/ 16555 h 45"/>
                  <a:gd name="T4" fmla="*/ 1169 w 53"/>
                  <a:gd name="T5" fmla="*/ 11749 h 45"/>
                  <a:gd name="T6" fmla="*/ 938 w 53"/>
                  <a:gd name="T7" fmla="*/ 7683 h 45"/>
                  <a:gd name="T8" fmla="*/ 746 w 53"/>
                  <a:gd name="T9" fmla="*/ 4593 h 45"/>
                  <a:gd name="T10" fmla="*/ 535 w 53"/>
                  <a:gd name="T11" fmla="*/ 4 h 45"/>
                  <a:gd name="T12" fmla="*/ 363 w 53"/>
                  <a:gd name="T13" fmla="*/ 1 h 45"/>
                  <a:gd name="T14" fmla="*/ 308 w 53"/>
                  <a:gd name="T15" fmla="*/ 0 h 45"/>
                  <a:gd name="T16" fmla="*/ 6 w 53"/>
                  <a:gd name="T17" fmla="*/ 0 h 45"/>
                  <a:gd name="T18" fmla="*/ 2 w 53"/>
                  <a:gd name="T19" fmla="*/ 1 h 45"/>
                  <a:gd name="T20" fmla="*/ 0 w 53"/>
                  <a:gd name="T21" fmla="*/ 4 h 45"/>
                  <a:gd name="T22" fmla="*/ 8 w 53"/>
                  <a:gd name="T23" fmla="*/ 3858 h 45"/>
                  <a:gd name="T24" fmla="*/ 8 w 53"/>
                  <a:gd name="T25" fmla="*/ 4593 h 45"/>
                  <a:gd name="T26" fmla="*/ 7 w 53"/>
                  <a:gd name="T27" fmla="*/ 4593 h 45"/>
                  <a:gd name="T28" fmla="*/ 308 w 53"/>
                  <a:gd name="T29" fmla="*/ 4593 h 45"/>
                  <a:gd name="T30" fmla="*/ 385 w 53"/>
                  <a:gd name="T31" fmla="*/ 5960 h 45"/>
                  <a:gd name="T32" fmla="*/ 566 w 53"/>
                  <a:gd name="T33" fmla="*/ 8369 h 45"/>
                  <a:gd name="T34" fmla="*/ 787 w 53"/>
                  <a:gd name="T35" fmla="*/ 10925 h 45"/>
                  <a:gd name="T36" fmla="*/ 982 w 53"/>
                  <a:gd name="T37" fmla="*/ 14093 h 45"/>
                  <a:gd name="T38" fmla="*/ 1169 w 53"/>
                  <a:gd name="T39" fmla="*/ 19430 h 45"/>
                  <a:gd name="T40" fmla="*/ 1366 w 53"/>
                  <a:gd name="T41" fmla="*/ 23247 h 45"/>
                  <a:gd name="T42" fmla="*/ 1564 w 53"/>
                  <a:gd name="T43" fmla="*/ 21167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5"/>
                  <a:gd name="T68" fmla="*/ 53 w 53"/>
                  <a:gd name="T69" fmla="*/ 45 h 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5">
                    <a:moveTo>
                      <a:pt x="53" y="40"/>
                    </a:moveTo>
                    <a:lnTo>
                      <a:pt x="46" y="32"/>
                    </a:lnTo>
                    <a:lnTo>
                      <a:pt x="40" y="23"/>
                    </a:lnTo>
                    <a:lnTo>
                      <a:pt x="32" y="15"/>
                    </a:lnTo>
                    <a:lnTo>
                      <a:pt x="25" y="9"/>
                    </a:lnTo>
                    <a:lnTo>
                      <a:pt x="19" y="4"/>
                    </a:lnTo>
                    <a:lnTo>
                      <a:pt x="12" y="1"/>
                    </a:lnTo>
                    <a:lnTo>
                      <a:pt x="9" y="0"/>
                    </a:lnTo>
                    <a:lnTo>
                      <a:pt x="6" y="0"/>
                    </a:lnTo>
                    <a:lnTo>
                      <a:pt x="2" y="1"/>
                    </a:lnTo>
                    <a:lnTo>
                      <a:pt x="0" y="4"/>
                    </a:lnTo>
                    <a:lnTo>
                      <a:pt x="8" y="7"/>
                    </a:lnTo>
                    <a:lnTo>
                      <a:pt x="8" y="9"/>
                    </a:lnTo>
                    <a:lnTo>
                      <a:pt x="7" y="9"/>
                    </a:lnTo>
                    <a:lnTo>
                      <a:pt x="9" y="9"/>
                    </a:lnTo>
                    <a:lnTo>
                      <a:pt x="13" y="12"/>
                    </a:lnTo>
                    <a:lnTo>
                      <a:pt x="20" y="16"/>
                    </a:lnTo>
                    <a:lnTo>
                      <a:pt x="26" y="22"/>
                    </a:lnTo>
                    <a:lnTo>
                      <a:pt x="33" y="28"/>
                    </a:lnTo>
                    <a:lnTo>
                      <a:pt x="40" y="37"/>
                    </a:lnTo>
                    <a:lnTo>
                      <a:pt x="45" y="45"/>
                    </a:lnTo>
                    <a:lnTo>
                      <a:pt x="53"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39" name="Freeform 710"/>
              <p:cNvSpPr>
                <a:spLocks noChangeArrowheads="1"/>
              </p:cNvSpPr>
              <p:nvPr/>
            </p:nvSpPr>
            <p:spPr bwMode="auto">
              <a:xfrm>
                <a:off x="190" y="511"/>
                <a:ext cx="20" cy="62"/>
              </a:xfrm>
              <a:custGeom>
                <a:avLst/>
                <a:gdLst>
                  <a:gd name="T0" fmla="*/ 1808 w 24"/>
                  <a:gd name="T1" fmla="*/ 22841 h 61"/>
                  <a:gd name="T2" fmla="*/ 1721 w 24"/>
                  <a:gd name="T3" fmla="*/ 21133 h 61"/>
                  <a:gd name="T4" fmla="*/ 1721 w 24"/>
                  <a:gd name="T5" fmla="*/ 18920 h 61"/>
                  <a:gd name="T6" fmla="*/ 1669 w 24"/>
                  <a:gd name="T7" fmla="*/ 15623 h 61"/>
                  <a:gd name="T8" fmla="*/ 1540 w 24"/>
                  <a:gd name="T9" fmla="*/ 13166 h 61"/>
                  <a:gd name="T10" fmla="*/ 1422 w 24"/>
                  <a:gd name="T11" fmla="*/ 10402 h 61"/>
                  <a:gd name="T12" fmla="*/ 1211 w 24"/>
                  <a:gd name="T13" fmla="*/ 7030 h 61"/>
                  <a:gd name="T14" fmla="*/ 879 w 24"/>
                  <a:gd name="T15" fmla="*/ 3472 h 61"/>
                  <a:gd name="T16" fmla="*/ 638 w 24"/>
                  <a:gd name="T17" fmla="*/ 0 h 61"/>
                  <a:gd name="T18" fmla="*/ 0 w 24"/>
                  <a:gd name="T19" fmla="*/ 5 h 61"/>
                  <a:gd name="T20" fmla="*/ 3 w 24"/>
                  <a:gd name="T21" fmla="*/ 4382 h 61"/>
                  <a:gd name="T22" fmla="*/ 638 w 24"/>
                  <a:gd name="T23" fmla="*/ 7669 h 61"/>
                  <a:gd name="T24" fmla="*/ 748 w 24"/>
                  <a:gd name="T25" fmla="*/ 11266 h 61"/>
                  <a:gd name="T26" fmla="*/ 879 w 24"/>
                  <a:gd name="T27" fmla="*/ 14228 h 61"/>
                  <a:gd name="T28" fmla="*/ 953 w 24"/>
                  <a:gd name="T29" fmla="*/ 16883 h 61"/>
                  <a:gd name="T30" fmla="*/ 1032 w 24"/>
                  <a:gd name="T31" fmla="*/ 19521 h 61"/>
                  <a:gd name="T32" fmla="*/ 1118 w 24"/>
                  <a:gd name="T33" fmla="*/ 21414 h 61"/>
                  <a:gd name="T34" fmla="*/ 1211 w 24"/>
                  <a:gd name="T35" fmla="*/ 23161 h 61"/>
                  <a:gd name="T36" fmla="*/ 1808 w 24"/>
                  <a:gd name="T37" fmla="*/ 2284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24" y="60"/>
                    </a:moveTo>
                    <a:lnTo>
                      <a:pt x="23" y="55"/>
                    </a:lnTo>
                    <a:lnTo>
                      <a:pt x="23" y="50"/>
                    </a:lnTo>
                    <a:lnTo>
                      <a:pt x="22" y="42"/>
                    </a:lnTo>
                    <a:lnTo>
                      <a:pt x="20" y="34"/>
                    </a:lnTo>
                    <a:lnTo>
                      <a:pt x="18" y="27"/>
                    </a:lnTo>
                    <a:lnTo>
                      <a:pt x="16" y="18"/>
                    </a:lnTo>
                    <a:lnTo>
                      <a:pt x="12" y="9"/>
                    </a:lnTo>
                    <a:lnTo>
                      <a:pt x="8" y="0"/>
                    </a:lnTo>
                    <a:lnTo>
                      <a:pt x="0" y="5"/>
                    </a:lnTo>
                    <a:lnTo>
                      <a:pt x="4" y="12"/>
                    </a:lnTo>
                    <a:lnTo>
                      <a:pt x="8" y="20"/>
                    </a:lnTo>
                    <a:lnTo>
                      <a:pt x="10" y="29"/>
                    </a:lnTo>
                    <a:lnTo>
                      <a:pt x="12" y="37"/>
                    </a:lnTo>
                    <a:lnTo>
                      <a:pt x="13" y="44"/>
                    </a:lnTo>
                    <a:lnTo>
                      <a:pt x="14" y="51"/>
                    </a:lnTo>
                    <a:lnTo>
                      <a:pt x="15" y="56"/>
                    </a:lnTo>
                    <a:lnTo>
                      <a:pt x="16" y="61"/>
                    </a:lnTo>
                    <a:lnTo>
                      <a:pt x="24"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40" name="Freeform 711"/>
              <p:cNvSpPr>
                <a:spLocks noChangeArrowheads="1"/>
              </p:cNvSpPr>
              <p:nvPr/>
            </p:nvSpPr>
            <p:spPr bwMode="auto">
              <a:xfrm>
                <a:off x="5548" y="611"/>
                <a:ext cx="63" cy="112"/>
              </a:xfrm>
              <a:custGeom>
                <a:avLst/>
                <a:gdLst>
                  <a:gd name="T0" fmla="*/ 0 w 65"/>
                  <a:gd name="T1" fmla="*/ 29584 h 107"/>
                  <a:gd name="T2" fmla="*/ 0 w 65"/>
                  <a:gd name="T3" fmla="*/ 30401 h 107"/>
                  <a:gd name="T4" fmla="*/ 0 w 65"/>
                  <a:gd name="T5" fmla="*/ 31706 h 107"/>
                  <a:gd name="T6" fmla="*/ 1 w 65"/>
                  <a:gd name="T7" fmla="*/ 32030 h 107"/>
                  <a:gd name="T8" fmla="*/ 3 w 65"/>
                  <a:gd name="T9" fmla="*/ 32375 h 107"/>
                  <a:gd name="T10" fmla="*/ 6 w 65"/>
                  <a:gd name="T11" fmla="*/ 32690 h 107"/>
                  <a:gd name="T12" fmla="*/ 549 w 65"/>
                  <a:gd name="T13" fmla="*/ 32690 h 107"/>
                  <a:gd name="T14" fmla="*/ 787 w 65"/>
                  <a:gd name="T15" fmla="*/ 32030 h 107"/>
                  <a:gd name="T16" fmla="*/ 1195 w 65"/>
                  <a:gd name="T17" fmla="*/ 30401 h 107"/>
                  <a:gd name="T18" fmla="*/ 1458 w 65"/>
                  <a:gd name="T19" fmla="*/ 29499 h 107"/>
                  <a:gd name="T20" fmla="*/ 1849 w 65"/>
                  <a:gd name="T21" fmla="*/ 27449 h 107"/>
                  <a:gd name="T22" fmla="*/ 2168 w 65"/>
                  <a:gd name="T23" fmla="*/ 25250 h 107"/>
                  <a:gd name="T24" fmla="*/ 2494 w 65"/>
                  <a:gd name="T25" fmla="*/ 22111 h 107"/>
                  <a:gd name="T26" fmla="*/ 2810 w 65"/>
                  <a:gd name="T27" fmla="*/ 19122 h 107"/>
                  <a:gd name="T28" fmla="*/ 2982 w 65"/>
                  <a:gd name="T29" fmla="*/ 15472 h 107"/>
                  <a:gd name="T30" fmla="*/ 3102 w 65"/>
                  <a:gd name="T31" fmla="*/ 12281 h 107"/>
                  <a:gd name="T32" fmla="*/ 3166 w 65"/>
                  <a:gd name="T33" fmla="*/ 8567 h 107"/>
                  <a:gd name="T34" fmla="*/ 3157 w 65"/>
                  <a:gd name="T35" fmla="*/ 4545 h 107"/>
                  <a:gd name="T36" fmla="*/ 2982 w 65"/>
                  <a:gd name="T37" fmla="*/ 3 h 107"/>
                  <a:gd name="T38" fmla="*/ 2975 w 65"/>
                  <a:gd name="T39" fmla="*/ 2 h 107"/>
                  <a:gd name="T40" fmla="*/ 2922 w 65"/>
                  <a:gd name="T41" fmla="*/ 0 h 107"/>
                  <a:gd name="T42" fmla="*/ 2810 w 65"/>
                  <a:gd name="T43" fmla="*/ 0 h 107"/>
                  <a:gd name="T44" fmla="*/ 2693 w 65"/>
                  <a:gd name="T45" fmla="*/ 2 h 107"/>
                  <a:gd name="T46" fmla="*/ 2349 w 65"/>
                  <a:gd name="T47" fmla="*/ 4 h 107"/>
                  <a:gd name="T48" fmla="*/ 2086 w 65"/>
                  <a:gd name="T49" fmla="*/ 2734 h 107"/>
                  <a:gd name="T50" fmla="*/ 1743 w 65"/>
                  <a:gd name="T51" fmla="*/ 4206 h 107"/>
                  <a:gd name="T52" fmla="*/ 1374 w 65"/>
                  <a:gd name="T53" fmla="*/ 6917 h 107"/>
                  <a:gd name="T54" fmla="*/ 1059 w 65"/>
                  <a:gd name="T55" fmla="*/ 9205 h 107"/>
                  <a:gd name="T56" fmla="*/ 740 w 65"/>
                  <a:gd name="T57" fmla="*/ 11789 h 107"/>
                  <a:gd name="T58" fmla="*/ 583 w 65"/>
                  <a:gd name="T59" fmla="*/ 14645 h 107"/>
                  <a:gd name="T60" fmla="*/ 8 w 65"/>
                  <a:gd name="T61" fmla="*/ 16646 h 107"/>
                  <a:gd name="T62" fmla="*/ 6 w 65"/>
                  <a:gd name="T63" fmla="*/ 19525 h 107"/>
                  <a:gd name="T64" fmla="*/ 4 w 65"/>
                  <a:gd name="T65" fmla="*/ 22111 h 107"/>
                  <a:gd name="T66" fmla="*/ 3 w 65"/>
                  <a:gd name="T67" fmla="*/ 25250 h 107"/>
                  <a:gd name="T68" fmla="*/ 1 w 65"/>
                  <a:gd name="T69" fmla="*/ 27153 h 107"/>
                  <a:gd name="T70" fmla="*/ 1 w 65"/>
                  <a:gd name="T71" fmla="*/ 28293 h 107"/>
                  <a:gd name="T72" fmla="*/ 0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0" y="97"/>
                    </a:moveTo>
                    <a:lnTo>
                      <a:pt x="0" y="100"/>
                    </a:lnTo>
                    <a:lnTo>
                      <a:pt x="0" y="103"/>
                    </a:lnTo>
                    <a:lnTo>
                      <a:pt x="1" y="105"/>
                    </a:lnTo>
                    <a:lnTo>
                      <a:pt x="3" y="106"/>
                    </a:lnTo>
                    <a:lnTo>
                      <a:pt x="6" y="107"/>
                    </a:lnTo>
                    <a:lnTo>
                      <a:pt x="11" y="107"/>
                    </a:lnTo>
                    <a:lnTo>
                      <a:pt x="17" y="105"/>
                    </a:lnTo>
                    <a:lnTo>
                      <a:pt x="24" y="100"/>
                    </a:lnTo>
                    <a:lnTo>
                      <a:pt x="30" y="96"/>
                    </a:lnTo>
                    <a:lnTo>
                      <a:pt x="38" y="89"/>
                    </a:lnTo>
                    <a:lnTo>
                      <a:pt x="44" y="81"/>
                    </a:lnTo>
                    <a:lnTo>
                      <a:pt x="51" y="72"/>
                    </a:lnTo>
                    <a:lnTo>
                      <a:pt x="57" y="62"/>
                    </a:lnTo>
                    <a:lnTo>
                      <a:pt x="61" y="51"/>
                    </a:lnTo>
                    <a:lnTo>
                      <a:pt x="63" y="40"/>
                    </a:lnTo>
                    <a:lnTo>
                      <a:pt x="65" y="28"/>
                    </a:lnTo>
                    <a:lnTo>
                      <a:pt x="64" y="16"/>
                    </a:lnTo>
                    <a:lnTo>
                      <a:pt x="61" y="3"/>
                    </a:lnTo>
                    <a:lnTo>
                      <a:pt x="60" y="2"/>
                    </a:lnTo>
                    <a:lnTo>
                      <a:pt x="59" y="0"/>
                    </a:lnTo>
                    <a:lnTo>
                      <a:pt x="57" y="0"/>
                    </a:lnTo>
                    <a:lnTo>
                      <a:pt x="55" y="2"/>
                    </a:lnTo>
                    <a:lnTo>
                      <a:pt x="48" y="4"/>
                    </a:lnTo>
                    <a:lnTo>
                      <a:pt x="42" y="9"/>
                    </a:lnTo>
                    <a:lnTo>
                      <a:pt x="36" y="15"/>
                    </a:lnTo>
                    <a:lnTo>
                      <a:pt x="28" y="22"/>
                    </a:lnTo>
                    <a:lnTo>
                      <a:pt x="22" y="30"/>
                    </a:lnTo>
                    <a:lnTo>
                      <a:pt x="16" y="39"/>
                    </a:lnTo>
                    <a:lnTo>
                      <a:pt x="12" y="48"/>
                    </a:lnTo>
                    <a:lnTo>
                      <a:pt x="8" y="55"/>
                    </a:lnTo>
                    <a:lnTo>
                      <a:pt x="6" y="64"/>
                    </a:lnTo>
                    <a:lnTo>
                      <a:pt x="4" y="72"/>
                    </a:lnTo>
                    <a:lnTo>
                      <a:pt x="3" y="81"/>
                    </a:lnTo>
                    <a:lnTo>
                      <a:pt x="1" y="87"/>
                    </a:lnTo>
                    <a:lnTo>
                      <a:pt x="1" y="93"/>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41" name="Freeform 712"/>
              <p:cNvSpPr>
                <a:spLocks noChangeArrowheads="1"/>
              </p:cNvSpPr>
              <p:nvPr/>
            </p:nvSpPr>
            <p:spPr bwMode="auto">
              <a:xfrm>
                <a:off x="5544" y="613"/>
                <a:ext cx="72" cy="115"/>
              </a:xfrm>
              <a:custGeom>
                <a:avLst/>
                <a:gdLst>
                  <a:gd name="T0" fmla="*/ 1874 w 74"/>
                  <a:gd name="T1" fmla="*/ 2 h 109"/>
                  <a:gd name="T2" fmla="*/ 1975 w 74"/>
                  <a:gd name="T3" fmla="*/ 6936 h 109"/>
                  <a:gd name="T4" fmla="*/ 1975 w 74"/>
                  <a:gd name="T5" fmla="*/ 13077 h 109"/>
                  <a:gd name="T6" fmla="*/ 1925 w 74"/>
                  <a:gd name="T7" fmla="*/ 19449 h 109"/>
                  <a:gd name="T8" fmla="*/ 1874 w 74"/>
                  <a:gd name="T9" fmla="*/ 24746 h 109"/>
                  <a:gd name="T10" fmla="*/ 1732 w 74"/>
                  <a:gd name="T11" fmla="*/ 30835 h 109"/>
                  <a:gd name="T12" fmla="*/ 1559 w 74"/>
                  <a:gd name="T13" fmla="*/ 36115 h 109"/>
                  <a:gd name="T14" fmla="*/ 1402 w 74"/>
                  <a:gd name="T15" fmla="*/ 39645 h 109"/>
                  <a:gd name="T16" fmla="*/ 1198 w 74"/>
                  <a:gd name="T17" fmla="*/ 43981 h 109"/>
                  <a:gd name="T18" fmla="*/ 971 w 74"/>
                  <a:gd name="T19" fmla="*/ 46622 h 109"/>
                  <a:gd name="T20" fmla="*/ 746 w 74"/>
                  <a:gd name="T21" fmla="*/ 50177 h 109"/>
                  <a:gd name="T22" fmla="*/ 575 w 74"/>
                  <a:gd name="T23" fmla="*/ 50828 h 109"/>
                  <a:gd name="T24" fmla="*/ 417 w 74"/>
                  <a:gd name="T25" fmla="*/ 52088 h 109"/>
                  <a:gd name="T26" fmla="*/ 339 w 74"/>
                  <a:gd name="T27" fmla="*/ 52088 h 109"/>
                  <a:gd name="T28" fmla="*/ 8 w 74"/>
                  <a:gd name="T29" fmla="*/ 51571 h 109"/>
                  <a:gd name="T30" fmla="*/ 9 w 74"/>
                  <a:gd name="T31" fmla="*/ 51571 h 109"/>
                  <a:gd name="T32" fmla="*/ 8 w 74"/>
                  <a:gd name="T33" fmla="*/ 51571 h 109"/>
                  <a:gd name="T34" fmla="*/ 8 w 74"/>
                  <a:gd name="T35" fmla="*/ 50828 h 109"/>
                  <a:gd name="T36" fmla="*/ 8 w 74"/>
                  <a:gd name="T37" fmla="*/ 50344 h 109"/>
                  <a:gd name="T38" fmla="*/ 0 w 74"/>
                  <a:gd name="T39" fmla="*/ 50177 h 109"/>
                  <a:gd name="T40" fmla="*/ 0 w 74"/>
                  <a:gd name="T41" fmla="*/ 50828 h 109"/>
                  <a:gd name="T42" fmla="*/ 0 w 74"/>
                  <a:gd name="T43" fmla="*/ 53704 h 109"/>
                  <a:gd name="T44" fmla="*/ 2 w 74"/>
                  <a:gd name="T45" fmla="*/ 54647 h 109"/>
                  <a:gd name="T46" fmla="*/ 5 w 74"/>
                  <a:gd name="T47" fmla="*/ 56183 h 109"/>
                  <a:gd name="T48" fmla="*/ 339 w 74"/>
                  <a:gd name="T49" fmla="*/ 56403 h 109"/>
                  <a:gd name="T50" fmla="*/ 465 w 74"/>
                  <a:gd name="T51" fmla="*/ 56403 h 109"/>
                  <a:gd name="T52" fmla="*/ 671 w 74"/>
                  <a:gd name="T53" fmla="*/ 55833 h 109"/>
                  <a:gd name="T54" fmla="*/ 920 w 74"/>
                  <a:gd name="T55" fmla="*/ 54321 h 109"/>
                  <a:gd name="T56" fmla="*/ 1137 w 74"/>
                  <a:gd name="T57" fmla="*/ 50487 h 109"/>
                  <a:gd name="T58" fmla="*/ 1402 w 74"/>
                  <a:gd name="T59" fmla="*/ 47603 h 109"/>
                  <a:gd name="T60" fmla="*/ 1600 w 74"/>
                  <a:gd name="T61" fmla="*/ 42950 h 109"/>
                  <a:gd name="T62" fmla="*/ 1823 w 74"/>
                  <a:gd name="T63" fmla="*/ 37899 h 109"/>
                  <a:gd name="T64" fmla="*/ 1975 w 74"/>
                  <a:gd name="T65" fmla="*/ 32380 h 109"/>
                  <a:gd name="T66" fmla="*/ 2137 w 74"/>
                  <a:gd name="T67" fmla="*/ 26693 h 109"/>
                  <a:gd name="T68" fmla="*/ 2251 w 74"/>
                  <a:gd name="T69" fmla="*/ 20140 h 109"/>
                  <a:gd name="T70" fmla="*/ 2254 w 74"/>
                  <a:gd name="T71" fmla="*/ 13077 h 109"/>
                  <a:gd name="T72" fmla="*/ 2251 w 74"/>
                  <a:gd name="T73" fmla="*/ 6413 h 109"/>
                  <a:gd name="T74" fmla="*/ 2137 w 74"/>
                  <a:gd name="T75" fmla="*/ 0 h 109"/>
                  <a:gd name="T76" fmla="*/ 1874 w 74"/>
                  <a:gd name="T77" fmla="*/ 2 h 10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09"/>
                  <a:gd name="T119" fmla="*/ 74 w 74"/>
                  <a:gd name="T120" fmla="*/ 109 h 10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09">
                    <a:moveTo>
                      <a:pt x="61" y="2"/>
                    </a:moveTo>
                    <a:lnTo>
                      <a:pt x="64" y="14"/>
                    </a:lnTo>
                    <a:lnTo>
                      <a:pt x="64" y="26"/>
                    </a:lnTo>
                    <a:lnTo>
                      <a:pt x="63" y="37"/>
                    </a:lnTo>
                    <a:lnTo>
                      <a:pt x="61" y="48"/>
                    </a:lnTo>
                    <a:lnTo>
                      <a:pt x="57" y="58"/>
                    </a:lnTo>
                    <a:lnTo>
                      <a:pt x="51" y="68"/>
                    </a:lnTo>
                    <a:lnTo>
                      <a:pt x="45" y="76"/>
                    </a:lnTo>
                    <a:lnTo>
                      <a:pt x="39" y="84"/>
                    </a:lnTo>
                    <a:lnTo>
                      <a:pt x="32" y="90"/>
                    </a:lnTo>
                    <a:lnTo>
                      <a:pt x="25" y="95"/>
                    </a:lnTo>
                    <a:lnTo>
                      <a:pt x="20" y="98"/>
                    </a:lnTo>
                    <a:lnTo>
                      <a:pt x="14" y="101"/>
                    </a:lnTo>
                    <a:lnTo>
                      <a:pt x="10" y="101"/>
                    </a:lnTo>
                    <a:lnTo>
                      <a:pt x="8" y="99"/>
                    </a:lnTo>
                    <a:lnTo>
                      <a:pt x="9" y="99"/>
                    </a:lnTo>
                    <a:lnTo>
                      <a:pt x="8" y="99"/>
                    </a:lnTo>
                    <a:lnTo>
                      <a:pt x="8" y="98"/>
                    </a:lnTo>
                    <a:lnTo>
                      <a:pt x="8" y="96"/>
                    </a:lnTo>
                    <a:lnTo>
                      <a:pt x="0" y="95"/>
                    </a:lnTo>
                    <a:lnTo>
                      <a:pt x="0" y="98"/>
                    </a:lnTo>
                    <a:lnTo>
                      <a:pt x="0" y="102"/>
                    </a:lnTo>
                    <a:lnTo>
                      <a:pt x="2" y="105"/>
                    </a:lnTo>
                    <a:lnTo>
                      <a:pt x="5" y="108"/>
                    </a:lnTo>
                    <a:lnTo>
                      <a:pt x="10" y="109"/>
                    </a:lnTo>
                    <a:lnTo>
                      <a:pt x="16" y="109"/>
                    </a:lnTo>
                    <a:lnTo>
                      <a:pt x="23" y="107"/>
                    </a:lnTo>
                    <a:lnTo>
                      <a:pt x="30" y="103"/>
                    </a:lnTo>
                    <a:lnTo>
                      <a:pt x="38" y="97"/>
                    </a:lnTo>
                    <a:lnTo>
                      <a:pt x="45" y="91"/>
                    </a:lnTo>
                    <a:lnTo>
                      <a:pt x="52" y="82"/>
                    </a:lnTo>
                    <a:lnTo>
                      <a:pt x="59" y="73"/>
                    </a:lnTo>
                    <a:lnTo>
                      <a:pt x="64" y="62"/>
                    </a:lnTo>
                    <a:lnTo>
                      <a:pt x="69" y="51"/>
                    </a:lnTo>
                    <a:lnTo>
                      <a:pt x="73" y="39"/>
                    </a:lnTo>
                    <a:lnTo>
                      <a:pt x="74" y="26"/>
                    </a:lnTo>
                    <a:lnTo>
                      <a:pt x="73" y="13"/>
                    </a:lnTo>
                    <a:lnTo>
                      <a:pt x="69" y="0"/>
                    </a:lnTo>
                    <a:lnTo>
                      <a:pt x="61" y="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42" name="Freeform 713"/>
              <p:cNvSpPr>
                <a:spLocks noChangeArrowheads="1"/>
              </p:cNvSpPr>
              <p:nvPr/>
            </p:nvSpPr>
            <p:spPr bwMode="auto">
              <a:xfrm>
                <a:off x="5561" y="607"/>
                <a:ext cx="50" cy="51"/>
              </a:xfrm>
              <a:custGeom>
                <a:avLst/>
                <a:gdLst>
                  <a:gd name="T0" fmla="*/ 8 w 53"/>
                  <a:gd name="T1" fmla="*/ 239845 h 45"/>
                  <a:gd name="T2" fmla="*/ 385 w 53"/>
                  <a:gd name="T3" fmla="*/ 200486 h 45"/>
                  <a:gd name="T4" fmla="*/ 566 w 53"/>
                  <a:gd name="T5" fmla="*/ 158576 h 45"/>
                  <a:gd name="T6" fmla="*/ 832 w 53"/>
                  <a:gd name="T7" fmla="*/ 112749 h 45"/>
                  <a:gd name="T8" fmla="*/ 982 w 53"/>
                  <a:gd name="T9" fmla="*/ 93993 h 45"/>
                  <a:gd name="T10" fmla="*/ 1169 w 53"/>
                  <a:gd name="T11" fmla="*/ 61500 h 45"/>
                  <a:gd name="T12" fmla="*/ 1306 w 53"/>
                  <a:gd name="T13" fmla="*/ 51596 h 45"/>
                  <a:gd name="T14" fmla="*/ 1379 w 53"/>
                  <a:gd name="T15" fmla="*/ 47402 h 45"/>
                  <a:gd name="T16" fmla="*/ 1366 w 53"/>
                  <a:gd name="T17" fmla="*/ 47402 h 45"/>
                  <a:gd name="T18" fmla="*/ 1366 w 53"/>
                  <a:gd name="T19" fmla="*/ 43505 h 45"/>
                  <a:gd name="T20" fmla="*/ 1564 w 53"/>
                  <a:gd name="T21" fmla="*/ 36697 h 45"/>
                  <a:gd name="T22" fmla="*/ 1525 w 53"/>
                  <a:gd name="T23" fmla="*/ 66 h 45"/>
                  <a:gd name="T24" fmla="*/ 1401 w 53"/>
                  <a:gd name="T25" fmla="*/ 0 h 45"/>
                  <a:gd name="T26" fmla="*/ 1306 w 53"/>
                  <a:gd name="T27" fmla="*/ 0 h 45"/>
                  <a:gd name="T28" fmla="*/ 1224 w 53"/>
                  <a:gd name="T29" fmla="*/ 1 h 45"/>
                  <a:gd name="T30" fmla="*/ 991 w 53"/>
                  <a:gd name="T31" fmla="*/ 102 h 45"/>
                  <a:gd name="T32" fmla="*/ 840 w 53"/>
                  <a:gd name="T33" fmla="*/ 47402 h 45"/>
                  <a:gd name="T34" fmla="*/ 598 w 53"/>
                  <a:gd name="T35" fmla="*/ 79307 h 45"/>
                  <a:gd name="T36" fmla="*/ 385 w 53"/>
                  <a:gd name="T37" fmla="*/ 121243 h 45"/>
                  <a:gd name="T38" fmla="*/ 7 w 53"/>
                  <a:gd name="T39" fmla="*/ 170791 h 45"/>
                  <a:gd name="T40" fmla="*/ 0 w 53"/>
                  <a:gd name="T41" fmla="*/ 220478 h 45"/>
                  <a:gd name="T42" fmla="*/ 8 w 53"/>
                  <a:gd name="T43" fmla="*/ 239845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5"/>
                  <a:gd name="T68" fmla="*/ 53 w 53"/>
                  <a:gd name="T69" fmla="*/ 45 h 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5">
                    <a:moveTo>
                      <a:pt x="8" y="45"/>
                    </a:moveTo>
                    <a:lnTo>
                      <a:pt x="13" y="37"/>
                    </a:lnTo>
                    <a:lnTo>
                      <a:pt x="20" y="30"/>
                    </a:lnTo>
                    <a:lnTo>
                      <a:pt x="27" y="22"/>
                    </a:lnTo>
                    <a:lnTo>
                      <a:pt x="33" y="17"/>
                    </a:lnTo>
                    <a:lnTo>
                      <a:pt x="40" y="12"/>
                    </a:lnTo>
                    <a:lnTo>
                      <a:pt x="44" y="10"/>
                    </a:lnTo>
                    <a:lnTo>
                      <a:pt x="46" y="9"/>
                    </a:lnTo>
                    <a:lnTo>
                      <a:pt x="45" y="9"/>
                    </a:lnTo>
                    <a:lnTo>
                      <a:pt x="45" y="8"/>
                    </a:lnTo>
                    <a:lnTo>
                      <a:pt x="53" y="6"/>
                    </a:lnTo>
                    <a:lnTo>
                      <a:pt x="51" y="2"/>
                    </a:lnTo>
                    <a:lnTo>
                      <a:pt x="47" y="0"/>
                    </a:lnTo>
                    <a:lnTo>
                      <a:pt x="44" y="0"/>
                    </a:lnTo>
                    <a:lnTo>
                      <a:pt x="41" y="1"/>
                    </a:lnTo>
                    <a:lnTo>
                      <a:pt x="34" y="4"/>
                    </a:lnTo>
                    <a:lnTo>
                      <a:pt x="28" y="9"/>
                    </a:lnTo>
                    <a:lnTo>
                      <a:pt x="21" y="15"/>
                    </a:lnTo>
                    <a:lnTo>
                      <a:pt x="13" y="23"/>
                    </a:lnTo>
                    <a:lnTo>
                      <a:pt x="7" y="32"/>
                    </a:lnTo>
                    <a:lnTo>
                      <a:pt x="0" y="41"/>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43" name="Freeform 714"/>
              <p:cNvSpPr>
                <a:spLocks noChangeArrowheads="1"/>
              </p:cNvSpPr>
              <p:nvPr/>
            </p:nvSpPr>
            <p:spPr bwMode="auto">
              <a:xfrm>
                <a:off x="5544" y="662"/>
                <a:ext cx="20" cy="51"/>
              </a:xfrm>
              <a:custGeom>
                <a:avLst/>
                <a:gdLst>
                  <a:gd name="T0" fmla="*/ 638 w 24"/>
                  <a:gd name="T1" fmla="*/ 1538 h 61"/>
                  <a:gd name="T2" fmla="*/ 692 w 24"/>
                  <a:gd name="T3" fmla="*/ 1424 h 61"/>
                  <a:gd name="T4" fmla="*/ 748 w 24"/>
                  <a:gd name="T5" fmla="*/ 1257 h 61"/>
                  <a:gd name="T6" fmla="*/ 812 w 24"/>
                  <a:gd name="T7" fmla="*/ 1121 h 61"/>
                  <a:gd name="T8" fmla="*/ 879 w 24"/>
                  <a:gd name="T9" fmla="*/ 886 h 61"/>
                  <a:gd name="T10" fmla="*/ 1032 w 24"/>
                  <a:gd name="T11" fmla="*/ 699 h 61"/>
                  <a:gd name="T12" fmla="*/ 1211 w 24"/>
                  <a:gd name="T13" fmla="*/ 548 h 61"/>
                  <a:gd name="T14" fmla="*/ 1540 w 24"/>
                  <a:gd name="T15" fmla="*/ 291 h 61"/>
                  <a:gd name="T16" fmla="*/ 1808 w 24"/>
                  <a:gd name="T17" fmla="*/ 3 h 61"/>
                  <a:gd name="T18" fmla="*/ 1211 w 24"/>
                  <a:gd name="T19" fmla="*/ 0 h 61"/>
                  <a:gd name="T20" fmla="*/ 879 w 24"/>
                  <a:gd name="T21" fmla="*/ 213 h 61"/>
                  <a:gd name="T22" fmla="*/ 638 w 24"/>
                  <a:gd name="T23" fmla="*/ 433 h 61"/>
                  <a:gd name="T24" fmla="*/ 544 w 24"/>
                  <a:gd name="T25" fmla="*/ 646 h 61"/>
                  <a:gd name="T26" fmla="*/ 3 w 24"/>
                  <a:gd name="T27" fmla="*/ 885 h 61"/>
                  <a:gd name="T28" fmla="*/ 2 w 24"/>
                  <a:gd name="T29" fmla="*/ 1109 h 61"/>
                  <a:gd name="T30" fmla="*/ 1 w 24"/>
                  <a:gd name="T31" fmla="*/ 1215 h 61"/>
                  <a:gd name="T32" fmla="*/ 1 w 24"/>
                  <a:gd name="T33" fmla="*/ 1423 h 61"/>
                  <a:gd name="T34" fmla="*/ 0 w 24"/>
                  <a:gd name="T35" fmla="*/ 1517 h 61"/>
                  <a:gd name="T36" fmla="*/ 638 w 24"/>
                  <a:gd name="T37" fmla="*/ 1538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8" y="61"/>
                    </a:moveTo>
                    <a:lnTo>
                      <a:pt x="9" y="57"/>
                    </a:lnTo>
                    <a:lnTo>
                      <a:pt x="10" y="50"/>
                    </a:lnTo>
                    <a:lnTo>
                      <a:pt x="11" y="44"/>
                    </a:lnTo>
                    <a:lnTo>
                      <a:pt x="12" y="36"/>
                    </a:lnTo>
                    <a:lnTo>
                      <a:pt x="14" y="28"/>
                    </a:lnTo>
                    <a:lnTo>
                      <a:pt x="16" y="21"/>
                    </a:lnTo>
                    <a:lnTo>
                      <a:pt x="20" y="12"/>
                    </a:lnTo>
                    <a:lnTo>
                      <a:pt x="24" y="4"/>
                    </a:lnTo>
                    <a:lnTo>
                      <a:pt x="16" y="0"/>
                    </a:lnTo>
                    <a:lnTo>
                      <a:pt x="12" y="8"/>
                    </a:lnTo>
                    <a:lnTo>
                      <a:pt x="8" y="17"/>
                    </a:lnTo>
                    <a:lnTo>
                      <a:pt x="6" y="26"/>
                    </a:lnTo>
                    <a:lnTo>
                      <a:pt x="4" y="35"/>
                    </a:lnTo>
                    <a:lnTo>
                      <a:pt x="2" y="43"/>
                    </a:lnTo>
                    <a:lnTo>
                      <a:pt x="1" y="49"/>
                    </a:lnTo>
                    <a:lnTo>
                      <a:pt x="1" y="56"/>
                    </a:lnTo>
                    <a:lnTo>
                      <a:pt x="0" y="60"/>
                    </a:lnTo>
                    <a:lnTo>
                      <a:pt x="8"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44" name="Freeform 715"/>
              <p:cNvSpPr>
                <a:spLocks noChangeArrowheads="1"/>
              </p:cNvSpPr>
              <p:nvPr/>
            </p:nvSpPr>
            <p:spPr bwMode="auto">
              <a:xfrm>
                <a:off x="143" y="307"/>
                <a:ext cx="63" cy="112"/>
              </a:xfrm>
              <a:custGeom>
                <a:avLst/>
                <a:gdLst>
                  <a:gd name="T0" fmla="*/ 3166 w 65"/>
                  <a:gd name="T1" fmla="*/ 29584 h 107"/>
                  <a:gd name="T2" fmla="*/ 3166 w 65"/>
                  <a:gd name="T3" fmla="*/ 30401 h 107"/>
                  <a:gd name="T4" fmla="*/ 3166 w 65"/>
                  <a:gd name="T5" fmla="*/ 31411 h 107"/>
                  <a:gd name="T6" fmla="*/ 3157 w 65"/>
                  <a:gd name="T7" fmla="*/ 31793 h 107"/>
                  <a:gd name="T8" fmla="*/ 3102 w 65"/>
                  <a:gd name="T9" fmla="*/ 32030 h 107"/>
                  <a:gd name="T10" fmla="*/ 2922 w 65"/>
                  <a:gd name="T11" fmla="*/ 32690 h 107"/>
                  <a:gd name="T12" fmla="*/ 2647 w 65"/>
                  <a:gd name="T13" fmla="*/ 32690 h 107"/>
                  <a:gd name="T14" fmla="*/ 2349 w 65"/>
                  <a:gd name="T15" fmla="*/ 31793 h 107"/>
                  <a:gd name="T16" fmla="*/ 2043 w 65"/>
                  <a:gd name="T17" fmla="*/ 30401 h 107"/>
                  <a:gd name="T18" fmla="*/ 1708 w 65"/>
                  <a:gd name="T19" fmla="*/ 29499 h 107"/>
                  <a:gd name="T20" fmla="*/ 1346 w 65"/>
                  <a:gd name="T21" fmla="*/ 27449 h 107"/>
                  <a:gd name="T22" fmla="*/ 997 w 65"/>
                  <a:gd name="T23" fmla="*/ 24252 h 107"/>
                  <a:gd name="T24" fmla="*/ 697 w 65"/>
                  <a:gd name="T25" fmla="*/ 21907 h 107"/>
                  <a:gd name="T26" fmla="*/ 8 w 65"/>
                  <a:gd name="T27" fmla="*/ 19122 h 107"/>
                  <a:gd name="T28" fmla="*/ 4 w 65"/>
                  <a:gd name="T29" fmla="*/ 15472 h 107"/>
                  <a:gd name="T30" fmla="*/ 2 w 65"/>
                  <a:gd name="T31" fmla="*/ 12281 h 107"/>
                  <a:gd name="T32" fmla="*/ 0 w 65"/>
                  <a:gd name="T33" fmla="*/ 8083 h 107"/>
                  <a:gd name="T34" fmla="*/ 1 w 65"/>
                  <a:gd name="T35" fmla="*/ 4206 h 107"/>
                  <a:gd name="T36" fmla="*/ 4 w 65"/>
                  <a:gd name="T37" fmla="*/ 2 h 107"/>
                  <a:gd name="T38" fmla="*/ 5 w 65"/>
                  <a:gd name="T39" fmla="*/ 1 h 107"/>
                  <a:gd name="T40" fmla="*/ 6 w 65"/>
                  <a:gd name="T41" fmla="*/ 0 h 107"/>
                  <a:gd name="T42" fmla="*/ 8 w 65"/>
                  <a:gd name="T43" fmla="*/ 0 h 107"/>
                  <a:gd name="T44" fmla="*/ 517 w 65"/>
                  <a:gd name="T45" fmla="*/ 1 h 107"/>
                  <a:gd name="T46" fmla="*/ 787 w 65"/>
                  <a:gd name="T47" fmla="*/ 3 h 107"/>
                  <a:gd name="T48" fmla="*/ 1126 w 65"/>
                  <a:gd name="T49" fmla="*/ 2734 h 107"/>
                  <a:gd name="T50" fmla="*/ 1429 w 65"/>
                  <a:gd name="T51" fmla="*/ 3916 h 107"/>
                  <a:gd name="T52" fmla="*/ 1814 w 65"/>
                  <a:gd name="T53" fmla="*/ 6917 h 107"/>
                  <a:gd name="T54" fmla="*/ 2122 w 65"/>
                  <a:gd name="T55" fmla="*/ 9205 h 107"/>
                  <a:gd name="T56" fmla="*/ 2391 w 65"/>
                  <a:gd name="T57" fmla="*/ 11579 h 107"/>
                  <a:gd name="T58" fmla="*/ 2595 w 65"/>
                  <a:gd name="T59" fmla="*/ 14362 h 107"/>
                  <a:gd name="T60" fmla="*/ 2810 w 65"/>
                  <a:gd name="T61" fmla="*/ 16646 h 107"/>
                  <a:gd name="T62" fmla="*/ 2922 w 65"/>
                  <a:gd name="T63" fmla="*/ 19525 h 107"/>
                  <a:gd name="T64" fmla="*/ 2982 w 65"/>
                  <a:gd name="T65" fmla="*/ 21907 h 107"/>
                  <a:gd name="T66" fmla="*/ 3102 w 65"/>
                  <a:gd name="T67" fmla="*/ 24252 h 107"/>
                  <a:gd name="T68" fmla="*/ 3157 w 65"/>
                  <a:gd name="T69" fmla="*/ 27153 h 107"/>
                  <a:gd name="T70" fmla="*/ 3157 w 65"/>
                  <a:gd name="T71" fmla="*/ 28006 h 107"/>
                  <a:gd name="T72" fmla="*/ 3166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7"/>
                    </a:moveTo>
                    <a:lnTo>
                      <a:pt x="65" y="100"/>
                    </a:lnTo>
                    <a:lnTo>
                      <a:pt x="65" y="102"/>
                    </a:lnTo>
                    <a:lnTo>
                      <a:pt x="64" y="104"/>
                    </a:lnTo>
                    <a:lnTo>
                      <a:pt x="63" y="105"/>
                    </a:lnTo>
                    <a:lnTo>
                      <a:pt x="59" y="107"/>
                    </a:lnTo>
                    <a:lnTo>
                      <a:pt x="54" y="107"/>
                    </a:lnTo>
                    <a:lnTo>
                      <a:pt x="48" y="104"/>
                    </a:lnTo>
                    <a:lnTo>
                      <a:pt x="41" y="100"/>
                    </a:lnTo>
                    <a:lnTo>
                      <a:pt x="35" y="96"/>
                    </a:lnTo>
                    <a:lnTo>
                      <a:pt x="27" y="89"/>
                    </a:lnTo>
                    <a:lnTo>
                      <a:pt x="21" y="80"/>
                    </a:lnTo>
                    <a:lnTo>
                      <a:pt x="15" y="71"/>
                    </a:lnTo>
                    <a:lnTo>
                      <a:pt x="8" y="62"/>
                    </a:lnTo>
                    <a:lnTo>
                      <a:pt x="4" y="51"/>
                    </a:lnTo>
                    <a:lnTo>
                      <a:pt x="2" y="40"/>
                    </a:lnTo>
                    <a:lnTo>
                      <a:pt x="0" y="27"/>
                    </a:lnTo>
                    <a:lnTo>
                      <a:pt x="1" y="15"/>
                    </a:lnTo>
                    <a:lnTo>
                      <a:pt x="4" y="2"/>
                    </a:lnTo>
                    <a:lnTo>
                      <a:pt x="5" y="1"/>
                    </a:lnTo>
                    <a:lnTo>
                      <a:pt x="6" y="0"/>
                    </a:lnTo>
                    <a:lnTo>
                      <a:pt x="8" y="0"/>
                    </a:lnTo>
                    <a:lnTo>
                      <a:pt x="10" y="1"/>
                    </a:lnTo>
                    <a:lnTo>
                      <a:pt x="17" y="3"/>
                    </a:lnTo>
                    <a:lnTo>
                      <a:pt x="23" y="9"/>
                    </a:lnTo>
                    <a:lnTo>
                      <a:pt x="29" y="14"/>
                    </a:lnTo>
                    <a:lnTo>
                      <a:pt x="37" y="22"/>
                    </a:lnTo>
                    <a:lnTo>
                      <a:pt x="43" y="30"/>
                    </a:lnTo>
                    <a:lnTo>
                      <a:pt x="49" y="38"/>
                    </a:lnTo>
                    <a:lnTo>
                      <a:pt x="53" y="47"/>
                    </a:lnTo>
                    <a:lnTo>
                      <a:pt x="57" y="55"/>
                    </a:lnTo>
                    <a:lnTo>
                      <a:pt x="59" y="64"/>
                    </a:lnTo>
                    <a:lnTo>
                      <a:pt x="61" y="71"/>
                    </a:lnTo>
                    <a:lnTo>
                      <a:pt x="63" y="80"/>
                    </a:lnTo>
                    <a:lnTo>
                      <a:pt x="64" y="87"/>
                    </a:lnTo>
                    <a:lnTo>
                      <a:pt x="64" y="92"/>
                    </a:lnTo>
                    <a:lnTo>
                      <a:pt x="65"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45" name="Freeform 716"/>
              <p:cNvSpPr>
                <a:spLocks noChangeArrowheads="1"/>
              </p:cNvSpPr>
              <p:nvPr/>
            </p:nvSpPr>
            <p:spPr bwMode="auto">
              <a:xfrm>
                <a:off x="138" y="308"/>
                <a:ext cx="73" cy="116"/>
              </a:xfrm>
              <a:custGeom>
                <a:avLst/>
                <a:gdLst>
                  <a:gd name="T0" fmla="*/ 5 w 75"/>
                  <a:gd name="T1" fmla="*/ 0 h 110"/>
                  <a:gd name="T2" fmla="*/ 2 w 75"/>
                  <a:gd name="T3" fmla="*/ 6153 h 110"/>
                  <a:gd name="T4" fmla="*/ 0 w 75"/>
                  <a:gd name="T5" fmla="*/ 12734 h 110"/>
                  <a:gd name="T6" fmla="*/ 2 w 75"/>
                  <a:gd name="T7" fmla="*/ 20130 h 110"/>
                  <a:gd name="T8" fmla="*/ 5 w 75"/>
                  <a:gd name="T9" fmla="*/ 25810 h 110"/>
                  <a:gd name="T10" fmla="*/ 324 w 75"/>
                  <a:gd name="T11" fmla="*/ 31299 h 110"/>
                  <a:gd name="T12" fmla="*/ 419 w 75"/>
                  <a:gd name="T13" fmla="*/ 36641 h 110"/>
                  <a:gd name="T14" fmla="*/ 604 w 75"/>
                  <a:gd name="T15" fmla="*/ 41372 h 110"/>
                  <a:gd name="T16" fmla="*/ 868 w 75"/>
                  <a:gd name="T17" fmla="*/ 44853 h 110"/>
                  <a:gd name="T18" fmla="*/ 1061 w 75"/>
                  <a:gd name="T19" fmla="*/ 48502 h 110"/>
                  <a:gd name="T20" fmla="*/ 1305 w 75"/>
                  <a:gd name="T21" fmla="*/ 51404 h 110"/>
                  <a:gd name="T22" fmla="*/ 1527 w 75"/>
                  <a:gd name="T23" fmla="*/ 53411 h 110"/>
                  <a:gd name="T24" fmla="*/ 1696 w 75"/>
                  <a:gd name="T25" fmla="*/ 54272 h 110"/>
                  <a:gd name="T26" fmla="*/ 1881 w 75"/>
                  <a:gd name="T27" fmla="*/ 54272 h 110"/>
                  <a:gd name="T28" fmla="*/ 2071 w 75"/>
                  <a:gd name="T29" fmla="*/ 53690 h 110"/>
                  <a:gd name="T30" fmla="*/ 2097 w 75"/>
                  <a:gd name="T31" fmla="*/ 52491 h 110"/>
                  <a:gd name="T32" fmla="*/ 2197 w 75"/>
                  <a:gd name="T33" fmla="*/ 50152 h 110"/>
                  <a:gd name="T34" fmla="*/ 2197 w 75"/>
                  <a:gd name="T35" fmla="*/ 48654 h 110"/>
                  <a:gd name="T36" fmla="*/ 2197 w 75"/>
                  <a:gd name="T37" fmla="*/ 47871 h 110"/>
                  <a:gd name="T38" fmla="*/ 1980 w 75"/>
                  <a:gd name="T39" fmla="*/ 48427 h 110"/>
                  <a:gd name="T40" fmla="*/ 1980 w 75"/>
                  <a:gd name="T41" fmla="*/ 48654 h 110"/>
                  <a:gd name="T42" fmla="*/ 1980 w 75"/>
                  <a:gd name="T43" fmla="*/ 49382 h 110"/>
                  <a:gd name="T44" fmla="*/ 1888 w 75"/>
                  <a:gd name="T45" fmla="*/ 49382 h 110"/>
                  <a:gd name="T46" fmla="*/ 1980 w 75"/>
                  <a:gd name="T47" fmla="*/ 49382 h 110"/>
                  <a:gd name="T48" fmla="*/ 1881 w 75"/>
                  <a:gd name="T49" fmla="*/ 49647 h 110"/>
                  <a:gd name="T50" fmla="*/ 1785 w 75"/>
                  <a:gd name="T51" fmla="*/ 49647 h 110"/>
                  <a:gd name="T52" fmla="*/ 1609 w 75"/>
                  <a:gd name="T53" fmla="*/ 48654 h 110"/>
                  <a:gd name="T54" fmla="*/ 1451 w 75"/>
                  <a:gd name="T55" fmla="*/ 47871 h 110"/>
                  <a:gd name="T56" fmla="*/ 1239 w 75"/>
                  <a:gd name="T57" fmla="*/ 44750 h 110"/>
                  <a:gd name="T58" fmla="*/ 1013 w 75"/>
                  <a:gd name="T59" fmla="*/ 42193 h 110"/>
                  <a:gd name="T60" fmla="*/ 868 w 75"/>
                  <a:gd name="T61" fmla="*/ 38247 h 110"/>
                  <a:gd name="T62" fmla="*/ 636 w 75"/>
                  <a:gd name="T63" fmla="*/ 33852 h 110"/>
                  <a:gd name="T64" fmla="*/ 466 w 75"/>
                  <a:gd name="T65" fmla="*/ 28955 h 110"/>
                  <a:gd name="T66" fmla="*/ 379 w 75"/>
                  <a:gd name="T67" fmla="*/ 23842 h 110"/>
                  <a:gd name="T68" fmla="*/ 341 w 75"/>
                  <a:gd name="T69" fmla="*/ 18536 h 110"/>
                  <a:gd name="T70" fmla="*/ 324 w 75"/>
                  <a:gd name="T71" fmla="*/ 12734 h 110"/>
                  <a:gd name="T72" fmla="*/ 324 w 75"/>
                  <a:gd name="T73" fmla="*/ 6695 h 110"/>
                  <a:gd name="T74" fmla="*/ 379 w 75"/>
                  <a:gd name="T75" fmla="*/ 2 h 110"/>
                  <a:gd name="T76" fmla="*/ 5 w 75"/>
                  <a:gd name="T77" fmla="*/ 0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0"/>
                  <a:gd name="T119" fmla="*/ 75 w 75"/>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0">
                    <a:moveTo>
                      <a:pt x="5" y="0"/>
                    </a:moveTo>
                    <a:lnTo>
                      <a:pt x="2" y="13"/>
                    </a:lnTo>
                    <a:lnTo>
                      <a:pt x="0" y="26"/>
                    </a:lnTo>
                    <a:lnTo>
                      <a:pt x="2" y="40"/>
                    </a:lnTo>
                    <a:lnTo>
                      <a:pt x="5" y="52"/>
                    </a:lnTo>
                    <a:lnTo>
                      <a:pt x="10" y="63"/>
                    </a:lnTo>
                    <a:lnTo>
                      <a:pt x="15" y="74"/>
                    </a:lnTo>
                    <a:lnTo>
                      <a:pt x="22" y="83"/>
                    </a:lnTo>
                    <a:lnTo>
                      <a:pt x="29" y="91"/>
                    </a:lnTo>
                    <a:lnTo>
                      <a:pt x="36" y="98"/>
                    </a:lnTo>
                    <a:lnTo>
                      <a:pt x="44" y="103"/>
                    </a:lnTo>
                    <a:lnTo>
                      <a:pt x="51" y="108"/>
                    </a:lnTo>
                    <a:lnTo>
                      <a:pt x="58" y="110"/>
                    </a:lnTo>
                    <a:lnTo>
                      <a:pt x="64" y="110"/>
                    </a:lnTo>
                    <a:lnTo>
                      <a:pt x="69" y="109"/>
                    </a:lnTo>
                    <a:lnTo>
                      <a:pt x="72" y="106"/>
                    </a:lnTo>
                    <a:lnTo>
                      <a:pt x="75" y="102"/>
                    </a:lnTo>
                    <a:lnTo>
                      <a:pt x="75" y="99"/>
                    </a:lnTo>
                    <a:lnTo>
                      <a:pt x="75" y="96"/>
                    </a:lnTo>
                    <a:lnTo>
                      <a:pt x="66" y="97"/>
                    </a:lnTo>
                    <a:lnTo>
                      <a:pt x="66" y="99"/>
                    </a:lnTo>
                    <a:lnTo>
                      <a:pt x="66" y="100"/>
                    </a:lnTo>
                    <a:lnTo>
                      <a:pt x="65" y="100"/>
                    </a:lnTo>
                    <a:lnTo>
                      <a:pt x="66" y="100"/>
                    </a:lnTo>
                    <a:lnTo>
                      <a:pt x="64" y="101"/>
                    </a:lnTo>
                    <a:lnTo>
                      <a:pt x="60" y="101"/>
                    </a:lnTo>
                    <a:lnTo>
                      <a:pt x="54" y="99"/>
                    </a:lnTo>
                    <a:lnTo>
                      <a:pt x="49" y="96"/>
                    </a:lnTo>
                    <a:lnTo>
                      <a:pt x="42" y="90"/>
                    </a:lnTo>
                    <a:lnTo>
                      <a:pt x="35" y="85"/>
                    </a:lnTo>
                    <a:lnTo>
                      <a:pt x="29" y="77"/>
                    </a:lnTo>
                    <a:lnTo>
                      <a:pt x="23" y="68"/>
                    </a:lnTo>
                    <a:lnTo>
                      <a:pt x="17" y="58"/>
                    </a:lnTo>
                    <a:lnTo>
                      <a:pt x="13" y="48"/>
                    </a:lnTo>
                    <a:lnTo>
                      <a:pt x="11" y="37"/>
                    </a:lnTo>
                    <a:lnTo>
                      <a:pt x="10" y="26"/>
                    </a:lnTo>
                    <a:lnTo>
                      <a:pt x="10" y="14"/>
                    </a:lnTo>
                    <a:lnTo>
                      <a:pt x="13" y="2"/>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46" name="Freeform 717"/>
              <p:cNvSpPr>
                <a:spLocks noChangeArrowheads="1"/>
              </p:cNvSpPr>
              <p:nvPr/>
            </p:nvSpPr>
            <p:spPr bwMode="auto">
              <a:xfrm>
                <a:off x="143" y="292"/>
                <a:ext cx="50" cy="52"/>
              </a:xfrm>
              <a:custGeom>
                <a:avLst/>
                <a:gdLst>
                  <a:gd name="T0" fmla="*/ 1564 w 53"/>
                  <a:gd name="T1" fmla="*/ 254272 h 45"/>
                  <a:gd name="T2" fmla="*/ 1401 w 53"/>
                  <a:gd name="T3" fmla="*/ 197161 h 45"/>
                  <a:gd name="T4" fmla="*/ 1169 w 53"/>
                  <a:gd name="T5" fmla="*/ 141165 h 45"/>
                  <a:gd name="T6" fmla="*/ 938 w 53"/>
                  <a:gd name="T7" fmla="*/ 92343 h 45"/>
                  <a:gd name="T8" fmla="*/ 746 w 53"/>
                  <a:gd name="T9" fmla="*/ 50653 h 45"/>
                  <a:gd name="T10" fmla="*/ 535 w 53"/>
                  <a:gd name="T11" fmla="*/ 121 h 45"/>
                  <a:gd name="T12" fmla="*/ 363 w 53"/>
                  <a:gd name="T13" fmla="*/ 1 h 45"/>
                  <a:gd name="T14" fmla="*/ 308 w 53"/>
                  <a:gd name="T15" fmla="*/ 0 h 45"/>
                  <a:gd name="T16" fmla="*/ 6 w 53"/>
                  <a:gd name="T17" fmla="*/ 0 h 45"/>
                  <a:gd name="T18" fmla="*/ 2 w 53"/>
                  <a:gd name="T19" fmla="*/ 70 h 45"/>
                  <a:gd name="T20" fmla="*/ 0 w 53"/>
                  <a:gd name="T21" fmla="*/ 1050 h 45"/>
                  <a:gd name="T22" fmla="*/ 8 w 53"/>
                  <a:gd name="T23" fmla="*/ 46399 h 45"/>
                  <a:gd name="T24" fmla="*/ 8 w 53"/>
                  <a:gd name="T25" fmla="*/ 50653 h 45"/>
                  <a:gd name="T26" fmla="*/ 7 w 53"/>
                  <a:gd name="T27" fmla="*/ 50653 h 45"/>
                  <a:gd name="T28" fmla="*/ 8 w 53"/>
                  <a:gd name="T29" fmla="*/ 50653 h 45"/>
                  <a:gd name="T30" fmla="*/ 308 w 53"/>
                  <a:gd name="T31" fmla="*/ 60073 h 45"/>
                  <a:gd name="T32" fmla="*/ 385 w 53"/>
                  <a:gd name="T33" fmla="*/ 71607 h 45"/>
                  <a:gd name="T34" fmla="*/ 566 w 53"/>
                  <a:gd name="T35" fmla="*/ 100517 h 45"/>
                  <a:gd name="T36" fmla="*/ 787 w 53"/>
                  <a:gd name="T37" fmla="*/ 131277 h 45"/>
                  <a:gd name="T38" fmla="*/ 991 w 53"/>
                  <a:gd name="T39" fmla="*/ 182376 h 45"/>
                  <a:gd name="T40" fmla="*/ 1169 w 53"/>
                  <a:gd name="T41" fmla="*/ 233426 h 45"/>
                  <a:gd name="T42" fmla="*/ 1366 w 53"/>
                  <a:gd name="T43" fmla="*/ 279258 h 45"/>
                  <a:gd name="T44" fmla="*/ 1564 w 53"/>
                  <a:gd name="T45" fmla="*/ 254272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53" y="40"/>
                    </a:moveTo>
                    <a:lnTo>
                      <a:pt x="47" y="31"/>
                    </a:lnTo>
                    <a:lnTo>
                      <a:pt x="40" y="23"/>
                    </a:lnTo>
                    <a:lnTo>
                      <a:pt x="32" y="15"/>
                    </a:lnTo>
                    <a:lnTo>
                      <a:pt x="25" y="8"/>
                    </a:lnTo>
                    <a:lnTo>
                      <a:pt x="19" y="4"/>
                    </a:lnTo>
                    <a:lnTo>
                      <a:pt x="12" y="1"/>
                    </a:lnTo>
                    <a:lnTo>
                      <a:pt x="9" y="0"/>
                    </a:lnTo>
                    <a:lnTo>
                      <a:pt x="6" y="0"/>
                    </a:lnTo>
                    <a:lnTo>
                      <a:pt x="2" y="2"/>
                    </a:lnTo>
                    <a:lnTo>
                      <a:pt x="0" y="5"/>
                    </a:lnTo>
                    <a:lnTo>
                      <a:pt x="8" y="7"/>
                    </a:lnTo>
                    <a:lnTo>
                      <a:pt x="8" y="8"/>
                    </a:lnTo>
                    <a:lnTo>
                      <a:pt x="7" y="8"/>
                    </a:lnTo>
                    <a:lnTo>
                      <a:pt x="8" y="8"/>
                    </a:lnTo>
                    <a:lnTo>
                      <a:pt x="9" y="10"/>
                    </a:lnTo>
                    <a:lnTo>
                      <a:pt x="13" y="12"/>
                    </a:lnTo>
                    <a:lnTo>
                      <a:pt x="20" y="16"/>
                    </a:lnTo>
                    <a:lnTo>
                      <a:pt x="26" y="22"/>
                    </a:lnTo>
                    <a:lnTo>
                      <a:pt x="34" y="29"/>
                    </a:lnTo>
                    <a:lnTo>
                      <a:pt x="40" y="37"/>
                    </a:lnTo>
                    <a:lnTo>
                      <a:pt x="45" y="45"/>
                    </a:lnTo>
                    <a:lnTo>
                      <a:pt x="53"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47" name="Freeform 718"/>
              <p:cNvSpPr>
                <a:spLocks noChangeArrowheads="1"/>
              </p:cNvSpPr>
              <p:nvPr/>
            </p:nvSpPr>
            <p:spPr bwMode="auto">
              <a:xfrm>
                <a:off x="191" y="347"/>
                <a:ext cx="21" cy="51"/>
              </a:xfrm>
              <a:custGeom>
                <a:avLst/>
                <a:gdLst>
                  <a:gd name="T0" fmla="*/ 1572 w 25"/>
                  <a:gd name="T1" fmla="*/ 1252 h 62"/>
                  <a:gd name="T2" fmla="*/ 1454 w 25"/>
                  <a:gd name="T3" fmla="*/ 1159 h 62"/>
                  <a:gd name="T4" fmla="*/ 1454 w 25"/>
                  <a:gd name="T5" fmla="*/ 1006 h 62"/>
                  <a:gd name="T6" fmla="*/ 1411 w 25"/>
                  <a:gd name="T7" fmla="*/ 864 h 62"/>
                  <a:gd name="T8" fmla="*/ 1308 w 25"/>
                  <a:gd name="T9" fmla="*/ 727 h 62"/>
                  <a:gd name="T10" fmla="*/ 1154 w 25"/>
                  <a:gd name="T11" fmla="*/ 543 h 62"/>
                  <a:gd name="T12" fmla="*/ 990 w 25"/>
                  <a:gd name="T13" fmla="*/ 368 h 62"/>
                  <a:gd name="T14" fmla="*/ 728 w 25"/>
                  <a:gd name="T15" fmla="*/ 183 h 62"/>
                  <a:gd name="T16" fmla="*/ 535 w 25"/>
                  <a:gd name="T17" fmla="*/ 0 h 62"/>
                  <a:gd name="T18" fmla="*/ 0 w 25"/>
                  <a:gd name="T19" fmla="*/ 2 h 62"/>
                  <a:gd name="T20" fmla="*/ 3 w 25"/>
                  <a:gd name="T21" fmla="*/ 231 h 62"/>
                  <a:gd name="T22" fmla="*/ 535 w 25"/>
                  <a:gd name="T23" fmla="*/ 429 h 62"/>
                  <a:gd name="T24" fmla="*/ 624 w 25"/>
                  <a:gd name="T25" fmla="*/ 586 h 62"/>
                  <a:gd name="T26" fmla="*/ 728 w 25"/>
                  <a:gd name="T27" fmla="*/ 739 h 62"/>
                  <a:gd name="T28" fmla="*/ 786 w 25"/>
                  <a:gd name="T29" fmla="*/ 917 h 62"/>
                  <a:gd name="T30" fmla="*/ 848 w 25"/>
                  <a:gd name="T31" fmla="*/ 1032 h 62"/>
                  <a:gd name="T32" fmla="*/ 916 w 25"/>
                  <a:gd name="T33" fmla="*/ 1174 h 62"/>
                  <a:gd name="T34" fmla="*/ 990 w 25"/>
                  <a:gd name="T35" fmla="*/ 1270 h 62"/>
                  <a:gd name="T36" fmla="*/ 1572 w 25"/>
                  <a:gd name="T37" fmla="*/ 1252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2"/>
                  <a:gd name="T59" fmla="*/ 25 w 25"/>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2">
                    <a:moveTo>
                      <a:pt x="25" y="61"/>
                    </a:moveTo>
                    <a:lnTo>
                      <a:pt x="23" y="56"/>
                    </a:lnTo>
                    <a:lnTo>
                      <a:pt x="23" y="50"/>
                    </a:lnTo>
                    <a:lnTo>
                      <a:pt x="22" y="43"/>
                    </a:lnTo>
                    <a:lnTo>
                      <a:pt x="20" y="35"/>
                    </a:lnTo>
                    <a:lnTo>
                      <a:pt x="18" y="27"/>
                    </a:lnTo>
                    <a:lnTo>
                      <a:pt x="16" y="18"/>
                    </a:lnTo>
                    <a:lnTo>
                      <a:pt x="12" y="9"/>
                    </a:lnTo>
                    <a:lnTo>
                      <a:pt x="8" y="0"/>
                    </a:lnTo>
                    <a:lnTo>
                      <a:pt x="0" y="5"/>
                    </a:lnTo>
                    <a:lnTo>
                      <a:pt x="4" y="12"/>
                    </a:lnTo>
                    <a:lnTo>
                      <a:pt x="8" y="21"/>
                    </a:lnTo>
                    <a:lnTo>
                      <a:pt x="10" y="29"/>
                    </a:lnTo>
                    <a:lnTo>
                      <a:pt x="12" y="37"/>
                    </a:lnTo>
                    <a:lnTo>
                      <a:pt x="13" y="44"/>
                    </a:lnTo>
                    <a:lnTo>
                      <a:pt x="14" y="51"/>
                    </a:lnTo>
                    <a:lnTo>
                      <a:pt x="15" y="57"/>
                    </a:lnTo>
                    <a:lnTo>
                      <a:pt x="16" y="62"/>
                    </a:lnTo>
                    <a:lnTo>
                      <a:pt x="25"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48" name="Freeform 719"/>
              <p:cNvSpPr>
                <a:spLocks noChangeArrowheads="1"/>
              </p:cNvSpPr>
              <p:nvPr/>
            </p:nvSpPr>
            <p:spPr bwMode="auto">
              <a:xfrm>
                <a:off x="5548" y="448"/>
                <a:ext cx="63" cy="112"/>
              </a:xfrm>
              <a:custGeom>
                <a:avLst/>
                <a:gdLst>
                  <a:gd name="T0" fmla="*/ 0 w 65"/>
                  <a:gd name="T1" fmla="*/ 29499 h 107"/>
                  <a:gd name="T2" fmla="*/ 0 w 65"/>
                  <a:gd name="T3" fmla="*/ 30109 h 107"/>
                  <a:gd name="T4" fmla="*/ 0 w 65"/>
                  <a:gd name="T5" fmla="*/ 31359 h 107"/>
                  <a:gd name="T6" fmla="*/ 1 w 65"/>
                  <a:gd name="T7" fmla="*/ 31793 h 107"/>
                  <a:gd name="T8" fmla="*/ 2 w 65"/>
                  <a:gd name="T9" fmla="*/ 32030 h 107"/>
                  <a:gd name="T10" fmla="*/ 6 w 65"/>
                  <a:gd name="T11" fmla="*/ 32690 h 107"/>
                  <a:gd name="T12" fmla="*/ 549 w 65"/>
                  <a:gd name="T13" fmla="*/ 32375 h 107"/>
                  <a:gd name="T14" fmla="*/ 787 w 65"/>
                  <a:gd name="T15" fmla="*/ 31793 h 107"/>
                  <a:gd name="T16" fmla="*/ 1195 w 65"/>
                  <a:gd name="T17" fmla="*/ 30401 h 107"/>
                  <a:gd name="T18" fmla="*/ 1458 w 65"/>
                  <a:gd name="T19" fmla="*/ 29223 h 107"/>
                  <a:gd name="T20" fmla="*/ 1849 w 65"/>
                  <a:gd name="T21" fmla="*/ 27209 h 107"/>
                  <a:gd name="T22" fmla="*/ 2168 w 65"/>
                  <a:gd name="T23" fmla="*/ 25250 h 107"/>
                  <a:gd name="T24" fmla="*/ 2443 w 65"/>
                  <a:gd name="T25" fmla="*/ 22111 h 107"/>
                  <a:gd name="T26" fmla="*/ 2810 w 65"/>
                  <a:gd name="T27" fmla="*/ 19122 h 107"/>
                  <a:gd name="T28" fmla="*/ 2982 w 65"/>
                  <a:gd name="T29" fmla="*/ 15472 h 107"/>
                  <a:gd name="T30" fmla="*/ 3102 w 65"/>
                  <a:gd name="T31" fmla="*/ 11789 h 107"/>
                  <a:gd name="T32" fmla="*/ 3166 w 65"/>
                  <a:gd name="T33" fmla="*/ 8083 h 107"/>
                  <a:gd name="T34" fmla="*/ 3157 w 65"/>
                  <a:gd name="T35" fmla="*/ 4206 h 107"/>
                  <a:gd name="T36" fmla="*/ 2982 w 65"/>
                  <a:gd name="T37" fmla="*/ 2 h 107"/>
                  <a:gd name="T38" fmla="*/ 2975 w 65"/>
                  <a:gd name="T39" fmla="*/ 0 h 107"/>
                  <a:gd name="T40" fmla="*/ 2922 w 65"/>
                  <a:gd name="T41" fmla="*/ 0 h 107"/>
                  <a:gd name="T42" fmla="*/ 2810 w 65"/>
                  <a:gd name="T43" fmla="*/ 0 h 107"/>
                  <a:gd name="T44" fmla="*/ 2693 w 65"/>
                  <a:gd name="T45" fmla="*/ 0 h 107"/>
                  <a:gd name="T46" fmla="*/ 2349 w 65"/>
                  <a:gd name="T47" fmla="*/ 4 h 107"/>
                  <a:gd name="T48" fmla="*/ 2086 w 65"/>
                  <a:gd name="T49" fmla="*/ 2551 h 107"/>
                  <a:gd name="T50" fmla="*/ 1743 w 65"/>
                  <a:gd name="T51" fmla="*/ 4206 h 107"/>
                  <a:gd name="T52" fmla="*/ 1374 w 65"/>
                  <a:gd name="T53" fmla="*/ 6498 h 107"/>
                  <a:gd name="T54" fmla="*/ 1059 w 65"/>
                  <a:gd name="T55" fmla="*/ 9205 h 107"/>
                  <a:gd name="T56" fmla="*/ 740 w 65"/>
                  <a:gd name="T57" fmla="*/ 11789 h 107"/>
                  <a:gd name="T58" fmla="*/ 583 w 65"/>
                  <a:gd name="T59" fmla="*/ 14362 h 107"/>
                  <a:gd name="T60" fmla="*/ 8 w 65"/>
                  <a:gd name="T61" fmla="*/ 16646 h 107"/>
                  <a:gd name="T62" fmla="*/ 6 w 65"/>
                  <a:gd name="T63" fmla="*/ 19199 h 107"/>
                  <a:gd name="T64" fmla="*/ 4 w 65"/>
                  <a:gd name="T65" fmla="*/ 22111 h 107"/>
                  <a:gd name="T66" fmla="*/ 2 w 65"/>
                  <a:gd name="T67" fmla="*/ 23996 h 107"/>
                  <a:gd name="T68" fmla="*/ 1 w 65"/>
                  <a:gd name="T69" fmla="*/ 26077 h 107"/>
                  <a:gd name="T70" fmla="*/ 1 w 65"/>
                  <a:gd name="T71" fmla="*/ 28006 h 107"/>
                  <a:gd name="T72" fmla="*/ 0 w 65"/>
                  <a:gd name="T73" fmla="*/ 2949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0" y="96"/>
                    </a:moveTo>
                    <a:lnTo>
                      <a:pt x="0" y="99"/>
                    </a:lnTo>
                    <a:lnTo>
                      <a:pt x="0" y="101"/>
                    </a:lnTo>
                    <a:lnTo>
                      <a:pt x="1" y="104"/>
                    </a:lnTo>
                    <a:lnTo>
                      <a:pt x="2" y="105"/>
                    </a:lnTo>
                    <a:lnTo>
                      <a:pt x="6" y="107"/>
                    </a:lnTo>
                    <a:lnTo>
                      <a:pt x="11" y="106"/>
                    </a:lnTo>
                    <a:lnTo>
                      <a:pt x="17" y="104"/>
                    </a:lnTo>
                    <a:lnTo>
                      <a:pt x="24" y="100"/>
                    </a:lnTo>
                    <a:lnTo>
                      <a:pt x="30" y="95"/>
                    </a:lnTo>
                    <a:lnTo>
                      <a:pt x="38" y="88"/>
                    </a:lnTo>
                    <a:lnTo>
                      <a:pt x="44" y="81"/>
                    </a:lnTo>
                    <a:lnTo>
                      <a:pt x="50" y="72"/>
                    </a:lnTo>
                    <a:lnTo>
                      <a:pt x="57" y="62"/>
                    </a:lnTo>
                    <a:lnTo>
                      <a:pt x="61" y="51"/>
                    </a:lnTo>
                    <a:lnTo>
                      <a:pt x="63" y="39"/>
                    </a:lnTo>
                    <a:lnTo>
                      <a:pt x="65" y="27"/>
                    </a:lnTo>
                    <a:lnTo>
                      <a:pt x="64" y="15"/>
                    </a:lnTo>
                    <a:lnTo>
                      <a:pt x="61" y="2"/>
                    </a:lnTo>
                    <a:lnTo>
                      <a:pt x="60" y="0"/>
                    </a:lnTo>
                    <a:lnTo>
                      <a:pt x="59" y="0"/>
                    </a:lnTo>
                    <a:lnTo>
                      <a:pt x="57" y="0"/>
                    </a:lnTo>
                    <a:lnTo>
                      <a:pt x="55" y="0"/>
                    </a:lnTo>
                    <a:lnTo>
                      <a:pt x="48" y="4"/>
                    </a:lnTo>
                    <a:lnTo>
                      <a:pt x="42" y="8"/>
                    </a:lnTo>
                    <a:lnTo>
                      <a:pt x="36" y="15"/>
                    </a:lnTo>
                    <a:lnTo>
                      <a:pt x="28" y="21"/>
                    </a:lnTo>
                    <a:lnTo>
                      <a:pt x="22" y="30"/>
                    </a:lnTo>
                    <a:lnTo>
                      <a:pt x="16" y="39"/>
                    </a:lnTo>
                    <a:lnTo>
                      <a:pt x="12" y="47"/>
                    </a:lnTo>
                    <a:lnTo>
                      <a:pt x="8" y="55"/>
                    </a:lnTo>
                    <a:lnTo>
                      <a:pt x="6" y="63"/>
                    </a:lnTo>
                    <a:lnTo>
                      <a:pt x="4" y="72"/>
                    </a:lnTo>
                    <a:lnTo>
                      <a:pt x="2" y="79"/>
                    </a:lnTo>
                    <a:lnTo>
                      <a:pt x="1" y="86"/>
                    </a:lnTo>
                    <a:lnTo>
                      <a:pt x="1"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49" name="Freeform 720"/>
              <p:cNvSpPr>
                <a:spLocks noChangeArrowheads="1"/>
              </p:cNvSpPr>
              <p:nvPr/>
            </p:nvSpPr>
            <p:spPr bwMode="auto">
              <a:xfrm>
                <a:off x="5542" y="448"/>
                <a:ext cx="73" cy="117"/>
              </a:xfrm>
              <a:custGeom>
                <a:avLst/>
                <a:gdLst>
                  <a:gd name="T0" fmla="*/ 1794 w 75"/>
                  <a:gd name="T1" fmla="*/ 4 h 111"/>
                  <a:gd name="T2" fmla="*/ 1888 w 75"/>
                  <a:gd name="T3" fmla="*/ 7237 h 111"/>
                  <a:gd name="T4" fmla="*/ 1888 w 75"/>
                  <a:gd name="T5" fmla="*/ 12511 h 111"/>
                  <a:gd name="T6" fmla="*/ 1881 w 75"/>
                  <a:gd name="T7" fmla="*/ 18134 h 111"/>
                  <a:gd name="T8" fmla="*/ 1794 w 75"/>
                  <a:gd name="T9" fmla="*/ 22934 h 111"/>
                  <a:gd name="T10" fmla="*/ 1696 w 75"/>
                  <a:gd name="T11" fmla="*/ 28201 h 111"/>
                  <a:gd name="T12" fmla="*/ 1528 w 75"/>
                  <a:gd name="T13" fmla="*/ 32565 h 111"/>
                  <a:gd name="T14" fmla="*/ 1375 w 75"/>
                  <a:gd name="T15" fmla="*/ 36433 h 111"/>
                  <a:gd name="T16" fmla="*/ 1177 w 75"/>
                  <a:gd name="T17" fmla="*/ 39735 h 111"/>
                  <a:gd name="T18" fmla="*/ 962 w 75"/>
                  <a:gd name="T19" fmla="*/ 42950 h 111"/>
                  <a:gd name="T20" fmla="*/ 742 w 75"/>
                  <a:gd name="T21" fmla="*/ 45036 h 111"/>
                  <a:gd name="T22" fmla="*/ 573 w 75"/>
                  <a:gd name="T23" fmla="*/ 46451 h 111"/>
                  <a:gd name="T24" fmla="*/ 419 w 75"/>
                  <a:gd name="T25" fmla="*/ 47078 h 111"/>
                  <a:gd name="T26" fmla="*/ 341 w 75"/>
                  <a:gd name="T27" fmla="*/ 47078 h 111"/>
                  <a:gd name="T28" fmla="*/ 9 w 75"/>
                  <a:gd name="T29" fmla="*/ 47078 h 111"/>
                  <a:gd name="T30" fmla="*/ 324 w 75"/>
                  <a:gd name="T31" fmla="*/ 47078 h 111"/>
                  <a:gd name="T32" fmla="*/ 9 w 75"/>
                  <a:gd name="T33" fmla="*/ 46813 h 111"/>
                  <a:gd name="T34" fmla="*/ 9 w 75"/>
                  <a:gd name="T35" fmla="*/ 46451 h 111"/>
                  <a:gd name="T36" fmla="*/ 9 w 75"/>
                  <a:gd name="T37" fmla="*/ 46006 h 111"/>
                  <a:gd name="T38" fmla="*/ 0 w 75"/>
                  <a:gd name="T39" fmla="*/ 45036 h 111"/>
                  <a:gd name="T40" fmla="*/ 0 w 75"/>
                  <a:gd name="T41" fmla="*/ 46451 h 111"/>
                  <a:gd name="T42" fmla="*/ 0 w 75"/>
                  <a:gd name="T43" fmla="*/ 48110 h 111"/>
                  <a:gd name="T44" fmla="*/ 3 w 75"/>
                  <a:gd name="T45" fmla="*/ 50015 h 111"/>
                  <a:gd name="T46" fmla="*/ 6 w 75"/>
                  <a:gd name="T47" fmla="*/ 50918 h 111"/>
                  <a:gd name="T48" fmla="*/ 341 w 75"/>
                  <a:gd name="T49" fmla="*/ 52015 h 111"/>
                  <a:gd name="T50" fmla="*/ 466 w 75"/>
                  <a:gd name="T51" fmla="*/ 51297 h 111"/>
                  <a:gd name="T52" fmla="*/ 670 w 75"/>
                  <a:gd name="T53" fmla="*/ 50618 h 111"/>
                  <a:gd name="T54" fmla="*/ 914 w 75"/>
                  <a:gd name="T55" fmla="*/ 48656 h 111"/>
                  <a:gd name="T56" fmla="*/ 1124 w 75"/>
                  <a:gd name="T57" fmla="*/ 46253 h 111"/>
                  <a:gd name="T58" fmla="*/ 1375 w 75"/>
                  <a:gd name="T59" fmla="*/ 42950 h 111"/>
                  <a:gd name="T60" fmla="*/ 1535 w 75"/>
                  <a:gd name="T61" fmla="*/ 39369 h 111"/>
                  <a:gd name="T62" fmla="*/ 1785 w 75"/>
                  <a:gd name="T63" fmla="*/ 34472 h 111"/>
                  <a:gd name="T64" fmla="*/ 1888 w 75"/>
                  <a:gd name="T65" fmla="*/ 29458 h 111"/>
                  <a:gd name="T66" fmla="*/ 2085 w 75"/>
                  <a:gd name="T67" fmla="*/ 24662 h 111"/>
                  <a:gd name="T68" fmla="*/ 2182 w 75"/>
                  <a:gd name="T69" fmla="*/ 18459 h 111"/>
                  <a:gd name="T70" fmla="*/ 2197 w 75"/>
                  <a:gd name="T71" fmla="*/ 12511 h 111"/>
                  <a:gd name="T72" fmla="*/ 2182 w 75"/>
                  <a:gd name="T73" fmla="*/ 6182 h 111"/>
                  <a:gd name="T74" fmla="*/ 2085 w 75"/>
                  <a:gd name="T75" fmla="*/ 0 h 111"/>
                  <a:gd name="T76" fmla="*/ 1794 w 75"/>
                  <a:gd name="T77" fmla="*/ 4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1"/>
                  <a:gd name="T119" fmla="*/ 75 w 75"/>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1">
                    <a:moveTo>
                      <a:pt x="62" y="4"/>
                    </a:moveTo>
                    <a:lnTo>
                      <a:pt x="65" y="16"/>
                    </a:lnTo>
                    <a:lnTo>
                      <a:pt x="65" y="27"/>
                    </a:lnTo>
                    <a:lnTo>
                      <a:pt x="64" y="39"/>
                    </a:lnTo>
                    <a:lnTo>
                      <a:pt x="62" y="49"/>
                    </a:lnTo>
                    <a:lnTo>
                      <a:pt x="58" y="60"/>
                    </a:lnTo>
                    <a:lnTo>
                      <a:pt x="52" y="69"/>
                    </a:lnTo>
                    <a:lnTo>
                      <a:pt x="46" y="77"/>
                    </a:lnTo>
                    <a:lnTo>
                      <a:pt x="40" y="85"/>
                    </a:lnTo>
                    <a:lnTo>
                      <a:pt x="33" y="92"/>
                    </a:lnTo>
                    <a:lnTo>
                      <a:pt x="26" y="96"/>
                    </a:lnTo>
                    <a:lnTo>
                      <a:pt x="21" y="99"/>
                    </a:lnTo>
                    <a:lnTo>
                      <a:pt x="15" y="101"/>
                    </a:lnTo>
                    <a:lnTo>
                      <a:pt x="11" y="101"/>
                    </a:lnTo>
                    <a:lnTo>
                      <a:pt x="9" y="101"/>
                    </a:lnTo>
                    <a:lnTo>
                      <a:pt x="10" y="101"/>
                    </a:lnTo>
                    <a:lnTo>
                      <a:pt x="9" y="100"/>
                    </a:lnTo>
                    <a:lnTo>
                      <a:pt x="9" y="99"/>
                    </a:lnTo>
                    <a:lnTo>
                      <a:pt x="9" y="97"/>
                    </a:lnTo>
                    <a:lnTo>
                      <a:pt x="0" y="96"/>
                    </a:lnTo>
                    <a:lnTo>
                      <a:pt x="0" y="99"/>
                    </a:lnTo>
                    <a:lnTo>
                      <a:pt x="0" y="103"/>
                    </a:lnTo>
                    <a:lnTo>
                      <a:pt x="3" y="106"/>
                    </a:lnTo>
                    <a:lnTo>
                      <a:pt x="6" y="109"/>
                    </a:lnTo>
                    <a:lnTo>
                      <a:pt x="11" y="111"/>
                    </a:lnTo>
                    <a:lnTo>
                      <a:pt x="17" y="110"/>
                    </a:lnTo>
                    <a:lnTo>
                      <a:pt x="24" y="108"/>
                    </a:lnTo>
                    <a:lnTo>
                      <a:pt x="31" y="104"/>
                    </a:lnTo>
                    <a:lnTo>
                      <a:pt x="39" y="98"/>
                    </a:lnTo>
                    <a:lnTo>
                      <a:pt x="46" y="92"/>
                    </a:lnTo>
                    <a:lnTo>
                      <a:pt x="53" y="83"/>
                    </a:lnTo>
                    <a:lnTo>
                      <a:pt x="60" y="74"/>
                    </a:lnTo>
                    <a:lnTo>
                      <a:pt x="65" y="63"/>
                    </a:lnTo>
                    <a:lnTo>
                      <a:pt x="70" y="52"/>
                    </a:lnTo>
                    <a:lnTo>
                      <a:pt x="73" y="40"/>
                    </a:lnTo>
                    <a:lnTo>
                      <a:pt x="75" y="27"/>
                    </a:lnTo>
                    <a:lnTo>
                      <a:pt x="73" y="14"/>
                    </a:lnTo>
                    <a:lnTo>
                      <a:pt x="70" y="0"/>
                    </a:lnTo>
                    <a:lnTo>
                      <a:pt x="62"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50" name="Freeform 721"/>
              <p:cNvSpPr>
                <a:spLocks noChangeArrowheads="1"/>
              </p:cNvSpPr>
              <p:nvPr/>
            </p:nvSpPr>
            <p:spPr bwMode="auto">
              <a:xfrm>
                <a:off x="5560" y="443"/>
                <a:ext cx="50" cy="45"/>
              </a:xfrm>
              <a:custGeom>
                <a:avLst/>
                <a:gdLst>
                  <a:gd name="T0" fmla="*/ 8 w 53"/>
                  <a:gd name="T1" fmla="*/ 20978 h 46"/>
                  <a:gd name="T2" fmla="*/ 385 w 53"/>
                  <a:gd name="T3" fmla="*/ 16399 h 46"/>
                  <a:gd name="T4" fmla="*/ 535 w 53"/>
                  <a:gd name="T5" fmla="*/ 13822 h 46"/>
                  <a:gd name="T6" fmla="*/ 832 w 53"/>
                  <a:gd name="T7" fmla="*/ 10600 h 46"/>
                  <a:gd name="T8" fmla="*/ 982 w 53"/>
                  <a:gd name="T9" fmla="*/ 7103 h 46"/>
                  <a:gd name="T10" fmla="*/ 1169 w 53"/>
                  <a:gd name="T11" fmla="*/ 5095 h 46"/>
                  <a:gd name="T12" fmla="*/ 1306 w 53"/>
                  <a:gd name="T13" fmla="*/ 4331 h 46"/>
                  <a:gd name="T14" fmla="*/ 1366 w 53"/>
                  <a:gd name="T15" fmla="*/ 4331 h 46"/>
                  <a:gd name="T16" fmla="*/ 1379 w 53"/>
                  <a:gd name="T17" fmla="*/ 4331 h 46"/>
                  <a:gd name="T18" fmla="*/ 1366 w 53"/>
                  <a:gd name="T19" fmla="*/ 3984 h 46"/>
                  <a:gd name="T20" fmla="*/ 1564 w 53"/>
                  <a:gd name="T21" fmla="*/ 85 h 46"/>
                  <a:gd name="T22" fmla="*/ 1525 w 53"/>
                  <a:gd name="T23" fmla="*/ 2 h 46"/>
                  <a:gd name="T24" fmla="*/ 1401 w 53"/>
                  <a:gd name="T25" fmla="*/ 0 h 46"/>
                  <a:gd name="T26" fmla="*/ 1306 w 53"/>
                  <a:gd name="T27" fmla="*/ 0 h 46"/>
                  <a:gd name="T28" fmla="*/ 1224 w 53"/>
                  <a:gd name="T29" fmla="*/ 1 h 46"/>
                  <a:gd name="T30" fmla="*/ 991 w 53"/>
                  <a:gd name="T31" fmla="*/ 4 h 46"/>
                  <a:gd name="T32" fmla="*/ 840 w 53"/>
                  <a:gd name="T33" fmla="*/ 4331 h 46"/>
                  <a:gd name="T34" fmla="*/ 598 w 53"/>
                  <a:gd name="T35" fmla="*/ 7103 h 46"/>
                  <a:gd name="T36" fmla="*/ 385 w 53"/>
                  <a:gd name="T37" fmla="*/ 10600 h 46"/>
                  <a:gd name="T38" fmla="*/ 6 w 53"/>
                  <a:gd name="T39" fmla="*/ 14792 h 46"/>
                  <a:gd name="T40" fmla="*/ 0 w 53"/>
                  <a:gd name="T41" fmla="*/ 18979 h 46"/>
                  <a:gd name="T42" fmla="*/ 8 w 53"/>
                  <a:gd name="T43" fmla="*/ 20978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6"/>
                  <a:gd name="T68" fmla="*/ 53 w 53"/>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6">
                    <a:moveTo>
                      <a:pt x="8" y="46"/>
                    </a:moveTo>
                    <a:lnTo>
                      <a:pt x="13" y="37"/>
                    </a:lnTo>
                    <a:lnTo>
                      <a:pt x="19" y="30"/>
                    </a:lnTo>
                    <a:lnTo>
                      <a:pt x="27" y="23"/>
                    </a:lnTo>
                    <a:lnTo>
                      <a:pt x="33" y="16"/>
                    </a:lnTo>
                    <a:lnTo>
                      <a:pt x="40" y="12"/>
                    </a:lnTo>
                    <a:lnTo>
                      <a:pt x="44" y="10"/>
                    </a:lnTo>
                    <a:lnTo>
                      <a:pt x="45" y="10"/>
                    </a:lnTo>
                    <a:lnTo>
                      <a:pt x="46" y="10"/>
                    </a:lnTo>
                    <a:lnTo>
                      <a:pt x="45" y="9"/>
                    </a:lnTo>
                    <a:lnTo>
                      <a:pt x="53" y="5"/>
                    </a:lnTo>
                    <a:lnTo>
                      <a:pt x="51" y="2"/>
                    </a:lnTo>
                    <a:lnTo>
                      <a:pt x="47" y="0"/>
                    </a:lnTo>
                    <a:lnTo>
                      <a:pt x="44" y="0"/>
                    </a:lnTo>
                    <a:lnTo>
                      <a:pt x="41" y="1"/>
                    </a:lnTo>
                    <a:lnTo>
                      <a:pt x="34" y="4"/>
                    </a:lnTo>
                    <a:lnTo>
                      <a:pt x="28" y="10"/>
                    </a:lnTo>
                    <a:lnTo>
                      <a:pt x="21" y="16"/>
                    </a:lnTo>
                    <a:lnTo>
                      <a:pt x="13" y="23"/>
                    </a:lnTo>
                    <a:lnTo>
                      <a:pt x="6" y="32"/>
                    </a:lnTo>
                    <a:lnTo>
                      <a:pt x="0" y="41"/>
                    </a:lnTo>
                    <a:lnTo>
                      <a:pt x="8" y="4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51" name="Freeform 722"/>
              <p:cNvSpPr>
                <a:spLocks noChangeArrowheads="1"/>
              </p:cNvSpPr>
              <p:nvPr/>
            </p:nvSpPr>
            <p:spPr bwMode="auto">
              <a:xfrm>
                <a:off x="5542" y="488"/>
                <a:ext cx="21" cy="61"/>
              </a:xfrm>
              <a:custGeom>
                <a:avLst/>
                <a:gdLst>
                  <a:gd name="T0" fmla="*/ 577 w 25"/>
                  <a:gd name="T1" fmla="*/ 20381 h 61"/>
                  <a:gd name="T2" fmla="*/ 624 w 25"/>
                  <a:gd name="T3" fmla="*/ 18859 h 61"/>
                  <a:gd name="T4" fmla="*/ 674 w 25"/>
                  <a:gd name="T5" fmla="*/ 17180 h 61"/>
                  <a:gd name="T6" fmla="*/ 728 w 25"/>
                  <a:gd name="T7" fmla="*/ 14878 h 61"/>
                  <a:gd name="T8" fmla="*/ 786 w 25"/>
                  <a:gd name="T9" fmla="*/ 12520 h 61"/>
                  <a:gd name="T10" fmla="*/ 916 w 25"/>
                  <a:gd name="T11" fmla="*/ 9261 h 61"/>
                  <a:gd name="T12" fmla="*/ 1069 w 25"/>
                  <a:gd name="T13" fmla="*/ 6747 h 61"/>
                  <a:gd name="T14" fmla="*/ 1347 w 25"/>
                  <a:gd name="T15" fmla="*/ 4164 h 61"/>
                  <a:gd name="T16" fmla="*/ 1572 w 25"/>
                  <a:gd name="T17" fmla="*/ 5 h 61"/>
                  <a:gd name="T18" fmla="*/ 1069 w 25"/>
                  <a:gd name="T19" fmla="*/ 0 h 61"/>
                  <a:gd name="T20" fmla="*/ 786 w 25"/>
                  <a:gd name="T21" fmla="*/ 2814 h 61"/>
                  <a:gd name="T22" fmla="*/ 577 w 25"/>
                  <a:gd name="T23" fmla="*/ 5725 h 61"/>
                  <a:gd name="T24" fmla="*/ 496 w 25"/>
                  <a:gd name="T25" fmla="*/ 8575 h 61"/>
                  <a:gd name="T26" fmla="*/ 3 w 25"/>
                  <a:gd name="T27" fmla="*/ 11720 h 61"/>
                  <a:gd name="T28" fmla="*/ 3 w 25"/>
                  <a:gd name="T29" fmla="*/ 13747 h 61"/>
                  <a:gd name="T30" fmla="*/ 2 w 25"/>
                  <a:gd name="T31" fmla="*/ 16101 h 61"/>
                  <a:gd name="T32" fmla="*/ 2 w 25"/>
                  <a:gd name="T33" fmla="*/ 18844 h 61"/>
                  <a:gd name="T34" fmla="*/ 0 w 25"/>
                  <a:gd name="T35" fmla="*/ 20101 h 61"/>
                  <a:gd name="T36" fmla="*/ 577 w 25"/>
                  <a:gd name="T37" fmla="*/ 2038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1"/>
                  <a:gd name="T59" fmla="*/ 25 w 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1">
                    <a:moveTo>
                      <a:pt x="9" y="61"/>
                    </a:moveTo>
                    <a:lnTo>
                      <a:pt x="10" y="57"/>
                    </a:lnTo>
                    <a:lnTo>
                      <a:pt x="11" y="51"/>
                    </a:lnTo>
                    <a:lnTo>
                      <a:pt x="12" y="45"/>
                    </a:lnTo>
                    <a:lnTo>
                      <a:pt x="13" y="37"/>
                    </a:lnTo>
                    <a:lnTo>
                      <a:pt x="15" y="28"/>
                    </a:lnTo>
                    <a:lnTo>
                      <a:pt x="17" y="20"/>
                    </a:lnTo>
                    <a:lnTo>
                      <a:pt x="21" y="13"/>
                    </a:lnTo>
                    <a:lnTo>
                      <a:pt x="25" y="5"/>
                    </a:lnTo>
                    <a:lnTo>
                      <a:pt x="17" y="0"/>
                    </a:lnTo>
                    <a:lnTo>
                      <a:pt x="13" y="8"/>
                    </a:lnTo>
                    <a:lnTo>
                      <a:pt x="9" y="17"/>
                    </a:lnTo>
                    <a:lnTo>
                      <a:pt x="7" y="26"/>
                    </a:lnTo>
                    <a:lnTo>
                      <a:pt x="5" y="35"/>
                    </a:lnTo>
                    <a:lnTo>
                      <a:pt x="3" y="42"/>
                    </a:lnTo>
                    <a:lnTo>
                      <a:pt x="2" y="49"/>
                    </a:lnTo>
                    <a:lnTo>
                      <a:pt x="2" y="56"/>
                    </a:lnTo>
                    <a:lnTo>
                      <a:pt x="0" y="60"/>
                    </a:lnTo>
                    <a:lnTo>
                      <a:pt x="9"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52" name="Freeform 723"/>
              <p:cNvSpPr>
                <a:spLocks noChangeArrowheads="1"/>
              </p:cNvSpPr>
              <p:nvPr/>
            </p:nvSpPr>
            <p:spPr bwMode="auto">
              <a:xfrm>
                <a:off x="142" y="653"/>
                <a:ext cx="62" cy="111"/>
              </a:xfrm>
              <a:custGeom>
                <a:avLst/>
                <a:gdLst>
                  <a:gd name="T0" fmla="*/ 3262 w 64"/>
                  <a:gd name="T1" fmla="*/ 31008 h 106"/>
                  <a:gd name="T2" fmla="*/ 3262 w 64"/>
                  <a:gd name="T3" fmla="*/ 31872 h 106"/>
                  <a:gd name="T4" fmla="*/ 3262 w 64"/>
                  <a:gd name="T5" fmla="*/ 33039 h 106"/>
                  <a:gd name="T6" fmla="*/ 3256 w 64"/>
                  <a:gd name="T7" fmla="*/ 33321 h 106"/>
                  <a:gd name="T8" fmla="*/ 3256 w 64"/>
                  <a:gd name="T9" fmla="*/ 33668 h 106"/>
                  <a:gd name="T10" fmla="*/ 3063 w 64"/>
                  <a:gd name="T11" fmla="*/ 34269 h 106"/>
                  <a:gd name="T12" fmla="*/ 2714 w 64"/>
                  <a:gd name="T13" fmla="*/ 33668 h 106"/>
                  <a:gd name="T14" fmla="*/ 2404 w 64"/>
                  <a:gd name="T15" fmla="*/ 33321 h 106"/>
                  <a:gd name="T16" fmla="*/ 2053 w 64"/>
                  <a:gd name="T17" fmla="*/ 32570 h 106"/>
                  <a:gd name="T18" fmla="*/ 1673 w 64"/>
                  <a:gd name="T19" fmla="*/ 30493 h 106"/>
                  <a:gd name="T20" fmla="*/ 1348 w 64"/>
                  <a:gd name="T21" fmla="*/ 28552 h 106"/>
                  <a:gd name="T22" fmla="*/ 971 w 64"/>
                  <a:gd name="T23" fmla="*/ 25612 h 106"/>
                  <a:gd name="T24" fmla="*/ 635 w 64"/>
                  <a:gd name="T25" fmla="*/ 22957 h 106"/>
                  <a:gd name="T26" fmla="*/ 7 w 64"/>
                  <a:gd name="T27" fmla="*/ 19827 h 106"/>
                  <a:gd name="T28" fmla="*/ 3 w 64"/>
                  <a:gd name="T29" fmla="*/ 16081 h 106"/>
                  <a:gd name="T30" fmla="*/ 1 w 64"/>
                  <a:gd name="T31" fmla="*/ 12769 h 106"/>
                  <a:gd name="T32" fmla="*/ 0 w 64"/>
                  <a:gd name="T33" fmla="*/ 8456 h 106"/>
                  <a:gd name="T34" fmla="*/ 0 w 64"/>
                  <a:gd name="T35" fmla="*/ 4303 h 106"/>
                  <a:gd name="T36" fmla="*/ 3 w 64"/>
                  <a:gd name="T37" fmla="*/ 1 h 106"/>
                  <a:gd name="T38" fmla="*/ 4 w 64"/>
                  <a:gd name="T39" fmla="*/ 0 h 106"/>
                  <a:gd name="T40" fmla="*/ 6 w 64"/>
                  <a:gd name="T41" fmla="*/ 0 h 106"/>
                  <a:gd name="T42" fmla="*/ 7 w 64"/>
                  <a:gd name="T43" fmla="*/ 0 h 106"/>
                  <a:gd name="T44" fmla="*/ 498 w 64"/>
                  <a:gd name="T45" fmla="*/ 0 h 106"/>
                  <a:gd name="T46" fmla="*/ 761 w 64"/>
                  <a:gd name="T47" fmla="*/ 3 h 106"/>
                  <a:gd name="T48" fmla="*/ 1095 w 64"/>
                  <a:gd name="T49" fmla="*/ 2779 h 106"/>
                  <a:gd name="T50" fmla="*/ 1427 w 64"/>
                  <a:gd name="T51" fmla="*/ 4303 h 106"/>
                  <a:gd name="T52" fmla="*/ 1818 w 64"/>
                  <a:gd name="T53" fmla="*/ 7162 h 106"/>
                  <a:gd name="T54" fmla="*/ 2182 w 64"/>
                  <a:gd name="T55" fmla="*/ 9578 h 106"/>
                  <a:gd name="T56" fmla="*/ 2464 w 64"/>
                  <a:gd name="T57" fmla="*/ 12161 h 106"/>
                  <a:gd name="T58" fmla="*/ 2714 w 64"/>
                  <a:gd name="T59" fmla="*/ 14833 h 106"/>
                  <a:gd name="T60" fmla="*/ 2883 w 64"/>
                  <a:gd name="T61" fmla="*/ 17495 h 106"/>
                  <a:gd name="T62" fmla="*/ 3063 w 64"/>
                  <a:gd name="T63" fmla="*/ 20620 h 106"/>
                  <a:gd name="T64" fmla="*/ 3070 w 64"/>
                  <a:gd name="T65" fmla="*/ 22957 h 106"/>
                  <a:gd name="T66" fmla="*/ 3256 w 64"/>
                  <a:gd name="T67" fmla="*/ 25157 h 106"/>
                  <a:gd name="T68" fmla="*/ 3256 w 64"/>
                  <a:gd name="T69" fmla="*/ 27541 h 106"/>
                  <a:gd name="T70" fmla="*/ 3256 w 64"/>
                  <a:gd name="T71" fmla="*/ 29621 h 106"/>
                  <a:gd name="T72" fmla="*/ 3262 w 64"/>
                  <a:gd name="T73" fmla="*/ 31008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6"/>
                  <a:gd name="T113" fmla="*/ 64 w 64"/>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6">
                    <a:moveTo>
                      <a:pt x="64" y="97"/>
                    </a:moveTo>
                    <a:lnTo>
                      <a:pt x="64" y="99"/>
                    </a:lnTo>
                    <a:lnTo>
                      <a:pt x="64" y="102"/>
                    </a:lnTo>
                    <a:lnTo>
                      <a:pt x="63" y="103"/>
                    </a:lnTo>
                    <a:lnTo>
                      <a:pt x="62" y="105"/>
                    </a:lnTo>
                    <a:lnTo>
                      <a:pt x="58" y="106"/>
                    </a:lnTo>
                    <a:lnTo>
                      <a:pt x="53" y="105"/>
                    </a:lnTo>
                    <a:lnTo>
                      <a:pt x="47" y="103"/>
                    </a:lnTo>
                    <a:lnTo>
                      <a:pt x="40" y="100"/>
                    </a:lnTo>
                    <a:lnTo>
                      <a:pt x="33" y="94"/>
                    </a:lnTo>
                    <a:lnTo>
                      <a:pt x="26" y="88"/>
                    </a:lnTo>
                    <a:lnTo>
                      <a:pt x="20" y="80"/>
                    </a:lnTo>
                    <a:lnTo>
                      <a:pt x="13" y="71"/>
                    </a:lnTo>
                    <a:lnTo>
                      <a:pt x="7" y="61"/>
                    </a:lnTo>
                    <a:lnTo>
                      <a:pt x="3" y="50"/>
                    </a:lnTo>
                    <a:lnTo>
                      <a:pt x="1" y="39"/>
                    </a:lnTo>
                    <a:lnTo>
                      <a:pt x="0" y="27"/>
                    </a:lnTo>
                    <a:lnTo>
                      <a:pt x="0" y="14"/>
                    </a:lnTo>
                    <a:lnTo>
                      <a:pt x="3" y="1"/>
                    </a:lnTo>
                    <a:lnTo>
                      <a:pt x="4" y="0"/>
                    </a:lnTo>
                    <a:lnTo>
                      <a:pt x="6" y="0"/>
                    </a:lnTo>
                    <a:lnTo>
                      <a:pt x="7" y="0"/>
                    </a:lnTo>
                    <a:lnTo>
                      <a:pt x="9" y="0"/>
                    </a:lnTo>
                    <a:lnTo>
                      <a:pt x="16" y="3"/>
                    </a:lnTo>
                    <a:lnTo>
                      <a:pt x="22" y="8"/>
                    </a:lnTo>
                    <a:lnTo>
                      <a:pt x="28" y="14"/>
                    </a:lnTo>
                    <a:lnTo>
                      <a:pt x="36" y="22"/>
                    </a:lnTo>
                    <a:lnTo>
                      <a:pt x="42" y="30"/>
                    </a:lnTo>
                    <a:lnTo>
                      <a:pt x="48" y="38"/>
                    </a:lnTo>
                    <a:lnTo>
                      <a:pt x="53" y="46"/>
                    </a:lnTo>
                    <a:lnTo>
                      <a:pt x="56" y="55"/>
                    </a:lnTo>
                    <a:lnTo>
                      <a:pt x="58" y="64"/>
                    </a:lnTo>
                    <a:lnTo>
                      <a:pt x="60" y="71"/>
                    </a:lnTo>
                    <a:lnTo>
                      <a:pt x="62" y="79"/>
                    </a:lnTo>
                    <a:lnTo>
                      <a:pt x="63" y="86"/>
                    </a:lnTo>
                    <a:lnTo>
                      <a:pt x="63" y="92"/>
                    </a:lnTo>
                    <a:lnTo>
                      <a:pt x="64"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53" name="Freeform 724"/>
              <p:cNvSpPr>
                <a:spLocks noChangeArrowheads="1"/>
              </p:cNvSpPr>
              <p:nvPr/>
            </p:nvSpPr>
            <p:spPr bwMode="auto">
              <a:xfrm>
                <a:off x="136" y="653"/>
                <a:ext cx="72" cy="117"/>
              </a:xfrm>
              <a:custGeom>
                <a:avLst/>
                <a:gdLst>
                  <a:gd name="T0" fmla="*/ 6 w 74"/>
                  <a:gd name="T1" fmla="*/ 0 h 111"/>
                  <a:gd name="T2" fmla="*/ 1 w 74"/>
                  <a:gd name="T3" fmla="*/ 5730 h 111"/>
                  <a:gd name="T4" fmla="*/ 0 w 74"/>
                  <a:gd name="T5" fmla="*/ 12511 h 111"/>
                  <a:gd name="T6" fmla="*/ 2 w 74"/>
                  <a:gd name="T7" fmla="*/ 18134 h 111"/>
                  <a:gd name="T8" fmla="*/ 5 w 74"/>
                  <a:gd name="T9" fmla="*/ 24662 h 111"/>
                  <a:gd name="T10" fmla="*/ 339 w 74"/>
                  <a:gd name="T11" fmla="*/ 30145 h 111"/>
                  <a:gd name="T12" fmla="*/ 442 w 74"/>
                  <a:gd name="T13" fmla="*/ 34001 h 111"/>
                  <a:gd name="T14" fmla="*/ 637 w 74"/>
                  <a:gd name="T15" fmla="*/ 39369 h 111"/>
                  <a:gd name="T16" fmla="*/ 919 w 74"/>
                  <a:gd name="T17" fmla="*/ 42803 h 111"/>
                  <a:gd name="T18" fmla="*/ 1077 w 74"/>
                  <a:gd name="T19" fmla="*/ 46253 h 111"/>
                  <a:gd name="T20" fmla="*/ 1331 w 74"/>
                  <a:gd name="T21" fmla="*/ 48110 h 111"/>
                  <a:gd name="T22" fmla="*/ 1559 w 74"/>
                  <a:gd name="T23" fmla="*/ 50618 h 111"/>
                  <a:gd name="T24" fmla="*/ 1732 w 74"/>
                  <a:gd name="T25" fmla="*/ 51297 h 111"/>
                  <a:gd name="T26" fmla="*/ 2027 w 74"/>
                  <a:gd name="T27" fmla="*/ 52015 h 111"/>
                  <a:gd name="T28" fmla="*/ 2139 w 74"/>
                  <a:gd name="T29" fmla="*/ 50918 h 111"/>
                  <a:gd name="T30" fmla="*/ 2235 w 74"/>
                  <a:gd name="T31" fmla="*/ 50015 h 111"/>
                  <a:gd name="T32" fmla="*/ 2254 w 74"/>
                  <a:gd name="T33" fmla="*/ 48110 h 111"/>
                  <a:gd name="T34" fmla="*/ 2254 w 74"/>
                  <a:gd name="T35" fmla="*/ 46813 h 111"/>
                  <a:gd name="T36" fmla="*/ 2254 w 74"/>
                  <a:gd name="T37" fmla="*/ 44511 h 111"/>
                  <a:gd name="T38" fmla="*/ 2029 w 74"/>
                  <a:gd name="T39" fmla="*/ 46006 h 111"/>
                  <a:gd name="T40" fmla="*/ 2029 w 74"/>
                  <a:gd name="T41" fmla="*/ 46451 h 111"/>
                  <a:gd name="T42" fmla="*/ 2029 w 74"/>
                  <a:gd name="T43" fmla="*/ 46813 h 111"/>
                  <a:gd name="T44" fmla="*/ 2027 w 74"/>
                  <a:gd name="T45" fmla="*/ 47078 h 111"/>
                  <a:gd name="T46" fmla="*/ 2029 w 74"/>
                  <a:gd name="T47" fmla="*/ 47078 h 111"/>
                  <a:gd name="T48" fmla="*/ 1975 w 74"/>
                  <a:gd name="T49" fmla="*/ 47443 h 111"/>
                  <a:gd name="T50" fmla="*/ 1825 w 74"/>
                  <a:gd name="T51" fmla="*/ 47078 h 111"/>
                  <a:gd name="T52" fmla="*/ 1642 w 74"/>
                  <a:gd name="T53" fmla="*/ 46813 h 111"/>
                  <a:gd name="T54" fmla="*/ 1519 w 74"/>
                  <a:gd name="T55" fmla="*/ 44511 h 111"/>
                  <a:gd name="T56" fmla="*/ 1263 w 74"/>
                  <a:gd name="T57" fmla="*/ 42803 h 111"/>
                  <a:gd name="T58" fmla="*/ 1077 w 74"/>
                  <a:gd name="T59" fmla="*/ 39602 h 111"/>
                  <a:gd name="T60" fmla="*/ 919 w 74"/>
                  <a:gd name="T61" fmla="*/ 36433 h 111"/>
                  <a:gd name="T62" fmla="*/ 671 w 74"/>
                  <a:gd name="T63" fmla="*/ 32565 h 111"/>
                  <a:gd name="T64" fmla="*/ 489 w 74"/>
                  <a:gd name="T65" fmla="*/ 27864 h 111"/>
                  <a:gd name="T66" fmla="*/ 397 w 74"/>
                  <a:gd name="T67" fmla="*/ 22934 h 111"/>
                  <a:gd name="T68" fmla="*/ 357 w 74"/>
                  <a:gd name="T69" fmla="*/ 18078 h 111"/>
                  <a:gd name="T70" fmla="*/ 339 w 74"/>
                  <a:gd name="T71" fmla="*/ 12511 h 111"/>
                  <a:gd name="T72" fmla="*/ 339 w 74"/>
                  <a:gd name="T73" fmla="*/ 6710 h 111"/>
                  <a:gd name="T74" fmla="*/ 397 w 74"/>
                  <a:gd name="T75" fmla="*/ 3 h 111"/>
                  <a:gd name="T76" fmla="*/ 6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 y="0"/>
                    </a:moveTo>
                    <a:lnTo>
                      <a:pt x="1" y="13"/>
                    </a:lnTo>
                    <a:lnTo>
                      <a:pt x="0" y="27"/>
                    </a:lnTo>
                    <a:lnTo>
                      <a:pt x="2" y="39"/>
                    </a:lnTo>
                    <a:lnTo>
                      <a:pt x="5" y="52"/>
                    </a:lnTo>
                    <a:lnTo>
                      <a:pt x="10" y="64"/>
                    </a:lnTo>
                    <a:lnTo>
                      <a:pt x="15" y="73"/>
                    </a:lnTo>
                    <a:lnTo>
                      <a:pt x="22" y="83"/>
                    </a:lnTo>
                    <a:lnTo>
                      <a:pt x="29" y="91"/>
                    </a:lnTo>
                    <a:lnTo>
                      <a:pt x="36" y="98"/>
                    </a:lnTo>
                    <a:lnTo>
                      <a:pt x="44" y="103"/>
                    </a:lnTo>
                    <a:lnTo>
                      <a:pt x="51" y="108"/>
                    </a:lnTo>
                    <a:lnTo>
                      <a:pt x="57" y="110"/>
                    </a:lnTo>
                    <a:lnTo>
                      <a:pt x="65" y="111"/>
                    </a:lnTo>
                    <a:lnTo>
                      <a:pt x="70" y="109"/>
                    </a:lnTo>
                    <a:lnTo>
                      <a:pt x="72" y="106"/>
                    </a:lnTo>
                    <a:lnTo>
                      <a:pt x="74" y="103"/>
                    </a:lnTo>
                    <a:lnTo>
                      <a:pt x="74" y="100"/>
                    </a:lnTo>
                    <a:lnTo>
                      <a:pt x="74" y="95"/>
                    </a:lnTo>
                    <a:lnTo>
                      <a:pt x="66" y="97"/>
                    </a:lnTo>
                    <a:lnTo>
                      <a:pt x="66" y="99"/>
                    </a:lnTo>
                    <a:lnTo>
                      <a:pt x="66" y="100"/>
                    </a:lnTo>
                    <a:lnTo>
                      <a:pt x="65" y="101"/>
                    </a:lnTo>
                    <a:lnTo>
                      <a:pt x="66" y="101"/>
                    </a:lnTo>
                    <a:lnTo>
                      <a:pt x="64" y="102"/>
                    </a:lnTo>
                    <a:lnTo>
                      <a:pt x="60" y="101"/>
                    </a:lnTo>
                    <a:lnTo>
                      <a:pt x="54" y="100"/>
                    </a:lnTo>
                    <a:lnTo>
                      <a:pt x="49" y="95"/>
                    </a:lnTo>
                    <a:lnTo>
                      <a:pt x="42" y="91"/>
                    </a:lnTo>
                    <a:lnTo>
                      <a:pt x="35" y="84"/>
                    </a:lnTo>
                    <a:lnTo>
                      <a:pt x="29" y="77"/>
                    </a:lnTo>
                    <a:lnTo>
                      <a:pt x="23" y="69"/>
                    </a:lnTo>
                    <a:lnTo>
                      <a:pt x="17" y="59"/>
                    </a:lnTo>
                    <a:lnTo>
                      <a:pt x="13" y="49"/>
                    </a:lnTo>
                    <a:lnTo>
                      <a:pt x="11" y="38"/>
                    </a:lnTo>
                    <a:lnTo>
                      <a:pt x="10" y="27"/>
                    </a:lnTo>
                    <a:lnTo>
                      <a:pt x="10" y="15"/>
                    </a:lnTo>
                    <a:lnTo>
                      <a:pt x="13" y="3"/>
                    </a:lnTo>
                    <a:lnTo>
                      <a:pt x="6"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54" name="Freeform 725"/>
              <p:cNvSpPr>
                <a:spLocks noChangeArrowheads="1"/>
              </p:cNvSpPr>
              <p:nvPr/>
            </p:nvSpPr>
            <p:spPr bwMode="auto">
              <a:xfrm>
                <a:off x="142" y="648"/>
                <a:ext cx="48" cy="44"/>
              </a:xfrm>
              <a:custGeom>
                <a:avLst/>
                <a:gdLst>
                  <a:gd name="T0" fmla="*/ 1724 w 51"/>
                  <a:gd name="T1" fmla="*/ 21167 h 45"/>
                  <a:gd name="T2" fmla="*/ 1576 w 51"/>
                  <a:gd name="T3" fmla="*/ 15368 h 45"/>
                  <a:gd name="T4" fmla="*/ 1327 w 51"/>
                  <a:gd name="T5" fmla="*/ 11749 h 45"/>
                  <a:gd name="T6" fmla="*/ 1056 w 51"/>
                  <a:gd name="T7" fmla="*/ 7683 h 45"/>
                  <a:gd name="T8" fmla="*/ 794 w 51"/>
                  <a:gd name="T9" fmla="*/ 4216 h 45"/>
                  <a:gd name="T10" fmla="*/ 565 w 51"/>
                  <a:gd name="T11" fmla="*/ 3 h 45"/>
                  <a:gd name="T12" fmla="*/ 378 w 51"/>
                  <a:gd name="T13" fmla="*/ 1 h 45"/>
                  <a:gd name="T14" fmla="*/ 8 w 51"/>
                  <a:gd name="T15" fmla="*/ 0 h 45"/>
                  <a:gd name="T16" fmla="*/ 5 w 51"/>
                  <a:gd name="T17" fmla="*/ 0 h 45"/>
                  <a:gd name="T18" fmla="*/ 2 w 51"/>
                  <a:gd name="T19" fmla="*/ 1 h 45"/>
                  <a:gd name="T20" fmla="*/ 0 w 51"/>
                  <a:gd name="T21" fmla="*/ 4 h 45"/>
                  <a:gd name="T22" fmla="*/ 7 w 51"/>
                  <a:gd name="T23" fmla="*/ 3858 h 45"/>
                  <a:gd name="T24" fmla="*/ 7 w 51"/>
                  <a:gd name="T25" fmla="*/ 4216 h 45"/>
                  <a:gd name="T26" fmla="*/ 6 w 51"/>
                  <a:gd name="T27" fmla="*/ 4216 h 45"/>
                  <a:gd name="T28" fmla="*/ 7 w 51"/>
                  <a:gd name="T29" fmla="*/ 4216 h 45"/>
                  <a:gd name="T30" fmla="*/ 8 w 51"/>
                  <a:gd name="T31" fmla="*/ 4216 h 45"/>
                  <a:gd name="T32" fmla="*/ 424 w 51"/>
                  <a:gd name="T33" fmla="*/ 5960 h 45"/>
                  <a:gd name="T34" fmla="*/ 597 w 51"/>
                  <a:gd name="T35" fmla="*/ 7683 h 45"/>
                  <a:gd name="T36" fmla="*/ 890 w 51"/>
                  <a:gd name="T37" fmla="*/ 10786 h 45"/>
                  <a:gd name="T38" fmla="*/ 1058 w 51"/>
                  <a:gd name="T39" fmla="*/ 14093 h 45"/>
                  <a:gd name="T40" fmla="*/ 1327 w 51"/>
                  <a:gd name="T41" fmla="*/ 18238 h 45"/>
                  <a:gd name="T42" fmla="*/ 1489 w 51"/>
                  <a:gd name="T43" fmla="*/ 23247 h 45"/>
                  <a:gd name="T44" fmla="*/ 1724 w 51"/>
                  <a:gd name="T45" fmla="*/ 2116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51" y="40"/>
                    </a:moveTo>
                    <a:lnTo>
                      <a:pt x="46" y="30"/>
                    </a:lnTo>
                    <a:lnTo>
                      <a:pt x="39" y="23"/>
                    </a:lnTo>
                    <a:lnTo>
                      <a:pt x="31" y="15"/>
                    </a:lnTo>
                    <a:lnTo>
                      <a:pt x="24" y="8"/>
                    </a:lnTo>
                    <a:lnTo>
                      <a:pt x="18" y="3"/>
                    </a:lnTo>
                    <a:lnTo>
                      <a:pt x="11" y="1"/>
                    </a:lnTo>
                    <a:lnTo>
                      <a:pt x="8" y="0"/>
                    </a:lnTo>
                    <a:lnTo>
                      <a:pt x="5" y="0"/>
                    </a:lnTo>
                    <a:lnTo>
                      <a:pt x="2" y="1"/>
                    </a:lnTo>
                    <a:lnTo>
                      <a:pt x="0" y="4"/>
                    </a:lnTo>
                    <a:lnTo>
                      <a:pt x="7" y="7"/>
                    </a:lnTo>
                    <a:lnTo>
                      <a:pt x="7" y="8"/>
                    </a:lnTo>
                    <a:lnTo>
                      <a:pt x="6" y="8"/>
                    </a:lnTo>
                    <a:lnTo>
                      <a:pt x="7" y="8"/>
                    </a:lnTo>
                    <a:lnTo>
                      <a:pt x="8" y="8"/>
                    </a:lnTo>
                    <a:lnTo>
                      <a:pt x="13" y="12"/>
                    </a:lnTo>
                    <a:lnTo>
                      <a:pt x="19" y="15"/>
                    </a:lnTo>
                    <a:lnTo>
                      <a:pt x="26" y="21"/>
                    </a:lnTo>
                    <a:lnTo>
                      <a:pt x="32" y="28"/>
                    </a:lnTo>
                    <a:lnTo>
                      <a:pt x="39" y="36"/>
                    </a:lnTo>
                    <a:lnTo>
                      <a:pt x="44" y="45"/>
                    </a:lnTo>
                    <a:lnTo>
                      <a:pt x="51"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55" name="Freeform 726"/>
              <p:cNvSpPr>
                <a:spLocks noChangeArrowheads="1"/>
              </p:cNvSpPr>
              <p:nvPr/>
            </p:nvSpPr>
            <p:spPr bwMode="auto">
              <a:xfrm>
                <a:off x="189" y="693"/>
                <a:ext cx="20" cy="51"/>
              </a:xfrm>
              <a:custGeom>
                <a:avLst/>
                <a:gdLst>
                  <a:gd name="T0" fmla="*/ 1808 w 24"/>
                  <a:gd name="T1" fmla="*/ 1512 h 61"/>
                  <a:gd name="T2" fmla="*/ 1808 w 24"/>
                  <a:gd name="T3" fmla="*/ 1405 h 61"/>
                  <a:gd name="T4" fmla="*/ 1721 w 24"/>
                  <a:gd name="T5" fmla="*/ 1257 h 61"/>
                  <a:gd name="T6" fmla="*/ 1669 w 24"/>
                  <a:gd name="T7" fmla="*/ 1038 h 61"/>
                  <a:gd name="T8" fmla="*/ 1540 w 24"/>
                  <a:gd name="T9" fmla="*/ 875 h 61"/>
                  <a:gd name="T10" fmla="*/ 1422 w 24"/>
                  <a:gd name="T11" fmla="*/ 637 h 61"/>
                  <a:gd name="T12" fmla="*/ 1211 w 24"/>
                  <a:gd name="T13" fmla="*/ 433 h 61"/>
                  <a:gd name="T14" fmla="*/ 879 w 24"/>
                  <a:gd name="T15" fmla="*/ 213 h 61"/>
                  <a:gd name="T16" fmla="*/ 589 w 24"/>
                  <a:gd name="T17" fmla="*/ 0 h 61"/>
                  <a:gd name="T18" fmla="*/ 0 w 24"/>
                  <a:gd name="T19" fmla="*/ 3 h 61"/>
                  <a:gd name="T20" fmla="*/ 3 w 24"/>
                  <a:gd name="T21" fmla="*/ 291 h 61"/>
                  <a:gd name="T22" fmla="*/ 589 w 24"/>
                  <a:gd name="T23" fmla="*/ 509 h 61"/>
                  <a:gd name="T24" fmla="*/ 748 w 24"/>
                  <a:gd name="T25" fmla="*/ 748 h 61"/>
                  <a:gd name="T26" fmla="*/ 879 w 24"/>
                  <a:gd name="T27" fmla="*/ 886 h 61"/>
                  <a:gd name="T28" fmla="*/ 1032 w 24"/>
                  <a:gd name="T29" fmla="*/ 1121 h 61"/>
                  <a:gd name="T30" fmla="*/ 1118 w 24"/>
                  <a:gd name="T31" fmla="*/ 1297 h 61"/>
                  <a:gd name="T32" fmla="*/ 1118 w 24"/>
                  <a:gd name="T33" fmla="*/ 1423 h 61"/>
                  <a:gd name="T34" fmla="*/ 1211 w 24"/>
                  <a:gd name="T35" fmla="*/ 1538 h 61"/>
                  <a:gd name="T36" fmla="*/ 1808 w 24"/>
                  <a:gd name="T37" fmla="*/ 1512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24" y="59"/>
                    </a:moveTo>
                    <a:lnTo>
                      <a:pt x="24" y="55"/>
                    </a:lnTo>
                    <a:lnTo>
                      <a:pt x="23" y="50"/>
                    </a:lnTo>
                    <a:lnTo>
                      <a:pt x="22" y="42"/>
                    </a:lnTo>
                    <a:lnTo>
                      <a:pt x="20" y="34"/>
                    </a:lnTo>
                    <a:lnTo>
                      <a:pt x="18" y="25"/>
                    </a:lnTo>
                    <a:lnTo>
                      <a:pt x="16" y="17"/>
                    </a:lnTo>
                    <a:lnTo>
                      <a:pt x="12" y="8"/>
                    </a:lnTo>
                    <a:lnTo>
                      <a:pt x="7" y="0"/>
                    </a:lnTo>
                    <a:lnTo>
                      <a:pt x="0" y="5"/>
                    </a:lnTo>
                    <a:lnTo>
                      <a:pt x="4" y="12"/>
                    </a:lnTo>
                    <a:lnTo>
                      <a:pt x="7" y="20"/>
                    </a:lnTo>
                    <a:lnTo>
                      <a:pt x="10" y="29"/>
                    </a:lnTo>
                    <a:lnTo>
                      <a:pt x="12" y="36"/>
                    </a:lnTo>
                    <a:lnTo>
                      <a:pt x="14" y="44"/>
                    </a:lnTo>
                    <a:lnTo>
                      <a:pt x="15" y="51"/>
                    </a:lnTo>
                    <a:lnTo>
                      <a:pt x="15" y="56"/>
                    </a:lnTo>
                    <a:lnTo>
                      <a:pt x="16" y="61"/>
                    </a:lnTo>
                    <a:lnTo>
                      <a:pt x="24"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56" name="Freeform 727"/>
              <p:cNvSpPr>
                <a:spLocks noChangeArrowheads="1"/>
              </p:cNvSpPr>
              <p:nvPr/>
            </p:nvSpPr>
            <p:spPr bwMode="auto">
              <a:xfrm>
                <a:off x="5550" y="792"/>
                <a:ext cx="62" cy="112"/>
              </a:xfrm>
              <a:custGeom>
                <a:avLst/>
                <a:gdLst>
                  <a:gd name="T0" fmla="*/ 0 w 64"/>
                  <a:gd name="T1" fmla="*/ 29584 h 107"/>
                  <a:gd name="T2" fmla="*/ 0 w 64"/>
                  <a:gd name="T3" fmla="*/ 30401 h 107"/>
                  <a:gd name="T4" fmla="*/ 0 w 64"/>
                  <a:gd name="T5" fmla="*/ 31411 h 107"/>
                  <a:gd name="T6" fmla="*/ 1 w 64"/>
                  <a:gd name="T7" fmla="*/ 32030 h 107"/>
                  <a:gd name="T8" fmla="*/ 2 w 64"/>
                  <a:gd name="T9" fmla="*/ 32375 h 107"/>
                  <a:gd name="T10" fmla="*/ 6 w 64"/>
                  <a:gd name="T11" fmla="*/ 32690 h 107"/>
                  <a:gd name="T12" fmla="*/ 562 w 64"/>
                  <a:gd name="T13" fmla="*/ 32690 h 107"/>
                  <a:gd name="T14" fmla="*/ 807 w 64"/>
                  <a:gd name="T15" fmla="*/ 32030 h 107"/>
                  <a:gd name="T16" fmla="*/ 1237 w 64"/>
                  <a:gd name="T17" fmla="*/ 30401 h 107"/>
                  <a:gd name="T18" fmla="*/ 1575 w 64"/>
                  <a:gd name="T19" fmla="*/ 29223 h 107"/>
                  <a:gd name="T20" fmla="*/ 1933 w 64"/>
                  <a:gd name="T21" fmla="*/ 27209 h 107"/>
                  <a:gd name="T22" fmla="*/ 2264 w 64"/>
                  <a:gd name="T23" fmla="*/ 24252 h 107"/>
                  <a:gd name="T24" fmla="*/ 2617 w 64"/>
                  <a:gd name="T25" fmla="*/ 22111 h 107"/>
                  <a:gd name="T26" fmla="*/ 2883 w 64"/>
                  <a:gd name="T27" fmla="*/ 19122 h 107"/>
                  <a:gd name="T28" fmla="*/ 3140 w 64"/>
                  <a:gd name="T29" fmla="*/ 15472 h 107"/>
                  <a:gd name="T30" fmla="*/ 3256 w 64"/>
                  <a:gd name="T31" fmla="*/ 12281 h 107"/>
                  <a:gd name="T32" fmla="*/ 3262 w 64"/>
                  <a:gd name="T33" fmla="*/ 8567 h 107"/>
                  <a:gd name="T34" fmla="*/ 3262 w 64"/>
                  <a:gd name="T35" fmla="*/ 3916 h 107"/>
                  <a:gd name="T36" fmla="*/ 3140 w 64"/>
                  <a:gd name="T37" fmla="*/ 2 h 107"/>
                  <a:gd name="T38" fmla="*/ 3070 w 64"/>
                  <a:gd name="T39" fmla="*/ 1 h 107"/>
                  <a:gd name="T40" fmla="*/ 3063 w 64"/>
                  <a:gd name="T41" fmla="*/ 0 h 107"/>
                  <a:gd name="T42" fmla="*/ 2954 w 64"/>
                  <a:gd name="T43" fmla="*/ 0 h 107"/>
                  <a:gd name="T44" fmla="*/ 2882 w 64"/>
                  <a:gd name="T45" fmla="*/ 1 h 107"/>
                  <a:gd name="T46" fmla="*/ 2464 w 64"/>
                  <a:gd name="T47" fmla="*/ 3 h 107"/>
                  <a:gd name="T48" fmla="*/ 2182 w 64"/>
                  <a:gd name="T49" fmla="*/ 2734 h 107"/>
                  <a:gd name="T50" fmla="*/ 1818 w 64"/>
                  <a:gd name="T51" fmla="*/ 3916 h 107"/>
                  <a:gd name="T52" fmla="*/ 1427 w 64"/>
                  <a:gd name="T53" fmla="*/ 6917 h 107"/>
                  <a:gd name="T54" fmla="*/ 1095 w 64"/>
                  <a:gd name="T55" fmla="*/ 9205 h 107"/>
                  <a:gd name="T56" fmla="*/ 761 w 64"/>
                  <a:gd name="T57" fmla="*/ 11789 h 107"/>
                  <a:gd name="T58" fmla="*/ 562 w 64"/>
                  <a:gd name="T59" fmla="*/ 14183 h 107"/>
                  <a:gd name="T60" fmla="*/ 467 w 64"/>
                  <a:gd name="T61" fmla="*/ 16646 h 107"/>
                  <a:gd name="T62" fmla="*/ 6 w 64"/>
                  <a:gd name="T63" fmla="*/ 19525 h 107"/>
                  <a:gd name="T64" fmla="*/ 4 w 64"/>
                  <a:gd name="T65" fmla="*/ 22111 h 107"/>
                  <a:gd name="T66" fmla="*/ 2 w 64"/>
                  <a:gd name="T67" fmla="*/ 23996 h 107"/>
                  <a:gd name="T68" fmla="*/ 1 w 64"/>
                  <a:gd name="T69" fmla="*/ 27153 h 107"/>
                  <a:gd name="T70" fmla="*/ 1 w 64"/>
                  <a:gd name="T71" fmla="*/ 28006 h 107"/>
                  <a:gd name="T72" fmla="*/ 0 w 64"/>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7"/>
                  <a:gd name="T113" fmla="*/ 64 w 64"/>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7">
                    <a:moveTo>
                      <a:pt x="0" y="97"/>
                    </a:moveTo>
                    <a:lnTo>
                      <a:pt x="0" y="100"/>
                    </a:lnTo>
                    <a:lnTo>
                      <a:pt x="0" y="102"/>
                    </a:lnTo>
                    <a:lnTo>
                      <a:pt x="1" y="105"/>
                    </a:lnTo>
                    <a:lnTo>
                      <a:pt x="2" y="106"/>
                    </a:lnTo>
                    <a:lnTo>
                      <a:pt x="6" y="107"/>
                    </a:lnTo>
                    <a:lnTo>
                      <a:pt x="11" y="107"/>
                    </a:lnTo>
                    <a:lnTo>
                      <a:pt x="17" y="105"/>
                    </a:lnTo>
                    <a:lnTo>
                      <a:pt x="24" y="100"/>
                    </a:lnTo>
                    <a:lnTo>
                      <a:pt x="31" y="95"/>
                    </a:lnTo>
                    <a:lnTo>
                      <a:pt x="38" y="88"/>
                    </a:lnTo>
                    <a:lnTo>
                      <a:pt x="44" y="80"/>
                    </a:lnTo>
                    <a:lnTo>
                      <a:pt x="51" y="72"/>
                    </a:lnTo>
                    <a:lnTo>
                      <a:pt x="56" y="62"/>
                    </a:lnTo>
                    <a:lnTo>
                      <a:pt x="61" y="51"/>
                    </a:lnTo>
                    <a:lnTo>
                      <a:pt x="63" y="40"/>
                    </a:lnTo>
                    <a:lnTo>
                      <a:pt x="64" y="28"/>
                    </a:lnTo>
                    <a:lnTo>
                      <a:pt x="64" y="14"/>
                    </a:lnTo>
                    <a:lnTo>
                      <a:pt x="61" y="2"/>
                    </a:lnTo>
                    <a:lnTo>
                      <a:pt x="60" y="1"/>
                    </a:lnTo>
                    <a:lnTo>
                      <a:pt x="58" y="0"/>
                    </a:lnTo>
                    <a:lnTo>
                      <a:pt x="57" y="0"/>
                    </a:lnTo>
                    <a:lnTo>
                      <a:pt x="55" y="1"/>
                    </a:lnTo>
                    <a:lnTo>
                      <a:pt x="48" y="3"/>
                    </a:lnTo>
                    <a:lnTo>
                      <a:pt x="42" y="9"/>
                    </a:lnTo>
                    <a:lnTo>
                      <a:pt x="36" y="14"/>
                    </a:lnTo>
                    <a:lnTo>
                      <a:pt x="28" y="22"/>
                    </a:lnTo>
                    <a:lnTo>
                      <a:pt x="22" y="30"/>
                    </a:lnTo>
                    <a:lnTo>
                      <a:pt x="16" y="39"/>
                    </a:lnTo>
                    <a:lnTo>
                      <a:pt x="11" y="46"/>
                    </a:lnTo>
                    <a:lnTo>
                      <a:pt x="8" y="55"/>
                    </a:lnTo>
                    <a:lnTo>
                      <a:pt x="6" y="64"/>
                    </a:lnTo>
                    <a:lnTo>
                      <a:pt x="4" y="72"/>
                    </a:lnTo>
                    <a:lnTo>
                      <a:pt x="2" y="79"/>
                    </a:lnTo>
                    <a:lnTo>
                      <a:pt x="1" y="87"/>
                    </a:lnTo>
                    <a:lnTo>
                      <a:pt x="1" y="92"/>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57" name="Freeform 728"/>
              <p:cNvSpPr>
                <a:spLocks noChangeArrowheads="1"/>
              </p:cNvSpPr>
              <p:nvPr/>
            </p:nvSpPr>
            <p:spPr bwMode="auto">
              <a:xfrm>
                <a:off x="5545" y="792"/>
                <a:ext cx="72" cy="117"/>
              </a:xfrm>
              <a:custGeom>
                <a:avLst/>
                <a:gdLst>
                  <a:gd name="T0" fmla="*/ 1874 w 74"/>
                  <a:gd name="T1" fmla="*/ 3 h 111"/>
                  <a:gd name="T2" fmla="*/ 1975 w 74"/>
                  <a:gd name="T3" fmla="*/ 7237 h 111"/>
                  <a:gd name="T4" fmla="*/ 1975 w 74"/>
                  <a:gd name="T5" fmla="*/ 13254 h 111"/>
                  <a:gd name="T6" fmla="*/ 1925 w 74"/>
                  <a:gd name="T7" fmla="*/ 18134 h 111"/>
                  <a:gd name="T8" fmla="*/ 1874 w 74"/>
                  <a:gd name="T9" fmla="*/ 23318 h 111"/>
                  <a:gd name="T10" fmla="*/ 1732 w 74"/>
                  <a:gd name="T11" fmla="*/ 27864 h 111"/>
                  <a:gd name="T12" fmla="*/ 1559 w 74"/>
                  <a:gd name="T13" fmla="*/ 32565 h 111"/>
                  <a:gd name="T14" fmla="*/ 1402 w 74"/>
                  <a:gd name="T15" fmla="*/ 36610 h 111"/>
                  <a:gd name="T16" fmla="*/ 1198 w 74"/>
                  <a:gd name="T17" fmla="*/ 39735 h 111"/>
                  <a:gd name="T18" fmla="*/ 971 w 74"/>
                  <a:gd name="T19" fmla="*/ 42803 h 111"/>
                  <a:gd name="T20" fmla="*/ 746 w 74"/>
                  <a:gd name="T21" fmla="*/ 46006 h 111"/>
                  <a:gd name="T22" fmla="*/ 575 w 74"/>
                  <a:gd name="T23" fmla="*/ 46813 h 111"/>
                  <a:gd name="T24" fmla="*/ 417 w 74"/>
                  <a:gd name="T25" fmla="*/ 47443 h 111"/>
                  <a:gd name="T26" fmla="*/ 339 w 74"/>
                  <a:gd name="T27" fmla="*/ 47443 h 111"/>
                  <a:gd name="T28" fmla="*/ 8 w 74"/>
                  <a:gd name="T29" fmla="*/ 47078 h 111"/>
                  <a:gd name="T30" fmla="*/ 9 w 74"/>
                  <a:gd name="T31" fmla="*/ 47078 h 111"/>
                  <a:gd name="T32" fmla="*/ 8 w 74"/>
                  <a:gd name="T33" fmla="*/ 47078 h 111"/>
                  <a:gd name="T34" fmla="*/ 8 w 74"/>
                  <a:gd name="T35" fmla="*/ 46451 h 111"/>
                  <a:gd name="T36" fmla="*/ 8 w 74"/>
                  <a:gd name="T37" fmla="*/ 46006 h 111"/>
                  <a:gd name="T38" fmla="*/ 0 w 74"/>
                  <a:gd name="T39" fmla="*/ 45036 h 111"/>
                  <a:gd name="T40" fmla="*/ 0 w 74"/>
                  <a:gd name="T41" fmla="*/ 46813 h 111"/>
                  <a:gd name="T42" fmla="*/ 0 w 74"/>
                  <a:gd name="T43" fmla="*/ 48110 h 111"/>
                  <a:gd name="T44" fmla="*/ 2 w 74"/>
                  <a:gd name="T45" fmla="*/ 50178 h 111"/>
                  <a:gd name="T46" fmla="*/ 4 w 74"/>
                  <a:gd name="T47" fmla="*/ 51297 h 111"/>
                  <a:gd name="T48" fmla="*/ 9 w 74"/>
                  <a:gd name="T49" fmla="*/ 52015 h 111"/>
                  <a:gd name="T50" fmla="*/ 489 w 74"/>
                  <a:gd name="T51" fmla="*/ 52015 h 111"/>
                  <a:gd name="T52" fmla="*/ 671 w 74"/>
                  <a:gd name="T53" fmla="*/ 50918 h 111"/>
                  <a:gd name="T54" fmla="*/ 920 w 74"/>
                  <a:gd name="T55" fmla="*/ 49753 h 111"/>
                  <a:gd name="T56" fmla="*/ 1137 w 74"/>
                  <a:gd name="T57" fmla="*/ 46451 h 111"/>
                  <a:gd name="T58" fmla="*/ 1402 w 74"/>
                  <a:gd name="T59" fmla="*/ 42803 h 111"/>
                  <a:gd name="T60" fmla="*/ 1600 w 74"/>
                  <a:gd name="T61" fmla="*/ 39602 h 111"/>
                  <a:gd name="T62" fmla="*/ 1823 w 74"/>
                  <a:gd name="T63" fmla="*/ 34472 h 111"/>
                  <a:gd name="T64" fmla="*/ 1975 w 74"/>
                  <a:gd name="T65" fmla="*/ 30145 h 111"/>
                  <a:gd name="T66" fmla="*/ 2137 w 74"/>
                  <a:gd name="T67" fmla="*/ 24804 h 111"/>
                  <a:gd name="T68" fmla="*/ 2235 w 74"/>
                  <a:gd name="T69" fmla="*/ 19540 h 111"/>
                  <a:gd name="T70" fmla="*/ 2254 w 74"/>
                  <a:gd name="T71" fmla="*/ 13254 h 111"/>
                  <a:gd name="T72" fmla="*/ 2251 w 74"/>
                  <a:gd name="T73" fmla="*/ 6182 h 111"/>
                  <a:gd name="T74" fmla="*/ 2120 w 74"/>
                  <a:gd name="T75" fmla="*/ 0 h 111"/>
                  <a:gd name="T76" fmla="*/ 1874 w 74"/>
                  <a:gd name="T77" fmla="*/ 3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1" y="3"/>
                    </a:moveTo>
                    <a:lnTo>
                      <a:pt x="64" y="16"/>
                    </a:lnTo>
                    <a:lnTo>
                      <a:pt x="64" y="28"/>
                    </a:lnTo>
                    <a:lnTo>
                      <a:pt x="63" y="39"/>
                    </a:lnTo>
                    <a:lnTo>
                      <a:pt x="61" y="50"/>
                    </a:lnTo>
                    <a:lnTo>
                      <a:pt x="57" y="59"/>
                    </a:lnTo>
                    <a:lnTo>
                      <a:pt x="51" y="69"/>
                    </a:lnTo>
                    <a:lnTo>
                      <a:pt x="45" y="78"/>
                    </a:lnTo>
                    <a:lnTo>
                      <a:pt x="39" y="85"/>
                    </a:lnTo>
                    <a:lnTo>
                      <a:pt x="32" y="91"/>
                    </a:lnTo>
                    <a:lnTo>
                      <a:pt x="25" y="97"/>
                    </a:lnTo>
                    <a:lnTo>
                      <a:pt x="20" y="100"/>
                    </a:lnTo>
                    <a:lnTo>
                      <a:pt x="14" y="102"/>
                    </a:lnTo>
                    <a:lnTo>
                      <a:pt x="10" y="102"/>
                    </a:lnTo>
                    <a:lnTo>
                      <a:pt x="8" y="101"/>
                    </a:lnTo>
                    <a:lnTo>
                      <a:pt x="9" y="101"/>
                    </a:lnTo>
                    <a:lnTo>
                      <a:pt x="8" y="101"/>
                    </a:lnTo>
                    <a:lnTo>
                      <a:pt x="8" y="99"/>
                    </a:lnTo>
                    <a:lnTo>
                      <a:pt x="8" y="97"/>
                    </a:lnTo>
                    <a:lnTo>
                      <a:pt x="0" y="96"/>
                    </a:lnTo>
                    <a:lnTo>
                      <a:pt x="0" y="100"/>
                    </a:lnTo>
                    <a:lnTo>
                      <a:pt x="0" y="103"/>
                    </a:lnTo>
                    <a:lnTo>
                      <a:pt x="2" y="107"/>
                    </a:lnTo>
                    <a:lnTo>
                      <a:pt x="4" y="110"/>
                    </a:lnTo>
                    <a:lnTo>
                      <a:pt x="9" y="111"/>
                    </a:lnTo>
                    <a:lnTo>
                      <a:pt x="17" y="111"/>
                    </a:lnTo>
                    <a:lnTo>
                      <a:pt x="23" y="109"/>
                    </a:lnTo>
                    <a:lnTo>
                      <a:pt x="30" y="105"/>
                    </a:lnTo>
                    <a:lnTo>
                      <a:pt x="38" y="99"/>
                    </a:lnTo>
                    <a:lnTo>
                      <a:pt x="45" y="91"/>
                    </a:lnTo>
                    <a:lnTo>
                      <a:pt x="52" y="84"/>
                    </a:lnTo>
                    <a:lnTo>
                      <a:pt x="59" y="74"/>
                    </a:lnTo>
                    <a:lnTo>
                      <a:pt x="64" y="64"/>
                    </a:lnTo>
                    <a:lnTo>
                      <a:pt x="69" y="53"/>
                    </a:lnTo>
                    <a:lnTo>
                      <a:pt x="72" y="41"/>
                    </a:lnTo>
                    <a:lnTo>
                      <a:pt x="74" y="28"/>
                    </a:lnTo>
                    <a:lnTo>
                      <a:pt x="73" y="14"/>
                    </a:lnTo>
                    <a:lnTo>
                      <a:pt x="68" y="0"/>
                    </a:lnTo>
                    <a:lnTo>
                      <a:pt x="61"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58" name="Freeform 729"/>
              <p:cNvSpPr>
                <a:spLocks noChangeArrowheads="1"/>
              </p:cNvSpPr>
              <p:nvPr/>
            </p:nvSpPr>
            <p:spPr bwMode="auto">
              <a:xfrm>
                <a:off x="5563" y="787"/>
                <a:ext cx="48" cy="45"/>
              </a:xfrm>
              <a:custGeom>
                <a:avLst/>
                <a:gdLst>
                  <a:gd name="T0" fmla="*/ 7 w 51"/>
                  <a:gd name="T1" fmla="*/ 27706 h 45"/>
                  <a:gd name="T2" fmla="*/ 400 w 51"/>
                  <a:gd name="T3" fmla="*/ 23158 h 45"/>
                  <a:gd name="T4" fmla="*/ 597 w 51"/>
                  <a:gd name="T5" fmla="*/ 18094 h 45"/>
                  <a:gd name="T6" fmla="*/ 841 w 51"/>
                  <a:gd name="T7" fmla="*/ 13022 h 45"/>
                  <a:gd name="T8" fmla="*/ 1058 w 51"/>
                  <a:gd name="T9" fmla="*/ 9974 h 45"/>
                  <a:gd name="T10" fmla="*/ 1255 w 51"/>
                  <a:gd name="T11" fmla="*/ 7103 h 45"/>
                  <a:gd name="T12" fmla="*/ 1487 w 51"/>
                  <a:gd name="T13" fmla="*/ 5959 h 45"/>
                  <a:gd name="T14" fmla="*/ 1489 w 51"/>
                  <a:gd name="T15" fmla="*/ 5475 h 45"/>
                  <a:gd name="T16" fmla="*/ 1538 w 51"/>
                  <a:gd name="T17" fmla="*/ 5475 h 45"/>
                  <a:gd name="T18" fmla="*/ 1489 w 51"/>
                  <a:gd name="T19" fmla="*/ 5475 h 45"/>
                  <a:gd name="T20" fmla="*/ 1489 w 51"/>
                  <a:gd name="T21" fmla="*/ 4601 h 45"/>
                  <a:gd name="T22" fmla="*/ 1724 w 51"/>
                  <a:gd name="T23" fmla="*/ 4 h 45"/>
                  <a:gd name="T24" fmla="*/ 1669 w 51"/>
                  <a:gd name="T25" fmla="*/ 1 h 45"/>
                  <a:gd name="T26" fmla="*/ 1576 w 51"/>
                  <a:gd name="T27" fmla="*/ 0 h 45"/>
                  <a:gd name="T28" fmla="*/ 1487 w 51"/>
                  <a:gd name="T29" fmla="*/ 0 h 45"/>
                  <a:gd name="T30" fmla="*/ 1328 w 51"/>
                  <a:gd name="T31" fmla="*/ 1 h 45"/>
                  <a:gd name="T32" fmla="*/ 1118 w 51"/>
                  <a:gd name="T33" fmla="*/ 4 h 45"/>
                  <a:gd name="T34" fmla="*/ 942 w 51"/>
                  <a:gd name="T35" fmla="*/ 5475 h 45"/>
                  <a:gd name="T36" fmla="*/ 633 w 51"/>
                  <a:gd name="T37" fmla="*/ 9159 h 45"/>
                  <a:gd name="T38" fmla="*/ 400 w 51"/>
                  <a:gd name="T39" fmla="*/ 14002 h 45"/>
                  <a:gd name="T40" fmla="*/ 5 w 51"/>
                  <a:gd name="T41" fmla="*/ 19731 h 45"/>
                  <a:gd name="T42" fmla="*/ 0 w 51"/>
                  <a:gd name="T43" fmla="*/ 25228 h 45"/>
                  <a:gd name="T44" fmla="*/ 7 w 51"/>
                  <a:gd name="T45" fmla="*/ 27706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7" y="45"/>
                    </a:moveTo>
                    <a:lnTo>
                      <a:pt x="12" y="37"/>
                    </a:lnTo>
                    <a:lnTo>
                      <a:pt x="19" y="29"/>
                    </a:lnTo>
                    <a:lnTo>
                      <a:pt x="25" y="22"/>
                    </a:lnTo>
                    <a:lnTo>
                      <a:pt x="32" y="16"/>
                    </a:lnTo>
                    <a:lnTo>
                      <a:pt x="38" y="12"/>
                    </a:lnTo>
                    <a:lnTo>
                      <a:pt x="43" y="10"/>
                    </a:lnTo>
                    <a:lnTo>
                      <a:pt x="44" y="9"/>
                    </a:lnTo>
                    <a:lnTo>
                      <a:pt x="45" y="9"/>
                    </a:lnTo>
                    <a:lnTo>
                      <a:pt x="44" y="9"/>
                    </a:lnTo>
                    <a:lnTo>
                      <a:pt x="44" y="7"/>
                    </a:lnTo>
                    <a:lnTo>
                      <a:pt x="51" y="4"/>
                    </a:lnTo>
                    <a:lnTo>
                      <a:pt x="49" y="1"/>
                    </a:lnTo>
                    <a:lnTo>
                      <a:pt x="46" y="0"/>
                    </a:lnTo>
                    <a:lnTo>
                      <a:pt x="43" y="0"/>
                    </a:lnTo>
                    <a:lnTo>
                      <a:pt x="40" y="1"/>
                    </a:lnTo>
                    <a:lnTo>
                      <a:pt x="33" y="4"/>
                    </a:lnTo>
                    <a:lnTo>
                      <a:pt x="27" y="9"/>
                    </a:lnTo>
                    <a:lnTo>
                      <a:pt x="20" y="15"/>
                    </a:lnTo>
                    <a:lnTo>
                      <a:pt x="12" y="23"/>
                    </a:lnTo>
                    <a:lnTo>
                      <a:pt x="5" y="32"/>
                    </a:lnTo>
                    <a:lnTo>
                      <a:pt x="0" y="40"/>
                    </a:lnTo>
                    <a:lnTo>
                      <a:pt x="7"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59" name="Freeform 730"/>
              <p:cNvSpPr>
                <a:spLocks noChangeArrowheads="1"/>
              </p:cNvSpPr>
              <p:nvPr/>
            </p:nvSpPr>
            <p:spPr bwMode="auto">
              <a:xfrm>
                <a:off x="5545" y="832"/>
                <a:ext cx="20" cy="62"/>
              </a:xfrm>
              <a:custGeom>
                <a:avLst/>
                <a:gdLst>
                  <a:gd name="T0" fmla="*/ 638 w 24"/>
                  <a:gd name="T1" fmla="*/ 23161 h 61"/>
                  <a:gd name="T2" fmla="*/ 692 w 24"/>
                  <a:gd name="T3" fmla="*/ 21414 h 61"/>
                  <a:gd name="T4" fmla="*/ 692 w 24"/>
                  <a:gd name="T5" fmla="*/ 19521 h 61"/>
                  <a:gd name="T6" fmla="*/ 748 w 24"/>
                  <a:gd name="T7" fmla="*/ 16883 h 61"/>
                  <a:gd name="T8" fmla="*/ 879 w 24"/>
                  <a:gd name="T9" fmla="*/ 14228 h 61"/>
                  <a:gd name="T10" fmla="*/ 1032 w 24"/>
                  <a:gd name="T11" fmla="*/ 11266 h 61"/>
                  <a:gd name="T12" fmla="*/ 1312 w 24"/>
                  <a:gd name="T13" fmla="*/ 8225 h 61"/>
                  <a:gd name="T14" fmla="*/ 1540 w 24"/>
                  <a:gd name="T15" fmla="*/ 4382 h 61"/>
                  <a:gd name="T16" fmla="*/ 1808 w 24"/>
                  <a:gd name="T17" fmla="*/ 5 h 61"/>
                  <a:gd name="T18" fmla="*/ 1312 w 24"/>
                  <a:gd name="T19" fmla="*/ 0 h 61"/>
                  <a:gd name="T20" fmla="*/ 879 w 24"/>
                  <a:gd name="T21" fmla="*/ 3472 h 61"/>
                  <a:gd name="T22" fmla="*/ 638 w 24"/>
                  <a:gd name="T23" fmla="*/ 7030 h 61"/>
                  <a:gd name="T24" fmla="*/ 544 w 24"/>
                  <a:gd name="T25" fmla="*/ 10402 h 61"/>
                  <a:gd name="T26" fmla="*/ 3 w 24"/>
                  <a:gd name="T27" fmla="*/ 13166 h 61"/>
                  <a:gd name="T28" fmla="*/ 2 w 24"/>
                  <a:gd name="T29" fmla="*/ 16694 h 61"/>
                  <a:gd name="T30" fmla="*/ 1 w 24"/>
                  <a:gd name="T31" fmla="*/ 18920 h 61"/>
                  <a:gd name="T32" fmla="*/ 0 w 24"/>
                  <a:gd name="T33" fmla="*/ 21133 h 61"/>
                  <a:gd name="T34" fmla="*/ 0 w 24"/>
                  <a:gd name="T35" fmla="*/ 22841 h 61"/>
                  <a:gd name="T36" fmla="*/ 638 w 24"/>
                  <a:gd name="T37" fmla="*/ 2316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8" y="61"/>
                    </a:moveTo>
                    <a:lnTo>
                      <a:pt x="9" y="56"/>
                    </a:lnTo>
                    <a:lnTo>
                      <a:pt x="9" y="51"/>
                    </a:lnTo>
                    <a:lnTo>
                      <a:pt x="10" y="44"/>
                    </a:lnTo>
                    <a:lnTo>
                      <a:pt x="12" y="37"/>
                    </a:lnTo>
                    <a:lnTo>
                      <a:pt x="14" y="29"/>
                    </a:lnTo>
                    <a:lnTo>
                      <a:pt x="17" y="21"/>
                    </a:lnTo>
                    <a:lnTo>
                      <a:pt x="20" y="12"/>
                    </a:lnTo>
                    <a:lnTo>
                      <a:pt x="24" y="5"/>
                    </a:lnTo>
                    <a:lnTo>
                      <a:pt x="17" y="0"/>
                    </a:lnTo>
                    <a:lnTo>
                      <a:pt x="12" y="9"/>
                    </a:lnTo>
                    <a:lnTo>
                      <a:pt x="8" y="18"/>
                    </a:lnTo>
                    <a:lnTo>
                      <a:pt x="6" y="27"/>
                    </a:lnTo>
                    <a:lnTo>
                      <a:pt x="4" y="34"/>
                    </a:lnTo>
                    <a:lnTo>
                      <a:pt x="2" y="43"/>
                    </a:lnTo>
                    <a:lnTo>
                      <a:pt x="1" y="50"/>
                    </a:lnTo>
                    <a:lnTo>
                      <a:pt x="0" y="55"/>
                    </a:lnTo>
                    <a:lnTo>
                      <a:pt x="0" y="60"/>
                    </a:lnTo>
                    <a:lnTo>
                      <a:pt x="8"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60" name="Freeform 731"/>
              <p:cNvSpPr>
                <a:spLocks noChangeArrowheads="1"/>
              </p:cNvSpPr>
              <p:nvPr/>
            </p:nvSpPr>
            <p:spPr bwMode="auto">
              <a:xfrm>
                <a:off x="142" y="221"/>
                <a:ext cx="63" cy="112"/>
              </a:xfrm>
              <a:custGeom>
                <a:avLst/>
                <a:gdLst>
                  <a:gd name="T0" fmla="*/ 3166 w 65"/>
                  <a:gd name="T1" fmla="*/ 29584 h 107"/>
                  <a:gd name="T2" fmla="*/ 3166 w 65"/>
                  <a:gd name="T3" fmla="*/ 30401 h 107"/>
                  <a:gd name="T4" fmla="*/ 3166 w 65"/>
                  <a:gd name="T5" fmla="*/ 31411 h 107"/>
                  <a:gd name="T6" fmla="*/ 3157 w 65"/>
                  <a:gd name="T7" fmla="*/ 31793 h 107"/>
                  <a:gd name="T8" fmla="*/ 3035 w 65"/>
                  <a:gd name="T9" fmla="*/ 32030 h 107"/>
                  <a:gd name="T10" fmla="*/ 2922 w 65"/>
                  <a:gd name="T11" fmla="*/ 32690 h 107"/>
                  <a:gd name="T12" fmla="*/ 2647 w 65"/>
                  <a:gd name="T13" fmla="*/ 32690 h 107"/>
                  <a:gd name="T14" fmla="*/ 2349 w 65"/>
                  <a:gd name="T15" fmla="*/ 31793 h 107"/>
                  <a:gd name="T16" fmla="*/ 2043 w 65"/>
                  <a:gd name="T17" fmla="*/ 31359 h 107"/>
                  <a:gd name="T18" fmla="*/ 1708 w 65"/>
                  <a:gd name="T19" fmla="*/ 29499 h 107"/>
                  <a:gd name="T20" fmla="*/ 1346 w 65"/>
                  <a:gd name="T21" fmla="*/ 27449 h 107"/>
                  <a:gd name="T22" fmla="*/ 997 w 65"/>
                  <a:gd name="T23" fmla="*/ 25250 h 107"/>
                  <a:gd name="T24" fmla="*/ 656 w 65"/>
                  <a:gd name="T25" fmla="*/ 21907 h 107"/>
                  <a:gd name="T26" fmla="*/ 8 w 65"/>
                  <a:gd name="T27" fmla="*/ 19122 h 107"/>
                  <a:gd name="T28" fmla="*/ 4 w 65"/>
                  <a:gd name="T29" fmla="*/ 15738 h 107"/>
                  <a:gd name="T30" fmla="*/ 1 w 65"/>
                  <a:gd name="T31" fmla="*/ 12281 h 107"/>
                  <a:gd name="T32" fmla="*/ 0 w 65"/>
                  <a:gd name="T33" fmla="*/ 8567 h 107"/>
                  <a:gd name="T34" fmla="*/ 1 w 65"/>
                  <a:gd name="T35" fmla="*/ 4206 h 107"/>
                  <a:gd name="T36" fmla="*/ 4 w 65"/>
                  <a:gd name="T37" fmla="*/ 2 h 107"/>
                  <a:gd name="T38" fmla="*/ 5 w 65"/>
                  <a:gd name="T39" fmla="*/ 1 h 107"/>
                  <a:gd name="T40" fmla="*/ 6 w 65"/>
                  <a:gd name="T41" fmla="*/ 0 h 107"/>
                  <a:gd name="T42" fmla="*/ 8 w 65"/>
                  <a:gd name="T43" fmla="*/ 0 h 107"/>
                  <a:gd name="T44" fmla="*/ 517 w 65"/>
                  <a:gd name="T45" fmla="*/ 1 h 107"/>
                  <a:gd name="T46" fmla="*/ 787 w 65"/>
                  <a:gd name="T47" fmla="*/ 3 h 107"/>
                  <a:gd name="T48" fmla="*/ 1126 w 65"/>
                  <a:gd name="T49" fmla="*/ 2734 h 107"/>
                  <a:gd name="T50" fmla="*/ 1429 w 65"/>
                  <a:gd name="T51" fmla="*/ 3916 h 107"/>
                  <a:gd name="T52" fmla="*/ 1814 w 65"/>
                  <a:gd name="T53" fmla="*/ 6917 h 107"/>
                  <a:gd name="T54" fmla="*/ 2122 w 65"/>
                  <a:gd name="T55" fmla="*/ 9353 h 107"/>
                  <a:gd name="T56" fmla="*/ 2391 w 65"/>
                  <a:gd name="T57" fmla="*/ 11789 h 107"/>
                  <a:gd name="T58" fmla="*/ 2595 w 65"/>
                  <a:gd name="T59" fmla="*/ 14362 h 107"/>
                  <a:gd name="T60" fmla="*/ 2810 w 65"/>
                  <a:gd name="T61" fmla="*/ 16646 h 107"/>
                  <a:gd name="T62" fmla="*/ 2922 w 65"/>
                  <a:gd name="T63" fmla="*/ 19525 h 107"/>
                  <a:gd name="T64" fmla="*/ 2982 w 65"/>
                  <a:gd name="T65" fmla="*/ 22173 h 107"/>
                  <a:gd name="T66" fmla="*/ 3035 w 65"/>
                  <a:gd name="T67" fmla="*/ 24252 h 107"/>
                  <a:gd name="T68" fmla="*/ 3157 w 65"/>
                  <a:gd name="T69" fmla="*/ 27153 h 107"/>
                  <a:gd name="T70" fmla="*/ 3157 w 65"/>
                  <a:gd name="T71" fmla="*/ 28006 h 107"/>
                  <a:gd name="T72" fmla="*/ 3166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7"/>
                    </a:moveTo>
                    <a:lnTo>
                      <a:pt x="65" y="100"/>
                    </a:lnTo>
                    <a:lnTo>
                      <a:pt x="65" y="102"/>
                    </a:lnTo>
                    <a:lnTo>
                      <a:pt x="64" y="104"/>
                    </a:lnTo>
                    <a:lnTo>
                      <a:pt x="62" y="105"/>
                    </a:lnTo>
                    <a:lnTo>
                      <a:pt x="59" y="107"/>
                    </a:lnTo>
                    <a:lnTo>
                      <a:pt x="54" y="107"/>
                    </a:lnTo>
                    <a:lnTo>
                      <a:pt x="48" y="104"/>
                    </a:lnTo>
                    <a:lnTo>
                      <a:pt x="41" y="101"/>
                    </a:lnTo>
                    <a:lnTo>
                      <a:pt x="35" y="96"/>
                    </a:lnTo>
                    <a:lnTo>
                      <a:pt x="27" y="89"/>
                    </a:lnTo>
                    <a:lnTo>
                      <a:pt x="21" y="81"/>
                    </a:lnTo>
                    <a:lnTo>
                      <a:pt x="14" y="71"/>
                    </a:lnTo>
                    <a:lnTo>
                      <a:pt x="8" y="62"/>
                    </a:lnTo>
                    <a:lnTo>
                      <a:pt x="4" y="52"/>
                    </a:lnTo>
                    <a:lnTo>
                      <a:pt x="1" y="40"/>
                    </a:lnTo>
                    <a:lnTo>
                      <a:pt x="0" y="28"/>
                    </a:lnTo>
                    <a:lnTo>
                      <a:pt x="1" y="15"/>
                    </a:lnTo>
                    <a:lnTo>
                      <a:pt x="4" y="2"/>
                    </a:lnTo>
                    <a:lnTo>
                      <a:pt x="5" y="1"/>
                    </a:lnTo>
                    <a:lnTo>
                      <a:pt x="6" y="0"/>
                    </a:lnTo>
                    <a:lnTo>
                      <a:pt x="8" y="0"/>
                    </a:lnTo>
                    <a:lnTo>
                      <a:pt x="10" y="1"/>
                    </a:lnTo>
                    <a:lnTo>
                      <a:pt x="17" y="3"/>
                    </a:lnTo>
                    <a:lnTo>
                      <a:pt x="23" y="9"/>
                    </a:lnTo>
                    <a:lnTo>
                      <a:pt x="29" y="14"/>
                    </a:lnTo>
                    <a:lnTo>
                      <a:pt x="37" y="22"/>
                    </a:lnTo>
                    <a:lnTo>
                      <a:pt x="43" y="31"/>
                    </a:lnTo>
                    <a:lnTo>
                      <a:pt x="49" y="39"/>
                    </a:lnTo>
                    <a:lnTo>
                      <a:pt x="53" y="47"/>
                    </a:lnTo>
                    <a:lnTo>
                      <a:pt x="57" y="55"/>
                    </a:lnTo>
                    <a:lnTo>
                      <a:pt x="59" y="64"/>
                    </a:lnTo>
                    <a:lnTo>
                      <a:pt x="61" y="73"/>
                    </a:lnTo>
                    <a:lnTo>
                      <a:pt x="62" y="80"/>
                    </a:lnTo>
                    <a:lnTo>
                      <a:pt x="64" y="87"/>
                    </a:lnTo>
                    <a:lnTo>
                      <a:pt x="64" y="92"/>
                    </a:lnTo>
                    <a:lnTo>
                      <a:pt x="65"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61" name="Freeform 732"/>
              <p:cNvSpPr>
                <a:spLocks noChangeArrowheads="1"/>
              </p:cNvSpPr>
              <p:nvPr/>
            </p:nvSpPr>
            <p:spPr bwMode="auto">
              <a:xfrm>
                <a:off x="137" y="222"/>
                <a:ext cx="72" cy="117"/>
              </a:xfrm>
              <a:custGeom>
                <a:avLst/>
                <a:gdLst>
                  <a:gd name="T0" fmla="*/ 5 w 74"/>
                  <a:gd name="T1" fmla="*/ 0 h 111"/>
                  <a:gd name="T2" fmla="*/ 1 w 74"/>
                  <a:gd name="T3" fmla="*/ 5730 h 111"/>
                  <a:gd name="T4" fmla="*/ 0 w 74"/>
                  <a:gd name="T5" fmla="*/ 12511 h 111"/>
                  <a:gd name="T6" fmla="*/ 1 w 74"/>
                  <a:gd name="T7" fmla="*/ 18459 h 111"/>
                  <a:gd name="T8" fmla="*/ 5 w 74"/>
                  <a:gd name="T9" fmla="*/ 24662 h 111"/>
                  <a:gd name="T10" fmla="*/ 339 w 74"/>
                  <a:gd name="T11" fmla="*/ 29458 h 111"/>
                  <a:gd name="T12" fmla="*/ 442 w 74"/>
                  <a:gd name="T13" fmla="*/ 34472 h 111"/>
                  <a:gd name="T14" fmla="*/ 637 w 74"/>
                  <a:gd name="T15" fmla="*/ 39369 h 111"/>
                  <a:gd name="T16" fmla="*/ 919 w 74"/>
                  <a:gd name="T17" fmla="*/ 42803 h 111"/>
                  <a:gd name="T18" fmla="*/ 1077 w 74"/>
                  <a:gd name="T19" fmla="*/ 46253 h 111"/>
                  <a:gd name="T20" fmla="*/ 1331 w 74"/>
                  <a:gd name="T21" fmla="*/ 48110 h 111"/>
                  <a:gd name="T22" fmla="*/ 1559 w 74"/>
                  <a:gd name="T23" fmla="*/ 50618 h 111"/>
                  <a:gd name="T24" fmla="*/ 1777 w 74"/>
                  <a:gd name="T25" fmla="*/ 51297 h 111"/>
                  <a:gd name="T26" fmla="*/ 1975 w 74"/>
                  <a:gd name="T27" fmla="*/ 52015 h 111"/>
                  <a:gd name="T28" fmla="*/ 2137 w 74"/>
                  <a:gd name="T29" fmla="*/ 50918 h 111"/>
                  <a:gd name="T30" fmla="*/ 2235 w 74"/>
                  <a:gd name="T31" fmla="*/ 50015 h 111"/>
                  <a:gd name="T32" fmla="*/ 2254 w 74"/>
                  <a:gd name="T33" fmla="*/ 47443 h 111"/>
                  <a:gd name="T34" fmla="*/ 2254 w 74"/>
                  <a:gd name="T35" fmla="*/ 46451 h 111"/>
                  <a:gd name="T36" fmla="*/ 2254 w 74"/>
                  <a:gd name="T37" fmla="*/ 45036 h 111"/>
                  <a:gd name="T38" fmla="*/ 2029 w 74"/>
                  <a:gd name="T39" fmla="*/ 46006 h 111"/>
                  <a:gd name="T40" fmla="*/ 2029 w 74"/>
                  <a:gd name="T41" fmla="*/ 46451 h 111"/>
                  <a:gd name="T42" fmla="*/ 2029 w 74"/>
                  <a:gd name="T43" fmla="*/ 46813 h 111"/>
                  <a:gd name="T44" fmla="*/ 2027 w 74"/>
                  <a:gd name="T45" fmla="*/ 47078 h 111"/>
                  <a:gd name="T46" fmla="*/ 2029 w 74"/>
                  <a:gd name="T47" fmla="*/ 46813 h 111"/>
                  <a:gd name="T48" fmla="*/ 1975 w 74"/>
                  <a:gd name="T49" fmla="*/ 47078 h 111"/>
                  <a:gd name="T50" fmla="*/ 1825 w 74"/>
                  <a:gd name="T51" fmla="*/ 47078 h 111"/>
                  <a:gd name="T52" fmla="*/ 1642 w 74"/>
                  <a:gd name="T53" fmla="*/ 46451 h 111"/>
                  <a:gd name="T54" fmla="*/ 1519 w 74"/>
                  <a:gd name="T55" fmla="*/ 45036 h 111"/>
                  <a:gd name="T56" fmla="*/ 1263 w 74"/>
                  <a:gd name="T57" fmla="*/ 42576 h 111"/>
                  <a:gd name="T58" fmla="*/ 1077 w 74"/>
                  <a:gd name="T59" fmla="*/ 39735 h 111"/>
                  <a:gd name="T60" fmla="*/ 919 w 74"/>
                  <a:gd name="T61" fmla="*/ 36433 h 111"/>
                  <a:gd name="T62" fmla="*/ 671 w 74"/>
                  <a:gd name="T63" fmla="*/ 31878 h 111"/>
                  <a:gd name="T64" fmla="*/ 489 w 74"/>
                  <a:gd name="T65" fmla="*/ 27864 h 111"/>
                  <a:gd name="T66" fmla="*/ 397 w 74"/>
                  <a:gd name="T67" fmla="*/ 22842 h 111"/>
                  <a:gd name="T68" fmla="*/ 357 w 74"/>
                  <a:gd name="T69" fmla="*/ 18078 h 111"/>
                  <a:gd name="T70" fmla="*/ 339 w 74"/>
                  <a:gd name="T71" fmla="*/ 12511 h 111"/>
                  <a:gd name="T72" fmla="*/ 339 w 74"/>
                  <a:gd name="T73" fmla="*/ 6182 h 111"/>
                  <a:gd name="T74" fmla="*/ 397 w 74"/>
                  <a:gd name="T75" fmla="*/ 2 h 111"/>
                  <a:gd name="T76" fmla="*/ 5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5" y="0"/>
                    </a:moveTo>
                    <a:lnTo>
                      <a:pt x="1" y="13"/>
                    </a:lnTo>
                    <a:lnTo>
                      <a:pt x="0" y="27"/>
                    </a:lnTo>
                    <a:lnTo>
                      <a:pt x="1" y="40"/>
                    </a:lnTo>
                    <a:lnTo>
                      <a:pt x="5" y="52"/>
                    </a:lnTo>
                    <a:lnTo>
                      <a:pt x="10" y="63"/>
                    </a:lnTo>
                    <a:lnTo>
                      <a:pt x="15" y="74"/>
                    </a:lnTo>
                    <a:lnTo>
                      <a:pt x="22" y="83"/>
                    </a:lnTo>
                    <a:lnTo>
                      <a:pt x="29" y="91"/>
                    </a:lnTo>
                    <a:lnTo>
                      <a:pt x="36" y="98"/>
                    </a:lnTo>
                    <a:lnTo>
                      <a:pt x="44" y="103"/>
                    </a:lnTo>
                    <a:lnTo>
                      <a:pt x="51" y="108"/>
                    </a:lnTo>
                    <a:lnTo>
                      <a:pt x="58" y="110"/>
                    </a:lnTo>
                    <a:lnTo>
                      <a:pt x="64" y="111"/>
                    </a:lnTo>
                    <a:lnTo>
                      <a:pt x="69" y="109"/>
                    </a:lnTo>
                    <a:lnTo>
                      <a:pt x="72" y="106"/>
                    </a:lnTo>
                    <a:lnTo>
                      <a:pt x="74" y="102"/>
                    </a:lnTo>
                    <a:lnTo>
                      <a:pt x="74" y="99"/>
                    </a:lnTo>
                    <a:lnTo>
                      <a:pt x="74" y="96"/>
                    </a:lnTo>
                    <a:lnTo>
                      <a:pt x="66" y="97"/>
                    </a:lnTo>
                    <a:lnTo>
                      <a:pt x="66" y="99"/>
                    </a:lnTo>
                    <a:lnTo>
                      <a:pt x="66" y="100"/>
                    </a:lnTo>
                    <a:lnTo>
                      <a:pt x="65" y="101"/>
                    </a:lnTo>
                    <a:lnTo>
                      <a:pt x="66" y="100"/>
                    </a:lnTo>
                    <a:lnTo>
                      <a:pt x="64" y="101"/>
                    </a:lnTo>
                    <a:lnTo>
                      <a:pt x="60" y="101"/>
                    </a:lnTo>
                    <a:lnTo>
                      <a:pt x="54" y="99"/>
                    </a:lnTo>
                    <a:lnTo>
                      <a:pt x="49" y="96"/>
                    </a:lnTo>
                    <a:lnTo>
                      <a:pt x="42" y="90"/>
                    </a:lnTo>
                    <a:lnTo>
                      <a:pt x="35" y="85"/>
                    </a:lnTo>
                    <a:lnTo>
                      <a:pt x="29" y="77"/>
                    </a:lnTo>
                    <a:lnTo>
                      <a:pt x="23" y="68"/>
                    </a:lnTo>
                    <a:lnTo>
                      <a:pt x="17" y="59"/>
                    </a:lnTo>
                    <a:lnTo>
                      <a:pt x="13" y="48"/>
                    </a:lnTo>
                    <a:lnTo>
                      <a:pt x="11" y="38"/>
                    </a:lnTo>
                    <a:lnTo>
                      <a:pt x="10" y="27"/>
                    </a:lnTo>
                    <a:lnTo>
                      <a:pt x="10" y="14"/>
                    </a:lnTo>
                    <a:lnTo>
                      <a:pt x="13" y="2"/>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62" name="Freeform 733"/>
              <p:cNvSpPr>
                <a:spLocks noChangeArrowheads="1"/>
              </p:cNvSpPr>
              <p:nvPr/>
            </p:nvSpPr>
            <p:spPr bwMode="auto">
              <a:xfrm>
                <a:off x="142" y="217"/>
                <a:ext cx="50" cy="44"/>
              </a:xfrm>
              <a:custGeom>
                <a:avLst/>
                <a:gdLst>
                  <a:gd name="T0" fmla="*/ 1564 w 53"/>
                  <a:gd name="T1" fmla="*/ 4057 h 46"/>
                  <a:gd name="T2" fmla="*/ 1379 w 53"/>
                  <a:gd name="T3" fmla="*/ 3157 h 46"/>
                  <a:gd name="T4" fmla="*/ 1169 w 53"/>
                  <a:gd name="T5" fmla="*/ 2301 h 46"/>
                  <a:gd name="T6" fmla="*/ 938 w 53"/>
                  <a:gd name="T7" fmla="*/ 1373 h 46"/>
                  <a:gd name="T8" fmla="*/ 746 w 53"/>
                  <a:gd name="T9" fmla="*/ 875 h 46"/>
                  <a:gd name="T10" fmla="*/ 535 w 53"/>
                  <a:gd name="T11" fmla="*/ 4 h 46"/>
                  <a:gd name="T12" fmla="*/ 363 w 53"/>
                  <a:gd name="T13" fmla="*/ 1 h 46"/>
                  <a:gd name="T14" fmla="*/ 308 w 53"/>
                  <a:gd name="T15" fmla="*/ 0 h 46"/>
                  <a:gd name="T16" fmla="*/ 6 w 53"/>
                  <a:gd name="T17" fmla="*/ 0 h 46"/>
                  <a:gd name="T18" fmla="*/ 2 w 53"/>
                  <a:gd name="T19" fmla="*/ 2 h 46"/>
                  <a:gd name="T20" fmla="*/ 0 w 53"/>
                  <a:gd name="T21" fmla="*/ 5 h 46"/>
                  <a:gd name="T22" fmla="*/ 8 w 53"/>
                  <a:gd name="T23" fmla="*/ 53 h 46"/>
                  <a:gd name="T24" fmla="*/ 8 w 53"/>
                  <a:gd name="T25" fmla="*/ 875 h 46"/>
                  <a:gd name="T26" fmla="*/ 7 w 53"/>
                  <a:gd name="T27" fmla="*/ 875 h 46"/>
                  <a:gd name="T28" fmla="*/ 308 w 53"/>
                  <a:gd name="T29" fmla="*/ 1056 h 46"/>
                  <a:gd name="T30" fmla="*/ 385 w 53"/>
                  <a:gd name="T31" fmla="*/ 1133 h 46"/>
                  <a:gd name="T32" fmla="*/ 566 w 53"/>
                  <a:gd name="T33" fmla="*/ 1463 h 46"/>
                  <a:gd name="T34" fmla="*/ 787 w 53"/>
                  <a:gd name="T35" fmla="*/ 2156 h 46"/>
                  <a:gd name="T36" fmla="*/ 982 w 53"/>
                  <a:gd name="T37" fmla="*/ 2911 h 46"/>
                  <a:gd name="T38" fmla="*/ 1169 w 53"/>
                  <a:gd name="T39" fmla="*/ 3745 h 46"/>
                  <a:gd name="T40" fmla="*/ 1366 w 53"/>
                  <a:gd name="T41" fmla="*/ 4594 h 46"/>
                  <a:gd name="T42" fmla="*/ 1564 w 53"/>
                  <a:gd name="T43" fmla="*/ 4057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6"/>
                  <a:gd name="T68" fmla="*/ 53 w 53"/>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6">
                    <a:moveTo>
                      <a:pt x="53" y="40"/>
                    </a:moveTo>
                    <a:lnTo>
                      <a:pt x="46" y="32"/>
                    </a:lnTo>
                    <a:lnTo>
                      <a:pt x="40" y="23"/>
                    </a:lnTo>
                    <a:lnTo>
                      <a:pt x="32" y="15"/>
                    </a:lnTo>
                    <a:lnTo>
                      <a:pt x="25" y="8"/>
                    </a:lnTo>
                    <a:lnTo>
                      <a:pt x="19" y="4"/>
                    </a:lnTo>
                    <a:lnTo>
                      <a:pt x="12" y="1"/>
                    </a:lnTo>
                    <a:lnTo>
                      <a:pt x="9" y="0"/>
                    </a:lnTo>
                    <a:lnTo>
                      <a:pt x="6" y="0"/>
                    </a:lnTo>
                    <a:lnTo>
                      <a:pt x="2" y="2"/>
                    </a:lnTo>
                    <a:lnTo>
                      <a:pt x="0" y="5"/>
                    </a:lnTo>
                    <a:lnTo>
                      <a:pt x="8" y="7"/>
                    </a:lnTo>
                    <a:lnTo>
                      <a:pt x="8" y="8"/>
                    </a:lnTo>
                    <a:lnTo>
                      <a:pt x="7" y="8"/>
                    </a:lnTo>
                    <a:lnTo>
                      <a:pt x="9" y="10"/>
                    </a:lnTo>
                    <a:lnTo>
                      <a:pt x="13" y="12"/>
                    </a:lnTo>
                    <a:lnTo>
                      <a:pt x="20" y="16"/>
                    </a:lnTo>
                    <a:lnTo>
                      <a:pt x="26" y="22"/>
                    </a:lnTo>
                    <a:lnTo>
                      <a:pt x="33" y="29"/>
                    </a:lnTo>
                    <a:lnTo>
                      <a:pt x="40" y="37"/>
                    </a:lnTo>
                    <a:lnTo>
                      <a:pt x="45" y="46"/>
                    </a:lnTo>
                    <a:lnTo>
                      <a:pt x="53"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63" name="Freeform 734"/>
              <p:cNvSpPr>
                <a:spLocks noChangeArrowheads="1"/>
              </p:cNvSpPr>
              <p:nvPr/>
            </p:nvSpPr>
            <p:spPr bwMode="auto">
              <a:xfrm>
                <a:off x="190" y="261"/>
                <a:ext cx="20" cy="62"/>
              </a:xfrm>
              <a:custGeom>
                <a:avLst/>
                <a:gdLst>
                  <a:gd name="T0" fmla="*/ 1808 w 24"/>
                  <a:gd name="T1" fmla="*/ 18827 h 62"/>
                  <a:gd name="T2" fmla="*/ 1721 w 24"/>
                  <a:gd name="T3" fmla="*/ 17430 h 62"/>
                  <a:gd name="T4" fmla="*/ 1721 w 24"/>
                  <a:gd name="T5" fmla="*/ 15139 h 62"/>
                  <a:gd name="T6" fmla="*/ 1669 w 24"/>
                  <a:gd name="T7" fmla="*/ 12980 h 62"/>
                  <a:gd name="T8" fmla="*/ 1540 w 24"/>
                  <a:gd name="T9" fmla="*/ 10940 h 62"/>
                  <a:gd name="T10" fmla="*/ 1422 w 24"/>
                  <a:gd name="T11" fmla="*/ 8150 h 62"/>
                  <a:gd name="T12" fmla="*/ 1211 w 24"/>
                  <a:gd name="T13" fmla="*/ 5525 h 62"/>
                  <a:gd name="T14" fmla="*/ 879 w 24"/>
                  <a:gd name="T15" fmla="*/ 2752 h 62"/>
                  <a:gd name="T16" fmla="*/ 638 w 24"/>
                  <a:gd name="T17" fmla="*/ 0 h 62"/>
                  <a:gd name="T18" fmla="*/ 0 w 24"/>
                  <a:gd name="T19" fmla="*/ 83 h 62"/>
                  <a:gd name="T20" fmla="*/ 3 w 24"/>
                  <a:gd name="T21" fmla="*/ 3458 h 62"/>
                  <a:gd name="T22" fmla="*/ 638 w 24"/>
                  <a:gd name="T23" fmla="*/ 6458 h 62"/>
                  <a:gd name="T24" fmla="*/ 748 w 24"/>
                  <a:gd name="T25" fmla="*/ 8808 h 62"/>
                  <a:gd name="T26" fmla="*/ 879 w 24"/>
                  <a:gd name="T27" fmla="*/ 11835 h 62"/>
                  <a:gd name="T28" fmla="*/ 953 w 24"/>
                  <a:gd name="T29" fmla="*/ 13804 h 62"/>
                  <a:gd name="T30" fmla="*/ 1032 w 24"/>
                  <a:gd name="T31" fmla="*/ 15510 h 62"/>
                  <a:gd name="T32" fmla="*/ 1118 w 24"/>
                  <a:gd name="T33" fmla="*/ 17656 h 62"/>
                  <a:gd name="T34" fmla="*/ 1211 w 24"/>
                  <a:gd name="T35" fmla="*/ 19103 h 62"/>
                  <a:gd name="T36" fmla="*/ 1808 w 24"/>
                  <a:gd name="T37" fmla="*/ 18827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2"/>
                  <a:gd name="T59" fmla="*/ 24 w 24"/>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2">
                    <a:moveTo>
                      <a:pt x="24" y="61"/>
                    </a:moveTo>
                    <a:lnTo>
                      <a:pt x="23" y="56"/>
                    </a:lnTo>
                    <a:lnTo>
                      <a:pt x="23" y="50"/>
                    </a:lnTo>
                    <a:lnTo>
                      <a:pt x="22" y="43"/>
                    </a:lnTo>
                    <a:lnTo>
                      <a:pt x="20" y="35"/>
                    </a:lnTo>
                    <a:lnTo>
                      <a:pt x="18" y="27"/>
                    </a:lnTo>
                    <a:lnTo>
                      <a:pt x="16" y="18"/>
                    </a:lnTo>
                    <a:lnTo>
                      <a:pt x="12" y="9"/>
                    </a:lnTo>
                    <a:lnTo>
                      <a:pt x="8" y="0"/>
                    </a:lnTo>
                    <a:lnTo>
                      <a:pt x="0" y="6"/>
                    </a:lnTo>
                    <a:lnTo>
                      <a:pt x="4" y="12"/>
                    </a:lnTo>
                    <a:lnTo>
                      <a:pt x="8" y="21"/>
                    </a:lnTo>
                    <a:lnTo>
                      <a:pt x="10" y="29"/>
                    </a:lnTo>
                    <a:lnTo>
                      <a:pt x="12" y="38"/>
                    </a:lnTo>
                    <a:lnTo>
                      <a:pt x="13" y="44"/>
                    </a:lnTo>
                    <a:lnTo>
                      <a:pt x="14" y="51"/>
                    </a:lnTo>
                    <a:lnTo>
                      <a:pt x="15" y="57"/>
                    </a:lnTo>
                    <a:lnTo>
                      <a:pt x="16" y="62"/>
                    </a:lnTo>
                    <a:lnTo>
                      <a:pt x="24"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64" name="Freeform 735"/>
              <p:cNvSpPr>
                <a:spLocks noChangeArrowheads="1"/>
              </p:cNvSpPr>
              <p:nvPr/>
            </p:nvSpPr>
            <p:spPr bwMode="auto">
              <a:xfrm>
                <a:off x="5548" y="361"/>
                <a:ext cx="63" cy="112"/>
              </a:xfrm>
              <a:custGeom>
                <a:avLst/>
                <a:gdLst>
                  <a:gd name="T0" fmla="*/ 0 w 65"/>
                  <a:gd name="T1" fmla="*/ 29499 h 107"/>
                  <a:gd name="T2" fmla="*/ 0 w 65"/>
                  <a:gd name="T3" fmla="*/ 30109 h 107"/>
                  <a:gd name="T4" fmla="*/ 0 w 65"/>
                  <a:gd name="T5" fmla="*/ 31359 h 107"/>
                  <a:gd name="T6" fmla="*/ 1 w 65"/>
                  <a:gd name="T7" fmla="*/ 31793 h 107"/>
                  <a:gd name="T8" fmla="*/ 3 w 65"/>
                  <a:gd name="T9" fmla="*/ 32030 h 107"/>
                  <a:gd name="T10" fmla="*/ 6 w 65"/>
                  <a:gd name="T11" fmla="*/ 32690 h 107"/>
                  <a:gd name="T12" fmla="*/ 549 w 65"/>
                  <a:gd name="T13" fmla="*/ 32375 h 107"/>
                  <a:gd name="T14" fmla="*/ 787 w 65"/>
                  <a:gd name="T15" fmla="*/ 31793 h 107"/>
                  <a:gd name="T16" fmla="*/ 1195 w 65"/>
                  <a:gd name="T17" fmla="*/ 30401 h 107"/>
                  <a:gd name="T18" fmla="*/ 1458 w 65"/>
                  <a:gd name="T19" fmla="*/ 29223 h 107"/>
                  <a:gd name="T20" fmla="*/ 1849 w 65"/>
                  <a:gd name="T21" fmla="*/ 27209 h 107"/>
                  <a:gd name="T22" fmla="*/ 2168 w 65"/>
                  <a:gd name="T23" fmla="*/ 25250 h 107"/>
                  <a:gd name="T24" fmla="*/ 2494 w 65"/>
                  <a:gd name="T25" fmla="*/ 22111 h 107"/>
                  <a:gd name="T26" fmla="*/ 2810 w 65"/>
                  <a:gd name="T27" fmla="*/ 19122 h 107"/>
                  <a:gd name="T28" fmla="*/ 2982 w 65"/>
                  <a:gd name="T29" fmla="*/ 15472 h 107"/>
                  <a:gd name="T30" fmla="*/ 3102 w 65"/>
                  <a:gd name="T31" fmla="*/ 11789 h 107"/>
                  <a:gd name="T32" fmla="*/ 3166 w 65"/>
                  <a:gd name="T33" fmla="*/ 8083 h 107"/>
                  <a:gd name="T34" fmla="*/ 3157 w 65"/>
                  <a:gd name="T35" fmla="*/ 4206 h 107"/>
                  <a:gd name="T36" fmla="*/ 2982 w 65"/>
                  <a:gd name="T37" fmla="*/ 2 h 107"/>
                  <a:gd name="T38" fmla="*/ 2975 w 65"/>
                  <a:gd name="T39" fmla="*/ 0 h 107"/>
                  <a:gd name="T40" fmla="*/ 2922 w 65"/>
                  <a:gd name="T41" fmla="*/ 0 h 107"/>
                  <a:gd name="T42" fmla="*/ 2810 w 65"/>
                  <a:gd name="T43" fmla="*/ 0 h 107"/>
                  <a:gd name="T44" fmla="*/ 2693 w 65"/>
                  <a:gd name="T45" fmla="*/ 0 h 107"/>
                  <a:gd name="T46" fmla="*/ 2349 w 65"/>
                  <a:gd name="T47" fmla="*/ 4 h 107"/>
                  <a:gd name="T48" fmla="*/ 2086 w 65"/>
                  <a:gd name="T49" fmla="*/ 2551 h 107"/>
                  <a:gd name="T50" fmla="*/ 1743 w 65"/>
                  <a:gd name="T51" fmla="*/ 4206 h 107"/>
                  <a:gd name="T52" fmla="*/ 1374 w 65"/>
                  <a:gd name="T53" fmla="*/ 6498 h 107"/>
                  <a:gd name="T54" fmla="*/ 1059 w 65"/>
                  <a:gd name="T55" fmla="*/ 9205 h 107"/>
                  <a:gd name="T56" fmla="*/ 740 w 65"/>
                  <a:gd name="T57" fmla="*/ 11789 h 107"/>
                  <a:gd name="T58" fmla="*/ 583 w 65"/>
                  <a:gd name="T59" fmla="*/ 14362 h 107"/>
                  <a:gd name="T60" fmla="*/ 8 w 65"/>
                  <a:gd name="T61" fmla="*/ 16646 h 107"/>
                  <a:gd name="T62" fmla="*/ 6 w 65"/>
                  <a:gd name="T63" fmla="*/ 19199 h 107"/>
                  <a:gd name="T64" fmla="*/ 4 w 65"/>
                  <a:gd name="T65" fmla="*/ 22111 h 107"/>
                  <a:gd name="T66" fmla="*/ 3 w 65"/>
                  <a:gd name="T67" fmla="*/ 24252 h 107"/>
                  <a:gd name="T68" fmla="*/ 1 w 65"/>
                  <a:gd name="T69" fmla="*/ 26077 h 107"/>
                  <a:gd name="T70" fmla="*/ 1 w 65"/>
                  <a:gd name="T71" fmla="*/ 28006 h 107"/>
                  <a:gd name="T72" fmla="*/ 0 w 65"/>
                  <a:gd name="T73" fmla="*/ 2949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0" y="96"/>
                    </a:moveTo>
                    <a:lnTo>
                      <a:pt x="0" y="99"/>
                    </a:lnTo>
                    <a:lnTo>
                      <a:pt x="0" y="101"/>
                    </a:lnTo>
                    <a:lnTo>
                      <a:pt x="1" y="104"/>
                    </a:lnTo>
                    <a:lnTo>
                      <a:pt x="3" y="105"/>
                    </a:lnTo>
                    <a:lnTo>
                      <a:pt x="6" y="107"/>
                    </a:lnTo>
                    <a:lnTo>
                      <a:pt x="11" y="106"/>
                    </a:lnTo>
                    <a:lnTo>
                      <a:pt x="17" y="104"/>
                    </a:lnTo>
                    <a:lnTo>
                      <a:pt x="24" y="100"/>
                    </a:lnTo>
                    <a:lnTo>
                      <a:pt x="30" y="95"/>
                    </a:lnTo>
                    <a:lnTo>
                      <a:pt x="38" y="88"/>
                    </a:lnTo>
                    <a:lnTo>
                      <a:pt x="44" y="81"/>
                    </a:lnTo>
                    <a:lnTo>
                      <a:pt x="51" y="72"/>
                    </a:lnTo>
                    <a:lnTo>
                      <a:pt x="57" y="62"/>
                    </a:lnTo>
                    <a:lnTo>
                      <a:pt x="61" y="51"/>
                    </a:lnTo>
                    <a:lnTo>
                      <a:pt x="63" y="39"/>
                    </a:lnTo>
                    <a:lnTo>
                      <a:pt x="65" y="27"/>
                    </a:lnTo>
                    <a:lnTo>
                      <a:pt x="64" y="15"/>
                    </a:lnTo>
                    <a:lnTo>
                      <a:pt x="61" y="2"/>
                    </a:lnTo>
                    <a:lnTo>
                      <a:pt x="60" y="0"/>
                    </a:lnTo>
                    <a:lnTo>
                      <a:pt x="59" y="0"/>
                    </a:lnTo>
                    <a:lnTo>
                      <a:pt x="57" y="0"/>
                    </a:lnTo>
                    <a:lnTo>
                      <a:pt x="55" y="0"/>
                    </a:lnTo>
                    <a:lnTo>
                      <a:pt x="48" y="4"/>
                    </a:lnTo>
                    <a:lnTo>
                      <a:pt x="42" y="8"/>
                    </a:lnTo>
                    <a:lnTo>
                      <a:pt x="36" y="15"/>
                    </a:lnTo>
                    <a:lnTo>
                      <a:pt x="28" y="21"/>
                    </a:lnTo>
                    <a:lnTo>
                      <a:pt x="22" y="30"/>
                    </a:lnTo>
                    <a:lnTo>
                      <a:pt x="16" y="39"/>
                    </a:lnTo>
                    <a:lnTo>
                      <a:pt x="12" y="47"/>
                    </a:lnTo>
                    <a:lnTo>
                      <a:pt x="8" y="55"/>
                    </a:lnTo>
                    <a:lnTo>
                      <a:pt x="6" y="63"/>
                    </a:lnTo>
                    <a:lnTo>
                      <a:pt x="4" y="72"/>
                    </a:lnTo>
                    <a:lnTo>
                      <a:pt x="3" y="80"/>
                    </a:lnTo>
                    <a:lnTo>
                      <a:pt x="1" y="86"/>
                    </a:lnTo>
                    <a:lnTo>
                      <a:pt x="1"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65" name="Freeform 736"/>
              <p:cNvSpPr>
                <a:spLocks noChangeArrowheads="1"/>
              </p:cNvSpPr>
              <p:nvPr/>
            </p:nvSpPr>
            <p:spPr bwMode="auto">
              <a:xfrm>
                <a:off x="5544" y="361"/>
                <a:ext cx="72" cy="117"/>
              </a:xfrm>
              <a:custGeom>
                <a:avLst/>
                <a:gdLst>
                  <a:gd name="T0" fmla="*/ 1874 w 74"/>
                  <a:gd name="T1" fmla="*/ 4 h 111"/>
                  <a:gd name="T2" fmla="*/ 1975 w 74"/>
                  <a:gd name="T3" fmla="*/ 7237 h 111"/>
                  <a:gd name="T4" fmla="*/ 1975 w 74"/>
                  <a:gd name="T5" fmla="*/ 12511 h 111"/>
                  <a:gd name="T6" fmla="*/ 1925 w 74"/>
                  <a:gd name="T7" fmla="*/ 18134 h 111"/>
                  <a:gd name="T8" fmla="*/ 1874 w 74"/>
                  <a:gd name="T9" fmla="*/ 23318 h 111"/>
                  <a:gd name="T10" fmla="*/ 1732 w 74"/>
                  <a:gd name="T11" fmla="*/ 28201 h 111"/>
                  <a:gd name="T12" fmla="*/ 1559 w 74"/>
                  <a:gd name="T13" fmla="*/ 32565 h 111"/>
                  <a:gd name="T14" fmla="*/ 1402 w 74"/>
                  <a:gd name="T15" fmla="*/ 36433 h 111"/>
                  <a:gd name="T16" fmla="*/ 1198 w 74"/>
                  <a:gd name="T17" fmla="*/ 39735 h 111"/>
                  <a:gd name="T18" fmla="*/ 971 w 74"/>
                  <a:gd name="T19" fmla="*/ 42950 h 111"/>
                  <a:gd name="T20" fmla="*/ 746 w 74"/>
                  <a:gd name="T21" fmla="*/ 45036 h 111"/>
                  <a:gd name="T22" fmla="*/ 575 w 74"/>
                  <a:gd name="T23" fmla="*/ 46813 h 111"/>
                  <a:gd name="T24" fmla="*/ 417 w 74"/>
                  <a:gd name="T25" fmla="*/ 47078 h 111"/>
                  <a:gd name="T26" fmla="*/ 339 w 74"/>
                  <a:gd name="T27" fmla="*/ 48110 h 111"/>
                  <a:gd name="T28" fmla="*/ 8 w 74"/>
                  <a:gd name="T29" fmla="*/ 47078 h 111"/>
                  <a:gd name="T30" fmla="*/ 9 w 74"/>
                  <a:gd name="T31" fmla="*/ 47078 h 111"/>
                  <a:gd name="T32" fmla="*/ 8 w 74"/>
                  <a:gd name="T33" fmla="*/ 46813 h 111"/>
                  <a:gd name="T34" fmla="*/ 8 w 74"/>
                  <a:gd name="T35" fmla="*/ 46451 h 111"/>
                  <a:gd name="T36" fmla="*/ 8 w 74"/>
                  <a:gd name="T37" fmla="*/ 46006 h 111"/>
                  <a:gd name="T38" fmla="*/ 0 w 74"/>
                  <a:gd name="T39" fmla="*/ 45036 h 111"/>
                  <a:gd name="T40" fmla="*/ 0 w 74"/>
                  <a:gd name="T41" fmla="*/ 46451 h 111"/>
                  <a:gd name="T42" fmla="*/ 0 w 74"/>
                  <a:gd name="T43" fmla="*/ 48656 h 111"/>
                  <a:gd name="T44" fmla="*/ 2 w 74"/>
                  <a:gd name="T45" fmla="*/ 50015 h 111"/>
                  <a:gd name="T46" fmla="*/ 5 w 74"/>
                  <a:gd name="T47" fmla="*/ 50918 h 111"/>
                  <a:gd name="T48" fmla="*/ 339 w 74"/>
                  <a:gd name="T49" fmla="*/ 52015 h 111"/>
                  <a:gd name="T50" fmla="*/ 465 w 74"/>
                  <a:gd name="T51" fmla="*/ 51297 h 111"/>
                  <a:gd name="T52" fmla="*/ 671 w 74"/>
                  <a:gd name="T53" fmla="*/ 50618 h 111"/>
                  <a:gd name="T54" fmla="*/ 920 w 74"/>
                  <a:gd name="T55" fmla="*/ 48656 h 111"/>
                  <a:gd name="T56" fmla="*/ 1137 w 74"/>
                  <a:gd name="T57" fmla="*/ 46253 h 111"/>
                  <a:gd name="T58" fmla="*/ 1402 w 74"/>
                  <a:gd name="T59" fmla="*/ 42950 h 111"/>
                  <a:gd name="T60" fmla="*/ 1600 w 74"/>
                  <a:gd name="T61" fmla="*/ 39369 h 111"/>
                  <a:gd name="T62" fmla="*/ 1823 w 74"/>
                  <a:gd name="T63" fmla="*/ 34472 h 111"/>
                  <a:gd name="T64" fmla="*/ 1975 w 74"/>
                  <a:gd name="T65" fmla="*/ 29458 h 111"/>
                  <a:gd name="T66" fmla="*/ 2137 w 74"/>
                  <a:gd name="T67" fmla="*/ 24662 h 111"/>
                  <a:gd name="T68" fmla="*/ 2251 w 74"/>
                  <a:gd name="T69" fmla="*/ 18459 h 111"/>
                  <a:gd name="T70" fmla="*/ 2254 w 74"/>
                  <a:gd name="T71" fmla="*/ 12511 h 111"/>
                  <a:gd name="T72" fmla="*/ 2251 w 74"/>
                  <a:gd name="T73" fmla="*/ 6182 h 111"/>
                  <a:gd name="T74" fmla="*/ 2137 w 74"/>
                  <a:gd name="T75" fmla="*/ 0 h 111"/>
                  <a:gd name="T76" fmla="*/ 1874 w 74"/>
                  <a:gd name="T77" fmla="*/ 4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1" y="4"/>
                    </a:moveTo>
                    <a:lnTo>
                      <a:pt x="64" y="16"/>
                    </a:lnTo>
                    <a:lnTo>
                      <a:pt x="64" y="27"/>
                    </a:lnTo>
                    <a:lnTo>
                      <a:pt x="63" y="39"/>
                    </a:lnTo>
                    <a:lnTo>
                      <a:pt x="61" y="50"/>
                    </a:lnTo>
                    <a:lnTo>
                      <a:pt x="57" y="60"/>
                    </a:lnTo>
                    <a:lnTo>
                      <a:pt x="51" y="69"/>
                    </a:lnTo>
                    <a:lnTo>
                      <a:pt x="45" y="77"/>
                    </a:lnTo>
                    <a:lnTo>
                      <a:pt x="39" y="85"/>
                    </a:lnTo>
                    <a:lnTo>
                      <a:pt x="32" y="92"/>
                    </a:lnTo>
                    <a:lnTo>
                      <a:pt x="25" y="96"/>
                    </a:lnTo>
                    <a:lnTo>
                      <a:pt x="20" y="100"/>
                    </a:lnTo>
                    <a:lnTo>
                      <a:pt x="14" y="101"/>
                    </a:lnTo>
                    <a:lnTo>
                      <a:pt x="10" y="103"/>
                    </a:lnTo>
                    <a:lnTo>
                      <a:pt x="8" y="101"/>
                    </a:lnTo>
                    <a:lnTo>
                      <a:pt x="9" y="101"/>
                    </a:lnTo>
                    <a:lnTo>
                      <a:pt x="8" y="100"/>
                    </a:lnTo>
                    <a:lnTo>
                      <a:pt x="8" y="99"/>
                    </a:lnTo>
                    <a:lnTo>
                      <a:pt x="8" y="97"/>
                    </a:lnTo>
                    <a:lnTo>
                      <a:pt x="0" y="96"/>
                    </a:lnTo>
                    <a:lnTo>
                      <a:pt x="0" y="99"/>
                    </a:lnTo>
                    <a:lnTo>
                      <a:pt x="0" y="104"/>
                    </a:lnTo>
                    <a:lnTo>
                      <a:pt x="2" y="106"/>
                    </a:lnTo>
                    <a:lnTo>
                      <a:pt x="5" y="109"/>
                    </a:lnTo>
                    <a:lnTo>
                      <a:pt x="10" y="111"/>
                    </a:lnTo>
                    <a:lnTo>
                      <a:pt x="16" y="110"/>
                    </a:lnTo>
                    <a:lnTo>
                      <a:pt x="23" y="108"/>
                    </a:lnTo>
                    <a:lnTo>
                      <a:pt x="30" y="104"/>
                    </a:lnTo>
                    <a:lnTo>
                      <a:pt x="38" y="98"/>
                    </a:lnTo>
                    <a:lnTo>
                      <a:pt x="45" y="92"/>
                    </a:lnTo>
                    <a:lnTo>
                      <a:pt x="52" y="83"/>
                    </a:lnTo>
                    <a:lnTo>
                      <a:pt x="59" y="74"/>
                    </a:lnTo>
                    <a:lnTo>
                      <a:pt x="64" y="63"/>
                    </a:lnTo>
                    <a:lnTo>
                      <a:pt x="69" y="52"/>
                    </a:lnTo>
                    <a:lnTo>
                      <a:pt x="73" y="40"/>
                    </a:lnTo>
                    <a:lnTo>
                      <a:pt x="74" y="27"/>
                    </a:lnTo>
                    <a:lnTo>
                      <a:pt x="73" y="14"/>
                    </a:lnTo>
                    <a:lnTo>
                      <a:pt x="69" y="0"/>
                    </a:lnTo>
                    <a:lnTo>
                      <a:pt x="61"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66" name="Freeform 737"/>
              <p:cNvSpPr>
                <a:spLocks noChangeArrowheads="1"/>
              </p:cNvSpPr>
              <p:nvPr/>
            </p:nvSpPr>
            <p:spPr bwMode="auto">
              <a:xfrm>
                <a:off x="5561" y="357"/>
                <a:ext cx="50" cy="44"/>
              </a:xfrm>
              <a:custGeom>
                <a:avLst/>
                <a:gdLst>
                  <a:gd name="T0" fmla="*/ 8 w 53"/>
                  <a:gd name="T1" fmla="*/ 23247 h 45"/>
                  <a:gd name="T2" fmla="*/ 385 w 53"/>
                  <a:gd name="T3" fmla="*/ 18238 h 45"/>
                  <a:gd name="T4" fmla="*/ 566 w 53"/>
                  <a:gd name="T5" fmla="*/ 15182 h 45"/>
                  <a:gd name="T6" fmla="*/ 832 w 53"/>
                  <a:gd name="T7" fmla="*/ 10925 h 45"/>
                  <a:gd name="T8" fmla="*/ 982 w 53"/>
                  <a:gd name="T9" fmla="*/ 7683 h 45"/>
                  <a:gd name="T10" fmla="*/ 1169 w 53"/>
                  <a:gd name="T11" fmla="*/ 5445 h 45"/>
                  <a:gd name="T12" fmla="*/ 1306 w 53"/>
                  <a:gd name="T13" fmla="*/ 4593 h 45"/>
                  <a:gd name="T14" fmla="*/ 1379 w 53"/>
                  <a:gd name="T15" fmla="*/ 4593 h 45"/>
                  <a:gd name="T16" fmla="*/ 1366 w 53"/>
                  <a:gd name="T17" fmla="*/ 4216 h 45"/>
                  <a:gd name="T18" fmla="*/ 1564 w 53"/>
                  <a:gd name="T19" fmla="*/ 4 h 45"/>
                  <a:gd name="T20" fmla="*/ 1525 w 53"/>
                  <a:gd name="T21" fmla="*/ 1 h 45"/>
                  <a:gd name="T22" fmla="*/ 1401 w 53"/>
                  <a:gd name="T23" fmla="*/ 0 h 45"/>
                  <a:gd name="T24" fmla="*/ 1306 w 53"/>
                  <a:gd name="T25" fmla="*/ 0 h 45"/>
                  <a:gd name="T26" fmla="*/ 1224 w 53"/>
                  <a:gd name="T27" fmla="*/ 0 h 45"/>
                  <a:gd name="T28" fmla="*/ 991 w 53"/>
                  <a:gd name="T29" fmla="*/ 3 h 45"/>
                  <a:gd name="T30" fmla="*/ 840 w 53"/>
                  <a:gd name="T31" fmla="*/ 4593 h 45"/>
                  <a:gd name="T32" fmla="*/ 598 w 53"/>
                  <a:gd name="T33" fmla="*/ 7683 h 45"/>
                  <a:gd name="T34" fmla="*/ 385 w 53"/>
                  <a:gd name="T35" fmla="*/ 11749 h 45"/>
                  <a:gd name="T36" fmla="*/ 6 w 53"/>
                  <a:gd name="T37" fmla="*/ 16414 h 45"/>
                  <a:gd name="T38" fmla="*/ 0 w 53"/>
                  <a:gd name="T39" fmla="*/ 21367 h 45"/>
                  <a:gd name="T40" fmla="*/ 8 w 53"/>
                  <a:gd name="T41" fmla="*/ 23247 h 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3"/>
                  <a:gd name="T64" fmla="*/ 0 h 45"/>
                  <a:gd name="T65" fmla="*/ 53 w 53"/>
                  <a:gd name="T66" fmla="*/ 45 h 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3" h="45">
                    <a:moveTo>
                      <a:pt x="8" y="45"/>
                    </a:moveTo>
                    <a:lnTo>
                      <a:pt x="13" y="36"/>
                    </a:lnTo>
                    <a:lnTo>
                      <a:pt x="20" y="29"/>
                    </a:lnTo>
                    <a:lnTo>
                      <a:pt x="27" y="22"/>
                    </a:lnTo>
                    <a:lnTo>
                      <a:pt x="33" y="15"/>
                    </a:lnTo>
                    <a:lnTo>
                      <a:pt x="40" y="11"/>
                    </a:lnTo>
                    <a:lnTo>
                      <a:pt x="44" y="9"/>
                    </a:lnTo>
                    <a:lnTo>
                      <a:pt x="46" y="9"/>
                    </a:lnTo>
                    <a:lnTo>
                      <a:pt x="45" y="8"/>
                    </a:lnTo>
                    <a:lnTo>
                      <a:pt x="53" y="4"/>
                    </a:lnTo>
                    <a:lnTo>
                      <a:pt x="51" y="1"/>
                    </a:lnTo>
                    <a:lnTo>
                      <a:pt x="47" y="0"/>
                    </a:lnTo>
                    <a:lnTo>
                      <a:pt x="44" y="0"/>
                    </a:lnTo>
                    <a:lnTo>
                      <a:pt x="41" y="0"/>
                    </a:lnTo>
                    <a:lnTo>
                      <a:pt x="34" y="3"/>
                    </a:lnTo>
                    <a:lnTo>
                      <a:pt x="28" y="9"/>
                    </a:lnTo>
                    <a:lnTo>
                      <a:pt x="21" y="15"/>
                    </a:lnTo>
                    <a:lnTo>
                      <a:pt x="13" y="23"/>
                    </a:lnTo>
                    <a:lnTo>
                      <a:pt x="6" y="31"/>
                    </a:lnTo>
                    <a:lnTo>
                      <a:pt x="0" y="41"/>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67" name="Freeform 738"/>
              <p:cNvSpPr>
                <a:spLocks noChangeArrowheads="1"/>
              </p:cNvSpPr>
              <p:nvPr/>
            </p:nvSpPr>
            <p:spPr bwMode="auto">
              <a:xfrm>
                <a:off x="5544" y="392"/>
                <a:ext cx="20" cy="60"/>
              </a:xfrm>
              <a:custGeom>
                <a:avLst/>
                <a:gdLst>
                  <a:gd name="T0" fmla="*/ 638 w 24"/>
                  <a:gd name="T1" fmla="*/ 21922 h 60"/>
                  <a:gd name="T2" fmla="*/ 692 w 24"/>
                  <a:gd name="T3" fmla="*/ 21231 h 60"/>
                  <a:gd name="T4" fmla="*/ 748 w 24"/>
                  <a:gd name="T5" fmla="*/ 18473 h 60"/>
                  <a:gd name="T6" fmla="*/ 812 w 24"/>
                  <a:gd name="T7" fmla="*/ 16691 h 60"/>
                  <a:gd name="T8" fmla="*/ 879 w 24"/>
                  <a:gd name="T9" fmla="*/ 13404 h 60"/>
                  <a:gd name="T10" fmla="*/ 1032 w 24"/>
                  <a:gd name="T11" fmla="*/ 10539 h 60"/>
                  <a:gd name="T12" fmla="*/ 1211 w 24"/>
                  <a:gd name="T13" fmla="*/ 7147 h 60"/>
                  <a:gd name="T14" fmla="*/ 1540 w 24"/>
                  <a:gd name="T15" fmla="*/ 4367 h 60"/>
                  <a:gd name="T16" fmla="*/ 1808 w 24"/>
                  <a:gd name="T17" fmla="*/ 4 h 60"/>
                  <a:gd name="T18" fmla="*/ 1211 w 24"/>
                  <a:gd name="T19" fmla="*/ 0 h 60"/>
                  <a:gd name="T20" fmla="*/ 879 w 24"/>
                  <a:gd name="T21" fmla="*/ 2915 h 60"/>
                  <a:gd name="T22" fmla="*/ 638 w 24"/>
                  <a:gd name="T23" fmla="*/ 6027 h 60"/>
                  <a:gd name="T24" fmla="*/ 544 w 24"/>
                  <a:gd name="T25" fmla="*/ 9086 h 60"/>
                  <a:gd name="T26" fmla="*/ 3 w 24"/>
                  <a:gd name="T27" fmla="*/ 12522 h 60"/>
                  <a:gd name="T28" fmla="*/ 2 w 24"/>
                  <a:gd name="T29" fmla="*/ 15428 h 60"/>
                  <a:gd name="T30" fmla="*/ 1 w 24"/>
                  <a:gd name="T31" fmla="*/ 18135 h 60"/>
                  <a:gd name="T32" fmla="*/ 1 w 24"/>
                  <a:gd name="T33" fmla="*/ 20226 h 60"/>
                  <a:gd name="T34" fmla="*/ 0 w 24"/>
                  <a:gd name="T35" fmla="*/ 21683 h 60"/>
                  <a:gd name="T36" fmla="*/ 638 w 24"/>
                  <a:gd name="T37" fmla="*/ 2192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8" y="60"/>
                    </a:moveTo>
                    <a:lnTo>
                      <a:pt x="9" y="56"/>
                    </a:lnTo>
                    <a:lnTo>
                      <a:pt x="10" y="50"/>
                    </a:lnTo>
                    <a:lnTo>
                      <a:pt x="11" y="44"/>
                    </a:lnTo>
                    <a:lnTo>
                      <a:pt x="12" y="36"/>
                    </a:lnTo>
                    <a:lnTo>
                      <a:pt x="14" y="28"/>
                    </a:lnTo>
                    <a:lnTo>
                      <a:pt x="16" y="19"/>
                    </a:lnTo>
                    <a:lnTo>
                      <a:pt x="20" y="12"/>
                    </a:lnTo>
                    <a:lnTo>
                      <a:pt x="24" y="4"/>
                    </a:lnTo>
                    <a:lnTo>
                      <a:pt x="16" y="0"/>
                    </a:lnTo>
                    <a:lnTo>
                      <a:pt x="12" y="7"/>
                    </a:lnTo>
                    <a:lnTo>
                      <a:pt x="8" y="16"/>
                    </a:lnTo>
                    <a:lnTo>
                      <a:pt x="6" y="25"/>
                    </a:lnTo>
                    <a:lnTo>
                      <a:pt x="4" y="34"/>
                    </a:lnTo>
                    <a:lnTo>
                      <a:pt x="2" y="41"/>
                    </a:lnTo>
                    <a:lnTo>
                      <a:pt x="1" y="49"/>
                    </a:lnTo>
                    <a:lnTo>
                      <a:pt x="1" y="55"/>
                    </a:lnTo>
                    <a:lnTo>
                      <a:pt x="0" y="59"/>
                    </a:lnTo>
                    <a:lnTo>
                      <a:pt x="8"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68" name="Freeform 739"/>
              <p:cNvSpPr>
                <a:spLocks noChangeArrowheads="1"/>
              </p:cNvSpPr>
              <p:nvPr/>
            </p:nvSpPr>
            <p:spPr bwMode="auto">
              <a:xfrm>
                <a:off x="141" y="566"/>
                <a:ext cx="62" cy="111"/>
              </a:xfrm>
              <a:custGeom>
                <a:avLst/>
                <a:gdLst>
                  <a:gd name="T0" fmla="*/ 3262 w 64"/>
                  <a:gd name="T1" fmla="*/ 31008 h 106"/>
                  <a:gd name="T2" fmla="*/ 3262 w 64"/>
                  <a:gd name="T3" fmla="*/ 31872 h 106"/>
                  <a:gd name="T4" fmla="*/ 3262 w 64"/>
                  <a:gd name="T5" fmla="*/ 33039 h 106"/>
                  <a:gd name="T6" fmla="*/ 3256 w 64"/>
                  <a:gd name="T7" fmla="*/ 33321 h 106"/>
                  <a:gd name="T8" fmla="*/ 3256 w 64"/>
                  <a:gd name="T9" fmla="*/ 33668 h 106"/>
                  <a:gd name="T10" fmla="*/ 3063 w 64"/>
                  <a:gd name="T11" fmla="*/ 34269 h 106"/>
                  <a:gd name="T12" fmla="*/ 2713 w 64"/>
                  <a:gd name="T13" fmla="*/ 34269 h 106"/>
                  <a:gd name="T14" fmla="*/ 2404 w 64"/>
                  <a:gd name="T15" fmla="*/ 33338 h 106"/>
                  <a:gd name="T16" fmla="*/ 2053 w 64"/>
                  <a:gd name="T17" fmla="*/ 32570 h 106"/>
                  <a:gd name="T18" fmla="*/ 1673 w 64"/>
                  <a:gd name="T19" fmla="*/ 30493 h 106"/>
                  <a:gd name="T20" fmla="*/ 1348 w 64"/>
                  <a:gd name="T21" fmla="*/ 28552 h 106"/>
                  <a:gd name="T22" fmla="*/ 971 w 64"/>
                  <a:gd name="T23" fmla="*/ 25612 h 106"/>
                  <a:gd name="T24" fmla="*/ 635 w 64"/>
                  <a:gd name="T25" fmla="*/ 22957 h 106"/>
                  <a:gd name="T26" fmla="*/ 7 w 64"/>
                  <a:gd name="T27" fmla="*/ 19827 h 106"/>
                  <a:gd name="T28" fmla="*/ 3 w 64"/>
                  <a:gd name="T29" fmla="*/ 16081 h 106"/>
                  <a:gd name="T30" fmla="*/ 1 w 64"/>
                  <a:gd name="T31" fmla="*/ 12769 h 106"/>
                  <a:gd name="T32" fmla="*/ 0 w 64"/>
                  <a:gd name="T33" fmla="*/ 8456 h 106"/>
                  <a:gd name="T34" fmla="*/ 0 w 64"/>
                  <a:gd name="T35" fmla="*/ 4303 h 106"/>
                  <a:gd name="T36" fmla="*/ 3 w 64"/>
                  <a:gd name="T37" fmla="*/ 2 h 106"/>
                  <a:gd name="T38" fmla="*/ 4 w 64"/>
                  <a:gd name="T39" fmla="*/ 0 h 106"/>
                  <a:gd name="T40" fmla="*/ 6 w 64"/>
                  <a:gd name="T41" fmla="*/ 0 h 106"/>
                  <a:gd name="T42" fmla="*/ 7 w 64"/>
                  <a:gd name="T43" fmla="*/ 0 h 106"/>
                  <a:gd name="T44" fmla="*/ 498 w 64"/>
                  <a:gd name="T45" fmla="*/ 0 h 106"/>
                  <a:gd name="T46" fmla="*/ 717 w 64"/>
                  <a:gd name="T47" fmla="*/ 3 h 106"/>
                  <a:gd name="T48" fmla="*/ 1095 w 64"/>
                  <a:gd name="T49" fmla="*/ 2779 h 106"/>
                  <a:gd name="T50" fmla="*/ 1427 w 64"/>
                  <a:gd name="T51" fmla="*/ 4303 h 106"/>
                  <a:gd name="T52" fmla="*/ 1818 w 64"/>
                  <a:gd name="T53" fmla="*/ 7162 h 106"/>
                  <a:gd name="T54" fmla="*/ 2182 w 64"/>
                  <a:gd name="T55" fmla="*/ 9578 h 106"/>
                  <a:gd name="T56" fmla="*/ 2464 w 64"/>
                  <a:gd name="T57" fmla="*/ 12161 h 106"/>
                  <a:gd name="T58" fmla="*/ 2713 w 64"/>
                  <a:gd name="T59" fmla="*/ 14833 h 106"/>
                  <a:gd name="T60" fmla="*/ 2883 w 64"/>
                  <a:gd name="T61" fmla="*/ 17495 h 106"/>
                  <a:gd name="T62" fmla="*/ 3063 w 64"/>
                  <a:gd name="T63" fmla="*/ 20620 h 106"/>
                  <a:gd name="T64" fmla="*/ 3070 w 64"/>
                  <a:gd name="T65" fmla="*/ 22957 h 106"/>
                  <a:gd name="T66" fmla="*/ 3256 w 64"/>
                  <a:gd name="T67" fmla="*/ 25157 h 106"/>
                  <a:gd name="T68" fmla="*/ 3256 w 64"/>
                  <a:gd name="T69" fmla="*/ 27541 h 106"/>
                  <a:gd name="T70" fmla="*/ 3256 w 64"/>
                  <a:gd name="T71" fmla="*/ 29621 h 106"/>
                  <a:gd name="T72" fmla="*/ 3262 w 64"/>
                  <a:gd name="T73" fmla="*/ 31008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6"/>
                  <a:gd name="T113" fmla="*/ 64 w 64"/>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6">
                    <a:moveTo>
                      <a:pt x="64" y="97"/>
                    </a:moveTo>
                    <a:lnTo>
                      <a:pt x="64" y="99"/>
                    </a:lnTo>
                    <a:lnTo>
                      <a:pt x="64" y="102"/>
                    </a:lnTo>
                    <a:lnTo>
                      <a:pt x="63" y="103"/>
                    </a:lnTo>
                    <a:lnTo>
                      <a:pt x="62" y="105"/>
                    </a:lnTo>
                    <a:lnTo>
                      <a:pt x="58" y="106"/>
                    </a:lnTo>
                    <a:lnTo>
                      <a:pt x="52" y="106"/>
                    </a:lnTo>
                    <a:lnTo>
                      <a:pt x="47" y="104"/>
                    </a:lnTo>
                    <a:lnTo>
                      <a:pt x="40" y="100"/>
                    </a:lnTo>
                    <a:lnTo>
                      <a:pt x="33" y="94"/>
                    </a:lnTo>
                    <a:lnTo>
                      <a:pt x="26" y="88"/>
                    </a:lnTo>
                    <a:lnTo>
                      <a:pt x="20" y="80"/>
                    </a:lnTo>
                    <a:lnTo>
                      <a:pt x="13" y="71"/>
                    </a:lnTo>
                    <a:lnTo>
                      <a:pt x="7" y="61"/>
                    </a:lnTo>
                    <a:lnTo>
                      <a:pt x="3" y="50"/>
                    </a:lnTo>
                    <a:lnTo>
                      <a:pt x="1" y="39"/>
                    </a:lnTo>
                    <a:lnTo>
                      <a:pt x="0" y="27"/>
                    </a:lnTo>
                    <a:lnTo>
                      <a:pt x="0" y="14"/>
                    </a:lnTo>
                    <a:lnTo>
                      <a:pt x="3" y="2"/>
                    </a:lnTo>
                    <a:lnTo>
                      <a:pt x="4" y="0"/>
                    </a:lnTo>
                    <a:lnTo>
                      <a:pt x="6" y="0"/>
                    </a:lnTo>
                    <a:lnTo>
                      <a:pt x="7" y="0"/>
                    </a:lnTo>
                    <a:lnTo>
                      <a:pt x="9" y="0"/>
                    </a:lnTo>
                    <a:lnTo>
                      <a:pt x="15" y="3"/>
                    </a:lnTo>
                    <a:lnTo>
                      <a:pt x="22" y="8"/>
                    </a:lnTo>
                    <a:lnTo>
                      <a:pt x="28" y="14"/>
                    </a:lnTo>
                    <a:lnTo>
                      <a:pt x="36" y="22"/>
                    </a:lnTo>
                    <a:lnTo>
                      <a:pt x="42" y="30"/>
                    </a:lnTo>
                    <a:lnTo>
                      <a:pt x="48" y="38"/>
                    </a:lnTo>
                    <a:lnTo>
                      <a:pt x="52" y="46"/>
                    </a:lnTo>
                    <a:lnTo>
                      <a:pt x="56" y="55"/>
                    </a:lnTo>
                    <a:lnTo>
                      <a:pt x="58" y="64"/>
                    </a:lnTo>
                    <a:lnTo>
                      <a:pt x="60" y="71"/>
                    </a:lnTo>
                    <a:lnTo>
                      <a:pt x="62" y="79"/>
                    </a:lnTo>
                    <a:lnTo>
                      <a:pt x="63" y="86"/>
                    </a:lnTo>
                    <a:lnTo>
                      <a:pt x="63" y="92"/>
                    </a:lnTo>
                    <a:lnTo>
                      <a:pt x="64"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69" name="Freeform 740"/>
              <p:cNvSpPr>
                <a:spLocks noChangeArrowheads="1"/>
              </p:cNvSpPr>
              <p:nvPr/>
            </p:nvSpPr>
            <p:spPr bwMode="auto">
              <a:xfrm>
                <a:off x="135" y="566"/>
                <a:ext cx="72" cy="117"/>
              </a:xfrm>
              <a:custGeom>
                <a:avLst/>
                <a:gdLst>
                  <a:gd name="T0" fmla="*/ 6 w 74"/>
                  <a:gd name="T1" fmla="*/ 0 h 111"/>
                  <a:gd name="T2" fmla="*/ 1 w 74"/>
                  <a:gd name="T3" fmla="*/ 6182 h 111"/>
                  <a:gd name="T4" fmla="*/ 0 w 74"/>
                  <a:gd name="T5" fmla="*/ 12511 h 111"/>
                  <a:gd name="T6" fmla="*/ 2 w 74"/>
                  <a:gd name="T7" fmla="*/ 18134 h 111"/>
                  <a:gd name="T8" fmla="*/ 5 w 74"/>
                  <a:gd name="T9" fmla="*/ 24662 h 111"/>
                  <a:gd name="T10" fmla="*/ 339 w 74"/>
                  <a:gd name="T11" fmla="*/ 30145 h 111"/>
                  <a:gd name="T12" fmla="*/ 442 w 74"/>
                  <a:gd name="T13" fmla="*/ 34472 h 111"/>
                  <a:gd name="T14" fmla="*/ 604 w 74"/>
                  <a:gd name="T15" fmla="*/ 39369 h 111"/>
                  <a:gd name="T16" fmla="*/ 919 w 74"/>
                  <a:gd name="T17" fmla="*/ 42803 h 111"/>
                  <a:gd name="T18" fmla="*/ 1077 w 74"/>
                  <a:gd name="T19" fmla="*/ 46253 h 111"/>
                  <a:gd name="T20" fmla="*/ 1331 w 74"/>
                  <a:gd name="T21" fmla="*/ 48656 h 111"/>
                  <a:gd name="T22" fmla="*/ 1559 w 74"/>
                  <a:gd name="T23" fmla="*/ 50618 h 111"/>
                  <a:gd name="T24" fmla="*/ 1732 w 74"/>
                  <a:gd name="T25" fmla="*/ 52015 h 111"/>
                  <a:gd name="T26" fmla="*/ 2027 w 74"/>
                  <a:gd name="T27" fmla="*/ 52015 h 111"/>
                  <a:gd name="T28" fmla="*/ 2139 w 74"/>
                  <a:gd name="T29" fmla="*/ 50918 h 111"/>
                  <a:gd name="T30" fmla="*/ 2235 w 74"/>
                  <a:gd name="T31" fmla="*/ 50015 h 111"/>
                  <a:gd name="T32" fmla="*/ 2254 w 74"/>
                  <a:gd name="T33" fmla="*/ 48110 h 111"/>
                  <a:gd name="T34" fmla="*/ 2254 w 74"/>
                  <a:gd name="T35" fmla="*/ 46813 h 111"/>
                  <a:gd name="T36" fmla="*/ 2254 w 74"/>
                  <a:gd name="T37" fmla="*/ 44511 h 111"/>
                  <a:gd name="T38" fmla="*/ 2029 w 74"/>
                  <a:gd name="T39" fmla="*/ 46006 h 111"/>
                  <a:gd name="T40" fmla="*/ 2029 w 74"/>
                  <a:gd name="T41" fmla="*/ 46451 h 111"/>
                  <a:gd name="T42" fmla="*/ 2029 w 74"/>
                  <a:gd name="T43" fmla="*/ 47078 h 111"/>
                  <a:gd name="T44" fmla="*/ 2027 w 74"/>
                  <a:gd name="T45" fmla="*/ 47078 h 111"/>
                  <a:gd name="T46" fmla="*/ 2029 w 74"/>
                  <a:gd name="T47" fmla="*/ 47078 h 111"/>
                  <a:gd name="T48" fmla="*/ 1975 w 74"/>
                  <a:gd name="T49" fmla="*/ 47443 h 111"/>
                  <a:gd name="T50" fmla="*/ 1825 w 74"/>
                  <a:gd name="T51" fmla="*/ 47078 h 111"/>
                  <a:gd name="T52" fmla="*/ 1642 w 74"/>
                  <a:gd name="T53" fmla="*/ 46813 h 111"/>
                  <a:gd name="T54" fmla="*/ 1519 w 74"/>
                  <a:gd name="T55" fmla="*/ 46006 h 111"/>
                  <a:gd name="T56" fmla="*/ 1263 w 74"/>
                  <a:gd name="T57" fmla="*/ 42803 h 111"/>
                  <a:gd name="T58" fmla="*/ 1077 w 74"/>
                  <a:gd name="T59" fmla="*/ 39602 h 111"/>
                  <a:gd name="T60" fmla="*/ 919 w 74"/>
                  <a:gd name="T61" fmla="*/ 36433 h 111"/>
                  <a:gd name="T62" fmla="*/ 671 w 74"/>
                  <a:gd name="T63" fmla="*/ 32565 h 111"/>
                  <a:gd name="T64" fmla="*/ 489 w 74"/>
                  <a:gd name="T65" fmla="*/ 27864 h 111"/>
                  <a:gd name="T66" fmla="*/ 397 w 74"/>
                  <a:gd name="T67" fmla="*/ 22934 h 111"/>
                  <a:gd name="T68" fmla="*/ 357 w 74"/>
                  <a:gd name="T69" fmla="*/ 18078 h 111"/>
                  <a:gd name="T70" fmla="*/ 339 w 74"/>
                  <a:gd name="T71" fmla="*/ 12511 h 111"/>
                  <a:gd name="T72" fmla="*/ 339 w 74"/>
                  <a:gd name="T73" fmla="*/ 6710 h 111"/>
                  <a:gd name="T74" fmla="*/ 397 w 74"/>
                  <a:gd name="T75" fmla="*/ 3 h 111"/>
                  <a:gd name="T76" fmla="*/ 6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 y="0"/>
                    </a:moveTo>
                    <a:lnTo>
                      <a:pt x="1" y="14"/>
                    </a:lnTo>
                    <a:lnTo>
                      <a:pt x="0" y="27"/>
                    </a:lnTo>
                    <a:lnTo>
                      <a:pt x="2" y="39"/>
                    </a:lnTo>
                    <a:lnTo>
                      <a:pt x="5" y="52"/>
                    </a:lnTo>
                    <a:lnTo>
                      <a:pt x="10" y="64"/>
                    </a:lnTo>
                    <a:lnTo>
                      <a:pt x="15" y="74"/>
                    </a:lnTo>
                    <a:lnTo>
                      <a:pt x="21" y="83"/>
                    </a:lnTo>
                    <a:lnTo>
                      <a:pt x="29" y="91"/>
                    </a:lnTo>
                    <a:lnTo>
                      <a:pt x="36" y="98"/>
                    </a:lnTo>
                    <a:lnTo>
                      <a:pt x="44" y="104"/>
                    </a:lnTo>
                    <a:lnTo>
                      <a:pt x="51" y="108"/>
                    </a:lnTo>
                    <a:lnTo>
                      <a:pt x="57" y="111"/>
                    </a:lnTo>
                    <a:lnTo>
                      <a:pt x="65" y="111"/>
                    </a:lnTo>
                    <a:lnTo>
                      <a:pt x="70" y="109"/>
                    </a:lnTo>
                    <a:lnTo>
                      <a:pt x="72" y="106"/>
                    </a:lnTo>
                    <a:lnTo>
                      <a:pt x="74" y="103"/>
                    </a:lnTo>
                    <a:lnTo>
                      <a:pt x="74" y="100"/>
                    </a:lnTo>
                    <a:lnTo>
                      <a:pt x="74" y="95"/>
                    </a:lnTo>
                    <a:lnTo>
                      <a:pt x="66" y="97"/>
                    </a:lnTo>
                    <a:lnTo>
                      <a:pt x="66" y="99"/>
                    </a:lnTo>
                    <a:lnTo>
                      <a:pt x="66" y="101"/>
                    </a:lnTo>
                    <a:lnTo>
                      <a:pt x="65" y="101"/>
                    </a:lnTo>
                    <a:lnTo>
                      <a:pt x="66" y="101"/>
                    </a:lnTo>
                    <a:lnTo>
                      <a:pt x="64" y="102"/>
                    </a:lnTo>
                    <a:lnTo>
                      <a:pt x="60" y="101"/>
                    </a:lnTo>
                    <a:lnTo>
                      <a:pt x="54" y="100"/>
                    </a:lnTo>
                    <a:lnTo>
                      <a:pt x="49" y="97"/>
                    </a:lnTo>
                    <a:lnTo>
                      <a:pt x="42" y="91"/>
                    </a:lnTo>
                    <a:lnTo>
                      <a:pt x="35" y="84"/>
                    </a:lnTo>
                    <a:lnTo>
                      <a:pt x="29" y="77"/>
                    </a:lnTo>
                    <a:lnTo>
                      <a:pt x="23" y="69"/>
                    </a:lnTo>
                    <a:lnTo>
                      <a:pt x="17" y="59"/>
                    </a:lnTo>
                    <a:lnTo>
                      <a:pt x="13" y="49"/>
                    </a:lnTo>
                    <a:lnTo>
                      <a:pt x="11" y="38"/>
                    </a:lnTo>
                    <a:lnTo>
                      <a:pt x="10" y="27"/>
                    </a:lnTo>
                    <a:lnTo>
                      <a:pt x="10" y="15"/>
                    </a:lnTo>
                    <a:lnTo>
                      <a:pt x="13" y="3"/>
                    </a:lnTo>
                    <a:lnTo>
                      <a:pt x="6"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70" name="Freeform 741"/>
              <p:cNvSpPr>
                <a:spLocks noChangeArrowheads="1"/>
              </p:cNvSpPr>
              <p:nvPr/>
            </p:nvSpPr>
            <p:spPr bwMode="auto">
              <a:xfrm>
                <a:off x="141" y="562"/>
                <a:ext cx="48" cy="44"/>
              </a:xfrm>
              <a:custGeom>
                <a:avLst/>
                <a:gdLst>
                  <a:gd name="T0" fmla="*/ 1724 w 51"/>
                  <a:gd name="T1" fmla="*/ 21167 h 45"/>
                  <a:gd name="T2" fmla="*/ 1576 w 51"/>
                  <a:gd name="T3" fmla="*/ 16414 h 45"/>
                  <a:gd name="T4" fmla="*/ 1327 w 51"/>
                  <a:gd name="T5" fmla="*/ 11749 h 45"/>
                  <a:gd name="T6" fmla="*/ 1056 w 51"/>
                  <a:gd name="T7" fmla="*/ 7683 h 45"/>
                  <a:gd name="T8" fmla="*/ 794 w 51"/>
                  <a:gd name="T9" fmla="*/ 4216 h 45"/>
                  <a:gd name="T10" fmla="*/ 565 w 51"/>
                  <a:gd name="T11" fmla="*/ 3 h 45"/>
                  <a:gd name="T12" fmla="*/ 378 w 51"/>
                  <a:gd name="T13" fmla="*/ 1 h 45"/>
                  <a:gd name="T14" fmla="*/ 8 w 51"/>
                  <a:gd name="T15" fmla="*/ 0 h 45"/>
                  <a:gd name="T16" fmla="*/ 5 w 51"/>
                  <a:gd name="T17" fmla="*/ 0 h 45"/>
                  <a:gd name="T18" fmla="*/ 2 w 51"/>
                  <a:gd name="T19" fmla="*/ 1 h 45"/>
                  <a:gd name="T20" fmla="*/ 0 w 51"/>
                  <a:gd name="T21" fmla="*/ 4 h 45"/>
                  <a:gd name="T22" fmla="*/ 7 w 51"/>
                  <a:gd name="T23" fmla="*/ 3858 h 45"/>
                  <a:gd name="T24" fmla="*/ 7 w 51"/>
                  <a:gd name="T25" fmla="*/ 4216 h 45"/>
                  <a:gd name="T26" fmla="*/ 6 w 51"/>
                  <a:gd name="T27" fmla="*/ 4216 h 45"/>
                  <a:gd name="T28" fmla="*/ 7 w 51"/>
                  <a:gd name="T29" fmla="*/ 4216 h 45"/>
                  <a:gd name="T30" fmla="*/ 8 w 51"/>
                  <a:gd name="T31" fmla="*/ 4216 h 45"/>
                  <a:gd name="T32" fmla="*/ 424 w 51"/>
                  <a:gd name="T33" fmla="*/ 5960 h 45"/>
                  <a:gd name="T34" fmla="*/ 597 w 51"/>
                  <a:gd name="T35" fmla="*/ 8369 h 45"/>
                  <a:gd name="T36" fmla="*/ 890 w 51"/>
                  <a:gd name="T37" fmla="*/ 10925 h 45"/>
                  <a:gd name="T38" fmla="*/ 1058 w 51"/>
                  <a:gd name="T39" fmla="*/ 14093 h 45"/>
                  <a:gd name="T40" fmla="*/ 1327 w 51"/>
                  <a:gd name="T41" fmla="*/ 19430 h 45"/>
                  <a:gd name="T42" fmla="*/ 1489 w 51"/>
                  <a:gd name="T43" fmla="*/ 23247 h 45"/>
                  <a:gd name="T44" fmla="*/ 1724 w 51"/>
                  <a:gd name="T45" fmla="*/ 2116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51" y="40"/>
                    </a:moveTo>
                    <a:lnTo>
                      <a:pt x="46" y="31"/>
                    </a:lnTo>
                    <a:lnTo>
                      <a:pt x="39" y="23"/>
                    </a:lnTo>
                    <a:lnTo>
                      <a:pt x="31" y="15"/>
                    </a:lnTo>
                    <a:lnTo>
                      <a:pt x="24" y="8"/>
                    </a:lnTo>
                    <a:lnTo>
                      <a:pt x="18" y="3"/>
                    </a:lnTo>
                    <a:lnTo>
                      <a:pt x="11" y="1"/>
                    </a:lnTo>
                    <a:lnTo>
                      <a:pt x="8" y="0"/>
                    </a:lnTo>
                    <a:lnTo>
                      <a:pt x="5" y="0"/>
                    </a:lnTo>
                    <a:lnTo>
                      <a:pt x="2" y="1"/>
                    </a:lnTo>
                    <a:lnTo>
                      <a:pt x="0" y="4"/>
                    </a:lnTo>
                    <a:lnTo>
                      <a:pt x="7" y="7"/>
                    </a:lnTo>
                    <a:lnTo>
                      <a:pt x="7" y="8"/>
                    </a:lnTo>
                    <a:lnTo>
                      <a:pt x="6" y="8"/>
                    </a:lnTo>
                    <a:lnTo>
                      <a:pt x="7" y="8"/>
                    </a:lnTo>
                    <a:lnTo>
                      <a:pt x="8" y="8"/>
                    </a:lnTo>
                    <a:lnTo>
                      <a:pt x="13" y="12"/>
                    </a:lnTo>
                    <a:lnTo>
                      <a:pt x="19" y="16"/>
                    </a:lnTo>
                    <a:lnTo>
                      <a:pt x="26" y="22"/>
                    </a:lnTo>
                    <a:lnTo>
                      <a:pt x="32" y="28"/>
                    </a:lnTo>
                    <a:lnTo>
                      <a:pt x="39" y="37"/>
                    </a:lnTo>
                    <a:lnTo>
                      <a:pt x="44" y="45"/>
                    </a:lnTo>
                    <a:lnTo>
                      <a:pt x="51"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71" name="Freeform 742"/>
              <p:cNvSpPr>
                <a:spLocks noChangeArrowheads="1"/>
              </p:cNvSpPr>
              <p:nvPr/>
            </p:nvSpPr>
            <p:spPr bwMode="auto">
              <a:xfrm>
                <a:off x="188" y="605"/>
                <a:ext cx="19" cy="62"/>
              </a:xfrm>
              <a:custGeom>
                <a:avLst/>
                <a:gdLst>
                  <a:gd name="T0" fmla="*/ 83 w 24"/>
                  <a:gd name="T1" fmla="*/ 22762 h 61"/>
                  <a:gd name="T2" fmla="*/ 83 w 24"/>
                  <a:gd name="T3" fmla="*/ 21133 h 61"/>
                  <a:gd name="T4" fmla="*/ 80 w 24"/>
                  <a:gd name="T5" fmla="*/ 18920 h 61"/>
                  <a:gd name="T6" fmla="*/ 77 w 24"/>
                  <a:gd name="T7" fmla="*/ 15623 h 61"/>
                  <a:gd name="T8" fmla="*/ 70 w 24"/>
                  <a:gd name="T9" fmla="*/ 13166 h 61"/>
                  <a:gd name="T10" fmla="*/ 65 w 24"/>
                  <a:gd name="T11" fmla="*/ 9593 h 61"/>
                  <a:gd name="T12" fmla="*/ 60 w 24"/>
                  <a:gd name="T13" fmla="*/ 6505 h 61"/>
                  <a:gd name="T14" fmla="*/ 51 w 24"/>
                  <a:gd name="T15" fmla="*/ 3472 h 61"/>
                  <a:gd name="T16" fmla="*/ 2 w 24"/>
                  <a:gd name="T17" fmla="*/ 0 h 61"/>
                  <a:gd name="T18" fmla="*/ 0 w 24"/>
                  <a:gd name="T19" fmla="*/ 5 h 61"/>
                  <a:gd name="T20" fmla="*/ 2 w 24"/>
                  <a:gd name="T21" fmla="*/ 4382 h 61"/>
                  <a:gd name="T22" fmla="*/ 2 w 24"/>
                  <a:gd name="T23" fmla="*/ 7669 h 61"/>
                  <a:gd name="T24" fmla="*/ 2 w 24"/>
                  <a:gd name="T25" fmla="*/ 11266 h 61"/>
                  <a:gd name="T26" fmla="*/ 51 w 24"/>
                  <a:gd name="T27" fmla="*/ 13338 h 61"/>
                  <a:gd name="T28" fmla="*/ 55 w 24"/>
                  <a:gd name="T29" fmla="*/ 16883 h 61"/>
                  <a:gd name="T30" fmla="*/ 58 w 24"/>
                  <a:gd name="T31" fmla="*/ 19521 h 61"/>
                  <a:gd name="T32" fmla="*/ 58 w 24"/>
                  <a:gd name="T33" fmla="*/ 21414 h 61"/>
                  <a:gd name="T34" fmla="*/ 60 w 24"/>
                  <a:gd name="T35" fmla="*/ 23161 h 61"/>
                  <a:gd name="T36" fmla="*/ 83 w 24"/>
                  <a:gd name="T37" fmla="*/ 22762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24" y="59"/>
                    </a:moveTo>
                    <a:lnTo>
                      <a:pt x="24" y="55"/>
                    </a:lnTo>
                    <a:lnTo>
                      <a:pt x="23" y="50"/>
                    </a:lnTo>
                    <a:lnTo>
                      <a:pt x="22" y="42"/>
                    </a:lnTo>
                    <a:lnTo>
                      <a:pt x="20" y="34"/>
                    </a:lnTo>
                    <a:lnTo>
                      <a:pt x="18" y="25"/>
                    </a:lnTo>
                    <a:lnTo>
                      <a:pt x="16" y="17"/>
                    </a:lnTo>
                    <a:lnTo>
                      <a:pt x="12" y="9"/>
                    </a:lnTo>
                    <a:lnTo>
                      <a:pt x="7" y="0"/>
                    </a:lnTo>
                    <a:lnTo>
                      <a:pt x="0" y="5"/>
                    </a:lnTo>
                    <a:lnTo>
                      <a:pt x="4" y="12"/>
                    </a:lnTo>
                    <a:lnTo>
                      <a:pt x="7" y="20"/>
                    </a:lnTo>
                    <a:lnTo>
                      <a:pt x="10" y="29"/>
                    </a:lnTo>
                    <a:lnTo>
                      <a:pt x="12" y="36"/>
                    </a:lnTo>
                    <a:lnTo>
                      <a:pt x="14" y="44"/>
                    </a:lnTo>
                    <a:lnTo>
                      <a:pt x="15" y="51"/>
                    </a:lnTo>
                    <a:lnTo>
                      <a:pt x="15" y="56"/>
                    </a:lnTo>
                    <a:lnTo>
                      <a:pt x="16" y="61"/>
                    </a:lnTo>
                    <a:lnTo>
                      <a:pt x="24"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72" name="Freeform 743"/>
              <p:cNvSpPr>
                <a:spLocks noChangeArrowheads="1"/>
              </p:cNvSpPr>
              <p:nvPr/>
            </p:nvSpPr>
            <p:spPr bwMode="auto">
              <a:xfrm>
                <a:off x="5551" y="706"/>
                <a:ext cx="62" cy="112"/>
              </a:xfrm>
              <a:custGeom>
                <a:avLst/>
                <a:gdLst>
                  <a:gd name="T0" fmla="*/ 0 w 64"/>
                  <a:gd name="T1" fmla="*/ 29584 h 107"/>
                  <a:gd name="T2" fmla="*/ 0 w 64"/>
                  <a:gd name="T3" fmla="*/ 30401 h 107"/>
                  <a:gd name="T4" fmla="*/ 0 w 64"/>
                  <a:gd name="T5" fmla="*/ 31411 h 107"/>
                  <a:gd name="T6" fmla="*/ 1 w 64"/>
                  <a:gd name="T7" fmla="*/ 32030 h 107"/>
                  <a:gd name="T8" fmla="*/ 2 w 64"/>
                  <a:gd name="T9" fmla="*/ 32375 h 107"/>
                  <a:gd name="T10" fmla="*/ 6 w 64"/>
                  <a:gd name="T11" fmla="*/ 32690 h 107"/>
                  <a:gd name="T12" fmla="*/ 597 w 64"/>
                  <a:gd name="T13" fmla="*/ 32690 h 107"/>
                  <a:gd name="T14" fmla="*/ 807 w 64"/>
                  <a:gd name="T15" fmla="*/ 32030 h 107"/>
                  <a:gd name="T16" fmla="*/ 1237 w 64"/>
                  <a:gd name="T17" fmla="*/ 30401 h 107"/>
                  <a:gd name="T18" fmla="*/ 1575 w 64"/>
                  <a:gd name="T19" fmla="*/ 29499 h 107"/>
                  <a:gd name="T20" fmla="*/ 1933 w 64"/>
                  <a:gd name="T21" fmla="*/ 27449 h 107"/>
                  <a:gd name="T22" fmla="*/ 2264 w 64"/>
                  <a:gd name="T23" fmla="*/ 24252 h 107"/>
                  <a:gd name="T24" fmla="*/ 2617 w 64"/>
                  <a:gd name="T25" fmla="*/ 22111 h 107"/>
                  <a:gd name="T26" fmla="*/ 2954 w 64"/>
                  <a:gd name="T27" fmla="*/ 19122 h 107"/>
                  <a:gd name="T28" fmla="*/ 3140 w 64"/>
                  <a:gd name="T29" fmla="*/ 15472 h 107"/>
                  <a:gd name="T30" fmla="*/ 3256 w 64"/>
                  <a:gd name="T31" fmla="*/ 12281 h 107"/>
                  <a:gd name="T32" fmla="*/ 3262 w 64"/>
                  <a:gd name="T33" fmla="*/ 8567 h 107"/>
                  <a:gd name="T34" fmla="*/ 3262 w 64"/>
                  <a:gd name="T35" fmla="*/ 4545 h 107"/>
                  <a:gd name="T36" fmla="*/ 3140 w 64"/>
                  <a:gd name="T37" fmla="*/ 2 h 107"/>
                  <a:gd name="T38" fmla="*/ 3070 w 64"/>
                  <a:gd name="T39" fmla="*/ 1 h 107"/>
                  <a:gd name="T40" fmla="*/ 3063 w 64"/>
                  <a:gd name="T41" fmla="*/ 0 h 107"/>
                  <a:gd name="T42" fmla="*/ 2954 w 64"/>
                  <a:gd name="T43" fmla="*/ 0 h 107"/>
                  <a:gd name="T44" fmla="*/ 2882 w 64"/>
                  <a:gd name="T45" fmla="*/ 1 h 107"/>
                  <a:gd name="T46" fmla="*/ 2553 w 64"/>
                  <a:gd name="T47" fmla="*/ 4 h 107"/>
                  <a:gd name="T48" fmla="*/ 2182 w 64"/>
                  <a:gd name="T49" fmla="*/ 2734 h 107"/>
                  <a:gd name="T50" fmla="*/ 1818 w 64"/>
                  <a:gd name="T51" fmla="*/ 3916 h 107"/>
                  <a:gd name="T52" fmla="*/ 1427 w 64"/>
                  <a:gd name="T53" fmla="*/ 6917 h 107"/>
                  <a:gd name="T54" fmla="*/ 1095 w 64"/>
                  <a:gd name="T55" fmla="*/ 9205 h 107"/>
                  <a:gd name="T56" fmla="*/ 761 w 64"/>
                  <a:gd name="T57" fmla="*/ 11789 h 107"/>
                  <a:gd name="T58" fmla="*/ 597 w 64"/>
                  <a:gd name="T59" fmla="*/ 14362 h 107"/>
                  <a:gd name="T60" fmla="*/ 467 w 64"/>
                  <a:gd name="T61" fmla="*/ 16646 h 107"/>
                  <a:gd name="T62" fmla="*/ 6 w 64"/>
                  <a:gd name="T63" fmla="*/ 19525 h 107"/>
                  <a:gd name="T64" fmla="*/ 4 w 64"/>
                  <a:gd name="T65" fmla="*/ 22111 h 107"/>
                  <a:gd name="T66" fmla="*/ 2 w 64"/>
                  <a:gd name="T67" fmla="*/ 23996 h 107"/>
                  <a:gd name="T68" fmla="*/ 1 w 64"/>
                  <a:gd name="T69" fmla="*/ 27153 h 107"/>
                  <a:gd name="T70" fmla="*/ 1 w 64"/>
                  <a:gd name="T71" fmla="*/ 28006 h 107"/>
                  <a:gd name="T72" fmla="*/ 0 w 64"/>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7"/>
                  <a:gd name="T113" fmla="*/ 64 w 64"/>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7">
                    <a:moveTo>
                      <a:pt x="0" y="97"/>
                    </a:moveTo>
                    <a:lnTo>
                      <a:pt x="0" y="100"/>
                    </a:lnTo>
                    <a:lnTo>
                      <a:pt x="0" y="102"/>
                    </a:lnTo>
                    <a:lnTo>
                      <a:pt x="1" y="105"/>
                    </a:lnTo>
                    <a:lnTo>
                      <a:pt x="2" y="106"/>
                    </a:lnTo>
                    <a:lnTo>
                      <a:pt x="6" y="107"/>
                    </a:lnTo>
                    <a:lnTo>
                      <a:pt x="12" y="107"/>
                    </a:lnTo>
                    <a:lnTo>
                      <a:pt x="17" y="105"/>
                    </a:lnTo>
                    <a:lnTo>
                      <a:pt x="24" y="100"/>
                    </a:lnTo>
                    <a:lnTo>
                      <a:pt x="31" y="96"/>
                    </a:lnTo>
                    <a:lnTo>
                      <a:pt x="38" y="89"/>
                    </a:lnTo>
                    <a:lnTo>
                      <a:pt x="44" y="80"/>
                    </a:lnTo>
                    <a:lnTo>
                      <a:pt x="51" y="72"/>
                    </a:lnTo>
                    <a:lnTo>
                      <a:pt x="57" y="62"/>
                    </a:lnTo>
                    <a:lnTo>
                      <a:pt x="61" y="51"/>
                    </a:lnTo>
                    <a:lnTo>
                      <a:pt x="63" y="40"/>
                    </a:lnTo>
                    <a:lnTo>
                      <a:pt x="64" y="28"/>
                    </a:lnTo>
                    <a:lnTo>
                      <a:pt x="64" y="16"/>
                    </a:lnTo>
                    <a:lnTo>
                      <a:pt x="61" y="2"/>
                    </a:lnTo>
                    <a:lnTo>
                      <a:pt x="60" y="1"/>
                    </a:lnTo>
                    <a:lnTo>
                      <a:pt x="58" y="0"/>
                    </a:lnTo>
                    <a:lnTo>
                      <a:pt x="57" y="0"/>
                    </a:lnTo>
                    <a:lnTo>
                      <a:pt x="55" y="1"/>
                    </a:lnTo>
                    <a:lnTo>
                      <a:pt x="49" y="4"/>
                    </a:lnTo>
                    <a:lnTo>
                      <a:pt x="42" y="9"/>
                    </a:lnTo>
                    <a:lnTo>
                      <a:pt x="36" y="14"/>
                    </a:lnTo>
                    <a:lnTo>
                      <a:pt x="28" y="22"/>
                    </a:lnTo>
                    <a:lnTo>
                      <a:pt x="22" y="30"/>
                    </a:lnTo>
                    <a:lnTo>
                      <a:pt x="16" y="39"/>
                    </a:lnTo>
                    <a:lnTo>
                      <a:pt x="12" y="47"/>
                    </a:lnTo>
                    <a:lnTo>
                      <a:pt x="8" y="55"/>
                    </a:lnTo>
                    <a:lnTo>
                      <a:pt x="6" y="64"/>
                    </a:lnTo>
                    <a:lnTo>
                      <a:pt x="4" y="72"/>
                    </a:lnTo>
                    <a:lnTo>
                      <a:pt x="2" y="79"/>
                    </a:lnTo>
                    <a:lnTo>
                      <a:pt x="1" y="87"/>
                    </a:lnTo>
                    <a:lnTo>
                      <a:pt x="1" y="92"/>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73" name="Freeform 744"/>
              <p:cNvSpPr>
                <a:spLocks noChangeArrowheads="1"/>
              </p:cNvSpPr>
              <p:nvPr/>
            </p:nvSpPr>
            <p:spPr bwMode="auto">
              <a:xfrm>
                <a:off x="5546" y="706"/>
                <a:ext cx="72" cy="117"/>
              </a:xfrm>
              <a:custGeom>
                <a:avLst/>
                <a:gdLst>
                  <a:gd name="T0" fmla="*/ 1874 w 74"/>
                  <a:gd name="T1" fmla="*/ 4 h 111"/>
                  <a:gd name="T2" fmla="*/ 1975 w 74"/>
                  <a:gd name="T3" fmla="*/ 7237 h 111"/>
                  <a:gd name="T4" fmla="*/ 1975 w 74"/>
                  <a:gd name="T5" fmla="*/ 13254 h 111"/>
                  <a:gd name="T6" fmla="*/ 1925 w 74"/>
                  <a:gd name="T7" fmla="*/ 18134 h 111"/>
                  <a:gd name="T8" fmla="*/ 1874 w 74"/>
                  <a:gd name="T9" fmla="*/ 23318 h 111"/>
                  <a:gd name="T10" fmla="*/ 1732 w 74"/>
                  <a:gd name="T11" fmla="*/ 28201 h 111"/>
                  <a:gd name="T12" fmla="*/ 1559 w 74"/>
                  <a:gd name="T13" fmla="*/ 32565 h 111"/>
                  <a:gd name="T14" fmla="*/ 1402 w 74"/>
                  <a:gd name="T15" fmla="*/ 36610 h 111"/>
                  <a:gd name="T16" fmla="*/ 1198 w 74"/>
                  <a:gd name="T17" fmla="*/ 40301 h 111"/>
                  <a:gd name="T18" fmla="*/ 971 w 74"/>
                  <a:gd name="T19" fmla="*/ 42803 h 111"/>
                  <a:gd name="T20" fmla="*/ 746 w 74"/>
                  <a:gd name="T21" fmla="*/ 46006 h 111"/>
                  <a:gd name="T22" fmla="*/ 575 w 74"/>
                  <a:gd name="T23" fmla="*/ 46813 h 111"/>
                  <a:gd name="T24" fmla="*/ 417 w 74"/>
                  <a:gd name="T25" fmla="*/ 47443 h 111"/>
                  <a:gd name="T26" fmla="*/ 339 w 74"/>
                  <a:gd name="T27" fmla="*/ 47443 h 111"/>
                  <a:gd name="T28" fmla="*/ 8 w 74"/>
                  <a:gd name="T29" fmla="*/ 47078 h 111"/>
                  <a:gd name="T30" fmla="*/ 9 w 74"/>
                  <a:gd name="T31" fmla="*/ 47078 h 111"/>
                  <a:gd name="T32" fmla="*/ 8 w 74"/>
                  <a:gd name="T33" fmla="*/ 47078 h 111"/>
                  <a:gd name="T34" fmla="*/ 8 w 74"/>
                  <a:gd name="T35" fmla="*/ 46813 h 111"/>
                  <a:gd name="T36" fmla="*/ 8 w 74"/>
                  <a:gd name="T37" fmla="*/ 46006 h 111"/>
                  <a:gd name="T38" fmla="*/ 0 w 74"/>
                  <a:gd name="T39" fmla="*/ 45036 h 111"/>
                  <a:gd name="T40" fmla="*/ 0 w 74"/>
                  <a:gd name="T41" fmla="*/ 46813 h 111"/>
                  <a:gd name="T42" fmla="*/ 0 w 74"/>
                  <a:gd name="T43" fmla="*/ 48110 h 111"/>
                  <a:gd name="T44" fmla="*/ 2 w 74"/>
                  <a:gd name="T45" fmla="*/ 50178 h 111"/>
                  <a:gd name="T46" fmla="*/ 4 w 74"/>
                  <a:gd name="T47" fmla="*/ 51297 h 111"/>
                  <a:gd name="T48" fmla="*/ 9 w 74"/>
                  <a:gd name="T49" fmla="*/ 52015 h 111"/>
                  <a:gd name="T50" fmla="*/ 489 w 74"/>
                  <a:gd name="T51" fmla="*/ 52015 h 111"/>
                  <a:gd name="T52" fmla="*/ 671 w 74"/>
                  <a:gd name="T53" fmla="*/ 50918 h 111"/>
                  <a:gd name="T54" fmla="*/ 920 w 74"/>
                  <a:gd name="T55" fmla="*/ 49753 h 111"/>
                  <a:gd name="T56" fmla="*/ 1137 w 74"/>
                  <a:gd name="T57" fmla="*/ 46451 h 111"/>
                  <a:gd name="T58" fmla="*/ 1402 w 74"/>
                  <a:gd name="T59" fmla="*/ 42803 h 111"/>
                  <a:gd name="T60" fmla="*/ 1641 w 74"/>
                  <a:gd name="T61" fmla="*/ 39602 h 111"/>
                  <a:gd name="T62" fmla="*/ 1823 w 74"/>
                  <a:gd name="T63" fmla="*/ 35233 h 111"/>
                  <a:gd name="T64" fmla="*/ 1975 w 74"/>
                  <a:gd name="T65" fmla="*/ 30145 h 111"/>
                  <a:gd name="T66" fmla="*/ 2137 w 74"/>
                  <a:gd name="T67" fmla="*/ 24804 h 111"/>
                  <a:gd name="T68" fmla="*/ 2235 w 74"/>
                  <a:gd name="T69" fmla="*/ 19540 h 111"/>
                  <a:gd name="T70" fmla="*/ 2254 w 74"/>
                  <a:gd name="T71" fmla="*/ 13254 h 111"/>
                  <a:gd name="T72" fmla="*/ 2251 w 74"/>
                  <a:gd name="T73" fmla="*/ 6182 h 111"/>
                  <a:gd name="T74" fmla="*/ 2120 w 74"/>
                  <a:gd name="T75" fmla="*/ 0 h 111"/>
                  <a:gd name="T76" fmla="*/ 1874 w 74"/>
                  <a:gd name="T77" fmla="*/ 4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1" y="4"/>
                    </a:moveTo>
                    <a:lnTo>
                      <a:pt x="64" y="16"/>
                    </a:lnTo>
                    <a:lnTo>
                      <a:pt x="64" y="28"/>
                    </a:lnTo>
                    <a:lnTo>
                      <a:pt x="63" y="39"/>
                    </a:lnTo>
                    <a:lnTo>
                      <a:pt x="61" y="50"/>
                    </a:lnTo>
                    <a:lnTo>
                      <a:pt x="57" y="60"/>
                    </a:lnTo>
                    <a:lnTo>
                      <a:pt x="51" y="69"/>
                    </a:lnTo>
                    <a:lnTo>
                      <a:pt x="45" y="78"/>
                    </a:lnTo>
                    <a:lnTo>
                      <a:pt x="39" y="86"/>
                    </a:lnTo>
                    <a:lnTo>
                      <a:pt x="32" y="91"/>
                    </a:lnTo>
                    <a:lnTo>
                      <a:pt x="25" y="97"/>
                    </a:lnTo>
                    <a:lnTo>
                      <a:pt x="20" y="100"/>
                    </a:lnTo>
                    <a:lnTo>
                      <a:pt x="14" y="102"/>
                    </a:lnTo>
                    <a:lnTo>
                      <a:pt x="10" y="102"/>
                    </a:lnTo>
                    <a:lnTo>
                      <a:pt x="8" y="101"/>
                    </a:lnTo>
                    <a:lnTo>
                      <a:pt x="9" y="101"/>
                    </a:lnTo>
                    <a:lnTo>
                      <a:pt x="8" y="101"/>
                    </a:lnTo>
                    <a:lnTo>
                      <a:pt x="8" y="100"/>
                    </a:lnTo>
                    <a:lnTo>
                      <a:pt x="8" y="97"/>
                    </a:lnTo>
                    <a:lnTo>
                      <a:pt x="0" y="96"/>
                    </a:lnTo>
                    <a:lnTo>
                      <a:pt x="0" y="100"/>
                    </a:lnTo>
                    <a:lnTo>
                      <a:pt x="0" y="103"/>
                    </a:lnTo>
                    <a:lnTo>
                      <a:pt x="2" y="107"/>
                    </a:lnTo>
                    <a:lnTo>
                      <a:pt x="4" y="110"/>
                    </a:lnTo>
                    <a:lnTo>
                      <a:pt x="9" y="111"/>
                    </a:lnTo>
                    <a:lnTo>
                      <a:pt x="17" y="111"/>
                    </a:lnTo>
                    <a:lnTo>
                      <a:pt x="23" y="109"/>
                    </a:lnTo>
                    <a:lnTo>
                      <a:pt x="30" y="105"/>
                    </a:lnTo>
                    <a:lnTo>
                      <a:pt x="38" y="99"/>
                    </a:lnTo>
                    <a:lnTo>
                      <a:pt x="45" y="91"/>
                    </a:lnTo>
                    <a:lnTo>
                      <a:pt x="53" y="84"/>
                    </a:lnTo>
                    <a:lnTo>
                      <a:pt x="59" y="75"/>
                    </a:lnTo>
                    <a:lnTo>
                      <a:pt x="64" y="64"/>
                    </a:lnTo>
                    <a:lnTo>
                      <a:pt x="69" y="53"/>
                    </a:lnTo>
                    <a:lnTo>
                      <a:pt x="72" y="41"/>
                    </a:lnTo>
                    <a:lnTo>
                      <a:pt x="74" y="28"/>
                    </a:lnTo>
                    <a:lnTo>
                      <a:pt x="73" y="14"/>
                    </a:lnTo>
                    <a:lnTo>
                      <a:pt x="68" y="0"/>
                    </a:lnTo>
                    <a:lnTo>
                      <a:pt x="61"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74" name="Freeform 745"/>
              <p:cNvSpPr>
                <a:spLocks noChangeArrowheads="1"/>
              </p:cNvSpPr>
              <p:nvPr/>
            </p:nvSpPr>
            <p:spPr bwMode="auto">
              <a:xfrm>
                <a:off x="5564" y="702"/>
                <a:ext cx="48" cy="44"/>
              </a:xfrm>
              <a:custGeom>
                <a:avLst/>
                <a:gdLst>
                  <a:gd name="T0" fmla="*/ 7 w 51"/>
                  <a:gd name="T1" fmla="*/ 23247 h 45"/>
                  <a:gd name="T2" fmla="*/ 400 w 51"/>
                  <a:gd name="T3" fmla="*/ 19430 h 45"/>
                  <a:gd name="T4" fmla="*/ 597 w 51"/>
                  <a:gd name="T5" fmla="*/ 15182 h 45"/>
                  <a:gd name="T6" fmla="*/ 841 w 51"/>
                  <a:gd name="T7" fmla="*/ 10925 h 45"/>
                  <a:gd name="T8" fmla="*/ 1058 w 51"/>
                  <a:gd name="T9" fmla="*/ 8369 h 45"/>
                  <a:gd name="T10" fmla="*/ 1255 w 51"/>
                  <a:gd name="T11" fmla="*/ 5960 h 45"/>
                  <a:gd name="T12" fmla="*/ 1487 w 51"/>
                  <a:gd name="T13" fmla="*/ 5000 h 45"/>
                  <a:gd name="T14" fmla="*/ 1489 w 51"/>
                  <a:gd name="T15" fmla="*/ 4593 h 45"/>
                  <a:gd name="T16" fmla="*/ 1538 w 51"/>
                  <a:gd name="T17" fmla="*/ 4593 h 45"/>
                  <a:gd name="T18" fmla="*/ 1489 w 51"/>
                  <a:gd name="T19" fmla="*/ 4593 h 45"/>
                  <a:gd name="T20" fmla="*/ 1489 w 51"/>
                  <a:gd name="T21" fmla="*/ 4216 h 45"/>
                  <a:gd name="T22" fmla="*/ 1724 w 51"/>
                  <a:gd name="T23" fmla="*/ 4 h 45"/>
                  <a:gd name="T24" fmla="*/ 1669 w 51"/>
                  <a:gd name="T25" fmla="*/ 1 h 45"/>
                  <a:gd name="T26" fmla="*/ 1576 w 51"/>
                  <a:gd name="T27" fmla="*/ 0 h 45"/>
                  <a:gd name="T28" fmla="*/ 1487 w 51"/>
                  <a:gd name="T29" fmla="*/ 0 h 45"/>
                  <a:gd name="T30" fmla="*/ 1328 w 51"/>
                  <a:gd name="T31" fmla="*/ 1 h 45"/>
                  <a:gd name="T32" fmla="*/ 1118 w 51"/>
                  <a:gd name="T33" fmla="*/ 4 h 45"/>
                  <a:gd name="T34" fmla="*/ 942 w 51"/>
                  <a:gd name="T35" fmla="*/ 4593 h 45"/>
                  <a:gd name="T36" fmla="*/ 633 w 51"/>
                  <a:gd name="T37" fmla="*/ 7683 h 45"/>
                  <a:gd name="T38" fmla="*/ 400 w 51"/>
                  <a:gd name="T39" fmla="*/ 11749 h 45"/>
                  <a:gd name="T40" fmla="*/ 5 w 51"/>
                  <a:gd name="T41" fmla="*/ 16555 h 45"/>
                  <a:gd name="T42" fmla="*/ 0 w 51"/>
                  <a:gd name="T43" fmla="*/ 21167 h 45"/>
                  <a:gd name="T44" fmla="*/ 7 w 51"/>
                  <a:gd name="T45" fmla="*/ 2324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7" y="45"/>
                    </a:moveTo>
                    <a:lnTo>
                      <a:pt x="12" y="37"/>
                    </a:lnTo>
                    <a:lnTo>
                      <a:pt x="19" y="29"/>
                    </a:lnTo>
                    <a:lnTo>
                      <a:pt x="25" y="22"/>
                    </a:lnTo>
                    <a:lnTo>
                      <a:pt x="32" y="16"/>
                    </a:lnTo>
                    <a:lnTo>
                      <a:pt x="38" y="12"/>
                    </a:lnTo>
                    <a:lnTo>
                      <a:pt x="43" y="10"/>
                    </a:lnTo>
                    <a:lnTo>
                      <a:pt x="44" y="9"/>
                    </a:lnTo>
                    <a:lnTo>
                      <a:pt x="45" y="9"/>
                    </a:lnTo>
                    <a:lnTo>
                      <a:pt x="44" y="9"/>
                    </a:lnTo>
                    <a:lnTo>
                      <a:pt x="44" y="8"/>
                    </a:lnTo>
                    <a:lnTo>
                      <a:pt x="51" y="4"/>
                    </a:lnTo>
                    <a:lnTo>
                      <a:pt x="49" y="1"/>
                    </a:lnTo>
                    <a:lnTo>
                      <a:pt x="46" y="0"/>
                    </a:lnTo>
                    <a:lnTo>
                      <a:pt x="43" y="0"/>
                    </a:lnTo>
                    <a:lnTo>
                      <a:pt x="40" y="1"/>
                    </a:lnTo>
                    <a:lnTo>
                      <a:pt x="33" y="4"/>
                    </a:lnTo>
                    <a:lnTo>
                      <a:pt x="27" y="9"/>
                    </a:lnTo>
                    <a:lnTo>
                      <a:pt x="20" y="15"/>
                    </a:lnTo>
                    <a:lnTo>
                      <a:pt x="12" y="23"/>
                    </a:lnTo>
                    <a:lnTo>
                      <a:pt x="5" y="32"/>
                    </a:lnTo>
                    <a:lnTo>
                      <a:pt x="0" y="40"/>
                    </a:lnTo>
                    <a:lnTo>
                      <a:pt x="7"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75" name="Freeform 746"/>
              <p:cNvSpPr>
                <a:spLocks noChangeArrowheads="1"/>
              </p:cNvSpPr>
              <p:nvPr/>
            </p:nvSpPr>
            <p:spPr bwMode="auto">
              <a:xfrm>
                <a:off x="5546" y="735"/>
                <a:ext cx="20" cy="61"/>
              </a:xfrm>
              <a:custGeom>
                <a:avLst/>
                <a:gdLst>
                  <a:gd name="T0" fmla="*/ 638 w 24"/>
                  <a:gd name="T1" fmla="*/ 20381 h 61"/>
                  <a:gd name="T2" fmla="*/ 692 w 24"/>
                  <a:gd name="T3" fmla="*/ 19481 h 61"/>
                  <a:gd name="T4" fmla="*/ 692 w 24"/>
                  <a:gd name="T5" fmla="*/ 17180 h 61"/>
                  <a:gd name="T6" fmla="*/ 748 w 24"/>
                  <a:gd name="T7" fmla="*/ 14857 h 61"/>
                  <a:gd name="T8" fmla="*/ 879 w 24"/>
                  <a:gd name="T9" fmla="*/ 12520 h 61"/>
                  <a:gd name="T10" fmla="*/ 1032 w 24"/>
                  <a:gd name="T11" fmla="*/ 9914 h 61"/>
                  <a:gd name="T12" fmla="*/ 1312 w 24"/>
                  <a:gd name="T13" fmla="*/ 7237 h 61"/>
                  <a:gd name="T14" fmla="*/ 1540 w 24"/>
                  <a:gd name="T15" fmla="*/ 4164 h 61"/>
                  <a:gd name="T16" fmla="*/ 1808 w 24"/>
                  <a:gd name="T17" fmla="*/ 5 h 61"/>
                  <a:gd name="T18" fmla="*/ 1312 w 24"/>
                  <a:gd name="T19" fmla="*/ 0 h 61"/>
                  <a:gd name="T20" fmla="*/ 879 w 24"/>
                  <a:gd name="T21" fmla="*/ 3056 h 61"/>
                  <a:gd name="T22" fmla="*/ 638 w 24"/>
                  <a:gd name="T23" fmla="*/ 6186 h 61"/>
                  <a:gd name="T24" fmla="*/ 544 w 24"/>
                  <a:gd name="T25" fmla="*/ 9154 h 61"/>
                  <a:gd name="T26" fmla="*/ 3 w 24"/>
                  <a:gd name="T27" fmla="*/ 11737 h 61"/>
                  <a:gd name="T28" fmla="*/ 2 w 24"/>
                  <a:gd name="T29" fmla="*/ 14692 h 61"/>
                  <a:gd name="T30" fmla="*/ 1 w 24"/>
                  <a:gd name="T31" fmla="*/ 16652 h 61"/>
                  <a:gd name="T32" fmla="*/ 0 w 24"/>
                  <a:gd name="T33" fmla="*/ 18598 h 61"/>
                  <a:gd name="T34" fmla="*/ 0 w 24"/>
                  <a:gd name="T35" fmla="*/ 20101 h 61"/>
                  <a:gd name="T36" fmla="*/ 638 w 24"/>
                  <a:gd name="T37" fmla="*/ 2038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8" y="61"/>
                    </a:moveTo>
                    <a:lnTo>
                      <a:pt x="9" y="58"/>
                    </a:lnTo>
                    <a:lnTo>
                      <a:pt x="9" y="51"/>
                    </a:lnTo>
                    <a:lnTo>
                      <a:pt x="10" y="44"/>
                    </a:lnTo>
                    <a:lnTo>
                      <a:pt x="12" y="37"/>
                    </a:lnTo>
                    <a:lnTo>
                      <a:pt x="14" y="29"/>
                    </a:lnTo>
                    <a:lnTo>
                      <a:pt x="17" y="21"/>
                    </a:lnTo>
                    <a:lnTo>
                      <a:pt x="20" y="13"/>
                    </a:lnTo>
                    <a:lnTo>
                      <a:pt x="24" y="5"/>
                    </a:lnTo>
                    <a:lnTo>
                      <a:pt x="17" y="0"/>
                    </a:lnTo>
                    <a:lnTo>
                      <a:pt x="12" y="9"/>
                    </a:lnTo>
                    <a:lnTo>
                      <a:pt x="8" y="18"/>
                    </a:lnTo>
                    <a:lnTo>
                      <a:pt x="6" y="27"/>
                    </a:lnTo>
                    <a:lnTo>
                      <a:pt x="4" y="36"/>
                    </a:lnTo>
                    <a:lnTo>
                      <a:pt x="2" y="43"/>
                    </a:lnTo>
                    <a:lnTo>
                      <a:pt x="1" y="50"/>
                    </a:lnTo>
                    <a:lnTo>
                      <a:pt x="0" y="55"/>
                    </a:lnTo>
                    <a:lnTo>
                      <a:pt x="0" y="60"/>
                    </a:lnTo>
                    <a:lnTo>
                      <a:pt x="8"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76" name="Freeform 747"/>
              <p:cNvSpPr>
                <a:spLocks noChangeArrowheads="1"/>
              </p:cNvSpPr>
              <p:nvPr/>
            </p:nvSpPr>
            <p:spPr bwMode="auto">
              <a:xfrm>
                <a:off x="142" y="381"/>
                <a:ext cx="62" cy="112"/>
              </a:xfrm>
              <a:custGeom>
                <a:avLst/>
                <a:gdLst>
                  <a:gd name="T0" fmla="*/ 3262 w 64"/>
                  <a:gd name="T1" fmla="*/ 58975 h 106"/>
                  <a:gd name="T2" fmla="*/ 3262 w 64"/>
                  <a:gd name="T3" fmla="*/ 61906 h 106"/>
                  <a:gd name="T4" fmla="*/ 3262 w 64"/>
                  <a:gd name="T5" fmla="*/ 63057 h 106"/>
                  <a:gd name="T6" fmla="*/ 3256 w 64"/>
                  <a:gd name="T7" fmla="*/ 64002 h 106"/>
                  <a:gd name="T8" fmla="*/ 3256 w 64"/>
                  <a:gd name="T9" fmla="*/ 65288 h 106"/>
                  <a:gd name="T10" fmla="*/ 3063 w 64"/>
                  <a:gd name="T11" fmla="*/ 65982 h 106"/>
                  <a:gd name="T12" fmla="*/ 2714 w 64"/>
                  <a:gd name="T13" fmla="*/ 65982 h 106"/>
                  <a:gd name="T14" fmla="*/ 2404 w 64"/>
                  <a:gd name="T15" fmla="*/ 64002 h 106"/>
                  <a:gd name="T16" fmla="*/ 2053 w 64"/>
                  <a:gd name="T17" fmla="*/ 61906 h 106"/>
                  <a:gd name="T18" fmla="*/ 1673 w 64"/>
                  <a:gd name="T19" fmla="*/ 58583 h 106"/>
                  <a:gd name="T20" fmla="*/ 1348 w 64"/>
                  <a:gd name="T21" fmla="*/ 55483 h 106"/>
                  <a:gd name="T22" fmla="*/ 971 w 64"/>
                  <a:gd name="T23" fmla="*/ 49384 h 106"/>
                  <a:gd name="T24" fmla="*/ 635 w 64"/>
                  <a:gd name="T25" fmla="*/ 44560 h 106"/>
                  <a:gd name="T26" fmla="*/ 467 w 64"/>
                  <a:gd name="T27" fmla="*/ 37985 h 106"/>
                  <a:gd name="T28" fmla="*/ 3 w 64"/>
                  <a:gd name="T29" fmla="*/ 30566 h 106"/>
                  <a:gd name="T30" fmla="*/ 1 w 64"/>
                  <a:gd name="T31" fmla="*/ 23890 h 106"/>
                  <a:gd name="T32" fmla="*/ 0 w 64"/>
                  <a:gd name="T33" fmla="*/ 16779 h 106"/>
                  <a:gd name="T34" fmla="*/ 0 w 64"/>
                  <a:gd name="T35" fmla="*/ 8997 h 106"/>
                  <a:gd name="T36" fmla="*/ 3 w 64"/>
                  <a:gd name="T37" fmla="*/ 2 h 106"/>
                  <a:gd name="T38" fmla="*/ 4 w 64"/>
                  <a:gd name="T39" fmla="*/ 1 h 106"/>
                  <a:gd name="T40" fmla="*/ 6 w 64"/>
                  <a:gd name="T41" fmla="*/ 0 h 106"/>
                  <a:gd name="T42" fmla="*/ 7 w 64"/>
                  <a:gd name="T43" fmla="*/ 0 h 106"/>
                  <a:gd name="T44" fmla="*/ 498 w 64"/>
                  <a:gd name="T45" fmla="*/ 1 h 106"/>
                  <a:gd name="T46" fmla="*/ 761 w 64"/>
                  <a:gd name="T47" fmla="*/ 3 h 106"/>
                  <a:gd name="T48" fmla="*/ 1095 w 64"/>
                  <a:gd name="T49" fmla="*/ 5529 h 106"/>
                  <a:gd name="T50" fmla="*/ 1427 w 64"/>
                  <a:gd name="T51" fmla="*/ 8266 h 106"/>
                  <a:gd name="T52" fmla="*/ 1818 w 64"/>
                  <a:gd name="T53" fmla="*/ 13519 h 106"/>
                  <a:gd name="T54" fmla="*/ 2182 w 64"/>
                  <a:gd name="T55" fmla="*/ 18189 h 106"/>
                  <a:gd name="T56" fmla="*/ 2464 w 64"/>
                  <a:gd name="T57" fmla="*/ 23298 h 106"/>
                  <a:gd name="T58" fmla="*/ 2714 w 64"/>
                  <a:gd name="T59" fmla="*/ 29632 h 106"/>
                  <a:gd name="T60" fmla="*/ 2883 w 64"/>
                  <a:gd name="T61" fmla="*/ 34884 h 106"/>
                  <a:gd name="T62" fmla="*/ 3063 w 64"/>
                  <a:gd name="T63" fmla="*/ 38997 h 106"/>
                  <a:gd name="T64" fmla="*/ 3070 w 64"/>
                  <a:gd name="T65" fmla="*/ 44560 h 106"/>
                  <a:gd name="T66" fmla="*/ 3256 w 64"/>
                  <a:gd name="T67" fmla="*/ 48936 h 106"/>
                  <a:gd name="T68" fmla="*/ 3256 w 64"/>
                  <a:gd name="T69" fmla="*/ 53581 h 106"/>
                  <a:gd name="T70" fmla="*/ 3256 w 64"/>
                  <a:gd name="T71" fmla="*/ 57083 h 106"/>
                  <a:gd name="T72" fmla="*/ 3262 w 64"/>
                  <a:gd name="T73" fmla="*/ 58975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6"/>
                  <a:gd name="T113" fmla="*/ 64 w 64"/>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6">
                    <a:moveTo>
                      <a:pt x="64" y="96"/>
                    </a:moveTo>
                    <a:lnTo>
                      <a:pt x="64" y="100"/>
                    </a:lnTo>
                    <a:lnTo>
                      <a:pt x="64" y="102"/>
                    </a:lnTo>
                    <a:lnTo>
                      <a:pt x="63" y="104"/>
                    </a:lnTo>
                    <a:lnTo>
                      <a:pt x="62" y="105"/>
                    </a:lnTo>
                    <a:lnTo>
                      <a:pt x="58" y="106"/>
                    </a:lnTo>
                    <a:lnTo>
                      <a:pt x="53" y="106"/>
                    </a:lnTo>
                    <a:lnTo>
                      <a:pt x="47" y="104"/>
                    </a:lnTo>
                    <a:lnTo>
                      <a:pt x="40" y="100"/>
                    </a:lnTo>
                    <a:lnTo>
                      <a:pt x="33" y="95"/>
                    </a:lnTo>
                    <a:lnTo>
                      <a:pt x="26" y="89"/>
                    </a:lnTo>
                    <a:lnTo>
                      <a:pt x="20" y="80"/>
                    </a:lnTo>
                    <a:lnTo>
                      <a:pt x="13" y="71"/>
                    </a:lnTo>
                    <a:lnTo>
                      <a:pt x="8" y="61"/>
                    </a:lnTo>
                    <a:lnTo>
                      <a:pt x="3" y="50"/>
                    </a:lnTo>
                    <a:lnTo>
                      <a:pt x="1" y="39"/>
                    </a:lnTo>
                    <a:lnTo>
                      <a:pt x="0" y="27"/>
                    </a:lnTo>
                    <a:lnTo>
                      <a:pt x="0" y="15"/>
                    </a:lnTo>
                    <a:lnTo>
                      <a:pt x="3" y="2"/>
                    </a:lnTo>
                    <a:lnTo>
                      <a:pt x="4" y="1"/>
                    </a:lnTo>
                    <a:lnTo>
                      <a:pt x="6" y="0"/>
                    </a:lnTo>
                    <a:lnTo>
                      <a:pt x="7" y="0"/>
                    </a:lnTo>
                    <a:lnTo>
                      <a:pt x="9" y="1"/>
                    </a:lnTo>
                    <a:lnTo>
                      <a:pt x="16" y="3"/>
                    </a:lnTo>
                    <a:lnTo>
                      <a:pt x="22" y="9"/>
                    </a:lnTo>
                    <a:lnTo>
                      <a:pt x="28" y="14"/>
                    </a:lnTo>
                    <a:lnTo>
                      <a:pt x="36" y="22"/>
                    </a:lnTo>
                    <a:lnTo>
                      <a:pt x="42" y="29"/>
                    </a:lnTo>
                    <a:lnTo>
                      <a:pt x="48" y="38"/>
                    </a:lnTo>
                    <a:lnTo>
                      <a:pt x="53" y="47"/>
                    </a:lnTo>
                    <a:lnTo>
                      <a:pt x="56" y="55"/>
                    </a:lnTo>
                    <a:lnTo>
                      <a:pt x="58" y="64"/>
                    </a:lnTo>
                    <a:lnTo>
                      <a:pt x="60" y="71"/>
                    </a:lnTo>
                    <a:lnTo>
                      <a:pt x="62" y="79"/>
                    </a:lnTo>
                    <a:lnTo>
                      <a:pt x="63" y="87"/>
                    </a:lnTo>
                    <a:lnTo>
                      <a:pt x="63" y="92"/>
                    </a:lnTo>
                    <a:lnTo>
                      <a:pt x="64"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77" name="Freeform 748"/>
              <p:cNvSpPr>
                <a:spLocks noChangeArrowheads="1"/>
              </p:cNvSpPr>
              <p:nvPr/>
            </p:nvSpPr>
            <p:spPr bwMode="auto">
              <a:xfrm>
                <a:off x="136" y="381"/>
                <a:ext cx="72" cy="117"/>
              </a:xfrm>
              <a:custGeom>
                <a:avLst/>
                <a:gdLst>
                  <a:gd name="T0" fmla="*/ 6 w 74"/>
                  <a:gd name="T1" fmla="*/ 0 h 111"/>
                  <a:gd name="T2" fmla="*/ 1 w 74"/>
                  <a:gd name="T3" fmla="*/ 6182 h 111"/>
                  <a:gd name="T4" fmla="*/ 0 w 74"/>
                  <a:gd name="T5" fmla="*/ 12511 h 111"/>
                  <a:gd name="T6" fmla="*/ 2 w 74"/>
                  <a:gd name="T7" fmla="*/ 18459 h 111"/>
                  <a:gd name="T8" fmla="*/ 5 w 74"/>
                  <a:gd name="T9" fmla="*/ 24804 h 111"/>
                  <a:gd name="T10" fmla="*/ 339 w 74"/>
                  <a:gd name="T11" fmla="*/ 30145 h 111"/>
                  <a:gd name="T12" fmla="*/ 442 w 74"/>
                  <a:gd name="T13" fmla="*/ 34001 h 111"/>
                  <a:gd name="T14" fmla="*/ 637 w 74"/>
                  <a:gd name="T15" fmla="*/ 39369 h 111"/>
                  <a:gd name="T16" fmla="*/ 919 w 74"/>
                  <a:gd name="T17" fmla="*/ 42803 h 111"/>
                  <a:gd name="T18" fmla="*/ 1077 w 74"/>
                  <a:gd name="T19" fmla="*/ 46451 h 111"/>
                  <a:gd name="T20" fmla="*/ 1331 w 74"/>
                  <a:gd name="T21" fmla="*/ 48656 h 111"/>
                  <a:gd name="T22" fmla="*/ 1559 w 74"/>
                  <a:gd name="T23" fmla="*/ 50918 h 111"/>
                  <a:gd name="T24" fmla="*/ 1732 w 74"/>
                  <a:gd name="T25" fmla="*/ 52015 h 111"/>
                  <a:gd name="T26" fmla="*/ 2027 w 74"/>
                  <a:gd name="T27" fmla="*/ 52015 h 111"/>
                  <a:gd name="T28" fmla="*/ 2139 w 74"/>
                  <a:gd name="T29" fmla="*/ 51297 h 111"/>
                  <a:gd name="T30" fmla="*/ 2235 w 74"/>
                  <a:gd name="T31" fmla="*/ 50015 h 111"/>
                  <a:gd name="T32" fmla="*/ 2254 w 74"/>
                  <a:gd name="T33" fmla="*/ 48110 h 111"/>
                  <a:gd name="T34" fmla="*/ 2254 w 74"/>
                  <a:gd name="T35" fmla="*/ 46813 h 111"/>
                  <a:gd name="T36" fmla="*/ 2254 w 74"/>
                  <a:gd name="T37" fmla="*/ 44511 h 111"/>
                  <a:gd name="T38" fmla="*/ 2029 w 74"/>
                  <a:gd name="T39" fmla="*/ 45036 h 111"/>
                  <a:gd name="T40" fmla="*/ 2029 w 74"/>
                  <a:gd name="T41" fmla="*/ 46813 h 111"/>
                  <a:gd name="T42" fmla="*/ 2029 w 74"/>
                  <a:gd name="T43" fmla="*/ 47078 h 111"/>
                  <a:gd name="T44" fmla="*/ 2027 w 74"/>
                  <a:gd name="T45" fmla="*/ 47078 h 111"/>
                  <a:gd name="T46" fmla="*/ 2029 w 74"/>
                  <a:gd name="T47" fmla="*/ 47078 h 111"/>
                  <a:gd name="T48" fmla="*/ 1975 w 74"/>
                  <a:gd name="T49" fmla="*/ 47443 h 111"/>
                  <a:gd name="T50" fmla="*/ 1825 w 74"/>
                  <a:gd name="T51" fmla="*/ 47443 h 111"/>
                  <a:gd name="T52" fmla="*/ 1642 w 74"/>
                  <a:gd name="T53" fmla="*/ 46813 h 111"/>
                  <a:gd name="T54" fmla="*/ 1519 w 74"/>
                  <a:gd name="T55" fmla="*/ 45036 h 111"/>
                  <a:gd name="T56" fmla="*/ 1263 w 74"/>
                  <a:gd name="T57" fmla="*/ 42803 h 111"/>
                  <a:gd name="T58" fmla="*/ 1077 w 74"/>
                  <a:gd name="T59" fmla="*/ 39735 h 111"/>
                  <a:gd name="T60" fmla="*/ 919 w 74"/>
                  <a:gd name="T61" fmla="*/ 36610 h 111"/>
                  <a:gd name="T62" fmla="*/ 671 w 74"/>
                  <a:gd name="T63" fmla="*/ 32565 h 111"/>
                  <a:gd name="T64" fmla="*/ 489 w 74"/>
                  <a:gd name="T65" fmla="*/ 27864 h 111"/>
                  <a:gd name="T66" fmla="*/ 397 w 74"/>
                  <a:gd name="T67" fmla="*/ 22934 h 111"/>
                  <a:gd name="T68" fmla="*/ 357 w 74"/>
                  <a:gd name="T69" fmla="*/ 18078 h 111"/>
                  <a:gd name="T70" fmla="*/ 339 w 74"/>
                  <a:gd name="T71" fmla="*/ 12511 h 111"/>
                  <a:gd name="T72" fmla="*/ 339 w 74"/>
                  <a:gd name="T73" fmla="*/ 6710 h 111"/>
                  <a:gd name="T74" fmla="*/ 397 w 74"/>
                  <a:gd name="T75" fmla="*/ 3 h 111"/>
                  <a:gd name="T76" fmla="*/ 6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 y="0"/>
                    </a:moveTo>
                    <a:lnTo>
                      <a:pt x="1" y="14"/>
                    </a:lnTo>
                    <a:lnTo>
                      <a:pt x="0" y="27"/>
                    </a:lnTo>
                    <a:lnTo>
                      <a:pt x="2" y="40"/>
                    </a:lnTo>
                    <a:lnTo>
                      <a:pt x="5" y="53"/>
                    </a:lnTo>
                    <a:lnTo>
                      <a:pt x="10" y="64"/>
                    </a:lnTo>
                    <a:lnTo>
                      <a:pt x="15" y="73"/>
                    </a:lnTo>
                    <a:lnTo>
                      <a:pt x="22" y="83"/>
                    </a:lnTo>
                    <a:lnTo>
                      <a:pt x="29" y="91"/>
                    </a:lnTo>
                    <a:lnTo>
                      <a:pt x="36" y="99"/>
                    </a:lnTo>
                    <a:lnTo>
                      <a:pt x="44" y="104"/>
                    </a:lnTo>
                    <a:lnTo>
                      <a:pt x="51" y="109"/>
                    </a:lnTo>
                    <a:lnTo>
                      <a:pt x="57" y="111"/>
                    </a:lnTo>
                    <a:lnTo>
                      <a:pt x="65" y="111"/>
                    </a:lnTo>
                    <a:lnTo>
                      <a:pt x="70" y="110"/>
                    </a:lnTo>
                    <a:lnTo>
                      <a:pt x="72" y="106"/>
                    </a:lnTo>
                    <a:lnTo>
                      <a:pt x="74" y="103"/>
                    </a:lnTo>
                    <a:lnTo>
                      <a:pt x="74" y="100"/>
                    </a:lnTo>
                    <a:lnTo>
                      <a:pt x="74" y="95"/>
                    </a:lnTo>
                    <a:lnTo>
                      <a:pt x="66" y="96"/>
                    </a:lnTo>
                    <a:lnTo>
                      <a:pt x="66" y="100"/>
                    </a:lnTo>
                    <a:lnTo>
                      <a:pt x="66" y="101"/>
                    </a:lnTo>
                    <a:lnTo>
                      <a:pt x="65" y="101"/>
                    </a:lnTo>
                    <a:lnTo>
                      <a:pt x="66" y="101"/>
                    </a:lnTo>
                    <a:lnTo>
                      <a:pt x="64" y="102"/>
                    </a:lnTo>
                    <a:lnTo>
                      <a:pt x="60" y="102"/>
                    </a:lnTo>
                    <a:lnTo>
                      <a:pt x="54" y="100"/>
                    </a:lnTo>
                    <a:lnTo>
                      <a:pt x="49" y="96"/>
                    </a:lnTo>
                    <a:lnTo>
                      <a:pt x="42" y="91"/>
                    </a:lnTo>
                    <a:lnTo>
                      <a:pt x="35" y="85"/>
                    </a:lnTo>
                    <a:lnTo>
                      <a:pt x="29" y="78"/>
                    </a:lnTo>
                    <a:lnTo>
                      <a:pt x="23" y="69"/>
                    </a:lnTo>
                    <a:lnTo>
                      <a:pt x="17" y="59"/>
                    </a:lnTo>
                    <a:lnTo>
                      <a:pt x="13" y="49"/>
                    </a:lnTo>
                    <a:lnTo>
                      <a:pt x="11" y="38"/>
                    </a:lnTo>
                    <a:lnTo>
                      <a:pt x="10" y="27"/>
                    </a:lnTo>
                    <a:lnTo>
                      <a:pt x="10" y="15"/>
                    </a:lnTo>
                    <a:lnTo>
                      <a:pt x="13" y="3"/>
                    </a:lnTo>
                    <a:lnTo>
                      <a:pt x="6"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78" name="Freeform 749"/>
              <p:cNvSpPr>
                <a:spLocks noChangeArrowheads="1"/>
              </p:cNvSpPr>
              <p:nvPr/>
            </p:nvSpPr>
            <p:spPr bwMode="auto">
              <a:xfrm>
                <a:off x="142" y="376"/>
                <a:ext cx="48" cy="52"/>
              </a:xfrm>
              <a:custGeom>
                <a:avLst/>
                <a:gdLst>
                  <a:gd name="T0" fmla="*/ 1724 w 51"/>
                  <a:gd name="T1" fmla="*/ 256707 h 45"/>
                  <a:gd name="T2" fmla="*/ 1576 w 51"/>
                  <a:gd name="T3" fmla="*/ 198855 h 45"/>
                  <a:gd name="T4" fmla="*/ 1327 w 51"/>
                  <a:gd name="T5" fmla="*/ 141165 h 45"/>
                  <a:gd name="T6" fmla="*/ 1056 w 51"/>
                  <a:gd name="T7" fmla="*/ 100517 h 45"/>
                  <a:gd name="T8" fmla="*/ 794 w 51"/>
                  <a:gd name="T9" fmla="*/ 55190 h 45"/>
                  <a:gd name="T10" fmla="*/ 565 w 51"/>
                  <a:gd name="T11" fmla="*/ 1050 h 45"/>
                  <a:gd name="T12" fmla="*/ 378 w 51"/>
                  <a:gd name="T13" fmla="*/ 70 h 45"/>
                  <a:gd name="T14" fmla="*/ 8 w 51"/>
                  <a:gd name="T15" fmla="*/ 0 h 45"/>
                  <a:gd name="T16" fmla="*/ 5 w 51"/>
                  <a:gd name="T17" fmla="*/ 0 h 45"/>
                  <a:gd name="T18" fmla="*/ 2 w 51"/>
                  <a:gd name="T19" fmla="*/ 70 h 45"/>
                  <a:gd name="T20" fmla="*/ 0 w 51"/>
                  <a:gd name="T21" fmla="*/ 1050 h 45"/>
                  <a:gd name="T22" fmla="*/ 7 w 51"/>
                  <a:gd name="T23" fmla="*/ 50653 h 45"/>
                  <a:gd name="T24" fmla="*/ 7 w 51"/>
                  <a:gd name="T25" fmla="*/ 55190 h 45"/>
                  <a:gd name="T26" fmla="*/ 6 w 51"/>
                  <a:gd name="T27" fmla="*/ 55190 h 45"/>
                  <a:gd name="T28" fmla="*/ 7 w 51"/>
                  <a:gd name="T29" fmla="*/ 55190 h 45"/>
                  <a:gd name="T30" fmla="*/ 8 w 51"/>
                  <a:gd name="T31" fmla="*/ 60073 h 45"/>
                  <a:gd name="T32" fmla="*/ 424 w 51"/>
                  <a:gd name="T33" fmla="*/ 77934 h 45"/>
                  <a:gd name="T34" fmla="*/ 597 w 51"/>
                  <a:gd name="T35" fmla="*/ 109443 h 45"/>
                  <a:gd name="T36" fmla="*/ 890 w 51"/>
                  <a:gd name="T37" fmla="*/ 131277 h 45"/>
                  <a:gd name="T38" fmla="*/ 1058 w 51"/>
                  <a:gd name="T39" fmla="*/ 184634 h 45"/>
                  <a:gd name="T40" fmla="*/ 1327 w 51"/>
                  <a:gd name="T41" fmla="*/ 235669 h 45"/>
                  <a:gd name="T42" fmla="*/ 1489 w 51"/>
                  <a:gd name="T43" fmla="*/ 279258 h 45"/>
                  <a:gd name="T44" fmla="*/ 1724 w 51"/>
                  <a:gd name="T45" fmla="*/ 25670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51" y="41"/>
                    </a:moveTo>
                    <a:lnTo>
                      <a:pt x="46" y="32"/>
                    </a:lnTo>
                    <a:lnTo>
                      <a:pt x="39" y="23"/>
                    </a:lnTo>
                    <a:lnTo>
                      <a:pt x="31" y="16"/>
                    </a:lnTo>
                    <a:lnTo>
                      <a:pt x="24" y="9"/>
                    </a:lnTo>
                    <a:lnTo>
                      <a:pt x="18" y="5"/>
                    </a:lnTo>
                    <a:lnTo>
                      <a:pt x="11" y="2"/>
                    </a:lnTo>
                    <a:lnTo>
                      <a:pt x="8" y="0"/>
                    </a:lnTo>
                    <a:lnTo>
                      <a:pt x="5" y="0"/>
                    </a:lnTo>
                    <a:lnTo>
                      <a:pt x="2" y="2"/>
                    </a:lnTo>
                    <a:lnTo>
                      <a:pt x="0" y="5"/>
                    </a:lnTo>
                    <a:lnTo>
                      <a:pt x="7" y="8"/>
                    </a:lnTo>
                    <a:lnTo>
                      <a:pt x="7" y="9"/>
                    </a:lnTo>
                    <a:lnTo>
                      <a:pt x="6" y="9"/>
                    </a:lnTo>
                    <a:lnTo>
                      <a:pt x="7" y="9"/>
                    </a:lnTo>
                    <a:lnTo>
                      <a:pt x="8" y="10"/>
                    </a:lnTo>
                    <a:lnTo>
                      <a:pt x="13" y="13"/>
                    </a:lnTo>
                    <a:lnTo>
                      <a:pt x="19" y="17"/>
                    </a:lnTo>
                    <a:lnTo>
                      <a:pt x="26" y="22"/>
                    </a:lnTo>
                    <a:lnTo>
                      <a:pt x="32" y="30"/>
                    </a:lnTo>
                    <a:lnTo>
                      <a:pt x="39" y="38"/>
                    </a:lnTo>
                    <a:lnTo>
                      <a:pt x="44" y="45"/>
                    </a:lnTo>
                    <a:lnTo>
                      <a:pt x="51"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79" name="Freeform 750"/>
              <p:cNvSpPr>
                <a:spLocks noChangeArrowheads="1"/>
              </p:cNvSpPr>
              <p:nvPr/>
            </p:nvSpPr>
            <p:spPr bwMode="auto">
              <a:xfrm>
                <a:off x="189" y="431"/>
                <a:ext cx="20" cy="51"/>
              </a:xfrm>
              <a:custGeom>
                <a:avLst/>
                <a:gdLst>
                  <a:gd name="T0" fmla="*/ 1808 w 24"/>
                  <a:gd name="T1" fmla="*/ 1862 h 60"/>
                  <a:gd name="T2" fmla="*/ 1808 w 24"/>
                  <a:gd name="T3" fmla="*/ 1736 h 60"/>
                  <a:gd name="T4" fmla="*/ 1721 w 24"/>
                  <a:gd name="T5" fmla="*/ 1558 h 60"/>
                  <a:gd name="T6" fmla="*/ 1669 w 24"/>
                  <a:gd name="T7" fmla="*/ 1366 h 60"/>
                  <a:gd name="T8" fmla="*/ 1540 w 24"/>
                  <a:gd name="T9" fmla="*/ 1129 h 60"/>
                  <a:gd name="T10" fmla="*/ 1422 w 24"/>
                  <a:gd name="T11" fmla="*/ 836 h 60"/>
                  <a:gd name="T12" fmla="*/ 1211 w 24"/>
                  <a:gd name="T13" fmla="*/ 607 h 60"/>
                  <a:gd name="T14" fmla="*/ 879 w 24"/>
                  <a:gd name="T15" fmla="*/ 294 h 60"/>
                  <a:gd name="T16" fmla="*/ 589 w 24"/>
                  <a:gd name="T17" fmla="*/ 0 h 60"/>
                  <a:gd name="T18" fmla="*/ 0 w 24"/>
                  <a:gd name="T19" fmla="*/ 3 h 60"/>
                  <a:gd name="T20" fmla="*/ 3 w 24"/>
                  <a:gd name="T21" fmla="*/ 374 h 60"/>
                  <a:gd name="T22" fmla="*/ 589 w 24"/>
                  <a:gd name="T23" fmla="*/ 664 h 60"/>
                  <a:gd name="T24" fmla="*/ 748 w 24"/>
                  <a:gd name="T25" fmla="*/ 914 h 60"/>
                  <a:gd name="T26" fmla="*/ 879 w 24"/>
                  <a:gd name="T27" fmla="*/ 1150 h 60"/>
                  <a:gd name="T28" fmla="*/ 1032 w 24"/>
                  <a:gd name="T29" fmla="*/ 1432 h 60"/>
                  <a:gd name="T30" fmla="*/ 1118 w 24"/>
                  <a:gd name="T31" fmla="*/ 1603 h 60"/>
                  <a:gd name="T32" fmla="*/ 1118 w 24"/>
                  <a:gd name="T33" fmla="*/ 1828 h 60"/>
                  <a:gd name="T34" fmla="*/ 1211 w 24"/>
                  <a:gd name="T35" fmla="*/ 1881 h 60"/>
                  <a:gd name="T36" fmla="*/ 1808 w 24"/>
                  <a:gd name="T37" fmla="*/ 186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24" y="59"/>
                    </a:moveTo>
                    <a:lnTo>
                      <a:pt x="24" y="55"/>
                    </a:lnTo>
                    <a:lnTo>
                      <a:pt x="23" y="49"/>
                    </a:lnTo>
                    <a:lnTo>
                      <a:pt x="22" y="43"/>
                    </a:lnTo>
                    <a:lnTo>
                      <a:pt x="20" y="35"/>
                    </a:lnTo>
                    <a:lnTo>
                      <a:pt x="18" y="26"/>
                    </a:lnTo>
                    <a:lnTo>
                      <a:pt x="16" y="18"/>
                    </a:lnTo>
                    <a:lnTo>
                      <a:pt x="12" y="9"/>
                    </a:lnTo>
                    <a:lnTo>
                      <a:pt x="7" y="0"/>
                    </a:lnTo>
                    <a:lnTo>
                      <a:pt x="0" y="4"/>
                    </a:lnTo>
                    <a:lnTo>
                      <a:pt x="4" y="12"/>
                    </a:lnTo>
                    <a:lnTo>
                      <a:pt x="7" y="21"/>
                    </a:lnTo>
                    <a:lnTo>
                      <a:pt x="10" y="29"/>
                    </a:lnTo>
                    <a:lnTo>
                      <a:pt x="12" y="36"/>
                    </a:lnTo>
                    <a:lnTo>
                      <a:pt x="14" y="44"/>
                    </a:lnTo>
                    <a:lnTo>
                      <a:pt x="15" y="51"/>
                    </a:lnTo>
                    <a:lnTo>
                      <a:pt x="15" y="57"/>
                    </a:lnTo>
                    <a:lnTo>
                      <a:pt x="16" y="60"/>
                    </a:lnTo>
                    <a:lnTo>
                      <a:pt x="24"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80" name="Freeform 751"/>
              <p:cNvSpPr>
                <a:spLocks noChangeArrowheads="1"/>
              </p:cNvSpPr>
              <p:nvPr/>
            </p:nvSpPr>
            <p:spPr bwMode="auto">
              <a:xfrm>
                <a:off x="5550" y="520"/>
                <a:ext cx="62" cy="124"/>
              </a:xfrm>
              <a:custGeom>
                <a:avLst/>
                <a:gdLst>
                  <a:gd name="T0" fmla="*/ 0 w 64"/>
                  <a:gd name="T1" fmla="*/ 109151 h 108"/>
                  <a:gd name="T2" fmla="*/ 0 w 64"/>
                  <a:gd name="T3" fmla="*/ 112118 h 108"/>
                  <a:gd name="T4" fmla="*/ 0 w 64"/>
                  <a:gd name="T5" fmla="*/ 114840 h 108"/>
                  <a:gd name="T6" fmla="*/ 1 w 64"/>
                  <a:gd name="T7" fmla="*/ 117250 h 108"/>
                  <a:gd name="T8" fmla="*/ 2 w 64"/>
                  <a:gd name="T9" fmla="*/ 118484 h 108"/>
                  <a:gd name="T10" fmla="*/ 6 w 64"/>
                  <a:gd name="T11" fmla="*/ 120499 h 108"/>
                  <a:gd name="T12" fmla="*/ 562 w 64"/>
                  <a:gd name="T13" fmla="*/ 120411 h 108"/>
                  <a:gd name="T14" fmla="*/ 807 w 64"/>
                  <a:gd name="T15" fmla="*/ 117250 h 108"/>
                  <a:gd name="T16" fmla="*/ 1237 w 64"/>
                  <a:gd name="T17" fmla="*/ 112161 h 108"/>
                  <a:gd name="T18" fmla="*/ 1575 w 64"/>
                  <a:gd name="T19" fmla="*/ 108430 h 108"/>
                  <a:gd name="T20" fmla="*/ 1933 w 64"/>
                  <a:gd name="T21" fmla="*/ 100944 h 108"/>
                  <a:gd name="T22" fmla="*/ 2264 w 64"/>
                  <a:gd name="T23" fmla="*/ 90500 h 108"/>
                  <a:gd name="T24" fmla="*/ 2617 w 64"/>
                  <a:gd name="T25" fmla="*/ 81925 h 108"/>
                  <a:gd name="T26" fmla="*/ 2883 w 64"/>
                  <a:gd name="T27" fmla="*/ 71072 h 108"/>
                  <a:gd name="T28" fmla="*/ 3140 w 64"/>
                  <a:gd name="T29" fmla="*/ 57476 h 108"/>
                  <a:gd name="T30" fmla="*/ 3256 w 64"/>
                  <a:gd name="T31" fmla="*/ 45374 h 108"/>
                  <a:gd name="T32" fmla="*/ 3262 w 64"/>
                  <a:gd name="T33" fmla="*/ 31792 h 108"/>
                  <a:gd name="T34" fmla="*/ 3262 w 64"/>
                  <a:gd name="T35" fmla="*/ 15730 h 108"/>
                  <a:gd name="T36" fmla="*/ 3140 w 64"/>
                  <a:gd name="T37" fmla="*/ 2 h 108"/>
                  <a:gd name="T38" fmla="*/ 3070 w 64"/>
                  <a:gd name="T39" fmla="*/ 1 h 108"/>
                  <a:gd name="T40" fmla="*/ 3063 w 64"/>
                  <a:gd name="T41" fmla="*/ 0 h 108"/>
                  <a:gd name="T42" fmla="*/ 2954 w 64"/>
                  <a:gd name="T43" fmla="*/ 1 h 108"/>
                  <a:gd name="T44" fmla="*/ 2882 w 64"/>
                  <a:gd name="T45" fmla="*/ 1 h 108"/>
                  <a:gd name="T46" fmla="*/ 2464 w 64"/>
                  <a:gd name="T47" fmla="*/ 59 h 108"/>
                  <a:gd name="T48" fmla="*/ 2182 w 64"/>
                  <a:gd name="T49" fmla="*/ 10240 h 108"/>
                  <a:gd name="T50" fmla="*/ 1818 w 64"/>
                  <a:gd name="T51" fmla="*/ 15730 h 108"/>
                  <a:gd name="T52" fmla="*/ 1427 w 64"/>
                  <a:gd name="T53" fmla="*/ 25629 h 108"/>
                  <a:gd name="T54" fmla="*/ 1095 w 64"/>
                  <a:gd name="T55" fmla="*/ 34490 h 108"/>
                  <a:gd name="T56" fmla="*/ 761 w 64"/>
                  <a:gd name="T57" fmla="*/ 45374 h 108"/>
                  <a:gd name="T58" fmla="*/ 562 w 64"/>
                  <a:gd name="T59" fmla="*/ 53159 h 108"/>
                  <a:gd name="T60" fmla="*/ 467 w 64"/>
                  <a:gd name="T61" fmla="*/ 61683 h 108"/>
                  <a:gd name="T62" fmla="*/ 6 w 64"/>
                  <a:gd name="T63" fmla="*/ 71123 h 108"/>
                  <a:gd name="T64" fmla="*/ 4 w 64"/>
                  <a:gd name="T65" fmla="*/ 81925 h 108"/>
                  <a:gd name="T66" fmla="*/ 2 w 64"/>
                  <a:gd name="T67" fmla="*/ 88994 h 108"/>
                  <a:gd name="T68" fmla="*/ 1 w 64"/>
                  <a:gd name="T69" fmla="*/ 97185 h 108"/>
                  <a:gd name="T70" fmla="*/ 1 w 64"/>
                  <a:gd name="T71" fmla="*/ 102681 h 108"/>
                  <a:gd name="T72" fmla="*/ 0 w 64"/>
                  <a:gd name="T73" fmla="*/ 109151 h 10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8"/>
                  <a:gd name="T113" fmla="*/ 64 w 64"/>
                  <a:gd name="T114" fmla="*/ 108 h 10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8">
                    <a:moveTo>
                      <a:pt x="0" y="97"/>
                    </a:moveTo>
                    <a:lnTo>
                      <a:pt x="0" y="100"/>
                    </a:lnTo>
                    <a:lnTo>
                      <a:pt x="0" y="102"/>
                    </a:lnTo>
                    <a:lnTo>
                      <a:pt x="1" y="104"/>
                    </a:lnTo>
                    <a:lnTo>
                      <a:pt x="2" y="106"/>
                    </a:lnTo>
                    <a:lnTo>
                      <a:pt x="6" y="108"/>
                    </a:lnTo>
                    <a:lnTo>
                      <a:pt x="11" y="107"/>
                    </a:lnTo>
                    <a:lnTo>
                      <a:pt x="17" y="104"/>
                    </a:lnTo>
                    <a:lnTo>
                      <a:pt x="24" y="101"/>
                    </a:lnTo>
                    <a:lnTo>
                      <a:pt x="31" y="96"/>
                    </a:lnTo>
                    <a:lnTo>
                      <a:pt x="38" y="89"/>
                    </a:lnTo>
                    <a:lnTo>
                      <a:pt x="44" y="81"/>
                    </a:lnTo>
                    <a:lnTo>
                      <a:pt x="51" y="73"/>
                    </a:lnTo>
                    <a:lnTo>
                      <a:pt x="56" y="63"/>
                    </a:lnTo>
                    <a:lnTo>
                      <a:pt x="61" y="52"/>
                    </a:lnTo>
                    <a:lnTo>
                      <a:pt x="63" y="40"/>
                    </a:lnTo>
                    <a:lnTo>
                      <a:pt x="64" y="28"/>
                    </a:lnTo>
                    <a:lnTo>
                      <a:pt x="64" y="15"/>
                    </a:lnTo>
                    <a:lnTo>
                      <a:pt x="61" y="2"/>
                    </a:lnTo>
                    <a:lnTo>
                      <a:pt x="60" y="1"/>
                    </a:lnTo>
                    <a:lnTo>
                      <a:pt x="58" y="0"/>
                    </a:lnTo>
                    <a:lnTo>
                      <a:pt x="57" y="1"/>
                    </a:lnTo>
                    <a:lnTo>
                      <a:pt x="55" y="1"/>
                    </a:lnTo>
                    <a:lnTo>
                      <a:pt x="48" y="4"/>
                    </a:lnTo>
                    <a:lnTo>
                      <a:pt x="42" y="9"/>
                    </a:lnTo>
                    <a:lnTo>
                      <a:pt x="36" y="15"/>
                    </a:lnTo>
                    <a:lnTo>
                      <a:pt x="28" y="22"/>
                    </a:lnTo>
                    <a:lnTo>
                      <a:pt x="22" y="31"/>
                    </a:lnTo>
                    <a:lnTo>
                      <a:pt x="16" y="40"/>
                    </a:lnTo>
                    <a:lnTo>
                      <a:pt x="11" y="47"/>
                    </a:lnTo>
                    <a:lnTo>
                      <a:pt x="8" y="56"/>
                    </a:lnTo>
                    <a:lnTo>
                      <a:pt x="6" y="64"/>
                    </a:lnTo>
                    <a:lnTo>
                      <a:pt x="4" y="73"/>
                    </a:lnTo>
                    <a:lnTo>
                      <a:pt x="2" y="80"/>
                    </a:lnTo>
                    <a:lnTo>
                      <a:pt x="1" y="87"/>
                    </a:lnTo>
                    <a:lnTo>
                      <a:pt x="1" y="92"/>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81" name="Freeform 752"/>
              <p:cNvSpPr>
                <a:spLocks noChangeArrowheads="1"/>
              </p:cNvSpPr>
              <p:nvPr/>
            </p:nvSpPr>
            <p:spPr bwMode="auto">
              <a:xfrm>
                <a:off x="5545" y="521"/>
                <a:ext cx="72" cy="128"/>
              </a:xfrm>
              <a:custGeom>
                <a:avLst/>
                <a:gdLst>
                  <a:gd name="T0" fmla="*/ 1874 w 74"/>
                  <a:gd name="T1" fmla="*/ 53 h 111"/>
                  <a:gd name="T2" fmla="*/ 1975 w 74"/>
                  <a:gd name="T3" fmla="*/ 26747 h 111"/>
                  <a:gd name="T4" fmla="*/ 1975 w 74"/>
                  <a:gd name="T5" fmla="*/ 46240 h 111"/>
                  <a:gd name="T6" fmla="*/ 1925 w 74"/>
                  <a:gd name="T7" fmla="*/ 67011 h 111"/>
                  <a:gd name="T8" fmla="*/ 1874 w 74"/>
                  <a:gd name="T9" fmla="*/ 84722 h 111"/>
                  <a:gd name="T10" fmla="*/ 1732 w 74"/>
                  <a:gd name="T11" fmla="*/ 102940 h 111"/>
                  <a:gd name="T12" fmla="*/ 1559 w 74"/>
                  <a:gd name="T13" fmla="*/ 117776 h 111"/>
                  <a:gd name="T14" fmla="*/ 1402 w 74"/>
                  <a:gd name="T15" fmla="*/ 134609 h 111"/>
                  <a:gd name="T16" fmla="*/ 1198 w 74"/>
                  <a:gd name="T17" fmla="*/ 146813 h 111"/>
                  <a:gd name="T18" fmla="*/ 971 w 74"/>
                  <a:gd name="T19" fmla="*/ 158141 h 111"/>
                  <a:gd name="T20" fmla="*/ 746 w 74"/>
                  <a:gd name="T21" fmla="*/ 166376 h 111"/>
                  <a:gd name="T22" fmla="*/ 575 w 74"/>
                  <a:gd name="T23" fmla="*/ 171594 h 111"/>
                  <a:gd name="T24" fmla="*/ 417 w 74"/>
                  <a:gd name="T25" fmla="*/ 173936 h 111"/>
                  <a:gd name="T26" fmla="*/ 339 w 74"/>
                  <a:gd name="T27" fmla="*/ 173936 h 111"/>
                  <a:gd name="T28" fmla="*/ 8 w 74"/>
                  <a:gd name="T29" fmla="*/ 173936 h 111"/>
                  <a:gd name="T30" fmla="*/ 9 w 74"/>
                  <a:gd name="T31" fmla="*/ 173936 h 111"/>
                  <a:gd name="T32" fmla="*/ 8 w 74"/>
                  <a:gd name="T33" fmla="*/ 172945 h 111"/>
                  <a:gd name="T34" fmla="*/ 8 w 74"/>
                  <a:gd name="T35" fmla="*/ 171594 h 111"/>
                  <a:gd name="T36" fmla="*/ 8 w 74"/>
                  <a:gd name="T37" fmla="*/ 169984 h 111"/>
                  <a:gd name="T38" fmla="*/ 0 w 74"/>
                  <a:gd name="T39" fmla="*/ 166376 h 111"/>
                  <a:gd name="T40" fmla="*/ 0 w 74"/>
                  <a:gd name="T41" fmla="*/ 171594 h 111"/>
                  <a:gd name="T42" fmla="*/ 0 w 74"/>
                  <a:gd name="T43" fmla="*/ 175263 h 111"/>
                  <a:gd name="T44" fmla="*/ 2 w 74"/>
                  <a:gd name="T45" fmla="*/ 184771 h 111"/>
                  <a:gd name="T46" fmla="*/ 4 w 74"/>
                  <a:gd name="T47" fmla="*/ 188128 h 111"/>
                  <a:gd name="T48" fmla="*/ 9 w 74"/>
                  <a:gd name="T49" fmla="*/ 192160 h 111"/>
                  <a:gd name="T50" fmla="*/ 489 w 74"/>
                  <a:gd name="T51" fmla="*/ 189515 h 111"/>
                  <a:gd name="T52" fmla="*/ 671 w 74"/>
                  <a:gd name="T53" fmla="*/ 186993 h 111"/>
                  <a:gd name="T54" fmla="*/ 920 w 74"/>
                  <a:gd name="T55" fmla="*/ 177725 h 111"/>
                  <a:gd name="T56" fmla="*/ 1137 w 74"/>
                  <a:gd name="T57" fmla="*/ 170887 h 111"/>
                  <a:gd name="T58" fmla="*/ 1402 w 74"/>
                  <a:gd name="T59" fmla="*/ 158141 h 111"/>
                  <a:gd name="T60" fmla="*/ 1600 w 74"/>
                  <a:gd name="T61" fmla="*/ 145445 h 111"/>
                  <a:gd name="T62" fmla="*/ 1823 w 74"/>
                  <a:gd name="T63" fmla="*/ 127339 h 111"/>
                  <a:gd name="T64" fmla="*/ 1975 w 74"/>
                  <a:gd name="T65" fmla="*/ 108820 h 111"/>
                  <a:gd name="T66" fmla="*/ 2137 w 74"/>
                  <a:gd name="T67" fmla="*/ 91104 h 111"/>
                  <a:gd name="T68" fmla="*/ 2235 w 74"/>
                  <a:gd name="T69" fmla="*/ 68199 h 111"/>
                  <a:gd name="T70" fmla="*/ 2254 w 74"/>
                  <a:gd name="T71" fmla="*/ 46240 h 111"/>
                  <a:gd name="T72" fmla="*/ 2251 w 74"/>
                  <a:gd name="T73" fmla="*/ 21183 h 111"/>
                  <a:gd name="T74" fmla="*/ 2120 w 74"/>
                  <a:gd name="T75" fmla="*/ 0 h 111"/>
                  <a:gd name="T76" fmla="*/ 1874 w 74"/>
                  <a:gd name="T77" fmla="*/ 53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1" y="3"/>
                    </a:moveTo>
                    <a:lnTo>
                      <a:pt x="64" y="16"/>
                    </a:lnTo>
                    <a:lnTo>
                      <a:pt x="64" y="27"/>
                    </a:lnTo>
                    <a:lnTo>
                      <a:pt x="63" y="39"/>
                    </a:lnTo>
                    <a:lnTo>
                      <a:pt x="61" y="49"/>
                    </a:lnTo>
                    <a:lnTo>
                      <a:pt x="57" y="59"/>
                    </a:lnTo>
                    <a:lnTo>
                      <a:pt x="51" y="68"/>
                    </a:lnTo>
                    <a:lnTo>
                      <a:pt x="45" y="77"/>
                    </a:lnTo>
                    <a:lnTo>
                      <a:pt x="39" y="85"/>
                    </a:lnTo>
                    <a:lnTo>
                      <a:pt x="32" y="91"/>
                    </a:lnTo>
                    <a:lnTo>
                      <a:pt x="25" y="96"/>
                    </a:lnTo>
                    <a:lnTo>
                      <a:pt x="20" y="99"/>
                    </a:lnTo>
                    <a:lnTo>
                      <a:pt x="14" y="101"/>
                    </a:lnTo>
                    <a:lnTo>
                      <a:pt x="10" y="101"/>
                    </a:lnTo>
                    <a:lnTo>
                      <a:pt x="8" y="101"/>
                    </a:lnTo>
                    <a:lnTo>
                      <a:pt x="9" y="101"/>
                    </a:lnTo>
                    <a:lnTo>
                      <a:pt x="8" y="100"/>
                    </a:lnTo>
                    <a:lnTo>
                      <a:pt x="8" y="99"/>
                    </a:lnTo>
                    <a:lnTo>
                      <a:pt x="8" y="97"/>
                    </a:lnTo>
                    <a:lnTo>
                      <a:pt x="0" y="96"/>
                    </a:lnTo>
                    <a:lnTo>
                      <a:pt x="0" y="99"/>
                    </a:lnTo>
                    <a:lnTo>
                      <a:pt x="0" y="102"/>
                    </a:lnTo>
                    <a:lnTo>
                      <a:pt x="2" y="106"/>
                    </a:lnTo>
                    <a:lnTo>
                      <a:pt x="4" y="109"/>
                    </a:lnTo>
                    <a:lnTo>
                      <a:pt x="9" y="111"/>
                    </a:lnTo>
                    <a:lnTo>
                      <a:pt x="17" y="110"/>
                    </a:lnTo>
                    <a:lnTo>
                      <a:pt x="23" y="108"/>
                    </a:lnTo>
                    <a:lnTo>
                      <a:pt x="30" y="103"/>
                    </a:lnTo>
                    <a:lnTo>
                      <a:pt x="38" y="98"/>
                    </a:lnTo>
                    <a:lnTo>
                      <a:pt x="45" y="91"/>
                    </a:lnTo>
                    <a:lnTo>
                      <a:pt x="52" y="83"/>
                    </a:lnTo>
                    <a:lnTo>
                      <a:pt x="59" y="74"/>
                    </a:lnTo>
                    <a:lnTo>
                      <a:pt x="64" y="63"/>
                    </a:lnTo>
                    <a:lnTo>
                      <a:pt x="69" y="52"/>
                    </a:lnTo>
                    <a:lnTo>
                      <a:pt x="72" y="40"/>
                    </a:lnTo>
                    <a:lnTo>
                      <a:pt x="74" y="27"/>
                    </a:lnTo>
                    <a:lnTo>
                      <a:pt x="73" y="13"/>
                    </a:lnTo>
                    <a:lnTo>
                      <a:pt x="68" y="0"/>
                    </a:lnTo>
                    <a:lnTo>
                      <a:pt x="61"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82" name="Freeform 753"/>
              <p:cNvSpPr>
                <a:spLocks noChangeArrowheads="1"/>
              </p:cNvSpPr>
              <p:nvPr/>
            </p:nvSpPr>
            <p:spPr bwMode="auto">
              <a:xfrm>
                <a:off x="5563" y="515"/>
                <a:ext cx="48" cy="51"/>
              </a:xfrm>
              <a:custGeom>
                <a:avLst/>
                <a:gdLst>
                  <a:gd name="T0" fmla="*/ 7 w 51"/>
                  <a:gd name="T1" fmla="*/ 151982 h 46"/>
                  <a:gd name="T2" fmla="*/ 400 w 51"/>
                  <a:gd name="T3" fmla="*/ 118798 h 46"/>
                  <a:gd name="T4" fmla="*/ 597 w 51"/>
                  <a:gd name="T5" fmla="*/ 98431 h 46"/>
                  <a:gd name="T6" fmla="*/ 841 w 51"/>
                  <a:gd name="T7" fmla="*/ 76794 h 46"/>
                  <a:gd name="T8" fmla="*/ 1058 w 51"/>
                  <a:gd name="T9" fmla="*/ 51451 h 46"/>
                  <a:gd name="T10" fmla="*/ 1255 w 51"/>
                  <a:gd name="T11" fmla="*/ 36910 h 46"/>
                  <a:gd name="T12" fmla="*/ 1487 w 51"/>
                  <a:gd name="T13" fmla="*/ 31372 h 46"/>
                  <a:gd name="T14" fmla="*/ 1489 w 51"/>
                  <a:gd name="T15" fmla="*/ 31372 h 46"/>
                  <a:gd name="T16" fmla="*/ 1538 w 51"/>
                  <a:gd name="T17" fmla="*/ 31372 h 46"/>
                  <a:gd name="T18" fmla="*/ 1489 w 51"/>
                  <a:gd name="T19" fmla="*/ 26588 h 46"/>
                  <a:gd name="T20" fmla="*/ 1724 w 51"/>
                  <a:gd name="T21" fmla="*/ 622 h 46"/>
                  <a:gd name="T22" fmla="*/ 1669 w 51"/>
                  <a:gd name="T23" fmla="*/ 2 h 46"/>
                  <a:gd name="T24" fmla="*/ 1576 w 51"/>
                  <a:gd name="T25" fmla="*/ 0 h 46"/>
                  <a:gd name="T26" fmla="*/ 1487 w 51"/>
                  <a:gd name="T27" fmla="*/ 0 h 46"/>
                  <a:gd name="T28" fmla="*/ 1328 w 51"/>
                  <a:gd name="T29" fmla="*/ 1 h 46"/>
                  <a:gd name="T30" fmla="*/ 1118 w 51"/>
                  <a:gd name="T31" fmla="*/ 71 h 46"/>
                  <a:gd name="T32" fmla="*/ 942 w 51"/>
                  <a:gd name="T33" fmla="*/ 31372 h 46"/>
                  <a:gd name="T34" fmla="*/ 633 w 51"/>
                  <a:gd name="T35" fmla="*/ 47432 h 46"/>
                  <a:gd name="T36" fmla="*/ 400 w 51"/>
                  <a:gd name="T37" fmla="*/ 76794 h 46"/>
                  <a:gd name="T38" fmla="*/ 5 w 51"/>
                  <a:gd name="T39" fmla="*/ 107160 h 46"/>
                  <a:gd name="T40" fmla="*/ 0 w 51"/>
                  <a:gd name="T41" fmla="*/ 129119 h 46"/>
                  <a:gd name="T42" fmla="*/ 7 w 51"/>
                  <a:gd name="T43" fmla="*/ 151982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1"/>
                  <a:gd name="T67" fmla="*/ 0 h 46"/>
                  <a:gd name="T68" fmla="*/ 51 w 51"/>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1" h="46">
                    <a:moveTo>
                      <a:pt x="7" y="46"/>
                    </a:moveTo>
                    <a:lnTo>
                      <a:pt x="12" y="37"/>
                    </a:lnTo>
                    <a:lnTo>
                      <a:pt x="19" y="29"/>
                    </a:lnTo>
                    <a:lnTo>
                      <a:pt x="25" y="23"/>
                    </a:lnTo>
                    <a:lnTo>
                      <a:pt x="32" y="16"/>
                    </a:lnTo>
                    <a:lnTo>
                      <a:pt x="38" y="12"/>
                    </a:lnTo>
                    <a:lnTo>
                      <a:pt x="43" y="10"/>
                    </a:lnTo>
                    <a:lnTo>
                      <a:pt x="44" y="10"/>
                    </a:lnTo>
                    <a:lnTo>
                      <a:pt x="45" y="10"/>
                    </a:lnTo>
                    <a:lnTo>
                      <a:pt x="44" y="8"/>
                    </a:lnTo>
                    <a:lnTo>
                      <a:pt x="51" y="5"/>
                    </a:lnTo>
                    <a:lnTo>
                      <a:pt x="49" y="2"/>
                    </a:lnTo>
                    <a:lnTo>
                      <a:pt x="46" y="0"/>
                    </a:lnTo>
                    <a:lnTo>
                      <a:pt x="43" y="0"/>
                    </a:lnTo>
                    <a:lnTo>
                      <a:pt x="40" y="1"/>
                    </a:lnTo>
                    <a:lnTo>
                      <a:pt x="33" y="4"/>
                    </a:lnTo>
                    <a:lnTo>
                      <a:pt x="27" y="10"/>
                    </a:lnTo>
                    <a:lnTo>
                      <a:pt x="20" y="15"/>
                    </a:lnTo>
                    <a:lnTo>
                      <a:pt x="12" y="23"/>
                    </a:lnTo>
                    <a:lnTo>
                      <a:pt x="5" y="32"/>
                    </a:lnTo>
                    <a:lnTo>
                      <a:pt x="0" y="40"/>
                    </a:lnTo>
                    <a:lnTo>
                      <a:pt x="7" y="4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83" name="Freeform 754"/>
              <p:cNvSpPr>
                <a:spLocks noChangeArrowheads="1"/>
              </p:cNvSpPr>
              <p:nvPr/>
            </p:nvSpPr>
            <p:spPr bwMode="auto">
              <a:xfrm>
                <a:off x="5545" y="571"/>
                <a:ext cx="20" cy="51"/>
              </a:xfrm>
              <a:custGeom>
                <a:avLst/>
                <a:gdLst>
                  <a:gd name="T0" fmla="*/ 638 w 24"/>
                  <a:gd name="T1" fmla="*/ 1270 h 62"/>
                  <a:gd name="T2" fmla="*/ 692 w 24"/>
                  <a:gd name="T3" fmla="*/ 1174 h 62"/>
                  <a:gd name="T4" fmla="*/ 692 w 24"/>
                  <a:gd name="T5" fmla="*/ 1073 h 62"/>
                  <a:gd name="T6" fmla="*/ 748 w 24"/>
                  <a:gd name="T7" fmla="*/ 930 h 62"/>
                  <a:gd name="T8" fmla="*/ 879 w 24"/>
                  <a:gd name="T9" fmla="*/ 787 h 62"/>
                  <a:gd name="T10" fmla="*/ 1032 w 24"/>
                  <a:gd name="T11" fmla="*/ 586 h 62"/>
                  <a:gd name="T12" fmla="*/ 1312 w 24"/>
                  <a:gd name="T13" fmla="*/ 429 h 62"/>
                  <a:gd name="T14" fmla="*/ 1540 w 24"/>
                  <a:gd name="T15" fmla="*/ 271 h 62"/>
                  <a:gd name="T16" fmla="*/ 1808 w 24"/>
                  <a:gd name="T17" fmla="*/ 6 h 62"/>
                  <a:gd name="T18" fmla="*/ 1312 w 24"/>
                  <a:gd name="T19" fmla="*/ 0 h 62"/>
                  <a:gd name="T20" fmla="*/ 879 w 24"/>
                  <a:gd name="T21" fmla="*/ 183 h 62"/>
                  <a:gd name="T22" fmla="*/ 638 w 24"/>
                  <a:gd name="T23" fmla="*/ 368 h 62"/>
                  <a:gd name="T24" fmla="*/ 544 w 24"/>
                  <a:gd name="T25" fmla="*/ 543 h 62"/>
                  <a:gd name="T26" fmla="*/ 3 w 24"/>
                  <a:gd name="T27" fmla="*/ 727 h 62"/>
                  <a:gd name="T28" fmla="*/ 2 w 24"/>
                  <a:gd name="T29" fmla="*/ 864 h 62"/>
                  <a:gd name="T30" fmla="*/ 1 w 24"/>
                  <a:gd name="T31" fmla="*/ 1006 h 62"/>
                  <a:gd name="T32" fmla="*/ 0 w 24"/>
                  <a:gd name="T33" fmla="*/ 1159 h 62"/>
                  <a:gd name="T34" fmla="*/ 0 w 24"/>
                  <a:gd name="T35" fmla="*/ 1252 h 62"/>
                  <a:gd name="T36" fmla="*/ 638 w 24"/>
                  <a:gd name="T37" fmla="*/ 1270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2"/>
                  <a:gd name="T59" fmla="*/ 24 w 24"/>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2">
                    <a:moveTo>
                      <a:pt x="8" y="62"/>
                    </a:moveTo>
                    <a:lnTo>
                      <a:pt x="9" y="57"/>
                    </a:lnTo>
                    <a:lnTo>
                      <a:pt x="9" y="52"/>
                    </a:lnTo>
                    <a:lnTo>
                      <a:pt x="10" y="45"/>
                    </a:lnTo>
                    <a:lnTo>
                      <a:pt x="12" y="38"/>
                    </a:lnTo>
                    <a:lnTo>
                      <a:pt x="14" y="29"/>
                    </a:lnTo>
                    <a:lnTo>
                      <a:pt x="17" y="21"/>
                    </a:lnTo>
                    <a:lnTo>
                      <a:pt x="20" y="14"/>
                    </a:lnTo>
                    <a:lnTo>
                      <a:pt x="24" y="6"/>
                    </a:lnTo>
                    <a:lnTo>
                      <a:pt x="17" y="0"/>
                    </a:lnTo>
                    <a:lnTo>
                      <a:pt x="12" y="9"/>
                    </a:lnTo>
                    <a:lnTo>
                      <a:pt x="8" y="18"/>
                    </a:lnTo>
                    <a:lnTo>
                      <a:pt x="6" y="27"/>
                    </a:lnTo>
                    <a:lnTo>
                      <a:pt x="4" y="35"/>
                    </a:lnTo>
                    <a:lnTo>
                      <a:pt x="2" y="43"/>
                    </a:lnTo>
                    <a:lnTo>
                      <a:pt x="1" y="50"/>
                    </a:lnTo>
                    <a:lnTo>
                      <a:pt x="0" y="56"/>
                    </a:lnTo>
                    <a:lnTo>
                      <a:pt x="0" y="61"/>
                    </a:lnTo>
                    <a:lnTo>
                      <a:pt x="8" y="6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84" name="Freeform 755"/>
              <p:cNvSpPr>
                <a:spLocks noChangeArrowheads="1"/>
              </p:cNvSpPr>
              <p:nvPr/>
            </p:nvSpPr>
            <p:spPr bwMode="auto">
              <a:xfrm>
                <a:off x="140" y="725"/>
                <a:ext cx="62" cy="112"/>
              </a:xfrm>
              <a:custGeom>
                <a:avLst/>
                <a:gdLst>
                  <a:gd name="T0" fmla="*/ 3262 w 64"/>
                  <a:gd name="T1" fmla="*/ 58975 h 106"/>
                  <a:gd name="T2" fmla="*/ 3262 w 64"/>
                  <a:gd name="T3" fmla="*/ 60830 h 106"/>
                  <a:gd name="T4" fmla="*/ 3262 w 64"/>
                  <a:gd name="T5" fmla="*/ 63057 h 106"/>
                  <a:gd name="T6" fmla="*/ 3256 w 64"/>
                  <a:gd name="T7" fmla="*/ 63554 h 106"/>
                  <a:gd name="T8" fmla="*/ 3256 w 64"/>
                  <a:gd name="T9" fmla="*/ 65288 h 106"/>
                  <a:gd name="T10" fmla="*/ 3063 w 64"/>
                  <a:gd name="T11" fmla="*/ 65982 h 106"/>
                  <a:gd name="T12" fmla="*/ 2714 w 64"/>
                  <a:gd name="T13" fmla="*/ 65288 h 106"/>
                  <a:gd name="T14" fmla="*/ 2404 w 64"/>
                  <a:gd name="T15" fmla="*/ 63554 h 106"/>
                  <a:gd name="T16" fmla="*/ 2129 w 64"/>
                  <a:gd name="T17" fmla="*/ 61906 h 106"/>
                  <a:gd name="T18" fmla="*/ 1673 w 64"/>
                  <a:gd name="T19" fmla="*/ 58097 h 106"/>
                  <a:gd name="T20" fmla="*/ 1348 w 64"/>
                  <a:gd name="T21" fmla="*/ 54019 h 106"/>
                  <a:gd name="T22" fmla="*/ 971 w 64"/>
                  <a:gd name="T23" fmla="*/ 49384 h 106"/>
                  <a:gd name="T24" fmla="*/ 635 w 64"/>
                  <a:gd name="T25" fmla="*/ 44560 h 106"/>
                  <a:gd name="T26" fmla="*/ 467 w 64"/>
                  <a:gd name="T27" fmla="*/ 37985 h 106"/>
                  <a:gd name="T28" fmla="*/ 4 w 64"/>
                  <a:gd name="T29" fmla="*/ 30566 h 106"/>
                  <a:gd name="T30" fmla="*/ 1 w 64"/>
                  <a:gd name="T31" fmla="*/ 23890 h 106"/>
                  <a:gd name="T32" fmla="*/ 0 w 64"/>
                  <a:gd name="T33" fmla="*/ 16779 h 106"/>
                  <a:gd name="T34" fmla="*/ 1 w 64"/>
                  <a:gd name="T35" fmla="*/ 8266 h 106"/>
                  <a:gd name="T36" fmla="*/ 4 w 64"/>
                  <a:gd name="T37" fmla="*/ 1 h 106"/>
                  <a:gd name="T38" fmla="*/ 4 w 64"/>
                  <a:gd name="T39" fmla="*/ 0 h 106"/>
                  <a:gd name="T40" fmla="*/ 6 w 64"/>
                  <a:gd name="T41" fmla="*/ 0 h 106"/>
                  <a:gd name="T42" fmla="*/ 7 w 64"/>
                  <a:gd name="T43" fmla="*/ 0 h 106"/>
                  <a:gd name="T44" fmla="*/ 529 w 64"/>
                  <a:gd name="T45" fmla="*/ 0 h 106"/>
                  <a:gd name="T46" fmla="*/ 717 w 64"/>
                  <a:gd name="T47" fmla="*/ 3 h 106"/>
                  <a:gd name="T48" fmla="*/ 1095 w 64"/>
                  <a:gd name="T49" fmla="*/ 4671 h 106"/>
                  <a:gd name="T50" fmla="*/ 1481 w 64"/>
                  <a:gd name="T51" fmla="*/ 8266 h 106"/>
                  <a:gd name="T52" fmla="*/ 1779 w 64"/>
                  <a:gd name="T53" fmla="*/ 13125 h 106"/>
                  <a:gd name="T54" fmla="*/ 2182 w 64"/>
                  <a:gd name="T55" fmla="*/ 18189 h 106"/>
                  <a:gd name="T56" fmla="*/ 2464 w 64"/>
                  <a:gd name="T57" fmla="*/ 23298 h 106"/>
                  <a:gd name="T58" fmla="*/ 2713 w 64"/>
                  <a:gd name="T59" fmla="*/ 28137 h 106"/>
                  <a:gd name="T60" fmla="*/ 2883 w 64"/>
                  <a:gd name="T61" fmla="*/ 34884 h 106"/>
                  <a:gd name="T62" fmla="*/ 3063 w 64"/>
                  <a:gd name="T63" fmla="*/ 38296 h 106"/>
                  <a:gd name="T64" fmla="*/ 3070 w 64"/>
                  <a:gd name="T65" fmla="*/ 44560 h 106"/>
                  <a:gd name="T66" fmla="*/ 3256 w 64"/>
                  <a:gd name="T67" fmla="*/ 48936 h 106"/>
                  <a:gd name="T68" fmla="*/ 3256 w 64"/>
                  <a:gd name="T69" fmla="*/ 52621 h 106"/>
                  <a:gd name="T70" fmla="*/ 3262 w 64"/>
                  <a:gd name="T71" fmla="*/ 57083 h 106"/>
                  <a:gd name="T72" fmla="*/ 3262 w 64"/>
                  <a:gd name="T73" fmla="*/ 58975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6"/>
                  <a:gd name="T113" fmla="*/ 64 w 64"/>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6">
                    <a:moveTo>
                      <a:pt x="64" y="96"/>
                    </a:moveTo>
                    <a:lnTo>
                      <a:pt x="64" y="98"/>
                    </a:lnTo>
                    <a:lnTo>
                      <a:pt x="64" y="102"/>
                    </a:lnTo>
                    <a:lnTo>
                      <a:pt x="63" y="103"/>
                    </a:lnTo>
                    <a:lnTo>
                      <a:pt x="62" y="105"/>
                    </a:lnTo>
                    <a:lnTo>
                      <a:pt x="58" y="106"/>
                    </a:lnTo>
                    <a:lnTo>
                      <a:pt x="53" y="105"/>
                    </a:lnTo>
                    <a:lnTo>
                      <a:pt x="47" y="103"/>
                    </a:lnTo>
                    <a:lnTo>
                      <a:pt x="41" y="100"/>
                    </a:lnTo>
                    <a:lnTo>
                      <a:pt x="33" y="94"/>
                    </a:lnTo>
                    <a:lnTo>
                      <a:pt x="26" y="88"/>
                    </a:lnTo>
                    <a:lnTo>
                      <a:pt x="20" y="80"/>
                    </a:lnTo>
                    <a:lnTo>
                      <a:pt x="13" y="71"/>
                    </a:lnTo>
                    <a:lnTo>
                      <a:pt x="8" y="61"/>
                    </a:lnTo>
                    <a:lnTo>
                      <a:pt x="4" y="50"/>
                    </a:lnTo>
                    <a:lnTo>
                      <a:pt x="1" y="39"/>
                    </a:lnTo>
                    <a:lnTo>
                      <a:pt x="0" y="27"/>
                    </a:lnTo>
                    <a:lnTo>
                      <a:pt x="1" y="14"/>
                    </a:lnTo>
                    <a:lnTo>
                      <a:pt x="4" y="1"/>
                    </a:lnTo>
                    <a:lnTo>
                      <a:pt x="4" y="0"/>
                    </a:lnTo>
                    <a:lnTo>
                      <a:pt x="6" y="0"/>
                    </a:lnTo>
                    <a:lnTo>
                      <a:pt x="7" y="0"/>
                    </a:lnTo>
                    <a:lnTo>
                      <a:pt x="10" y="0"/>
                    </a:lnTo>
                    <a:lnTo>
                      <a:pt x="15" y="3"/>
                    </a:lnTo>
                    <a:lnTo>
                      <a:pt x="22" y="7"/>
                    </a:lnTo>
                    <a:lnTo>
                      <a:pt x="29" y="14"/>
                    </a:lnTo>
                    <a:lnTo>
                      <a:pt x="35" y="21"/>
                    </a:lnTo>
                    <a:lnTo>
                      <a:pt x="42" y="29"/>
                    </a:lnTo>
                    <a:lnTo>
                      <a:pt x="48" y="38"/>
                    </a:lnTo>
                    <a:lnTo>
                      <a:pt x="52" y="46"/>
                    </a:lnTo>
                    <a:lnTo>
                      <a:pt x="56" y="55"/>
                    </a:lnTo>
                    <a:lnTo>
                      <a:pt x="58" y="62"/>
                    </a:lnTo>
                    <a:lnTo>
                      <a:pt x="60" y="71"/>
                    </a:lnTo>
                    <a:lnTo>
                      <a:pt x="62" y="79"/>
                    </a:lnTo>
                    <a:lnTo>
                      <a:pt x="63" y="85"/>
                    </a:lnTo>
                    <a:lnTo>
                      <a:pt x="64" y="92"/>
                    </a:lnTo>
                    <a:lnTo>
                      <a:pt x="64"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85" name="Freeform 756"/>
              <p:cNvSpPr>
                <a:spLocks noChangeArrowheads="1"/>
              </p:cNvSpPr>
              <p:nvPr/>
            </p:nvSpPr>
            <p:spPr bwMode="auto">
              <a:xfrm>
                <a:off x="135" y="725"/>
                <a:ext cx="71" cy="117"/>
              </a:xfrm>
              <a:custGeom>
                <a:avLst/>
                <a:gdLst>
                  <a:gd name="T0" fmla="*/ 5 w 73"/>
                  <a:gd name="T1" fmla="*/ 0 h 111"/>
                  <a:gd name="T2" fmla="*/ 0 w 73"/>
                  <a:gd name="T3" fmla="*/ 5730 h 111"/>
                  <a:gd name="T4" fmla="*/ 0 w 73"/>
                  <a:gd name="T5" fmla="*/ 12511 h 111"/>
                  <a:gd name="T6" fmla="*/ 1 w 73"/>
                  <a:gd name="T7" fmla="*/ 18134 h 111"/>
                  <a:gd name="T8" fmla="*/ 5 w 73"/>
                  <a:gd name="T9" fmla="*/ 23841 h 111"/>
                  <a:gd name="T10" fmla="*/ 9 w 73"/>
                  <a:gd name="T11" fmla="*/ 29458 h 111"/>
                  <a:gd name="T12" fmla="*/ 442 w 73"/>
                  <a:gd name="T13" fmla="*/ 34001 h 111"/>
                  <a:gd name="T14" fmla="*/ 642 w 73"/>
                  <a:gd name="T15" fmla="*/ 39369 h 111"/>
                  <a:gd name="T16" fmla="*/ 932 w 73"/>
                  <a:gd name="T17" fmla="*/ 42803 h 111"/>
                  <a:gd name="T18" fmla="*/ 1116 w 73"/>
                  <a:gd name="T19" fmla="*/ 46006 h 111"/>
                  <a:gd name="T20" fmla="*/ 1380 w 73"/>
                  <a:gd name="T21" fmla="*/ 48110 h 111"/>
                  <a:gd name="T22" fmla="*/ 1618 w 73"/>
                  <a:gd name="T23" fmla="*/ 50178 h 111"/>
                  <a:gd name="T24" fmla="*/ 1828 w 73"/>
                  <a:gd name="T25" fmla="*/ 50918 h 111"/>
                  <a:gd name="T26" fmla="*/ 2076 w 73"/>
                  <a:gd name="T27" fmla="*/ 52015 h 111"/>
                  <a:gd name="T28" fmla="*/ 2231 w 73"/>
                  <a:gd name="T29" fmla="*/ 50618 h 111"/>
                  <a:gd name="T30" fmla="*/ 2298 w 73"/>
                  <a:gd name="T31" fmla="*/ 50015 h 111"/>
                  <a:gd name="T32" fmla="*/ 2354 w 73"/>
                  <a:gd name="T33" fmla="*/ 48110 h 111"/>
                  <a:gd name="T34" fmla="*/ 2354 w 73"/>
                  <a:gd name="T35" fmla="*/ 46253 h 111"/>
                  <a:gd name="T36" fmla="*/ 2354 w 73"/>
                  <a:gd name="T37" fmla="*/ 44511 h 111"/>
                  <a:gd name="T38" fmla="*/ 2113 w 73"/>
                  <a:gd name="T39" fmla="*/ 45036 h 111"/>
                  <a:gd name="T40" fmla="*/ 2113 w 73"/>
                  <a:gd name="T41" fmla="*/ 46253 h 111"/>
                  <a:gd name="T42" fmla="*/ 2113 w 73"/>
                  <a:gd name="T43" fmla="*/ 46813 h 111"/>
                  <a:gd name="T44" fmla="*/ 2113 w 73"/>
                  <a:gd name="T45" fmla="*/ 47078 h 111"/>
                  <a:gd name="T46" fmla="*/ 2033 w 73"/>
                  <a:gd name="T47" fmla="*/ 47443 h 111"/>
                  <a:gd name="T48" fmla="*/ 1865 w 73"/>
                  <a:gd name="T49" fmla="*/ 47078 h 111"/>
                  <a:gd name="T50" fmla="*/ 1732 w 73"/>
                  <a:gd name="T51" fmla="*/ 46813 h 111"/>
                  <a:gd name="T52" fmla="*/ 1558 w 73"/>
                  <a:gd name="T53" fmla="*/ 44511 h 111"/>
                  <a:gd name="T54" fmla="*/ 1356 w 73"/>
                  <a:gd name="T55" fmla="*/ 42803 h 111"/>
                  <a:gd name="T56" fmla="*/ 1094 w 73"/>
                  <a:gd name="T57" fmla="*/ 39602 h 111"/>
                  <a:gd name="T58" fmla="*/ 932 w 73"/>
                  <a:gd name="T59" fmla="*/ 36433 h 111"/>
                  <a:gd name="T60" fmla="*/ 642 w 73"/>
                  <a:gd name="T61" fmla="*/ 32565 h 111"/>
                  <a:gd name="T62" fmla="*/ 492 w 73"/>
                  <a:gd name="T63" fmla="*/ 27864 h 111"/>
                  <a:gd name="T64" fmla="*/ 397 w 73"/>
                  <a:gd name="T65" fmla="*/ 22934 h 111"/>
                  <a:gd name="T66" fmla="*/ 356 w 73"/>
                  <a:gd name="T67" fmla="*/ 18078 h 111"/>
                  <a:gd name="T68" fmla="*/ 9 w 73"/>
                  <a:gd name="T69" fmla="*/ 12203 h 111"/>
                  <a:gd name="T70" fmla="*/ 356 w 73"/>
                  <a:gd name="T71" fmla="*/ 6710 h 111"/>
                  <a:gd name="T72" fmla="*/ 397 w 73"/>
                  <a:gd name="T73" fmla="*/ 3 h 111"/>
                  <a:gd name="T74" fmla="*/ 5 w 73"/>
                  <a:gd name="T75" fmla="*/ 0 h 11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3"/>
                  <a:gd name="T115" fmla="*/ 0 h 111"/>
                  <a:gd name="T116" fmla="*/ 73 w 73"/>
                  <a:gd name="T117" fmla="*/ 111 h 11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3" h="111">
                    <a:moveTo>
                      <a:pt x="5" y="0"/>
                    </a:moveTo>
                    <a:lnTo>
                      <a:pt x="0" y="13"/>
                    </a:lnTo>
                    <a:lnTo>
                      <a:pt x="0" y="27"/>
                    </a:lnTo>
                    <a:lnTo>
                      <a:pt x="1" y="39"/>
                    </a:lnTo>
                    <a:lnTo>
                      <a:pt x="5" y="51"/>
                    </a:lnTo>
                    <a:lnTo>
                      <a:pt x="9" y="63"/>
                    </a:lnTo>
                    <a:lnTo>
                      <a:pt x="14" y="73"/>
                    </a:lnTo>
                    <a:lnTo>
                      <a:pt x="21" y="83"/>
                    </a:lnTo>
                    <a:lnTo>
                      <a:pt x="28" y="91"/>
                    </a:lnTo>
                    <a:lnTo>
                      <a:pt x="35" y="97"/>
                    </a:lnTo>
                    <a:lnTo>
                      <a:pt x="43" y="103"/>
                    </a:lnTo>
                    <a:lnTo>
                      <a:pt x="50" y="107"/>
                    </a:lnTo>
                    <a:lnTo>
                      <a:pt x="57" y="109"/>
                    </a:lnTo>
                    <a:lnTo>
                      <a:pt x="64" y="111"/>
                    </a:lnTo>
                    <a:lnTo>
                      <a:pt x="69" y="108"/>
                    </a:lnTo>
                    <a:lnTo>
                      <a:pt x="71" y="106"/>
                    </a:lnTo>
                    <a:lnTo>
                      <a:pt x="73" y="103"/>
                    </a:lnTo>
                    <a:lnTo>
                      <a:pt x="73" y="98"/>
                    </a:lnTo>
                    <a:lnTo>
                      <a:pt x="73" y="95"/>
                    </a:lnTo>
                    <a:lnTo>
                      <a:pt x="65" y="96"/>
                    </a:lnTo>
                    <a:lnTo>
                      <a:pt x="65" y="98"/>
                    </a:lnTo>
                    <a:lnTo>
                      <a:pt x="65" y="100"/>
                    </a:lnTo>
                    <a:lnTo>
                      <a:pt x="65" y="101"/>
                    </a:lnTo>
                    <a:lnTo>
                      <a:pt x="63" y="102"/>
                    </a:lnTo>
                    <a:lnTo>
                      <a:pt x="58" y="101"/>
                    </a:lnTo>
                    <a:lnTo>
                      <a:pt x="54" y="100"/>
                    </a:lnTo>
                    <a:lnTo>
                      <a:pt x="48" y="95"/>
                    </a:lnTo>
                    <a:lnTo>
                      <a:pt x="42" y="91"/>
                    </a:lnTo>
                    <a:lnTo>
                      <a:pt x="34" y="84"/>
                    </a:lnTo>
                    <a:lnTo>
                      <a:pt x="28" y="77"/>
                    </a:lnTo>
                    <a:lnTo>
                      <a:pt x="21" y="69"/>
                    </a:lnTo>
                    <a:lnTo>
                      <a:pt x="16" y="59"/>
                    </a:lnTo>
                    <a:lnTo>
                      <a:pt x="12" y="49"/>
                    </a:lnTo>
                    <a:lnTo>
                      <a:pt x="10" y="38"/>
                    </a:lnTo>
                    <a:lnTo>
                      <a:pt x="9" y="26"/>
                    </a:lnTo>
                    <a:lnTo>
                      <a:pt x="10" y="15"/>
                    </a:lnTo>
                    <a:lnTo>
                      <a:pt x="12" y="3"/>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86" name="Freeform 757"/>
              <p:cNvSpPr>
                <a:spLocks noChangeArrowheads="1"/>
              </p:cNvSpPr>
              <p:nvPr/>
            </p:nvSpPr>
            <p:spPr bwMode="auto">
              <a:xfrm>
                <a:off x="140" y="720"/>
                <a:ext cx="48" cy="51"/>
              </a:xfrm>
              <a:custGeom>
                <a:avLst/>
                <a:gdLst>
                  <a:gd name="T0" fmla="*/ 1724 w 51"/>
                  <a:gd name="T1" fmla="*/ 220478 h 45"/>
                  <a:gd name="T2" fmla="*/ 1576 w 51"/>
                  <a:gd name="T3" fmla="*/ 169334 h 45"/>
                  <a:gd name="T4" fmla="*/ 1327 w 51"/>
                  <a:gd name="T5" fmla="*/ 121243 h 45"/>
                  <a:gd name="T6" fmla="*/ 1056 w 51"/>
                  <a:gd name="T7" fmla="*/ 86331 h 45"/>
                  <a:gd name="T8" fmla="*/ 794 w 51"/>
                  <a:gd name="T9" fmla="*/ 47402 h 45"/>
                  <a:gd name="T10" fmla="*/ 565 w 51"/>
                  <a:gd name="T11" fmla="*/ 102 h 45"/>
                  <a:gd name="T12" fmla="*/ 378 w 51"/>
                  <a:gd name="T13" fmla="*/ 1 h 45"/>
                  <a:gd name="T14" fmla="*/ 8 w 51"/>
                  <a:gd name="T15" fmla="*/ 0 h 45"/>
                  <a:gd name="T16" fmla="*/ 5 w 51"/>
                  <a:gd name="T17" fmla="*/ 0 h 45"/>
                  <a:gd name="T18" fmla="*/ 2 w 51"/>
                  <a:gd name="T19" fmla="*/ 1 h 45"/>
                  <a:gd name="T20" fmla="*/ 0 w 51"/>
                  <a:gd name="T21" fmla="*/ 902 h 45"/>
                  <a:gd name="T22" fmla="*/ 7 w 51"/>
                  <a:gd name="T23" fmla="*/ 43505 h 45"/>
                  <a:gd name="T24" fmla="*/ 7 w 51"/>
                  <a:gd name="T25" fmla="*/ 47402 h 45"/>
                  <a:gd name="T26" fmla="*/ 6 w 51"/>
                  <a:gd name="T27" fmla="*/ 47402 h 45"/>
                  <a:gd name="T28" fmla="*/ 7 w 51"/>
                  <a:gd name="T29" fmla="*/ 47402 h 45"/>
                  <a:gd name="T30" fmla="*/ 8 w 51"/>
                  <a:gd name="T31" fmla="*/ 47402 h 45"/>
                  <a:gd name="T32" fmla="*/ 424 w 51"/>
                  <a:gd name="T33" fmla="*/ 56141 h 45"/>
                  <a:gd name="T34" fmla="*/ 597 w 51"/>
                  <a:gd name="T35" fmla="*/ 86331 h 45"/>
                  <a:gd name="T36" fmla="*/ 890 w 51"/>
                  <a:gd name="T37" fmla="*/ 112749 h 45"/>
                  <a:gd name="T38" fmla="*/ 1058 w 51"/>
                  <a:gd name="T39" fmla="*/ 156637 h 45"/>
                  <a:gd name="T40" fmla="*/ 1327 w 51"/>
                  <a:gd name="T41" fmla="*/ 200486 h 45"/>
                  <a:gd name="T42" fmla="*/ 1489 w 51"/>
                  <a:gd name="T43" fmla="*/ 239845 h 45"/>
                  <a:gd name="T44" fmla="*/ 1724 w 51"/>
                  <a:gd name="T45" fmla="*/ 220478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51" y="41"/>
                    </a:moveTo>
                    <a:lnTo>
                      <a:pt x="46" y="31"/>
                    </a:lnTo>
                    <a:lnTo>
                      <a:pt x="39" y="23"/>
                    </a:lnTo>
                    <a:lnTo>
                      <a:pt x="31" y="16"/>
                    </a:lnTo>
                    <a:lnTo>
                      <a:pt x="24" y="9"/>
                    </a:lnTo>
                    <a:lnTo>
                      <a:pt x="18" y="4"/>
                    </a:lnTo>
                    <a:lnTo>
                      <a:pt x="11" y="1"/>
                    </a:lnTo>
                    <a:lnTo>
                      <a:pt x="8" y="0"/>
                    </a:lnTo>
                    <a:lnTo>
                      <a:pt x="5" y="0"/>
                    </a:lnTo>
                    <a:lnTo>
                      <a:pt x="2" y="1"/>
                    </a:lnTo>
                    <a:lnTo>
                      <a:pt x="0" y="5"/>
                    </a:lnTo>
                    <a:lnTo>
                      <a:pt x="7" y="8"/>
                    </a:lnTo>
                    <a:lnTo>
                      <a:pt x="7" y="9"/>
                    </a:lnTo>
                    <a:lnTo>
                      <a:pt x="6" y="9"/>
                    </a:lnTo>
                    <a:lnTo>
                      <a:pt x="7" y="9"/>
                    </a:lnTo>
                    <a:lnTo>
                      <a:pt x="8" y="9"/>
                    </a:lnTo>
                    <a:lnTo>
                      <a:pt x="13" y="11"/>
                    </a:lnTo>
                    <a:lnTo>
                      <a:pt x="19" y="16"/>
                    </a:lnTo>
                    <a:lnTo>
                      <a:pt x="26" y="22"/>
                    </a:lnTo>
                    <a:lnTo>
                      <a:pt x="32" y="29"/>
                    </a:lnTo>
                    <a:lnTo>
                      <a:pt x="39" y="37"/>
                    </a:lnTo>
                    <a:lnTo>
                      <a:pt x="44" y="45"/>
                    </a:lnTo>
                    <a:lnTo>
                      <a:pt x="51"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87" name="Freeform 758"/>
              <p:cNvSpPr>
                <a:spLocks noChangeArrowheads="1"/>
              </p:cNvSpPr>
              <p:nvPr/>
            </p:nvSpPr>
            <p:spPr bwMode="auto">
              <a:xfrm>
                <a:off x="187" y="776"/>
                <a:ext cx="20" cy="51"/>
              </a:xfrm>
              <a:custGeom>
                <a:avLst/>
                <a:gdLst>
                  <a:gd name="T0" fmla="*/ 1808 w 24"/>
                  <a:gd name="T1" fmla="*/ 1862 h 60"/>
                  <a:gd name="T2" fmla="*/ 1808 w 24"/>
                  <a:gd name="T3" fmla="*/ 1736 h 60"/>
                  <a:gd name="T4" fmla="*/ 1721 w 24"/>
                  <a:gd name="T5" fmla="*/ 1558 h 60"/>
                  <a:gd name="T6" fmla="*/ 1669 w 24"/>
                  <a:gd name="T7" fmla="*/ 1352 h 60"/>
                  <a:gd name="T8" fmla="*/ 1540 w 24"/>
                  <a:gd name="T9" fmla="*/ 1074 h 60"/>
                  <a:gd name="T10" fmla="*/ 1422 w 24"/>
                  <a:gd name="T11" fmla="*/ 780 h 60"/>
                  <a:gd name="T12" fmla="*/ 1211 w 24"/>
                  <a:gd name="T13" fmla="*/ 518 h 60"/>
                  <a:gd name="T14" fmla="*/ 953 w 24"/>
                  <a:gd name="T15" fmla="*/ 273 h 60"/>
                  <a:gd name="T16" fmla="*/ 589 w 24"/>
                  <a:gd name="T17" fmla="*/ 0 h 60"/>
                  <a:gd name="T18" fmla="*/ 0 w 24"/>
                  <a:gd name="T19" fmla="*/ 3 h 60"/>
                  <a:gd name="T20" fmla="*/ 3 w 24"/>
                  <a:gd name="T21" fmla="*/ 374 h 60"/>
                  <a:gd name="T22" fmla="*/ 589 w 24"/>
                  <a:gd name="T23" fmla="*/ 658 h 60"/>
                  <a:gd name="T24" fmla="*/ 692 w 24"/>
                  <a:gd name="T25" fmla="*/ 904 h 60"/>
                  <a:gd name="T26" fmla="*/ 879 w 24"/>
                  <a:gd name="T27" fmla="*/ 1150 h 60"/>
                  <a:gd name="T28" fmla="*/ 1032 w 24"/>
                  <a:gd name="T29" fmla="*/ 1432 h 60"/>
                  <a:gd name="T30" fmla="*/ 1118 w 24"/>
                  <a:gd name="T31" fmla="*/ 1585 h 60"/>
                  <a:gd name="T32" fmla="*/ 1118 w 24"/>
                  <a:gd name="T33" fmla="*/ 1823 h 60"/>
                  <a:gd name="T34" fmla="*/ 1211 w 24"/>
                  <a:gd name="T35" fmla="*/ 1881 h 60"/>
                  <a:gd name="T36" fmla="*/ 1808 w 24"/>
                  <a:gd name="T37" fmla="*/ 186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24" y="59"/>
                    </a:moveTo>
                    <a:lnTo>
                      <a:pt x="24" y="55"/>
                    </a:lnTo>
                    <a:lnTo>
                      <a:pt x="23" y="49"/>
                    </a:lnTo>
                    <a:lnTo>
                      <a:pt x="22" y="42"/>
                    </a:lnTo>
                    <a:lnTo>
                      <a:pt x="20" y="34"/>
                    </a:lnTo>
                    <a:lnTo>
                      <a:pt x="18" y="25"/>
                    </a:lnTo>
                    <a:lnTo>
                      <a:pt x="16" y="16"/>
                    </a:lnTo>
                    <a:lnTo>
                      <a:pt x="13" y="8"/>
                    </a:lnTo>
                    <a:lnTo>
                      <a:pt x="7" y="0"/>
                    </a:lnTo>
                    <a:lnTo>
                      <a:pt x="0" y="4"/>
                    </a:lnTo>
                    <a:lnTo>
                      <a:pt x="4" y="12"/>
                    </a:lnTo>
                    <a:lnTo>
                      <a:pt x="7" y="20"/>
                    </a:lnTo>
                    <a:lnTo>
                      <a:pt x="9" y="28"/>
                    </a:lnTo>
                    <a:lnTo>
                      <a:pt x="12" y="36"/>
                    </a:lnTo>
                    <a:lnTo>
                      <a:pt x="14" y="44"/>
                    </a:lnTo>
                    <a:lnTo>
                      <a:pt x="15" y="50"/>
                    </a:lnTo>
                    <a:lnTo>
                      <a:pt x="15" y="56"/>
                    </a:lnTo>
                    <a:lnTo>
                      <a:pt x="16" y="60"/>
                    </a:lnTo>
                    <a:lnTo>
                      <a:pt x="24"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88" name="Freeform 759"/>
              <p:cNvSpPr>
                <a:spLocks noChangeArrowheads="1"/>
              </p:cNvSpPr>
              <p:nvPr/>
            </p:nvSpPr>
            <p:spPr bwMode="auto">
              <a:xfrm>
                <a:off x="5552" y="876"/>
                <a:ext cx="62" cy="111"/>
              </a:xfrm>
              <a:custGeom>
                <a:avLst/>
                <a:gdLst>
                  <a:gd name="T0" fmla="*/ 0 w 64"/>
                  <a:gd name="T1" fmla="*/ 31008 h 106"/>
                  <a:gd name="T2" fmla="*/ 0 w 64"/>
                  <a:gd name="T3" fmla="*/ 32570 h 106"/>
                  <a:gd name="T4" fmla="*/ 0 w 64"/>
                  <a:gd name="T5" fmla="*/ 33039 h 106"/>
                  <a:gd name="T6" fmla="*/ 1 w 64"/>
                  <a:gd name="T7" fmla="*/ 33338 h 106"/>
                  <a:gd name="T8" fmla="*/ 2 w 64"/>
                  <a:gd name="T9" fmla="*/ 33668 h 106"/>
                  <a:gd name="T10" fmla="*/ 6 w 64"/>
                  <a:gd name="T11" fmla="*/ 34269 h 106"/>
                  <a:gd name="T12" fmla="*/ 562 w 64"/>
                  <a:gd name="T13" fmla="*/ 34269 h 106"/>
                  <a:gd name="T14" fmla="*/ 807 w 64"/>
                  <a:gd name="T15" fmla="*/ 33338 h 106"/>
                  <a:gd name="T16" fmla="*/ 1163 w 64"/>
                  <a:gd name="T17" fmla="*/ 32570 h 106"/>
                  <a:gd name="T18" fmla="*/ 1575 w 64"/>
                  <a:gd name="T19" fmla="*/ 30493 h 106"/>
                  <a:gd name="T20" fmla="*/ 1933 w 64"/>
                  <a:gd name="T21" fmla="*/ 28552 h 106"/>
                  <a:gd name="T22" fmla="*/ 2264 w 64"/>
                  <a:gd name="T23" fmla="*/ 25612 h 106"/>
                  <a:gd name="T24" fmla="*/ 2617 w 64"/>
                  <a:gd name="T25" fmla="*/ 22957 h 106"/>
                  <a:gd name="T26" fmla="*/ 2883 w 64"/>
                  <a:gd name="T27" fmla="*/ 19827 h 106"/>
                  <a:gd name="T28" fmla="*/ 3070 w 64"/>
                  <a:gd name="T29" fmla="*/ 16081 h 106"/>
                  <a:gd name="T30" fmla="*/ 3256 w 64"/>
                  <a:gd name="T31" fmla="*/ 12769 h 106"/>
                  <a:gd name="T32" fmla="*/ 3262 w 64"/>
                  <a:gd name="T33" fmla="*/ 8456 h 106"/>
                  <a:gd name="T34" fmla="*/ 3256 w 64"/>
                  <a:gd name="T35" fmla="*/ 4303 h 106"/>
                  <a:gd name="T36" fmla="*/ 3070 w 64"/>
                  <a:gd name="T37" fmla="*/ 2 h 106"/>
                  <a:gd name="T38" fmla="*/ 3070 w 64"/>
                  <a:gd name="T39" fmla="*/ 1 h 106"/>
                  <a:gd name="T40" fmla="*/ 3063 w 64"/>
                  <a:gd name="T41" fmla="*/ 0 h 106"/>
                  <a:gd name="T42" fmla="*/ 2954 w 64"/>
                  <a:gd name="T43" fmla="*/ 0 h 106"/>
                  <a:gd name="T44" fmla="*/ 2779 w 64"/>
                  <a:gd name="T45" fmla="*/ 1 h 106"/>
                  <a:gd name="T46" fmla="*/ 2553 w 64"/>
                  <a:gd name="T47" fmla="*/ 3 h 106"/>
                  <a:gd name="T48" fmla="*/ 2182 w 64"/>
                  <a:gd name="T49" fmla="*/ 2779 h 106"/>
                  <a:gd name="T50" fmla="*/ 1779 w 64"/>
                  <a:gd name="T51" fmla="*/ 4303 h 106"/>
                  <a:gd name="T52" fmla="*/ 1481 w 64"/>
                  <a:gd name="T53" fmla="*/ 7162 h 106"/>
                  <a:gd name="T54" fmla="*/ 1095 w 64"/>
                  <a:gd name="T55" fmla="*/ 9578 h 106"/>
                  <a:gd name="T56" fmla="*/ 761 w 64"/>
                  <a:gd name="T57" fmla="*/ 12161 h 106"/>
                  <a:gd name="T58" fmla="*/ 597 w 64"/>
                  <a:gd name="T59" fmla="*/ 14833 h 106"/>
                  <a:gd name="T60" fmla="*/ 467 w 64"/>
                  <a:gd name="T61" fmla="*/ 17495 h 106"/>
                  <a:gd name="T62" fmla="*/ 6 w 64"/>
                  <a:gd name="T63" fmla="*/ 20620 h 106"/>
                  <a:gd name="T64" fmla="*/ 4 w 64"/>
                  <a:gd name="T65" fmla="*/ 22957 h 106"/>
                  <a:gd name="T66" fmla="*/ 2 w 64"/>
                  <a:gd name="T67" fmla="*/ 25157 h 106"/>
                  <a:gd name="T68" fmla="*/ 1 w 64"/>
                  <a:gd name="T69" fmla="*/ 28344 h 106"/>
                  <a:gd name="T70" fmla="*/ 0 w 64"/>
                  <a:gd name="T71" fmla="*/ 29621 h 106"/>
                  <a:gd name="T72" fmla="*/ 0 w 64"/>
                  <a:gd name="T73" fmla="*/ 31008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6"/>
                  <a:gd name="T113" fmla="*/ 64 w 64"/>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6">
                    <a:moveTo>
                      <a:pt x="0" y="97"/>
                    </a:moveTo>
                    <a:lnTo>
                      <a:pt x="0" y="100"/>
                    </a:lnTo>
                    <a:lnTo>
                      <a:pt x="0" y="102"/>
                    </a:lnTo>
                    <a:lnTo>
                      <a:pt x="1" y="104"/>
                    </a:lnTo>
                    <a:lnTo>
                      <a:pt x="2" y="105"/>
                    </a:lnTo>
                    <a:lnTo>
                      <a:pt x="6" y="106"/>
                    </a:lnTo>
                    <a:lnTo>
                      <a:pt x="11" y="106"/>
                    </a:lnTo>
                    <a:lnTo>
                      <a:pt x="17" y="104"/>
                    </a:lnTo>
                    <a:lnTo>
                      <a:pt x="23" y="100"/>
                    </a:lnTo>
                    <a:lnTo>
                      <a:pt x="31" y="94"/>
                    </a:lnTo>
                    <a:lnTo>
                      <a:pt x="38" y="88"/>
                    </a:lnTo>
                    <a:lnTo>
                      <a:pt x="44" y="80"/>
                    </a:lnTo>
                    <a:lnTo>
                      <a:pt x="51" y="71"/>
                    </a:lnTo>
                    <a:lnTo>
                      <a:pt x="56" y="61"/>
                    </a:lnTo>
                    <a:lnTo>
                      <a:pt x="60" y="50"/>
                    </a:lnTo>
                    <a:lnTo>
                      <a:pt x="63" y="39"/>
                    </a:lnTo>
                    <a:lnTo>
                      <a:pt x="64" y="27"/>
                    </a:lnTo>
                    <a:lnTo>
                      <a:pt x="63" y="14"/>
                    </a:lnTo>
                    <a:lnTo>
                      <a:pt x="60" y="2"/>
                    </a:lnTo>
                    <a:lnTo>
                      <a:pt x="60" y="1"/>
                    </a:lnTo>
                    <a:lnTo>
                      <a:pt x="58" y="0"/>
                    </a:lnTo>
                    <a:lnTo>
                      <a:pt x="57" y="0"/>
                    </a:lnTo>
                    <a:lnTo>
                      <a:pt x="54" y="1"/>
                    </a:lnTo>
                    <a:lnTo>
                      <a:pt x="49" y="3"/>
                    </a:lnTo>
                    <a:lnTo>
                      <a:pt x="42" y="8"/>
                    </a:lnTo>
                    <a:lnTo>
                      <a:pt x="35" y="14"/>
                    </a:lnTo>
                    <a:lnTo>
                      <a:pt x="29" y="22"/>
                    </a:lnTo>
                    <a:lnTo>
                      <a:pt x="22" y="30"/>
                    </a:lnTo>
                    <a:lnTo>
                      <a:pt x="16" y="38"/>
                    </a:lnTo>
                    <a:lnTo>
                      <a:pt x="12" y="46"/>
                    </a:lnTo>
                    <a:lnTo>
                      <a:pt x="8" y="55"/>
                    </a:lnTo>
                    <a:lnTo>
                      <a:pt x="6" y="64"/>
                    </a:lnTo>
                    <a:lnTo>
                      <a:pt x="4" y="71"/>
                    </a:lnTo>
                    <a:lnTo>
                      <a:pt x="2" y="79"/>
                    </a:lnTo>
                    <a:lnTo>
                      <a:pt x="1" y="87"/>
                    </a:lnTo>
                    <a:lnTo>
                      <a:pt x="0" y="92"/>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89" name="Freeform 760"/>
              <p:cNvSpPr>
                <a:spLocks noChangeArrowheads="1"/>
              </p:cNvSpPr>
              <p:nvPr/>
            </p:nvSpPr>
            <p:spPr bwMode="auto">
              <a:xfrm>
                <a:off x="5548" y="876"/>
                <a:ext cx="71" cy="117"/>
              </a:xfrm>
              <a:custGeom>
                <a:avLst/>
                <a:gdLst>
                  <a:gd name="T0" fmla="*/ 1969 w 73"/>
                  <a:gd name="T1" fmla="*/ 3 h 111"/>
                  <a:gd name="T2" fmla="*/ 2033 w 73"/>
                  <a:gd name="T3" fmla="*/ 6710 h 111"/>
                  <a:gd name="T4" fmla="*/ 2076 w 73"/>
                  <a:gd name="T5" fmla="*/ 12511 h 111"/>
                  <a:gd name="T6" fmla="*/ 2033 w 73"/>
                  <a:gd name="T7" fmla="*/ 18078 h 111"/>
                  <a:gd name="T8" fmla="*/ 1969 w 73"/>
                  <a:gd name="T9" fmla="*/ 22934 h 111"/>
                  <a:gd name="T10" fmla="*/ 1828 w 73"/>
                  <a:gd name="T11" fmla="*/ 27864 h 111"/>
                  <a:gd name="T12" fmla="*/ 1677 w 73"/>
                  <a:gd name="T13" fmla="*/ 32565 h 111"/>
                  <a:gd name="T14" fmla="*/ 1455 w 73"/>
                  <a:gd name="T15" fmla="*/ 36610 h 111"/>
                  <a:gd name="T16" fmla="*/ 1240 w 73"/>
                  <a:gd name="T17" fmla="*/ 39735 h 111"/>
                  <a:gd name="T18" fmla="*/ 1001 w 73"/>
                  <a:gd name="T19" fmla="*/ 42803 h 111"/>
                  <a:gd name="T20" fmla="*/ 795 w 73"/>
                  <a:gd name="T21" fmla="*/ 46006 h 111"/>
                  <a:gd name="T22" fmla="*/ 577 w 73"/>
                  <a:gd name="T23" fmla="*/ 46813 h 111"/>
                  <a:gd name="T24" fmla="*/ 466 w 73"/>
                  <a:gd name="T25" fmla="*/ 47443 h 111"/>
                  <a:gd name="T26" fmla="*/ 356 w 73"/>
                  <a:gd name="T27" fmla="*/ 47443 h 111"/>
                  <a:gd name="T28" fmla="*/ 8 w 73"/>
                  <a:gd name="T29" fmla="*/ 47078 h 111"/>
                  <a:gd name="T30" fmla="*/ 8 w 73"/>
                  <a:gd name="T31" fmla="*/ 46451 h 111"/>
                  <a:gd name="T32" fmla="*/ 8 w 73"/>
                  <a:gd name="T33" fmla="*/ 46006 h 111"/>
                  <a:gd name="T34" fmla="*/ 0 w 73"/>
                  <a:gd name="T35" fmla="*/ 44511 h 111"/>
                  <a:gd name="T36" fmla="*/ 0 w 73"/>
                  <a:gd name="T37" fmla="*/ 46813 h 111"/>
                  <a:gd name="T38" fmla="*/ 0 w 73"/>
                  <a:gd name="T39" fmla="*/ 48110 h 111"/>
                  <a:gd name="T40" fmla="*/ 2 w 73"/>
                  <a:gd name="T41" fmla="*/ 50015 h 111"/>
                  <a:gd name="T42" fmla="*/ 4 w 73"/>
                  <a:gd name="T43" fmla="*/ 51297 h 111"/>
                  <a:gd name="T44" fmla="*/ 9 w 73"/>
                  <a:gd name="T45" fmla="*/ 52015 h 111"/>
                  <a:gd name="T46" fmla="*/ 492 w 73"/>
                  <a:gd name="T47" fmla="*/ 52015 h 111"/>
                  <a:gd name="T48" fmla="*/ 715 w 73"/>
                  <a:gd name="T49" fmla="*/ 50618 h 111"/>
                  <a:gd name="T50" fmla="*/ 984 w 73"/>
                  <a:gd name="T51" fmla="*/ 48656 h 111"/>
                  <a:gd name="T52" fmla="*/ 1219 w 73"/>
                  <a:gd name="T53" fmla="*/ 46451 h 111"/>
                  <a:gd name="T54" fmla="*/ 1455 w 73"/>
                  <a:gd name="T55" fmla="*/ 42803 h 111"/>
                  <a:gd name="T56" fmla="*/ 1677 w 73"/>
                  <a:gd name="T57" fmla="*/ 39369 h 111"/>
                  <a:gd name="T58" fmla="*/ 1900 w 73"/>
                  <a:gd name="T59" fmla="*/ 34472 h 111"/>
                  <a:gd name="T60" fmla="*/ 2076 w 73"/>
                  <a:gd name="T61" fmla="*/ 30145 h 111"/>
                  <a:gd name="T62" fmla="*/ 2190 w 73"/>
                  <a:gd name="T63" fmla="*/ 24804 h 111"/>
                  <a:gd name="T64" fmla="*/ 2308 w 73"/>
                  <a:gd name="T65" fmla="*/ 19540 h 111"/>
                  <a:gd name="T66" fmla="*/ 2354 w 73"/>
                  <a:gd name="T67" fmla="*/ 12511 h 111"/>
                  <a:gd name="T68" fmla="*/ 2354 w 73"/>
                  <a:gd name="T69" fmla="*/ 6182 h 111"/>
                  <a:gd name="T70" fmla="*/ 2190 w 73"/>
                  <a:gd name="T71" fmla="*/ 0 h 111"/>
                  <a:gd name="T72" fmla="*/ 1969 w 73"/>
                  <a:gd name="T73" fmla="*/ 3 h 1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3"/>
                  <a:gd name="T112" fmla="*/ 0 h 111"/>
                  <a:gd name="T113" fmla="*/ 73 w 73"/>
                  <a:gd name="T114" fmla="*/ 111 h 1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3" h="111">
                    <a:moveTo>
                      <a:pt x="61" y="3"/>
                    </a:moveTo>
                    <a:lnTo>
                      <a:pt x="63" y="15"/>
                    </a:lnTo>
                    <a:lnTo>
                      <a:pt x="64" y="27"/>
                    </a:lnTo>
                    <a:lnTo>
                      <a:pt x="63" y="38"/>
                    </a:lnTo>
                    <a:lnTo>
                      <a:pt x="61" y="49"/>
                    </a:lnTo>
                    <a:lnTo>
                      <a:pt x="57" y="59"/>
                    </a:lnTo>
                    <a:lnTo>
                      <a:pt x="52" y="69"/>
                    </a:lnTo>
                    <a:lnTo>
                      <a:pt x="45" y="78"/>
                    </a:lnTo>
                    <a:lnTo>
                      <a:pt x="39" y="85"/>
                    </a:lnTo>
                    <a:lnTo>
                      <a:pt x="31" y="91"/>
                    </a:lnTo>
                    <a:lnTo>
                      <a:pt x="25" y="97"/>
                    </a:lnTo>
                    <a:lnTo>
                      <a:pt x="19" y="100"/>
                    </a:lnTo>
                    <a:lnTo>
                      <a:pt x="15" y="102"/>
                    </a:lnTo>
                    <a:lnTo>
                      <a:pt x="10" y="102"/>
                    </a:lnTo>
                    <a:lnTo>
                      <a:pt x="8" y="101"/>
                    </a:lnTo>
                    <a:lnTo>
                      <a:pt x="8" y="99"/>
                    </a:lnTo>
                    <a:lnTo>
                      <a:pt x="8" y="97"/>
                    </a:lnTo>
                    <a:lnTo>
                      <a:pt x="0" y="95"/>
                    </a:lnTo>
                    <a:lnTo>
                      <a:pt x="0" y="100"/>
                    </a:lnTo>
                    <a:lnTo>
                      <a:pt x="0" y="103"/>
                    </a:lnTo>
                    <a:lnTo>
                      <a:pt x="2" y="106"/>
                    </a:lnTo>
                    <a:lnTo>
                      <a:pt x="4" y="110"/>
                    </a:lnTo>
                    <a:lnTo>
                      <a:pt x="9" y="111"/>
                    </a:lnTo>
                    <a:lnTo>
                      <a:pt x="16" y="111"/>
                    </a:lnTo>
                    <a:lnTo>
                      <a:pt x="23" y="108"/>
                    </a:lnTo>
                    <a:lnTo>
                      <a:pt x="30" y="104"/>
                    </a:lnTo>
                    <a:lnTo>
                      <a:pt x="38" y="99"/>
                    </a:lnTo>
                    <a:lnTo>
                      <a:pt x="45" y="91"/>
                    </a:lnTo>
                    <a:lnTo>
                      <a:pt x="52" y="83"/>
                    </a:lnTo>
                    <a:lnTo>
                      <a:pt x="59" y="74"/>
                    </a:lnTo>
                    <a:lnTo>
                      <a:pt x="64" y="64"/>
                    </a:lnTo>
                    <a:lnTo>
                      <a:pt x="68" y="53"/>
                    </a:lnTo>
                    <a:lnTo>
                      <a:pt x="72" y="41"/>
                    </a:lnTo>
                    <a:lnTo>
                      <a:pt x="73" y="27"/>
                    </a:lnTo>
                    <a:lnTo>
                      <a:pt x="73" y="14"/>
                    </a:lnTo>
                    <a:lnTo>
                      <a:pt x="68" y="0"/>
                    </a:lnTo>
                    <a:lnTo>
                      <a:pt x="61"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90" name="Freeform 761"/>
              <p:cNvSpPr>
                <a:spLocks noChangeArrowheads="1"/>
              </p:cNvSpPr>
              <p:nvPr/>
            </p:nvSpPr>
            <p:spPr bwMode="auto">
              <a:xfrm>
                <a:off x="5565" y="861"/>
                <a:ext cx="48" cy="52"/>
              </a:xfrm>
              <a:custGeom>
                <a:avLst/>
                <a:gdLst>
                  <a:gd name="T0" fmla="*/ 7 w 51"/>
                  <a:gd name="T1" fmla="*/ 279258 h 45"/>
                  <a:gd name="T2" fmla="*/ 400 w 51"/>
                  <a:gd name="T3" fmla="*/ 233426 h 45"/>
                  <a:gd name="T4" fmla="*/ 597 w 51"/>
                  <a:gd name="T5" fmla="*/ 182376 h 45"/>
                  <a:gd name="T6" fmla="*/ 841 w 51"/>
                  <a:gd name="T7" fmla="*/ 131277 h 45"/>
                  <a:gd name="T8" fmla="*/ 1058 w 51"/>
                  <a:gd name="T9" fmla="*/ 100517 h 45"/>
                  <a:gd name="T10" fmla="*/ 1255 w 51"/>
                  <a:gd name="T11" fmla="*/ 71607 h 45"/>
                  <a:gd name="T12" fmla="*/ 1487 w 51"/>
                  <a:gd name="T13" fmla="*/ 50653 h 45"/>
                  <a:gd name="T14" fmla="*/ 1489 w 51"/>
                  <a:gd name="T15" fmla="*/ 50653 h 45"/>
                  <a:gd name="T16" fmla="*/ 1538 w 51"/>
                  <a:gd name="T17" fmla="*/ 50653 h 45"/>
                  <a:gd name="T18" fmla="*/ 1489 w 51"/>
                  <a:gd name="T19" fmla="*/ 50653 h 45"/>
                  <a:gd name="T20" fmla="*/ 1489 w 51"/>
                  <a:gd name="T21" fmla="*/ 46399 h 45"/>
                  <a:gd name="T22" fmla="*/ 1724 w 51"/>
                  <a:gd name="T23" fmla="*/ 121 h 45"/>
                  <a:gd name="T24" fmla="*/ 1669 w 51"/>
                  <a:gd name="T25" fmla="*/ 1 h 45"/>
                  <a:gd name="T26" fmla="*/ 1576 w 51"/>
                  <a:gd name="T27" fmla="*/ 0 h 45"/>
                  <a:gd name="T28" fmla="*/ 1487 w 51"/>
                  <a:gd name="T29" fmla="*/ 0 h 45"/>
                  <a:gd name="T30" fmla="*/ 1328 w 51"/>
                  <a:gd name="T31" fmla="*/ 1 h 45"/>
                  <a:gd name="T32" fmla="*/ 1118 w 51"/>
                  <a:gd name="T33" fmla="*/ 121 h 45"/>
                  <a:gd name="T34" fmla="*/ 942 w 51"/>
                  <a:gd name="T35" fmla="*/ 50653 h 45"/>
                  <a:gd name="T36" fmla="*/ 633 w 51"/>
                  <a:gd name="T37" fmla="*/ 92343 h 45"/>
                  <a:gd name="T38" fmla="*/ 400 w 51"/>
                  <a:gd name="T39" fmla="*/ 141165 h 45"/>
                  <a:gd name="T40" fmla="*/ 5 w 51"/>
                  <a:gd name="T41" fmla="*/ 197161 h 45"/>
                  <a:gd name="T42" fmla="*/ 0 w 51"/>
                  <a:gd name="T43" fmla="*/ 254272 h 45"/>
                  <a:gd name="T44" fmla="*/ 7 w 51"/>
                  <a:gd name="T45" fmla="*/ 279258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7" y="45"/>
                    </a:moveTo>
                    <a:lnTo>
                      <a:pt x="12" y="37"/>
                    </a:lnTo>
                    <a:lnTo>
                      <a:pt x="19" y="29"/>
                    </a:lnTo>
                    <a:lnTo>
                      <a:pt x="25" y="22"/>
                    </a:lnTo>
                    <a:lnTo>
                      <a:pt x="32" y="16"/>
                    </a:lnTo>
                    <a:lnTo>
                      <a:pt x="38" y="12"/>
                    </a:lnTo>
                    <a:lnTo>
                      <a:pt x="43" y="8"/>
                    </a:lnTo>
                    <a:lnTo>
                      <a:pt x="44" y="8"/>
                    </a:lnTo>
                    <a:lnTo>
                      <a:pt x="45" y="8"/>
                    </a:lnTo>
                    <a:lnTo>
                      <a:pt x="44" y="8"/>
                    </a:lnTo>
                    <a:lnTo>
                      <a:pt x="44" y="7"/>
                    </a:lnTo>
                    <a:lnTo>
                      <a:pt x="51" y="4"/>
                    </a:lnTo>
                    <a:lnTo>
                      <a:pt x="49" y="1"/>
                    </a:lnTo>
                    <a:lnTo>
                      <a:pt x="46" y="0"/>
                    </a:lnTo>
                    <a:lnTo>
                      <a:pt x="43" y="0"/>
                    </a:lnTo>
                    <a:lnTo>
                      <a:pt x="40" y="1"/>
                    </a:lnTo>
                    <a:lnTo>
                      <a:pt x="33" y="4"/>
                    </a:lnTo>
                    <a:lnTo>
                      <a:pt x="27" y="8"/>
                    </a:lnTo>
                    <a:lnTo>
                      <a:pt x="20" y="15"/>
                    </a:lnTo>
                    <a:lnTo>
                      <a:pt x="12" y="23"/>
                    </a:lnTo>
                    <a:lnTo>
                      <a:pt x="5" y="31"/>
                    </a:lnTo>
                    <a:lnTo>
                      <a:pt x="0" y="40"/>
                    </a:lnTo>
                    <a:lnTo>
                      <a:pt x="7"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91" name="Freeform 762"/>
              <p:cNvSpPr>
                <a:spLocks noChangeArrowheads="1"/>
              </p:cNvSpPr>
              <p:nvPr/>
            </p:nvSpPr>
            <p:spPr bwMode="auto">
              <a:xfrm>
                <a:off x="5548" y="917"/>
                <a:ext cx="20" cy="51"/>
              </a:xfrm>
              <a:custGeom>
                <a:avLst/>
                <a:gdLst>
                  <a:gd name="T0" fmla="*/ 638 w 24"/>
                  <a:gd name="T1" fmla="*/ 1538 h 61"/>
                  <a:gd name="T2" fmla="*/ 692 w 24"/>
                  <a:gd name="T3" fmla="*/ 1423 h 61"/>
                  <a:gd name="T4" fmla="*/ 692 w 24"/>
                  <a:gd name="T5" fmla="*/ 1297 h 61"/>
                  <a:gd name="T6" fmla="*/ 748 w 24"/>
                  <a:gd name="T7" fmla="*/ 1121 h 61"/>
                  <a:gd name="T8" fmla="*/ 879 w 24"/>
                  <a:gd name="T9" fmla="*/ 886 h 61"/>
                  <a:gd name="T10" fmla="*/ 1118 w 24"/>
                  <a:gd name="T11" fmla="*/ 748 h 61"/>
                  <a:gd name="T12" fmla="*/ 1312 w 24"/>
                  <a:gd name="T13" fmla="*/ 548 h 61"/>
                  <a:gd name="T14" fmla="*/ 1540 w 24"/>
                  <a:gd name="T15" fmla="*/ 291 h 61"/>
                  <a:gd name="T16" fmla="*/ 1808 w 24"/>
                  <a:gd name="T17" fmla="*/ 3 h 61"/>
                  <a:gd name="T18" fmla="*/ 1312 w 24"/>
                  <a:gd name="T19" fmla="*/ 0 h 61"/>
                  <a:gd name="T20" fmla="*/ 812 w 24"/>
                  <a:gd name="T21" fmla="*/ 231 h 61"/>
                  <a:gd name="T22" fmla="*/ 638 w 24"/>
                  <a:gd name="T23" fmla="*/ 467 h 61"/>
                  <a:gd name="T24" fmla="*/ 544 w 24"/>
                  <a:gd name="T25" fmla="*/ 691 h 61"/>
                  <a:gd name="T26" fmla="*/ 3 w 24"/>
                  <a:gd name="T27" fmla="*/ 875 h 61"/>
                  <a:gd name="T28" fmla="*/ 2 w 24"/>
                  <a:gd name="T29" fmla="*/ 1109 h 61"/>
                  <a:gd name="T30" fmla="*/ 1 w 24"/>
                  <a:gd name="T31" fmla="*/ 1257 h 61"/>
                  <a:gd name="T32" fmla="*/ 0 w 24"/>
                  <a:gd name="T33" fmla="*/ 1405 h 61"/>
                  <a:gd name="T34" fmla="*/ 0 w 24"/>
                  <a:gd name="T35" fmla="*/ 1512 h 61"/>
                  <a:gd name="T36" fmla="*/ 638 w 24"/>
                  <a:gd name="T37" fmla="*/ 1538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8" y="61"/>
                    </a:moveTo>
                    <a:lnTo>
                      <a:pt x="9" y="56"/>
                    </a:lnTo>
                    <a:lnTo>
                      <a:pt x="9" y="51"/>
                    </a:lnTo>
                    <a:lnTo>
                      <a:pt x="10" y="44"/>
                    </a:lnTo>
                    <a:lnTo>
                      <a:pt x="12" y="36"/>
                    </a:lnTo>
                    <a:lnTo>
                      <a:pt x="15" y="29"/>
                    </a:lnTo>
                    <a:lnTo>
                      <a:pt x="17" y="21"/>
                    </a:lnTo>
                    <a:lnTo>
                      <a:pt x="20" y="12"/>
                    </a:lnTo>
                    <a:lnTo>
                      <a:pt x="24" y="5"/>
                    </a:lnTo>
                    <a:lnTo>
                      <a:pt x="17" y="0"/>
                    </a:lnTo>
                    <a:lnTo>
                      <a:pt x="11" y="9"/>
                    </a:lnTo>
                    <a:lnTo>
                      <a:pt x="8" y="18"/>
                    </a:lnTo>
                    <a:lnTo>
                      <a:pt x="6" y="27"/>
                    </a:lnTo>
                    <a:lnTo>
                      <a:pt x="4" y="34"/>
                    </a:lnTo>
                    <a:lnTo>
                      <a:pt x="2" y="43"/>
                    </a:lnTo>
                    <a:lnTo>
                      <a:pt x="1" y="50"/>
                    </a:lnTo>
                    <a:lnTo>
                      <a:pt x="0" y="55"/>
                    </a:lnTo>
                    <a:lnTo>
                      <a:pt x="0" y="59"/>
                    </a:lnTo>
                    <a:lnTo>
                      <a:pt x="8"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92" name="Freeform 763"/>
              <p:cNvSpPr>
                <a:spLocks noChangeArrowheads="1"/>
              </p:cNvSpPr>
              <p:nvPr/>
            </p:nvSpPr>
            <p:spPr bwMode="auto">
              <a:xfrm>
                <a:off x="179" y="147"/>
                <a:ext cx="28" cy="50"/>
              </a:xfrm>
              <a:custGeom>
                <a:avLst/>
                <a:gdLst>
                  <a:gd name="T0" fmla="*/ 1 w 32"/>
                  <a:gd name="T1" fmla="*/ 174 h 41"/>
                  <a:gd name="T2" fmla="*/ 0 w 32"/>
                  <a:gd name="T3" fmla="*/ 1 h 41"/>
                  <a:gd name="T4" fmla="*/ 0 w 32"/>
                  <a:gd name="T5" fmla="*/ 0 h 41"/>
                  <a:gd name="T6" fmla="*/ 0 w 32"/>
                  <a:gd name="T7" fmla="*/ 1 h 41"/>
                  <a:gd name="T8" fmla="*/ 2 w 32"/>
                  <a:gd name="T9" fmla="*/ 1 h 41"/>
                  <a:gd name="T10" fmla="*/ 4 w 32"/>
                  <a:gd name="T11" fmla="*/ 174 h 41"/>
                  <a:gd name="T12" fmla="*/ 261 w 32"/>
                  <a:gd name="T13" fmla="*/ 220 h 41"/>
                  <a:gd name="T14" fmla="*/ 352 w 32"/>
                  <a:gd name="T15" fmla="*/ 283 h 41"/>
                  <a:gd name="T16" fmla="*/ 537 w 32"/>
                  <a:gd name="T17" fmla="*/ 1985 h 41"/>
                  <a:gd name="T18" fmla="*/ 646 w 32"/>
                  <a:gd name="T19" fmla="*/ 47439 h 41"/>
                  <a:gd name="T20" fmla="*/ 703 w 32"/>
                  <a:gd name="T21" fmla="*/ 54966 h 41"/>
                  <a:gd name="T22" fmla="*/ 745 w 32"/>
                  <a:gd name="T23" fmla="*/ 62783 h 41"/>
                  <a:gd name="T24" fmla="*/ 791 w 32"/>
                  <a:gd name="T25" fmla="*/ 83823 h 41"/>
                  <a:gd name="T26" fmla="*/ 823 w 32"/>
                  <a:gd name="T27" fmla="*/ 103182 h 41"/>
                  <a:gd name="T28" fmla="*/ 823 w 32"/>
                  <a:gd name="T29" fmla="*/ 127777 h 41"/>
                  <a:gd name="T30" fmla="*/ 840 w 32"/>
                  <a:gd name="T31" fmla="*/ 147129 h 41"/>
                  <a:gd name="T32" fmla="*/ 823 w 32"/>
                  <a:gd name="T33" fmla="*/ 157790 h 41"/>
                  <a:gd name="T34" fmla="*/ 823 w 32"/>
                  <a:gd name="T35" fmla="*/ 174621 h 41"/>
                  <a:gd name="T36" fmla="*/ 791 w 32"/>
                  <a:gd name="T37" fmla="*/ 187141 h 41"/>
                  <a:gd name="T38" fmla="*/ 773 w 32"/>
                  <a:gd name="T39" fmla="*/ 209227 h 41"/>
                  <a:gd name="T40" fmla="*/ 745 w 32"/>
                  <a:gd name="T41" fmla="*/ 217602 h 41"/>
                  <a:gd name="T42" fmla="*/ 728 w 32"/>
                  <a:gd name="T43" fmla="*/ 224815 h 41"/>
                  <a:gd name="T44" fmla="*/ 703 w 32"/>
                  <a:gd name="T45" fmla="*/ 224815 h 41"/>
                  <a:gd name="T46" fmla="*/ 646 w 32"/>
                  <a:gd name="T47" fmla="*/ 217602 h 41"/>
                  <a:gd name="T48" fmla="*/ 571 w 32"/>
                  <a:gd name="T49" fmla="*/ 209227 h 41"/>
                  <a:gd name="T50" fmla="*/ 537 w 32"/>
                  <a:gd name="T51" fmla="*/ 187141 h 41"/>
                  <a:gd name="T52" fmla="*/ 506 w 32"/>
                  <a:gd name="T53" fmla="*/ 169213 h 41"/>
                  <a:gd name="T54" fmla="*/ 448 w 32"/>
                  <a:gd name="T55" fmla="*/ 151571 h 41"/>
                  <a:gd name="T56" fmla="*/ 374 w 32"/>
                  <a:gd name="T57" fmla="*/ 122863 h 41"/>
                  <a:gd name="T58" fmla="*/ 331 w 32"/>
                  <a:gd name="T59" fmla="*/ 96057 h 41"/>
                  <a:gd name="T60" fmla="*/ 277 w 32"/>
                  <a:gd name="T61" fmla="*/ 62783 h 41"/>
                  <a:gd name="T62" fmla="*/ 4 w 32"/>
                  <a:gd name="T63" fmla="*/ 47439 h 41"/>
                  <a:gd name="T64" fmla="*/ 1 w 32"/>
                  <a:gd name="T65" fmla="*/ 174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
                  <a:gd name="T100" fmla="*/ 0 h 41"/>
                  <a:gd name="T101" fmla="*/ 32 w 32"/>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 h="41">
                    <a:moveTo>
                      <a:pt x="1" y="3"/>
                    </a:moveTo>
                    <a:lnTo>
                      <a:pt x="0" y="1"/>
                    </a:lnTo>
                    <a:lnTo>
                      <a:pt x="0" y="0"/>
                    </a:lnTo>
                    <a:lnTo>
                      <a:pt x="0" y="1"/>
                    </a:lnTo>
                    <a:lnTo>
                      <a:pt x="2" y="1"/>
                    </a:lnTo>
                    <a:lnTo>
                      <a:pt x="5" y="3"/>
                    </a:lnTo>
                    <a:lnTo>
                      <a:pt x="9" y="4"/>
                    </a:lnTo>
                    <a:lnTo>
                      <a:pt x="14" y="5"/>
                    </a:lnTo>
                    <a:lnTo>
                      <a:pt x="21" y="6"/>
                    </a:lnTo>
                    <a:lnTo>
                      <a:pt x="24" y="8"/>
                    </a:lnTo>
                    <a:lnTo>
                      <a:pt x="26" y="10"/>
                    </a:lnTo>
                    <a:lnTo>
                      <a:pt x="28" y="12"/>
                    </a:lnTo>
                    <a:lnTo>
                      <a:pt x="30" y="16"/>
                    </a:lnTo>
                    <a:lnTo>
                      <a:pt x="31" y="19"/>
                    </a:lnTo>
                    <a:lnTo>
                      <a:pt x="31" y="23"/>
                    </a:lnTo>
                    <a:lnTo>
                      <a:pt x="32" y="27"/>
                    </a:lnTo>
                    <a:lnTo>
                      <a:pt x="31" y="29"/>
                    </a:lnTo>
                    <a:lnTo>
                      <a:pt x="31" y="32"/>
                    </a:lnTo>
                    <a:lnTo>
                      <a:pt x="30" y="34"/>
                    </a:lnTo>
                    <a:lnTo>
                      <a:pt x="29" y="38"/>
                    </a:lnTo>
                    <a:lnTo>
                      <a:pt x="28" y="40"/>
                    </a:lnTo>
                    <a:lnTo>
                      <a:pt x="27" y="41"/>
                    </a:lnTo>
                    <a:lnTo>
                      <a:pt x="26" y="41"/>
                    </a:lnTo>
                    <a:lnTo>
                      <a:pt x="24" y="40"/>
                    </a:lnTo>
                    <a:lnTo>
                      <a:pt x="22" y="38"/>
                    </a:lnTo>
                    <a:lnTo>
                      <a:pt x="21" y="34"/>
                    </a:lnTo>
                    <a:lnTo>
                      <a:pt x="20" y="31"/>
                    </a:lnTo>
                    <a:lnTo>
                      <a:pt x="18" y="28"/>
                    </a:lnTo>
                    <a:lnTo>
                      <a:pt x="15" y="22"/>
                    </a:lnTo>
                    <a:lnTo>
                      <a:pt x="13" y="18"/>
                    </a:lnTo>
                    <a:lnTo>
                      <a:pt x="10" y="12"/>
                    </a:lnTo>
                    <a:lnTo>
                      <a:pt x="6" y="8"/>
                    </a:lnTo>
                    <a:lnTo>
                      <a:pt x="1" y="3"/>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93" name="Freeform 764"/>
              <p:cNvSpPr>
                <a:spLocks noChangeArrowheads="1"/>
              </p:cNvSpPr>
              <p:nvPr/>
            </p:nvSpPr>
            <p:spPr bwMode="auto">
              <a:xfrm>
                <a:off x="174" y="146"/>
                <a:ext cx="23" cy="9"/>
              </a:xfrm>
              <a:custGeom>
                <a:avLst/>
                <a:gdLst>
                  <a:gd name="T0" fmla="*/ 1284 w 27"/>
                  <a:gd name="T1" fmla="*/ 1 h 14"/>
                  <a:gd name="T2" fmla="*/ 964 w 27"/>
                  <a:gd name="T3" fmla="*/ 1 h 14"/>
                  <a:gd name="T4" fmla="*/ 674 w 27"/>
                  <a:gd name="T5" fmla="*/ 1 h 14"/>
                  <a:gd name="T6" fmla="*/ 507 w 27"/>
                  <a:gd name="T7" fmla="*/ 1 h 14"/>
                  <a:gd name="T8" fmla="*/ 409 w 27"/>
                  <a:gd name="T9" fmla="*/ 1 h 14"/>
                  <a:gd name="T10" fmla="*/ 3 w 27"/>
                  <a:gd name="T11" fmla="*/ 0 h 14"/>
                  <a:gd name="T12" fmla="*/ 2 w 27"/>
                  <a:gd name="T13" fmla="*/ 1 h 14"/>
                  <a:gd name="T14" fmla="*/ 0 w 27"/>
                  <a:gd name="T15" fmla="*/ 62 h 14"/>
                  <a:gd name="T16" fmla="*/ 2 w 27"/>
                  <a:gd name="T17" fmla="*/ 72 h 14"/>
                  <a:gd name="T18" fmla="*/ 409 w 27"/>
                  <a:gd name="T19" fmla="*/ 1 h 14"/>
                  <a:gd name="T20" fmla="*/ 3 w 27"/>
                  <a:gd name="T21" fmla="*/ 67 h 14"/>
                  <a:gd name="T22" fmla="*/ 3 w 27"/>
                  <a:gd name="T23" fmla="*/ 72 h 14"/>
                  <a:gd name="T24" fmla="*/ 3 w 27"/>
                  <a:gd name="T25" fmla="*/ 72 h 14"/>
                  <a:gd name="T26" fmla="*/ 439 w 27"/>
                  <a:gd name="T27" fmla="*/ 77 h 14"/>
                  <a:gd name="T28" fmla="*/ 585 w 27"/>
                  <a:gd name="T29" fmla="*/ 82 h 14"/>
                  <a:gd name="T30" fmla="*/ 837 w 27"/>
                  <a:gd name="T31" fmla="*/ 88 h 14"/>
                  <a:gd name="T32" fmla="*/ 1195 w 27"/>
                  <a:gd name="T33" fmla="*/ 95 h 14"/>
                  <a:gd name="T34" fmla="*/ 1284 w 27"/>
                  <a:gd name="T35" fmla="*/ 1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7"/>
                  <a:gd name="T55" fmla="*/ 0 h 14"/>
                  <a:gd name="T56" fmla="*/ 27 w 27"/>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7" h="14">
                    <a:moveTo>
                      <a:pt x="27" y="5"/>
                    </a:moveTo>
                    <a:lnTo>
                      <a:pt x="20" y="4"/>
                    </a:lnTo>
                    <a:lnTo>
                      <a:pt x="15" y="3"/>
                    </a:lnTo>
                    <a:lnTo>
                      <a:pt x="11" y="2"/>
                    </a:lnTo>
                    <a:lnTo>
                      <a:pt x="8" y="1"/>
                    </a:lnTo>
                    <a:lnTo>
                      <a:pt x="6" y="0"/>
                    </a:lnTo>
                    <a:lnTo>
                      <a:pt x="2" y="1"/>
                    </a:lnTo>
                    <a:lnTo>
                      <a:pt x="0" y="8"/>
                    </a:lnTo>
                    <a:lnTo>
                      <a:pt x="2" y="10"/>
                    </a:lnTo>
                    <a:lnTo>
                      <a:pt x="8" y="2"/>
                    </a:lnTo>
                    <a:lnTo>
                      <a:pt x="6" y="9"/>
                    </a:lnTo>
                    <a:lnTo>
                      <a:pt x="5" y="10"/>
                    </a:lnTo>
                    <a:lnTo>
                      <a:pt x="6" y="10"/>
                    </a:lnTo>
                    <a:lnTo>
                      <a:pt x="9" y="11"/>
                    </a:lnTo>
                    <a:lnTo>
                      <a:pt x="13" y="12"/>
                    </a:lnTo>
                    <a:lnTo>
                      <a:pt x="18" y="13"/>
                    </a:lnTo>
                    <a:lnTo>
                      <a:pt x="25" y="14"/>
                    </a:lnTo>
                    <a:lnTo>
                      <a:pt x="27" y="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94" name="Freeform 765"/>
              <p:cNvSpPr>
                <a:spLocks noChangeArrowheads="1"/>
              </p:cNvSpPr>
              <p:nvPr/>
            </p:nvSpPr>
            <p:spPr bwMode="auto">
              <a:xfrm>
                <a:off x="200" y="147"/>
                <a:ext cx="12" cy="25"/>
              </a:xfrm>
              <a:custGeom>
                <a:avLst/>
                <a:gdLst>
                  <a:gd name="T0" fmla="*/ 87 w 17"/>
                  <a:gd name="T1" fmla="*/ 1085 h 29"/>
                  <a:gd name="T2" fmla="*/ 87 w 17"/>
                  <a:gd name="T3" fmla="*/ 951 h 29"/>
                  <a:gd name="T4" fmla="*/ 87 w 17"/>
                  <a:gd name="T5" fmla="*/ 778 h 29"/>
                  <a:gd name="T6" fmla="*/ 82 w 17"/>
                  <a:gd name="T7" fmla="*/ 596 h 29"/>
                  <a:gd name="T8" fmla="*/ 73 w 17"/>
                  <a:gd name="T9" fmla="*/ 488 h 29"/>
                  <a:gd name="T10" fmla="*/ 65 w 17"/>
                  <a:gd name="T11" fmla="*/ 351 h 29"/>
                  <a:gd name="T12" fmla="*/ 55 w 17"/>
                  <a:gd name="T13" fmla="*/ 3 h 29"/>
                  <a:gd name="T14" fmla="*/ 1 w 17"/>
                  <a:gd name="T15" fmla="*/ 3 h 29"/>
                  <a:gd name="T16" fmla="*/ 1 w 17"/>
                  <a:gd name="T17" fmla="*/ 0 h 29"/>
                  <a:gd name="T18" fmla="*/ 0 w 17"/>
                  <a:gd name="T19" fmla="*/ 351 h 29"/>
                  <a:gd name="T20" fmla="*/ 1 w 17"/>
                  <a:gd name="T21" fmla="*/ 374 h 29"/>
                  <a:gd name="T22" fmla="*/ 1 w 17"/>
                  <a:gd name="T23" fmla="*/ 399 h 29"/>
                  <a:gd name="T24" fmla="*/ 1 w 17"/>
                  <a:gd name="T25" fmla="*/ 488 h 29"/>
                  <a:gd name="T26" fmla="*/ 1 w 17"/>
                  <a:gd name="T27" fmla="*/ 596 h 29"/>
                  <a:gd name="T28" fmla="*/ 1 w 17"/>
                  <a:gd name="T29" fmla="*/ 681 h 29"/>
                  <a:gd name="T30" fmla="*/ 1 w 17"/>
                  <a:gd name="T31" fmla="*/ 831 h 29"/>
                  <a:gd name="T32" fmla="*/ 1 w 17"/>
                  <a:gd name="T33" fmla="*/ 951 h 29"/>
                  <a:gd name="T34" fmla="*/ 1 w 17"/>
                  <a:gd name="T35" fmla="*/ 1016 h 29"/>
                  <a:gd name="T36" fmla="*/ 87 w 17"/>
                  <a:gd name="T37" fmla="*/ 1085 h 2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7"/>
                  <a:gd name="T58" fmla="*/ 0 h 29"/>
                  <a:gd name="T59" fmla="*/ 17 w 17"/>
                  <a:gd name="T60" fmla="*/ 29 h 2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7" h="29">
                    <a:moveTo>
                      <a:pt x="17" y="29"/>
                    </a:moveTo>
                    <a:lnTo>
                      <a:pt x="17" y="26"/>
                    </a:lnTo>
                    <a:lnTo>
                      <a:pt x="17" y="21"/>
                    </a:lnTo>
                    <a:lnTo>
                      <a:pt x="16" y="17"/>
                    </a:lnTo>
                    <a:lnTo>
                      <a:pt x="14" y="14"/>
                    </a:lnTo>
                    <a:lnTo>
                      <a:pt x="12" y="9"/>
                    </a:lnTo>
                    <a:lnTo>
                      <a:pt x="9" y="6"/>
                    </a:lnTo>
                    <a:lnTo>
                      <a:pt x="6" y="3"/>
                    </a:lnTo>
                    <a:lnTo>
                      <a:pt x="2" y="0"/>
                    </a:lnTo>
                    <a:lnTo>
                      <a:pt x="0" y="9"/>
                    </a:lnTo>
                    <a:lnTo>
                      <a:pt x="2" y="10"/>
                    </a:lnTo>
                    <a:lnTo>
                      <a:pt x="3" y="11"/>
                    </a:lnTo>
                    <a:lnTo>
                      <a:pt x="5" y="14"/>
                    </a:lnTo>
                    <a:lnTo>
                      <a:pt x="6" y="17"/>
                    </a:lnTo>
                    <a:lnTo>
                      <a:pt x="7" y="19"/>
                    </a:lnTo>
                    <a:lnTo>
                      <a:pt x="7" y="22"/>
                    </a:lnTo>
                    <a:lnTo>
                      <a:pt x="7" y="26"/>
                    </a:lnTo>
                    <a:lnTo>
                      <a:pt x="7" y="28"/>
                    </a:lnTo>
                    <a:lnTo>
                      <a:pt x="17" y="2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95" name="Freeform 766"/>
              <p:cNvSpPr>
                <a:spLocks noChangeArrowheads="1"/>
              </p:cNvSpPr>
              <p:nvPr/>
            </p:nvSpPr>
            <p:spPr bwMode="auto">
              <a:xfrm>
                <a:off x="199" y="171"/>
                <a:ext cx="13" cy="22"/>
              </a:xfrm>
              <a:custGeom>
                <a:avLst/>
                <a:gdLst>
                  <a:gd name="T0" fmla="*/ 0 w 18"/>
                  <a:gd name="T1" fmla="*/ 424361 h 16"/>
                  <a:gd name="T2" fmla="*/ 1 w 18"/>
                  <a:gd name="T3" fmla="*/ 509391 h 16"/>
                  <a:gd name="T4" fmla="*/ 1 w 18"/>
                  <a:gd name="T5" fmla="*/ 574619 h 16"/>
                  <a:gd name="T6" fmla="*/ 56 w 18"/>
                  <a:gd name="T7" fmla="*/ 540976 h 16"/>
                  <a:gd name="T8" fmla="*/ 65 w 18"/>
                  <a:gd name="T9" fmla="*/ 478776 h 16"/>
                  <a:gd name="T10" fmla="*/ 69 w 18"/>
                  <a:gd name="T11" fmla="*/ 399898 h 16"/>
                  <a:gd name="T12" fmla="*/ 72 w 18"/>
                  <a:gd name="T13" fmla="*/ 354184 h 16"/>
                  <a:gd name="T14" fmla="*/ 81 w 18"/>
                  <a:gd name="T15" fmla="*/ 4261 h 16"/>
                  <a:gd name="T16" fmla="*/ 85 w 18"/>
                  <a:gd name="T17" fmla="*/ 1573 h 16"/>
                  <a:gd name="T18" fmla="*/ 1 w 18"/>
                  <a:gd name="T19" fmla="*/ 0 h 16"/>
                  <a:gd name="T20" fmla="*/ 1 w 18"/>
                  <a:gd name="T21" fmla="*/ 2460 h 16"/>
                  <a:gd name="T22" fmla="*/ 1 w 18"/>
                  <a:gd name="T23" fmla="*/ 4261 h 16"/>
                  <a:gd name="T24" fmla="*/ 1 w 18"/>
                  <a:gd name="T25" fmla="*/ 8272 h 16"/>
                  <a:gd name="T26" fmla="*/ 1 w 18"/>
                  <a:gd name="T27" fmla="*/ 354184 h 16"/>
                  <a:gd name="T28" fmla="*/ 1 w 18"/>
                  <a:gd name="T29" fmla="*/ 354184 h 16"/>
                  <a:gd name="T30" fmla="*/ 1 w 18"/>
                  <a:gd name="T31" fmla="*/ 354184 h 16"/>
                  <a:gd name="T32" fmla="*/ 1 w 18"/>
                  <a:gd name="T33" fmla="*/ 8272 h 16"/>
                  <a:gd name="T34" fmla="*/ 0 w 18"/>
                  <a:gd name="T35" fmla="*/ 424361 h 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
                  <a:gd name="T55" fmla="*/ 0 h 16"/>
                  <a:gd name="T56" fmla="*/ 18 w 18"/>
                  <a:gd name="T57" fmla="*/ 16 h 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 h="16">
                    <a:moveTo>
                      <a:pt x="0" y="11"/>
                    </a:moveTo>
                    <a:lnTo>
                      <a:pt x="2" y="14"/>
                    </a:lnTo>
                    <a:lnTo>
                      <a:pt x="6" y="16"/>
                    </a:lnTo>
                    <a:lnTo>
                      <a:pt x="10" y="15"/>
                    </a:lnTo>
                    <a:lnTo>
                      <a:pt x="13" y="13"/>
                    </a:lnTo>
                    <a:lnTo>
                      <a:pt x="14" y="10"/>
                    </a:lnTo>
                    <a:lnTo>
                      <a:pt x="15" y="8"/>
                    </a:lnTo>
                    <a:lnTo>
                      <a:pt x="17" y="4"/>
                    </a:lnTo>
                    <a:lnTo>
                      <a:pt x="18" y="1"/>
                    </a:lnTo>
                    <a:lnTo>
                      <a:pt x="8" y="0"/>
                    </a:lnTo>
                    <a:lnTo>
                      <a:pt x="8" y="2"/>
                    </a:lnTo>
                    <a:lnTo>
                      <a:pt x="7" y="4"/>
                    </a:lnTo>
                    <a:lnTo>
                      <a:pt x="7" y="7"/>
                    </a:lnTo>
                    <a:lnTo>
                      <a:pt x="6" y="8"/>
                    </a:lnTo>
                    <a:lnTo>
                      <a:pt x="7" y="8"/>
                    </a:lnTo>
                    <a:lnTo>
                      <a:pt x="8" y="8"/>
                    </a:lnTo>
                    <a:lnTo>
                      <a:pt x="7" y="7"/>
                    </a:lnTo>
                    <a:lnTo>
                      <a:pt x="0" y="1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96" name="Freeform 767"/>
              <p:cNvSpPr>
                <a:spLocks noChangeArrowheads="1"/>
              </p:cNvSpPr>
              <p:nvPr/>
            </p:nvSpPr>
            <p:spPr bwMode="auto">
              <a:xfrm>
                <a:off x="176" y="147"/>
                <a:ext cx="25" cy="51"/>
              </a:xfrm>
              <a:custGeom>
                <a:avLst/>
                <a:gdLst>
                  <a:gd name="T0" fmla="*/ 0 w 29"/>
                  <a:gd name="T1" fmla="*/ 40432 h 42"/>
                  <a:gd name="T2" fmla="*/ 3 w 29"/>
                  <a:gd name="T3" fmla="*/ 53215 h 42"/>
                  <a:gd name="T4" fmla="*/ 374 w 29"/>
                  <a:gd name="T5" fmla="*/ 80047 h 42"/>
                  <a:gd name="T6" fmla="*/ 427 w 29"/>
                  <a:gd name="T7" fmla="*/ 101743 h 42"/>
                  <a:gd name="T8" fmla="*/ 522 w 29"/>
                  <a:gd name="T9" fmla="*/ 120892 h 42"/>
                  <a:gd name="T10" fmla="*/ 558 w 29"/>
                  <a:gd name="T11" fmla="*/ 138678 h 42"/>
                  <a:gd name="T12" fmla="*/ 637 w 29"/>
                  <a:gd name="T13" fmla="*/ 159571 h 42"/>
                  <a:gd name="T14" fmla="*/ 681 w 29"/>
                  <a:gd name="T15" fmla="*/ 176040 h 42"/>
                  <a:gd name="T16" fmla="*/ 831 w 29"/>
                  <a:gd name="T17" fmla="*/ 188530 h 42"/>
                  <a:gd name="T18" fmla="*/ 1085 w 29"/>
                  <a:gd name="T19" fmla="*/ 170889 h 42"/>
                  <a:gd name="T20" fmla="*/ 1016 w 29"/>
                  <a:gd name="T21" fmla="*/ 159571 h 42"/>
                  <a:gd name="T22" fmla="*/ 951 w 29"/>
                  <a:gd name="T23" fmla="*/ 143346 h 42"/>
                  <a:gd name="T24" fmla="*/ 950 w 29"/>
                  <a:gd name="T25" fmla="*/ 125036 h 42"/>
                  <a:gd name="T26" fmla="*/ 888 w 29"/>
                  <a:gd name="T27" fmla="*/ 105304 h 42"/>
                  <a:gd name="T28" fmla="*/ 778 w 29"/>
                  <a:gd name="T29" fmla="*/ 80047 h 42"/>
                  <a:gd name="T30" fmla="*/ 558 w 29"/>
                  <a:gd name="T31" fmla="*/ 53215 h 42"/>
                  <a:gd name="T32" fmla="*/ 427 w 29"/>
                  <a:gd name="T33" fmla="*/ 1963 h 42"/>
                  <a:gd name="T34" fmla="*/ 3 w 29"/>
                  <a:gd name="T35" fmla="*/ 0 h 42"/>
                  <a:gd name="T36" fmla="*/ 0 w 29"/>
                  <a:gd name="T37" fmla="*/ 40432 h 4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
                  <a:gd name="T58" fmla="*/ 0 h 42"/>
                  <a:gd name="T59" fmla="*/ 29 w 29"/>
                  <a:gd name="T60" fmla="*/ 42 h 4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 h="42">
                    <a:moveTo>
                      <a:pt x="0" y="8"/>
                    </a:moveTo>
                    <a:lnTo>
                      <a:pt x="6" y="12"/>
                    </a:lnTo>
                    <a:lnTo>
                      <a:pt x="10" y="18"/>
                    </a:lnTo>
                    <a:lnTo>
                      <a:pt x="12" y="22"/>
                    </a:lnTo>
                    <a:lnTo>
                      <a:pt x="15" y="27"/>
                    </a:lnTo>
                    <a:lnTo>
                      <a:pt x="16" y="31"/>
                    </a:lnTo>
                    <a:lnTo>
                      <a:pt x="18" y="35"/>
                    </a:lnTo>
                    <a:lnTo>
                      <a:pt x="19" y="39"/>
                    </a:lnTo>
                    <a:lnTo>
                      <a:pt x="22" y="42"/>
                    </a:lnTo>
                    <a:lnTo>
                      <a:pt x="29" y="38"/>
                    </a:lnTo>
                    <a:lnTo>
                      <a:pt x="28" y="35"/>
                    </a:lnTo>
                    <a:lnTo>
                      <a:pt x="26" y="32"/>
                    </a:lnTo>
                    <a:lnTo>
                      <a:pt x="25" y="28"/>
                    </a:lnTo>
                    <a:lnTo>
                      <a:pt x="23" y="23"/>
                    </a:lnTo>
                    <a:lnTo>
                      <a:pt x="21" y="18"/>
                    </a:lnTo>
                    <a:lnTo>
                      <a:pt x="16" y="12"/>
                    </a:lnTo>
                    <a:lnTo>
                      <a:pt x="12" y="7"/>
                    </a:lnTo>
                    <a:lnTo>
                      <a:pt x="6"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97" name="Freeform 768"/>
              <p:cNvSpPr>
                <a:spLocks noChangeArrowheads="1"/>
              </p:cNvSpPr>
              <p:nvPr/>
            </p:nvSpPr>
            <p:spPr bwMode="auto">
              <a:xfrm>
                <a:off x="142" y="1073"/>
                <a:ext cx="63" cy="111"/>
              </a:xfrm>
              <a:custGeom>
                <a:avLst/>
                <a:gdLst>
                  <a:gd name="T0" fmla="*/ 3166 w 65"/>
                  <a:gd name="T1" fmla="*/ 30987 h 106"/>
                  <a:gd name="T2" fmla="*/ 3166 w 65"/>
                  <a:gd name="T3" fmla="*/ 32570 h 106"/>
                  <a:gd name="T4" fmla="*/ 3166 w 65"/>
                  <a:gd name="T5" fmla="*/ 33039 h 106"/>
                  <a:gd name="T6" fmla="*/ 3157 w 65"/>
                  <a:gd name="T7" fmla="*/ 33338 h 106"/>
                  <a:gd name="T8" fmla="*/ 3035 w 65"/>
                  <a:gd name="T9" fmla="*/ 33668 h 106"/>
                  <a:gd name="T10" fmla="*/ 2922 w 65"/>
                  <a:gd name="T11" fmla="*/ 34269 h 106"/>
                  <a:gd name="T12" fmla="*/ 2647 w 65"/>
                  <a:gd name="T13" fmla="*/ 34269 h 106"/>
                  <a:gd name="T14" fmla="*/ 2349 w 65"/>
                  <a:gd name="T15" fmla="*/ 33338 h 106"/>
                  <a:gd name="T16" fmla="*/ 2043 w 65"/>
                  <a:gd name="T17" fmla="*/ 32570 h 106"/>
                  <a:gd name="T18" fmla="*/ 1708 w 65"/>
                  <a:gd name="T19" fmla="*/ 30677 h 106"/>
                  <a:gd name="T20" fmla="*/ 1346 w 65"/>
                  <a:gd name="T21" fmla="*/ 28805 h 106"/>
                  <a:gd name="T22" fmla="*/ 997 w 65"/>
                  <a:gd name="T23" fmla="*/ 25612 h 106"/>
                  <a:gd name="T24" fmla="*/ 656 w 65"/>
                  <a:gd name="T25" fmla="*/ 22957 h 106"/>
                  <a:gd name="T26" fmla="*/ 8 w 65"/>
                  <a:gd name="T27" fmla="*/ 19827 h 106"/>
                  <a:gd name="T28" fmla="*/ 4 w 65"/>
                  <a:gd name="T29" fmla="*/ 16081 h 106"/>
                  <a:gd name="T30" fmla="*/ 1 w 65"/>
                  <a:gd name="T31" fmla="*/ 12769 h 106"/>
                  <a:gd name="T32" fmla="*/ 0 w 65"/>
                  <a:gd name="T33" fmla="*/ 8456 h 106"/>
                  <a:gd name="T34" fmla="*/ 1 w 65"/>
                  <a:gd name="T35" fmla="*/ 4617 h 106"/>
                  <a:gd name="T36" fmla="*/ 4 w 65"/>
                  <a:gd name="T37" fmla="*/ 2 h 106"/>
                  <a:gd name="T38" fmla="*/ 5 w 65"/>
                  <a:gd name="T39" fmla="*/ 1 h 106"/>
                  <a:gd name="T40" fmla="*/ 6 w 65"/>
                  <a:gd name="T41" fmla="*/ 0 h 106"/>
                  <a:gd name="T42" fmla="*/ 8 w 65"/>
                  <a:gd name="T43" fmla="*/ 0 h 106"/>
                  <a:gd name="T44" fmla="*/ 517 w 65"/>
                  <a:gd name="T45" fmla="*/ 1 h 106"/>
                  <a:gd name="T46" fmla="*/ 787 w 65"/>
                  <a:gd name="T47" fmla="*/ 3 h 106"/>
                  <a:gd name="T48" fmla="*/ 1126 w 65"/>
                  <a:gd name="T49" fmla="*/ 2999 h 106"/>
                  <a:gd name="T50" fmla="*/ 1429 w 65"/>
                  <a:gd name="T51" fmla="*/ 4303 h 106"/>
                  <a:gd name="T52" fmla="*/ 1814 w 65"/>
                  <a:gd name="T53" fmla="*/ 7162 h 106"/>
                  <a:gd name="T54" fmla="*/ 2122 w 65"/>
                  <a:gd name="T55" fmla="*/ 9104 h 106"/>
                  <a:gd name="T56" fmla="*/ 2391 w 65"/>
                  <a:gd name="T57" fmla="*/ 12161 h 106"/>
                  <a:gd name="T58" fmla="*/ 2595 w 65"/>
                  <a:gd name="T59" fmla="*/ 15125 h 106"/>
                  <a:gd name="T60" fmla="*/ 2810 w 65"/>
                  <a:gd name="T61" fmla="*/ 17495 h 106"/>
                  <a:gd name="T62" fmla="*/ 2922 w 65"/>
                  <a:gd name="T63" fmla="*/ 20223 h 106"/>
                  <a:gd name="T64" fmla="*/ 2982 w 65"/>
                  <a:gd name="T65" fmla="*/ 22957 h 106"/>
                  <a:gd name="T66" fmla="*/ 3035 w 65"/>
                  <a:gd name="T67" fmla="*/ 25157 h 106"/>
                  <a:gd name="T68" fmla="*/ 3157 w 65"/>
                  <a:gd name="T69" fmla="*/ 27541 h 106"/>
                  <a:gd name="T70" fmla="*/ 3157 w 65"/>
                  <a:gd name="T71" fmla="*/ 29621 h 106"/>
                  <a:gd name="T72" fmla="*/ 3166 w 65"/>
                  <a:gd name="T73" fmla="*/ 3098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65" y="96"/>
                    </a:moveTo>
                    <a:lnTo>
                      <a:pt x="65" y="100"/>
                    </a:lnTo>
                    <a:lnTo>
                      <a:pt x="65" y="102"/>
                    </a:lnTo>
                    <a:lnTo>
                      <a:pt x="64" y="104"/>
                    </a:lnTo>
                    <a:lnTo>
                      <a:pt x="62" y="105"/>
                    </a:lnTo>
                    <a:lnTo>
                      <a:pt x="59" y="106"/>
                    </a:lnTo>
                    <a:lnTo>
                      <a:pt x="54" y="106"/>
                    </a:lnTo>
                    <a:lnTo>
                      <a:pt x="48" y="104"/>
                    </a:lnTo>
                    <a:lnTo>
                      <a:pt x="41" y="100"/>
                    </a:lnTo>
                    <a:lnTo>
                      <a:pt x="35" y="95"/>
                    </a:lnTo>
                    <a:lnTo>
                      <a:pt x="27" y="89"/>
                    </a:lnTo>
                    <a:lnTo>
                      <a:pt x="21" y="80"/>
                    </a:lnTo>
                    <a:lnTo>
                      <a:pt x="14" y="71"/>
                    </a:lnTo>
                    <a:lnTo>
                      <a:pt x="8" y="61"/>
                    </a:lnTo>
                    <a:lnTo>
                      <a:pt x="4" y="50"/>
                    </a:lnTo>
                    <a:lnTo>
                      <a:pt x="1" y="39"/>
                    </a:lnTo>
                    <a:lnTo>
                      <a:pt x="0" y="27"/>
                    </a:lnTo>
                    <a:lnTo>
                      <a:pt x="1" y="15"/>
                    </a:lnTo>
                    <a:lnTo>
                      <a:pt x="4" y="2"/>
                    </a:lnTo>
                    <a:lnTo>
                      <a:pt x="5" y="1"/>
                    </a:lnTo>
                    <a:lnTo>
                      <a:pt x="6" y="0"/>
                    </a:lnTo>
                    <a:lnTo>
                      <a:pt x="8" y="0"/>
                    </a:lnTo>
                    <a:lnTo>
                      <a:pt x="10" y="1"/>
                    </a:lnTo>
                    <a:lnTo>
                      <a:pt x="17" y="3"/>
                    </a:lnTo>
                    <a:lnTo>
                      <a:pt x="23" y="9"/>
                    </a:lnTo>
                    <a:lnTo>
                      <a:pt x="29" y="14"/>
                    </a:lnTo>
                    <a:lnTo>
                      <a:pt x="37" y="22"/>
                    </a:lnTo>
                    <a:lnTo>
                      <a:pt x="43" y="29"/>
                    </a:lnTo>
                    <a:lnTo>
                      <a:pt x="49" y="38"/>
                    </a:lnTo>
                    <a:lnTo>
                      <a:pt x="53" y="47"/>
                    </a:lnTo>
                    <a:lnTo>
                      <a:pt x="57" y="55"/>
                    </a:lnTo>
                    <a:lnTo>
                      <a:pt x="59" y="63"/>
                    </a:lnTo>
                    <a:lnTo>
                      <a:pt x="61" y="71"/>
                    </a:lnTo>
                    <a:lnTo>
                      <a:pt x="62" y="79"/>
                    </a:lnTo>
                    <a:lnTo>
                      <a:pt x="64" y="86"/>
                    </a:lnTo>
                    <a:lnTo>
                      <a:pt x="64" y="92"/>
                    </a:lnTo>
                    <a:lnTo>
                      <a:pt x="65"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98" name="Freeform 769"/>
              <p:cNvSpPr>
                <a:spLocks noChangeArrowheads="1"/>
              </p:cNvSpPr>
              <p:nvPr/>
            </p:nvSpPr>
            <p:spPr bwMode="auto">
              <a:xfrm>
                <a:off x="137" y="1073"/>
                <a:ext cx="72" cy="117"/>
              </a:xfrm>
              <a:custGeom>
                <a:avLst/>
                <a:gdLst>
                  <a:gd name="T0" fmla="*/ 5 w 74"/>
                  <a:gd name="T1" fmla="*/ 0 h 111"/>
                  <a:gd name="T2" fmla="*/ 1 w 74"/>
                  <a:gd name="T3" fmla="*/ 6182 h 111"/>
                  <a:gd name="T4" fmla="*/ 0 w 74"/>
                  <a:gd name="T5" fmla="*/ 12511 h 111"/>
                  <a:gd name="T6" fmla="*/ 1 w 74"/>
                  <a:gd name="T7" fmla="*/ 18459 h 111"/>
                  <a:gd name="T8" fmla="*/ 5 w 74"/>
                  <a:gd name="T9" fmla="*/ 24662 h 111"/>
                  <a:gd name="T10" fmla="*/ 339 w 74"/>
                  <a:gd name="T11" fmla="*/ 29458 h 111"/>
                  <a:gd name="T12" fmla="*/ 442 w 74"/>
                  <a:gd name="T13" fmla="*/ 34472 h 111"/>
                  <a:gd name="T14" fmla="*/ 637 w 74"/>
                  <a:gd name="T15" fmla="*/ 39369 h 111"/>
                  <a:gd name="T16" fmla="*/ 919 w 74"/>
                  <a:gd name="T17" fmla="*/ 42803 h 111"/>
                  <a:gd name="T18" fmla="*/ 1077 w 74"/>
                  <a:gd name="T19" fmla="*/ 46451 h 111"/>
                  <a:gd name="T20" fmla="*/ 1331 w 74"/>
                  <a:gd name="T21" fmla="*/ 48656 h 111"/>
                  <a:gd name="T22" fmla="*/ 1559 w 74"/>
                  <a:gd name="T23" fmla="*/ 50618 h 111"/>
                  <a:gd name="T24" fmla="*/ 1777 w 74"/>
                  <a:gd name="T25" fmla="*/ 52015 h 111"/>
                  <a:gd name="T26" fmla="*/ 1975 w 74"/>
                  <a:gd name="T27" fmla="*/ 52015 h 111"/>
                  <a:gd name="T28" fmla="*/ 2137 w 74"/>
                  <a:gd name="T29" fmla="*/ 51297 h 111"/>
                  <a:gd name="T30" fmla="*/ 2235 w 74"/>
                  <a:gd name="T31" fmla="*/ 50015 h 111"/>
                  <a:gd name="T32" fmla="*/ 2254 w 74"/>
                  <a:gd name="T33" fmla="*/ 48110 h 111"/>
                  <a:gd name="T34" fmla="*/ 2254 w 74"/>
                  <a:gd name="T35" fmla="*/ 46813 h 111"/>
                  <a:gd name="T36" fmla="*/ 2254 w 74"/>
                  <a:gd name="T37" fmla="*/ 45036 h 111"/>
                  <a:gd name="T38" fmla="*/ 2029 w 74"/>
                  <a:gd name="T39" fmla="*/ 46006 h 111"/>
                  <a:gd name="T40" fmla="*/ 2029 w 74"/>
                  <a:gd name="T41" fmla="*/ 46813 h 111"/>
                  <a:gd name="T42" fmla="*/ 2029 w 74"/>
                  <a:gd name="T43" fmla="*/ 47078 h 111"/>
                  <a:gd name="T44" fmla="*/ 2027 w 74"/>
                  <a:gd name="T45" fmla="*/ 47078 h 111"/>
                  <a:gd name="T46" fmla="*/ 2029 w 74"/>
                  <a:gd name="T47" fmla="*/ 47078 h 111"/>
                  <a:gd name="T48" fmla="*/ 1975 w 74"/>
                  <a:gd name="T49" fmla="*/ 47443 h 111"/>
                  <a:gd name="T50" fmla="*/ 1825 w 74"/>
                  <a:gd name="T51" fmla="*/ 47443 h 111"/>
                  <a:gd name="T52" fmla="*/ 1642 w 74"/>
                  <a:gd name="T53" fmla="*/ 46813 h 111"/>
                  <a:gd name="T54" fmla="*/ 1519 w 74"/>
                  <a:gd name="T55" fmla="*/ 45036 h 111"/>
                  <a:gd name="T56" fmla="*/ 1263 w 74"/>
                  <a:gd name="T57" fmla="*/ 42803 h 111"/>
                  <a:gd name="T58" fmla="*/ 1077 w 74"/>
                  <a:gd name="T59" fmla="*/ 39735 h 111"/>
                  <a:gd name="T60" fmla="*/ 919 w 74"/>
                  <a:gd name="T61" fmla="*/ 36610 h 111"/>
                  <a:gd name="T62" fmla="*/ 671 w 74"/>
                  <a:gd name="T63" fmla="*/ 32565 h 111"/>
                  <a:gd name="T64" fmla="*/ 489 w 74"/>
                  <a:gd name="T65" fmla="*/ 27864 h 111"/>
                  <a:gd name="T66" fmla="*/ 397 w 74"/>
                  <a:gd name="T67" fmla="*/ 22934 h 111"/>
                  <a:gd name="T68" fmla="*/ 357 w 74"/>
                  <a:gd name="T69" fmla="*/ 18078 h 111"/>
                  <a:gd name="T70" fmla="*/ 339 w 74"/>
                  <a:gd name="T71" fmla="*/ 12511 h 111"/>
                  <a:gd name="T72" fmla="*/ 339 w 74"/>
                  <a:gd name="T73" fmla="*/ 6710 h 111"/>
                  <a:gd name="T74" fmla="*/ 397 w 74"/>
                  <a:gd name="T75" fmla="*/ 3 h 111"/>
                  <a:gd name="T76" fmla="*/ 5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5" y="0"/>
                    </a:moveTo>
                    <a:lnTo>
                      <a:pt x="1" y="14"/>
                    </a:lnTo>
                    <a:lnTo>
                      <a:pt x="0" y="27"/>
                    </a:lnTo>
                    <a:lnTo>
                      <a:pt x="1" y="40"/>
                    </a:lnTo>
                    <a:lnTo>
                      <a:pt x="5" y="52"/>
                    </a:lnTo>
                    <a:lnTo>
                      <a:pt x="10" y="63"/>
                    </a:lnTo>
                    <a:lnTo>
                      <a:pt x="15" y="74"/>
                    </a:lnTo>
                    <a:lnTo>
                      <a:pt x="22" y="83"/>
                    </a:lnTo>
                    <a:lnTo>
                      <a:pt x="29" y="91"/>
                    </a:lnTo>
                    <a:lnTo>
                      <a:pt x="36" y="99"/>
                    </a:lnTo>
                    <a:lnTo>
                      <a:pt x="44" y="104"/>
                    </a:lnTo>
                    <a:lnTo>
                      <a:pt x="51" y="108"/>
                    </a:lnTo>
                    <a:lnTo>
                      <a:pt x="58" y="111"/>
                    </a:lnTo>
                    <a:lnTo>
                      <a:pt x="64" y="111"/>
                    </a:lnTo>
                    <a:lnTo>
                      <a:pt x="69" y="110"/>
                    </a:lnTo>
                    <a:lnTo>
                      <a:pt x="72" y="106"/>
                    </a:lnTo>
                    <a:lnTo>
                      <a:pt x="74" y="103"/>
                    </a:lnTo>
                    <a:lnTo>
                      <a:pt x="74" y="100"/>
                    </a:lnTo>
                    <a:lnTo>
                      <a:pt x="74" y="96"/>
                    </a:lnTo>
                    <a:lnTo>
                      <a:pt x="66" y="97"/>
                    </a:lnTo>
                    <a:lnTo>
                      <a:pt x="66" y="100"/>
                    </a:lnTo>
                    <a:lnTo>
                      <a:pt x="66" y="101"/>
                    </a:lnTo>
                    <a:lnTo>
                      <a:pt x="65" y="101"/>
                    </a:lnTo>
                    <a:lnTo>
                      <a:pt x="66" y="101"/>
                    </a:lnTo>
                    <a:lnTo>
                      <a:pt x="64" y="102"/>
                    </a:lnTo>
                    <a:lnTo>
                      <a:pt x="60" y="102"/>
                    </a:lnTo>
                    <a:lnTo>
                      <a:pt x="54" y="100"/>
                    </a:lnTo>
                    <a:lnTo>
                      <a:pt x="49" y="96"/>
                    </a:lnTo>
                    <a:lnTo>
                      <a:pt x="42" y="91"/>
                    </a:lnTo>
                    <a:lnTo>
                      <a:pt x="35" y="85"/>
                    </a:lnTo>
                    <a:lnTo>
                      <a:pt x="29" y="78"/>
                    </a:lnTo>
                    <a:lnTo>
                      <a:pt x="23" y="69"/>
                    </a:lnTo>
                    <a:lnTo>
                      <a:pt x="17" y="59"/>
                    </a:lnTo>
                    <a:lnTo>
                      <a:pt x="13" y="49"/>
                    </a:lnTo>
                    <a:lnTo>
                      <a:pt x="11" y="38"/>
                    </a:lnTo>
                    <a:lnTo>
                      <a:pt x="10" y="27"/>
                    </a:lnTo>
                    <a:lnTo>
                      <a:pt x="10" y="15"/>
                    </a:lnTo>
                    <a:lnTo>
                      <a:pt x="13" y="3"/>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699" name="Freeform 770"/>
              <p:cNvSpPr>
                <a:spLocks noChangeArrowheads="1"/>
              </p:cNvSpPr>
              <p:nvPr/>
            </p:nvSpPr>
            <p:spPr bwMode="auto">
              <a:xfrm>
                <a:off x="142" y="1067"/>
                <a:ext cx="50" cy="51"/>
              </a:xfrm>
              <a:custGeom>
                <a:avLst/>
                <a:gdLst>
                  <a:gd name="T0" fmla="*/ 1564 w 53"/>
                  <a:gd name="T1" fmla="*/ 220478 h 45"/>
                  <a:gd name="T2" fmla="*/ 1379 w 53"/>
                  <a:gd name="T3" fmla="*/ 170791 h 45"/>
                  <a:gd name="T4" fmla="*/ 1169 w 53"/>
                  <a:gd name="T5" fmla="*/ 121243 h 45"/>
                  <a:gd name="T6" fmla="*/ 938 w 53"/>
                  <a:gd name="T7" fmla="*/ 86331 h 45"/>
                  <a:gd name="T8" fmla="*/ 746 w 53"/>
                  <a:gd name="T9" fmla="*/ 47402 h 45"/>
                  <a:gd name="T10" fmla="*/ 535 w 53"/>
                  <a:gd name="T11" fmla="*/ 902 h 45"/>
                  <a:gd name="T12" fmla="*/ 363 w 53"/>
                  <a:gd name="T13" fmla="*/ 1 h 45"/>
                  <a:gd name="T14" fmla="*/ 308 w 53"/>
                  <a:gd name="T15" fmla="*/ 0 h 45"/>
                  <a:gd name="T16" fmla="*/ 6 w 53"/>
                  <a:gd name="T17" fmla="*/ 0 h 45"/>
                  <a:gd name="T18" fmla="*/ 2 w 53"/>
                  <a:gd name="T19" fmla="*/ 1 h 45"/>
                  <a:gd name="T20" fmla="*/ 0 w 53"/>
                  <a:gd name="T21" fmla="*/ 902 h 45"/>
                  <a:gd name="T22" fmla="*/ 8 w 53"/>
                  <a:gd name="T23" fmla="*/ 43505 h 45"/>
                  <a:gd name="T24" fmla="*/ 8 w 53"/>
                  <a:gd name="T25" fmla="*/ 47402 h 45"/>
                  <a:gd name="T26" fmla="*/ 7 w 53"/>
                  <a:gd name="T27" fmla="*/ 47402 h 45"/>
                  <a:gd name="T28" fmla="*/ 308 w 53"/>
                  <a:gd name="T29" fmla="*/ 51596 h 45"/>
                  <a:gd name="T30" fmla="*/ 385 w 53"/>
                  <a:gd name="T31" fmla="*/ 61500 h 45"/>
                  <a:gd name="T32" fmla="*/ 566 w 53"/>
                  <a:gd name="T33" fmla="*/ 93993 h 45"/>
                  <a:gd name="T34" fmla="*/ 787 w 53"/>
                  <a:gd name="T35" fmla="*/ 112749 h 45"/>
                  <a:gd name="T36" fmla="*/ 982 w 53"/>
                  <a:gd name="T37" fmla="*/ 158576 h 45"/>
                  <a:gd name="T38" fmla="*/ 1169 w 53"/>
                  <a:gd name="T39" fmla="*/ 202408 h 45"/>
                  <a:gd name="T40" fmla="*/ 1366 w 53"/>
                  <a:gd name="T41" fmla="*/ 239845 h 45"/>
                  <a:gd name="T42" fmla="*/ 1564 w 53"/>
                  <a:gd name="T43" fmla="*/ 220478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5"/>
                  <a:gd name="T68" fmla="*/ 53 w 53"/>
                  <a:gd name="T69" fmla="*/ 45 h 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5">
                    <a:moveTo>
                      <a:pt x="53" y="41"/>
                    </a:moveTo>
                    <a:lnTo>
                      <a:pt x="46" y="32"/>
                    </a:lnTo>
                    <a:lnTo>
                      <a:pt x="40" y="23"/>
                    </a:lnTo>
                    <a:lnTo>
                      <a:pt x="32" y="16"/>
                    </a:lnTo>
                    <a:lnTo>
                      <a:pt x="25" y="9"/>
                    </a:lnTo>
                    <a:lnTo>
                      <a:pt x="19" y="5"/>
                    </a:lnTo>
                    <a:lnTo>
                      <a:pt x="12" y="1"/>
                    </a:lnTo>
                    <a:lnTo>
                      <a:pt x="9" y="0"/>
                    </a:lnTo>
                    <a:lnTo>
                      <a:pt x="6" y="0"/>
                    </a:lnTo>
                    <a:lnTo>
                      <a:pt x="2" y="1"/>
                    </a:lnTo>
                    <a:lnTo>
                      <a:pt x="0" y="5"/>
                    </a:lnTo>
                    <a:lnTo>
                      <a:pt x="8" y="8"/>
                    </a:lnTo>
                    <a:lnTo>
                      <a:pt x="8" y="9"/>
                    </a:lnTo>
                    <a:lnTo>
                      <a:pt x="7" y="9"/>
                    </a:lnTo>
                    <a:lnTo>
                      <a:pt x="9" y="10"/>
                    </a:lnTo>
                    <a:lnTo>
                      <a:pt x="13" y="12"/>
                    </a:lnTo>
                    <a:lnTo>
                      <a:pt x="20" y="17"/>
                    </a:lnTo>
                    <a:lnTo>
                      <a:pt x="26" y="22"/>
                    </a:lnTo>
                    <a:lnTo>
                      <a:pt x="33" y="30"/>
                    </a:lnTo>
                    <a:lnTo>
                      <a:pt x="40" y="38"/>
                    </a:lnTo>
                    <a:lnTo>
                      <a:pt x="45" y="45"/>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00" name="Freeform 771"/>
              <p:cNvSpPr>
                <a:spLocks noChangeArrowheads="1"/>
              </p:cNvSpPr>
              <p:nvPr/>
            </p:nvSpPr>
            <p:spPr bwMode="auto">
              <a:xfrm>
                <a:off x="190" y="1124"/>
                <a:ext cx="20" cy="51"/>
              </a:xfrm>
              <a:custGeom>
                <a:avLst/>
                <a:gdLst>
                  <a:gd name="T0" fmla="*/ 1808 w 24"/>
                  <a:gd name="T1" fmla="*/ 1517 h 61"/>
                  <a:gd name="T2" fmla="*/ 1721 w 24"/>
                  <a:gd name="T3" fmla="*/ 1405 h 61"/>
                  <a:gd name="T4" fmla="*/ 1721 w 24"/>
                  <a:gd name="T5" fmla="*/ 1215 h 61"/>
                  <a:gd name="T6" fmla="*/ 1669 w 24"/>
                  <a:gd name="T7" fmla="*/ 1109 h 61"/>
                  <a:gd name="T8" fmla="*/ 1540 w 24"/>
                  <a:gd name="T9" fmla="*/ 885 h 61"/>
                  <a:gd name="T10" fmla="*/ 1422 w 24"/>
                  <a:gd name="T11" fmla="*/ 646 h 61"/>
                  <a:gd name="T12" fmla="*/ 1211 w 24"/>
                  <a:gd name="T13" fmla="*/ 467 h 61"/>
                  <a:gd name="T14" fmla="*/ 879 w 24"/>
                  <a:gd name="T15" fmla="*/ 231 h 61"/>
                  <a:gd name="T16" fmla="*/ 638 w 24"/>
                  <a:gd name="T17" fmla="*/ 0 h 61"/>
                  <a:gd name="T18" fmla="*/ 0 w 24"/>
                  <a:gd name="T19" fmla="*/ 3 h 61"/>
                  <a:gd name="T20" fmla="*/ 3 w 24"/>
                  <a:gd name="T21" fmla="*/ 291 h 61"/>
                  <a:gd name="T22" fmla="*/ 638 w 24"/>
                  <a:gd name="T23" fmla="*/ 548 h 61"/>
                  <a:gd name="T24" fmla="*/ 748 w 24"/>
                  <a:gd name="T25" fmla="*/ 748 h 61"/>
                  <a:gd name="T26" fmla="*/ 879 w 24"/>
                  <a:gd name="T27" fmla="*/ 886 h 61"/>
                  <a:gd name="T28" fmla="*/ 953 w 24"/>
                  <a:gd name="T29" fmla="*/ 1121 h 61"/>
                  <a:gd name="T30" fmla="*/ 1032 w 24"/>
                  <a:gd name="T31" fmla="*/ 1257 h 61"/>
                  <a:gd name="T32" fmla="*/ 1118 w 24"/>
                  <a:gd name="T33" fmla="*/ 1424 h 61"/>
                  <a:gd name="T34" fmla="*/ 1211 w 24"/>
                  <a:gd name="T35" fmla="*/ 1538 h 61"/>
                  <a:gd name="T36" fmla="*/ 1808 w 24"/>
                  <a:gd name="T37" fmla="*/ 1517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24" y="60"/>
                    </a:moveTo>
                    <a:lnTo>
                      <a:pt x="23" y="55"/>
                    </a:lnTo>
                    <a:lnTo>
                      <a:pt x="23" y="49"/>
                    </a:lnTo>
                    <a:lnTo>
                      <a:pt x="22" y="43"/>
                    </a:lnTo>
                    <a:lnTo>
                      <a:pt x="20" y="35"/>
                    </a:lnTo>
                    <a:lnTo>
                      <a:pt x="18" y="26"/>
                    </a:lnTo>
                    <a:lnTo>
                      <a:pt x="16" y="18"/>
                    </a:lnTo>
                    <a:lnTo>
                      <a:pt x="12" y="9"/>
                    </a:lnTo>
                    <a:lnTo>
                      <a:pt x="8" y="0"/>
                    </a:lnTo>
                    <a:lnTo>
                      <a:pt x="0" y="4"/>
                    </a:lnTo>
                    <a:lnTo>
                      <a:pt x="4" y="12"/>
                    </a:lnTo>
                    <a:lnTo>
                      <a:pt x="8" y="21"/>
                    </a:lnTo>
                    <a:lnTo>
                      <a:pt x="10" y="29"/>
                    </a:lnTo>
                    <a:lnTo>
                      <a:pt x="12" y="36"/>
                    </a:lnTo>
                    <a:lnTo>
                      <a:pt x="13" y="44"/>
                    </a:lnTo>
                    <a:lnTo>
                      <a:pt x="14" y="50"/>
                    </a:lnTo>
                    <a:lnTo>
                      <a:pt x="15" y="57"/>
                    </a:lnTo>
                    <a:lnTo>
                      <a:pt x="16" y="61"/>
                    </a:lnTo>
                    <a:lnTo>
                      <a:pt x="24"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01" name="Freeform 772"/>
              <p:cNvSpPr>
                <a:spLocks noChangeArrowheads="1"/>
              </p:cNvSpPr>
              <p:nvPr/>
            </p:nvSpPr>
            <p:spPr bwMode="auto">
              <a:xfrm>
                <a:off x="5548" y="1226"/>
                <a:ext cx="63" cy="112"/>
              </a:xfrm>
              <a:custGeom>
                <a:avLst/>
                <a:gdLst>
                  <a:gd name="T0" fmla="*/ 0 w 65"/>
                  <a:gd name="T1" fmla="*/ 29499 h 107"/>
                  <a:gd name="T2" fmla="*/ 0 w 65"/>
                  <a:gd name="T3" fmla="*/ 30109 h 107"/>
                  <a:gd name="T4" fmla="*/ 0 w 65"/>
                  <a:gd name="T5" fmla="*/ 31359 h 107"/>
                  <a:gd name="T6" fmla="*/ 1 w 65"/>
                  <a:gd name="T7" fmla="*/ 31706 h 107"/>
                  <a:gd name="T8" fmla="*/ 3 w 65"/>
                  <a:gd name="T9" fmla="*/ 31793 h 107"/>
                  <a:gd name="T10" fmla="*/ 6 w 65"/>
                  <a:gd name="T11" fmla="*/ 32690 h 107"/>
                  <a:gd name="T12" fmla="*/ 549 w 65"/>
                  <a:gd name="T13" fmla="*/ 32375 h 107"/>
                  <a:gd name="T14" fmla="*/ 787 w 65"/>
                  <a:gd name="T15" fmla="*/ 31706 h 107"/>
                  <a:gd name="T16" fmla="*/ 1195 w 65"/>
                  <a:gd name="T17" fmla="*/ 30401 h 107"/>
                  <a:gd name="T18" fmla="*/ 1458 w 65"/>
                  <a:gd name="T19" fmla="*/ 29223 h 107"/>
                  <a:gd name="T20" fmla="*/ 1849 w 65"/>
                  <a:gd name="T21" fmla="*/ 27209 h 107"/>
                  <a:gd name="T22" fmla="*/ 2168 w 65"/>
                  <a:gd name="T23" fmla="*/ 24252 h 107"/>
                  <a:gd name="T24" fmla="*/ 2494 w 65"/>
                  <a:gd name="T25" fmla="*/ 21907 h 107"/>
                  <a:gd name="T26" fmla="*/ 2810 w 65"/>
                  <a:gd name="T27" fmla="*/ 19122 h 107"/>
                  <a:gd name="T28" fmla="*/ 2982 w 65"/>
                  <a:gd name="T29" fmla="*/ 15472 h 107"/>
                  <a:gd name="T30" fmla="*/ 3102 w 65"/>
                  <a:gd name="T31" fmla="*/ 11789 h 107"/>
                  <a:gd name="T32" fmla="*/ 3166 w 65"/>
                  <a:gd name="T33" fmla="*/ 7981 h 107"/>
                  <a:gd name="T34" fmla="*/ 3157 w 65"/>
                  <a:gd name="T35" fmla="*/ 3916 h 107"/>
                  <a:gd name="T36" fmla="*/ 2982 w 65"/>
                  <a:gd name="T37" fmla="*/ 1 h 107"/>
                  <a:gd name="T38" fmla="*/ 2975 w 65"/>
                  <a:gd name="T39" fmla="*/ 0 h 107"/>
                  <a:gd name="T40" fmla="*/ 2922 w 65"/>
                  <a:gd name="T41" fmla="*/ 0 h 107"/>
                  <a:gd name="T42" fmla="*/ 2810 w 65"/>
                  <a:gd name="T43" fmla="*/ 0 h 107"/>
                  <a:gd name="T44" fmla="*/ 2693 w 65"/>
                  <a:gd name="T45" fmla="*/ 0 h 107"/>
                  <a:gd name="T46" fmla="*/ 2349 w 65"/>
                  <a:gd name="T47" fmla="*/ 3 h 107"/>
                  <a:gd name="T48" fmla="*/ 2086 w 65"/>
                  <a:gd name="T49" fmla="*/ 2551 h 107"/>
                  <a:gd name="T50" fmla="*/ 1743 w 65"/>
                  <a:gd name="T51" fmla="*/ 3916 h 107"/>
                  <a:gd name="T52" fmla="*/ 1374 w 65"/>
                  <a:gd name="T53" fmla="*/ 6498 h 107"/>
                  <a:gd name="T54" fmla="*/ 1059 w 65"/>
                  <a:gd name="T55" fmla="*/ 9205 h 107"/>
                  <a:gd name="T56" fmla="*/ 740 w 65"/>
                  <a:gd name="T57" fmla="*/ 11789 h 107"/>
                  <a:gd name="T58" fmla="*/ 583 w 65"/>
                  <a:gd name="T59" fmla="*/ 14183 h 107"/>
                  <a:gd name="T60" fmla="*/ 8 w 65"/>
                  <a:gd name="T61" fmla="*/ 16646 h 107"/>
                  <a:gd name="T62" fmla="*/ 6 w 65"/>
                  <a:gd name="T63" fmla="*/ 19199 h 107"/>
                  <a:gd name="T64" fmla="*/ 4 w 65"/>
                  <a:gd name="T65" fmla="*/ 21907 h 107"/>
                  <a:gd name="T66" fmla="*/ 3 w 65"/>
                  <a:gd name="T67" fmla="*/ 23996 h 107"/>
                  <a:gd name="T68" fmla="*/ 1 w 65"/>
                  <a:gd name="T69" fmla="*/ 26077 h 107"/>
                  <a:gd name="T70" fmla="*/ 1 w 65"/>
                  <a:gd name="T71" fmla="*/ 27741 h 107"/>
                  <a:gd name="T72" fmla="*/ 0 w 65"/>
                  <a:gd name="T73" fmla="*/ 2949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0" y="96"/>
                    </a:moveTo>
                    <a:lnTo>
                      <a:pt x="0" y="99"/>
                    </a:lnTo>
                    <a:lnTo>
                      <a:pt x="0" y="101"/>
                    </a:lnTo>
                    <a:lnTo>
                      <a:pt x="1" y="103"/>
                    </a:lnTo>
                    <a:lnTo>
                      <a:pt x="3" y="104"/>
                    </a:lnTo>
                    <a:lnTo>
                      <a:pt x="6" y="107"/>
                    </a:lnTo>
                    <a:lnTo>
                      <a:pt x="11" y="106"/>
                    </a:lnTo>
                    <a:lnTo>
                      <a:pt x="17" y="103"/>
                    </a:lnTo>
                    <a:lnTo>
                      <a:pt x="24" y="100"/>
                    </a:lnTo>
                    <a:lnTo>
                      <a:pt x="30" y="95"/>
                    </a:lnTo>
                    <a:lnTo>
                      <a:pt x="38" y="88"/>
                    </a:lnTo>
                    <a:lnTo>
                      <a:pt x="44" y="80"/>
                    </a:lnTo>
                    <a:lnTo>
                      <a:pt x="51" y="71"/>
                    </a:lnTo>
                    <a:lnTo>
                      <a:pt x="57" y="62"/>
                    </a:lnTo>
                    <a:lnTo>
                      <a:pt x="61" y="51"/>
                    </a:lnTo>
                    <a:lnTo>
                      <a:pt x="63" y="39"/>
                    </a:lnTo>
                    <a:lnTo>
                      <a:pt x="65" y="26"/>
                    </a:lnTo>
                    <a:lnTo>
                      <a:pt x="64" y="14"/>
                    </a:lnTo>
                    <a:lnTo>
                      <a:pt x="61" y="1"/>
                    </a:lnTo>
                    <a:lnTo>
                      <a:pt x="60" y="0"/>
                    </a:lnTo>
                    <a:lnTo>
                      <a:pt x="59" y="0"/>
                    </a:lnTo>
                    <a:lnTo>
                      <a:pt x="57" y="0"/>
                    </a:lnTo>
                    <a:lnTo>
                      <a:pt x="55" y="0"/>
                    </a:lnTo>
                    <a:lnTo>
                      <a:pt x="48" y="3"/>
                    </a:lnTo>
                    <a:lnTo>
                      <a:pt x="42" y="8"/>
                    </a:lnTo>
                    <a:lnTo>
                      <a:pt x="36" y="14"/>
                    </a:lnTo>
                    <a:lnTo>
                      <a:pt x="28" y="21"/>
                    </a:lnTo>
                    <a:lnTo>
                      <a:pt x="22" y="30"/>
                    </a:lnTo>
                    <a:lnTo>
                      <a:pt x="16" y="39"/>
                    </a:lnTo>
                    <a:lnTo>
                      <a:pt x="12" y="46"/>
                    </a:lnTo>
                    <a:lnTo>
                      <a:pt x="8" y="55"/>
                    </a:lnTo>
                    <a:lnTo>
                      <a:pt x="6" y="63"/>
                    </a:lnTo>
                    <a:lnTo>
                      <a:pt x="4" y="71"/>
                    </a:lnTo>
                    <a:lnTo>
                      <a:pt x="3" y="79"/>
                    </a:lnTo>
                    <a:lnTo>
                      <a:pt x="1" y="86"/>
                    </a:lnTo>
                    <a:lnTo>
                      <a:pt x="1" y="91"/>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02" name="Freeform 773"/>
              <p:cNvSpPr>
                <a:spLocks noChangeArrowheads="1"/>
              </p:cNvSpPr>
              <p:nvPr/>
            </p:nvSpPr>
            <p:spPr bwMode="auto">
              <a:xfrm>
                <a:off x="5544" y="1226"/>
                <a:ext cx="72" cy="117"/>
              </a:xfrm>
              <a:custGeom>
                <a:avLst/>
                <a:gdLst>
                  <a:gd name="T0" fmla="*/ 1874 w 74"/>
                  <a:gd name="T1" fmla="*/ 3 h 111"/>
                  <a:gd name="T2" fmla="*/ 1975 w 74"/>
                  <a:gd name="T3" fmla="*/ 6710 h 111"/>
                  <a:gd name="T4" fmla="*/ 1975 w 74"/>
                  <a:gd name="T5" fmla="*/ 12203 h 111"/>
                  <a:gd name="T6" fmla="*/ 1925 w 74"/>
                  <a:gd name="T7" fmla="*/ 18134 h 111"/>
                  <a:gd name="T8" fmla="*/ 1874 w 74"/>
                  <a:gd name="T9" fmla="*/ 22842 h 111"/>
                  <a:gd name="T10" fmla="*/ 1732 w 74"/>
                  <a:gd name="T11" fmla="*/ 27864 h 111"/>
                  <a:gd name="T12" fmla="*/ 1559 w 74"/>
                  <a:gd name="T13" fmla="*/ 31878 h 111"/>
                  <a:gd name="T14" fmla="*/ 1402 w 74"/>
                  <a:gd name="T15" fmla="*/ 36433 h 111"/>
                  <a:gd name="T16" fmla="*/ 1198 w 74"/>
                  <a:gd name="T17" fmla="*/ 39735 h 111"/>
                  <a:gd name="T18" fmla="*/ 971 w 74"/>
                  <a:gd name="T19" fmla="*/ 42803 h 111"/>
                  <a:gd name="T20" fmla="*/ 746 w 74"/>
                  <a:gd name="T21" fmla="*/ 45036 h 111"/>
                  <a:gd name="T22" fmla="*/ 575 w 74"/>
                  <a:gd name="T23" fmla="*/ 46451 h 111"/>
                  <a:gd name="T24" fmla="*/ 417 w 74"/>
                  <a:gd name="T25" fmla="*/ 47078 h 111"/>
                  <a:gd name="T26" fmla="*/ 339 w 74"/>
                  <a:gd name="T27" fmla="*/ 47078 h 111"/>
                  <a:gd name="T28" fmla="*/ 8 w 74"/>
                  <a:gd name="T29" fmla="*/ 47078 h 111"/>
                  <a:gd name="T30" fmla="*/ 9 w 74"/>
                  <a:gd name="T31" fmla="*/ 47078 h 111"/>
                  <a:gd name="T32" fmla="*/ 8 w 74"/>
                  <a:gd name="T33" fmla="*/ 46813 h 111"/>
                  <a:gd name="T34" fmla="*/ 8 w 74"/>
                  <a:gd name="T35" fmla="*/ 46451 h 111"/>
                  <a:gd name="T36" fmla="*/ 8 w 74"/>
                  <a:gd name="T37" fmla="*/ 46006 h 111"/>
                  <a:gd name="T38" fmla="*/ 0 w 74"/>
                  <a:gd name="T39" fmla="*/ 45036 h 111"/>
                  <a:gd name="T40" fmla="*/ 0 w 74"/>
                  <a:gd name="T41" fmla="*/ 46451 h 111"/>
                  <a:gd name="T42" fmla="*/ 0 w 74"/>
                  <a:gd name="T43" fmla="*/ 47443 h 111"/>
                  <a:gd name="T44" fmla="*/ 2 w 74"/>
                  <a:gd name="T45" fmla="*/ 50015 h 111"/>
                  <a:gd name="T46" fmla="*/ 5 w 74"/>
                  <a:gd name="T47" fmla="*/ 50918 h 111"/>
                  <a:gd name="T48" fmla="*/ 339 w 74"/>
                  <a:gd name="T49" fmla="*/ 52015 h 111"/>
                  <a:gd name="T50" fmla="*/ 465 w 74"/>
                  <a:gd name="T51" fmla="*/ 51297 h 111"/>
                  <a:gd name="T52" fmla="*/ 671 w 74"/>
                  <a:gd name="T53" fmla="*/ 50618 h 111"/>
                  <a:gd name="T54" fmla="*/ 920 w 74"/>
                  <a:gd name="T55" fmla="*/ 48110 h 111"/>
                  <a:gd name="T56" fmla="*/ 1137 w 74"/>
                  <a:gd name="T57" fmla="*/ 46253 h 111"/>
                  <a:gd name="T58" fmla="*/ 1402 w 74"/>
                  <a:gd name="T59" fmla="*/ 42803 h 111"/>
                  <a:gd name="T60" fmla="*/ 1600 w 74"/>
                  <a:gd name="T61" fmla="*/ 38509 h 111"/>
                  <a:gd name="T62" fmla="*/ 1823 w 74"/>
                  <a:gd name="T63" fmla="*/ 34472 h 111"/>
                  <a:gd name="T64" fmla="*/ 1975 w 74"/>
                  <a:gd name="T65" fmla="*/ 29458 h 111"/>
                  <a:gd name="T66" fmla="*/ 2137 w 74"/>
                  <a:gd name="T67" fmla="*/ 24662 h 111"/>
                  <a:gd name="T68" fmla="*/ 2251 w 74"/>
                  <a:gd name="T69" fmla="*/ 18459 h 111"/>
                  <a:gd name="T70" fmla="*/ 2254 w 74"/>
                  <a:gd name="T71" fmla="*/ 12203 h 111"/>
                  <a:gd name="T72" fmla="*/ 2251 w 74"/>
                  <a:gd name="T73" fmla="*/ 5730 h 111"/>
                  <a:gd name="T74" fmla="*/ 2137 w 74"/>
                  <a:gd name="T75" fmla="*/ 0 h 111"/>
                  <a:gd name="T76" fmla="*/ 1874 w 74"/>
                  <a:gd name="T77" fmla="*/ 3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1" y="3"/>
                    </a:moveTo>
                    <a:lnTo>
                      <a:pt x="64" y="15"/>
                    </a:lnTo>
                    <a:lnTo>
                      <a:pt x="64" y="26"/>
                    </a:lnTo>
                    <a:lnTo>
                      <a:pt x="63" y="39"/>
                    </a:lnTo>
                    <a:lnTo>
                      <a:pt x="61" y="48"/>
                    </a:lnTo>
                    <a:lnTo>
                      <a:pt x="57" y="59"/>
                    </a:lnTo>
                    <a:lnTo>
                      <a:pt x="51" y="68"/>
                    </a:lnTo>
                    <a:lnTo>
                      <a:pt x="45" y="77"/>
                    </a:lnTo>
                    <a:lnTo>
                      <a:pt x="39" y="85"/>
                    </a:lnTo>
                    <a:lnTo>
                      <a:pt x="32" y="91"/>
                    </a:lnTo>
                    <a:lnTo>
                      <a:pt x="25" y="96"/>
                    </a:lnTo>
                    <a:lnTo>
                      <a:pt x="20" y="99"/>
                    </a:lnTo>
                    <a:lnTo>
                      <a:pt x="14" y="101"/>
                    </a:lnTo>
                    <a:lnTo>
                      <a:pt x="10" y="101"/>
                    </a:lnTo>
                    <a:lnTo>
                      <a:pt x="8" y="101"/>
                    </a:lnTo>
                    <a:lnTo>
                      <a:pt x="9" y="101"/>
                    </a:lnTo>
                    <a:lnTo>
                      <a:pt x="8" y="100"/>
                    </a:lnTo>
                    <a:lnTo>
                      <a:pt x="8" y="99"/>
                    </a:lnTo>
                    <a:lnTo>
                      <a:pt x="8" y="97"/>
                    </a:lnTo>
                    <a:lnTo>
                      <a:pt x="0" y="96"/>
                    </a:lnTo>
                    <a:lnTo>
                      <a:pt x="0" y="99"/>
                    </a:lnTo>
                    <a:lnTo>
                      <a:pt x="0" y="102"/>
                    </a:lnTo>
                    <a:lnTo>
                      <a:pt x="2" y="106"/>
                    </a:lnTo>
                    <a:lnTo>
                      <a:pt x="5" y="109"/>
                    </a:lnTo>
                    <a:lnTo>
                      <a:pt x="10" y="111"/>
                    </a:lnTo>
                    <a:lnTo>
                      <a:pt x="16" y="110"/>
                    </a:lnTo>
                    <a:lnTo>
                      <a:pt x="23" y="108"/>
                    </a:lnTo>
                    <a:lnTo>
                      <a:pt x="30" y="103"/>
                    </a:lnTo>
                    <a:lnTo>
                      <a:pt x="38" y="98"/>
                    </a:lnTo>
                    <a:lnTo>
                      <a:pt x="45" y="91"/>
                    </a:lnTo>
                    <a:lnTo>
                      <a:pt x="52" y="82"/>
                    </a:lnTo>
                    <a:lnTo>
                      <a:pt x="59" y="74"/>
                    </a:lnTo>
                    <a:lnTo>
                      <a:pt x="64" y="63"/>
                    </a:lnTo>
                    <a:lnTo>
                      <a:pt x="69" y="52"/>
                    </a:lnTo>
                    <a:lnTo>
                      <a:pt x="73" y="40"/>
                    </a:lnTo>
                    <a:lnTo>
                      <a:pt x="74" y="26"/>
                    </a:lnTo>
                    <a:lnTo>
                      <a:pt x="73" y="13"/>
                    </a:lnTo>
                    <a:lnTo>
                      <a:pt x="69" y="0"/>
                    </a:lnTo>
                    <a:lnTo>
                      <a:pt x="61"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03" name="Freeform 774"/>
              <p:cNvSpPr>
                <a:spLocks noChangeArrowheads="1"/>
              </p:cNvSpPr>
              <p:nvPr/>
            </p:nvSpPr>
            <p:spPr bwMode="auto">
              <a:xfrm>
                <a:off x="5561" y="1220"/>
                <a:ext cx="50" cy="45"/>
              </a:xfrm>
              <a:custGeom>
                <a:avLst/>
                <a:gdLst>
                  <a:gd name="T0" fmla="*/ 8 w 53"/>
                  <a:gd name="T1" fmla="*/ 20978 h 46"/>
                  <a:gd name="T2" fmla="*/ 385 w 53"/>
                  <a:gd name="T3" fmla="*/ 16399 h 46"/>
                  <a:gd name="T4" fmla="*/ 566 w 53"/>
                  <a:gd name="T5" fmla="*/ 13587 h 46"/>
                  <a:gd name="T6" fmla="*/ 832 w 53"/>
                  <a:gd name="T7" fmla="*/ 10600 h 46"/>
                  <a:gd name="T8" fmla="*/ 982 w 53"/>
                  <a:gd name="T9" fmla="*/ 7103 h 46"/>
                  <a:gd name="T10" fmla="*/ 1169 w 53"/>
                  <a:gd name="T11" fmla="*/ 5095 h 46"/>
                  <a:gd name="T12" fmla="*/ 1306 w 53"/>
                  <a:gd name="T13" fmla="*/ 3984 h 46"/>
                  <a:gd name="T14" fmla="*/ 1379 w 53"/>
                  <a:gd name="T15" fmla="*/ 3984 h 46"/>
                  <a:gd name="T16" fmla="*/ 1366 w 53"/>
                  <a:gd name="T17" fmla="*/ 3673 h 46"/>
                  <a:gd name="T18" fmla="*/ 1564 w 53"/>
                  <a:gd name="T19" fmla="*/ 85 h 46"/>
                  <a:gd name="T20" fmla="*/ 1525 w 53"/>
                  <a:gd name="T21" fmla="*/ 2 h 46"/>
                  <a:gd name="T22" fmla="*/ 1401 w 53"/>
                  <a:gd name="T23" fmla="*/ 0 h 46"/>
                  <a:gd name="T24" fmla="*/ 1306 w 53"/>
                  <a:gd name="T25" fmla="*/ 0 h 46"/>
                  <a:gd name="T26" fmla="*/ 1224 w 53"/>
                  <a:gd name="T27" fmla="*/ 1 h 46"/>
                  <a:gd name="T28" fmla="*/ 991 w 53"/>
                  <a:gd name="T29" fmla="*/ 4 h 46"/>
                  <a:gd name="T30" fmla="*/ 840 w 53"/>
                  <a:gd name="T31" fmla="*/ 3984 h 46"/>
                  <a:gd name="T32" fmla="*/ 598 w 53"/>
                  <a:gd name="T33" fmla="*/ 7103 h 46"/>
                  <a:gd name="T34" fmla="*/ 385 w 53"/>
                  <a:gd name="T35" fmla="*/ 10600 h 46"/>
                  <a:gd name="T36" fmla="*/ 7 w 53"/>
                  <a:gd name="T37" fmla="*/ 13864 h 46"/>
                  <a:gd name="T38" fmla="*/ 0 w 53"/>
                  <a:gd name="T39" fmla="*/ 17825 h 46"/>
                  <a:gd name="T40" fmla="*/ 8 w 53"/>
                  <a:gd name="T41" fmla="*/ 20978 h 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3"/>
                  <a:gd name="T64" fmla="*/ 0 h 46"/>
                  <a:gd name="T65" fmla="*/ 53 w 53"/>
                  <a:gd name="T66" fmla="*/ 46 h 4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3" h="46">
                    <a:moveTo>
                      <a:pt x="8" y="46"/>
                    </a:moveTo>
                    <a:lnTo>
                      <a:pt x="13" y="37"/>
                    </a:lnTo>
                    <a:lnTo>
                      <a:pt x="20" y="29"/>
                    </a:lnTo>
                    <a:lnTo>
                      <a:pt x="27" y="23"/>
                    </a:lnTo>
                    <a:lnTo>
                      <a:pt x="33" y="16"/>
                    </a:lnTo>
                    <a:lnTo>
                      <a:pt x="40" y="12"/>
                    </a:lnTo>
                    <a:lnTo>
                      <a:pt x="44" y="9"/>
                    </a:lnTo>
                    <a:lnTo>
                      <a:pt x="46" y="9"/>
                    </a:lnTo>
                    <a:lnTo>
                      <a:pt x="45" y="8"/>
                    </a:lnTo>
                    <a:lnTo>
                      <a:pt x="53" y="5"/>
                    </a:lnTo>
                    <a:lnTo>
                      <a:pt x="51" y="2"/>
                    </a:lnTo>
                    <a:lnTo>
                      <a:pt x="47" y="0"/>
                    </a:lnTo>
                    <a:lnTo>
                      <a:pt x="44" y="0"/>
                    </a:lnTo>
                    <a:lnTo>
                      <a:pt x="41" y="1"/>
                    </a:lnTo>
                    <a:lnTo>
                      <a:pt x="34" y="4"/>
                    </a:lnTo>
                    <a:lnTo>
                      <a:pt x="28" y="9"/>
                    </a:lnTo>
                    <a:lnTo>
                      <a:pt x="21" y="16"/>
                    </a:lnTo>
                    <a:lnTo>
                      <a:pt x="13" y="23"/>
                    </a:lnTo>
                    <a:lnTo>
                      <a:pt x="7" y="31"/>
                    </a:lnTo>
                    <a:lnTo>
                      <a:pt x="0" y="40"/>
                    </a:lnTo>
                    <a:lnTo>
                      <a:pt x="8" y="4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04" name="Freeform 775"/>
              <p:cNvSpPr>
                <a:spLocks noChangeArrowheads="1"/>
              </p:cNvSpPr>
              <p:nvPr/>
            </p:nvSpPr>
            <p:spPr bwMode="auto">
              <a:xfrm>
                <a:off x="5544" y="1262"/>
                <a:ext cx="20" cy="62"/>
              </a:xfrm>
              <a:custGeom>
                <a:avLst/>
                <a:gdLst>
                  <a:gd name="T0" fmla="*/ 638 w 24"/>
                  <a:gd name="T1" fmla="*/ 19103 h 62"/>
                  <a:gd name="T2" fmla="*/ 692 w 24"/>
                  <a:gd name="T3" fmla="*/ 17656 h 62"/>
                  <a:gd name="T4" fmla="*/ 748 w 24"/>
                  <a:gd name="T5" fmla="*/ 16141 h 62"/>
                  <a:gd name="T6" fmla="*/ 812 w 24"/>
                  <a:gd name="T7" fmla="*/ 13988 h 62"/>
                  <a:gd name="T8" fmla="*/ 879 w 24"/>
                  <a:gd name="T9" fmla="*/ 11835 h 62"/>
                  <a:gd name="T10" fmla="*/ 1032 w 24"/>
                  <a:gd name="T11" fmla="*/ 8808 h 62"/>
                  <a:gd name="T12" fmla="*/ 1211 w 24"/>
                  <a:gd name="T13" fmla="*/ 6458 h 62"/>
                  <a:gd name="T14" fmla="*/ 1540 w 24"/>
                  <a:gd name="T15" fmla="*/ 3722 h 62"/>
                  <a:gd name="T16" fmla="*/ 1808 w 24"/>
                  <a:gd name="T17" fmla="*/ 83 h 62"/>
                  <a:gd name="T18" fmla="*/ 1211 w 24"/>
                  <a:gd name="T19" fmla="*/ 0 h 62"/>
                  <a:gd name="T20" fmla="*/ 879 w 24"/>
                  <a:gd name="T21" fmla="*/ 2752 h 62"/>
                  <a:gd name="T22" fmla="*/ 638 w 24"/>
                  <a:gd name="T23" fmla="*/ 5525 h 62"/>
                  <a:gd name="T24" fmla="*/ 544 w 24"/>
                  <a:gd name="T25" fmla="*/ 8150 h 62"/>
                  <a:gd name="T26" fmla="*/ 3 w 24"/>
                  <a:gd name="T27" fmla="*/ 10940 h 62"/>
                  <a:gd name="T28" fmla="*/ 2 w 24"/>
                  <a:gd name="T29" fmla="*/ 12980 h 62"/>
                  <a:gd name="T30" fmla="*/ 1 w 24"/>
                  <a:gd name="T31" fmla="*/ 15139 h 62"/>
                  <a:gd name="T32" fmla="*/ 1 w 24"/>
                  <a:gd name="T33" fmla="*/ 17430 h 62"/>
                  <a:gd name="T34" fmla="*/ 0 w 24"/>
                  <a:gd name="T35" fmla="*/ 18827 h 62"/>
                  <a:gd name="T36" fmla="*/ 638 w 24"/>
                  <a:gd name="T37" fmla="*/ 19103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2"/>
                  <a:gd name="T59" fmla="*/ 24 w 24"/>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2">
                    <a:moveTo>
                      <a:pt x="8" y="62"/>
                    </a:moveTo>
                    <a:lnTo>
                      <a:pt x="9" y="57"/>
                    </a:lnTo>
                    <a:lnTo>
                      <a:pt x="10" y="52"/>
                    </a:lnTo>
                    <a:lnTo>
                      <a:pt x="11" y="45"/>
                    </a:lnTo>
                    <a:lnTo>
                      <a:pt x="12" y="38"/>
                    </a:lnTo>
                    <a:lnTo>
                      <a:pt x="14" y="29"/>
                    </a:lnTo>
                    <a:lnTo>
                      <a:pt x="16" y="21"/>
                    </a:lnTo>
                    <a:lnTo>
                      <a:pt x="20" y="13"/>
                    </a:lnTo>
                    <a:lnTo>
                      <a:pt x="24" y="6"/>
                    </a:lnTo>
                    <a:lnTo>
                      <a:pt x="16" y="0"/>
                    </a:lnTo>
                    <a:lnTo>
                      <a:pt x="12" y="9"/>
                    </a:lnTo>
                    <a:lnTo>
                      <a:pt x="8" y="18"/>
                    </a:lnTo>
                    <a:lnTo>
                      <a:pt x="6" y="27"/>
                    </a:lnTo>
                    <a:lnTo>
                      <a:pt x="4" y="35"/>
                    </a:lnTo>
                    <a:lnTo>
                      <a:pt x="2" y="43"/>
                    </a:lnTo>
                    <a:lnTo>
                      <a:pt x="1" y="50"/>
                    </a:lnTo>
                    <a:lnTo>
                      <a:pt x="1" y="56"/>
                    </a:lnTo>
                    <a:lnTo>
                      <a:pt x="0" y="61"/>
                    </a:lnTo>
                    <a:lnTo>
                      <a:pt x="8" y="6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05" name="Freeform 776"/>
              <p:cNvSpPr>
                <a:spLocks noChangeArrowheads="1"/>
              </p:cNvSpPr>
              <p:nvPr/>
            </p:nvSpPr>
            <p:spPr bwMode="auto">
              <a:xfrm>
                <a:off x="142" y="3926"/>
                <a:ext cx="63" cy="112"/>
              </a:xfrm>
              <a:custGeom>
                <a:avLst/>
                <a:gdLst>
                  <a:gd name="T0" fmla="*/ 3166 w 65"/>
                  <a:gd name="T1" fmla="*/ 29499 h 107"/>
                  <a:gd name="T2" fmla="*/ 3166 w 65"/>
                  <a:gd name="T3" fmla="*/ 30109 h 107"/>
                  <a:gd name="T4" fmla="*/ 3166 w 65"/>
                  <a:gd name="T5" fmla="*/ 31359 h 107"/>
                  <a:gd name="T6" fmla="*/ 3157 w 65"/>
                  <a:gd name="T7" fmla="*/ 31706 h 107"/>
                  <a:gd name="T8" fmla="*/ 3102 w 65"/>
                  <a:gd name="T9" fmla="*/ 31793 h 107"/>
                  <a:gd name="T10" fmla="*/ 2922 w 65"/>
                  <a:gd name="T11" fmla="*/ 32690 h 107"/>
                  <a:gd name="T12" fmla="*/ 2647 w 65"/>
                  <a:gd name="T13" fmla="*/ 32375 h 107"/>
                  <a:gd name="T14" fmla="*/ 2349 w 65"/>
                  <a:gd name="T15" fmla="*/ 31706 h 107"/>
                  <a:gd name="T16" fmla="*/ 2043 w 65"/>
                  <a:gd name="T17" fmla="*/ 30401 h 107"/>
                  <a:gd name="T18" fmla="*/ 1708 w 65"/>
                  <a:gd name="T19" fmla="*/ 29223 h 107"/>
                  <a:gd name="T20" fmla="*/ 1346 w 65"/>
                  <a:gd name="T21" fmla="*/ 27209 h 107"/>
                  <a:gd name="T22" fmla="*/ 997 w 65"/>
                  <a:gd name="T23" fmla="*/ 24252 h 107"/>
                  <a:gd name="T24" fmla="*/ 656 w 65"/>
                  <a:gd name="T25" fmla="*/ 21907 h 107"/>
                  <a:gd name="T26" fmla="*/ 8 w 65"/>
                  <a:gd name="T27" fmla="*/ 19122 h 107"/>
                  <a:gd name="T28" fmla="*/ 4 w 65"/>
                  <a:gd name="T29" fmla="*/ 15472 h 107"/>
                  <a:gd name="T30" fmla="*/ 2 w 65"/>
                  <a:gd name="T31" fmla="*/ 11789 h 107"/>
                  <a:gd name="T32" fmla="*/ 0 w 65"/>
                  <a:gd name="T33" fmla="*/ 7981 h 107"/>
                  <a:gd name="T34" fmla="*/ 1 w 65"/>
                  <a:gd name="T35" fmla="*/ 3916 h 107"/>
                  <a:gd name="T36" fmla="*/ 4 w 65"/>
                  <a:gd name="T37" fmla="*/ 1 h 107"/>
                  <a:gd name="T38" fmla="*/ 5 w 65"/>
                  <a:gd name="T39" fmla="*/ 0 h 107"/>
                  <a:gd name="T40" fmla="*/ 6 w 65"/>
                  <a:gd name="T41" fmla="*/ 0 h 107"/>
                  <a:gd name="T42" fmla="*/ 8 w 65"/>
                  <a:gd name="T43" fmla="*/ 0 h 107"/>
                  <a:gd name="T44" fmla="*/ 517 w 65"/>
                  <a:gd name="T45" fmla="*/ 0 h 107"/>
                  <a:gd name="T46" fmla="*/ 787 w 65"/>
                  <a:gd name="T47" fmla="*/ 3 h 107"/>
                  <a:gd name="T48" fmla="*/ 1126 w 65"/>
                  <a:gd name="T49" fmla="*/ 2551 h 107"/>
                  <a:gd name="T50" fmla="*/ 1429 w 65"/>
                  <a:gd name="T51" fmla="*/ 3916 h 107"/>
                  <a:gd name="T52" fmla="*/ 1814 w 65"/>
                  <a:gd name="T53" fmla="*/ 6498 h 107"/>
                  <a:gd name="T54" fmla="*/ 2122 w 65"/>
                  <a:gd name="T55" fmla="*/ 9205 h 107"/>
                  <a:gd name="T56" fmla="*/ 2391 w 65"/>
                  <a:gd name="T57" fmla="*/ 11789 h 107"/>
                  <a:gd name="T58" fmla="*/ 2647 w 65"/>
                  <a:gd name="T59" fmla="*/ 14183 h 107"/>
                  <a:gd name="T60" fmla="*/ 2810 w 65"/>
                  <a:gd name="T61" fmla="*/ 16646 h 107"/>
                  <a:gd name="T62" fmla="*/ 2922 w 65"/>
                  <a:gd name="T63" fmla="*/ 19199 h 107"/>
                  <a:gd name="T64" fmla="*/ 2982 w 65"/>
                  <a:gd name="T65" fmla="*/ 21907 h 107"/>
                  <a:gd name="T66" fmla="*/ 3102 w 65"/>
                  <a:gd name="T67" fmla="*/ 23996 h 107"/>
                  <a:gd name="T68" fmla="*/ 3157 w 65"/>
                  <a:gd name="T69" fmla="*/ 26077 h 107"/>
                  <a:gd name="T70" fmla="*/ 3157 w 65"/>
                  <a:gd name="T71" fmla="*/ 27741 h 107"/>
                  <a:gd name="T72" fmla="*/ 3166 w 65"/>
                  <a:gd name="T73" fmla="*/ 2949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6"/>
                    </a:moveTo>
                    <a:lnTo>
                      <a:pt x="65" y="99"/>
                    </a:lnTo>
                    <a:lnTo>
                      <a:pt x="65" y="101"/>
                    </a:lnTo>
                    <a:lnTo>
                      <a:pt x="64" y="103"/>
                    </a:lnTo>
                    <a:lnTo>
                      <a:pt x="63" y="104"/>
                    </a:lnTo>
                    <a:lnTo>
                      <a:pt x="59" y="107"/>
                    </a:lnTo>
                    <a:lnTo>
                      <a:pt x="54" y="106"/>
                    </a:lnTo>
                    <a:lnTo>
                      <a:pt x="48" y="103"/>
                    </a:lnTo>
                    <a:lnTo>
                      <a:pt x="41" y="100"/>
                    </a:lnTo>
                    <a:lnTo>
                      <a:pt x="35" y="95"/>
                    </a:lnTo>
                    <a:lnTo>
                      <a:pt x="27" y="88"/>
                    </a:lnTo>
                    <a:lnTo>
                      <a:pt x="21" y="80"/>
                    </a:lnTo>
                    <a:lnTo>
                      <a:pt x="14" y="71"/>
                    </a:lnTo>
                    <a:lnTo>
                      <a:pt x="8" y="62"/>
                    </a:lnTo>
                    <a:lnTo>
                      <a:pt x="4" y="51"/>
                    </a:lnTo>
                    <a:lnTo>
                      <a:pt x="2" y="39"/>
                    </a:lnTo>
                    <a:lnTo>
                      <a:pt x="0" y="26"/>
                    </a:lnTo>
                    <a:lnTo>
                      <a:pt x="1" y="14"/>
                    </a:lnTo>
                    <a:lnTo>
                      <a:pt x="4" y="1"/>
                    </a:lnTo>
                    <a:lnTo>
                      <a:pt x="5" y="0"/>
                    </a:lnTo>
                    <a:lnTo>
                      <a:pt x="6" y="0"/>
                    </a:lnTo>
                    <a:lnTo>
                      <a:pt x="8" y="0"/>
                    </a:lnTo>
                    <a:lnTo>
                      <a:pt x="10" y="0"/>
                    </a:lnTo>
                    <a:lnTo>
                      <a:pt x="17" y="3"/>
                    </a:lnTo>
                    <a:lnTo>
                      <a:pt x="23" y="8"/>
                    </a:lnTo>
                    <a:lnTo>
                      <a:pt x="29" y="14"/>
                    </a:lnTo>
                    <a:lnTo>
                      <a:pt x="37" y="21"/>
                    </a:lnTo>
                    <a:lnTo>
                      <a:pt x="43" y="30"/>
                    </a:lnTo>
                    <a:lnTo>
                      <a:pt x="49" y="39"/>
                    </a:lnTo>
                    <a:lnTo>
                      <a:pt x="54" y="46"/>
                    </a:lnTo>
                    <a:lnTo>
                      <a:pt x="57" y="55"/>
                    </a:lnTo>
                    <a:lnTo>
                      <a:pt x="59" y="63"/>
                    </a:lnTo>
                    <a:lnTo>
                      <a:pt x="61" y="71"/>
                    </a:lnTo>
                    <a:lnTo>
                      <a:pt x="63" y="79"/>
                    </a:lnTo>
                    <a:lnTo>
                      <a:pt x="64" y="86"/>
                    </a:lnTo>
                    <a:lnTo>
                      <a:pt x="64" y="91"/>
                    </a:lnTo>
                    <a:lnTo>
                      <a:pt x="65"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06" name="Freeform 777"/>
              <p:cNvSpPr>
                <a:spLocks noChangeArrowheads="1"/>
              </p:cNvSpPr>
              <p:nvPr/>
            </p:nvSpPr>
            <p:spPr bwMode="auto">
              <a:xfrm>
                <a:off x="137" y="3926"/>
                <a:ext cx="72" cy="117"/>
              </a:xfrm>
              <a:custGeom>
                <a:avLst/>
                <a:gdLst>
                  <a:gd name="T0" fmla="*/ 5 w 74"/>
                  <a:gd name="T1" fmla="*/ 0 h 111"/>
                  <a:gd name="T2" fmla="*/ 1 w 74"/>
                  <a:gd name="T3" fmla="*/ 5730 h 111"/>
                  <a:gd name="T4" fmla="*/ 0 w 74"/>
                  <a:gd name="T5" fmla="*/ 12203 h 111"/>
                  <a:gd name="T6" fmla="*/ 1 w 74"/>
                  <a:gd name="T7" fmla="*/ 18459 h 111"/>
                  <a:gd name="T8" fmla="*/ 5 w 74"/>
                  <a:gd name="T9" fmla="*/ 24662 h 111"/>
                  <a:gd name="T10" fmla="*/ 339 w 74"/>
                  <a:gd name="T11" fmla="*/ 29458 h 111"/>
                  <a:gd name="T12" fmla="*/ 442 w 74"/>
                  <a:gd name="T13" fmla="*/ 34472 h 111"/>
                  <a:gd name="T14" fmla="*/ 637 w 74"/>
                  <a:gd name="T15" fmla="*/ 38509 h 111"/>
                  <a:gd name="T16" fmla="*/ 919 w 74"/>
                  <a:gd name="T17" fmla="*/ 42803 h 111"/>
                  <a:gd name="T18" fmla="*/ 1077 w 74"/>
                  <a:gd name="T19" fmla="*/ 46253 h 111"/>
                  <a:gd name="T20" fmla="*/ 1331 w 74"/>
                  <a:gd name="T21" fmla="*/ 48110 h 111"/>
                  <a:gd name="T22" fmla="*/ 1559 w 74"/>
                  <a:gd name="T23" fmla="*/ 50618 h 111"/>
                  <a:gd name="T24" fmla="*/ 1777 w 74"/>
                  <a:gd name="T25" fmla="*/ 51297 h 111"/>
                  <a:gd name="T26" fmla="*/ 1975 w 74"/>
                  <a:gd name="T27" fmla="*/ 52015 h 111"/>
                  <a:gd name="T28" fmla="*/ 2139 w 74"/>
                  <a:gd name="T29" fmla="*/ 50918 h 111"/>
                  <a:gd name="T30" fmla="*/ 2235 w 74"/>
                  <a:gd name="T31" fmla="*/ 50015 h 111"/>
                  <a:gd name="T32" fmla="*/ 2254 w 74"/>
                  <a:gd name="T33" fmla="*/ 47443 h 111"/>
                  <a:gd name="T34" fmla="*/ 2254 w 74"/>
                  <a:gd name="T35" fmla="*/ 46451 h 111"/>
                  <a:gd name="T36" fmla="*/ 2254 w 74"/>
                  <a:gd name="T37" fmla="*/ 45036 h 111"/>
                  <a:gd name="T38" fmla="*/ 2029 w 74"/>
                  <a:gd name="T39" fmla="*/ 46006 h 111"/>
                  <a:gd name="T40" fmla="*/ 2029 w 74"/>
                  <a:gd name="T41" fmla="*/ 46451 h 111"/>
                  <a:gd name="T42" fmla="*/ 2029 w 74"/>
                  <a:gd name="T43" fmla="*/ 46813 h 111"/>
                  <a:gd name="T44" fmla="*/ 2027 w 74"/>
                  <a:gd name="T45" fmla="*/ 47078 h 111"/>
                  <a:gd name="T46" fmla="*/ 2029 w 74"/>
                  <a:gd name="T47" fmla="*/ 47078 h 111"/>
                  <a:gd name="T48" fmla="*/ 1975 w 74"/>
                  <a:gd name="T49" fmla="*/ 47078 h 111"/>
                  <a:gd name="T50" fmla="*/ 1825 w 74"/>
                  <a:gd name="T51" fmla="*/ 47078 h 111"/>
                  <a:gd name="T52" fmla="*/ 1642 w 74"/>
                  <a:gd name="T53" fmla="*/ 46451 h 111"/>
                  <a:gd name="T54" fmla="*/ 1519 w 74"/>
                  <a:gd name="T55" fmla="*/ 45036 h 111"/>
                  <a:gd name="T56" fmla="*/ 1263 w 74"/>
                  <a:gd name="T57" fmla="*/ 42803 h 111"/>
                  <a:gd name="T58" fmla="*/ 1077 w 74"/>
                  <a:gd name="T59" fmla="*/ 39735 h 111"/>
                  <a:gd name="T60" fmla="*/ 919 w 74"/>
                  <a:gd name="T61" fmla="*/ 36433 h 111"/>
                  <a:gd name="T62" fmla="*/ 671 w 74"/>
                  <a:gd name="T63" fmla="*/ 31878 h 111"/>
                  <a:gd name="T64" fmla="*/ 489 w 74"/>
                  <a:gd name="T65" fmla="*/ 27864 h 111"/>
                  <a:gd name="T66" fmla="*/ 397 w 74"/>
                  <a:gd name="T67" fmla="*/ 22842 h 111"/>
                  <a:gd name="T68" fmla="*/ 357 w 74"/>
                  <a:gd name="T69" fmla="*/ 18134 h 111"/>
                  <a:gd name="T70" fmla="*/ 339 w 74"/>
                  <a:gd name="T71" fmla="*/ 12203 h 111"/>
                  <a:gd name="T72" fmla="*/ 339 w 74"/>
                  <a:gd name="T73" fmla="*/ 6710 h 111"/>
                  <a:gd name="T74" fmla="*/ 397 w 74"/>
                  <a:gd name="T75" fmla="*/ 3 h 111"/>
                  <a:gd name="T76" fmla="*/ 5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5" y="0"/>
                    </a:moveTo>
                    <a:lnTo>
                      <a:pt x="1" y="13"/>
                    </a:lnTo>
                    <a:lnTo>
                      <a:pt x="0" y="26"/>
                    </a:lnTo>
                    <a:lnTo>
                      <a:pt x="1" y="40"/>
                    </a:lnTo>
                    <a:lnTo>
                      <a:pt x="5" y="52"/>
                    </a:lnTo>
                    <a:lnTo>
                      <a:pt x="10" y="63"/>
                    </a:lnTo>
                    <a:lnTo>
                      <a:pt x="15" y="74"/>
                    </a:lnTo>
                    <a:lnTo>
                      <a:pt x="22" y="82"/>
                    </a:lnTo>
                    <a:lnTo>
                      <a:pt x="29" y="91"/>
                    </a:lnTo>
                    <a:lnTo>
                      <a:pt x="36" y="98"/>
                    </a:lnTo>
                    <a:lnTo>
                      <a:pt x="44" y="103"/>
                    </a:lnTo>
                    <a:lnTo>
                      <a:pt x="51" y="108"/>
                    </a:lnTo>
                    <a:lnTo>
                      <a:pt x="58" y="110"/>
                    </a:lnTo>
                    <a:lnTo>
                      <a:pt x="64" y="111"/>
                    </a:lnTo>
                    <a:lnTo>
                      <a:pt x="70" y="109"/>
                    </a:lnTo>
                    <a:lnTo>
                      <a:pt x="72" y="106"/>
                    </a:lnTo>
                    <a:lnTo>
                      <a:pt x="74" y="102"/>
                    </a:lnTo>
                    <a:lnTo>
                      <a:pt x="74" y="99"/>
                    </a:lnTo>
                    <a:lnTo>
                      <a:pt x="74" y="96"/>
                    </a:lnTo>
                    <a:lnTo>
                      <a:pt x="66" y="97"/>
                    </a:lnTo>
                    <a:lnTo>
                      <a:pt x="66" y="99"/>
                    </a:lnTo>
                    <a:lnTo>
                      <a:pt x="66" y="100"/>
                    </a:lnTo>
                    <a:lnTo>
                      <a:pt x="65" y="101"/>
                    </a:lnTo>
                    <a:lnTo>
                      <a:pt x="66" y="101"/>
                    </a:lnTo>
                    <a:lnTo>
                      <a:pt x="64" y="101"/>
                    </a:lnTo>
                    <a:lnTo>
                      <a:pt x="60" y="101"/>
                    </a:lnTo>
                    <a:lnTo>
                      <a:pt x="54" y="99"/>
                    </a:lnTo>
                    <a:lnTo>
                      <a:pt x="49" y="96"/>
                    </a:lnTo>
                    <a:lnTo>
                      <a:pt x="42" y="91"/>
                    </a:lnTo>
                    <a:lnTo>
                      <a:pt x="35" y="85"/>
                    </a:lnTo>
                    <a:lnTo>
                      <a:pt x="29" y="77"/>
                    </a:lnTo>
                    <a:lnTo>
                      <a:pt x="23" y="68"/>
                    </a:lnTo>
                    <a:lnTo>
                      <a:pt x="17" y="59"/>
                    </a:lnTo>
                    <a:lnTo>
                      <a:pt x="13" y="48"/>
                    </a:lnTo>
                    <a:lnTo>
                      <a:pt x="11" y="39"/>
                    </a:lnTo>
                    <a:lnTo>
                      <a:pt x="10" y="26"/>
                    </a:lnTo>
                    <a:lnTo>
                      <a:pt x="10" y="15"/>
                    </a:lnTo>
                    <a:lnTo>
                      <a:pt x="13" y="3"/>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07" name="Freeform 778"/>
              <p:cNvSpPr>
                <a:spLocks noChangeArrowheads="1"/>
              </p:cNvSpPr>
              <p:nvPr/>
            </p:nvSpPr>
            <p:spPr bwMode="auto">
              <a:xfrm>
                <a:off x="142" y="3924"/>
                <a:ext cx="50" cy="51"/>
              </a:xfrm>
              <a:custGeom>
                <a:avLst/>
                <a:gdLst>
                  <a:gd name="T0" fmla="*/ 1564 w 53"/>
                  <a:gd name="T1" fmla="*/ 129119 h 46"/>
                  <a:gd name="T2" fmla="*/ 1401 w 53"/>
                  <a:gd name="T3" fmla="*/ 100441 h 46"/>
                  <a:gd name="T4" fmla="*/ 1169 w 53"/>
                  <a:gd name="T5" fmla="*/ 76794 h 46"/>
                  <a:gd name="T6" fmla="*/ 938 w 53"/>
                  <a:gd name="T7" fmla="*/ 51451 h 46"/>
                  <a:gd name="T8" fmla="*/ 746 w 53"/>
                  <a:gd name="T9" fmla="*/ 31372 h 46"/>
                  <a:gd name="T10" fmla="*/ 535 w 53"/>
                  <a:gd name="T11" fmla="*/ 71 h 46"/>
                  <a:gd name="T12" fmla="*/ 363 w 53"/>
                  <a:gd name="T13" fmla="*/ 1 h 46"/>
                  <a:gd name="T14" fmla="*/ 308 w 53"/>
                  <a:gd name="T15" fmla="*/ 0 h 46"/>
                  <a:gd name="T16" fmla="*/ 6 w 53"/>
                  <a:gd name="T17" fmla="*/ 0 h 46"/>
                  <a:gd name="T18" fmla="*/ 3 w 53"/>
                  <a:gd name="T19" fmla="*/ 2 h 46"/>
                  <a:gd name="T20" fmla="*/ 0 w 53"/>
                  <a:gd name="T21" fmla="*/ 622 h 46"/>
                  <a:gd name="T22" fmla="*/ 8 w 53"/>
                  <a:gd name="T23" fmla="*/ 26588 h 46"/>
                  <a:gd name="T24" fmla="*/ 7 w 53"/>
                  <a:gd name="T25" fmla="*/ 31372 h 46"/>
                  <a:gd name="T26" fmla="*/ 8 w 53"/>
                  <a:gd name="T27" fmla="*/ 31372 h 46"/>
                  <a:gd name="T28" fmla="*/ 308 w 53"/>
                  <a:gd name="T29" fmla="*/ 31372 h 46"/>
                  <a:gd name="T30" fmla="*/ 385 w 53"/>
                  <a:gd name="T31" fmla="*/ 36910 h 46"/>
                  <a:gd name="T32" fmla="*/ 566 w 53"/>
                  <a:gd name="T33" fmla="*/ 51451 h 46"/>
                  <a:gd name="T34" fmla="*/ 787 w 53"/>
                  <a:gd name="T35" fmla="*/ 76794 h 46"/>
                  <a:gd name="T36" fmla="*/ 982 w 53"/>
                  <a:gd name="T37" fmla="*/ 98431 h 46"/>
                  <a:gd name="T38" fmla="*/ 1169 w 53"/>
                  <a:gd name="T39" fmla="*/ 118798 h 46"/>
                  <a:gd name="T40" fmla="*/ 1366 w 53"/>
                  <a:gd name="T41" fmla="*/ 151982 h 46"/>
                  <a:gd name="T42" fmla="*/ 1564 w 53"/>
                  <a:gd name="T43" fmla="*/ 129119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6"/>
                  <a:gd name="T68" fmla="*/ 53 w 53"/>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6">
                    <a:moveTo>
                      <a:pt x="53" y="40"/>
                    </a:moveTo>
                    <a:lnTo>
                      <a:pt x="47" y="31"/>
                    </a:lnTo>
                    <a:lnTo>
                      <a:pt x="40" y="23"/>
                    </a:lnTo>
                    <a:lnTo>
                      <a:pt x="32" y="16"/>
                    </a:lnTo>
                    <a:lnTo>
                      <a:pt x="25" y="10"/>
                    </a:lnTo>
                    <a:lnTo>
                      <a:pt x="19" y="4"/>
                    </a:lnTo>
                    <a:lnTo>
                      <a:pt x="12" y="1"/>
                    </a:lnTo>
                    <a:lnTo>
                      <a:pt x="9" y="0"/>
                    </a:lnTo>
                    <a:lnTo>
                      <a:pt x="6" y="0"/>
                    </a:lnTo>
                    <a:lnTo>
                      <a:pt x="3" y="2"/>
                    </a:lnTo>
                    <a:lnTo>
                      <a:pt x="0" y="5"/>
                    </a:lnTo>
                    <a:lnTo>
                      <a:pt x="8" y="8"/>
                    </a:lnTo>
                    <a:lnTo>
                      <a:pt x="7" y="10"/>
                    </a:lnTo>
                    <a:lnTo>
                      <a:pt x="8" y="10"/>
                    </a:lnTo>
                    <a:lnTo>
                      <a:pt x="9" y="10"/>
                    </a:lnTo>
                    <a:lnTo>
                      <a:pt x="13" y="12"/>
                    </a:lnTo>
                    <a:lnTo>
                      <a:pt x="20" y="16"/>
                    </a:lnTo>
                    <a:lnTo>
                      <a:pt x="26" y="23"/>
                    </a:lnTo>
                    <a:lnTo>
                      <a:pt x="33" y="29"/>
                    </a:lnTo>
                    <a:lnTo>
                      <a:pt x="40" y="37"/>
                    </a:lnTo>
                    <a:lnTo>
                      <a:pt x="45" y="46"/>
                    </a:lnTo>
                    <a:lnTo>
                      <a:pt x="53"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08" name="Freeform 779"/>
              <p:cNvSpPr>
                <a:spLocks noChangeArrowheads="1"/>
              </p:cNvSpPr>
              <p:nvPr/>
            </p:nvSpPr>
            <p:spPr bwMode="auto">
              <a:xfrm>
                <a:off x="190" y="3975"/>
                <a:ext cx="20" cy="52"/>
              </a:xfrm>
              <a:custGeom>
                <a:avLst/>
                <a:gdLst>
                  <a:gd name="T0" fmla="*/ 1808 w 24"/>
                  <a:gd name="T1" fmla="*/ 1458 h 62"/>
                  <a:gd name="T2" fmla="*/ 1721 w 24"/>
                  <a:gd name="T3" fmla="*/ 1349 h 62"/>
                  <a:gd name="T4" fmla="*/ 1721 w 24"/>
                  <a:gd name="T5" fmla="*/ 1172 h 62"/>
                  <a:gd name="T6" fmla="*/ 1669 w 24"/>
                  <a:gd name="T7" fmla="*/ 1006 h 62"/>
                  <a:gd name="T8" fmla="*/ 1540 w 24"/>
                  <a:gd name="T9" fmla="*/ 847 h 62"/>
                  <a:gd name="T10" fmla="*/ 1422 w 24"/>
                  <a:gd name="T11" fmla="*/ 631 h 62"/>
                  <a:gd name="T12" fmla="*/ 1211 w 24"/>
                  <a:gd name="T13" fmla="*/ 428 h 62"/>
                  <a:gd name="T14" fmla="*/ 879 w 24"/>
                  <a:gd name="T15" fmla="*/ 213 h 62"/>
                  <a:gd name="T16" fmla="*/ 638 w 24"/>
                  <a:gd name="T17" fmla="*/ 0 h 62"/>
                  <a:gd name="T18" fmla="*/ 0 w 24"/>
                  <a:gd name="T19" fmla="*/ 7 h 62"/>
                  <a:gd name="T20" fmla="*/ 3 w 24"/>
                  <a:gd name="T21" fmla="*/ 289 h 62"/>
                  <a:gd name="T22" fmla="*/ 638 w 24"/>
                  <a:gd name="T23" fmla="*/ 499 h 62"/>
                  <a:gd name="T24" fmla="*/ 748 w 24"/>
                  <a:gd name="T25" fmla="*/ 683 h 62"/>
                  <a:gd name="T26" fmla="*/ 879 w 24"/>
                  <a:gd name="T27" fmla="*/ 917 h 62"/>
                  <a:gd name="T28" fmla="*/ 953 w 24"/>
                  <a:gd name="T29" fmla="*/ 1083 h 62"/>
                  <a:gd name="T30" fmla="*/ 1032 w 24"/>
                  <a:gd name="T31" fmla="*/ 1250 h 62"/>
                  <a:gd name="T32" fmla="*/ 1118 w 24"/>
                  <a:gd name="T33" fmla="*/ 1367 h 62"/>
                  <a:gd name="T34" fmla="*/ 1211 w 24"/>
                  <a:gd name="T35" fmla="*/ 1479 h 62"/>
                  <a:gd name="T36" fmla="*/ 1808 w 24"/>
                  <a:gd name="T37" fmla="*/ 1458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2"/>
                  <a:gd name="T59" fmla="*/ 24 w 24"/>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2">
                    <a:moveTo>
                      <a:pt x="24" y="61"/>
                    </a:moveTo>
                    <a:lnTo>
                      <a:pt x="23" y="56"/>
                    </a:lnTo>
                    <a:lnTo>
                      <a:pt x="23" y="50"/>
                    </a:lnTo>
                    <a:lnTo>
                      <a:pt x="22" y="43"/>
                    </a:lnTo>
                    <a:lnTo>
                      <a:pt x="20" y="35"/>
                    </a:lnTo>
                    <a:lnTo>
                      <a:pt x="18" y="27"/>
                    </a:lnTo>
                    <a:lnTo>
                      <a:pt x="16" y="18"/>
                    </a:lnTo>
                    <a:lnTo>
                      <a:pt x="12" y="9"/>
                    </a:lnTo>
                    <a:lnTo>
                      <a:pt x="8" y="0"/>
                    </a:lnTo>
                    <a:lnTo>
                      <a:pt x="0" y="6"/>
                    </a:lnTo>
                    <a:lnTo>
                      <a:pt x="4" y="13"/>
                    </a:lnTo>
                    <a:lnTo>
                      <a:pt x="8" y="21"/>
                    </a:lnTo>
                    <a:lnTo>
                      <a:pt x="10" y="29"/>
                    </a:lnTo>
                    <a:lnTo>
                      <a:pt x="12" y="38"/>
                    </a:lnTo>
                    <a:lnTo>
                      <a:pt x="13" y="45"/>
                    </a:lnTo>
                    <a:lnTo>
                      <a:pt x="14" y="52"/>
                    </a:lnTo>
                    <a:lnTo>
                      <a:pt x="15" y="57"/>
                    </a:lnTo>
                    <a:lnTo>
                      <a:pt x="16" y="62"/>
                    </a:lnTo>
                    <a:lnTo>
                      <a:pt x="24"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09" name="Freeform 780"/>
              <p:cNvSpPr>
                <a:spLocks noChangeArrowheads="1"/>
              </p:cNvSpPr>
              <p:nvPr/>
            </p:nvSpPr>
            <p:spPr bwMode="auto">
              <a:xfrm>
                <a:off x="5548" y="4039"/>
                <a:ext cx="63" cy="83"/>
              </a:xfrm>
              <a:custGeom>
                <a:avLst/>
                <a:gdLst>
                  <a:gd name="T0" fmla="*/ 0 w 65"/>
                  <a:gd name="T1" fmla="*/ 15993 h 81"/>
                  <a:gd name="T2" fmla="*/ 0 w 65"/>
                  <a:gd name="T3" fmla="*/ 17138 h 81"/>
                  <a:gd name="T4" fmla="*/ 2 w 65"/>
                  <a:gd name="T5" fmla="*/ 17605 h 81"/>
                  <a:gd name="T6" fmla="*/ 6 w 65"/>
                  <a:gd name="T7" fmla="*/ 17605 h 81"/>
                  <a:gd name="T8" fmla="*/ 549 w 65"/>
                  <a:gd name="T9" fmla="*/ 17605 h 81"/>
                  <a:gd name="T10" fmla="*/ 787 w 65"/>
                  <a:gd name="T11" fmla="*/ 17310 h 81"/>
                  <a:gd name="T12" fmla="*/ 1195 w 65"/>
                  <a:gd name="T13" fmla="*/ 17027 h 81"/>
                  <a:gd name="T14" fmla="*/ 1458 w 65"/>
                  <a:gd name="T15" fmla="*/ 15948 h 81"/>
                  <a:gd name="T16" fmla="*/ 1849 w 65"/>
                  <a:gd name="T17" fmla="*/ 14868 h 81"/>
                  <a:gd name="T18" fmla="*/ 2168 w 65"/>
                  <a:gd name="T19" fmla="*/ 13750 h 81"/>
                  <a:gd name="T20" fmla="*/ 2494 w 65"/>
                  <a:gd name="T21" fmla="*/ 12007 h 81"/>
                  <a:gd name="T22" fmla="*/ 2810 w 65"/>
                  <a:gd name="T23" fmla="*/ 10320 h 81"/>
                  <a:gd name="T24" fmla="*/ 2982 w 65"/>
                  <a:gd name="T25" fmla="*/ 8833 h 81"/>
                  <a:gd name="T26" fmla="*/ 3102 w 65"/>
                  <a:gd name="T27" fmla="*/ 6725 h 81"/>
                  <a:gd name="T28" fmla="*/ 3166 w 65"/>
                  <a:gd name="T29" fmla="*/ 4707 h 81"/>
                  <a:gd name="T30" fmla="*/ 3157 w 65"/>
                  <a:gd name="T31" fmla="*/ 2294 h 81"/>
                  <a:gd name="T32" fmla="*/ 2982 w 65"/>
                  <a:gd name="T33" fmla="*/ 1 h 81"/>
                  <a:gd name="T34" fmla="*/ 2922 w 65"/>
                  <a:gd name="T35" fmla="*/ 0 h 81"/>
                  <a:gd name="T36" fmla="*/ 2693 w 65"/>
                  <a:gd name="T37" fmla="*/ 1 h 81"/>
                  <a:gd name="T38" fmla="*/ 2349 w 65"/>
                  <a:gd name="T39" fmla="*/ 3 h 81"/>
                  <a:gd name="T40" fmla="*/ 2086 w 65"/>
                  <a:gd name="T41" fmla="*/ 1724 h 81"/>
                  <a:gd name="T42" fmla="*/ 1743 w 65"/>
                  <a:gd name="T43" fmla="*/ 2294 h 81"/>
                  <a:gd name="T44" fmla="*/ 1374 w 65"/>
                  <a:gd name="T45" fmla="*/ 3533 h 81"/>
                  <a:gd name="T46" fmla="*/ 1059 w 65"/>
                  <a:gd name="T47" fmla="*/ 5059 h 81"/>
                  <a:gd name="T48" fmla="*/ 740 w 65"/>
                  <a:gd name="T49" fmla="*/ 6629 h 81"/>
                  <a:gd name="T50" fmla="*/ 549 w 65"/>
                  <a:gd name="T51" fmla="*/ 7825 h 81"/>
                  <a:gd name="T52" fmla="*/ 8 w 65"/>
                  <a:gd name="T53" fmla="*/ 9039 h 81"/>
                  <a:gd name="T54" fmla="*/ 6 w 65"/>
                  <a:gd name="T55" fmla="*/ 10422 h 81"/>
                  <a:gd name="T56" fmla="*/ 4 w 65"/>
                  <a:gd name="T57" fmla="*/ 12007 h 81"/>
                  <a:gd name="T58" fmla="*/ 2 w 65"/>
                  <a:gd name="T59" fmla="*/ 13551 h 81"/>
                  <a:gd name="T60" fmla="*/ 1 w 65"/>
                  <a:gd name="T61" fmla="*/ 14552 h 81"/>
                  <a:gd name="T62" fmla="*/ 1 w 65"/>
                  <a:gd name="T63" fmla="*/ 15253 h 81"/>
                  <a:gd name="T64" fmla="*/ 0 w 65"/>
                  <a:gd name="T65" fmla="*/ 15993 h 8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5"/>
                  <a:gd name="T100" fmla="*/ 0 h 81"/>
                  <a:gd name="T101" fmla="*/ 65 w 65"/>
                  <a:gd name="T102" fmla="*/ 81 h 8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5" h="81">
                    <a:moveTo>
                      <a:pt x="0" y="74"/>
                    </a:moveTo>
                    <a:lnTo>
                      <a:pt x="0" y="78"/>
                    </a:lnTo>
                    <a:lnTo>
                      <a:pt x="2" y="81"/>
                    </a:lnTo>
                    <a:lnTo>
                      <a:pt x="6" y="81"/>
                    </a:lnTo>
                    <a:lnTo>
                      <a:pt x="11" y="81"/>
                    </a:lnTo>
                    <a:lnTo>
                      <a:pt x="17" y="80"/>
                    </a:lnTo>
                    <a:lnTo>
                      <a:pt x="24" y="77"/>
                    </a:lnTo>
                    <a:lnTo>
                      <a:pt x="30" y="73"/>
                    </a:lnTo>
                    <a:lnTo>
                      <a:pt x="38" y="68"/>
                    </a:lnTo>
                    <a:lnTo>
                      <a:pt x="44" y="62"/>
                    </a:lnTo>
                    <a:lnTo>
                      <a:pt x="51" y="55"/>
                    </a:lnTo>
                    <a:lnTo>
                      <a:pt x="57" y="47"/>
                    </a:lnTo>
                    <a:lnTo>
                      <a:pt x="61" y="40"/>
                    </a:lnTo>
                    <a:lnTo>
                      <a:pt x="63" y="31"/>
                    </a:lnTo>
                    <a:lnTo>
                      <a:pt x="65" y="21"/>
                    </a:lnTo>
                    <a:lnTo>
                      <a:pt x="64" y="11"/>
                    </a:lnTo>
                    <a:lnTo>
                      <a:pt x="61" y="1"/>
                    </a:lnTo>
                    <a:lnTo>
                      <a:pt x="59" y="0"/>
                    </a:lnTo>
                    <a:lnTo>
                      <a:pt x="55" y="1"/>
                    </a:lnTo>
                    <a:lnTo>
                      <a:pt x="48" y="3"/>
                    </a:lnTo>
                    <a:lnTo>
                      <a:pt x="42" y="7"/>
                    </a:lnTo>
                    <a:lnTo>
                      <a:pt x="36" y="11"/>
                    </a:lnTo>
                    <a:lnTo>
                      <a:pt x="28" y="17"/>
                    </a:lnTo>
                    <a:lnTo>
                      <a:pt x="22" y="23"/>
                    </a:lnTo>
                    <a:lnTo>
                      <a:pt x="16" y="30"/>
                    </a:lnTo>
                    <a:lnTo>
                      <a:pt x="11" y="36"/>
                    </a:lnTo>
                    <a:lnTo>
                      <a:pt x="8" y="42"/>
                    </a:lnTo>
                    <a:lnTo>
                      <a:pt x="6" y="48"/>
                    </a:lnTo>
                    <a:lnTo>
                      <a:pt x="4" y="55"/>
                    </a:lnTo>
                    <a:lnTo>
                      <a:pt x="2" y="61"/>
                    </a:lnTo>
                    <a:lnTo>
                      <a:pt x="1" y="66"/>
                    </a:lnTo>
                    <a:lnTo>
                      <a:pt x="1" y="70"/>
                    </a:lnTo>
                    <a:lnTo>
                      <a:pt x="0" y="74"/>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10" name="Freeform 781"/>
              <p:cNvSpPr>
                <a:spLocks noChangeArrowheads="1"/>
              </p:cNvSpPr>
              <p:nvPr/>
            </p:nvSpPr>
            <p:spPr bwMode="auto">
              <a:xfrm>
                <a:off x="5544" y="4039"/>
                <a:ext cx="72" cy="91"/>
              </a:xfrm>
              <a:custGeom>
                <a:avLst/>
                <a:gdLst>
                  <a:gd name="T0" fmla="*/ 1874 w 74"/>
                  <a:gd name="T1" fmla="*/ 3 h 87"/>
                  <a:gd name="T2" fmla="*/ 1975 w 74"/>
                  <a:gd name="T3" fmla="*/ 5545 h 87"/>
                  <a:gd name="T4" fmla="*/ 1975 w 74"/>
                  <a:gd name="T5" fmla="*/ 10337 h 87"/>
                  <a:gd name="T6" fmla="*/ 1925 w 74"/>
                  <a:gd name="T7" fmla="*/ 14803 h 87"/>
                  <a:gd name="T8" fmla="*/ 1874 w 74"/>
                  <a:gd name="T9" fmla="*/ 17818 h 87"/>
                  <a:gd name="T10" fmla="*/ 1732 w 74"/>
                  <a:gd name="T11" fmla="*/ 22435 h 87"/>
                  <a:gd name="T12" fmla="*/ 1559 w 74"/>
                  <a:gd name="T13" fmla="*/ 25449 h 87"/>
                  <a:gd name="T14" fmla="*/ 1403 w 74"/>
                  <a:gd name="T15" fmla="*/ 28345 h 87"/>
                  <a:gd name="T16" fmla="*/ 1198 w 74"/>
                  <a:gd name="T17" fmla="*/ 31139 h 87"/>
                  <a:gd name="T18" fmla="*/ 971 w 74"/>
                  <a:gd name="T19" fmla="*/ 33661 h 87"/>
                  <a:gd name="T20" fmla="*/ 787 w 74"/>
                  <a:gd name="T21" fmla="*/ 35756 h 87"/>
                  <a:gd name="T22" fmla="*/ 575 w 74"/>
                  <a:gd name="T23" fmla="*/ 37043 h 87"/>
                  <a:gd name="T24" fmla="*/ 417 w 74"/>
                  <a:gd name="T25" fmla="*/ 37433 h 87"/>
                  <a:gd name="T26" fmla="*/ 339 w 74"/>
                  <a:gd name="T27" fmla="*/ 37433 h 87"/>
                  <a:gd name="T28" fmla="*/ 9 w 74"/>
                  <a:gd name="T29" fmla="*/ 37433 h 87"/>
                  <a:gd name="T30" fmla="*/ 8 w 74"/>
                  <a:gd name="T31" fmla="*/ 37433 h 87"/>
                  <a:gd name="T32" fmla="*/ 8 w 74"/>
                  <a:gd name="T33" fmla="*/ 36346 h 87"/>
                  <a:gd name="T34" fmla="*/ 0 w 74"/>
                  <a:gd name="T35" fmla="*/ 35833 h 87"/>
                  <a:gd name="T36" fmla="*/ 1 w 74"/>
                  <a:gd name="T37" fmla="*/ 38706 h 87"/>
                  <a:gd name="T38" fmla="*/ 4 w 74"/>
                  <a:gd name="T39" fmla="*/ 41725 h 87"/>
                  <a:gd name="T40" fmla="*/ 339 w 74"/>
                  <a:gd name="T41" fmla="*/ 42237 h 87"/>
                  <a:gd name="T42" fmla="*/ 442 w 74"/>
                  <a:gd name="T43" fmla="*/ 41837 h 87"/>
                  <a:gd name="T44" fmla="*/ 671 w 74"/>
                  <a:gd name="T45" fmla="*/ 41725 h 87"/>
                  <a:gd name="T46" fmla="*/ 919 w 74"/>
                  <a:gd name="T47" fmla="*/ 39287 h 87"/>
                  <a:gd name="T48" fmla="*/ 1136 w 74"/>
                  <a:gd name="T49" fmla="*/ 37433 h 87"/>
                  <a:gd name="T50" fmla="*/ 1331 w 74"/>
                  <a:gd name="T51" fmla="*/ 35711 h 87"/>
                  <a:gd name="T52" fmla="*/ 1559 w 74"/>
                  <a:gd name="T53" fmla="*/ 31726 h 87"/>
                  <a:gd name="T54" fmla="*/ 1823 w 74"/>
                  <a:gd name="T55" fmla="*/ 28345 h 87"/>
                  <a:gd name="T56" fmla="*/ 1975 w 74"/>
                  <a:gd name="T57" fmla="*/ 24267 h 87"/>
                  <a:gd name="T58" fmla="*/ 2137 w 74"/>
                  <a:gd name="T59" fmla="*/ 20144 h 87"/>
                  <a:gd name="T60" fmla="*/ 2251 w 74"/>
                  <a:gd name="T61" fmla="*/ 15227 h 87"/>
                  <a:gd name="T62" fmla="*/ 2254 w 74"/>
                  <a:gd name="T63" fmla="*/ 10337 h 87"/>
                  <a:gd name="T64" fmla="*/ 2251 w 74"/>
                  <a:gd name="T65" fmla="*/ 5144 h 87"/>
                  <a:gd name="T66" fmla="*/ 2120 w 74"/>
                  <a:gd name="T67" fmla="*/ 0 h 87"/>
                  <a:gd name="T68" fmla="*/ 1874 w 74"/>
                  <a:gd name="T69" fmla="*/ 3 h 8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4"/>
                  <a:gd name="T106" fmla="*/ 0 h 87"/>
                  <a:gd name="T107" fmla="*/ 74 w 74"/>
                  <a:gd name="T108" fmla="*/ 87 h 8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4" h="87">
                    <a:moveTo>
                      <a:pt x="61" y="3"/>
                    </a:moveTo>
                    <a:lnTo>
                      <a:pt x="64" y="12"/>
                    </a:lnTo>
                    <a:lnTo>
                      <a:pt x="64" y="21"/>
                    </a:lnTo>
                    <a:lnTo>
                      <a:pt x="63" y="30"/>
                    </a:lnTo>
                    <a:lnTo>
                      <a:pt x="61" y="37"/>
                    </a:lnTo>
                    <a:lnTo>
                      <a:pt x="57" y="45"/>
                    </a:lnTo>
                    <a:lnTo>
                      <a:pt x="51" y="52"/>
                    </a:lnTo>
                    <a:lnTo>
                      <a:pt x="46" y="58"/>
                    </a:lnTo>
                    <a:lnTo>
                      <a:pt x="39" y="64"/>
                    </a:lnTo>
                    <a:lnTo>
                      <a:pt x="32" y="69"/>
                    </a:lnTo>
                    <a:lnTo>
                      <a:pt x="26" y="73"/>
                    </a:lnTo>
                    <a:lnTo>
                      <a:pt x="20" y="76"/>
                    </a:lnTo>
                    <a:lnTo>
                      <a:pt x="14" y="77"/>
                    </a:lnTo>
                    <a:lnTo>
                      <a:pt x="10" y="77"/>
                    </a:lnTo>
                    <a:lnTo>
                      <a:pt x="9" y="77"/>
                    </a:lnTo>
                    <a:lnTo>
                      <a:pt x="8" y="77"/>
                    </a:lnTo>
                    <a:lnTo>
                      <a:pt x="8" y="75"/>
                    </a:lnTo>
                    <a:lnTo>
                      <a:pt x="0" y="74"/>
                    </a:lnTo>
                    <a:lnTo>
                      <a:pt x="1" y="80"/>
                    </a:lnTo>
                    <a:lnTo>
                      <a:pt x="4" y="85"/>
                    </a:lnTo>
                    <a:lnTo>
                      <a:pt x="10" y="87"/>
                    </a:lnTo>
                    <a:lnTo>
                      <a:pt x="15" y="86"/>
                    </a:lnTo>
                    <a:lnTo>
                      <a:pt x="23" y="85"/>
                    </a:lnTo>
                    <a:lnTo>
                      <a:pt x="29" y="81"/>
                    </a:lnTo>
                    <a:lnTo>
                      <a:pt x="37" y="77"/>
                    </a:lnTo>
                    <a:lnTo>
                      <a:pt x="44" y="72"/>
                    </a:lnTo>
                    <a:lnTo>
                      <a:pt x="51" y="65"/>
                    </a:lnTo>
                    <a:lnTo>
                      <a:pt x="59" y="58"/>
                    </a:lnTo>
                    <a:lnTo>
                      <a:pt x="64" y="50"/>
                    </a:lnTo>
                    <a:lnTo>
                      <a:pt x="69" y="41"/>
                    </a:lnTo>
                    <a:lnTo>
                      <a:pt x="73" y="31"/>
                    </a:lnTo>
                    <a:lnTo>
                      <a:pt x="74" y="21"/>
                    </a:lnTo>
                    <a:lnTo>
                      <a:pt x="73" y="11"/>
                    </a:lnTo>
                    <a:lnTo>
                      <a:pt x="68" y="0"/>
                    </a:lnTo>
                    <a:lnTo>
                      <a:pt x="61"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11" name="Freeform 782"/>
              <p:cNvSpPr>
                <a:spLocks noChangeArrowheads="1"/>
              </p:cNvSpPr>
              <p:nvPr/>
            </p:nvSpPr>
            <p:spPr bwMode="auto">
              <a:xfrm>
                <a:off x="5561" y="4039"/>
                <a:ext cx="49" cy="47"/>
              </a:xfrm>
              <a:custGeom>
                <a:avLst/>
                <a:gdLst>
                  <a:gd name="T0" fmla="*/ 8 w 52"/>
                  <a:gd name="T1" fmla="*/ 553688 h 37"/>
                  <a:gd name="T2" fmla="*/ 417 w 52"/>
                  <a:gd name="T3" fmla="*/ 473169 h 37"/>
                  <a:gd name="T4" fmla="*/ 616 w 52"/>
                  <a:gd name="T5" fmla="*/ 366943 h 37"/>
                  <a:gd name="T6" fmla="*/ 863 w 52"/>
                  <a:gd name="T7" fmla="*/ 313858 h 37"/>
                  <a:gd name="T8" fmla="*/ 1022 w 52"/>
                  <a:gd name="T9" fmla="*/ 201164 h 37"/>
                  <a:gd name="T10" fmla="*/ 1224 w 52"/>
                  <a:gd name="T11" fmla="*/ 159293 h 37"/>
                  <a:gd name="T12" fmla="*/ 1429 w 52"/>
                  <a:gd name="T13" fmla="*/ 147524 h 37"/>
                  <a:gd name="T14" fmla="*/ 1475 w 52"/>
                  <a:gd name="T15" fmla="*/ 136442 h 37"/>
                  <a:gd name="T16" fmla="*/ 1449 w 52"/>
                  <a:gd name="T17" fmla="*/ 116989 h 37"/>
                  <a:gd name="T18" fmla="*/ 1651 w 52"/>
                  <a:gd name="T19" fmla="*/ 424 h 37"/>
                  <a:gd name="T20" fmla="*/ 1513 w 52"/>
                  <a:gd name="T21" fmla="*/ 0 h 37"/>
                  <a:gd name="T22" fmla="*/ 1352 w 52"/>
                  <a:gd name="T23" fmla="*/ 1 h 37"/>
                  <a:gd name="T24" fmla="*/ 1095 w 52"/>
                  <a:gd name="T25" fmla="*/ 320 h 37"/>
                  <a:gd name="T26" fmla="*/ 913 w 52"/>
                  <a:gd name="T27" fmla="*/ 4024 h 37"/>
                  <a:gd name="T28" fmla="*/ 651 w 52"/>
                  <a:gd name="T29" fmla="*/ 171575 h 37"/>
                  <a:gd name="T30" fmla="*/ 417 w 52"/>
                  <a:gd name="T31" fmla="*/ 253254 h 37"/>
                  <a:gd name="T32" fmla="*/ 7 w 52"/>
                  <a:gd name="T33" fmla="*/ 366943 h 37"/>
                  <a:gd name="T34" fmla="*/ 0 w 52"/>
                  <a:gd name="T35" fmla="*/ 473169 h 37"/>
                  <a:gd name="T36" fmla="*/ 8 w 52"/>
                  <a:gd name="T37" fmla="*/ 553688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2"/>
                  <a:gd name="T58" fmla="*/ 0 h 37"/>
                  <a:gd name="T59" fmla="*/ 52 w 52"/>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2" h="37">
                    <a:moveTo>
                      <a:pt x="8" y="37"/>
                    </a:moveTo>
                    <a:lnTo>
                      <a:pt x="13" y="31"/>
                    </a:lnTo>
                    <a:lnTo>
                      <a:pt x="20" y="24"/>
                    </a:lnTo>
                    <a:lnTo>
                      <a:pt x="26" y="20"/>
                    </a:lnTo>
                    <a:lnTo>
                      <a:pt x="32" y="14"/>
                    </a:lnTo>
                    <a:lnTo>
                      <a:pt x="39" y="11"/>
                    </a:lnTo>
                    <a:lnTo>
                      <a:pt x="44" y="10"/>
                    </a:lnTo>
                    <a:lnTo>
                      <a:pt x="46" y="9"/>
                    </a:lnTo>
                    <a:lnTo>
                      <a:pt x="45" y="7"/>
                    </a:lnTo>
                    <a:lnTo>
                      <a:pt x="52" y="4"/>
                    </a:lnTo>
                    <a:lnTo>
                      <a:pt x="47" y="0"/>
                    </a:lnTo>
                    <a:lnTo>
                      <a:pt x="42" y="1"/>
                    </a:lnTo>
                    <a:lnTo>
                      <a:pt x="35" y="3"/>
                    </a:lnTo>
                    <a:lnTo>
                      <a:pt x="28" y="6"/>
                    </a:lnTo>
                    <a:lnTo>
                      <a:pt x="21" y="12"/>
                    </a:lnTo>
                    <a:lnTo>
                      <a:pt x="13" y="17"/>
                    </a:lnTo>
                    <a:lnTo>
                      <a:pt x="7" y="24"/>
                    </a:lnTo>
                    <a:lnTo>
                      <a:pt x="0" y="31"/>
                    </a:lnTo>
                    <a:lnTo>
                      <a:pt x="8" y="3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12" name="Freeform 783"/>
              <p:cNvSpPr>
                <a:spLocks noChangeArrowheads="1"/>
              </p:cNvSpPr>
              <p:nvPr/>
            </p:nvSpPr>
            <p:spPr bwMode="auto">
              <a:xfrm>
                <a:off x="5544" y="4078"/>
                <a:ext cx="20" cy="48"/>
              </a:xfrm>
              <a:custGeom>
                <a:avLst/>
                <a:gdLst>
                  <a:gd name="T0" fmla="*/ 638 w 24"/>
                  <a:gd name="T1" fmla="*/ 20683 h 48"/>
                  <a:gd name="T2" fmla="*/ 692 w 24"/>
                  <a:gd name="T3" fmla="*/ 19122 h 48"/>
                  <a:gd name="T4" fmla="*/ 748 w 24"/>
                  <a:gd name="T5" fmla="*/ 16775 h 48"/>
                  <a:gd name="T6" fmla="*/ 812 w 24"/>
                  <a:gd name="T7" fmla="*/ 15007 h 48"/>
                  <a:gd name="T8" fmla="*/ 879 w 24"/>
                  <a:gd name="T9" fmla="*/ 12184 h 48"/>
                  <a:gd name="T10" fmla="*/ 1032 w 24"/>
                  <a:gd name="T11" fmla="*/ 10054 h 48"/>
                  <a:gd name="T12" fmla="*/ 1211 w 24"/>
                  <a:gd name="T13" fmla="*/ 7297 h 48"/>
                  <a:gd name="T14" fmla="*/ 1540 w 24"/>
                  <a:gd name="T15" fmla="*/ 4881 h 48"/>
                  <a:gd name="T16" fmla="*/ 1808 w 24"/>
                  <a:gd name="T17" fmla="*/ 3028 h 48"/>
                  <a:gd name="T18" fmla="*/ 1211 w 24"/>
                  <a:gd name="T19" fmla="*/ 0 h 48"/>
                  <a:gd name="T20" fmla="*/ 879 w 24"/>
                  <a:gd name="T21" fmla="*/ 3028 h 48"/>
                  <a:gd name="T22" fmla="*/ 692 w 24"/>
                  <a:gd name="T23" fmla="*/ 5733 h 48"/>
                  <a:gd name="T24" fmla="*/ 544 w 24"/>
                  <a:gd name="T25" fmla="*/ 8590 h 48"/>
                  <a:gd name="T26" fmla="*/ 3 w 24"/>
                  <a:gd name="T27" fmla="*/ 11242 h 48"/>
                  <a:gd name="T28" fmla="*/ 2 w 24"/>
                  <a:gd name="T29" fmla="*/ 14290 h 48"/>
                  <a:gd name="T30" fmla="*/ 1 w 24"/>
                  <a:gd name="T31" fmla="*/ 16259 h 48"/>
                  <a:gd name="T32" fmla="*/ 1 w 24"/>
                  <a:gd name="T33" fmla="*/ 18176 h 48"/>
                  <a:gd name="T34" fmla="*/ 0 w 24"/>
                  <a:gd name="T35" fmla="*/ 19686 h 48"/>
                  <a:gd name="T36" fmla="*/ 638 w 24"/>
                  <a:gd name="T37" fmla="*/ 20683 h 4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48"/>
                  <a:gd name="T59" fmla="*/ 24 w 24"/>
                  <a:gd name="T60" fmla="*/ 48 h 4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48">
                    <a:moveTo>
                      <a:pt x="8" y="48"/>
                    </a:moveTo>
                    <a:lnTo>
                      <a:pt x="9" y="45"/>
                    </a:lnTo>
                    <a:lnTo>
                      <a:pt x="10" y="40"/>
                    </a:lnTo>
                    <a:lnTo>
                      <a:pt x="11" y="35"/>
                    </a:lnTo>
                    <a:lnTo>
                      <a:pt x="12" y="29"/>
                    </a:lnTo>
                    <a:lnTo>
                      <a:pt x="14" y="24"/>
                    </a:lnTo>
                    <a:lnTo>
                      <a:pt x="16" y="17"/>
                    </a:lnTo>
                    <a:lnTo>
                      <a:pt x="20" y="12"/>
                    </a:lnTo>
                    <a:lnTo>
                      <a:pt x="24" y="6"/>
                    </a:lnTo>
                    <a:lnTo>
                      <a:pt x="16" y="0"/>
                    </a:lnTo>
                    <a:lnTo>
                      <a:pt x="12" y="6"/>
                    </a:lnTo>
                    <a:lnTo>
                      <a:pt x="9" y="14"/>
                    </a:lnTo>
                    <a:lnTo>
                      <a:pt x="6" y="20"/>
                    </a:lnTo>
                    <a:lnTo>
                      <a:pt x="4" y="27"/>
                    </a:lnTo>
                    <a:lnTo>
                      <a:pt x="2" y="34"/>
                    </a:lnTo>
                    <a:lnTo>
                      <a:pt x="1" y="38"/>
                    </a:lnTo>
                    <a:lnTo>
                      <a:pt x="1" y="43"/>
                    </a:lnTo>
                    <a:lnTo>
                      <a:pt x="0" y="47"/>
                    </a:lnTo>
                    <a:lnTo>
                      <a:pt x="8" y="4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13" name="Freeform 784"/>
              <p:cNvSpPr>
                <a:spLocks noChangeArrowheads="1"/>
              </p:cNvSpPr>
              <p:nvPr/>
            </p:nvSpPr>
            <p:spPr bwMode="auto">
              <a:xfrm>
                <a:off x="142" y="4021"/>
                <a:ext cx="63" cy="113"/>
              </a:xfrm>
              <a:custGeom>
                <a:avLst/>
                <a:gdLst>
                  <a:gd name="T0" fmla="*/ 3166 w 65"/>
                  <a:gd name="T1" fmla="*/ 28289 h 108"/>
                  <a:gd name="T2" fmla="*/ 3166 w 65"/>
                  <a:gd name="T3" fmla="*/ 29060 h 108"/>
                  <a:gd name="T4" fmla="*/ 3166 w 65"/>
                  <a:gd name="T5" fmla="*/ 29764 h 108"/>
                  <a:gd name="T6" fmla="*/ 3157 w 65"/>
                  <a:gd name="T7" fmla="*/ 30390 h 108"/>
                  <a:gd name="T8" fmla="*/ 3102 w 65"/>
                  <a:gd name="T9" fmla="*/ 30457 h 108"/>
                  <a:gd name="T10" fmla="*/ 2922 w 65"/>
                  <a:gd name="T11" fmla="*/ 31229 h 108"/>
                  <a:gd name="T12" fmla="*/ 2647 w 65"/>
                  <a:gd name="T13" fmla="*/ 30708 h 108"/>
                  <a:gd name="T14" fmla="*/ 2349 w 65"/>
                  <a:gd name="T15" fmla="*/ 30390 h 108"/>
                  <a:gd name="T16" fmla="*/ 2043 w 65"/>
                  <a:gd name="T17" fmla="*/ 29070 h 108"/>
                  <a:gd name="T18" fmla="*/ 1708 w 65"/>
                  <a:gd name="T19" fmla="*/ 27694 h 108"/>
                  <a:gd name="T20" fmla="*/ 1346 w 65"/>
                  <a:gd name="T21" fmla="*/ 26161 h 108"/>
                  <a:gd name="T22" fmla="*/ 997 w 65"/>
                  <a:gd name="T23" fmla="*/ 23456 h 108"/>
                  <a:gd name="T24" fmla="*/ 656 w 65"/>
                  <a:gd name="T25" fmla="*/ 21115 h 108"/>
                  <a:gd name="T26" fmla="*/ 8 w 65"/>
                  <a:gd name="T27" fmla="*/ 18061 h 108"/>
                  <a:gd name="T28" fmla="*/ 4 w 65"/>
                  <a:gd name="T29" fmla="*/ 14898 h 108"/>
                  <a:gd name="T30" fmla="*/ 2 w 65"/>
                  <a:gd name="T31" fmla="*/ 11206 h 108"/>
                  <a:gd name="T32" fmla="*/ 0 w 65"/>
                  <a:gd name="T33" fmla="*/ 7755 h 108"/>
                  <a:gd name="T34" fmla="*/ 1 w 65"/>
                  <a:gd name="T35" fmla="*/ 4084 h 108"/>
                  <a:gd name="T36" fmla="*/ 4 w 65"/>
                  <a:gd name="T37" fmla="*/ 2 h 108"/>
                  <a:gd name="T38" fmla="*/ 5 w 65"/>
                  <a:gd name="T39" fmla="*/ 1 h 108"/>
                  <a:gd name="T40" fmla="*/ 6 w 65"/>
                  <a:gd name="T41" fmla="*/ 0 h 108"/>
                  <a:gd name="T42" fmla="*/ 8 w 65"/>
                  <a:gd name="T43" fmla="*/ 0 h 108"/>
                  <a:gd name="T44" fmla="*/ 517 w 65"/>
                  <a:gd name="T45" fmla="*/ 1 h 108"/>
                  <a:gd name="T46" fmla="*/ 787 w 65"/>
                  <a:gd name="T47" fmla="*/ 4 h 108"/>
                  <a:gd name="T48" fmla="*/ 1126 w 65"/>
                  <a:gd name="T49" fmla="*/ 2650 h 108"/>
                  <a:gd name="T50" fmla="*/ 1429 w 65"/>
                  <a:gd name="T51" fmla="*/ 4084 h 108"/>
                  <a:gd name="T52" fmla="*/ 1814 w 65"/>
                  <a:gd name="T53" fmla="*/ 6639 h 108"/>
                  <a:gd name="T54" fmla="*/ 2122 w 65"/>
                  <a:gd name="T55" fmla="*/ 8941 h 108"/>
                  <a:gd name="T56" fmla="*/ 2391 w 65"/>
                  <a:gd name="T57" fmla="*/ 11206 h 108"/>
                  <a:gd name="T58" fmla="*/ 2647 w 65"/>
                  <a:gd name="T59" fmla="*/ 13777 h 108"/>
                  <a:gd name="T60" fmla="*/ 2810 w 65"/>
                  <a:gd name="T61" fmla="*/ 15986 h 108"/>
                  <a:gd name="T62" fmla="*/ 2922 w 65"/>
                  <a:gd name="T63" fmla="*/ 18437 h 108"/>
                  <a:gd name="T64" fmla="*/ 2982 w 65"/>
                  <a:gd name="T65" fmla="*/ 21115 h 108"/>
                  <a:gd name="T66" fmla="*/ 3102 w 65"/>
                  <a:gd name="T67" fmla="*/ 23070 h 108"/>
                  <a:gd name="T68" fmla="*/ 3157 w 65"/>
                  <a:gd name="T69" fmla="*/ 25186 h 108"/>
                  <a:gd name="T70" fmla="*/ 3157 w 65"/>
                  <a:gd name="T71" fmla="*/ 26617 h 108"/>
                  <a:gd name="T72" fmla="*/ 3166 w 65"/>
                  <a:gd name="T73" fmla="*/ 28289 h 10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8"/>
                  <a:gd name="T113" fmla="*/ 65 w 65"/>
                  <a:gd name="T114" fmla="*/ 108 h 10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8">
                    <a:moveTo>
                      <a:pt x="65" y="97"/>
                    </a:moveTo>
                    <a:lnTo>
                      <a:pt x="65" y="100"/>
                    </a:lnTo>
                    <a:lnTo>
                      <a:pt x="65" y="102"/>
                    </a:lnTo>
                    <a:lnTo>
                      <a:pt x="64" y="104"/>
                    </a:lnTo>
                    <a:lnTo>
                      <a:pt x="63" y="105"/>
                    </a:lnTo>
                    <a:lnTo>
                      <a:pt x="59" y="108"/>
                    </a:lnTo>
                    <a:lnTo>
                      <a:pt x="54" y="106"/>
                    </a:lnTo>
                    <a:lnTo>
                      <a:pt x="48" y="104"/>
                    </a:lnTo>
                    <a:lnTo>
                      <a:pt x="41" y="101"/>
                    </a:lnTo>
                    <a:lnTo>
                      <a:pt x="35" y="95"/>
                    </a:lnTo>
                    <a:lnTo>
                      <a:pt x="27" y="89"/>
                    </a:lnTo>
                    <a:lnTo>
                      <a:pt x="21" y="81"/>
                    </a:lnTo>
                    <a:lnTo>
                      <a:pt x="14" y="72"/>
                    </a:lnTo>
                    <a:lnTo>
                      <a:pt x="8" y="61"/>
                    </a:lnTo>
                    <a:lnTo>
                      <a:pt x="4" y="52"/>
                    </a:lnTo>
                    <a:lnTo>
                      <a:pt x="2" y="39"/>
                    </a:lnTo>
                    <a:lnTo>
                      <a:pt x="0" y="27"/>
                    </a:lnTo>
                    <a:lnTo>
                      <a:pt x="1" y="15"/>
                    </a:lnTo>
                    <a:lnTo>
                      <a:pt x="4" y="2"/>
                    </a:lnTo>
                    <a:lnTo>
                      <a:pt x="5" y="1"/>
                    </a:lnTo>
                    <a:lnTo>
                      <a:pt x="6" y="0"/>
                    </a:lnTo>
                    <a:lnTo>
                      <a:pt x="8" y="0"/>
                    </a:lnTo>
                    <a:lnTo>
                      <a:pt x="10" y="1"/>
                    </a:lnTo>
                    <a:lnTo>
                      <a:pt x="17" y="4"/>
                    </a:lnTo>
                    <a:lnTo>
                      <a:pt x="23" y="9"/>
                    </a:lnTo>
                    <a:lnTo>
                      <a:pt x="29" y="15"/>
                    </a:lnTo>
                    <a:lnTo>
                      <a:pt x="37" y="22"/>
                    </a:lnTo>
                    <a:lnTo>
                      <a:pt x="43" y="31"/>
                    </a:lnTo>
                    <a:lnTo>
                      <a:pt x="49" y="39"/>
                    </a:lnTo>
                    <a:lnTo>
                      <a:pt x="54" y="47"/>
                    </a:lnTo>
                    <a:lnTo>
                      <a:pt x="57" y="56"/>
                    </a:lnTo>
                    <a:lnTo>
                      <a:pt x="59" y="64"/>
                    </a:lnTo>
                    <a:lnTo>
                      <a:pt x="61" y="72"/>
                    </a:lnTo>
                    <a:lnTo>
                      <a:pt x="63" y="80"/>
                    </a:lnTo>
                    <a:lnTo>
                      <a:pt x="64" y="87"/>
                    </a:lnTo>
                    <a:lnTo>
                      <a:pt x="64" y="92"/>
                    </a:lnTo>
                    <a:lnTo>
                      <a:pt x="65"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14" name="Freeform 785"/>
              <p:cNvSpPr>
                <a:spLocks noChangeArrowheads="1"/>
              </p:cNvSpPr>
              <p:nvPr/>
            </p:nvSpPr>
            <p:spPr bwMode="auto">
              <a:xfrm>
                <a:off x="137" y="4022"/>
                <a:ext cx="72" cy="117"/>
              </a:xfrm>
              <a:custGeom>
                <a:avLst/>
                <a:gdLst>
                  <a:gd name="T0" fmla="*/ 5 w 74"/>
                  <a:gd name="T1" fmla="*/ 0 h 111"/>
                  <a:gd name="T2" fmla="*/ 1 w 74"/>
                  <a:gd name="T3" fmla="*/ 5730 h 111"/>
                  <a:gd name="T4" fmla="*/ 0 w 74"/>
                  <a:gd name="T5" fmla="*/ 12203 h 111"/>
                  <a:gd name="T6" fmla="*/ 1 w 74"/>
                  <a:gd name="T7" fmla="*/ 18459 h 111"/>
                  <a:gd name="T8" fmla="*/ 5 w 74"/>
                  <a:gd name="T9" fmla="*/ 24662 h 111"/>
                  <a:gd name="T10" fmla="*/ 339 w 74"/>
                  <a:gd name="T11" fmla="*/ 29458 h 111"/>
                  <a:gd name="T12" fmla="*/ 442 w 74"/>
                  <a:gd name="T13" fmla="*/ 34472 h 111"/>
                  <a:gd name="T14" fmla="*/ 637 w 74"/>
                  <a:gd name="T15" fmla="*/ 38509 h 111"/>
                  <a:gd name="T16" fmla="*/ 919 w 74"/>
                  <a:gd name="T17" fmla="*/ 42803 h 111"/>
                  <a:gd name="T18" fmla="*/ 1077 w 74"/>
                  <a:gd name="T19" fmla="*/ 46253 h 111"/>
                  <a:gd name="T20" fmla="*/ 1331 w 74"/>
                  <a:gd name="T21" fmla="*/ 48110 h 111"/>
                  <a:gd name="T22" fmla="*/ 1559 w 74"/>
                  <a:gd name="T23" fmla="*/ 50618 h 111"/>
                  <a:gd name="T24" fmla="*/ 1777 w 74"/>
                  <a:gd name="T25" fmla="*/ 51297 h 111"/>
                  <a:gd name="T26" fmla="*/ 1975 w 74"/>
                  <a:gd name="T27" fmla="*/ 52015 h 111"/>
                  <a:gd name="T28" fmla="*/ 2139 w 74"/>
                  <a:gd name="T29" fmla="*/ 50918 h 111"/>
                  <a:gd name="T30" fmla="*/ 2235 w 74"/>
                  <a:gd name="T31" fmla="*/ 49753 h 111"/>
                  <a:gd name="T32" fmla="*/ 2254 w 74"/>
                  <a:gd name="T33" fmla="*/ 47443 h 111"/>
                  <a:gd name="T34" fmla="*/ 2254 w 74"/>
                  <a:gd name="T35" fmla="*/ 46451 h 111"/>
                  <a:gd name="T36" fmla="*/ 2254 w 74"/>
                  <a:gd name="T37" fmla="*/ 45036 h 111"/>
                  <a:gd name="T38" fmla="*/ 2029 w 74"/>
                  <a:gd name="T39" fmla="*/ 46006 h 111"/>
                  <a:gd name="T40" fmla="*/ 2029 w 74"/>
                  <a:gd name="T41" fmla="*/ 46451 h 111"/>
                  <a:gd name="T42" fmla="*/ 2029 w 74"/>
                  <a:gd name="T43" fmla="*/ 46813 h 111"/>
                  <a:gd name="T44" fmla="*/ 2027 w 74"/>
                  <a:gd name="T45" fmla="*/ 47078 h 111"/>
                  <a:gd name="T46" fmla="*/ 2029 w 74"/>
                  <a:gd name="T47" fmla="*/ 47078 h 111"/>
                  <a:gd name="T48" fmla="*/ 1975 w 74"/>
                  <a:gd name="T49" fmla="*/ 47078 h 111"/>
                  <a:gd name="T50" fmla="*/ 1825 w 74"/>
                  <a:gd name="T51" fmla="*/ 47078 h 111"/>
                  <a:gd name="T52" fmla="*/ 1642 w 74"/>
                  <a:gd name="T53" fmla="*/ 46451 h 111"/>
                  <a:gd name="T54" fmla="*/ 1519 w 74"/>
                  <a:gd name="T55" fmla="*/ 45036 h 111"/>
                  <a:gd name="T56" fmla="*/ 1263 w 74"/>
                  <a:gd name="T57" fmla="*/ 42803 h 111"/>
                  <a:gd name="T58" fmla="*/ 1077 w 74"/>
                  <a:gd name="T59" fmla="*/ 39735 h 111"/>
                  <a:gd name="T60" fmla="*/ 919 w 74"/>
                  <a:gd name="T61" fmla="*/ 36433 h 111"/>
                  <a:gd name="T62" fmla="*/ 671 w 74"/>
                  <a:gd name="T63" fmla="*/ 31878 h 111"/>
                  <a:gd name="T64" fmla="*/ 489 w 74"/>
                  <a:gd name="T65" fmla="*/ 27864 h 111"/>
                  <a:gd name="T66" fmla="*/ 397 w 74"/>
                  <a:gd name="T67" fmla="*/ 22842 h 111"/>
                  <a:gd name="T68" fmla="*/ 357 w 74"/>
                  <a:gd name="T69" fmla="*/ 18078 h 111"/>
                  <a:gd name="T70" fmla="*/ 339 w 74"/>
                  <a:gd name="T71" fmla="*/ 12203 h 111"/>
                  <a:gd name="T72" fmla="*/ 339 w 74"/>
                  <a:gd name="T73" fmla="*/ 6710 h 111"/>
                  <a:gd name="T74" fmla="*/ 397 w 74"/>
                  <a:gd name="T75" fmla="*/ 3 h 111"/>
                  <a:gd name="T76" fmla="*/ 5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5" y="0"/>
                    </a:moveTo>
                    <a:lnTo>
                      <a:pt x="1" y="13"/>
                    </a:lnTo>
                    <a:lnTo>
                      <a:pt x="0" y="26"/>
                    </a:lnTo>
                    <a:lnTo>
                      <a:pt x="1" y="40"/>
                    </a:lnTo>
                    <a:lnTo>
                      <a:pt x="5" y="52"/>
                    </a:lnTo>
                    <a:lnTo>
                      <a:pt x="10" y="63"/>
                    </a:lnTo>
                    <a:lnTo>
                      <a:pt x="15" y="74"/>
                    </a:lnTo>
                    <a:lnTo>
                      <a:pt x="22" y="82"/>
                    </a:lnTo>
                    <a:lnTo>
                      <a:pt x="29" y="91"/>
                    </a:lnTo>
                    <a:lnTo>
                      <a:pt x="36" y="98"/>
                    </a:lnTo>
                    <a:lnTo>
                      <a:pt x="44" y="103"/>
                    </a:lnTo>
                    <a:lnTo>
                      <a:pt x="51" y="108"/>
                    </a:lnTo>
                    <a:lnTo>
                      <a:pt x="58" y="110"/>
                    </a:lnTo>
                    <a:lnTo>
                      <a:pt x="64" y="111"/>
                    </a:lnTo>
                    <a:lnTo>
                      <a:pt x="70" y="109"/>
                    </a:lnTo>
                    <a:lnTo>
                      <a:pt x="72" y="105"/>
                    </a:lnTo>
                    <a:lnTo>
                      <a:pt x="74" y="102"/>
                    </a:lnTo>
                    <a:lnTo>
                      <a:pt x="74" y="99"/>
                    </a:lnTo>
                    <a:lnTo>
                      <a:pt x="74" y="96"/>
                    </a:lnTo>
                    <a:lnTo>
                      <a:pt x="66" y="97"/>
                    </a:lnTo>
                    <a:lnTo>
                      <a:pt x="66" y="99"/>
                    </a:lnTo>
                    <a:lnTo>
                      <a:pt x="66" y="100"/>
                    </a:lnTo>
                    <a:lnTo>
                      <a:pt x="65" y="101"/>
                    </a:lnTo>
                    <a:lnTo>
                      <a:pt x="66" y="101"/>
                    </a:lnTo>
                    <a:lnTo>
                      <a:pt x="64" y="101"/>
                    </a:lnTo>
                    <a:lnTo>
                      <a:pt x="60" y="101"/>
                    </a:lnTo>
                    <a:lnTo>
                      <a:pt x="54" y="99"/>
                    </a:lnTo>
                    <a:lnTo>
                      <a:pt x="49" y="96"/>
                    </a:lnTo>
                    <a:lnTo>
                      <a:pt x="42" y="91"/>
                    </a:lnTo>
                    <a:lnTo>
                      <a:pt x="35" y="85"/>
                    </a:lnTo>
                    <a:lnTo>
                      <a:pt x="29" y="77"/>
                    </a:lnTo>
                    <a:lnTo>
                      <a:pt x="23" y="68"/>
                    </a:lnTo>
                    <a:lnTo>
                      <a:pt x="17" y="59"/>
                    </a:lnTo>
                    <a:lnTo>
                      <a:pt x="13" y="48"/>
                    </a:lnTo>
                    <a:lnTo>
                      <a:pt x="11" y="38"/>
                    </a:lnTo>
                    <a:lnTo>
                      <a:pt x="10" y="26"/>
                    </a:lnTo>
                    <a:lnTo>
                      <a:pt x="10" y="15"/>
                    </a:lnTo>
                    <a:lnTo>
                      <a:pt x="13" y="3"/>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15" name="Freeform 786"/>
              <p:cNvSpPr>
                <a:spLocks noChangeArrowheads="1"/>
              </p:cNvSpPr>
              <p:nvPr/>
            </p:nvSpPr>
            <p:spPr bwMode="auto">
              <a:xfrm>
                <a:off x="142" y="4016"/>
                <a:ext cx="50" cy="51"/>
              </a:xfrm>
              <a:custGeom>
                <a:avLst/>
                <a:gdLst>
                  <a:gd name="T0" fmla="*/ 1564 w 53"/>
                  <a:gd name="T1" fmla="*/ 83923 h 47"/>
                  <a:gd name="T2" fmla="*/ 1401 w 53"/>
                  <a:gd name="T3" fmla="*/ 65803 h 47"/>
                  <a:gd name="T4" fmla="*/ 1169 w 53"/>
                  <a:gd name="T5" fmla="*/ 48391 h 47"/>
                  <a:gd name="T6" fmla="*/ 938 w 53"/>
                  <a:gd name="T7" fmla="*/ 32080 h 47"/>
                  <a:gd name="T8" fmla="*/ 746 w 53"/>
                  <a:gd name="T9" fmla="*/ 19715 h 47"/>
                  <a:gd name="T10" fmla="*/ 535 w 53"/>
                  <a:gd name="T11" fmla="*/ 404 h 47"/>
                  <a:gd name="T12" fmla="*/ 363 w 53"/>
                  <a:gd name="T13" fmla="*/ 2 h 47"/>
                  <a:gd name="T14" fmla="*/ 308 w 53"/>
                  <a:gd name="T15" fmla="*/ 0 h 47"/>
                  <a:gd name="T16" fmla="*/ 6 w 53"/>
                  <a:gd name="T17" fmla="*/ 0 h 47"/>
                  <a:gd name="T18" fmla="*/ 3 w 53"/>
                  <a:gd name="T19" fmla="*/ 42 h 47"/>
                  <a:gd name="T20" fmla="*/ 0 w 53"/>
                  <a:gd name="T21" fmla="*/ 14182 h 47"/>
                  <a:gd name="T22" fmla="*/ 8 w 53"/>
                  <a:gd name="T23" fmla="*/ 18170 h 47"/>
                  <a:gd name="T24" fmla="*/ 7 w 53"/>
                  <a:gd name="T25" fmla="*/ 19715 h 47"/>
                  <a:gd name="T26" fmla="*/ 8 w 53"/>
                  <a:gd name="T27" fmla="*/ 19715 h 47"/>
                  <a:gd name="T28" fmla="*/ 308 w 53"/>
                  <a:gd name="T29" fmla="*/ 19715 h 47"/>
                  <a:gd name="T30" fmla="*/ 385 w 53"/>
                  <a:gd name="T31" fmla="*/ 25078 h 47"/>
                  <a:gd name="T32" fmla="*/ 566 w 53"/>
                  <a:gd name="T33" fmla="*/ 34868 h 47"/>
                  <a:gd name="T34" fmla="*/ 787 w 53"/>
                  <a:gd name="T35" fmla="*/ 48391 h 47"/>
                  <a:gd name="T36" fmla="*/ 982 w 53"/>
                  <a:gd name="T37" fmla="*/ 61786 h 47"/>
                  <a:gd name="T38" fmla="*/ 1169 w 53"/>
                  <a:gd name="T39" fmla="*/ 77318 h 47"/>
                  <a:gd name="T40" fmla="*/ 1366 w 53"/>
                  <a:gd name="T41" fmla="*/ 98030 h 47"/>
                  <a:gd name="T42" fmla="*/ 1564 w 53"/>
                  <a:gd name="T43" fmla="*/ 83923 h 4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7"/>
                  <a:gd name="T68" fmla="*/ 53 w 53"/>
                  <a:gd name="T69" fmla="*/ 47 h 4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7">
                    <a:moveTo>
                      <a:pt x="53" y="41"/>
                    </a:moveTo>
                    <a:lnTo>
                      <a:pt x="47" y="32"/>
                    </a:lnTo>
                    <a:lnTo>
                      <a:pt x="40" y="24"/>
                    </a:lnTo>
                    <a:lnTo>
                      <a:pt x="32" y="16"/>
                    </a:lnTo>
                    <a:lnTo>
                      <a:pt x="25" y="10"/>
                    </a:lnTo>
                    <a:lnTo>
                      <a:pt x="19" y="5"/>
                    </a:lnTo>
                    <a:lnTo>
                      <a:pt x="12" y="2"/>
                    </a:lnTo>
                    <a:lnTo>
                      <a:pt x="9" y="0"/>
                    </a:lnTo>
                    <a:lnTo>
                      <a:pt x="6" y="0"/>
                    </a:lnTo>
                    <a:lnTo>
                      <a:pt x="3" y="3"/>
                    </a:lnTo>
                    <a:lnTo>
                      <a:pt x="0" y="6"/>
                    </a:lnTo>
                    <a:lnTo>
                      <a:pt x="8" y="9"/>
                    </a:lnTo>
                    <a:lnTo>
                      <a:pt x="7" y="10"/>
                    </a:lnTo>
                    <a:lnTo>
                      <a:pt x="8" y="10"/>
                    </a:lnTo>
                    <a:lnTo>
                      <a:pt x="9" y="10"/>
                    </a:lnTo>
                    <a:lnTo>
                      <a:pt x="13" y="13"/>
                    </a:lnTo>
                    <a:lnTo>
                      <a:pt x="20" y="17"/>
                    </a:lnTo>
                    <a:lnTo>
                      <a:pt x="26" y="24"/>
                    </a:lnTo>
                    <a:lnTo>
                      <a:pt x="33" y="30"/>
                    </a:lnTo>
                    <a:lnTo>
                      <a:pt x="40" y="38"/>
                    </a:lnTo>
                    <a:lnTo>
                      <a:pt x="45" y="47"/>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16" name="Freeform 787"/>
              <p:cNvSpPr>
                <a:spLocks noChangeArrowheads="1"/>
              </p:cNvSpPr>
              <p:nvPr/>
            </p:nvSpPr>
            <p:spPr bwMode="auto">
              <a:xfrm>
                <a:off x="190" y="4050"/>
                <a:ext cx="20" cy="62"/>
              </a:xfrm>
              <a:custGeom>
                <a:avLst/>
                <a:gdLst>
                  <a:gd name="T0" fmla="*/ 1808 w 24"/>
                  <a:gd name="T1" fmla="*/ 18827 h 62"/>
                  <a:gd name="T2" fmla="*/ 1721 w 24"/>
                  <a:gd name="T3" fmla="*/ 17430 h 62"/>
                  <a:gd name="T4" fmla="*/ 1721 w 24"/>
                  <a:gd name="T5" fmla="*/ 15139 h 62"/>
                  <a:gd name="T6" fmla="*/ 1669 w 24"/>
                  <a:gd name="T7" fmla="*/ 12980 h 62"/>
                  <a:gd name="T8" fmla="*/ 1540 w 24"/>
                  <a:gd name="T9" fmla="*/ 10940 h 62"/>
                  <a:gd name="T10" fmla="*/ 1422 w 24"/>
                  <a:gd name="T11" fmla="*/ 8031 h 62"/>
                  <a:gd name="T12" fmla="*/ 1211 w 24"/>
                  <a:gd name="T13" fmla="*/ 5525 h 62"/>
                  <a:gd name="T14" fmla="*/ 879 w 24"/>
                  <a:gd name="T15" fmla="*/ 2752 h 62"/>
                  <a:gd name="T16" fmla="*/ 638 w 24"/>
                  <a:gd name="T17" fmla="*/ 0 h 62"/>
                  <a:gd name="T18" fmla="*/ 0 w 24"/>
                  <a:gd name="T19" fmla="*/ 83 h 62"/>
                  <a:gd name="T20" fmla="*/ 3 w 24"/>
                  <a:gd name="T21" fmla="*/ 3722 h 62"/>
                  <a:gd name="T22" fmla="*/ 638 w 24"/>
                  <a:gd name="T23" fmla="*/ 6458 h 62"/>
                  <a:gd name="T24" fmla="*/ 748 w 24"/>
                  <a:gd name="T25" fmla="*/ 8808 h 62"/>
                  <a:gd name="T26" fmla="*/ 879 w 24"/>
                  <a:gd name="T27" fmla="*/ 11106 h 62"/>
                  <a:gd name="T28" fmla="*/ 953 w 24"/>
                  <a:gd name="T29" fmla="*/ 13804 h 62"/>
                  <a:gd name="T30" fmla="*/ 1032 w 24"/>
                  <a:gd name="T31" fmla="*/ 16141 h 62"/>
                  <a:gd name="T32" fmla="*/ 1118 w 24"/>
                  <a:gd name="T33" fmla="*/ 17656 h 62"/>
                  <a:gd name="T34" fmla="*/ 1211 w 24"/>
                  <a:gd name="T35" fmla="*/ 19103 h 62"/>
                  <a:gd name="T36" fmla="*/ 1808 w 24"/>
                  <a:gd name="T37" fmla="*/ 18827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2"/>
                  <a:gd name="T59" fmla="*/ 24 w 24"/>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2">
                    <a:moveTo>
                      <a:pt x="24" y="61"/>
                    </a:moveTo>
                    <a:lnTo>
                      <a:pt x="23" y="56"/>
                    </a:lnTo>
                    <a:lnTo>
                      <a:pt x="23" y="50"/>
                    </a:lnTo>
                    <a:lnTo>
                      <a:pt x="22" y="43"/>
                    </a:lnTo>
                    <a:lnTo>
                      <a:pt x="20" y="35"/>
                    </a:lnTo>
                    <a:lnTo>
                      <a:pt x="18" y="26"/>
                    </a:lnTo>
                    <a:lnTo>
                      <a:pt x="16" y="18"/>
                    </a:lnTo>
                    <a:lnTo>
                      <a:pt x="12" y="9"/>
                    </a:lnTo>
                    <a:lnTo>
                      <a:pt x="8" y="0"/>
                    </a:lnTo>
                    <a:lnTo>
                      <a:pt x="0" y="6"/>
                    </a:lnTo>
                    <a:lnTo>
                      <a:pt x="4" y="13"/>
                    </a:lnTo>
                    <a:lnTo>
                      <a:pt x="8" y="21"/>
                    </a:lnTo>
                    <a:lnTo>
                      <a:pt x="10" y="29"/>
                    </a:lnTo>
                    <a:lnTo>
                      <a:pt x="12" y="37"/>
                    </a:lnTo>
                    <a:lnTo>
                      <a:pt x="13" y="44"/>
                    </a:lnTo>
                    <a:lnTo>
                      <a:pt x="14" y="52"/>
                    </a:lnTo>
                    <a:lnTo>
                      <a:pt x="15" y="57"/>
                    </a:lnTo>
                    <a:lnTo>
                      <a:pt x="16" y="62"/>
                    </a:lnTo>
                    <a:lnTo>
                      <a:pt x="24"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17" name="Freeform 788"/>
              <p:cNvSpPr>
                <a:spLocks noChangeArrowheads="1"/>
              </p:cNvSpPr>
              <p:nvPr/>
            </p:nvSpPr>
            <p:spPr bwMode="auto">
              <a:xfrm>
                <a:off x="145" y="2114"/>
                <a:ext cx="63" cy="123"/>
              </a:xfrm>
              <a:custGeom>
                <a:avLst/>
                <a:gdLst>
                  <a:gd name="T0" fmla="*/ 3166 w 65"/>
                  <a:gd name="T1" fmla="*/ 228587 h 106"/>
                  <a:gd name="T2" fmla="*/ 3166 w 65"/>
                  <a:gd name="T3" fmla="*/ 240873 h 106"/>
                  <a:gd name="T4" fmla="*/ 3157 w 65"/>
                  <a:gd name="T5" fmla="*/ 243774 h 106"/>
                  <a:gd name="T6" fmla="*/ 3157 w 65"/>
                  <a:gd name="T7" fmla="*/ 247976 h 106"/>
                  <a:gd name="T8" fmla="*/ 3035 w 65"/>
                  <a:gd name="T9" fmla="*/ 254748 h 106"/>
                  <a:gd name="T10" fmla="*/ 2922 w 65"/>
                  <a:gd name="T11" fmla="*/ 257463 h 106"/>
                  <a:gd name="T12" fmla="*/ 2647 w 65"/>
                  <a:gd name="T13" fmla="*/ 254748 h 106"/>
                  <a:gd name="T14" fmla="*/ 2303 w 65"/>
                  <a:gd name="T15" fmla="*/ 247976 h 106"/>
                  <a:gd name="T16" fmla="*/ 2043 w 65"/>
                  <a:gd name="T17" fmla="*/ 241520 h 106"/>
                  <a:gd name="T18" fmla="*/ 1708 w 65"/>
                  <a:gd name="T19" fmla="*/ 226709 h 106"/>
                  <a:gd name="T20" fmla="*/ 1346 w 65"/>
                  <a:gd name="T21" fmla="*/ 210784 h 106"/>
                  <a:gd name="T22" fmla="*/ 939 w 65"/>
                  <a:gd name="T23" fmla="*/ 192696 h 106"/>
                  <a:gd name="T24" fmla="*/ 656 w 65"/>
                  <a:gd name="T25" fmla="*/ 173861 h 106"/>
                  <a:gd name="T26" fmla="*/ 8 w 65"/>
                  <a:gd name="T27" fmla="*/ 148191 h 106"/>
                  <a:gd name="T28" fmla="*/ 4 w 65"/>
                  <a:gd name="T29" fmla="*/ 119271 h 106"/>
                  <a:gd name="T30" fmla="*/ 1 w 65"/>
                  <a:gd name="T31" fmla="*/ 90903 h 106"/>
                  <a:gd name="T32" fmla="*/ 0 w 65"/>
                  <a:gd name="T33" fmla="*/ 61979 h 106"/>
                  <a:gd name="T34" fmla="*/ 1 w 65"/>
                  <a:gd name="T35" fmla="*/ 32245 h 106"/>
                  <a:gd name="T36" fmla="*/ 4 w 65"/>
                  <a:gd name="T37" fmla="*/ 1 h 106"/>
                  <a:gd name="T38" fmla="*/ 5 w 65"/>
                  <a:gd name="T39" fmla="*/ 0 h 106"/>
                  <a:gd name="T40" fmla="*/ 6 w 65"/>
                  <a:gd name="T41" fmla="*/ 0 h 106"/>
                  <a:gd name="T42" fmla="*/ 8 w 65"/>
                  <a:gd name="T43" fmla="*/ 0 h 106"/>
                  <a:gd name="T44" fmla="*/ 517 w 65"/>
                  <a:gd name="T45" fmla="*/ 0 h 106"/>
                  <a:gd name="T46" fmla="*/ 740 w 65"/>
                  <a:gd name="T47" fmla="*/ 57 h 106"/>
                  <a:gd name="T48" fmla="*/ 1126 w 65"/>
                  <a:gd name="T49" fmla="*/ 18227 h 106"/>
                  <a:gd name="T50" fmla="*/ 1429 w 65"/>
                  <a:gd name="T51" fmla="*/ 32245 h 106"/>
                  <a:gd name="T52" fmla="*/ 1814 w 65"/>
                  <a:gd name="T53" fmla="*/ 51202 h 106"/>
                  <a:gd name="T54" fmla="*/ 2122 w 65"/>
                  <a:gd name="T55" fmla="*/ 70970 h 106"/>
                  <a:gd name="T56" fmla="*/ 2349 w 65"/>
                  <a:gd name="T57" fmla="*/ 90903 h 106"/>
                  <a:gd name="T58" fmla="*/ 2595 w 65"/>
                  <a:gd name="T59" fmla="*/ 109779 h 106"/>
                  <a:gd name="T60" fmla="*/ 2810 w 65"/>
                  <a:gd name="T61" fmla="*/ 136111 h 106"/>
                  <a:gd name="T62" fmla="*/ 2922 w 65"/>
                  <a:gd name="T63" fmla="*/ 149399 h 106"/>
                  <a:gd name="T64" fmla="*/ 2982 w 65"/>
                  <a:gd name="T65" fmla="*/ 173861 h 106"/>
                  <a:gd name="T66" fmla="*/ 3035 w 65"/>
                  <a:gd name="T67" fmla="*/ 190934 h 106"/>
                  <a:gd name="T68" fmla="*/ 3102 w 65"/>
                  <a:gd name="T69" fmla="*/ 205304 h 106"/>
                  <a:gd name="T70" fmla="*/ 3157 w 65"/>
                  <a:gd name="T71" fmla="*/ 222738 h 106"/>
                  <a:gd name="T72" fmla="*/ 3166 w 65"/>
                  <a:gd name="T73" fmla="*/ 22858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65" y="95"/>
                    </a:moveTo>
                    <a:lnTo>
                      <a:pt x="65" y="99"/>
                    </a:lnTo>
                    <a:lnTo>
                      <a:pt x="64" y="101"/>
                    </a:lnTo>
                    <a:lnTo>
                      <a:pt x="64" y="103"/>
                    </a:lnTo>
                    <a:lnTo>
                      <a:pt x="62" y="105"/>
                    </a:lnTo>
                    <a:lnTo>
                      <a:pt x="59" y="106"/>
                    </a:lnTo>
                    <a:lnTo>
                      <a:pt x="54" y="105"/>
                    </a:lnTo>
                    <a:lnTo>
                      <a:pt x="47" y="103"/>
                    </a:lnTo>
                    <a:lnTo>
                      <a:pt x="41" y="100"/>
                    </a:lnTo>
                    <a:lnTo>
                      <a:pt x="35" y="94"/>
                    </a:lnTo>
                    <a:lnTo>
                      <a:pt x="27" y="88"/>
                    </a:lnTo>
                    <a:lnTo>
                      <a:pt x="20" y="80"/>
                    </a:lnTo>
                    <a:lnTo>
                      <a:pt x="14" y="71"/>
                    </a:lnTo>
                    <a:lnTo>
                      <a:pt x="8" y="61"/>
                    </a:lnTo>
                    <a:lnTo>
                      <a:pt x="4" y="50"/>
                    </a:lnTo>
                    <a:lnTo>
                      <a:pt x="1" y="38"/>
                    </a:lnTo>
                    <a:lnTo>
                      <a:pt x="0" y="26"/>
                    </a:lnTo>
                    <a:lnTo>
                      <a:pt x="1" y="14"/>
                    </a:lnTo>
                    <a:lnTo>
                      <a:pt x="4" y="1"/>
                    </a:lnTo>
                    <a:lnTo>
                      <a:pt x="5" y="0"/>
                    </a:lnTo>
                    <a:lnTo>
                      <a:pt x="6" y="0"/>
                    </a:lnTo>
                    <a:lnTo>
                      <a:pt x="8" y="0"/>
                    </a:lnTo>
                    <a:lnTo>
                      <a:pt x="10" y="0"/>
                    </a:lnTo>
                    <a:lnTo>
                      <a:pt x="16" y="3"/>
                    </a:lnTo>
                    <a:lnTo>
                      <a:pt x="23" y="7"/>
                    </a:lnTo>
                    <a:lnTo>
                      <a:pt x="29" y="14"/>
                    </a:lnTo>
                    <a:lnTo>
                      <a:pt x="37" y="21"/>
                    </a:lnTo>
                    <a:lnTo>
                      <a:pt x="43" y="29"/>
                    </a:lnTo>
                    <a:lnTo>
                      <a:pt x="48" y="38"/>
                    </a:lnTo>
                    <a:lnTo>
                      <a:pt x="53" y="46"/>
                    </a:lnTo>
                    <a:lnTo>
                      <a:pt x="57" y="55"/>
                    </a:lnTo>
                    <a:lnTo>
                      <a:pt x="59" y="62"/>
                    </a:lnTo>
                    <a:lnTo>
                      <a:pt x="61" y="71"/>
                    </a:lnTo>
                    <a:lnTo>
                      <a:pt x="62" y="79"/>
                    </a:lnTo>
                    <a:lnTo>
                      <a:pt x="63" y="85"/>
                    </a:lnTo>
                    <a:lnTo>
                      <a:pt x="64" y="92"/>
                    </a:lnTo>
                    <a:lnTo>
                      <a:pt x="65" y="95"/>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18" name="Freeform 789"/>
              <p:cNvSpPr>
                <a:spLocks noChangeArrowheads="1"/>
              </p:cNvSpPr>
              <p:nvPr/>
            </p:nvSpPr>
            <p:spPr bwMode="auto">
              <a:xfrm>
                <a:off x="140" y="2114"/>
                <a:ext cx="72" cy="128"/>
              </a:xfrm>
              <a:custGeom>
                <a:avLst/>
                <a:gdLst>
                  <a:gd name="T0" fmla="*/ 4 w 74"/>
                  <a:gd name="T1" fmla="*/ 0 h 111"/>
                  <a:gd name="T2" fmla="*/ 1 w 74"/>
                  <a:gd name="T3" fmla="*/ 21183 h 111"/>
                  <a:gd name="T4" fmla="*/ 0 w 74"/>
                  <a:gd name="T5" fmla="*/ 46240 h 111"/>
                  <a:gd name="T6" fmla="*/ 1 w 74"/>
                  <a:gd name="T7" fmla="*/ 67011 h 111"/>
                  <a:gd name="T8" fmla="*/ 4 w 74"/>
                  <a:gd name="T9" fmla="*/ 88086 h 111"/>
                  <a:gd name="T10" fmla="*/ 9 w 74"/>
                  <a:gd name="T11" fmla="*/ 108820 h 111"/>
                  <a:gd name="T12" fmla="*/ 417 w 74"/>
                  <a:gd name="T13" fmla="*/ 125585 h 111"/>
                  <a:gd name="T14" fmla="*/ 604 w 74"/>
                  <a:gd name="T15" fmla="*/ 145445 h 111"/>
                  <a:gd name="T16" fmla="*/ 873 w 74"/>
                  <a:gd name="T17" fmla="*/ 158141 h 111"/>
                  <a:gd name="T18" fmla="*/ 1077 w 74"/>
                  <a:gd name="T19" fmla="*/ 170887 h 111"/>
                  <a:gd name="T20" fmla="*/ 1330 w 74"/>
                  <a:gd name="T21" fmla="*/ 177725 h 111"/>
                  <a:gd name="T22" fmla="*/ 1557 w 74"/>
                  <a:gd name="T23" fmla="*/ 185394 h 111"/>
                  <a:gd name="T24" fmla="*/ 1732 w 74"/>
                  <a:gd name="T25" fmla="*/ 189515 h 111"/>
                  <a:gd name="T26" fmla="*/ 1925 w 74"/>
                  <a:gd name="T27" fmla="*/ 192160 h 111"/>
                  <a:gd name="T28" fmla="*/ 2120 w 74"/>
                  <a:gd name="T29" fmla="*/ 186993 h 111"/>
                  <a:gd name="T30" fmla="*/ 2196 w 74"/>
                  <a:gd name="T31" fmla="*/ 184771 h 111"/>
                  <a:gd name="T32" fmla="*/ 2251 w 74"/>
                  <a:gd name="T33" fmla="*/ 177725 h 111"/>
                  <a:gd name="T34" fmla="*/ 2254 w 74"/>
                  <a:gd name="T35" fmla="*/ 171594 h 111"/>
                  <a:gd name="T36" fmla="*/ 2254 w 74"/>
                  <a:gd name="T37" fmla="*/ 164444 h 111"/>
                  <a:gd name="T38" fmla="*/ 2027 w 74"/>
                  <a:gd name="T39" fmla="*/ 166376 h 111"/>
                  <a:gd name="T40" fmla="*/ 2027 w 74"/>
                  <a:gd name="T41" fmla="*/ 171594 h 111"/>
                  <a:gd name="T42" fmla="*/ 1975 w 74"/>
                  <a:gd name="T43" fmla="*/ 172945 h 111"/>
                  <a:gd name="T44" fmla="*/ 1975 w 74"/>
                  <a:gd name="T45" fmla="*/ 173936 h 111"/>
                  <a:gd name="T46" fmla="*/ 1923 w 74"/>
                  <a:gd name="T47" fmla="*/ 175263 h 111"/>
                  <a:gd name="T48" fmla="*/ 1823 w 74"/>
                  <a:gd name="T49" fmla="*/ 173936 h 111"/>
                  <a:gd name="T50" fmla="*/ 1641 w 74"/>
                  <a:gd name="T51" fmla="*/ 172945 h 111"/>
                  <a:gd name="T52" fmla="*/ 1477 w 74"/>
                  <a:gd name="T53" fmla="*/ 164444 h 111"/>
                  <a:gd name="T54" fmla="*/ 1262 w 74"/>
                  <a:gd name="T55" fmla="*/ 158141 h 111"/>
                  <a:gd name="T56" fmla="*/ 1023 w 74"/>
                  <a:gd name="T57" fmla="*/ 146304 h 111"/>
                  <a:gd name="T58" fmla="*/ 873 w 74"/>
                  <a:gd name="T59" fmla="*/ 134609 h 111"/>
                  <a:gd name="T60" fmla="*/ 637 w 74"/>
                  <a:gd name="T61" fmla="*/ 117776 h 111"/>
                  <a:gd name="T62" fmla="*/ 465 w 74"/>
                  <a:gd name="T63" fmla="*/ 102940 h 111"/>
                  <a:gd name="T64" fmla="*/ 378 w 74"/>
                  <a:gd name="T65" fmla="*/ 84722 h 111"/>
                  <a:gd name="T66" fmla="*/ 9 w 74"/>
                  <a:gd name="T67" fmla="*/ 66784 h 111"/>
                  <a:gd name="T68" fmla="*/ 8 w 74"/>
                  <a:gd name="T69" fmla="*/ 45094 h 111"/>
                  <a:gd name="T70" fmla="*/ 9 w 74"/>
                  <a:gd name="T71" fmla="*/ 24764 h 111"/>
                  <a:gd name="T72" fmla="*/ 378 w 74"/>
                  <a:gd name="T73" fmla="*/ 53 h 111"/>
                  <a:gd name="T74" fmla="*/ 4 w 74"/>
                  <a:gd name="T75" fmla="*/ 0 h 11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4"/>
                  <a:gd name="T115" fmla="*/ 0 h 111"/>
                  <a:gd name="T116" fmla="*/ 74 w 74"/>
                  <a:gd name="T117" fmla="*/ 111 h 11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4" h="111">
                    <a:moveTo>
                      <a:pt x="4" y="0"/>
                    </a:moveTo>
                    <a:lnTo>
                      <a:pt x="1" y="13"/>
                    </a:lnTo>
                    <a:lnTo>
                      <a:pt x="0" y="27"/>
                    </a:lnTo>
                    <a:lnTo>
                      <a:pt x="1" y="39"/>
                    </a:lnTo>
                    <a:lnTo>
                      <a:pt x="4" y="51"/>
                    </a:lnTo>
                    <a:lnTo>
                      <a:pt x="9" y="63"/>
                    </a:lnTo>
                    <a:lnTo>
                      <a:pt x="14" y="73"/>
                    </a:lnTo>
                    <a:lnTo>
                      <a:pt x="21" y="83"/>
                    </a:lnTo>
                    <a:lnTo>
                      <a:pt x="28" y="91"/>
                    </a:lnTo>
                    <a:lnTo>
                      <a:pt x="35" y="98"/>
                    </a:lnTo>
                    <a:lnTo>
                      <a:pt x="43" y="103"/>
                    </a:lnTo>
                    <a:lnTo>
                      <a:pt x="50" y="107"/>
                    </a:lnTo>
                    <a:lnTo>
                      <a:pt x="57" y="110"/>
                    </a:lnTo>
                    <a:lnTo>
                      <a:pt x="63" y="111"/>
                    </a:lnTo>
                    <a:lnTo>
                      <a:pt x="68" y="108"/>
                    </a:lnTo>
                    <a:lnTo>
                      <a:pt x="71" y="106"/>
                    </a:lnTo>
                    <a:lnTo>
                      <a:pt x="73" y="103"/>
                    </a:lnTo>
                    <a:lnTo>
                      <a:pt x="74" y="99"/>
                    </a:lnTo>
                    <a:lnTo>
                      <a:pt x="74" y="95"/>
                    </a:lnTo>
                    <a:lnTo>
                      <a:pt x="65" y="96"/>
                    </a:lnTo>
                    <a:lnTo>
                      <a:pt x="65" y="99"/>
                    </a:lnTo>
                    <a:lnTo>
                      <a:pt x="64" y="100"/>
                    </a:lnTo>
                    <a:lnTo>
                      <a:pt x="64" y="101"/>
                    </a:lnTo>
                    <a:lnTo>
                      <a:pt x="62" y="102"/>
                    </a:lnTo>
                    <a:lnTo>
                      <a:pt x="59" y="101"/>
                    </a:lnTo>
                    <a:lnTo>
                      <a:pt x="53" y="100"/>
                    </a:lnTo>
                    <a:lnTo>
                      <a:pt x="47" y="95"/>
                    </a:lnTo>
                    <a:lnTo>
                      <a:pt x="41" y="91"/>
                    </a:lnTo>
                    <a:lnTo>
                      <a:pt x="34" y="84"/>
                    </a:lnTo>
                    <a:lnTo>
                      <a:pt x="28" y="77"/>
                    </a:lnTo>
                    <a:lnTo>
                      <a:pt x="22" y="68"/>
                    </a:lnTo>
                    <a:lnTo>
                      <a:pt x="16" y="59"/>
                    </a:lnTo>
                    <a:lnTo>
                      <a:pt x="12" y="49"/>
                    </a:lnTo>
                    <a:lnTo>
                      <a:pt x="9" y="38"/>
                    </a:lnTo>
                    <a:lnTo>
                      <a:pt x="8" y="26"/>
                    </a:lnTo>
                    <a:lnTo>
                      <a:pt x="9" y="15"/>
                    </a:lnTo>
                    <a:lnTo>
                      <a:pt x="12" y="3"/>
                    </a:lnTo>
                    <a:lnTo>
                      <a:pt x="4"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19" name="Freeform 790"/>
              <p:cNvSpPr>
                <a:spLocks noChangeArrowheads="1"/>
              </p:cNvSpPr>
              <p:nvPr/>
            </p:nvSpPr>
            <p:spPr bwMode="auto">
              <a:xfrm>
                <a:off x="145" y="2106"/>
                <a:ext cx="50" cy="52"/>
              </a:xfrm>
              <a:custGeom>
                <a:avLst/>
                <a:gdLst>
                  <a:gd name="T0" fmla="*/ 1564 w 53"/>
                  <a:gd name="T1" fmla="*/ 256707 h 45"/>
                  <a:gd name="T2" fmla="*/ 1379 w 53"/>
                  <a:gd name="T3" fmla="*/ 197161 h 45"/>
                  <a:gd name="T4" fmla="*/ 1169 w 53"/>
                  <a:gd name="T5" fmla="*/ 141165 h 45"/>
                  <a:gd name="T6" fmla="*/ 982 w 53"/>
                  <a:gd name="T7" fmla="*/ 100517 h 45"/>
                  <a:gd name="T8" fmla="*/ 746 w 53"/>
                  <a:gd name="T9" fmla="*/ 55190 h 45"/>
                  <a:gd name="T10" fmla="*/ 535 w 53"/>
                  <a:gd name="T11" fmla="*/ 121 h 45"/>
                  <a:gd name="T12" fmla="*/ 363 w 53"/>
                  <a:gd name="T13" fmla="*/ 0 h 45"/>
                  <a:gd name="T14" fmla="*/ 308 w 53"/>
                  <a:gd name="T15" fmla="*/ 0 h 45"/>
                  <a:gd name="T16" fmla="*/ 6 w 53"/>
                  <a:gd name="T17" fmla="*/ 0 h 45"/>
                  <a:gd name="T18" fmla="*/ 2 w 53"/>
                  <a:gd name="T19" fmla="*/ 1 h 45"/>
                  <a:gd name="T20" fmla="*/ 0 w 53"/>
                  <a:gd name="T21" fmla="*/ 1050 h 45"/>
                  <a:gd name="T22" fmla="*/ 8 w 53"/>
                  <a:gd name="T23" fmla="*/ 50653 h 45"/>
                  <a:gd name="T24" fmla="*/ 7 w 53"/>
                  <a:gd name="T25" fmla="*/ 55190 h 45"/>
                  <a:gd name="T26" fmla="*/ 308 w 53"/>
                  <a:gd name="T27" fmla="*/ 55190 h 45"/>
                  <a:gd name="T28" fmla="*/ 407 w 53"/>
                  <a:gd name="T29" fmla="*/ 65371 h 45"/>
                  <a:gd name="T30" fmla="*/ 566 w 53"/>
                  <a:gd name="T31" fmla="*/ 100517 h 45"/>
                  <a:gd name="T32" fmla="*/ 787 w 53"/>
                  <a:gd name="T33" fmla="*/ 131277 h 45"/>
                  <a:gd name="T34" fmla="*/ 991 w 53"/>
                  <a:gd name="T35" fmla="*/ 182376 h 45"/>
                  <a:gd name="T36" fmla="*/ 1169 w 53"/>
                  <a:gd name="T37" fmla="*/ 233426 h 45"/>
                  <a:gd name="T38" fmla="*/ 1366 w 53"/>
                  <a:gd name="T39" fmla="*/ 279258 h 45"/>
                  <a:gd name="T40" fmla="*/ 1564 w 53"/>
                  <a:gd name="T41" fmla="*/ 256707 h 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3"/>
                  <a:gd name="T64" fmla="*/ 0 h 45"/>
                  <a:gd name="T65" fmla="*/ 53 w 53"/>
                  <a:gd name="T66" fmla="*/ 45 h 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3" h="45">
                    <a:moveTo>
                      <a:pt x="53" y="41"/>
                    </a:moveTo>
                    <a:lnTo>
                      <a:pt x="46" y="31"/>
                    </a:lnTo>
                    <a:lnTo>
                      <a:pt x="40" y="23"/>
                    </a:lnTo>
                    <a:lnTo>
                      <a:pt x="33" y="16"/>
                    </a:lnTo>
                    <a:lnTo>
                      <a:pt x="25" y="9"/>
                    </a:lnTo>
                    <a:lnTo>
                      <a:pt x="19" y="4"/>
                    </a:lnTo>
                    <a:lnTo>
                      <a:pt x="12" y="0"/>
                    </a:lnTo>
                    <a:lnTo>
                      <a:pt x="9" y="0"/>
                    </a:lnTo>
                    <a:lnTo>
                      <a:pt x="6" y="0"/>
                    </a:lnTo>
                    <a:lnTo>
                      <a:pt x="2" y="1"/>
                    </a:lnTo>
                    <a:lnTo>
                      <a:pt x="0" y="5"/>
                    </a:lnTo>
                    <a:lnTo>
                      <a:pt x="8" y="8"/>
                    </a:lnTo>
                    <a:lnTo>
                      <a:pt x="7" y="9"/>
                    </a:lnTo>
                    <a:lnTo>
                      <a:pt x="9" y="9"/>
                    </a:lnTo>
                    <a:lnTo>
                      <a:pt x="14" y="11"/>
                    </a:lnTo>
                    <a:lnTo>
                      <a:pt x="20" y="16"/>
                    </a:lnTo>
                    <a:lnTo>
                      <a:pt x="26" y="22"/>
                    </a:lnTo>
                    <a:lnTo>
                      <a:pt x="34" y="29"/>
                    </a:lnTo>
                    <a:lnTo>
                      <a:pt x="40" y="37"/>
                    </a:lnTo>
                    <a:lnTo>
                      <a:pt x="45" y="45"/>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20" name="Freeform 791"/>
              <p:cNvSpPr>
                <a:spLocks noChangeArrowheads="1"/>
              </p:cNvSpPr>
              <p:nvPr/>
            </p:nvSpPr>
            <p:spPr bwMode="auto">
              <a:xfrm>
                <a:off x="192" y="2165"/>
                <a:ext cx="21" cy="51"/>
              </a:xfrm>
              <a:custGeom>
                <a:avLst/>
                <a:gdLst>
                  <a:gd name="T0" fmla="*/ 1572 w 25"/>
                  <a:gd name="T1" fmla="*/ 1862 h 60"/>
                  <a:gd name="T2" fmla="*/ 1525 w 25"/>
                  <a:gd name="T3" fmla="*/ 1736 h 60"/>
                  <a:gd name="T4" fmla="*/ 1525 w 25"/>
                  <a:gd name="T5" fmla="*/ 1558 h 60"/>
                  <a:gd name="T6" fmla="*/ 1347 w 25"/>
                  <a:gd name="T7" fmla="*/ 1352 h 60"/>
                  <a:gd name="T8" fmla="*/ 1308 w 25"/>
                  <a:gd name="T9" fmla="*/ 1074 h 60"/>
                  <a:gd name="T10" fmla="*/ 1154 w 25"/>
                  <a:gd name="T11" fmla="*/ 780 h 60"/>
                  <a:gd name="T12" fmla="*/ 916 w 25"/>
                  <a:gd name="T13" fmla="*/ 518 h 60"/>
                  <a:gd name="T14" fmla="*/ 728 w 25"/>
                  <a:gd name="T15" fmla="*/ 273 h 60"/>
                  <a:gd name="T16" fmla="*/ 535 w 25"/>
                  <a:gd name="T17" fmla="*/ 0 h 60"/>
                  <a:gd name="T18" fmla="*/ 0 w 25"/>
                  <a:gd name="T19" fmla="*/ 3 h 60"/>
                  <a:gd name="T20" fmla="*/ 3 w 25"/>
                  <a:gd name="T21" fmla="*/ 374 h 60"/>
                  <a:gd name="T22" fmla="*/ 535 w 25"/>
                  <a:gd name="T23" fmla="*/ 658 h 60"/>
                  <a:gd name="T24" fmla="*/ 624 w 25"/>
                  <a:gd name="T25" fmla="*/ 914 h 60"/>
                  <a:gd name="T26" fmla="*/ 728 w 25"/>
                  <a:gd name="T27" fmla="*/ 1150 h 60"/>
                  <a:gd name="T28" fmla="*/ 786 w 25"/>
                  <a:gd name="T29" fmla="*/ 1432 h 60"/>
                  <a:gd name="T30" fmla="*/ 848 w 25"/>
                  <a:gd name="T31" fmla="*/ 1603 h 60"/>
                  <a:gd name="T32" fmla="*/ 916 w 25"/>
                  <a:gd name="T33" fmla="*/ 1823 h 60"/>
                  <a:gd name="T34" fmla="*/ 990 w 25"/>
                  <a:gd name="T35" fmla="*/ 1881 h 60"/>
                  <a:gd name="T36" fmla="*/ 1572 w 25"/>
                  <a:gd name="T37" fmla="*/ 186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0"/>
                  <a:gd name="T59" fmla="*/ 25 w 25"/>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0">
                    <a:moveTo>
                      <a:pt x="25" y="59"/>
                    </a:moveTo>
                    <a:lnTo>
                      <a:pt x="24" y="55"/>
                    </a:lnTo>
                    <a:lnTo>
                      <a:pt x="24" y="49"/>
                    </a:lnTo>
                    <a:lnTo>
                      <a:pt x="21" y="42"/>
                    </a:lnTo>
                    <a:lnTo>
                      <a:pt x="20" y="34"/>
                    </a:lnTo>
                    <a:lnTo>
                      <a:pt x="18" y="25"/>
                    </a:lnTo>
                    <a:lnTo>
                      <a:pt x="15" y="16"/>
                    </a:lnTo>
                    <a:lnTo>
                      <a:pt x="12" y="8"/>
                    </a:lnTo>
                    <a:lnTo>
                      <a:pt x="8" y="0"/>
                    </a:lnTo>
                    <a:lnTo>
                      <a:pt x="0" y="4"/>
                    </a:lnTo>
                    <a:lnTo>
                      <a:pt x="4" y="12"/>
                    </a:lnTo>
                    <a:lnTo>
                      <a:pt x="8" y="20"/>
                    </a:lnTo>
                    <a:lnTo>
                      <a:pt x="10" y="29"/>
                    </a:lnTo>
                    <a:lnTo>
                      <a:pt x="12" y="36"/>
                    </a:lnTo>
                    <a:lnTo>
                      <a:pt x="13" y="44"/>
                    </a:lnTo>
                    <a:lnTo>
                      <a:pt x="14" y="51"/>
                    </a:lnTo>
                    <a:lnTo>
                      <a:pt x="15" y="56"/>
                    </a:lnTo>
                    <a:lnTo>
                      <a:pt x="16" y="60"/>
                    </a:lnTo>
                    <a:lnTo>
                      <a:pt x="25"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21" name="Freeform 792"/>
              <p:cNvSpPr>
                <a:spLocks noChangeArrowheads="1"/>
              </p:cNvSpPr>
              <p:nvPr/>
            </p:nvSpPr>
            <p:spPr bwMode="auto">
              <a:xfrm>
                <a:off x="5546" y="2263"/>
                <a:ext cx="63" cy="112"/>
              </a:xfrm>
              <a:custGeom>
                <a:avLst/>
                <a:gdLst>
                  <a:gd name="T0" fmla="*/ 0 w 65"/>
                  <a:gd name="T1" fmla="*/ 29584 h 107"/>
                  <a:gd name="T2" fmla="*/ 0 w 65"/>
                  <a:gd name="T3" fmla="*/ 30401 h 107"/>
                  <a:gd name="T4" fmla="*/ 1 w 65"/>
                  <a:gd name="T5" fmla="*/ 31411 h 107"/>
                  <a:gd name="T6" fmla="*/ 1 w 65"/>
                  <a:gd name="T7" fmla="*/ 31793 h 107"/>
                  <a:gd name="T8" fmla="*/ 3 w 65"/>
                  <a:gd name="T9" fmla="*/ 32030 h 107"/>
                  <a:gd name="T10" fmla="*/ 6 w 65"/>
                  <a:gd name="T11" fmla="*/ 32690 h 107"/>
                  <a:gd name="T12" fmla="*/ 549 w 65"/>
                  <a:gd name="T13" fmla="*/ 32690 h 107"/>
                  <a:gd name="T14" fmla="*/ 835 w 65"/>
                  <a:gd name="T15" fmla="*/ 31793 h 107"/>
                  <a:gd name="T16" fmla="*/ 1195 w 65"/>
                  <a:gd name="T17" fmla="*/ 30401 h 107"/>
                  <a:gd name="T18" fmla="*/ 1458 w 65"/>
                  <a:gd name="T19" fmla="*/ 29197 h 107"/>
                  <a:gd name="T20" fmla="*/ 1849 w 65"/>
                  <a:gd name="T21" fmla="*/ 27209 h 107"/>
                  <a:gd name="T22" fmla="*/ 2214 w 65"/>
                  <a:gd name="T23" fmla="*/ 24252 h 107"/>
                  <a:gd name="T24" fmla="*/ 2494 w 65"/>
                  <a:gd name="T25" fmla="*/ 21907 h 107"/>
                  <a:gd name="T26" fmla="*/ 2810 w 65"/>
                  <a:gd name="T27" fmla="*/ 19122 h 107"/>
                  <a:gd name="T28" fmla="*/ 2982 w 65"/>
                  <a:gd name="T29" fmla="*/ 15472 h 107"/>
                  <a:gd name="T30" fmla="*/ 3157 w 65"/>
                  <a:gd name="T31" fmla="*/ 12281 h 107"/>
                  <a:gd name="T32" fmla="*/ 3166 w 65"/>
                  <a:gd name="T33" fmla="*/ 8567 h 107"/>
                  <a:gd name="T34" fmla="*/ 3157 w 65"/>
                  <a:gd name="T35" fmla="*/ 3916 h 107"/>
                  <a:gd name="T36" fmla="*/ 2982 w 65"/>
                  <a:gd name="T37" fmla="*/ 2 h 107"/>
                  <a:gd name="T38" fmla="*/ 2975 w 65"/>
                  <a:gd name="T39" fmla="*/ 1 h 107"/>
                  <a:gd name="T40" fmla="*/ 2922 w 65"/>
                  <a:gd name="T41" fmla="*/ 0 h 107"/>
                  <a:gd name="T42" fmla="*/ 2810 w 65"/>
                  <a:gd name="T43" fmla="*/ 0 h 107"/>
                  <a:gd name="T44" fmla="*/ 2693 w 65"/>
                  <a:gd name="T45" fmla="*/ 1 h 107"/>
                  <a:gd name="T46" fmla="*/ 2391 w 65"/>
                  <a:gd name="T47" fmla="*/ 3 h 107"/>
                  <a:gd name="T48" fmla="*/ 2086 w 65"/>
                  <a:gd name="T49" fmla="*/ 2551 h 107"/>
                  <a:gd name="T50" fmla="*/ 1743 w 65"/>
                  <a:gd name="T51" fmla="*/ 3916 h 107"/>
                  <a:gd name="T52" fmla="*/ 1374 w 65"/>
                  <a:gd name="T53" fmla="*/ 6917 h 107"/>
                  <a:gd name="T54" fmla="*/ 1059 w 65"/>
                  <a:gd name="T55" fmla="*/ 9205 h 107"/>
                  <a:gd name="T56" fmla="*/ 787 w 65"/>
                  <a:gd name="T57" fmla="*/ 11579 h 107"/>
                  <a:gd name="T58" fmla="*/ 583 w 65"/>
                  <a:gd name="T59" fmla="*/ 14183 h 107"/>
                  <a:gd name="T60" fmla="*/ 8 w 65"/>
                  <a:gd name="T61" fmla="*/ 16646 h 107"/>
                  <a:gd name="T62" fmla="*/ 6 w 65"/>
                  <a:gd name="T63" fmla="*/ 19525 h 107"/>
                  <a:gd name="T64" fmla="*/ 4 w 65"/>
                  <a:gd name="T65" fmla="*/ 21907 h 107"/>
                  <a:gd name="T66" fmla="*/ 3 w 65"/>
                  <a:gd name="T67" fmla="*/ 23996 h 107"/>
                  <a:gd name="T68" fmla="*/ 2 w 65"/>
                  <a:gd name="T69" fmla="*/ 27153 h 107"/>
                  <a:gd name="T70" fmla="*/ 1 w 65"/>
                  <a:gd name="T71" fmla="*/ 28006 h 107"/>
                  <a:gd name="T72" fmla="*/ 0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0" y="97"/>
                    </a:moveTo>
                    <a:lnTo>
                      <a:pt x="0" y="100"/>
                    </a:lnTo>
                    <a:lnTo>
                      <a:pt x="1" y="102"/>
                    </a:lnTo>
                    <a:lnTo>
                      <a:pt x="1" y="104"/>
                    </a:lnTo>
                    <a:lnTo>
                      <a:pt x="3" y="105"/>
                    </a:lnTo>
                    <a:lnTo>
                      <a:pt x="6" y="107"/>
                    </a:lnTo>
                    <a:lnTo>
                      <a:pt x="11" y="107"/>
                    </a:lnTo>
                    <a:lnTo>
                      <a:pt x="18" y="104"/>
                    </a:lnTo>
                    <a:lnTo>
                      <a:pt x="24" y="100"/>
                    </a:lnTo>
                    <a:lnTo>
                      <a:pt x="30" y="94"/>
                    </a:lnTo>
                    <a:lnTo>
                      <a:pt x="38" y="88"/>
                    </a:lnTo>
                    <a:lnTo>
                      <a:pt x="45" y="80"/>
                    </a:lnTo>
                    <a:lnTo>
                      <a:pt x="51" y="71"/>
                    </a:lnTo>
                    <a:lnTo>
                      <a:pt x="57" y="62"/>
                    </a:lnTo>
                    <a:lnTo>
                      <a:pt x="61" y="51"/>
                    </a:lnTo>
                    <a:lnTo>
                      <a:pt x="64" y="40"/>
                    </a:lnTo>
                    <a:lnTo>
                      <a:pt x="65" y="28"/>
                    </a:lnTo>
                    <a:lnTo>
                      <a:pt x="64" y="14"/>
                    </a:lnTo>
                    <a:lnTo>
                      <a:pt x="61" y="2"/>
                    </a:lnTo>
                    <a:lnTo>
                      <a:pt x="60" y="1"/>
                    </a:lnTo>
                    <a:lnTo>
                      <a:pt x="59" y="0"/>
                    </a:lnTo>
                    <a:lnTo>
                      <a:pt x="57" y="0"/>
                    </a:lnTo>
                    <a:lnTo>
                      <a:pt x="55" y="1"/>
                    </a:lnTo>
                    <a:lnTo>
                      <a:pt x="49" y="3"/>
                    </a:lnTo>
                    <a:lnTo>
                      <a:pt x="42" y="8"/>
                    </a:lnTo>
                    <a:lnTo>
                      <a:pt x="36" y="14"/>
                    </a:lnTo>
                    <a:lnTo>
                      <a:pt x="28" y="22"/>
                    </a:lnTo>
                    <a:lnTo>
                      <a:pt x="22" y="30"/>
                    </a:lnTo>
                    <a:lnTo>
                      <a:pt x="17" y="38"/>
                    </a:lnTo>
                    <a:lnTo>
                      <a:pt x="12" y="46"/>
                    </a:lnTo>
                    <a:lnTo>
                      <a:pt x="8" y="55"/>
                    </a:lnTo>
                    <a:lnTo>
                      <a:pt x="6" y="64"/>
                    </a:lnTo>
                    <a:lnTo>
                      <a:pt x="4" y="71"/>
                    </a:lnTo>
                    <a:lnTo>
                      <a:pt x="3" y="79"/>
                    </a:lnTo>
                    <a:lnTo>
                      <a:pt x="2" y="87"/>
                    </a:lnTo>
                    <a:lnTo>
                      <a:pt x="1" y="92"/>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22" name="Freeform 793"/>
              <p:cNvSpPr>
                <a:spLocks noChangeArrowheads="1"/>
              </p:cNvSpPr>
              <p:nvPr/>
            </p:nvSpPr>
            <p:spPr bwMode="auto">
              <a:xfrm>
                <a:off x="5541" y="2263"/>
                <a:ext cx="72" cy="117"/>
              </a:xfrm>
              <a:custGeom>
                <a:avLst/>
                <a:gdLst>
                  <a:gd name="T0" fmla="*/ 1923 w 74"/>
                  <a:gd name="T1" fmla="*/ 3 h 111"/>
                  <a:gd name="T2" fmla="*/ 2027 w 74"/>
                  <a:gd name="T3" fmla="*/ 6710 h 111"/>
                  <a:gd name="T4" fmla="*/ 2029 w 74"/>
                  <a:gd name="T5" fmla="*/ 13254 h 111"/>
                  <a:gd name="T6" fmla="*/ 2027 w 74"/>
                  <a:gd name="T7" fmla="*/ 18078 h 111"/>
                  <a:gd name="T8" fmla="*/ 1923 w 74"/>
                  <a:gd name="T9" fmla="*/ 22934 h 111"/>
                  <a:gd name="T10" fmla="*/ 1777 w 74"/>
                  <a:gd name="T11" fmla="*/ 27864 h 111"/>
                  <a:gd name="T12" fmla="*/ 1600 w 74"/>
                  <a:gd name="T13" fmla="*/ 32565 h 111"/>
                  <a:gd name="T14" fmla="*/ 1403 w 74"/>
                  <a:gd name="T15" fmla="*/ 36610 h 111"/>
                  <a:gd name="T16" fmla="*/ 1199 w 74"/>
                  <a:gd name="T17" fmla="*/ 39735 h 111"/>
                  <a:gd name="T18" fmla="*/ 1022 w 74"/>
                  <a:gd name="T19" fmla="*/ 42803 h 111"/>
                  <a:gd name="T20" fmla="*/ 829 w 74"/>
                  <a:gd name="T21" fmla="*/ 46006 h 111"/>
                  <a:gd name="T22" fmla="*/ 604 w 74"/>
                  <a:gd name="T23" fmla="*/ 46813 h 111"/>
                  <a:gd name="T24" fmla="*/ 442 w 74"/>
                  <a:gd name="T25" fmla="*/ 47443 h 111"/>
                  <a:gd name="T26" fmla="*/ 378 w 74"/>
                  <a:gd name="T27" fmla="*/ 47443 h 111"/>
                  <a:gd name="T28" fmla="*/ 339 w 74"/>
                  <a:gd name="T29" fmla="*/ 47078 h 111"/>
                  <a:gd name="T30" fmla="*/ 9 w 74"/>
                  <a:gd name="T31" fmla="*/ 46451 h 111"/>
                  <a:gd name="T32" fmla="*/ 9 w 74"/>
                  <a:gd name="T33" fmla="*/ 46006 h 111"/>
                  <a:gd name="T34" fmla="*/ 0 w 74"/>
                  <a:gd name="T35" fmla="*/ 45036 h 111"/>
                  <a:gd name="T36" fmla="*/ 0 w 74"/>
                  <a:gd name="T37" fmla="*/ 46813 h 111"/>
                  <a:gd name="T38" fmla="*/ 1 w 74"/>
                  <a:gd name="T39" fmla="*/ 48110 h 111"/>
                  <a:gd name="T40" fmla="*/ 3 w 74"/>
                  <a:gd name="T41" fmla="*/ 50178 h 111"/>
                  <a:gd name="T42" fmla="*/ 6 w 74"/>
                  <a:gd name="T43" fmla="*/ 50918 h 111"/>
                  <a:gd name="T44" fmla="*/ 357 w 74"/>
                  <a:gd name="T45" fmla="*/ 52015 h 111"/>
                  <a:gd name="T46" fmla="*/ 489 w 74"/>
                  <a:gd name="T47" fmla="*/ 52015 h 111"/>
                  <a:gd name="T48" fmla="*/ 709 w 74"/>
                  <a:gd name="T49" fmla="*/ 50618 h 111"/>
                  <a:gd name="T50" fmla="*/ 970 w 74"/>
                  <a:gd name="T51" fmla="*/ 48656 h 111"/>
                  <a:gd name="T52" fmla="*/ 1198 w 74"/>
                  <a:gd name="T53" fmla="*/ 46451 h 111"/>
                  <a:gd name="T54" fmla="*/ 1403 w 74"/>
                  <a:gd name="T55" fmla="*/ 42803 h 111"/>
                  <a:gd name="T56" fmla="*/ 1641 w 74"/>
                  <a:gd name="T57" fmla="*/ 39602 h 111"/>
                  <a:gd name="T58" fmla="*/ 1825 w 74"/>
                  <a:gd name="T59" fmla="*/ 34472 h 111"/>
                  <a:gd name="T60" fmla="*/ 2027 w 74"/>
                  <a:gd name="T61" fmla="*/ 30145 h 111"/>
                  <a:gd name="T62" fmla="*/ 2139 w 74"/>
                  <a:gd name="T63" fmla="*/ 24804 h 111"/>
                  <a:gd name="T64" fmla="*/ 2251 w 74"/>
                  <a:gd name="T65" fmla="*/ 19540 h 111"/>
                  <a:gd name="T66" fmla="*/ 2254 w 74"/>
                  <a:gd name="T67" fmla="*/ 13254 h 111"/>
                  <a:gd name="T68" fmla="*/ 2251 w 74"/>
                  <a:gd name="T69" fmla="*/ 6182 h 111"/>
                  <a:gd name="T70" fmla="*/ 2139 w 74"/>
                  <a:gd name="T71" fmla="*/ 0 h 111"/>
                  <a:gd name="T72" fmla="*/ 1923 w 74"/>
                  <a:gd name="T73" fmla="*/ 3 h 1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4"/>
                  <a:gd name="T112" fmla="*/ 0 h 111"/>
                  <a:gd name="T113" fmla="*/ 74 w 74"/>
                  <a:gd name="T114" fmla="*/ 111 h 1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4" h="111">
                    <a:moveTo>
                      <a:pt x="62" y="3"/>
                    </a:moveTo>
                    <a:lnTo>
                      <a:pt x="65" y="15"/>
                    </a:lnTo>
                    <a:lnTo>
                      <a:pt x="66" y="28"/>
                    </a:lnTo>
                    <a:lnTo>
                      <a:pt x="65" y="38"/>
                    </a:lnTo>
                    <a:lnTo>
                      <a:pt x="62" y="49"/>
                    </a:lnTo>
                    <a:lnTo>
                      <a:pt x="58" y="59"/>
                    </a:lnTo>
                    <a:lnTo>
                      <a:pt x="52" y="69"/>
                    </a:lnTo>
                    <a:lnTo>
                      <a:pt x="46" y="78"/>
                    </a:lnTo>
                    <a:lnTo>
                      <a:pt x="40" y="85"/>
                    </a:lnTo>
                    <a:lnTo>
                      <a:pt x="33" y="91"/>
                    </a:lnTo>
                    <a:lnTo>
                      <a:pt x="27" y="97"/>
                    </a:lnTo>
                    <a:lnTo>
                      <a:pt x="21" y="100"/>
                    </a:lnTo>
                    <a:lnTo>
                      <a:pt x="15" y="102"/>
                    </a:lnTo>
                    <a:lnTo>
                      <a:pt x="12" y="102"/>
                    </a:lnTo>
                    <a:lnTo>
                      <a:pt x="10" y="101"/>
                    </a:lnTo>
                    <a:lnTo>
                      <a:pt x="9" y="99"/>
                    </a:lnTo>
                    <a:lnTo>
                      <a:pt x="9" y="97"/>
                    </a:lnTo>
                    <a:lnTo>
                      <a:pt x="0" y="96"/>
                    </a:lnTo>
                    <a:lnTo>
                      <a:pt x="0" y="100"/>
                    </a:lnTo>
                    <a:lnTo>
                      <a:pt x="1" y="103"/>
                    </a:lnTo>
                    <a:lnTo>
                      <a:pt x="3" y="107"/>
                    </a:lnTo>
                    <a:lnTo>
                      <a:pt x="6" y="109"/>
                    </a:lnTo>
                    <a:lnTo>
                      <a:pt x="11" y="111"/>
                    </a:lnTo>
                    <a:lnTo>
                      <a:pt x="17" y="111"/>
                    </a:lnTo>
                    <a:lnTo>
                      <a:pt x="24" y="108"/>
                    </a:lnTo>
                    <a:lnTo>
                      <a:pt x="31" y="104"/>
                    </a:lnTo>
                    <a:lnTo>
                      <a:pt x="39" y="99"/>
                    </a:lnTo>
                    <a:lnTo>
                      <a:pt x="46" y="91"/>
                    </a:lnTo>
                    <a:lnTo>
                      <a:pt x="53" y="84"/>
                    </a:lnTo>
                    <a:lnTo>
                      <a:pt x="60" y="74"/>
                    </a:lnTo>
                    <a:lnTo>
                      <a:pt x="65" y="64"/>
                    </a:lnTo>
                    <a:lnTo>
                      <a:pt x="70" y="53"/>
                    </a:lnTo>
                    <a:lnTo>
                      <a:pt x="73" y="41"/>
                    </a:lnTo>
                    <a:lnTo>
                      <a:pt x="74" y="28"/>
                    </a:lnTo>
                    <a:lnTo>
                      <a:pt x="73" y="14"/>
                    </a:lnTo>
                    <a:lnTo>
                      <a:pt x="70" y="0"/>
                    </a:lnTo>
                    <a:lnTo>
                      <a:pt x="62"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23" name="Freeform 794"/>
              <p:cNvSpPr>
                <a:spLocks noChangeArrowheads="1"/>
              </p:cNvSpPr>
              <p:nvPr/>
            </p:nvSpPr>
            <p:spPr bwMode="auto">
              <a:xfrm>
                <a:off x="5559" y="2258"/>
                <a:ext cx="50" cy="44"/>
              </a:xfrm>
              <a:custGeom>
                <a:avLst/>
                <a:gdLst>
                  <a:gd name="T0" fmla="*/ 8 w 53"/>
                  <a:gd name="T1" fmla="*/ 23247 h 45"/>
                  <a:gd name="T2" fmla="*/ 385 w 53"/>
                  <a:gd name="T3" fmla="*/ 19430 h 45"/>
                  <a:gd name="T4" fmla="*/ 535 w 53"/>
                  <a:gd name="T5" fmla="*/ 15182 h 45"/>
                  <a:gd name="T6" fmla="*/ 832 w 53"/>
                  <a:gd name="T7" fmla="*/ 10925 h 45"/>
                  <a:gd name="T8" fmla="*/ 982 w 53"/>
                  <a:gd name="T9" fmla="*/ 8369 h 45"/>
                  <a:gd name="T10" fmla="*/ 1157 w 53"/>
                  <a:gd name="T11" fmla="*/ 5960 h 45"/>
                  <a:gd name="T12" fmla="*/ 1306 w 53"/>
                  <a:gd name="T13" fmla="*/ 4216 h 45"/>
                  <a:gd name="T14" fmla="*/ 1379 w 53"/>
                  <a:gd name="T15" fmla="*/ 4216 h 45"/>
                  <a:gd name="T16" fmla="*/ 1366 w 53"/>
                  <a:gd name="T17" fmla="*/ 4216 h 45"/>
                  <a:gd name="T18" fmla="*/ 1366 w 53"/>
                  <a:gd name="T19" fmla="*/ 3858 h 45"/>
                  <a:gd name="T20" fmla="*/ 1564 w 53"/>
                  <a:gd name="T21" fmla="*/ 4 h 45"/>
                  <a:gd name="T22" fmla="*/ 1525 w 53"/>
                  <a:gd name="T23" fmla="*/ 1 h 45"/>
                  <a:gd name="T24" fmla="*/ 1401 w 53"/>
                  <a:gd name="T25" fmla="*/ 0 h 45"/>
                  <a:gd name="T26" fmla="*/ 1306 w 53"/>
                  <a:gd name="T27" fmla="*/ 0 h 45"/>
                  <a:gd name="T28" fmla="*/ 1224 w 53"/>
                  <a:gd name="T29" fmla="*/ 1 h 45"/>
                  <a:gd name="T30" fmla="*/ 991 w 53"/>
                  <a:gd name="T31" fmla="*/ 4 h 45"/>
                  <a:gd name="T32" fmla="*/ 840 w 53"/>
                  <a:gd name="T33" fmla="*/ 4216 h 45"/>
                  <a:gd name="T34" fmla="*/ 566 w 53"/>
                  <a:gd name="T35" fmla="*/ 7683 h 45"/>
                  <a:gd name="T36" fmla="*/ 385 w 53"/>
                  <a:gd name="T37" fmla="*/ 11749 h 45"/>
                  <a:gd name="T38" fmla="*/ 7 w 53"/>
                  <a:gd name="T39" fmla="*/ 16555 h 45"/>
                  <a:gd name="T40" fmla="*/ 0 w 53"/>
                  <a:gd name="T41" fmla="*/ 21167 h 45"/>
                  <a:gd name="T42" fmla="*/ 8 w 53"/>
                  <a:gd name="T43" fmla="*/ 23247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5"/>
                  <a:gd name="T68" fmla="*/ 53 w 53"/>
                  <a:gd name="T69" fmla="*/ 45 h 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5">
                    <a:moveTo>
                      <a:pt x="8" y="45"/>
                    </a:moveTo>
                    <a:lnTo>
                      <a:pt x="13" y="37"/>
                    </a:lnTo>
                    <a:lnTo>
                      <a:pt x="19" y="29"/>
                    </a:lnTo>
                    <a:lnTo>
                      <a:pt x="27" y="22"/>
                    </a:lnTo>
                    <a:lnTo>
                      <a:pt x="33" y="16"/>
                    </a:lnTo>
                    <a:lnTo>
                      <a:pt x="39" y="12"/>
                    </a:lnTo>
                    <a:lnTo>
                      <a:pt x="44" y="8"/>
                    </a:lnTo>
                    <a:lnTo>
                      <a:pt x="46" y="8"/>
                    </a:lnTo>
                    <a:lnTo>
                      <a:pt x="45" y="8"/>
                    </a:lnTo>
                    <a:lnTo>
                      <a:pt x="45" y="7"/>
                    </a:lnTo>
                    <a:lnTo>
                      <a:pt x="53" y="4"/>
                    </a:lnTo>
                    <a:lnTo>
                      <a:pt x="51" y="1"/>
                    </a:lnTo>
                    <a:lnTo>
                      <a:pt x="47" y="0"/>
                    </a:lnTo>
                    <a:lnTo>
                      <a:pt x="44" y="0"/>
                    </a:lnTo>
                    <a:lnTo>
                      <a:pt x="41" y="1"/>
                    </a:lnTo>
                    <a:lnTo>
                      <a:pt x="34" y="4"/>
                    </a:lnTo>
                    <a:lnTo>
                      <a:pt x="28" y="8"/>
                    </a:lnTo>
                    <a:lnTo>
                      <a:pt x="20" y="15"/>
                    </a:lnTo>
                    <a:lnTo>
                      <a:pt x="13" y="23"/>
                    </a:lnTo>
                    <a:lnTo>
                      <a:pt x="7" y="32"/>
                    </a:lnTo>
                    <a:lnTo>
                      <a:pt x="0" y="40"/>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24" name="Freeform 795"/>
              <p:cNvSpPr>
                <a:spLocks noChangeArrowheads="1"/>
              </p:cNvSpPr>
              <p:nvPr/>
            </p:nvSpPr>
            <p:spPr bwMode="auto">
              <a:xfrm>
                <a:off x="5541" y="2302"/>
                <a:ext cx="21" cy="61"/>
              </a:xfrm>
              <a:custGeom>
                <a:avLst/>
                <a:gdLst>
                  <a:gd name="T0" fmla="*/ 577 w 25"/>
                  <a:gd name="T1" fmla="*/ 20381 h 61"/>
                  <a:gd name="T2" fmla="*/ 624 w 25"/>
                  <a:gd name="T3" fmla="*/ 18844 h 61"/>
                  <a:gd name="T4" fmla="*/ 674 w 25"/>
                  <a:gd name="T5" fmla="*/ 17180 h 61"/>
                  <a:gd name="T6" fmla="*/ 728 w 25"/>
                  <a:gd name="T7" fmla="*/ 14857 h 61"/>
                  <a:gd name="T8" fmla="*/ 786 w 25"/>
                  <a:gd name="T9" fmla="*/ 12520 h 61"/>
                  <a:gd name="T10" fmla="*/ 916 w 25"/>
                  <a:gd name="T11" fmla="*/ 9914 h 61"/>
                  <a:gd name="T12" fmla="*/ 1069 w 25"/>
                  <a:gd name="T13" fmla="*/ 6747 h 61"/>
                  <a:gd name="T14" fmla="*/ 1347 w 25"/>
                  <a:gd name="T15" fmla="*/ 3856 h 61"/>
                  <a:gd name="T16" fmla="*/ 1572 w 25"/>
                  <a:gd name="T17" fmla="*/ 5 h 61"/>
                  <a:gd name="T18" fmla="*/ 1069 w 25"/>
                  <a:gd name="T19" fmla="*/ 0 h 61"/>
                  <a:gd name="T20" fmla="*/ 786 w 25"/>
                  <a:gd name="T21" fmla="*/ 3056 h 61"/>
                  <a:gd name="T22" fmla="*/ 624 w 25"/>
                  <a:gd name="T23" fmla="*/ 6186 h 61"/>
                  <a:gd name="T24" fmla="*/ 496 w 25"/>
                  <a:gd name="T25" fmla="*/ 9154 h 61"/>
                  <a:gd name="T26" fmla="*/ 3 w 25"/>
                  <a:gd name="T27" fmla="*/ 11586 h 61"/>
                  <a:gd name="T28" fmla="*/ 3 w 25"/>
                  <a:gd name="T29" fmla="*/ 14692 h 61"/>
                  <a:gd name="T30" fmla="*/ 1 w 25"/>
                  <a:gd name="T31" fmla="*/ 16652 h 61"/>
                  <a:gd name="T32" fmla="*/ 1 w 25"/>
                  <a:gd name="T33" fmla="*/ 18598 h 61"/>
                  <a:gd name="T34" fmla="*/ 0 w 25"/>
                  <a:gd name="T35" fmla="*/ 20101 h 61"/>
                  <a:gd name="T36" fmla="*/ 577 w 25"/>
                  <a:gd name="T37" fmla="*/ 2038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1"/>
                  <a:gd name="T59" fmla="*/ 25 w 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1">
                    <a:moveTo>
                      <a:pt x="9" y="61"/>
                    </a:moveTo>
                    <a:lnTo>
                      <a:pt x="10" y="56"/>
                    </a:lnTo>
                    <a:lnTo>
                      <a:pt x="11" y="51"/>
                    </a:lnTo>
                    <a:lnTo>
                      <a:pt x="12" y="44"/>
                    </a:lnTo>
                    <a:lnTo>
                      <a:pt x="13" y="37"/>
                    </a:lnTo>
                    <a:lnTo>
                      <a:pt x="15" y="29"/>
                    </a:lnTo>
                    <a:lnTo>
                      <a:pt x="17" y="20"/>
                    </a:lnTo>
                    <a:lnTo>
                      <a:pt x="21" y="12"/>
                    </a:lnTo>
                    <a:lnTo>
                      <a:pt x="25" y="5"/>
                    </a:lnTo>
                    <a:lnTo>
                      <a:pt x="17" y="0"/>
                    </a:lnTo>
                    <a:lnTo>
                      <a:pt x="13" y="9"/>
                    </a:lnTo>
                    <a:lnTo>
                      <a:pt x="10" y="18"/>
                    </a:lnTo>
                    <a:lnTo>
                      <a:pt x="7" y="27"/>
                    </a:lnTo>
                    <a:lnTo>
                      <a:pt x="5" y="34"/>
                    </a:lnTo>
                    <a:lnTo>
                      <a:pt x="4" y="43"/>
                    </a:lnTo>
                    <a:lnTo>
                      <a:pt x="1" y="50"/>
                    </a:lnTo>
                    <a:lnTo>
                      <a:pt x="1" y="55"/>
                    </a:lnTo>
                    <a:lnTo>
                      <a:pt x="0" y="60"/>
                    </a:lnTo>
                    <a:lnTo>
                      <a:pt x="9"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25" name="Freeform 796"/>
              <p:cNvSpPr>
                <a:spLocks noChangeArrowheads="1"/>
              </p:cNvSpPr>
              <p:nvPr/>
            </p:nvSpPr>
            <p:spPr bwMode="auto">
              <a:xfrm>
                <a:off x="145" y="3330"/>
                <a:ext cx="63" cy="112"/>
              </a:xfrm>
              <a:custGeom>
                <a:avLst/>
                <a:gdLst>
                  <a:gd name="T0" fmla="*/ 3166 w 65"/>
                  <a:gd name="T1" fmla="*/ 29584 h 107"/>
                  <a:gd name="T2" fmla="*/ 3166 w 65"/>
                  <a:gd name="T3" fmla="*/ 30401 h 107"/>
                  <a:gd name="T4" fmla="*/ 3157 w 65"/>
                  <a:gd name="T5" fmla="*/ 31411 h 107"/>
                  <a:gd name="T6" fmla="*/ 3157 w 65"/>
                  <a:gd name="T7" fmla="*/ 32030 h 107"/>
                  <a:gd name="T8" fmla="*/ 3035 w 65"/>
                  <a:gd name="T9" fmla="*/ 32375 h 107"/>
                  <a:gd name="T10" fmla="*/ 2922 w 65"/>
                  <a:gd name="T11" fmla="*/ 32690 h 107"/>
                  <a:gd name="T12" fmla="*/ 2647 w 65"/>
                  <a:gd name="T13" fmla="*/ 32690 h 107"/>
                  <a:gd name="T14" fmla="*/ 2349 w 65"/>
                  <a:gd name="T15" fmla="*/ 32030 h 107"/>
                  <a:gd name="T16" fmla="*/ 2043 w 65"/>
                  <a:gd name="T17" fmla="*/ 30401 h 107"/>
                  <a:gd name="T18" fmla="*/ 1708 w 65"/>
                  <a:gd name="T19" fmla="*/ 29499 h 107"/>
                  <a:gd name="T20" fmla="*/ 1346 w 65"/>
                  <a:gd name="T21" fmla="*/ 27449 h 107"/>
                  <a:gd name="T22" fmla="*/ 939 w 65"/>
                  <a:gd name="T23" fmla="*/ 24252 h 107"/>
                  <a:gd name="T24" fmla="*/ 656 w 65"/>
                  <a:gd name="T25" fmla="*/ 22111 h 107"/>
                  <a:gd name="T26" fmla="*/ 8 w 65"/>
                  <a:gd name="T27" fmla="*/ 19122 h 107"/>
                  <a:gd name="T28" fmla="*/ 4 w 65"/>
                  <a:gd name="T29" fmla="*/ 15472 h 107"/>
                  <a:gd name="T30" fmla="*/ 1 w 65"/>
                  <a:gd name="T31" fmla="*/ 12281 h 107"/>
                  <a:gd name="T32" fmla="*/ 0 w 65"/>
                  <a:gd name="T33" fmla="*/ 8567 h 107"/>
                  <a:gd name="T34" fmla="*/ 1 w 65"/>
                  <a:gd name="T35" fmla="*/ 4545 h 107"/>
                  <a:gd name="T36" fmla="*/ 4 w 65"/>
                  <a:gd name="T37" fmla="*/ 2 h 107"/>
                  <a:gd name="T38" fmla="*/ 5 w 65"/>
                  <a:gd name="T39" fmla="*/ 1 h 107"/>
                  <a:gd name="T40" fmla="*/ 6 w 65"/>
                  <a:gd name="T41" fmla="*/ 0 h 107"/>
                  <a:gd name="T42" fmla="*/ 8 w 65"/>
                  <a:gd name="T43" fmla="*/ 0 h 107"/>
                  <a:gd name="T44" fmla="*/ 517 w 65"/>
                  <a:gd name="T45" fmla="*/ 1 h 107"/>
                  <a:gd name="T46" fmla="*/ 740 w 65"/>
                  <a:gd name="T47" fmla="*/ 4 h 107"/>
                  <a:gd name="T48" fmla="*/ 1126 w 65"/>
                  <a:gd name="T49" fmla="*/ 2734 h 107"/>
                  <a:gd name="T50" fmla="*/ 1429 w 65"/>
                  <a:gd name="T51" fmla="*/ 4206 h 107"/>
                  <a:gd name="T52" fmla="*/ 1814 w 65"/>
                  <a:gd name="T53" fmla="*/ 6917 h 107"/>
                  <a:gd name="T54" fmla="*/ 2122 w 65"/>
                  <a:gd name="T55" fmla="*/ 9205 h 107"/>
                  <a:gd name="T56" fmla="*/ 2391 w 65"/>
                  <a:gd name="T57" fmla="*/ 11789 h 107"/>
                  <a:gd name="T58" fmla="*/ 2595 w 65"/>
                  <a:gd name="T59" fmla="*/ 14362 h 107"/>
                  <a:gd name="T60" fmla="*/ 2810 w 65"/>
                  <a:gd name="T61" fmla="*/ 16646 h 107"/>
                  <a:gd name="T62" fmla="*/ 2922 w 65"/>
                  <a:gd name="T63" fmla="*/ 19525 h 107"/>
                  <a:gd name="T64" fmla="*/ 2982 w 65"/>
                  <a:gd name="T65" fmla="*/ 22173 h 107"/>
                  <a:gd name="T66" fmla="*/ 3035 w 65"/>
                  <a:gd name="T67" fmla="*/ 24252 h 107"/>
                  <a:gd name="T68" fmla="*/ 3102 w 65"/>
                  <a:gd name="T69" fmla="*/ 27153 h 107"/>
                  <a:gd name="T70" fmla="*/ 3157 w 65"/>
                  <a:gd name="T71" fmla="*/ 28293 h 107"/>
                  <a:gd name="T72" fmla="*/ 3166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7"/>
                    </a:moveTo>
                    <a:lnTo>
                      <a:pt x="65" y="100"/>
                    </a:lnTo>
                    <a:lnTo>
                      <a:pt x="64" y="102"/>
                    </a:lnTo>
                    <a:lnTo>
                      <a:pt x="64" y="105"/>
                    </a:lnTo>
                    <a:lnTo>
                      <a:pt x="62" y="106"/>
                    </a:lnTo>
                    <a:lnTo>
                      <a:pt x="59" y="107"/>
                    </a:lnTo>
                    <a:lnTo>
                      <a:pt x="54" y="107"/>
                    </a:lnTo>
                    <a:lnTo>
                      <a:pt x="48" y="105"/>
                    </a:lnTo>
                    <a:lnTo>
                      <a:pt x="41" y="100"/>
                    </a:lnTo>
                    <a:lnTo>
                      <a:pt x="35" y="96"/>
                    </a:lnTo>
                    <a:lnTo>
                      <a:pt x="27" y="89"/>
                    </a:lnTo>
                    <a:lnTo>
                      <a:pt x="20" y="80"/>
                    </a:lnTo>
                    <a:lnTo>
                      <a:pt x="14" y="72"/>
                    </a:lnTo>
                    <a:lnTo>
                      <a:pt x="8" y="62"/>
                    </a:lnTo>
                    <a:lnTo>
                      <a:pt x="4" y="51"/>
                    </a:lnTo>
                    <a:lnTo>
                      <a:pt x="1" y="40"/>
                    </a:lnTo>
                    <a:lnTo>
                      <a:pt x="0" y="28"/>
                    </a:lnTo>
                    <a:lnTo>
                      <a:pt x="1" y="16"/>
                    </a:lnTo>
                    <a:lnTo>
                      <a:pt x="4" y="2"/>
                    </a:lnTo>
                    <a:lnTo>
                      <a:pt x="5" y="1"/>
                    </a:lnTo>
                    <a:lnTo>
                      <a:pt x="6" y="0"/>
                    </a:lnTo>
                    <a:lnTo>
                      <a:pt x="8" y="0"/>
                    </a:lnTo>
                    <a:lnTo>
                      <a:pt x="10" y="1"/>
                    </a:lnTo>
                    <a:lnTo>
                      <a:pt x="16" y="4"/>
                    </a:lnTo>
                    <a:lnTo>
                      <a:pt x="23" y="9"/>
                    </a:lnTo>
                    <a:lnTo>
                      <a:pt x="29" y="15"/>
                    </a:lnTo>
                    <a:lnTo>
                      <a:pt x="37" y="22"/>
                    </a:lnTo>
                    <a:lnTo>
                      <a:pt x="43" y="30"/>
                    </a:lnTo>
                    <a:lnTo>
                      <a:pt x="49" y="39"/>
                    </a:lnTo>
                    <a:lnTo>
                      <a:pt x="53" y="47"/>
                    </a:lnTo>
                    <a:lnTo>
                      <a:pt x="57" y="55"/>
                    </a:lnTo>
                    <a:lnTo>
                      <a:pt x="59" y="64"/>
                    </a:lnTo>
                    <a:lnTo>
                      <a:pt x="61" y="73"/>
                    </a:lnTo>
                    <a:lnTo>
                      <a:pt x="62" y="80"/>
                    </a:lnTo>
                    <a:lnTo>
                      <a:pt x="63" y="87"/>
                    </a:lnTo>
                    <a:lnTo>
                      <a:pt x="64" y="93"/>
                    </a:lnTo>
                    <a:lnTo>
                      <a:pt x="65"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26" name="Freeform 797"/>
              <p:cNvSpPr>
                <a:spLocks noChangeArrowheads="1"/>
              </p:cNvSpPr>
              <p:nvPr/>
            </p:nvSpPr>
            <p:spPr bwMode="auto">
              <a:xfrm>
                <a:off x="140" y="3333"/>
                <a:ext cx="72" cy="116"/>
              </a:xfrm>
              <a:custGeom>
                <a:avLst/>
                <a:gdLst>
                  <a:gd name="T0" fmla="*/ 4 w 74"/>
                  <a:gd name="T1" fmla="*/ 0 h 110"/>
                  <a:gd name="T2" fmla="*/ 1 w 74"/>
                  <a:gd name="T3" fmla="*/ 6695 h 110"/>
                  <a:gd name="T4" fmla="*/ 0 w 74"/>
                  <a:gd name="T5" fmla="*/ 13521 h 110"/>
                  <a:gd name="T6" fmla="*/ 1 w 74"/>
                  <a:gd name="T7" fmla="*/ 20130 h 110"/>
                  <a:gd name="T8" fmla="*/ 4 w 74"/>
                  <a:gd name="T9" fmla="*/ 25810 h 110"/>
                  <a:gd name="T10" fmla="*/ 9 w 74"/>
                  <a:gd name="T11" fmla="*/ 31299 h 110"/>
                  <a:gd name="T12" fmla="*/ 417 w 74"/>
                  <a:gd name="T13" fmla="*/ 36641 h 110"/>
                  <a:gd name="T14" fmla="*/ 604 w 74"/>
                  <a:gd name="T15" fmla="*/ 41372 h 110"/>
                  <a:gd name="T16" fmla="*/ 873 w 74"/>
                  <a:gd name="T17" fmla="*/ 45660 h 110"/>
                  <a:gd name="T18" fmla="*/ 1077 w 74"/>
                  <a:gd name="T19" fmla="*/ 48502 h 110"/>
                  <a:gd name="T20" fmla="*/ 1330 w 74"/>
                  <a:gd name="T21" fmla="*/ 51769 h 110"/>
                  <a:gd name="T22" fmla="*/ 1557 w 74"/>
                  <a:gd name="T23" fmla="*/ 53411 h 110"/>
                  <a:gd name="T24" fmla="*/ 1732 w 74"/>
                  <a:gd name="T25" fmla="*/ 54272 h 110"/>
                  <a:gd name="T26" fmla="*/ 1925 w 74"/>
                  <a:gd name="T27" fmla="*/ 54272 h 110"/>
                  <a:gd name="T28" fmla="*/ 2120 w 74"/>
                  <a:gd name="T29" fmla="*/ 53690 h 110"/>
                  <a:gd name="T30" fmla="*/ 2196 w 74"/>
                  <a:gd name="T31" fmla="*/ 52491 h 110"/>
                  <a:gd name="T32" fmla="*/ 2251 w 74"/>
                  <a:gd name="T33" fmla="*/ 50152 h 110"/>
                  <a:gd name="T34" fmla="*/ 2254 w 74"/>
                  <a:gd name="T35" fmla="*/ 48654 h 110"/>
                  <a:gd name="T36" fmla="*/ 2254 w 74"/>
                  <a:gd name="T37" fmla="*/ 47871 h 110"/>
                  <a:gd name="T38" fmla="*/ 2027 w 74"/>
                  <a:gd name="T39" fmla="*/ 48427 h 110"/>
                  <a:gd name="T40" fmla="*/ 2027 w 74"/>
                  <a:gd name="T41" fmla="*/ 48654 h 110"/>
                  <a:gd name="T42" fmla="*/ 1975 w 74"/>
                  <a:gd name="T43" fmla="*/ 49382 h 110"/>
                  <a:gd name="T44" fmla="*/ 1975 w 74"/>
                  <a:gd name="T45" fmla="*/ 49647 h 110"/>
                  <a:gd name="T46" fmla="*/ 1975 w 74"/>
                  <a:gd name="T47" fmla="*/ 49382 h 110"/>
                  <a:gd name="T48" fmla="*/ 1923 w 74"/>
                  <a:gd name="T49" fmla="*/ 49647 h 110"/>
                  <a:gd name="T50" fmla="*/ 1823 w 74"/>
                  <a:gd name="T51" fmla="*/ 49647 h 110"/>
                  <a:gd name="T52" fmla="*/ 1641 w 74"/>
                  <a:gd name="T53" fmla="*/ 48654 h 110"/>
                  <a:gd name="T54" fmla="*/ 1477 w 74"/>
                  <a:gd name="T55" fmla="*/ 47871 h 110"/>
                  <a:gd name="T56" fmla="*/ 1262 w 74"/>
                  <a:gd name="T57" fmla="*/ 44750 h 110"/>
                  <a:gd name="T58" fmla="*/ 1023 w 74"/>
                  <a:gd name="T59" fmla="*/ 42193 h 110"/>
                  <a:gd name="T60" fmla="*/ 873 w 74"/>
                  <a:gd name="T61" fmla="*/ 38247 h 110"/>
                  <a:gd name="T62" fmla="*/ 637 w 74"/>
                  <a:gd name="T63" fmla="*/ 33852 h 110"/>
                  <a:gd name="T64" fmla="*/ 465 w 74"/>
                  <a:gd name="T65" fmla="*/ 29664 h 110"/>
                  <a:gd name="T66" fmla="*/ 378 w 74"/>
                  <a:gd name="T67" fmla="*/ 23951 h 110"/>
                  <a:gd name="T68" fmla="*/ 339 w 74"/>
                  <a:gd name="T69" fmla="*/ 18832 h 110"/>
                  <a:gd name="T70" fmla="*/ 8 w 74"/>
                  <a:gd name="T71" fmla="*/ 13521 h 110"/>
                  <a:gd name="T72" fmla="*/ 9 w 74"/>
                  <a:gd name="T73" fmla="*/ 7283 h 110"/>
                  <a:gd name="T74" fmla="*/ 378 w 74"/>
                  <a:gd name="T75" fmla="*/ 3 h 110"/>
                  <a:gd name="T76" fmla="*/ 4 w 74"/>
                  <a:gd name="T77" fmla="*/ 0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0"/>
                  <a:gd name="T119" fmla="*/ 74 w 74"/>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0">
                    <a:moveTo>
                      <a:pt x="4" y="0"/>
                    </a:moveTo>
                    <a:lnTo>
                      <a:pt x="1" y="14"/>
                    </a:lnTo>
                    <a:lnTo>
                      <a:pt x="0" y="27"/>
                    </a:lnTo>
                    <a:lnTo>
                      <a:pt x="1" y="40"/>
                    </a:lnTo>
                    <a:lnTo>
                      <a:pt x="4" y="52"/>
                    </a:lnTo>
                    <a:lnTo>
                      <a:pt x="9" y="63"/>
                    </a:lnTo>
                    <a:lnTo>
                      <a:pt x="14" y="74"/>
                    </a:lnTo>
                    <a:lnTo>
                      <a:pt x="21" y="83"/>
                    </a:lnTo>
                    <a:lnTo>
                      <a:pt x="28" y="92"/>
                    </a:lnTo>
                    <a:lnTo>
                      <a:pt x="35" y="98"/>
                    </a:lnTo>
                    <a:lnTo>
                      <a:pt x="43" y="104"/>
                    </a:lnTo>
                    <a:lnTo>
                      <a:pt x="50" y="108"/>
                    </a:lnTo>
                    <a:lnTo>
                      <a:pt x="57" y="110"/>
                    </a:lnTo>
                    <a:lnTo>
                      <a:pt x="63" y="110"/>
                    </a:lnTo>
                    <a:lnTo>
                      <a:pt x="68" y="109"/>
                    </a:lnTo>
                    <a:lnTo>
                      <a:pt x="71" y="106"/>
                    </a:lnTo>
                    <a:lnTo>
                      <a:pt x="73" y="102"/>
                    </a:lnTo>
                    <a:lnTo>
                      <a:pt x="74" y="99"/>
                    </a:lnTo>
                    <a:lnTo>
                      <a:pt x="74" y="96"/>
                    </a:lnTo>
                    <a:lnTo>
                      <a:pt x="65" y="97"/>
                    </a:lnTo>
                    <a:lnTo>
                      <a:pt x="65" y="99"/>
                    </a:lnTo>
                    <a:lnTo>
                      <a:pt x="64" y="100"/>
                    </a:lnTo>
                    <a:lnTo>
                      <a:pt x="64" y="101"/>
                    </a:lnTo>
                    <a:lnTo>
                      <a:pt x="64" y="100"/>
                    </a:lnTo>
                    <a:lnTo>
                      <a:pt x="62" y="101"/>
                    </a:lnTo>
                    <a:lnTo>
                      <a:pt x="59" y="101"/>
                    </a:lnTo>
                    <a:lnTo>
                      <a:pt x="53" y="99"/>
                    </a:lnTo>
                    <a:lnTo>
                      <a:pt x="47" y="96"/>
                    </a:lnTo>
                    <a:lnTo>
                      <a:pt x="41" y="90"/>
                    </a:lnTo>
                    <a:lnTo>
                      <a:pt x="34" y="85"/>
                    </a:lnTo>
                    <a:lnTo>
                      <a:pt x="28" y="77"/>
                    </a:lnTo>
                    <a:lnTo>
                      <a:pt x="22" y="68"/>
                    </a:lnTo>
                    <a:lnTo>
                      <a:pt x="16" y="59"/>
                    </a:lnTo>
                    <a:lnTo>
                      <a:pt x="12" y="49"/>
                    </a:lnTo>
                    <a:lnTo>
                      <a:pt x="10" y="38"/>
                    </a:lnTo>
                    <a:lnTo>
                      <a:pt x="8" y="27"/>
                    </a:lnTo>
                    <a:lnTo>
                      <a:pt x="9" y="15"/>
                    </a:lnTo>
                    <a:lnTo>
                      <a:pt x="12" y="3"/>
                    </a:lnTo>
                    <a:lnTo>
                      <a:pt x="4"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27" name="Freeform 798"/>
              <p:cNvSpPr>
                <a:spLocks noChangeArrowheads="1"/>
              </p:cNvSpPr>
              <p:nvPr/>
            </p:nvSpPr>
            <p:spPr bwMode="auto">
              <a:xfrm>
                <a:off x="145" y="3326"/>
                <a:ext cx="50" cy="44"/>
              </a:xfrm>
              <a:custGeom>
                <a:avLst/>
                <a:gdLst>
                  <a:gd name="T0" fmla="*/ 1564 w 53"/>
                  <a:gd name="T1" fmla="*/ 21367 h 45"/>
                  <a:gd name="T2" fmla="*/ 1379 w 53"/>
                  <a:gd name="T3" fmla="*/ 16555 h 45"/>
                  <a:gd name="T4" fmla="*/ 1169 w 53"/>
                  <a:gd name="T5" fmla="*/ 11749 h 45"/>
                  <a:gd name="T6" fmla="*/ 982 w 53"/>
                  <a:gd name="T7" fmla="*/ 7683 h 45"/>
                  <a:gd name="T8" fmla="*/ 746 w 53"/>
                  <a:gd name="T9" fmla="*/ 4593 h 45"/>
                  <a:gd name="T10" fmla="*/ 535 w 53"/>
                  <a:gd name="T11" fmla="*/ 4 h 45"/>
                  <a:gd name="T12" fmla="*/ 363 w 53"/>
                  <a:gd name="T13" fmla="*/ 1 h 45"/>
                  <a:gd name="T14" fmla="*/ 308 w 53"/>
                  <a:gd name="T15" fmla="*/ 0 h 45"/>
                  <a:gd name="T16" fmla="*/ 6 w 53"/>
                  <a:gd name="T17" fmla="*/ 0 h 45"/>
                  <a:gd name="T18" fmla="*/ 2 w 53"/>
                  <a:gd name="T19" fmla="*/ 2 h 45"/>
                  <a:gd name="T20" fmla="*/ 0 w 53"/>
                  <a:gd name="T21" fmla="*/ 89 h 45"/>
                  <a:gd name="T22" fmla="*/ 8 w 53"/>
                  <a:gd name="T23" fmla="*/ 4216 h 45"/>
                  <a:gd name="T24" fmla="*/ 8 w 53"/>
                  <a:gd name="T25" fmla="*/ 4593 h 45"/>
                  <a:gd name="T26" fmla="*/ 7 w 53"/>
                  <a:gd name="T27" fmla="*/ 4593 h 45"/>
                  <a:gd name="T28" fmla="*/ 308 w 53"/>
                  <a:gd name="T29" fmla="*/ 5000 h 45"/>
                  <a:gd name="T30" fmla="*/ 407 w 53"/>
                  <a:gd name="T31" fmla="*/ 5960 h 45"/>
                  <a:gd name="T32" fmla="*/ 566 w 53"/>
                  <a:gd name="T33" fmla="*/ 8369 h 45"/>
                  <a:gd name="T34" fmla="*/ 787 w 53"/>
                  <a:gd name="T35" fmla="*/ 10925 h 45"/>
                  <a:gd name="T36" fmla="*/ 991 w 53"/>
                  <a:gd name="T37" fmla="*/ 15368 h 45"/>
                  <a:gd name="T38" fmla="*/ 1169 w 53"/>
                  <a:gd name="T39" fmla="*/ 19430 h 45"/>
                  <a:gd name="T40" fmla="*/ 1366 w 53"/>
                  <a:gd name="T41" fmla="*/ 23247 h 45"/>
                  <a:gd name="T42" fmla="*/ 1564 w 53"/>
                  <a:gd name="T43" fmla="*/ 21367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5"/>
                  <a:gd name="T68" fmla="*/ 53 w 53"/>
                  <a:gd name="T69" fmla="*/ 45 h 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5">
                    <a:moveTo>
                      <a:pt x="53" y="41"/>
                    </a:moveTo>
                    <a:lnTo>
                      <a:pt x="46" y="32"/>
                    </a:lnTo>
                    <a:lnTo>
                      <a:pt x="40" y="23"/>
                    </a:lnTo>
                    <a:lnTo>
                      <a:pt x="33" y="15"/>
                    </a:lnTo>
                    <a:lnTo>
                      <a:pt x="25" y="9"/>
                    </a:lnTo>
                    <a:lnTo>
                      <a:pt x="19" y="4"/>
                    </a:lnTo>
                    <a:lnTo>
                      <a:pt x="12" y="1"/>
                    </a:lnTo>
                    <a:lnTo>
                      <a:pt x="9" y="0"/>
                    </a:lnTo>
                    <a:lnTo>
                      <a:pt x="6" y="0"/>
                    </a:lnTo>
                    <a:lnTo>
                      <a:pt x="2" y="2"/>
                    </a:lnTo>
                    <a:lnTo>
                      <a:pt x="0" y="5"/>
                    </a:lnTo>
                    <a:lnTo>
                      <a:pt x="8" y="8"/>
                    </a:lnTo>
                    <a:lnTo>
                      <a:pt x="8" y="9"/>
                    </a:lnTo>
                    <a:lnTo>
                      <a:pt x="7" y="9"/>
                    </a:lnTo>
                    <a:lnTo>
                      <a:pt x="9" y="10"/>
                    </a:lnTo>
                    <a:lnTo>
                      <a:pt x="14" y="12"/>
                    </a:lnTo>
                    <a:lnTo>
                      <a:pt x="20" y="16"/>
                    </a:lnTo>
                    <a:lnTo>
                      <a:pt x="26" y="22"/>
                    </a:lnTo>
                    <a:lnTo>
                      <a:pt x="34" y="30"/>
                    </a:lnTo>
                    <a:lnTo>
                      <a:pt x="40" y="37"/>
                    </a:lnTo>
                    <a:lnTo>
                      <a:pt x="45" y="45"/>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28" name="Freeform 799"/>
              <p:cNvSpPr>
                <a:spLocks noChangeArrowheads="1"/>
              </p:cNvSpPr>
              <p:nvPr/>
            </p:nvSpPr>
            <p:spPr bwMode="auto">
              <a:xfrm>
                <a:off x="192" y="3360"/>
                <a:ext cx="21" cy="61"/>
              </a:xfrm>
              <a:custGeom>
                <a:avLst/>
                <a:gdLst>
                  <a:gd name="T0" fmla="*/ 1572 w 25"/>
                  <a:gd name="T1" fmla="*/ 20101 h 61"/>
                  <a:gd name="T2" fmla="*/ 1525 w 25"/>
                  <a:gd name="T3" fmla="*/ 18844 h 61"/>
                  <a:gd name="T4" fmla="*/ 1525 w 25"/>
                  <a:gd name="T5" fmla="*/ 16101 h 61"/>
                  <a:gd name="T6" fmla="*/ 1347 w 25"/>
                  <a:gd name="T7" fmla="*/ 13747 h 61"/>
                  <a:gd name="T8" fmla="*/ 1308 w 25"/>
                  <a:gd name="T9" fmla="*/ 11720 h 61"/>
                  <a:gd name="T10" fmla="*/ 1154 w 25"/>
                  <a:gd name="T11" fmla="*/ 8575 h 61"/>
                  <a:gd name="T12" fmla="*/ 916 w 25"/>
                  <a:gd name="T13" fmla="*/ 5725 h 61"/>
                  <a:gd name="T14" fmla="*/ 728 w 25"/>
                  <a:gd name="T15" fmla="*/ 2814 h 61"/>
                  <a:gd name="T16" fmla="*/ 535 w 25"/>
                  <a:gd name="T17" fmla="*/ 0 h 61"/>
                  <a:gd name="T18" fmla="*/ 0 w 25"/>
                  <a:gd name="T19" fmla="*/ 4 h 61"/>
                  <a:gd name="T20" fmla="*/ 3 w 25"/>
                  <a:gd name="T21" fmla="*/ 3856 h 61"/>
                  <a:gd name="T22" fmla="*/ 535 w 25"/>
                  <a:gd name="T23" fmla="*/ 6747 h 61"/>
                  <a:gd name="T24" fmla="*/ 624 w 25"/>
                  <a:gd name="T25" fmla="*/ 9261 h 61"/>
                  <a:gd name="T26" fmla="*/ 728 w 25"/>
                  <a:gd name="T27" fmla="*/ 11737 h 61"/>
                  <a:gd name="T28" fmla="*/ 786 w 25"/>
                  <a:gd name="T29" fmla="*/ 14692 h 61"/>
                  <a:gd name="T30" fmla="*/ 848 w 25"/>
                  <a:gd name="T31" fmla="*/ 16652 h 61"/>
                  <a:gd name="T32" fmla="*/ 916 w 25"/>
                  <a:gd name="T33" fmla="*/ 18859 h 61"/>
                  <a:gd name="T34" fmla="*/ 990 w 25"/>
                  <a:gd name="T35" fmla="*/ 20381 h 61"/>
                  <a:gd name="T36" fmla="*/ 1572 w 25"/>
                  <a:gd name="T37" fmla="*/ 2010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1"/>
                  <a:gd name="T59" fmla="*/ 25 w 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1">
                    <a:moveTo>
                      <a:pt x="25" y="60"/>
                    </a:moveTo>
                    <a:lnTo>
                      <a:pt x="24" y="56"/>
                    </a:lnTo>
                    <a:lnTo>
                      <a:pt x="24" y="49"/>
                    </a:lnTo>
                    <a:lnTo>
                      <a:pt x="21" y="42"/>
                    </a:lnTo>
                    <a:lnTo>
                      <a:pt x="20" y="35"/>
                    </a:lnTo>
                    <a:lnTo>
                      <a:pt x="18" y="26"/>
                    </a:lnTo>
                    <a:lnTo>
                      <a:pt x="15" y="17"/>
                    </a:lnTo>
                    <a:lnTo>
                      <a:pt x="12" y="8"/>
                    </a:lnTo>
                    <a:lnTo>
                      <a:pt x="8" y="0"/>
                    </a:lnTo>
                    <a:lnTo>
                      <a:pt x="0" y="4"/>
                    </a:lnTo>
                    <a:lnTo>
                      <a:pt x="4" y="12"/>
                    </a:lnTo>
                    <a:lnTo>
                      <a:pt x="8" y="20"/>
                    </a:lnTo>
                    <a:lnTo>
                      <a:pt x="10" y="28"/>
                    </a:lnTo>
                    <a:lnTo>
                      <a:pt x="12" y="36"/>
                    </a:lnTo>
                    <a:lnTo>
                      <a:pt x="13" y="43"/>
                    </a:lnTo>
                    <a:lnTo>
                      <a:pt x="14" y="50"/>
                    </a:lnTo>
                    <a:lnTo>
                      <a:pt x="15" y="57"/>
                    </a:lnTo>
                    <a:lnTo>
                      <a:pt x="16" y="61"/>
                    </a:lnTo>
                    <a:lnTo>
                      <a:pt x="25"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29" name="Freeform 800"/>
              <p:cNvSpPr>
                <a:spLocks noChangeArrowheads="1"/>
              </p:cNvSpPr>
              <p:nvPr/>
            </p:nvSpPr>
            <p:spPr bwMode="auto">
              <a:xfrm>
                <a:off x="5546" y="3467"/>
                <a:ext cx="63" cy="111"/>
              </a:xfrm>
              <a:custGeom>
                <a:avLst/>
                <a:gdLst>
                  <a:gd name="T0" fmla="*/ 0 w 65"/>
                  <a:gd name="T1" fmla="*/ 30677 h 106"/>
                  <a:gd name="T2" fmla="*/ 0 w 65"/>
                  <a:gd name="T3" fmla="*/ 31314 h 106"/>
                  <a:gd name="T4" fmla="*/ 1 w 65"/>
                  <a:gd name="T5" fmla="*/ 32773 h 106"/>
                  <a:gd name="T6" fmla="*/ 1 w 65"/>
                  <a:gd name="T7" fmla="*/ 33321 h 106"/>
                  <a:gd name="T8" fmla="*/ 3 w 65"/>
                  <a:gd name="T9" fmla="*/ 33338 h 106"/>
                  <a:gd name="T10" fmla="*/ 6 w 65"/>
                  <a:gd name="T11" fmla="*/ 34269 h 106"/>
                  <a:gd name="T12" fmla="*/ 549 w 65"/>
                  <a:gd name="T13" fmla="*/ 33668 h 106"/>
                  <a:gd name="T14" fmla="*/ 787 w 65"/>
                  <a:gd name="T15" fmla="*/ 33321 h 106"/>
                  <a:gd name="T16" fmla="*/ 1195 w 65"/>
                  <a:gd name="T17" fmla="*/ 32570 h 106"/>
                  <a:gd name="T18" fmla="*/ 1458 w 65"/>
                  <a:gd name="T19" fmla="*/ 30493 h 106"/>
                  <a:gd name="T20" fmla="*/ 1849 w 65"/>
                  <a:gd name="T21" fmla="*/ 28552 h 106"/>
                  <a:gd name="T22" fmla="*/ 2214 w 65"/>
                  <a:gd name="T23" fmla="*/ 25612 h 106"/>
                  <a:gd name="T24" fmla="*/ 2494 w 65"/>
                  <a:gd name="T25" fmla="*/ 22957 h 106"/>
                  <a:gd name="T26" fmla="*/ 2810 w 65"/>
                  <a:gd name="T27" fmla="*/ 19827 h 106"/>
                  <a:gd name="T28" fmla="*/ 2982 w 65"/>
                  <a:gd name="T29" fmla="*/ 16081 h 106"/>
                  <a:gd name="T30" fmla="*/ 3157 w 65"/>
                  <a:gd name="T31" fmla="*/ 12161 h 106"/>
                  <a:gd name="T32" fmla="*/ 3166 w 65"/>
                  <a:gd name="T33" fmla="*/ 8290 h 106"/>
                  <a:gd name="T34" fmla="*/ 3157 w 65"/>
                  <a:gd name="T35" fmla="*/ 4303 h 106"/>
                  <a:gd name="T36" fmla="*/ 2982 w 65"/>
                  <a:gd name="T37" fmla="*/ 1 h 106"/>
                  <a:gd name="T38" fmla="*/ 2975 w 65"/>
                  <a:gd name="T39" fmla="*/ 0 h 106"/>
                  <a:gd name="T40" fmla="*/ 2922 w 65"/>
                  <a:gd name="T41" fmla="*/ 0 h 106"/>
                  <a:gd name="T42" fmla="*/ 2810 w 65"/>
                  <a:gd name="T43" fmla="*/ 0 h 106"/>
                  <a:gd name="T44" fmla="*/ 2693 w 65"/>
                  <a:gd name="T45" fmla="*/ 0 h 106"/>
                  <a:gd name="T46" fmla="*/ 2391 w 65"/>
                  <a:gd name="T47" fmla="*/ 3 h 106"/>
                  <a:gd name="T48" fmla="*/ 2086 w 65"/>
                  <a:gd name="T49" fmla="*/ 2585 h 106"/>
                  <a:gd name="T50" fmla="*/ 1743 w 65"/>
                  <a:gd name="T51" fmla="*/ 4303 h 106"/>
                  <a:gd name="T52" fmla="*/ 1374 w 65"/>
                  <a:gd name="T53" fmla="*/ 6809 h 106"/>
                  <a:gd name="T54" fmla="*/ 1059 w 65"/>
                  <a:gd name="T55" fmla="*/ 9104 h 106"/>
                  <a:gd name="T56" fmla="*/ 740 w 65"/>
                  <a:gd name="T57" fmla="*/ 12161 h 106"/>
                  <a:gd name="T58" fmla="*/ 583 w 65"/>
                  <a:gd name="T59" fmla="*/ 14833 h 106"/>
                  <a:gd name="T60" fmla="*/ 8 w 65"/>
                  <a:gd name="T61" fmla="*/ 17495 h 106"/>
                  <a:gd name="T62" fmla="*/ 6 w 65"/>
                  <a:gd name="T63" fmla="*/ 20042 h 106"/>
                  <a:gd name="T64" fmla="*/ 4 w 65"/>
                  <a:gd name="T65" fmla="*/ 22957 h 106"/>
                  <a:gd name="T66" fmla="*/ 3 w 65"/>
                  <a:gd name="T67" fmla="*/ 25157 h 106"/>
                  <a:gd name="T68" fmla="*/ 2 w 65"/>
                  <a:gd name="T69" fmla="*/ 27046 h 106"/>
                  <a:gd name="T70" fmla="*/ 1 w 65"/>
                  <a:gd name="T71" fmla="*/ 29089 h 106"/>
                  <a:gd name="T72" fmla="*/ 0 w 65"/>
                  <a:gd name="T73" fmla="*/ 3067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0" y="95"/>
                    </a:moveTo>
                    <a:lnTo>
                      <a:pt x="0" y="98"/>
                    </a:lnTo>
                    <a:lnTo>
                      <a:pt x="1" y="101"/>
                    </a:lnTo>
                    <a:lnTo>
                      <a:pt x="1" y="103"/>
                    </a:lnTo>
                    <a:lnTo>
                      <a:pt x="3" y="104"/>
                    </a:lnTo>
                    <a:lnTo>
                      <a:pt x="6" y="106"/>
                    </a:lnTo>
                    <a:lnTo>
                      <a:pt x="11" y="105"/>
                    </a:lnTo>
                    <a:lnTo>
                      <a:pt x="17" y="103"/>
                    </a:lnTo>
                    <a:lnTo>
                      <a:pt x="24" y="100"/>
                    </a:lnTo>
                    <a:lnTo>
                      <a:pt x="30" y="94"/>
                    </a:lnTo>
                    <a:lnTo>
                      <a:pt x="38" y="88"/>
                    </a:lnTo>
                    <a:lnTo>
                      <a:pt x="45" y="80"/>
                    </a:lnTo>
                    <a:lnTo>
                      <a:pt x="51" y="71"/>
                    </a:lnTo>
                    <a:lnTo>
                      <a:pt x="57" y="61"/>
                    </a:lnTo>
                    <a:lnTo>
                      <a:pt x="61" y="50"/>
                    </a:lnTo>
                    <a:lnTo>
                      <a:pt x="64" y="38"/>
                    </a:lnTo>
                    <a:lnTo>
                      <a:pt x="65" y="26"/>
                    </a:lnTo>
                    <a:lnTo>
                      <a:pt x="64" y="14"/>
                    </a:lnTo>
                    <a:lnTo>
                      <a:pt x="61" y="1"/>
                    </a:lnTo>
                    <a:lnTo>
                      <a:pt x="60" y="0"/>
                    </a:lnTo>
                    <a:lnTo>
                      <a:pt x="59" y="0"/>
                    </a:lnTo>
                    <a:lnTo>
                      <a:pt x="57" y="0"/>
                    </a:lnTo>
                    <a:lnTo>
                      <a:pt x="55" y="0"/>
                    </a:lnTo>
                    <a:lnTo>
                      <a:pt x="49" y="3"/>
                    </a:lnTo>
                    <a:lnTo>
                      <a:pt x="42" y="7"/>
                    </a:lnTo>
                    <a:lnTo>
                      <a:pt x="36" y="14"/>
                    </a:lnTo>
                    <a:lnTo>
                      <a:pt x="28" y="21"/>
                    </a:lnTo>
                    <a:lnTo>
                      <a:pt x="22" y="29"/>
                    </a:lnTo>
                    <a:lnTo>
                      <a:pt x="16" y="38"/>
                    </a:lnTo>
                    <a:lnTo>
                      <a:pt x="12" y="46"/>
                    </a:lnTo>
                    <a:lnTo>
                      <a:pt x="8" y="55"/>
                    </a:lnTo>
                    <a:lnTo>
                      <a:pt x="6" y="62"/>
                    </a:lnTo>
                    <a:lnTo>
                      <a:pt x="4" y="71"/>
                    </a:lnTo>
                    <a:lnTo>
                      <a:pt x="3" y="79"/>
                    </a:lnTo>
                    <a:lnTo>
                      <a:pt x="2" y="85"/>
                    </a:lnTo>
                    <a:lnTo>
                      <a:pt x="1" y="91"/>
                    </a:lnTo>
                    <a:lnTo>
                      <a:pt x="0" y="95"/>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30" name="Freeform 801"/>
              <p:cNvSpPr>
                <a:spLocks noChangeArrowheads="1"/>
              </p:cNvSpPr>
              <p:nvPr/>
            </p:nvSpPr>
            <p:spPr bwMode="auto">
              <a:xfrm>
                <a:off x="5541" y="3467"/>
                <a:ext cx="72" cy="117"/>
              </a:xfrm>
              <a:custGeom>
                <a:avLst/>
                <a:gdLst>
                  <a:gd name="T0" fmla="*/ 1923 w 74"/>
                  <a:gd name="T1" fmla="*/ 3 h 111"/>
                  <a:gd name="T2" fmla="*/ 2027 w 74"/>
                  <a:gd name="T3" fmla="*/ 6710 h 111"/>
                  <a:gd name="T4" fmla="*/ 2029 w 74"/>
                  <a:gd name="T5" fmla="*/ 12203 h 111"/>
                  <a:gd name="T6" fmla="*/ 1975 w 74"/>
                  <a:gd name="T7" fmla="*/ 18078 h 111"/>
                  <a:gd name="T8" fmla="*/ 1923 w 74"/>
                  <a:gd name="T9" fmla="*/ 22842 h 111"/>
                  <a:gd name="T10" fmla="*/ 1777 w 74"/>
                  <a:gd name="T11" fmla="*/ 27864 h 111"/>
                  <a:gd name="T12" fmla="*/ 1600 w 74"/>
                  <a:gd name="T13" fmla="*/ 31878 h 111"/>
                  <a:gd name="T14" fmla="*/ 1403 w 74"/>
                  <a:gd name="T15" fmla="*/ 36433 h 111"/>
                  <a:gd name="T16" fmla="*/ 1199 w 74"/>
                  <a:gd name="T17" fmla="*/ 39602 h 111"/>
                  <a:gd name="T18" fmla="*/ 1022 w 74"/>
                  <a:gd name="T19" fmla="*/ 42803 h 111"/>
                  <a:gd name="T20" fmla="*/ 787 w 74"/>
                  <a:gd name="T21" fmla="*/ 44511 h 111"/>
                  <a:gd name="T22" fmla="*/ 604 w 74"/>
                  <a:gd name="T23" fmla="*/ 46253 h 111"/>
                  <a:gd name="T24" fmla="*/ 442 w 74"/>
                  <a:gd name="T25" fmla="*/ 47078 h 111"/>
                  <a:gd name="T26" fmla="*/ 378 w 74"/>
                  <a:gd name="T27" fmla="*/ 47443 h 111"/>
                  <a:gd name="T28" fmla="*/ 339 w 74"/>
                  <a:gd name="T29" fmla="*/ 47078 h 111"/>
                  <a:gd name="T30" fmla="*/ 339 w 74"/>
                  <a:gd name="T31" fmla="*/ 46813 h 111"/>
                  <a:gd name="T32" fmla="*/ 9 w 74"/>
                  <a:gd name="T33" fmla="*/ 46253 h 111"/>
                  <a:gd name="T34" fmla="*/ 9 w 74"/>
                  <a:gd name="T35" fmla="*/ 45036 h 111"/>
                  <a:gd name="T36" fmla="*/ 0 w 74"/>
                  <a:gd name="T37" fmla="*/ 44511 h 111"/>
                  <a:gd name="T38" fmla="*/ 0 w 74"/>
                  <a:gd name="T39" fmla="*/ 46253 h 111"/>
                  <a:gd name="T40" fmla="*/ 1 w 74"/>
                  <a:gd name="T41" fmla="*/ 48110 h 111"/>
                  <a:gd name="T42" fmla="*/ 3 w 74"/>
                  <a:gd name="T43" fmla="*/ 49753 h 111"/>
                  <a:gd name="T44" fmla="*/ 6 w 74"/>
                  <a:gd name="T45" fmla="*/ 50618 h 111"/>
                  <a:gd name="T46" fmla="*/ 357 w 74"/>
                  <a:gd name="T47" fmla="*/ 52015 h 111"/>
                  <a:gd name="T48" fmla="*/ 489 w 74"/>
                  <a:gd name="T49" fmla="*/ 50918 h 111"/>
                  <a:gd name="T50" fmla="*/ 709 w 74"/>
                  <a:gd name="T51" fmla="*/ 50178 h 111"/>
                  <a:gd name="T52" fmla="*/ 970 w 74"/>
                  <a:gd name="T53" fmla="*/ 48110 h 111"/>
                  <a:gd name="T54" fmla="*/ 1198 w 74"/>
                  <a:gd name="T55" fmla="*/ 46006 h 111"/>
                  <a:gd name="T56" fmla="*/ 1403 w 74"/>
                  <a:gd name="T57" fmla="*/ 42803 h 111"/>
                  <a:gd name="T58" fmla="*/ 1641 w 74"/>
                  <a:gd name="T59" fmla="*/ 38509 h 111"/>
                  <a:gd name="T60" fmla="*/ 1825 w 74"/>
                  <a:gd name="T61" fmla="*/ 34001 h 111"/>
                  <a:gd name="T62" fmla="*/ 2027 w 74"/>
                  <a:gd name="T63" fmla="*/ 28995 h 111"/>
                  <a:gd name="T64" fmla="*/ 2139 w 74"/>
                  <a:gd name="T65" fmla="*/ 23841 h 111"/>
                  <a:gd name="T66" fmla="*/ 2251 w 74"/>
                  <a:gd name="T67" fmla="*/ 18134 h 111"/>
                  <a:gd name="T68" fmla="*/ 2254 w 74"/>
                  <a:gd name="T69" fmla="*/ 12203 h 111"/>
                  <a:gd name="T70" fmla="*/ 2251 w 74"/>
                  <a:gd name="T71" fmla="*/ 5730 h 111"/>
                  <a:gd name="T72" fmla="*/ 2139 w 74"/>
                  <a:gd name="T73" fmla="*/ 0 h 111"/>
                  <a:gd name="T74" fmla="*/ 1923 w 74"/>
                  <a:gd name="T75" fmla="*/ 3 h 11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4"/>
                  <a:gd name="T115" fmla="*/ 0 h 111"/>
                  <a:gd name="T116" fmla="*/ 74 w 74"/>
                  <a:gd name="T117" fmla="*/ 111 h 11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4" h="111">
                    <a:moveTo>
                      <a:pt x="62" y="3"/>
                    </a:moveTo>
                    <a:lnTo>
                      <a:pt x="65" y="15"/>
                    </a:lnTo>
                    <a:lnTo>
                      <a:pt x="66" y="26"/>
                    </a:lnTo>
                    <a:lnTo>
                      <a:pt x="64" y="38"/>
                    </a:lnTo>
                    <a:lnTo>
                      <a:pt x="62" y="48"/>
                    </a:lnTo>
                    <a:lnTo>
                      <a:pt x="58" y="59"/>
                    </a:lnTo>
                    <a:lnTo>
                      <a:pt x="52" y="68"/>
                    </a:lnTo>
                    <a:lnTo>
                      <a:pt x="46" y="77"/>
                    </a:lnTo>
                    <a:lnTo>
                      <a:pt x="40" y="84"/>
                    </a:lnTo>
                    <a:lnTo>
                      <a:pt x="33" y="91"/>
                    </a:lnTo>
                    <a:lnTo>
                      <a:pt x="26" y="95"/>
                    </a:lnTo>
                    <a:lnTo>
                      <a:pt x="21" y="98"/>
                    </a:lnTo>
                    <a:lnTo>
                      <a:pt x="15" y="101"/>
                    </a:lnTo>
                    <a:lnTo>
                      <a:pt x="12" y="102"/>
                    </a:lnTo>
                    <a:lnTo>
                      <a:pt x="10" y="101"/>
                    </a:lnTo>
                    <a:lnTo>
                      <a:pt x="10" y="100"/>
                    </a:lnTo>
                    <a:lnTo>
                      <a:pt x="9" y="98"/>
                    </a:lnTo>
                    <a:lnTo>
                      <a:pt x="9" y="96"/>
                    </a:lnTo>
                    <a:lnTo>
                      <a:pt x="0" y="95"/>
                    </a:lnTo>
                    <a:lnTo>
                      <a:pt x="0" y="98"/>
                    </a:lnTo>
                    <a:lnTo>
                      <a:pt x="1" y="103"/>
                    </a:lnTo>
                    <a:lnTo>
                      <a:pt x="3" y="105"/>
                    </a:lnTo>
                    <a:lnTo>
                      <a:pt x="6" y="108"/>
                    </a:lnTo>
                    <a:lnTo>
                      <a:pt x="11" y="111"/>
                    </a:lnTo>
                    <a:lnTo>
                      <a:pt x="17" y="109"/>
                    </a:lnTo>
                    <a:lnTo>
                      <a:pt x="24" y="107"/>
                    </a:lnTo>
                    <a:lnTo>
                      <a:pt x="31" y="103"/>
                    </a:lnTo>
                    <a:lnTo>
                      <a:pt x="39" y="97"/>
                    </a:lnTo>
                    <a:lnTo>
                      <a:pt x="46" y="91"/>
                    </a:lnTo>
                    <a:lnTo>
                      <a:pt x="53" y="82"/>
                    </a:lnTo>
                    <a:lnTo>
                      <a:pt x="60" y="73"/>
                    </a:lnTo>
                    <a:lnTo>
                      <a:pt x="65" y="62"/>
                    </a:lnTo>
                    <a:lnTo>
                      <a:pt x="70" y="51"/>
                    </a:lnTo>
                    <a:lnTo>
                      <a:pt x="73" y="39"/>
                    </a:lnTo>
                    <a:lnTo>
                      <a:pt x="74" y="26"/>
                    </a:lnTo>
                    <a:lnTo>
                      <a:pt x="73" y="13"/>
                    </a:lnTo>
                    <a:lnTo>
                      <a:pt x="70" y="0"/>
                    </a:lnTo>
                    <a:lnTo>
                      <a:pt x="62"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31" name="Freeform 802"/>
              <p:cNvSpPr>
                <a:spLocks noChangeArrowheads="1"/>
              </p:cNvSpPr>
              <p:nvPr/>
            </p:nvSpPr>
            <p:spPr bwMode="auto">
              <a:xfrm>
                <a:off x="5559" y="3467"/>
                <a:ext cx="50" cy="51"/>
              </a:xfrm>
              <a:custGeom>
                <a:avLst/>
                <a:gdLst>
                  <a:gd name="T0" fmla="*/ 8 w 53"/>
                  <a:gd name="T1" fmla="*/ 151982 h 46"/>
                  <a:gd name="T2" fmla="*/ 385 w 53"/>
                  <a:gd name="T3" fmla="*/ 118798 h 46"/>
                  <a:gd name="T4" fmla="*/ 535 w 53"/>
                  <a:gd name="T5" fmla="*/ 100139 h 46"/>
                  <a:gd name="T6" fmla="*/ 832 w 53"/>
                  <a:gd name="T7" fmla="*/ 76794 h 46"/>
                  <a:gd name="T8" fmla="*/ 982 w 53"/>
                  <a:gd name="T9" fmla="*/ 55782 h 46"/>
                  <a:gd name="T10" fmla="*/ 1157 w 53"/>
                  <a:gd name="T11" fmla="*/ 36910 h 46"/>
                  <a:gd name="T12" fmla="*/ 1306 w 53"/>
                  <a:gd name="T13" fmla="*/ 31372 h 46"/>
                  <a:gd name="T14" fmla="*/ 1379 w 53"/>
                  <a:gd name="T15" fmla="*/ 31372 h 46"/>
                  <a:gd name="T16" fmla="*/ 1366 w 53"/>
                  <a:gd name="T17" fmla="*/ 28872 h 46"/>
                  <a:gd name="T18" fmla="*/ 1564 w 53"/>
                  <a:gd name="T19" fmla="*/ 22504 h 46"/>
                  <a:gd name="T20" fmla="*/ 1525 w 53"/>
                  <a:gd name="T21" fmla="*/ 2 h 46"/>
                  <a:gd name="T22" fmla="*/ 1401 w 53"/>
                  <a:gd name="T23" fmla="*/ 0 h 46"/>
                  <a:gd name="T24" fmla="*/ 1306 w 53"/>
                  <a:gd name="T25" fmla="*/ 0 h 46"/>
                  <a:gd name="T26" fmla="*/ 1224 w 53"/>
                  <a:gd name="T27" fmla="*/ 1 h 46"/>
                  <a:gd name="T28" fmla="*/ 991 w 53"/>
                  <a:gd name="T29" fmla="*/ 622 h 46"/>
                  <a:gd name="T30" fmla="*/ 840 w 53"/>
                  <a:gd name="T31" fmla="*/ 31372 h 46"/>
                  <a:gd name="T32" fmla="*/ 566 w 53"/>
                  <a:gd name="T33" fmla="*/ 55782 h 46"/>
                  <a:gd name="T34" fmla="*/ 385 w 53"/>
                  <a:gd name="T35" fmla="*/ 78074 h 46"/>
                  <a:gd name="T36" fmla="*/ 7 w 53"/>
                  <a:gd name="T37" fmla="*/ 107160 h 46"/>
                  <a:gd name="T38" fmla="*/ 0 w 53"/>
                  <a:gd name="T39" fmla="*/ 137483 h 46"/>
                  <a:gd name="T40" fmla="*/ 8 w 53"/>
                  <a:gd name="T41" fmla="*/ 151982 h 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3"/>
                  <a:gd name="T64" fmla="*/ 0 h 46"/>
                  <a:gd name="T65" fmla="*/ 53 w 53"/>
                  <a:gd name="T66" fmla="*/ 46 h 4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3" h="46">
                    <a:moveTo>
                      <a:pt x="8" y="46"/>
                    </a:moveTo>
                    <a:lnTo>
                      <a:pt x="13" y="37"/>
                    </a:lnTo>
                    <a:lnTo>
                      <a:pt x="19" y="30"/>
                    </a:lnTo>
                    <a:lnTo>
                      <a:pt x="27" y="23"/>
                    </a:lnTo>
                    <a:lnTo>
                      <a:pt x="33" y="17"/>
                    </a:lnTo>
                    <a:lnTo>
                      <a:pt x="39" y="12"/>
                    </a:lnTo>
                    <a:lnTo>
                      <a:pt x="44" y="10"/>
                    </a:lnTo>
                    <a:lnTo>
                      <a:pt x="46" y="10"/>
                    </a:lnTo>
                    <a:lnTo>
                      <a:pt x="45" y="9"/>
                    </a:lnTo>
                    <a:lnTo>
                      <a:pt x="53" y="6"/>
                    </a:lnTo>
                    <a:lnTo>
                      <a:pt x="51" y="2"/>
                    </a:lnTo>
                    <a:lnTo>
                      <a:pt x="47" y="0"/>
                    </a:lnTo>
                    <a:lnTo>
                      <a:pt x="44" y="0"/>
                    </a:lnTo>
                    <a:lnTo>
                      <a:pt x="41" y="1"/>
                    </a:lnTo>
                    <a:lnTo>
                      <a:pt x="34" y="5"/>
                    </a:lnTo>
                    <a:lnTo>
                      <a:pt x="28" y="10"/>
                    </a:lnTo>
                    <a:lnTo>
                      <a:pt x="20" y="17"/>
                    </a:lnTo>
                    <a:lnTo>
                      <a:pt x="13" y="24"/>
                    </a:lnTo>
                    <a:lnTo>
                      <a:pt x="7" y="32"/>
                    </a:lnTo>
                    <a:lnTo>
                      <a:pt x="0" y="41"/>
                    </a:lnTo>
                    <a:lnTo>
                      <a:pt x="8" y="4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32" name="Freeform 803"/>
              <p:cNvSpPr>
                <a:spLocks noChangeArrowheads="1"/>
              </p:cNvSpPr>
              <p:nvPr/>
            </p:nvSpPr>
            <p:spPr bwMode="auto">
              <a:xfrm>
                <a:off x="5541" y="3511"/>
                <a:ext cx="21" cy="51"/>
              </a:xfrm>
              <a:custGeom>
                <a:avLst/>
                <a:gdLst>
                  <a:gd name="T0" fmla="*/ 577 w 25"/>
                  <a:gd name="T1" fmla="*/ 1538 h 61"/>
                  <a:gd name="T2" fmla="*/ 624 w 25"/>
                  <a:gd name="T3" fmla="*/ 1424 h 61"/>
                  <a:gd name="T4" fmla="*/ 674 w 25"/>
                  <a:gd name="T5" fmla="*/ 1297 h 61"/>
                  <a:gd name="T6" fmla="*/ 728 w 25"/>
                  <a:gd name="T7" fmla="*/ 1123 h 61"/>
                  <a:gd name="T8" fmla="*/ 786 w 25"/>
                  <a:gd name="T9" fmla="*/ 945 h 61"/>
                  <a:gd name="T10" fmla="*/ 916 w 25"/>
                  <a:gd name="T11" fmla="*/ 699 h 61"/>
                  <a:gd name="T12" fmla="*/ 1069 w 25"/>
                  <a:gd name="T13" fmla="*/ 548 h 61"/>
                  <a:gd name="T14" fmla="*/ 1347 w 25"/>
                  <a:gd name="T15" fmla="*/ 314 h 61"/>
                  <a:gd name="T16" fmla="*/ 1572 w 25"/>
                  <a:gd name="T17" fmla="*/ 3 h 61"/>
                  <a:gd name="T18" fmla="*/ 1069 w 25"/>
                  <a:gd name="T19" fmla="*/ 0 h 61"/>
                  <a:gd name="T20" fmla="*/ 786 w 25"/>
                  <a:gd name="T21" fmla="*/ 231 h 61"/>
                  <a:gd name="T22" fmla="*/ 624 w 25"/>
                  <a:gd name="T23" fmla="*/ 433 h 61"/>
                  <a:gd name="T24" fmla="*/ 496 w 25"/>
                  <a:gd name="T25" fmla="*/ 646 h 61"/>
                  <a:gd name="T26" fmla="*/ 3 w 25"/>
                  <a:gd name="T27" fmla="*/ 885 h 61"/>
                  <a:gd name="T28" fmla="*/ 3 w 25"/>
                  <a:gd name="T29" fmla="*/ 1109 h 61"/>
                  <a:gd name="T30" fmla="*/ 1 w 25"/>
                  <a:gd name="T31" fmla="*/ 1257 h 61"/>
                  <a:gd name="T32" fmla="*/ 1 w 25"/>
                  <a:gd name="T33" fmla="*/ 1423 h 61"/>
                  <a:gd name="T34" fmla="*/ 0 w 25"/>
                  <a:gd name="T35" fmla="*/ 1517 h 61"/>
                  <a:gd name="T36" fmla="*/ 577 w 25"/>
                  <a:gd name="T37" fmla="*/ 1538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1"/>
                  <a:gd name="T59" fmla="*/ 25 w 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1">
                    <a:moveTo>
                      <a:pt x="9" y="61"/>
                    </a:moveTo>
                    <a:lnTo>
                      <a:pt x="10" y="57"/>
                    </a:lnTo>
                    <a:lnTo>
                      <a:pt x="11" y="51"/>
                    </a:lnTo>
                    <a:lnTo>
                      <a:pt x="12" y="45"/>
                    </a:lnTo>
                    <a:lnTo>
                      <a:pt x="13" y="37"/>
                    </a:lnTo>
                    <a:lnTo>
                      <a:pt x="15" y="28"/>
                    </a:lnTo>
                    <a:lnTo>
                      <a:pt x="17" y="21"/>
                    </a:lnTo>
                    <a:lnTo>
                      <a:pt x="21" y="13"/>
                    </a:lnTo>
                    <a:lnTo>
                      <a:pt x="25" y="5"/>
                    </a:lnTo>
                    <a:lnTo>
                      <a:pt x="17" y="0"/>
                    </a:lnTo>
                    <a:lnTo>
                      <a:pt x="13" y="9"/>
                    </a:lnTo>
                    <a:lnTo>
                      <a:pt x="10" y="17"/>
                    </a:lnTo>
                    <a:lnTo>
                      <a:pt x="7" y="26"/>
                    </a:lnTo>
                    <a:lnTo>
                      <a:pt x="5" y="35"/>
                    </a:lnTo>
                    <a:lnTo>
                      <a:pt x="3" y="43"/>
                    </a:lnTo>
                    <a:lnTo>
                      <a:pt x="1" y="50"/>
                    </a:lnTo>
                    <a:lnTo>
                      <a:pt x="1" y="56"/>
                    </a:lnTo>
                    <a:lnTo>
                      <a:pt x="0" y="60"/>
                    </a:lnTo>
                    <a:lnTo>
                      <a:pt x="9"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733" name="Freeform 804"/>
              <p:cNvSpPr>
                <a:spLocks noChangeArrowheads="1"/>
              </p:cNvSpPr>
              <p:nvPr/>
            </p:nvSpPr>
            <p:spPr bwMode="auto">
              <a:xfrm>
                <a:off x="143" y="909"/>
                <a:ext cx="63" cy="112"/>
              </a:xfrm>
              <a:custGeom>
                <a:avLst/>
                <a:gdLst>
                  <a:gd name="T0" fmla="*/ 3166 w 65"/>
                  <a:gd name="T1" fmla="*/ 29499 h 107"/>
                  <a:gd name="T2" fmla="*/ 3166 w 65"/>
                  <a:gd name="T3" fmla="*/ 30401 h 107"/>
                  <a:gd name="T4" fmla="*/ 3166 w 65"/>
                  <a:gd name="T5" fmla="*/ 31411 h 107"/>
                  <a:gd name="T6" fmla="*/ 3157 w 65"/>
                  <a:gd name="T7" fmla="*/ 31793 h 107"/>
                  <a:gd name="T8" fmla="*/ 3102 w 65"/>
                  <a:gd name="T9" fmla="*/ 32030 h 107"/>
                  <a:gd name="T10" fmla="*/ 2922 w 65"/>
                  <a:gd name="T11" fmla="*/ 32690 h 107"/>
                  <a:gd name="T12" fmla="*/ 2647 w 65"/>
                  <a:gd name="T13" fmla="*/ 32375 h 107"/>
                  <a:gd name="T14" fmla="*/ 2349 w 65"/>
                  <a:gd name="T15" fmla="*/ 31793 h 107"/>
                  <a:gd name="T16" fmla="*/ 2043 w 65"/>
                  <a:gd name="T17" fmla="*/ 31359 h 107"/>
                  <a:gd name="T18" fmla="*/ 1708 w 65"/>
                  <a:gd name="T19" fmla="*/ 29223 h 107"/>
                  <a:gd name="T20" fmla="*/ 1346 w 65"/>
                  <a:gd name="T21" fmla="*/ 27449 h 107"/>
                  <a:gd name="T22" fmla="*/ 997 w 65"/>
                  <a:gd name="T23" fmla="*/ 25250 h 107"/>
                  <a:gd name="T24" fmla="*/ 697 w 65"/>
                  <a:gd name="T25" fmla="*/ 22111 h 107"/>
                  <a:gd name="T26" fmla="*/ 8 w 65"/>
                  <a:gd name="T27" fmla="*/ 19122 h 107"/>
                  <a:gd name="T28" fmla="*/ 4 w 65"/>
                  <a:gd name="T29" fmla="*/ 15472 h 107"/>
                  <a:gd name="T30" fmla="*/ 2 w 65"/>
                  <a:gd name="T31" fmla="*/ 11789 h 107"/>
                  <a:gd name="T32" fmla="*/ 0 w 65"/>
                  <a:gd name="T33" fmla="*/ 8083 h 107"/>
                  <a:gd name="T34" fmla="*/ 1 w 65"/>
                  <a:gd name="T35" fmla="*/ 4206 h 107"/>
                  <a:gd name="T36" fmla="*/ 4 w 65"/>
                  <a:gd name="T37" fmla="*/ 2 h 107"/>
                  <a:gd name="T38" fmla="*/ 5 w 65"/>
                  <a:gd name="T39" fmla="*/ 1 h 107"/>
                  <a:gd name="T40" fmla="*/ 6 w 65"/>
                  <a:gd name="T41" fmla="*/ 0 h 107"/>
                  <a:gd name="T42" fmla="*/ 8 w 65"/>
                  <a:gd name="T43" fmla="*/ 1 h 107"/>
                  <a:gd name="T44" fmla="*/ 517 w 65"/>
                  <a:gd name="T45" fmla="*/ 1 h 107"/>
                  <a:gd name="T46" fmla="*/ 787 w 65"/>
                  <a:gd name="T47" fmla="*/ 4 h 107"/>
                  <a:gd name="T48" fmla="*/ 1126 w 65"/>
                  <a:gd name="T49" fmla="*/ 2551 h 107"/>
                  <a:gd name="T50" fmla="*/ 1429 w 65"/>
                  <a:gd name="T51" fmla="*/ 4206 h 107"/>
                  <a:gd name="T52" fmla="*/ 1814 w 65"/>
                  <a:gd name="T53" fmla="*/ 6917 h 107"/>
                  <a:gd name="T54" fmla="*/ 2122 w 65"/>
                  <a:gd name="T55" fmla="*/ 9205 h 107"/>
                  <a:gd name="T56" fmla="*/ 2391 w 65"/>
                  <a:gd name="T57" fmla="*/ 11789 h 107"/>
                  <a:gd name="T58" fmla="*/ 2595 w 65"/>
                  <a:gd name="T59" fmla="*/ 14362 h 107"/>
                  <a:gd name="T60" fmla="*/ 2810 w 65"/>
                  <a:gd name="T61" fmla="*/ 16927 h 107"/>
                  <a:gd name="T62" fmla="*/ 2922 w 65"/>
                  <a:gd name="T63" fmla="*/ 19199 h 107"/>
                  <a:gd name="T64" fmla="*/ 2982 w 65"/>
                  <a:gd name="T65" fmla="*/ 22111 h 107"/>
                  <a:gd name="T66" fmla="*/ 3102 w 65"/>
                  <a:gd name="T67" fmla="*/ 24252 h 107"/>
                  <a:gd name="T68" fmla="*/ 3157 w 65"/>
                  <a:gd name="T69" fmla="*/ 26077 h 107"/>
                  <a:gd name="T70" fmla="*/ 3157 w 65"/>
                  <a:gd name="T71" fmla="*/ 28006 h 107"/>
                  <a:gd name="T72" fmla="*/ 3166 w 65"/>
                  <a:gd name="T73" fmla="*/ 2949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6"/>
                    </a:moveTo>
                    <a:lnTo>
                      <a:pt x="65" y="100"/>
                    </a:lnTo>
                    <a:lnTo>
                      <a:pt x="65" y="102"/>
                    </a:lnTo>
                    <a:lnTo>
                      <a:pt x="64" y="104"/>
                    </a:lnTo>
                    <a:lnTo>
                      <a:pt x="63" y="105"/>
                    </a:lnTo>
                    <a:lnTo>
                      <a:pt x="59" y="107"/>
                    </a:lnTo>
                    <a:lnTo>
                      <a:pt x="54" y="106"/>
                    </a:lnTo>
                    <a:lnTo>
                      <a:pt x="48" y="104"/>
                    </a:lnTo>
                    <a:lnTo>
                      <a:pt x="41" y="101"/>
                    </a:lnTo>
                    <a:lnTo>
                      <a:pt x="35" y="95"/>
                    </a:lnTo>
                    <a:lnTo>
                      <a:pt x="27" y="89"/>
                    </a:lnTo>
                    <a:lnTo>
                      <a:pt x="21" y="81"/>
                    </a:lnTo>
                    <a:lnTo>
                      <a:pt x="15" y="72"/>
                    </a:lnTo>
                    <a:lnTo>
                      <a:pt x="8" y="62"/>
                    </a:lnTo>
                    <a:lnTo>
                      <a:pt x="4" y="51"/>
                    </a:lnTo>
                    <a:lnTo>
                      <a:pt x="2" y="39"/>
                    </a:lnTo>
                    <a:lnTo>
                      <a:pt x="0" y="27"/>
                    </a:lnTo>
                    <a:lnTo>
                      <a:pt x="1" y="15"/>
                    </a:lnTo>
                    <a:lnTo>
                      <a:pt x="4" y="2"/>
                    </a:lnTo>
                    <a:lnTo>
                      <a:pt x="5" y="1"/>
                    </a:lnTo>
                    <a:lnTo>
                      <a:pt x="6" y="0"/>
                    </a:lnTo>
                    <a:lnTo>
                      <a:pt x="8" y="1"/>
                    </a:lnTo>
                    <a:lnTo>
                      <a:pt x="10" y="1"/>
                    </a:lnTo>
                    <a:lnTo>
                      <a:pt x="17" y="4"/>
                    </a:lnTo>
                    <a:lnTo>
                      <a:pt x="23" y="8"/>
                    </a:lnTo>
                    <a:lnTo>
                      <a:pt x="29" y="15"/>
                    </a:lnTo>
                    <a:lnTo>
                      <a:pt x="37" y="22"/>
                    </a:lnTo>
                    <a:lnTo>
                      <a:pt x="43" y="30"/>
                    </a:lnTo>
                    <a:lnTo>
                      <a:pt x="49" y="39"/>
                    </a:lnTo>
                    <a:lnTo>
                      <a:pt x="53" y="47"/>
                    </a:lnTo>
                    <a:lnTo>
                      <a:pt x="57" y="56"/>
                    </a:lnTo>
                    <a:lnTo>
                      <a:pt x="59" y="63"/>
                    </a:lnTo>
                    <a:lnTo>
                      <a:pt x="61" y="72"/>
                    </a:lnTo>
                    <a:lnTo>
                      <a:pt x="63" y="80"/>
                    </a:lnTo>
                    <a:lnTo>
                      <a:pt x="64" y="86"/>
                    </a:lnTo>
                    <a:lnTo>
                      <a:pt x="64" y="92"/>
                    </a:lnTo>
                    <a:lnTo>
                      <a:pt x="65"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grpSp>
          <p:nvGrpSpPr>
            <p:cNvPr id="3085" name="Group 805"/>
            <p:cNvGrpSpPr>
              <a:grpSpLocks/>
            </p:cNvGrpSpPr>
            <p:nvPr/>
          </p:nvGrpSpPr>
          <p:grpSpPr bwMode="auto">
            <a:xfrm>
              <a:off x="135" y="817"/>
              <a:ext cx="5484" cy="3254"/>
              <a:chOff x="135" y="817"/>
              <a:chExt cx="5484" cy="3254"/>
            </a:xfrm>
          </p:grpSpPr>
          <p:sp>
            <p:nvSpPr>
              <p:cNvPr id="3337" name="Freeform 806"/>
              <p:cNvSpPr>
                <a:spLocks noChangeArrowheads="1"/>
              </p:cNvSpPr>
              <p:nvPr/>
            </p:nvSpPr>
            <p:spPr bwMode="auto">
              <a:xfrm>
                <a:off x="138" y="909"/>
                <a:ext cx="73" cy="117"/>
              </a:xfrm>
              <a:custGeom>
                <a:avLst/>
                <a:gdLst>
                  <a:gd name="T0" fmla="*/ 5 w 75"/>
                  <a:gd name="T1" fmla="*/ 0 h 111"/>
                  <a:gd name="T2" fmla="*/ 2 w 75"/>
                  <a:gd name="T3" fmla="*/ 5730 h 111"/>
                  <a:gd name="T4" fmla="*/ 0 w 75"/>
                  <a:gd name="T5" fmla="*/ 12203 h 111"/>
                  <a:gd name="T6" fmla="*/ 2 w 75"/>
                  <a:gd name="T7" fmla="*/ 18134 h 111"/>
                  <a:gd name="T8" fmla="*/ 5 w 75"/>
                  <a:gd name="T9" fmla="*/ 23841 h 111"/>
                  <a:gd name="T10" fmla="*/ 324 w 75"/>
                  <a:gd name="T11" fmla="*/ 28995 h 111"/>
                  <a:gd name="T12" fmla="*/ 419 w 75"/>
                  <a:gd name="T13" fmla="*/ 34001 h 111"/>
                  <a:gd name="T14" fmla="*/ 604 w 75"/>
                  <a:gd name="T15" fmla="*/ 38509 h 111"/>
                  <a:gd name="T16" fmla="*/ 868 w 75"/>
                  <a:gd name="T17" fmla="*/ 42803 h 111"/>
                  <a:gd name="T18" fmla="*/ 1061 w 75"/>
                  <a:gd name="T19" fmla="*/ 46006 h 111"/>
                  <a:gd name="T20" fmla="*/ 1305 w 75"/>
                  <a:gd name="T21" fmla="*/ 48110 h 111"/>
                  <a:gd name="T22" fmla="*/ 1527 w 75"/>
                  <a:gd name="T23" fmla="*/ 50178 h 111"/>
                  <a:gd name="T24" fmla="*/ 1696 w 75"/>
                  <a:gd name="T25" fmla="*/ 51297 h 111"/>
                  <a:gd name="T26" fmla="*/ 1881 w 75"/>
                  <a:gd name="T27" fmla="*/ 52015 h 111"/>
                  <a:gd name="T28" fmla="*/ 2071 w 75"/>
                  <a:gd name="T29" fmla="*/ 50618 h 111"/>
                  <a:gd name="T30" fmla="*/ 2097 w 75"/>
                  <a:gd name="T31" fmla="*/ 49753 h 111"/>
                  <a:gd name="T32" fmla="*/ 2197 w 75"/>
                  <a:gd name="T33" fmla="*/ 47443 h 111"/>
                  <a:gd name="T34" fmla="*/ 2197 w 75"/>
                  <a:gd name="T35" fmla="*/ 46451 h 111"/>
                  <a:gd name="T36" fmla="*/ 2197 w 75"/>
                  <a:gd name="T37" fmla="*/ 44511 h 111"/>
                  <a:gd name="T38" fmla="*/ 1980 w 75"/>
                  <a:gd name="T39" fmla="*/ 45036 h 111"/>
                  <a:gd name="T40" fmla="*/ 1980 w 75"/>
                  <a:gd name="T41" fmla="*/ 46451 h 111"/>
                  <a:gd name="T42" fmla="*/ 1980 w 75"/>
                  <a:gd name="T43" fmla="*/ 46813 h 111"/>
                  <a:gd name="T44" fmla="*/ 1888 w 75"/>
                  <a:gd name="T45" fmla="*/ 47078 h 111"/>
                  <a:gd name="T46" fmla="*/ 1980 w 75"/>
                  <a:gd name="T47" fmla="*/ 47078 h 111"/>
                  <a:gd name="T48" fmla="*/ 1881 w 75"/>
                  <a:gd name="T49" fmla="*/ 47078 h 111"/>
                  <a:gd name="T50" fmla="*/ 1785 w 75"/>
                  <a:gd name="T51" fmla="*/ 47078 h 111"/>
                  <a:gd name="T52" fmla="*/ 1609 w 75"/>
                  <a:gd name="T53" fmla="*/ 46451 h 111"/>
                  <a:gd name="T54" fmla="*/ 1451 w 75"/>
                  <a:gd name="T55" fmla="*/ 44511 h 111"/>
                  <a:gd name="T56" fmla="*/ 1239 w 75"/>
                  <a:gd name="T57" fmla="*/ 42803 h 111"/>
                  <a:gd name="T58" fmla="*/ 1013 w 75"/>
                  <a:gd name="T59" fmla="*/ 39602 h 111"/>
                  <a:gd name="T60" fmla="*/ 868 w 75"/>
                  <a:gd name="T61" fmla="*/ 36433 h 111"/>
                  <a:gd name="T62" fmla="*/ 636 w 75"/>
                  <a:gd name="T63" fmla="*/ 31878 h 111"/>
                  <a:gd name="T64" fmla="*/ 466 w 75"/>
                  <a:gd name="T65" fmla="*/ 27864 h 111"/>
                  <a:gd name="T66" fmla="*/ 379 w 75"/>
                  <a:gd name="T67" fmla="*/ 22842 h 111"/>
                  <a:gd name="T68" fmla="*/ 341 w 75"/>
                  <a:gd name="T69" fmla="*/ 18078 h 111"/>
                  <a:gd name="T70" fmla="*/ 324 w 75"/>
                  <a:gd name="T71" fmla="*/ 12203 h 111"/>
                  <a:gd name="T72" fmla="*/ 324 w 75"/>
                  <a:gd name="T73" fmla="*/ 6710 h 111"/>
                  <a:gd name="T74" fmla="*/ 379 w 75"/>
                  <a:gd name="T75" fmla="*/ 3 h 111"/>
                  <a:gd name="T76" fmla="*/ 5 w 75"/>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1"/>
                  <a:gd name="T119" fmla="*/ 75 w 75"/>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1">
                    <a:moveTo>
                      <a:pt x="5" y="0"/>
                    </a:moveTo>
                    <a:lnTo>
                      <a:pt x="2" y="13"/>
                    </a:lnTo>
                    <a:lnTo>
                      <a:pt x="0" y="26"/>
                    </a:lnTo>
                    <a:lnTo>
                      <a:pt x="2" y="39"/>
                    </a:lnTo>
                    <a:lnTo>
                      <a:pt x="5" y="51"/>
                    </a:lnTo>
                    <a:lnTo>
                      <a:pt x="10" y="62"/>
                    </a:lnTo>
                    <a:lnTo>
                      <a:pt x="15" y="73"/>
                    </a:lnTo>
                    <a:lnTo>
                      <a:pt x="22" y="82"/>
                    </a:lnTo>
                    <a:lnTo>
                      <a:pt x="29" y="91"/>
                    </a:lnTo>
                    <a:lnTo>
                      <a:pt x="36" y="97"/>
                    </a:lnTo>
                    <a:lnTo>
                      <a:pt x="44" y="103"/>
                    </a:lnTo>
                    <a:lnTo>
                      <a:pt x="51" y="107"/>
                    </a:lnTo>
                    <a:lnTo>
                      <a:pt x="58" y="110"/>
                    </a:lnTo>
                    <a:lnTo>
                      <a:pt x="64" y="111"/>
                    </a:lnTo>
                    <a:lnTo>
                      <a:pt x="69" y="108"/>
                    </a:lnTo>
                    <a:lnTo>
                      <a:pt x="72" y="105"/>
                    </a:lnTo>
                    <a:lnTo>
                      <a:pt x="75" y="102"/>
                    </a:lnTo>
                    <a:lnTo>
                      <a:pt x="75" y="99"/>
                    </a:lnTo>
                    <a:lnTo>
                      <a:pt x="75" y="95"/>
                    </a:lnTo>
                    <a:lnTo>
                      <a:pt x="66" y="96"/>
                    </a:lnTo>
                    <a:lnTo>
                      <a:pt x="66" y="99"/>
                    </a:lnTo>
                    <a:lnTo>
                      <a:pt x="66" y="100"/>
                    </a:lnTo>
                    <a:lnTo>
                      <a:pt x="65" y="101"/>
                    </a:lnTo>
                    <a:lnTo>
                      <a:pt x="66" y="101"/>
                    </a:lnTo>
                    <a:lnTo>
                      <a:pt x="64" y="101"/>
                    </a:lnTo>
                    <a:lnTo>
                      <a:pt x="60" y="101"/>
                    </a:lnTo>
                    <a:lnTo>
                      <a:pt x="54" y="99"/>
                    </a:lnTo>
                    <a:lnTo>
                      <a:pt x="49" y="95"/>
                    </a:lnTo>
                    <a:lnTo>
                      <a:pt x="42" y="91"/>
                    </a:lnTo>
                    <a:lnTo>
                      <a:pt x="35" y="84"/>
                    </a:lnTo>
                    <a:lnTo>
                      <a:pt x="29" y="77"/>
                    </a:lnTo>
                    <a:lnTo>
                      <a:pt x="23" y="68"/>
                    </a:lnTo>
                    <a:lnTo>
                      <a:pt x="17" y="59"/>
                    </a:lnTo>
                    <a:lnTo>
                      <a:pt x="13" y="48"/>
                    </a:lnTo>
                    <a:lnTo>
                      <a:pt x="11" y="38"/>
                    </a:lnTo>
                    <a:lnTo>
                      <a:pt x="10" y="26"/>
                    </a:lnTo>
                    <a:lnTo>
                      <a:pt x="10" y="15"/>
                    </a:lnTo>
                    <a:lnTo>
                      <a:pt x="13" y="3"/>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38" name="Freeform 807"/>
              <p:cNvSpPr>
                <a:spLocks noChangeArrowheads="1"/>
              </p:cNvSpPr>
              <p:nvPr/>
            </p:nvSpPr>
            <p:spPr bwMode="auto">
              <a:xfrm>
                <a:off x="143" y="903"/>
                <a:ext cx="50" cy="45"/>
              </a:xfrm>
              <a:custGeom>
                <a:avLst/>
                <a:gdLst>
                  <a:gd name="T0" fmla="*/ 1564 w 53"/>
                  <a:gd name="T1" fmla="*/ 18979 h 46"/>
                  <a:gd name="T2" fmla="*/ 1401 w 53"/>
                  <a:gd name="T3" fmla="*/ 14792 h 46"/>
                  <a:gd name="T4" fmla="*/ 1169 w 53"/>
                  <a:gd name="T5" fmla="*/ 10600 h 46"/>
                  <a:gd name="T6" fmla="*/ 938 w 53"/>
                  <a:gd name="T7" fmla="*/ 7699 h 46"/>
                  <a:gd name="T8" fmla="*/ 746 w 53"/>
                  <a:gd name="T9" fmla="*/ 4331 h 46"/>
                  <a:gd name="T10" fmla="*/ 535 w 53"/>
                  <a:gd name="T11" fmla="*/ 85 h 46"/>
                  <a:gd name="T12" fmla="*/ 363 w 53"/>
                  <a:gd name="T13" fmla="*/ 1 h 46"/>
                  <a:gd name="T14" fmla="*/ 308 w 53"/>
                  <a:gd name="T15" fmla="*/ 0 h 46"/>
                  <a:gd name="T16" fmla="*/ 6 w 53"/>
                  <a:gd name="T17" fmla="*/ 0 h 46"/>
                  <a:gd name="T18" fmla="*/ 2 w 53"/>
                  <a:gd name="T19" fmla="*/ 2 h 46"/>
                  <a:gd name="T20" fmla="*/ 0 w 53"/>
                  <a:gd name="T21" fmla="*/ 3106 h 46"/>
                  <a:gd name="T22" fmla="*/ 8 w 53"/>
                  <a:gd name="T23" fmla="*/ 3984 h 46"/>
                  <a:gd name="T24" fmla="*/ 7 w 53"/>
                  <a:gd name="T25" fmla="*/ 4331 h 46"/>
                  <a:gd name="T26" fmla="*/ 8 w 53"/>
                  <a:gd name="T27" fmla="*/ 4331 h 46"/>
                  <a:gd name="T28" fmla="*/ 308 w 53"/>
                  <a:gd name="T29" fmla="*/ 4331 h 46"/>
                  <a:gd name="T30" fmla="*/ 385 w 53"/>
                  <a:gd name="T31" fmla="*/ 5095 h 46"/>
                  <a:gd name="T32" fmla="*/ 566 w 53"/>
                  <a:gd name="T33" fmla="*/ 7699 h 46"/>
                  <a:gd name="T34" fmla="*/ 787 w 53"/>
                  <a:gd name="T35" fmla="*/ 10600 h 46"/>
                  <a:gd name="T36" fmla="*/ 991 w 53"/>
                  <a:gd name="T37" fmla="*/ 13822 h 46"/>
                  <a:gd name="T38" fmla="*/ 1169 w 53"/>
                  <a:gd name="T39" fmla="*/ 17475 h 46"/>
                  <a:gd name="T40" fmla="*/ 1366 w 53"/>
                  <a:gd name="T41" fmla="*/ 20978 h 46"/>
                  <a:gd name="T42" fmla="*/ 1564 w 53"/>
                  <a:gd name="T43" fmla="*/ 18979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6"/>
                  <a:gd name="T68" fmla="*/ 53 w 53"/>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6">
                    <a:moveTo>
                      <a:pt x="53" y="41"/>
                    </a:moveTo>
                    <a:lnTo>
                      <a:pt x="47" y="32"/>
                    </a:lnTo>
                    <a:lnTo>
                      <a:pt x="40" y="23"/>
                    </a:lnTo>
                    <a:lnTo>
                      <a:pt x="32" y="17"/>
                    </a:lnTo>
                    <a:lnTo>
                      <a:pt x="25" y="10"/>
                    </a:lnTo>
                    <a:lnTo>
                      <a:pt x="19" y="5"/>
                    </a:lnTo>
                    <a:lnTo>
                      <a:pt x="12" y="1"/>
                    </a:lnTo>
                    <a:lnTo>
                      <a:pt x="9" y="0"/>
                    </a:lnTo>
                    <a:lnTo>
                      <a:pt x="6" y="0"/>
                    </a:lnTo>
                    <a:lnTo>
                      <a:pt x="2" y="2"/>
                    </a:lnTo>
                    <a:lnTo>
                      <a:pt x="0" y="6"/>
                    </a:lnTo>
                    <a:lnTo>
                      <a:pt x="8" y="9"/>
                    </a:lnTo>
                    <a:lnTo>
                      <a:pt x="7" y="10"/>
                    </a:lnTo>
                    <a:lnTo>
                      <a:pt x="8" y="10"/>
                    </a:lnTo>
                    <a:lnTo>
                      <a:pt x="9" y="10"/>
                    </a:lnTo>
                    <a:lnTo>
                      <a:pt x="13" y="12"/>
                    </a:lnTo>
                    <a:lnTo>
                      <a:pt x="20" y="17"/>
                    </a:lnTo>
                    <a:lnTo>
                      <a:pt x="26" y="23"/>
                    </a:lnTo>
                    <a:lnTo>
                      <a:pt x="34" y="30"/>
                    </a:lnTo>
                    <a:lnTo>
                      <a:pt x="40" y="38"/>
                    </a:lnTo>
                    <a:lnTo>
                      <a:pt x="45" y="46"/>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39" name="Freeform 808"/>
              <p:cNvSpPr>
                <a:spLocks noChangeArrowheads="1"/>
              </p:cNvSpPr>
              <p:nvPr/>
            </p:nvSpPr>
            <p:spPr bwMode="auto">
              <a:xfrm>
                <a:off x="191" y="947"/>
                <a:ext cx="21" cy="62"/>
              </a:xfrm>
              <a:custGeom>
                <a:avLst/>
                <a:gdLst>
                  <a:gd name="T0" fmla="*/ 1572 w 25"/>
                  <a:gd name="T1" fmla="*/ 22841 h 61"/>
                  <a:gd name="T2" fmla="*/ 1454 w 25"/>
                  <a:gd name="T3" fmla="*/ 21414 h 61"/>
                  <a:gd name="T4" fmla="*/ 1454 w 25"/>
                  <a:gd name="T5" fmla="*/ 18296 h 61"/>
                  <a:gd name="T6" fmla="*/ 1411 w 25"/>
                  <a:gd name="T7" fmla="*/ 16694 h 61"/>
                  <a:gd name="T8" fmla="*/ 1308 w 25"/>
                  <a:gd name="T9" fmla="*/ 13318 h 61"/>
                  <a:gd name="T10" fmla="*/ 1154 w 25"/>
                  <a:gd name="T11" fmla="*/ 9745 h 61"/>
                  <a:gd name="T12" fmla="*/ 990 w 25"/>
                  <a:gd name="T13" fmla="*/ 6505 h 61"/>
                  <a:gd name="T14" fmla="*/ 728 w 25"/>
                  <a:gd name="T15" fmla="*/ 3472 h 61"/>
                  <a:gd name="T16" fmla="*/ 535 w 25"/>
                  <a:gd name="T17" fmla="*/ 0 h 61"/>
                  <a:gd name="T18" fmla="*/ 0 w 25"/>
                  <a:gd name="T19" fmla="*/ 5 h 61"/>
                  <a:gd name="T20" fmla="*/ 3 w 25"/>
                  <a:gd name="T21" fmla="*/ 4732 h 61"/>
                  <a:gd name="T22" fmla="*/ 535 w 25"/>
                  <a:gd name="T23" fmla="*/ 8225 h 61"/>
                  <a:gd name="T24" fmla="*/ 624 w 25"/>
                  <a:gd name="T25" fmla="*/ 10524 h 61"/>
                  <a:gd name="T26" fmla="*/ 728 w 25"/>
                  <a:gd name="T27" fmla="*/ 14228 h 61"/>
                  <a:gd name="T28" fmla="*/ 786 w 25"/>
                  <a:gd name="T29" fmla="*/ 16907 h 61"/>
                  <a:gd name="T30" fmla="*/ 848 w 25"/>
                  <a:gd name="T31" fmla="*/ 19521 h 61"/>
                  <a:gd name="T32" fmla="*/ 916 w 25"/>
                  <a:gd name="T33" fmla="*/ 21431 h 61"/>
                  <a:gd name="T34" fmla="*/ 990 w 25"/>
                  <a:gd name="T35" fmla="*/ 23161 h 61"/>
                  <a:gd name="T36" fmla="*/ 1572 w 25"/>
                  <a:gd name="T37" fmla="*/ 2284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1"/>
                  <a:gd name="T59" fmla="*/ 25 w 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1">
                    <a:moveTo>
                      <a:pt x="25" y="60"/>
                    </a:moveTo>
                    <a:lnTo>
                      <a:pt x="23" y="56"/>
                    </a:lnTo>
                    <a:lnTo>
                      <a:pt x="23" y="49"/>
                    </a:lnTo>
                    <a:lnTo>
                      <a:pt x="22" y="43"/>
                    </a:lnTo>
                    <a:lnTo>
                      <a:pt x="20" y="35"/>
                    </a:lnTo>
                    <a:lnTo>
                      <a:pt x="18" y="26"/>
                    </a:lnTo>
                    <a:lnTo>
                      <a:pt x="16" y="17"/>
                    </a:lnTo>
                    <a:lnTo>
                      <a:pt x="12" y="9"/>
                    </a:lnTo>
                    <a:lnTo>
                      <a:pt x="8" y="0"/>
                    </a:lnTo>
                    <a:lnTo>
                      <a:pt x="0" y="5"/>
                    </a:lnTo>
                    <a:lnTo>
                      <a:pt x="4" y="13"/>
                    </a:lnTo>
                    <a:lnTo>
                      <a:pt x="8" y="21"/>
                    </a:lnTo>
                    <a:lnTo>
                      <a:pt x="10" y="28"/>
                    </a:lnTo>
                    <a:lnTo>
                      <a:pt x="12" y="37"/>
                    </a:lnTo>
                    <a:lnTo>
                      <a:pt x="13" y="45"/>
                    </a:lnTo>
                    <a:lnTo>
                      <a:pt x="14" y="51"/>
                    </a:lnTo>
                    <a:lnTo>
                      <a:pt x="15" y="57"/>
                    </a:lnTo>
                    <a:lnTo>
                      <a:pt x="16" y="61"/>
                    </a:lnTo>
                    <a:lnTo>
                      <a:pt x="25"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40" name="Freeform 809"/>
              <p:cNvSpPr>
                <a:spLocks noChangeArrowheads="1"/>
              </p:cNvSpPr>
              <p:nvPr/>
            </p:nvSpPr>
            <p:spPr bwMode="auto">
              <a:xfrm>
                <a:off x="5548" y="1049"/>
                <a:ext cx="63" cy="111"/>
              </a:xfrm>
              <a:custGeom>
                <a:avLst/>
                <a:gdLst>
                  <a:gd name="T0" fmla="*/ 0 w 65"/>
                  <a:gd name="T1" fmla="*/ 31008 h 106"/>
                  <a:gd name="T2" fmla="*/ 0 w 65"/>
                  <a:gd name="T3" fmla="*/ 31872 h 106"/>
                  <a:gd name="T4" fmla="*/ 0 w 65"/>
                  <a:gd name="T5" fmla="*/ 33039 h 106"/>
                  <a:gd name="T6" fmla="*/ 1 w 65"/>
                  <a:gd name="T7" fmla="*/ 33321 h 106"/>
                  <a:gd name="T8" fmla="*/ 2 w 65"/>
                  <a:gd name="T9" fmla="*/ 33668 h 106"/>
                  <a:gd name="T10" fmla="*/ 6 w 65"/>
                  <a:gd name="T11" fmla="*/ 34269 h 106"/>
                  <a:gd name="T12" fmla="*/ 549 w 65"/>
                  <a:gd name="T13" fmla="*/ 33668 h 106"/>
                  <a:gd name="T14" fmla="*/ 787 w 65"/>
                  <a:gd name="T15" fmla="*/ 33321 h 106"/>
                  <a:gd name="T16" fmla="*/ 1195 w 65"/>
                  <a:gd name="T17" fmla="*/ 32570 h 106"/>
                  <a:gd name="T18" fmla="*/ 1458 w 65"/>
                  <a:gd name="T19" fmla="*/ 30493 h 106"/>
                  <a:gd name="T20" fmla="*/ 1849 w 65"/>
                  <a:gd name="T21" fmla="*/ 28552 h 106"/>
                  <a:gd name="T22" fmla="*/ 2168 w 65"/>
                  <a:gd name="T23" fmla="*/ 25612 h 106"/>
                  <a:gd name="T24" fmla="*/ 2443 w 65"/>
                  <a:gd name="T25" fmla="*/ 22957 h 106"/>
                  <a:gd name="T26" fmla="*/ 2810 w 65"/>
                  <a:gd name="T27" fmla="*/ 19827 h 106"/>
                  <a:gd name="T28" fmla="*/ 2982 w 65"/>
                  <a:gd name="T29" fmla="*/ 16081 h 106"/>
                  <a:gd name="T30" fmla="*/ 3102 w 65"/>
                  <a:gd name="T31" fmla="*/ 12810 h 106"/>
                  <a:gd name="T32" fmla="*/ 3166 w 65"/>
                  <a:gd name="T33" fmla="*/ 8456 h 106"/>
                  <a:gd name="T34" fmla="*/ 3157 w 65"/>
                  <a:gd name="T35" fmla="*/ 4303 h 106"/>
                  <a:gd name="T36" fmla="*/ 2982 w 65"/>
                  <a:gd name="T37" fmla="*/ 1 h 106"/>
                  <a:gd name="T38" fmla="*/ 2975 w 65"/>
                  <a:gd name="T39" fmla="*/ 0 h 106"/>
                  <a:gd name="T40" fmla="*/ 2922 w 65"/>
                  <a:gd name="T41" fmla="*/ 0 h 106"/>
                  <a:gd name="T42" fmla="*/ 2810 w 65"/>
                  <a:gd name="T43" fmla="*/ 0 h 106"/>
                  <a:gd name="T44" fmla="*/ 2693 w 65"/>
                  <a:gd name="T45" fmla="*/ 0 h 106"/>
                  <a:gd name="T46" fmla="*/ 2349 w 65"/>
                  <a:gd name="T47" fmla="*/ 3 h 106"/>
                  <a:gd name="T48" fmla="*/ 2086 w 65"/>
                  <a:gd name="T49" fmla="*/ 2779 h 106"/>
                  <a:gd name="T50" fmla="*/ 1743 w 65"/>
                  <a:gd name="T51" fmla="*/ 4303 h 106"/>
                  <a:gd name="T52" fmla="*/ 1374 w 65"/>
                  <a:gd name="T53" fmla="*/ 7162 h 106"/>
                  <a:gd name="T54" fmla="*/ 1059 w 65"/>
                  <a:gd name="T55" fmla="*/ 9578 h 106"/>
                  <a:gd name="T56" fmla="*/ 740 w 65"/>
                  <a:gd name="T57" fmla="*/ 12161 h 106"/>
                  <a:gd name="T58" fmla="*/ 583 w 65"/>
                  <a:gd name="T59" fmla="*/ 14833 h 106"/>
                  <a:gd name="T60" fmla="*/ 8 w 65"/>
                  <a:gd name="T61" fmla="*/ 17495 h 106"/>
                  <a:gd name="T62" fmla="*/ 6 w 65"/>
                  <a:gd name="T63" fmla="*/ 20620 h 106"/>
                  <a:gd name="T64" fmla="*/ 4 w 65"/>
                  <a:gd name="T65" fmla="*/ 22957 h 106"/>
                  <a:gd name="T66" fmla="*/ 2 w 65"/>
                  <a:gd name="T67" fmla="*/ 25157 h 106"/>
                  <a:gd name="T68" fmla="*/ 1 w 65"/>
                  <a:gd name="T69" fmla="*/ 27541 h 106"/>
                  <a:gd name="T70" fmla="*/ 1 w 65"/>
                  <a:gd name="T71" fmla="*/ 29621 h 106"/>
                  <a:gd name="T72" fmla="*/ 0 w 65"/>
                  <a:gd name="T73" fmla="*/ 31008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0" y="97"/>
                    </a:moveTo>
                    <a:lnTo>
                      <a:pt x="0" y="99"/>
                    </a:lnTo>
                    <a:lnTo>
                      <a:pt x="0" y="102"/>
                    </a:lnTo>
                    <a:lnTo>
                      <a:pt x="1" y="103"/>
                    </a:lnTo>
                    <a:lnTo>
                      <a:pt x="2" y="105"/>
                    </a:lnTo>
                    <a:lnTo>
                      <a:pt x="6" y="106"/>
                    </a:lnTo>
                    <a:lnTo>
                      <a:pt x="11" y="105"/>
                    </a:lnTo>
                    <a:lnTo>
                      <a:pt x="17" y="103"/>
                    </a:lnTo>
                    <a:lnTo>
                      <a:pt x="24" y="100"/>
                    </a:lnTo>
                    <a:lnTo>
                      <a:pt x="30" y="94"/>
                    </a:lnTo>
                    <a:lnTo>
                      <a:pt x="38" y="88"/>
                    </a:lnTo>
                    <a:lnTo>
                      <a:pt x="44" y="80"/>
                    </a:lnTo>
                    <a:lnTo>
                      <a:pt x="50" y="71"/>
                    </a:lnTo>
                    <a:lnTo>
                      <a:pt x="57" y="61"/>
                    </a:lnTo>
                    <a:lnTo>
                      <a:pt x="61" y="50"/>
                    </a:lnTo>
                    <a:lnTo>
                      <a:pt x="63" y="40"/>
                    </a:lnTo>
                    <a:lnTo>
                      <a:pt x="65" y="27"/>
                    </a:lnTo>
                    <a:lnTo>
                      <a:pt x="64" y="14"/>
                    </a:lnTo>
                    <a:lnTo>
                      <a:pt x="61" y="1"/>
                    </a:lnTo>
                    <a:lnTo>
                      <a:pt x="60" y="0"/>
                    </a:lnTo>
                    <a:lnTo>
                      <a:pt x="59" y="0"/>
                    </a:lnTo>
                    <a:lnTo>
                      <a:pt x="57" y="0"/>
                    </a:lnTo>
                    <a:lnTo>
                      <a:pt x="55" y="0"/>
                    </a:lnTo>
                    <a:lnTo>
                      <a:pt x="48" y="3"/>
                    </a:lnTo>
                    <a:lnTo>
                      <a:pt x="42" y="8"/>
                    </a:lnTo>
                    <a:lnTo>
                      <a:pt x="36" y="14"/>
                    </a:lnTo>
                    <a:lnTo>
                      <a:pt x="28" y="22"/>
                    </a:lnTo>
                    <a:lnTo>
                      <a:pt x="22" y="30"/>
                    </a:lnTo>
                    <a:lnTo>
                      <a:pt x="16" y="38"/>
                    </a:lnTo>
                    <a:lnTo>
                      <a:pt x="12" y="46"/>
                    </a:lnTo>
                    <a:lnTo>
                      <a:pt x="8" y="55"/>
                    </a:lnTo>
                    <a:lnTo>
                      <a:pt x="6" y="64"/>
                    </a:lnTo>
                    <a:lnTo>
                      <a:pt x="4" y="71"/>
                    </a:lnTo>
                    <a:lnTo>
                      <a:pt x="2" y="79"/>
                    </a:lnTo>
                    <a:lnTo>
                      <a:pt x="1" y="86"/>
                    </a:lnTo>
                    <a:lnTo>
                      <a:pt x="1" y="92"/>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41" name="Freeform 810"/>
              <p:cNvSpPr>
                <a:spLocks noChangeArrowheads="1"/>
              </p:cNvSpPr>
              <p:nvPr/>
            </p:nvSpPr>
            <p:spPr bwMode="auto">
              <a:xfrm>
                <a:off x="5542" y="1049"/>
                <a:ext cx="73" cy="117"/>
              </a:xfrm>
              <a:custGeom>
                <a:avLst/>
                <a:gdLst>
                  <a:gd name="T0" fmla="*/ 1794 w 75"/>
                  <a:gd name="T1" fmla="*/ 3 h 111"/>
                  <a:gd name="T2" fmla="*/ 1888 w 75"/>
                  <a:gd name="T3" fmla="*/ 6710 h 111"/>
                  <a:gd name="T4" fmla="*/ 1888 w 75"/>
                  <a:gd name="T5" fmla="*/ 12511 h 111"/>
                  <a:gd name="T6" fmla="*/ 1881 w 75"/>
                  <a:gd name="T7" fmla="*/ 18078 h 111"/>
                  <a:gd name="T8" fmla="*/ 1794 w 75"/>
                  <a:gd name="T9" fmla="*/ 22934 h 111"/>
                  <a:gd name="T10" fmla="*/ 1696 w 75"/>
                  <a:gd name="T11" fmla="*/ 27864 h 111"/>
                  <a:gd name="T12" fmla="*/ 1528 w 75"/>
                  <a:gd name="T13" fmla="*/ 32565 h 111"/>
                  <a:gd name="T14" fmla="*/ 1375 w 75"/>
                  <a:gd name="T15" fmla="*/ 36433 h 111"/>
                  <a:gd name="T16" fmla="*/ 1177 w 75"/>
                  <a:gd name="T17" fmla="*/ 39735 h 111"/>
                  <a:gd name="T18" fmla="*/ 962 w 75"/>
                  <a:gd name="T19" fmla="*/ 42803 h 111"/>
                  <a:gd name="T20" fmla="*/ 742 w 75"/>
                  <a:gd name="T21" fmla="*/ 45036 h 111"/>
                  <a:gd name="T22" fmla="*/ 573 w 75"/>
                  <a:gd name="T23" fmla="*/ 46813 h 111"/>
                  <a:gd name="T24" fmla="*/ 419 w 75"/>
                  <a:gd name="T25" fmla="*/ 47078 h 111"/>
                  <a:gd name="T26" fmla="*/ 341 w 75"/>
                  <a:gd name="T27" fmla="*/ 47443 h 111"/>
                  <a:gd name="T28" fmla="*/ 9 w 75"/>
                  <a:gd name="T29" fmla="*/ 47078 h 111"/>
                  <a:gd name="T30" fmla="*/ 324 w 75"/>
                  <a:gd name="T31" fmla="*/ 47078 h 111"/>
                  <a:gd name="T32" fmla="*/ 9 w 75"/>
                  <a:gd name="T33" fmla="*/ 46813 h 111"/>
                  <a:gd name="T34" fmla="*/ 9 w 75"/>
                  <a:gd name="T35" fmla="*/ 46451 h 111"/>
                  <a:gd name="T36" fmla="*/ 9 w 75"/>
                  <a:gd name="T37" fmla="*/ 46006 h 111"/>
                  <a:gd name="T38" fmla="*/ 0 w 75"/>
                  <a:gd name="T39" fmla="*/ 45036 h 111"/>
                  <a:gd name="T40" fmla="*/ 0 w 75"/>
                  <a:gd name="T41" fmla="*/ 46813 h 111"/>
                  <a:gd name="T42" fmla="*/ 0 w 75"/>
                  <a:gd name="T43" fmla="*/ 48110 h 111"/>
                  <a:gd name="T44" fmla="*/ 3 w 75"/>
                  <a:gd name="T45" fmla="*/ 50015 h 111"/>
                  <a:gd name="T46" fmla="*/ 6 w 75"/>
                  <a:gd name="T47" fmla="*/ 50918 h 111"/>
                  <a:gd name="T48" fmla="*/ 341 w 75"/>
                  <a:gd name="T49" fmla="*/ 52015 h 111"/>
                  <a:gd name="T50" fmla="*/ 466 w 75"/>
                  <a:gd name="T51" fmla="*/ 52015 h 111"/>
                  <a:gd name="T52" fmla="*/ 670 w 75"/>
                  <a:gd name="T53" fmla="*/ 50618 h 111"/>
                  <a:gd name="T54" fmla="*/ 914 w 75"/>
                  <a:gd name="T55" fmla="*/ 48656 h 111"/>
                  <a:gd name="T56" fmla="*/ 1124 w 75"/>
                  <a:gd name="T57" fmla="*/ 46253 h 111"/>
                  <a:gd name="T58" fmla="*/ 1375 w 75"/>
                  <a:gd name="T59" fmla="*/ 42803 h 111"/>
                  <a:gd name="T60" fmla="*/ 1535 w 75"/>
                  <a:gd name="T61" fmla="*/ 39369 h 111"/>
                  <a:gd name="T62" fmla="*/ 1785 w 75"/>
                  <a:gd name="T63" fmla="*/ 34472 h 111"/>
                  <a:gd name="T64" fmla="*/ 1888 w 75"/>
                  <a:gd name="T65" fmla="*/ 30145 h 111"/>
                  <a:gd name="T66" fmla="*/ 2085 w 75"/>
                  <a:gd name="T67" fmla="*/ 24662 h 111"/>
                  <a:gd name="T68" fmla="*/ 2182 w 75"/>
                  <a:gd name="T69" fmla="*/ 18459 h 111"/>
                  <a:gd name="T70" fmla="*/ 2197 w 75"/>
                  <a:gd name="T71" fmla="*/ 12511 h 111"/>
                  <a:gd name="T72" fmla="*/ 2182 w 75"/>
                  <a:gd name="T73" fmla="*/ 6182 h 111"/>
                  <a:gd name="T74" fmla="*/ 2085 w 75"/>
                  <a:gd name="T75" fmla="*/ 0 h 111"/>
                  <a:gd name="T76" fmla="*/ 1794 w 75"/>
                  <a:gd name="T77" fmla="*/ 3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1"/>
                  <a:gd name="T119" fmla="*/ 75 w 75"/>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1">
                    <a:moveTo>
                      <a:pt x="62" y="3"/>
                    </a:moveTo>
                    <a:lnTo>
                      <a:pt x="65" y="15"/>
                    </a:lnTo>
                    <a:lnTo>
                      <a:pt x="65" y="27"/>
                    </a:lnTo>
                    <a:lnTo>
                      <a:pt x="64" y="38"/>
                    </a:lnTo>
                    <a:lnTo>
                      <a:pt x="62" y="49"/>
                    </a:lnTo>
                    <a:lnTo>
                      <a:pt x="58" y="59"/>
                    </a:lnTo>
                    <a:lnTo>
                      <a:pt x="52" y="69"/>
                    </a:lnTo>
                    <a:lnTo>
                      <a:pt x="46" y="77"/>
                    </a:lnTo>
                    <a:lnTo>
                      <a:pt x="40" y="85"/>
                    </a:lnTo>
                    <a:lnTo>
                      <a:pt x="33" y="91"/>
                    </a:lnTo>
                    <a:lnTo>
                      <a:pt x="26" y="96"/>
                    </a:lnTo>
                    <a:lnTo>
                      <a:pt x="21" y="100"/>
                    </a:lnTo>
                    <a:lnTo>
                      <a:pt x="15" y="101"/>
                    </a:lnTo>
                    <a:lnTo>
                      <a:pt x="11" y="102"/>
                    </a:lnTo>
                    <a:lnTo>
                      <a:pt x="9" y="101"/>
                    </a:lnTo>
                    <a:lnTo>
                      <a:pt x="10" y="101"/>
                    </a:lnTo>
                    <a:lnTo>
                      <a:pt x="9" y="100"/>
                    </a:lnTo>
                    <a:lnTo>
                      <a:pt x="9" y="99"/>
                    </a:lnTo>
                    <a:lnTo>
                      <a:pt x="9" y="97"/>
                    </a:lnTo>
                    <a:lnTo>
                      <a:pt x="0" y="96"/>
                    </a:lnTo>
                    <a:lnTo>
                      <a:pt x="0" y="100"/>
                    </a:lnTo>
                    <a:lnTo>
                      <a:pt x="0" y="103"/>
                    </a:lnTo>
                    <a:lnTo>
                      <a:pt x="3" y="106"/>
                    </a:lnTo>
                    <a:lnTo>
                      <a:pt x="6" y="109"/>
                    </a:lnTo>
                    <a:lnTo>
                      <a:pt x="11" y="111"/>
                    </a:lnTo>
                    <a:lnTo>
                      <a:pt x="17" y="111"/>
                    </a:lnTo>
                    <a:lnTo>
                      <a:pt x="24" y="108"/>
                    </a:lnTo>
                    <a:lnTo>
                      <a:pt x="31" y="104"/>
                    </a:lnTo>
                    <a:lnTo>
                      <a:pt x="39" y="98"/>
                    </a:lnTo>
                    <a:lnTo>
                      <a:pt x="46" y="91"/>
                    </a:lnTo>
                    <a:lnTo>
                      <a:pt x="53" y="83"/>
                    </a:lnTo>
                    <a:lnTo>
                      <a:pt x="60" y="74"/>
                    </a:lnTo>
                    <a:lnTo>
                      <a:pt x="65" y="64"/>
                    </a:lnTo>
                    <a:lnTo>
                      <a:pt x="70" y="52"/>
                    </a:lnTo>
                    <a:lnTo>
                      <a:pt x="73" y="40"/>
                    </a:lnTo>
                    <a:lnTo>
                      <a:pt x="75" y="27"/>
                    </a:lnTo>
                    <a:lnTo>
                      <a:pt x="73" y="14"/>
                    </a:lnTo>
                    <a:lnTo>
                      <a:pt x="70" y="0"/>
                    </a:lnTo>
                    <a:lnTo>
                      <a:pt x="62"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42" name="Freeform 811"/>
              <p:cNvSpPr>
                <a:spLocks noChangeArrowheads="1"/>
              </p:cNvSpPr>
              <p:nvPr/>
            </p:nvSpPr>
            <p:spPr bwMode="auto">
              <a:xfrm>
                <a:off x="5560" y="1044"/>
                <a:ext cx="50" cy="44"/>
              </a:xfrm>
              <a:custGeom>
                <a:avLst/>
                <a:gdLst>
                  <a:gd name="T0" fmla="*/ 8 w 53"/>
                  <a:gd name="T1" fmla="*/ 23247 h 45"/>
                  <a:gd name="T2" fmla="*/ 385 w 53"/>
                  <a:gd name="T3" fmla="*/ 19430 h 45"/>
                  <a:gd name="T4" fmla="*/ 535 w 53"/>
                  <a:gd name="T5" fmla="*/ 14093 h 45"/>
                  <a:gd name="T6" fmla="*/ 832 w 53"/>
                  <a:gd name="T7" fmla="*/ 10925 h 45"/>
                  <a:gd name="T8" fmla="*/ 982 w 53"/>
                  <a:gd name="T9" fmla="*/ 8369 h 45"/>
                  <a:gd name="T10" fmla="*/ 1169 w 53"/>
                  <a:gd name="T11" fmla="*/ 5960 h 45"/>
                  <a:gd name="T12" fmla="*/ 1306 w 53"/>
                  <a:gd name="T13" fmla="*/ 4216 h 45"/>
                  <a:gd name="T14" fmla="*/ 1366 w 53"/>
                  <a:gd name="T15" fmla="*/ 4216 h 45"/>
                  <a:gd name="T16" fmla="*/ 1379 w 53"/>
                  <a:gd name="T17" fmla="*/ 4216 h 45"/>
                  <a:gd name="T18" fmla="*/ 1366 w 53"/>
                  <a:gd name="T19" fmla="*/ 4216 h 45"/>
                  <a:gd name="T20" fmla="*/ 1366 w 53"/>
                  <a:gd name="T21" fmla="*/ 3858 h 45"/>
                  <a:gd name="T22" fmla="*/ 1564 w 53"/>
                  <a:gd name="T23" fmla="*/ 4 h 45"/>
                  <a:gd name="T24" fmla="*/ 1525 w 53"/>
                  <a:gd name="T25" fmla="*/ 1 h 45"/>
                  <a:gd name="T26" fmla="*/ 1401 w 53"/>
                  <a:gd name="T27" fmla="*/ 0 h 45"/>
                  <a:gd name="T28" fmla="*/ 1306 w 53"/>
                  <a:gd name="T29" fmla="*/ 0 h 45"/>
                  <a:gd name="T30" fmla="*/ 1224 w 53"/>
                  <a:gd name="T31" fmla="*/ 1 h 45"/>
                  <a:gd name="T32" fmla="*/ 991 w 53"/>
                  <a:gd name="T33" fmla="*/ 3 h 45"/>
                  <a:gd name="T34" fmla="*/ 840 w 53"/>
                  <a:gd name="T35" fmla="*/ 4216 h 45"/>
                  <a:gd name="T36" fmla="*/ 598 w 53"/>
                  <a:gd name="T37" fmla="*/ 7683 h 45"/>
                  <a:gd name="T38" fmla="*/ 385 w 53"/>
                  <a:gd name="T39" fmla="*/ 11749 h 45"/>
                  <a:gd name="T40" fmla="*/ 6 w 53"/>
                  <a:gd name="T41" fmla="*/ 15368 h 45"/>
                  <a:gd name="T42" fmla="*/ 0 w 53"/>
                  <a:gd name="T43" fmla="*/ 21167 h 45"/>
                  <a:gd name="T44" fmla="*/ 8 w 53"/>
                  <a:gd name="T45" fmla="*/ 2324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8" y="45"/>
                    </a:moveTo>
                    <a:lnTo>
                      <a:pt x="13" y="37"/>
                    </a:lnTo>
                    <a:lnTo>
                      <a:pt x="19" y="28"/>
                    </a:lnTo>
                    <a:lnTo>
                      <a:pt x="27" y="22"/>
                    </a:lnTo>
                    <a:lnTo>
                      <a:pt x="33" y="16"/>
                    </a:lnTo>
                    <a:lnTo>
                      <a:pt x="40" y="12"/>
                    </a:lnTo>
                    <a:lnTo>
                      <a:pt x="44" y="8"/>
                    </a:lnTo>
                    <a:lnTo>
                      <a:pt x="45" y="8"/>
                    </a:lnTo>
                    <a:lnTo>
                      <a:pt x="46" y="8"/>
                    </a:lnTo>
                    <a:lnTo>
                      <a:pt x="45" y="8"/>
                    </a:lnTo>
                    <a:lnTo>
                      <a:pt x="45" y="7"/>
                    </a:lnTo>
                    <a:lnTo>
                      <a:pt x="53" y="4"/>
                    </a:lnTo>
                    <a:lnTo>
                      <a:pt x="51" y="1"/>
                    </a:lnTo>
                    <a:lnTo>
                      <a:pt x="47" y="0"/>
                    </a:lnTo>
                    <a:lnTo>
                      <a:pt x="44" y="0"/>
                    </a:lnTo>
                    <a:lnTo>
                      <a:pt x="41" y="1"/>
                    </a:lnTo>
                    <a:lnTo>
                      <a:pt x="34" y="3"/>
                    </a:lnTo>
                    <a:lnTo>
                      <a:pt x="28" y="8"/>
                    </a:lnTo>
                    <a:lnTo>
                      <a:pt x="21" y="15"/>
                    </a:lnTo>
                    <a:lnTo>
                      <a:pt x="13" y="23"/>
                    </a:lnTo>
                    <a:lnTo>
                      <a:pt x="6" y="30"/>
                    </a:lnTo>
                    <a:lnTo>
                      <a:pt x="0" y="40"/>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43" name="Freeform 812"/>
              <p:cNvSpPr>
                <a:spLocks noChangeArrowheads="1"/>
              </p:cNvSpPr>
              <p:nvPr/>
            </p:nvSpPr>
            <p:spPr bwMode="auto">
              <a:xfrm>
                <a:off x="5542" y="1077"/>
                <a:ext cx="21" cy="62"/>
              </a:xfrm>
              <a:custGeom>
                <a:avLst/>
                <a:gdLst>
                  <a:gd name="T0" fmla="*/ 577 w 25"/>
                  <a:gd name="T1" fmla="*/ 23161 h 61"/>
                  <a:gd name="T2" fmla="*/ 624 w 25"/>
                  <a:gd name="T3" fmla="*/ 21414 h 61"/>
                  <a:gd name="T4" fmla="*/ 674 w 25"/>
                  <a:gd name="T5" fmla="*/ 19521 h 61"/>
                  <a:gd name="T6" fmla="*/ 728 w 25"/>
                  <a:gd name="T7" fmla="*/ 16883 h 61"/>
                  <a:gd name="T8" fmla="*/ 786 w 25"/>
                  <a:gd name="T9" fmla="*/ 13338 h 61"/>
                  <a:gd name="T10" fmla="*/ 916 w 25"/>
                  <a:gd name="T11" fmla="*/ 11266 h 61"/>
                  <a:gd name="T12" fmla="*/ 1069 w 25"/>
                  <a:gd name="T13" fmla="*/ 7669 h 61"/>
                  <a:gd name="T14" fmla="*/ 1347 w 25"/>
                  <a:gd name="T15" fmla="*/ 4382 h 61"/>
                  <a:gd name="T16" fmla="*/ 1572 w 25"/>
                  <a:gd name="T17" fmla="*/ 5 h 61"/>
                  <a:gd name="T18" fmla="*/ 1069 w 25"/>
                  <a:gd name="T19" fmla="*/ 0 h 61"/>
                  <a:gd name="T20" fmla="*/ 786 w 25"/>
                  <a:gd name="T21" fmla="*/ 3197 h 61"/>
                  <a:gd name="T22" fmla="*/ 577 w 25"/>
                  <a:gd name="T23" fmla="*/ 6505 h 61"/>
                  <a:gd name="T24" fmla="*/ 496 w 25"/>
                  <a:gd name="T25" fmla="*/ 9593 h 61"/>
                  <a:gd name="T26" fmla="*/ 3 w 25"/>
                  <a:gd name="T27" fmla="*/ 13166 h 61"/>
                  <a:gd name="T28" fmla="*/ 3 w 25"/>
                  <a:gd name="T29" fmla="*/ 15623 h 61"/>
                  <a:gd name="T30" fmla="*/ 2 w 25"/>
                  <a:gd name="T31" fmla="*/ 18920 h 61"/>
                  <a:gd name="T32" fmla="*/ 2 w 25"/>
                  <a:gd name="T33" fmla="*/ 21133 h 61"/>
                  <a:gd name="T34" fmla="*/ 0 w 25"/>
                  <a:gd name="T35" fmla="*/ 22841 h 61"/>
                  <a:gd name="T36" fmla="*/ 577 w 25"/>
                  <a:gd name="T37" fmla="*/ 2316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1"/>
                  <a:gd name="T59" fmla="*/ 25 w 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1">
                    <a:moveTo>
                      <a:pt x="9" y="61"/>
                    </a:moveTo>
                    <a:lnTo>
                      <a:pt x="10" y="56"/>
                    </a:lnTo>
                    <a:lnTo>
                      <a:pt x="11" y="51"/>
                    </a:lnTo>
                    <a:lnTo>
                      <a:pt x="12" y="44"/>
                    </a:lnTo>
                    <a:lnTo>
                      <a:pt x="13" y="36"/>
                    </a:lnTo>
                    <a:lnTo>
                      <a:pt x="15" y="29"/>
                    </a:lnTo>
                    <a:lnTo>
                      <a:pt x="17" y="20"/>
                    </a:lnTo>
                    <a:lnTo>
                      <a:pt x="21" y="12"/>
                    </a:lnTo>
                    <a:lnTo>
                      <a:pt x="25" y="5"/>
                    </a:lnTo>
                    <a:lnTo>
                      <a:pt x="17" y="0"/>
                    </a:lnTo>
                    <a:lnTo>
                      <a:pt x="13" y="8"/>
                    </a:lnTo>
                    <a:lnTo>
                      <a:pt x="9" y="17"/>
                    </a:lnTo>
                    <a:lnTo>
                      <a:pt x="7" y="25"/>
                    </a:lnTo>
                    <a:lnTo>
                      <a:pt x="5" y="34"/>
                    </a:lnTo>
                    <a:lnTo>
                      <a:pt x="3" y="42"/>
                    </a:lnTo>
                    <a:lnTo>
                      <a:pt x="2" y="50"/>
                    </a:lnTo>
                    <a:lnTo>
                      <a:pt x="2" y="55"/>
                    </a:lnTo>
                    <a:lnTo>
                      <a:pt x="0" y="60"/>
                    </a:lnTo>
                    <a:lnTo>
                      <a:pt x="9"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44" name="Freeform 813"/>
              <p:cNvSpPr>
                <a:spLocks noChangeArrowheads="1"/>
              </p:cNvSpPr>
              <p:nvPr/>
            </p:nvSpPr>
            <p:spPr bwMode="auto">
              <a:xfrm>
                <a:off x="143" y="3755"/>
                <a:ext cx="63" cy="112"/>
              </a:xfrm>
              <a:custGeom>
                <a:avLst/>
                <a:gdLst>
                  <a:gd name="T0" fmla="*/ 3166 w 65"/>
                  <a:gd name="T1" fmla="*/ 29584 h 107"/>
                  <a:gd name="T2" fmla="*/ 3166 w 65"/>
                  <a:gd name="T3" fmla="*/ 30109 h 107"/>
                  <a:gd name="T4" fmla="*/ 3166 w 65"/>
                  <a:gd name="T5" fmla="*/ 31411 h 107"/>
                  <a:gd name="T6" fmla="*/ 3157 w 65"/>
                  <a:gd name="T7" fmla="*/ 31706 h 107"/>
                  <a:gd name="T8" fmla="*/ 3102 w 65"/>
                  <a:gd name="T9" fmla="*/ 32030 h 107"/>
                  <a:gd name="T10" fmla="*/ 2922 w 65"/>
                  <a:gd name="T11" fmla="*/ 32690 h 107"/>
                  <a:gd name="T12" fmla="*/ 2647 w 65"/>
                  <a:gd name="T13" fmla="*/ 32030 h 107"/>
                  <a:gd name="T14" fmla="*/ 2349 w 65"/>
                  <a:gd name="T15" fmla="*/ 31706 h 107"/>
                  <a:gd name="T16" fmla="*/ 2043 w 65"/>
                  <a:gd name="T17" fmla="*/ 30401 h 107"/>
                  <a:gd name="T18" fmla="*/ 1708 w 65"/>
                  <a:gd name="T19" fmla="*/ 29197 h 107"/>
                  <a:gd name="T20" fmla="*/ 1346 w 65"/>
                  <a:gd name="T21" fmla="*/ 27209 h 107"/>
                  <a:gd name="T22" fmla="*/ 997 w 65"/>
                  <a:gd name="T23" fmla="*/ 24252 h 107"/>
                  <a:gd name="T24" fmla="*/ 697 w 65"/>
                  <a:gd name="T25" fmla="*/ 21907 h 107"/>
                  <a:gd name="T26" fmla="*/ 8 w 65"/>
                  <a:gd name="T27" fmla="*/ 18948 h 107"/>
                  <a:gd name="T28" fmla="*/ 4 w 65"/>
                  <a:gd name="T29" fmla="*/ 15472 h 107"/>
                  <a:gd name="T30" fmla="*/ 2 w 65"/>
                  <a:gd name="T31" fmla="*/ 12281 h 107"/>
                  <a:gd name="T32" fmla="*/ 0 w 65"/>
                  <a:gd name="T33" fmla="*/ 8083 h 107"/>
                  <a:gd name="T34" fmla="*/ 1 w 65"/>
                  <a:gd name="T35" fmla="*/ 3916 h 107"/>
                  <a:gd name="T36" fmla="*/ 4 w 65"/>
                  <a:gd name="T37" fmla="*/ 1 h 107"/>
                  <a:gd name="T38" fmla="*/ 5 w 65"/>
                  <a:gd name="T39" fmla="*/ 0 h 107"/>
                  <a:gd name="T40" fmla="*/ 6 w 65"/>
                  <a:gd name="T41" fmla="*/ 0 h 107"/>
                  <a:gd name="T42" fmla="*/ 8 w 65"/>
                  <a:gd name="T43" fmla="*/ 0 h 107"/>
                  <a:gd name="T44" fmla="*/ 517 w 65"/>
                  <a:gd name="T45" fmla="*/ 0 h 107"/>
                  <a:gd name="T46" fmla="*/ 787 w 65"/>
                  <a:gd name="T47" fmla="*/ 3 h 107"/>
                  <a:gd name="T48" fmla="*/ 1126 w 65"/>
                  <a:gd name="T49" fmla="*/ 2551 h 107"/>
                  <a:gd name="T50" fmla="*/ 1429 w 65"/>
                  <a:gd name="T51" fmla="*/ 3916 h 107"/>
                  <a:gd name="T52" fmla="*/ 1814 w 65"/>
                  <a:gd name="T53" fmla="*/ 6917 h 107"/>
                  <a:gd name="T54" fmla="*/ 2122 w 65"/>
                  <a:gd name="T55" fmla="*/ 9205 h 107"/>
                  <a:gd name="T56" fmla="*/ 2391 w 65"/>
                  <a:gd name="T57" fmla="*/ 11579 h 107"/>
                  <a:gd name="T58" fmla="*/ 2647 w 65"/>
                  <a:gd name="T59" fmla="*/ 14183 h 107"/>
                  <a:gd name="T60" fmla="*/ 2810 w 65"/>
                  <a:gd name="T61" fmla="*/ 16646 h 107"/>
                  <a:gd name="T62" fmla="*/ 2922 w 65"/>
                  <a:gd name="T63" fmla="*/ 19525 h 107"/>
                  <a:gd name="T64" fmla="*/ 2982 w 65"/>
                  <a:gd name="T65" fmla="*/ 21907 h 107"/>
                  <a:gd name="T66" fmla="*/ 3102 w 65"/>
                  <a:gd name="T67" fmla="*/ 23996 h 107"/>
                  <a:gd name="T68" fmla="*/ 3157 w 65"/>
                  <a:gd name="T69" fmla="*/ 26077 h 107"/>
                  <a:gd name="T70" fmla="*/ 3157 w 65"/>
                  <a:gd name="T71" fmla="*/ 28006 h 107"/>
                  <a:gd name="T72" fmla="*/ 3166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7"/>
                    </a:moveTo>
                    <a:lnTo>
                      <a:pt x="65" y="99"/>
                    </a:lnTo>
                    <a:lnTo>
                      <a:pt x="65" y="102"/>
                    </a:lnTo>
                    <a:lnTo>
                      <a:pt x="64" y="103"/>
                    </a:lnTo>
                    <a:lnTo>
                      <a:pt x="63" y="105"/>
                    </a:lnTo>
                    <a:lnTo>
                      <a:pt x="59" y="107"/>
                    </a:lnTo>
                    <a:lnTo>
                      <a:pt x="54" y="105"/>
                    </a:lnTo>
                    <a:lnTo>
                      <a:pt x="48" y="103"/>
                    </a:lnTo>
                    <a:lnTo>
                      <a:pt x="41" y="100"/>
                    </a:lnTo>
                    <a:lnTo>
                      <a:pt x="35" y="94"/>
                    </a:lnTo>
                    <a:lnTo>
                      <a:pt x="27" y="88"/>
                    </a:lnTo>
                    <a:lnTo>
                      <a:pt x="21" y="80"/>
                    </a:lnTo>
                    <a:lnTo>
                      <a:pt x="15" y="71"/>
                    </a:lnTo>
                    <a:lnTo>
                      <a:pt x="8" y="61"/>
                    </a:lnTo>
                    <a:lnTo>
                      <a:pt x="4" y="51"/>
                    </a:lnTo>
                    <a:lnTo>
                      <a:pt x="2" y="40"/>
                    </a:lnTo>
                    <a:lnTo>
                      <a:pt x="0" y="27"/>
                    </a:lnTo>
                    <a:lnTo>
                      <a:pt x="1" y="14"/>
                    </a:lnTo>
                    <a:lnTo>
                      <a:pt x="4" y="1"/>
                    </a:lnTo>
                    <a:lnTo>
                      <a:pt x="5" y="0"/>
                    </a:lnTo>
                    <a:lnTo>
                      <a:pt x="6" y="0"/>
                    </a:lnTo>
                    <a:lnTo>
                      <a:pt x="8" y="0"/>
                    </a:lnTo>
                    <a:lnTo>
                      <a:pt x="10" y="0"/>
                    </a:lnTo>
                    <a:lnTo>
                      <a:pt x="17" y="3"/>
                    </a:lnTo>
                    <a:lnTo>
                      <a:pt x="23" y="8"/>
                    </a:lnTo>
                    <a:lnTo>
                      <a:pt x="29" y="14"/>
                    </a:lnTo>
                    <a:lnTo>
                      <a:pt x="37" y="22"/>
                    </a:lnTo>
                    <a:lnTo>
                      <a:pt x="43" y="30"/>
                    </a:lnTo>
                    <a:lnTo>
                      <a:pt x="49" y="38"/>
                    </a:lnTo>
                    <a:lnTo>
                      <a:pt x="54" y="46"/>
                    </a:lnTo>
                    <a:lnTo>
                      <a:pt x="57" y="55"/>
                    </a:lnTo>
                    <a:lnTo>
                      <a:pt x="59" y="64"/>
                    </a:lnTo>
                    <a:lnTo>
                      <a:pt x="61" y="71"/>
                    </a:lnTo>
                    <a:lnTo>
                      <a:pt x="63" y="79"/>
                    </a:lnTo>
                    <a:lnTo>
                      <a:pt x="64" y="86"/>
                    </a:lnTo>
                    <a:lnTo>
                      <a:pt x="64" y="92"/>
                    </a:lnTo>
                    <a:lnTo>
                      <a:pt x="65"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45" name="Freeform 814"/>
              <p:cNvSpPr>
                <a:spLocks noChangeArrowheads="1"/>
              </p:cNvSpPr>
              <p:nvPr/>
            </p:nvSpPr>
            <p:spPr bwMode="auto">
              <a:xfrm>
                <a:off x="138" y="3755"/>
                <a:ext cx="73" cy="117"/>
              </a:xfrm>
              <a:custGeom>
                <a:avLst/>
                <a:gdLst>
                  <a:gd name="T0" fmla="*/ 5 w 75"/>
                  <a:gd name="T1" fmla="*/ 0 h 111"/>
                  <a:gd name="T2" fmla="*/ 2 w 75"/>
                  <a:gd name="T3" fmla="*/ 6182 h 111"/>
                  <a:gd name="T4" fmla="*/ 0 w 75"/>
                  <a:gd name="T5" fmla="*/ 12511 h 111"/>
                  <a:gd name="T6" fmla="*/ 2 w 75"/>
                  <a:gd name="T7" fmla="*/ 18459 h 111"/>
                  <a:gd name="T8" fmla="*/ 5 w 75"/>
                  <a:gd name="T9" fmla="*/ 24662 h 111"/>
                  <a:gd name="T10" fmla="*/ 324 w 75"/>
                  <a:gd name="T11" fmla="*/ 30145 h 111"/>
                  <a:gd name="T12" fmla="*/ 419 w 75"/>
                  <a:gd name="T13" fmla="*/ 34472 h 111"/>
                  <a:gd name="T14" fmla="*/ 604 w 75"/>
                  <a:gd name="T15" fmla="*/ 39369 h 111"/>
                  <a:gd name="T16" fmla="*/ 868 w 75"/>
                  <a:gd name="T17" fmla="*/ 42803 h 111"/>
                  <a:gd name="T18" fmla="*/ 1061 w 75"/>
                  <a:gd name="T19" fmla="*/ 46253 h 111"/>
                  <a:gd name="T20" fmla="*/ 1305 w 75"/>
                  <a:gd name="T21" fmla="*/ 48110 h 111"/>
                  <a:gd name="T22" fmla="*/ 1527 w 75"/>
                  <a:gd name="T23" fmla="*/ 50618 h 111"/>
                  <a:gd name="T24" fmla="*/ 1696 w 75"/>
                  <a:gd name="T25" fmla="*/ 52015 h 111"/>
                  <a:gd name="T26" fmla="*/ 1881 w 75"/>
                  <a:gd name="T27" fmla="*/ 52015 h 111"/>
                  <a:gd name="T28" fmla="*/ 2085 w 75"/>
                  <a:gd name="T29" fmla="*/ 50918 h 111"/>
                  <a:gd name="T30" fmla="*/ 2097 w 75"/>
                  <a:gd name="T31" fmla="*/ 50178 h 111"/>
                  <a:gd name="T32" fmla="*/ 2197 w 75"/>
                  <a:gd name="T33" fmla="*/ 48110 h 111"/>
                  <a:gd name="T34" fmla="*/ 2197 w 75"/>
                  <a:gd name="T35" fmla="*/ 46813 h 111"/>
                  <a:gd name="T36" fmla="*/ 2197 w 75"/>
                  <a:gd name="T37" fmla="*/ 45036 h 111"/>
                  <a:gd name="T38" fmla="*/ 1980 w 75"/>
                  <a:gd name="T39" fmla="*/ 46006 h 111"/>
                  <a:gd name="T40" fmla="*/ 1980 w 75"/>
                  <a:gd name="T41" fmla="*/ 46451 h 111"/>
                  <a:gd name="T42" fmla="*/ 1980 w 75"/>
                  <a:gd name="T43" fmla="*/ 46813 h 111"/>
                  <a:gd name="T44" fmla="*/ 1888 w 75"/>
                  <a:gd name="T45" fmla="*/ 47078 h 111"/>
                  <a:gd name="T46" fmla="*/ 1980 w 75"/>
                  <a:gd name="T47" fmla="*/ 47078 h 111"/>
                  <a:gd name="T48" fmla="*/ 1881 w 75"/>
                  <a:gd name="T49" fmla="*/ 47443 h 111"/>
                  <a:gd name="T50" fmla="*/ 1785 w 75"/>
                  <a:gd name="T51" fmla="*/ 47078 h 111"/>
                  <a:gd name="T52" fmla="*/ 1609 w 75"/>
                  <a:gd name="T53" fmla="*/ 46813 h 111"/>
                  <a:gd name="T54" fmla="*/ 1451 w 75"/>
                  <a:gd name="T55" fmla="*/ 45036 h 111"/>
                  <a:gd name="T56" fmla="*/ 1239 w 75"/>
                  <a:gd name="T57" fmla="*/ 42803 h 111"/>
                  <a:gd name="T58" fmla="*/ 1013 w 75"/>
                  <a:gd name="T59" fmla="*/ 39735 h 111"/>
                  <a:gd name="T60" fmla="*/ 868 w 75"/>
                  <a:gd name="T61" fmla="*/ 36433 h 111"/>
                  <a:gd name="T62" fmla="*/ 636 w 75"/>
                  <a:gd name="T63" fmla="*/ 32565 h 111"/>
                  <a:gd name="T64" fmla="*/ 466 w 75"/>
                  <a:gd name="T65" fmla="*/ 27864 h 111"/>
                  <a:gd name="T66" fmla="*/ 379 w 75"/>
                  <a:gd name="T67" fmla="*/ 22934 h 111"/>
                  <a:gd name="T68" fmla="*/ 341 w 75"/>
                  <a:gd name="T69" fmla="*/ 18078 h 111"/>
                  <a:gd name="T70" fmla="*/ 324 w 75"/>
                  <a:gd name="T71" fmla="*/ 12511 h 111"/>
                  <a:gd name="T72" fmla="*/ 324 w 75"/>
                  <a:gd name="T73" fmla="*/ 6710 h 111"/>
                  <a:gd name="T74" fmla="*/ 379 w 75"/>
                  <a:gd name="T75" fmla="*/ 3 h 111"/>
                  <a:gd name="T76" fmla="*/ 5 w 75"/>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1"/>
                  <a:gd name="T119" fmla="*/ 75 w 75"/>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1">
                    <a:moveTo>
                      <a:pt x="5" y="0"/>
                    </a:moveTo>
                    <a:lnTo>
                      <a:pt x="2" y="14"/>
                    </a:lnTo>
                    <a:lnTo>
                      <a:pt x="0" y="27"/>
                    </a:lnTo>
                    <a:lnTo>
                      <a:pt x="2" y="40"/>
                    </a:lnTo>
                    <a:lnTo>
                      <a:pt x="5" y="52"/>
                    </a:lnTo>
                    <a:lnTo>
                      <a:pt x="10" y="64"/>
                    </a:lnTo>
                    <a:lnTo>
                      <a:pt x="15" y="74"/>
                    </a:lnTo>
                    <a:lnTo>
                      <a:pt x="22" y="83"/>
                    </a:lnTo>
                    <a:lnTo>
                      <a:pt x="29" y="91"/>
                    </a:lnTo>
                    <a:lnTo>
                      <a:pt x="36" y="98"/>
                    </a:lnTo>
                    <a:lnTo>
                      <a:pt x="44" y="103"/>
                    </a:lnTo>
                    <a:lnTo>
                      <a:pt x="51" y="108"/>
                    </a:lnTo>
                    <a:lnTo>
                      <a:pt x="58" y="111"/>
                    </a:lnTo>
                    <a:lnTo>
                      <a:pt x="64" y="111"/>
                    </a:lnTo>
                    <a:lnTo>
                      <a:pt x="70" y="109"/>
                    </a:lnTo>
                    <a:lnTo>
                      <a:pt x="72" y="107"/>
                    </a:lnTo>
                    <a:lnTo>
                      <a:pt x="75" y="103"/>
                    </a:lnTo>
                    <a:lnTo>
                      <a:pt x="75" y="100"/>
                    </a:lnTo>
                    <a:lnTo>
                      <a:pt x="75" y="96"/>
                    </a:lnTo>
                    <a:lnTo>
                      <a:pt x="66" y="97"/>
                    </a:lnTo>
                    <a:lnTo>
                      <a:pt x="66" y="99"/>
                    </a:lnTo>
                    <a:lnTo>
                      <a:pt x="66" y="100"/>
                    </a:lnTo>
                    <a:lnTo>
                      <a:pt x="65" y="101"/>
                    </a:lnTo>
                    <a:lnTo>
                      <a:pt x="66" y="101"/>
                    </a:lnTo>
                    <a:lnTo>
                      <a:pt x="64" y="102"/>
                    </a:lnTo>
                    <a:lnTo>
                      <a:pt x="60" y="101"/>
                    </a:lnTo>
                    <a:lnTo>
                      <a:pt x="54" y="100"/>
                    </a:lnTo>
                    <a:lnTo>
                      <a:pt x="49" y="96"/>
                    </a:lnTo>
                    <a:lnTo>
                      <a:pt x="42" y="91"/>
                    </a:lnTo>
                    <a:lnTo>
                      <a:pt x="35" y="85"/>
                    </a:lnTo>
                    <a:lnTo>
                      <a:pt x="29" y="77"/>
                    </a:lnTo>
                    <a:lnTo>
                      <a:pt x="23" y="69"/>
                    </a:lnTo>
                    <a:lnTo>
                      <a:pt x="17" y="59"/>
                    </a:lnTo>
                    <a:lnTo>
                      <a:pt x="13" y="49"/>
                    </a:lnTo>
                    <a:lnTo>
                      <a:pt x="11" y="38"/>
                    </a:lnTo>
                    <a:lnTo>
                      <a:pt x="10" y="27"/>
                    </a:lnTo>
                    <a:lnTo>
                      <a:pt x="10" y="15"/>
                    </a:lnTo>
                    <a:lnTo>
                      <a:pt x="13" y="3"/>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46" name="Freeform 815"/>
              <p:cNvSpPr>
                <a:spLocks noChangeArrowheads="1"/>
              </p:cNvSpPr>
              <p:nvPr/>
            </p:nvSpPr>
            <p:spPr bwMode="auto">
              <a:xfrm>
                <a:off x="143" y="3750"/>
                <a:ext cx="50" cy="51"/>
              </a:xfrm>
              <a:custGeom>
                <a:avLst/>
                <a:gdLst>
                  <a:gd name="T0" fmla="*/ 1564 w 53"/>
                  <a:gd name="T1" fmla="*/ 218385 h 45"/>
                  <a:gd name="T2" fmla="*/ 1401 w 53"/>
                  <a:gd name="T3" fmla="*/ 158576 h 45"/>
                  <a:gd name="T4" fmla="*/ 1169 w 53"/>
                  <a:gd name="T5" fmla="*/ 121243 h 45"/>
                  <a:gd name="T6" fmla="*/ 938 w 53"/>
                  <a:gd name="T7" fmla="*/ 79307 h 45"/>
                  <a:gd name="T8" fmla="*/ 746 w 53"/>
                  <a:gd name="T9" fmla="*/ 43505 h 45"/>
                  <a:gd name="T10" fmla="*/ 535 w 53"/>
                  <a:gd name="T11" fmla="*/ 80 h 45"/>
                  <a:gd name="T12" fmla="*/ 363 w 53"/>
                  <a:gd name="T13" fmla="*/ 1 h 45"/>
                  <a:gd name="T14" fmla="*/ 308 w 53"/>
                  <a:gd name="T15" fmla="*/ 0 h 45"/>
                  <a:gd name="T16" fmla="*/ 6 w 53"/>
                  <a:gd name="T17" fmla="*/ 0 h 45"/>
                  <a:gd name="T18" fmla="*/ 3 w 53"/>
                  <a:gd name="T19" fmla="*/ 1 h 45"/>
                  <a:gd name="T20" fmla="*/ 0 w 53"/>
                  <a:gd name="T21" fmla="*/ 102 h 45"/>
                  <a:gd name="T22" fmla="*/ 8 w 53"/>
                  <a:gd name="T23" fmla="*/ 39851 h 45"/>
                  <a:gd name="T24" fmla="*/ 8 w 53"/>
                  <a:gd name="T25" fmla="*/ 43505 h 45"/>
                  <a:gd name="T26" fmla="*/ 7 w 53"/>
                  <a:gd name="T27" fmla="*/ 43505 h 45"/>
                  <a:gd name="T28" fmla="*/ 8 w 53"/>
                  <a:gd name="T29" fmla="*/ 43505 h 45"/>
                  <a:gd name="T30" fmla="*/ 308 w 53"/>
                  <a:gd name="T31" fmla="*/ 43505 h 45"/>
                  <a:gd name="T32" fmla="*/ 385 w 53"/>
                  <a:gd name="T33" fmla="*/ 61500 h 45"/>
                  <a:gd name="T34" fmla="*/ 566 w 53"/>
                  <a:gd name="T35" fmla="*/ 86331 h 45"/>
                  <a:gd name="T36" fmla="*/ 787 w 53"/>
                  <a:gd name="T37" fmla="*/ 112749 h 45"/>
                  <a:gd name="T38" fmla="*/ 991 w 53"/>
                  <a:gd name="T39" fmla="*/ 145421 h 45"/>
                  <a:gd name="T40" fmla="*/ 1169 w 53"/>
                  <a:gd name="T41" fmla="*/ 200486 h 45"/>
                  <a:gd name="T42" fmla="*/ 1366 w 53"/>
                  <a:gd name="T43" fmla="*/ 239845 h 45"/>
                  <a:gd name="T44" fmla="*/ 1564 w 53"/>
                  <a:gd name="T45" fmla="*/ 218385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53" y="40"/>
                    </a:moveTo>
                    <a:lnTo>
                      <a:pt x="47" y="30"/>
                    </a:lnTo>
                    <a:lnTo>
                      <a:pt x="40" y="23"/>
                    </a:lnTo>
                    <a:lnTo>
                      <a:pt x="32" y="15"/>
                    </a:lnTo>
                    <a:lnTo>
                      <a:pt x="25" y="8"/>
                    </a:lnTo>
                    <a:lnTo>
                      <a:pt x="19" y="3"/>
                    </a:lnTo>
                    <a:lnTo>
                      <a:pt x="12" y="1"/>
                    </a:lnTo>
                    <a:lnTo>
                      <a:pt x="9" y="0"/>
                    </a:lnTo>
                    <a:lnTo>
                      <a:pt x="6" y="0"/>
                    </a:lnTo>
                    <a:lnTo>
                      <a:pt x="3" y="1"/>
                    </a:lnTo>
                    <a:lnTo>
                      <a:pt x="0" y="4"/>
                    </a:lnTo>
                    <a:lnTo>
                      <a:pt x="8" y="7"/>
                    </a:lnTo>
                    <a:lnTo>
                      <a:pt x="8" y="8"/>
                    </a:lnTo>
                    <a:lnTo>
                      <a:pt x="7" y="8"/>
                    </a:lnTo>
                    <a:lnTo>
                      <a:pt x="8" y="8"/>
                    </a:lnTo>
                    <a:lnTo>
                      <a:pt x="9" y="8"/>
                    </a:lnTo>
                    <a:lnTo>
                      <a:pt x="13" y="12"/>
                    </a:lnTo>
                    <a:lnTo>
                      <a:pt x="20" y="16"/>
                    </a:lnTo>
                    <a:lnTo>
                      <a:pt x="26" y="22"/>
                    </a:lnTo>
                    <a:lnTo>
                      <a:pt x="34" y="28"/>
                    </a:lnTo>
                    <a:lnTo>
                      <a:pt x="40" y="37"/>
                    </a:lnTo>
                    <a:lnTo>
                      <a:pt x="45" y="45"/>
                    </a:lnTo>
                    <a:lnTo>
                      <a:pt x="53"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47" name="Freeform 816"/>
              <p:cNvSpPr>
                <a:spLocks noChangeArrowheads="1"/>
              </p:cNvSpPr>
              <p:nvPr/>
            </p:nvSpPr>
            <p:spPr bwMode="auto">
              <a:xfrm>
                <a:off x="191" y="3794"/>
                <a:ext cx="21" cy="61"/>
              </a:xfrm>
              <a:custGeom>
                <a:avLst/>
                <a:gdLst>
                  <a:gd name="T0" fmla="*/ 1572 w 25"/>
                  <a:gd name="T1" fmla="*/ 20101 h 61"/>
                  <a:gd name="T2" fmla="*/ 1454 w 25"/>
                  <a:gd name="T3" fmla="*/ 18598 h 61"/>
                  <a:gd name="T4" fmla="*/ 1454 w 25"/>
                  <a:gd name="T5" fmla="*/ 16652 h 61"/>
                  <a:gd name="T6" fmla="*/ 1411 w 25"/>
                  <a:gd name="T7" fmla="*/ 13747 h 61"/>
                  <a:gd name="T8" fmla="*/ 1308 w 25"/>
                  <a:gd name="T9" fmla="*/ 11586 h 61"/>
                  <a:gd name="T10" fmla="*/ 1154 w 25"/>
                  <a:gd name="T11" fmla="*/ 8443 h 61"/>
                  <a:gd name="T12" fmla="*/ 990 w 25"/>
                  <a:gd name="T13" fmla="*/ 5725 h 61"/>
                  <a:gd name="T14" fmla="*/ 728 w 25"/>
                  <a:gd name="T15" fmla="*/ 2814 h 61"/>
                  <a:gd name="T16" fmla="*/ 535 w 25"/>
                  <a:gd name="T17" fmla="*/ 0 h 61"/>
                  <a:gd name="T18" fmla="*/ 0 w 25"/>
                  <a:gd name="T19" fmla="*/ 5 h 61"/>
                  <a:gd name="T20" fmla="*/ 3 w 25"/>
                  <a:gd name="T21" fmla="*/ 3856 h 61"/>
                  <a:gd name="T22" fmla="*/ 535 w 25"/>
                  <a:gd name="T23" fmla="*/ 6747 h 61"/>
                  <a:gd name="T24" fmla="*/ 624 w 25"/>
                  <a:gd name="T25" fmla="*/ 9914 h 61"/>
                  <a:gd name="T26" fmla="*/ 728 w 25"/>
                  <a:gd name="T27" fmla="*/ 11737 h 61"/>
                  <a:gd name="T28" fmla="*/ 786 w 25"/>
                  <a:gd name="T29" fmla="*/ 14857 h 61"/>
                  <a:gd name="T30" fmla="*/ 848 w 25"/>
                  <a:gd name="T31" fmla="*/ 17180 h 61"/>
                  <a:gd name="T32" fmla="*/ 916 w 25"/>
                  <a:gd name="T33" fmla="*/ 18844 h 61"/>
                  <a:gd name="T34" fmla="*/ 990 w 25"/>
                  <a:gd name="T35" fmla="*/ 20381 h 61"/>
                  <a:gd name="T36" fmla="*/ 1572 w 25"/>
                  <a:gd name="T37" fmla="*/ 2010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1"/>
                  <a:gd name="T59" fmla="*/ 25 w 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1">
                    <a:moveTo>
                      <a:pt x="25" y="60"/>
                    </a:moveTo>
                    <a:lnTo>
                      <a:pt x="23" y="55"/>
                    </a:lnTo>
                    <a:lnTo>
                      <a:pt x="23" y="50"/>
                    </a:lnTo>
                    <a:lnTo>
                      <a:pt x="22" y="42"/>
                    </a:lnTo>
                    <a:lnTo>
                      <a:pt x="20" y="34"/>
                    </a:lnTo>
                    <a:lnTo>
                      <a:pt x="18" y="25"/>
                    </a:lnTo>
                    <a:lnTo>
                      <a:pt x="16" y="17"/>
                    </a:lnTo>
                    <a:lnTo>
                      <a:pt x="12" y="8"/>
                    </a:lnTo>
                    <a:lnTo>
                      <a:pt x="8" y="0"/>
                    </a:lnTo>
                    <a:lnTo>
                      <a:pt x="0" y="5"/>
                    </a:lnTo>
                    <a:lnTo>
                      <a:pt x="4" y="12"/>
                    </a:lnTo>
                    <a:lnTo>
                      <a:pt x="8" y="20"/>
                    </a:lnTo>
                    <a:lnTo>
                      <a:pt x="10" y="29"/>
                    </a:lnTo>
                    <a:lnTo>
                      <a:pt x="12" y="36"/>
                    </a:lnTo>
                    <a:lnTo>
                      <a:pt x="13" y="44"/>
                    </a:lnTo>
                    <a:lnTo>
                      <a:pt x="14" y="51"/>
                    </a:lnTo>
                    <a:lnTo>
                      <a:pt x="15" y="56"/>
                    </a:lnTo>
                    <a:lnTo>
                      <a:pt x="16" y="61"/>
                    </a:lnTo>
                    <a:lnTo>
                      <a:pt x="25"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48" name="Freeform 817"/>
              <p:cNvSpPr>
                <a:spLocks noChangeArrowheads="1"/>
              </p:cNvSpPr>
              <p:nvPr/>
            </p:nvSpPr>
            <p:spPr bwMode="auto">
              <a:xfrm>
                <a:off x="5548" y="3883"/>
                <a:ext cx="63" cy="101"/>
              </a:xfrm>
              <a:custGeom>
                <a:avLst/>
                <a:gdLst>
                  <a:gd name="T0" fmla="*/ 0 w 65"/>
                  <a:gd name="T1" fmla="*/ 43874 h 97"/>
                  <a:gd name="T2" fmla="*/ 0 w 65"/>
                  <a:gd name="T3" fmla="*/ 45510 h 97"/>
                  <a:gd name="T4" fmla="*/ 0 w 65"/>
                  <a:gd name="T5" fmla="*/ 46037 h 97"/>
                  <a:gd name="T6" fmla="*/ 1 w 65"/>
                  <a:gd name="T7" fmla="*/ 47485 h 97"/>
                  <a:gd name="T8" fmla="*/ 2 w 65"/>
                  <a:gd name="T9" fmla="*/ 48169 h 97"/>
                  <a:gd name="T10" fmla="*/ 6 w 65"/>
                  <a:gd name="T11" fmla="*/ 48196 h 97"/>
                  <a:gd name="T12" fmla="*/ 549 w 65"/>
                  <a:gd name="T13" fmla="*/ 48196 h 97"/>
                  <a:gd name="T14" fmla="*/ 787 w 65"/>
                  <a:gd name="T15" fmla="*/ 47485 h 97"/>
                  <a:gd name="T16" fmla="*/ 1195 w 65"/>
                  <a:gd name="T17" fmla="*/ 45755 h 97"/>
                  <a:gd name="T18" fmla="*/ 1458 w 65"/>
                  <a:gd name="T19" fmla="*/ 42541 h 97"/>
                  <a:gd name="T20" fmla="*/ 1849 w 65"/>
                  <a:gd name="T21" fmla="*/ 40515 h 97"/>
                  <a:gd name="T22" fmla="*/ 2168 w 65"/>
                  <a:gd name="T23" fmla="*/ 36336 h 97"/>
                  <a:gd name="T24" fmla="*/ 2443 w 65"/>
                  <a:gd name="T25" fmla="*/ 32409 h 97"/>
                  <a:gd name="T26" fmla="*/ 2810 w 65"/>
                  <a:gd name="T27" fmla="*/ 27691 h 97"/>
                  <a:gd name="T28" fmla="*/ 2982 w 65"/>
                  <a:gd name="T29" fmla="*/ 23602 h 97"/>
                  <a:gd name="T30" fmla="*/ 3102 w 65"/>
                  <a:gd name="T31" fmla="*/ 18610 h 97"/>
                  <a:gd name="T32" fmla="*/ 3166 w 65"/>
                  <a:gd name="T33" fmla="*/ 12531 h 97"/>
                  <a:gd name="T34" fmla="*/ 3157 w 65"/>
                  <a:gd name="T35" fmla="*/ 7152 h 97"/>
                  <a:gd name="T36" fmla="*/ 2982 w 65"/>
                  <a:gd name="T37" fmla="*/ 3 h 97"/>
                  <a:gd name="T38" fmla="*/ 2975 w 65"/>
                  <a:gd name="T39" fmla="*/ 2 h 97"/>
                  <a:gd name="T40" fmla="*/ 2922 w 65"/>
                  <a:gd name="T41" fmla="*/ 0 h 97"/>
                  <a:gd name="T42" fmla="*/ 2810 w 65"/>
                  <a:gd name="T43" fmla="*/ 2 h 97"/>
                  <a:gd name="T44" fmla="*/ 2693 w 65"/>
                  <a:gd name="T45" fmla="*/ 2 h 97"/>
                  <a:gd name="T46" fmla="*/ 2349 w 65"/>
                  <a:gd name="T47" fmla="*/ 4 h 97"/>
                  <a:gd name="T48" fmla="*/ 2086 w 65"/>
                  <a:gd name="T49" fmla="*/ 4101 h 97"/>
                  <a:gd name="T50" fmla="*/ 1743 w 65"/>
                  <a:gd name="T51" fmla="*/ 6621 h 97"/>
                  <a:gd name="T52" fmla="*/ 1374 w 65"/>
                  <a:gd name="T53" fmla="*/ 9895 h 97"/>
                  <a:gd name="T54" fmla="*/ 1059 w 65"/>
                  <a:gd name="T55" fmla="*/ 13567 h 97"/>
                  <a:gd name="T56" fmla="*/ 740 w 65"/>
                  <a:gd name="T57" fmla="*/ 17785 h 97"/>
                  <a:gd name="T58" fmla="*/ 549 w 65"/>
                  <a:gd name="T59" fmla="*/ 21794 h 97"/>
                  <a:gd name="T60" fmla="*/ 8 w 65"/>
                  <a:gd name="T61" fmla="*/ 25548 h 97"/>
                  <a:gd name="T62" fmla="*/ 6 w 65"/>
                  <a:gd name="T63" fmla="*/ 29508 h 97"/>
                  <a:gd name="T64" fmla="*/ 4 w 65"/>
                  <a:gd name="T65" fmla="*/ 32409 h 97"/>
                  <a:gd name="T66" fmla="*/ 2 w 65"/>
                  <a:gd name="T67" fmla="*/ 36336 h 97"/>
                  <a:gd name="T68" fmla="*/ 1 w 65"/>
                  <a:gd name="T69" fmla="*/ 38831 h 97"/>
                  <a:gd name="T70" fmla="*/ 1 w 65"/>
                  <a:gd name="T71" fmla="*/ 42033 h 97"/>
                  <a:gd name="T72" fmla="*/ 0 w 65"/>
                  <a:gd name="T73" fmla="*/ 43874 h 9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97"/>
                  <a:gd name="T113" fmla="*/ 65 w 65"/>
                  <a:gd name="T114" fmla="*/ 97 h 9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97">
                    <a:moveTo>
                      <a:pt x="0" y="88"/>
                    </a:moveTo>
                    <a:lnTo>
                      <a:pt x="0" y="91"/>
                    </a:lnTo>
                    <a:lnTo>
                      <a:pt x="0" y="93"/>
                    </a:lnTo>
                    <a:lnTo>
                      <a:pt x="1" y="95"/>
                    </a:lnTo>
                    <a:lnTo>
                      <a:pt x="2" y="96"/>
                    </a:lnTo>
                    <a:lnTo>
                      <a:pt x="6" y="97"/>
                    </a:lnTo>
                    <a:lnTo>
                      <a:pt x="11" y="97"/>
                    </a:lnTo>
                    <a:lnTo>
                      <a:pt x="17" y="95"/>
                    </a:lnTo>
                    <a:lnTo>
                      <a:pt x="24" y="92"/>
                    </a:lnTo>
                    <a:lnTo>
                      <a:pt x="30" y="86"/>
                    </a:lnTo>
                    <a:lnTo>
                      <a:pt x="38" y="81"/>
                    </a:lnTo>
                    <a:lnTo>
                      <a:pt x="44" y="73"/>
                    </a:lnTo>
                    <a:lnTo>
                      <a:pt x="50" y="65"/>
                    </a:lnTo>
                    <a:lnTo>
                      <a:pt x="57" y="56"/>
                    </a:lnTo>
                    <a:lnTo>
                      <a:pt x="61" y="47"/>
                    </a:lnTo>
                    <a:lnTo>
                      <a:pt x="63" y="37"/>
                    </a:lnTo>
                    <a:lnTo>
                      <a:pt x="65" y="26"/>
                    </a:lnTo>
                    <a:lnTo>
                      <a:pt x="64" y="15"/>
                    </a:lnTo>
                    <a:lnTo>
                      <a:pt x="61" y="3"/>
                    </a:lnTo>
                    <a:lnTo>
                      <a:pt x="60" y="2"/>
                    </a:lnTo>
                    <a:lnTo>
                      <a:pt x="59" y="0"/>
                    </a:lnTo>
                    <a:lnTo>
                      <a:pt x="57" y="2"/>
                    </a:lnTo>
                    <a:lnTo>
                      <a:pt x="55" y="2"/>
                    </a:lnTo>
                    <a:lnTo>
                      <a:pt x="48" y="4"/>
                    </a:lnTo>
                    <a:lnTo>
                      <a:pt x="42" y="8"/>
                    </a:lnTo>
                    <a:lnTo>
                      <a:pt x="36" y="14"/>
                    </a:lnTo>
                    <a:lnTo>
                      <a:pt x="28" y="20"/>
                    </a:lnTo>
                    <a:lnTo>
                      <a:pt x="22" y="28"/>
                    </a:lnTo>
                    <a:lnTo>
                      <a:pt x="16" y="36"/>
                    </a:lnTo>
                    <a:lnTo>
                      <a:pt x="11" y="43"/>
                    </a:lnTo>
                    <a:lnTo>
                      <a:pt x="8" y="51"/>
                    </a:lnTo>
                    <a:lnTo>
                      <a:pt x="6" y="59"/>
                    </a:lnTo>
                    <a:lnTo>
                      <a:pt x="4" y="65"/>
                    </a:lnTo>
                    <a:lnTo>
                      <a:pt x="2" y="73"/>
                    </a:lnTo>
                    <a:lnTo>
                      <a:pt x="1" y="78"/>
                    </a:lnTo>
                    <a:lnTo>
                      <a:pt x="1" y="84"/>
                    </a:lnTo>
                    <a:lnTo>
                      <a:pt x="0" y="88"/>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49" name="Freeform 818"/>
              <p:cNvSpPr>
                <a:spLocks noChangeArrowheads="1"/>
              </p:cNvSpPr>
              <p:nvPr/>
            </p:nvSpPr>
            <p:spPr bwMode="auto">
              <a:xfrm>
                <a:off x="5542" y="3883"/>
                <a:ext cx="73" cy="107"/>
              </a:xfrm>
              <a:custGeom>
                <a:avLst/>
                <a:gdLst>
                  <a:gd name="T0" fmla="*/ 1794 w 75"/>
                  <a:gd name="T1" fmla="*/ 5 h 102"/>
                  <a:gd name="T2" fmla="*/ 1888 w 75"/>
                  <a:gd name="T3" fmla="*/ 5584 h 102"/>
                  <a:gd name="T4" fmla="*/ 1888 w 75"/>
                  <a:gd name="T5" fmla="*/ 10222 h 102"/>
                  <a:gd name="T6" fmla="*/ 1881 w 75"/>
                  <a:gd name="T7" fmla="*/ 14528 h 102"/>
                  <a:gd name="T8" fmla="*/ 1794 w 75"/>
                  <a:gd name="T9" fmla="*/ 18551 h 102"/>
                  <a:gd name="T10" fmla="*/ 1696 w 75"/>
                  <a:gd name="T11" fmla="*/ 21600 h 102"/>
                  <a:gd name="T12" fmla="*/ 1528 w 75"/>
                  <a:gd name="T13" fmla="*/ 25105 h 102"/>
                  <a:gd name="T14" fmla="*/ 1375 w 75"/>
                  <a:gd name="T15" fmla="*/ 28686 h 102"/>
                  <a:gd name="T16" fmla="*/ 1177 w 75"/>
                  <a:gd name="T17" fmla="*/ 30938 h 102"/>
                  <a:gd name="T18" fmla="*/ 962 w 75"/>
                  <a:gd name="T19" fmla="*/ 33367 h 102"/>
                  <a:gd name="T20" fmla="*/ 782 w 75"/>
                  <a:gd name="T21" fmla="*/ 35148 h 102"/>
                  <a:gd name="T22" fmla="*/ 573 w 75"/>
                  <a:gd name="T23" fmla="*/ 36405 h 102"/>
                  <a:gd name="T24" fmla="*/ 419 w 75"/>
                  <a:gd name="T25" fmla="*/ 36829 h 102"/>
                  <a:gd name="T26" fmla="*/ 341 w 75"/>
                  <a:gd name="T27" fmla="*/ 36829 h 102"/>
                  <a:gd name="T28" fmla="*/ 9 w 75"/>
                  <a:gd name="T29" fmla="*/ 36600 h 102"/>
                  <a:gd name="T30" fmla="*/ 324 w 75"/>
                  <a:gd name="T31" fmla="*/ 36600 h 102"/>
                  <a:gd name="T32" fmla="*/ 9 w 75"/>
                  <a:gd name="T33" fmla="*/ 36600 h 102"/>
                  <a:gd name="T34" fmla="*/ 9 w 75"/>
                  <a:gd name="T35" fmla="*/ 36405 h 102"/>
                  <a:gd name="T36" fmla="*/ 9 w 75"/>
                  <a:gd name="T37" fmla="*/ 35437 h 102"/>
                  <a:gd name="T38" fmla="*/ 0 w 75"/>
                  <a:gd name="T39" fmla="*/ 35148 h 102"/>
                  <a:gd name="T40" fmla="*/ 0 w 75"/>
                  <a:gd name="T41" fmla="*/ 36405 h 102"/>
                  <a:gd name="T42" fmla="*/ 0 w 75"/>
                  <a:gd name="T43" fmla="*/ 37881 h 102"/>
                  <a:gd name="T44" fmla="*/ 3 w 75"/>
                  <a:gd name="T45" fmla="*/ 38813 h 102"/>
                  <a:gd name="T46" fmla="*/ 6 w 75"/>
                  <a:gd name="T47" fmla="*/ 39700 h 102"/>
                  <a:gd name="T48" fmla="*/ 341 w 75"/>
                  <a:gd name="T49" fmla="*/ 41220 h 102"/>
                  <a:gd name="T50" fmla="*/ 466 w 75"/>
                  <a:gd name="T51" fmla="*/ 41220 h 102"/>
                  <a:gd name="T52" fmla="*/ 670 w 75"/>
                  <a:gd name="T53" fmla="*/ 39431 h 102"/>
                  <a:gd name="T54" fmla="*/ 914 w 75"/>
                  <a:gd name="T55" fmla="*/ 38215 h 102"/>
                  <a:gd name="T56" fmla="*/ 1124 w 75"/>
                  <a:gd name="T57" fmla="*/ 36405 h 102"/>
                  <a:gd name="T58" fmla="*/ 1375 w 75"/>
                  <a:gd name="T59" fmla="*/ 33756 h 102"/>
                  <a:gd name="T60" fmla="*/ 1535 w 75"/>
                  <a:gd name="T61" fmla="*/ 30468 h 102"/>
                  <a:gd name="T62" fmla="*/ 1785 w 75"/>
                  <a:gd name="T63" fmla="*/ 27207 h 102"/>
                  <a:gd name="T64" fmla="*/ 1888 w 75"/>
                  <a:gd name="T65" fmla="*/ 23420 h 102"/>
                  <a:gd name="T66" fmla="*/ 2085 w 75"/>
                  <a:gd name="T67" fmla="*/ 19681 h 102"/>
                  <a:gd name="T68" fmla="*/ 2182 w 75"/>
                  <a:gd name="T69" fmla="*/ 14867 h 102"/>
                  <a:gd name="T70" fmla="*/ 2197 w 75"/>
                  <a:gd name="T71" fmla="*/ 10222 h 102"/>
                  <a:gd name="T72" fmla="*/ 2182 w 75"/>
                  <a:gd name="T73" fmla="*/ 5183 h 102"/>
                  <a:gd name="T74" fmla="*/ 2085 w 75"/>
                  <a:gd name="T75" fmla="*/ 0 h 102"/>
                  <a:gd name="T76" fmla="*/ 1794 w 75"/>
                  <a:gd name="T77" fmla="*/ 5 h 10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02"/>
                  <a:gd name="T119" fmla="*/ 75 w 75"/>
                  <a:gd name="T120" fmla="*/ 102 h 10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02">
                    <a:moveTo>
                      <a:pt x="62" y="5"/>
                    </a:moveTo>
                    <a:lnTo>
                      <a:pt x="65" y="15"/>
                    </a:lnTo>
                    <a:lnTo>
                      <a:pt x="65" y="26"/>
                    </a:lnTo>
                    <a:lnTo>
                      <a:pt x="64" y="36"/>
                    </a:lnTo>
                    <a:lnTo>
                      <a:pt x="62" y="46"/>
                    </a:lnTo>
                    <a:lnTo>
                      <a:pt x="58" y="54"/>
                    </a:lnTo>
                    <a:lnTo>
                      <a:pt x="52" y="63"/>
                    </a:lnTo>
                    <a:lnTo>
                      <a:pt x="46" y="71"/>
                    </a:lnTo>
                    <a:lnTo>
                      <a:pt x="40" y="77"/>
                    </a:lnTo>
                    <a:lnTo>
                      <a:pt x="33" y="83"/>
                    </a:lnTo>
                    <a:lnTo>
                      <a:pt x="27" y="87"/>
                    </a:lnTo>
                    <a:lnTo>
                      <a:pt x="21" y="91"/>
                    </a:lnTo>
                    <a:lnTo>
                      <a:pt x="15" y="93"/>
                    </a:lnTo>
                    <a:lnTo>
                      <a:pt x="11" y="93"/>
                    </a:lnTo>
                    <a:lnTo>
                      <a:pt x="9" y="92"/>
                    </a:lnTo>
                    <a:lnTo>
                      <a:pt x="10" y="92"/>
                    </a:lnTo>
                    <a:lnTo>
                      <a:pt x="9" y="92"/>
                    </a:lnTo>
                    <a:lnTo>
                      <a:pt x="9" y="91"/>
                    </a:lnTo>
                    <a:lnTo>
                      <a:pt x="9" y="88"/>
                    </a:lnTo>
                    <a:lnTo>
                      <a:pt x="0" y="87"/>
                    </a:lnTo>
                    <a:lnTo>
                      <a:pt x="0" y="91"/>
                    </a:lnTo>
                    <a:lnTo>
                      <a:pt x="0" y="94"/>
                    </a:lnTo>
                    <a:lnTo>
                      <a:pt x="3" y="97"/>
                    </a:lnTo>
                    <a:lnTo>
                      <a:pt x="6" y="100"/>
                    </a:lnTo>
                    <a:lnTo>
                      <a:pt x="11" y="102"/>
                    </a:lnTo>
                    <a:lnTo>
                      <a:pt x="17" y="102"/>
                    </a:lnTo>
                    <a:lnTo>
                      <a:pt x="24" y="99"/>
                    </a:lnTo>
                    <a:lnTo>
                      <a:pt x="31" y="95"/>
                    </a:lnTo>
                    <a:lnTo>
                      <a:pt x="39" y="91"/>
                    </a:lnTo>
                    <a:lnTo>
                      <a:pt x="46" y="84"/>
                    </a:lnTo>
                    <a:lnTo>
                      <a:pt x="53" y="76"/>
                    </a:lnTo>
                    <a:lnTo>
                      <a:pt x="60" y="69"/>
                    </a:lnTo>
                    <a:lnTo>
                      <a:pt x="65" y="59"/>
                    </a:lnTo>
                    <a:lnTo>
                      <a:pt x="70" y="49"/>
                    </a:lnTo>
                    <a:lnTo>
                      <a:pt x="73" y="38"/>
                    </a:lnTo>
                    <a:lnTo>
                      <a:pt x="75" y="26"/>
                    </a:lnTo>
                    <a:lnTo>
                      <a:pt x="73" y="14"/>
                    </a:lnTo>
                    <a:lnTo>
                      <a:pt x="70" y="0"/>
                    </a:lnTo>
                    <a:lnTo>
                      <a:pt x="62" y="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50" name="Freeform 819"/>
              <p:cNvSpPr>
                <a:spLocks noChangeArrowheads="1"/>
              </p:cNvSpPr>
              <p:nvPr/>
            </p:nvSpPr>
            <p:spPr bwMode="auto">
              <a:xfrm>
                <a:off x="5542" y="3919"/>
                <a:ext cx="21" cy="52"/>
              </a:xfrm>
              <a:custGeom>
                <a:avLst/>
                <a:gdLst>
                  <a:gd name="T0" fmla="*/ 577 w 25"/>
                  <a:gd name="T1" fmla="*/ 4499 h 55"/>
                  <a:gd name="T2" fmla="*/ 624 w 25"/>
                  <a:gd name="T3" fmla="*/ 4223 h 55"/>
                  <a:gd name="T4" fmla="*/ 674 w 25"/>
                  <a:gd name="T5" fmla="*/ 3820 h 55"/>
                  <a:gd name="T6" fmla="*/ 728 w 25"/>
                  <a:gd name="T7" fmla="*/ 3262 h 55"/>
                  <a:gd name="T8" fmla="*/ 786 w 25"/>
                  <a:gd name="T9" fmla="*/ 2688 h 55"/>
                  <a:gd name="T10" fmla="*/ 916 w 25"/>
                  <a:gd name="T11" fmla="*/ 2176 h 55"/>
                  <a:gd name="T12" fmla="*/ 1069 w 25"/>
                  <a:gd name="T13" fmla="*/ 1536 h 55"/>
                  <a:gd name="T14" fmla="*/ 1347 w 25"/>
                  <a:gd name="T15" fmla="*/ 1010 h 55"/>
                  <a:gd name="T16" fmla="*/ 1572 w 25"/>
                  <a:gd name="T17" fmla="*/ 5 h 55"/>
                  <a:gd name="T18" fmla="*/ 1069 w 25"/>
                  <a:gd name="T19" fmla="*/ 0 h 55"/>
                  <a:gd name="T20" fmla="*/ 786 w 25"/>
                  <a:gd name="T21" fmla="*/ 713 h 55"/>
                  <a:gd name="T22" fmla="*/ 577 w 25"/>
                  <a:gd name="T23" fmla="*/ 1243 h 55"/>
                  <a:gd name="T24" fmla="*/ 496 w 25"/>
                  <a:gd name="T25" fmla="*/ 1892 h 55"/>
                  <a:gd name="T26" fmla="*/ 3 w 25"/>
                  <a:gd name="T27" fmla="*/ 2513 h 55"/>
                  <a:gd name="T28" fmla="*/ 3 w 25"/>
                  <a:gd name="T29" fmla="*/ 3169 h 55"/>
                  <a:gd name="T30" fmla="*/ 2 w 25"/>
                  <a:gd name="T31" fmla="*/ 3644 h 55"/>
                  <a:gd name="T32" fmla="*/ 2 w 25"/>
                  <a:gd name="T33" fmla="*/ 4108 h 55"/>
                  <a:gd name="T34" fmla="*/ 0 w 25"/>
                  <a:gd name="T35" fmla="*/ 4395 h 55"/>
                  <a:gd name="T36" fmla="*/ 577 w 25"/>
                  <a:gd name="T37" fmla="*/ 4499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55"/>
                  <a:gd name="T59" fmla="*/ 25 w 25"/>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55">
                    <a:moveTo>
                      <a:pt x="9" y="55"/>
                    </a:moveTo>
                    <a:lnTo>
                      <a:pt x="10" y="52"/>
                    </a:lnTo>
                    <a:lnTo>
                      <a:pt x="11" y="47"/>
                    </a:lnTo>
                    <a:lnTo>
                      <a:pt x="12" y="40"/>
                    </a:lnTo>
                    <a:lnTo>
                      <a:pt x="13" y="33"/>
                    </a:lnTo>
                    <a:lnTo>
                      <a:pt x="15" y="27"/>
                    </a:lnTo>
                    <a:lnTo>
                      <a:pt x="17" y="19"/>
                    </a:lnTo>
                    <a:lnTo>
                      <a:pt x="21" y="13"/>
                    </a:lnTo>
                    <a:lnTo>
                      <a:pt x="25" y="5"/>
                    </a:lnTo>
                    <a:lnTo>
                      <a:pt x="17" y="0"/>
                    </a:lnTo>
                    <a:lnTo>
                      <a:pt x="13" y="8"/>
                    </a:lnTo>
                    <a:lnTo>
                      <a:pt x="9" y="16"/>
                    </a:lnTo>
                    <a:lnTo>
                      <a:pt x="7" y="23"/>
                    </a:lnTo>
                    <a:lnTo>
                      <a:pt x="5" y="31"/>
                    </a:lnTo>
                    <a:lnTo>
                      <a:pt x="3" y="39"/>
                    </a:lnTo>
                    <a:lnTo>
                      <a:pt x="2" y="45"/>
                    </a:lnTo>
                    <a:lnTo>
                      <a:pt x="2" y="50"/>
                    </a:lnTo>
                    <a:lnTo>
                      <a:pt x="0" y="54"/>
                    </a:lnTo>
                    <a:lnTo>
                      <a:pt x="9" y="5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51" name="Freeform 820"/>
              <p:cNvSpPr>
                <a:spLocks noChangeArrowheads="1"/>
              </p:cNvSpPr>
              <p:nvPr/>
            </p:nvSpPr>
            <p:spPr bwMode="auto">
              <a:xfrm>
                <a:off x="145" y="1950"/>
                <a:ext cx="63" cy="111"/>
              </a:xfrm>
              <a:custGeom>
                <a:avLst/>
                <a:gdLst>
                  <a:gd name="T0" fmla="*/ 3166 w 65"/>
                  <a:gd name="T1" fmla="*/ 30987 h 106"/>
                  <a:gd name="T2" fmla="*/ 3166 w 65"/>
                  <a:gd name="T3" fmla="*/ 32570 h 106"/>
                  <a:gd name="T4" fmla="*/ 3157 w 65"/>
                  <a:gd name="T5" fmla="*/ 33039 h 106"/>
                  <a:gd name="T6" fmla="*/ 3157 w 65"/>
                  <a:gd name="T7" fmla="*/ 33338 h 106"/>
                  <a:gd name="T8" fmla="*/ 3035 w 65"/>
                  <a:gd name="T9" fmla="*/ 33668 h 106"/>
                  <a:gd name="T10" fmla="*/ 2922 w 65"/>
                  <a:gd name="T11" fmla="*/ 34269 h 106"/>
                  <a:gd name="T12" fmla="*/ 2647 w 65"/>
                  <a:gd name="T13" fmla="*/ 34269 h 106"/>
                  <a:gd name="T14" fmla="*/ 2349 w 65"/>
                  <a:gd name="T15" fmla="*/ 33338 h 106"/>
                  <a:gd name="T16" fmla="*/ 2043 w 65"/>
                  <a:gd name="T17" fmla="*/ 32570 h 106"/>
                  <a:gd name="T18" fmla="*/ 1708 w 65"/>
                  <a:gd name="T19" fmla="*/ 30493 h 106"/>
                  <a:gd name="T20" fmla="*/ 1346 w 65"/>
                  <a:gd name="T21" fmla="*/ 28552 h 106"/>
                  <a:gd name="T22" fmla="*/ 939 w 65"/>
                  <a:gd name="T23" fmla="*/ 25612 h 106"/>
                  <a:gd name="T24" fmla="*/ 656 w 65"/>
                  <a:gd name="T25" fmla="*/ 22957 h 106"/>
                  <a:gd name="T26" fmla="*/ 8 w 65"/>
                  <a:gd name="T27" fmla="*/ 19827 h 106"/>
                  <a:gd name="T28" fmla="*/ 4 w 65"/>
                  <a:gd name="T29" fmla="*/ 16081 h 106"/>
                  <a:gd name="T30" fmla="*/ 1 w 65"/>
                  <a:gd name="T31" fmla="*/ 12769 h 106"/>
                  <a:gd name="T32" fmla="*/ 0 w 65"/>
                  <a:gd name="T33" fmla="*/ 8456 h 106"/>
                  <a:gd name="T34" fmla="*/ 1 w 65"/>
                  <a:gd name="T35" fmla="*/ 4303 h 106"/>
                  <a:gd name="T36" fmla="*/ 4 w 65"/>
                  <a:gd name="T37" fmla="*/ 2 h 106"/>
                  <a:gd name="T38" fmla="*/ 5 w 65"/>
                  <a:gd name="T39" fmla="*/ 1 h 106"/>
                  <a:gd name="T40" fmla="*/ 6 w 65"/>
                  <a:gd name="T41" fmla="*/ 0 h 106"/>
                  <a:gd name="T42" fmla="*/ 8 w 65"/>
                  <a:gd name="T43" fmla="*/ 0 h 106"/>
                  <a:gd name="T44" fmla="*/ 517 w 65"/>
                  <a:gd name="T45" fmla="*/ 1 h 106"/>
                  <a:gd name="T46" fmla="*/ 740 w 65"/>
                  <a:gd name="T47" fmla="*/ 3 h 106"/>
                  <a:gd name="T48" fmla="*/ 1126 w 65"/>
                  <a:gd name="T49" fmla="*/ 2585 h 106"/>
                  <a:gd name="T50" fmla="*/ 1429 w 65"/>
                  <a:gd name="T51" fmla="*/ 4303 h 106"/>
                  <a:gd name="T52" fmla="*/ 1814 w 65"/>
                  <a:gd name="T53" fmla="*/ 7162 h 106"/>
                  <a:gd name="T54" fmla="*/ 2122 w 65"/>
                  <a:gd name="T55" fmla="*/ 9104 h 106"/>
                  <a:gd name="T56" fmla="*/ 2349 w 65"/>
                  <a:gd name="T57" fmla="*/ 12161 h 106"/>
                  <a:gd name="T58" fmla="*/ 2595 w 65"/>
                  <a:gd name="T59" fmla="*/ 14833 h 106"/>
                  <a:gd name="T60" fmla="*/ 2810 w 65"/>
                  <a:gd name="T61" fmla="*/ 17495 h 106"/>
                  <a:gd name="T62" fmla="*/ 2922 w 65"/>
                  <a:gd name="T63" fmla="*/ 20223 h 106"/>
                  <a:gd name="T64" fmla="*/ 2982 w 65"/>
                  <a:gd name="T65" fmla="*/ 22957 h 106"/>
                  <a:gd name="T66" fmla="*/ 3035 w 65"/>
                  <a:gd name="T67" fmla="*/ 25157 h 106"/>
                  <a:gd name="T68" fmla="*/ 3102 w 65"/>
                  <a:gd name="T69" fmla="*/ 27541 h 106"/>
                  <a:gd name="T70" fmla="*/ 3157 w 65"/>
                  <a:gd name="T71" fmla="*/ 29621 h 106"/>
                  <a:gd name="T72" fmla="*/ 3166 w 65"/>
                  <a:gd name="T73" fmla="*/ 3098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65" y="96"/>
                    </a:moveTo>
                    <a:lnTo>
                      <a:pt x="65" y="100"/>
                    </a:lnTo>
                    <a:lnTo>
                      <a:pt x="64" y="102"/>
                    </a:lnTo>
                    <a:lnTo>
                      <a:pt x="64" y="104"/>
                    </a:lnTo>
                    <a:lnTo>
                      <a:pt x="62" y="105"/>
                    </a:lnTo>
                    <a:lnTo>
                      <a:pt x="59" y="106"/>
                    </a:lnTo>
                    <a:lnTo>
                      <a:pt x="54" y="106"/>
                    </a:lnTo>
                    <a:lnTo>
                      <a:pt x="48" y="104"/>
                    </a:lnTo>
                    <a:lnTo>
                      <a:pt x="41" y="100"/>
                    </a:lnTo>
                    <a:lnTo>
                      <a:pt x="35" y="94"/>
                    </a:lnTo>
                    <a:lnTo>
                      <a:pt x="27" y="88"/>
                    </a:lnTo>
                    <a:lnTo>
                      <a:pt x="20" y="80"/>
                    </a:lnTo>
                    <a:lnTo>
                      <a:pt x="14" y="71"/>
                    </a:lnTo>
                    <a:lnTo>
                      <a:pt x="8" y="61"/>
                    </a:lnTo>
                    <a:lnTo>
                      <a:pt x="4" y="50"/>
                    </a:lnTo>
                    <a:lnTo>
                      <a:pt x="1" y="39"/>
                    </a:lnTo>
                    <a:lnTo>
                      <a:pt x="0" y="27"/>
                    </a:lnTo>
                    <a:lnTo>
                      <a:pt x="1" y="14"/>
                    </a:lnTo>
                    <a:lnTo>
                      <a:pt x="4" y="2"/>
                    </a:lnTo>
                    <a:lnTo>
                      <a:pt x="5" y="1"/>
                    </a:lnTo>
                    <a:lnTo>
                      <a:pt x="6" y="0"/>
                    </a:lnTo>
                    <a:lnTo>
                      <a:pt x="8" y="0"/>
                    </a:lnTo>
                    <a:lnTo>
                      <a:pt x="10" y="1"/>
                    </a:lnTo>
                    <a:lnTo>
                      <a:pt x="16" y="3"/>
                    </a:lnTo>
                    <a:lnTo>
                      <a:pt x="23" y="7"/>
                    </a:lnTo>
                    <a:lnTo>
                      <a:pt x="29" y="14"/>
                    </a:lnTo>
                    <a:lnTo>
                      <a:pt x="37" y="22"/>
                    </a:lnTo>
                    <a:lnTo>
                      <a:pt x="43" y="29"/>
                    </a:lnTo>
                    <a:lnTo>
                      <a:pt x="48" y="38"/>
                    </a:lnTo>
                    <a:lnTo>
                      <a:pt x="53" y="46"/>
                    </a:lnTo>
                    <a:lnTo>
                      <a:pt x="57" y="55"/>
                    </a:lnTo>
                    <a:lnTo>
                      <a:pt x="59" y="63"/>
                    </a:lnTo>
                    <a:lnTo>
                      <a:pt x="61" y="71"/>
                    </a:lnTo>
                    <a:lnTo>
                      <a:pt x="62" y="79"/>
                    </a:lnTo>
                    <a:lnTo>
                      <a:pt x="63" y="86"/>
                    </a:lnTo>
                    <a:lnTo>
                      <a:pt x="64" y="92"/>
                    </a:lnTo>
                    <a:lnTo>
                      <a:pt x="65"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52" name="Freeform 821"/>
              <p:cNvSpPr>
                <a:spLocks noChangeArrowheads="1"/>
              </p:cNvSpPr>
              <p:nvPr/>
            </p:nvSpPr>
            <p:spPr bwMode="auto">
              <a:xfrm>
                <a:off x="141" y="1950"/>
                <a:ext cx="72" cy="117"/>
              </a:xfrm>
              <a:custGeom>
                <a:avLst/>
                <a:gdLst>
                  <a:gd name="T0" fmla="*/ 4 w 74"/>
                  <a:gd name="T1" fmla="*/ 0 h 111"/>
                  <a:gd name="T2" fmla="*/ 1 w 74"/>
                  <a:gd name="T3" fmla="*/ 6182 h 111"/>
                  <a:gd name="T4" fmla="*/ 0 w 74"/>
                  <a:gd name="T5" fmla="*/ 12511 h 111"/>
                  <a:gd name="T6" fmla="*/ 1 w 74"/>
                  <a:gd name="T7" fmla="*/ 18459 h 111"/>
                  <a:gd name="T8" fmla="*/ 4 w 74"/>
                  <a:gd name="T9" fmla="*/ 24662 h 111"/>
                  <a:gd name="T10" fmla="*/ 9 w 74"/>
                  <a:gd name="T11" fmla="*/ 29458 h 111"/>
                  <a:gd name="T12" fmla="*/ 417 w 74"/>
                  <a:gd name="T13" fmla="*/ 34001 h 111"/>
                  <a:gd name="T14" fmla="*/ 604 w 74"/>
                  <a:gd name="T15" fmla="*/ 39369 h 111"/>
                  <a:gd name="T16" fmla="*/ 873 w 74"/>
                  <a:gd name="T17" fmla="*/ 42803 h 111"/>
                  <a:gd name="T18" fmla="*/ 1077 w 74"/>
                  <a:gd name="T19" fmla="*/ 46253 h 111"/>
                  <a:gd name="T20" fmla="*/ 1330 w 74"/>
                  <a:gd name="T21" fmla="*/ 48656 h 111"/>
                  <a:gd name="T22" fmla="*/ 1557 w 74"/>
                  <a:gd name="T23" fmla="*/ 50178 h 111"/>
                  <a:gd name="T24" fmla="*/ 1732 w 74"/>
                  <a:gd name="T25" fmla="*/ 52015 h 111"/>
                  <a:gd name="T26" fmla="*/ 1925 w 74"/>
                  <a:gd name="T27" fmla="*/ 52015 h 111"/>
                  <a:gd name="T28" fmla="*/ 2120 w 74"/>
                  <a:gd name="T29" fmla="*/ 50618 h 111"/>
                  <a:gd name="T30" fmla="*/ 2235 w 74"/>
                  <a:gd name="T31" fmla="*/ 50015 h 111"/>
                  <a:gd name="T32" fmla="*/ 2251 w 74"/>
                  <a:gd name="T33" fmla="*/ 48110 h 111"/>
                  <a:gd name="T34" fmla="*/ 2254 w 74"/>
                  <a:gd name="T35" fmla="*/ 46813 h 111"/>
                  <a:gd name="T36" fmla="*/ 2254 w 74"/>
                  <a:gd name="T37" fmla="*/ 44511 h 111"/>
                  <a:gd name="T38" fmla="*/ 2027 w 74"/>
                  <a:gd name="T39" fmla="*/ 45036 h 111"/>
                  <a:gd name="T40" fmla="*/ 2027 w 74"/>
                  <a:gd name="T41" fmla="*/ 46253 h 111"/>
                  <a:gd name="T42" fmla="*/ 1975 w 74"/>
                  <a:gd name="T43" fmla="*/ 47078 h 111"/>
                  <a:gd name="T44" fmla="*/ 1923 w 74"/>
                  <a:gd name="T45" fmla="*/ 47443 h 111"/>
                  <a:gd name="T46" fmla="*/ 1823 w 74"/>
                  <a:gd name="T47" fmla="*/ 47443 h 111"/>
                  <a:gd name="T48" fmla="*/ 1642 w 74"/>
                  <a:gd name="T49" fmla="*/ 46813 h 111"/>
                  <a:gd name="T50" fmla="*/ 1477 w 74"/>
                  <a:gd name="T51" fmla="*/ 45036 h 111"/>
                  <a:gd name="T52" fmla="*/ 1262 w 74"/>
                  <a:gd name="T53" fmla="*/ 42803 h 111"/>
                  <a:gd name="T54" fmla="*/ 1023 w 74"/>
                  <a:gd name="T55" fmla="*/ 39602 h 111"/>
                  <a:gd name="T56" fmla="*/ 873 w 74"/>
                  <a:gd name="T57" fmla="*/ 36610 h 111"/>
                  <a:gd name="T58" fmla="*/ 637 w 74"/>
                  <a:gd name="T59" fmla="*/ 32565 h 111"/>
                  <a:gd name="T60" fmla="*/ 489 w 74"/>
                  <a:gd name="T61" fmla="*/ 27864 h 111"/>
                  <a:gd name="T62" fmla="*/ 378 w 74"/>
                  <a:gd name="T63" fmla="*/ 22934 h 111"/>
                  <a:gd name="T64" fmla="*/ 9 w 74"/>
                  <a:gd name="T65" fmla="*/ 18078 h 111"/>
                  <a:gd name="T66" fmla="*/ 8 w 74"/>
                  <a:gd name="T67" fmla="*/ 12511 h 111"/>
                  <a:gd name="T68" fmla="*/ 9 w 74"/>
                  <a:gd name="T69" fmla="*/ 6710 h 111"/>
                  <a:gd name="T70" fmla="*/ 378 w 74"/>
                  <a:gd name="T71" fmla="*/ 3 h 111"/>
                  <a:gd name="T72" fmla="*/ 4 w 74"/>
                  <a:gd name="T73" fmla="*/ 0 h 1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4"/>
                  <a:gd name="T112" fmla="*/ 0 h 111"/>
                  <a:gd name="T113" fmla="*/ 74 w 74"/>
                  <a:gd name="T114" fmla="*/ 111 h 1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4" h="111">
                    <a:moveTo>
                      <a:pt x="4" y="0"/>
                    </a:moveTo>
                    <a:lnTo>
                      <a:pt x="1" y="14"/>
                    </a:lnTo>
                    <a:lnTo>
                      <a:pt x="0" y="27"/>
                    </a:lnTo>
                    <a:lnTo>
                      <a:pt x="1" y="40"/>
                    </a:lnTo>
                    <a:lnTo>
                      <a:pt x="4" y="52"/>
                    </a:lnTo>
                    <a:lnTo>
                      <a:pt x="9" y="63"/>
                    </a:lnTo>
                    <a:lnTo>
                      <a:pt x="14" y="73"/>
                    </a:lnTo>
                    <a:lnTo>
                      <a:pt x="21" y="83"/>
                    </a:lnTo>
                    <a:lnTo>
                      <a:pt x="28" y="91"/>
                    </a:lnTo>
                    <a:lnTo>
                      <a:pt x="36" y="98"/>
                    </a:lnTo>
                    <a:lnTo>
                      <a:pt x="43" y="104"/>
                    </a:lnTo>
                    <a:lnTo>
                      <a:pt x="50" y="107"/>
                    </a:lnTo>
                    <a:lnTo>
                      <a:pt x="57" y="111"/>
                    </a:lnTo>
                    <a:lnTo>
                      <a:pt x="63" y="111"/>
                    </a:lnTo>
                    <a:lnTo>
                      <a:pt x="68" y="108"/>
                    </a:lnTo>
                    <a:lnTo>
                      <a:pt x="72" y="106"/>
                    </a:lnTo>
                    <a:lnTo>
                      <a:pt x="73" y="103"/>
                    </a:lnTo>
                    <a:lnTo>
                      <a:pt x="74" y="100"/>
                    </a:lnTo>
                    <a:lnTo>
                      <a:pt x="74" y="95"/>
                    </a:lnTo>
                    <a:lnTo>
                      <a:pt x="65" y="96"/>
                    </a:lnTo>
                    <a:lnTo>
                      <a:pt x="65" y="98"/>
                    </a:lnTo>
                    <a:lnTo>
                      <a:pt x="64" y="101"/>
                    </a:lnTo>
                    <a:lnTo>
                      <a:pt x="62" y="102"/>
                    </a:lnTo>
                    <a:lnTo>
                      <a:pt x="59" y="102"/>
                    </a:lnTo>
                    <a:lnTo>
                      <a:pt x="54" y="100"/>
                    </a:lnTo>
                    <a:lnTo>
                      <a:pt x="47" y="96"/>
                    </a:lnTo>
                    <a:lnTo>
                      <a:pt x="41" y="91"/>
                    </a:lnTo>
                    <a:lnTo>
                      <a:pt x="34" y="84"/>
                    </a:lnTo>
                    <a:lnTo>
                      <a:pt x="28" y="78"/>
                    </a:lnTo>
                    <a:lnTo>
                      <a:pt x="22" y="69"/>
                    </a:lnTo>
                    <a:lnTo>
                      <a:pt x="17" y="59"/>
                    </a:lnTo>
                    <a:lnTo>
                      <a:pt x="12" y="49"/>
                    </a:lnTo>
                    <a:lnTo>
                      <a:pt x="9" y="38"/>
                    </a:lnTo>
                    <a:lnTo>
                      <a:pt x="8" y="27"/>
                    </a:lnTo>
                    <a:lnTo>
                      <a:pt x="9" y="15"/>
                    </a:lnTo>
                    <a:lnTo>
                      <a:pt x="12" y="3"/>
                    </a:lnTo>
                    <a:lnTo>
                      <a:pt x="4"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53" name="Freeform 822"/>
              <p:cNvSpPr>
                <a:spLocks noChangeArrowheads="1"/>
              </p:cNvSpPr>
              <p:nvPr/>
            </p:nvSpPr>
            <p:spPr bwMode="auto">
              <a:xfrm>
                <a:off x="145" y="1943"/>
                <a:ext cx="50" cy="44"/>
              </a:xfrm>
              <a:custGeom>
                <a:avLst/>
                <a:gdLst>
                  <a:gd name="T0" fmla="*/ 1564 w 53"/>
                  <a:gd name="T1" fmla="*/ 21367 h 45"/>
                  <a:gd name="T2" fmla="*/ 1379 w 53"/>
                  <a:gd name="T3" fmla="*/ 16555 h 45"/>
                  <a:gd name="T4" fmla="*/ 1169 w 53"/>
                  <a:gd name="T5" fmla="*/ 11749 h 45"/>
                  <a:gd name="T6" fmla="*/ 982 w 53"/>
                  <a:gd name="T7" fmla="*/ 8369 h 45"/>
                  <a:gd name="T8" fmla="*/ 746 w 53"/>
                  <a:gd name="T9" fmla="*/ 4593 h 45"/>
                  <a:gd name="T10" fmla="*/ 535 w 53"/>
                  <a:gd name="T11" fmla="*/ 89 h 45"/>
                  <a:gd name="T12" fmla="*/ 385 w 53"/>
                  <a:gd name="T13" fmla="*/ 1 h 45"/>
                  <a:gd name="T14" fmla="*/ 308 w 53"/>
                  <a:gd name="T15" fmla="*/ 0 h 45"/>
                  <a:gd name="T16" fmla="*/ 6 w 53"/>
                  <a:gd name="T17" fmla="*/ 0 h 45"/>
                  <a:gd name="T18" fmla="*/ 2 w 53"/>
                  <a:gd name="T19" fmla="*/ 1 h 45"/>
                  <a:gd name="T20" fmla="*/ 0 w 53"/>
                  <a:gd name="T21" fmla="*/ 89 h 45"/>
                  <a:gd name="T22" fmla="*/ 8 w 53"/>
                  <a:gd name="T23" fmla="*/ 4216 h 45"/>
                  <a:gd name="T24" fmla="*/ 8 w 53"/>
                  <a:gd name="T25" fmla="*/ 4593 h 45"/>
                  <a:gd name="T26" fmla="*/ 7 w 53"/>
                  <a:gd name="T27" fmla="*/ 4593 h 45"/>
                  <a:gd name="T28" fmla="*/ 308 w 53"/>
                  <a:gd name="T29" fmla="*/ 4593 h 45"/>
                  <a:gd name="T30" fmla="*/ 407 w 53"/>
                  <a:gd name="T31" fmla="*/ 5960 h 45"/>
                  <a:gd name="T32" fmla="*/ 566 w 53"/>
                  <a:gd name="T33" fmla="*/ 9109 h 45"/>
                  <a:gd name="T34" fmla="*/ 787 w 53"/>
                  <a:gd name="T35" fmla="*/ 10925 h 45"/>
                  <a:gd name="T36" fmla="*/ 991 w 53"/>
                  <a:gd name="T37" fmla="*/ 15368 h 45"/>
                  <a:gd name="T38" fmla="*/ 1169 w 53"/>
                  <a:gd name="T39" fmla="*/ 19615 h 45"/>
                  <a:gd name="T40" fmla="*/ 1366 w 53"/>
                  <a:gd name="T41" fmla="*/ 23247 h 45"/>
                  <a:gd name="T42" fmla="*/ 1564 w 53"/>
                  <a:gd name="T43" fmla="*/ 21367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5"/>
                  <a:gd name="T68" fmla="*/ 53 w 53"/>
                  <a:gd name="T69" fmla="*/ 45 h 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5">
                    <a:moveTo>
                      <a:pt x="53" y="41"/>
                    </a:moveTo>
                    <a:lnTo>
                      <a:pt x="46" y="32"/>
                    </a:lnTo>
                    <a:lnTo>
                      <a:pt x="40" y="23"/>
                    </a:lnTo>
                    <a:lnTo>
                      <a:pt x="33" y="16"/>
                    </a:lnTo>
                    <a:lnTo>
                      <a:pt x="25" y="9"/>
                    </a:lnTo>
                    <a:lnTo>
                      <a:pt x="19" y="5"/>
                    </a:lnTo>
                    <a:lnTo>
                      <a:pt x="13" y="1"/>
                    </a:lnTo>
                    <a:lnTo>
                      <a:pt x="9" y="0"/>
                    </a:lnTo>
                    <a:lnTo>
                      <a:pt x="6" y="0"/>
                    </a:lnTo>
                    <a:lnTo>
                      <a:pt x="2" y="1"/>
                    </a:lnTo>
                    <a:lnTo>
                      <a:pt x="0" y="5"/>
                    </a:lnTo>
                    <a:lnTo>
                      <a:pt x="8" y="8"/>
                    </a:lnTo>
                    <a:lnTo>
                      <a:pt x="8" y="9"/>
                    </a:lnTo>
                    <a:lnTo>
                      <a:pt x="7" y="9"/>
                    </a:lnTo>
                    <a:lnTo>
                      <a:pt x="9" y="9"/>
                    </a:lnTo>
                    <a:lnTo>
                      <a:pt x="14" y="12"/>
                    </a:lnTo>
                    <a:lnTo>
                      <a:pt x="20" y="17"/>
                    </a:lnTo>
                    <a:lnTo>
                      <a:pt x="26" y="22"/>
                    </a:lnTo>
                    <a:lnTo>
                      <a:pt x="34" y="30"/>
                    </a:lnTo>
                    <a:lnTo>
                      <a:pt x="40" y="38"/>
                    </a:lnTo>
                    <a:lnTo>
                      <a:pt x="45" y="45"/>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54" name="Freeform 823"/>
              <p:cNvSpPr>
                <a:spLocks noChangeArrowheads="1"/>
              </p:cNvSpPr>
              <p:nvPr/>
            </p:nvSpPr>
            <p:spPr bwMode="auto">
              <a:xfrm>
                <a:off x="193" y="1976"/>
                <a:ext cx="21" cy="60"/>
              </a:xfrm>
              <a:custGeom>
                <a:avLst/>
                <a:gdLst>
                  <a:gd name="T0" fmla="*/ 1572 w 25"/>
                  <a:gd name="T1" fmla="*/ 21683 h 60"/>
                  <a:gd name="T2" fmla="*/ 1525 w 25"/>
                  <a:gd name="T3" fmla="*/ 20226 h 60"/>
                  <a:gd name="T4" fmla="*/ 1525 w 25"/>
                  <a:gd name="T5" fmla="*/ 18135 h 60"/>
                  <a:gd name="T6" fmla="*/ 1347 w 25"/>
                  <a:gd name="T7" fmla="*/ 15914 h 60"/>
                  <a:gd name="T8" fmla="*/ 1308 w 25"/>
                  <a:gd name="T9" fmla="*/ 12522 h 60"/>
                  <a:gd name="T10" fmla="*/ 1154 w 25"/>
                  <a:gd name="T11" fmla="*/ 9737 h 60"/>
                  <a:gd name="T12" fmla="*/ 916 w 25"/>
                  <a:gd name="T13" fmla="*/ 6519 h 60"/>
                  <a:gd name="T14" fmla="*/ 728 w 25"/>
                  <a:gd name="T15" fmla="*/ 3426 h 60"/>
                  <a:gd name="T16" fmla="*/ 535 w 25"/>
                  <a:gd name="T17" fmla="*/ 0 h 60"/>
                  <a:gd name="T18" fmla="*/ 0 w 25"/>
                  <a:gd name="T19" fmla="*/ 4 h 60"/>
                  <a:gd name="T20" fmla="*/ 3 w 25"/>
                  <a:gd name="T21" fmla="*/ 4367 h 60"/>
                  <a:gd name="T22" fmla="*/ 535 w 25"/>
                  <a:gd name="T23" fmla="*/ 7661 h 60"/>
                  <a:gd name="T24" fmla="*/ 624 w 25"/>
                  <a:gd name="T25" fmla="*/ 10539 h 60"/>
                  <a:gd name="T26" fmla="*/ 728 w 25"/>
                  <a:gd name="T27" fmla="*/ 13404 h 60"/>
                  <a:gd name="T28" fmla="*/ 786 w 25"/>
                  <a:gd name="T29" fmla="*/ 16691 h 60"/>
                  <a:gd name="T30" fmla="*/ 848 w 25"/>
                  <a:gd name="T31" fmla="*/ 18473 h 60"/>
                  <a:gd name="T32" fmla="*/ 916 w 25"/>
                  <a:gd name="T33" fmla="*/ 21231 h 60"/>
                  <a:gd name="T34" fmla="*/ 990 w 25"/>
                  <a:gd name="T35" fmla="*/ 21922 h 60"/>
                  <a:gd name="T36" fmla="*/ 1572 w 25"/>
                  <a:gd name="T37" fmla="*/ 21683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0"/>
                  <a:gd name="T59" fmla="*/ 25 w 25"/>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0">
                    <a:moveTo>
                      <a:pt x="25" y="59"/>
                    </a:moveTo>
                    <a:lnTo>
                      <a:pt x="24" y="55"/>
                    </a:lnTo>
                    <a:lnTo>
                      <a:pt x="24" y="49"/>
                    </a:lnTo>
                    <a:lnTo>
                      <a:pt x="21" y="43"/>
                    </a:lnTo>
                    <a:lnTo>
                      <a:pt x="20" y="34"/>
                    </a:lnTo>
                    <a:lnTo>
                      <a:pt x="18" y="26"/>
                    </a:lnTo>
                    <a:lnTo>
                      <a:pt x="15" y="17"/>
                    </a:lnTo>
                    <a:lnTo>
                      <a:pt x="12" y="9"/>
                    </a:lnTo>
                    <a:lnTo>
                      <a:pt x="8" y="0"/>
                    </a:lnTo>
                    <a:lnTo>
                      <a:pt x="0" y="4"/>
                    </a:lnTo>
                    <a:lnTo>
                      <a:pt x="5" y="12"/>
                    </a:lnTo>
                    <a:lnTo>
                      <a:pt x="8" y="20"/>
                    </a:lnTo>
                    <a:lnTo>
                      <a:pt x="10" y="28"/>
                    </a:lnTo>
                    <a:lnTo>
                      <a:pt x="12" y="36"/>
                    </a:lnTo>
                    <a:lnTo>
                      <a:pt x="13" y="44"/>
                    </a:lnTo>
                    <a:lnTo>
                      <a:pt x="14" y="50"/>
                    </a:lnTo>
                    <a:lnTo>
                      <a:pt x="15" y="56"/>
                    </a:lnTo>
                    <a:lnTo>
                      <a:pt x="16" y="60"/>
                    </a:lnTo>
                    <a:lnTo>
                      <a:pt x="25"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55" name="Freeform 824"/>
              <p:cNvSpPr>
                <a:spLocks noChangeArrowheads="1"/>
              </p:cNvSpPr>
              <p:nvPr/>
            </p:nvSpPr>
            <p:spPr bwMode="auto">
              <a:xfrm>
                <a:off x="5545" y="2088"/>
                <a:ext cx="63" cy="112"/>
              </a:xfrm>
              <a:custGeom>
                <a:avLst/>
                <a:gdLst>
                  <a:gd name="T0" fmla="*/ 0 w 65"/>
                  <a:gd name="T1" fmla="*/ 60190 h 106"/>
                  <a:gd name="T2" fmla="*/ 0 w 65"/>
                  <a:gd name="T3" fmla="*/ 61906 h 106"/>
                  <a:gd name="T4" fmla="*/ 1 w 65"/>
                  <a:gd name="T5" fmla="*/ 63057 h 106"/>
                  <a:gd name="T6" fmla="*/ 1 w 65"/>
                  <a:gd name="T7" fmla="*/ 64002 h 106"/>
                  <a:gd name="T8" fmla="*/ 3 w 65"/>
                  <a:gd name="T9" fmla="*/ 65288 h 106"/>
                  <a:gd name="T10" fmla="*/ 6 w 65"/>
                  <a:gd name="T11" fmla="*/ 65982 h 106"/>
                  <a:gd name="T12" fmla="*/ 549 w 65"/>
                  <a:gd name="T13" fmla="*/ 65982 h 106"/>
                  <a:gd name="T14" fmla="*/ 787 w 65"/>
                  <a:gd name="T15" fmla="*/ 64002 h 106"/>
                  <a:gd name="T16" fmla="*/ 1195 w 65"/>
                  <a:gd name="T17" fmla="*/ 61906 h 106"/>
                  <a:gd name="T18" fmla="*/ 1458 w 65"/>
                  <a:gd name="T19" fmla="*/ 58583 h 106"/>
                  <a:gd name="T20" fmla="*/ 1849 w 65"/>
                  <a:gd name="T21" fmla="*/ 55483 h 106"/>
                  <a:gd name="T22" fmla="*/ 2214 w 65"/>
                  <a:gd name="T23" fmla="*/ 49384 h 106"/>
                  <a:gd name="T24" fmla="*/ 2494 w 65"/>
                  <a:gd name="T25" fmla="*/ 44560 h 106"/>
                  <a:gd name="T26" fmla="*/ 2810 w 65"/>
                  <a:gd name="T27" fmla="*/ 37985 h 106"/>
                  <a:gd name="T28" fmla="*/ 2982 w 65"/>
                  <a:gd name="T29" fmla="*/ 32287 h 106"/>
                  <a:gd name="T30" fmla="*/ 3157 w 65"/>
                  <a:gd name="T31" fmla="*/ 23890 h 106"/>
                  <a:gd name="T32" fmla="*/ 3166 w 65"/>
                  <a:gd name="T33" fmla="*/ 16779 h 106"/>
                  <a:gd name="T34" fmla="*/ 3157 w 65"/>
                  <a:gd name="T35" fmla="*/ 8997 h 106"/>
                  <a:gd name="T36" fmla="*/ 2982 w 65"/>
                  <a:gd name="T37" fmla="*/ 2 h 106"/>
                  <a:gd name="T38" fmla="*/ 2975 w 65"/>
                  <a:gd name="T39" fmla="*/ 1 h 106"/>
                  <a:gd name="T40" fmla="*/ 2922 w 65"/>
                  <a:gd name="T41" fmla="*/ 0 h 106"/>
                  <a:gd name="T42" fmla="*/ 2810 w 65"/>
                  <a:gd name="T43" fmla="*/ 0 h 106"/>
                  <a:gd name="T44" fmla="*/ 2693 w 65"/>
                  <a:gd name="T45" fmla="*/ 1 h 106"/>
                  <a:gd name="T46" fmla="*/ 2391 w 65"/>
                  <a:gd name="T47" fmla="*/ 3 h 106"/>
                  <a:gd name="T48" fmla="*/ 2086 w 65"/>
                  <a:gd name="T49" fmla="*/ 5529 h 106"/>
                  <a:gd name="T50" fmla="*/ 1743 w 65"/>
                  <a:gd name="T51" fmla="*/ 8266 h 106"/>
                  <a:gd name="T52" fmla="*/ 1374 w 65"/>
                  <a:gd name="T53" fmla="*/ 13519 h 106"/>
                  <a:gd name="T54" fmla="*/ 1059 w 65"/>
                  <a:gd name="T55" fmla="*/ 18716 h 106"/>
                  <a:gd name="T56" fmla="*/ 697 w 65"/>
                  <a:gd name="T57" fmla="*/ 23298 h 106"/>
                  <a:gd name="T58" fmla="*/ 583 w 65"/>
                  <a:gd name="T59" fmla="*/ 29632 h 106"/>
                  <a:gd name="T60" fmla="*/ 8 w 65"/>
                  <a:gd name="T61" fmla="*/ 34884 h 106"/>
                  <a:gd name="T62" fmla="*/ 6 w 65"/>
                  <a:gd name="T63" fmla="*/ 38997 h 106"/>
                  <a:gd name="T64" fmla="*/ 4 w 65"/>
                  <a:gd name="T65" fmla="*/ 44730 h 106"/>
                  <a:gd name="T66" fmla="*/ 3 w 65"/>
                  <a:gd name="T67" fmla="*/ 49384 h 106"/>
                  <a:gd name="T68" fmla="*/ 2 w 65"/>
                  <a:gd name="T69" fmla="*/ 53581 h 106"/>
                  <a:gd name="T70" fmla="*/ 1 w 65"/>
                  <a:gd name="T71" fmla="*/ 57083 h 106"/>
                  <a:gd name="T72" fmla="*/ 0 w 65"/>
                  <a:gd name="T73" fmla="*/ 60190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0" y="97"/>
                    </a:moveTo>
                    <a:lnTo>
                      <a:pt x="0" y="100"/>
                    </a:lnTo>
                    <a:lnTo>
                      <a:pt x="1" y="102"/>
                    </a:lnTo>
                    <a:lnTo>
                      <a:pt x="1" y="104"/>
                    </a:lnTo>
                    <a:lnTo>
                      <a:pt x="3" y="105"/>
                    </a:lnTo>
                    <a:lnTo>
                      <a:pt x="6" y="106"/>
                    </a:lnTo>
                    <a:lnTo>
                      <a:pt x="11" y="106"/>
                    </a:lnTo>
                    <a:lnTo>
                      <a:pt x="17" y="104"/>
                    </a:lnTo>
                    <a:lnTo>
                      <a:pt x="24" y="100"/>
                    </a:lnTo>
                    <a:lnTo>
                      <a:pt x="30" y="95"/>
                    </a:lnTo>
                    <a:lnTo>
                      <a:pt x="38" y="89"/>
                    </a:lnTo>
                    <a:lnTo>
                      <a:pt x="45" y="80"/>
                    </a:lnTo>
                    <a:lnTo>
                      <a:pt x="51" y="71"/>
                    </a:lnTo>
                    <a:lnTo>
                      <a:pt x="57" y="61"/>
                    </a:lnTo>
                    <a:lnTo>
                      <a:pt x="61" y="52"/>
                    </a:lnTo>
                    <a:lnTo>
                      <a:pt x="64" y="39"/>
                    </a:lnTo>
                    <a:lnTo>
                      <a:pt x="65" y="27"/>
                    </a:lnTo>
                    <a:lnTo>
                      <a:pt x="64" y="15"/>
                    </a:lnTo>
                    <a:lnTo>
                      <a:pt x="61" y="2"/>
                    </a:lnTo>
                    <a:lnTo>
                      <a:pt x="60" y="1"/>
                    </a:lnTo>
                    <a:lnTo>
                      <a:pt x="59" y="0"/>
                    </a:lnTo>
                    <a:lnTo>
                      <a:pt x="57" y="0"/>
                    </a:lnTo>
                    <a:lnTo>
                      <a:pt x="55" y="1"/>
                    </a:lnTo>
                    <a:lnTo>
                      <a:pt x="49" y="3"/>
                    </a:lnTo>
                    <a:lnTo>
                      <a:pt x="42" y="9"/>
                    </a:lnTo>
                    <a:lnTo>
                      <a:pt x="36" y="14"/>
                    </a:lnTo>
                    <a:lnTo>
                      <a:pt x="28" y="22"/>
                    </a:lnTo>
                    <a:lnTo>
                      <a:pt x="22" y="30"/>
                    </a:lnTo>
                    <a:lnTo>
                      <a:pt x="15" y="38"/>
                    </a:lnTo>
                    <a:lnTo>
                      <a:pt x="12" y="47"/>
                    </a:lnTo>
                    <a:lnTo>
                      <a:pt x="8" y="55"/>
                    </a:lnTo>
                    <a:lnTo>
                      <a:pt x="6" y="64"/>
                    </a:lnTo>
                    <a:lnTo>
                      <a:pt x="4" y="72"/>
                    </a:lnTo>
                    <a:lnTo>
                      <a:pt x="3" y="80"/>
                    </a:lnTo>
                    <a:lnTo>
                      <a:pt x="2" y="87"/>
                    </a:lnTo>
                    <a:lnTo>
                      <a:pt x="1" y="92"/>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56" name="Freeform 825"/>
              <p:cNvSpPr>
                <a:spLocks noChangeArrowheads="1"/>
              </p:cNvSpPr>
              <p:nvPr/>
            </p:nvSpPr>
            <p:spPr bwMode="auto">
              <a:xfrm>
                <a:off x="5540" y="2089"/>
                <a:ext cx="72" cy="117"/>
              </a:xfrm>
              <a:custGeom>
                <a:avLst/>
                <a:gdLst>
                  <a:gd name="T0" fmla="*/ 1923 w 74"/>
                  <a:gd name="T1" fmla="*/ 2 h 111"/>
                  <a:gd name="T2" fmla="*/ 2027 w 74"/>
                  <a:gd name="T3" fmla="*/ 6182 h 111"/>
                  <a:gd name="T4" fmla="*/ 2029 w 74"/>
                  <a:gd name="T5" fmla="*/ 12203 h 111"/>
                  <a:gd name="T6" fmla="*/ 2027 w 74"/>
                  <a:gd name="T7" fmla="*/ 17100 h 111"/>
                  <a:gd name="T8" fmla="*/ 1923 w 74"/>
                  <a:gd name="T9" fmla="*/ 22842 h 111"/>
                  <a:gd name="T10" fmla="*/ 1732 w 74"/>
                  <a:gd name="T11" fmla="*/ 27269 h 111"/>
                  <a:gd name="T12" fmla="*/ 1600 w 74"/>
                  <a:gd name="T13" fmla="*/ 31878 h 111"/>
                  <a:gd name="T14" fmla="*/ 1403 w 74"/>
                  <a:gd name="T15" fmla="*/ 36433 h 111"/>
                  <a:gd name="T16" fmla="*/ 1199 w 74"/>
                  <a:gd name="T17" fmla="*/ 39735 h 111"/>
                  <a:gd name="T18" fmla="*/ 1022 w 74"/>
                  <a:gd name="T19" fmla="*/ 42576 h 111"/>
                  <a:gd name="T20" fmla="*/ 829 w 74"/>
                  <a:gd name="T21" fmla="*/ 45036 h 111"/>
                  <a:gd name="T22" fmla="*/ 575 w 74"/>
                  <a:gd name="T23" fmla="*/ 46451 h 111"/>
                  <a:gd name="T24" fmla="*/ 442 w 74"/>
                  <a:gd name="T25" fmla="*/ 47078 h 111"/>
                  <a:gd name="T26" fmla="*/ 378 w 74"/>
                  <a:gd name="T27" fmla="*/ 47078 h 111"/>
                  <a:gd name="T28" fmla="*/ 339 w 74"/>
                  <a:gd name="T29" fmla="*/ 46813 h 111"/>
                  <a:gd name="T30" fmla="*/ 339 w 74"/>
                  <a:gd name="T31" fmla="*/ 47078 h 111"/>
                  <a:gd name="T32" fmla="*/ 339 w 74"/>
                  <a:gd name="T33" fmla="*/ 46813 h 111"/>
                  <a:gd name="T34" fmla="*/ 9 w 74"/>
                  <a:gd name="T35" fmla="*/ 46451 h 111"/>
                  <a:gd name="T36" fmla="*/ 9 w 74"/>
                  <a:gd name="T37" fmla="*/ 46006 h 111"/>
                  <a:gd name="T38" fmla="*/ 0 w 74"/>
                  <a:gd name="T39" fmla="*/ 45036 h 111"/>
                  <a:gd name="T40" fmla="*/ 0 w 74"/>
                  <a:gd name="T41" fmla="*/ 46451 h 111"/>
                  <a:gd name="T42" fmla="*/ 1 w 74"/>
                  <a:gd name="T43" fmla="*/ 47443 h 111"/>
                  <a:gd name="T44" fmla="*/ 2 w 74"/>
                  <a:gd name="T45" fmla="*/ 49753 h 111"/>
                  <a:gd name="T46" fmla="*/ 6 w 74"/>
                  <a:gd name="T47" fmla="*/ 50918 h 111"/>
                  <a:gd name="T48" fmla="*/ 357 w 74"/>
                  <a:gd name="T49" fmla="*/ 52015 h 111"/>
                  <a:gd name="T50" fmla="*/ 489 w 74"/>
                  <a:gd name="T51" fmla="*/ 51297 h 111"/>
                  <a:gd name="T52" fmla="*/ 709 w 74"/>
                  <a:gd name="T53" fmla="*/ 50618 h 111"/>
                  <a:gd name="T54" fmla="*/ 970 w 74"/>
                  <a:gd name="T55" fmla="*/ 48110 h 111"/>
                  <a:gd name="T56" fmla="*/ 1137 w 74"/>
                  <a:gd name="T57" fmla="*/ 46253 h 111"/>
                  <a:gd name="T58" fmla="*/ 1403 w 74"/>
                  <a:gd name="T59" fmla="*/ 42803 h 111"/>
                  <a:gd name="T60" fmla="*/ 1641 w 74"/>
                  <a:gd name="T61" fmla="*/ 38509 h 111"/>
                  <a:gd name="T62" fmla="*/ 1825 w 74"/>
                  <a:gd name="T63" fmla="*/ 34472 h 111"/>
                  <a:gd name="T64" fmla="*/ 2027 w 74"/>
                  <a:gd name="T65" fmla="*/ 29458 h 111"/>
                  <a:gd name="T66" fmla="*/ 2139 w 74"/>
                  <a:gd name="T67" fmla="*/ 24662 h 111"/>
                  <a:gd name="T68" fmla="*/ 2251 w 74"/>
                  <a:gd name="T69" fmla="*/ 18459 h 111"/>
                  <a:gd name="T70" fmla="*/ 2254 w 74"/>
                  <a:gd name="T71" fmla="*/ 12203 h 111"/>
                  <a:gd name="T72" fmla="*/ 2251 w 74"/>
                  <a:gd name="T73" fmla="*/ 5730 h 111"/>
                  <a:gd name="T74" fmla="*/ 2139 w 74"/>
                  <a:gd name="T75" fmla="*/ 0 h 111"/>
                  <a:gd name="T76" fmla="*/ 1923 w 74"/>
                  <a:gd name="T77" fmla="*/ 2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2" y="2"/>
                    </a:moveTo>
                    <a:lnTo>
                      <a:pt x="65" y="14"/>
                    </a:lnTo>
                    <a:lnTo>
                      <a:pt x="66" y="26"/>
                    </a:lnTo>
                    <a:lnTo>
                      <a:pt x="65" y="37"/>
                    </a:lnTo>
                    <a:lnTo>
                      <a:pt x="62" y="48"/>
                    </a:lnTo>
                    <a:lnTo>
                      <a:pt x="57" y="58"/>
                    </a:lnTo>
                    <a:lnTo>
                      <a:pt x="52" y="68"/>
                    </a:lnTo>
                    <a:lnTo>
                      <a:pt x="46" y="77"/>
                    </a:lnTo>
                    <a:lnTo>
                      <a:pt x="40" y="85"/>
                    </a:lnTo>
                    <a:lnTo>
                      <a:pt x="33" y="90"/>
                    </a:lnTo>
                    <a:lnTo>
                      <a:pt x="27" y="96"/>
                    </a:lnTo>
                    <a:lnTo>
                      <a:pt x="20" y="99"/>
                    </a:lnTo>
                    <a:lnTo>
                      <a:pt x="15" y="101"/>
                    </a:lnTo>
                    <a:lnTo>
                      <a:pt x="12" y="101"/>
                    </a:lnTo>
                    <a:lnTo>
                      <a:pt x="10" y="100"/>
                    </a:lnTo>
                    <a:lnTo>
                      <a:pt x="10" y="101"/>
                    </a:lnTo>
                    <a:lnTo>
                      <a:pt x="10" y="100"/>
                    </a:lnTo>
                    <a:lnTo>
                      <a:pt x="9" y="99"/>
                    </a:lnTo>
                    <a:lnTo>
                      <a:pt x="9" y="97"/>
                    </a:lnTo>
                    <a:lnTo>
                      <a:pt x="0" y="96"/>
                    </a:lnTo>
                    <a:lnTo>
                      <a:pt x="0" y="99"/>
                    </a:lnTo>
                    <a:lnTo>
                      <a:pt x="1" y="102"/>
                    </a:lnTo>
                    <a:lnTo>
                      <a:pt x="2" y="105"/>
                    </a:lnTo>
                    <a:lnTo>
                      <a:pt x="6" y="109"/>
                    </a:lnTo>
                    <a:lnTo>
                      <a:pt x="11" y="111"/>
                    </a:lnTo>
                    <a:lnTo>
                      <a:pt x="17" y="110"/>
                    </a:lnTo>
                    <a:lnTo>
                      <a:pt x="24" y="108"/>
                    </a:lnTo>
                    <a:lnTo>
                      <a:pt x="31" y="103"/>
                    </a:lnTo>
                    <a:lnTo>
                      <a:pt x="38" y="98"/>
                    </a:lnTo>
                    <a:lnTo>
                      <a:pt x="46" y="91"/>
                    </a:lnTo>
                    <a:lnTo>
                      <a:pt x="53" y="82"/>
                    </a:lnTo>
                    <a:lnTo>
                      <a:pt x="60" y="74"/>
                    </a:lnTo>
                    <a:lnTo>
                      <a:pt x="65" y="63"/>
                    </a:lnTo>
                    <a:lnTo>
                      <a:pt x="70" y="52"/>
                    </a:lnTo>
                    <a:lnTo>
                      <a:pt x="73" y="40"/>
                    </a:lnTo>
                    <a:lnTo>
                      <a:pt x="74" y="26"/>
                    </a:lnTo>
                    <a:lnTo>
                      <a:pt x="73" y="13"/>
                    </a:lnTo>
                    <a:lnTo>
                      <a:pt x="70" y="0"/>
                    </a:lnTo>
                    <a:lnTo>
                      <a:pt x="62" y="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57" name="Freeform 827"/>
              <p:cNvSpPr>
                <a:spLocks noChangeArrowheads="1"/>
              </p:cNvSpPr>
              <p:nvPr/>
            </p:nvSpPr>
            <p:spPr bwMode="auto">
              <a:xfrm>
                <a:off x="5540" y="2123"/>
                <a:ext cx="21" cy="51"/>
              </a:xfrm>
              <a:custGeom>
                <a:avLst/>
                <a:gdLst>
                  <a:gd name="T0" fmla="*/ 577 w 25"/>
                  <a:gd name="T1" fmla="*/ 1270 h 62"/>
                  <a:gd name="T2" fmla="*/ 624 w 25"/>
                  <a:gd name="T3" fmla="*/ 1174 h 62"/>
                  <a:gd name="T4" fmla="*/ 674 w 25"/>
                  <a:gd name="T5" fmla="*/ 1032 h 62"/>
                  <a:gd name="T6" fmla="*/ 728 w 25"/>
                  <a:gd name="T7" fmla="*/ 917 h 62"/>
                  <a:gd name="T8" fmla="*/ 786 w 25"/>
                  <a:gd name="T9" fmla="*/ 739 h 62"/>
                  <a:gd name="T10" fmla="*/ 916 w 25"/>
                  <a:gd name="T11" fmla="*/ 586 h 62"/>
                  <a:gd name="T12" fmla="*/ 1069 w 25"/>
                  <a:gd name="T13" fmla="*/ 429 h 62"/>
                  <a:gd name="T14" fmla="*/ 1308 w 25"/>
                  <a:gd name="T15" fmla="*/ 231 h 62"/>
                  <a:gd name="T16" fmla="*/ 1572 w 25"/>
                  <a:gd name="T17" fmla="*/ 6 h 62"/>
                  <a:gd name="T18" fmla="*/ 1069 w 25"/>
                  <a:gd name="T19" fmla="*/ 0 h 62"/>
                  <a:gd name="T20" fmla="*/ 786 w 25"/>
                  <a:gd name="T21" fmla="*/ 183 h 62"/>
                  <a:gd name="T22" fmla="*/ 624 w 25"/>
                  <a:gd name="T23" fmla="*/ 368 h 62"/>
                  <a:gd name="T24" fmla="*/ 496 w 25"/>
                  <a:gd name="T25" fmla="*/ 543 h 62"/>
                  <a:gd name="T26" fmla="*/ 3 w 25"/>
                  <a:gd name="T27" fmla="*/ 727 h 62"/>
                  <a:gd name="T28" fmla="*/ 3 w 25"/>
                  <a:gd name="T29" fmla="*/ 864 h 62"/>
                  <a:gd name="T30" fmla="*/ 1 w 25"/>
                  <a:gd name="T31" fmla="*/ 1006 h 62"/>
                  <a:gd name="T32" fmla="*/ 1 w 25"/>
                  <a:gd name="T33" fmla="*/ 1159 h 62"/>
                  <a:gd name="T34" fmla="*/ 0 w 25"/>
                  <a:gd name="T35" fmla="*/ 1252 h 62"/>
                  <a:gd name="T36" fmla="*/ 577 w 25"/>
                  <a:gd name="T37" fmla="*/ 1270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2"/>
                  <a:gd name="T59" fmla="*/ 25 w 25"/>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2">
                    <a:moveTo>
                      <a:pt x="9" y="62"/>
                    </a:moveTo>
                    <a:lnTo>
                      <a:pt x="10" y="57"/>
                    </a:lnTo>
                    <a:lnTo>
                      <a:pt x="11" y="51"/>
                    </a:lnTo>
                    <a:lnTo>
                      <a:pt x="12" y="44"/>
                    </a:lnTo>
                    <a:lnTo>
                      <a:pt x="13" y="36"/>
                    </a:lnTo>
                    <a:lnTo>
                      <a:pt x="15" y="29"/>
                    </a:lnTo>
                    <a:lnTo>
                      <a:pt x="17" y="21"/>
                    </a:lnTo>
                    <a:lnTo>
                      <a:pt x="20" y="12"/>
                    </a:lnTo>
                    <a:lnTo>
                      <a:pt x="25" y="6"/>
                    </a:lnTo>
                    <a:lnTo>
                      <a:pt x="17" y="0"/>
                    </a:lnTo>
                    <a:lnTo>
                      <a:pt x="13" y="9"/>
                    </a:lnTo>
                    <a:lnTo>
                      <a:pt x="10" y="18"/>
                    </a:lnTo>
                    <a:lnTo>
                      <a:pt x="7" y="27"/>
                    </a:lnTo>
                    <a:lnTo>
                      <a:pt x="5" y="35"/>
                    </a:lnTo>
                    <a:lnTo>
                      <a:pt x="4" y="43"/>
                    </a:lnTo>
                    <a:lnTo>
                      <a:pt x="1" y="50"/>
                    </a:lnTo>
                    <a:lnTo>
                      <a:pt x="1" y="56"/>
                    </a:lnTo>
                    <a:lnTo>
                      <a:pt x="0" y="61"/>
                    </a:lnTo>
                    <a:lnTo>
                      <a:pt x="9" y="6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58" name="Freeform 828"/>
              <p:cNvSpPr>
                <a:spLocks noChangeArrowheads="1"/>
              </p:cNvSpPr>
              <p:nvPr/>
            </p:nvSpPr>
            <p:spPr bwMode="auto">
              <a:xfrm>
                <a:off x="145" y="3150"/>
                <a:ext cx="63" cy="112"/>
              </a:xfrm>
              <a:custGeom>
                <a:avLst/>
                <a:gdLst>
                  <a:gd name="T0" fmla="*/ 3166 w 65"/>
                  <a:gd name="T1" fmla="*/ 29499 h 107"/>
                  <a:gd name="T2" fmla="*/ 3166 w 65"/>
                  <a:gd name="T3" fmla="*/ 30109 h 107"/>
                  <a:gd name="T4" fmla="*/ 3157 w 65"/>
                  <a:gd name="T5" fmla="*/ 31359 h 107"/>
                  <a:gd name="T6" fmla="*/ 3157 w 65"/>
                  <a:gd name="T7" fmla="*/ 31706 h 107"/>
                  <a:gd name="T8" fmla="*/ 3035 w 65"/>
                  <a:gd name="T9" fmla="*/ 32030 h 107"/>
                  <a:gd name="T10" fmla="*/ 2922 w 65"/>
                  <a:gd name="T11" fmla="*/ 32690 h 107"/>
                  <a:gd name="T12" fmla="*/ 2647 w 65"/>
                  <a:gd name="T13" fmla="*/ 32375 h 107"/>
                  <a:gd name="T14" fmla="*/ 2349 w 65"/>
                  <a:gd name="T15" fmla="*/ 31706 h 107"/>
                  <a:gd name="T16" fmla="*/ 2043 w 65"/>
                  <a:gd name="T17" fmla="*/ 30401 h 107"/>
                  <a:gd name="T18" fmla="*/ 1708 w 65"/>
                  <a:gd name="T19" fmla="*/ 29223 h 107"/>
                  <a:gd name="T20" fmla="*/ 1346 w 65"/>
                  <a:gd name="T21" fmla="*/ 27209 h 107"/>
                  <a:gd name="T22" fmla="*/ 939 w 65"/>
                  <a:gd name="T23" fmla="*/ 24252 h 107"/>
                  <a:gd name="T24" fmla="*/ 656 w 65"/>
                  <a:gd name="T25" fmla="*/ 22111 h 107"/>
                  <a:gd name="T26" fmla="*/ 8 w 65"/>
                  <a:gd name="T27" fmla="*/ 19122 h 107"/>
                  <a:gd name="T28" fmla="*/ 4 w 65"/>
                  <a:gd name="T29" fmla="*/ 15472 h 107"/>
                  <a:gd name="T30" fmla="*/ 1 w 65"/>
                  <a:gd name="T31" fmla="*/ 11789 h 107"/>
                  <a:gd name="T32" fmla="*/ 0 w 65"/>
                  <a:gd name="T33" fmla="*/ 8083 h 107"/>
                  <a:gd name="T34" fmla="*/ 1 w 65"/>
                  <a:gd name="T35" fmla="*/ 4206 h 107"/>
                  <a:gd name="T36" fmla="*/ 4 w 65"/>
                  <a:gd name="T37" fmla="*/ 1 h 107"/>
                  <a:gd name="T38" fmla="*/ 5 w 65"/>
                  <a:gd name="T39" fmla="*/ 0 h 107"/>
                  <a:gd name="T40" fmla="*/ 6 w 65"/>
                  <a:gd name="T41" fmla="*/ 0 h 107"/>
                  <a:gd name="T42" fmla="*/ 8 w 65"/>
                  <a:gd name="T43" fmla="*/ 0 h 107"/>
                  <a:gd name="T44" fmla="*/ 517 w 65"/>
                  <a:gd name="T45" fmla="*/ 0 h 107"/>
                  <a:gd name="T46" fmla="*/ 740 w 65"/>
                  <a:gd name="T47" fmla="*/ 4 h 107"/>
                  <a:gd name="T48" fmla="*/ 1126 w 65"/>
                  <a:gd name="T49" fmla="*/ 2551 h 107"/>
                  <a:gd name="T50" fmla="*/ 1429 w 65"/>
                  <a:gd name="T51" fmla="*/ 4206 h 107"/>
                  <a:gd name="T52" fmla="*/ 1814 w 65"/>
                  <a:gd name="T53" fmla="*/ 6498 h 107"/>
                  <a:gd name="T54" fmla="*/ 2122 w 65"/>
                  <a:gd name="T55" fmla="*/ 9205 h 107"/>
                  <a:gd name="T56" fmla="*/ 2443 w 65"/>
                  <a:gd name="T57" fmla="*/ 11789 h 107"/>
                  <a:gd name="T58" fmla="*/ 2595 w 65"/>
                  <a:gd name="T59" fmla="*/ 14183 h 107"/>
                  <a:gd name="T60" fmla="*/ 2810 w 65"/>
                  <a:gd name="T61" fmla="*/ 16646 h 107"/>
                  <a:gd name="T62" fmla="*/ 2922 w 65"/>
                  <a:gd name="T63" fmla="*/ 19199 h 107"/>
                  <a:gd name="T64" fmla="*/ 2982 w 65"/>
                  <a:gd name="T65" fmla="*/ 22111 h 107"/>
                  <a:gd name="T66" fmla="*/ 3035 w 65"/>
                  <a:gd name="T67" fmla="*/ 23996 h 107"/>
                  <a:gd name="T68" fmla="*/ 3102 w 65"/>
                  <a:gd name="T69" fmla="*/ 26077 h 107"/>
                  <a:gd name="T70" fmla="*/ 3157 w 65"/>
                  <a:gd name="T71" fmla="*/ 27741 h 107"/>
                  <a:gd name="T72" fmla="*/ 3166 w 65"/>
                  <a:gd name="T73" fmla="*/ 2949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6"/>
                    </a:moveTo>
                    <a:lnTo>
                      <a:pt x="65" y="99"/>
                    </a:lnTo>
                    <a:lnTo>
                      <a:pt x="64" y="101"/>
                    </a:lnTo>
                    <a:lnTo>
                      <a:pt x="64" y="103"/>
                    </a:lnTo>
                    <a:lnTo>
                      <a:pt x="62" y="105"/>
                    </a:lnTo>
                    <a:lnTo>
                      <a:pt x="59" y="107"/>
                    </a:lnTo>
                    <a:lnTo>
                      <a:pt x="54" y="106"/>
                    </a:lnTo>
                    <a:lnTo>
                      <a:pt x="48" y="103"/>
                    </a:lnTo>
                    <a:lnTo>
                      <a:pt x="41" y="100"/>
                    </a:lnTo>
                    <a:lnTo>
                      <a:pt x="35" y="95"/>
                    </a:lnTo>
                    <a:lnTo>
                      <a:pt x="27" y="88"/>
                    </a:lnTo>
                    <a:lnTo>
                      <a:pt x="20" y="80"/>
                    </a:lnTo>
                    <a:lnTo>
                      <a:pt x="14" y="72"/>
                    </a:lnTo>
                    <a:lnTo>
                      <a:pt x="8" y="62"/>
                    </a:lnTo>
                    <a:lnTo>
                      <a:pt x="4" y="51"/>
                    </a:lnTo>
                    <a:lnTo>
                      <a:pt x="1" y="39"/>
                    </a:lnTo>
                    <a:lnTo>
                      <a:pt x="0" y="27"/>
                    </a:lnTo>
                    <a:lnTo>
                      <a:pt x="1" y="15"/>
                    </a:lnTo>
                    <a:lnTo>
                      <a:pt x="4" y="1"/>
                    </a:lnTo>
                    <a:lnTo>
                      <a:pt x="5" y="0"/>
                    </a:lnTo>
                    <a:lnTo>
                      <a:pt x="6" y="0"/>
                    </a:lnTo>
                    <a:lnTo>
                      <a:pt x="8" y="0"/>
                    </a:lnTo>
                    <a:lnTo>
                      <a:pt x="10" y="0"/>
                    </a:lnTo>
                    <a:lnTo>
                      <a:pt x="16" y="4"/>
                    </a:lnTo>
                    <a:lnTo>
                      <a:pt x="23" y="8"/>
                    </a:lnTo>
                    <a:lnTo>
                      <a:pt x="29" y="15"/>
                    </a:lnTo>
                    <a:lnTo>
                      <a:pt x="37" y="21"/>
                    </a:lnTo>
                    <a:lnTo>
                      <a:pt x="43" y="30"/>
                    </a:lnTo>
                    <a:lnTo>
                      <a:pt x="50" y="39"/>
                    </a:lnTo>
                    <a:lnTo>
                      <a:pt x="53" y="46"/>
                    </a:lnTo>
                    <a:lnTo>
                      <a:pt x="57" y="55"/>
                    </a:lnTo>
                    <a:lnTo>
                      <a:pt x="59" y="63"/>
                    </a:lnTo>
                    <a:lnTo>
                      <a:pt x="61" y="72"/>
                    </a:lnTo>
                    <a:lnTo>
                      <a:pt x="62" y="79"/>
                    </a:lnTo>
                    <a:lnTo>
                      <a:pt x="63" y="86"/>
                    </a:lnTo>
                    <a:lnTo>
                      <a:pt x="64" y="91"/>
                    </a:lnTo>
                    <a:lnTo>
                      <a:pt x="65"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59" name="Freeform 829"/>
              <p:cNvSpPr>
                <a:spLocks noChangeArrowheads="1"/>
              </p:cNvSpPr>
              <p:nvPr/>
            </p:nvSpPr>
            <p:spPr bwMode="auto">
              <a:xfrm>
                <a:off x="141" y="3150"/>
                <a:ext cx="72" cy="117"/>
              </a:xfrm>
              <a:custGeom>
                <a:avLst/>
                <a:gdLst>
                  <a:gd name="T0" fmla="*/ 4 w 74"/>
                  <a:gd name="T1" fmla="*/ 0 h 111"/>
                  <a:gd name="T2" fmla="*/ 1 w 74"/>
                  <a:gd name="T3" fmla="*/ 5730 h 111"/>
                  <a:gd name="T4" fmla="*/ 0 w 74"/>
                  <a:gd name="T5" fmla="*/ 12511 h 111"/>
                  <a:gd name="T6" fmla="*/ 1 w 74"/>
                  <a:gd name="T7" fmla="*/ 18459 h 111"/>
                  <a:gd name="T8" fmla="*/ 4 w 74"/>
                  <a:gd name="T9" fmla="*/ 24662 h 111"/>
                  <a:gd name="T10" fmla="*/ 9 w 74"/>
                  <a:gd name="T11" fmla="*/ 29458 h 111"/>
                  <a:gd name="T12" fmla="*/ 417 w 74"/>
                  <a:gd name="T13" fmla="*/ 34472 h 111"/>
                  <a:gd name="T14" fmla="*/ 604 w 74"/>
                  <a:gd name="T15" fmla="*/ 39369 h 111"/>
                  <a:gd name="T16" fmla="*/ 873 w 74"/>
                  <a:gd name="T17" fmla="*/ 42803 h 111"/>
                  <a:gd name="T18" fmla="*/ 1077 w 74"/>
                  <a:gd name="T19" fmla="*/ 46253 h 111"/>
                  <a:gd name="T20" fmla="*/ 1330 w 74"/>
                  <a:gd name="T21" fmla="*/ 48110 h 111"/>
                  <a:gd name="T22" fmla="*/ 1557 w 74"/>
                  <a:gd name="T23" fmla="*/ 50618 h 111"/>
                  <a:gd name="T24" fmla="*/ 1732 w 74"/>
                  <a:gd name="T25" fmla="*/ 51297 h 111"/>
                  <a:gd name="T26" fmla="*/ 1925 w 74"/>
                  <a:gd name="T27" fmla="*/ 52015 h 111"/>
                  <a:gd name="T28" fmla="*/ 2120 w 74"/>
                  <a:gd name="T29" fmla="*/ 50918 h 111"/>
                  <a:gd name="T30" fmla="*/ 2235 w 74"/>
                  <a:gd name="T31" fmla="*/ 50015 h 111"/>
                  <a:gd name="T32" fmla="*/ 2251 w 74"/>
                  <a:gd name="T33" fmla="*/ 48110 h 111"/>
                  <a:gd name="T34" fmla="*/ 2254 w 74"/>
                  <a:gd name="T35" fmla="*/ 46451 h 111"/>
                  <a:gd name="T36" fmla="*/ 2254 w 74"/>
                  <a:gd name="T37" fmla="*/ 45036 h 111"/>
                  <a:gd name="T38" fmla="*/ 2027 w 74"/>
                  <a:gd name="T39" fmla="*/ 46006 h 111"/>
                  <a:gd name="T40" fmla="*/ 2027 w 74"/>
                  <a:gd name="T41" fmla="*/ 46451 h 111"/>
                  <a:gd name="T42" fmla="*/ 1975 w 74"/>
                  <a:gd name="T43" fmla="*/ 46813 h 111"/>
                  <a:gd name="T44" fmla="*/ 1975 w 74"/>
                  <a:gd name="T45" fmla="*/ 47078 h 111"/>
                  <a:gd name="T46" fmla="*/ 1925 w 74"/>
                  <a:gd name="T47" fmla="*/ 47443 h 111"/>
                  <a:gd name="T48" fmla="*/ 1823 w 74"/>
                  <a:gd name="T49" fmla="*/ 47078 h 111"/>
                  <a:gd name="T50" fmla="*/ 1642 w 74"/>
                  <a:gd name="T51" fmla="*/ 46451 h 111"/>
                  <a:gd name="T52" fmla="*/ 1479 w 74"/>
                  <a:gd name="T53" fmla="*/ 45036 h 111"/>
                  <a:gd name="T54" fmla="*/ 1262 w 74"/>
                  <a:gd name="T55" fmla="*/ 42803 h 111"/>
                  <a:gd name="T56" fmla="*/ 1023 w 74"/>
                  <a:gd name="T57" fmla="*/ 39735 h 111"/>
                  <a:gd name="T58" fmla="*/ 873 w 74"/>
                  <a:gd name="T59" fmla="*/ 36433 h 111"/>
                  <a:gd name="T60" fmla="*/ 637 w 74"/>
                  <a:gd name="T61" fmla="*/ 31878 h 111"/>
                  <a:gd name="T62" fmla="*/ 489 w 74"/>
                  <a:gd name="T63" fmla="*/ 28201 h 111"/>
                  <a:gd name="T64" fmla="*/ 378 w 74"/>
                  <a:gd name="T65" fmla="*/ 22934 h 111"/>
                  <a:gd name="T66" fmla="*/ 339 w 74"/>
                  <a:gd name="T67" fmla="*/ 18134 h 111"/>
                  <a:gd name="T68" fmla="*/ 8 w 74"/>
                  <a:gd name="T69" fmla="*/ 12511 h 111"/>
                  <a:gd name="T70" fmla="*/ 9 w 74"/>
                  <a:gd name="T71" fmla="*/ 7237 h 111"/>
                  <a:gd name="T72" fmla="*/ 378 w 74"/>
                  <a:gd name="T73" fmla="*/ 4 h 111"/>
                  <a:gd name="T74" fmla="*/ 4 w 74"/>
                  <a:gd name="T75" fmla="*/ 0 h 11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4"/>
                  <a:gd name="T115" fmla="*/ 0 h 111"/>
                  <a:gd name="T116" fmla="*/ 74 w 74"/>
                  <a:gd name="T117" fmla="*/ 111 h 11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4" h="111">
                    <a:moveTo>
                      <a:pt x="4" y="0"/>
                    </a:moveTo>
                    <a:lnTo>
                      <a:pt x="1" y="13"/>
                    </a:lnTo>
                    <a:lnTo>
                      <a:pt x="0" y="27"/>
                    </a:lnTo>
                    <a:lnTo>
                      <a:pt x="1" y="40"/>
                    </a:lnTo>
                    <a:lnTo>
                      <a:pt x="4" y="52"/>
                    </a:lnTo>
                    <a:lnTo>
                      <a:pt x="9" y="63"/>
                    </a:lnTo>
                    <a:lnTo>
                      <a:pt x="14" y="74"/>
                    </a:lnTo>
                    <a:lnTo>
                      <a:pt x="21" y="83"/>
                    </a:lnTo>
                    <a:lnTo>
                      <a:pt x="28" y="91"/>
                    </a:lnTo>
                    <a:lnTo>
                      <a:pt x="36" y="98"/>
                    </a:lnTo>
                    <a:lnTo>
                      <a:pt x="43" y="103"/>
                    </a:lnTo>
                    <a:lnTo>
                      <a:pt x="50" y="108"/>
                    </a:lnTo>
                    <a:lnTo>
                      <a:pt x="57" y="110"/>
                    </a:lnTo>
                    <a:lnTo>
                      <a:pt x="63" y="111"/>
                    </a:lnTo>
                    <a:lnTo>
                      <a:pt x="68" y="109"/>
                    </a:lnTo>
                    <a:lnTo>
                      <a:pt x="72" y="106"/>
                    </a:lnTo>
                    <a:lnTo>
                      <a:pt x="73" y="103"/>
                    </a:lnTo>
                    <a:lnTo>
                      <a:pt x="74" y="99"/>
                    </a:lnTo>
                    <a:lnTo>
                      <a:pt x="74" y="96"/>
                    </a:lnTo>
                    <a:lnTo>
                      <a:pt x="65" y="97"/>
                    </a:lnTo>
                    <a:lnTo>
                      <a:pt x="65" y="99"/>
                    </a:lnTo>
                    <a:lnTo>
                      <a:pt x="64" y="100"/>
                    </a:lnTo>
                    <a:lnTo>
                      <a:pt x="64" y="101"/>
                    </a:lnTo>
                    <a:lnTo>
                      <a:pt x="63" y="102"/>
                    </a:lnTo>
                    <a:lnTo>
                      <a:pt x="59" y="101"/>
                    </a:lnTo>
                    <a:lnTo>
                      <a:pt x="54" y="99"/>
                    </a:lnTo>
                    <a:lnTo>
                      <a:pt x="48" y="96"/>
                    </a:lnTo>
                    <a:lnTo>
                      <a:pt x="41" y="91"/>
                    </a:lnTo>
                    <a:lnTo>
                      <a:pt x="34" y="85"/>
                    </a:lnTo>
                    <a:lnTo>
                      <a:pt x="28" y="77"/>
                    </a:lnTo>
                    <a:lnTo>
                      <a:pt x="22" y="68"/>
                    </a:lnTo>
                    <a:lnTo>
                      <a:pt x="17" y="60"/>
                    </a:lnTo>
                    <a:lnTo>
                      <a:pt x="12" y="49"/>
                    </a:lnTo>
                    <a:lnTo>
                      <a:pt x="10" y="39"/>
                    </a:lnTo>
                    <a:lnTo>
                      <a:pt x="8" y="27"/>
                    </a:lnTo>
                    <a:lnTo>
                      <a:pt x="9" y="16"/>
                    </a:lnTo>
                    <a:lnTo>
                      <a:pt x="12" y="4"/>
                    </a:lnTo>
                    <a:lnTo>
                      <a:pt x="4"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60" name="Freeform 830"/>
              <p:cNvSpPr>
                <a:spLocks noChangeArrowheads="1"/>
              </p:cNvSpPr>
              <p:nvPr/>
            </p:nvSpPr>
            <p:spPr bwMode="auto">
              <a:xfrm>
                <a:off x="145" y="3145"/>
                <a:ext cx="50" cy="45"/>
              </a:xfrm>
              <a:custGeom>
                <a:avLst/>
                <a:gdLst>
                  <a:gd name="T0" fmla="*/ 1564 w 53"/>
                  <a:gd name="T1" fmla="*/ 17825 h 46"/>
                  <a:gd name="T2" fmla="*/ 1379 w 53"/>
                  <a:gd name="T3" fmla="*/ 14792 h 46"/>
                  <a:gd name="T4" fmla="*/ 1169 w 53"/>
                  <a:gd name="T5" fmla="*/ 10778 h 46"/>
                  <a:gd name="T6" fmla="*/ 982 w 53"/>
                  <a:gd name="T7" fmla="*/ 7103 h 46"/>
                  <a:gd name="T8" fmla="*/ 746 w 53"/>
                  <a:gd name="T9" fmla="*/ 4331 h 46"/>
                  <a:gd name="T10" fmla="*/ 535 w 53"/>
                  <a:gd name="T11" fmla="*/ 4 h 46"/>
                  <a:gd name="T12" fmla="*/ 385 w 53"/>
                  <a:gd name="T13" fmla="*/ 1 h 46"/>
                  <a:gd name="T14" fmla="*/ 308 w 53"/>
                  <a:gd name="T15" fmla="*/ 0 h 46"/>
                  <a:gd name="T16" fmla="*/ 6 w 53"/>
                  <a:gd name="T17" fmla="*/ 0 h 46"/>
                  <a:gd name="T18" fmla="*/ 2 w 53"/>
                  <a:gd name="T19" fmla="*/ 2 h 46"/>
                  <a:gd name="T20" fmla="*/ 0 w 53"/>
                  <a:gd name="T21" fmla="*/ 85 h 46"/>
                  <a:gd name="T22" fmla="*/ 8 w 53"/>
                  <a:gd name="T23" fmla="*/ 3984 h 46"/>
                  <a:gd name="T24" fmla="*/ 7 w 53"/>
                  <a:gd name="T25" fmla="*/ 4331 h 46"/>
                  <a:gd name="T26" fmla="*/ 308 w 53"/>
                  <a:gd name="T27" fmla="*/ 4331 h 46"/>
                  <a:gd name="T28" fmla="*/ 407 w 53"/>
                  <a:gd name="T29" fmla="*/ 5095 h 46"/>
                  <a:gd name="T30" fmla="*/ 566 w 53"/>
                  <a:gd name="T31" fmla="*/ 7103 h 46"/>
                  <a:gd name="T32" fmla="*/ 787 w 53"/>
                  <a:gd name="T33" fmla="*/ 10600 h 46"/>
                  <a:gd name="T34" fmla="*/ 991 w 53"/>
                  <a:gd name="T35" fmla="*/ 13587 h 46"/>
                  <a:gd name="T36" fmla="*/ 1169 w 53"/>
                  <a:gd name="T37" fmla="*/ 16399 h 46"/>
                  <a:gd name="T38" fmla="*/ 1366 w 53"/>
                  <a:gd name="T39" fmla="*/ 20978 h 46"/>
                  <a:gd name="T40" fmla="*/ 1564 w 53"/>
                  <a:gd name="T41" fmla="*/ 17825 h 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3"/>
                  <a:gd name="T64" fmla="*/ 0 h 46"/>
                  <a:gd name="T65" fmla="*/ 53 w 53"/>
                  <a:gd name="T66" fmla="*/ 46 h 4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3" h="46">
                    <a:moveTo>
                      <a:pt x="53" y="40"/>
                    </a:moveTo>
                    <a:lnTo>
                      <a:pt x="46" y="32"/>
                    </a:lnTo>
                    <a:lnTo>
                      <a:pt x="40" y="24"/>
                    </a:lnTo>
                    <a:lnTo>
                      <a:pt x="33" y="16"/>
                    </a:lnTo>
                    <a:lnTo>
                      <a:pt x="25" y="10"/>
                    </a:lnTo>
                    <a:lnTo>
                      <a:pt x="19" y="4"/>
                    </a:lnTo>
                    <a:lnTo>
                      <a:pt x="13" y="1"/>
                    </a:lnTo>
                    <a:lnTo>
                      <a:pt x="9" y="0"/>
                    </a:lnTo>
                    <a:lnTo>
                      <a:pt x="6" y="0"/>
                    </a:lnTo>
                    <a:lnTo>
                      <a:pt x="2" y="2"/>
                    </a:lnTo>
                    <a:lnTo>
                      <a:pt x="0" y="5"/>
                    </a:lnTo>
                    <a:lnTo>
                      <a:pt x="8" y="9"/>
                    </a:lnTo>
                    <a:lnTo>
                      <a:pt x="7" y="10"/>
                    </a:lnTo>
                    <a:lnTo>
                      <a:pt x="9" y="10"/>
                    </a:lnTo>
                    <a:lnTo>
                      <a:pt x="14" y="12"/>
                    </a:lnTo>
                    <a:lnTo>
                      <a:pt x="20" y="16"/>
                    </a:lnTo>
                    <a:lnTo>
                      <a:pt x="26" y="23"/>
                    </a:lnTo>
                    <a:lnTo>
                      <a:pt x="34" y="29"/>
                    </a:lnTo>
                    <a:lnTo>
                      <a:pt x="40" y="37"/>
                    </a:lnTo>
                    <a:lnTo>
                      <a:pt x="45" y="46"/>
                    </a:lnTo>
                    <a:lnTo>
                      <a:pt x="53"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61" name="Freeform 831"/>
              <p:cNvSpPr>
                <a:spLocks noChangeArrowheads="1"/>
              </p:cNvSpPr>
              <p:nvPr/>
            </p:nvSpPr>
            <p:spPr bwMode="auto">
              <a:xfrm>
                <a:off x="193" y="3189"/>
                <a:ext cx="21" cy="62"/>
              </a:xfrm>
              <a:custGeom>
                <a:avLst/>
                <a:gdLst>
                  <a:gd name="T0" fmla="*/ 1572 w 25"/>
                  <a:gd name="T1" fmla="*/ 18827 h 62"/>
                  <a:gd name="T2" fmla="*/ 1525 w 25"/>
                  <a:gd name="T3" fmla="*/ 17430 h 62"/>
                  <a:gd name="T4" fmla="*/ 1525 w 25"/>
                  <a:gd name="T5" fmla="*/ 15510 h 62"/>
                  <a:gd name="T6" fmla="*/ 1454 w 25"/>
                  <a:gd name="T7" fmla="*/ 12980 h 62"/>
                  <a:gd name="T8" fmla="*/ 1308 w 25"/>
                  <a:gd name="T9" fmla="*/ 11102 h 62"/>
                  <a:gd name="T10" fmla="*/ 1154 w 25"/>
                  <a:gd name="T11" fmla="*/ 8150 h 62"/>
                  <a:gd name="T12" fmla="*/ 916 w 25"/>
                  <a:gd name="T13" fmla="*/ 5525 h 62"/>
                  <a:gd name="T14" fmla="*/ 728 w 25"/>
                  <a:gd name="T15" fmla="*/ 2752 h 62"/>
                  <a:gd name="T16" fmla="*/ 535 w 25"/>
                  <a:gd name="T17" fmla="*/ 0 h 62"/>
                  <a:gd name="T18" fmla="*/ 0 w 25"/>
                  <a:gd name="T19" fmla="*/ 83 h 62"/>
                  <a:gd name="T20" fmla="*/ 3 w 25"/>
                  <a:gd name="T21" fmla="*/ 4067 h 62"/>
                  <a:gd name="T22" fmla="*/ 535 w 25"/>
                  <a:gd name="T23" fmla="*/ 6458 h 62"/>
                  <a:gd name="T24" fmla="*/ 624 w 25"/>
                  <a:gd name="T25" fmla="*/ 8808 h 62"/>
                  <a:gd name="T26" fmla="*/ 728 w 25"/>
                  <a:gd name="T27" fmla="*/ 11835 h 62"/>
                  <a:gd name="T28" fmla="*/ 786 w 25"/>
                  <a:gd name="T29" fmla="*/ 13988 h 62"/>
                  <a:gd name="T30" fmla="*/ 848 w 25"/>
                  <a:gd name="T31" fmla="*/ 16141 h 62"/>
                  <a:gd name="T32" fmla="*/ 916 w 25"/>
                  <a:gd name="T33" fmla="*/ 17656 h 62"/>
                  <a:gd name="T34" fmla="*/ 990 w 25"/>
                  <a:gd name="T35" fmla="*/ 19103 h 62"/>
                  <a:gd name="T36" fmla="*/ 1572 w 25"/>
                  <a:gd name="T37" fmla="*/ 18827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2"/>
                  <a:gd name="T59" fmla="*/ 25 w 25"/>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2">
                    <a:moveTo>
                      <a:pt x="25" y="61"/>
                    </a:moveTo>
                    <a:lnTo>
                      <a:pt x="24" y="56"/>
                    </a:lnTo>
                    <a:lnTo>
                      <a:pt x="24" y="51"/>
                    </a:lnTo>
                    <a:lnTo>
                      <a:pt x="23" y="43"/>
                    </a:lnTo>
                    <a:lnTo>
                      <a:pt x="20" y="36"/>
                    </a:lnTo>
                    <a:lnTo>
                      <a:pt x="18" y="27"/>
                    </a:lnTo>
                    <a:lnTo>
                      <a:pt x="15" y="18"/>
                    </a:lnTo>
                    <a:lnTo>
                      <a:pt x="12" y="9"/>
                    </a:lnTo>
                    <a:lnTo>
                      <a:pt x="8" y="0"/>
                    </a:lnTo>
                    <a:lnTo>
                      <a:pt x="0" y="6"/>
                    </a:lnTo>
                    <a:lnTo>
                      <a:pt x="5" y="14"/>
                    </a:lnTo>
                    <a:lnTo>
                      <a:pt x="8" y="21"/>
                    </a:lnTo>
                    <a:lnTo>
                      <a:pt x="10" y="29"/>
                    </a:lnTo>
                    <a:lnTo>
                      <a:pt x="12" y="38"/>
                    </a:lnTo>
                    <a:lnTo>
                      <a:pt x="13" y="45"/>
                    </a:lnTo>
                    <a:lnTo>
                      <a:pt x="14" y="52"/>
                    </a:lnTo>
                    <a:lnTo>
                      <a:pt x="15" y="57"/>
                    </a:lnTo>
                    <a:lnTo>
                      <a:pt x="16" y="62"/>
                    </a:lnTo>
                    <a:lnTo>
                      <a:pt x="25"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62" name="Freeform 832"/>
              <p:cNvSpPr>
                <a:spLocks noChangeArrowheads="1"/>
              </p:cNvSpPr>
              <p:nvPr/>
            </p:nvSpPr>
            <p:spPr bwMode="auto">
              <a:xfrm>
                <a:off x="5545" y="3291"/>
                <a:ext cx="63" cy="111"/>
              </a:xfrm>
              <a:custGeom>
                <a:avLst/>
                <a:gdLst>
                  <a:gd name="T0" fmla="*/ 0 w 65"/>
                  <a:gd name="T1" fmla="*/ 30987 h 106"/>
                  <a:gd name="T2" fmla="*/ 0 w 65"/>
                  <a:gd name="T3" fmla="*/ 31314 h 106"/>
                  <a:gd name="T4" fmla="*/ 1 w 65"/>
                  <a:gd name="T5" fmla="*/ 33039 h 106"/>
                  <a:gd name="T6" fmla="*/ 1 w 65"/>
                  <a:gd name="T7" fmla="*/ 33321 h 106"/>
                  <a:gd name="T8" fmla="*/ 3 w 65"/>
                  <a:gd name="T9" fmla="*/ 33668 h 106"/>
                  <a:gd name="T10" fmla="*/ 6 w 65"/>
                  <a:gd name="T11" fmla="*/ 34269 h 106"/>
                  <a:gd name="T12" fmla="*/ 549 w 65"/>
                  <a:gd name="T13" fmla="*/ 34269 h 106"/>
                  <a:gd name="T14" fmla="*/ 787 w 65"/>
                  <a:gd name="T15" fmla="*/ 33338 h 106"/>
                  <a:gd name="T16" fmla="*/ 1195 w 65"/>
                  <a:gd name="T17" fmla="*/ 31872 h 106"/>
                  <a:gd name="T18" fmla="*/ 1458 w 65"/>
                  <a:gd name="T19" fmla="*/ 30493 h 106"/>
                  <a:gd name="T20" fmla="*/ 1849 w 65"/>
                  <a:gd name="T21" fmla="*/ 28344 h 106"/>
                  <a:gd name="T22" fmla="*/ 2214 w 65"/>
                  <a:gd name="T23" fmla="*/ 25612 h 106"/>
                  <a:gd name="T24" fmla="*/ 2494 w 65"/>
                  <a:gd name="T25" fmla="*/ 22957 h 106"/>
                  <a:gd name="T26" fmla="*/ 2810 w 65"/>
                  <a:gd name="T27" fmla="*/ 19827 h 106"/>
                  <a:gd name="T28" fmla="*/ 2982 w 65"/>
                  <a:gd name="T29" fmla="*/ 16081 h 106"/>
                  <a:gd name="T30" fmla="*/ 3157 w 65"/>
                  <a:gd name="T31" fmla="*/ 12769 h 106"/>
                  <a:gd name="T32" fmla="*/ 3166 w 65"/>
                  <a:gd name="T33" fmla="*/ 8456 h 106"/>
                  <a:gd name="T34" fmla="*/ 3157 w 65"/>
                  <a:gd name="T35" fmla="*/ 4303 h 106"/>
                  <a:gd name="T36" fmla="*/ 2982 w 65"/>
                  <a:gd name="T37" fmla="*/ 2 h 106"/>
                  <a:gd name="T38" fmla="*/ 2975 w 65"/>
                  <a:gd name="T39" fmla="*/ 0 h 106"/>
                  <a:gd name="T40" fmla="*/ 2922 w 65"/>
                  <a:gd name="T41" fmla="*/ 0 h 106"/>
                  <a:gd name="T42" fmla="*/ 2810 w 65"/>
                  <a:gd name="T43" fmla="*/ 0 h 106"/>
                  <a:gd name="T44" fmla="*/ 2693 w 65"/>
                  <a:gd name="T45" fmla="*/ 0 h 106"/>
                  <a:gd name="T46" fmla="*/ 2391 w 65"/>
                  <a:gd name="T47" fmla="*/ 3 h 106"/>
                  <a:gd name="T48" fmla="*/ 2086 w 65"/>
                  <a:gd name="T49" fmla="*/ 2585 h 106"/>
                  <a:gd name="T50" fmla="*/ 1743 w 65"/>
                  <a:gd name="T51" fmla="*/ 4303 h 106"/>
                  <a:gd name="T52" fmla="*/ 1374 w 65"/>
                  <a:gd name="T53" fmla="*/ 6809 h 106"/>
                  <a:gd name="T54" fmla="*/ 1059 w 65"/>
                  <a:gd name="T55" fmla="*/ 9104 h 106"/>
                  <a:gd name="T56" fmla="*/ 697 w 65"/>
                  <a:gd name="T57" fmla="*/ 12161 h 106"/>
                  <a:gd name="T58" fmla="*/ 583 w 65"/>
                  <a:gd name="T59" fmla="*/ 14833 h 106"/>
                  <a:gd name="T60" fmla="*/ 8 w 65"/>
                  <a:gd name="T61" fmla="*/ 17304 h 106"/>
                  <a:gd name="T62" fmla="*/ 6 w 65"/>
                  <a:gd name="T63" fmla="*/ 20223 h 106"/>
                  <a:gd name="T64" fmla="*/ 4 w 65"/>
                  <a:gd name="T65" fmla="*/ 22957 h 106"/>
                  <a:gd name="T66" fmla="*/ 3 w 65"/>
                  <a:gd name="T67" fmla="*/ 25157 h 106"/>
                  <a:gd name="T68" fmla="*/ 2 w 65"/>
                  <a:gd name="T69" fmla="*/ 27046 h 106"/>
                  <a:gd name="T70" fmla="*/ 1 w 65"/>
                  <a:gd name="T71" fmla="*/ 29621 h 106"/>
                  <a:gd name="T72" fmla="*/ 0 w 65"/>
                  <a:gd name="T73" fmla="*/ 3098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0" y="96"/>
                    </a:moveTo>
                    <a:lnTo>
                      <a:pt x="0" y="98"/>
                    </a:lnTo>
                    <a:lnTo>
                      <a:pt x="1" y="102"/>
                    </a:lnTo>
                    <a:lnTo>
                      <a:pt x="1" y="103"/>
                    </a:lnTo>
                    <a:lnTo>
                      <a:pt x="3" y="105"/>
                    </a:lnTo>
                    <a:lnTo>
                      <a:pt x="6" y="106"/>
                    </a:lnTo>
                    <a:lnTo>
                      <a:pt x="11" y="106"/>
                    </a:lnTo>
                    <a:lnTo>
                      <a:pt x="17" y="104"/>
                    </a:lnTo>
                    <a:lnTo>
                      <a:pt x="24" y="99"/>
                    </a:lnTo>
                    <a:lnTo>
                      <a:pt x="30" y="94"/>
                    </a:lnTo>
                    <a:lnTo>
                      <a:pt x="38" y="87"/>
                    </a:lnTo>
                    <a:lnTo>
                      <a:pt x="45" y="80"/>
                    </a:lnTo>
                    <a:lnTo>
                      <a:pt x="51" y="71"/>
                    </a:lnTo>
                    <a:lnTo>
                      <a:pt x="57" y="61"/>
                    </a:lnTo>
                    <a:lnTo>
                      <a:pt x="61" y="50"/>
                    </a:lnTo>
                    <a:lnTo>
                      <a:pt x="64" y="39"/>
                    </a:lnTo>
                    <a:lnTo>
                      <a:pt x="65" y="27"/>
                    </a:lnTo>
                    <a:lnTo>
                      <a:pt x="64" y="14"/>
                    </a:lnTo>
                    <a:lnTo>
                      <a:pt x="61" y="2"/>
                    </a:lnTo>
                    <a:lnTo>
                      <a:pt x="60" y="0"/>
                    </a:lnTo>
                    <a:lnTo>
                      <a:pt x="59" y="0"/>
                    </a:lnTo>
                    <a:lnTo>
                      <a:pt x="57" y="0"/>
                    </a:lnTo>
                    <a:lnTo>
                      <a:pt x="55" y="0"/>
                    </a:lnTo>
                    <a:lnTo>
                      <a:pt x="49" y="3"/>
                    </a:lnTo>
                    <a:lnTo>
                      <a:pt x="42" y="7"/>
                    </a:lnTo>
                    <a:lnTo>
                      <a:pt x="36" y="14"/>
                    </a:lnTo>
                    <a:lnTo>
                      <a:pt x="28" y="21"/>
                    </a:lnTo>
                    <a:lnTo>
                      <a:pt x="22" y="29"/>
                    </a:lnTo>
                    <a:lnTo>
                      <a:pt x="15" y="38"/>
                    </a:lnTo>
                    <a:lnTo>
                      <a:pt x="12" y="46"/>
                    </a:lnTo>
                    <a:lnTo>
                      <a:pt x="8" y="54"/>
                    </a:lnTo>
                    <a:lnTo>
                      <a:pt x="6" y="63"/>
                    </a:lnTo>
                    <a:lnTo>
                      <a:pt x="4" y="71"/>
                    </a:lnTo>
                    <a:lnTo>
                      <a:pt x="3" y="79"/>
                    </a:lnTo>
                    <a:lnTo>
                      <a:pt x="2" y="85"/>
                    </a:lnTo>
                    <a:lnTo>
                      <a:pt x="1"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63" name="Freeform 833"/>
              <p:cNvSpPr>
                <a:spLocks noChangeArrowheads="1"/>
              </p:cNvSpPr>
              <p:nvPr/>
            </p:nvSpPr>
            <p:spPr bwMode="auto">
              <a:xfrm>
                <a:off x="5540" y="3291"/>
                <a:ext cx="72" cy="116"/>
              </a:xfrm>
              <a:custGeom>
                <a:avLst/>
                <a:gdLst>
                  <a:gd name="T0" fmla="*/ 1923 w 74"/>
                  <a:gd name="T1" fmla="*/ 3 h 110"/>
                  <a:gd name="T2" fmla="*/ 2027 w 74"/>
                  <a:gd name="T3" fmla="*/ 7283 h 110"/>
                  <a:gd name="T4" fmla="*/ 2029 w 74"/>
                  <a:gd name="T5" fmla="*/ 13521 h 110"/>
                  <a:gd name="T6" fmla="*/ 1975 w 74"/>
                  <a:gd name="T7" fmla="*/ 18832 h 110"/>
                  <a:gd name="T8" fmla="*/ 1923 w 74"/>
                  <a:gd name="T9" fmla="*/ 23951 h 110"/>
                  <a:gd name="T10" fmla="*/ 1732 w 74"/>
                  <a:gd name="T11" fmla="*/ 29664 h 110"/>
                  <a:gd name="T12" fmla="*/ 1600 w 74"/>
                  <a:gd name="T13" fmla="*/ 34695 h 110"/>
                  <a:gd name="T14" fmla="*/ 1403 w 74"/>
                  <a:gd name="T15" fmla="*/ 37795 h 110"/>
                  <a:gd name="T16" fmla="*/ 1199 w 74"/>
                  <a:gd name="T17" fmla="*/ 41498 h 110"/>
                  <a:gd name="T18" fmla="*/ 1022 w 74"/>
                  <a:gd name="T19" fmla="*/ 44853 h 110"/>
                  <a:gd name="T20" fmla="*/ 787 w 74"/>
                  <a:gd name="T21" fmla="*/ 47871 h 110"/>
                  <a:gd name="T22" fmla="*/ 575 w 74"/>
                  <a:gd name="T23" fmla="*/ 48654 h 110"/>
                  <a:gd name="T24" fmla="*/ 442 w 74"/>
                  <a:gd name="T25" fmla="*/ 49647 h 110"/>
                  <a:gd name="T26" fmla="*/ 357 w 74"/>
                  <a:gd name="T27" fmla="*/ 50152 h 110"/>
                  <a:gd name="T28" fmla="*/ 339 w 74"/>
                  <a:gd name="T29" fmla="*/ 49647 h 110"/>
                  <a:gd name="T30" fmla="*/ 339 w 74"/>
                  <a:gd name="T31" fmla="*/ 48654 h 110"/>
                  <a:gd name="T32" fmla="*/ 9 w 74"/>
                  <a:gd name="T33" fmla="*/ 48502 h 110"/>
                  <a:gd name="T34" fmla="*/ 9 w 74"/>
                  <a:gd name="T35" fmla="*/ 47871 h 110"/>
                  <a:gd name="T36" fmla="*/ 0 w 74"/>
                  <a:gd name="T37" fmla="*/ 47545 h 110"/>
                  <a:gd name="T38" fmla="*/ 0 w 74"/>
                  <a:gd name="T39" fmla="*/ 48654 h 110"/>
                  <a:gd name="T40" fmla="*/ 1 w 74"/>
                  <a:gd name="T41" fmla="*/ 51404 h 110"/>
                  <a:gd name="T42" fmla="*/ 2 w 74"/>
                  <a:gd name="T43" fmla="*/ 52491 h 110"/>
                  <a:gd name="T44" fmla="*/ 6 w 74"/>
                  <a:gd name="T45" fmla="*/ 53411 h 110"/>
                  <a:gd name="T46" fmla="*/ 357 w 74"/>
                  <a:gd name="T47" fmla="*/ 54272 h 110"/>
                  <a:gd name="T48" fmla="*/ 489 w 74"/>
                  <a:gd name="T49" fmla="*/ 54272 h 110"/>
                  <a:gd name="T50" fmla="*/ 709 w 74"/>
                  <a:gd name="T51" fmla="*/ 52628 h 110"/>
                  <a:gd name="T52" fmla="*/ 970 w 74"/>
                  <a:gd name="T53" fmla="*/ 51769 h 110"/>
                  <a:gd name="T54" fmla="*/ 1137 w 74"/>
                  <a:gd name="T55" fmla="*/ 48427 h 110"/>
                  <a:gd name="T56" fmla="*/ 1403 w 74"/>
                  <a:gd name="T57" fmla="*/ 44853 h 110"/>
                  <a:gd name="T58" fmla="*/ 1641 w 74"/>
                  <a:gd name="T59" fmla="*/ 41372 h 110"/>
                  <a:gd name="T60" fmla="*/ 1825 w 74"/>
                  <a:gd name="T61" fmla="*/ 36059 h 110"/>
                  <a:gd name="T62" fmla="*/ 2027 w 74"/>
                  <a:gd name="T63" fmla="*/ 31299 h 110"/>
                  <a:gd name="T64" fmla="*/ 2139 w 74"/>
                  <a:gd name="T65" fmla="*/ 25354 h 110"/>
                  <a:gd name="T66" fmla="*/ 2251 w 74"/>
                  <a:gd name="T67" fmla="*/ 18913 h 110"/>
                  <a:gd name="T68" fmla="*/ 2254 w 74"/>
                  <a:gd name="T69" fmla="*/ 13521 h 110"/>
                  <a:gd name="T70" fmla="*/ 2251 w 74"/>
                  <a:gd name="T71" fmla="*/ 6695 h 110"/>
                  <a:gd name="T72" fmla="*/ 2139 w 74"/>
                  <a:gd name="T73" fmla="*/ 0 h 110"/>
                  <a:gd name="T74" fmla="*/ 1923 w 74"/>
                  <a:gd name="T75" fmla="*/ 3 h 1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4"/>
                  <a:gd name="T115" fmla="*/ 0 h 110"/>
                  <a:gd name="T116" fmla="*/ 74 w 74"/>
                  <a:gd name="T117" fmla="*/ 110 h 1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4" h="110">
                    <a:moveTo>
                      <a:pt x="62" y="3"/>
                    </a:moveTo>
                    <a:lnTo>
                      <a:pt x="65" y="15"/>
                    </a:lnTo>
                    <a:lnTo>
                      <a:pt x="66" y="27"/>
                    </a:lnTo>
                    <a:lnTo>
                      <a:pt x="64" y="38"/>
                    </a:lnTo>
                    <a:lnTo>
                      <a:pt x="62" y="49"/>
                    </a:lnTo>
                    <a:lnTo>
                      <a:pt x="57" y="59"/>
                    </a:lnTo>
                    <a:lnTo>
                      <a:pt x="52" y="69"/>
                    </a:lnTo>
                    <a:lnTo>
                      <a:pt x="46" y="76"/>
                    </a:lnTo>
                    <a:lnTo>
                      <a:pt x="40" y="84"/>
                    </a:lnTo>
                    <a:lnTo>
                      <a:pt x="33" y="91"/>
                    </a:lnTo>
                    <a:lnTo>
                      <a:pt x="26" y="96"/>
                    </a:lnTo>
                    <a:lnTo>
                      <a:pt x="20" y="99"/>
                    </a:lnTo>
                    <a:lnTo>
                      <a:pt x="15" y="101"/>
                    </a:lnTo>
                    <a:lnTo>
                      <a:pt x="11" y="102"/>
                    </a:lnTo>
                    <a:lnTo>
                      <a:pt x="10" y="101"/>
                    </a:lnTo>
                    <a:lnTo>
                      <a:pt x="10" y="99"/>
                    </a:lnTo>
                    <a:lnTo>
                      <a:pt x="9" y="98"/>
                    </a:lnTo>
                    <a:lnTo>
                      <a:pt x="9" y="96"/>
                    </a:lnTo>
                    <a:lnTo>
                      <a:pt x="0" y="95"/>
                    </a:lnTo>
                    <a:lnTo>
                      <a:pt x="0" y="99"/>
                    </a:lnTo>
                    <a:lnTo>
                      <a:pt x="1" y="103"/>
                    </a:lnTo>
                    <a:lnTo>
                      <a:pt x="2" y="106"/>
                    </a:lnTo>
                    <a:lnTo>
                      <a:pt x="6" y="108"/>
                    </a:lnTo>
                    <a:lnTo>
                      <a:pt x="11" y="110"/>
                    </a:lnTo>
                    <a:lnTo>
                      <a:pt x="17" y="110"/>
                    </a:lnTo>
                    <a:lnTo>
                      <a:pt x="24" y="107"/>
                    </a:lnTo>
                    <a:lnTo>
                      <a:pt x="31" y="104"/>
                    </a:lnTo>
                    <a:lnTo>
                      <a:pt x="38" y="97"/>
                    </a:lnTo>
                    <a:lnTo>
                      <a:pt x="46" y="91"/>
                    </a:lnTo>
                    <a:lnTo>
                      <a:pt x="53" y="83"/>
                    </a:lnTo>
                    <a:lnTo>
                      <a:pt x="60" y="73"/>
                    </a:lnTo>
                    <a:lnTo>
                      <a:pt x="65" y="63"/>
                    </a:lnTo>
                    <a:lnTo>
                      <a:pt x="70" y="51"/>
                    </a:lnTo>
                    <a:lnTo>
                      <a:pt x="73" y="39"/>
                    </a:lnTo>
                    <a:lnTo>
                      <a:pt x="74" y="27"/>
                    </a:lnTo>
                    <a:lnTo>
                      <a:pt x="73" y="14"/>
                    </a:lnTo>
                    <a:lnTo>
                      <a:pt x="70" y="0"/>
                    </a:lnTo>
                    <a:lnTo>
                      <a:pt x="62"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64" name="Freeform 834"/>
              <p:cNvSpPr>
                <a:spLocks noChangeArrowheads="1"/>
              </p:cNvSpPr>
              <p:nvPr/>
            </p:nvSpPr>
            <p:spPr bwMode="auto">
              <a:xfrm>
                <a:off x="5558" y="3286"/>
                <a:ext cx="50" cy="44"/>
              </a:xfrm>
              <a:custGeom>
                <a:avLst/>
                <a:gdLst>
                  <a:gd name="T0" fmla="*/ 8 w 53"/>
                  <a:gd name="T1" fmla="*/ 23247 h 45"/>
                  <a:gd name="T2" fmla="*/ 385 w 53"/>
                  <a:gd name="T3" fmla="*/ 19430 h 45"/>
                  <a:gd name="T4" fmla="*/ 535 w 53"/>
                  <a:gd name="T5" fmla="*/ 15182 h 45"/>
                  <a:gd name="T6" fmla="*/ 832 w 53"/>
                  <a:gd name="T7" fmla="*/ 10925 h 45"/>
                  <a:gd name="T8" fmla="*/ 982 w 53"/>
                  <a:gd name="T9" fmla="*/ 9109 h 45"/>
                  <a:gd name="T10" fmla="*/ 1157 w 53"/>
                  <a:gd name="T11" fmla="*/ 5960 h 45"/>
                  <a:gd name="T12" fmla="*/ 1306 w 53"/>
                  <a:gd name="T13" fmla="*/ 4593 h 45"/>
                  <a:gd name="T14" fmla="*/ 1379 w 53"/>
                  <a:gd name="T15" fmla="*/ 4593 h 45"/>
                  <a:gd name="T16" fmla="*/ 1366 w 53"/>
                  <a:gd name="T17" fmla="*/ 4593 h 45"/>
                  <a:gd name="T18" fmla="*/ 1366 w 53"/>
                  <a:gd name="T19" fmla="*/ 4216 h 45"/>
                  <a:gd name="T20" fmla="*/ 1564 w 53"/>
                  <a:gd name="T21" fmla="*/ 89 h 45"/>
                  <a:gd name="T22" fmla="*/ 1525 w 53"/>
                  <a:gd name="T23" fmla="*/ 1 h 45"/>
                  <a:gd name="T24" fmla="*/ 1401 w 53"/>
                  <a:gd name="T25" fmla="*/ 0 h 45"/>
                  <a:gd name="T26" fmla="*/ 1306 w 53"/>
                  <a:gd name="T27" fmla="*/ 0 h 45"/>
                  <a:gd name="T28" fmla="*/ 1169 w 53"/>
                  <a:gd name="T29" fmla="*/ 1 h 45"/>
                  <a:gd name="T30" fmla="*/ 991 w 53"/>
                  <a:gd name="T31" fmla="*/ 3 h 45"/>
                  <a:gd name="T32" fmla="*/ 840 w 53"/>
                  <a:gd name="T33" fmla="*/ 4593 h 45"/>
                  <a:gd name="T34" fmla="*/ 566 w 53"/>
                  <a:gd name="T35" fmla="*/ 8369 h 45"/>
                  <a:gd name="T36" fmla="*/ 385 w 53"/>
                  <a:gd name="T37" fmla="*/ 11749 h 45"/>
                  <a:gd name="T38" fmla="*/ 7 w 53"/>
                  <a:gd name="T39" fmla="*/ 16555 h 45"/>
                  <a:gd name="T40" fmla="*/ 0 w 53"/>
                  <a:gd name="T41" fmla="*/ 21367 h 45"/>
                  <a:gd name="T42" fmla="*/ 8 w 53"/>
                  <a:gd name="T43" fmla="*/ 23247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5"/>
                  <a:gd name="T68" fmla="*/ 53 w 53"/>
                  <a:gd name="T69" fmla="*/ 45 h 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5">
                    <a:moveTo>
                      <a:pt x="8" y="45"/>
                    </a:moveTo>
                    <a:lnTo>
                      <a:pt x="13" y="37"/>
                    </a:lnTo>
                    <a:lnTo>
                      <a:pt x="19" y="29"/>
                    </a:lnTo>
                    <a:lnTo>
                      <a:pt x="27" y="22"/>
                    </a:lnTo>
                    <a:lnTo>
                      <a:pt x="33" y="17"/>
                    </a:lnTo>
                    <a:lnTo>
                      <a:pt x="39" y="12"/>
                    </a:lnTo>
                    <a:lnTo>
                      <a:pt x="44" y="9"/>
                    </a:lnTo>
                    <a:lnTo>
                      <a:pt x="46" y="9"/>
                    </a:lnTo>
                    <a:lnTo>
                      <a:pt x="45" y="9"/>
                    </a:lnTo>
                    <a:lnTo>
                      <a:pt x="45" y="8"/>
                    </a:lnTo>
                    <a:lnTo>
                      <a:pt x="53" y="5"/>
                    </a:lnTo>
                    <a:lnTo>
                      <a:pt x="51" y="1"/>
                    </a:lnTo>
                    <a:lnTo>
                      <a:pt x="47" y="0"/>
                    </a:lnTo>
                    <a:lnTo>
                      <a:pt x="44" y="0"/>
                    </a:lnTo>
                    <a:lnTo>
                      <a:pt x="40" y="1"/>
                    </a:lnTo>
                    <a:lnTo>
                      <a:pt x="34" y="3"/>
                    </a:lnTo>
                    <a:lnTo>
                      <a:pt x="28" y="9"/>
                    </a:lnTo>
                    <a:lnTo>
                      <a:pt x="20" y="16"/>
                    </a:lnTo>
                    <a:lnTo>
                      <a:pt x="13" y="23"/>
                    </a:lnTo>
                    <a:lnTo>
                      <a:pt x="7" y="32"/>
                    </a:lnTo>
                    <a:lnTo>
                      <a:pt x="0" y="41"/>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65" name="Freeform 835"/>
              <p:cNvSpPr>
                <a:spLocks noChangeArrowheads="1"/>
              </p:cNvSpPr>
              <p:nvPr/>
            </p:nvSpPr>
            <p:spPr bwMode="auto">
              <a:xfrm>
                <a:off x="5540" y="3331"/>
                <a:ext cx="21" cy="61"/>
              </a:xfrm>
              <a:custGeom>
                <a:avLst/>
                <a:gdLst>
                  <a:gd name="T0" fmla="*/ 577 w 25"/>
                  <a:gd name="T1" fmla="*/ 24962 h 60"/>
                  <a:gd name="T2" fmla="*/ 624 w 25"/>
                  <a:gd name="T3" fmla="*/ 24175 h 60"/>
                  <a:gd name="T4" fmla="*/ 674 w 25"/>
                  <a:gd name="T5" fmla="*/ 21035 h 60"/>
                  <a:gd name="T6" fmla="*/ 728 w 25"/>
                  <a:gd name="T7" fmla="*/ 19006 h 60"/>
                  <a:gd name="T8" fmla="*/ 786 w 25"/>
                  <a:gd name="T9" fmla="*/ 15262 h 60"/>
                  <a:gd name="T10" fmla="*/ 916 w 25"/>
                  <a:gd name="T11" fmla="*/ 12001 h 60"/>
                  <a:gd name="T12" fmla="*/ 1069 w 25"/>
                  <a:gd name="T13" fmla="*/ 8724 h 60"/>
                  <a:gd name="T14" fmla="*/ 1308 w 25"/>
                  <a:gd name="T15" fmla="*/ 4972 h 60"/>
                  <a:gd name="T16" fmla="*/ 1572 w 25"/>
                  <a:gd name="T17" fmla="*/ 4 h 60"/>
                  <a:gd name="T18" fmla="*/ 1069 w 25"/>
                  <a:gd name="T19" fmla="*/ 0 h 60"/>
                  <a:gd name="T20" fmla="*/ 786 w 25"/>
                  <a:gd name="T21" fmla="*/ 3901 h 60"/>
                  <a:gd name="T22" fmla="*/ 624 w 25"/>
                  <a:gd name="T23" fmla="*/ 6864 h 60"/>
                  <a:gd name="T24" fmla="*/ 496 w 25"/>
                  <a:gd name="T25" fmla="*/ 10346 h 60"/>
                  <a:gd name="T26" fmla="*/ 3 w 25"/>
                  <a:gd name="T27" fmla="*/ 14258 h 60"/>
                  <a:gd name="T28" fmla="*/ 2 w 25"/>
                  <a:gd name="T29" fmla="*/ 17568 h 60"/>
                  <a:gd name="T30" fmla="*/ 1 w 25"/>
                  <a:gd name="T31" fmla="*/ 20651 h 60"/>
                  <a:gd name="T32" fmla="*/ 1 w 25"/>
                  <a:gd name="T33" fmla="*/ 23030 h 60"/>
                  <a:gd name="T34" fmla="*/ 0 w 25"/>
                  <a:gd name="T35" fmla="*/ 24691 h 60"/>
                  <a:gd name="T36" fmla="*/ 577 w 25"/>
                  <a:gd name="T37" fmla="*/ 2496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0"/>
                  <a:gd name="T59" fmla="*/ 25 w 25"/>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0">
                    <a:moveTo>
                      <a:pt x="9" y="60"/>
                    </a:moveTo>
                    <a:lnTo>
                      <a:pt x="10" y="56"/>
                    </a:lnTo>
                    <a:lnTo>
                      <a:pt x="11" y="50"/>
                    </a:lnTo>
                    <a:lnTo>
                      <a:pt x="12" y="44"/>
                    </a:lnTo>
                    <a:lnTo>
                      <a:pt x="13" y="36"/>
                    </a:lnTo>
                    <a:lnTo>
                      <a:pt x="15" y="28"/>
                    </a:lnTo>
                    <a:lnTo>
                      <a:pt x="17" y="20"/>
                    </a:lnTo>
                    <a:lnTo>
                      <a:pt x="20" y="12"/>
                    </a:lnTo>
                    <a:lnTo>
                      <a:pt x="25" y="4"/>
                    </a:lnTo>
                    <a:lnTo>
                      <a:pt x="17" y="0"/>
                    </a:lnTo>
                    <a:lnTo>
                      <a:pt x="13" y="9"/>
                    </a:lnTo>
                    <a:lnTo>
                      <a:pt x="10" y="16"/>
                    </a:lnTo>
                    <a:lnTo>
                      <a:pt x="7" y="25"/>
                    </a:lnTo>
                    <a:lnTo>
                      <a:pt x="5" y="34"/>
                    </a:lnTo>
                    <a:lnTo>
                      <a:pt x="2" y="41"/>
                    </a:lnTo>
                    <a:lnTo>
                      <a:pt x="1" y="49"/>
                    </a:lnTo>
                    <a:lnTo>
                      <a:pt x="1" y="55"/>
                    </a:lnTo>
                    <a:lnTo>
                      <a:pt x="0" y="59"/>
                    </a:lnTo>
                    <a:lnTo>
                      <a:pt x="9"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66" name="Freeform 836"/>
              <p:cNvSpPr>
                <a:spLocks noChangeArrowheads="1"/>
              </p:cNvSpPr>
              <p:nvPr/>
            </p:nvSpPr>
            <p:spPr bwMode="auto">
              <a:xfrm>
                <a:off x="142" y="1252"/>
                <a:ext cx="62" cy="112"/>
              </a:xfrm>
              <a:custGeom>
                <a:avLst/>
                <a:gdLst>
                  <a:gd name="T0" fmla="*/ 3262 w 64"/>
                  <a:gd name="T1" fmla="*/ 29584 h 107"/>
                  <a:gd name="T2" fmla="*/ 3262 w 64"/>
                  <a:gd name="T3" fmla="*/ 30401 h 107"/>
                  <a:gd name="T4" fmla="*/ 3262 w 64"/>
                  <a:gd name="T5" fmla="*/ 31706 h 107"/>
                  <a:gd name="T6" fmla="*/ 3256 w 64"/>
                  <a:gd name="T7" fmla="*/ 32030 h 107"/>
                  <a:gd name="T8" fmla="*/ 3256 w 64"/>
                  <a:gd name="T9" fmla="*/ 32375 h 107"/>
                  <a:gd name="T10" fmla="*/ 3063 w 64"/>
                  <a:gd name="T11" fmla="*/ 32690 h 107"/>
                  <a:gd name="T12" fmla="*/ 2714 w 64"/>
                  <a:gd name="T13" fmla="*/ 32690 h 107"/>
                  <a:gd name="T14" fmla="*/ 2404 w 64"/>
                  <a:gd name="T15" fmla="*/ 32030 h 107"/>
                  <a:gd name="T16" fmla="*/ 2053 w 64"/>
                  <a:gd name="T17" fmla="*/ 30401 h 107"/>
                  <a:gd name="T18" fmla="*/ 1673 w 64"/>
                  <a:gd name="T19" fmla="*/ 29223 h 107"/>
                  <a:gd name="T20" fmla="*/ 1348 w 64"/>
                  <a:gd name="T21" fmla="*/ 27209 h 107"/>
                  <a:gd name="T22" fmla="*/ 971 w 64"/>
                  <a:gd name="T23" fmla="*/ 25250 h 107"/>
                  <a:gd name="T24" fmla="*/ 635 w 64"/>
                  <a:gd name="T25" fmla="*/ 22111 h 107"/>
                  <a:gd name="T26" fmla="*/ 7 w 64"/>
                  <a:gd name="T27" fmla="*/ 19122 h 107"/>
                  <a:gd name="T28" fmla="*/ 3 w 64"/>
                  <a:gd name="T29" fmla="*/ 15472 h 107"/>
                  <a:gd name="T30" fmla="*/ 1 w 64"/>
                  <a:gd name="T31" fmla="*/ 12281 h 107"/>
                  <a:gd name="T32" fmla="*/ 0 w 64"/>
                  <a:gd name="T33" fmla="*/ 8567 h 107"/>
                  <a:gd name="T34" fmla="*/ 0 w 64"/>
                  <a:gd name="T35" fmla="*/ 4206 h 107"/>
                  <a:gd name="T36" fmla="*/ 3 w 64"/>
                  <a:gd name="T37" fmla="*/ 3 h 107"/>
                  <a:gd name="T38" fmla="*/ 4 w 64"/>
                  <a:gd name="T39" fmla="*/ 2 h 107"/>
                  <a:gd name="T40" fmla="*/ 6 w 64"/>
                  <a:gd name="T41" fmla="*/ 0 h 107"/>
                  <a:gd name="T42" fmla="*/ 7 w 64"/>
                  <a:gd name="T43" fmla="*/ 0 h 107"/>
                  <a:gd name="T44" fmla="*/ 498 w 64"/>
                  <a:gd name="T45" fmla="*/ 2 h 107"/>
                  <a:gd name="T46" fmla="*/ 761 w 64"/>
                  <a:gd name="T47" fmla="*/ 4 h 107"/>
                  <a:gd name="T48" fmla="*/ 1095 w 64"/>
                  <a:gd name="T49" fmla="*/ 2551 h 107"/>
                  <a:gd name="T50" fmla="*/ 1427 w 64"/>
                  <a:gd name="T51" fmla="*/ 4206 h 107"/>
                  <a:gd name="T52" fmla="*/ 1818 w 64"/>
                  <a:gd name="T53" fmla="*/ 6917 h 107"/>
                  <a:gd name="T54" fmla="*/ 2182 w 64"/>
                  <a:gd name="T55" fmla="*/ 9205 h 107"/>
                  <a:gd name="T56" fmla="*/ 2464 w 64"/>
                  <a:gd name="T57" fmla="*/ 11789 h 107"/>
                  <a:gd name="T58" fmla="*/ 2714 w 64"/>
                  <a:gd name="T59" fmla="*/ 14362 h 107"/>
                  <a:gd name="T60" fmla="*/ 2883 w 64"/>
                  <a:gd name="T61" fmla="*/ 16646 h 107"/>
                  <a:gd name="T62" fmla="*/ 3063 w 64"/>
                  <a:gd name="T63" fmla="*/ 19525 h 107"/>
                  <a:gd name="T64" fmla="*/ 3070 w 64"/>
                  <a:gd name="T65" fmla="*/ 22111 h 107"/>
                  <a:gd name="T66" fmla="*/ 3256 w 64"/>
                  <a:gd name="T67" fmla="*/ 24252 h 107"/>
                  <a:gd name="T68" fmla="*/ 3256 w 64"/>
                  <a:gd name="T69" fmla="*/ 27153 h 107"/>
                  <a:gd name="T70" fmla="*/ 3256 w 64"/>
                  <a:gd name="T71" fmla="*/ 28293 h 107"/>
                  <a:gd name="T72" fmla="*/ 3262 w 64"/>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7"/>
                  <a:gd name="T113" fmla="*/ 64 w 64"/>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7">
                    <a:moveTo>
                      <a:pt x="64" y="97"/>
                    </a:moveTo>
                    <a:lnTo>
                      <a:pt x="64" y="100"/>
                    </a:lnTo>
                    <a:lnTo>
                      <a:pt x="64" y="103"/>
                    </a:lnTo>
                    <a:lnTo>
                      <a:pt x="63" y="105"/>
                    </a:lnTo>
                    <a:lnTo>
                      <a:pt x="62" y="106"/>
                    </a:lnTo>
                    <a:lnTo>
                      <a:pt x="58" y="107"/>
                    </a:lnTo>
                    <a:lnTo>
                      <a:pt x="53" y="107"/>
                    </a:lnTo>
                    <a:lnTo>
                      <a:pt x="47" y="105"/>
                    </a:lnTo>
                    <a:lnTo>
                      <a:pt x="40" y="100"/>
                    </a:lnTo>
                    <a:lnTo>
                      <a:pt x="33" y="95"/>
                    </a:lnTo>
                    <a:lnTo>
                      <a:pt x="26" y="88"/>
                    </a:lnTo>
                    <a:lnTo>
                      <a:pt x="20" y="81"/>
                    </a:lnTo>
                    <a:lnTo>
                      <a:pt x="13" y="72"/>
                    </a:lnTo>
                    <a:lnTo>
                      <a:pt x="7" y="62"/>
                    </a:lnTo>
                    <a:lnTo>
                      <a:pt x="3" y="51"/>
                    </a:lnTo>
                    <a:lnTo>
                      <a:pt x="1" y="40"/>
                    </a:lnTo>
                    <a:lnTo>
                      <a:pt x="0" y="28"/>
                    </a:lnTo>
                    <a:lnTo>
                      <a:pt x="0" y="15"/>
                    </a:lnTo>
                    <a:lnTo>
                      <a:pt x="3" y="3"/>
                    </a:lnTo>
                    <a:lnTo>
                      <a:pt x="4" y="2"/>
                    </a:lnTo>
                    <a:lnTo>
                      <a:pt x="6" y="0"/>
                    </a:lnTo>
                    <a:lnTo>
                      <a:pt x="7" y="0"/>
                    </a:lnTo>
                    <a:lnTo>
                      <a:pt x="9" y="2"/>
                    </a:lnTo>
                    <a:lnTo>
                      <a:pt x="16" y="4"/>
                    </a:lnTo>
                    <a:lnTo>
                      <a:pt x="22" y="8"/>
                    </a:lnTo>
                    <a:lnTo>
                      <a:pt x="28" y="15"/>
                    </a:lnTo>
                    <a:lnTo>
                      <a:pt x="36" y="22"/>
                    </a:lnTo>
                    <a:lnTo>
                      <a:pt x="42" y="30"/>
                    </a:lnTo>
                    <a:lnTo>
                      <a:pt x="48" y="39"/>
                    </a:lnTo>
                    <a:lnTo>
                      <a:pt x="53" y="47"/>
                    </a:lnTo>
                    <a:lnTo>
                      <a:pt x="56" y="55"/>
                    </a:lnTo>
                    <a:lnTo>
                      <a:pt x="58" y="64"/>
                    </a:lnTo>
                    <a:lnTo>
                      <a:pt x="60" y="72"/>
                    </a:lnTo>
                    <a:lnTo>
                      <a:pt x="62" y="80"/>
                    </a:lnTo>
                    <a:lnTo>
                      <a:pt x="63" y="87"/>
                    </a:lnTo>
                    <a:lnTo>
                      <a:pt x="63" y="93"/>
                    </a:lnTo>
                    <a:lnTo>
                      <a:pt x="64"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67" name="Freeform 837"/>
              <p:cNvSpPr>
                <a:spLocks noChangeArrowheads="1"/>
              </p:cNvSpPr>
              <p:nvPr/>
            </p:nvSpPr>
            <p:spPr bwMode="auto">
              <a:xfrm>
                <a:off x="136" y="1252"/>
                <a:ext cx="72" cy="117"/>
              </a:xfrm>
              <a:custGeom>
                <a:avLst/>
                <a:gdLst>
                  <a:gd name="T0" fmla="*/ 6 w 74"/>
                  <a:gd name="T1" fmla="*/ 0 h 111"/>
                  <a:gd name="T2" fmla="*/ 1 w 74"/>
                  <a:gd name="T3" fmla="*/ 6710 h 111"/>
                  <a:gd name="T4" fmla="*/ 0 w 74"/>
                  <a:gd name="T5" fmla="*/ 13254 h 111"/>
                  <a:gd name="T6" fmla="*/ 2 w 74"/>
                  <a:gd name="T7" fmla="*/ 19540 h 111"/>
                  <a:gd name="T8" fmla="*/ 5 w 74"/>
                  <a:gd name="T9" fmla="*/ 24804 h 111"/>
                  <a:gd name="T10" fmla="*/ 339 w 74"/>
                  <a:gd name="T11" fmla="*/ 30145 h 111"/>
                  <a:gd name="T12" fmla="*/ 442 w 74"/>
                  <a:gd name="T13" fmla="*/ 34472 h 111"/>
                  <a:gd name="T14" fmla="*/ 637 w 74"/>
                  <a:gd name="T15" fmla="*/ 39602 h 111"/>
                  <a:gd name="T16" fmla="*/ 919 w 74"/>
                  <a:gd name="T17" fmla="*/ 42950 h 111"/>
                  <a:gd name="T18" fmla="*/ 1077 w 74"/>
                  <a:gd name="T19" fmla="*/ 46451 h 111"/>
                  <a:gd name="T20" fmla="*/ 1331 w 74"/>
                  <a:gd name="T21" fmla="*/ 49753 h 111"/>
                  <a:gd name="T22" fmla="*/ 1559 w 74"/>
                  <a:gd name="T23" fmla="*/ 50618 h 111"/>
                  <a:gd name="T24" fmla="*/ 1732 w 74"/>
                  <a:gd name="T25" fmla="*/ 52015 h 111"/>
                  <a:gd name="T26" fmla="*/ 2027 w 74"/>
                  <a:gd name="T27" fmla="*/ 52015 h 111"/>
                  <a:gd name="T28" fmla="*/ 2139 w 74"/>
                  <a:gd name="T29" fmla="*/ 51297 h 111"/>
                  <a:gd name="T30" fmla="*/ 2235 w 74"/>
                  <a:gd name="T31" fmla="*/ 50178 h 111"/>
                  <a:gd name="T32" fmla="*/ 2254 w 74"/>
                  <a:gd name="T33" fmla="*/ 48656 h 111"/>
                  <a:gd name="T34" fmla="*/ 2254 w 74"/>
                  <a:gd name="T35" fmla="*/ 46813 h 111"/>
                  <a:gd name="T36" fmla="*/ 2254 w 74"/>
                  <a:gd name="T37" fmla="*/ 45036 h 111"/>
                  <a:gd name="T38" fmla="*/ 2029 w 74"/>
                  <a:gd name="T39" fmla="*/ 46006 h 111"/>
                  <a:gd name="T40" fmla="*/ 2029 w 74"/>
                  <a:gd name="T41" fmla="*/ 46451 h 111"/>
                  <a:gd name="T42" fmla="*/ 2029 w 74"/>
                  <a:gd name="T43" fmla="*/ 47078 h 111"/>
                  <a:gd name="T44" fmla="*/ 2027 w 74"/>
                  <a:gd name="T45" fmla="*/ 47078 h 111"/>
                  <a:gd name="T46" fmla="*/ 2029 w 74"/>
                  <a:gd name="T47" fmla="*/ 47078 h 111"/>
                  <a:gd name="T48" fmla="*/ 1975 w 74"/>
                  <a:gd name="T49" fmla="*/ 48110 h 111"/>
                  <a:gd name="T50" fmla="*/ 1825 w 74"/>
                  <a:gd name="T51" fmla="*/ 48110 h 111"/>
                  <a:gd name="T52" fmla="*/ 1642 w 74"/>
                  <a:gd name="T53" fmla="*/ 46813 h 111"/>
                  <a:gd name="T54" fmla="*/ 1519 w 74"/>
                  <a:gd name="T55" fmla="*/ 46006 h 111"/>
                  <a:gd name="T56" fmla="*/ 1263 w 74"/>
                  <a:gd name="T57" fmla="*/ 42950 h 111"/>
                  <a:gd name="T58" fmla="*/ 1077 w 74"/>
                  <a:gd name="T59" fmla="*/ 39735 h 111"/>
                  <a:gd name="T60" fmla="*/ 919 w 74"/>
                  <a:gd name="T61" fmla="*/ 36610 h 111"/>
                  <a:gd name="T62" fmla="*/ 671 w 74"/>
                  <a:gd name="T63" fmla="*/ 32943 h 111"/>
                  <a:gd name="T64" fmla="*/ 489 w 74"/>
                  <a:gd name="T65" fmla="*/ 28201 h 111"/>
                  <a:gd name="T66" fmla="*/ 397 w 74"/>
                  <a:gd name="T67" fmla="*/ 23318 h 111"/>
                  <a:gd name="T68" fmla="*/ 357 w 74"/>
                  <a:gd name="T69" fmla="*/ 18134 h 111"/>
                  <a:gd name="T70" fmla="*/ 339 w 74"/>
                  <a:gd name="T71" fmla="*/ 13254 h 111"/>
                  <a:gd name="T72" fmla="*/ 339 w 74"/>
                  <a:gd name="T73" fmla="*/ 7237 h 111"/>
                  <a:gd name="T74" fmla="*/ 397 w 74"/>
                  <a:gd name="T75" fmla="*/ 4 h 111"/>
                  <a:gd name="T76" fmla="*/ 6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 y="0"/>
                    </a:moveTo>
                    <a:lnTo>
                      <a:pt x="1" y="15"/>
                    </a:lnTo>
                    <a:lnTo>
                      <a:pt x="0" y="28"/>
                    </a:lnTo>
                    <a:lnTo>
                      <a:pt x="2" y="41"/>
                    </a:lnTo>
                    <a:lnTo>
                      <a:pt x="5" y="53"/>
                    </a:lnTo>
                    <a:lnTo>
                      <a:pt x="10" y="64"/>
                    </a:lnTo>
                    <a:lnTo>
                      <a:pt x="15" y="74"/>
                    </a:lnTo>
                    <a:lnTo>
                      <a:pt x="22" y="84"/>
                    </a:lnTo>
                    <a:lnTo>
                      <a:pt x="29" y="92"/>
                    </a:lnTo>
                    <a:lnTo>
                      <a:pt x="36" y="99"/>
                    </a:lnTo>
                    <a:lnTo>
                      <a:pt x="44" y="105"/>
                    </a:lnTo>
                    <a:lnTo>
                      <a:pt x="51" y="108"/>
                    </a:lnTo>
                    <a:lnTo>
                      <a:pt x="57" y="111"/>
                    </a:lnTo>
                    <a:lnTo>
                      <a:pt x="65" y="111"/>
                    </a:lnTo>
                    <a:lnTo>
                      <a:pt x="70" y="110"/>
                    </a:lnTo>
                    <a:lnTo>
                      <a:pt x="72" y="107"/>
                    </a:lnTo>
                    <a:lnTo>
                      <a:pt x="74" y="104"/>
                    </a:lnTo>
                    <a:lnTo>
                      <a:pt x="74" y="100"/>
                    </a:lnTo>
                    <a:lnTo>
                      <a:pt x="74" y="96"/>
                    </a:lnTo>
                    <a:lnTo>
                      <a:pt x="66" y="97"/>
                    </a:lnTo>
                    <a:lnTo>
                      <a:pt x="66" y="99"/>
                    </a:lnTo>
                    <a:lnTo>
                      <a:pt x="66" y="101"/>
                    </a:lnTo>
                    <a:lnTo>
                      <a:pt x="65" y="101"/>
                    </a:lnTo>
                    <a:lnTo>
                      <a:pt x="66" y="101"/>
                    </a:lnTo>
                    <a:lnTo>
                      <a:pt x="64" y="103"/>
                    </a:lnTo>
                    <a:lnTo>
                      <a:pt x="60" y="103"/>
                    </a:lnTo>
                    <a:lnTo>
                      <a:pt x="54" y="100"/>
                    </a:lnTo>
                    <a:lnTo>
                      <a:pt x="49" y="97"/>
                    </a:lnTo>
                    <a:lnTo>
                      <a:pt x="42" y="92"/>
                    </a:lnTo>
                    <a:lnTo>
                      <a:pt x="35" y="85"/>
                    </a:lnTo>
                    <a:lnTo>
                      <a:pt x="29" y="78"/>
                    </a:lnTo>
                    <a:lnTo>
                      <a:pt x="23" y="70"/>
                    </a:lnTo>
                    <a:lnTo>
                      <a:pt x="17" y="60"/>
                    </a:lnTo>
                    <a:lnTo>
                      <a:pt x="13" y="50"/>
                    </a:lnTo>
                    <a:lnTo>
                      <a:pt x="11" y="39"/>
                    </a:lnTo>
                    <a:lnTo>
                      <a:pt x="10" y="28"/>
                    </a:lnTo>
                    <a:lnTo>
                      <a:pt x="10" y="16"/>
                    </a:lnTo>
                    <a:lnTo>
                      <a:pt x="13" y="4"/>
                    </a:lnTo>
                    <a:lnTo>
                      <a:pt x="6"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68" name="Freeform 838"/>
              <p:cNvSpPr>
                <a:spLocks noChangeArrowheads="1"/>
              </p:cNvSpPr>
              <p:nvPr/>
            </p:nvSpPr>
            <p:spPr bwMode="auto">
              <a:xfrm>
                <a:off x="142" y="1248"/>
                <a:ext cx="48" cy="44"/>
              </a:xfrm>
              <a:custGeom>
                <a:avLst/>
                <a:gdLst>
                  <a:gd name="T0" fmla="*/ 1724 w 51"/>
                  <a:gd name="T1" fmla="*/ 21367 h 45"/>
                  <a:gd name="T2" fmla="*/ 1576 w 51"/>
                  <a:gd name="T3" fmla="*/ 16555 h 45"/>
                  <a:gd name="T4" fmla="*/ 1327 w 51"/>
                  <a:gd name="T5" fmla="*/ 11749 h 45"/>
                  <a:gd name="T6" fmla="*/ 1056 w 51"/>
                  <a:gd name="T7" fmla="*/ 7683 h 45"/>
                  <a:gd name="T8" fmla="*/ 794 w 51"/>
                  <a:gd name="T9" fmla="*/ 4593 h 45"/>
                  <a:gd name="T10" fmla="*/ 565 w 51"/>
                  <a:gd name="T11" fmla="*/ 4 h 45"/>
                  <a:gd name="T12" fmla="*/ 378 w 51"/>
                  <a:gd name="T13" fmla="*/ 1 h 45"/>
                  <a:gd name="T14" fmla="*/ 8 w 51"/>
                  <a:gd name="T15" fmla="*/ 0 h 45"/>
                  <a:gd name="T16" fmla="*/ 5 w 51"/>
                  <a:gd name="T17" fmla="*/ 0 h 45"/>
                  <a:gd name="T18" fmla="*/ 2 w 51"/>
                  <a:gd name="T19" fmla="*/ 1 h 45"/>
                  <a:gd name="T20" fmla="*/ 0 w 51"/>
                  <a:gd name="T21" fmla="*/ 4 h 45"/>
                  <a:gd name="T22" fmla="*/ 7 w 51"/>
                  <a:gd name="T23" fmla="*/ 4216 h 45"/>
                  <a:gd name="T24" fmla="*/ 7 w 51"/>
                  <a:gd name="T25" fmla="*/ 4593 h 45"/>
                  <a:gd name="T26" fmla="*/ 6 w 51"/>
                  <a:gd name="T27" fmla="*/ 4593 h 45"/>
                  <a:gd name="T28" fmla="*/ 7 w 51"/>
                  <a:gd name="T29" fmla="*/ 4593 h 45"/>
                  <a:gd name="T30" fmla="*/ 8 w 51"/>
                  <a:gd name="T31" fmla="*/ 4593 h 45"/>
                  <a:gd name="T32" fmla="*/ 424 w 51"/>
                  <a:gd name="T33" fmla="*/ 5960 h 45"/>
                  <a:gd name="T34" fmla="*/ 597 w 51"/>
                  <a:gd name="T35" fmla="*/ 9109 h 45"/>
                  <a:gd name="T36" fmla="*/ 890 w 51"/>
                  <a:gd name="T37" fmla="*/ 10925 h 45"/>
                  <a:gd name="T38" fmla="*/ 1058 w 51"/>
                  <a:gd name="T39" fmla="*/ 15368 h 45"/>
                  <a:gd name="T40" fmla="*/ 1327 w 51"/>
                  <a:gd name="T41" fmla="*/ 19430 h 45"/>
                  <a:gd name="T42" fmla="*/ 1489 w 51"/>
                  <a:gd name="T43" fmla="*/ 23247 h 45"/>
                  <a:gd name="T44" fmla="*/ 1724 w 51"/>
                  <a:gd name="T45" fmla="*/ 2136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51" y="41"/>
                    </a:moveTo>
                    <a:lnTo>
                      <a:pt x="46" y="32"/>
                    </a:lnTo>
                    <a:lnTo>
                      <a:pt x="39" y="23"/>
                    </a:lnTo>
                    <a:lnTo>
                      <a:pt x="31" y="15"/>
                    </a:lnTo>
                    <a:lnTo>
                      <a:pt x="24" y="9"/>
                    </a:lnTo>
                    <a:lnTo>
                      <a:pt x="18" y="4"/>
                    </a:lnTo>
                    <a:lnTo>
                      <a:pt x="11" y="1"/>
                    </a:lnTo>
                    <a:lnTo>
                      <a:pt x="8" y="0"/>
                    </a:lnTo>
                    <a:lnTo>
                      <a:pt x="5" y="0"/>
                    </a:lnTo>
                    <a:lnTo>
                      <a:pt x="2" y="1"/>
                    </a:lnTo>
                    <a:lnTo>
                      <a:pt x="0" y="4"/>
                    </a:lnTo>
                    <a:lnTo>
                      <a:pt x="7" y="8"/>
                    </a:lnTo>
                    <a:lnTo>
                      <a:pt x="7" y="9"/>
                    </a:lnTo>
                    <a:lnTo>
                      <a:pt x="6" y="9"/>
                    </a:lnTo>
                    <a:lnTo>
                      <a:pt x="7" y="9"/>
                    </a:lnTo>
                    <a:lnTo>
                      <a:pt x="8" y="9"/>
                    </a:lnTo>
                    <a:lnTo>
                      <a:pt x="13" y="12"/>
                    </a:lnTo>
                    <a:lnTo>
                      <a:pt x="19" y="17"/>
                    </a:lnTo>
                    <a:lnTo>
                      <a:pt x="26" y="22"/>
                    </a:lnTo>
                    <a:lnTo>
                      <a:pt x="32" y="30"/>
                    </a:lnTo>
                    <a:lnTo>
                      <a:pt x="39" y="37"/>
                    </a:lnTo>
                    <a:lnTo>
                      <a:pt x="44" y="45"/>
                    </a:lnTo>
                    <a:lnTo>
                      <a:pt x="51"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69" name="Freeform 839"/>
              <p:cNvSpPr>
                <a:spLocks noChangeArrowheads="1"/>
              </p:cNvSpPr>
              <p:nvPr/>
            </p:nvSpPr>
            <p:spPr bwMode="auto">
              <a:xfrm>
                <a:off x="189" y="1290"/>
                <a:ext cx="20" cy="60"/>
              </a:xfrm>
              <a:custGeom>
                <a:avLst/>
                <a:gdLst>
                  <a:gd name="T0" fmla="*/ 1808 w 24"/>
                  <a:gd name="T1" fmla="*/ 21683 h 60"/>
                  <a:gd name="T2" fmla="*/ 1808 w 24"/>
                  <a:gd name="T3" fmla="*/ 20226 h 60"/>
                  <a:gd name="T4" fmla="*/ 1721 w 24"/>
                  <a:gd name="T5" fmla="*/ 18135 h 60"/>
                  <a:gd name="T6" fmla="*/ 1669 w 24"/>
                  <a:gd name="T7" fmla="*/ 15914 h 60"/>
                  <a:gd name="T8" fmla="*/ 1540 w 24"/>
                  <a:gd name="T9" fmla="*/ 12522 h 60"/>
                  <a:gd name="T10" fmla="*/ 1422 w 24"/>
                  <a:gd name="T11" fmla="*/ 9737 h 60"/>
                  <a:gd name="T12" fmla="*/ 1211 w 24"/>
                  <a:gd name="T13" fmla="*/ 6519 h 60"/>
                  <a:gd name="T14" fmla="*/ 879 w 24"/>
                  <a:gd name="T15" fmla="*/ 3182 h 60"/>
                  <a:gd name="T16" fmla="*/ 589 w 24"/>
                  <a:gd name="T17" fmla="*/ 0 h 60"/>
                  <a:gd name="T18" fmla="*/ 0 w 24"/>
                  <a:gd name="T19" fmla="*/ 4 h 60"/>
                  <a:gd name="T20" fmla="*/ 3 w 24"/>
                  <a:gd name="T21" fmla="*/ 4367 h 60"/>
                  <a:gd name="T22" fmla="*/ 589 w 24"/>
                  <a:gd name="T23" fmla="*/ 7730 h 60"/>
                  <a:gd name="T24" fmla="*/ 748 w 24"/>
                  <a:gd name="T25" fmla="*/ 10539 h 60"/>
                  <a:gd name="T26" fmla="*/ 879 w 24"/>
                  <a:gd name="T27" fmla="*/ 13404 h 60"/>
                  <a:gd name="T28" fmla="*/ 1032 w 24"/>
                  <a:gd name="T29" fmla="*/ 16691 h 60"/>
                  <a:gd name="T30" fmla="*/ 1118 w 24"/>
                  <a:gd name="T31" fmla="*/ 18473 h 60"/>
                  <a:gd name="T32" fmla="*/ 1118 w 24"/>
                  <a:gd name="T33" fmla="*/ 21231 h 60"/>
                  <a:gd name="T34" fmla="*/ 1211 w 24"/>
                  <a:gd name="T35" fmla="*/ 21922 h 60"/>
                  <a:gd name="T36" fmla="*/ 1808 w 24"/>
                  <a:gd name="T37" fmla="*/ 21683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24" y="59"/>
                    </a:moveTo>
                    <a:lnTo>
                      <a:pt x="24" y="55"/>
                    </a:lnTo>
                    <a:lnTo>
                      <a:pt x="23" y="49"/>
                    </a:lnTo>
                    <a:lnTo>
                      <a:pt x="22" y="43"/>
                    </a:lnTo>
                    <a:lnTo>
                      <a:pt x="20" y="34"/>
                    </a:lnTo>
                    <a:lnTo>
                      <a:pt x="18" y="26"/>
                    </a:lnTo>
                    <a:lnTo>
                      <a:pt x="16" y="17"/>
                    </a:lnTo>
                    <a:lnTo>
                      <a:pt x="12" y="8"/>
                    </a:lnTo>
                    <a:lnTo>
                      <a:pt x="7" y="0"/>
                    </a:lnTo>
                    <a:lnTo>
                      <a:pt x="0" y="4"/>
                    </a:lnTo>
                    <a:lnTo>
                      <a:pt x="4" y="12"/>
                    </a:lnTo>
                    <a:lnTo>
                      <a:pt x="7" y="21"/>
                    </a:lnTo>
                    <a:lnTo>
                      <a:pt x="10" y="28"/>
                    </a:lnTo>
                    <a:lnTo>
                      <a:pt x="12" y="36"/>
                    </a:lnTo>
                    <a:lnTo>
                      <a:pt x="14" y="44"/>
                    </a:lnTo>
                    <a:lnTo>
                      <a:pt x="15" y="50"/>
                    </a:lnTo>
                    <a:lnTo>
                      <a:pt x="15" y="56"/>
                    </a:lnTo>
                    <a:lnTo>
                      <a:pt x="16" y="60"/>
                    </a:lnTo>
                    <a:lnTo>
                      <a:pt x="24"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70" name="Freeform 840"/>
              <p:cNvSpPr>
                <a:spLocks noChangeArrowheads="1"/>
              </p:cNvSpPr>
              <p:nvPr/>
            </p:nvSpPr>
            <p:spPr bwMode="auto">
              <a:xfrm>
                <a:off x="5550" y="1392"/>
                <a:ext cx="62" cy="112"/>
              </a:xfrm>
              <a:custGeom>
                <a:avLst/>
                <a:gdLst>
                  <a:gd name="T0" fmla="*/ 0 w 64"/>
                  <a:gd name="T1" fmla="*/ 58975 h 106"/>
                  <a:gd name="T2" fmla="*/ 0 w 64"/>
                  <a:gd name="T3" fmla="*/ 61906 h 106"/>
                  <a:gd name="T4" fmla="*/ 0 w 64"/>
                  <a:gd name="T5" fmla="*/ 63057 h 106"/>
                  <a:gd name="T6" fmla="*/ 1 w 64"/>
                  <a:gd name="T7" fmla="*/ 64002 h 106"/>
                  <a:gd name="T8" fmla="*/ 2 w 64"/>
                  <a:gd name="T9" fmla="*/ 65288 h 106"/>
                  <a:gd name="T10" fmla="*/ 6 w 64"/>
                  <a:gd name="T11" fmla="*/ 65982 h 106"/>
                  <a:gd name="T12" fmla="*/ 562 w 64"/>
                  <a:gd name="T13" fmla="*/ 65982 h 106"/>
                  <a:gd name="T14" fmla="*/ 807 w 64"/>
                  <a:gd name="T15" fmla="*/ 64002 h 106"/>
                  <a:gd name="T16" fmla="*/ 1237 w 64"/>
                  <a:gd name="T17" fmla="*/ 62475 h 106"/>
                  <a:gd name="T18" fmla="*/ 1575 w 64"/>
                  <a:gd name="T19" fmla="*/ 58583 h 106"/>
                  <a:gd name="T20" fmla="*/ 1933 w 64"/>
                  <a:gd name="T21" fmla="*/ 55483 h 106"/>
                  <a:gd name="T22" fmla="*/ 2264 w 64"/>
                  <a:gd name="T23" fmla="*/ 49768 h 106"/>
                  <a:gd name="T24" fmla="*/ 2617 w 64"/>
                  <a:gd name="T25" fmla="*/ 44560 h 106"/>
                  <a:gd name="T26" fmla="*/ 2883 w 64"/>
                  <a:gd name="T27" fmla="*/ 37985 h 106"/>
                  <a:gd name="T28" fmla="*/ 3140 w 64"/>
                  <a:gd name="T29" fmla="*/ 32175 h 106"/>
                  <a:gd name="T30" fmla="*/ 3256 w 64"/>
                  <a:gd name="T31" fmla="*/ 23890 h 106"/>
                  <a:gd name="T32" fmla="*/ 3262 w 64"/>
                  <a:gd name="T33" fmla="*/ 16779 h 106"/>
                  <a:gd name="T34" fmla="*/ 3262 w 64"/>
                  <a:gd name="T35" fmla="*/ 8997 h 106"/>
                  <a:gd name="T36" fmla="*/ 3140 w 64"/>
                  <a:gd name="T37" fmla="*/ 2 h 106"/>
                  <a:gd name="T38" fmla="*/ 3070 w 64"/>
                  <a:gd name="T39" fmla="*/ 1 h 106"/>
                  <a:gd name="T40" fmla="*/ 3063 w 64"/>
                  <a:gd name="T41" fmla="*/ 0 h 106"/>
                  <a:gd name="T42" fmla="*/ 2954 w 64"/>
                  <a:gd name="T43" fmla="*/ 0 h 106"/>
                  <a:gd name="T44" fmla="*/ 2882 w 64"/>
                  <a:gd name="T45" fmla="*/ 1 h 106"/>
                  <a:gd name="T46" fmla="*/ 2464 w 64"/>
                  <a:gd name="T47" fmla="*/ 4 h 106"/>
                  <a:gd name="T48" fmla="*/ 2182 w 64"/>
                  <a:gd name="T49" fmla="*/ 5529 h 106"/>
                  <a:gd name="T50" fmla="*/ 1818 w 64"/>
                  <a:gd name="T51" fmla="*/ 8266 h 106"/>
                  <a:gd name="T52" fmla="*/ 1427 w 64"/>
                  <a:gd name="T53" fmla="*/ 13519 h 106"/>
                  <a:gd name="T54" fmla="*/ 1095 w 64"/>
                  <a:gd name="T55" fmla="*/ 18716 h 106"/>
                  <a:gd name="T56" fmla="*/ 761 w 64"/>
                  <a:gd name="T57" fmla="*/ 23298 h 106"/>
                  <a:gd name="T58" fmla="*/ 562 w 64"/>
                  <a:gd name="T59" fmla="*/ 29632 h 106"/>
                  <a:gd name="T60" fmla="*/ 467 w 64"/>
                  <a:gd name="T61" fmla="*/ 34884 h 106"/>
                  <a:gd name="T62" fmla="*/ 6 w 64"/>
                  <a:gd name="T63" fmla="*/ 38653 h 106"/>
                  <a:gd name="T64" fmla="*/ 4 w 64"/>
                  <a:gd name="T65" fmla="*/ 44730 h 106"/>
                  <a:gd name="T66" fmla="*/ 2 w 64"/>
                  <a:gd name="T67" fmla="*/ 49384 h 106"/>
                  <a:gd name="T68" fmla="*/ 1 w 64"/>
                  <a:gd name="T69" fmla="*/ 53056 h 106"/>
                  <a:gd name="T70" fmla="*/ 1 w 64"/>
                  <a:gd name="T71" fmla="*/ 57083 h 106"/>
                  <a:gd name="T72" fmla="*/ 0 w 64"/>
                  <a:gd name="T73" fmla="*/ 58975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6"/>
                  <a:gd name="T113" fmla="*/ 64 w 64"/>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6">
                    <a:moveTo>
                      <a:pt x="0" y="96"/>
                    </a:moveTo>
                    <a:lnTo>
                      <a:pt x="0" y="100"/>
                    </a:lnTo>
                    <a:lnTo>
                      <a:pt x="0" y="102"/>
                    </a:lnTo>
                    <a:lnTo>
                      <a:pt x="1" y="104"/>
                    </a:lnTo>
                    <a:lnTo>
                      <a:pt x="2" y="105"/>
                    </a:lnTo>
                    <a:lnTo>
                      <a:pt x="6" y="106"/>
                    </a:lnTo>
                    <a:lnTo>
                      <a:pt x="11" y="106"/>
                    </a:lnTo>
                    <a:lnTo>
                      <a:pt x="17" y="104"/>
                    </a:lnTo>
                    <a:lnTo>
                      <a:pt x="24" y="101"/>
                    </a:lnTo>
                    <a:lnTo>
                      <a:pt x="31" y="95"/>
                    </a:lnTo>
                    <a:lnTo>
                      <a:pt x="38" y="89"/>
                    </a:lnTo>
                    <a:lnTo>
                      <a:pt x="44" y="81"/>
                    </a:lnTo>
                    <a:lnTo>
                      <a:pt x="51" y="71"/>
                    </a:lnTo>
                    <a:lnTo>
                      <a:pt x="56" y="61"/>
                    </a:lnTo>
                    <a:lnTo>
                      <a:pt x="61" y="51"/>
                    </a:lnTo>
                    <a:lnTo>
                      <a:pt x="63" y="39"/>
                    </a:lnTo>
                    <a:lnTo>
                      <a:pt x="64" y="27"/>
                    </a:lnTo>
                    <a:lnTo>
                      <a:pt x="64" y="15"/>
                    </a:lnTo>
                    <a:lnTo>
                      <a:pt x="61" y="2"/>
                    </a:lnTo>
                    <a:lnTo>
                      <a:pt x="60" y="1"/>
                    </a:lnTo>
                    <a:lnTo>
                      <a:pt x="58" y="0"/>
                    </a:lnTo>
                    <a:lnTo>
                      <a:pt x="57" y="0"/>
                    </a:lnTo>
                    <a:lnTo>
                      <a:pt x="55" y="1"/>
                    </a:lnTo>
                    <a:lnTo>
                      <a:pt x="48" y="4"/>
                    </a:lnTo>
                    <a:lnTo>
                      <a:pt x="42" y="9"/>
                    </a:lnTo>
                    <a:lnTo>
                      <a:pt x="36" y="14"/>
                    </a:lnTo>
                    <a:lnTo>
                      <a:pt x="28" y="22"/>
                    </a:lnTo>
                    <a:lnTo>
                      <a:pt x="22" y="30"/>
                    </a:lnTo>
                    <a:lnTo>
                      <a:pt x="16" y="38"/>
                    </a:lnTo>
                    <a:lnTo>
                      <a:pt x="11" y="47"/>
                    </a:lnTo>
                    <a:lnTo>
                      <a:pt x="8" y="55"/>
                    </a:lnTo>
                    <a:lnTo>
                      <a:pt x="6" y="63"/>
                    </a:lnTo>
                    <a:lnTo>
                      <a:pt x="4" y="72"/>
                    </a:lnTo>
                    <a:lnTo>
                      <a:pt x="2" y="80"/>
                    </a:lnTo>
                    <a:lnTo>
                      <a:pt x="1" y="86"/>
                    </a:lnTo>
                    <a:lnTo>
                      <a:pt x="1"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71" name="Freeform 841"/>
              <p:cNvSpPr>
                <a:spLocks noChangeArrowheads="1"/>
              </p:cNvSpPr>
              <p:nvPr/>
            </p:nvSpPr>
            <p:spPr bwMode="auto">
              <a:xfrm>
                <a:off x="5545" y="1394"/>
                <a:ext cx="72" cy="117"/>
              </a:xfrm>
              <a:custGeom>
                <a:avLst/>
                <a:gdLst>
                  <a:gd name="T0" fmla="*/ 1874 w 74"/>
                  <a:gd name="T1" fmla="*/ 2 h 111"/>
                  <a:gd name="T2" fmla="*/ 1975 w 74"/>
                  <a:gd name="T3" fmla="*/ 6182 h 111"/>
                  <a:gd name="T4" fmla="*/ 1975 w 74"/>
                  <a:gd name="T5" fmla="*/ 12203 h 111"/>
                  <a:gd name="T6" fmla="*/ 1925 w 74"/>
                  <a:gd name="T7" fmla="*/ 17100 h 111"/>
                  <a:gd name="T8" fmla="*/ 1874 w 74"/>
                  <a:gd name="T9" fmla="*/ 22842 h 111"/>
                  <a:gd name="T10" fmla="*/ 1732 w 74"/>
                  <a:gd name="T11" fmla="*/ 27864 h 111"/>
                  <a:gd name="T12" fmla="*/ 1559 w 74"/>
                  <a:gd name="T13" fmla="*/ 31878 h 111"/>
                  <a:gd name="T14" fmla="*/ 1402 w 74"/>
                  <a:gd name="T15" fmla="*/ 36433 h 111"/>
                  <a:gd name="T16" fmla="*/ 1198 w 74"/>
                  <a:gd name="T17" fmla="*/ 39602 h 111"/>
                  <a:gd name="T18" fmla="*/ 971 w 74"/>
                  <a:gd name="T19" fmla="*/ 42803 h 111"/>
                  <a:gd name="T20" fmla="*/ 746 w 74"/>
                  <a:gd name="T21" fmla="*/ 44511 h 111"/>
                  <a:gd name="T22" fmla="*/ 575 w 74"/>
                  <a:gd name="T23" fmla="*/ 46451 h 111"/>
                  <a:gd name="T24" fmla="*/ 417 w 74"/>
                  <a:gd name="T25" fmla="*/ 47078 h 111"/>
                  <a:gd name="T26" fmla="*/ 339 w 74"/>
                  <a:gd name="T27" fmla="*/ 47078 h 111"/>
                  <a:gd name="T28" fmla="*/ 8 w 74"/>
                  <a:gd name="T29" fmla="*/ 47078 h 111"/>
                  <a:gd name="T30" fmla="*/ 9 w 74"/>
                  <a:gd name="T31" fmla="*/ 47078 h 111"/>
                  <a:gd name="T32" fmla="*/ 8 w 74"/>
                  <a:gd name="T33" fmla="*/ 46813 h 111"/>
                  <a:gd name="T34" fmla="*/ 8 w 74"/>
                  <a:gd name="T35" fmla="*/ 46451 h 111"/>
                  <a:gd name="T36" fmla="*/ 8 w 74"/>
                  <a:gd name="T37" fmla="*/ 45036 h 111"/>
                  <a:gd name="T38" fmla="*/ 0 w 74"/>
                  <a:gd name="T39" fmla="*/ 44511 h 111"/>
                  <a:gd name="T40" fmla="*/ 0 w 74"/>
                  <a:gd name="T41" fmla="*/ 46451 h 111"/>
                  <a:gd name="T42" fmla="*/ 0 w 74"/>
                  <a:gd name="T43" fmla="*/ 47443 h 111"/>
                  <a:gd name="T44" fmla="*/ 2 w 74"/>
                  <a:gd name="T45" fmla="*/ 49753 h 111"/>
                  <a:gd name="T46" fmla="*/ 4 w 74"/>
                  <a:gd name="T47" fmla="*/ 50918 h 111"/>
                  <a:gd name="T48" fmla="*/ 9 w 74"/>
                  <a:gd name="T49" fmla="*/ 52015 h 111"/>
                  <a:gd name="T50" fmla="*/ 489 w 74"/>
                  <a:gd name="T51" fmla="*/ 51297 h 111"/>
                  <a:gd name="T52" fmla="*/ 671 w 74"/>
                  <a:gd name="T53" fmla="*/ 50178 h 111"/>
                  <a:gd name="T54" fmla="*/ 920 w 74"/>
                  <a:gd name="T55" fmla="*/ 48110 h 111"/>
                  <a:gd name="T56" fmla="*/ 1137 w 74"/>
                  <a:gd name="T57" fmla="*/ 46253 h 111"/>
                  <a:gd name="T58" fmla="*/ 1402 w 74"/>
                  <a:gd name="T59" fmla="*/ 42803 h 111"/>
                  <a:gd name="T60" fmla="*/ 1600 w 74"/>
                  <a:gd name="T61" fmla="*/ 38509 h 111"/>
                  <a:gd name="T62" fmla="*/ 1823 w 74"/>
                  <a:gd name="T63" fmla="*/ 34001 h 111"/>
                  <a:gd name="T64" fmla="*/ 1975 w 74"/>
                  <a:gd name="T65" fmla="*/ 28995 h 111"/>
                  <a:gd name="T66" fmla="*/ 2137 w 74"/>
                  <a:gd name="T67" fmla="*/ 23841 h 111"/>
                  <a:gd name="T68" fmla="*/ 2235 w 74"/>
                  <a:gd name="T69" fmla="*/ 18134 h 111"/>
                  <a:gd name="T70" fmla="*/ 2254 w 74"/>
                  <a:gd name="T71" fmla="*/ 12203 h 111"/>
                  <a:gd name="T72" fmla="*/ 2251 w 74"/>
                  <a:gd name="T73" fmla="*/ 5730 h 111"/>
                  <a:gd name="T74" fmla="*/ 2120 w 74"/>
                  <a:gd name="T75" fmla="*/ 0 h 111"/>
                  <a:gd name="T76" fmla="*/ 1874 w 74"/>
                  <a:gd name="T77" fmla="*/ 2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1" y="2"/>
                    </a:moveTo>
                    <a:lnTo>
                      <a:pt x="64" y="14"/>
                    </a:lnTo>
                    <a:lnTo>
                      <a:pt x="64" y="26"/>
                    </a:lnTo>
                    <a:lnTo>
                      <a:pt x="63" y="37"/>
                    </a:lnTo>
                    <a:lnTo>
                      <a:pt x="61" y="48"/>
                    </a:lnTo>
                    <a:lnTo>
                      <a:pt x="57" y="59"/>
                    </a:lnTo>
                    <a:lnTo>
                      <a:pt x="51" y="68"/>
                    </a:lnTo>
                    <a:lnTo>
                      <a:pt x="45" y="77"/>
                    </a:lnTo>
                    <a:lnTo>
                      <a:pt x="39" y="84"/>
                    </a:lnTo>
                    <a:lnTo>
                      <a:pt x="32" y="91"/>
                    </a:lnTo>
                    <a:lnTo>
                      <a:pt x="25" y="95"/>
                    </a:lnTo>
                    <a:lnTo>
                      <a:pt x="20" y="99"/>
                    </a:lnTo>
                    <a:lnTo>
                      <a:pt x="14" y="101"/>
                    </a:lnTo>
                    <a:lnTo>
                      <a:pt x="10" y="101"/>
                    </a:lnTo>
                    <a:lnTo>
                      <a:pt x="8" y="101"/>
                    </a:lnTo>
                    <a:lnTo>
                      <a:pt x="9" y="101"/>
                    </a:lnTo>
                    <a:lnTo>
                      <a:pt x="8" y="100"/>
                    </a:lnTo>
                    <a:lnTo>
                      <a:pt x="8" y="99"/>
                    </a:lnTo>
                    <a:lnTo>
                      <a:pt x="8" y="96"/>
                    </a:lnTo>
                    <a:lnTo>
                      <a:pt x="0" y="95"/>
                    </a:lnTo>
                    <a:lnTo>
                      <a:pt x="0" y="99"/>
                    </a:lnTo>
                    <a:lnTo>
                      <a:pt x="0" y="102"/>
                    </a:lnTo>
                    <a:lnTo>
                      <a:pt x="2" y="105"/>
                    </a:lnTo>
                    <a:lnTo>
                      <a:pt x="4" y="109"/>
                    </a:lnTo>
                    <a:lnTo>
                      <a:pt x="9" y="111"/>
                    </a:lnTo>
                    <a:lnTo>
                      <a:pt x="17" y="110"/>
                    </a:lnTo>
                    <a:lnTo>
                      <a:pt x="23" y="107"/>
                    </a:lnTo>
                    <a:lnTo>
                      <a:pt x="30" y="103"/>
                    </a:lnTo>
                    <a:lnTo>
                      <a:pt x="38" y="98"/>
                    </a:lnTo>
                    <a:lnTo>
                      <a:pt x="45" y="91"/>
                    </a:lnTo>
                    <a:lnTo>
                      <a:pt x="52" y="82"/>
                    </a:lnTo>
                    <a:lnTo>
                      <a:pt x="59" y="73"/>
                    </a:lnTo>
                    <a:lnTo>
                      <a:pt x="64" y="62"/>
                    </a:lnTo>
                    <a:lnTo>
                      <a:pt x="69" y="51"/>
                    </a:lnTo>
                    <a:lnTo>
                      <a:pt x="72" y="39"/>
                    </a:lnTo>
                    <a:lnTo>
                      <a:pt x="74" y="26"/>
                    </a:lnTo>
                    <a:lnTo>
                      <a:pt x="73" y="13"/>
                    </a:lnTo>
                    <a:lnTo>
                      <a:pt x="68" y="0"/>
                    </a:lnTo>
                    <a:lnTo>
                      <a:pt x="61" y="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72" name="Freeform 842"/>
              <p:cNvSpPr>
                <a:spLocks noChangeArrowheads="1"/>
              </p:cNvSpPr>
              <p:nvPr/>
            </p:nvSpPr>
            <p:spPr bwMode="auto">
              <a:xfrm>
                <a:off x="5563" y="1387"/>
                <a:ext cx="48" cy="51"/>
              </a:xfrm>
              <a:custGeom>
                <a:avLst/>
                <a:gdLst>
                  <a:gd name="T0" fmla="*/ 7 w 51"/>
                  <a:gd name="T1" fmla="*/ 151982 h 46"/>
                  <a:gd name="T2" fmla="*/ 400 w 51"/>
                  <a:gd name="T3" fmla="*/ 126609 h 46"/>
                  <a:gd name="T4" fmla="*/ 597 w 51"/>
                  <a:gd name="T5" fmla="*/ 100139 h 46"/>
                  <a:gd name="T6" fmla="*/ 841 w 51"/>
                  <a:gd name="T7" fmla="*/ 71697 h 46"/>
                  <a:gd name="T8" fmla="*/ 1058 w 51"/>
                  <a:gd name="T9" fmla="*/ 55782 h 46"/>
                  <a:gd name="T10" fmla="*/ 1255 w 51"/>
                  <a:gd name="T11" fmla="*/ 36910 h 46"/>
                  <a:gd name="T12" fmla="*/ 1487 w 51"/>
                  <a:gd name="T13" fmla="*/ 31372 h 46"/>
                  <a:gd name="T14" fmla="*/ 1489 w 51"/>
                  <a:gd name="T15" fmla="*/ 31372 h 46"/>
                  <a:gd name="T16" fmla="*/ 1538 w 51"/>
                  <a:gd name="T17" fmla="*/ 28872 h 46"/>
                  <a:gd name="T18" fmla="*/ 1489 w 51"/>
                  <a:gd name="T19" fmla="*/ 28872 h 46"/>
                  <a:gd name="T20" fmla="*/ 1489 w 51"/>
                  <a:gd name="T21" fmla="*/ 26588 h 46"/>
                  <a:gd name="T22" fmla="*/ 1724 w 51"/>
                  <a:gd name="T23" fmla="*/ 22504 h 46"/>
                  <a:gd name="T24" fmla="*/ 1669 w 51"/>
                  <a:gd name="T25" fmla="*/ 58 h 46"/>
                  <a:gd name="T26" fmla="*/ 1576 w 51"/>
                  <a:gd name="T27" fmla="*/ 0 h 46"/>
                  <a:gd name="T28" fmla="*/ 1487 w 51"/>
                  <a:gd name="T29" fmla="*/ 0 h 46"/>
                  <a:gd name="T30" fmla="*/ 1328 w 51"/>
                  <a:gd name="T31" fmla="*/ 1 h 46"/>
                  <a:gd name="T32" fmla="*/ 1118 w 51"/>
                  <a:gd name="T33" fmla="*/ 622 h 46"/>
                  <a:gd name="T34" fmla="*/ 942 w 51"/>
                  <a:gd name="T35" fmla="*/ 31372 h 46"/>
                  <a:gd name="T36" fmla="*/ 633 w 51"/>
                  <a:gd name="T37" fmla="*/ 51451 h 46"/>
                  <a:gd name="T38" fmla="*/ 400 w 51"/>
                  <a:gd name="T39" fmla="*/ 76794 h 46"/>
                  <a:gd name="T40" fmla="*/ 5 w 51"/>
                  <a:gd name="T41" fmla="*/ 107160 h 46"/>
                  <a:gd name="T42" fmla="*/ 0 w 51"/>
                  <a:gd name="T43" fmla="*/ 137483 h 46"/>
                  <a:gd name="T44" fmla="*/ 7 w 51"/>
                  <a:gd name="T45" fmla="*/ 151982 h 4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6"/>
                  <a:gd name="T71" fmla="*/ 51 w 51"/>
                  <a:gd name="T72" fmla="*/ 46 h 4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6">
                    <a:moveTo>
                      <a:pt x="7" y="46"/>
                    </a:moveTo>
                    <a:lnTo>
                      <a:pt x="12" y="38"/>
                    </a:lnTo>
                    <a:lnTo>
                      <a:pt x="19" y="30"/>
                    </a:lnTo>
                    <a:lnTo>
                      <a:pt x="25" y="22"/>
                    </a:lnTo>
                    <a:lnTo>
                      <a:pt x="32" y="17"/>
                    </a:lnTo>
                    <a:lnTo>
                      <a:pt x="38" y="12"/>
                    </a:lnTo>
                    <a:lnTo>
                      <a:pt x="43" y="10"/>
                    </a:lnTo>
                    <a:lnTo>
                      <a:pt x="44" y="10"/>
                    </a:lnTo>
                    <a:lnTo>
                      <a:pt x="45" y="9"/>
                    </a:lnTo>
                    <a:lnTo>
                      <a:pt x="44" y="9"/>
                    </a:lnTo>
                    <a:lnTo>
                      <a:pt x="44" y="8"/>
                    </a:lnTo>
                    <a:lnTo>
                      <a:pt x="51" y="6"/>
                    </a:lnTo>
                    <a:lnTo>
                      <a:pt x="49" y="3"/>
                    </a:lnTo>
                    <a:lnTo>
                      <a:pt x="46" y="0"/>
                    </a:lnTo>
                    <a:lnTo>
                      <a:pt x="43" y="0"/>
                    </a:lnTo>
                    <a:lnTo>
                      <a:pt x="40" y="1"/>
                    </a:lnTo>
                    <a:lnTo>
                      <a:pt x="33" y="5"/>
                    </a:lnTo>
                    <a:lnTo>
                      <a:pt x="27" y="10"/>
                    </a:lnTo>
                    <a:lnTo>
                      <a:pt x="20" y="16"/>
                    </a:lnTo>
                    <a:lnTo>
                      <a:pt x="12" y="23"/>
                    </a:lnTo>
                    <a:lnTo>
                      <a:pt x="5" y="32"/>
                    </a:lnTo>
                    <a:lnTo>
                      <a:pt x="0" y="41"/>
                    </a:lnTo>
                    <a:lnTo>
                      <a:pt x="7" y="4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73" name="Freeform 843"/>
              <p:cNvSpPr>
                <a:spLocks noChangeArrowheads="1"/>
              </p:cNvSpPr>
              <p:nvPr/>
            </p:nvSpPr>
            <p:spPr bwMode="auto">
              <a:xfrm>
                <a:off x="5545" y="1421"/>
                <a:ext cx="20" cy="62"/>
              </a:xfrm>
              <a:custGeom>
                <a:avLst/>
                <a:gdLst>
                  <a:gd name="T0" fmla="*/ 638 w 24"/>
                  <a:gd name="T1" fmla="*/ 23161 h 61"/>
                  <a:gd name="T2" fmla="*/ 692 w 24"/>
                  <a:gd name="T3" fmla="*/ 21431 h 61"/>
                  <a:gd name="T4" fmla="*/ 692 w 24"/>
                  <a:gd name="T5" fmla="*/ 19773 h 61"/>
                  <a:gd name="T6" fmla="*/ 748 w 24"/>
                  <a:gd name="T7" fmla="*/ 16883 h 61"/>
                  <a:gd name="T8" fmla="*/ 879 w 24"/>
                  <a:gd name="T9" fmla="*/ 14228 h 61"/>
                  <a:gd name="T10" fmla="*/ 1032 w 24"/>
                  <a:gd name="T11" fmla="*/ 11266 h 61"/>
                  <a:gd name="T12" fmla="*/ 1312 w 24"/>
                  <a:gd name="T13" fmla="*/ 8225 h 61"/>
                  <a:gd name="T14" fmla="*/ 1540 w 24"/>
                  <a:gd name="T15" fmla="*/ 4732 h 61"/>
                  <a:gd name="T16" fmla="*/ 1808 w 24"/>
                  <a:gd name="T17" fmla="*/ 5 h 61"/>
                  <a:gd name="T18" fmla="*/ 1312 w 24"/>
                  <a:gd name="T19" fmla="*/ 0 h 61"/>
                  <a:gd name="T20" fmla="*/ 879 w 24"/>
                  <a:gd name="T21" fmla="*/ 3472 h 61"/>
                  <a:gd name="T22" fmla="*/ 638 w 24"/>
                  <a:gd name="T23" fmla="*/ 7030 h 61"/>
                  <a:gd name="T24" fmla="*/ 544 w 24"/>
                  <a:gd name="T25" fmla="*/ 9745 h 61"/>
                  <a:gd name="T26" fmla="*/ 3 w 24"/>
                  <a:gd name="T27" fmla="*/ 13318 h 61"/>
                  <a:gd name="T28" fmla="*/ 2 w 24"/>
                  <a:gd name="T29" fmla="*/ 16694 h 61"/>
                  <a:gd name="T30" fmla="*/ 1 w 24"/>
                  <a:gd name="T31" fmla="*/ 18296 h 61"/>
                  <a:gd name="T32" fmla="*/ 0 w 24"/>
                  <a:gd name="T33" fmla="*/ 21414 h 61"/>
                  <a:gd name="T34" fmla="*/ 0 w 24"/>
                  <a:gd name="T35" fmla="*/ 22841 h 61"/>
                  <a:gd name="T36" fmla="*/ 638 w 24"/>
                  <a:gd name="T37" fmla="*/ 2316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8" y="61"/>
                    </a:moveTo>
                    <a:lnTo>
                      <a:pt x="9" y="57"/>
                    </a:lnTo>
                    <a:lnTo>
                      <a:pt x="9" y="52"/>
                    </a:lnTo>
                    <a:lnTo>
                      <a:pt x="10" y="44"/>
                    </a:lnTo>
                    <a:lnTo>
                      <a:pt x="12" y="37"/>
                    </a:lnTo>
                    <a:lnTo>
                      <a:pt x="14" y="29"/>
                    </a:lnTo>
                    <a:lnTo>
                      <a:pt x="17" y="21"/>
                    </a:lnTo>
                    <a:lnTo>
                      <a:pt x="20" y="13"/>
                    </a:lnTo>
                    <a:lnTo>
                      <a:pt x="24" y="5"/>
                    </a:lnTo>
                    <a:lnTo>
                      <a:pt x="17" y="0"/>
                    </a:lnTo>
                    <a:lnTo>
                      <a:pt x="12" y="9"/>
                    </a:lnTo>
                    <a:lnTo>
                      <a:pt x="8" y="18"/>
                    </a:lnTo>
                    <a:lnTo>
                      <a:pt x="6" y="26"/>
                    </a:lnTo>
                    <a:lnTo>
                      <a:pt x="4" y="35"/>
                    </a:lnTo>
                    <a:lnTo>
                      <a:pt x="2" y="43"/>
                    </a:lnTo>
                    <a:lnTo>
                      <a:pt x="1" y="49"/>
                    </a:lnTo>
                    <a:lnTo>
                      <a:pt x="0" y="56"/>
                    </a:lnTo>
                    <a:lnTo>
                      <a:pt x="0" y="60"/>
                    </a:lnTo>
                    <a:lnTo>
                      <a:pt x="8"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74" name="Freeform 844"/>
              <p:cNvSpPr>
                <a:spLocks noChangeArrowheads="1"/>
              </p:cNvSpPr>
              <p:nvPr/>
            </p:nvSpPr>
            <p:spPr bwMode="auto">
              <a:xfrm>
                <a:off x="142" y="2455"/>
                <a:ext cx="62" cy="112"/>
              </a:xfrm>
              <a:custGeom>
                <a:avLst/>
                <a:gdLst>
                  <a:gd name="T0" fmla="*/ 3262 w 64"/>
                  <a:gd name="T1" fmla="*/ 29499 h 107"/>
                  <a:gd name="T2" fmla="*/ 3262 w 64"/>
                  <a:gd name="T3" fmla="*/ 30109 h 107"/>
                  <a:gd name="T4" fmla="*/ 3262 w 64"/>
                  <a:gd name="T5" fmla="*/ 31359 h 107"/>
                  <a:gd name="T6" fmla="*/ 3256 w 64"/>
                  <a:gd name="T7" fmla="*/ 31706 h 107"/>
                  <a:gd name="T8" fmla="*/ 3256 w 64"/>
                  <a:gd name="T9" fmla="*/ 31793 h 107"/>
                  <a:gd name="T10" fmla="*/ 3063 w 64"/>
                  <a:gd name="T11" fmla="*/ 32690 h 107"/>
                  <a:gd name="T12" fmla="*/ 2714 w 64"/>
                  <a:gd name="T13" fmla="*/ 32030 h 107"/>
                  <a:gd name="T14" fmla="*/ 2404 w 64"/>
                  <a:gd name="T15" fmla="*/ 31706 h 107"/>
                  <a:gd name="T16" fmla="*/ 2129 w 64"/>
                  <a:gd name="T17" fmla="*/ 30401 h 107"/>
                  <a:gd name="T18" fmla="*/ 1673 w 64"/>
                  <a:gd name="T19" fmla="*/ 29197 h 107"/>
                  <a:gd name="T20" fmla="*/ 1348 w 64"/>
                  <a:gd name="T21" fmla="*/ 27209 h 107"/>
                  <a:gd name="T22" fmla="*/ 971 w 64"/>
                  <a:gd name="T23" fmla="*/ 24252 h 107"/>
                  <a:gd name="T24" fmla="*/ 635 w 64"/>
                  <a:gd name="T25" fmla="*/ 21907 h 107"/>
                  <a:gd name="T26" fmla="*/ 467 w 64"/>
                  <a:gd name="T27" fmla="*/ 19122 h 107"/>
                  <a:gd name="T28" fmla="*/ 3 w 64"/>
                  <a:gd name="T29" fmla="*/ 15472 h 107"/>
                  <a:gd name="T30" fmla="*/ 1 w 64"/>
                  <a:gd name="T31" fmla="*/ 11579 h 107"/>
                  <a:gd name="T32" fmla="*/ 0 w 64"/>
                  <a:gd name="T33" fmla="*/ 7981 h 107"/>
                  <a:gd name="T34" fmla="*/ 0 w 64"/>
                  <a:gd name="T35" fmla="*/ 3916 h 107"/>
                  <a:gd name="T36" fmla="*/ 3 w 64"/>
                  <a:gd name="T37" fmla="*/ 1 h 107"/>
                  <a:gd name="T38" fmla="*/ 4 w 64"/>
                  <a:gd name="T39" fmla="*/ 0 h 107"/>
                  <a:gd name="T40" fmla="*/ 6 w 64"/>
                  <a:gd name="T41" fmla="*/ 0 h 107"/>
                  <a:gd name="T42" fmla="*/ 7 w 64"/>
                  <a:gd name="T43" fmla="*/ 0 h 107"/>
                  <a:gd name="T44" fmla="*/ 498 w 64"/>
                  <a:gd name="T45" fmla="*/ 0 h 107"/>
                  <a:gd name="T46" fmla="*/ 761 w 64"/>
                  <a:gd name="T47" fmla="*/ 3 h 107"/>
                  <a:gd name="T48" fmla="*/ 1095 w 64"/>
                  <a:gd name="T49" fmla="*/ 2551 h 107"/>
                  <a:gd name="T50" fmla="*/ 1427 w 64"/>
                  <a:gd name="T51" fmla="*/ 3916 h 107"/>
                  <a:gd name="T52" fmla="*/ 1818 w 64"/>
                  <a:gd name="T53" fmla="*/ 6498 h 107"/>
                  <a:gd name="T54" fmla="*/ 2182 w 64"/>
                  <a:gd name="T55" fmla="*/ 9205 h 107"/>
                  <a:gd name="T56" fmla="*/ 2464 w 64"/>
                  <a:gd name="T57" fmla="*/ 11579 h 107"/>
                  <a:gd name="T58" fmla="*/ 2714 w 64"/>
                  <a:gd name="T59" fmla="*/ 14183 h 107"/>
                  <a:gd name="T60" fmla="*/ 2883 w 64"/>
                  <a:gd name="T61" fmla="*/ 16646 h 107"/>
                  <a:gd name="T62" fmla="*/ 3063 w 64"/>
                  <a:gd name="T63" fmla="*/ 19199 h 107"/>
                  <a:gd name="T64" fmla="*/ 3070 w 64"/>
                  <a:gd name="T65" fmla="*/ 21907 h 107"/>
                  <a:gd name="T66" fmla="*/ 3256 w 64"/>
                  <a:gd name="T67" fmla="*/ 23996 h 107"/>
                  <a:gd name="T68" fmla="*/ 3256 w 64"/>
                  <a:gd name="T69" fmla="*/ 26077 h 107"/>
                  <a:gd name="T70" fmla="*/ 3256 w 64"/>
                  <a:gd name="T71" fmla="*/ 27741 h 107"/>
                  <a:gd name="T72" fmla="*/ 3262 w 64"/>
                  <a:gd name="T73" fmla="*/ 2949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7"/>
                  <a:gd name="T113" fmla="*/ 64 w 64"/>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7">
                    <a:moveTo>
                      <a:pt x="64" y="96"/>
                    </a:moveTo>
                    <a:lnTo>
                      <a:pt x="64" y="99"/>
                    </a:lnTo>
                    <a:lnTo>
                      <a:pt x="64" y="101"/>
                    </a:lnTo>
                    <a:lnTo>
                      <a:pt x="63" y="103"/>
                    </a:lnTo>
                    <a:lnTo>
                      <a:pt x="62" y="104"/>
                    </a:lnTo>
                    <a:lnTo>
                      <a:pt x="58" y="107"/>
                    </a:lnTo>
                    <a:lnTo>
                      <a:pt x="53" y="105"/>
                    </a:lnTo>
                    <a:lnTo>
                      <a:pt x="47" y="103"/>
                    </a:lnTo>
                    <a:lnTo>
                      <a:pt x="41" y="100"/>
                    </a:lnTo>
                    <a:lnTo>
                      <a:pt x="33" y="94"/>
                    </a:lnTo>
                    <a:lnTo>
                      <a:pt x="26" y="88"/>
                    </a:lnTo>
                    <a:lnTo>
                      <a:pt x="20" y="80"/>
                    </a:lnTo>
                    <a:lnTo>
                      <a:pt x="13" y="71"/>
                    </a:lnTo>
                    <a:lnTo>
                      <a:pt x="8" y="62"/>
                    </a:lnTo>
                    <a:lnTo>
                      <a:pt x="3" y="51"/>
                    </a:lnTo>
                    <a:lnTo>
                      <a:pt x="1" y="38"/>
                    </a:lnTo>
                    <a:lnTo>
                      <a:pt x="0" y="26"/>
                    </a:lnTo>
                    <a:lnTo>
                      <a:pt x="0" y="14"/>
                    </a:lnTo>
                    <a:lnTo>
                      <a:pt x="3" y="1"/>
                    </a:lnTo>
                    <a:lnTo>
                      <a:pt x="4" y="0"/>
                    </a:lnTo>
                    <a:lnTo>
                      <a:pt x="6" y="0"/>
                    </a:lnTo>
                    <a:lnTo>
                      <a:pt x="7" y="0"/>
                    </a:lnTo>
                    <a:lnTo>
                      <a:pt x="9" y="0"/>
                    </a:lnTo>
                    <a:lnTo>
                      <a:pt x="16" y="3"/>
                    </a:lnTo>
                    <a:lnTo>
                      <a:pt x="22" y="8"/>
                    </a:lnTo>
                    <a:lnTo>
                      <a:pt x="28" y="14"/>
                    </a:lnTo>
                    <a:lnTo>
                      <a:pt x="36" y="21"/>
                    </a:lnTo>
                    <a:lnTo>
                      <a:pt x="42" y="30"/>
                    </a:lnTo>
                    <a:lnTo>
                      <a:pt x="48" y="38"/>
                    </a:lnTo>
                    <a:lnTo>
                      <a:pt x="53" y="46"/>
                    </a:lnTo>
                    <a:lnTo>
                      <a:pt x="56" y="55"/>
                    </a:lnTo>
                    <a:lnTo>
                      <a:pt x="58" y="63"/>
                    </a:lnTo>
                    <a:lnTo>
                      <a:pt x="60" y="71"/>
                    </a:lnTo>
                    <a:lnTo>
                      <a:pt x="62" y="79"/>
                    </a:lnTo>
                    <a:lnTo>
                      <a:pt x="63" y="86"/>
                    </a:lnTo>
                    <a:lnTo>
                      <a:pt x="63" y="91"/>
                    </a:lnTo>
                    <a:lnTo>
                      <a:pt x="64"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75" name="Freeform 845"/>
              <p:cNvSpPr>
                <a:spLocks noChangeArrowheads="1"/>
              </p:cNvSpPr>
              <p:nvPr/>
            </p:nvSpPr>
            <p:spPr bwMode="auto">
              <a:xfrm>
                <a:off x="136" y="2455"/>
                <a:ext cx="72" cy="117"/>
              </a:xfrm>
              <a:custGeom>
                <a:avLst/>
                <a:gdLst>
                  <a:gd name="T0" fmla="*/ 6 w 74"/>
                  <a:gd name="T1" fmla="*/ 0 h 111"/>
                  <a:gd name="T2" fmla="*/ 1 w 74"/>
                  <a:gd name="T3" fmla="*/ 5730 h 111"/>
                  <a:gd name="T4" fmla="*/ 0 w 74"/>
                  <a:gd name="T5" fmla="*/ 12203 h 111"/>
                  <a:gd name="T6" fmla="*/ 2 w 74"/>
                  <a:gd name="T7" fmla="*/ 18459 h 111"/>
                  <a:gd name="T8" fmla="*/ 5 w 74"/>
                  <a:gd name="T9" fmla="*/ 24662 h 111"/>
                  <a:gd name="T10" fmla="*/ 339 w 74"/>
                  <a:gd name="T11" fmla="*/ 30145 h 111"/>
                  <a:gd name="T12" fmla="*/ 442 w 74"/>
                  <a:gd name="T13" fmla="*/ 34472 h 111"/>
                  <a:gd name="T14" fmla="*/ 637 w 74"/>
                  <a:gd name="T15" fmla="*/ 38509 h 111"/>
                  <a:gd name="T16" fmla="*/ 919 w 74"/>
                  <a:gd name="T17" fmla="*/ 42803 h 111"/>
                  <a:gd name="T18" fmla="*/ 1077 w 74"/>
                  <a:gd name="T19" fmla="*/ 46253 h 111"/>
                  <a:gd name="T20" fmla="*/ 1331 w 74"/>
                  <a:gd name="T21" fmla="*/ 48110 h 111"/>
                  <a:gd name="T22" fmla="*/ 1559 w 74"/>
                  <a:gd name="T23" fmla="*/ 50618 h 111"/>
                  <a:gd name="T24" fmla="*/ 1732 w 74"/>
                  <a:gd name="T25" fmla="*/ 51297 h 111"/>
                  <a:gd name="T26" fmla="*/ 2027 w 74"/>
                  <a:gd name="T27" fmla="*/ 52015 h 111"/>
                  <a:gd name="T28" fmla="*/ 2139 w 74"/>
                  <a:gd name="T29" fmla="*/ 50918 h 111"/>
                  <a:gd name="T30" fmla="*/ 2235 w 74"/>
                  <a:gd name="T31" fmla="*/ 49753 h 111"/>
                  <a:gd name="T32" fmla="*/ 2254 w 74"/>
                  <a:gd name="T33" fmla="*/ 48110 h 111"/>
                  <a:gd name="T34" fmla="*/ 2254 w 74"/>
                  <a:gd name="T35" fmla="*/ 46451 h 111"/>
                  <a:gd name="T36" fmla="*/ 2254 w 74"/>
                  <a:gd name="T37" fmla="*/ 45036 h 111"/>
                  <a:gd name="T38" fmla="*/ 2029 w 74"/>
                  <a:gd name="T39" fmla="*/ 46006 h 111"/>
                  <a:gd name="T40" fmla="*/ 2029 w 74"/>
                  <a:gd name="T41" fmla="*/ 46451 h 111"/>
                  <a:gd name="T42" fmla="*/ 2029 w 74"/>
                  <a:gd name="T43" fmla="*/ 46813 h 111"/>
                  <a:gd name="T44" fmla="*/ 2027 w 74"/>
                  <a:gd name="T45" fmla="*/ 47078 h 111"/>
                  <a:gd name="T46" fmla="*/ 2029 w 74"/>
                  <a:gd name="T47" fmla="*/ 47078 h 111"/>
                  <a:gd name="T48" fmla="*/ 1975 w 74"/>
                  <a:gd name="T49" fmla="*/ 47443 h 111"/>
                  <a:gd name="T50" fmla="*/ 1825 w 74"/>
                  <a:gd name="T51" fmla="*/ 47078 h 111"/>
                  <a:gd name="T52" fmla="*/ 1687 w 74"/>
                  <a:gd name="T53" fmla="*/ 46813 h 111"/>
                  <a:gd name="T54" fmla="*/ 1519 w 74"/>
                  <a:gd name="T55" fmla="*/ 45036 h 111"/>
                  <a:gd name="T56" fmla="*/ 1330 w 74"/>
                  <a:gd name="T57" fmla="*/ 42803 h 111"/>
                  <a:gd name="T58" fmla="*/ 1077 w 74"/>
                  <a:gd name="T59" fmla="*/ 39735 h 111"/>
                  <a:gd name="T60" fmla="*/ 919 w 74"/>
                  <a:gd name="T61" fmla="*/ 36433 h 111"/>
                  <a:gd name="T62" fmla="*/ 671 w 74"/>
                  <a:gd name="T63" fmla="*/ 31878 h 111"/>
                  <a:gd name="T64" fmla="*/ 489 w 74"/>
                  <a:gd name="T65" fmla="*/ 27864 h 111"/>
                  <a:gd name="T66" fmla="*/ 397 w 74"/>
                  <a:gd name="T67" fmla="*/ 22934 h 111"/>
                  <a:gd name="T68" fmla="*/ 357 w 74"/>
                  <a:gd name="T69" fmla="*/ 18078 h 111"/>
                  <a:gd name="T70" fmla="*/ 339 w 74"/>
                  <a:gd name="T71" fmla="*/ 12203 h 111"/>
                  <a:gd name="T72" fmla="*/ 357 w 74"/>
                  <a:gd name="T73" fmla="*/ 6710 h 111"/>
                  <a:gd name="T74" fmla="*/ 397 w 74"/>
                  <a:gd name="T75" fmla="*/ 3 h 111"/>
                  <a:gd name="T76" fmla="*/ 6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 y="0"/>
                    </a:moveTo>
                    <a:lnTo>
                      <a:pt x="1" y="13"/>
                    </a:lnTo>
                    <a:lnTo>
                      <a:pt x="0" y="26"/>
                    </a:lnTo>
                    <a:lnTo>
                      <a:pt x="2" y="40"/>
                    </a:lnTo>
                    <a:lnTo>
                      <a:pt x="5" y="52"/>
                    </a:lnTo>
                    <a:lnTo>
                      <a:pt x="10" y="64"/>
                    </a:lnTo>
                    <a:lnTo>
                      <a:pt x="15" y="74"/>
                    </a:lnTo>
                    <a:lnTo>
                      <a:pt x="22" y="82"/>
                    </a:lnTo>
                    <a:lnTo>
                      <a:pt x="29" y="91"/>
                    </a:lnTo>
                    <a:lnTo>
                      <a:pt x="36" y="98"/>
                    </a:lnTo>
                    <a:lnTo>
                      <a:pt x="44" y="103"/>
                    </a:lnTo>
                    <a:lnTo>
                      <a:pt x="51" y="108"/>
                    </a:lnTo>
                    <a:lnTo>
                      <a:pt x="57" y="110"/>
                    </a:lnTo>
                    <a:lnTo>
                      <a:pt x="65" y="111"/>
                    </a:lnTo>
                    <a:lnTo>
                      <a:pt x="70" y="109"/>
                    </a:lnTo>
                    <a:lnTo>
                      <a:pt x="72" y="105"/>
                    </a:lnTo>
                    <a:lnTo>
                      <a:pt x="74" y="103"/>
                    </a:lnTo>
                    <a:lnTo>
                      <a:pt x="74" y="99"/>
                    </a:lnTo>
                    <a:lnTo>
                      <a:pt x="74" y="96"/>
                    </a:lnTo>
                    <a:lnTo>
                      <a:pt x="66" y="97"/>
                    </a:lnTo>
                    <a:lnTo>
                      <a:pt x="66" y="99"/>
                    </a:lnTo>
                    <a:lnTo>
                      <a:pt x="66" y="100"/>
                    </a:lnTo>
                    <a:lnTo>
                      <a:pt x="65" y="101"/>
                    </a:lnTo>
                    <a:lnTo>
                      <a:pt x="66" y="101"/>
                    </a:lnTo>
                    <a:lnTo>
                      <a:pt x="64" y="102"/>
                    </a:lnTo>
                    <a:lnTo>
                      <a:pt x="60" y="101"/>
                    </a:lnTo>
                    <a:lnTo>
                      <a:pt x="55" y="100"/>
                    </a:lnTo>
                    <a:lnTo>
                      <a:pt x="49" y="96"/>
                    </a:lnTo>
                    <a:lnTo>
                      <a:pt x="43" y="91"/>
                    </a:lnTo>
                    <a:lnTo>
                      <a:pt x="35" y="85"/>
                    </a:lnTo>
                    <a:lnTo>
                      <a:pt x="29" y="77"/>
                    </a:lnTo>
                    <a:lnTo>
                      <a:pt x="23" y="68"/>
                    </a:lnTo>
                    <a:lnTo>
                      <a:pt x="17" y="59"/>
                    </a:lnTo>
                    <a:lnTo>
                      <a:pt x="13" y="49"/>
                    </a:lnTo>
                    <a:lnTo>
                      <a:pt x="11" y="38"/>
                    </a:lnTo>
                    <a:lnTo>
                      <a:pt x="10" y="26"/>
                    </a:lnTo>
                    <a:lnTo>
                      <a:pt x="11" y="15"/>
                    </a:lnTo>
                    <a:lnTo>
                      <a:pt x="13" y="3"/>
                    </a:lnTo>
                    <a:lnTo>
                      <a:pt x="6"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76" name="Freeform 846"/>
              <p:cNvSpPr>
                <a:spLocks noChangeArrowheads="1"/>
              </p:cNvSpPr>
              <p:nvPr/>
            </p:nvSpPr>
            <p:spPr bwMode="auto">
              <a:xfrm>
                <a:off x="142" y="2451"/>
                <a:ext cx="48" cy="44"/>
              </a:xfrm>
              <a:custGeom>
                <a:avLst/>
                <a:gdLst>
                  <a:gd name="T0" fmla="*/ 1724 w 51"/>
                  <a:gd name="T1" fmla="*/ 21167 h 45"/>
                  <a:gd name="T2" fmla="*/ 1576 w 51"/>
                  <a:gd name="T3" fmla="*/ 15368 h 45"/>
                  <a:gd name="T4" fmla="*/ 1327 w 51"/>
                  <a:gd name="T5" fmla="*/ 11749 h 45"/>
                  <a:gd name="T6" fmla="*/ 1056 w 51"/>
                  <a:gd name="T7" fmla="*/ 7683 h 45"/>
                  <a:gd name="T8" fmla="*/ 794 w 51"/>
                  <a:gd name="T9" fmla="*/ 4216 h 45"/>
                  <a:gd name="T10" fmla="*/ 565 w 51"/>
                  <a:gd name="T11" fmla="*/ 3 h 45"/>
                  <a:gd name="T12" fmla="*/ 378 w 51"/>
                  <a:gd name="T13" fmla="*/ 0 h 45"/>
                  <a:gd name="T14" fmla="*/ 8 w 51"/>
                  <a:gd name="T15" fmla="*/ 0 h 45"/>
                  <a:gd name="T16" fmla="*/ 5 w 51"/>
                  <a:gd name="T17" fmla="*/ 0 h 45"/>
                  <a:gd name="T18" fmla="*/ 2 w 51"/>
                  <a:gd name="T19" fmla="*/ 1 h 45"/>
                  <a:gd name="T20" fmla="*/ 0 w 51"/>
                  <a:gd name="T21" fmla="*/ 4 h 45"/>
                  <a:gd name="T22" fmla="*/ 7 w 51"/>
                  <a:gd name="T23" fmla="*/ 3858 h 45"/>
                  <a:gd name="T24" fmla="*/ 6 w 51"/>
                  <a:gd name="T25" fmla="*/ 4216 h 45"/>
                  <a:gd name="T26" fmla="*/ 7 w 51"/>
                  <a:gd name="T27" fmla="*/ 4216 h 45"/>
                  <a:gd name="T28" fmla="*/ 8 w 51"/>
                  <a:gd name="T29" fmla="*/ 4216 h 45"/>
                  <a:gd name="T30" fmla="*/ 424 w 51"/>
                  <a:gd name="T31" fmla="*/ 5445 h 45"/>
                  <a:gd name="T32" fmla="*/ 597 w 51"/>
                  <a:gd name="T33" fmla="*/ 7683 h 45"/>
                  <a:gd name="T34" fmla="*/ 890 w 51"/>
                  <a:gd name="T35" fmla="*/ 10925 h 45"/>
                  <a:gd name="T36" fmla="*/ 1058 w 51"/>
                  <a:gd name="T37" fmla="*/ 14093 h 45"/>
                  <a:gd name="T38" fmla="*/ 1327 w 51"/>
                  <a:gd name="T39" fmla="*/ 18238 h 45"/>
                  <a:gd name="T40" fmla="*/ 1489 w 51"/>
                  <a:gd name="T41" fmla="*/ 23247 h 45"/>
                  <a:gd name="T42" fmla="*/ 1724 w 51"/>
                  <a:gd name="T43" fmla="*/ 21167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1"/>
                  <a:gd name="T67" fmla="*/ 0 h 45"/>
                  <a:gd name="T68" fmla="*/ 51 w 51"/>
                  <a:gd name="T69" fmla="*/ 45 h 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1" h="45">
                    <a:moveTo>
                      <a:pt x="51" y="40"/>
                    </a:moveTo>
                    <a:lnTo>
                      <a:pt x="46" y="30"/>
                    </a:lnTo>
                    <a:lnTo>
                      <a:pt x="39" y="23"/>
                    </a:lnTo>
                    <a:lnTo>
                      <a:pt x="31" y="15"/>
                    </a:lnTo>
                    <a:lnTo>
                      <a:pt x="24" y="8"/>
                    </a:lnTo>
                    <a:lnTo>
                      <a:pt x="18" y="3"/>
                    </a:lnTo>
                    <a:lnTo>
                      <a:pt x="11" y="0"/>
                    </a:lnTo>
                    <a:lnTo>
                      <a:pt x="8" y="0"/>
                    </a:lnTo>
                    <a:lnTo>
                      <a:pt x="5" y="0"/>
                    </a:lnTo>
                    <a:lnTo>
                      <a:pt x="2" y="1"/>
                    </a:lnTo>
                    <a:lnTo>
                      <a:pt x="0" y="4"/>
                    </a:lnTo>
                    <a:lnTo>
                      <a:pt x="7" y="7"/>
                    </a:lnTo>
                    <a:lnTo>
                      <a:pt x="6" y="8"/>
                    </a:lnTo>
                    <a:lnTo>
                      <a:pt x="7" y="8"/>
                    </a:lnTo>
                    <a:lnTo>
                      <a:pt x="8" y="8"/>
                    </a:lnTo>
                    <a:lnTo>
                      <a:pt x="13" y="11"/>
                    </a:lnTo>
                    <a:lnTo>
                      <a:pt x="19" y="15"/>
                    </a:lnTo>
                    <a:lnTo>
                      <a:pt x="26" y="22"/>
                    </a:lnTo>
                    <a:lnTo>
                      <a:pt x="32" y="28"/>
                    </a:lnTo>
                    <a:lnTo>
                      <a:pt x="39" y="36"/>
                    </a:lnTo>
                    <a:lnTo>
                      <a:pt x="44" y="45"/>
                    </a:lnTo>
                    <a:lnTo>
                      <a:pt x="51"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77" name="Freeform 847"/>
              <p:cNvSpPr>
                <a:spLocks noChangeArrowheads="1"/>
              </p:cNvSpPr>
              <p:nvPr/>
            </p:nvSpPr>
            <p:spPr bwMode="auto">
              <a:xfrm>
                <a:off x="189" y="2495"/>
                <a:ext cx="20" cy="61"/>
              </a:xfrm>
              <a:custGeom>
                <a:avLst/>
                <a:gdLst>
                  <a:gd name="T0" fmla="*/ 1808 w 24"/>
                  <a:gd name="T1" fmla="*/ 20101 h 61"/>
                  <a:gd name="T2" fmla="*/ 1808 w 24"/>
                  <a:gd name="T3" fmla="*/ 18598 h 61"/>
                  <a:gd name="T4" fmla="*/ 1721 w 24"/>
                  <a:gd name="T5" fmla="*/ 16652 h 61"/>
                  <a:gd name="T6" fmla="*/ 1669 w 24"/>
                  <a:gd name="T7" fmla="*/ 13747 h 61"/>
                  <a:gd name="T8" fmla="*/ 1540 w 24"/>
                  <a:gd name="T9" fmla="*/ 11586 h 61"/>
                  <a:gd name="T10" fmla="*/ 1422 w 24"/>
                  <a:gd name="T11" fmla="*/ 8575 h 61"/>
                  <a:gd name="T12" fmla="*/ 1211 w 24"/>
                  <a:gd name="T13" fmla="*/ 5725 h 61"/>
                  <a:gd name="T14" fmla="*/ 879 w 24"/>
                  <a:gd name="T15" fmla="*/ 2814 h 61"/>
                  <a:gd name="T16" fmla="*/ 589 w 24"/>
                  <a:gd name="T17" fmla="*/ 0 h 61"/>
                  <a:gd name="T18" fmla="*/ 0 w 24"/>
                  <a:gd name="T19" fmla="*/ 5 h 61"/>
                  <a:gd name="T20" fmla="*/ 3 w 24"/>
                  <a:gd name="T21" fmla="*/ 3856 h 61"/>
                  <a:gd name="T22" fmla="*/ 589 w 24"/>
                  <a:gd name="T23" fmla="*/ 6747 h 61"/>
                  <a:gd name="T24" fmla="*/ 748 w 24"/>
                  <a:gd name="T25" fmla="*/ 9914 h 61"/>
                  <a:gd name="T26" fmla="*/ 879 w 24"/>
                  <a:gd name="T27" fmla="*/ 12520 h 61"/>
                  <a:gd name="T28" fmla="*/ 1032 w 24"/>
                  <a:gd name="T29" fmla="*/ 14857 h 61"/>
                  <a:gd name="T30" fmla="*/ 1118 w 24"/>
                  <a:gd name="T31" fmla="*/ 17180 h 61"/>
                  <a:gd name="T32" fmla="*/ 1118 w 24"/>
                  <a:gd name="T33" fmla="*/ 18844 h 61"/>
                  <a:gd name="T34" fmla="*/ 1211 w 24"/>
                  <a:gd name="T35" fmla="*/ 20381 h 61"/>
                  <a:gd name="T36" fmla="*/ 1808 w 24"/>
                  <a:gd name="T37" fmla="*/ 2010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24" y="60"/>
                    </a:moveTo>
                    <a:lnTo>
                      <a:pt x="24" y="55"/>
                    </a:lnTo>
                    <a:lnTo>
                      <a:pt x="23" y="50"/>
                    </a:lnTo>
                    <a:lnTo>
                      <a:pt x="22" y="42"/>
                    </a:lnTo>
                    <a:lnTo>
                      <a:pt x="20" y="34"/>
                    </a:lnTo>
                    <a:lnTo>
                      <a:pt x="18" y="26"/>
                    </a:lnTo>
                    <a:lnTo>
                      <a:pt x="16" y="17"/>
                    </a:lnTo>
                    <a:lnTo>
                      <a:pt x="12" y="8"/>
                    </a:lnTo>
                    <a:lnTo>
                      <a:pt x="7" y="0"/>
                    </a:lnTo>
                    <a:lnTo>
                      <a:pt x="0" y="5"/>
                    </a:lnTo>
                    <a:lnTo>
                      <a:pt x="4" y="12"/>
                    </a:lnTo>
                    <a:lnTo>
                      <a:pt x="7" y="20"/>
                    </a:lnTo>
                    <a:lnTo>
                      <a:pt x="10" y="29"/>
                    </a:lnTo>
                    <a:lnTo>
                      <a:pt x="12" y="37"/>
                    </a:lnTo>
                    <a:lnTo>
                      <a:pt x="14" y="44"/>
                    </a:lnTo>
                    <a:lnTo>
                      <a:pt x="15" y="51"/>
                    </a:lnTo>
                    <a:lnTo>
                      <a:pt x="15" y="56"/>
                    </a:lnTo>
                    <a:lnTo>
                      <a:pt x="16" y="61"/>
                    </a:lnTo>
                    <a:lnTo>
                      <a:pt x="24"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78" name="Freeform 848"/>
              <p:cNvSpPr>
                <a:spLocks noChangeArrowheads="1"/>
              </p:cNvSpPr>
              <p:nvPr/>
            </p:nvSpPr>
            <p:spPr bwMode="auto">
              <a:xfrm>
                <a:off x="5550" y="2594"/>
                <a:ext cx="62" cy="112"/>
              </a:xfrm>
              <a:custGeom>
                <a:avLst/>
                <a:gdLst>
                  <a:gd name="T0" fmla="*/ 0 w 64"/>
                  <a:gd name="T1" fmla="*/ 29584 h 107"/>
                  <a:gd name="T2" fmla="*/ 0 w 64"/>
                  <a:gd name="T3" fmla="*/ 30109 h 107"/>
                  <a:gd name="T4" fmla="*/ 0 w 64"/>
                  <a:gd name="T5" fmla="*/ 31411 h 107"/>
                  <a:gd name="T6" fmla="*/ 1 w 64"/>
                  <a:gd name="T7" fmla="*/ 31793 h 107"/>
                  <a:gd name="T8" fmla="*/ 2 w 64"/>
                  <a:gd name="T9" fmla="*/ 32375 h 107"/>
                  <a:gd name="T10" fmla="*/ 6 w 64"/>
                  <a:gd name="T11" fmla="*/ 32690 h 107"/>
                  <a:gd name="T12" fmla="*/ 562 w 64"/>
                  <a:gd name="T13" fmla="*/ 32690 h 107"/>
                  <a:gd name="T14" fmla="*/ 807 w 64"/>
                  <a:gd name="T15" fmla="*/ 32030 h 107"/>
                  <a:gd name="T16" fmla="*/ 1163 w 64"/>
                  <a:gd name="T17" fmla="*/ 30401 h 107"/>
                  <a:gd name="T18" fmla="*/ 1575 w 64"/>
                  <a:gd name="T19" fmla="*/ 29223 h 107"/>
                  <a:gd name="T20" fmla="*/ 1933 w 64"/>
                  <a:gd name="T21" fmla="*/ 27209 h 107"/>
                  <a:gd name="T22" fmla="*/ 2264 w 64"/>
                  <a:gd name="T23" fmla="*/ 24252 h 107"/>
                  <a:gd name="T24" fmla="*/ 2617 w 64"/>
                  <a:gd name="T25" fmla="*/ 22111 h 107"/>
                  <a:gd name="T26" fmla="*/ 2883 w 64"/>
                  <a:gd name="T27" fmla="*/ 19122 h 107"/>
                  <a:gd name="T28" fmla="*/ 3140 w 64"/>
                  <a:gd name="T29" fmla="*/ 15472 h 107"/>
                  <a:gd name="T30" fmla="*/ 3256 w 64"/>
                  <a:gd name="T31" fmla="*/ 12281 h 107"/>
                  <a:gd name="T32" fmla="*/ 3262 w 64"/>
                  <a:gd name="T33" fmla="*/ 8567 h 107"/>
                  <a:gd name="T34" fmla="*/ 3262 w 64"/>
                  <a:gd name="T35" fmla="*/ 4206 h 107"/>
                  <a:gd name="T36" fmla="*/ 3140 w 64"/>
                  <a:gd name="T37" fmla="*/ 3 h 107"/>
                  <a:gd name="T38" fmla="*/ 3070 w 64"/>
                  <a:gd name="T39" fmla="*/ 0 h 107"/>
                  <a:gd name="T40" fmla="*/ 3063 w 64"/>
                  <a:gd name="T41" fmla="*/ 0 h 107"/>
                  <a:gd name="T42" fmla="*/ 2954 w 64"/>
                  <a:gd name="T43" fmla="*/ 0 h 107"/>
                  <a:gd name="T44" fmla="*/ 2882 w 64"/>
                  <a:gd name="T45" fmla="*/ 1 h 107"/>
                  <a:gd name="T46" fmla="*/ 2464 w 64"/>
                  <a:gd name="T47" fmla="*/ 4 h 107"/>
                  <a:gd name="T48" fmla="*/ 2182 w 64"/>
                  <a:gd name="T49" fmla="*/ 2551 h 107"/>
                  <a:gd name="T50" fmla="*/ 1818 w 64"/>
                  <a:gd name="T51" fmla="*/ 4206 h 107"/>
                  <a:gd name="T52" fmla="*/ 1427 w 64"/>
                  <a:gd name="T53" fmla="*/ 6917 h 107"/>
                  <a:gd name="T54" fmla="*/ 1095 w 64"/>
                  <a:gd name="T55" fmla="*/ 9205 h 107"/>
                  <a:gd name="T56" fmla="*/ 761 w 64"/>
                  <a:gd name="T57" fmla="*/ 11789 h 107"/>
                  <a:gd name="T58" fmla="*/ 562 w 64"/>
                  <a:gd name="T59" fmla="*/ 14183 h 107"/>
                  <a:gd name="T60" fmla="*/ 467 w 64"/>
                  <a:gd name="T61" fmla="*/ 16646 h 107"/>
                  <a:gd name="T62" fmla="*/ 6 w 64"/>
                  <a:gd name="T63" fmla="*/ 19525 h 107"/>
                  <a:gd name="T64" fmla="*/ 4 w 64"/>
                  <a:gd name="T65" fmla="*/ 22111 h 107"/>
                  <a:gd name="T66" fmla="*/ 2 w 64"/>
                  <a:gd name="T67" fmla="*/ 23996 h 107"/>
                  <a:gd name="T68" fmla="*/ 1 w 64"/>
                  <a:gd name="T69" fmla="*/ 27153 h 107"/>
                  <a:gd name="T70" fmla="*/ 1 w 64"/>
                  <a:gd name="T71" fmla="*/ 28293 h 107"/>
                  <a:gd name="T72" fmla="*/ 0 w 64"/>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7"/>
                  <a:gd name="T113" fmla="*/ 64 w 64"/>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7">
                    <a:moveTo>
                      <a:pt x="0" y="97"/>
                    </a:moveTo>
                    <a:lnTo>
                      <a:pt x="0" y="99"/>
                    </a:lnTo>
                    <a:lnTo>
                      <a:pt x="0" y="102"/>
                    </a:lnTo>
                    <a:lnTo>
                      <a:pt x="1" y="104"/>
                    </a:lnTo>
                    <a:lnTo>
                      <a:pt x="2" y="106"/>
                    </a:lnTo>
                    <a:lnTo>
                      <a:pt x="6" y="107"/>
                    </a:lnTo>
                    <a:lnTo>
                      <a:pt x="11" y="107"/>
                    </a:lnTo>
                    <a:lnTo>
                      <a:pt x="17" y="105"/>
                    </a:lnTo>
                    <a:lnTo>
                      <a:pt x="23" y="100"/>
                    </a:lnTo>
                    <a:lnTo>
                      <a:pt x="31" y="95"/>
                    </a:lnTo>
                    <a:lnTo>
                      <a:pt x="38" y="88"/>
                    </a:lnTo>
                    <a:lnTo>
                      <a:pt x="44" y="80"/>
                    </a:lnTo>
                    <a:lnTo>
                      <a:pt x="51" y="72"/>
                    </a:lnTo>
                    <a:lnTo>
                      <a:pt x="56" y="62"/>
                    </a:lnTo>
                    <a:lnTo>
                      <a:pt x="61" y="51"/>
                    </a:lnTo>
                    <a:lnTo>
                      <a:pt x="63" y="40"/>
                    </a:lnTo>
                    <a:lnTo>
                      <a:pt x="64" y="28"/>
                    </a:lnTo>
                    <a:lnTo>
                      <a:pt x="64" y="15"/>
                    </a:lnTo>
                    <a:lnTo>
                      <a:pt x="61" y="3"/>
                    </a:lnTo>
                    <a:lnTo>
                      <a:pt x="60" y="0"/>
                    </a:lnTo>
                    <a:lnTo>
                      <a:pt x="58" y="0"/>
                    </a:lnTo>
                    <a:lnTo>
                      <a:pt x="57" y="0"/>
                    </a:lnTo>
                    <a:lnTo>
                      <a:pt x="55" y="1"/>
                    </a:lnTo>
                    <a:lnTo>
                      <a:pt x="48" y="4"/>
                    </a:lnTo>
                    <a:lnTo>
                      <a:pt x="42" y="8"/>
                    </a:lnTo>
                    <a:lnTo>
                      <a:pt x="36" y="15"/>
                    </a:lnTo>
                    <a:lnTo>
                      <a:pt x="28" y="22"/>
                    </a:lnTo>
                    <a:lnTo>
                      <a:pt x="22" y="30"/>
                    </a:lnTo>
                    <a:lnTo>
                      <a:pt x="16" y="39"/>
                    </a:lnTo>
                    <a:lnTo>
                      <a:pt x="11" y="46"/>
                    </a:lnTo>
                    <a:lnTo>
                      <a:pt x="8" y="55"/>
                    </a:lnTo>
                    <a:lnTo>
                      <a:pt x="6" y="64"/>
                    </a:lnTo>
                    <a:lnTo>
                      <a:pt x="4" y="72"/>
                    </a:lnTo>
                    <a:lnTo>
                      <a:pt x="2" y="79"/>
                    </a:lnTo>
                    <a:lnTo>
                      <a:pt x="1" y="87"/>
                    </a:lnTo>
                    <a:lnTo>
                      <a:pt x="1" y="93"/>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79" name="Freeform 849"/>
              <p:cNvSpPr>
                <a:spLocks noChangeArrowheads="1"/>
              </p:cNvSpPr>
              <p:nvPr/>
            </p:nvSpPr>
            <p:spPr bwMode="auto">
              <a:xfrm>
                <a:off x="5545" y="2594"/>
                <a:ext cx="72" cy="117"/>
              </a:xfrm>
              <a:custGeom>
                <a:avLst/>
                <a:gdLst>
                  <a:gd name="T0" fmla="*/ 1874 w 74"/>
                  <a:gd name="T1" fmla="*/ 4 h 111"/>
                  <a:gd name="T2" fmla="*/ 1925 w 74"/>
                  <a:gd name="T3" fmla="*/ 7237 h 111"/>
                  <a:gd name="T4" fmla="*/ 1975 w 74"/>
                  <a:gd name="T5" fmla="*/ 13254 h 111"/>
                  <a:gd name="T6" fmla="*/ 1925 w 74"/>
                  <a:gd name="T7" fmla="*/ 18134 h 111"/>
                  <a:gd name="T8" fmla="*/ 1874 w 74"/>
                  <a:gd name="T9" fmla="*/ 23318 h 111"/>
                  <a:gd name="T10" fmla="*/ 1732 w 74"/>
                  <a:gd name="T11" fmla="*/ 28201 h 111"/>
                  <a:gd name="T12" fmla="*/ 1559 w 74"/>
                  <a:gd name="T13" fmla="*/ 32943 h 111"/>
                  <a:gd name="T14" fmla="*/ 1402 w 74"/>
                  <a:gd name="T15" fmla="*/ 36610 h 111"/>
                  <a:gd name="T16" fmla="*/ 1198 w 74"/>
                  <a:gd name="T17" fmla="*/ 39735 h 111"/>
                  <a:gd name="T18" fmla="*/ 970 w 74"/>
                  <a:gd name="T19" fmla="*/ 42803 h 111"/>
                  <a:gd name="T20" fmla="*/ 746 w 74"/>
                  <a:gd name="T21" fmla="*/ 46006 h 111"/>
                  <a:gd name="T22" fmla="*/ 544 w 74"/>
                  <a:gd name="T23" fmla="*/ 46813 h 111"/>
                  <a:gd name="T24" fmla="*/ 417 w 74"/>
                  <a:gd name="T25" fmla="*/ 47443 h 111"/>
                  <a:gd name="T26" fmla="*/ 339 w 74"/>
                  <a:gd name="T27" fmla="*/ 47443 h 111"/>
                  <a:gd name="T28" fmla="*/ 8 w 74"/>
                  <a:gd name="T29" fmla="*/ 47078 h 111"/>
                  <a:gd name="T30" fmla="*/ 9 w 74"/>
                  <a:gd name="T31" fmla="*/ 47078 h 111"/>
                  <a:gd name="T32" fmla="*/ 8 w 74"/>
                  <a:gd name="T33" fmla="*/ 47078 h 111"/>
                  <a:gd name="T34" fmla="*/ 8 w 74"/>
                  <a:gd name="T35" fmla="*/ 46451 h 111"/>
                  <a:gd name="T36" fmla="*/ 8 w 74"/>
                  <a:gd name="T37" fmla="*/ 46006 h 111"/>
                  <a:gd name="T38" fmla="*/ 0 w 74"/>
                  <a:gd name="T39" fmla="*/ 45036 h 111"/>
                  <a:gd name="T40" fmla="*/ 0 w 74"/>
                  <a:gd name="T41" fmla="*/ 46813 h 111"/>
                  <a:gd name="T42" fmla="*/ 0 w 74"/>
                  <a:gd name="T43" fmla="*/ 48656 h 111"/>
                  <a:gd name="T44" fmla="*/ 2 w 74"/>
                  <a:gd name="T45" fmla="*/ 50178 h 111"/>
                  <a:gd name="T46" fmla="*/ 4 w 74"/>
                  <a:gd name="T47" fmla="*/ 50918 h 111"/>
                  <a:gd name="T48" fmla="*/ 9 w 74"/>
                  <a:gd name="T49" fmla="*/ 52015 h 111"/>
                  <a:gd name="T50" fmla="*/ 442 w 74"/>
                  <a:gd name="T51" fmla="*/ 52015 h 111"/>
                  <a:gd name="T52" fmla="*/ 671 w 74"/>
                  <a:gd name="T53" fmla="*/ 50618 h 111"/>
                  <a:gd name="T54" fmla="*/ 920 w 74"/>
                  <a:gd name="T55" fmla="*/ 49753 h 111"/>
                  <a:gd name="T56" fmla="*/ 1137 w 74"/>
                  <a:gd name="T57" fmla="*/ 46451 h 111"/>
                  <a:gd name="T58" fmla="*/ 1402 w 74"/>
                  <a:gd name="T59" fmla="*/ 42803 h 111"/>
                  <a:gd name="T60" fmla="*/ 1600 w 74"/>
                  <a:gd name="T61" fmla="*/ 39602 h 111"/>
                  <a:gd name="T62" fmla="*/ 1823 w 74"/>
                  <a:gd name="T63" fmla="*/ 34472 h 111"/>
                  <a:gd name="T64" fmla="*/ 1975 w 74"/>
                  <a:gd name="T65" fmla="*/ 30145 h 111"/>
                  <a:gd name="T66" fmla="*/ 2137 w 74"/>
                  <a:gd name="T67" fmla="*/ 24804 h 111"/>
                  <a:gd name="T68" fmla="*/ 2235 w 74"/>
                  <a:gd name="T69" fmla="*/ 18459 h 111"/>
                  <a:gd name="T70" fmla="*/ 2254 w 74"/>
                  <a:gd name="T71" fmla="*/ 13254 h 111"/>
                  <a:gd name="T72" fmla="*/ 2251 w 74"/>
                  <a:gd name="T73" fmla="*/ 6710 h 111"/>
                  <a:gd name="T74" fmla="*/ 2120 w 74"/>
                  <a:gd name="T75" fmla="*/ 0 h 111"/>
                  <a:gd name="T76" fmla="*/ 1874 w 74"/>
                  <a:gd name="T77" fmla="*/ 4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1" y="4"/>
                    </a:moveTo>
                    <a:lnTo>
                      <a:pt x="63" y="16"/>
                    </a:lnTo>
                    <a:lnTo>
                      <a:pt x="64" y="28"/>
                    </a:lnTo>
                    <a:lnTo>
                      <a:pt x="63" y="39"/>
                    </a:lnTo>
                    <a:lnTo>
                      <a:pt x="61" y="50"/>
                    </a:lnTo>
                    <a:lnTo>
                      <a:pt x="57" y="60"/>
                    </a:lnTo>
                    <a:lnTo>
                      <a:pt x="51" y="70"/>
                    </a:lnTo>
                    <a:lnTo>
                      <a:pt x="45" y="78"/>
                    </a:lnTo>
                    <a:lnTo>
                      <a:pt x="39" y="85"/>
                    </a:lnTo>
                    <a:lnTo>
                      <a:pt x="31" y="91"/>
                    </a:lnTo>
                    <a:lnTo>
                      <a:pt x="25" y="97"/>
                    </a:lnTo>
                    <a:lnTo>
                      <a:pt x="19" y="100"/>
                    </a:lnTo>
                    <a:lnTo>
                      <a:pt x="14" y="102"/>
                    </a:lnTo>
                    <a:lnTo>
                      <a:pt x="10" y="102"/>
                    </a:lnTo>
                    <a:lnTo>
                      <a:pt x="8" y="101"/>
                    </a:lnTo>
                    <a:lnTo>
                      <a:pt x="9" y="101"/>
                    </a:lnTo>
                    <a:lnTo>
                      <a:pt x="8" y="101"/>
                    </a:lnTo>
                    <a:lnTo>
                      <a:pt x="8" y="99"/>
                    </a:lnTo>
                    <a:lnTo>
                      <a:pt x="8" y="97"/>
                    </a:lnTo>
                    <a:lnTo>
                      <a:pt x="0" y="96"/>
                    </a:lnTo>
                    <a:lnTo>
                      <a:pt x="0" y="100"/>
                    </a:lnTo>
                    <a:lnTo>
                      <a:pt x="0" y="104"/>
                    </a:lnTo>
                    <a:lnTo>
                      <a:pt x="2" y="107"/>
                    </a:lnTo>
                    <a:lnTo>
                      <a:pt x="4" y="109"/>
                    </a:lnTo>
                    <a:lnTo>
                      <a:pt x="9" y="111"/>
                    </a:lnTo>
                    <a:lnTo>
                      <a:pt x="15" y="111"/>
                    </a:lnTo>
                    <a:lnTo>
                      <a:pt x="23" y="108"/>
                    </a:lnTo>
                    <a:lnTo>
                      <a:pt x="30" y="105"/>
                    </a:lnTo>
                    <a:lnTo>
                      <a:pt x="38" y="99"/>
                    </a:lnTo>
                    <a:lnTo>
                      <a:pt x="45" y="91"/>
                    </a:lnTo>
                    <a:lnTo>
                      <a:pt x="52" y="84"/>
                    </a:lnTo>
                    <a:lnTo>
                      <a:pt x="59" y="74"/>
                    </a:lnTo>
                    <a:lnTo>
                      <a:pt x="64" y="64"/>
                    </a:lnTo>
                    <a:lnTo>
                      <a:pt x="69" y="53"/>
                    </a:lnTo>
                    <a:lnTo>
                      <a:pt x="72" y="40"/>
                    </a:lnTo>
                    <a:lnTo>
                      <a:pt x="74" y="28"/>
                    </a:lnTo>
                    <a:lnTo>
                      <a:pt x="73" y="15"/>
                    </a:lnTo>
                    <a:lnTo>
                      <a:pt x="68" y="0"/>
                    </a:lnTo>
                    <a:lnTo>
                      <a:pt x="61"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80" name="Freeform 850"/>
              <p:cNvSpPr>
                <a:spLocks noChangeArrowheads="1"/>
              </p:cNvSpPr>
              <p:nvPr/>
            </p:nvSpPr>
            <p:spPr bwMode="auto">
              <a:xfrm>
                <a:off x="5563" y="2590"/>
                <a:ext cx="48" cy="44"/>
              </a:xfrm>
              <a:custGeom>
                <a:avLst/>
                <a:gdLst>
                  <a:gd name="T0" fmla="*/ 7 w 51"/>
                  <a:gd name="T1" fmla="*/ 23247 h 45"/>
                  <a:gd name="T2" fmla="*/ 400 w 51"/>
                  <a:gd name="T3" fmla="*/ 19430 h 45"/>
                  <a:gd name="T4" fmla="*/ 597 w 51"/>
                  <a:gd name="T5" fmla="*/ 14093 h 45"/>
                  <a:gd name="T6" fmla="*/ 841 w 51"/>
                  <a:gd name="T7" fmla="*/ 10925 h 45"/>
                  <a:gd name="T8" fmla="*/ 1058 w 51"/>
                  <a:gd name="T9" fmla="*/ 8369 h 45"/>
                  <a:gd name="T10" fmla="*/ 1255 w 51"/>
                  <a:gd name="T11" fmla="*/ 5960 h 45"/>
                  <a:gd name="T12" fmla="*/ 1487 w 51"/>
                  <a:gd name="T13" fmla="*/ 4593 h 45"/>
                  <a:gd name="T14" fmla="*/ 1489 w 51"/>
                  <a:gd name="T15" fmla="*/ 4593 h 45"/>
                  <a:gd name="T16" fmla="*/ 1538 w 51"/>
                  <a:gd name="T17" fmla="*/ 4593 h 45"/>
                  <a:gd name="T18" fmla="*/ 1489 w 51"/>
                  <a:gd name="T19" fmla="*/ 4593 h 45"/>
                  <a:gd name="T20" fmla="*/ 1489 w 51"/>
                  <a:gd name="T21" fmla="*/ 4216 h 45"/>
                  <a:gd name="T22" fmla="*/ 1724 w 51"/>
                  <a:gd name="T23" fmla="*/ 4 h 45"/>
                  <a:gd name="T24" fmla="*/ 1669 w 51"/>
                  <a:gd name="T25" fmla="*/ 1 h 45"/>
                  <a:gd name="T26" fmla="*/ 1576 w 51"/>
                  <a:gd name="T27" fmla="*/ 0 h 45"/>
                  <a:gd name="T28" fmla="*/ 1487 w 51"/>
                  <a:gd name="T29" fmla="*/ 0 h 45"/>
                  <a:gd name="T30" fmla="*/ 1328 w 51"/>
                  <a:gd name="T31" fmla="*/ 1 h 45"/>
                  <a:gd name="T32" fmla="*/ 1118 w 51"/>
                  <a:gd name="T33" fmla="*/ 4 h 45"/>
                  <a:gd name="T34" fmla="*/ 942 w 51"/>
                  <a:gd name="T35" fmla="*/ 4593 h 45"/>
                  <a:gd name="T36" fmla="*/ 633 w 51"/>
                  <a:gd name="T37" fmla="*/ 7683 h 45"/>
                  <a:gd name="T38" fmla="*/ 400 w 51"/>
                  <a:gd name="T39" fmla="*/ 11749 h 45"/>
                  <a:gd name="T40" fmla="*/ 5 w 51"/>
                  <a:gd name="T41" fmla="*/ 16555 h 45"/>
                  <a:gd name="T42" fmla="*/ 0 w 51"/>
                  <a:gd name="T43" fmla="*/ 21367 h 45"/>
                  <a:gd name="T44" fmla="*/ 7 w 51"/>
                  <a:gd name="T45" fmla="*/ 2324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7" y="45"/>
                    </a:moveTo>
                    <a:lnTo>
                      <a:pt x="12" y="37"/>
                    </a:lnTo>
                    <a:lnTo>
                      <a:pt x="19" y="28"/>
                    </a:lnTo>
                    <a:lnTo>
                      <a:pt x="25" y="22"/>
                    </a:lnTo>
                    <a:lnTo>
                      <a:pt x="32" y="16"/>
                    </a:lnTo>
                    <a:lnTo>
                      <a:pt x="38" y="12"/>
                    </a:lnTo>
                    <a:lnTo>
                      <a:pt x="43" y="9"/>
                    </a:lnTo>
                    <a:lnTo>
                      <a:pt x="44" y="9"/>
                    </a:lnTo>
                    <a:lnTo>
                      <a:pt x="45" y="9"/>
                    </a:lnTo>
                    <a:lnTo>
                      <a:pt x="44" y="9"/>
                    </a:lnTo>
                    <a:lnTo>
                      <a:pt x="44" y="8"/>
                    </a:lnTo>
                    <a:lnTo>
                      <a:pt x="51" y="4"/>
                    </a:lnTo>
                    <a:lnTo>
                      <a:pt x="49" y="1"/>
                    </a:lnTo>
                    <a:lnTo>
                      <a:pt x="46" y="0"/>
                    </a:lnTo>
                    <a:lnTo>
                      <a:pt x="43" y="0"/>
                    </a:lnTo>
                    <a:lnTo>
                      <a:pt x="40" y="1"/>
                    </a:lnTo>
                    <a:lnTo>
                      <a:pt x="33" y="4"/>
                    </a:lnTo>
                    <a:lnTo>
                      <a:pt x="27" y="9"/>
                    </a:lnTo>
                    <a:lnTo>
                      <a:pt x="20" y="15"/>
                    </a:lnTo>
                    <a:lnTo>
                      <a:pt x="12" y="23"/>
                    </a:lnTo>
                    <a:lnTo>
                      <a:pt x="5" y="32"/>
                    </a:lnTo>
                    <a:lnTo>
                      <a:pt x="0" y="41"/>
                    </a:lnTo>
                    <a:lnTo>
                      <a:pt x="7"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81" name="Freeform 851"/>
              <p:cNvSpPr>
                <a:spLocks noChangeArrowheads="1"/>
              </p:cNvSpPr>
              <p:nvPr/>
            </p:nvSpPr>
            <p:spPr bwMode="auto">
              <a:xfrm>
                <a:off x="5545" y="2635"/>
                <a:ext cx="20" cy="60"/>
              </a:xfrm>
              <a:custGeom>
                <a:avLst/>
                <a:gdLst>
                  <a:gd name="T0" fmla="*/ 638 w 24"/>
                  <a:gd name="T1" fmla="*/ 21922 h 60"/>
                  <a:gd name="T2" fmla="*/ 692 w 24"/>
                  <a:gd name="T3" fmla="*/ 21231 h 60"/>
                  <a:gd name="T4" fmla="*/ 692 w 24"/>
                  <a:gd name="T5" fmla="*/ 18473 h 60"/>
                  <a:gd name="T6" fmla="*/ 748 w 24"/>
                  <a:gd name="T7" fmla="*/ 15914 h 60"/>
                  <a:gd name="T8" fmla="*/ 879 w 24"/>
                  <a:gd name="T9" fmla="*/ 13404 h 60"/>
                  <a:gd name="T10" fmla="*/ 1032 w 24"/>
                  <a:gd name="T11" fmla="*/ 10539 h 60"/>
                  <a:gd name="T12" fmla="*/ 1312 w 24"/>
                  <a:gd name="T13" fmla="*/ 7147 h 60"/>
                  <a:gd name="T14" fmla="*/ 1540 w 24"/>
                  <a:gd name="T15" fmla="*/ 4367 h 60"/>
                  <a:gd name="T16" fmla="*/ 1808 w 24"/>
                  <a:gd name="T17" fmla="*/ 4 h 60"/>
                  <a:gd name="T18" fmla="*/ 1312 w 24"/>
                  <a:gd name="T19" fmla="*/ 0 h 60"/>
                  <a:gd name="T20" fmla="*/ 879 w 24"/>
                  <a:gd name="T21" fmla="*/ 3182 h 60"/>
                  <a:gd name="T22" fmla="*/ 638 w 24"/>
                  <a:gd name="T23" fmla="*/ 6519 h 60"/>
                  <a:gd name="T24" fmla="*/ 544 w 24"/>
                  <a:gd name="T25" fmla="*/ 9737 h 60"/>
                  <a:gd name="T26" fmla="*/ 3 w 24"/>
                  <a:gd name="T27" fmla="*/ 12522 h 60"/>
                  <a:gd name="T28" fmla="*/ 2 w 24"/>
                  <a:gd name="T29" fmla="*/ 15428 h 60"/>
                  <a:gd name="T30" fmla="*/ 1 w 24"/>
                  <a:gd name="T31" fmla="*/ 18135 h 60"/>
                  <a:gd name="T32" fmla="*/ 0 w 24"/>
                  <a:gd name="T33" fmla="*/ 20029 h 60"/>
                  <a:gd name="T34" fmla="*/ 0 w 24"/>
                  <a:gd name="T35" fmla="*/ 21683 h 60"/>
                  <a:gd name="T36" fmla="*/ 638 w 24"/>
                  <a:gd name="T37" fmla="*/ 2192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8" y="60"/>
                    </a:moveTo>
                    <a:lnTo>
                      <a:pt x="9" y="56"/>
                    </a:lnTo>
                    <a:lnTo>
                      <a:pt x="9" y="50"/>
                    </a:lnTo>
                    <a:lnTo>
                      <a:pt x="10" y="43"/>
                    </a:lnTo>
                    <a:lnTo>
                      <a:pt x="12" y="36"/>
                    </a:lnTo>
                    <a:lnTo>
                      <a:pt x="14" y="28"/>
                    </a:lnTo>
                    <a:lnTo>
                      <a:pt x="17" y="19"/>
                    </a:lnTo>
                    <a:lnTo>
                      <a:pt x="20" y="12"/>
                    </a:lnTo>
                    <a:lnTo>
                      <a:pt x="24" y="4"/>
                    </a:lnTo>
                    <a:lnTo>
                      <a:pt x="17" y="0"/>
                    </a:lnTo>
                    <a:lnTo>
                      <a:pt x="12" y="8"/>
                    </a:lnTo>
                    <a:lnTo>
                      <a:pt x="8" y="17"/>
                    </a:lnTo>
                    <a:lnTo>
                      <a:pt x="6" y="26"/>
                    </a:lnTo>
                    <a:lnTo>
                      <a:pt x="4" y="34"/>
                    </a:lnTo>
                    <a:lnTo>
                      <a:pt x="2" y="41"/>
                    </a:lnTo>
                    <a:lnTo>
                      <a:pt x="1" y="49"/>
                    </a:lnTo>
                    <a:lnTo>
                      <a:pt x="0" y="54"/>
                    </a:lnTo>
                    <a:lnTo>
                      <a:pt x="0" y="59"/>
                    </a:lnTo>
                    <a:lnTo>
                      <a:pt x="8"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82" name="Freeform 852"/>
              <p:cNvSpPr>
                <a:spLocks noChangeArrowheads="1"/>
              </p:cNvSpPr>
              <p:nvPr/>
            </p:nvSpPr>
            <p:spPr bwMode="auto">
              <a:xfrm>
                <a:off x="143" y="2289"/>
                <a:ext cx="63" cy="112"/>
              </a:xfrm>
              <a:custGeom>
                <a:avLst/>
                <a:gdLst>
                  <a:gd name="T0" fmla="*/ 3166 w 65"/>
                  <a:gd name="T1" fmla="*/ 58583 h 106"/>
                  <a:gd name="T2" fmla="*/ 3166 w 65"/>
                  <a:gd name="T3" fmla="*/ 60830 h 106"/>
                  <a:gd name="T4" fmla="*/ 3166 w 65"/>
                  <a:gd name="T5" fmla="*/ 62475 h 106"/>
                  <a:gd name="T6" fmla="*/ 3157 w 65"/>
                  <a:gd name="T7" fmla="*/ 63554 h 106"/>
                  <a:gd name="T8" fmla="*/ 3102 w 65"/>
                  <a:gd name="T9" fmla="*/ 64002 h 106"/>
                  <a:gd name="T10" fmla="*/ 2922 w 65"/>
                  <a:gd name="T11" fmla="*/ 65982 h 106"/>
                  <a:gd name="T12" fmla="*/ 2647 w 65"/>
                  <a:gd name="T13" fmla="*/ 65288 h 106"/>
                  <a:gd name="T14" fmla="*/ 2349 w 65"/>
                  <a:gd name="T15" fmla="*/ 63554 h 106"/>
                  <a:gd name="T16" fmla="*/ 2043 w 65"/>
                  <a:gd name="T17" fmla="*/ 61725 h 106"/>
                  <a:gd name="T18" fmla="*/ 1708 w 65"/>
                  <a:gd name="T19" fmla="*/ 58097 h 106"/>
                  <a:gd name="T20" fmla="*/ 1346 w 65"/>
                  <a:gd name="T21" fmla="*/ 53581 h 106"/>
                  <a:gd name="T22" fmla="*/ 997 w 65"/>
                  <a:gd name="T23" fmla="*/ 49384 h 106"/>
                  <a:gd name="T24" fmla="*/ 697 w 65"/>
                  <a:gd name="T25" fmla="*/ 44560 h 106"/>
                  <a:gd name="T26" fmla="*/ 8 w 65"/>
                  <a:gd name="T27" fmla="*/ 37985 h 106"/>
                  <a:gd name="T28" fmla="*/ 4 w 65"/>
                  <a:gd name="T29" fmla="*/ 30566 h 106"/>
                  <a:gd name="T30" fmla="*/ 2 w 65"/>
                  <a:gd name="T31" fmla="*/ 23298 h 106"/>
                  <a:gd name="T32" fmla="*/ 0 w 65"/>
                  <a:gd name="T33" fmla="*/ 15884 h 106"/>
                  <a:gd name="T34" fmla="*/ 1 w 65"/>
                  <a:gd name="T35" fmla="*/ 8266 h 106"/>
                  <a:gd name="T36" fmla="*/ 4 w 65"/>
                  <a:gd name="T37" fmla="*/ 1 h 106"/>
                  <a:gd name="T38" fmla="*/ 5 w 65"/>
                  <a:gd name="T39" fmla="*/ 0 h 106"/>
                  <a:gd name="T40" fmla="*/ 6 w 65"/>
                  <a:gd name="T41" fmla="*/ 0 h 106"/>
                  <a:gd name="T42" fmla="*/ 8 w 65"/>
                  <a:gd name="T43" fmla="*/ 0 h 106"/>
                  <a:gd name="T44" fmla="*/ 517 w 65"/>
                  <a:gd name="T45" fmla="*/ 0 h 106"/>
                  <a:gd name="T46" fmla="*/ 787 w 65"/>
                  <a:gd name="T47" fmla="*/ 3 h 106"/>
                  <a:gd name="T48" fmla="*/ 1126 w 65"/>
                  <a:gd name="T49" fmla="*/ 4671 h 106"/>
                  <a:gd name="T50" fmla="*/ 1429 w 65"/>
                  <a:gd name="T51" fmla="*/ 8266 h 106"/>
                  <a:gd name="T52" fmla="*/ 1814 w 65"/>
                  <a:gd name="T53" fmla="*/ 12450 h 106"/>
                  <a:gd name="T54" fmla="*/ 2122 w 65"/>
                  <a:gd name="T55" fmla="*/ 18189 h 106"/>
                  <a:gd name="T56" fmla="*/ 2391 w 65"/>
                  <a:gd name="T57" fmla="*/ 23298 h 106"/>
                  <a:gd name="T58" fmla="*/ 2647 w 65"/>
                  <a:gd name="T59" fmla="*/ 28137 h 106"/>
                  <a:gd name="T60" fmla="*/ 2810 w 65"/>
                  <a:gd name="T61" fmla="*/ 33131 h 106"/>
                  <a:gd name="T62" fmla="*/ 2922 w 65"/>
                  <a:gd name="T63" fmla="*/ 38296 h 106"/>
                  <a:gd name="T64" fmla="*/ 2982 w 65"/>
                  <a:gd name="T65" fmla="*/ 44560 h 106"/>
                  <a:gd name="T66" fmla="*/ 3102 w 65"/>
                  <a:gd name="T67" fmla="*/ 48936 h 106"/>
                  <a:gd name="T68" fmla="*/ 3157 w 65"/>
                  <a:gd name="T69" fmla="*/ 52621 h 106"/>
                  <a:gd name="T70" fmla="*/ 3157 w 65"/>
                  <a:gd name="T71" fmla="*/ 56899 h 106"/>
                  <a:gd name="T72" fmla="*/ 3166 w 65"/>
                  <a:gd name="T73" fmla="*/ 58583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65" y="95"/>
                    </a:moveTo>
                    <a:lnTo>
                      <a:pt x="65" y="98"/>
                    </a:lnTo>
                    <a:lnTo>
                      <a:pt x="65" y="101"/>
                    </a:lnTo>
                    <a:lnTo>
                      <a:pt x="64" y="103"/>
                    </a:lnTo>
                    <a:lnTo>
                      <a:pt x="63" y="104"/>
                    </a:lnTo>
                    <a:lnTo>
                      <a:pt x="59" y="106"/>
                    </a:lnTo>
                    <a:lnTo>
                      <a:pt x="54" y="105"/>
                    </a:lnTo>
                    <a:lnTo>
                      <a:pt x="48" y="103"/>
                    </a:lnTo>
                    <a:lnTo>
                      <a:pt x="41" y="99"/>
                    </a:lnTo>
                    <a:lnTo>
                      <a:pt x="35" y="94"/>
                    </a:lnTo>
                    <a:lnTo>
                      <a:pt x="27" y="87"/>
                    </a:lnTo>
                    <a:lnTo>
                      <a:pt x="21" y="80"/>
                    </a:lnTo>
                    <a:lnTo>
                      <a:pt x="15" y="71"/>
                    </a:lnTo>
                    <a:lnTo>
                      <a:pt x="8" y="61"/>
                    </a:lnTo>
                    <a:lnTo>
                      <a:pt x="4" y="50"/>
                    </a:lnTo>
                    <a:lnTo>
                      <a:pt x="2" y="38"/>
                    </a:lnTo>
                    <a:lnTo>
                      <a:pt x="0" y="26"/>
                    </a:lnTo>
                    <a:lnTo>
                      <a:pt x="1" y="14"/>
                    </a:lnTo>
                    <a:lnTo>
                      <a:pt x="4" y="1"/>
                    </a:lnTo>
                    <a:lnTo>
                      <a:pt x="5" y="0"/>
                    </a:lnTo>
                    <a:lnTo>
                      <a:pt x="6" y="0"/>
                    </a:lnTo>
                    <a:lnTo>
                      <a:pt x="8" y="0"/>
                    </a:lnTo>
                    <a:lnTo>
                      <a:pt x="10" y="0"/>
                    </a:lnTo>
                    <a:lnTo>
                      <a:pt x="17" y="3"/>
                    </a:lnTo>
                    <a:lnTo>
                      <a:pt x="23" y="7"/>
                    </a:lnTo>
                    <a:lnTo>
                      <a:pt x="29" y="14"/>
                    </a:lnTo>
                    <a:lnTo>
                      <a:pt x="37" y="20"/>
                    </a:lnTo>
                    <a:lnTo>
                      <a:pt x="43" y="29"/>
                    </a:lnTo>
                    <a:lnTo>
                      <a:pt x="49" y="38"/>
                    </a:lnTo>
                    <a:lnTo>
                      <a:pt x="54" y="46"/>
                    </a:lnTo>
                    <a:lnTo>
                      <a:pt x="57" y="54"/>
                    </a:lnTo>
                    <a:lnTo>
                      <a:pt x="59" y="62"/>
                    </a:lnTo>
                    <a:lnTo>
                      <a:pt x="61" y="71"/>
                    </a:lnTo>
                    <a:lnTo>
                      <a:pt x="63" y="79"/>
                    </a:lnTo>
                    <a:lnTo>
                      <a:pt x="64" y="85"/>
                    </a:lnTo>
                    <a:lnTo>
                      <a:pt x="64" y="91"/>
                    </a:lnTo>
                    <a:lnTo>
                      <a:pt x="65" y="95"/>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83" name="Freeform 853"/>
              <p:cNvSpPr>
                <a:spLocks noChangeArrowheads="1"/>
              </p:cNvSpPr>
              <p:nvPr/>
            </p:nvSpPr>
            <p:spPr bwMode="auto">
              <a:xfrm>
                <a:off x="138" y="2289"/>
                <a:ext cx="73" cy="116"/>
              </a:xfrm>
              <a:custGeom>
                <a:avLst/>
                <a:gdLst>
                  <a:gd name="T0" fmla="*/ 5 w 75"/>
                  <a:gd name="T1" fmla="*/ 0 h 110"/>
                  <a:gd name="T2" fmla="*/ 2 w 75"/>
                  <a:gd name="T3" fmla="*/ 6153 h 110"/>
                  <a:gd name="T4" fmla="*/ 0 w 75"/>
                  <a:gd name="T5" fmla="*/ 12734 h 110"/>
                  <a:gd name="T6" fmla="*/ 2 w 75"/>
                  <a:gd name="T7" fmla="*/ 18913 h 110"/>
                  <a:gd name="T8" fmla="*/ 5 w 75"/>
                  <a:gd name="T9" fmla="*/ 25354 h 110"/>
                  <a:gd name="T10" fmla="*/ 324 w 75"/>
                  <a:gd name="T11" fmla="*/ 30284 h 110"/>
                  <a:gd name="T12" fmla="*/ 419 w 75"/>
                  <a:gd name="T13" fmla="*/ 36059 h 110"/>
                  <a:gd name="T14" fmla="*/ 604 w 75"/>
                  <a:gd name="T15" fmla="*/ 40903 h 110"/>
                  <a:gd name="T16" fmla="*/ 868 w 75"/>
                  <a:gd name="T17" fmla="*/ 44853 h 110"/>
                  <a:gd name="T18" fmla="*/ 1061 w 75"/>
                  <a:gd name="T19" fmla="*/ 48427 h 110"/>
                  <a:gd name="T20" fmla="*/ 1305 w 75"/>
                  <a:gd name="T21" fmla="*/ 51404 h 110"/>
                  <a:gd name="T22" fmla="*/ 1527 w 75"/>
                  <a:gd name="T23" fmla="*/ 52628 h 110"/>
                  <a:gd name="T24" fmla="*/ 1696 w 75"/>
                  <a:gd name="T25" fmla="*/ 53690 h 110"/>
                  <a:gd name="T26" fmla="*/ 1881 w 75"/>
                  <a:gd name="T27" fmla="*/ 54272 h 110"/>
                  <a:gd name="T28" fmla="*/ 2071 w 75"/>
                  <a:gd name="T29" fmla="*/ 53411 h 110"/>
                  <a:gd name="T30" fmla="*/ 2097 w 75"/>
                  <a:gd name="T31" fmla="*/ 52390 h 110"/>
                  <a:gd name="T32" fmla="*/ 2197 w 75"/>
                  <a:gd name="T33" fmla="*/ 50152 h 110"/>
                  <a:gd name="T34" fmla="*/ 2197 w 75"/>
                  <a:gd name="T35" fmla="*/ 48502 h 110"/>
                  <a:gd name="T36" fmla="*/ 2197 w 75"/>
                  <a:gd name="T37" fmla="*/ 47545 h 110"/>
                  <a:gd name="T38" fmla="*/ 1980 w 75"/>
                  <a:gd name="T39" fmla="*/ 47871 h 110"/>
                  <a:gd name="T40" fmla="*/ 1980 w 75"/>
                  <a:gd name="T41" fmla="*/ 48502 h 110"/>
                  <a:gd name="T42" fmla="*/ 1980 w 75"/>
                  <a:gd name="T43" fmla="*/ 48654 h 110"/>
                  <a:gd name="T44" fmla="*/ 1888 w 75"/>
                  <a:gd name="T45" fmla="*/ 49647 h 110"/>
                  <a:gd name="T46" fmla="*/ 1980 w 75"/>
                  <a:gd name="T47" fmla="*/ 49647 h 110"/>
                  <a:gd name="T48" fmla="*/ 1881 w 75"/>
                  <a:gd name="T49" fmla="*/ 49647 h 110"/>
                  <a:gd name="T50" fmla="*/ 1785 w 75"/>
                  <a:gd name="T51" fmla="*/ 49647 h 110"/>
                  <a:gd name="T52" fmla="*/ 1609 w 75"/>
                  <a:gd name="T53" fmla="*/ 48502 h 110"/>
                  <a:gd name="T54" fmla="*/ 1451 w 75"/>
                  <a:gd name="T55" fmla="*/ 47545 h 110"/>
                  <a:gd name="T56" fmla="*/ 1239 w 75"/>
                  <a:gd name="T57" fmla="*/ 44853 h 110"/>
                  <a:gd name="T58" fmla="*/ 1013 w 75"/>
                  <a:gd name="T59" fmla="*/ 41498 h 110"/>
                  <a:gd name="T60" fmla="*/ 868 w 75"/>
                  <a:gd name="T61" fmla="*/ 37795 h 110"/>
                  <a:gd name="T62" fmla="*/ 636 w 75"/>
                  <a:gd name="T63" fmla="*/ 33852 h 110"/>
                  <a:gd name="T64" fmla="*/ 466 w 75"/>
                  <a:gd name="T65" fmla="*/ 29664 h 110"/>
                  <a:gd name="T66" fmla="*/ 379 w 75"/>
                  <a:gd name="T67" fmla="*/ 23842 h 110"/>
                  <a:gd name="T68" fmla="*/ 341 w 75"/>
                  <a:gd name="T69" fmla="*/ 18832 h 110"/>
                  <a:gd name="T70" fmla="*/ 324 w 75"/>
                  <a:gd name="T71" fmla="*/ 12734 h 110"/>
                  <a:gd name="T72" fmla="*/ 324 w 75"/>
                  <a:gd name="T73" fmla="*/ 7283 h 110"/>
                  <a:gd name="T74" fmla="*/ 379 w 75"/>
                  <a:gd name="T75" fmla="*/ 3 h 110"/>
                  <a:gd name="T76" fmla="*/ 5 w 75"/>
                  <a:gd name="T77" fmla="*/ 0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0"/>
                  <a:gd name="T119" fmla="*/ 75 w 75"/>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0">
                    <a:moveTo>
                      <a:pt x="5" y="0"/>
                    </a:moveTo>
                    <a:lnTo>
                      <a:pt x="2" y="13"/>
                    </a:lnTo>
                    <a:lnTo>
                      <a:pt x="0" y="26"/>
                    </a:lnTo>
                    <a:lnTo>
                      <a:pt x="2" y="39"/>
                    </a:lnTo>
                    <a:lnTo>
                      <a:pt x="5" y="51"/>
                    </a:lnTo>
                    <a:lnTo>
                      <a:pt x="10" y="62"/>
                    </a:lnTo>
                    <a:lnTo>
                      <a:pt x="15" y="73"/>
                    </a:lnTo>
                    <a:lnTo>
                      <a:pt x="22" y="82"/>
                    </a:lnTo>
                    <a:lnTo>
                      <a:pt x="29" y="91"/>
                    </a:lnTo>
                    <a:lnTo>
                      <a:pt x="36" y="97"/>
                    </a:lnTo>
                    <a:lnTo>
                      <a:pt x="44" y="103"/>
                    </a:lnTo>
                    <a:lnTo>
                      <a:pt x="51" y="107"/>
                    </a:lnTo>
                    <a:lnTo>
                      <a:pt x="58" y="109"/>
                    </a:lnTo>
                    <a:lnTo>
                      <a:pt x="64" y="110"/>
                    </a:lnTo>
                    <a:lnTo>
                      <a:pt x="69" y="108"/>
                    </a:lnTo>
                    <a:lnTo>
                      <a:pt x="72" y="105"/>
                    </a:lnTo>
                    <a:lnTo>
                      <a:pt x="75" y="102"/>
                    </a:lnTo>
                    <a:lnTo>
                      <a:pt x="75" y="98"/>
                    </a:lnTo>
                    <a:lnTo>
                      <a:pt x="75" y="95"/>
                    </a:lnTo>
                    <a:lnTo>
                      <a:pt x="66" y="96"/>
                    </a:lnTo>
                    <a:lnTo>
                      <a:pt x="66" y="98"/>
                    </a:lnTo>
                    <a:lnTo>
                      <a:pt x="66" y="99"/>
                    </a:lnTo>
                    <a:lnTo>
                      <a:pt x="65" y="101"/>
                    </a:lnTo>
                    <a:lnTo>
                      <a:pt x="66" y="101"/>
                    </a:lnTo>
                    <a:lnTo>
                      <a:pt x="64" y="101"/>
                    </a:lnTo>
                    <a:lnTo>
                      <a:pt x="60" y="101"/>
                    </a:lnTo>
                    <a:lnTo>
                      <a:pt x="54" y="98"/>
                    </a:lnTo>
                    <a:lnTo>
                      <a:pt x="49" y="95"/>
                    </a:lnTo>
                    <a:lnTo>
                      <a:pt x="42" y="91"/>
                    </a:lnTo>
                    <a:lnTo>
                      <a:pt x="35" y="84"/>
                    </a:lnTo>
                    <a:lnTo>
                      <a:pt x="29" y="76"/>
                    </a:lnTo>
                    <a:lnTo>
                      <a:pt x="23" y="68"/>
                    </a:lnTo>
                    <a:lnTo>
                      <a:pt x="17" y="59"/>
                    </a:lnTo>
                    <a:lnTo>
                      <a:pt x="13" y="48"/>
                    </a:lnTo>
                    <a:lnTo>
                      <a:pt x="11" y="38"/>
                    </a:lnTo>
                    <a:lnTo>
                      <a:pt x="10" y="26"/>
                    </a:lnTo>
                    <a:lnTo>
                      <a:pt x="10" y="15"/>
                    </a:lnTo>
                    <a:lnTo>
                      <a:pt x="13" y="3"/>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84" name="Freeform 854"/>
              <p:cNvSpPr>
                <a:spLocks noChangeArrowheads="1"/>
              </p:cNvSpPr>
              <p:nvPr/>
            </p:nvSpPr>
            <p:spPr bwMode="auto">
              <a:xfrm>
                <a:off x="143" y="2281"/>
                <a:ext cx="50" cy="45"/>
              </a:xfrm>
              <a:custGeom>
                <a:avLst/>
                <a:gdLst>
                  <a:gd name="T0" fmla="*/ 1564 w 53"/>
                  <a:gd name="T1" fmla="*/ 18979 h 46"/>
                  <a:gd name="T2" fmla="*/ 1401 w 53"/>
                  <a:gd name="T3" fmla="*/ 14792 h 46"/>
                  <a:gd name="T4" fmla="*/ 1169 w 53"/>
                  <a:gd name="T5" fmla="*/ 10600 h 46"/>
                  <a:gd name="T6" fmla="*/ 938 w 53"/>
                  <a:gd name="T7" fmla="*/ 7103 h 46"/>
                  <a:gd name="T8" fmla="*/ 746 w 53"/>
                  <a:gd name="T9" fmla="*/ 4331 h 46"/>
                  <a:gd name="T10" fmla="*/ 535 w 53"/>
                  <a:gd name="T11" fmla="*/ 4 h 46"/>
                  <a:gd name="T12" fmla="*/ 363 w 53"/>
                  <a:gd name="T13" fmla="*/ 1 h 46"/>
                  <a:gd name="T14" fmla="*/ 308 w 53"/>
                  <a:gd name="T15" fmla="*/ 0 h 46"/>
                  <a:gd name="T16" fmla="*/ 6 w 53"/>
                  <a:gd name="T17" fmla="*/ 0 h 46"/>
                  <a:gd name="T18" fmla="*/ 3 w 53"/>
                  <a:gd name="T19" fmla="*/ 2 h 46"/>
                  <a:gd name="T20" fmla="*/ 0 w 53"/>
                  <a:gd name="T21" fmla="*/ 3106 h 46"/>
                  <a:gd name="T22" fmla="*/ 8 w 53"/>
                  <a:gd name="T23" fmla="*/ 3984 h 46"/>
                  <a:gd name="T24" fmla="*/ 7 w 53"/>
                  <a:gd name="T25" fmla="*/ 4331 h 46"/>
                  <a:gd name="T26" fmla="*/ 8 w 53"/>
                  <a:gd name="T27" fmla="*/ 4331 h 46"/>
                  <a:gd name="T28" fmla="*/ 308 w 53"/>
                  <a:gd name="T29" fmla="*/ 4331 h 46"/>
                  <a:gd name="T30" fmla="*/ 385 w 53"/>
                  <a:gd name="T31" fmla="*/ 5095 h 46"/>
                  <a:gd name="T32" fmla="*/ 566 w 53"/>
                  <a:gd name="T33" fmla="*/ 7103 h 46"/>
                  <a:gd name="T34" fmla="*/ 787 w 53"/>
                  <a:gd name="T35" fmla="*/ 10600 h 46"/>
                  <a:gd name="T36" fmla="*/ 991 w 53"/>
                  <a:gd name="T37" fmla="*/ 13822 h 46"/>
                  <a:gd name="T38" fmla="*/ 1169 w 53"/>
                  <a:gd name="T39" fmla="*/ 16399 h 46"/>
                  <a:gd name="T40" fmla="*/ 1366 w 53"/>
                  <a:gd name="T41" fmla="*/ 20978 h 46"/>
                  <a:gd name="T42" fmla="*/ 1564 w 53"/>
                  <a:gd name="T43" fmla="*/ 18979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6"/>
                  <a:gd name="T68" fmla="*/ 53 w 53"/>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6">
                    <a:moveTo>
                      <a:pt x="53" y="41"/>
                    </a:moveTo>
                    <a:lnTo>
                      <a:pt x="47" y="32"/>
                    </a:lnTo>
                    <a:lnTo>
                      <a:pt x="40" y="23"/>
                    </a:lnTo>
                    <a:lnTo>
                      <a:pt x="32" y="16"/>
                    </a:lnTo>
                    <a:lnTo>
                      <a:pt x="25" y="10"/>
                    </a:lnTo>
                    <a:lnTo>
                      <a:pt x="19" y="4"/>
                    </a:lnTo>
                    <a:lnTo>
                      <a:pt x="12" y="1"/>
                    </a:lnTo>
                    <a:lnTo>
                      <a:pt x="9" y="0"/>
                    </a:lnTo>
                    <a:lnTo>
                      <a:pt x="6" y="0"/>
                    </a:lnTo>
                    <a:lnTo>
                      <a:pt x="3" y="2"/>
                    </a:lnTo>
                    <a:lnTo>
                      <a:pt x="0" y="6"/>
                    </a:lnTo>
                    <a:lnTo>
                      <a:pt x="8" y="9"/>
                    </a:lnTo>
                    <a:lnTo>
                      <a:pt x="7" y="10"/>
                    </a:lnTo>
                    <a:lnTo>
                      <a:pt x="8" y="10"/>
                    </a:lnTo>
                    <a:lnTo>
                      <a:pt x="9" y="10"/>
                    </a:lnTo>
                    <a:lnTo>
                      <a:pt x="13" y="12"/>
                    </a:lnTo>
                    <a:lnTo>
                      <a:pt x="20" y="16"/>
                    </a:lnTo>
                    <a:lnTo>
                      <a:pt x="26" y="23"/>
                    </a:lnTo>
                    <a:lnTo>
                      <a:pt x="34" y="30"/>
                    </a:lnTo>
                    <a:lnTo>
                      <a:pt x="40" y="37"/>
                    </a:lnTo>
                    <a:lnTo>
                      <a:pt x="45" y="46"/>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85" name="Freeform 855"/>
              <p:cNvSpPr>
                <a:spLocks noChangeArrowheads="1"/>
              </p:cNvSpPr>
              <p:nvPr/>
            </p:nvSpPr>
            <p:spPr bwMode="auto">
              <a:xfrm>
                <a:off x="191" y="2318"/>
                <a:ext cx="21" cy="61"/>
              </a:xfrm>
              <a:custGeom>
                <a:avLst/>
                <a:gdLst>
                  <a:gd name="T0" fmla="*/ 1572 w 25"/>
                  <a:gd name="T1" fmla="*/ 20101 h 61"/>
                  <a:gd name="T2" fmla="*/ 1454 w 25"/>
                  <a:gd name="T3" fmla="*/ 18844 h 61"/>
                  <a:gd name="T4" fmla="*/ 1454 w 25"/>
                  <a:gd name="T5" fmla="*/ 16101 h 61"/>
                  <a:gd name="T6" fmla="*/ 1411 w 25"/>
                  <a:gd name="T7" fmla="*/ 13747 h 61"/>
                  <a:gd name="T8" fmla="*/ 1308 w 25"/>
                  <a:gd name="T9" fmla="*/ 11720 h 61"/>
                  <a:gd name="T10" fmla="*/ 1154 w 25"/>
                  <a:gd name="T11" fmla="*/ 8575 h 61"/>
                  <a:gd name="T12" fmla="*/ 990 w 25"/>
                  <a:gd name="T13" fmla="*/ 5725 h 61"/>
                  <a:gd name="T14" fmla="*/ 728 w 25"/>
                  <a:gd name="T15" fmla="*/ 2814 h 61"/>
                  <a:gd name="T16" fmla="*/ 535 w 25"/>
                  <a:gd name="T17" fmla="*/ 0 h 61"/>
                  <a:gd name="T18" fmla="*/ 0 w 25"/>
                  <a:gd name="T19" fmla="*/ 5 h 61"/>
                  <a:gd name="T20" fmla="*/ 3 w 25"/>
                  <a:gd name="T21" fmla="*/ 4164 h 61"/>
                  <a:gd name="T22" fmla="*/ 535 w 25"/>
                  <a:gd name="T23" fmla="*/ 7237 h 61"/>
                  <a:gd name="T24" fmla="*/ 624 w 25"/>
                  <a:gd name="T25" fmla="*/ 9261 h 61"/>
                  <a:gd name="T26" fmla="*/ 728 w 25"/>
                  <a:gd name="T27" fmla="*/ 12520 h 61"/>
                  <a:gd name="T28" fmla="*/ 786 w 25"/>
                  <a:gd name="T29" fmla="*/ 14878 h 61"/>
                  <a:gd name="T30" fmla="*/ 848 w 25"/>
                  <a:gd name="T31" fmla="*/ 17180 h 61"/>
                  <a:gd name="T32" fmla="*/ 916 w 25"/>
                  <a:gd name="T33" fmla="*/ 18859 h 61"/>
                  <a:gd name="T34" fmla="*/ 990 w 25"/>
                  <a:gd name="T35" fmla="*/ 20381 h 61"/>
                  <a:gd name="T36" fmla="*/ 1572 w 25"/>
                  <a:gd name="T37" fmla="*/ 2010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1"/>
                  <a:gd name="T59" fmla="*/ 25 w 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1">
                    <a:moveTo>
                      <a:pt x="25" y="60"/>
                    </a:moveTo>
                    <a:lnTo>
                      <a:pt x="23" y="56"/>
                    </a:lnTo>
                    <a:lnTo>
                      <a:pt x="23" y="49"/>
                    </a:lnTo>
                    <a:lnTo>
                      <a:pt x="22" y="42"/>
                    </a:lnTo>
                    <a:lnTo>
                      <a:pt x="20" y="35"/>
                    </a:lnTo>
                    <a:lnTo>
                      <a:pt x="18" y="26"/>
                    </a:lnTo>
                    <a:lnTo>
                      <a:pt x="16" y="17"/>
                    </a:lnTo>
                    <a:lnTo>
                      <a:pt x="12" y="8"/>
                    </a:lnTo>
                    <a:lnTo>
                      <a:pt x="8" y="0"/>
                    </a:lnTo>
                    <a:lnTo>
                      <a:pt x="0" y="5"/>
                    </a:lnTo>
                    <a:lnTo>
                      <a:pt x="4" y="13"/>
                    </a:lnTo>
                    <a:lnTo>
                      <a:pt x="8" y="21"/>
                    </a:lnTo>
                    <a:lnTo>
                      <a:pt x="10" y="28"/>
                    </a:lnTo>
                    <a:lnTo>
                      <a:pt x="12" y="37"/>
                    </a:lnTo>
                    <a:lnTo>
                      <a:pt x="13" y="45"/>
                    </a:lnTo>
                    <a:lnTo>
                      <a:pt x="14" y="51"/>
                    </a:lnTo>
                    <a:lnTo>
                      <a:pt x="15" y="57"/>
                    </a:lnTo>
                    <a:lnTo>
                      <a:pt x="16" y="61"/>
                    </a:lnTo>
                    <a:lnTo>
                      <a:pt x="25"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86" name="Freeform 856"/>
              <p:cNvSpPr>
                <a:spLocks noChangeArrowheads="1"/>
              </p:cNvSpPr>
              <p:nvPr/>
            </p:nvSpPr>
            <p:spPr bwMode="auto">
              <a:xfrm>
                <a:off x="5548" y="2427"/>
                <a:ext cx="63" cy="111"/>
              </a:xfrm>
              <a:custGeom>
                <a:avLst/>
                <a:gdLst>
                  <a:gd name="T0" fmla="*/ 0 w 65"/>
                  <a:gd name="T1" fmla="*/ 30987 h 106"/>
                  <a:gd name="T2" fmla="*/ 0 w 65"/>
                  <a:gd name="T3" fmla="*/ 31872 h 106"/>
                  <a:gd name="T4" fmla="*/ 0 w 65"/>
                  <a:gd name="T5" fmla="*/ 33039 h 106"/>
                  <a:gd name="T6" fmla="*/ 1 w 65"/>
                  <a:gd name="T7" fmla="*/ 33321 h 106"/>
                  <a:gd name="T8" fmla="*/ 2 w 65"/>
                  <a:gd name="T9" fmla="*/ 33668 h 106"/>
                  <a:gd name="T10" fmla="*/ 6 w 65"/>
                  <a:gd name="T11" fmla="*/ 34269 h 106"/>
                  <a:gd name="T12" fmla="*/ 549 w 65"/>
                  <a:gd name="T13" fmla="*/ 34269 h 106"/>
                  <a:gd name="T14" fmla="*/ 787 w 65"/>
                  <a:gd name="T15" fmla="*/ 33338 h 106"/>
                  <a:gd name="T16" fmla="*/ 1195 w 65"/>
                  <a:gd name="T17" fmla="*/ 32570 h 106"/>
                  <a:gd name="T18" fmla="*/ 1458 w 65"/>
                  <a:gd name="T19" fmla="*/ 30493 h 106"/>
                  <a:gd name="T20" fmla="*/ 1849 w 65"/>
                  <a:gd name="T21" fmla="*/ 28552 h 106"/>
                  <a:gd name="T22" fmla="*/ 2168 w 65"/>
                  <a:gd name="T23" fmla="*/ 25612 h 106"/>
                  <a:gd name="T24" fmla="*/ 2443 w 65"/>
                  <a:gd name="T25" fmla="*/ 22957 h 106"/>
                  <a:gd name="T26" fmla="*/ 2810 w 65"/>
                  <a:gd name="T27" fmla="*/ 19827 h 106"/>
                  <a:gd name="T28" fmla="*/ 2982 w 65"/>
                  <a:gd name="T29" fmla="*/ 16081 h 106"/>
                  <a:gd name="T30" fmla="*/ 3102 w 65"/>
                  <a:gd name="T31" fmla="*/ 12769 h 106"/>
                  <a:gd name="T32" fmla="*/ 3166 w 65"/>
                  <a:gd name="T33" fmla="*/ 8456 h 106"/>
                  <a:gd name="T34" fmla="*/ 3157 w 65"/>
                  <a:gd name="T35" fmla="*/ 4303 h 106"/>
                  <a:gd name="T36" fmla="*/ 2982 w 65"/>
                  <a:gd name="T37" fmla="*/ 2 h 106"/>
                  <a:gd name="T38" fmla="*/ 2975 w 65"/>
                  <a:gd name="T39" fmla="*/ 0 h 106"/>
                  <a:gd name="T40" fmla="*/ 2922 w 65"/>
                  <a:gd name="T41" fmla="*/ 0 h 106"/>
                  <a:gd name="T42" fmla="*/ 2810 w 65"/>
                  <a:gd name="T43" fmla="*/ 0 h 106"/>
                  <a:gd name="T44" fmla="*/ 2693 w 65"/>
                  <a:gd name="T45" fmla="*/ 0 h 106"/>
                  <a:gd name="T46" fmla="*/ 2349 w 65"/>
                  <a:gd name="T47" fmla="*/ 3 h 106"/>
                  <a:gd name="T48" fmla="*/ 2086 w 65"/>
                  <a:gd name="T49" fmla="*/ 2585 h 106"/>
                  <a:gd name="T50" fmla="*/ 1743 w 65"/>
                  <a:gd name="T51" fmla="*/ 4303 h 106"/>
                  <a:gd name="T52" fmla="*/ 1374 w 65"/>
                  <a:gd name="T53" fmla="*/ 7162 h 106"/>
                  <a:gd name="T54" fmla="*/ 1059 w 65"/>
                  <a:gd name="T55" fmla="*/ 9104 h 106"/>
                  <a:gd name="T56" fmla="*/ 740 w 65"/>
                  <a:gd name="T57" fmla="*/ 12161 h 106"/>
                  <a:gd name="T58" fmla="*/ 549 w 65"/>
                  <a:gd name="T59" fmla="*/ 14833 h 106"/>
                  <a:gd name="T60" fmla="*/ 8 w 65"/>
                  <a:gd name="T61" fmla="*/ 17495 h 106"/>
                  <a:gd name="T62" fmla="*/ 6 w 65"/>
                  <a:gd name="T63" fmla="*/ 20223 h 106"/>
                  <a:gd name="T64" fmla="*/ 4 w 65"/>
                  <a:gd name="T65" fmla="*/ 22957 h 106"/>
                  <a:gd name="T66" fmla="*/ 2 w 65"/>
                  <a:gd name="T67" fmla="*/ 25157 h 106"/>
                  <a:gd name="T68" fmla="*/ 1 w 65"/>
                  <a:gd name="T69" fmla="*/ 27046 h 106"/>
                  <a:gd name="T70" fmla="*/ 1 w 65"/>
                  <a:gd name="T71" fmla="*/ 29621 h 106"/>
                  <a:gd name="T72" fmla="*/ 0 w 65"/>
                  <a:gd name="T73" fmla="*/ 3098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0" y="96"/>
                    </a:moveTo>
                    <a:lnTo>
                      <a:pt x="0" y="99"/>
                    </a:lnTo>
                    <a:lnTo>
                      <a:pt x="0" y="102"/>
                    </a:lnTo>
                    <a:lnTo>
                      <a:pt x="1" y="103"/>
                    </a:lnTo>
                    <a:lnTo>
                      <a:pt x="2" y="105"/>
                    </a:lnTo>
                    <a:lnTo>
                      <a:pt x="6" y="106"/>
                    </a:lnTo>
                    <a:lnTo>
                      <a:pt x="11" y="106"/>
                    </a:lnTo>
                    <a:lnTo>
                      <a:pt x="17" y="104"/>
                    </a:lnTo>
                    <a:lnTo>
                      <a:pt x="24" y="100"/>
                    </a:lnTo>
                    <a:lnTo>
                      <a:pt x="30" y="94"/>
                    </a:lnTo>
                    <a:lnTo>
                      <a:pt x="38" y="88"/>
                    </a:lnTo>
                    <a:lnTo>
                      <a:pt x="44" y="80"/>
                    </a:lnTo>
                    <a:lnTo>
                      <a:pt x="50" y="71"/>
                    </a:lnTo>
                    <a:lnTo>
                      <a:pt x="57" y="61"/>
                    </a:lnTo>
                    <a:lnTo>
                      <a:pt x="61" y="50"/>
                    </a:lnTo>
                    <a:lnTo>
                      <a:pt x="63" y="39"/>
                    </a:lnTo>
                    <a:lnTo>
                      <a:pt x="65" y="27"/>
                    </a:lnTo>
                    <a:lnTo>
                      <a:pt x="64" y="14"/>
                    </a:lnTo>
                    <a:lnTo>
                      <a:pt x="61" y="2"/>
                    </a:lnTo>
                    <a:lnTo>
                      <a:pt x="60" y="0"/>
                    </a:lnTo>
                    <a:lnTo>
                      <a:pt x="59" y="0"/>
                    </a:lnTo>
                    <a:lnTo>
                      <a:pt x="57" y="0"/>
                    </a:lnTo>
                    <a:lnTo>
                      <a:pt x="55" y="0"/>
                    </a:lnTo>
                    <a:lnTo>
                      <a:pt x="48" y="3"/>
                    </a:lnTo>
                    <a:lnTo>
                      <a:pt x="42" y="7"/>
                    </a:lnTo>
                    <a:lnTo>
                      <a:pt x="36" y="14"/>
                    </a:lnTo>
                    <a:lnTo>
                      <a:pt x="28" y="22"/>
                    </a:lnTo>
                    <a:lnTo>
                      <a:pt x="22" y="29"/>
                    </a:lnTo>
                    <a:lnTo>
                      <a:pt x="16" y="38"/>
                    </a:lnTo>
                    <a:lnTo>
                      <a:pt x="11" y="46"/>
                    </a:lnTo>
                    <a:lnTo>
                      <a:pt x="8" y="55"/>
                    </a:lnTo>
                    <a:lnTo>
                      <a:pt x="6" y="63"/>
                    </a:lnTo>
                    <a:lnTo>
                      <a:pt x="4" y="71"/>
                    </a:lnTo>
                    <a:lnTo>
                      <a:pt x="2" y="79"/>
                    </a:lnTo>
                    <a:lnTo>
                      <a:pt x="1" y="85"/>
                    </a:lnTo>
                    <a:lnTo>
                      <a:pt x="1"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87" name="Freeform 857"/>
              <p:cNvSpPr>
                <a:spLocks noChangeArrowheads="1"/>
              </p:cNvSpPr>
              <p:nvPr/>
            </p:nvSpPr>
            <p:spPr bwMode="auto">
              <a:xfrm>
                <a:off x="5542" y="2427"/>
                <a:ext cx="73" cy="117"/>
              </a:xfrm>
              <a:custGeom>
                <a:avLst/>
                <a:gdLst>
                  <a:gd name="T0" fmla="*/ 1794 w 75"/>
                  <a:gd name="T1" fmla="*/ 3 h 111"/>
                  <a:gd name="T2" fmla="*/ 1888 w 75"/>
                  <a:gd name="T3" fmla="*/ 6710 h 111"/>
                  <a:gd name="T4" fmla="*/ 1888 w 75"/>
                  <a:gd name="T5" fmla="*/ 12511 h 111"/>
                  <a:gd name="T6" fmla="*/ 1881 w 75"/>
                  <a:gd name="T7" fmla="*/ 18078 h 111"/>
                  <a:gd name="T8" fmla="*/ 1794 w 75"/>
                  <a:gd name="T9" fmla="*/ 22934 h 111"/>
                  <a:gd name="T10" fmla="*/ 1696 w 75"/>
                  <a:gd name="T11" fmla="*/ 27864 h 111"/>
                  <a:gd name="T12" fmla="*/ 1528 w 75"/>
                  <a:gd name="T13" fmla="*/ 32565 h 111"/>
                  <a:gd name="T14" fmla="*/ 1375 w 75"/>
                  <a:gd name="T15" fmla="*/ 36433 h 111"/>
                  <a:gd name="T16" fmla="*/ 1177 w 75"/>
                  <a:gd name="T17" fmla="*/ 39602 h 111"/>
                  <a:gd name="T18" fmla="*/ 962 w 75"/>
                  <a:gd name="T19" fmla="*/ 42803 h 111"/>
                  <a:gd name="T20" fmla="*/ 742 w 75"/>
                  <a:gd name="T21" fmla="*/ 45036 h 111"/>
                  <a:gd name="T22" fmla="*/ 573 w 75"/>
                  <a:gd name="T23" fmla="*/ 46813 h 111"/>
                  <a:gd name="T24" fmla="*/ 419 w 75"/>
                  <a:gd name="T25" fmla="*/ 47078 h 111"/>
                  <a:gd name="T26" fmla="*/ 341 w 75"/>
                  <a:gd name="T27" fmla="*/ 47443 h 111"/>
                  <a:gd name="T28" fmla="*/ 9 w 75"/>
                  <a:gd name="T29" fmla="*/ 47078 h 111"/>
                  <a:gd name="T30" fmla="*/ 324 w 75"/>
                  <a:gd name="T31" fmla="*/ 47078 h 111"/>
                  <a:gd name="T32" fmla="*/ 9 w 75"/>
                  <a:gd name="T33" fmla="*/ 46813 h 111"/>
                  <a:gd name="T34" fmla="*/ 9 w 75"/>
                  <a:gd name="T35" fmla="*/ 46451 h 111"/>
                  <a:gd name="T36" fmla="*/ 9 w 75"/>
                  <a:gd name="T37" fmla="*/ 45036 h 111"/>
                  <a:gd name="T38" fmla="*/ 0 w 75"/>
                  <a:gd name="T39" fmla="*/ 44511 h 111"/>
                  <a:gd name="T40" fmla="*/ 0 w 75"/>
                  <a:gd name="T41" fmla="*/ 46813 h 111"/>
                  <a:gd name="T42" fmla="*/ 0 w 75"/>
                  <a:gd name="T43" fmla="*/ 48110 h 111"/>
                  <a:gd name="T44" fmla="*/ 3 w 75"/>
                  <a:gd name="T45" fmla="*/ 50015 h 111"/>
                  <a:gd name="T46" fmla="*/ 6 w 75"/>
                  <a:gd name="T47" fmla="*/ 50918 h 111"/>
                  <a:gd name="T48" fmla="*/ 341 w 75"/>
                  <a:gd name="T49" fmla="*/ 52015 h 111"/>
                  <a:gd name="T50" fmla="*/ 466 w 75"/>
                  <a:gd name="T51" fmla="*/ 52015 h 111"/>
                  <a:gd name="T52" fmla="*/ 670 w 75"/>
                  <a:gd name="T53" fmla="*/ 50178 h 111"/>
                  <a:gd name="T54" fmla="*/ 914 w 75"/>
                  <a:gd name="T55" fmla="*/ 48656 h 111"/>
                  <a:gd name="T56" fmla="*/ 1124 w 75"/>
                  <a:gd name="T57" fmla="*/ 46253 h 111"/>
                  <a:gd name="T58" fmla="*/ 1375 w 75"/>
                  <a:gd name="T59" fmla="*/ 42803 h 111"/>
                  <a:gd name="T60" fmla="*/ 1535 w 75"/>
                  <a:gd name="T61" fmla="*/ 39369 h 111"/>
                  <a:gd name="T62" fmla="*/ 1785 w 75"/>
                  <a:gd name="T63" fmla="*/ 34001 h 111"/>
                  <a:gd name="T64" fmla="*/ 1888 w 75"/>
                  <a:gd name="T65" fmla="*/ 29458 h 111"/>
                  <a:gd name="T66" fmla="*/ 2085 w 75"/>
                  <a:gd name="T67" fmla="*/ 23841 h 111"/>
                  <a:gd name="T68" fmla="*/ 2182 w 75"/>
                  <a:gd name="T69" fmla="*/ 18134 h 111"/>
                  <a:gd name="T70" fmla="*/ 2197 w 75"/>
                  <a:gd name="T71" fmla="*/ 12511 h 111"/>
                  <a:gd name="T72" fmla="*/ 2182 w 75"/>
                  <a:gd name="T73" fmla="*/ 6182 h 111"/>
                  <a:gd name="T74" fmla="*/ 2085 w 75"/>
                  <a:gd name="T75" fmla="*/ 0 h 111"/>
                  <a:gd name="T76" fmla="*/ 1794 w 75"/>
                  <a:gd name="T77" fmla="*/ 3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1"/>
                  <a:gd name="T119" fmla="*/ 75 w 75"/>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1">
                    <a:moveTo>
                      <a:pt x="62" y="3"/>
                    </a:moveTo>
                    <a:lnTo>
                      <a:pt x="65" y="15"/>
                    </a:lnTo>
                    <a:lnTo>
                      <a:pt x="65" y="27"/>
                    </a:lnTo>
                    <a:lnTo>
                      <a:pt x="64" y="38"/>
                    </a:lnTo>
                    <a:lnTo>
                      <a:pt x="62" y="49"/>
                    </a:lnTo>
                    <a:lnTo>
                      <a:pt x="58" y="59"/>
                    </a:lnTo>
                    <a:lnTo>
                      <a:pt x="52" y="69"/>
                    </a:lnTo>
                    <a:lnTo>
                      <a:pt x="46" y="77"/>
                    </a:lnTo>
                    <a:lnTo>
                      <a:pt x="40" y="84"/>
                    </a:lnTo>
                    <a:lnTo>
                      <a:pt x="33" y="91"/>
                    </a:lnTo>
                    <a:lnTo>
                      <a:pt x="26" y="96"/>
                    </a:lnTo>
                    <a:lnTo>
                      <a:pt x="21" y="100"/>
                    </a:lnTo>
                    <a:lnTo>
                      <a:pt x="15" y="101"/>
                    </a:lnTo>
                    <a:lnTo>
                      <a:pt x="11" y="102"/>
                    </a:lnTo>
                    <a:lnTo>
                      <a:pt x="9" y="101"/>
                    </a:lnTo>
                    <a:lnTo>
                      <a:pt x="10" y="101"/>
                    </a:lnTo>
                    <a:lnTo>
                      <a:pt x="9" y="100"/>
                    </a:lnTo>
                    <a:lnTo>
                      <a:pt x="9" y="99"/>
                    </a:lnTo>
                    <a:lnTo>
                      <a:pt x="9" y="96"/>
                    </a:lnTo>
                    <a:lnTo>
                      <a:pt x="0" y="95"/>
                    </a:lnTo>
                    <a:lnTo>
                      <a:pt x="0" y="100"/>
                    </a:lnTo>
                    <a:lnTo>
                      <a:pt x="0" y="103"/>
                    </a:lnTo>
                    <a:lnTo>
                      <a:pt x="3" y="106"/>
                    </a:lnTo>
                    <a:lnTo>
                      <a:pt x="6" y="109"/>
                    </a:lnTo>
                    <a:lnTo>
                      <a:pt x="11" y="111"/>
                    </a:lnTo>
                    <a:lnTo>
                      <a:pt x="17" y="111"/>
                    </a:lnTo>
                    <a:lnTo>
                      <a:pt x="24" y="107"/>
                    </a:lnTo>
                    <a:lnTo>
                      <a:pt x="31" y="104"/>
                    </a:lnTo>
                    <a:lnTo>
                      <a:pt x="39" y="98"/>
                    </a:lnTo>
                    <a:lnTo>
                      <a:pt x="46" y="91"/>
                    </a:lnTo>
                    <a:lnTo>
                      <a:pt x="53" y="83"/>
                    </a:lnTo>
                    <a:lnTo>
                      <a:pt x="60" y="73"/>
                    </a:lnTo>
                    <a:lnTo>
                      <a:pt x="65" y="63"/>
                    </a:lnTo>
                    <a:lnTo>
                      <a:pt x="70" y="51"/>
                    </a:lnTo>
                    <a:lnTo>
                      <a:pt x="73" y="39"/>
                    </a:lnTo>
                    <a:lnTo>
                      <a:pt x="75" y="27"/>
                    </a:lnTo>
                    <a:lnTo>
                      <a:pt x="73" y="14"/>
                    </a:lnTo>
                    <a:lnTo>
                      <a:pt x="70" y="0"/>
                    </a:lnTo>
                    <a:lnTo>
                      <a:pt x="62"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88" name="Freeform 858"/>
              <p:cNvSpPr>
                <a:spLocks noChangeArrowheads="1"/>
              </p:cNvSpPr>
              <p:nvPr/>
            </p:nvSpPr>
            <p:spPr bwMode="auto">
              <a:xfrm>
                <a:off x="5560" y="2423"/>
                <a:ext cx="50" cy="52"/>
              </a:xfrm>
              <a:custGeom>
                <a:avLst/>
                <a:gdLst>
                  <a:gd name="T0" fmla="*/ 8 w 53"/>
                  <a:gd name="T1" fmla="*/ 279258 h 45"/>
                  <a:gd name="T2" fmla="*/ 385 w 53"/>
                  <a:gd name="T3" fmla="*/ 235669 h 45"/>
                  <a:gd name="T4" fmla="*/ 535 w 53"/>
                  <a:gd name="T5" fmla="*/ 182376 h 45"/>
                  <a:gd name="T6" fmla="*/ 832 w 53"/>
                  <a:gd name="T7" fmla="*/ 131277 h 45"/>
                  <a:gd name="T8" fmla="*/ 982 w 53"/>
                  <a:gd name="T9" fmla="*/ 109443 h 45"/>
                  <a:gd name="T10" fmla="*/ 1169 w 53"/>
                  <a:gd name="T11" fmla="*/ 71607 h 45"/>
                  <a:gd name="T12" fmla="*/ 1306 w 53"/>
                  <a:gd name="T13" fmla="*/ 55190 h 45"/>
                  <a:gd name="T14" fmla="*/ 1366 w 53"/>
                  <a:gd name="T15" fmla="*/ 55190 h 45"/>
                  <a:gd name="T16" fmla="*/ 1379 w 53"/>
                  <a:gd name="T17" fmla="*/ 55190 h 45"/>
                  <a:gd name="T18" fmla="*/ 1366 w 53"/>
                  <a:gd name="T19" fmla="*/ 55190 h 45"/>
                  <a:gd name="T20" fmla="*/ 1366 w 53"/>
                  <a:gd name="T21" fmla="*/ 50653 h 45"/>
                  <a:gd name="T22" fmla="*/ 1564 w 53"/>
                  <a:gd name="T23" fmla="*/ 1050 h 45"/>
                  <a:gd name="T24" fmla="*/ 1479 w 53"/>
                  <a:gd name="T25" fmla="*/ 1 h 45"/>
                  <a:gd name="T26" fmla="*/ 1401 w 53"/>
                  <a:gd name="T27" fmla="*/ 0 h 45"/>
                  <a:gd name="T28" fmla="*/ 1306 w 53"/>
                  <a:gd name="T29" fmla="*/ 0 h 45"/>
                  <a:gd name="T30" fmla="*/ 1224 w 53"/>
                  <a:gd name="T31" fmla="*/ 1 h 45"/>
                  <a:gd name="T32" fmla="*/ 991 w 53"/>
                  <a:gd name="T33" fmla="*/ 121 h 45"/>
                  <a:gd name="T34" fmla="*/ 840 w 53"/>
                  <a:gd name="T35" fmla="*/ 55190 h 45"/>
                  <a:gd name="T36" fmla="*/ 598 w 53"/>
                  <a:gd name="T37" fmla="*/ 100517 h 45"/>
                  <a:gd name="T38" fmla="*/ 385 w 53"/>
                  <a:gd name="T39" fmla="*/ 141165 h 45"/>
                  <a:gd name="T40" fmla="*/ 6 w 53"/>
                  <a:gd name="T41" fmla="*/ 198855 h 45"/>
                  <a:gd name="T42" fmla="*/ 0 w 53"/>
                  <a:gd name="T43" fmla="*/ 256707 h 45"/>
                  <a:gd name="T44" fmla="*/ 8 w 53"/>
                  <a:gd name="T45" fmla="*/ 279258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8" y="45"/>
                    </a:moveTo>
                    <a:lnTo>
                      <a:pt x="13" y="38"/>
                    </a:lnTo>
                    <a:lnTo>
                      <a:pt x="19" y="29"/>
                    </a:lnTo>
                    <a:lnTo>
                      <a:pt x="27" y="22"/>
                    </a:lnTo>
                    <a:lnTo>
                      <a:pt x="33" y="17"/>
                    </a:lnTo>
                    <a:lnTo>
                      <a:pt x="40" y="12"/>
                    </a:lnTo>
                    <a:lnTo>
                      <a:pt x="44" y="9"/>
                    </a:lnTo>
                    <a:lnTo>
                      <a:pt x="45" y="9"/>
                    </a:lnTo>
                    <a:lnTo>
                      <a:pt x="46" y="9"/>
                    </a:lnTo>
                    <a:lnTo>
                      <a:pt x="45" y="9"/>
                    </a:lnTo>
                    <a:lnTo>
                      <a:pt x="45" y="8"/>
                    </a:lnTo>
                    <a:lnTo>
                      <a:pt x="53" y="5"/>
                    </a:lnTo>
                    <a:lnTo>
                      <a:pt x="50" y="1"/>
                    </a:lnTo>
                    <a:lnTo>
                      <a:pt x="47" y="0"/>
                    </a:lnTo>
                    <a:lnTo>
                      <a:pt x="44" y="0"/>
                    </a:lnTo>
                    <a:lnTo>
                      <a:pt x="41" y="1"/>
                    </a:lnTo>
                    <a:lnTo>
                      <a:pt x="34" y="4"/>
                    </a:lnTo>
                    <a:lnTo>
                      <a:pt x="28" y="9"/>
                    </a:lnTo>
                    <a:lnTo>
                      <a:pt x="21" y="16"/>
                    </a:lnTo>
                    <a:lnTo>
                      <a:pt x="13" y="23"/>
                    </a:lnTo>
                    <a:lnTo>
                      <a:pt x="6" y="32"/>
                    </a:lnTo>
                    <a:lnTo>
                      <a:pt x="0" y="41"/>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89" name="Freeform 859"/>
              <p:cNvSpPr>
                <a:spLocks noChangeArrowheads="1"/>
              </p:cNvSpPr>
              <p:nvPr/>
            </p:nvSpPr>
            <p:spPr bwMode="auto">
              <a:xfrm>
                <a:off x="5542" y="2468"/>
                <a:ext cx="21" cy="51"/>
              </a:xfrm>
              <a:custGeom>
                <a:avLst/>
                <a:gdLst>
                  <a:gd name="T0" fmla="*/ 577 w 25"/>
                  <a:gd name="T1" fmla="*/ 1881 h 60"/>
                  <a:gd name="T2" fmla="*/ 624 w 25"/>
                  <a:gd name="T3" fmla="*/ 1823 h 60"/>
                  <a:gd name="T4" fmla="*/ 674 w 25"/>
                  <a:gd name="T5" fmla="*/ 1603 h 60"/>
                  <a:gd name="T6" fmla="*/ 728 w 25"/>
                  <a:gd name="T7" fmla="*/ 1432 h 60"/>
                  <a:gd name="T8" fmla="*/ 786 w 25"/>
                  <a:gd name="T9" fmla="*/ 1150 h 60"/>
                  <a:gd name="T10" fmla="*/ 916 w 25"/>
                  <a:gd name="T11" fmla="*/ 914 h 60"/>
                  <a:gd name="T12" fmla="*/ 1069 w 25"/>
                  <a:gd name="T13" fmla="*/ 658 h 60"/>
                  <a:gd name="T14" fmla="*/ 1347 w 25"/>
                  <a:gd name="T15" fmla="*/ 374 h 60"/>
                  <a:gd name="T16" fmla="*/ 1572 w 25"/>
                  <a:gd name="T17" fmla="*/ 3 h 60"/>
                  <a:gd name="T18" fmla="*/ 1069 w 25"/>
                  <a:gd name="T19" fmla="*/ 0 h 60"/>
                  <a:gd name="T20" fmla="*/ 786 w 25"/>
                  <a:gd name="T21" fmla="*/ 273 h 60"/>
                  <a:gd name="T22" fmla="*/ 577 w 25"/>
                  <a:gd name="T23" fmla="*/ 559 h 60"/>
                  <a:gd name="T24" fmla="*/ 496 w 25"/>
                  <a:gd name="T25" fmla="*/ 780 h 60"/>
                  <a:gd name="T26" fmla="*/ 3 w 25"/>
                  <a:gd name="T27" fmla="*/ 1074 h 60"/>
                  <a:gd name="T28" fmla="*/ 3 w 25"/>
                  <a:gd name="T29" fmla="*/ 1352 h 60"/>
                  <a:gd name="T30" fmla="*/ 2 w 25"/>
                  <a:gd name="T31" fmla="*/ 1558 h 60"/>
                  <a:gd name="T32" fmla="*/ 2 w 25"/>
                  <a:gd name="T33" fmla="*/ 1736 h 60"/>
                  <a:gd name="T34" fmla="*/ 0 w 25"/>
                  <a:gd name="T35" fmla="*/ 1862 h 60"/>
                  <a:gd name="T36" fmla="*/ 577 w 25"/>
                  <a:gd name="T37" fmla="*/ 1881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0"/>
                  <a:gd name="T59" fmla="*/ 25 w 25"/>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0">
                    <a:moveTo>
                      <a:pt x="9" y="60"/>
                    </a:moveTo>
                    <a:lnTo>
                      <a:pt x="10" y="56"/>
                    </a:lnTo>
                    <a:lnTo>
                      <a:pt x="11" y="51"/>
                    </a:lnTo>
                    <a:lnTo>
                      <a:pt x="12" y="44"/>
                    </a:lnTo>
                    <a:lnTo>
                      <a:pt x="13" y="36"/>
                    </a:lnTo>
                    <a:lnTo>
                      <a:pt x="15" y="29"/>
                    </a:lnTo>
                    <a:lnTo>
                      <a:pt x="17" y="20"/>
                    </a:lnTo>
                    <a:lnTo>
                      <a:pt x="21" y="12"/>
                    </a:lnTo>
                    <a:lnTo>
                      <a:pt x="25" y="4"/>
                    </a:lnTo>
                    <a:lnTo>
                      <a:pt x="17" y="0"/>
                    </a:lnTo>
                    <a:lnTo>
                      <a:pt x="13" y="8"/>
                    </a:lnTo>
                    <a:lnTo>
                      <a:pt x="9" y="17"/>
                    </a:lnTo>
                    <a:lnTo>
                      <a:pt x="7" y="25"/>
                    </a:lnTo>
                    <a:lnTo>
                      <a:pt x="5" y="34"/>
                    </a:lnTo>
                    <a:lnTo>
                      <a:pt x="3" y="42"/>
                    </a:lnTo>
                    <a:lnTo>
                      <a:pt x="2" y="49"/>
                    </a:lnTo>
                    <a:lnTo>
                      <a:pt x="2" y="55"/>
                    </a:lnTo>
                    <a:lnTo>
                      <a:pt x="0" y="59"/>
                    </a:lnTo>
                    <a:lnTo>
                      <a:pt x="9"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90" name="Freeform 860"/>
              <p:cNvSpPr>
                <a:spLocks noChangeArrowheads="1"/>
              </p:cNvSpPr>
              <p:nvPr/>
            </p:nvSpPr>
            <p:spPr bwMode="auto">
              <a:xfrm>
                <a:off x="143" y="3494"/>
                <a:ext cx="63" cy="112"/>
              </a:xfrm>
              <a:custGeom>
                <a:avLst/>
                <a:gdLst>
                  <a:gd name="T0" fmla="*/ 3166 w 65"/>
                  <a:gd name="T1" fmla="*/ 29584 h 107"/>
                  <a:gd name="T2" fmla="*/ 3166 w 65"/>
                  <a:gd name="T3" fmla="*/ 30401 h 107"/>
                  <a:gd name="T4" fmla="*/ 3166 w 65"/>
                  <a:gd name="T5" fmla="*/ 31411 h 107"/>
                  <a:gd name="T6" fmla="*/ 3157 w 65"/>
                  <a:gd name="T7" fmla="*/ 31793 h 107"/>
                  <a:gd name="T8" fmla="*/ 3102 w 65"/>
                  <a:gd name="T9" fmla="*/ 32030 h 107"/>
                  <a:gd name="T10" fmla="*/ 2922 w 65"/>
                  <a:gd name="T11" fmla="*/ 32690 h 107"/>
                  <a:gd name="T12" fmla="*/ 2647 w 65"/>
                  <a:gd name="T13" fmla="*/ 32690 h 107"/>
                  <a:gd name="T14" fmla="*/ 2349 w 65"/>
                  <a:gd name="T15" fmla="*/ 31793 h 107"/>
                  <a:gd name="T16" fmla="*/ 2043 w 65"/>
                  <a:gd name="T17" fmla="*/ 30401 h 107"/>
                  <a:gd name="T18" fmla="*/ 1708 w 65"/>
                  <a:gd name="T19" fmla="*/ 29499 h 107"/>
                  <a:gd name="T20" fmla="*/ 1346 w 65"/>
                  <a:gd name="T21" fmla="*/ 27209 h 107"/>
                  <a:gd name="T22" fmla="*/ 997 w 65"/>
                  <a:gd name="T23" fmla="*/ 24252 h 107"/>
                  <a:gd name="T24" fmla="*/ 697 w 65"/>
                  <a:gd name="T25" fmla="*/ 21907 h 107"/>
                  <a:gd name="T26" fmla="*/ 8 w 65"/>
                  <a:gd name="T27" fmla="*/ 19122 h 107"/>
                  <a:gd name="T28" fmla="*/ 4 w 65"/>
                  <a:gd name="T29" fmla="*/ 15472 h 107"/>
                  <a:gd name="T30" fmla="*/ 2 w 65"/>
                  <a:gd name="T31" fmla="*/ 12281 h 107"/>
                  <a:gd name="T32" fmla="*/ 0 w 65"/>
                  <a:gd name="T33" fmla="*/ 8083 h 107"/>
                  <a:gd name="T34" fmla="*/ 1 w 65"/>
                  <a:gd name="T35" fmla="*/ 4206 h 107"/>
                  <a:gd name="T36" fmla="*/ 4 w 65"/>
                  <a:gd name="T37" fmla="*/ 2 h 107"/>
                  <a:gd name="T38" fmla="*/ 5 w 65"/>
                  <a:gd name="T39" fmla="*/ 1 h 107"/>
                  <a:gd name="T40" fmla="*/ 6 w 65"/>
                  <a:gd name="T41" fmla="*/ 0 h 107"/>
                  <a:gd name="T42" fmla="*/ 8 w 65"/>
                  <a:gd name="T43" fmla="*/ 0 h 107"/>
                  <a:gd name="T44" fmla="*/ 517 w 65"/>
                  <a:gd name="T45" fmla="*/ 1 h 107"/>
                  <a:gd name="T46" fmla="*/ 787 w 65"/>
                  <a:gd name="T47" fmla="*/ 3 h 107"/>
                  <a:gd name="T48" fmla="*/ 1126 w 65"/>
                  <a:gd name="T49" fmla="*/ 2734 h 107"/>
                  <a:gd name="T50" fmla="*/ 1429 w 65"/>
                  <a:gd name="T51" fmla="*/ 3916 h 107"/>
                  <a:gd name="T52" fmla="*/ 1814 w 65"/>
                  <a:gd name="T53" fmla="*/ 6917 h 107"/>
                  <a:gd name="T54" fmla="*/ 2122 w 65"/>
                  <a:gd name="T55" fmla="*/ 9205 h 107"/>
                  <a:gd name="T56" fmla="*/ 2391 w 65"/>
                  <a:gd name="T57" fmla="*/ 11579 h 107"/>
                  <a:gd name="T58" fmla="*/ 2647 w 65"/>
                  <a:gd name="T59" fmla="*/ 14362 h 107"/>
                  <a:gd name="T60" fmla="*/ 2810 w 65"/>
                  <a:gd name="T61" fmla="*/ 16646 h 107"/>
                  <a:gd name="T62" fmla="*/ 2922 w 65"/>
                  <a:gd name="T63" fmla="*/ 19525 h 107"/>
                  <a:gd name="T64" fmla="*/ 2982 w 65"/>
                  <a:gd name="T65" fmla="*/ 21907 h 107"/>
                  <a:gd name="T66" fmla="*/ 3102 w 65"/>
                  <a:gd name="T67" fmla="*/ 23996 h 107"/>
                  <a:gd name="T68" fmla="*/ 3157 w 65"/>
                  <a:gd name="T69" fmla="*/ 27153 h 107"/>
                  <a:gd name="T70" fmla="*/ 3157 w 65"/>
                  <a:gd name="T71" fmla="*/ 28006 h 107"/>
                  <a:gd name="T72" fmla="*/ 3166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7"/>
                    </a:moveTo>
                    <a:lnTo>
                      <a:pt x="65" y="100"/>
                    </a:lnTo>
                    <a:lnTo>
                      <a:pt x="65" y="102"/>
                    </a:lnTo>
                    <a:lnTo>
                      <a:pt x="64" y="104"/>
                    </a:lnTo>
                    <a:lnTo>
                      <a:pt x="63" y="105"/>
                    </a:lnTo>
                    <a:lnTo>
                      <a:pt x="59" y="107"/>
                    </a:lnTo>
                    <a:lnTo>
                      <a:pt x="54" y="107"/>
                    </a:lnTo>
                    <a:lnTo>
                      <a:pt x="48" y="104"/>
                    </a:lnTo>
                    <a:lnTo>
                      <a:pt x="41" y="100"/>
                    </a:lnTo>
                    <a:lnTo>
                      <a:pt x="35" y="96"/>
                    </a:lnTo>
                    <a:lnTo>
                      <a:pt x="27" y="88"/>
                    </a:lnTo>
                    <a:lnTo>
                      <a:pt x="21" y="80"/>
                    </a:lnTo>
                    <a:lnTo>
                      <a:pt x="15" y="71"/>
                    </a:lnTo>
                    <a:lnTo>
                      <a:pt x="8" y="62"/>
                    </a:lnTo>
                    <a:lnTo>
                      <a:pt x="4" y="51"/>
                    </a:lnTo>
                    <a:lnTo>
                      <a:pt x="2" y="40"/>
                    </a:lnTo>
                    <a:lnTo>
                      <a:pt x="0" y="27"/>
                    </a:lnTo>
                    <a:lnTo>
                      <a:pt x="1" y="15"/>
                    </a:lnTo>
                    <a:lnTo>
                      <a:pt x="4" y="2"/>
                    </a:lnTo>
                    <a:lnTo>
                      <a:pt x="5" y="1"/>
                    </a:lnTo>
                    <a:lnTo>
                      <a:pt x="6" y="0"/>
                    </a:lnTo>
                    <a:lnTo>
                      <a:pt x="8" y="0"/>
                    </a:lnTo>
                    <a:lnTo>
                      <a:pt x="10" y="1"/>
                    </a:lnTo>
                    <a:lnTo>
                      <a:pt x="17" y="3"/>
                    </a:lnTo>
                    <a:lnTo>
                      <a:pt x="23" y="9"/>
                    </a:lnTo>
                    <a:lnTo>
                      <a:pt x="29" y="14"/>
                    </a:lnTo>
                    <a:lnTo>
                      <a:pt x="37" y="22"/>
                    </a:lnTo>
                    <a:lnTo>
                      <a:pt x="43" y="30"/>
                    </a:lnTo>
                    <a:lnTo>
                      <a:pt x="49" y="38"/>
                    </a:lnTo>
                    <a:lnTo>
                      <a:pt x="54" y="47"/>
                    </a:lnTo>
                    <a:lnTo>
                      <a:pt x="57" y="55"/>
                    </a:lnTo>
                    <a:lnTo>
                      <a:pt x="59" y="64"/>
                    </a:lnTo>
                    <a:lnTo>
                      <a:pt x="61" y="71"/>
                    </a:lnTo>
                    <a:lnTo>
                      <a:pt x="63" y="79"/>
                    </a:lnTo>
                    <a:lnTo>
                      <a:pt x="64" y="87"/>
                    </a:lnTo>
                    <a:lnTo>
                      <a:pt x="64" y="92"/>
                    </a:lnTo>
                    <a:lnTo>
                      <a:pt x="65"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91" name="Freeform 861"/>
              <p:cNvSpPr>
                <a:spLocks noChangeArrowheads="1"/>
              </p:cNvSpPr>
              <p:nvPr/>
            </p:nvSpPr>
            <p:spPr bwMode="auto">
              <a:xfrm>
                <a:off x="138" y="3494"/>
                <a:ext cx="73" cy="117"/>
              </a:xfrm>
              <a:custGeom>
                <a:avLst/>
                <a:gdLst>
                  <a:gd name="T0" fmla="*/ 5 w 75"/>
                  <a:gd name="T1" fmla="*/ 0 h 111"/>
                  <a:gd name="T2" fmla="*/ 2 w 75"/>
                  <a:gd name="T3" fmla="*/ 6182 h 111"/>
                  <a:gd name="T4" fmla="*/ 0 w 75"/>
                  <a:gd name="T5" fmla="*/ 12511 h 111"/>
                  <a:gd name="T6" fmla="*/ 2 w 75"/>
                  <a:gd name="T7" fmla="*/ 19540 h 111"/>
                  <a:gd name="T8" fmla="*/ 5 w 75"/>
                  <a:gd name="T9" fmla="*/ 24804 h 111"/>
                  <a:gd name="T10" fmla="*/ 324 w 75"/>
                  <a:gd name="T11" fmla="*/ 30145 h 111"/>
                  <a:gd name="T12" fmla="*/ 419 w 75"/>
                  <a:gd name="T13" fmla="*/ 34472 h 111"/>
                  <a:gd name="T14" fmla="*/ 604 w 75"/>
                  <a:gd name="T15" fmla="*/ 39369 h 111"/>
                  <a:gd name="T16" fmla="*/ 868 w 75"/>
                  <a:gd name="T17" fmla="*/ 42803 h 111"/>
                  <a:gd name="T18" fmla="*/ 1061 w 75"/>
                  <a:gd name="T19" fmla="*/ 46451 h 111"/>
                  <a:gd name="T20" fmla="*/ 1305 w 75"/>
                  <a:gd name="T21" fmla="*/ 48656 h 111"/>
                  <a:gd name="T22" fmla="*/ 1527 w 75"/>
                  <a:gd name="T23" fmla="*/ 50918 h 111"/>
                  <a:gd name="T24" fmla="*/ 1696 w 75"/>
                  <a:gd name="T25" fmla="*/ 52015 h 111"/>
                  <a:gd name="T26" fmla="*/ 1881 w 75"/>
                  <a:gd name="T27" fmla="*/ 52015 h 111"/>
                  <a:gd name="T28" fmla="*/ 2085 w 75"/>
                  <a:gd name="T29" fmla="*/ 51297 h 111"/>
                  <a:gd name="T30" fmla="*/ 2097 w 75"/>
                  <a:gd name="T31" fmla="*/ 50178 h 111"/>
                  <a:gd name="T32" fmla="*/ 2197 w 75"/>
                  <a:gd name="T33" fmla="*/ 48110 h 111"/>
                  <a:gd name="T34" fmla="*/ 2197 w 75"/>
                  <a:gd name="T35" fmla="*/ 46813 h 111"/>
                  <a:gd name="T36" fmla="*/ 2197 w 75"/>
                  <a:gd name="T37" fmla="*/ 45036 h 111"/>
                  <a:gd name="T38" fmla="*/ 1980 w 75"/>
                  <a:gd name="T39" fmla="*/ 46006 h 111"/>
                  <a:gd name="T40" fmla="*/ 1980 w 75"/>
                  <a:gd name="T41" fmla="*/ 46451 h 111"/>
                  <a:gd name="T42" fmla="*/ 1980 w 75"/>
                  <a:gd name="T43" fmla="*/ 47078 h 111"/>
                  <a:gd name="T44" fmla="*/ 1888 w 75"/>
                  <a:gd name="T45" fmla="*/ 47078 h 111"/>
                  <a:gd name="T46" fmla="*/ 1980 w 75"/>
                  <a:gd name="T47" fmla="*/ 47078 h 111"/>
                  <a:gd name="T48" fmla="*/ 1881 w 75"/>
                  <a:gd name="T49" fmla="*/ 47443 h 111"/>
                  <a:gd name="T50" fmla="*/ 1785 w 75"/>
                  <a:gd name="T51" fmla="*/ 47443 h 111"/>
                  <a:gd name="T52" fmla="*/ 1609 w 75"/>
                  <a:gd name="T53" fmla="*/ 46813 h 111"/>
                  <a:gd name="T54" fmla="*/ 1451 w 75"/>
                  <a:gd name="T55" fmla="*/ 46006 h 111"/>
                  <a:gd name="T56" fmla="*/ 1239 w 75"/>
                  <a:gd name="T57" fmla="*/ 42803 h 111"/>
                  <a:gd name="T58" fmla="*/ 1013 w 75"/>
                  <a:gd name="T59" fmla="*/ 40301 h 111"/>
                  <a:gd name="T60" fmla="*/ 868 w 75"/>
                  <a:gd name="T61" fmla="*/ 36610 h 111"/>
                  <a:gd name="T62" fmla="*/ 636 w 75"/>
                  <a:gd name="T63" fmla="*/ 32565 h 111"/>
                  <a:gd name="T64" fmla="*/ 466 w 75"/>
                  <a:gd name="T65" fmla="*/ 27864 h 111"/>
                  <a:gd name="T66" fmla="*/ 379 w 75"/>
                  <a:gd name="T67" fmla="*/ 22934 h 111"/>
                  <a:gd name="T68" fmla="*/ 341 w 75"/>
                  <a:gd name="T69" fmla="*/ 18078 h 111"/>
                  <a:gd name="T70" fmla="*/ 324 w 75"/>
                  <a:gd name="T71" fmla="*/ 12511 h 111"/>
                  <a:gd name="T72" fmla="*/ 324 w 75"/>
                  <a:gd name="T73" fmla="*/ 6710 h 111"/>
                  <a:gd name="T74" fmla="*/ 379 w 75"/>
                  <a:gd name="T75" fmla="*/ 3 h 111"/>
                  <a:gd name="T76" fmla="*/ 5 w 75"/>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1"/>
                  <a:gd name="T119" fmla="*/ 75 w 75"/>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1">
                    <a:moveTo>
                      <a:pt x="5" y="0"/>
                    </a:moveTo>
                    <a:lnTo>
                      <a:pt x="2" y="14"/>
                    </a:lnTo>
                    <a:lnTo>
                      <a:pt x="0" y="27"/>
                    </a:lnTo>
                    <a:lnTo>
                      <a:pt x="2" y="41"/>
                    </a:lnTo>
                    <a:lnTo>
                      <a:pt x="5" y="53"/>
                    </a:lnTo>
                    <a:lnTo>
                      <a:pt x="10" y="64"/>
                    </a:lnTo>
                    <a:lnTo>
                      <a:pt x="15" y="74"/>
                    </a:lnTo>
                    <a:lnTo>
                      <a:pt x="22" y="83"/>
                    </a:lnTo>
                    <a:lnTo>
                      <a:pt x="29" y="91"/>
                    </a:lnTo>
                    <a:lnTo>
                      <a:pt x="36" y="99"/>
                    </a:lnTo>
                    <a:lnTo>
                      <a:pt x="44" y="104"/>
                    </a:lnTo>
                    <a:lnTo>
                      <a:pt x="51" y="109"/>
                    </a:lnTo>
                    <a:lnTo>
                      <a:pt x="58" y="111"/>
                    </a:lnTo>
                    <a:lnTo>
                      <a:pt x="64" y="111"/>
                    </a:lnTo>
                    <a:lnTo>
                      <a:pt x="70" y="110"/>
                    </a:lnTo>
                    <a:lnTo>
                      <a:pt x="72" y="107"/>
                    </a:lnTo>
                    <a:lnTo>
                      <a:pt x="75" y="103"/>
                    </a:lnTo>
                    <a:lnTo>
                      <a:pt x="75" y="100"/>
                    </a:lnTo>
                    <a:lnTo>
                      <a:pt x="75" y="96"/>
                    </a:lnTo>
                    <a:lnTo>
                      <a:pt x="66" y="97"/>
                    </a:lnTo>
                    <a:lnTo>
                      <a:pt x="66" y="99"/>
                    </a:lnTo>
                    <a:lnTo>
                      <a:pt x="66" y="101"/>
                    </a:lnTo>
                    <a:lnTo>
                      <a:pt x="65" y="101"/>
                    </a:lnTo>
                    <a:lnTo>
                      <a:pt x="66" y="101"/>
                    </a:lnTo>
                    <a:lnTo>
                      <a:pt x="64" y="102"/>
                    </a:lnTo>
                    <a:lnTo>
                      <a:pt x="60" y="102"/>
                    </a:lnTo>
                    <a:lnTo>
                      <a:pt x="54" y="100"/>
                    </a:lnTo>
                    <a:lnTo>
                      <a:pt x="49" y="97"/>
                    </a:lnTo>
                    <a:lnTo>
                      <a:pt x="42" y="91"/>
                    </a:lnTo>
                    <a:lnTo>
                      <a:pt x="35" y="86"/>
                    </a:lnTo>
                    <a:lnTo>
                      <a:pt x="29" y="78"/>
                    </a:lnTo>
                    <a:lnTo>
                      <a:pt x="23" y="69"/>
                    </a:lnTo>
                    <a:lnTo>
                      <a:pt x="17" y="59"/>
                    </a:lnTo>
                    <a:lnTo>
                      <a:pt x="13" y="49"/>
                    </a:lnTo>
                    <a:lnTo>
                      <a:pt x="11" y="38"/>
                    </a:lnTo>
                    <a:lnTo>
                      <a:pt x="10" y="27"/>
                    </a:lnTo>
                    <a:lnTo>
                      <a:pt x="10" y="15"/>
                    </a:lnTo>
                    <a:lnTo>
                      <a:pt x="13" y="3"/>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92" name="Freeform 862"/>
              <p:cNvSpPr>
                <a:spLocks noChangeArrowheads="1"/>
              </p:cNvSpPr>
              <p:nvPr/>
            </p:nvSpPr>
            <p:spPr bwMode="auto">
              <a:xfrm>
                <a:off x="143" y="3490"/>
                <a:ext cx="50" cy="44"/>
              </a:xfrm>
              <a:custGeom>
                <a:avLst/>
                <a:gdLst>
                  <a:gd name="T0" fmla="*/ 1564 w 53"/>
                  <a:gd name="T1" fmla="*/ 21167 h 45"/>
                  <a:gd name="T2" fmla="*/ 1401 w 53"/>
                  <a:gd name="T3" fmla="*/ 16414 h 45"/>
                  <a:gd name="T4" fmla="*/ 1169 w 53"/>
                  <a:gd name="T5" fmla="*/ 11749 h 45"/>
                  <a:gd name="T6" fmla="*/ 938 w 53"/>
                  <a:gd name="T7" fmla="*/ 7683 h 45"/>
                  <a:gd name="T8" fmla="*/ 746 w 53"/>
                  <a:gd name="T9" fmla="*/ 4216 h 45"/>
                  <a:gd name="T10" fmla="*/ 535 w 53"/>
                  <a:gd name="T11" fmla="*/ 4 h 45"/>
                  <a:gd name="T12" fmla="*/ 363 w 53"/>
                  <a:gd name="T13" fmla="*/ 1 h 45"/>
                  <a:gd name="T14" fmla="*/ 308 w 53"/>
                  <a:gd name="T15" fmla="*/ 0 h 45"/>
                  <a:gd name="T16" fmla="*/ 6 w 53"/>
                  <a:gd name="T17" fmla="*/ 0 h 45"/>
                  <a:gd name="T18" fmla="*/ 3 w 53"/>
                  <a:gd name="T19" fmla="*/ 1 h 45"/>
                  <a:gd name="T20" fmla="*/ 0 w 53"/>
                  <a:gd name="T21" fmla="*/ 4 h 45"/>
                  <a:gd name="T22" fmla="*/ 8 w 53"/>
                  <a:gd name="T23" fmla="*/ 3858 h 45"/>
                  <a:gd name="T24" fmla="*/ 8 w 53"/>
                  <a:gd name="T25" fmla="*/ 4216 h 45"/>
                  <a:gd name="T26" fmla="*/ 7 w 53"/>
                  <a:gd name="T27" fmla="*/ 4216 h 45"/>
                  <a:gd name="T28" fmla="*/ 8 w 53"/>
                  <a:gd name="T29" fmla="*/ 4216 h 45"/>
                  <a:gd name="T30" fmla="*/ 308 w 53"/>
                  <a:gd name="T31" fmla="*/ 4593 h 45"/>
                  <a:gd name="T32" fmla="*/ 385 w 53"/>
                  <a:gd name="T33" fmla="*/ 5960 h 45"/>
                  <a:gd name="T34" fmla="*/ 566 w 53"/>
                  <a:gd name="T35" fmla="*/ 8369 h 45"/>
                  <a:gd name="T36" fmla="*/ 832 w 53"/>
                  <a:gd name="T37" fmla="*/ 10925 h 45"/>
                  <a:gd name="T38" fmla="*/ 991 w 53"/>
                  <a:gd name="T39" fmla="*/ 15182 h 45"/>
                  <a:gd name="T40" fmla="*/ 1169 w 53"/>
                  <a:gd name="T41" fmla="*/ 19430 h 45"/>
                  <a:gd name="T42" fmla="*/ 1366 w 53"/>
                  <a:gd name="T43" fmla="*/ 23247 h 45"/>
                  <a:gd name="T44" fmla="*/ 1564 w 53"/>
                  <a:gd name="T45" fmla="*/ 2116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53" y="40"/>
                    </a:moveTo>
                    <a:lnTo>
                      <a:pt x="47" y="31"/>
                    </a:lnTo>
                    <a:lnTo>
                      <a:pt x="40" y="23"/>
                    </a:lnTo>
                    <a:lnTo>
                      <a:pt x="32" y="15"/>
                    </a:lnTo>
                    <a:lnTo>
                      <a:pt x="25" y="8"/>
                    </a:lnTo>
                    <a:lnTo>
                      <a:pt x="19" y="4"/>
                    </a:lnTo>
                    <a:lnTo>
                      <a:pt x="12" y="1"/>
                    </a:lnTo>
                    <a:lnTo>
                      <a:pt x="9" y="0"/>
                    </a:lnTo>
                    <a:lnTo>
                      <a:pt x="6" y="0"/>
                    </a:lnTo>
                    <a:lnTo>
                      <a:pt x="3" y="1"/>
                    </a:lnTo>
                    <a:lnTo>
                      <a:pt x="0" y="4"/>
                    </a:lnTo>
                    <a:lnTo>
                      <a:pt x="8" y="7"/>
                    </a:lnTo>
                    <a:lnTo>
                      <a:pt x="8" y="8"/>
                    </a:lnTo>
                    <a:lnTo>
                      <a:pt x="7" y="8"/>
                    </a:lnTo>
                    <a:lnTo>
                      <a:pt x="8" y="8"/>
                    </a:lnTo>
                    <a:lnTo>
                      <a:pt x="9" y="9"/>
                    </a:lnTo>
                    <a:lnTo>
                      <a:pt x="13" y="12"/>
                    </a:lnTo>
                    <a:lnTo>
                      <a:pt x="20" y="16"/>
                    </a:lnTo>
                    <a:lnTo>
                      <a:pt x="27" y="22"/>
                    </a:lnTo>
                    <a:lnTo>
                      <a:pt x="34" y="29"/>
                    </a:lnTo>
                    <a:lnTo>
                      <a:pt x="40" y="37"/>
                    </a:lnTo>
                    <a:lnTo>
                      <a:pt x="45" y="45"/>
                    </a:lnTo>
                    <a:lnTo>
                      <a:pt x="53"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93" name="Freeform 863"/>
              <p:cNvSpPr>
                <a:spLocks noChangeArrowheads="1"/>
              </p:cNvSpPr>
              <p:nvPr/>
            </p:nvSpPr>
            <p:spPr bwMode="auto">
              <a:xfrm>
                <a:off x="191" y="3534"/>
                <a:ext cx="21" cy="61"/>
              </a:xfrm>
              <a:custGeom>
                <a:avLst/>
                <a:gdLst>
                  <a:gd name="T0" fmla="*/ 1572 w 25"/>
                  <a:gd name="T1" fmla="*/ 20101 h 61"/>
                  <a:gd name="T2" fmla="*/ 1454 w 25"/>
                  <a:gd name="T3" fmla="*/ 18598 h 61"/>
                  <a:gd name="T4" fmla="*/ 1454 w 25"/>
                  <a:gd name="T5" fmla="*/ 16652 h 61"/>
                  <a:gd name="T6" fmla="*/ 1411 w 25"/>
                  <a:gd name="T7" fmla="*/ 14692 h 61"/>
                  <a:gd name="T8" fmla="*/ 1308 w 25"/>
                  <a:gd name="T9" fmla="*/ 11586 h 61"/>
                  <a:gd name="T10" fmla="*/ 1154 w 25"/>
                  <a:gd name="T11" fmla="*/ 9154 h 61"/>
                  <a:gd name="T12" fmla="*/ 990 w 25"/>
                  <a:gd name="T13" fmla="*/ 6186 h 61"/>
                  <a:gd name="T14" fmla="*/ 728 w 25"/>
                  <a:gd name="T15" fmla="*/ 3056 h 61"/>
                  <a:gd name="T16" fmla="*/ 535 w 25"/>
                  <a:gd name="T17" fmla="*/ 0 h 61"/>
                  <a:gd name="T18" fmla="*/ 0 w 25"/>
                  <a:gd name="T19" fmla="*/ 5 h 61"/>
                  <a:gd name="T20" fmla="*/ 3 w 25"/>
                  <a:gd name="T21" fmla="*/ 3856 h 61"/>
                  <a:gd name="T22" fmla="*/ 535 w 25"/>
                  <a:gd name="T23" fmla="*/ 7237 h 61"/>
                  <a:gd name="T24" fmla="*/ 624 w 25"/>
                  <a:gd name="T25" fmla="*/ 9914 h 61"/>
                  <a:gd name="T26" fmla="*/ 728 w 25"/>
                  <a:gd name="T27" fmla="*/ 11737 h 61"/>
                  <a:gd name="T28" fmla="*/ 786 w 25"/>
                  <a:gd name="T29" fmla="*/ 14857 h 61"/>
                  <a:gd name="T30" fmla="*/ 848 w 25"/>
                  <a:gd name="T31" fmla="*/ 17180 h 61"/>
                  <a:gd name="T32" fmla="*/ 916 w 25"/>
                  <a:gd name="T33" fmla="*/ 18844 h 61"/>
                  <a:gd name="T34" fmla="*/ 990 w 25"/>
                  <a:gd name="T35" fmla="*/ 20381 h 61"/>
                  <a:gd name="T36" fmla="*/ 1572 w 25"/>
                  <a:gd name="T37" fmla="*/ 2010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1"/>
                  <a:gd name="T59" fmla="*/ 25 w 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1">
                    <a:moveTo>
                      <a:pt x="25" y="60"/>
                    </a:moveTo>
                    <a:lnTo>
                      <a:pt x="23" y="55"/>
                    </a:lnTo>
                    <a:lnTo>
                      <a:pt x="23" y="50"/>
                    </a:lnTo>
                    <a:lnTo>
                      <a:pt x="22" y="43"/>
                    </a:lnTo>
                    <a:lnTo>
                      <a:pt x="20" y="34"/>
                    </a:lnTo>
                    <a:lnTo>
                      <a:pt x="18" y="27"/>
                    </a:lnTo>
                    <a:lnTo>
                      <a:pt x="16" y="18"/>
                    </a:lnTo>
                    <a:lnTo>
                      <a:pt x="12" y="9"/>
                    </a:lnTo>
                    <a:lnTo>
                      <a:pt x="8" y="0"/>
                    </a:lnTo>
                    <a:lnTo>
                      <a:pt x="0" y="5"/>
                    </a:lnTo>
                    <a:lnTo>
                      <a:pt x="4" y="12"/>
                    </a:lnTo>
                    <a:lnTo>
                      <a:pt x="8" y="21"/>
                    </a:lnTo>
                    <a:lnTo>
                      <a:pt x="10" y="29"/>
                    </a:lnTo>
                    <a:lnTo>
                      <a:pt x="12" y="36"/>
                    </a:lnTo>
                    <a:lnTo>
                      <a:pt x="13" y="44"/>
                    </a:lnTo>
                    <a:lnTo>
                      <a:pt x="14" y="51"/>
                    </a:lnTo>
                    <a:lnTo>
                      <a:pt x="15" y="56"/>
                    </a:lnTo>
                    <a:lnTo>
                      <a:pt x="16" y="61"/>
                    </a:lnTo>
                    <a:lnTo>
                      <a:pt x="25"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94" name="Freeform 864"/>
              <p:cNvSpPr>
                <a:spLocks noChangeArrowheads="1"/>
              </p:cNvSpPr>
              <p:nvPr/>
            </p:nvSpPr>
            <p:spPr bwMode="auto">
              <a:xfrm>
                <a:off x="5548" y="3633"/>
                <a:ext cx="63" cy="113"/>
              </a:xfrm>
              <a:custGeom>
                <a:avLst/>
                <a:gdLst>
                  <a:gd name="T0" fmla="*/ 0 w 65"/>
                  <a:gd name="T1" fmla="*/ 28289 h 108"/>
                  <a:gd name="T2" fmla="*/ 0 w 65"/>
                  <a:gd name="T3" fmla="*/ 29060 h 108"/>
                  <a:gd name="T4" fmla="*/ 0 w 65"/>
                  <a:gd name="T5" fmla="*/ 29764 h 108"/>
                  <a:gd name="T6" fmla="*/ 1 w 65"/>
                  <a:gd name="T7" fmla="*/ 30457 h 108"/>
                  <a:gd name="T8" fmla="*/ 2 w 65"/>
                  <a:gd name="T9" fmla="*/ 30708 h 108"/>
                  <a:gd name="T10" fmla="*/ 6 w 65"/>
                  <a:gd name="T11" fmla="*/ 31229 h 108"/>
                  <a:gd name="T12" fmla="*/ 549 w 65"/>
                  <a:gd name="T13" fmla="*/ 31210 h 108"/>
                  <a:gd name="T14" fmla="*/ 787 w 65"/>
                  <a:gd name="T15" fmla="*/ 30457 h 108"/>
                  <a:gd name="T16" fmla="*/ 1195 w 65"/>
                  <a:gd name="T17" fmla="*/ 29070 h 108"/>
                  <a:gd name="T18" fmla="*/ 1458 w 65"/>
                  <a:gd name="T19" fmla="*/ 28107 h 108"/>
                  <a:gd name="T20" fmla="*/ 1849 w 65"/>
                  <a:gd name="T21" fmla="*/ 26161 h 108"/>
                  <a:gd name="T22" fmla="*/ 2168 w 65"/>
                  <a:gd name="T23" fmla="*/ 24018 h 108"/>
                  <a:gd name="T24" fmla="*/ 2443 w 65"/>
                  <a:gd name="T25" fmla="*/ 21115 h 108"/>
                  <a:gd name="T26" fmla="*/ 2810 w 65"/>
                  <a:gd name="T27" fmla="*/ 18291 h 108"/>
                  <a:gd name="T28" fmla="*/ 2982 w 65"/>
                  <a:gd name="T29" fmla="*/ 14898 h 108"/>
                  <a:gd name="T30" fmla="*/ 3102 w 65"/>
                  <a:gd name="T31" fmla="*/ 11758 h 108"/>
                  <a:gd name="T32" fmla="*/ 3166 w 65"/>
                  <a:gd name="T33" fmla="*/ 8237 h 108"/>
                  <a:gd name="T34" fmla="*/ 3157 w 65"/>
                  <a:gd name="T35" fmla="*/ 4389 h 108"/>
                  <a:gd name="T36" fmla="*/ 2982 w 65"/>
                  <a:gd name="T37" fmla="*/ 2 h 108"/>
                  <a:gd name="T38" fmla="*/ 2975 w 65"/>
                  <a:gd name="T39" fmla="*/ 1 h 108"/>
                  <a:gd name="T40" fmla="*/ 2922 w 65"/>
                  <a:gd name="T41" fmla="*/ 0 h 108"/>
                  <a:gd name="T42" fmla="*/ 2810 w 65"/>
                  <a:gd name="T43" fmla="*/ 0 h 108"/>
                  <a:gd name="T44" fmla="*/ 2693 w 65"/>
                  <a:gd name="T45" fmla="*/ 1 h 108"/>
                  <a:gd name="T46" fmla="*/ 2349 w 65"/>
                  <a:gd name="T47" fmla="*/ 5 h 108"/>
                  <a:gd name="T48" fmla="*/ 2086 w 65"/>
                  <a:gd name="T49" fmla="*/ 2650 h 108"/>
                  <a:gd name="T50" fmla="*/ 1743 w 65"/>
                  <a:gd name="T51" fmla="*/ 4084 h 108"/>
                  <a:gd name="T52" fmla="*/ 1374 w 65"/>
                  <a:gd name="T53" fmla="*/ 6639 h 108"/>
                  <a:gd name="T54" fmla="*/ 1059 w 65"/>
                  <a:gd name="T55" fmla="*/ 8941 h 108"/>
                  <a:gd name="T56" fmla="*/ 740 w 65"/>
                  <a:gd name="T57" fmla="*/ 11758 h 108"/>
                  <a:gd name="T58" fmla="*/ 549 w 65"/>
                  <a:gd name="T59" fmla="*/ 13894 h 108"/>
                  <a:gd name="T60" fmla="*/ 8 w 65"/>
                  <a:gd name="T61" fmla="*/ 15969 h 108"/>
                  <a:gd name="T62" fmla="*/ 6 w 65"/>
                  <a:gd name="T63" fmla="*/ 18437 h 108"/>
                  <a:gd name="T64" fmla="*/ 4 w 65"/>
                  <a:gd name="T65" fmla="*/ 21232 h 108"/>
                  <a:gd name="T66" fmla="*/ 2 w 65"/>
                  <a:gd name="T67" fmla="*/ 23070 h 108"/>
                  <a:gd name="T68" fmla="*/ 1 w 65"/>
                  <a:gd name="T69" fmla="*/ 25186 h 108"/>
                  <a:gd name="T70" fmla="*/ 1 w 65"/>
                  <a:gd name="T71" fmla="*/ 27043 h 108"/>
                  <a:gd name="T72" fmla="*/ 0 w 65"/>
                  <a:gd name="T73" fmla="*/ 28289 h 10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8"/>
                  <a:gd name="T113" fmla="*/ 65 w 65"/>
                  <a:gd name="T114" fmla="*/ 108 h 10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8">
                    <a:moveTo>
                      <a:pt x="0" y="97"/>
                    </a:moveTo>
                    <a:lnTo>
                      <a:pt x="0" y="100"/>
                    </a:lnTo>
                    <a:lnTo>
                      <a:pt x="0" y="102"/>
                    </a:lnTo>
                    <a:lnTo>
                      <a:pt x="1" y="105"/>
                    </a:lnTo>
                    <a:lnTo>
                      <a:pt x="2" y="106"/>
                    </a:lnTo>
                    <a:lnTo>
                      <a:pt x="6" y="108"/>
                    </a:lnTo>
                    <a:lnTo>
                      <a:pt x="11" y="107"/>
                    </a:lnTo>
                    <a:lnTo>
                      <a:pt x="17" y="105"/>
                    </a:lnTo>
                    <a:lnTo>
                      <a:pt x="24" y="101"/>
                    </a:lnTo>
                    <a:lnTo>
                      <a:pt x="30" y="96"/>
                    </a:lnTo>
                    <a:lnTo>
                      <a:pt x="38" y="89"/>
                    </a:lnTo>
                    <a:lnTo>
                      <a:pt x="44" y="82"/>
                    </a:lnTo>
                    <a:lnTo>
                      <a:pt x="50" y="72"/>
                    </a:lnTo>
                    <a:lnTo>
                      <a:pt x="57" y="62"/>
                    </a:lnTo>
                    <a:lnTo>
                      <a:pt x="61" y="52"/>
                    </a:lnTo>
                    <a:lnTo>
                      <a:pt x="63" y="40"/>
                    </a:lnTo>
                    <a:lnTo>
                      <a:pt x="65" y="28"/>
                    </a:lnTo>
                    <a:lnTo>
                      <a:pt x="64" y="16"/>
                    </a:lnTo>
                    <a:lnTo>
                      <a:pt x="61" y="2"/>
                    </a:lnTo>
                    <a:lnTo>
                      <a:pt x="60" y="1"/>
                    </a:lnTo>
                    <a:lnTo>
                      <a:pt x="59" y="0"/>
                    </a:lnTo>
                    <a:lnTo>
                      <a:pt x="57" y="0"/>
                    </a:lnTo>
                    <a:lnTo>
                      <a:pt x="55" y="1"/>
                    </a:lnTo>
                    <a:lnTo>
                      <a:pt x="48" y="5"/>
                    </a:lnTo>
                    <a:lnTo>
                      <a:pt x="42" y="9"/>
                    </a:lnTo>
                    <a:lnTo>
                      <a:pt x="36" y="15"/>
                    </a:lnTo>
                    <a:lnTo>
                      <a:pt x="28" y="22"/>
                    </a:lnTo>
                    <a:lnTo>
                      <a:pt x="22" y="31"/>
                    </a:lnTo>
                    <a:lnTo>
                      <a:pt x="16" y="40"/>
                    </a:lnTo>
                    <a:lnTo>
                      <a:pt x="11" y="48"/>
                    </a:lnTo>
                    <a:lnTo>
                      <a:pt x="8" y="55"/>
                    </a:lnTo>
                    <a:lnTo>
                      <a:pt x="6" y="64"/>
                    </a:lnTo>
                    <a:lnTo>
                      <a:pt x="4" y="73"/>
                    </a:lnTo>
                    <a:lnTo>
                      <a:pt x="2" y="80"/>
                    </a:lnTo>
                    <a:lnTo>
                      <a:pt x="1" y="87"/>
                    </a:lnTo>
                    <a:lnTo>
                      <a:pt x="1" y="93"/>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95" name="Freeform 865"/>
              <p:cNvSpPr>
                <a:spLocks noChangeArrowheads="1"/>
              </p:cNvSpPr>
              <p:nvPr/>
            </p:nvSpPr>
            <p:spPr bwMode="auto">
              <a:xfrm>
                <a:off x="5542" y="3634"/>
                <a:ext cx="73" cy="117"/>
              </a:xfrm>
              <a:custGeom>
                <a:avLst/>
                <a:gdLst>
                  <a:gd name="T0" fmla="*/ 1794 w 75"/>
                  <a:gd name="T1" fmla="*/ 4 h 111"/>
                  <a:gd name="T2" fmla="*/ 1888 w 75"/>
                  <a:gd name="T3" fmla="*/ 7237 h 111"/>
                  <a:gd name="T4" fmla="*/ 1888 w 75"/>
                  <a:gd name="T5" fmla="*/ 12511 h 111"/>
                  <a:gd name="T6" fmla="*/ 1881 w 75"/>
                  <a:gd name="T7" fmla="*/ 18078 h 111"/>
                  <a:gd name="T8" fmla="*/ 1794 w 75"/>
                  <a:gd name="T9" fmla="*/ 22934 h 111"/>
                  <a:gd name="T10" fmla="*/ 1696 w 75"/>
                  <a:gd name="T11" fmla="*/ 28201 h 111"/>
                  <a:gd name="T12" fmla="*/ 1528 w 75"/>
                  <a:gd name="T13" fmla="*/ 31878 h 111"/>
                  <a:gd name="T14" fmla="*/ 1375 w 75"/>
                  <a:gd name="T15" fmla="*/ 36433 h 111"/>
                  <a:gd name="T16" fmla="*/ 1177 w 75"/>
                  <a:gd name="T17" fmla="*/ 39735 h 111"/>
                  <a:gd name="T18" fmla="*/ 962 w 75"/>
                  <a:gd name="T19" fmla="*/ 42950 h 111"/>
                  <a:gd name="T20" fmla="*/ 742 w 75"/>
                  <a:gd name="T21" fmla="*/ 45036 h 111"/>
                  <a:gd name="T22" fmla="*/ 573 w 75"/>
                  <a:gd name="T23" fmla="*/ 46451 h 111"/>
                  <a:gd name="T24" fmla="*/ 419 w 75"/>
                  <a:gd name="T25" fmla="*/ 47078 h 111"/>
                  <a:gd name="T26" fmla="*/ 341 w 75"/>
                  <a:gd name="T27" fmla="*/ 47078 h 111"/>
                  <a:gd name="T28" fmla="*/ 9 w 75"/>
                  <a:gd name="T29" fmla="*/ 47078 h 111"/>
                  <a:gd name="T30" fmla="*/ 324 w 75"/>
                  <a:gd name="T31" fmla="*/ 47078 h 111"/>
                  <a:gd name="T32" fmla="*/ 9 w 75"/>
                  <a:gd name="T33" fmla="*/ 46813 h 111"/>
                  <a:gd name="T34" fmla="*/ 9 w 75"/>
                  <a:gd name="T35" fmla="*/ 46451 h 111"/>
                  <a:gd name="T36" fmla="*/ 9 w 75"/>
                  <a:gd name="T37" fmla="*/ 46006 h 111"/>
                  <a:gd name="T38" fmla="*/ 0 w 75"/>
                  <a:gd name="T39" fmla="*/ 45036 h 111"/>
                  <a:gd name="T40" fmla="*/ 0 w 75"/>
                  <a:gd name="T41" fmla="*/ 46451 h 111"/>
                  <a:gd name="T42" fmla="*/ 0 w 75"/>
                  <a:gd name="T43" fmla="*/ 48110 h 111"/>
                  <a:gd name="T44" fmla="*/ 3 w 75"/>
                  <a:gd name="T45" fmla="*/ 50015 h 111"/>
                  <a:gd name="T46" fmla="*/ 5 w 75"/>
                  <a:gd name="T47" fmla="*/ 50918 h 111"/>
                  <a:gd name="T48" fmla="*/ 341 w 75"/>
                  <a:gd name="T49" fmla="*/ 52015 h 111"/>
                  <a:gd name="T50" fmla="*/ 466 w 75"/>
                  <a:gd name="T51" fmla="*/ 51297 h 111"/>
                  <a:gd name="T52" fmla="*/ 670 w 75"/>
                  <a:gd name="T53" fmla="*/ 50618 h 111"/>
                  <a:gd name="T54" fmla="*/ 914 w 75"/>
                  <a:gd name="T55" fmla="*/ 48656 h 111"/>
                  <a:gd name="T56" fmla="*/ 1124 w 75"/>
                  <a:gd name="T57" fmla="*/ 46253 h 111"/>
                  <a:gd name="T58" fmla="*/ 1375 w 75"/>
                  <a:gd name="T59" fmla="*/ 42950 h 111"/>
                  <a:gd name="T60" fmla="*/ 1535 w 75"/>
                  <a:gd name="T61" fmla="*/ 39369 h 111"/>
                  <a:gd name="T62" fmla="*/ 1785 w 75"/>
                  <a:gd name="T63" fmla="*/ 34472 h 111"/>
                  <a:gd name="T64" fmla="*/ 1888 w 75"/>
                  <a:gd name="T65" fmla="*/ 29458 h 111"/>
                  <a:gd name="T66" fmla="*/ 2085 w 75"/>
                  <a:gd name="T67" fmla="*/ 24662 h 111"/>
                  <a:gd name="T68" fmla="*/ 2182 w 75"/>
                  <a:gd name="T69" fmla="*/ 18459 h 111"/>
                  <a:gd name="T70" fmla="*/ 2197 w 75"/>
                  <a:gd name="T71" fmla="*/ 12511 h 111"/>
                  <a:gd name="T72" fmla="*/ 2182 w 75"/>
                  <a:gd name="T73" fmla="*/ 6182 h 111"/>
                  <a:gd name="T74" fmla="*/ 2085 w 75"/>
                  <a:gd name="T75" fmla="*/ 0 h 111"/>
                  <a:gd name="T76" fmla="*/ 1794 w 75"/>
                  <a:gd name="T77" fmla="*/ 4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1"/>
                  <a:gd name="T119" fmla="*/ 75 w 75"/>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1">
                    <a:moveTo>
                      <a:pt x="62" y="4"/>
                    </a:moveTo>
                    <a:lnTo>
                      <a:pt x="65" y="16"/>
                    </a:lnTo>
                    <a:lnTo>
                      <a:pt x="65" y="27"/>
                    </a:lnTo>
                    <a:lnTo>
                      <a:pt x="64" y="38"/>
                    </a:lnTo>
                    <a:lnTo>
                      <a:pt x="62" y="49"/>
                    </a:lnTo>
                    <a:lnTo>
                      <a:pt x="58" y="60"/>
                    </a:lnTo>
                    <a:lnTo>
                      <a:pt x="52" y="68"/>
                    </a:lnTo>
                    <a:lnTo>
                      <a:pt x="46" y="77"/>
                    </a:lnTo>
                    <a:lnTo>
                      <a:pt x="40" y="85"/>
                    </a:lnTo>
                    <a:lnTo>
                      <a:pt x="33" y="92"/>
                    </a:lnTo>
                    <a:lnTo>
                      <a:pt x="26" y="96"/>
                    </a:lnTo>
                    <a:lnTo>
                      <a:pt x="21" y="99"/>
                    </a:lnTo>
                    <a:lnTo>
                      <a:pt x="15" y="101"/>
                    </a:lnTo>
                    <a:lnTo>
                      <a:pt x="11" y="101"/>
                    </a:lnTo>
                    <a:lnTo>
                      <a:pt x="9" y="101"/>
                    </a:lnTo>
                    <a:lnTo>
                      <a:pt x="10" y="101"/>
                    </a:lnTo>
                    <a:lnTo>
                      <a:pt x="9" y="100"/>
                    </a:lnTo>
                    <a:lnTo>
                      <a:pt x="9" y="99"/>
                    </a:lnTo>
                    <a:lnTo>
                      <a:pt x="9" y="97"/>
                    </a:lnTo>
                    <a:lnTo>
                      <a:pt x="0" y="96"/>
                    </a:lnTo>
                    <a:lnTo>
                      <a:pt x="0" y="99"/>
                    </a:lnTo>
                    <a:lnTo>
                      <a:pt x="0" y="103"/>
                    </a:lnTo>
                    <a:lnTo>
                      <a:pt x="3" y="106"/>
                    </a:lnTo>
                    <a:lnTo>
                      <a:pt x="5" y="109"/>
                    </a:lnTo>
                    <a:lnTo>
                      <a:pt x="11" y="111"/>
                    </a:lnTo>
                    <a:lnTo>
                      <a:pt x="17" y="110"/>
                    </a:lnTo>
                    <a:lnTo>
                      <a:pt x="24" y="108"/>
                    </a:lnTo>
                    <a:lnTo>
                      <a:pt x="31" y="104"/>
                    </a:lnTo>
                    <a:lnTo>
                      <a:pt x="39" y="98"/>
                    </a:lnTo>
                    <a:lnTo>
                      <a:pt x="46" y="92"/>
                    </a:lnTo>
                    <a:lnTo>
                      <a:pt x="53" y="83"/>
                    </a:lnTo>
                    <a:lnTo>
                      <a:pt x="60" y="74"/>
                    </a:lnTo>
                    <a:lnTo>
                      <a:pt x="65" y="63"/>
                    </a:lnTo>
                    <a:lnTo>
                      <a:pt x="70" y="52"/>
                    </a:lnTo>
                    <a:lnTo>
                      <a:pt x="73" y="40"/>
                    </a:lnTo>
                    <a:lnTo>
                      <a:pt x="75" y="27"/>
                    </a:lnTo>
                    <a:lnTo>
                      <a:pt x="73" y="14"/>
                    </a:lnTo>
                    <a:lnTo>
                      <a:pt x="70" y="0"/>
                    </a:lnTo>
                    <a:lnTo>
                      <a:pt x="62"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96" name="Freeform 866"/>
              <p:cNvSpPr>
                <a:spLocks noChangeArrowheads="1"/>
              </p:cNvSpPr>
              <p:nvPr/>
            </p:nvSpPr>
            <p:spPr bwMode="auto">
              <a:xfrm>
                <a:off x="5560" y="3630"/>
                <a:ext cx="50" cy="45"/>
              </a:xfrm>
              <a:custGeom>
                <a:avLst/>
                <a:gdLst>
                  <a:gd name="T0" fmla="*/ 8 w 53"/>
                  <a:gd name="T1" fmla="*/ 20978 h 46"/>
                  <a:gd name="T2" fmla="*/ 385 w 53"/>
                  <a:gd name="T3" fmla="*/ 16399 h 46"/>
                  <a:gd name="T4" fmla="*/ 535 w 53"/>
                  <a:gd name="T5" fmla="*/ 13822 h 46"/>
                  <a:gd name="T6" fmla="*/ 787 w 53"/>
                  <a:gd name="T7" fmla="*/ 10600 h 46"/>
                  <a:gd name="T8" fmla="*/ 982 w 53"/>
                  <a:gd name="T9" fmla="*/ 7103 h 46"/>
                  <a:gd name="T10" fmla="*/ 1169 w 53"/>
                  <a:gd name="T11" fmla="*/ 5095 h 46"/>
                  <a:gd name="T12" fmla="*/ 1306 w 53"/>
                  <a:gd name="T13" fmla="*/ 4331 h 46"/>
                  <a:gd name="T14" fmla="*/ 1366 w 53"/>
                  <a:gd name="T15" fmla="*/ 4331 h 46"/>
                  <a:gd name="T16" fmla="*/ 1379 w 53"/>
                  <a:gd name="T17" fmla="*/ 4331 h 46"/>
                  <a:gd name="T18" fmla="*/ 1366 w 53"/>
                  <a:gd name="T19" fmla="*/ 3984 h 46"/>
                  <a:gd name="T20" fmla="*/ 1564 w 53"/>
                  <a:gd name="T21" fmla="*/ 85 h 46"/>
                  <a:gd name="T22" fmla="*/ 1479 w 53"/>
                  <a:gd name="T23" fmla="*/ 2 h 46"/>
                  <a:gd name="T24" fmla="*/ 1401 w 53"/>
                  <a:gd name="T25" fmla="*/ 0 h 46"/>
                  <a:gd name="T26" fmla="*/ 1306 w 53"/>
                  <a:gd name="T27" fmla="*/ 0 h 46"/>
                  <a:gd name="T28" fmla="*/ 1224 w 53"/>
                  <a:gd name="T29" fmla="*/ 1 h 46"/>
                  <a:gd name="T30" fmla="*/ 991 w 53"/>
                  <a:gd name="T31" fmla="*/ 4 h 46"/>
                  <a:gd name="T32" fmla="*/ 840 w 53"/>
                  <a:gd name="T33" fmla="*/ 4331 h 46"/>
                  <a:gd name="T34" fmla="*/ 598 w 53"/>
                  <a:gd name="T35" fmla="*/ 6546 h 46"/>
                  <a:gd name="T36" fmla="*/ 385 w 53"/>
                  <a:gd name="T37" fmla="*/ 10600 h 46"/>
                  <a:gd name="T38" fmla="*/ 6 w 53"/>
                  <a:gd name="T39" fmla="*/ 14792 h 46"/>
                  <a:gd name="T40" fmla="*/ 0 w 53"/>
                  <a:gd name="T41" fmla="*/ 18979 h 46"/>
                  <a:gd name="T42" fmla="*/ 8 w 53"/>
                  <a:gd name="T43" fmla="*/ 20978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6"/>
                  <a:gd name="T68" fmla="*/ 53 w 53"/>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6">
                    <a:moveTo>
                      <a:pt x="8" y="46"/>
                    </a:moveTo>
                    <a:lnTo>
                      <a:pt x="13" y="37"/>
                    </a:lnTo>
                    <a:lnTo>
                      <a:pt x="19" y="30"/>
                    </a:lnTo>
                    <a:lnTo>
                      <a:pt x="26" y="23"/>
                    </a:lnTo>
                    <a:lnTo>
                      <a:pt x="33" y="16"/>
                    </a:lnTo>
                    <a:lnTo>
                      <a:pt x="40" y="12"/>
                    </a:lnTo>
                    <a:lnTo>
                      <a:pt x="44" y="10"/>
                    </a:lnTo>
                    <a:lnTo>
                      <a:pt x="45" y="10"/>
                    </a:lnTo>
                    <a:lnTo>
                      <a:pt x="46" y="10"/>
                    </a:lnTo>
                    <a:lnTo>
                      <a:pt x="45" y="9"/>
                    </a:lnTo>
                    <a:lnTo>
                      <a:pt x="53" y="5"/>
                    </a:lnTo>
                    <a:lnTo>
                      <a:pt x="50" y="2"/>
                    </a:lnTo>
                    <a:lnTo>
                      <a:pt x="47" y="0"/>
                    </a:lnTo>
                    <a:lnTo>
                      <a:pt x="44" y="0"/>
                    </a:lnTo>
                    <a:lnTo>
                      <a:pt x="41" y="1"/>
                    </a:lnTo>
                    <a:lnTo>
                      <a:pt x="34" y="4"/>
                    </a:lnTo>
                    <a:lnTo>
                      <a:pt x="28" y="10"/>
                    </a:lnTo>
                    <a:lnTo>
                      <a:pt x="21" y="15"/>
                    </a:lnTo>
                    <a:lnTo>
                      <a:pt x="13" y="23"/>
                    </a:lnTo>
                    <a:lnTo>
                      <a:pt x="6" y="32"/>
                    </a:lnTo>
                    <a:lnTo>
                      <a:pt x="0" y="41"/>
                    </a:lnTo>
                    <a:lnTo>
                      <a:pt x="8" y="4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97" name="Freeform 867"/>
              <p:cNvSpPr>
                <a:spLocks noChangeArrowheads="1"/>
              </p:cNvSpPr>
              <p:nvPr/>
            </p:nvSpPr>
            <p:spPr bwMode="auto">
              <a:xfrm>
                <a:off x="5542" y="3674"/>
                <a:ext cx="21" cy="61"/>
              </a:xfrm>
              <a:custGeom>
                <a:avLst/>
                <a:gdLst>
                  <a:gd name="T0" fmla="*/ 577 w 25"/>
                  <a:gd name="T1" fmla="*/ 20381 h 61"/>
                  <a:gd name="T2" fmla="*/ 624 w 25"/>
                  <a:gd name="T3" fmla="*/ 18859 h 61"/>
                  <a:gd name="T4" fmla="*/ 674 w 25"/>
                  <a:gd name="T5" fmla="*/ 17180 h 61"/>
                  <a:gd name="T6" fmla="*/ 728 w 25"/>
                  <a:gd name="T7" fmla="*/ 14692 h 61"/>
                  <a:gd name="T8" fmla="*/ 786 w 25"/>
                  <a:gd name="T9" fmla="*/ 12520 h 61"/>
                  <a:gd name="T10" fmla="*/ 916 w 25"/>
                  <a:gd name="T11" fmla="*/ 9261 h 61"/>
                  <a:gd name="T12" fmla="*/ 1069 w 25"/>
                  <a:gd name="T13" fmla="*/ 6747 h 61"/>
                  <a:gd name="T14" fmla="*/ 1347 w 25"/>
                  <a:gd name="T15" fmla="*/ 4164 h 61"/>
                  <a:gd name="T16" fmla="*/ 1572 w 25"/>
                  <a:gd name="T17" fmla="*/ 5 h 61"/>
                  <a:gd name="T18" fmla="*/ 1069 w 25"/>
                  <a:gd name="T19" fmla="*/ 0 h 61"/>
                  <a:gd name="T20" fmla="*/ 786 w 25"/>
                  <a:gd name="T21" fmla="*/ 2814 h 61"/>
                  <a:gd name="T22" fmla="*/ 577 w 25"/>
                  <a:gd name="T23" fmla="*/ 5725 h 61"/>
                  <a:gd name="T24" fmla="*/ 496 w 25"/>
                  <a:gd name="T25" fmla="*/ 8575 h 61"/>
                  <a:gd name="T26" fmla="*/ 3 w 25"/>
                  <a:gd name="T27" fmla="*/ 11720 h 61"/>
                  <a:gd name="T28" fmla="*/ 3 w 25"/>
                  <a:gd name="T29" fmla="*/ 13747 h 61"/>
                  <a:gd name="T30" fmla="*/ 2 w 25"/>
                  <a:gd name="T31" fmla="*/ 16101 h 61"/>
                  <a:gd name="T32" fmla="*/ 2 w 25"/>
                  <a:gd name="T33" fmla="*/ 18844 h 61"/>
                  <a:gd name="T34" fmla="*/ 0 w 25"/>
                  <a:gd name="T35" fmla="*/ 20101 h 61"/>
                  <a:gd name="T36" fmla="*/ 577 w 25"/>
                  <a:gd name="T37" fmla="*/ 2038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1"/>
                  <a:gd name="T59" fmla="*/ 25 w 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1">
                    <a:moveTo>
                      <a:pt x="9" y="61"/>
                    </a:moveTo>
                    <a:lnTo>
                      <a:pt x="10" y="57"/>
                    </a:lnTo>
                    <a:lnTo>
                      <a:pt x="11" y="51"/>
                    </a:lnTo>
                    <a:lnTo>
                      <a:pt x="12" y="43"/>
                    </a:lnTo>
                    <a:lnTo>
                      <a:pt x="13" y="37"/>
                    </a:lnTo>
                    <a:lnTo>
                      <a:pt x="15" y="28"/>
                    </a:lnTo>
                    <a:lnTo>
                      <a:pt x="17" y="20"/>
                    </a:lnTo>
                    <a:lnTo>
                      <a:pt x="21" y="13"/>
                    </a:lnTo>
                    <a:lnTo>
                      <a:pt x="25" y="5"/>
                    </a:lnTo>
                    <a:lnTo>
                      <a:pt x="17" y="0"/>
                    </a:lnTo>
                    <a:lnTo>
                      <a:pt x="13" y="8"/>
                    </a:lnTo>
                    <a:lnTo>
                      <a:pt x="9" y="17"/>
                    </a:lnTo>
                    <a:lnTo>
                      <a:pt x="7" y="26"/>
                    </a:lnTo>
                    <a:lnTo>
                      <a:pt x="5" y="35"/>
                    </a:lnTo>
                    <a:lnTo>
                      <a:pt x="3" y="42"/>
                    </a:lnTo>
                    <a:lnTo>
                      <a:pt x="2" y="49"/>
                    </a:lnTo>
                    <a:lnTo>
                      <a:pt x="2" y="56"/>
                    </a:lnTo>
                    <a:lnTo>
                      <a:pt x="0" y="60"/>
                    </a:lnTo>
                    <a:lnTo>
                      <a:pt x="9"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98" name="Freeform 868"/>
              <p:cNvSpPr>
                <a:spLocks noChangeArrowheads="1"/>
              </p:cNvSpPr>
              <p:nvPr/>
            </p:nvSpPr>
            <p:spPr bwMode="auto">
              <a:xfrm>
                <a:off x="142" y="823"/>
                <a:ext cx="63" cy="112"/>
              </a:xfrm>
              <a:custGeom>
                <a:avLst/>
                <a:gdLst>
                  <a:gd name="T0" fmla="*/ 3166 w 65"/>
                  <a:gd name="T1" fmla="*/ 58583 h 106"/>
                  <a:gd name="T2" fmla="*/ 3166 w 65"/>
                  <a:gd name="T3" fmla="*/ 61725 h 106"/>
                  <a:gd name="T4" fmla="*/ 3166 w 65"/>
                  <a:gd name="T5" fmla="*/ 62475 h 106"/>
                  <a:gd name="T6" fmla="*/ 3157 w 65"/>
                  <a:gd name="T7" fmla="*/ 63554 h 106"/>
                  <a:gd name="T8" fmla="*/ 3035 w 65"/>
                  <a:gd name="T9" fmla="*/ 64002 h 106"/>
                  <a:gd name="T10" fmla="*/ 2922 w 65"/>
                  <a:gd name="T11" fmla="*/ 65982 h 106"/>
                  <a:gd name="T12" fmla="*/ 2647 w 65"/>
                  <a:gd name="T13" fmla="*/ 65288 h 106"/>
                  <a:gd name="T14" fmla="*/ 2349 w 65"/>
                  <a:gd name="T15" fmla="*/ 63554 h 106"/>
                  <a:gd name="T16" fmla="*/ 2043 w 65"/>
                  <a:gd name="T17" fmla="*/ 61906 h 106"/>
                  <a:gd name="T18" fmla="*/ 1708 w 65"/>
                  <a:gd name="T19" fmla="*/ 58097 h 106"/>
                  <a:gd name="T20" fmla="*/ 1346 w 65"/>
                  <a:gd name="T21" fmla="*/ 54019 h 106"/>
                  <a:gd name="T22" fmla="*/ 997 w 65"/>
                  <a:gd name="T23" fmla="*/ 49384 h 106"/>
                  <a:gd name="T24" fmla="*/ 656 w 65"/>
                  <a:gd name="T25" fmla="*/ 44560 h 106"/>
                  <a:gd name="T26" fmla="*/ 8 w 65"/>
                  <a:gd name="T27" fmla="*/ 37985 h 106"/>
                  <a:gd name="T28" fmla="*/ 4 w 65"/>
                  <a:gd name="T29" fmla="*/ 30566 h 106"/>
                  <a:gd name="T30" fmla="*/ 1 w 65"/>
                  <a:gd name="T31" fmla="*/ 23298 h 106"/>
                  <a:gd name="T32" fmla="*/ 0 w 65"/>
                  <a:gd name="T33" fmla="*/ 15884 h 106"/>
                  <a:gd name="T34" fmla="*/ 1 w 65"/>
                  <a:gd name="T35" fmla="*/ 8266 h 106"/>
                  <a:gd name="T36" fmla="*/ 4 w 65"/>
                  <a:gd name="T37" fmla="*/ 1 h 106"/>
                  <a:gd name="T38" fmla="*/ 5 w 65"/>
                  <a:gd name="T39" fmla="*/ 0 h 106"/>
                  <a:gd name="T40" fmla="*/ 6 w 65"/>
                  <a:gd name="T41" fmla="*/ 0 h 106"/>
                  <a:gd name="T42" fmla="*/ 8 w 65"/>
                  <a:gd name="T43" fmla="*/ 0 h 106"/>
                  <a:gd name="T44" fmla="*/ 517 w 65"/>
                  <a:gd name="T45" fmla="*/ 0 h 106"/>
                  <a:gd name="T46" fmla="*/ 787 w 65"/>
                  <a:gd name="T47" fmla="*/ 3 h 106"/>
                  <a:gd name="T48" fmla="*/ 1126 w 65"/>
                  <a:gd name="T49" fmla="*/ 4671 h 106"/>
                  <a:gd name="T50" fmla="*/ 1429 w 65"/>
                  <a:gd name="T51" fmla="*/ 8266 h 106"/>
                  <a:gd name="T52" fmla="*/ 1814 w 65"/>
                  <a:gd name="T53" fmla="*/ 13125 h 106"/>
                  <a:gd name="T54" fmla="*/ 2122 w 65"/>
                  <a:gd name="T55" fmla="*/ 18189 h 106"/>
                  <a:gd name="T56" fmla="*/ 2391 w 65"/>
                  <a:gd name="T57" fmla="*/ 23298 h 106"/>
                  <a:gd name="T58" fmla="*/ 2595 w 65"/>
                  <a:gd name="T59" fmla="*/ 28137 h 106"/>
                  <a:gd name="T60" fmla="*/ 2810 w 65"/>
                  <a:gd name="T61" fmla="*/ 34884 h 106"/>
                  <a:gd name="T62" fmla="*/ 2922 w 65"/>
                  <a:gd name="T63" fmla="*/ 38296 h 106"/>
                  <a:gd name="T64" fmla="*/ 2982 w 65"/>
                  <a:gd name="T65" fmla="*/ 44560 h 106"/>
                  <a:gd name="T66" fmla="*/ 3035 w 65"/>
                  <a:gd name="T67" fmla="*/ 48936 h 106"/>
                  <a:gd name="T68" fmla="*/ 3157 w 65"/>
                  <a:gd name="T69" fmla="*/ 52621 h 106"/>
                  <a:gd name="T70" fmla="*/ 3157 w 65"/>
                  <a:gd name="T71" fmla="*/ 56899 h 106"/>
                  <a:gd name="T72" fmla="*/ 3166 w 65"/>
                  <a:gd name="T73" fmla="*/ 58583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65" y="95"/>
                    </a:moveTo>
                    <a:lnTo>
                      <a:pt x="65" y="99"/>
                    </a:lnTo>
                    <a:lnTo>
                      <a:pt x="65" y="101"/>
                    </a:lnTo>
                    <a:lnTo>
                      <a:pt x="64" y="103"/>
                    </a:lnTo>
                    <a:lnTo>
                      <a:pt x="62" y="104"/>
                    </a:lnTo>
                    <a:lnTo>
                      <a:pt x="59" y="106"/>
                    </a:lnTo>
                    <a:lnTo>
                      <a:pt x="54" y="105"/>
                    </a:lnTo>
                    <a:lnTo>
                      <a:pt x="48" y="103"/>
                    </a:lnTo>
                    <a:lnTo>
                      <a:pt x="41" y="100"/>
                    </a:lnTo>
                    <a:lnTo>
                      <a:pt x="35" y="94"/>
                    </a:lnTo>
                    <a:lnTo>
                      <a:pt x="27" y="88"/>
                    </a:lnTo>
                    <a:lnTo>
                      <a:pt x="21" y="80"/>
                    </a:lnTo>
                    <a:lnTo>
                      <a:pt x="14" y="71"/>
                    </a:lnTo>
                    <a:lnTo>
                      <a:pt x="8" y="61"/>
                    </a:lnTo>
                    <a:lnTo>
                      <a:pt x="4" y="50"/>
                    </a:lnTo>
                    <a:lnTo>
                      <a:pt x="1" y="38"/>
                    </a:lnTo>
                    <a:lnTo>
                      <a:pt x="0" y="26"/>
                    </a:lnTo>
                    <a:lnTo>
                      <a:pt x="1" y="14"/>
                    </a:lnTo>
                    <a:lnTo>
                      <a:pt x="4" y="1"/>
                    </a:lnTo>
                    <a:lnTo>
                      <a:pt x="5" y="0"/>
                    </a:lnTo>
                    <a:lnTo>
                      <a:pt x="6" y="0"/>
                    </a:lnTo>
                    <a:lnTo>
                      <a:pt x="8" y="0"/>
                    </a:lnTo>
                    <a:lnTo>
                      <a:pt x="10" y="0"/>
                    </a:lnTo>
                    <a:lnTo>
                      <a:pt x="17" y="3"/>
                    </a:lnTo>
                    <a:lnTo>
                      <a:pt x="23" y="7"/>
                    </a:lnTo>
                    <a:lnTo>
                      <a:pt x="29" y="14"/>
                    </a:lnTo>
                    <a:lnTo>
                      <a:pt x="37" y="21"/>
                    </a:lnTo>
                    <a:lnTo>
                      <a:pt x="43" y="29"/>
                    </a:lnTo>
                    <a:lnTo>
                      <a:pt x="49" y="38"/>
                    </a:lnTo>
                    <a:lnTo>
                      <a:pt x="53" y="46"/>
                    </a:lnTo>
                    <a:lnTo>
                      <a:pt x="57" y="55"/>
                    </a:lnTo>
                    <a:lnTo>
                      <a:pt x="59" y="62"/>
                    </a:lnTo>
                    <a:lnTo>
                      <a:pt x="61" y="71"/>
                    </a:lnTo>
                    <a:lnTo>
                      <a:pt x="62" y="79"/>
                    </a:lnTo>
                    <a:lnTo>
                      <a:pt x="64" y="85"/>
                    </a:lnTo>
                    <a:lnTo>
                      <a:pt x="64" y="91"/>
                    </a:lnTo>
                    <a:lnTo>
                      <a:pt x="65" y="95"/>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99" name="Freeform 869"/>
              <p:cNvSpPr>
                <a:spLocks noChangeArrowheads="1"/>
              </p:cNvSpPr>
              <p:nvPr/>
            </p:nvSpPr>
            <p:spPr bwMode="auto">
              <a:xfrm>
                <a:off x="137" y="823"/>
                <a:ext cx="72" cy="117"/>
              </a:xfrm>
              <a:custGeom>
                <a:avLst/>
                <a:gdLst>
                  <a:gd name="T0" fmla="*/ 5 w 74"/>
                  <a:gd name="T1" fmla="*/ 0 h 111"/>
                  <a:gd name="T2" fmla="*/ 1 w 74"/>
                  <a:gd name="T3" fmla="*/ 5730 h 111"/>
                  <a:gd name="T4" fmla="*/ 0 w 74"/>
                  <a:gd name="T5" fmla="*/ 12203 h 111"/>
                  <a:gd name="T6" fmla="*/ 1 w 74"/>
                  <a:gd name="T7" fmla="*/ 18134 h 111"/>
                  <a:gd name="T8" fmla="*/ 5 w 74"/>
                  <a:gd name="T9" fmla="*/ 23841 h 111"/>
                  <a:gd name="T10" fmla="*/ 339 w 74"/>
                  <a:gd name="T11" fmla="*/ 28995 h 111"/>
                  <a:gd name="T12" fmla="*/ 442 w 74"/>
                  <a:gd name="T13" fmla="*/ 34001 h 111"/>
                  <a:gd name="T14" fmla="*/ 637 w 74"/>
                  <a:gd name="T15" fmla="*/ 38509 h 111"/>
                  <a:gd name="T16" fmla="*/ 919 w 74"/>
                  <a:gd name="T17" fmla="*/ 42803 h 111"/>
                  <a:gd name="T18" fmla="*/ 1077 w 74"/>
                  <a:gd name="T19" fmla="*/ 46006 h 111"/>
                  <a:gd name="T20" fmla="*/ 1331 w 74"/>
                  <a:gd name="T21" fmla="*/ 48110 h 111"/>
                  <a:gd name="T22" fmla="*/ 1559 w 74"/>
                  <a:gd name="T23" fmla="*/ 50178 h 111"/>
                  <a:gd name="T24" fmla="*/ 1777 w 74"/>
                  <a:gd name="T25" fmla="*/ 51297 h 111"/>
                  <a:gd name="T26" fmla="*/ 1975 w 74"/>
                  <a:gd name="T27" fmla="*/ 52015 h 111"/>
                  <a:gd name="T28" fmla="*/ 2137 w 74"/>
                  <a:gd name="T29" fmla="*/ 50618 h 111"/>
                  <a:gd name="T30" fmla="*/ 2235 w 74"/>
                  <a:gd name="T31" fmla="*/ 49753 h 111"/>
                  <a:gd name="T32" fmla="*/ 2254 w 74"/>
                  <a:gd name="T33" fmla="*/ 48110 h 111"/>
                  <a:gd name="T34" fmla="*/ 2254 w 74"/>
                  <a:gd name="T35" fmla="*/ 46451 h 111"/>
                  <a:gd name="T36" fmla="*/ 2254 w 74"/>
                  <a:gd name="T37" fmla="*/ 44511 h 111"/>
                  <a:gd name="T38" fmla="*/ 2029 w 74"/>
                  <a:gd name="T39" fmla="*/ 45036 h 111"/>
                  <a:gd name="T40" fmla="*/ 2029 w 74"/>
                  <a:gd name="T41" fmla="*/ 46451 h 111"/>
                  <a:gd name="T42" fmla="*/ 2029 w 74"/>
                  <a:gd name="T43" fmla="*/ 46813 h 111"/>
                  <a:gd name="T44" fmla="*/ 2027 w 74"/>
                  <a:gd name="T45" fmla="*/ 47078 h 111"/>
                  <a:gd name="T46" fmla="*/ 2029 w 74"/>
                  <a:gd name="T47" fmla="*/ 47078 h 111"/>
                  <a:gd name="T48" fmla="*/ 1975 w 74"/>
                  <a:gd name="T49" fmla="*/ 47443 h 111"/>
                  <a:gd name="T50" fmla="*/ 1825 w 74"/>
                  <a:gd name="T51" fmla="*/ 47078 h 111"/>
                  <a:gd name="T52" fmla="*/ 1642 w 74"/>
                  <a:gd name="T53" fmla="*/ 46451 h 111"/>
                  <a:gd name="T54" fmla="*/ 1519 w 74"/>
                  <a:gd name="T55" fmla="*/ 44511 h 111"/>
                  <a:gd name="T56" fmla="*/ 1263 w 74"/>
                  <a:gd name="T57" fmla="*/ 42803 h 111"/>
                  <a:gd name="T58" fmla="*/ 1077 w 74"/>
                  <a:gd name="T59" fmla="*/ 39602 h 111"/>
                  <a:gd name="T60" fmla="*/ 919 w 74"/>
                  <a:gd name="T61" fmla="*/ 36433 h 111"/>
                  <a:gd name="T62" fmla="*/ 671 w 74"/>
                  <a:gd name="T63" fmla="*/ 31878 h 111"/>
                  <a:gd name="T64" fmla="*/ 489 w 74"/>
                  <a:gd name="T65" fmla="*/ 27864 h 111"/>
                  <a:gd name="T66" fmla="*/ 397 w 74"/>
                  <a:gd name="T67" fmla="*/ 22842 h 111"/>
                  <a:gd name="T68" fmla="*/ 357 w 74"/>
                  <a:gd name="T69" fmla="*/ 18078 h 111"/>
                  <a:gd name="T70" fmla="*/ 339 w 74"/>
                  <a:gd name="T71" fmla="*/ 12203 h 111"/>
                  <a:gd name="T72" fmla="*/ 339 w 74"/>
                  <a:gd name="T73" fmla="*/ 6710 h 111"/>
                  <a:gd name="T74" fmla="*/ 397 w 74"/>
                  <a:gd name="T75" fmla="*/ 3 h 111"/>
                  <a:gd name="T76" fmla="*/ 5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5" y="0"/>
                    </a:moveTo>
                    <a:lnTo>
                      <a:pt x="1" y="13"/>
                    </a:lnTo>
                    <a:lnTo>
                      <a:pt x="0" y="26"/>
                    </a:lnTo>
                    <a:lnTo>
                      <a:pt x="1" y="39"/>
                    </a:lnTo>
                    <a:lnTo>
                      <a:pt x="5" y="51"/>
                    </a:lnTo>
                    <a:lnTo>
                      <a:pt x="10" y="62"/>
                    </a:lnTo>
                    <a:lnTo>
                      <a:pt x="15" y="73"/>
                    </a:lnTo>
                    <a:lnTo>
                      <a:pt x="22" y="82"/>
                    </a:lnTo>
                    <a:lnTo>
                      <a:pt x="29" y="91"/>
                    </a:lnTo>
                    <a:lnTo>
                      <a:pt x="36" y="97"/>
                    </a:lnTo>
                    <a:lnTo>
                      <a:pt x="44" y="103"/>
                    </a:lnTo>
                    <a:lnTo>
                      <a:pt x="51" y="107"/>
                    </a:lnTo>
                    <a:lnTo>
                      <a:pt x="58" y="110"/>
                    </a:lnTo>
                    <a:lnTo>
                      <a:pt x="64" y="111"/>
                    </a:lnTo>
                    <a:lnTo>
                      <a:pt x="69" y="108"/>
                    </a:lnTo>
                    <a:lnTo>
                      <a:pt x="72" y="105"/>
                    </a:lnTo>
                    <a:lnTo>
                      <a:pt x="74" y="103"/>
                    </a:lnTo>
                    <a:lnTo>
                      <a:pt x="74" y="99"/>
                    </a:lnTo>
                    <a:lnTo>
                      <a:pt x="74" y="95"/>
                    </a:lnTo>
                    <a:lnTo>
                      <a:pt x="66" y="96"/>
                    </a:lnTo>
                    <a:lnTo>
                      <a:pt x="66" y="99"/>
                    </a:lnTo>
                    <a:lnTo>
                      <a:pt x="66" y="100"/>
                    </a:lnTo>
                    <a:lnTo>
                      <a:pt x="65" y="101"/>
                    </a:lnTo>
                    <a:lnTo>
                      <a:pt x="66" y="101"/>
                    </a:lnTo>
                    <a:lnTo>
                      <a:pt x="64" y="102"/>
                    </a:lnTo>
                    <a:lnTo>
                      <a:pt x="60" y="101"/>
                    </a:lnTo>
                    <a:lnTo>
                      <a:pt x="54" y="99"/>
                    </a:lnTo>
                    <a:lnTo>
                      <a:pt x="49" y="95"/>
                    </a:lnTo>
                    <a:lnTo>
                      <a:pt x="42" y="91"/>
                    </a:lnTo>
                    <a:lnTo>
                      <a:pt x="35" y="84"/>
                    </a:lnTo>
                    <a:lnTo>
                      <a:pt x="29" y="77"/>
                    </a:lnTo>
                    <a:lnTo>
                      <a:pt x="23" y="68"/>
                    </a:lnTo>
                    <a:lnTo>
                      <a:pt x="17" y="59"/>
                    </a:lnTo>
                    <a:lnTo>
                      <a:pt x="13" y="48"/>
                    </a:lnTo>
                    <a:lnTo>
                      <a:pt x="11" y="38"/>
                    </a:lnTo>
                    <a:lnTo>
                      <a:pt x="10" y="26"/>
                    </a:lnTo>
                    <a:lnTo>
                      <a:pt x="10" y="15"/>
                    </a:lnTo>
                    <a:lnTo>
                      <a:pt x="13" y="3"/>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00" name="Freeform 870"/>
              <p:cNvSpPr>
                <a:spLocks noChangeArrowheads="1"/>
              </p:cNvSpPr>
              <p:nvPr/>
            </p:nvSpPr>
            <p:spPr bwMode="auto">
              <a:xfrm>
                <a:off x="142" y="817"/>
                <a:ext cx="50" cy="45"/>
              </a:xfrm>
              <a:custGeom>
                <a:avLst/>
                <a:gdLst>
                  <a:gd name="T0" fmla="*/ 1564 w 53"/>
                  <a:gd name="T1" fmla="*/ 19296 h 46"/>
                  <a:gd name="T2" fmla="*/ 1379 w 53"/>
                  <a:gd name="T3" fmla="*/ 14792 h 46"/>
                  <a:gd name="T4" fmla="*/ 1169 w 53"/>
                  <a:gd name="T5" fmla="*/ 10778 h 46"/>
                  <a:gd name="T6" fmla="*/ 938 w 53"/>
                  <a:gd name="T7" fmla="*/ 7699 h 46"/>
                  <a:gd name="T8" fmla="*/ 746 w 53"/>
                  <a:gd name="T9" fmla="*/ 4331 h 46"/>
                  <a:gd name="T10" fmla="*/ 535 w 53"/>
                  <a:gd name="T11" fmla="*/ 85 h 46"/>
                  <a:gd name="T12" fmla="*/ 363 w 53"/>
                  <a:gd name="T13" fmla="*/ 1 h 46"/>
                  <a:gd name="T14" fmla="*/ 308 w 53"/>
                  <a:gd name="T15" fmla="*/ 1 h 46"/>
                  <a:gd name="T16" fmla="*/ 6 w 53"/>
                  <a:gd name="T17" fmla="*/ 0 h 46"/>
                  <a:gd name="T18" fmla="*/ 2 w 53"/>
                  <a:gd name="T19" fmla="*/ 2 h 46"/>
                  <a:gd name="T20" fmla="*/ 0 w 53"/>
                  <a:gd name="T21" fmla="*/ 3106 h 46"/>
                  <a:gd name="T22" fmla="*/ 8 w 53"/>
                  <a:gd name="T23" fmla="*/ 3984 h 46"/>
                  <a:gd name="T24" fmla="*/ 7 w 53"/>
                  <a:gd name="T25" fmla="*/ 4331 h 46"/>
                  <a:gd name="T26" fmla="*/ 308 w 53"/>
                  <a:gd name="T27" fmla="*/ 4331 h 46"/>
                  <a:gd name="T28" fmla="*/ 385 w 53"/>
                  <a:gd name="T29" fmla="*/ 5095 h 46"/>
                  <a:gd name="T30" fmla="*/ 566 w 53"/>
                  <a:gd name="T31" fmla="*/ 7699 h 46"/>
                  <a:gd name="T32" fmla="*/ 787 w 53"/>
                  <a:gd name="T33" fmla="*/ 10600 h 46"/>
                  <a:gd name="T34" fmla="*/ 982 w 53"/>
                  <a:gd name="T35" fmla="*/ 13822 h 46"/>
                  <a:gd name="T36" fmla="*/ 1169 w 53"/>
                  <a:gd name="T37" fmla="*/ 17475 h 46"/>
                  <a:gd name="T38" fmla="*/ 1366 w 53"/>
                  <a:gd name="T39" fmla="*/ 20978 h 46"/>
                  <a:gd name="T40" fmla="*/ 1564 w 53"/>
                  <a:gd name="T41" fmla="*/ 19296 h 4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3"/>
                  <a:gd name="T64" fmla="*/ 0 h 46"/>
                  <a:gd name="T65" fmla="*/ 53 w 53"/>
                  <a:gd name="T66" fmla="*/ 46 h 4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3" h="46">
                    <a:moveTo>
                      <a:pt x="53" y="42"/>
                    </a:moveTo>
                    <a:lnTo>
                      <a:pt x="46" y="32"/>
                    </a:lnTo>
                    <a:lnTo>
                      <a:pt x="40" y="24"/>
                    </a:lnTo>
                    <a:lnTo>
                      <a:pt x="32" y="17"/>
                    </a:lnTo>
                    <a:lnTo>
                      <a:pt x="25" y="10"/>
                    </a:lnTo>
                    <a:lnTo>
                      <a:pt x="19" y="5"/>
                    </a:lnTo>
                    <a:lnTo>
                      <a:pt x="12" y="1"/>
                    </a:lnTo>
                    <a:lnTo>
                      <a:pt x="9" y="1"/>
                    </a:lnTo>
                    <a:lnTo>
                      <a:pt x="6" y="0"/>
                    </a:lnTo>
                    <a:lnTo>
                      <a:pt x="2" y="2"/>
                    </a:lnTo>
                    <a:lnTo>
                      <a:pt x="0" y="6"/>
                    </a:lnTo>
                    <a:lnTo>
                      <a:pt x="8" y="9"/>
                    </a:lnTo>
                    <a:lnTo>
                      <a:pt x="7" y="10"/>
                    </a:lnTo>
                    <a:lnTo>
                      <a:pt x="9" y="10"/>
                    </a:lnTo>
                    <a:lnTo>
                      <a:pt x="13" y="12"/>
                    </a:lnTo>
                    <a:lnTo>
                      <a:pt x="20" y="17"/>
                    </a:lnTo>
                    <a:lnTo>
                      <a:pt x="26" y="23"/>
                    </a:lnTo>
                    <a:lnTo>
                      <a:pt x="33" y="30"/>
                    </a:lnTo>
                    <a:lnTo>
                      <a:pt x="40" y="38"/>
                    </a:lnTo>
                    <a:lnTo>
                      <a:pt x="45" y="46"/>
                    </a:lnTo>
                    <a:lnTo>
                      <a:pt x="53" y="4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01" name="Freeform 871"/>
              <p:cNvSpPr>
                <a:spLocks noChangeArrowheads="1"/>
              </p:cNvSpPr>
              <p:nvPr/>
            </p:nvSpPr>
            <p:spPr bwMode="auto">
              <a:xfrm>
                <a:off x="190" y="852"/>
                <a:ext cx="20" cy="60"/>
              </a:xfrm>
              <a:custGeom>
                <a:avLst/>
                <a:gdLst>
                  <a:gd name="T0" fmla="*/ 1808 w 24"/>
                  <a:gd name="T1" fmla="*/ 21683 h 60"/>
                  <a:gd name="T2" fmla="*/ 1721 w 24"/>
                  <a:gd name="T3" fmla="*/ 20226 h 60"/>
                  <a:gd name="T4" fmla="*/ 1721 w 24"/>
                  <a:gd name="T5" fmla="*/ 18135 h 60"/>
                  <a:gd name="T6" fmla="*/ 1669 w 24"/>
                  <a:gd name="T7" fmla="*/ 15747 h 60"/>
                  <a:gd name="T8" fmla="*/ 1540 w 24"/>
                  <a:gd name="T9" fmla="*/ 12522 h 60"/>
                  <a:gd name="T10" fmla="*/ 1422 w 24"/>
                  <a:gd name="T11" fmla="*/ 9086 h 60"/>
                  <a:gd name="T12" fmla="*/ 1211 w 24"/>
                  <a:gd name="T13" fmla="*/ 6027 h 60"/>
                  <a:gd name="T14" fmla="*/ 879 w 24"/>
                  <a:gd name="T15" fmla="*/ 3182 h 60"/>
                  <a:gd name="T16" fmla="*/ 638 w 24"/>
                  <a:gd name="T17" fmla="*/ 0 h 60"/>
                  <a:gd name="T18" fmla="*/ 0 w 24"/>
                  <a:gd name="T19" fmla="*/ 4 h 60"/>
                  <a:gd name="T20" fmla="*/ 3 w 24"/>
                  <a:gd name="T21" fmla="*/ 4367 h 60"/>
                  <a:gd name="T22" fmla="*/ 638 w 24"/>
                  <a:gd name="T23" fmla="*/ 7661 h 60"/>
                  <a:gd name="T24" fmla="*/ 748 w 24"/>
                  <a:gd name="T25" fmla="*/ 10644 h 60"/>
                  <a:gd name="T26" fmla="*/ 879 w 24"/>
                  <a:gd name="T27" fmla="*/ 13404 h 60"/>
                  <a:gd name="T28" fmla="*/ 953 w 24"/>
                  <a:gd name="T29" fmla="*/ 16691 h 60"/>
                  <a:gd name="T30" fmla="*/ 1032 w 24"/>
                  <a:gd name="T31" fmla="*/ 18473 h 60"/>
                  <a:gd name="T32" fmla="*/ 1118 w 24"/>
                  <a:gd name="T33" fmla="*/ 21231 h 60"/>
                  <a:gd name="T34" fmla="*/ 1211 w 24"/>
                  <a:gd name="T35" fmla="*/ 21922 h 60"/>
                  <a:gd name="T36" fmla="*/ 1808 w 24"/>
                  <a:gd name="T37" fmla="*/ 21683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24" y="59"/>
                    </a:moveTo>
                    <a:lnTo>
                      <a:pt x="23" y="55"/>
                    </a:lnTo>
                    <a:lnTo>
                      <a:pt x="23" y="49"/>
                    </a:lnTo>
                    <a:lnTo>
                      <a:pt x="22" y="42"/>
                    </a:lnTo>
                    <a:lnTo>
                      <a:pt x="20" y="34"/>
                    </a:lnTo>
                    <a:lnTo>
                      <a:pt x="18" y="25"/>
                    </a:lnTo>
                    <a:lnTo>
                      <a:pt x="16" y="16"/>
                    </a:lnTo>
                    <a:lnTo>
                      <a:pt x="12" y="8"/>
                    </a:lnTo>
                    <a:lnTo>
                      <a:pt x="8" y="0"/>
                    </a:lnTo>
                    <a:lnTo>
                      <a:pt x="0" y="4"/>
                    </a:lnTo>
                    <a:lnTo>
                      <a:pt x="4" y="12"/>
                    </a:lnTo>
                    <a:lnTo>
                      <a:pt x="8" y="20"/>
                    </a:lnTo>
                    <a:lnTo>
                      <a:pt x="10" y="29"/>
                    </a:lnTo>
                    <a:lnTo>
                      <a:pt x="12" y="36"/>
                    </a:lnTo>
                    <a:lnTo>
                      <a:pt x="13" y="44"/>
                    </a:lnTo>
                    <a:lnTo>
                      <a:pt x="14" y="50"/>
                    </a:lnTo>
                    <a:lnTo>
                      <a:pt x="15" y="56"/>
                    </a:lnTo>
                    <a:lnTo>
                      <a:pt x="16" y="60"/>
                    </a:lnTo>
                    <a:lnTo>
                      <a:pt x="24"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02" name="Freeform 872"/>
              <p:cNvSpPr>
                <a:spLocks noChangeArrowheads="1"/>
              </p:cNvSpPr>
              <p:nvPr/>
            </p:nvSpPr>
            <p:spPr bwMode="auto">
              <a:xfrm>
                <a:off x="5548" y="951"/>
                <a:ext cx="63" cy="112"/>
              </a:xfrm>
              <a:custGeom>
                <a:avLst/>
                <a:gdLst>
                  <a:gd name="T0" fmla="*/ 0 w 65"/>
                  <a:gd name="T1" fmla="*/ 29584 h 107"/>
                  <a:gd name="T2" fmla="*/ 0 w 65"/>
                  <a:gd name="T3" fmla="*/ 30109 h 107"/>
                  <a:gd name="T4" fmla="*/ 0 w 65"/>
                  <a:gd name="T5" fmla="*/ 31411 h 107"/>
                  <a:gd name="T6" fmla="*/ 1 w 65"/>
                  <a:gd name="T7" fmla="*/ 31706 h 107"/>
                  <a:gd name="T8" fmla="*/ 3 w 65"/>
                  <a:gd name="T9" fmla="*/ 32030 h 107"/>
                  <a:gd name="T10" fmla="*/ 6 w 65"/>
                  <a:gd name="T11" fmla="*/ 32690 h 107"/>
                  <a:gd name="T12" fmla="*/ 549 w 65"/>
                  <a:gd name="T13" fmla="*/ 32690 h 107"/>
                  <a:gd name="T14" fmla="*/ 787 w 65"/>
                  <a:gd name="T15" fmla="*/ 31793 h 107"/>
                  <a:gd name="T16" fmla="*/ 1195 w 65"/>
                  <a:gd name="T17" fmla="*/ 30401 h 107"/>
                  <a:gd name="T18" fmla="*/ 1458 w 65"/>
                  <a:gd name="T19" fmla="*/ 29197 h 107"/>
                  <a:gd name="T20" fmla="*/ 1849 w 65"/>
                  <a:gd name="T21" fmla="*/ 27209 h 107"/>
                  <a:gd name="T22" fmla="*/ 2168 w 65"/>
                  <a:gd name="T23" fmla="*/ 24252 h 107"/>
                  <a:gd name="T24" fmla="*/ 2494 w 65"/>
                  <a:gd name="T25" fmla="*/ 21907 h 107"/>
                  <a:gd name="T26" fmla="*/ 2810 w 65"/>
                  <a:gd name="T27" fmla="*/ 19122 h 107"/>
                  <a:gd name="T28" fmla="*/ 2982 w 65"/>
                  <a:gd name="T29" fmla="*/ 15472 h 107"/>
                  <a:gd name="T30" fmla="*/ 3102 w 65"/>
                  <a:gd name="T31" fmla="*/ 12281 h 107"/>
                  <a:gd name="T32" fmla="*/ 3166 w 65"/>
                  <a:gd name="T33" fmla="*/ 8083 h 107"/>
                  <a:gd name="T34" fmla="*/ 3157 w 65"/>
                  <a:gd name="T35" fmla="*/ 3916 h 107"/>
                  <a:gd name="T36" fmla="*/ 2982 w 65"/>
                  <a:gd name="T37" fmla="*/ 2 h 107"/>
                  <a:gd name="T38" fmla="*/ 2975 w 65"/>
                  <a:gd name="T39" fmla="*/ 0 h 107"/>
                  <a:gd name="T40" fmla="*/ 2922 w 65"/>
                  <a:gd name="T41" fmla="*/ 0 h 107"/>
                  <a:gd name="T42" fmla="*/ 2810 w 65"/>
                  <a:gd name="T43" fmla="*/ 0 h 107"/>
                  <a:gd name="T44" fmla="*/ 2693 w 65"/>
                  <a:gd name="T45" fmla="*/ 1 h 107"/>
                  <a:gd name="T46" fmla="*/ 2349 w 65"/>
                  <a:gd name="T47" fmla="*/ 3 h 107"/>
                  <a:gd name="T48" fmla="*/ 2086 w 65"/>
                  <a:gd name="T49" fmla="*/ 2551 h 107"/>
                  <a:gd name="T50" fmla="*/ 1743 w 65"/>
                  <a:gd name="T51" fmla="*/ 3916 h 107"/>
                  <a:gd name="T52" fmla="*/ 1374 w 65"/>
                  <a:gd name="T53" fmla="*/ 6917 h 107"/>
                  <a:gd name="T54" fmla="*/ 1059 w 65"/>
                  <a:gd name="T55" fmla="*/ 9205 h 107"/>
                  <a:gd name="T56" fmla="*/ 740 w 65"/>
                  <a:gd name="T57" fmla="*/ 11579 h 107"/>
                  <a:gd name="T58" fmla="*/ 583 w 65"/>
                  <a:gd name="T59" fmla="*/ 14183 h 107"/>
                  <a:gd name="T60" fmla="*/ 8 w 65"/>
                  <a:gd name="T61" fmla="*/ 16646 h 107"/>
                  <a:gd name="T62" fmla="*/ 6 w 65"/>
                  <a:gd name="T63" fmla="*/ 19525 h 107"/>
                  <a:gd name="T64" fmla="*/ 4 w 65"/>
                  <a:gd name="T65" fmla="*/ 21907 h 107"/>
                  <a:gd name="T66" fmla="*/ 3 w 65"/>
                  <a:gd name="T67" fmla="*/ 23996 h 107"/>
                  <a:gd name="T68" fmla="*/ 1 w 65"/>
                  <a:gd name="T69" fmla="*/ 26077 h 107"/>
                  <a:gd name="T70" fmla="*/ 1 w 65"/>
                  <a:gd name="T71" fmla="*/ 28006 h 107"/>
                  <a:gd name="T72" fmla="*/ 0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0" y="97"/>
                    </a:moveTo>
                    <a:lnTo>
                      <a:pt x="0" y="99"/>
                    </a:lnTo>
                    <a:lnTo>
                      <a:pt x="0" y="102"/>
                    </a:lnTo>
                    <a:lnTo>
                      <a:pt x="1" y="103"/>
                    </a:lnTo>
                    <a:lnTo>
                      <a:pt x="3" y="105"/>
                    </a:lnTo>
                    <a:lnTo>
                      <a:pt x="6" y="107"/>
                    </a:lnTo>
                    <a:lnTo>
                      <a:pt x="11" y="107"/>
                    </a:lnTo>
                    <a:lnTo>
                      <a:pt x="17" y="104"/>
                    </a:lnTo>
                    <a:lnTo>
                      <a:pt x="24" y="100"/>
                    </a:lnTo>
                    <a:lnTo>
                      <a:pt x="30" y="94"/>
                    </a:lnTo>
                    <a:lnTo>
                      <a:pt x="38" y="88"/>
                    </a:lnTo>
                    <a:lnTo>
                      <a:pt x="44" y="80"/>
                    </a:lnTo>
                    <a:lnTo>
                      <a:pt x="51" y="71"/>
                    </a:lnTo>
                    <a:lnTo>
                      <a:pt x="57" y="62"/>
                    </a:lnTo>
                    <a:lnTo>
                      <a:pt x="61" y="51"/>
                    </a:lnTo>
                    <a:lnTo>
                      <a:pt x="63" y="40"/>
                    </a:lnTo>
                    <a:lnTo>
                      <a:pt x="65" y="27"/>
                    </a:lnTo>
                    <a:lnTo>
                      <a:pt x="64" y="14"/>
                    </a:lnTo>
                    <a:lnTo>
                      <a:pt x="61" y="2"/>
                    </a:lnTo>
                    <a:lnTo>
                      <a:pt x="60" y="0"/>
                    </a:lnTo>
                    <a:lnTo>
                      <a:pt x="59" y="0"/>
                    </a:lnTo>
                    <a:lnTo>
                      <a:pt x="57" y="0"/>
                    </a:lnTo>
                    <a:lnTo>
                      <a:pt x="55" y="1"/>
                    </a:lnTo>
                    <a:lnTo>
                      <a:pt x="48" y="3"/>
                    </a:lnTo>
                    <a:lnTo>
                      <a:pt x="42" y="8"/>
                    </a:lnTo>
                    <a:lnTo>
                      <a:pt x="36" y="14"/>
                    </a:lnTo>
                    <a:lnTo>
                      <a:pt x="28" y="22"/>
                    </a:lnTo>
                    <a:lnTo>
                      <a:pt x="22" y="30"/>
                    </a:lnTo>
                    <a:lnTo>
                      <a:pt x="16" y="38"/>
                    </a:lnTo>
                    <a:lnTo>
                      <a:pt x="12" y="46"/>
                    </a:lnTo>
                    <a:lnTo>
                      <a:pt x="8" y="55"/>
                    </a:lnTo>
                    <a:lnTo>
                      <a:pt x="6" y="64"/>
                    </a:lnTo>
                    <a:lnTo>
                      <a:pt x="4" y="71"/>
                    </a:lnTo>
                    <a:lnTo>
                      <a:pt x="3" y="79"/>
                    </a:lnTo>
                    <a:lnTo>
                      <a:pt x="1" y="86"/>
                    </a:lnTo>
                    <a:lnTo>
                      <a:pt x="1" y="92"/>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03" name="Freeform 873"/>
              <p:cNvSpPr>
                <a:spLocks noChangeArrowheads="1"/>
              </p:cNvSpPr>
              <p:nvPr/>
            </p:nvSpPr>
            <p:spPr bwMode="auto">
              <a:xfrm>
                <a:off x="5544" y="951"/>
                <a:ext cx="72" cy="117"/>
              </a:xfrm>
              <a:custGeom>
                <a:avLst/>
                <a:gdLst>
                  <a:gd name="T0" fmla="*/ 1874 w 74"/>
                  <a:gd name="T1" fmla="*/ 3 h 111"/>
                  <a:gd name="T2" fmla="*/ 1975 w 74"/>
                  <a:gd name="T3" fmla="*/ 6710 h 111"/>
                  <a:gd name="T4" fmla="*/ 1975 w 74"/>
                  <a:gd name="T5" fmla="*/ 12511 h 111"/>
                  <a:gd name="T6" fmla="*/ 1925 w 74"/>
                  <a:gd name="T7" fmla="*/ 18078 h 111"/>
                  <a:gd name="T8" fmla="*/ 1874 w 74"/>
                  <a:gd name="T9" fmla="*/ 22934 h 111"/>
                  <a:gd name="T10" fmla="*/ 1732 w 74"/>
                  <a:gd name="T11" fmla="*/ 27864 h 111"/>
                  <a:gd name="T12" fmla="*/ 1559 w 74"/>
                  <a:gd name="T13" fmla="*/ 32565 h 111"/>
                  <a:gd name="T14" fmla="*/ 1402 w 74"/>
                  <a:gd name="T15" fmla="*/ 36433 h 111"/>
                  <a:gd name="T16" fmla="*/ 1198 w 74"/>
                  <a:gd name="T17" fmla="*/ 39735 h 111"/>
                  <a:gd name="T18" fmla="*/ 971 w 74"/>
                  <a:gd name="T19" fmla="*/ 42803 h 111"/>
                  <a:gd name="T20" fmla="*/ 746 w 74"/>
                  <a:gd name="T21" fmla="*/ 46006 h 111"/>
                  <a:gd name="T22" fmla="*/ 575 w 74"/>
                  <a:gd name="T23" fmla="*/ 46813 h 111"/>
                  <a:gd name="T24" fmla="*/ 417 w 74"/>
                  <a:gd name="T25" fmla="*/ 47443 h 111"/>
                  <a:gd name="T26" fmla="*/ 339 w 74"/>
                  <a:gd name="T27" fmla="*/ 47443 h 111"/>
                  <a:gd name="T28" fmla="*/ 8 w 74"/>
                  <a:gd name="T29" fmla="*/ 47078 h 111"/>
                  <a:gd name="T30" fmla="*/ 9 w 74"/>
                  <a:gd name="T31" fmla="*/ 47078 h 111"/>
                  <a:gd name="T32" fmla="*/ 8 w 74"/>
                  <a:gd name="T33" fmla="*/ 47078 h 111"/>
                  <a:gd name="T34" fmla="*/ 8 w 74"/>
                  <a:gd name="T35" fmla="*/ 46451 h 111"/>
                  <a:gd name="T36" fmla="*/ 8 w 74"/>
                  <a:gd name="T37" fmla="*/ 46006 h 111"/>
                  <a:gd name="T38" fmla="*/ 0 w 74"/>
                  <a:gd name="T39" fmla="*/ 45036 h 111"/>
                  <a:gd name="T40" fmla="*/ 0 w 74"/>
                  <a:gd name="T41" fmla="*/ 46813 h 111"/>
                  <a:gd name="T42" fmla="*/ 0 w 74"/>
                  <a:gd name="T43" fmla="*/ 48110 h 111"/>
                  <a:gd name="T44" fmla="*/ 2 w 74"/>
                  <a:gd name="T45" fmla="*/ 50178 h 111"/>
                  <a:gd name="T46" fmla="*/ 5 w 74"/>
                  <a:gd name="T47" fmla="*/ 50918 h 111"/>
                  <a:gd name="T48" fmla="*/ 339 w 74"/>
                  <a:gd name="T49" fmla="*/ 52015 h 111"/>
                  <a:gd name="T50" fmla="*/ 465 w 74"/>
                  <a:gd name="T51" fmla="*/ 52015 h 111"/>
                  <a:gd name="T52" fmla="*/ 671 w 74"/>
                  <a:gd name="T53" fmla="*/ 50618 h 111"/>
                  <a:gd name="T54" fmla="*/ 920 w 74"/>
                  <a:gd name="T55" fmla="*/ 48656 h 111"/>
                  <a:gd name="T56" fmla="*/ 1137 w 74"/>
                  <a:gd name="T57" fmla="*/ 46451 h 111"/>
                  <a:gd name="T58" fmla="*/ 1402 w 74"/>
                  <a:gd name="T59" fmla="*/ 42803 h 111"/>
                  <a:gd name="T60" fmla="*/ 1600 w 74"/>
                  <a:gd name="T61" fmla="*/ 39369 h 111"/>
                  <a:gd name="T62" fmla="*/ 1823 w 74"/>
                  <a:gd name="T63" fmla="*/ 34472 h 111"/>
                  <a:gd name="T64" fmla="*/ 1975 w 74"/>
                  <a:gd name="T65" fmla="*/ 30145 h 111"/>
                  <a:gd name="T66" fmla="*/ 2137 w 74"/>
                  <a:gd name="T67" fmla="*/ 24662 h 111"/>
                  <a:gd name="T68" fmla="*/ 2251 w 74"/>
                  <a:gd name="T69" fmla="*/ 18459 h 111"/>
                  <a:gd name="T70" fmla="*/ 2254 w 74"/>
                  <a:gd name="T71" fmla="*/ 12511 h 111"/>
                  <a:gd name="T72" fmla="*/ 2251 w 74"/>
                  <a:gd name="T73" fmla="*/ 6182 h 111"/>
                  <a:gd name="T74" fmla="*/ 2137 w 74"/>
                  <a:gd name="T75" fmla="*/ 0 h 111"/>
                  <a:gd name="T76" fmla="*/ 1874 w 74"/>
                  <a:gd name="T77" fmla="*/ 3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1" y="3"/>
                    </a:moveTo>
                    <a:lnTo>
                      <a:pt x="64" y="15"/>
                    </a:lnTo>
                    <a:lnTo>
                      <a:pt x="64" y="27"/>
                    </a:lnTo>
                    <a:lnTo>
                      <a:pt x="63" y="38"/>
                    </a:lnTo>
                    <a:lnTo>
                      <a:pt x="61" y="49"/>
                    </a:lnTo>
                    <a:lnTo>
                      <a:pt x="57" y="59"/>
                    </a:lnTo>
                    <a:lnTo>
                      <a:pt x="51" y="69"/>
                    </a:lnTo>
                    <a:lnTo>
                      <a:pt x="45" y="77"/>
                    </a:lnTo>
                    <a:lnTo>
                      <a:pt x="39" y="85"/>
                    </a:lnTo>
                    <a:lnTo>
                      <a:pt x="32" y="91"/>
                    </a:lnTo>
                    <a:lnTo>
                      <a:pt x="25" y="97"/>
                    </a:lnTo>
                    <a:lnTo>
                      <a:pt x="20" y="100"/>
                    </a:lnTo>
                    <a:lnTo>
                      <a:pt x="14" y="102"/>
                    </a:lnTo>
                    <a:lnTo>
                      <a:pt x="10" y="102"/>
                    </a:lnTo>
                    <a:lnTo>
                      <a:pt x="8" y="101"/>
                    </a:lnTo>
                    <a:lnTo>
                      <a:pt x="9" y="101"/>
                    </a:lnTo>
                    <a:lnTo>
                      <a:pt x="8" y="101"/>
                    </a:lnTo>
                    <a:lnTo>
                      <a:pt x="8" y="99"/>
                    </a:lnTo>
                    <a:lnTo>
                      <a:pt x="8" y="97"/>
                    </a:lnTo>
                    <a:lnTo>
                      <a:pt x="0" y="96"/>
                    </a:lnTo>
                    <a:lnTo>
                      <a:pt x="0" y="100"/>
                    </a:lnTo>
                    <a:lnTo>
                      <a:pt x="0" y="103"/>
                    </a:lnTo>
                    <a:lnTo>
                      <a:pt x="2" y="107"/>
                    </a:lnTo>
                    <a:lnTo>
                      <a:pt x="5" y="109"/>
                    </a:lnTo>
                    <a:lnTo>
                      <a:pt x="10" y="111"/>
                    </a:lnTo>
                    <a:lnTo>
                      <a:pt x="16" y="111"/>
                    </a:lnTo>
                    <a:lnTo>
                      <a:pt x="23" y="108"/>
                    </a:lnTo>
                    <a:lnTo>
                      <a:pt x="30" y="104"/>
                    </a:lnTo>
                    <a:lnTo>
                      <a:pt x="38" y="99"/>
                    </a:lnTo>
                    <a:lnTo>
                      <a:pt x="45" y="91"/>
                    </a:lnTo>
                    <a:lnTo>
                      <a:pt x="52" y="83"/>
                    </a:lnTo>
                    <a:lnTo>
                      <a:pt x="59" y="74"/>
                    </a:lnTo>
                    <a:lnTo>
                      <a:pt x="64" y="64"/>
                    </a:lnTo>
                    <a:lnTo>
                      <a:pt x="69" y="52"/>
                    </a:lnTo>
                    <a:lnTo>
                      <a:pt x="73" y="40"/>
                    </a:lnTo>
                    <a:lnTo>
                      <a:pt x="74" y="27"/>
                    </a:lnTo>
                    <a:lnTo>
                      <a:pt x="73" y="14"/>
                    </a:lnTo>
                    <a:lnTo>
                      <a:pt x="69" y="0"/>
                    </a:lnTo>
                    <a:lnTo>
                      <a:pt x="61"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04" name="Freeform 874"/>
              <p:cNvSpPr>
                <a:spLocks noChangeArrowheads="1"/>
              </p:cNvSpPr>
              <p:nvPr/>
            </p:nvSpPr>
            <p:spPr bwMode="auto">
              <a:xfrm>
                <a:off x="5561" y="947"/>
                <a:ext cx="50" cy="52"/>
              </a:xfrm>
              <a:custGeom>
                <a:avLst/>
                <a:gdLst>
                  <a:gd name="T0" fmla="*/ 8 w 53"/>
                  <a:gd name="T1" fmla="*/ 279258 h 45"/>
                  <a:gd name="T2" fmla="*/ 385 w 53"/>
                  <a:gd name="T3" fmla="*/ 233426 h 45"/>
                  <a:gd name="T4" fmla="*/ 566 w 53"/>
                  <a:gd name="T5" fmla="*/ 169314 h 45"/>
                  <a:gd name="T6" fmla="*/ 832 w 53"/>
                  <a:gd name="T7" fmla="*/ 131277 h 45"/>
                  <a:gd name="T8" fmla="*/ 982 w 53"/>
                  <a:gd name="T9" fmla="*/ 100517 h 45"/>
                  <a:gd name="T10" fmla="*/ 1169 w 53"/>
                  <a:gd name="T11" fmla="*/ 71607 h 45"/>
                  <a:gd name="T12" fmla="*/ 1306 w 53"/>
                  <a:gd name="T13" fmla="*/ 50653 h 45"/>
                  <a:gd name="T14" fmla="*/ 1379 w 53"/>
                  <a:gd name="T15" fmla="*/ 50653 h 45"/>
                  <a:gd name="T16" fmla="*/ 1366 w 53"/>
                  <a:gd name="T17" fmla="*/ 50653 h 45"/>
                  <a:gd name="T18" fmla="*/ 1366 w 53"/>
                  <a:gd name="T19" fmla="*/ 46399 h 45"/>
                  <a:gd name="T20" fmla="*/ 1564 w 53"/>
                  <a:gd name="T21" fmla="*/ 121 h 45"/>
                  <a:gd name="T22" fmla="*/ 1525 w 53"/>
                  <a:gd name="T23" fmla="*/ 1 h 45"/>
                  <a:gd name="T24" fmla="*/ 1401 w 53"/>
                  <a:gd name="T25" fmla="*/ 0 h 45"/>
                  <a:gd name="T26" fmla="*/ 1306 w 53"/>
                  <a:gd name="T27" fmla="*/ 0 h 45"/>
                  <a:gd name="T28" fmla="*/ 1224 w 53"/>
                  <a:gd name="T29" fmla="*/ 1 h 45"/>
                  <a:gd name="T30" fmla="*/ 991 w 53"/>
                  <a:gd name="T31" fmla="*/ 121 h 45"/>
                  <a:gd name="T32" fmla="*/ 840 w 53"/>
                  <a:gd name="T33" fmla="*/ 50653 h 45"/>
                  <a:gd name="T34" fmla="*/ 598 w 53"/>
                  <a:gd name="T35" fmla="*/ 92343 h 45"/>
                  <a:gd name="T36" fmla="*/ 385 w 53"/>
                  <a:gd name="T37" fmla="*/ 141165 h 45"/>
                  <a:gd name="T38" fmla="*/ 6 w 53"/>
                  <a:gd name="T39" fmla="*/ 197161 h 45"/>
                  <a:gd name="T40" fmla="*/ 0 w 53"/>
                  <a:gd name="T41" fmla="*/ 254272 h 45"/>
                  <a:gd name="T42" fmla="*/ 8 w 53"/>
                  <a:gd name="T43" fmla="*/ 279258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5"/>
                  <a:gd name="T68" fmla="*/ 53 w 53"/>
                  <a:gd name="T69" fmla="*/ 45 h 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5">
                    <a:moveTo>
                      <a:pt x="8" y="45"/>
                    </a:moveTo>
                    <a:lnTo>
                      <a:pt x="13" y="37"/>
                    </a:lnTo>
                    <a:lnTo>
                      <a:pt x="20" y="28"/>
                    </a:lnTo>
                    <a:lnTo>
                      <a:pt x="27" y="22"/>
                    </a:lnTo>
                    <a:lnTo>
                      <a:pt x="33" y="16"/>
                    </a:lnTo>
                    <a:lnTo>
                      <a:pt x="40" y="12"/>
                    </a:lnTo>
                    <a:lnTo>
                      <a:pt x="44" y="8"/>
                    </a:lnTo>
                    <a:lnTo>
                      <a:pt x="46" y="8"/>
                    </a:lnTo>
                    <a:lnTo>
                      <a:pt x="45" y="8"/>
                    </a:lnTo>
                    <a:lnTo>
                      <a:pt x="45" y="7"/>
                    </a:lnTo>
                    <a:lnTo>
                      <a:pt x="53" y="4"/>
                    </a:lnTo>
                    <a:lnTo>
                      <a:pt x="51" y="1"/>
                    </a:lnTo>
                    <a:lnTo>
                      <a:pt x="47" y="0"/>
                    </a:lnTo>
                    <a:lnTo>
                      <a:pt x="44" y="0"/>
                    </a:lnTo>
                    <a:lnTo>
                      <a:pt x="41" y="1"/>
                    </a:lnTo>
                    <a:lnTo>
                      <a:pt x="34" y="4"/>
                    </a:lnTo>
                    <a:lnTo>
                      <a:pt x="28" y="8"/>
                    </a:lnTo>
                    <a:lnTo>
                      <a:pt x="21" y="15"/>
                    </a:lnTo>
                    <a:lnTo>
                      <a:pt x="13" y="23"/>
                    </a:lnTo>
                    <a:lnTo>
                      <a:pt x="6" y="31"/>
                    </a:lnTo>
                    <a:lnTo>
                      <a:pt x="0" y="40"/>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05" name="Freeform 875"/>
              <p:cNvSpPr>
                <a:spLocks noChangeArrowheads="1"/>
              </p:cNvSpPr>
              <p:nvPr/>
            </p:nvSpPr>
            <p:spPr bwMode="auto">
              <a:xfrm>
                <a:off x="5544" y="1003"/>
                <a:ext cx="20" cy="51"/>
              </a:xfrm>
              <a:custGeom>
                <a:avLst/>
                <a:gdLst>
                  <a:gd name="T0" fmla="*/ 638 w 24"/>
                  <a:gd name="T1" fmla="*/ 1538 h 61"/>
                  <a:gd name="T2" fmla="*/ 692 w 24"/>
                  <a:gd name="T3" fmla="*/ 1423 h 61"/>
                  <a:gd name="T4" fmla="*/ 748 w 24"/>
                  <a:gd name="T5" fmla="*/ 1297 h 61"/>
                  <a:gd name="T6" fmla="*/ 812 w 24"/>
                  <a:gd name="T7" fmla="*/ 1121 h 61"/>
                  <a:gd name="T8" fmla="*/ 879 w 24"/>
                  <a:gd name="T9" fmla="*/ 886 h 61"/>
                  <a:gd name="T10" fmla="*/ 1032 w 24"/>
                  <a:gd name="T11" fmla="*/ 748 h 61"/>
                  <a:gd name="T12" fmla="*/ 1211 w 24"/>
                  <a:gd name="T13" fmla="*/ 509 h 61"/>
                  <a:gd name="T14" fmla="*/ 1540 w 24"/>
                  <a:gd name="T15" fmla="*/ 291 h 61"/>
                  <a:gd name="T16" fmla="*/ 1808 w 24"/>
                  <a:gd name="T17" fmla="*/ 3 h 61"/>
                  <a:gd name="T18" fmla="*/ 1211 w 24"/>
                  <a:gd name="T19" fmla="*/ 0 h 61"/>
                  <a:gd name="T20" fmla="*/ 879 w 24"/>
                  <a:gd name="T21" fmla="*/ 231 h 61"/>
                  <a:gd name="T22" fmla="*/ 638 w 24"/>
                  <a:gd name="T23" fmla="*/ 467 h 61"/>
                  <a:gd name="T24" fmla="*/ 544 w 24"/>
                  <a:gd name="T25" fmla="*/ 691 h 61"/>
                  <a:gd name="T26" fmla="*/ 3 w 24"/>
                  <a:gd name="T27" fmla="*/ 875 h 61"/>
                  <a:gd name="T28" fmla="*/ 2 w 24"/>
                  <a:gd name="T29" fmla="*/ 1038 h 61"/>
                  <a:gd name="T30" fmla="*/ 1 w 24"/>
                  <a:gd name="T31" fmla="*/ 1257 h 61"/>
                  <a:gd name="T32" fmla="*/ 1 w 24"/>
                  <a:gd name="T33" fmla="*/ 1405 h 61"/>
                  <a:gd name="T34" fmla="*/ 0 w 24"/>
                  <a:gd name="T35" fmla="*/ 1517 h 61"/>
                  <a:gd name="T36" fmla="*/ 638 w 24"/>
                  <a:gd name="T37" fmla="*/ 1538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8" y="61"/>
                    </a:moveTo>
                    <a:lnTo>
                      <a:pt x="9" y="56"/>
                    </a:lnTo>
                    <a:lnTo>
                      <a:pt x="10" y="51"/>
                    </a:lnTo>
                    <a:lnTo>
                      <a:pt x="11" y="44"/>
                    </a:lnTo>
                    <a:lnTo>
                      <a:pt x="12" y="36"/>
                    </a:lnTo>
                    <a:lnTo>
                      <a:pt x="14" y="29"/>
                    </a:lnTo>
                    <a:lnTo>
                      <a:pt x="16" y="20"/>
                    </a:lnTo>
                    <a:lnTo>
                      <a:pt x="20" y="12"/>
                    </a:lnTo>
                    <a:lnTo>
                      <a:pt x="24" y="5"/>
                    </a:lnTo>
                    <a:lnTo>
                      <a:pt x="16" y="0"/>
                    </a:lnTo>
                    <a:lnTo>
                      <a:pt x="12" y="9"/>
                    </a:lnTo>
                    <a:lnTo>
                      <a:pt x="8" y="18"/>
                    </a:lnTo>
                    <a:lnTo>
                      <a:pt x="6" y="27"/>
                    </a:lnTo>
                    <a:lnTo>
                      <a:pt x="4" y="34"/>
                    </a:lnTo>
                    <a:lnTo>
                      <a:pt x="2" y="42"/>
                    </a:lnTo>
                    <a:lnTo>
                      <a:pt x="1" y="50"/>
                    </a:lnTo>
                    <a:lnTo>
                      <a:pt x="1" y="55"/>
                    </a:lnTo>
                    <a:lnTo>
                      <a:pt x="0" y="60"/>
                    </a:lnTo>
                    <a:lnTo>
                      <a:pt x="8"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06" name="Freeform 876"/>
              <p:cNvSpPr>
                <a:spLocks noChangeArrowheads="1"/>
              </p:cNvSpPr>
              <p:nvPr/>
            </p:nvSpPr>
            <p:spPr bwMode="auto">
              <a:xfrm>
                <a:off x="142" y="3668"/>
                <a:ext cx="63" cy="112"/>
              </a:xfrm>
              <a:custGeom>
                <a:avLst/>
                <a:gdLst>
                  <a:gd name="T0" fmla="*/ 3166 w 65"/>
                  <a:gd name="T1" fmla="*/ 29584 h 107"/>
                  <a:gd name="T2" fmla="*/ 3166 w 65"/>
                  <a:gd name="T3" fmla="*/ 30109 h 107"/>
                  <a:gd name="T4" fmla="*/ 3166 w 65"/>
                  <a:gd name="T5" fmla="*/ 31411 h 107"/>
                  <a:gd name="T6" fmla="*/ 3157 w 65"/>
                  <a:gd name="T7" fmla="*/ 31706 h 107"/>
                  <a:gd name="T8" fmla="*/ 3102 w 65"/>
                  <a:gd name="T9" fmla="*/ 32030 h 107"/>
                  <a:gd name="T10" fmla="*/ 2922 w 65"/>
                  <a:gd name="T11" fmla="*/ 32690 h 107"/>
                  <a:gd name="T12" fmla="*/ 2647 w 65"/>
                  <a:gd name="T13" fmla="*/ 32690 h 107"/>
                  <a:gd name="T14" fmla="*/ 2349 w 65"/>
                  <a:gd name="T15" fmla="*/ 31793 h 107"/>
                  <a:gd name="T16" fmla="*/ 2043 w 65"/>
                  <a:gd name="T17" fmla="*/ 30401 h 107"/>
                  <a:gd name="T18" fmla="*/ 1708 w 65"/>
                  <a:gd name="T19" fmla="*/ 29197 h 107"/>
                  <a:gd name="T20" fmla="*/ 1346 w 65"/>
                  <a:gd name="T21" fmla="*/ 27209 h 107"/>
                  <a:gd name="T22" fmla="*/ 997 w 65"/>
                  <a:gd name="T23" fmla="*/ 24252 h 107"/>
                  <a:gd name="T24" fmla="*/ 656 w 65"/>
                  <a:gd name="T25" fmla="*/ 21907 h 107"/>
                  <a:gd name="T26" fmla="*/ 8 w 65"/>
                  <a:gd name="T27" fmla="*/ 19122 h 107"/>
                  <a:gd name="T28" fmla="*/ 4 w 65"/>
                  <a:gd name="T29" fmla="*/ 15472 h 107"/>
                  <a:gd name="T30" fmla="*/ 2 w 65"/>
                  <a:gd name="T31" fmla="*/ 12281 h 107"/>
                  <a:gd name="T32" fmla="*/ 0 w 65"/>
                  <a:gd name="T33" fmla="*/ 8083 h 107"/>
                  <a:gd name="T34" fmla="*/ 1 w 65"/>
                  <a:gd name="T35" fmla="*/ 3916 h 107"/>
                  <a:gd name="T36" fmla="*/ 4 w 65"/>
                  <a:gd name="T37" fmla="*/ 2 h 107"/>
                  <a:gd name="T38" fmla="*/ 5 w 65"/>
                  <a:gd name="T39" fmla="*/ 0 h 107"/>
                  <a:gd name="T40" fmla="*/ 6 w 65"/>
                  <a:gd name="T41" fmla="*/ 0 h 107"/>
                  <a:gd name="T42" fmla="*/ 8 w 65"/>
                  <a:gd name="T43" fmla="*/ 0 h 107"/>
                  <a:gd name="T44" fmla="*/ 517 w 65"/>
                  <a:gd name="T45" fmla="*/ 0 h 107"/>
                  <a:gd name="T46" fmla="*/ 787 w 65"/>
                  <a:gd name="T47" fmla="*/ 3 h 107"/>
                  <a:gd name="T48" fmla="*/ 1126 w 65"/>
                  <a:gd name="T49" fmla="*/ 2551 h 107"/>
                  <a:gd name="T50" fmla="*/ 1429 w 65"/>
                  <a:gd name="T51" fmla="*/ 3916 h 107"/>
                  <a:gd name="T52" fmla="*/ 1814 w 65"/>
                  <a:gd name="T53" fmla="*/ 6917 h 107"/>
                  <a:gd name="T54" fmla="*/ 2122 w 65"/>
                  <a:gd name="T55" fmla="*/ 9205 h 107"/>
                  <a:gd name="T56" fmla="*/ 2391 w 65"/>
                  <a:gd name="T57" fmla="*/ 11579 h 107"/>
                  <a:gd name="T58" fmla="*/ 2647 w 65"/>
                  <a:gd name="T59" fmla="*/ 14183 h 107"/>
                  <a:gd name="T60" fmla="*/ 2810 w 65"/>
                  <a:gd name="T61" fmla="*/ 16646 h 107"/>
                  <a:gd name="T62" fmla="*/ 2922 w 65"/>
                  <a:gd name="T63" fmla="*/ 19525 h 107"/>
                  <a:gd name="T64" fmla="*/ 2982 w 65"/>
                  <a:gd name="T65" fmla="*/ 21907 h 107"/>
                  <a:gd name="T66" fmla="*/ 3102 w 65"/>
                  <a:gd name="T67" fmla="*/ 23996 h 107"/>
                  <a:gd name="T68" fmla="*/ 3157 w 65"/>
                  <a:gd name="T69" fmla="*/ 26077 h 107"/>
                  <a:gd name="T70" fmla="*/ 3157 w 65"/>
                  <a:gd name="T71" fmla="*/ 28006 h 107"/>
                  <a:gd name="T72" fmla="*/ 3166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7"/>
                    </a:moveTo>
                    <a:lnTo>
                      <a:pt x="65" y="99"/>
                    </a:lnTo>
                    <a:lnTo>
                      <a:pt x="65" y="102"/>
                    </a:lnTo>
                    <a:lnTo>
                      <a:pt x="64" y="103"/>
                    </a:lnTo>
                    <a:lnTo>
                      <a:pt x="63" y="105"/>
                    </a:lnTo>
                    <a:lnTo>
                      <a:pt x="59" y="107"/>
                    </a:lnTo>
                    <a:lnTo>
                      <a:pt x="54" y="107"/>
                    </a:lnTo>
                    <a:lnTo>
                      <a:pt x="48" y="104"/>
                    </a:lnTo>
                    <a:lnTo>
                      <a:pt x="41" y="100"/>
                    </a:lnTo>
                    <a:lnTo>
                      <a:pt x="35" y="94"/>
                    </a:lnTo>
                    <a:lnTo>
                      <a:pt x="27" y="88"/>
                    </a:lnTo>
                    <a:lnTo>
                      <a:pt x="21" y="80"/>
                    </a:lnTo>
                    <a:lnTo>
                      <a:pt x="14" y="71"/>
                    </a:lnTo>
                    <a:lnTo>
                      <a:pt x="8" y="62"/>
                    </a:lnTo>
                    <a:lnTo>
                      <a:pt x="4" y="51"/>
                    </a:lnTo>
                    <a:lnTo>
                      <a:pt x="2" y="40"/>
                    </a:lnTo>
                    <a:lnTo>
                      <a:pt x="0" y="27"/>
                    </a:lnTo>
                    <a:lnTo>
                      <a:pt x="1" y="14"/>
                    </a:lnTo>
                    <a:lnTo>
                      <a:pt x="4" y="2"/>
                    </a:lnTo>
                    <a:lnTo>
                      <a:pt x="5" y="0"/>
                    </a:lnTo>
                    <a:lnTo>
                      <a:pt x="6" y="0"/>
                    </a:lnTo>
                    <a:lnTo>
                      <a:pt x="8" y="0"/>
                    </a:lnTo>
                    <a:lnTo>
                      <a:pt x="10" y="0"/>
                    </a:lnTo>
                    <a:lnTo>
                      <a:pt x="17" y="3"/>
                    </a:lnTo>
                    <a:lnTo>
                      <a:pt x="23" y="8"/>
                    </a:lnTo>
                    <a:lnTo>
                      <a:pt x="29" y="14"/>
                    </a:lnTo>
                    <a:lnTo>
                      <a:pt x="37" y="22"/>
                    </a:lnTo>
                    <a:lnTo>
                      <a:pt x="43" y="30"/>
                    </a:lnTo>
                    <a:lnTo>
                      <a:pt x="49" y="38"/>
                    </a:lnTo>
                    <a:lnTo>
                      <a:pt x="54" y="46"/>
                    </a:lnTo>
                    <a:lnTo>
                      <a:pt x="57" y="55"/>
                    </a:lnTo>
                    <a:lnTo>
                      <a:pt x="59" y="64"/>
                    </a:lnTo>
                    <a:lnTo>
                      <a:pt x="61" y="71"/>
                    </a:lnTo>
                    <a:lnTo>
                      <a:pt x="63" y="79"/>
                    </a:lnTo>
                    <a:lnTo>
                      <a:pt x="64" y="86"/>
                    </a:lnTo>
                    <a:lnTo>
                      <a:pt x="64" y="92"/>
                    </a:lnTo>
                    <a:lnTo>
                      <a:pt x="65"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07" name="Freeform 877"/>
              <p:cNvSpPr>
                <a:spLocks noChangeArrowheads="1"/>
              </p:cNvSpPr>
              <p:nvPr/>
            </p:nvSpPr>
            <p:spPr bwMode="auto">
              <a:xfrm>
                <a:off x="137" y="3668"/>
                <a:ext cx="72" cy="117"/>
              </a:xfrm>
              <a:custGeom>
                <a:avLst/>
                <a:gdLst>
                  <a:gd name="T0" fmla="*/ 5 w 74"/>
                  <a:gd name="T1" fmla="*/ 0 h 111"/>
                  <a:gd name="T2" fmla="*/ 1 w 74"/>
                  <a:gd name="T3" fmla="*/ 6182 h 111"/>
                  <a:gd name="T4" fmla="*/ 0 w 74"/>
                  <a:gd name="T5" fmla="*/ 12511 h 111"/>
                  <a:gd name="T6" fmla="*/ 1 w 74"/>
                  <a:gd name="T7" fmla="*/ 18459 h 111"/>
                  <a:gd name="T8" fmla="*/ 5 w 74"/>
                  <a:gd name="T9" fmla="*/ 24662 h 111"/>
                  <a:gd name="T10" fmla="*/ 339 w 74"/>
                  <a:gd name="T11" fmla="*/ 30145 h 111"/>
                  <a:gd name="T12" fmla="*/ 442 w 74"/>
                  <a:gd name="T13" fmla="*/ 34472 h 111"/>
                  <a:gd name="T14" fmla="*/ 637 w 74"/>
                  <a:gd name="T15" fmla="*/ 39369 h 111"/>
                  <a:gd name="T16" fmla="*/ 919 w 74"/>
                  <a:gd name="T17" fmla="*/ 42803 h 111"/>
                  <a:gd name="T18" fmla="*/ 1077 w 74"/>
                  <a:gd name="T19" fmla="*/ 46451 h 111"/>
                  <a:gd name="T20" fmla="*/ 1331 w 74"/>
                  <a:gd name="T21" fmla="*/ 48656 h 111"/>
                  <a:gd name="T22" fmla="*/ 1559 w 74"/>
                  <a:gd name="T23" fmla="*/ 50618 h 111"/>
                  <a:gd name="T24" fmla="*/ 1777 w 74"/>
                  <a:gd name="T25" fmla="*/ 52015 h 111"/>
                  <a:gd name="T26" fmla="*/ 1975 w 74"/>
                  <a:gd name="T27" fmla="*/ 52015 h 111"/>
                  <a:gd name="T28" fmla="*/ 2139 w 74"/>
                  <a:gd name="T29" fmla="*/ 50918 h 111"/>
                  <a:gd name="T30" fmla="*/ 2235 w 74"/>
                  <a:gd name="T31" fmla="*/ 50178 h 111"/>
                  <a:gd name="T32" fmla="*/ 2254 w 74"/>
                  <a:gd name="T33" fmla="*/ 48110 h 111"/>
                  <a:gd name="T34" fmla="*/ 2254 w 74"/>
                  <a:gd name="T35" fmla="*/ 46813 h 111"/>
                  <a:gd name="T36" fmla="*/ 2254 w 74"/>
                  <a:gd name="T37" fmla="*/ 45036 h 111"/>
                  <a:gd name="T38" fmla="*/ 2029 w 74"/>
                  <a:gd name="T39" fmla="*/ 46006 h 111"/>
                  <a:gd name="T40" fmla="*/ 2029 w 74"/>
                  <a:gd name="T41" fmla="*/ 46451 h 111"/>
                  <a:gd name="T42" fmla="*/ 2029 w 74"/>
                  <a:gd name="T43" fmla="*/ 47078 h 111"/>
                  <a:gd name="T44" fmla="*/ 2027 w 74"/>
                  <a:gd name="T45" fmla="*/ 47078 h 111"/>
                  <a:gd name="T46" fmla="*/ 2029 w 74"/>
                  <a:gd name="T47" fmla="*/ 47078 h 111"/>
                  <a:gd name="T48" fmla="*/ 1975 w 74"/>
                  <a:gd name="T49" fmla="*/ 47443 h 111"/>
                  <a:gd name="T50" fmla="*/ 1825 w 74"/>
                  <a:gd name="T51" fmla="*/ 47443 h 111"/>
                  <a:gd name="T52" fmla="*/ 1642 w 74"/>
                  <a:gd name="T53" fmla="*/ 46813 h 111"/>
                  <a:gd name="T54" fmla="*/ 1519 w 74"/>
                  <a:gd name="T55" fmla="*/ 46006 h 111"/>
                  <a:gd name="T56" fmla="*/ 1263 w 74"/>
                  <a:gd name="T57" fmla="*/ 42803 h 111"/>
                  <a:gd name="T58" fmla="*/ 1077 w 74"/>
                  <a:gd name="T59" fmla="*/ 39735 h 111"/>
                  <a:gd name="T60" fmla="*/ 919 w 74"/>
                  <a:gd name="T61" fmla="*/ 36433 h 111"/>
                  <a:gd name="T62" fmla="*/ 671 w 74"/>
                  <a:gd name="T63" fmla="*/ 32565 h 111"/>
                  <a:gd name="T64" fmla="*/ 489 w 74"/>
                  <a:gd name="T65" fmla="*/ 27864 h 111"/>
                  <a:gd name="T66" fmla="*/ 397 w 74"/>
                  <a:gd name="T67" fmla="*/ 22934 h 111"/>
                  <a:gd name="T68" fmla="*/ 357 w 74"/>
                  <a:gd name="T69" fmla="*/ 18078 h 111"/>
                  <a:gd name="T70" fmla="*/ 339 w 74"/>
                  <a:gd name="T71" fmla="*/ 12511 h 111"/>
                  <a:gd name="T72" fmla="*/ 339 w 74"/>
                  <a:gd name="T73" fmla="*/ 6710 h 111"/>
                  <a:gd name="T74" fmla="*/ 397 w 74"/>
                  <a:gd name="T75" fmla="*/ 3 h 111"/>
                  <a:gd name="T76" fmla="*/ 5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5" y="0"/>
                    </a:moveTo>
                    <a:lnTo>
                      <a:pt x="1" y="14"/>
                    </a:lnTo>
                    <a:lnTo>
                      <a:pt x="0" y="27"/>
                    </a:lnTo>
                    <a:lnTo>
                      <a:pt x="1" y="40"/>
                    </a:lnTo>
                    <a:lnTo>
                      <a:pt x="5" y="52"/>
                    </a:lnTo>
                    <a:lnTo>
                      <a:pt x="10" y="64"/>
                    </a:lnTo>
                    <a:lnTo>
                      <a:pt x="15" y="74"/>
                    </a:lnTo>
                    <a:lnTo>
                      <a:pt x="22" y="83"/>
                    </a:lnTo>
                    <a:lnTo>
                      <a:pt x="29" y="91"/>
                    </a:lnTo>
                    <a:lnTo>
                      <a:pt x="36" y="99"/>
                    </a:lnTo>
                    <a:lnTo>
                      <a:pt x="44" y="104"/>
                    </a:lnTo>
                    <a:lnTo>
                      <a:pt x="51" y="108"/>
                    </a:lnTo>
                    <a:lnTo>
                      <a:pt x="58" y="111"/>
                    </a:lnTo>
                    <a:lnTo>
                      <a:pt x="64" y="111"/>
                    </a:lnTo>
                    <a:lnTo>
                      <a:pt x="70" y="109"/>
                    </a:lnTo>
                    <a:lnTo>
                      <a:pt x="72" y="107"/>
                    </a:lnTo>
                    <a:lnTo>
                      <a:pt x="74" y="103"/>
                    </a:lnTo>
                    <a:lnTo>
                      <a:pt x="74" y="100"/>
                    </a:lnTo>
                    <a:lnTo>
                      <a:pt x="74" y="96"/>
                    </a:lnTo>
                    <a:lnTo>
                      <a:pt x="66" y="97"/>
                    </a:lnTo>
                    <a:lnTo>
                      <a:pt x="66" y="99"/>
                    </a:lnTo>
                    <a:lnTo>
                      <a:pt x="66" y="101"/>
                    </a:lnTo>
                    <a:lnTo>
                      <a:pt x="65" y="101"/>
                    </a:lnTo>
                    <a:lnTo>
                      <a:pt x="66" y="101"/>
                    </a:lnTo>
                    <a:lnTo>
                      <a:pt x="64" y="102"/>
                    </a:lnTo>
                    <a:lnTo>
                      <a:pt x="60" y="102"/>
                    </a:lnTo>
                    <a:lnTo>
                      <a:pt x="54" y="100"/>
                    </a:lnTo>
                    <a:lnTo>
                      <a:pt x="49" y="97"/>
                    </a:lnTo>
                    <a:lnTo>
                      <a:pt x="42" y="91"/>
                    </a:lnTo>
                    <a:lnTo>
                      <a:pt x="35" y="85"/>
                    </a:lnTo>
                    <a:lnTo>
                      <a:pt x="29" y="77"/>
                    </a:lnTo>
                    <a:lnTo>
                      <a:pt x="23" y="69"/>
                    </a:lnTo>
                    <a:lnTo>
                      <a:pt x="17" y="59"/>
                    </a:lnTo>
                    <a:lnTo>
                      <a:pt x="13" y="49"/>
                    </a:lnTo>
                    <a:lnTo>
                      <a:pt x="11" y="38"/>
                    </a:lnTo>
                    <a:lnTo>
                      <a:pt x="10" y="27"/>
                    </a:lnTo>
                    <a:lnTo>
                      <a:pt x="10" y="15"/>
                    </a:lnTo>
                    <a:lnTo>
                      <a:pt x="13" y="3"/>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08" name="Freeform 878"/>
              <p:cNvSpPr>
                <a:spLocks noChangeArrowheads="1"/>
              </p:cNvSpPr>
              <p:nvPr/>
            </p:nvSpPr>
            <p:spPr bwMode="auto">
              <a:xfrm>
                <a:off x="142" y="3663"/>
                <a:ext cx="50" cy="52"/>
              </a:xfrm>
              <a:custGeom>
                <a:avLst/>
                <a:gdLst>
                  <a:gd name="T0" fmla="*/ 1564 w 53"/>
                  <a:gd name="T1" fmla="*/ 254272 h 45"/>
                  <a:gd name="T2" fmla="*/ 1401 w 53"/>
                  <a:gd name="T3" fmla="*/ 197161 h 45"/>
                  <a:gd name="T4" fmla="*/ 1169 w 53"/>
                  <a:gd name="T5" fmla="*/ 141165 h 45"/>
                  <a:gd name="T6" fmla="*/ 938 w 53"/>
                  <a:gd name="T7" fmla="*/ 92343 h 45"/>
                  <a:gd name="T8" fmla="*/ 746 w 53"/>
                  <a:gd name="T9" fmla="*/ 50653 h 45"/>
                  <a:gd name="T10" fmla="*/ 535 w 53"/>
                  <a:gd name="T11" fmla="*/ 121 h 45"/>
                  <a:gd name="T12" fmla="*/ 363 w 53"/>
                  <a:gd name="T13" fmla="*/ 1 h 45"/>
                  <a:gd name="T14" fmla="*/ 308 w 53"/>
                  <a:gd name="T15" fmla="*/ 0 h 45"/>
                  <a:gd name="T16" fmla="*/ 6 w 53"/>
                  <a:gd name="T17" fmla="*/ 0 h 45"/>
                  <a:gd name="T18" fmla="*/ 3 w 53"/>
                  <a:gd name="T19" fmla="*/ 1 h 45"/>
                  <a:gd name="T20" fmla="*/ 0 w 53"/>
                  <a:gd name="T21" fmla="*/ 121 h 45"/>
                  <a:gd name="T22" fmla="*/ 8 w 53"/>
                  <a:gd name="T23" fmla="*/ 46399 h 45"/>
                  <a:gd name="T24" fmla="*/ 8 w 53"/>
                  <a:gd name="T25" fmla="*/ 50653 h 45"/>
                  <a:gd name="T26" fmla="*/ 7 w 53"/>
                  <a:gd name="T27" fmla="*/ 50653 h 45"/>
                  <a:gd name="T28" fmla="*/ 8 w 53"/>
                  <a:gd name="T29" fmla="*/ 50653 h 45"/>
                  <a:gd name="T30" fmla="*/ 308 w 53"/>
                  <a:gd name="T31" fmla="*/ 50653 h 45"/>
                  <a:gd name="T32" fmla="*/ 385 w 53"/>
                  <a:gd name="T33" fmla="*/ 71607 h 45"/>
                  <a:gd name="T34" fmla="*/ 566 w 53"/>
                  <a:gd name="T35" fmla="*/ 100517 h 45"/>
                  <a:gd name="T36" fmla="*/ 787 w 53"/>
                  <a:gd name="T37" fmla="*/ 131277 h 45"/>
                  <a:gd name="T38" fmla="*/ 982 w 53"/>
                  <a:gd name="T39" fmla="*/ 169314 h 45"/>
                  <a:gd name="T40" fmla="*/ 1169 w 53"/>
                  <a:gd name="T41" fmla="*/ 233426 h 45"/>
                  <a:gd name="T42" fmla="*/ 1366 w 53"/>
                  <a:gd name="T43" fmla="*/ 279258 h 45"/>
                  <a:gd name="T44" fmla="*/ 1564 w 53"/>
                  <a:gd name="T45" fmla="*/ 254272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53" y="40"/>
                    </a:moveTo>
                    <a:lnTo>
                      <a:pt x="47" y="31"/>
                    </a:lnTo>
                    <a:lnTo>
                      <a:pt x="40" y="23"/>
                    </a:lnTo>
                    <a:lnTo>
                      <a:pt x="32" y="15"/>
                    </a:lnTo>
                    <a:lnTo>
                      <a:pt x="25" y="8"/>
                    </a:lnTo>
                    <a:lnTo>
                      <a:pt x="19" y="4"/>
                    </a:lnTo>
                    <a:lnTo>
                      <a:pt x="12" y="1"/>
                    </a:lnTo>
                    <a:lnTo>
                      <a:pt x="9" y="0"/>
                    </a:lnTo>
                    <a:lnTo>
                      <a:pt x="6" y="0"/>
                    </a:lnTo>
                    <a:lnTo>
                      <a:pt x="3" y="1"/>
                    </a:lnTo>
                    <a:lnTo>
                      <a:pt x="0" y="4"/>
                    </a:lnTo>
                    <a:lnTo>
                      <a:pt x="8" y="7"/>
                    </a:lnTo>
                    <a:lnTo>
                      <a:pt x="8" y="8"/>
                    </a:lnTo>
                    <a:lnTo>
                      <a:pt x="7" y="8"/>
                    </a:lnTo>
                    <a:lnTo>
                      <a:pt x="8" y="8"/>
                    </a:lnTo>
                    <a:lnTo>
                      <a:pt x="9" y="8"/>
                    </a:lnTo>
                    <a:lnTo>
                      <a:pt x="13" y="12"/>
                    </a:lnTo>
                    <a:lnTo>
                      <a:pt x="20" y="16"/>
                    </a:lnTo>
                    <a:lnTo>
                      <a:pt x="26" y="22"/>
                    </a:lnTo>
                    <a:lnTo>
                      <a:pt x="33" y="28"/>
                    </a:lnTo>
                    <a:lnTo>
                      <a:pt x="40" y="37"/>
                    </a:lnTo>
                    <a:lnTo>
                      <a:pt x="45" y="45"/>
                    </a:lnTo>
                    <a:lnTo>
                      <a:pt x="53"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09" name="Freeform 879"/>
              <p:cNvSpPr>
                <a:spLocks noChangeArrowheads="1"/>
              </p:cNvSpPr>
              <p:nvPr/>
            </p:nvSpPr>
            <p:spPr bwMode="auto">
              <a:xfrm>
                <a:off x="190" y="3707"/>
                <a:ext cx="20" cy="52"/>
              </a:xfrm>
              <a:custGeom>
                <a:avLst/>
                <a:gdLst>
                  <a:gd name="T0" fmla="*/ 1808 w 24"/>
                  <a:gd name="T1" fmla="*/ 1765 h 61"/>
                  <a:gd name="T2" fmla="*/ 1721 w 24"/>
                  <a:gd name="T3" fmla="*/ 1634 h 61"/>
                  <a:gd name="T4" fmla="*/ 1721 w 24"/>
                  <a:gd name="T5" fmla="*/ 1464 h 61"/>
                  <a:gd name="T6" fmla="*/ 1669 w 24"/>
                  <a:gd name="T7" fmla="*/ 1208 h 61"/>
                  <a:gd name="T8" fmla="*/ 1540 w 24"/>
                  <a:gd name="T9" fmla="*/ 1018 h 61"/>
                  <a:gd name="T10" fmla="*/ 1422 w 24"/>
                  <a:gd name="T11" fmla="*/ 805 h 61"/>
                  <a:gd name="T12" fmla="*/ 1211 w 24"/>
                  <a:gd name="T13" fmla="*/ 544 h 61"/>
                  <a:gd name="T14" fmla="*/ 879 w 24"/>
                  <a:gd name="T15" fmla="*/ 269 h 61"/>
                  <a:gd name="T16" fmla="*/ 638 w 24"/>
                  <a:gd name="T17" fmla="*/ 0 h 61"/>
                  <a:gd name="T18" fmla="*/ 0 w 24"/>
                  <a:gd name="T19" fmla="*/ 3 h 61"/>
                  <a:gd name="T20" fmla="*/ 3 w 24"/>
                  <a:gd name="T21" fmla="*/ 338 h 61"/>
                  <a:gd name="T22" fmla="*/ 638 w 24"/>
                  <a:gd name="T23" fmla="*/ 593 h 61"/>
                  <a:gd name="T24" fmla="*/ 748 w 24"/>
                  <a:gd name="T25" fmla="*/ 871 h 61"/>
                  <a:gd name="T26" fmla="*/ 879 w 24"/>
                  <a:gd name="T27" fmla="*/ 1101 h 61"/>
                  <a:gd name="T28" fmla="*/ 953 w 24"/>
                  <a:gd name="T29" fmla="*/ 1306 h 61"/>
                  <a:gd name="T30" fmla="*/ 1032 w 24"/>
                  <a:gd name="T31" fmla="*/ 1510 h 61"/>
                  <a:gd name="T32" fmla="*/ 1118 w 24"/>
                  <a:gd name="T33" fmla="*/ 1656 h 61"/>
                  <a:gd name="T34" fmla="*/ 1211 w 24"/>
                  <a:gd name="T35" fmla="*/ 1790 h 61"/>
                  <a:gd name="T36" fmla="*/ 1808 w 24"/>
                  <a:gd name="T37" fmla="*/ 1765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24" y="60"/>
                    </a:moveTo>
                    <a:lnTo>
                      <a:pt x="23" y="55"/>
                    </a:lnTo>
                    <a:lnTo>
                      <a:pt x="23" y="50"/>
                    </a:lnTo>
                    <a:lnTo>
                      <a:pt x="22" y="42"/>
                    </a:lnTo>
                    <a:lnTo>
                      <a:pt x="20" y="34"/>
                    </a:lnTo>
                    <a:lnTo>
                      <a:pt x="18" y="27"/>
                    </a:lnTo>
                    <a:lnTo>
                      <a:pt x="16" y="18"/>
                    </a:lnTo>
                    <a:lnTo>
                      <a:pt x="12" y="9"/>
                    </a:lnTo>
                    <a:lnTo>
                      <a:pt x="8" y="0"/>
                    </a:lnTo>
                    <a:lnTo>
                      <a:pt x="0" y="5"/>
                    </a:lnTo>
                    <a:lnTo>
                      <a:pt x="4" y="12"/>
                    </a:lnTo>
                    <a:lnTo>
                      <a:pt x="8" y="20"/>
                    </a:lnTo>
                    <a:lnTo>
                      <a:pt x="10" y="29"/>
                    </a:lnTo>
                    <a:lnTo>
                      <a:pt x="12" y="37"/>
                    </a:lnTo>
                    <a:lnTo>
                      <a:pt x="13" y="44"/>
                    </a:lnTo>
                    <a:lnTo>
                      <a:pt x="14" y="51"/>
                    </a:lnTo>
                    <a:lnTo>
                      <a:pt x="15" y="56"/>
                    </a:lnTo>
                    <a:lnTo>
                      <a:pt x="16" y="61"/>
                    </a:lnTo>
                    <a:lnTo>
                      <a:pt x="24"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10" name="Freeform 880"/>
              <p:cNvSpPr>
                <a:spLocks noChangeArrowheads="1"/>
              </p:cNvSpPr>
              <p:nvPr/>
            </p:nvSpPr>
            <p:spPr bwMode="auto">
              <a:xfrm>
                <a:off x="5548" y="3806"/>
                <a:ext cx="63" cy="100"/>
              </a:xfrm>
              <a:custGeom>
                <a:avLst/>
                <a:gdLst>
                  <a:gd name="T0" fmla="*/ 0 w 65"/>
                  <a:gd name="T1" fmla="*/ 36015 h 96"/>
                  <a:gd name="T2" fmla="*/ 0 w 65"/>
                  <a:gd name="T3" fmla="*/ 36856 h 96"/>
                  <a:gd name="T4" fmla="*/ 0 w 65"/>
                  <a:gd name="T5" fmla="*/ 37359 h 96"/>
                  <a:gd name="T6" fmla="*/ 1 w 65"/>
                  <a:gd name="T7" fmla="*/ 39020 h 96"/>
                  <a:gd name="T8" fmla="*/ 2 w 65"/>
                  <a:gd name="T9" fmla="*/ 39581 h 96"/>
                  <a:gd name="T10" fmla="*/ 6 w 65"/>
                  <a:gd name="T11" fmla="*/ 39919 h 96"/>
                  <a:gd name="T12" fmla="*/ 549 w 65"/>
                  <a:gd name="T13" fmla="*/ 39919 h 96"/>
                  <a:gd name="T14" fmla="*/ 787 w 65"/>
                  <a:gd name="T15" fmla="*/ 39020 h 96"/>
                  <a:gd name="T16" fmla="*/ 1195 w 65"/>
                  <a:gd name="T17" fmla="*/ 37233 h 96"/>
                  <a:gd name="T18" fmla="*/ 1458 w 65"/>
                  <a:gd name="T19" fmla="*/ 35717 h 96"/>
                  <a:gd name="T20" fmla="*/ 1849 w 65"/>
                  <a:gd name="T21" fmla="*/ 33048 h 96"/>
                  <a:gd name="T22" fmla="*/ 2168 w 65"/>
                  <a:gd name="T23" fmla="*/ 30510 h 96"/>
                  <a:gd name="T24" fmla="*/ 2494 w 65"/>
                  <a:gd name="T25" fmla="*/ 26521 h 96"/>
                  <a:gd name="T26" fmla="*/ 2810 w 65"/>
                  <a:gd name="T27" fmla="*/ 22804 h 96"/>
                  <a:gd name="T28" fmla="*/ 2982 w 65"/>
                  <a:gd name="T29" fmla="*/ 18886 h 96"/>
                  <a:gd name="T30" fmla="*/ 3102 w 65"/>
                  <a:gd name="T31" fmla="*/ 14828 h 96"/>
                  <a:gd name="T32" fmla="*/ 3166 w 65"/>
                  <a:gd name="T33" fmla="*/ 9939 h 96"/>
                  <a:gd name="T34" fmla="*/ 3157 w 65"/>
                  <a:gd name="T35" fmla="*/ 5240 h 96"/>
                  <a:gd name="T36" fmla="*/ 2982 w 65"/>
                  <a:gd name="T37" fmla="*/ 1 h 96"/>
                  <a:gd name="T38" fmla="*/ 2975 w 65"/>
                  <a:gd name="T39" fmla="*/ 0 h 96"/>
                  <a:gd name="T40" fmla="*/ 2922 w 65"/>
                  <a:gd name="T41" fmla="*/ 0 h 96"/>
                  <a:gd name="T42" fmla="*/ 2810 w 65"/>
                  <a:gd name="T43" fmla="*/ 0 h 96"/>
                  <a:gd name="T44" fmla="*/ 2693 w 65"/>
                  <a:gd name="T45" fmla="*/ 0 h 96"/>
                  <a:gd name="T46" fmla="*/ 2349 w 65"/>
                  <a:gd name="T47" fmla="*/ 3 h 96"/>
                  <a:gd name="T48" fmla="*/ 2086 w 65"/>
                  <a:gd name="T49" fmla="*/ 3213 h 96"/>
                  <a:gd name="T50" fmla="*/ 1743 w 65"/>
                  <a:gd name="T51" fmla="*/ 4836 h 96"/>
                  <a:gd name="T52" fmla="*/ 1374 w 65"/>
                  <a:gd name="T53" fmla="*/ 8042 h 96"/>
                  <a:gd name="T54" fmla="*/ 1059 w 65"/>
                  <a:gd name="T55" fmla="*/ 11097 h 96"/>
                  <a:gd name="T56" fmla="*/ 740 w 65"/>
                  <a:gd name="T57" fmla="*/ 14106 h 96"/>
                  <a:gd name="T58" fmla="*/ 549 w 65"/>
                  <a:gd name="T59" fmla="*/ 17545 h 96"/>
                  <a:gd name="T60" fmla="*/ 8 w 65"/>
                  <a:gd name="T61" fmla="*/ 20582 h 96"/>
                  <a:gd name="T62" fmla="*/ 6 w 65"/>
                  <a:gd name="T63" fmla="*/ 23983 h 96"/>
                  <a:gd name="T64" fmla="*/ 4 w 65"/>
                  <a:gd name="T65" fmla="*/ 26521 h 96"/>
                  <a:gd name="T66" fmla="*/ 2 w 65"/>
                  <a:gd name="T67" fmla="*/ 30419 h 96"/>
                  <a:gd name="T68" fmla="*/ 1 w 65"/>
                  <a:gd name="T69" fmla="*/ 31739 h 96"/>
                  <a:gd name="T70" fmla="*/ 1 w 65"/>
                  <a:gd name="T71" fmla="*/ 34390 h 96"/>
                  <a:gd name="T72" fmla="*/ 0 w 65"/>
                  <a:gd name="T73" fmla="*/ 36015 h 9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96"/>
                  <a:gd name="T113" fmla="*/ 65 w 65"/>
                  <a:gd name="T114" fmla="*/ 96 h 9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96">
                    <a:moveTo>
                      <a:pt x="0" y="87"/>
                    </a:moveTo>
                    <a:lnTo>
                      <a:pt x="0" y="89"/>
                    </a:lnTo>
                    <a:lnTo>
                      <a:pt x="0" y="91"/>
                    </a:lnTo>
                    <a:lnTo>
                      <a:pt x="1" y="94"/>
                    </a:lnTo>
                    <a:lnTo>
                      <a:pt x="2" y="95"/>
                    </a:lnTo>
                    <a:lnTo>
                      <a:pt x="6" y="96"/>
                    </a:lnTo>
                    <a:lnTo>
                      <a:pt x="11" y="96"/>
                    </a:lnTo>
                    <a:lnTo>
                      <a:pt x="17" y="94"/>
                    </a:lnTo>
                    <a:lnTo>
                      <a:pt x="24" y="90"/>
                    </a:lnTo>
                    <a:lnTo>
                      <a:pt x="30" y="85"/>
                    </a:lnTo>
                    <a:lnTo>
                      <a:pt x="38" y="79"/>
                    </a:lnTo>
                    <a:lnTo>
                      <a:pt x="44" y="73"/>
                    </a:lnTo>
                    <a:lnTo>
                      <a:pt x="51" y="64"/>
                    </a:lnTo>
                    <a:lnTo>
                      <a:pt x="57" y="55"/>
                    </a:lnTo>
                    <a:lnTo>
                      <a:pt x="61" y="45"/>
                    </a:lnTo>
                    <a:lnTo>
                      <a:pt x="63" y="35"/>
                    </a:lnTo>
                    <a:lnTo>
                      <a:pt x="65" y="24"/>
                    </a:lnTo>
                    <a:lnTo>
                      <a:pt x="64" y="13"/>
                    </a:lnTo>
                    <a:lnTo>
                      <a:pt x="61" y="1"/>
                    </a:lnTo>
                    <a:lnTo>
                      <a:pt x="60" y="0"/>
                    </a:lnTo>
                    <a:lnTo>
                      <a:pt x="59" y="0"/>
                    </a:lnTo>
                    <a:lnTo>
                      <a:pt x="57" y="0"/>
                    </a:lnTo>
                    <a:lnTo>
                      <a:pt x="55" y="0"/>
                    </a:lnTo>
                    <a:lnTo>
                      <a:pt x="48" y="3"/>
                    </a:lnTo>
                    <a:lnTo>
                      <a:pt x="42" y="7"/>
                    </a:lnTo>
                    <a:lnTo>
                      <a:pt x="36" y="12"/>
                    </a:lnTo>
                    <a:lnTo>
                      <a:pt x="28" y="19"/>
                    </a:lnTo>
                    <a:lnTo>
                      <a:pt x="22" y="27"/>
                    </a:lnTo>
                    <a:lnTo>
                      <a:pt x="16" y="34"/>
                    </a:lnTo>
                    <a:lnTo>
                      <a:pt x="11" y="42"/>
                    </a:lnTo>
                    <a:lnTo>
                      <a:pt x="8" y="50"/>
                    </a:lnTo>
                    <a:lnTo>
                      <a:pt x="6" y="57"/>
                    </a:lnTo>
                    <a:lnTo>
                      <a:pt x="4" y="64"/>
                    </a:lnTo>
                    <a:lnTo>
                      <a:pt x="2" y="72"/>
                    </a:lnTo>
                    <a:lnTo>
                      <a:pt x="1" y="77"/>
                    </a:lnTo>
                    <a:lnTo>
                      <a:pt x="1" y="83"/>
                    </a:lnTo>
                    <a:lnTo>
                      <a:pt x="0" y="8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11" name="Freeform 881"/>
              <p:cNvSpPr>
                <a:spLocks noChangeArrowheads="1"/>
              </p:cNvSpPr>
              <p:nvPr/>
            </p:nvSpPr>
            <p:spPr bwMode="auto">
              <a:xfrm>
                <a:off x="5544" y="3806"/>
                <a:ext cx="72" cy="105"/>
              </a:xfrm>
              <a:custGeom>
                <a:avLst/>
                <a:gdLst>
                  <a:gd name="T0" fmla="*/ 1874 w 74"/>
                  <a:gd name="T1" fmla="*/ 4 h 100"/>
                  <a:gd name="T2" fmla="*/ 1975 w 74"/>
                  <a:gd name="T3" fmla="*/ 5508 h 100"/>
                  <a:gd name="T4" fmla="*/ 1975 w 74"/>
                  <a:gd name="T5" fmla="*/ 10670 h 100"/>
                  <a:gd name="T6" fmla="*/ 1925 w 74"/>
                  <a:gd name="T7" fmla="*/ 15349 h 100"/>
                  <a:gd name="T8" fmla="*/ 1874 w 74"/>
                  <a:gd name="T9" fmla="*/ 19774 h 100"/>
                  <a:gd name="T10" fmla="*/ 1732 w 74"/>
                  <a:gd name="T11" fmla="*/ 23718 h 100"/>
                  <a:gd name="T12" fmla="*/ 1559 w 74"/>
                  <a:gd name="T13" fmla="*/ 27707 h 100"/>
                  <a:gd name="T14" fmla="*/ 1402 w 74"/>
                  <a:gd name="T15" fmla="*/ 31227 h 100"/>
                  <a:gd name="T16" fmla="*/ 1198 w 74"/>
                  <a:gd name="T17" fmla="*/ 33869 h 100"/>
                  <a:gd name="T18" fmla="*/ 971 w 74"/>
                  <a:gd name="T19" fmla="*/ 36579 h 100"/>
                  <a:gd name="T20" fmla="*/ 787 w 74"/>
                  <a:gd name="T21" fmla="*/ 38859 h 100"/>
                  <a:gd name="T22" fmla="*/ 575 w 74"/>
                  <a:gd name="T23" fmla="*/ 39513 h 100"/>
                  <a:gd name="T24" fmla="*/ 417 w 74"/>
                  <a:gd name="T25" fmla="*/ 40699 h 100"/>
                  <a:gd name="T26" fmla="*/ 339 w 74"/>
                  <a:gd name="T27" fmla="*/ 40699 h 100"/>
                  <a:gd name="T28" fmla="*/ 8 w 74"/>
                  <a:gd name="T29" fmla="*/ 40126 h 100"/>
                  <a:gd name="T30" fmla="*/ 9 w 74"/>
                  <a:gd name="T31" fmla="*/ 40126 h 100"/>
                  <a:gd name="T32" fmla="*/ 8 w 74"/>
                  <a:gd name="T33" fmla="*/ 40126 h 100"/>
                  <a:gd name="T34" fmla="*/ 8 w 74"/>
                  <a:gd name="T35" fmla="*/ 39513 h 100"/>
                  <a:gd name="T36" fmla="*/ 8 w 74"/>
                  <a:gd name="T37" fmla="*/ 39312 h 100"/>
                  <a:gd name="T38" fmla="*/ 0 w 74"/>
                  <a:gd name="T39" fmla="*/ 38859 h 100"/>
                  <a:gd name="T40" fmla="*/ 0 w 74"/>
                  <a:gd name="T41" fmla="*/ 39513 h 100"/>
                  <a:gd name="T42" fmla="*/ 0 w 74"/>
                  <a:gd name="T43" fmla="*/ 41980 h 100"/>
                  <a:gd name="T44" fmla="*/ 2 w 74"/>
                  <a:gd name="T45" fmla="*/ 42694 h 100"/>
                  <a:gd name="T46" fmla="*/ 5 w 74"/>
                  <a:gd name="T47" fmla="*/ 45062 h 100"/>
                  <a:gd name="T48" fmla="*/ 339 w 74"/>
                  <a:gd name="T49" fmla="*/ 45329 h 100"/>
                  <a:gd name="T50" fmla="*/ 465 w 74"/>
                  <a:gd name="T51" fmla="*/ 45329 h 100"/>
                  <a:gd name="T52" fmla="*/ 671 w 74"/>
                  <a:gd name="T53" fmla="*/ 43949 h 100"/>
                  <a:gd name="T54" fmla="*/ 920 w 74"/>
                  <a:gd name="T55" fmla="*/ 42470 h 100"/>
                  <a:gd name="T56" fmla="*/ 1137 w 74"/>
                  <a:gd name="T57" fmla="*/ 39513 h 100"/>
                  <a:gd name="T58" fmla="*/ 1402 w 74"/>
                  <a:gd name="T59" fmla="*/ 37153 h 100"/>
                  <a:gd name="T60" fmla="*/ 1600 w 74"/>
                  <a:gd name="T61" fmla="*/ 33705 h 100"/>
                  <a:gd name="T62" fmla="*/ 1823 w 74"/>
                  <a:gd name="T63" fmla="*/ 29923 h 100"/>
                  <a:gd name="T64" fmla="*/ 1975 w 74"/>
                  <a:gd name="T65" fmla="*/ 25650 h 100"/>
                  <a:gd name="T66" fmla="*/ 2137 w 74"/>
                  <a:gd name="T67" fmla="*/ 21393 h 100"/>
                  <a:gd name="T68" fmla="*/ 2251 w 74"/>
                  <a:gd name="T69" fmla="*/ 16555 h 100"/>
                  <a:gd name="T70" fmla="*/ 2254 w 74"/>
                  <a:gd name="T71" fmla="*/ 10670 h 100"/>
                  <a:gd name="T72" fmla="*/ 2251 w 74"/>
                  <a:gd name="T73" fmla="*/ 5098 h 100"/>
                  <a:gd name="T74" fmla="*/ 2137 w 74"/>
                  <a:gd name="T75" fmla="*/ 0 h 100"/>
                  <a:gd name="T76" fmla="*/ 1874 w 74"/>
                  <a:gd name="T77" fmla="*/ 4 h 10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00"/>
                  <a:gd name="T119" fmla="*/ 74 w 74"/>
                  <a:gd name="T120" fmla="*/ 100 h 10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00">
                    <a:moveTo>
                      <a:pt x="61" y="4"/>
                    </a:moveTo>
                    <a:lnTo>
                      <a:pt x="64" y="13"/>
                    </a:lnTo>
                    <a:lnTo>
                      <a:pt x="64" y="24"/>
                    </a:lnTo>
                    <a:lnTo>
                      <a:pt x="63" y="34"/>
                    </a:lnTo>
                    <a:lnTo>
                      <a:pt x="61" y="44"/>
                    </a:lnTo>
                    <a:lnTo>
                      <a:pt x="57" y="53"/>
                    </a:lnTo>
                    <a:lnTo>
                      <a:pt x="51" y="62"/>
                    </a:lnTo>
                    <a:lnTo>
                      <a:pt x="45" y="69"/>
                    </a:lnTo>
                    <a:lnTo>
                      <a:pt x="39" y="76"/>
                    </a:lnTo>
                    <a:lnTo>
                      <a:pt x="32" y="82"/>
                    </a:lnTo>
                    <a:lnTo>
                      <a:pt x="26" y="86"/>
                    </a:lnTo>
                    <a:lnTo>
                      <a:pt x="20" y="89"/>
                    </a:lnTo>
                    <a:lnTo>
                      <a:pt x="14" y="91"/>
                    </a:lnTo>
                    <a:lnTo>
                      <a:pt x="10" y="91"/>
                    </a:lnTo>
                    <a:lnTo>
                      <a:pt x="8" y="90"/>
                    </a:lnTo>
                    <a:lnTo>
                      <a:pt x="9" y="90"/>
                    </a:lnTo>
                    <a:lnTo>
                      <a:pt x="8" y="90"/>
                    </a:lnTo>
                    <a:lnTo>
                      <a:pt x="8" y="89"/>
                    </a:lnTo>
                    <a:lnTo>
                      <a:pt x="8" y="87"/>
                    </a:lnTo>
                    <a:lnTo>
                      <a:pt x="0" y="86"/>
                    </a:lnTo>
                    <a:lnTo>
                      <a:pt x="0" y="89"/>
                    </a:lnTo>
                    <a:lnTo>
                      <a:pt x="0" y="93"/>
                    </a:lnTo>
                    <a:lnTo>
                      <a:pt x="2" y="96"/>
                    </a:lnTo>
                    <a:lnTo>
                      <a:pt x="5" y="99"/>
                    </a:lnTo>
                    <a:lnTo>
                      <a:pt x="10" y="100"/>
                    </a:lnTo>
                    <a:lnTo>
                      <a:pt x="16" y="100"/>
                    </a:lnTo>
                    <a:lnTo>
                      <a:pt x="23" y="98"/>
                    </a:lnTo>
                    <a:lnTo>
                      <a:pt x="30" y="94"/>
                    </a:lnTo>
                    <a:lnTo>
                      <a:pt x="38" y="89"/>
                    </a:lnTo>
                    <a:lnTo>
                      <a:pt x="45" y="83"/>
                    </a:lnTo>
                    <a:lnTo>
                      <a:pt x="52" y="75"/>
                    </a:lnTo>
                    <a:lnTo>
                      <a:pt x="59" y="67"/>
                    </a:lnTo>
                    <a:lnTo>
                      <a:pt x="64" y="57"/>
                    </a:lnTo>
                    <a:lnTo>
                      <a:pt x="69" y="48"/>
                    </a:lnTo>
                    <a:lnTo>
                      <a:pt x="73" y="37"/>
                    </a:lnTo>
                    <a:lnTo>
                      <a:pt x="74" y="24"/>
                    </a:lnTo>
                    <a:lnTo>
                      <a:pt x="73" y="12"/>
                    </a:lnTo>
                    <a:lnTo>
                      <a:pt x="69" y="0"/>
                    </a:lnTo>
                    <a:lnTo>
                      <a:pt x="61"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12" name="Freeform 882"/>
              <p:cNvSpPr>
                <a:spLocks noChangeArrowheads="1"/>
              </p:cNvSpPr>
              <p:nvPr/>
            </p:nvSpPr>
            <p:spPr bwMode="auto">
              <a:xfrm>
                <a:off x="5561" y="3803"/>
                <a:ext cx="50" cy="40"/>
              </a:xfrm>
              <a:custGeom>
                <a:avLst/>
                <a:gdLst>
                  <a:gd name="T0" fmla="*/ 8 w 53"/>
                  <a:gd name="T1" fmla="*/ 2700 h 43"/>
                  <a:gd name="T2" fmla="*/ 385 w 53"/>
                  <a:gd name="T3" fmla="*/ 2206 h 43"/>
                  <a:gd name="T4" fmla="*/ 566 w 53"/>
                  <a:gd name="T5" fmla="*/ 1684 h 43"/>
                  <a:gd name="T6" fmla="*/ 787 w 53"/>
                  <a:gd name="T7" fmla="*/ 1466 h 43"/>
                  <a:gd name="T8" fmla="*/ 982 w 53"/>
                  <a:gd name="T9" fmla="*/ 979 h 43"/>
                  <a:gd name="T10" fmla="*/ 1157 w 53"/>
                  <a:gd name="T11" fmla="*/ 746 h 43"/>
                  <a:gd name="T12" fmla="*/ 1306 w 53"/>
                  <a:gd name="T13" fmla="*/ 652 h 43"/>
                  <a:gd name="T14" fmla="*/ 1366 w 53"/>
                  <a:gd name="T15" fmla="*/ 652 h 43"/>
                  <a:gd name="T16" fmla="*/ 1379 w 53"/>
                  <a:gd name="T17" fmla="*/ 652 h 43"/>
                  <a:gd name="T18" fmla="*/ 1366 w 53"/>
                  <a:gd name="T19" fmla="*/ 610 h 43"/>
                  <a:gd name="T20" fmla="*/ 1564 w 53"/>
                  <a:gd name="T21" fmla="*/ 5 h 43"/>
                  <a:gd name="T22" fmla="*/ 1479 w 53"/>
                  <a:gd name="T23" fmla="*/ 2 h 43"/>
                  <a:gd name="T24" fmla="*/ 1401 w 53"/>
                  <a:gd name="T25" fmla="*/ 0 h 43"/>
                  <a:gd name="T26" fmla="*/ 1306 w 53"/>
                  <a:gd name="T27" fmla="*/ 1 h 43"/>
                  <a:gd name="T28" fmla="*/ 1224 w 53"/>
                  <a:gd name="T29" fmla="*/ 1 h 43"/>
                  <a:gd name="T30" fmla="*/ 991 w 53"/>
                  <a:gd name="T31" fmla="*/ 4 h 43"/>
                  <a:gd name="T32" fmla="*/ 840 w 53"/>
                  <a:gd name="T33" fmla="*/ 610 h 43"/>
                  <a:gd name="T34" fmla="*/ 598 w 53"/>
                  <a:gd name="T35" fmla="*/ 854 h 43"/>
                  <a:gd name="T36" fmla="*/ 385 w 53"/>
                  <a:gd name="T37" fmla="*/ 1370 h 43"/>
                  <a:gd name="T38" fmla="*/ 7 w 53"/>
                  <a:gd name="T39" fmla="*/ 1794 h 43"/>
                  <a:gd name="T40" fmla="*/ 0 w 53"/>
                  <a:gd name="T41" fmla="*/ 2360 h 43"/>
                  <a:gd name="T42" fmla="*/ 8 w 53"/>
                  <a:gd name="T43" fmla="*/ 2700 h 4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3"/>
                  <a:gd name="T68" fmla="*/ 53 w 53"/>
                  <a:gd name="T69" fmla="*/ 43 h 43"/>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3">
                    <a:moveTo>
                      <a:pt x="8" y="43"/>
                    </a:moveTo>
                    <a:lnTo>
                      <a:pt x="13" y="35"/>
                    </a:lnTo>
                    <a:lnTo>
                      <a:pt x="20" y="27"/>
                    </a:lnTo>
                    <a:lnTo>
                      <a:pt x="26" y="22"/>
                    </a:lnTo>
                    <a:lnTo>
                      <a:pt x="33" y="16"/>
                    </a:lnTo>
                    <a:lnTo>
                      <a:pt x="39" y="12"/>
                    </a:lnTo>
                    <a:lnTo>
                      <a:pt x="44" y="10"/>
                    </a:lnTo>
                    <a:lnTo>
                      <a:pt x="45" y="10"/>
                    </a:lnTo>
                    <a:lnTo>
                      <a:pt x="46" y="10"/>
                    </a:lnTo>
                    <a:lnTo>
                      <a:pt x="45" y="9"/>
                    </a:lnTo>
                    <a:lnTo>
                      <a:pt x="53" y="5"/>
                    </a:lnTo>
                    <a:lnTo>
                      <a:pt x="50" y="2"/>
                    </a:lnTo>
                    <a:lnTo>
                      <a:pt x="47" y="0"/>
                    </a:lnTo>
                    <a:lnTo>
                      <a:pt x="44" y="1"/>
                    </a:lnTo>
                    <a:lnTo>
                      <a:pt x="41" y="1"/>
                    </a:lnTo>
                    <a:lnTo>
                      <a:pt x="34" y="4"/>
                    </a:lnTo>
                    <a:lnTo>
                      <a:pt x="28" y="9"/>
                    </a:lnTo>
                    <a:lnTo>
                      <a:pt x="21" y="14"/>
                    </a:lnTo>
                    <a:lnTo>
                      <a:pt x="13" y="21"/>
                    </a:lnTo>
                    <a:lnTo>
                      <a:pt x="7" y="28"/>
                    </a:lnTo>
                    <a:lnTo>
                      <a:pt x="0" y="37"/>
                    </a:lnTo>
                    <a:lnTo>
                      <a:pt x="8" y="4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13" name="Freeform 883"/>
              <p:cNvSpPr>
                <a:spLocks noChangeArrowheads="1"/>
              </p:cNvSpPr>
              <p:nvPr/>
            </p:nvSpPr>
            <p:spPr bwMode="auto">
              <a:xfrm>
                <a:off x="5544" y="3843"/>
                <a:ext cx="20" cy="52"/>
              </a:xfrm>
              <a:custGeom>
                <a:avLst/>
                <a:gdLst>
                  <a:gd name="T0" fmla="*/ 638 w 24"/>
                  <a:gd name="T1" fmla="*/ 4499 h 55"/>
                  <a:gd name="T2" fmla="*/ 692 w 24"/>
                  <a:gd name="T3" fmla="*/ 4223 h 55"/>
                  <a:gd name="T4" fmla="*/ 748 w 24"/>
                  <a:gd name="T5" fmla="*/ 3765 h 55"/>
                  <a:gd name="T6" fmla="*/ 812 w 24"/>
                  <a:gd name="T7" fmla="*/ 3323 h 55"/>
                  <a:gd name="T8" fmla="*/ 879 w 24"/>
                  <a:gd name="T9" fmla="*/ 2688 h 55"/>
                  <a:gd name="T10" fmla="*/ 1032 w 24"/>
                  <a:gd name="T11" fmla="*/ 2176 h 55"/>
                  <a:gd name="T12" fmla="*/ 1211 w 24"/>
                  <a:gd name="T13" fmla="*/ 1536 h 55"/>
                  <a:gd name="T14" fmla="*/ 1540 w 24"/>
                  <a:gd name="T15" fmla="*/ 938 h 55"/>
                  <a:gd name="T16" fmla="*/ 1808 w 24"/>
                  <a:gd name="T17" fmla="*/ 28 h 55"/>
                  <a:gd name="T18" fmla="*/ 1211 w 24"/>
                  <a:gd name="T19" fmla="*/ 0 h 55"/>
                  <a:gd name="T20" fmla="*/ 879 w 24"/>
                  <a:gd name="T21" fmla="*/ 713 h 55"/>
                  <a:gd name="T22" fmla="*/ 638 w 24"/>
                  <a:gd name="T23" fmla="*/ 1243 h 55"/>
                  <a:gd name="T24" fmla="*/ 544 w 24"/>
                  <a:gd name="T25" fmla="*/ 1892 h 55"/>
                  <a:gd name="T26" fmla="*/ 3 w 24"/>
                  <a:gd name="T27" fmla="*/ 2513 h 55"/>
                  <a:gd name="T28" fmla="*/ 2 w 24"/>
                  <a:gd name="T29" fmla="*/ 3169 h 55"/>
                  <a:gd name="T30" fmla="*/ 1 w 24"/>
                  <a:gd name="T31" fmla="*/ 3644 h 55"/>
                  <a:gd name="T32" fmla="*/ 1 w 24"/>
                  <a:gd name="T33" fmla="*/ 4191 h 55"/>
                  <a:gd name="T34" fmla="*/ 0 w 24"/>
                  <a:gd name="T35" fmla="*/ 4395 h 55"/>
                  <a:gd name="T36" fmla="*/ 638 w 24"/>
                  <a:gd name="T37" fmla="*/ 4499 h 5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55"/>
                  <a:gd name="T59" fmla="*/ 24 w 24"/>
                  <a:gd name="T60" fmla="*/ 55 h 5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55">
                    <a:moveTo>
                      <a:pt x="8" y="55"/>
                    </a:moveTo>
                    <a:lnTo>
                      <a:pt x="9" y="52"/>
                    </a:lnTo>
                    <a:lnTo>
                      <a:pt x="10" y="46"/>
                    </a:lnTo>
                    <a:lnTo>
                      <a:pt x="11" y="41"/>
                    </a:lnTo>
                    <a:lnTo>
                      <a:pt x="12" y="33"/>
                    </a:lnTo>
                    <a:lnTo>
                      <a:pt x="14" y="27"/>
                    </a:lnTo>
                    <a:lnTo>
                      <a:pt x="16" y="19"/>
                    </a:lnTo>
                    <a:lnTo>
                      <a:pt x="20" y="12"/>
                    </a:lnTo>
                    <a:lnTo>
                      <a:pt x="24" y="6"/>
                    </a:lnTo>
                    <a:lnTo>
                      <a:pt x="16" y="0"/>
                    </a:lnTo>
                    <a:lnTo>
                      <a:pt x="12" y="8"/>
                    </a:lnTo>
                    <a:lnTo>
                      <a:pt x="8" y="16"/>
                    </a:lnTo>
                    <a:lnTo>
                      <a:pt x="6" y="23"/>
                    </a:lnTo>
                    <a:lnTo>
                      <a:pt x="4" y="31"/>
                    </a:lnTo>
                    <a:lnTo>
                      <a:pt x="2" y="39"/>
                    </a:lnTo>
                    <a:lnTo>
                      <a:pt x="1" y="45"/>
                    </a:lnTo>
                    <a:lnTo>
                      <a:pt x="1" y="51"/>
                    </a:lnTo>
                    <a:lnTo>
                      <a:pt x="0" y="54"/>
                    </a:lnTo>
                    <a:lnTo>
                      <a:pt x="8" y="5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14" name="Freeform 884"/>
              <p:cNvSpPr>
                <a:spLocks noChangeArrowheads="1"/>
              </p:cNvSpPr>
              <p:nvPr/>
            </p:nvSpPr>
            <p:spPr bwMode="auto">
              <a:xfrm>
                <a:off x="145" y="1860"/>
                <a:ext cx="63" cy="111"/>
              </a:xfrm>
              <a:custGeom>
                <a:avLst/>
                <a:gdLst>
                  <a:gd name="T0" fmla="*/ 3166 w 65"/>
                  <a:gd name="T1" fmla="*/ 30987 h 106"/>
                  <a:gd name="T2" fmla="*/ 3166 w 65"/>
                  <a:gd name="T3" fmla="*/ 32570 h 106"/>
                  <a:gd name="T4" fmla="*/ 3157 w 65"/>
                  <a:gd name="T5" fmla="*/ 33039 h 106"/>
                  <a:gd name="T6" fmla="*/ 3157 w 65"/>
                  <a:gd name="T7" fmla="*/ 33338 h 106"/>
                  <a:gd name="T8" fmla="*/ 3035 w 65"/>
                  <a:gd name="T9" fmla="*/ 33668 h 106"/>
                  <a:gd name="T10" fmla="*/ 2922 w 65"/>
                  <a:gd name="T11" fmla="*/ 34269 h 106"/>
                  <a:gd name="T12" fmla="*/ 2647 w 65"/>
                  <a:gd name="T13" fmla="*/ 34269 h 106"/>
                  <a:gd name="T14" fmla="*/ 2303 w 65"/>
                  <a:gd name="T15" fmla="*/ 33338 h 106"/>
                  <a:gd name="T16" fmla="*/ 2043 w 65"/>
                  <a:gd name="T17" fmla="*/ 32570 h 106"/>
                  <a:gd name="T18" fmla="*/ 1708 w 65"/>
                  <a:gd name="T19" fmla="*/ 30493 h 106"/>
                  <a:gd name="T20" fmla="*/ 1346 w 65"/>
                  <a:gd name="T21" fmla="*/ 28552 h 106"/>
                  <a:gd name="T22" fmla="*/ 939 w 65"/>
                  <a:gd name="T23" fmla="*/ 25612 h 106"/>
                  <a:gd name="T24" fmla="*/ 656 w 65"/>
                  <a:gd name="T25" fmla="*/ 22957 h 106"/>
                  <a:gd name="T26" fmla="*/ 8 w 65"/>
                  <a:gd name="T27" fmla="*/ 19827 h 106"/>
                  <a:gd name="T28" fmla="*/ 4 w 65"/>
                  <a:gd name="T29" fmla="*/ 16081 h 106"/>
                  <a:gd name="T30" fmla="*/ 1 w 65"/>
                  <a:gd name="T31" fmla="*/ 12769 h 106"/>
                  <a:gd name="T32" fmla="*/ 0 w 65"/>
                  <a:gd name="T33" fmla="*/ 8456 h 106"/>
                  <a:gd name="T34" fmla="*/ 1 w 65"/>
                  <a:gd name="T35" fmla="*/ 4303 h 106"/>
                  <a:gd name="T36" fmla="*/ 4 w 65"/>
                  <a:gd name="T37" fmla="*/ 2 h 106"/>
                  <a:gd name="T38" fmla="*/ 5 w 65"/>
                  <a:gd name="T39" fmla="*/ 1 h 106"/>
                  <a:gd name="T40" fmla="*/ 6 w 65"/>
                  <a:gd name="T41" fmla="*/ 0 h 106"/>
                  <a:gd name="T42" fmla="*/ 8 w 65"/>
                  <a:gd name="T43" fmla="*/ 0 h 106"/>
                  <a:gd name="T44" fmla="*/ 517 w 65"/>
                  <a:gd name="T45" fmla="*/ 1 h 106"/>
                  <a:gd name="T46" fmla="*/ 740 w 65"/>
                  <a:gd name="T47" fmla="*/ 3 h 106"/>
                  <a:gd name="T48" fmla="*/ 1126 w 65"/>
                  <a:gd name="T49" fmla="*/ 2779 h 106"/>
                  <a:gd name="T50" fmla="*/ 1429 w 65"/>
                  <a:gd name="T51" fmla="*/ 4303 h 106"/>
                  <a:gd name="T52" fmla="*/ 1814 w 65"/>
                  <a:gd name="T53" fmla="*/ 7162 h 106"/>
                  <a:gd name="T54" fmla="*/ 2122 w 65"/>
                  <a:gd name="T55" fmla="*/ 9104 h 106"/>
                  <a:gd name="T56" fmla="*/ 2349 w 65"/>
                  <a:gd name="T57" fmla="*/ 12161 h 106"/>
                  <a:gd name="T58" fmla="*/ 2595 w 65"/>
                  <a:gd name="T59" fmla="*/ 14833 h 106"/>
                  <a:gd name="T60" fmla="*/ 2810 w 65"/>
                  <a:gd name="T61" fmla="*/ 17495 h 106"/>
                  <a:gd name="T62" fmla="*/ 2922 w 65"/>
                  <a:gd name="T63" fmla="*/ 20223 h 106"/>
                  <a:gd name="T64" fmla="*/ 2982 w 65"/>
                  <a:gd name="T65" fmla="*/ 22957 h 106"/>
                  <a:gd name="T66" fmla="*/ 3035 w 65"/>
                  <a:gd name="T67" fmla="*/ 25157 h 106"/>
                  <a:gd name="T68" fmla="*/ 3102 w 65"/>
                  <a:gd name="T69" fmla="*/ 27541 h 106"/>
                  <a:gd name="T70" fmla="*/ 3157 w 65"/>
                  <a:gd name="T71" fmla="*/ 29621 h 106"/>
                  <a:gd name="T72" fmla="*/ 3166 w 65"/>
                  <a:gd name="T73" fmla="*/ 3098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65" y="96"/>
                    </a:moveTo>
                    <a:lnTo>
                      <a:pt x="65" y="100"/>
                    </a:lnTo>
                    <a:lnTo>
                      <a:pt x="64" y="102"/>
                    </a:lnTo>
                    <a:lnTo>
                      <a:pt x="64" y="104"/>
                    </a:lnTo>
                    <a:lnTo>
                      <a:pt x="62" y="105"/>
                    </a:lnTo>
                    <a:lnTo>
                      <a:pt x="59" y="106"/>
                    </a:lnTo>
                    <a:lnTo>
                      <a:pt x="54" y="106"/>
                    </a:lnTo>
                    <a:lnTo>
                      <a:pt x="47" y="104"/>
                    </a:lnTo>
                    <a:lnTo>
                      <a:pt x="41" y="100"/>
                    </a:lnTo>
                    <a:lnTo>
                      <a:pt x="35" y="94"/>
                    </a:lnTo>
                    <a:lnTo>
                      <a:pt x="27" y="88"/>
                    </a:lnTo>
                    <a:lnTo>
                      <a:pt x="20" y="80"/>
                    </a:lnTo>
                    <a:lnTo>
                      <a:pt x="14" y="71"/>
                    </a:lnTo>
                    <a:lnTo>
                      <a:pt x="8" y="61"/>
                    </a:lnTo>
                    <a:lnTo>
                      <a:pt x="4" y="50"/>
                    </a:lnTo>
                    <a:lnTo>
                      <a:pt x="1" y="39"/>
                    </a:lnTo>
                    <a:lnTo>
                      <a:pt x="0" y="27"/>
                    </a:lnTo>
                    <a:lnTo>
                      <a:pt x="1" y="14"/>
                    </a:lnTo>
                    <a:lnTo>
                      <a:pt x="4" y="2"/>
                    </a:lnTo>
                    <a:lnTo>
                      <a:pt x="5" y="1"/>
                    </a:lnTo>
                    <a:lnTo>
                      <a:pt x="6" y="0"/>
                    </a:lnTo>
                    <a:lnTo>
                      <a:pt x="8" y="0"/>
                    </a:lnTo>
                    <a:lnTo>
                      <a:pt x="10" y="1"/>
                    </a:lnTo>
                    <a:lnTo>
                      <a:pt x="16" y="3"/>
                    </a:lnTo>
                    <a:lnTo>
                      <a:pt x="23" y="8"/>
                    </a:lnTo>
                    <a:lnTo>
                      <a:pt x="29" y="14"/>
                    </a:lnTo>
                    <a:lnTo>
                      <a:pt x="37" y="22"/>
                    </a:lnTo>
                    <a:lnTo>
                      <a:pt x="43" y="29"/>
                    </a:lnTo>
                    <a:lnTo>
                      <a:pt x="48" y="38"/>
                    </a:lnTo>
                    <a:lnTo>
                      <a:pt x="53" y="46"/>
                    </a:lnTo>
                    <a:lnTo>
                      <a:pt x="57" y="55"/>
                    </a:lnTo>
                    <a:lnTo>
                      <a:pt x="59" y="63"/>
                    </a:lnTo>
                    <a:lnTo>
                      <a:pt x="61" y="71"/>
                    </a:lnTo>
                    <a:lnTo>
                      <a:pt x="62" y="79"/>
                    </a:lnTo>
                    <a:lnTo>
                      <a:pt x="63" y="86"/>
                    </a:lnTo>
                    <a:lnTo>
                      <a:pt x="64" y="92"/>
                    </a:lnTo>
                    <a:lnTo>
                      <a:pt x="65"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15" name="Freeform 885"/>
              <p:cNvSpPr>
                <a:spLocks noChangeArrowheads="1"/>
              </p:cNvSpPr>
              <p:nvPr/>
            </p:nvSpPr>
            <p:spPr bwMode="auto">
              <a:xfrm>
                <a:off x="140" y="1860"/>
                <a:ext cx="72" cy="117"/>
              </a:xfrm>
              <a:custGeom>
                <a:avLst/>
                <a:gdLst>
                  <a:gd name="T0" fmla="*/ 4 w 74"/>
                  <a:gd name="T1" fmla="*/ 0 h 111"/>
                  <a:gd name="T2" fmla="*/ 1 w 74"/>
                  <a:gd name="T3" fmla="*/ 6182 h 111"/>
                  <a:gd name="T4" fmla="*/ 0 w 74"/>
                  <a:gd name="T5" fmla="*/ 12511 h 111"/>
                  <a:gd name="T6" fmla="*/ 1 w 74"/>
                  <a:gd name="T7" fmla="*/ 18459 h 111"/>
                  <a:gd name="T8" fmla="*/ 4 w 74"/>
                  <a:gd name="T9" fmla="*/ 24662 h 111"/>
                  <a:gd name="T10" fmla="*/ 9 w 74"/>
                  <a:gd name="T11" fmla="*/ 29458 h 111"/>
                  <a:gd name="T12" fmla="*/ 417 w 74"/>
                  <a:gd name="T13" fmla="*/ 34001 h 111"/>
                  <a:gd name="T14" fmla="*/ 604 w 74"/>
                  <a:gd name="T15" fmla="*/ 39369 h 111"/>
                  <a:gd name="T16" fmla="*/ 873 w 74"/>
                  <a:gd name="T17" fmla="*/ 42803 h 111"/>
                  <a:gd name="T18" fmla="*/ 1077 w 74"/>
                  <a:gd name="T19" fmla="*/ 46451 h 111"/>
                  <a:gd name="T20" fmla="*/ 1330 w 74"/>
                  <a:gd name="T21" fmla="*/ 48656 h 111"/>
                  <a:gd name="T22" fmla="*/ 1557 w 74"/>
                  <a:gd name="T23" fmla="*/ 50618 h 111"/>
                  <a:gd name="T24" fmla="*/ 1732 w 74"/>
                  <a:gd name="T25" fmla="*/ 52015 h 111"/>
                  <a:gd name="T26" fmla="*/ 1925 w 74"/>
                  <a:gd name="T27" fmla="*/ 52015 h 111"/>
                  <a:gd name="T28" fmla="*/ 2120 w 74"/>
                  <a:gd name="T29" fmla="*/ 51297 h 111"/>
                  <a:gd name="T30" fmla="*/ 2196 w 74"/>
                  <a:gd name="T31" fmla="*/ 50015 h 111"/>
                  <a:gd name="T32" fmla="*/ 2251 w 74"/>
                  <a:gd name="T33" fmla="*/ 48110 h 111"/>
                  <a:gd name="T34" fmla="*/ 2254 w 74"/>
                  <a:gd name="T35" fmla="*/ 46813 h 111"/>
                  <a:gd name="T36" fmla="*/ 2254 w 74"/>
                  <a:gd name="T37" fmla="*/ 44511 h 111"/>
                  <a:gd name="T38" fmla="*/ 2027 w 74"/>
                  <a:gd name="T39" fmla="*/ 45036 h 111"/>
                  <a:gd name="T40" fmla="*/ 2027 w 74"/>
                  <a:gd name="T41" fmla="*/ 46451 h 111"/>
                  <a:gd name="T42" fmla="*/ 1975 w 74"/>
                  <a:gd name="T43" fmla="*/ 47078 h 111"/>
                  <a:gd name="T44" fmla="*/ 1923 w 74"/>
                  <a:gd name="T45" fmla="*/ 47443 h 111"/>
                  <a:gd name="T46" fmla="*/ 1823 w 74"/>
                  <a:gd name="T47" fmla="*/ 47443 h 111"/>
                  <a:gd name="T48" fmla="*/ 1641 w 74"/>
                  <a:gd name="T49" fmla="*/ 46813 h 111"/>
                  <a:gd name="T50" fmla="*/ 1477 w 74"/>
                  <a:gd name="T51" fmla="*/ 45036 h 111"/>
                  <a:gd name="T52" fmla="*/ 1262 w 74"/>
                  <a:gd name="T53" fmla="*/ 42803 h 111"/>
                  <a:gd name="T54" fmla="*/ 1023 w 74"/>
                  <a:gd name="T55" fmla="*/ 39602 h 111"/>
                  <a:gd name="T56" fmla="*/ 873 w 74"/>
                  <a:gd name="T57" fmla="*/ 36610 h 111"/>
                  <a:gd name="T58" fmla="*/ 637 w 74"/>
                  <a:gd name="T59" fmla="*/ 32565 h 111"/>
                  <a:gd name="T60" fmla="*/ 465 w 74"/>
                  <a:gd name="T61" fmla="*/ 27864 h 111"/>
                  <a:gd name="T62" fmla="*/ 378 w 74"/>
                  <a:gd name="T63" fmla="*/ 22934 h 111"/>
                  <a:gd name="T64" fmla="*/ 9 w 74"/>
                  <a:gd name="T65" fmla="*/ 18078 h 111"/>
                  <a:gd name="T66" fmla="*/ 8 w 74"/>
                  <a:gd name="T67" fmla="*/ 12511 h 111"/>
                  <a:gd name="T68" fmla="*/ 9 w 74"/>
                  <a:gd name="T69" fmla="*/ 6710 h 111"/>
                  <a:gd name="T70" fmla="*/ 378 w 74"/>
                  <a:gd name="T71" fmla="*/ 3 h 111"/>
                  <a:gd name="T72" fmla="*/ 4 w 74"/>
                  <a:gd name="T73" fmla="*/ 0 h 1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4"/>
                  <a:gd name="T112" fmla="*/ 0 h 111"/>
                  <a:gd name="T113" fmla="*/ 74 w 74"/>
                  <a:gd name="T114" fmla="*/ 111 h 1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4" h="111">
                    <a:moveTo>
                      <a:pt x="4" y="0"/>
                    </a:moveTo>
                    <a:lnTo>
                      <a:pt x="1" y="14"/>
                    </a:lnTo>
                    <a:lnTo>
                      <a:pt x="0" y="27"/>
                    </a:lnTo>
                    <a:lnTo>
                      <a:pt x="1" y="40"/>
                    </a:lnTo>
                    <a:lnTo>
                      <a:pt x="4" y="52"/>
                    </a:lnTo>
                    <a:lnTo>
                      <a:pt x="9" y="63"/>
                    </a:lnTo>
                    <a:lnTo>
                      <a:pt x="14" y="73"/>
                    </a:lnTo>
                    <a:lnTo>
                      <a:pt x="21" y="83"/>
                    </a:lnTo>
                    <a:lnTo>
                      <a:pt x="28" y="91"/>
                    </a:lnTo>
                    <a:lnTo>
                      <a:pt x="35" y="99"/>
                    </a:lnTo>
                    <a:lnTo>
                      <a:pt x="43" y="104"/>
                    </a:lnTo>
                    <a:lnTo>
                      <a:pt x="50" y="108"/>
                    </a:lnTo>
                    <a:lnTo>
                      <a:pt x="57" y="111"/>
                    </a:lnTo>
                    <a:lnTo>
                      <a:pt x="63" y="111"/>
                    </a:lnTo>
                    <a:lnTo>
                      <a:pt x="68" y="110"/>
                    </a:lnTo>
                    <a:lnTo>
                      <a:pt x="71" y="106"/>
                    </a:lnTo>
                    <a:lnTo>
                      <a:pt x="73" y="103"/>
                    </a:lnTo>
                    <a:lnTo>
                      <a:pt x="74" y="100"/>
                    </a:lnTo>
                    <a:lnTo>
                      <a:pt x="74" y="95"/>
                    </a:lnTo>
                    <a:lnTo>
                      <a:pt x="65" y="96"/>
                    </a:lnTo>
                    <a:lnTo>
                      <a:pt x="65" y="99"/>
                    </a:lnTo>
                    <a:lnTo>
                      <a:pt x="64" y="101"/>
                    </a:lnTo>
                    <a:lnTo>
                      <a:pt x="62" y="102"/>
                    </a:lnTo>
                    <a:lnTo>
                      <a:pt x="59" y="102"/>
                    </a:lnTo>
                    <a:lnTo>
                      <a:pt x="53" y="100"/>
                    </a:lnTo>
                    <a:lnTo>
                      <a:pt x="47" y="96"/>
                    </a:lnTo>
                    <a:lnTo>
                      <a:pt x="41" y="91"/>
                    </a:lnTo>
                    <a:lnTo>
                      <a:pt x="34" y="84"/>
                    </a:lnTo>
                    <a:lnTo>
                      <a:pt x="28" y="78"/>
                    </a:lnTo>
                    <a:lnTo>
                      <a:pt x="22" y="69"/>
                    </a:lnTo>
                    <a:lnTo>
                      <a:pt x="16" y="59"/>
                    </a:lnTo>
                    <a:lnTo>
                      <a:pt x="12" y="49"/>
                    </a:lnTo>
                    <a:lnTo>
                      <a:pt x="9" y="38"/>
                    </a:lnTo>
                    <a:lnTo>
                      <a:pt x="8" y="27"/>
                    </a:lnTo>
                    <a:lnTo>
                      <a:pt x="9" y="15"/>
                    </a:lnTo>
                    <a:lnTo>
                      <a:pt x="12" y="3"/>
                    </a:lnTo>
                    <a:lnTo>
                      <a:pt x="4"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16" name="Freeform 886"/>
              <p:cNvSpPr>
                <a:spLocks noChangeArrowheads="1"/>
              </p:cNvSpPr>
              <p:nvPr/>
            </p:nvSpPr>
            <p:spPr bwMode="auto">
              <a:xfrm>
                <a:off x="145" y="1857"/>
                <a:ext cx="50" cy="51"/>
              </a:xfrm>
              <a:custGeom>
                <a:avLst/>
                <a:gdLst>
                  <a:gd name="T0" fmla="*/ 1564 w 53"/>
                  <a:gd name="T1" fmla="*/ 220478 h 45"/>
                  <a:gd name="T2" fmla="*/ 1379 w 53"/>
                  <a:gd name="T3" fmla="*/ 170791 h 45"/>
                  <a:gd name="T4" fmla="*/ 1169 w 53"/>
                  <a:gd name="T5" fmla="*/ 121243 h 45"/>
                  <a:gd name="T6" fmla="*/ 982 w 53"/>
                  <a:gd name="T7" fmla="*/ 86331 h 45"/>
                  <a:gd name="T8" fmla="*/ 746 w 53"/>
                  <a:gd name="T9" fmla="*/ 47402 h 45"/>
                  <a:gd name="T10" fmla="*/ 535 w 53"/>
                  <a:gd name="T11" fmla="*/ 902 h 45"/>
                  <a:gd name="T12" fmla="*/ 363 w 53"/>
                  <a:gd name="T13" fmla="*/ 1 h 45"/>
                  <a:gd name="T14" fmla="*/ 308 w 53"/>
                  <a:gd name="T15" fmla="*/ 0 h 45"/>
                  <a:gd name="T16" fmla="*/ 6 w 53"/>
                  <a:gd name="T17" fmla="*/ 0 h 45"/>
                  <a:gd name="T18" fmla="*/ 2 w 53"/>
                  <a:gd name="T19" fmla="*/ 1 h 45"/>
                  <a:gd name="T20" fmla="*/ 0 w 53"/>
                  <a:gd name="T21" fmla="*/ 902 h 45"/>
                  <a:gd name="T22" fmla="*/ 8 w 53"/>
                  <a:gd name="T23" fmla="*/ 43505 h 45"/>
                  <a:gd name="T24" fmla="*/ 8 w 53"/>
                  <a:gd name="T25" fmla="*/ 47402 h 45"/>
                  <a:gd name="T26" fmla="*/ 7 w 53"/>
                  <a:gd name="T27" fmla="*/ 47402 h 45"/>
                  <a:gd name="T28" fmla="*/ 308 w 53"/>
                  <a:gd name="T29" fmla="*/ 51596 h 45"/>
                  <a:gd name="T30" fmla="*/ 407 w 53"/>
                  <a:gd name="T31" fmla="*/ 61500 h 45"/>
                  <a:gd name="T32" fmla="*/ 566 w 53"/>
                  <a:gd name="T33" fmla="*/ 93993 h 45"/>
                  <a:gd name="T34" fmla="*/ 787 w 53"/>
                  <a:gd name="T35" fmla="*/ 112749 h 45"/>
                  <a:gd name="T36" fmla="*/ 991 w 53"/>
                  <a:gd name="T37" fmla="*/ 158576 h 45"/>
                  <a:gd name="T38" fmla="*/ 1169 w 53"/>
                  <a:gd name="T39" fmla="*/ 202408 h 45"/>
                  <a:gd name="T40" fmla="*/ 1366 w 53"/>
                  <a:gd name="T41" fmla="*/ 239845 h 45"/>
                  <a:gd name="T42" fmla="*/ 1564 w 53"/>
                  <a:gd name="T43" fmla="*/ 220478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5"/>
                  <a:gd name="T68" fmla="*/ 53 w 53"/>
                  <a:gd name="T69" fmla="*/ 45 h 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5">
                    <a:moveTo>
                      <a:pt x="53" y="41"/>
                    </a:moveTo>
                    <a:lnTo>
                      <a:pt x="46" y="32"/>
                    </a:lnTo>
                    <a:lnTo>
                      <a:pt x="40" y="23"/>
                    </a:lnTo>
                    <a:lnTo>
                      <a:pt x="33" y="16"/>
                    </a:lnTo>
                    <a:lnTo>
                      <a:pt x="25" y="9"/>
                    </a:lnTo>
                    <a:lnTo>
                      <a:pt x="19" y="5"/>
                    </a:lnTo>
                    <a:lnTo>
                      <a:pt x="12" y="1"/>
                    </a:lnTo>
                    <a:lnTo>
                      <a:pt x="9" y="0"/>
                    </a:lnTo>
                    <a:lnTo>
                      <a:pt x="6" y="0"/>
                    </a:lnTo>
                    <a:lnTo>
                      <a:pt x="2" y="1"/>
                    </a:lnTo>
                    <a:lnTo>
                      <a:pt x="0" y="5"/>
                    </a:lnTo>
                    <a:lnTo>
                      <a:pt x="8" y="8"/>
                    </a:lnTo>
                    <a:lnTo>
                      <a:pt x="8" y="9"/>
                    </a:lnTo>
                    <a:lnTo>
                      <a:pt x="7" y="9"/>
                    </a:lnTo>
                    <a:lnTo>
                      <a:pt x="9" y="10"/>
                    </a:lnTo>
                    <a:lnTo>
                      <a:pt x="14" y="12"/>
                    </a:lnTo>
                    <a:lnTo>
                      <a:pt x="20" y="17"/>
                    </a:lnTo>
                    <a:lnTo>
                      <a:pt x="26" y="22"/>
                    </a:lnTo>
                    <a:lnTo>
                      <a:pt x="34" y="30"/>
                    </a:lnTo>
                    <a:lnTo>
                      <a:pt x="40" y="38"/>
                    </a:lnTo>
                    <a:lnTo>
                      <a:pt x="45" y="45"/>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17" name="Freeform 887"/>
              <p:cNvSpPr>
                <a:spLocks noChangeArrowheads="1"/>
              </p:cNvSpPr>
              <p:nvPr/>
            </p:nvSpPr>
            <p:spPr bwMode="auto">
              <a:xfrm>
                <a:off x="192" y="1901"/>
                <a:ext cx="21" cy="51"/>
              </a:xfrm>
              <a:custGeom>
                <a:avLst/>
                <a:gdLst>
                  <a:gd name="T0" fmla="*/ 1572 w 25"/>
                  <a:gd name="T1" fmla="*/ 1862 h 60"/>
                  <a:gd name="T2" fmla="*/ 1525 w 25"/>
                  <a:gd name="T3" fmla="*/ 1736 h 60"/>
                  <a:gd name="T4" fmla="*/ 1525 w 25"/>
                  <a:gd name="T5" fmla="*/ 1558 h 60"/>
                  <a:gd name="T6" fmla="*/ 1347 w 25"/>
                  <a:gd name="T7" fmla="*/ 1366 h 60"/>
                  <a:gd name="T8" fmla="*/ 1308 w 25"/>
                  <a:gd name="T9" fmla="*/ 1074 h 60"/>
                  <a:gd name="T10" fmla="*/ 1154 w 25"/>
                  <a:gd name="T11" fmla="*/ 836 h 60"/>
                  <a:gd name="T12" fmla="*/ 916 w 25"/>
                  <a:gd name="T13" fmla="*/ 559 h 60"/>
                  <a:gd name="T14" fmla="*/ 728 w 25"/>
                  <a:gd name="T15" fmla="*/ 294 h 60"/>
                  <a:gd name="T16" fmla="*/ 535 w 25"/>
                  <a:gd name="T17" fmla="*/ 0 h 60"/>
                  <a:gd name="T18" fmla="*/ 0 w 25"/>
                  <a:gd name="T19" fmla="*/ 3 h 60"/>
                  <a:gd name="T20" fmla="*/ 3 w 25"/>
                  <a:gd name="T21" fmla="*/ 374 h 60"/>
                  <a:gd name="T22" fmla="*/ 535 w 25"/>
                  <a:gd name="T23" fmla="*/ 664 h 60"/>
                  <a:gd name="T24" fmla="*/ 624 w 25"/>
                  <a:gd name="T25" fmla="*/ 904 h 60"/>
                  <a:gd name="T26" fmla="*/ 728 w 25"/>
                  <a:gd name="T27" fmla="*/ 1150 h 60"/>
                  <a:gd name="T28" fmla="*/ 786 w 25"/>
                  <a:gd name="T29" fmla="*/ 1432 h 60"/>
                  <a:gd name="T30" fmla="*/ 848 w 25"/>
                  <a:gd name="T31" fmla="*/ 1585 h 60"/>
                  <a:gd name="T32" fmla="*/ 916 w 25"/>
                  <a:gd name="T33" fmla="*/ 1823 h 60"/>
                  <a:gd name="T34" fmla="*/ 990 w 25"/>
                  <a:gd name="T35" fmla="*/ 1881 h 60"/>
                  <a:gd name="T36" fmla="*/ 1572 w 25"/>
                  <a:gd name="T37" fmla="*/ 186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0"/>
                  <a:gd name="T59" fmla="*/ 25 w 25"/>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0">
                    <a:moveTo>
                      <a:pt x="25" y="59"/>
                    </a:moveTo>
                    <a:lnTo>
                      <a:pt x="24" y="55"/>
                    </a:lnTo>
                    <a:lnTo>
                      <a:pt x="24" y="49"/>
                    </a:lnTo>
                    <a:lnTo>
                      <a:pt x="21" y="43"/>
                    </a:lnTo>
                    <a:lnTo>
                      <a:pt x="20" y="34"/>
                    </a:lnTo>
                    <a:lnTo>
                      <a:pt x="18" y="26"/>
                    </a:lnTo>
                    <a:lnTo>
                      <a:pt x="15" y="17"/>
                    </a:lnTo>
                    <a:lnTo>
                      <a:pt x="12" y="9"/>
                    </a:lnTo>
                    <a:lnTo>
                      <a:pt x="8" y="0"/>
                    </a:lnTo>
                    <a:lnTo>
                      <a:pt x="0" y="4"/>
                    </a:lnTo>
                    <a:lnTo>
                      <a:pt x="4" y="12"/>
                    </a:lnTo>
                    <a:lnTo>
                      <a:pt x="8" y="21"/>
                    </a:lnTo>
                    <a:lnTo>
                      <a:pt x="10" y="28"/>
                    </a:lnTo>
                    <a:lnTo>
                      <a:pt x="12" y="36"/>
                    </a:lnTo>
                    <a:lnTo>
                      <a:pt x="13" y="44"/>
                    </a:lnTo>
                    <a:lnTo>
                      <a:pt x="14" y="50"/>
                    </a:lnTo>
                    <a:lnTo>
                      <a:pt x="15" y="56"/>
                    </a:lnTo>
                    <a:lnTo>
                      <a:pt x="16" y="60"/>
                    </a:lnTo>
                    <a:lnTo>
                      <a:pt x="25"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18" name="Freeform 888"/>
              <p:cNvSpPr>
                <a:spLocks noChangeArrowheads="1"/>
              </p:cNvSpPr>
              <p:nvPr/>
            </p:nvSpPr>
            <p:spPr bwMode="auto">
              <a:xfrm>
                <a:off x="5546" y="2001"/>
                <a:ext cx="63" cy="112"/>
              </a:xfrm>
              <a:custGeom>
                <a:avLst/>
                <a:gdLst>
                  <a:gd name="T0" fmla="*/ 0 w 65"/>
                  <a:gd name="T1" fmla="*/ 60190 h 106"/>
                  <a:gd name="T2" fmla="*/ 0 w 65"/>
                  <a:gd name="T3" fmla="*/ 61906 h 106"/>
                  <a:gd name="T4" fmla="*/ 1 w 65"/>
                  <a:gd name="T5" fmla="*/ 63057 h 106"/>
                  <a:gd name="T6" fmla="*/ 1 w 65"/>
                  <a:gd name="T7" fmla="*/ 64002 h 106"/>
                  <a:gd name="T8" fmla="*/ 3 w 65"/>
                  <a:gd name="T9" fmla="*/ 65288 h 106"/>
                  <a:gd name="T10" fmla="*/ 6 w 65"/>
                  <a:gd name="T11" fmla="*/ 65982 h 106"/>
                  <a:gd name="T12" fmla="*/ 549 w 65"/>
                  <a:gd name="T13" fmla="*/ 65982 h 106"/>
                  <a:gd name="T14" fmla="*/ 835 w 65"/>
                  <a:gd name="T15" fmla="*/ 64002 h 106"/>
                  <a:gd name="T16" fmla="*/ 1195 w 65"/>
                  <a:gd name="T17" fmla="*/ 62475 h 106"/>
                  <a:gd name="T18" fmla="*/ 1458 w 65"/>
                  <a:gd name="T19" fmla="*/ 58975 h 106"/>
                  <a:gd name="T20" fmla="*/ 1849 w 65"/>
                  <a:gd name="T21" fmla="*/ 55483 h 106"/>
                  <a:gd name="T22" fmla="*/ 2214 w 65"/>
                  <a:gd name="T23" fmla="*/ 49768 h 106"/>
                  <a:gd name="T24" fmla="*/ 2494 w 65"/>
                  <a:gd name="T25" fmla="*/ 44560 h 106"/>
                  <a:gd name="T26" fmla="*/ 2810 w 65"/>
                  <a:gd name="T27" fmla="*/ 37985 h 106"/>
                  <a:gd name="T28" fmla="*/ 2982 w 65"/>
                  <a:gd name="T29" fmla="*/ 32287 h 106"/>
                  <a:gd name="T30" fmla="*/ 3157 w 65"/>
                  <a:gd name="T31" fmla="*/ 25170 h 106"/>
                  <a:gd name="T32" fmla="*/ 3166 w 65"/>
                  <a:gd name="T33" fmla="*/ 16779 h 106"/>
                  <a:gd name="T34" fmla="*/ 3157 w 65"/>
                  <a:gd name="T35" fmla="*/ 8997 h 106"/>
                  <a:gd name="T36" fmla="*/ 2982 w 65"/>
                  <a:gd name="T37" fmla="*/ 2 h 106"/>
                  <a:gd name="T38" fmla="*/ 2975 w 65"/>
                  <a:gd name="T39" fmla="*/ 1 h 106"/>
                  <a:gd name="T40" fmla="*/ 2922 w 65"/>
                  <a:gd name="T41" fmla="*/ 0 h 106"/>
                  <a:gd name="T42" fmla="*/ 2810 w 65"/>
                  <a:gd name="T43" fmla="*/ 0 h 106"/>
                  <a:gd name="T44" fmla="*/ 2693 w 65"/>
                  <a:gd name="T45" fmla="*/ 1 h 106"/>
                  <a:gd name="T46" fmla="*/ 2391 w 65"/>
                  <a:gd name="T47" fmla="*/ 4 h 106"/>
                  <a:gd name="T48" fmla="*/ 2086 w 65"/>
                  <a:gd name="T49" fmla="*/ 5529 h 106"/>
                  <a:gd name="T50" fmla="*/ 1743 w 65"/>
                  <a:gd name="T51" fmla="*/ 8266 h 106"/>
                  <a:gd name="T52" fmla="*/ 1374 w 65"/>
                  <a:gd name="T53" fmla="*/ 13519 h 106"/>
                  <a:gd name="T54" fmla="*/ 1059 w 65"/>
                  <a:gd name="T55" fmla="*/ 19724 h 106"/>
                  <a:gd name="T56" fmla="*/ 787 w 65"/>
                  <a:gd name="T57" fmla="*/ 23298 h 106"/>
                  <a:gd name="T58" fmla="*/ 583 w 65"/>
                  <a:gd name="T59" fmla="*/ 29632 h 106"/>
                  <a:gd name="T60" fmla="*/ 8 w 65"/>
                  <a:gd name="T61" fmla="*/ 34884 h 106"/>
                  <a:gd name="T62" fmla="*/ 6 w 65"/>
                  <a:gd name="T63" fmla="*/ 38997 h 106"/>
                  <a:gd name="T64" fmla="*/ 4 w 65"/>
                  <a:gd name="T65" fmla="*/ 44730 h 106"/>
                  <a:gd name="T66" fmla="*/ 3 w 65"/>
                  <a:gd name="T67" fmla="*/ 49384 h 106"/>
                  <a:gd name="T68" fmla="*/ 2 w 65"/>
                  <a:gd name="T69" fmla="*/ 53581 h 106"/>
                  <a:gd name="T70" fmla="*/ 1 w 65"/>
                  <a:gd name="T71" fmla="*/ 57083 h 106"/>
                  <a:gd name="T72" fmla="*/ 0 w 65"/>
                  <a:gd name="T73" fmla="*/ 60190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0" y="97"/>
                    </a:moveTo>
                    <a:lnTo>
                      <a:pt x="0" y="100"/>
                    </a:lnTo>
                    <a:lnTo>
                      <a:pt x="1" y="102"/>
                    </a:lnTo>
                    <a:lnTo>
                      <a:pt x="1" y="104"/>
                    </a:lnTo>
                    <a:lnTo>
                      <a:pt x="3" y="105"/>
                    </a:lnTo>
                    <a:lnTo>
                      <a:pt x="6" y="106"/>
                    </a:lnTo>
                    <a:lnTo>
                      <a:pt x="11" y="106"/>
                    </a:lnTo>
                    <a:lnTo>
                      <a:pt x="18" y="104"/>
                    </a:lnTo>
                    <a:lnTo>
                      <a:pt x="24" y="101"/>
                    </a:lnTo>
                    <a:lnTo>
                      <a:pt x="30" y="96"/>
                    </a:lnTo>
                    <a:lnTo>
                      <a:pt x="38" y="89"/>
                    </a:lnTo>
                    <a:lnTo>
                      <a:pt x="45" y="81"/>
                    </a:lnTo>
                    <a:lnTo>
                      <a:pt x="51" y="71"/>
                    </a:lnTo>
                    <a:lnTo>
                      <a:pt x="57" y="61"/>
                    </a:lnTo>
                    <a:lnTo>
                      <a:pt x="61" y="52"/>
                    </a:lnTo>
                    <a:lnTo>
                      <a:pt x="64" y="40"/>
                    </a:lnTo>
                    <a:lnTo>
                      <a:pt x="65" y="27"/>
                    </a:lnTo>
                    <a:lnTo>
                      <a:pt x="64" y="15"/>
                    </a:lnTo>
                    <a:lnTo>
                      <a:pt x="61" y="2"/>
                    </a:lnTo>
                    <a:lnTo>
                      <a:pt x="60" y="1"/>
                    </a:lnTo>
                    <a:lnTo>
                      <a:pt x="59" y="0"/>
                    </a:lnTo>
                    <a:lnTo>
                      <a:pt x="57" y="0"/>
                    </a:lnTo>
                    <a:lnTo>
                      <a:pt x="55" y="1"/>
                    </a:lnTo>
                    <a:lnTo>
                      <a:pt x="49" y="4"/>
                    </a:lnTo>
                    <a:lnTo>
                      <a:pt x="42" y="9"/>
                    </a:lnTo>
                    <a:lnTo>
                      <a:pt x="36" y="14"/>
                    </a:lnTo>
                    <a:lnTo>
                      <a:pt x="28" y="22"/>
                    </a:lnTo>
                    <a:lnTo>
                      <a:pt x="22" y="31"/>
                    </a:lnTo>
                    <a:lnTo>
                      <a:pt x="17" y="38"/>
                    </a:lnTo>
                    <a:lnTo>
                      <a:pt x="12" y="47"/>
                    </a:lnTo>
                    <a:lnTo>
                      <a:pt x="8" y="55"/>
                    </a:lnTo>
                    <a:lnTo>
                      <a:pt x="6" y="64"/>
                    </a:lnTo>
                    <a:lnTo>
                      <a:pt x="4" y="72"/>
                    </a:lnTo>
                    <a:lnTo>
                      <a:pt x="3" y="80"/>
                    </a:lnTo>
                    <a:lnTo>
                      <a:pt x="2" y="87"/>
                    </a:lnTo>
                    <a:lnTo>
                      <a:pt x="1" y="92"/>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19" name="Freeform 889"/>
              <p:cNvSpPr>
                <a:spLocks noChangeArrowheads="1"/>
              </p:cNvSpPr>
              <p:nvPr/>
            </p:nvSpPr>
            <p:spPr bwMode="auto">
              <a:xfrm>
                <a:off x="5541" y="2001"/>
                <a:ext cx="72" cy="117"/>
              </a:xfrm>
              <a:custGeom>
                <a:avLst/>
                <a:gdLst>
                  <a:gd name="T0" fmla="*/ 1923 w 74"/>
                  <a:gd name="T1" fmla="*/ 2 h 111"/>
                  <a:gd name="T2" fmla="*/ 2027 w 74"/>
                  <a:gd name="T3" fmla="*/ 6182 h 111"/>
                  <a:gd name="T4" fmla="*/ 2029 w 74"/>
                  <a:gd name="T5" fmla="*/ 12203 h 111"/>
                  <a:gd name="T6" fmla="*/ 2027 w 74"/>
                  <a:gd name="T7" fmla="*/ 17100 h 111"/>
                  <a:gd name="T8" fmla="*/ 1923 w 74"/>
                  <a:gd name="T9" fmla="*/ 22842 h 111"/>
                  <a:gd name="T10" fmla="*/ 1777 w 74"/>
                  <a:gd name="T11" fmla="*/ 27864 h 111"/>
                  <a:gd name="T12" fmla="*/ 1600 w 74"/>
                  <a:gd name="T13" fmla="*/ 31878 h 111"/>
                  <a:gd name="T14" fmla="*/ 1403 w 74"/>
                  <a:gd name="T15" fmla="*/ 36433 h 111"/>
                  <a:gd name="T16" fmla="*/ 1199 w 74"/>
                  <a:gd name="T17" fmla="*/ 39735 h 111"/>
                  <a:gd name="T18" fmla="*/ 1022 w 74"/>
                  <a:gd name="T19" fmla="*/ 42803 h 111"/>
                  <a:gd name="T20" fmla="*/ 829 w 74"/>
                  <a:gd name="T21" fmla="*/ 45036 h 111"/>
                  <a:gd name="T22" fmla="*/ 604 w 74"/>
                  <a:gd name="T23" fmla="*/ 46451 h 111"/>
                  <a:gd name="T24" fmla="*/ 442 w 74"/>
                  <a:gd name="T25" fmla="*/ 47078 h 111"/>
                  <a:gd name="T26" fmla="*/ 378 w 74"/>
                  <a:gd name="T27" fmla="*/ 47078 h 111"/>
                  <a:gd name="T28" fmla="*/ 339 w 74"/>
                  <a:gd name="T29" fmla="*/ 47078 h 111"/>
                  <a:gd name="T30" fmla="*/ 339 w 74"/>
                  <a:gd name="T31" fmla="*/ 46813 h 111"/>
                  <a:gd name="T32" fmla="*/ 9 w 74"/>
                  <a:gd name="T33" fmla="*/ 46451 h 111"/>
                  <a:gd name="T34" fmla="*/ 9 w 74"/>
                  <a:gd name="T35" fmla="*/ 46006 h 111"/>
                  <a:gd name="T36" fmla="*/ 0 w 74"/>
                  <a:gd name="T37" fmla="*/ 45036 h 111"/>
                  <a:gd name="T38" fmla="*/ 0 w 74"/>
                  <a:gd name="T39" fmla="*/ 46451 h 111"/>
                  <a:gd name="T40" fmla="*/ 1 w 74"/>
                  <a:gd name="T41" fmla="*/ 47443 h 111"/>
                  <a:gd name="T42" fmla="*/ 3 w 74"/>
                  <a:gd name="T43" fmla="*/ 49753 h 111"/>
                  <a:gd name="T44" fmla="*/ 6 w 74"/>
                  <a:gd name="T45" fmla="*/ 50918 h 111"/>
                  <a:gd name="T46" fmla="*/ 357 w 74"/>
                  <a:gd name="T47" fmla="*/ 52015 h 111"/>
                  <a:gd name="T48" fmla="*/ 489 w 74"/>
                  <a:gd name="T49" fmla="*/ 51297 h 111"/>
                  <a:gd name="T50" fmla="*/ 709 w 74"/>
                  <a:gd name="T51" fmla="*/ 50618 h 111"/>
                  <a:gd name="T52" fmla="*/ 970 w 74"/>
                  <a:gd name="T53" fmla="*/ 48110 h 111"/>
                  <a:gd name="T54" fmla="*/ 1198 w 74"/>
                  <a:gd name="T55" fmla="*/ 46253 h 111"/>
                  <a:gd name="T56" fmla="*/ 1403 w 74"/>
                  <a:gd name="T57" fmla="*/ 42803 h 111"/>
                  <a:gd name="T58" fmla="*/ 1641 w 74"/>
                  <a:gd name="T59" fmla="*/ 38509 h 111"/>
                  <a:gd name="T60" fmla="*/ 1825 w 74"/>
                  <a:gd name="T61" fmla="*/ 34472 h 111"/>
                  <a:gd name="T62" fmla="*/ 2027 w 74"/>
                  <a:gd name="T63" fmla="*/ 29458 h 111"/>
                  <a:gd name="T64" fmla="*/ 2139 w 74"/>
                  <a:gd name="T65" fmla="*/ 24662 h 111"/>
                  <a:gd name="T66" fmla="*/ 2251 w 74"/>
                  <a:gd name="T67" fmla="*/ 18459 h 111"/>
                  <a:gd name="T68" fmla="*/ 2254 w 74"/>
                  <a:gd name="T69" fmla="*/ 12203 h 111"/>
                  <a:gd name="T70" fmla="*/ 2251 w 74"/>
                  <a:gd name="T71" fmla="*/ 5730 h 111"/>
                  <a:gd name="T72" fmla="*/ 2139 w 74"/>
                  <a:gd name="T73" fmla="*/ 0 h 111"/>
                  <a:gd name="T74" fmla="*/ 1923 w 74"/>
                  <a:gd name="T75" fmla="*/ 2 h 11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4"/>
                  <a:gd name="T115" fmla="*/ 0 h 111"/>
                  <a:gd name="T116" fmla="*/ 74 w 74"/>
                  <a:gd name="T117" fmla="*/ 111 h 11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4" h="111">
                    <a:moveTo>
                      <a:pt x="62" y="2"/>
                    </a:moveTo>
                    <a:lnTo>
                      <a:pt x="65" y="14"/>
                    </a:lnTo>
                    <a:lnTo>
                      <a:pt x="66" y="26"/>
                    </a:lnTo>
                    <a:lnTo>
                      <a:pt x="65" y="37"/>
                    </a:lnTo>
                    <a:lnTo>
                      <a:pt x="62" y="48"/>
                    </a:lnTo>
                    <a:lnTo>
                      <a:pt x="58" y="59"/>
                    </a:lnTo>
                    <a:lnTo>
                      <a:pt x="52" y="68"/>
                    </a:lnTo>
                    <a:lnTo>
                      <a:pt x="46" y="77"/>
                    </a:lnTo>
                    <a:lnTo>
                      <a:pt x="40" y="85"/>
                    </a:lnTo>
                    <a:lnTo>
                      <a:pt x="33" y="91"/>
                    </a:lnTo>
                    <a:lnTo>
                      <a:pt x="27" y="96"/>
                    </a:lnTo>
                    <a:lnTo>
                      <a:pt x="21" y="99"/>
                    </a:lnTo>
                    <a:lnTo>
                      <a:pt x="15" y="101"/>
                    </a:lnTo>
                    <a:lnTo>
                      <a:pt x="12" y="101"/>
                    </a:lnTo>
                    <a:lnTo>
                      <a:pt x="10" y="101"/>
                    </a:lnTo>
                    <a:lnTo>
                      <a:pt x="10" y="100"/>
                    </a:lnTo>
                    <a:lnTo>
                      <a:pt x="9" y="99"/>
                    </a:lnTo>
                    <a:lnTo>
                      <a:pt x="9" y="97"/>
                    </a:lnTo>
                    <a:lnTo>
                      <a:pt x="0" y="96"/>
                    </a:lnTo>
                    <a:lnTo>
                      <a:pt x="0" y="99"/>
                    </a:lnTo>
                    <a:lnTo>
                      <a:pt x="1" y="102"/>
                    </a:lnTo>
                    <a:lnTo>
                      <a:pt x="3" y="105"/>
                    </a:lnTo>
                    <a:lnTo>
                      <a:pt x="6" y="109"/>
                    </a:lnTo>
                    <a:lnTo>
                      <a:pt x="11" y="111"/>
                    </a:lnTo>
                    <a:lnTo>
                      <a:pt x="17" y="110"/>
                    </a:lnTo>
                    <a:lnTo>
                      <a:pt x="24" y="108"/>
                    </a:lnTo>
                    <a:lnTo>
                      <a:pt x="31" y="103"/>
                    </a:lnTo>
                    <a:lnTo>
                      <a:pt x="39" y="98"/>
                    </a:lnTo>
                    <a:lnTo>
                      <a:pt x="46" y="91"/>
                    </a:lnTo>
                    <a:lnTo>
                      <a:pt x="53" y="82"/>
                    </a:lnTo>
                    <a:lnTo>
                      <a:pt x="60" y="74"/>
                    </a:lnTo>
                    <a:lnTo>
                      <a:pt x="65" y="63"/>
                    </a:lnTo>
                    <a:lnTo>
                      <a:pt x="70" y="52"/>
                    </a:lnTo>
                    <a:lnTo>
                      <a:pt x="73" y="40"/>
                    </a:lnTo>
                    <a:lnTo>
                      <a:pt x="74" y="26"/>
                    </a:lnTo>
                    <a:lnTo>
                      <a:pt x="73" y="13"/>
                    </a:lnTo>
                    <a:lnTo>
                      <a:pt x="70" y="0"/>
                    </a:lnTo>
                    <a:lnTo>
                      <a:pt x="62" y="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20" name="Freeform 890"/>
              <p:cNvSpPr>
                <a:spLocks noChangeArrowheads="1"/>
              </p:cNvSpPr>
              <p:nvPr/>
            </p:nvSpPr>
            <p:spPr bwMode="auto">
              <a:xfrm>
                <a:off x="5559" y="1986"/>
                <a:ext cx="50" cy="52"/>
              </a:xfrm>
              <a:custGeom>
                <a:avLst/>
                <a:gdLst>
                  <a:gd name="T0" fmla="*/ 8 w 53"/>
                  <a:gd name="T1" fmla="*/ 55208 h 46"/>
                  <a:gd name="T2" fmla="*/ 385 w 53"/>
                  <a:gd name="T3" fmla="*/ 44980 h 46"/>
                  <a:gd name="T4" fmla="*/ 535 w 53"/>
                  <a:gd name="T5" fmla="*/ 34970 h 46"/>
                  <a:gd name="T6" fmla="*/ 832 w 53"/>
                  <a:gd name="T7" fmla="*/ 25881 h 46"/>
                  <a:gd name="T8" fmla="*/ 982 w 53"/>
                  <a:gd name="T9" fmla="*/ 17607 h 46"/>
                  <a:gd name="T10" fmla="*/ 1157 w 53"/>
                  <a:gd name="T11" fmla="*/ 13614 h 46"/>
                  <a:gd name="T12" fmla="*/ 1306 w 53"/>
                  <a:gd name="T13" fmla="*/ 12072 h 46"/>
                  <a:gd name="T14" fmla="*/ 1379 w 53"/>
                  <a:gd name="T15" fmla="*/ 12072 h 46"/>
                  <a:gd name="T16" fmla="*/ 1379 w 53"/>
                  <a:gd name="T17" fmla="*/ 10516 h 46"/>
                  <a:gd name="T18" fmla="*/ 1366 w 53"/>
                  <a:gd name="T19" fmla="*/ 10516 h 46"/>
                  <a:gd name="T20" fmla="*/ 1366 w 53"/>
                  <a:gd name="T21" fmla="*/ 655 h 46"/>
                  <a:gd name="T22" fmla="*/ 1564 w 53"/>
                  <a:gd name="T23" fmla="*/ 99 h 46"/>
                  <a:gd name="T24" fmla="*/ 1525 w 53"/>
                  <a:gd name="T25" fmla="*/ 2 h 46"/>
                  <a:gd name="T26" fmla="*/ 1401 w 53"/>
                  <a:gd name="T27" fmla="*/ 0 h 46"/>
                  <a:gd name="T28" fmla="*/ 1306 w 53"/>
                  <a:gd name="T29" fmla="*/ 0 h 46"/>
                  <a:gd name="T30" fmla="*/ 1224 w 53"/>
                  <a:gd name="T31" fmla="*/ 1 h 46"/>
                  <a:gd name="T32" fmla="*/ 991 w 53"/>
                  <a:gd name="T33" fmla="*/ 81 h 46"/>
                  <a:gd name="T34" fmla="*/ 840 w 53"/>
                  <a:gd name="T35" fmla="*/ 12072 h 46"/>
                  <a:gd name="T36" fmla="*/ 566 w 53"/>
                  <a:gd name="T37" fmla="*/ 16468 h 46"/>
                  <a:gd name="T38" fmla="*/ 385 w 53"/>
                  <a:gd name="T39" fmla="*/ 27641 h 46"/>
                  <a:gd name="T40" fmla="*/ 7 w 53"/>
                  <a:gd name="T41" fmla="*/ 37174 h 46"/>
                  <a:gd name="T42" fmla="*/ 0 w 53"/>
                  <a:gd name="T43" fmla="*/ 48752 h 46"/>
                  <a:gd name="T44" fmla="*/ 8 w 53"/>
                  <a:gd name="T45" fmla="*/ 55208 h 4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6"/>
                  <a:gd name="T71" fmla="*/ 53 w 53"/>
                  <a:gd name="T72" fmla="*/ 46 h 4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6">
                    <a:moveTo>
                      <a:pt x="8" y="46"/>
                    </a:moveTo>
                    <a:lnTo>
                      <a:pt x="13" y="37"/>
                    </a:lnTo>
                    <a:lnTo>
                      <a:pt x="19" y="29"/>
                    </a:lnTo>
                    <a:lnTo>
                      <a:pt x="27" y="22"/>
                    </a:lnTo>
                    <a:lnTo>
                      <a:pt x="33" y="16"/>
                    </a:lnTo>
                    <a:lnTo>
                      <a:pt x="39" y="12"/>
                    </a:lnTo>
                    <a:lnTo>
                      <a:pt x="44" y="9"/>
                    </a:lnTo>
                    <a:lnTo>
                      <a:pt x="46" y="9"/>
                    </a:lnTo>
                    <a:lnTo>
                      <a:pt x="46" y="8"/>
                    </a:lnTo>
                    <a:lnTo>
                      <a:pt x="45" y="8"/>
                    </a:lnTo>
                    <a:lnTo>
                      <a:pt x="45" y="7"/>
                    </a:lnTo>
                    <a:lnTo>
                      <a:pt x="53" y="5"/>
                    </a:lnTo>
                    <a:lnTo>
                      <a:pt x="51" y="2"/>
                    </a:lnTo>
                    <a:lnTo>
                      <a:pt x="47" y="0"/>
                    </a:lnTo>
                    <a:lnTo>
                      <a:pt x="44" y="0"/>
                    </a:lnTo>
                    <a:lnTo>
                      <a:pt x="41" y="1"/>
                    </a:lnTo>
                    <a:lnTo>
                      <a:pt x="34" y="4"/>
                    </a:lnTo>
                    <a:lnTo>
                      <a:pt x="28" y="9"/>
                    </a:lnTo>
                    <a:lnTo>
                      <a:pt x="20" y="15"/>
                    </a:lnTo>
                    <a:lnTo>
                      <a:pt x="13" y="23"/>
                    </a:lnTo>
                    <a:lnTo>
                      <a:pt x="7" y="31"/>
                    </a:lnTo>
                    <a:lnTo>
                      <a:pt x="0" y="40"/>
                    </a:lnTo>
                    <a:lnTo>
                      <a:pt x="8" y="4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21" name="Freeform 891"/>
              <p:cNvSpPr>
                <a:spLocks noChangeArrowheads="1"/>
              </p:cNvSpPr>
              <p:nvPr/>
            </p:nvSpPr>
            <p:spPr bwMode="auto">
              <a:xfrm>
                <a:off x="5541" y="2040"/>
                <a:ext cx="21" cy="51"/>
              </a:xfrm>
              <a:custGeom>
                <a:avLst/>
                <a:gdLst>
                  <a:gd name="T0" fmla="*/ 577 w 25"/>
                  <a:gd name="T1" fmla="*/ 1270 h 62"/>
                  <a:gd name="T2" fmla="*/ 624 w 25"/>
                  <a:gd name="T3" fmla="*/ 1174 h 62"/>
                  <a:gd name="T4" fmla="*/ 674 w 25"/>
                  <a:gd name="T5" fmla="*/ 1073 h 62"/>
                  <a:gd name="T6" fmla="*/ 728 w 25"/>
                  <a:gd name="T7" fmla="*/ 917 h 62"/>
                  <a:gd name="T8" fmla="*/ 786 w 25"/>
                  <a:gd name="T9" fmla="*/ 787 h 62"/>
                  <a:gd name="T10" fmla="*/ 916 w 25"/>
                  <a:gd name="T11" fmla="*/ 586 h 62"/>
                  <a:gd name="T12" fmla="*/ 1069 w 25"/>
                  <a:gd name="T13" fmla="*/ 429 h 62"/>
                  <a:gd name="T14" fmla="*/ 1347 w 25"/>
                  <a:gd name="T15" fmla="*/ 248 h 62"/>
                  <a:gd name="T16" fmla="*/ 1572 w 25"/>
                  <a:gd name="T17" fmla="*/ 6 h 62"/>
                  <a:gd name="T18" fmla="*/ 1069 w 25"/>
                  <a:gd name="T19" fmla="*/ 0 h 62"/>
                  <a:gd name="T20" fmla="*/ 786 w 25"/>
                  <a:gd name="T21" fmla="*/ 183 h 62"/>
                  <a:gd name="T22" fmla="*/ 624 w 25"/>
                  <a:gd name="T23" fmla="*/ 368 h 62"/>
                  <a:gd name="T24" fmla="*/ 496 w 25"/>
                  <a:gd name="T25" fmla="*/ 543 h 62"/>
                  <a:gd name="T26" fmla="*/ 3 w 25"/>
                  <a:gd name="T27" fmla="*/ 727 h 62"/>
                  <a:gd name="T28" fmla="*/ 3 w 25"/>
                  <a:gd name="T29" fmla="*/ 864 h 62"/>
                  <a:gd name="T30" fmla="*/ 1 w 25"/>
                  <a:gd name="T31" fmla="*/ 1006 h 62"/>
                  <a:gd name="T32" fmla="*/ 1 w 25"/>
                  <a:gd name="T33" fmla="*/ 1159 h 62"/>
                  <a:gd name="T34" fmla="*/ 0 w 25"/>
                  <a:gd name="T35" fmla="*/ 1252 h 62"/>
                  <a:gd name="T36" fmla="*/ 577 w 25"/>
                  <a:gd name="T37" fmla="*/ 1270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2"/>
                  <a:gd name="T59" fmla="*/ 25 w 25"/>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2">
                    <a:moveTo>
                      <a:pt x="9" y="62"/>
                    </a:moveTo>
                    <a:lnTo>
                      <a:pt x="10" y="57"/>
                    </a:lnTo>
                    <a:lnTo>
                      <a:pt x="11" y="52"/>
                    </a:lnTo>
                    <a:lnTo>
                      <a:pt x="12" y="44"/>
                    </a:lnTo>
                    <a:lnTo>
                      <a:pt x="13" y="38"/>
                    </a:lnTo>
                    <a:lnTo>
                      <a:pt x="15" y="29"/>
                    </a:lnTo>
                    <a:lnTo>
                      <a:pt x="17" y="21"/>
                    </a:lnTo>
                    <a:lnTo>
                      <a:pt x="21" y="13"/>
                    </a:lnTo>
                    <a:lnTo>
                      <a:pt x="25" y="6"/>
                    </a:lnTo>
                    <a:lnTo>
                      <a:pt x="17" y="0"/>
                    </a:lnTo>
                    <a:lnTo>
                      <a:pt x="13" y="9"/>
                    </a:lnTo>
                    <a:lnTo>
                      <a:pt x="10" y="18"/>
                    </a:lnTo>
                    <a:lnTo>
                      <a:pt x="7" y="27"/>
                    </a:lnTo>
                    <a:lnTo>
                      <a:pt x="5" y="35"/>
                    </a:lnTo>
                    <a:lnTo>
                      <a:pt x="4" y="43"/>
                    </a:lnTo>
                    <a:lnTo>
                      <a:pt x="1" y="50"/>
                    </a:lnTo>
                    <a:lnTo>
                      <a:pt x="1" y="56"/>
                    </a:lnTo>
                    <a:lnTo>
                      <a:pt x="0" y="61"/>
                    </a:lnTo>
                    <a:lnTo>
                      <a:pt x="9" y="6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22" name="Freeform 892"/>
              <p:cNvSpPr>
                <a:spLocks noChangeArrowheads="1"/>
              </p:cNvSpPr>
              <p:nvPr/>
            </p:nvSpPr>
            <p:spPr bwMode="auto">
              <a:xfrm>
                <a:off x="145" y="3064"/>
                <a:ext cx="63" cy="112"/>
              </a:xfrm>
              <a:custGeom>
                <a:avLst/>
                <a:gdLst>
                  <a:gd name="T0" fmla="*/ 3166 w 65"/>
                  <a:gd name="T1" fmla="*/ 29499 h 107"/>
                  <a:gd name="T2" fmla="*/ 3166 w 65"/>
                  <a:gd name="T3" fmla="*/ 30109 h 107"/>
                  <a:gd name="T4" fmla="*/ 3157 w 65"/>
                  <a:gd name="T5" fmla="*/ 31359 h 107"/>
                  <a:gd name="T6" fmla="*/ 3157 w 65"/>
                  <a:gd name="T7" fmla="*/ 31793 h 107"/>
                  <a:gd name="T8" fmla="*/ 3035 w 65"/>
                  <a:gd name="T9" fmla="*/ 32030 h 107"/>
                  <a:gd name="T10" fmla="*/ 2922 w 65"/>
                  <a:gd name="T11" fmla="*/ 32690 h 107"/>
                  <a:gd name="T12" fmla="*/ 2647 w 65"/>
                  <a:gd name="T13" fmla="*/ 32375 h 107"/>
                  <a:gd name="T14" fmla="*/ 2349 w 65"/>
                  <a:gd name="T15" fmla="*/ 31793 h 107"/>
                  <a:gd name="T16" fmla="*/ 2043 w 65"/>
                  <a:gd name="T17" fmla="*/ 30401 h 107"/>
                  <a:gd name="T18" fmla="*/ 1708 w 65"/>
                  <a:gd name="T19" fmla="*/ 29223 h 107"/>
                  <a:gd name="T20" fmla="*/ 1346 w 65"/>
                  <a:gd name="T21" fmla="*/ 27209 h 107"/>
                  <a:gd name="T22" fmla="*/ 939 w 65"/>
                  <a:gd name="T23" fmla="*/ 24252 h 107"/>
                  <a:gd name="T24" fmla="*/ 656 w 65"/>
                  <a:gd name="T25" fmla="*/ 22111 h 107"/>
                  <a:gd name="T26" fmla="*/ 8 w 65"/>
                  <a:gd name="T27" fmla="*/ 19122 h 107"/>
                  <a:gd name="T28" fmla="*/ 4 w 65"/>
                  <a:gd name="T29" fmla="*/ 15472 h 107"/>
                  <a:gd name="T30" fmla="*/ 1 w 65"/>
                  <a:gd name="T31" fmla="*/ 11789 h 107"/>
                  <a:gd name="T32" fmla="*/ 0 w 65"/>
                  <a:gd name="T33" fmla="*/ 8083 h 107"/>
                  <a:gd name="T34" fmla="*/ 1 w 65"/>
                  <a:gd name="T35" fmla="*/ 4206 h 107"/>
                  <a:gd name="T36" fmla="*/ 4 w 65"/>
                  <a:gd name="T37" fmla="*/ 1 h 107"/>
                  <a:gd name="T38" fmla="*/ 5 w 65"/>
                  <a:gd name="T39" fmla="*/ 0 h 107"/>
                  <a:gd name="T40" fmla="*/ 6 w 65"/>
                  <a:gd name="T41" fmla="*/ 0 h 107"/>
                  <a:gd name="T42" fmla="*/ 8 w 65"/>
                  <a:gd name="T43" fmla="*/ 0 h 107"/>
                  <a:gd name="T44" fmla="*/ 517 w 65"/>
                  <a:gd name="T45" fmla="*/ 0 h 107"/>
                  <a:gd name="T46" fmla="*/ 740 w 65"/>
                  <a:gd name="T47" fmla="*/ 4 h 107"/>
                  <a:gd name="T48" fmla="*/ 1126 w 65"/>
                  <a:gd name="T49" fmla="*/ 2551 h 107"/>
                  <a:gd name="T50" fmla="*/ 1429 w 65"/>
                  <a:gd name="T51" fmla="*/ 4206 h 107"/>
                  <a:gd name="T52" fmla="*/ 1814 w 65"/>
                  <a:gd name="T53" fmla="*/ 6498 h 107"/>
                  <a:gd name="T54" fmla="*/ 2122 w 65"/>
                  <a:gd name="T55" fmla="*/ 9205 h 107"/>
                  <a:gd name="T56" fmla="*/ 2391 w 65"/>
                  <a:gd name="T57" fmla="*/ 11789 h 107"/>
                  <a:gd name="T58" fmla="*/ 2595 w 65"/>
                  <a:gd name="T59" fmla="*/ 14183 h 107"/>
                  <a:gd name="T60" fmla="*/ 2810 w 65"/>
                  <a:gd name="T61" fmla="*/ 16646 h 107"/>
                  <a:gd name="T62" fmla="*/ 2922 w 65"/>
                  <a:gd name="T63" fmla="*/ 19199 h 107"/>
                  <a:gd name="T64" fmla="*/ 2982 w 65"/>
                  <a:gd name="T65" fmla="*/ 22111 h 107"/>
                  <a:gd name="T66" fmla="*/ 3035 w 65"/>
                  <a:gd name="T67" fmla="*/ 23996 h 107"/>
                  <a:gd name="T68" fmla="*/ 3102 w 65"/>
                  <a:gd name="T69" fmla="*/ 26077 h 107"/>
                  <a:gd name="T70" fmla="*/ 3157 w 65"/>
                  <a:gd name="T71" fmla="*/ 27741 h 107"/>
                  <a:gd name="T72" fmla="*/ 3166 w 65"/>
                  <a:gd name="T73" fmla="*/ 2949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6"/>
                    </a:moveTo>
                    <a:lnTo>
                      <a:pt x="65" y="99"/>
                    </a:lnTo>
                    <a:lnTo>
                      <a:pt x="64" y="101"/>
                    </a:lnTo>
                    <a:lnTo>
                      <a:pt x="64" y="104"/>
                    </a:lnTo>
                    <a:lnTo>
                      <a:pt x="62" y="105"/>
                    </a:lnTo>
                    <a:lnTo>
                      <a:pt x="59" y="107"/>
                    </a:lnTo>
                    <a:lnTo>
                      <a:pt x="54" y="106"/>
                    </a:lnTo>
                    <a:lnTo>
                      <a:pt x="48" y="104"/>
                    </a:lnTo>
                    <a:lnTo>
                      <a:pt x="41" y="100"/>
                    </a:lnTo>
                    <a:lnTo>
                      <a:pt x="35" y="95"/>
                    </a:lnTo>
                    <a:lnTo>
                      <a:pt x="27" y="88"/>
                    </a:lnTo>
                    <a:lnTo>
                      <a:pt x="20" y="80"/>
                    </a:lnTo>
                    <a:lnTo>
                      <a:pt x="14" y="72"/>
                    </a:lnTo>
                    <a:lnTo>
                      <a:pt x="8" y="62"/>
                    </a:lnTo>
                    <a:lnTo>
                      <a:pt x="4" y="51"/>
                    </a:lnTo>
                    <a:lnTo>
                      <a:pt x="1" y="39"/>
                    </a:lnTo>
                    <a:lnTo>
                      <a:pt x="0" y="27"/>
                    </a:lnTo>
                    <a:lnTo>
                      <a:pt x="1" y="15"/>
                    </a:lnTo>
                    <a:lnTo>
                      <a:pt x="4" y="1"/>
                    </a:lnTo>
                    <a:lnTo>
                      <a:pt x="5" y="0"/>
                    </a:lnTo>
                    <a:lnTo>
                      <a:pt x="6" y="0"/>
                    </a:lnTo>
                    <a:lnTo>
                      <a:pt x="8" y="0"/>
                    </a:lnTo>
                    <a:lnTo>
                      <a:pt x="10" y="0"/>
                    </a:lnTo>
                    <a:lnTo>
                      <a:pt x="16" y="4"/>
                    </a:lnTo>
                    <a:lnTo>
                      <a:pt x="23" y="8"/>
                    </a:lnTo>
                    <a:lnTo>
                      <a:pt x="29" y="15"/>
                    </a:lnTo>
                    <a:lnTo>
                      <a:pt x="37" y="21"/>
                    </a:lnTo>
                    <a:lnTo>
                      <a:pt x="43" y="30"/>
                    </a:lnTo>
                    <a:lnTo>
                      <a:pt x="49" y="39"/>
                    </a:lnTo>
                    <a:lnTo>
                      <a:pt x="53" y="46"/>
                    </a:lnTo>
                    <a:lnTo>
                      <a:pt x="57" y="55"/>
                    </a:lnTo>
                    <a:lnTo>
                      <a:pt x="59" y="63"/>
                    </a:lnTo>
                    <a:lnTo>
                      <a:pt x="61" y="72"/>
                    </a:lnTo>
                    <a:lnTo>
                      <a:pt x="62" y="79"/>
                    </a:lnTo>
                    <a:lnTo>
                      <a:pt x="63" y="86"/>
                    </a:lnTo>
                    <a:lnTo>
                      <a:pt x="64" y="91"/>
                    </a:lnTo>
                    <a:lnTo>
                      <a:pt x="65"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23" name="Freeform 893"/>
              <p:cNvSpPr>
                <a:spLocks noChangeArrowheads="1"/>
              </p:cNvSpPr>
              <p:nvPr/>
            </p:nvSpPr>
            <p:spPr bwMode="auto">
              <a:xfrm>
                <a:off x="140" y="3064"/>
                <a:ext cx="72" cy="117"/>
              </a:xfrm>
              <a:custGeom>
                <a:avLst/>
                <a:gdLst>
                  <a:gd name="T0" fmla="*/ 4 w 74"/>
                  <a:gd name="T1" fmla="*/ 0 h 111"/>
                  <a:gd name="T2" fmla="*/ 1 w 74"/>
                  <a:gd name="T3" fmla="*/ 5730 h 111"/>
                  <a:gd name="T4" fmla="*/ 0 w 74"/>
                  <a:gd name="T5" fmla="*/ 13254 h 111"/>
                  <a:gd name="T6" fmla="*/ 1 w 74"/>
                  <a:gd name="T7" fmla="*/ 18459 h 111"/>
                  <a:gd name="T8" fmla="*/ 4 w 74"/>
                  <a:gd name="T9" fmla="*/ 24662 h 111"/>
                  <a:gd name="T10" fmla="*/ 9 w 74"/>
                  <a:gd name="T11" fmla="*/ 30145 h 111"/>
                  <a:gd name="T12" fmla="*/ 417 w 74"/>
                  <a:gd name="T13" fmla="*/ 34472 h 111"/>
                  <a:gd name="T14" fmla="*/ 604 w 74"/>
                  <a:gd name="T15" fmla="*/ 39369 h 111"/>
                  <a:gd name="T16" fmla="*/ 873 w 74"/>
                  <a:gd name="T17" fmla="*/ 42803 h 111"/>
                  <a:gd name="T18" fmla="*/ 1077 w 74"/>
                  <a:gd name="T19" fmla="*/ 46253 h 111"/>
                  <a:gd name="T20" fmla="*/ 1330 w 74"/>
                  <a:gd name="T21" fmla="*/ 48656 h 111"/>
                  <a:gd name="T22" fmla="*/ 1557 w 74"/>
                  <a:gd name="T23" fmla="*/ 50618 h 111"/>
                  <a:gd name="T24" fmla="*/ 1732 w 74"/>
                  <a:gd name="T25" fmla="*/ 51297 h 111"/>
                  <a:gd name="T26" fmla="*/ 1925 w 74"/>
                  <a:gd name="T27" fmla="*/ 52015 h 111"/>
                  <a:gd name="T28" fmla="*/ 2120 w 74"/>
                  <a:gd name="T29" fmla="*/ 50918 h 111"/>
                  <a:gd name="T30" fmla="*/ 2196 w 74"/>
                  <a:gd name="T31" fmla="*/ 50178 h 111"/>
                  <a:gd name="T32" fmla="*/ 2251 w 74"/>
                  <a:gd name="T33" fmla="*/ 48656 h 111"/>
                  <a:gd name="T34" fmla="*/ 2254 w 74"/>
                  <a:gd name="T35" fmla="*/ 46451 h 111"/>
                  <a:gd name="T36" fmla="*/ 2254 w 74"/>
                  <a:gd name="T37" fmla="*/ 45036 h 111"/>
                  <a:gd name="T38" fmla="*/ 2027 w 74"/>
                  <a:gd name="T39" fmla="*/ 46006 h 111"/>
                  <a:gd name="T40" fmla="*/ 2027 w 74"/>
                  <a:gd name="T41" fmla="*/ 46451 h 111"/>
                  <a:gd name="T42" fmla="*/ 1975 w 74"/>
                  <a:gd name="T43" fmla="*/ 46813 h 111"/>
                  <a:gd name="T44" fmla="*/ 1975 w 74"/>
                  <a:gd name="T45" fmla="*/ 47078 h 111"/>
                  <a:gd name="T46" fmla="*/ 1923 w 74"/>
                  <a:gd name="T47" fmla="*/ 47443 h 111"/>
                  <a:gd name="T48" fmla="*/ 1823 w 74"/>
                  <a:gd name="T49" fmla="*/ 47078 h 111"/>
                  <a:gd name="T50" fmla="*/ 1641 w 74"/>
                  <a:gd name="T51" fmla="*/ 46813 h 111"/>
                  <a:gd name="T52" fmla="*/ 1477 w 74"/>
                  <a:gd name="T53" fmla="*/ 45036 h 111"/>
                  <a:gd name="T54" fmla="*/ 1262 w 74"/>
                  <a:gd name="T55" fmla="*/ 42803 h 111"/>
                  <a:gd name="T56" fmla="*/ 1023 w 74"/>
                  <a:gd name="T57" fmla="*/ 39735 h 111"/>
                  <a:gd name="T58" fmla="*/ 873 w 74"/>
                  <a:gd name="T59" fmla="*/ 36433 h 111"/>
                  <a:gd name="T60" fmla="*/ 637 w 74"/>
                  <a:gd name="T61" fmla="*/ 31878 h 111"/>
                  <a:gd name="T62" fmla="*/ 465 w 74"/>
                  <a:gd name="T63" fmla="*/ 28201 h 111"/>
                  <a:gd name="T64" fmla="*/ 378 w 74"/>
                  <a:gd name="T65" fmla="*/ 23318 h 111"/>
                  <a:gd name="T66" fmla="*/ 339 w 74"/>
                  <a:gd name="T67" fmla="*/ 18134 h 111"/>
                  <a:gd name="T68" fmla="*/ 8 w 74"/>
                  <a:gd name="T69" fmla="*/ 12511 h 111"/>
                  <a:gd name="T70" fmla="*/ 9 w 74"/>
                  <a:gd name="T71" fmla="*/ 7237 h 111"/>
                  <a:gd name="T72" fmla="*/ 378 w 74"/>
                  <a:gd name="T73" fmla="*/ 4 h 111"/>
                  <a:gd name="T74" fmla="*/ 4 w 74"/>
                  <a:gd name="T75" fmla="*/ 0 h 11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4"/>
                  <a:gd name="T115" fmla="*/ 0 h 111"/>
                  <a:gd name="T116" fmla="*/ 74 w 74"/>
                  <a:gd name="T117" fmla="*/ 111 h 11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4" h="111">
                    <a:moveTo>
                      <a:pt x="4" y="0"/>
                    </a:moveTo>
                    <a:lnTo>
                      <a:pt x="1" y="13"/>
                    </a:lnTo>
                    <a:lnTo>
                      <a:pt x="0" y="28"/>
                    </a:lnTo>
                    <a:lnTo>
                      <a:pt x="1" y="40"/>
                    </a:lnTo>
                    <a:lnTo>
                      <a:pt x="4" y="52"/>
                    </a:lnTo>
                    <a:lnTo>
                      <a:pt x="9" y="64"/>
                    </a:lnTo>
                    <a:lnTo>
                      <a:pt x="14" y="74"/>
                    </a:lnTo>
                    <a:lnTo>
                      <a:pt x="21" y="83"/>
                    </a:lnTo>
                    <a:lnTo>
                      <a:pt x="28" y="91"/>
                    </a:lnTo>
                    <a:lnTo>
                      <a:pt x="35" y="98"/>
                    </a:lnTo>
                    <a:lnTo>
                      <a:pt x="43" y="104"/>
                    </a:lnTo>
                    <a:lnTo>
                      <a:pt x="50" y="108"/>
                    </a:lnTo>
                    <a:lnTo>
                      <a:pt x="57" y="110"/>
                    </a:lnTo>
                    <a:lnTo>
                      <a:pt x="63" y="111"/>
                    </a:lnTo>
                    <a:lnTo>
                      <a:pt x="68" y="109"/>
                    </a:lnTo>
                    <a:lnTo>
                      <a:pt x="71" y="107"/>
                    </a:lnTo>
                    <a:lnTo>
                      <a:pt x="73" y="104"/>
                    </a:lnTo>
                    <a:lnTo>
                      <a:pt x="74" y="99"/>
                    </a:lnTo>
                    <a:lnTo>
                      <a:pt x="74" y="96"/>
                    </a:lnTo>
                    <a:lnTo>
                      <a:pt x="65" y="97"/>
                    </a:lnTo>
                    <a:lnTo>
                      <a:pt x="65" y="99"/>
                    </a:lnTo>
                    <a:lnTo>
                      <a:pt x="64" y="100"/>
                    </a:lnTo>
                    <a:lnTo>
                      <a:pt x="64" y="101"/>
                    </a:lnTo>
                    <a:lnTo>
                      <a:pt x="62" y="102"/>
                    </a:lnTo>
                    <a:lnTo>
                      <a:pt x="59" y="101"/>
                    </a:lnTo>
                    <a:lnTo>
                      <a:pt x="53" y="100"/>
                    </a:lnTo>
                    <a:lnTo>
                      <a:pt x="47" y="96"/>
                    </a:lnTo>
                    <a:lnTo>
                      <a:pt x="41" y="91"/>
                    </a:lnTo>
                    <a:lnTo>
                      <a:pt x="34" y="85"/>
                    </a:lnTo>
                    <a:lnTo>
                      <a:pt x="28" y="77"/>
                    </a:lnTo>
                    <a:lnTo>
                      <a:pt x="22" y="68"/>
                    </a:lnTo>
                    <a:lnTo>
                      <a:pt x="16" y="60"/>
                    </a:lnTo>
                    <a:lnTo>
                      <a:pt x="12" y="50"/>
                    </a:lnTo>
                    <a:lnTo>
                      <a:pt x="10" y="39"/>
                    </a:lnTo>
                    <a:lnTo>
                      <a:pt x="8" y="27"/>
                    </a:lnTo>
                    <a:lnTo>
                      <a:pt x="9" y="16"/>
                    </a:lnTo>
                    <a:lnTo>
                      <a:pt x="12" y="4"/>
                    </a:lnTo>
                    <a:lnTo>
                      <a:pt x="4"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24" name="Freeform 894"/>
              <p:cNvSpPr>
                <a:spLocks noChangeArrowheads="1"/>
              </p:cNvSpPr>
              <p:nvPr/>
            </p:nvSpPr>
            <p:spPr bwMode="auto">
              <a:xfrm>
                <a:off x="145" y="3060"/>
                <a:ext cx="50" cy="44"/>
              </a:xfrm>
              <a:custGeom>
                <a:avLst/>
                <a:gdLst>
                  <a:gd name="T0" fmla="*/ 1564 w 53"/>
                  <a:gd name="T1" fmla="*/ 21367 h 45"/>
                  <a:gd name="T2" fmla="*/ 1379 w 53"/>
                  <a:gd name="T3" fmla="*/ 16414 h 45"/>
                  <a:gd name="T4" fmla="*/ 1169 w 53"/>
                  <a:gd name="T5" fmla="*/ 11749 h 45"/>
                  <a:gd name="T6" fmla="*/ 982 w 53"/>
                  <a:gd name="T7" fmla="*/ 7683 h 45"/>
                  <a:gd name="T8" fmla="*/ 746 w 53"/>
                  <a:gd name="T9" fmla="*/ 4593 h 45"/>
                  <a:gd name="T10" fmla="*/ 535 w 53"/>
                  <a:gd name="T11" fmla="*/ 3 h 45"/>
                  <a:gd name="T12" fmla="*/ 363 w 53"/>
                  <a:gd name="T13" fmla="*/ 0 h 45"/>
                  <a:gd name="T14" fmla="*/ 308 w 53"/>
                  <a:gd name="T15" fmla="*/ 0 h 45"/>
                  <a:gd name="T16" fmla="*/ 6 w 53"/>
                  <a:gd name="T17" fmla="*/ 0 h 45"/>
                  <a:gd name="T18" fmla="*/ 2 w 53"/>
                  <a:gd name="T19" fmla="*/ 1 h 45"/>
                  <a:gd name="T20" fmla="*/ 0 w 53"/>
                  <a:gd name="T21" fmla="*/ 4 h 45"/>
                  <a:gd name="T22" fmla="*/ 8 w 53"/>
                  <a:gd name="T23" fmla="*/ 4216 h 45"/>
                  <a:gd name="T24" fmla="*/ 7 w 53"/>
                  <a:gd name="T25" fmla="*/ 4593 h 45"/>
                  <a:gd name="T26" fmla="*/ 308 w 53"/>
                  <a:gd name="T27" fmla="*/ 4593 h 45"/>
                  <a:gd name="T28" fmla="*/ 407 w 53"/>
                  <a:gd name="T29" fmla="*/ 5445 h 45"/>
                  <a:gd name="T30" fmla="*/ 566 w 53"/>
                  <a:gd name="T31" fmla="*/ 7683 h 45"/>
                  <a:gd name="T32" fmla="*/ 787 w 53"/>
                  <a:gd name="T33" fmla="*/ 10925 h 45"/>
                  <a:gd name="T34" fmla="*/ 991 w 53"/>
                  <a:gd name="T35" fmla="*/ 14093 h 45"/>
                  <a:gd name="T36" fmla="*/ 1169 w 53"/>
                  <a:gd name="T37" fmla="*/ 18238 h 45"/>
                  <a:gd name="T38" fmla="*/ 1366 w 53"/>
                  <a:gd name="T39" fmla="*/ 23247 h 45"/>
                  <a:gd name="T40" fmla="*/ 1564 w 53"/>
                  <a:gd name="T41" fmla="*/ 21367 h 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3"/>
                  <a:gd name="T64" fmla="*/ 0 h 45"/>
                  <a:gd name="T65" fmla="*/ 53 w 53"/>
                  <a:gd name="T66" fmla="*/ 45 h 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3" h="45">
                    <a:moveTo>
                      <a:pt x="53" y="41"/>
                    </a:moveTo>
                    <a:lnTo>
                      <a:pt x="46" y="31"/>
                    </a:lnTo>
                    <a:lnTo>
                      <a:pt x="40" y="23"/>
                    </a:lnTo>
                    <a:lnTo>
                      <a:pt x="33" y="15"/>
                    </a:lnTo>
                    <a:lnTo>
                      <a:pt x="25" y="9"/>
                    </a:lnTo>
                    <a:lnTo>
                      <a:pt x="19" y="3"/>
                    </a:lnTo>
                    <a:lnTo>
                      <a:pt x="12" y="0"/>
                    </a:lnTo>
                    <a:lnTo>
                      <a:pt x="9" y="0"/>
                    </a:lnTo>
                    <a:lnTo>
                      <a:pt x="6" y="0"/>
                    </a:lnTo>
                    <a:lnTo>
                      <a:pt x="2" y="1"/>
                    </a:lnTo>
                    <a:lnTo>
                      <a:pt x="0" y="4"/>
                    </a:lnTo>
                    <a:lnTo>
                      <a:pt x="8" y="8"/>
                    </a:lnTo>
                    <a:lnTo>
                      <a:pt x="7" y="9"/>
                    </a:lnTo>
                    <a:lnTo>
                      <a:pt x="9" y="9"/>
                    </a:lnTo>
                    <a:lnTo>
                      <a:pt x="14" y="11"/>
                    </a:lnTo>
                    <a:lnTo>
                      <a:pt x="20" y="15"/>
                    </a:lnTo>
                    <a:lnTo>
                      <a:pt x="26" y="22"/>
                    </a:lnTo>
                    <a:lnTo>
                      <a:pt x="34" y="28"/>
                    </a:lnTo>
                    <a:lnTo>
                      <a:pt x="40" y="36"/>
                    </a:lnTo>
                    <a:lnTo>
                      <a:pt x="45" y="45"/>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25" name="Freeform 895"/>
              <p:cNvSpPr>
                <a:spLocks noChangeArrowheads="1"/>
              </p:cNvSpPr>
              <p:nvPr/>
            </p:nvSpPr>
            <p:spPr bwMode="auto">
              <a:xfrm>
                <a:off x="192" y="3105"/>
                <a:ext cx="21" cy="60"/>
              </a:xfrm>
              <a:custGeom>
                <a:avLst/>
                <a:gdLst>
                  <a:gd name="T0" fmla="*/ 1572 w 25"/>
                  <a:gd name="T1" fmla="*/ 21683 h 60"/>
                  <a:gd name="T2" fmla="*/ 1525 w 25"/>
                  <a:gd name="T3" fmla="*/ 20029 h 60"/>
                  <a:gd name="T4" fmla="*/ 1525 w 25"/>
                  <a:gd name="T5" fmla="*/ 18135 h 60"/>
                  <a:gd name="T6" fmla="*/ 1347 w 25"/>
                  <a:gd name="T7" fmla="*/ 15428 h 60"/>
                  <a:gd name="T8" fmla="*/ 1308 w 25"/>
                  <a:gd name="T9" fmla="*/ 12522 h 60"/>
                  <a:gd name="T10" fmla="*/ 1154 w 25"/>
                  <a:gd name="T11" fmla="*/ 9086 h 60"/>
                  <a:gd name="T12" fmla="*/ 916 w 25"/>
                  <a:gd name="T13" fmla="*/ 6027 h 60"/>
                  <a:gd name="T14" fmla="*/ 728 w 25"/>
                  <a:gd name="T15" fmla="*/ 2915 h 60"/>
                  <a:gd name="T16" fmla="*/ 535 w 25"/>
                  <a:gd name="T17" fmla="*/ 0 h 60"/>
                  <a:gd name="T18" fmla="*/ 0 w 25"/>
                  <a:gd name="T19" fmla="*/ 4 h 60"/>
                  <a:gd name="T20" fmla="*/ 3 w 25"/>
                  <a:gd name="T21" fmla="*/ 4367 h 60"/>
                  <a:gd name="T22" fmla="*/ 535 w 25"/>
                  <a:gd name="T23" fmla="*/ 7147 h 60"/>
                  <a:gd name="T24" fmla="*/ 624 w 25"/>
                  <a:gd name="T25" fmla="*/ 10539 h 60"/>
                  <a:gd name="T26" fmla="*/ 728 w 25"/>
                  <a:gd name="T27" fmla="*/ 13404 h 60"/>
                  <a:gd name="T28" fmla="*/ 786 w 25"/>
                  <a:gd name="T29" fmla="*/ 15914 h 60"/>
                  <a:gd name="T30" fmla="*/ 848 w 25"/>
                  <a:gd name="T31" fmla="*/ 18473 h 60"/>
                  <a:gd name="T32" fmla="*/ 916 w 25"/>
                  <a:gd name="T33" fmla="*/ 21231 h 60"/>
                  <a:gd name="T34" fmla="*/ 990 w 25"/>
                  <a:gd name="T35" fmla="*/ 21922 h 60"/>
                  <a:gd name="T36" fmla="*/ 1572 w 25"/>
                  <a:gd name="T37" fmla="*/ 21683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0"/>
                  <a:gd name="T59" fmla="*/ 25 w 25"/>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0">
                    <a:moveTo>
                      <a:pt x="25" y="59"/>
                    </a:moveTo>
                    <a:lnTo>
                      <a:pt x="24" y="54"/>
                    </a:lnTo>
                    <a:lnTo>
                      <a:pt x="24" y="49"/>
                    </a:lnTo>
                    <a:lnTo>
                      <a:pt x="21" y="41"/>
                    </a:lnTo>
                    <a:lnTo>
                      <a:pt x="20" y="34"/>
                    </a:lnTo>
                    <a:lnTo>
                      <a:pt x="18" y="25"/>
                    </a:lnTo>
                    <a:lnTo>
                      <a:pt x="15" y="16"/>
                    </a:lnTo>
                    <a:lnTo>
                      <a:pt x="12" y="7"/>
                    </a:lnTo>
                    <a:lnTo>
                      <a:pt x="8" y="0"/>
                    </a:lnTo>
                    <a:lnTo>
                      <a:pt x="0" y="4"/>
                    </a:lnTo>
                    <a:lnTo>
                      <a:pt x="4" y="12"/>
                    </a:lnTo>
                    <a:lnTo>
                      <a:pt x="8" y="19"/>
                    </a:lnTo>
                    <a:lnTo>
                      <a:pt x="10" y="28"/>
                    </a:lnTo>
                    <a:lnTo>
                      <a:pt x="12" y="36"/>
                    </a:lnTo>
                    <a:lnTo>
                      <a:pt x="13" y="43"/>
                    </a:lnTo>
                    <a:lnTo>
                      <a:pt x="14" y="50"/>
                    </a:lnTo>
                    <a:lnTo>
                      <a:pt x="15" y="56"/>
                    </a:lnTo>
                    <a:lnTo>
                      <a:pt x="16" y="60"/>
                    </a:lnTo>
                    <a:lnTo>
                      <a:pt x="25"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26" name="Freeform 896"/>
              <p:cNvSpPr>
                <a:spLocks noChangeArrowheads="1"/>
              </p:cNvSpPr>
              <p:nvPr/>
            </p:nvSpPr>
            <p:spPr bwMode="auto">
              <a:xfrm>
                <a:off x="5546" y="3204"/>
                <a:ext cx="63" cy="111"/>
              </a:xfrm>
              <a:custGeom>
                <a:avLst/>
                <a:gdLst>
                  <a:gd name="T0" fmla="*/ 0 w 65"/>
                  <a:gd name="T1" fmla="*/ 30987 h 106"/>
                  <a:gd name="T2" fmla="*/ 0 w 65"/>
                  <a:gd name="T3" fmla="*/ 31872 h 106"/>
                  <a:gd name="T4" fmla="*/ 1 w 65"/>
                  <a:gd name="T5" fmla="*/ 33039 h 106"/>
                  <a:gd name="T6" fmla="*/ 1 w 65"/>
                  <a:gd name="T7" fmla="*/ 33338 h 106"/>
                  <a:gd name="T8" fmla="*/ 3 w 65"/>
                  <a:gd name="T9" fmla="*/ 33668 h 106"/>
                  <a:gd name="T10" fmla="*/ 6 w 65"/>
                  <a:gd name="T11" fmla="*/ 34269 h 106"/>
                  <a:gd name="T12" fmla="*/ 549 w 65"/>
                  <a:gd name="T13" fmla="*/ 34269 h 106"/>
                  <a:gd name="T14" fmla="*/ 787 w 65"/>
                  <a:gd name="T15" fmla="*/ 33338 h 106"/>
                  <a:gd name="T16" fmla="*/ 1195 w 65"/>
                  <a:gd name="T17" fmla="*/ 31872 h 106"/>
                  <a:gd name="T18" fmla="*/ 1458 w 65"/>
                  <a:gd name="T19" fmla="*/ 30493 h 106"/>
                  <a:gd name="T20" fmla="*/ 1849 w 65"/>
                  <a:gd name="T21" fmla="*/ 28344 h 106"/>
                  <a:gd name="T22" fmla="*/ 2214 w 65"/>
                  <a:gd name="T23" fmla="*/ 25612 h 106"/>
                  <a:gd name="T24" fmla="*/ 2494 w 65"/>
                  <a:gd name="T25" fmla="*/ 22957 h 106"/>
                  <a:gd name="T26" fmla="*/ 2810 w 65"/>
                  <a:gd name="T27" fmla="*/ 19827 h 106"/>
                  <a:gd name="T28" fmla="*/ 2982 w 65"/>
                  <a:gd name="T29" fmla="*/ 16081 h 106"/>
                  <a:gd name="T30" fmla="*/ 3157 w 65"/>
                  <a:gd name="T31" fmla="*/ 12769 h 106"/>
                  <a:gd name="T32" fmla="*/ 3166 w 65"/>
                  <a:gd name="T33" fmla="*/ 8456 h 106"/>
                  <a:gd name="T34" fmla="*/ 3157 w 65"/>
                  <a:gd name="T35" fmla="*/ 4303 h 106"/>
                  <a:gd name="T36" fmla="*/ 2982 w 65"/>
                  <a:gd name="T37" fmla="*/ 2 h 106"/>
                  <a:gd name="T38" fmla="*/ 2975 w 65"/>
                  <a:gd name="T39" fmla="*/ 1 h 106"/>
                  <a:gd name="T40" fmla="*/ 2922 w 65"/>
                  <a:gd name="T41" fmla="*/ 0 h 106"/>
                  <a:gd name="T42" fmla="*/ 2810 w 65"/>
                  <a:gd name="T43" fmla="*/ 0 h 106"/>
                  <a:gd name="T44" fmla="*/ 2693 w 65"/>
                  <a:gd name="T45" fmla="*/ 1 h 106"/>
                  <a:gd name="T46" fmla="*/ 2391 w 65"/>
                  <a:gd name="T47" fmla="*/ 3 h 106"/>
                  <a:gd name="T48" fmla="*/ 2086 w 65"/>
                  <a:gd name="T49" fmla="*/ 2585 h 106"/>
                  <a:gd name="T50" fmla="*/ 1743 w 65"/>
                  <a:gd name="T51" fmla="*/ 4303 h 106"/>
                  <a:gd name="T52" fmla="*/ 1374 w 65"/>
                  <a:gd name="T53" fmla="*/ 7162 h 106"/>
                  <a:gd name="T54" fmla="*/ 1059 w 65"/>
                  <a:gd name="T55" fmla="*/ 9104 h 106"/>
                  <a:gd name="T56" fmla="*/ 740 w 65"/>
                  <a:gd name="T57" fmla="*/ 12161 h 106"/>
                  <a:gd name="T58" fmla="*/ 583 w 65"/>
                  <a:gd name="T59" fmla="*/ 14833 h 106"/>
                  <a:gd name="T60" fmla="*/ 8 w 65"/>
                  <a:gd name="T61" fmla="*/ 17304 h 106"/>
                  <a:gd name="T62" fmla="*/ 6 w 65"/>
                  <a:gd name="T63" fmla="*/ 20223 h 106"/>
                  <a:gd name="T64" fmla="*/ 4 w 65"/>
                  <a:gd name="T65" fmla="*/ 22957 h 106"/>
                  <a:gd name="T66" fmla="*/ 3 w 65"/>
                  <a:gd name="T67" fmla="*/ 25157 h 106"/>
                  <a:gd name="T68" fmla="*/ 2 w 65"/>
                  <a:gd name="T69" fmla="*/ 27541 h 106"/>
                  <a:gd name="T70" fmla="*/ 1 w 65"/>
                  <a:gd name="T71" fmla="*/ 29621 h 106"/>
                  <a:gd name="T72" fmla="*/ 0 w 65"/>
                  <a:gd name="T73" fmla="*/ 3098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0" y="96"/>
                    </a:moveTo>
                    <a:lnTo>
                      <a:pt x="0" y="99"/>
                    </a:lnTo>
                    <a:lnTo>
                      <a:pt x="1" y="102"/>
                    </a:lnTo>
                    <a:lnTo>
                      <a:pt x="1" y="104"/>
                    </a:lnTo>
                    <a:lnTo>
                      <a:pt x="3" y="105"/>
                    </a:lnTo>
                    <a:lnTo>
                      <a:pt x="6" y="106"/>
                    </a:lnTo>
                    <a:lnTo>
                      <a:pt x="11" y="106"/>
                    </a:lnTo>
                    <a:lnTo>
                      <a:pt x="17" y="104"/>
                    </a:lnTo>
                    <a:lnTo>
                      <a:pt x="24" y="99"/>
                    </a:lnTo>
                    <a:lnTo>
                      <a:pt x="30" y="94"/>
                    </a:lnTo>
                    <a:lnTo>
                      <a:pt x="38" y="87"/>
                    </a:lnTo>
                    <a:lnTo>
                      <a:pt x="45" y="80"/>
                    </a:lnTo>
                    <a:lnTo>
                      <a:pt x="51" y="71"/>
                    </a:lnTo>
                    <a:lnTo>
                      <a:pt x="57" y="61"/>
                    </a:lnTo>
                    <a:lnTo>
                      <a:pt x="61" y="50"/>
                    </a:lnTo>
                    <a:lnTo>
                      <a:pt x="64" y="39"/>
                    </a:lnTo>
                    <a:lnTo>
                      <a:pt x="65" y="27"/>
                    </a:lnTo>
                    <a:lnTo>
                      <a:pt x="64" y="14"/>
                    </a:lnTo>
                    <a:lnTo>
                      <a:pt x="61" y="2"/>
                    </a:lnTo>
                    <a:lnTo>
                      <a:pt x="60" y="1"/>
                    </a:lnTo>
                    <a:lnTo>
                      <a:pt x="59" y="0"/>
                    </a:lnTo>
                    <a:lnTo>
                      <a:pt x="57" y="0"/>
                    </a:lnTo>
                    <a:lnTo>
                      <a:pt x="55" y="1"/>
                    </a:lnTo>
                    <a:lnTo>
                      <a:pt x="49" y="3"/>
                    </a:lnTo>
                    <a:lnTo>
                      <a:pt x="42" y="7"/>
                    </a:lnTo>
                    <a:lnTo>
                      <a:pt x="36" y="14"/>
                    </a:lnTo>
                    <a:lnTo>
                      <a:pt x="28" y="22"/>
                    </a:lnTo>
                    <a:lnTo>
                      <a:pt x="22" y="29"/>
                    </a:lnTo>
                    <a:lnTo>
                      <a:pt x="16" y="38"/>
                    </a:lnTo>
                    <a:lnTo>
                      <a:pt x="12" y="46"/>
                    </a:lnTo>
                    <a:lnTo>
                      <a:pt x="8" y="54"/>
                    </a:lnTo>
                    <a:lnTo>
                      <a:pt x="6" y="63"/>
                    </a:lnTo>
                    <a:lnTo>
                      <a:pt x="4" y="71"/>
                    </a:lnTo>
                    <a:lnTo>
                      <a:pt x="3" y="79"/>
                    </a:lnTo>
                    <a:lnTo>
                      <a:pt x="2" y="86"/>
                    </a:lnTo>
                    <a:lnTo>
                      <a:pt x="1"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27" name="Freeform 897"/>
              <p:cNvSpPr>
                <a:spLocks noChangeArrowheads="1"/>
              </p:cNvSpPr>
              <p:nvPr/>
            </p:nvSpPr>
            <p:spPr bwMode="auto">
              <a:xfrm>
                <a:off x="5541" y="3204"/>
                <a:ext cx="72" cy="116"/>
              </a:xfrm>
              <a:custGeom>
                <a:avLst/>
                <a:gdLst>
                  <a:gd name="T0" fmla="*/ 1923 w 74"/>
                  <a:gd name="T1" fmla="*/ 3 h 110"/>
                  <a:gd name="T2" fmla="*/ 2027 w 74"/>
                  <a:gd name="T3" fmla="*/ 7283 h 110"/>
                  <a:gd name="T4" fmla="*/ 2029 w 74"/>
                  <a:gd name="T5" fmla="*/ 13521 h 110"/>
                  <a:gd name="T6" fmla="*/ 1975 w 74"/>
                  <a:gd name="T7" fmla="*/ 18832 h 110"/>
                  <a:gd name="T8" fmla="*/ 1923 w 74"/>
                  <a:gd name="T9" fmla="*/ 23951 h 110"/>
                  <a:gd name="T10" fmla="*/ 1777 w 74"/>
                  <a:gd name="T11" fmla="*/ 29664 h 110"/>
                  <a:gd name="T12" fmla="*/ 1600 w 74"/>
                  <a:gd name="T13" fmla="*/ 34695 h 110"/>
                  <a:gd name="T14" fmla="*/ 1403 w 74"/>
                  <a:gd name="T15" fmla="*/ 38341 h 110"/>
                  <a:gd name="T16" fmla="*/ 1199 w 74"/>
                  <a:gd name="T17" fmla="*/ 41498 h 110"/>
                  <a:gd name="T18" fmla="*/ 1022 w 74"/>
                  <a:gd name="T19" fmla="*/ 44853 h 110"/>
                  <a:gd name="T20" fmla="*/ 787 w 74"/>
                  <a:gd name="T21" fmla="*/ 47871 h 110"/>
                  <a:gd name="T22" fmla="*/ 604 w 74"/>
                  <a:gd name="T23" fmla="*/ 48654 h 110"/>
                  <a:gd name="T24" fmla="*/ 442 w 74"/>
                  <a:gd name="T25" fmla="*/ 50152 h 110"/>
                  <a:gd name="T26" fmla="*/ 378 w 74"/>
                  <a:gd name="T27" fmla="*/ 50152 h 110"/>
                  <a:gd name="T28" fmla="*/ 339 w 74"/>
                  <a:gd name="T29" fmla="*/ 49647 h 110"/>
                  <a:gd name="T30" fmla="*/ 9 w 74"/>
                  <a:gd name="T31" fmla="*/ 48502 h 110"/>
                  <a:gd name="T32" fmla="*/ 9 w 74"/>
                  <a:gd name="T33" fmla="*/ 47871 h 110"/>
                  <a:gd name="T34" fmla="*/ 0 w 74"/>
                  <a:gd name="T35" fmla="*/ 47545 h 110"/>
                  <a:gd name="T36" fmla="*/ 0 w 74"/>
                  <a:gd name="T37" fmla="*/ 48654 h 110"/>
                  <a:gd name="T38" fmla="*/ 1 w 74"/>
                  <a:gd name="T39" fmla="*/ 51404 h 110"/>
                  <a:gd name="T40" fmla="*/ 3 w 74"/>
                  <a:gd name="T41" fmla="*/ 52491 h 110"/>
                  <a:gd name="T42" fmla="*/ 6 w 74"/>
                  <a:gd name="T43" fmla="*/ 53411 h 110"/>
                  <a:gd name="T44" fmla="*/ 357 w 74"/>
                  <a:gd name="T45" fmla="*/ 54272 h 110"/>
                  <a:gd name="T46" fmla="*/ 489 w 74"/>
                  <a:gd name="T47" fmla="*/ 54272 h 110"/>
                  <a:gd name="T48" fmla="*/ 709 w 74"/>
                  <a:gd name="T49" fmla="*/ 52628 h 110"/>
                  <a:gd name="T50" fmla="*/ 970 w 74"/>
                  <a:gd name="T51" fmla="*/ 51769 h 110"/>
                  <a:gd name="T52" fmla="*/ 1198 w 74"/>
                  <a:gd name="T53" fmla="*/ 48502 h 110"/>
                  <a:gd name="T54" fmla="*/ 1403 w 74"/>
                  <a:gd name="T55" fmla="*/ 44853 h 110"/>
                  <a:gd name="T56" fmla="*/ 1641 w 74"/>
                  <a:gd name="T57" fmla="*/ 41372 h 110"/>
                  <a:gd name="T58" fmla="*/ 1825 w 74"/>
                  <a:gd name="T59" fmla="*/ 36059 h 110"/>
                  <a:gd name="T60" fmla="*/ 2027 w 74"/>
                  <a:gd name="T61" fmla="*/ 31299 h 110"/>
                  <a:gd name="T62" fmla="*/ 2139 w 74"/>
                  <a:gd name="T63" fmla="*/ 25810 h 110"/>
                  <a:gd name="T64" fmla="*/ 2251 w 74"/>
                  <a:gd name="T65" fmla="*/ 18913 h 110"/>
                  <a:gd name="T66" fmla="*/ 2254 w 74"/>
                  <a:gd name="T67" fmla="*/ 13521 h 110"/>
                  <a:gd name="T68" fmla="*/ 2251 w 74"/>
                  <a:gd name="T69" fmla="*/ 6695 h 110"/>
                  <a:gd name="T70" fmla="*/ 2139 w 74"/>
                  <a:gd name="T71" fmla="*/ 0 h 110"/>
                  <a:gd name="T72" fmla="*/ 1923 w 74"/>
                  <a:gd name="T73" fmla="*/ 3 h 11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4"/>
                  <a:gd name="T112" fmla="*/ 0 h 110"/>
                  <a:gd name="T113" fmla="*/ 74 w 74"/>
                  <a:gd name="T114" fmla="*/ 110 h 11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4" h="110">
                    <a:moveTo>
                      <a:pt x="62" y="3"/>
                    </a:moveTo>
                    <a:lnTo>
                      <a:pt x="65" y="15"/>
                    </a:lnTo>
                    <a:lnTo>
                      <a:pt x="66" y="27"/>
                    </a:lnTo>
                    <a:lnTo>
                      <a:pt x="64" y="38"/>
                    </a:lnTo>
                    <a:lnTo>
                      <a:pt x="62" y="49"/>
                    </a:lnTo>
                    <a:lnTo>
                      <a:pt x="58" y="59"/>
                    </a:lnTo>
                    <a:lnTo>
                      <a:pt x="52" y="69"/>
                    </a:lnTo>
                    <a:lnTo>
                      <a:pt x="46" y="78"/>
                    </a:lnTo>
                    <a:lnTo>
                      <a:pt x="40" y="84"/>
                    </a:lnTo>
                    <a:lnTo>
                      <a:pt x="33" y="91"/>
                    </a:lnTo>
                    <a:lnTo>
                      <a:pt x="26" y="96"/>
                    </a:lnTo>
                    <a:lnTo>
                      <a:pt x="21" y="99"/>
                    </a:lnTo>
                    <a:lnTo>
                      <a:pt x="15" y="102"/>
                    </a:lnTo>
                    <a:lnTo>
                      <a:pt x="12" y="102"/>
                    </a:lnTo>
                    <a:lnTo>
                      <a:pt x="10" y="101"/>
                    </a:lnTo>
                    <a:lnTo>
                      <a:pt x="9" y="98"/>
                    </a:lnTo>
                    <a:lnTo>
                      <a:pt x="9" y="96"/>
                    </a:lnTo>
                    <a:lnTo>
                      <a:pt x="0" y="95"/>
                    </a:lnTo>
                    <a:lnTo>
                      <a:pt x="0" y="99"/>
                    </a:lnTo>
                    <a:lnTo>
                      <a:pt x="1" y="103"/>
                    </a:lnTo>
                    <a:lnTo>
                      <a:pt x="3" y="106"/>
                    </a:lnTo>
                    <a:lnTo>
                      <a:pt x="6" y="108"/>
                    </a:lnTo>
                    <a:lnTo>
                      <a:pt x="11" y="110"/>
                    </a:lnTo>
                    <a:lnTo>
                      <a:pt x="17" y="110"/>
                    </a:lnTo>
                    <a:lnTo>
                      <a:pt x="24" y="107"/>
                    </a:lnTo>
                    <a:lnTo>
                      <a:pt x="31" y="104"/>
                    </a:lnTo>
                    <a:lnTo>
                      <a:pt x="39" y="98"/>
                    </a:lnTo>
                    <a:lnTo>
                      <a:pt x="46" y="91"/>
                    </a:lnTo>
                    <a:lnTo>
                      <a:pt x="53" y="83"/>
                    </a:lnTo>
                    <a:lnTo>
                      <a:pt x="60" y="73"/>
                    </a:lnTo>
                    <a:lnTo>
                      <a:pt x="65" y="63"/>
                    </a:lnTo>
                    <a:lnTo>
                      <a:pt x="70" y="52"/>
                    </a:lnTo>
                    <a:lnTo>
                      <a:pt x="73" y="39"/>
                    </a:lnTo>
                    <a:lnTo>
                      <a:pt x="74" y="27"/>
                    </a:lnTo>
                    <a:lnTo>
                      <a:pt x="73" y="14"/>
                    </a:lnTo>
                    <a:lnTo>
                      <a:pt x="70" y="0"/>
                    </a:lnTo>
                    <a:lnTo>
                      <a:pt x="62"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28" name="Freeform 898"/>
              <p:cNvSpPr>
                <a:spLocks noChangeArrowheads="1"/>
              </p:cNvSpPr>
              <p:nvPr/>
            </p:nvSpPr>
            <p:spPr bwMode="auto">
              <a:xfrm>
                <a:off x="5559" y="3199"/>
                <a:ext cx="50" cy="51"/>
              </a:xfrm>
              <a:custGeom>
                <a:avLst/>
                <a:gdLst>
                  <a:gd name="T0" fmla="*/ 8 w 53"/>
                  <a:gd name="T1" fmla="*/ 239845 h 45"/>
                  <a:gd name="T2" fmla="*/ 385 w 53"/>
                  <a:gd name="T3" fmla="*/ 202408 h 45"/>
                  <a:gd name="T4" fmla="*/ 535 w 53"/>
                  <a:gd name="T5" fmla="*/ 158576 h 45"/>
                  <a:gd name="T6" fmla="*/ 832 w 53"/>
                  <a:gd name="T7" fmla="*/ 112749 h 45"/>
                  <a:gd name="T8" fmla="*/ 982 w 53"/>
                  <a:gd name="T9" fmla="*/ 93993 h 45"/>
                  <a:gd name="T10" fmla="*/ 1157 w 53"/>
                  <a:gd name="T11" fmla="*/ 61500 h 45"/>
                  <a:gd name="T12" fmla="*/ 1306 w 53"/>
                  <a:gd name="T13" fmla="*/ 47402 h 45"/>
                  <a:gd name="T14" fmla="*/ 1379 w 53"/>
                  <a:gd name="T15" fmla="*/ 47402 h 45"/>
                  <a:gd name="T16" fmla="*/ 1366 w 53"/>
                  <a:gd name="T17" fmla="*/ 47402 h 45"/>
                  <a:gd name="T18" fmla="*/ 1366 w 53"/>
                  <a:gd name="T19" fmla="*/ 43505 h 45"/>
                  <a:gd name="T20" fmla="*/ 1564 w 53"/>
                  <a:gd name="T21" fmla="*/ 902 h 45"/>
                  <a:gd name="T22" fmla="*/ 1525 w 53"/>
                  <a:gd name="T23" fmla="*/ 1 h 45"/>
                  <a:gd name="T24" fmla="*/ 1401 w 53"/>
                  <a:gd name="T25" fmla="*/ 0 h 45"/>
                  <a:gd name="T26" fmla="*/ 1306 w 53"/>
                  <a:gd name="T27" fmla="*/ 0 h 45"/>
                  <a:gd name="T28" fmla="*/ 1224 w 53"/>
                  <a:gd name="T29" fmla="*/ 1 h 45"/>
                  <a:gd name="T30" fmla="*/ 991 w 53"/>
                  <a:gd name="T31" fmla="*/ 902 h 45"/>
                  <a:gd name="T32" fmla="*/ 840 w 53"/>
                  <a:gd name="T33" fmla="*/ 47402 h 45"/>
                  <a:gd name="T34" fmla="*/ 566 w 53"/>
                  <a:gd name="T35" fmla="*/ 86331 h 45"/>
                  <a:gd name="T36" fmla="*/ 385 w 53"/>
                  <a:gd name="T37" fmla="*/ 121243 h 45"/>
                  <a:gd name="T38" fmla="*/ 7 w 53"/>
                  <a:gd name="T39" fmla="*/ 170791 h 45"/>
                  <a:gd name="T40" fmla="*/ 0 w 53"/>
                  <a:gd name="T41" fmla="*/ 220478 h 45"/>
                  <a:gd name="T42" fmla="*/ 8 w 53"/>
                  <a:gd name="T43" fmla="*/ 239845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5"/>
                  <a:gd name="T68" fmla="*/ 53 w 53"/>
                  <a:gd name="T69" fmla="*/ 45 h 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5">
                    <a:moveTo>
                      <a:pt x="8" y="45"/>
                    </a:moveTo>
                    <a:lnTo>
                      <a:pt x="13" y="38"/>
                    </a:lnTo>
                    <a:lnTo>
                      <a:pt x="19" y="30"/>
                    </a:lnTo>
                    <a:lnTo>
                      <a:pt x="27" y="22"/>
                    </a:lnTo>
                    <a:lnTo>
                      <a:pt x="33" y="17"/>
                    </a:lnTo>
                    <a:lnTo>
                      <a:pt x="39" y="12"/>
                    </a:lnTo>
                    <a:lnTo>
                      <a:pt x="44" y="9"/>
                    </a:lnTo>
                    <a:lnTo>
                      <a:pt x="46" y="9"/>
                    </a:lnTo>
                    <a:lnTo>
                      <a:pt x="45" y="9"/>
                    </a:lnTo>
                    <a:lnTo>
                      <a:pt x="45" y="8"/>
                    </a:lnTo>
                    <a:lnTo>
                      <a:pt x="53" y="5"/>
                    </a:lnTo>
                    <a:lnTo>
                      <a:pt x="51" y="1"/>
                    </a:lnTo>
                    <a:lnTo>
                      <a:pt x="47" y="0"/>
                    </a:lnTo>
                    <a:lnTo>
                      <a:pt x="44" y="0"/>
                    </a:lnTo>
                    <a:lnTo>
                      <a:pt x="41" y="1"/>
                    </a:lnTo>
                    <a:lnTo>
                      <a:pt x="34" y="5"/>
                    </a:lnTo>
                    <a:lnTo>
                      <a:pt x="28" y="9"/>
                    </a:lnTo>
                    <a:lnTo>
                      <a:pt x="20" y="16"/>
                    </a:lnTo>
                    <a:lnTo>
                      <a:pt x="13" y="23"/>
                    </a:lnTo>
                    <a:lnTo>
                      <a:pt x="7" y="32"/>
                    </a:lnTo>
                    <a:lnTo>
                      <a:pt x="0" y="41"/>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29" name="Freeform 899"/>
              <p:cNvSpPr>
                <a:spLocks noChangeArrowheads="1"/>
              </p:cNvSpPr>
              <p:nvPr/>
            </p:nvSpPr>
            <p:spPr bwMode="auto">
              <a:xfrm>
                <a:off x="5541" y="3245"/>
                <a:ext cx="21" cy="52"/>
              </a:xfrm>
              <a:custGeom>
                <a:avLst/>
                <a:gdLst>
                  <a:gd name="T0" fmla="*/ 577 w 25"/>
                  <a:gd name="T1" fmla="*/ 2191 h 60"/>
                  <a:gd name="T2" fmla="*/ 624 w 25"/>
                  <a:gd name="T3" fmla="*/ 2122 h 60"/>
                  <a:gd name="T4" fmla="*/ 674 w 25"/>
                  <a:gd name="T5" fmla="*/ 1846 h 60"/>
                  <a:gd name="T6" fmla="*/ 728 w 25"/>
                  <a:gd name="T7" fmla="*/ 1668 h 60"/>
                  <a:gd name="T8" fmla="*/ 786 w 25"/>
                  <a:gd name="T9" fmla="*/ 1339 h 60"/>
                  <a:gd name="T10" fmla="*/ 916 w 25"/>
                  <a:gd name="T11" fmla="*/ 1053 h 60"/>
                  <a:gd name="T12" fmla="*/ 1069 w 25"/>
                  <a:gd name="T13" fmla="*/ 766 h 60"/>
                  <a:gd name="T14" fmla="*/ 1347 w 25"/>
                  <a:gd name="T15" fmla="*/ 437 h 60"/>
                  <a:gd name="T16" fmla="*/ 1572 w 25"/>
                  <a:gd name="T17" fmla="*/ 3 h 60"/>
                  <a:gd name="T18" fmla="*/ 1069 w 25"/>
                  <a:gd name="T19" fmla="*/ 0 h 60"/>
                  <a:gd name="T20" fmla="*/ 786 w 25"/>
                  <a:gd name="T21" fmla="*/ 342 h 60"/>
                  <a:gd name="T22" fmla="*/ 624 w 25"/>
                  <a:gd name="T23" fmla="*/ 651 h 60"/>
                  <a:gd name="T24" fmla="*/ 496 w 25"/>
                  <a:gd name="T25" fmla="*/ 973 h 60"/>
                  <a:gd name="T26" fmla="*/ 3 w 25"/>
                  <a:gd name="T27" fmla="*/ 1251 h 60"/>
                  <a:gd name="T28" fmla="*/ 3 w 25"/>
                  <a:gd name="T29" fmla="*/ 1574 h 60"/>
                  <a:gd name="T30" fmla="*/ 1 w 25"/>
                  <a:gd name="T31" fmla="*/ 1813 h 60"/>
                  <a:gd name="T32" fmla="*/ 1 w 25"/>
                  <a:gd name="T33" fmla="*/ 2021 h 60"/>
                  <a:gd name="T34" fmla="*/ 0 w 25"/>
                  <a:gd name="T35" fmla="*/ 2167 h 60"/>
                  <a:gd name="T36" fmla="*/ 577 w 25"/>
                  <a:gd name="T37" fmla="*/ 2191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0"/>
                  <a:gd name="T59" fmla="*/ 25 w 25"/>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0">
                    <a:moveTo>
                      <a:pt x="9" y="60"/>
                    </a:moveTo>
                    <a:lnTo>
                      <a:pt x="10" y="56"/>
                    </a:lnTo>
                    <a:lnTo>
                      <a:pt x="11" y="50"/>
                    </a:lnTo>
                    <a:lnTo>
                      <a:pt x="12" y="44"/>
                    </a:lnTo>
                    <a:lnTo>
                      <a:pt x="13" y="36"/>
                    </a:lnTo>
                    <a:lnTo>
                      <a:pt x="15" y="28"/>
                    </a:lnTo>
                    <a:lnTo>
                      <a:pt x="17" y="20"/>
                    </a:lnTo>
                    <a:lnTo>
                      <a:pt x="21" y="12"/>
                    </a:lnTo>
                    <a:lnTo>
                      <a:pt x="25" y="4"/>
                    </a:lnTo>
                    <a:lnTo>
                      <a:pt x="17" y="0"/>
                    </a:lnTo>
                    <a:lnTo>
                      <a:pt x="13" y="9"/>
                    </a:lnTo>
                    <a:lnTo>
                      <a:pt x="10" y="17"/>
                    </a:lnTo>
                    <a:lnTo>
                      <a:pt x="7" y="26"/>
                    </a:lnTo>
                    <a:lnTo>
                      <a:pt x="5" y="34"/>
                    </a:lnTo>
                    <a:lnTo>
                      <a:pt x="3" y="42"/>
                    </a:lnTo>
                    <a:lnTo>
                      <a:pt x="1" y="49"/>
                    </a:lnTo>
                    <a:lnTo>
                      <a:pt x="1" y="55"/>
                    </a:lnTo>
                    <a:lnTo>
                      <a:pt x="0" y="59"/>
                    </a:lnTo>
                    <a:lnTo>
                      <a:pt x="9"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30" name="Freeform 900"/>
              <p:cNvSpPr>
                <a:spLocks noChangeArrowheads="1"/>
              </p:cNvSpPr>
              <p:nvPr/>
            </p:nvSpPr>
            <p:spPr bwMode="auto">
              <a:xfrm>
                <a:off x="141" y="1166"/>
                <a:ext cx="62" cy="112"/>
              </a:xfrm>
              <a:custGeom>
                <a:avLst/>
                <a:gdLst>
                  <a:gd name="T0" fmla="*/ 3262 w 64"/>
                  <a:gd name="T1" fmla="*/ 29584 h 107"/>
                  <a:gd name="T2" fmla="*/ 3262 w 64"/>
                  <a:gd name="T3" fmla="*/ 30401 h 107"/>
                  <a:gd name="T4" fmla="*/ 3262 w 64"/>
                  <a:gd name="T5" fmla="*/ 31706 h 107"/>
                  <a:gd name="T6" fmla="*/ 3256 w 64"/>
                  <a:gd name="T7" fmla="*/ 32030 h 107"/>
                  <a:gd name="T8" fmla="*/ 3256 w 64"/>
                  <a:gd name="T9" fmla="*/ 32375 h 107"/>
                  <a:gd name="T10" fmla="*/ 3063 w 64"/>
                  <a:gd name="T11" fmla="*/ 32690 h 107"/>
                  <a:gd name="T12" fmla="*/ 2713 w 64"/>
                  <a:gd name="T13" fmla="*/ 32690 h 107"/>
                  <a:gd name="T14" fmla="*/ 2404 w 64"/>
                  <a:gd name="T15" fmla="*/ 32030 h 107"/>
                  <a:gd name="T16" fmla="*/ 2053 w 64"/>
                  <a:gd name="T17" fmla="*/ 30401 h 107"/>
                  <a:gd name="T18" fmla="*/ 1673 w 64"/>
                  <a:gd name="T19" fmla="*/ 29499 h 107"/>
                  <a:gd name="T20" fmla="*/ 1348 w 64"/>
                  <a:gd name="T21" fmla="*/ 27449 h 107"/>
                  <a:gd name="T22" fmla="*/ 971 w 64"/>
                  <a:gd name="T23" fmla="*/ 25250 h 107"/>
                  <a:gd name="T24" fmla="*/ 635 w 64"/>
                  <a:gd name="T25" fmla="*/ 22111 h 107"/>
                  <a:gd name="T26" fmla="*/ 7 w 64"/>
                  <a:gd name="T27" fmla="*/ 19122 h 107"/>
                  <a:gd name="T28" fmla="*/ 3 w 64"/>
                  <a:gd name="T29" fmla="*/ 15472 h 107"/>
                  <a:gd name="T30" fmla="*/ 1 w 64"/>
                  <a:gd name="T31" fmla="*/ 12281 h 107"/>
                  <a:gd name="T32" fmla="*/ 0 w 64"/>
                  <a:gd name="T33" fmla="*/ 8567 h 107"/>
                  <a:gd name="T34" fmla="*/ 0 w 64"/>
                  <a:gd name="T35" fmla="*/ 4545 h 107"/>
                  <a:gd name="T36" fmla="*/ 3 w 64"/>
                  <a:gd name="T37" fmla="*/ 3 h 107"/>
                  <a:gd name="T38" fmla="*/ 4 w 64"/>
                  <a:gd name="T39" fmla="*/ 2 h 107"/>
                  <a:gd name="T40" fmla="*/ 6 w 64"/>
                  <a:gd name="T41" fmla="*/ 0 h 107"/>
                  <a:gd name="T42" fmla="*/ 7 w 64"/>
                  <a:gd name="T43" fmla="*/ 0 h 107"/>
                  <a:gd name="T44" fmla="*/ 498 w 64"/>
                  <a:gd name="T45" fmla="*/ 2 h 107"/>
                  <a:gd name="T46" fmla="*/ 717 w 64"/>
                  <a:gd name="T47" fmla="*/ 4 h 107"/>
                  <a:gd name="T48" fmla="*/ 1095 w 64"/>
                  <a:gd name="T49" fmla="*/ 2734 h 107"/>
                  <a:gd name="T50" fmla="*/ 1427 w 64"/>
                  <a:gd name="T51" fmla="*/ 4206 h 107"/>
                  <a:gd name="T52" fmla="*/ 1818 w 64"/>
                  <a:gd name="T53" fmla="*/ 6917 h 107"/>
                  <a:gd name="T54" fmla="*/ 2182 w 64"/>
                  <a:gd name="T55" fmla="*/ 9205 h 107"/>
                  <a:gd name="T56" fmla="*/ 2464 w 64"/>
                  <a:gd name="T57" fmla="*/ 11789 h 107"/>
                  <a:gd name="T58" fmla="*/ 2713 w 64"/>
                  <a:gd name="T59" fmla="*/ 14645 h 107"/>
                  <a:gd name="T60" fmla="*/ 2883 w 64"/>
                  <a:gd name="T61" fmla="*/ 16646 h 107"/>
                  <a:gd name="T62" fmla="*/ 3063 w 64"/>
                  <a:gd name="T63" fmla="*/ 19525 h 107"/>
                  <a:gd name="T64" fmla="*/ 3070 w 64"/>
                  <a:gd name="T65" fmla="*/ 22111 h 107"/>
                  <a:gd name="T66" fmla="*/ 3256 w 64"/>
                  <a:gd name="T67" fmla="*/ 24252 h 107"/>
                  <a:gd name="T68" fmla="*/ 3256 w 64"/>
                  <a:gd name="T69" fmla="*/ 27153 h 107"/>
                  <a:gd name="T70" fmla="*/ 3256 w 64"/>
                  <a:gd name="T71" fmla="*/ 28293 h 107"/>
                  <a:gd name="T72" fmla="*/ 3262 w 64"/>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7"/>
                  <a:gd name="T113" fmla="*/ 64 w 64"/>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7">
                    <a:moveTo>
                      <a:pt x="64" y="97"/>
                    </a:moveTo>
                    <a:lnTo>
                      <a:pt x="64" y="100"/>
                    </a:lnTo>
                    <a:lnTo>
                      <a:pt x="64" y="103"/>
                    </a:lnTo>
                    <a:lnTo>
                      <a:pt x="63" y="105"/>
                    </a:lnTo>
                    <a:lnTo>
                      <a:pt x="62" y="106"/>
                    </a:lnTo>
                    <a:lnTo>
                      <a:pt x="58" y="107"/>
                    </a:lnTo>
                    <a:lnTo>
                      <a:pt x="52" y="107"/>
                    </a:lnTo>
                    <a:lnTo>
                      <a:pt x="47" y="105"/>
                    </a:lnTo>
                    <a:lnTo>
                      <a:pt x="40" y="100"/>
                    </a:lnTo>
                    <a:lnTo>
                      <a:pt x="33" y="96"/>
                    </a:lnTo>
                    <a:lnTo>
                      <a:pt x="26" y="89"/>
                    </a:lnTo>
                    <a:lnTo>
                      <a:pt x="20" y="81"/>
                    </a:lnTo>
                    <a:lnTo>
                      <a:pt x="13" y="72"/>
                    </a:lnTo>
                    <a:lnTo>
                      <a:pt x="7" y="62"/>
                    </a:lnTo>
                    <a:lnTo>
                      <a:pt x="3" y="51"/>
                    </a:lnTo>
                    <a:lnTo>
                      <a:pt x="1" y="40"/>
                    </a:lnTo>
                    <a:lnTo>
                      <a:pt x="0" y="28"/>
                    </a:lnTo>
                    <a:lnTo>
                      <a:pt x="0" y="16"/>
                    </a:lnTo>
                    <a:lnTo>
                      <a:pt x="3" y="3"/>
                    </a:lnTo>
                    <a:lnTo>
                      <a:pt x="4" y="2"/>
                    </a:lnTo>
                    <a:lnTo>
                      <a:pt x="6" y="0"/>
                    </a:lnTo>
                    <a:lnTo>
                      <a:pt x="7" y="0"/>
                    </a:lnTo>
                    <a:lnTo>
                      <a:pt x="9" y="2"/>
                    </a:lnTo>
                    <a:lnTo>
                      <a:pt x="15" y="4"/>
                    </a:lnTo>
                    <a:lnTo>
                      <a:pt x="22" y="9"/>
                    </a:lnTo>
                    <a:lnTo>
                      <a:pt x="28" y="15"/>
                    </a:lnTo>
                    <a:lnTo>
                      <a:pt x="36" y="22"/>
                    </a:lnTo>
                    <a:lnTo>
                      <a:pt x="42" y="30"/>
                    </a:lnTo>
                    <a:lnTo>
                      <a:pt x="48" y="39"/>
                    </a:lnTo>
                    <a:lnTo>
                      <a:pt x="52" y="48"/>
                    </a:lnTo>
                    <a:lnTo>
                      <a:pt x="56" y="55"/>
                    </a:lnTo>
                    <a:lnTo>
                      <a:pt x="58" y="64"/>
                    </a:lnTo>
                    <a:lnTo>
                      <a:pt x="60" y="72"/>
                    </a:lnTo>
                    <a:lnTo>
                      <a:pt x="62" y="80"/>
                    </a:lnTo>
                    <a:lnTo>
                      <a:pt x="63" y="87"/>
                    </a:lnTo>
                    <a:lnTo>
                      <a:pt x="63" y="93"/>
                    </a:lnTo>
                    <a:lnTo>
                      <a:pt x="64"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31" name="Freeform 901"/>
              <p:cNvSpPr>
                <a:spLocks noChangeArrowheads="1"/>
              </p:cNvSpPr>
              <p:nvPr/>
            </p:nvSpPr>
            <p:spPr bwMode="auto">
              <a:xfrm>
                <a:off x="135" y="1166"/>
                <a:ext cx="72" cy="117"/>
              </a:xfrm>
              <a:custGeom>
                <a:avLst/>
                <a:gdLst>
                  <a:gd name="T0" fmla="*/ 6 w 74"/>
                  <a:gd name="T1" fmla="*/ 0 h 111"/>
                  <a:gd name="T2" fmla="*/ 1 w 74"/>
                  <a:gd name="T3" fmla="*/ 6710 h 111"/>
                  <a:gd name="T4" fmla="*/ 0 w 74"/>
                  <a:gd name="T5" fmla="*/ 13254 h 111"/>
                  <a:gd name="T6" fmla="*/ 2 w 74"/>
                  <a:gd name="T7" fmla="*/ 19540 h 111"/>
                  <a:gd name="T8" fmla="*/ 5 w 74"/>
                  <a:gd name="T9" fmla="*/ 24804 h 111"/>
                  <a:gd name="T10" fmla="*/ 339 w 74"/>
                  <a:gd name="T11" fmla="*/ 30145 h 111"/>
                  <a:gd name="T12" fmla="*/ 442 w 74"/>
                  <a:gd name="T13" fmla="*/ 34472 h 111"/>
                  <a:gd name="T14" fmla="*/ 604 w 74"/>
                  <a:gd name="T15" fmla="*/ 39602 h 111"/>
                  <a:gd name="T16" fmla="*/ 919 w 74"/>
                  <a:gd name="T17" fmla="*/ 42950 h 111"/>
                  <a:gd name="T18" fmla="*/ 1077 w 74"/>
                  <a:gd name="T19" fmla="*/ 46451 h 111"/>
                  <a:gd name="T20" fmla="*/ 1331 w 74"/>
                  <a:gd name="T21" fmla="*/ 49753 h 111"/>
                  <a:gd name="T22" fmla="*/ 1559 w 74"/>
                  <a:gd name="T23" fmla="*/ 50918 h 111"/>
                  <a:gd name="T24" fmla="*/ 1732 w 74"/>
                  <a:gd name="T25" fmla="*/ 52015 h 111"/>
                  <a:gd name="T26" fmla="*/ 2027 w 74"/>
                  <a:gd name="T27" fmla="*/ 52015 h 111"/>
                  <a:gd name="T28" fmla="*/ 2139 w 74"/>
                  <a:gd name="T29" fmla="*/ 51297 h 111"/>
                  <a:gd name="T30" fmla="*/ 2235 w 74"/>
                  <a:gd name="T31" fmla="*/ 50178 h 111"/>
                  <a:gd name="T32" fmla="*/ 2254 w 74"/>
                  <a:gd name="T33" fmla="*/ 48656 h 111"/>
                  <a:gd name="T34" fmla="*/ 2254 w 74"/>
                  <a:gd name="T35" fmla="*/ 46813 h 111"/>
                  <a:gd name="T36" fmla="*/ 2254 w 74"/>
                  <a:gd name="T37" fmla="*/ 45036 h 111"/>
                  <a:gd name="T38" fmla="*/ 2029 w 74"/>
                  <a:gd name="T39" fmla="*/ 46006 h 111"/>
                  <a:gd name="T40" fmla="*/ 2029 w 74"/>
                  <a:gd name="T41" fmla="*/ 46813 h 111"/>
                  <a:gd name="T42" fmla="*/ 2029 w 74"/>
                  <a:gd name="T43" fmla="*/ 47443 h 111"/>
                  <a:gd name="T44" fmla="*/ 2027 w 74"/>
                  <a:gd name="T45" fmla="*/ 47443 h 111"/>
                  <a:gd name="T46" fmla="*/ 2029 w 74"/>
                  <a:gd name="T47" fmla="*/ 47443 h 111"/>
                  <a:gd name="T48" fmla="*/ 1975 w 74"/>
                  <a:gd name="T49" fmla="*/ 48110 h 111"/>
                  <a:gd name="T50" fmla="*/ 1825 w 74"/>
                  <a:gd name="T51" fmla="*/ 48110 h 111"/>
                  <a:gd name="T52" fmla="*/ 1642 w 74"/>
                  <a:gd name="T53" fmla="*/ 46813 h 111"/>
                  <a:gd name="T54" fmla="*/ 1519 w 74"/>
                  <a:gd name="T55" fmla="*/ 46006 h 111"/>
                  <a:gd name="T56" fmla="*/ 1263 w 74"/>
                  <a:gd name="T57" fmla="*/ 42950 h 111"/>
                  <a:gd name="T58" fmla="*/ 1077 w 74"/>
                  <a:gd name="T59" fmla="*/ 40301 h 111"/>
                  <a:gd name="T60" fmla="*/ 919 w 74"/>
                  <a:gd name="T61" fmla="*/ 36610 h 111"/>
                  <a:gd name="T62" fmla="*/ 671 w 74"/>
                  <a:gd name="T63" fmla="*/ 32943 h 111"/>
                  <a:gd name="T64" fmla="*/ 489 w 74"/>
                  <a:gd name="T65" fmla="*/ 28201 h 111"/>
                  <a:gd name="T66" fmla="*/ 397 w 74"/>
                  <a:gd name="T67" fmla="*/ 23318 h 111"/>
                  <a:gd name="T68" fmla="*/ 357 w 74"/>
                  <a:gd name="T69" fmla="*/ 18134 h 111"/>
                  <a:gd name="T70" fmla="*/ 339 w 74"/>
                  <a:gd name="T71" fmla="*/ 13254 h 111"/>
                  <a:gd name="T72" fmla="*/ 339 w 74"/>
                  <a:gd name="T73" fmla="*/ 7237 h 111"/>
                  <a:gd name="T74" fmla="*/ 397 w 74"/>
                  <a:gd name="T75" fmla="*/ 4 h 111"/>
                  <a:gd name="T76" fmla="*/ 6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 y="0"/>
                    </a:moveTo>
                    <a:lnTo>
                      <a:pt x="1" y="15"/>
                    </a:lnTo>
                    <a:lnTo>
                      <a:pt x="0" y="28"/>
                    </a:lnTo>
                    <a:lnTo>
                      <a:pt x="2" y="41"/>
                    </a:lnTo>
                    <a:lnTo>
                      <a:pt x="5" y="53"/>
                    </a:lnTo>
                    <a:lnTo>
                      <a:pt x="10" y="64"/>
                    </a:lnTo>
                    <a:lnTo>
                      <a:pt x="15" y="74"/>
                    </a:lnTo>
                    <a:lnTo>
                      <a:pt x="21" y="84"/>
                    </a:lnTo>
                    <a:lnTo>
                      <a:pt x="29" y="92"/>
                    </a:lnTo>
                    <a:lnTo>
                      <a:pt x="36" y="99"/>
                    </a:lnTo>
                    <a:lnTo>
                      <a:pt x="44" y="105"/>
                    </a:lnTo>
                    <a:lnTo>
                      <a:pt x="51" y="109"/>
                    </a:lnTo>
                    <a:lnTo>
                      <a:pt x="57" y="111"/>
                    </a:lnTo>
                    <a:lnTo>
                      <a:pt x="65" y="111"/>
                    </a:lnTo>
                    <a:lnTo>
                      <a:pt x="70" y="110"/>
                    </a:lnTo>
                    <a:lnTo>
                      <a:pt x="72" y="107"/>
                    </a:lnTo>
                    <a:lnTo>
                      <a:pt x="74" y="104"/>
                    </a:lnTo>
                    <a:lnTo>
                      <a:pt x="74" y="100"/>
                    </a:lnTo>
                    <a:lnTo>
                      <a:pt x="74" y="96"/>
                    </a:lnTo>
                    <a:lnTo>
                      <a:pt x="66" y="97"/>
                    </a:lnTo>
                    <a:lnTo>
                      <a:pt x="66" y="100"/>
                    </a:lnTo>
                    <a:lnTo>
                      <a:pt x="66" y="102"/>
                    </a:lnTo>
                    <a:lnTo>
                      <a:pt x="65" y="102"/>
                    </a:lnTo>
                    <a:lnTo>
                      <a:pt x="66" y="102"/>
                    </a:lnTo>
                    <a:lnTo>
                      <a:pt x="64" y="103"/>
                    </a:lnTo>
                    <a:lnTo>
                      <a:pt x="60" y="103"/>
                    </a:lnTo>
                    <a:lnTo>
                      <a:pt x="54" y="100"/>
                    </a:lnTo>
                    <a:lnTo>
                      <a:pt x="49" y="97"/>
                    </a:lnTo>
                    <a:lnTo>
                      <a:pt x="42" y="92"/>
                    </a:lnTo>
                    <a:lnTo>
                      <a:pt x="35" y="86"/>
                    </a:lnTo>
                    <a:lnTo>
                      <a:pt x="29" y="78"/>
                    </a:lnTo>
                    <a:lnTo>
                      <a:pt x="23" y="70"/>
                    </a:lnTo>
                    <a:lnTo>
                      <a:pt x="17" y="60"/>
                    </a:lnTo>
                    <a:lnTo>
                      <a:pt x="13" y="50"/>
                    </a:lnTo>
                    <a:lnTo>
                      <a:pt x="11" y="39"/>
                    </a:lnTo>
                    <a:lnTo>
                      <a:pt x="10" y="28"/>
                    </a:lnTo>
                    <a:lnTo>
                      <a:pt x="10" y="16"/>
                    </a:lnTo>
                    <a:lnTo>
                      <a:pt x="13" y="4"/>
                    </a:lnTo>
                    <a:lnTo>
                      <a:pt x="6"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32" name="Freeform 902"/>
              <p:cNvSpPr>
                <a:spLocks noChangeArrowheads="1"/>
              </p:cNvSpPr>
              <p:nvPr/>
            </p:nvSpPr>
            <p:spPr bwMode="auto">
              <a:xfrm>
                <a:off x="141" y="1162"/>
                <a:ext cx="48" cy="51"/>
              </a:xfrm>
              <a:custGeom>
                <a:avLst/>
                <a:gdLst>
                  <a:gd name="T0" fmla="*/ 1724 w 51"/>
                  <a:gd name="T1" fmla="*/ 220478 h 45"/>
                  <a:gd name="T2" fmla="*/ 1576 w 51"/>
                  <a:gd name="T3" fmla="*/ 170791 h 45"/>
                  <a:gd name="T4" fmla="*/ 1327 w 51"/>
                  <a:gd name="T5" fmla="*/ 121243 h 45"/>
                  <a:gd name="T6" fmla="*/ 1056 w 51"/>
                  <a:gd name="T7" fmla="*/ 79307 h 45"/>
                  <a:gd name="T8" fmla="*/ 794 w 51"/>
                  <a:gd name="T9" fmla="*/ 47402 h 45"/>
                  <a:gd name="T10" fmla="*/ 565 w 51"/>
                  <a:gd name="T11" fmla="*/ 102 h 45"/>
                  <a:gd name="T12" fmla="*/ 378 w 51"/>
                  <a:gd name="T13" fmla="*/ 1 h 45"/>
                  <a:gd name="T14" fmla="*/ 8 w 51"/>
                  <a:gd name="T15" fmla="*/ 0 h 45"/>
                  <a:gd name="T16" fmla="*/ 5 w 51"/>
                  <a:gd name="T17" fmla="*/ 0 h 45"/>
                  <a:gd name="T18" fmla="*/ 2 w 51"/>
                  <a:gd name="T19" fmla="*/ 1 h 45"/>
                  <a:gd name="T20" fmla="*/ 0 w 51"/>
                  <a:gd name="T21" fmla="*/ 102 h 45"/>
                  <a:gd name="T22" fmla="*/ 7 w 51"/>
                  <a:gd name="T23" fmla="*/ 43505 h 45"/>
                  <a:gd name="T24" fmla="*/ 7 w 51"/>
                  <a:gd name="T25" fmla="*/ 47402 h 45"/>
                  <a:gd name="T26" fmla="*/ 6 w 51"/>
                  <a:gd name="T27" fmla="*/ 47402 h 45"/>
                  <a:gd name="T28" fmla="*/ 7 w 51"/>
                  <a:gd name="T29" fmla="*/ 47402 h 45"/>
                  <a:gd name="T30" fmla="*/ 8 w 51"/>
                  <a:gd name="T31" fmla="*/ 51596 h 45"/>
                  <a:gd name="T32" fmla="*/ 424 w 51"/>
                  <a:gd name="T33" fmla="*/ 61500 h 45"/>
                  <a:gd name="T34" fmla="*/ 597 w 51"/>
                  <a:gd name="T35" fmla="*/ 93993 h 45"/>
                  <a:gd name="T36" fmla="*/ 890 w 51"/>
                  <a:gd name="T37" fmla="*/ 112749 h 45"/>
                  <a:gd name="T38" fmla="*/ 1058 w 51"/>
                  <a:gd name="T39" fmla="*/ 158576 h 45"/>
                  <a:gd name="T40" fmla="*/ 1327 w 51"/>
                  <a:gd name="T41" fmla="*/ 200486 h 45"/>
                  <a:gd name="T42" fmla="*/ 1489 w 51"/>
                  <a:gd name="T43" fmla="*/ 239845 h 45"/>
                  <a:gd name="T44" fmla="*/ 1724 w 51"/>
                  <a:gd name="T45" fmla="*/ 220478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51" y="41"/>
                    </a:moveTo>
                    <a:lnTo>
                      <a:pt x="46" y="32"/>
                    </a:lnTo>
                    <a:lnTo>
                      <a:pt x="39" y="23"/>
                    </a:lnTo>
                    <a:lnTo>
                      <a:pt x="31" y="15"/>
                    </a:lnTo>
                    <a:lnTo>
                      <a:pt x="24" y="9"/>
                    </a:lnTo>
                    <a:lnTo>
                      <a:pt x="18" y="4"/>
                    </a:lnTo>
                    <a:lnTo>
                      <a:pt x="11" y="1"/>
                    </a:lnTo>
                    <a:lnTo>
                      <a:pt x="8" y="0"/>
                    </a:lnTo>
                    <a:lnTo>
                      <a:pt x="5" y="0"/>
                    </a:lnTo>
                    <a:lnTo>
                      <a:pt x="2" y="1"/>
                    </a:lnTo>
                    <a:lnTo>
                      <a:pt x="0" y="4"/>
                    </a:lnTo>
                    <a:lnTo>
                      <a:pt x="7" y="8"/>
                    </a:lnTo>
                    <a:lnTo>
                      <a:pt x="7" y="9"/>
                    </a:lnTo>
                    <a:lnTo>
                      <a:pt x="6" y="9"/>
                    </a:lnTo>
                    <a:lnTo>
                      <a:pt x="7" y="9"/>
                    </a:lnTo>
                    <a:lnTo>
                      <a:pt x="8" y="10"/>
                    </a:lnTo>
                    <a:lnTo>
                      <a:pt x="13" y="12"/>
                    </a:lnTo>
                    <a:lnTo>
                      <a:pt x="19" y="17"/>
                    </a:lnTo>
                    <a:lnTo>
                      <a:pt x="26" y="22"/>
                    </a:lnTo>
                    <a:lnTo>
                      <a:pt x="32" y="30"/>
                    </a:lnTo>
                    <a:lnTo>
                      <a:pt x="39" y="37"/>
                    </a:lnTo>
                    <a:lnTo>
                      <a:pt x="44" y="45"/>
                    </a:lnTo>
                    <a:lnTo>
                      <a:pt x="51"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33" name="Freeform 903"/>
              <p:cNvSpPr>
                <a:spLocks noChangeArrowheads="1"/>
              </p:cNvSpPr>
              <p:nvPr/>
            </p:nvSpPr>
            <p:spPr bwMode="auto">
              <a:xfrm>
                <a:off x="188" y="1195"/>
                <a:ext cx="19" cy="60"/>
              </a:xfrm>
              <a:custGeom>
                <a:avLst/>
                <a:gdLst>
                  <a:gd name="T0" fmla="*/ 83 w 24"/>
                  <a:gd name="T1" fmla="*/ 21683 h 60"/>
                  <a:gd name="T2" fmla="*/ 83 w 24"/>
                  <a:gd name="T3" fmla="*/ 20226 h 60"/>
                  <a:gd name="T4" fmla="*/ 80 w 24"/>
                  <a:gd name="T5" fmla="*/ 18135 h 60"/>
                  <a:gd name="T6" fmla="*/ 77 w 24"/>
                  <a:gd name="T7" fmla="*/ 15914 h 60"/>
                  <a:gd name="T8" fmla="*/ 70 w 24"/>
                  <a:gd name="T9" fmla="*/ 12522 h 60"/>
                  <a:gd name="T10" fmla="*/ 65 w 24"/>
                  <a:gd name="T11" fmla="*/ 9737 h 60"/>
                  <a:gd name="T12" fmla="*/ 60 w 24"/>
                  <a:gd name="T13" fmla="*/ 6519 h 60"/>
                  <a:gd name="T14" fmla="*/ 51 w 24"/>
                  <a:gd name="T15" fmla="*/ 3426 h 60"/>
                  <a:gd name="T16" fmla="*/ 2 w 24"/>
                  <a:gd name="T17" fmla="*/ 0 h 60"/>
                  <a:gd name="T18" fmla="*/ 0 w 24"/>
                  <a:gd name="T19" fmla="*/ 4 h 60"/>
                  <a:gd name="T20" fmla="*/ 2 w 24"/>
                  <a:gd name="T21" fmla="*/ 4367 h 60"/>
                  <a:gd name="T22" fmla="*/ 2 w 24"/>
                  <a:gd name="T23" fmla="*/ 7730 h 60"/>
                  <a:gd name="T24" fmla="*/ 2 w 24"/>
                  <a:gd name="T25" fmla="*/ 10539 h 60"/>
                  <a:gd name="T26" fmla="*/ 51 w 24"/>
                  <a:gd name="T27" fmla="*/ 13404 h 60"/>
                  <a:gd name="T28" fmla="*/ 55 w 24"/>
                  <a:gd name="T29" fmla="*/ 16691 h 60"/>
                  <a:gd name="T30" fmla="*/ 58 w 24"/>
                  <a:gd name="T31" fmla="*/ 18473 h 60"/>
                  <a:gd name="T32" fmla="*/ 58 w 24"/>
                  <a:gd name="T33" fmla="*/ 21292 h 60"/>
                  <a:gd name="T34" fmla="*/ 60 w 24"/>
                  <a:gd name="T35" fmla="*/ 21922 h 60"/>
                  <a:gd name="T36" fmla="*/ 83 w 24"/>
                  <a:gd name="T37" fmla="*/ 21683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24" y="59"/>
                    </a:moveTo>
                    <a:lnTo>
                      <a:pt x="24" y="55"/>
                    </a:lnTo>
                    <a:lnTo>
                      <a:pt x="23" y="49"/>
                    </a:lnTo>
                    <a:lnTo>
                      <a:pt x="22" y="43"/>
                    </a:lnTo>
                    <a:lnTo>
                      <a:pt x="20" y="34"/>
                    </a:lnTo>
                    <a:lnTo>
                      <a:pt x="18" y="26"/>
                    </a:lnTo>
                    <a:lnTo>
                      <a:pt x="16" y="17"/>
                    </a:lnTo>
                    <a:lnTo>
                      <a:pt x="12" y="9"/>
                    </a:lnTo>
                    <a:lnTo>
                      <a:pt x="7" y="0"/>
                    </a:lnTo>
                    <a:lnTo>
                      <a:pt x="0" y="4"/>
                    </a:lnTo>
                    <a:lnTo>
                      <a:pt x="4" y="12"/>
                    </a:lnTo>
                    <a:lnTo>
                      <a:pt x="7" y="21"/>
                    </a:lnTo>
                    <a:lnTo>
                      <a:pt x="10" y="28"/>
                    </a:lnTo>
                    <a:lnTo>
                      <a:pt x="12" y="36"/>
                    </a:lnTo>
                    <a:lnTo>
                      <a:pt x="14" y="44"/>
                    </a:lnTo>
                    <a:lnTo>
                      <a:pt x="15" y="50"/>
                    </a:lnTo>
                    <a:lnTo>
                      <a:pt x="15" y="57"/>
                    </a:lnTo>
                    <a:lnTo>
                      <a:pt x="16" y="60"/>
                    </a:lnTo>
                    <a:lnTo>
                      <a:pt x="24"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34" name="Freeform 904"/>
              <p:cNvSpPr>
                <a:spLocks noChangeArrowheads="1"/>
              </p:cNvSpPr>
              <p:nvPr/>
            </p:nvSpPr>
            <p:spPr bwMode="auto">
              <a:xfrm>
                <a:off x="5551" y="1295"/>
                <a:ext cx="62" cy="112"/>
              </a:xfrm>
              <a:custGeom>
                <a:avLst/>
                <a:gdLst>
                  <a:gd name="T0" fmla="*/ 0 w 64"/>
                  <a:gd name="T1" fmla="*/ 29499 h 107"/>
                  <a:gd name="T2" fmla="*/ 0 w 64"/>
                  <a:gd name="T3" fmla="*/ 30401 h 107"/>
                  <a:gd name="T4" fmla="*/ 0 w 64"/>
                  <a:gd name="T5" fmla="*/ 31411 h 107"/>
                  <a:gd name="T6" fmla="*/ 1 w 64"/>
                  <a:gd name="T7" fmla="*/ 31793 h 107"/>
                  <a:gd name="T8" fmla="*/ 2 w 64"/>
                  <a:gd name="T9" fmla="*/ 32030 h 107"/>
                  <a:gd name="T10" fmla="*/ 6 w 64"/>
                  <a:gd name="T11" fmla="*/ 32690 h 107"/>
                  <a:gd name="T12" fmla="*/ 597 w 64"/>
                  <a:gd name="T13" fmla="*/ 32375 h 107"/>
                  <a:gd name="T14" fmla="*/ 807 w 64"/>
                  <a:gd name="T15" fmla="*/ 31793 h 107"/>
                  <a:gd name="T16" fmla="*/ 1237 w 64"/>
                  <a:gd name="T17" fmla="*/ 31359 h 107"/>
                  <a:gd name="T18" fmla="*/ 1575 w 64"/>
                  <a:gd name="T19" fmla="*/ 29223 h 107"/>
                  <a:gd name="T20" fmla="*/ 1933 w 64"/>
                  <a:gd name="T21" fmla="*/ 27449 h 107"/>
                  <a:gd name="T22" fmla="*/ 2264 w 64"/>
                  <a:gd name="T23" fmla="*/ 25250 h 107"/>
                  <a:gd name="T24" fmla="*/ 2617 w 64"/>
                  <a:gd name="T25" fmla="*/ 22111 h 107"/>
                  <a:gd name="T26" fmla="*/ 2954 w 64"/>
                  <a:gd name="T27" fmla="*/ 18948 h 107"/>
                  <a:gd name="T28" fmla="*/ 3140 w 64"/>
                  <a:gd name="T29" fmla="*/ 15472 h 107"/>
                  <a:gd name="T30" fmla="*/ 3256 w 64"/>
                  <a:gd name="T31" fmla="*/ 11789 h 107"/>
                  <a:gd name="T32" fmla="*/ 3262 w 64"/>
                  <a:gd name="T33" fmla="*/ 8083 h 107"/>
                  <a:gd name="T34" fmla="*/ 3262 w 64"/>
                  <a:gd name="T35" fmla="*/ 4206 h 107"/>
                  <a:gd name="T36" fmla="*/ 3140 w 64"/>
                  <a:gd name="T37" fmla="*/ 2 h 107"/>
                  <a:gd name="T38" fmla="*/ 3070 w 64"/>
                  <a:gd name="T39" fmla="*/ 1 h 107"/>
                  <a:gd name="T40" fmla="*/ 3063 w 64"/>
                  <a:gd name="T41" fmla="*/ 0 h 107"/>
                  <a:gd name="T42" fmla="*/ 2954 w 64"/>
                  <a:gd name="T43" fmla="*/ 0 h 107"/>
                  <a:gd name="T44" fmla="*/ 2882 w 64"/>
                  <a:gd name="T45" fmla="*/ 1 h 107"/>
                  <a:gd name="T46" fmla="*/ 2553 w 64"/>
                  <a:gd name="T47" fmla="*/ 4 h 107"/>
                  <a:gd name="T48" fmla="*/ 2182 w 64"/>
                  <a:gd name="T49" fmla="*/ 2734 h 107"/>
                  <a:gd name="T50" fmla="*/ 1818 w 64"/>
                  <a:gd name="T51" fmla="*/ 4206 h 107"/>
                  <a:gd name="T52" fmla="*/ 1427 w 64"/>
                  <a:gd name="T53" fmla="*/ 6917 h 107"/>
                  <a:gd name="T54" fmla="*/ 1095 w 64"/>
                  <a:gd name="T55" fmla="*/ 9353 h 107"/>
                  <a:gd name="T56" fmla="*/ 761 w 64"/>
                  <a:gd name="T57" fmla="*/ 11789 h 107"/>
                  <a:gd name="T58" fmla="*/ 597 w 64"/>
                  <a:gd name="T59" fmla="*/ 14362 h 107"/>
                  <a:gd name="T60" fmla="*/ 467 w 64"/>
                  <a:gd name="T61" fmla="*/ 16927 h 107"/>
                  <a:gd name="T62" fmla="*/ 6 w 64"/>
                  <a:gd name="T63" fmla="*/ 19199 h 107"/>
                  <a:gd name="T64" fmla="*/ 4 w 64"/>
                  <a:gd name="T65" fmla="*/ 22111 h 107"/>
                  <a:gd name="T66" fmla="*/ 2 w 64"/>
                  <a:gd name="T67" fmla="*/ 24252 h 107"/>
                  <a:gd name="T68" fmla="*/ 1 w 64"/>
                  <a:gd name="T69" fmla="*/ 27153 h 107"/>
                  <a:gd name="T70" fmla="*/ 1 w 64"/>
                  <a:gd name="T71" fmla="*/ 28006 h 107"/>
                  <a:gd name="T72" fmla="*/ 0 w 64"/>
                  <a:gd name="T73" fmla="*/ 2949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7"/>
                  <a:gd name="T113" fmla="*/ 64 w 64"/>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7">
                    <a:moveTo>
                      <a:pt x="0" y="96"/>
                    </a:moveTo>
                    <a:lnTo>
                      <a:pt x="0" y="100"/>
                    </a:lnTo>
                    <a:lnTo>
                      <a:pt x="0" y="102"/>
                    </a:lnTo>
                    <a:lnTo>
                      <a:pt x="1" y="104"/>
                    </a:lnTo>
                    <a:lnTo>
                      <a:pt x="2" y="105"/>
                    </a:lnTo>
                    <a:lnTo>
                      <a:pt x="6" y="107"/>
                    </a:lnTo>
                    <a:lnTo>
                      <a:pt x="12" y="106"/>
                    </a:lnTo>
                    <a:lnTo>
                      <a:pt x="17" y="104"/>
                    </a:lnTo>
                    <a:lnTo>
                      <a:pt x="24" y="101"/>
                    </a:lnTo>
                    <a:lnTo>
                      <a:pt x="31" y="95"/>
                    </a:lnTo>
                    <a:lnTo>
                      <a:pt x="38" y="89"/>
                    </a:lnTo>
                    <a:lnTo>
                      <a:pt x="44" y="81"/>
                    </a:lnTo>
                    <a:lnTo>
                      <a:pt x="51" y="72"/>
                    </a:lnTo>
                    <a:lnTo>
                      <a:pt x="57" y="61"/>
                    </a:lnTo>
                    <a:lnTo>
                      <a:pt x="61" y="51"/>
                    </a:lnTo>
                    <a:lnTo>
                      <a:pt x="63" y="39"/>
                    </a:lnTo>
                    <a:lnTo>
                      <a:pt x="64" y="27"/>
                    </a:lnTo>
                    <a:lnTo>
                      <a:pt x="64" y="15"/>
                    </a:lnTo>
                    <a:lnTo>
                      <a:pt x="61" y="2"/>
                    </a:lnTo>
                    <a:lnTo>
                      <a:pt x="60" y="1"/>
                    </a:lnTo>
                    <a:lnTo>
                      <a:pt x="58" y="0"/>
                    </a:lnTo>
                    <a:lnTo>
                      <a:pt x="57" y="0"/>
                    </a:lnTo>
                    <a:lnTo>
                      <a:pt x="55" y="1"/>
                    </a:lnTo>
                    <a:lnTo>
                      <a:pt x="49" y="4"/>
                    </a:lnTo>
                    <a:lnTo>
                      <a:pt x="42" y="9"/>
                    </a:lnTo>
                    <a:lnTo>
                      <a:pt x="36" y="15"/>
                    </a:lnTo>
                    <a:lnTo>
                      <a:pt x="28" y="22"/>
                    </a:lnTo>
                    <a:lnTo>
                      <a:pt x="22" y="31"/>
                    </a:lnTo>
                    <a:lnTo>
                      <a:pt x="16" y="39"/>
                    </a:lnTo>
                    <a:lnTo>
                      <a:pt x="12" y="47"/>
                    </a:lnTo>
                    <a:lnTo>
                      <a:pt x="8" y="56"/>
                    </a:lnTo>
                    <a:lnTo>
                      <a:pt x="6" y="63"/>
                    </a:lnTo>
                    <a:lnTo>
                      <a:pt x="4" y="72"/>
                    </a:lnTo>
                    <a:lnTo>
                      <a:pt x="2" y="80"/>
                    </a:lnTo>
                    <a:lnTo>
                      <a:pt x="1" y="87"/>
                    </a:lnTo>
                    <a:lnTo>
                      <a:pt x="1"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35" name="Freeform 905"/>
              <p:cNvSpPr>
                <a:spLocks noChangeArrowheads="1"/>
              </p:cNvSpPr>
              <p:nvPr/>
            </p:nvSpPr>
            <p:spPr bwMode="auto">
              <a:xfrm>
                <a:off x="5546" y="1297"/>
                <a:ext cx="72" cy="117"/>
              </a:xfrm>
              <a:custGeom>
                <a:avLst/>
                <a:gdLst>
                  <a:gd name="T0" fmla="*/ 1874 w 74"/>
                  <a:gd name="T1" fmla="*/ 3 h 111"/>
                  <a:gd name="T2" fmla="*/ 1975 w 74"/>
                  <a:gd name="T3" fmla="*/ 6710 h 111"/>
                  <a:gd name="T4" fmla="*/ 1975 w 74"/>
                  <a:gd name="T5" fmla="*/ 12203 h 111"/>
                  <a:gd name="T6" fmla="*/ 1925 w 74"/>
                  <a:gd name="T7" fmla="*/ 18078 h 111"/>
                  <a:gd name="T8" fmla="*/ 1874 w 74"/>
                  <a:gd name="T9" fmla="*/ 22842 h 111"/>
                  <a:gd name="T10" fmla="*/ 1732 w 74"/>
                  <a:gd name="T11" fmla="*/ 27864 h 111"/>
                  <a:gd name="T12" fmla="*/ 1559 w 74"/>
                  <a:gd name="T13" fmla="*/ 31878 h 111"/>
                  <a:gd name="T14" fmla="*/ 1402 w 74"/>
                  <a:gd name="T15" fmla="*/ 36433 h 111"/>
                  <a:gd name="T16" fmla="*/ 1198 w 74"/>
                  <a:gd name="T17" fmla="*/ 39602 h 111"/>
                  <a:gd name="T18" fmla="*/ 971 w 74"/>
                  <a:gd name="T19" fmla="*/ 42803 h 111"/>
                  <a:gd name="T20" fmla="*/ 746 w 74"/>
                  <a:gd name="T21" fmla="*/ 44511 h 111"/>
                  <a:gd name="T22" fmla="*/ 575 w 74"/>
                  <a:gd name="T23" fmla="*/ 46451 h 111"/>
                  <a:gd name="T24" fmla="*/ 417 w 74"/>
                  <a:gd name="T25" fmla="*/ 47078 h 111"/>
                  <a:gd name="T26" fmla="*/ 339 w 74"/>
                  <a:gd name="T27" fmla="*/ 47078 h 111"/>
                  <a:gd name="T28" fmla="*/ 8 w 74"/>
                  <a:gd name="T29" fmla="*/ 47078 h 111"/>
                  <a:gd name="T30" fmla="*/ 9 w 74"/>
                  <a:gd name="T31" fmla="*/ 47078 h 111"/>
                  <a:gd name="T32" fmla="*/ 8 w 74"/>
                  <a:gd name="T33" fmla="*/ 46813 h 111"/>
                  <a:gd name="T34" fmla="*/ 8 w 74"/>
                  <a:gd name="T35" fmla="*/ 46451 h 111"/>
                  <a:gd name="T36" fmla="*/ 8 w 74"/>
                  <a:gd name="T37" fmla="*/ 46006 h 111"/>
                  <a:gd name="T38" fmla="*/ 0 w 74"/>
                  <a:gd name="T39" fmla="*/ 44511 h 111"/>
                  <a:gd name="T40" fmla="*/ 0 w 74"/>
                  <a:gd name="T41" fmla="*/ 46451 h 111"/>
                  <a:gd name="T42" fmla="*/ 0 w 74"/>
                  <a:gd name="T43" fmla="*/ 47443 h 111"/>
                  <a:gd name="T44" fmla="*/ 2 w 74"/>
                  <a:gd name="T45" fmla="*/ 49753 h 111"/>
                  <a:gd name="T46" fmla="*/ 4 w 74"/>
                  <a:gd name="T47" fmla="*/ 50918 h 111"/>
                  <a:gd name="T48" fmla="*/ 9 w 74"/>
                  <a:gd name="T49" fmla="*/ 52015 h 111"/>
                  <a:gd name="T50" fmla="*/ 489 w 74"/>
                  <a:gd name="T51" fmla="*/ 51297 h 111"/>
                  <a:gd name="T52" fmla="*/ 671 w 74"/>
                  <a:gd name="T53" fmla="*/ 50178 h 111"/>
                  <a:gd name="T54" fmla="*/ 920 w 74"/>
                  <a:gd name="T55" fmla="*/ 48110 h 111"/>
                  <a:gd name="T56" fmla="*/ 1137 w 74"/>
                  <a:gd name="T57" fmla="*/ 46253 h 111"/>
                  <a:gd name="T58" fmla="*/ 1402 w 74"/>
                  <a:gd name="T59" fmla="*/ 42803 h 111"/>
                  <a:gd name="T60" fmla="*/ 1641 w 74"/>
                  <a:gd name="T61" fmla="*/ 38509 h 111"/>
                  <a:gd name="T62" fmla="*/ 1823 w 74"/>
                  <a:gd name="T63" fmla="*/ 34001 h 111"/>
                  <a:gd name="T64" fmla="*/ 1975 w 74"/>
                  <a:gd name="T65" fmla="*/ 28995 h 111"/>
                  <a:gd name="T66" fmla="*/ 2137 w 74"/>
                  <a:gd name="T67" fmla="*/ 23841 h 111"/>
                  <a:gd name="T68" fmla="*/ 2235 w 74"/>
                  <a:gd name="T69" fmla="*/ 18134 h 111"/>
                  <a:gd name="T70" fmla="*/ 2254 w 74"/>
                  <a:gd name="T71" fmla="*/ 12203 h 111"/>
                  <a:gd name="T72" fmla="*/ 2251 w 74"/>
                  <a:gd name="T73" fmla="*/ 5730 h 111"/>
                  <a:gd name="T74" fmla="*/ 2120 w 74"/>
                  <a:gd name="T75" fmla="*/ 0 h 111"/>
                  <a:gd name="T76" fmla="*/ 1874 w 74"/>
                  <a:gd name="T77" fmla="*/ 3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1" y="3"/>
                    </a:moveTo>
                    <a:lnTo>
                      <a:pt x="64" y="15"/>
                    </a:lnTo>
                    <a:lnTo>
                      <a:pt x="64" y="26"/>
                    </a:lnTo>
                    <a:lnTo>
                      <a:pt x="63" y="38"/>
                    </a:lnTo>
                    <a:lnTo>
                      <a:pt x="61" y="48"/>
                    </a:lnTo>
                    <a:lnTo>
                      <a:pt x="57" y="59"/>
                    </a:lnTo>
                    <a:lnTo>
                      <a:pt x="51" y="68"/>
                    </a:lnTo>
                    <a:lnTo>
                      <a:pt x="45" y="77"/>
                    </a:lnTo>
                    <a:lnTo>
                      <a:pt x="39" y="84"/>
                    </a:lnTo>
                    <a:lnTo>
                      <a:pt x="32" y="91"/>
                    </a:lnTo>
                    <a:lnTo>
                      <a:pt x="25" y="95"/>
                    </a:lnTo>
                    <a:lnTo>
                      <a:pt x="20" y="99"/>
                    </a:lnTo>
                    <a:lnTo>
                      <a:pt x="14" y="101"/>
                    </a:lnTo>
                    <a:lnTo>
                      <a:pt x="10" y="101"/>
                    </a:lnTo>
                    <a:lnTo>
                      <a:pt x="8" y="101"/>
                    </a:lnTo>
                    <a:lnTo>
                      <a:pt x="9" y="101"/>
                    </a:lnTo>
                    <a:lnTo>
                      <a:pt x="8" y="100"/>
                    </a:lnTo>
                    <a:lnTo>
                      <a:pt x="8" y="99"/>
                    </a:lnTo>
                    <a:lnTo>
                      <a:pt x="8" y="97"/>
                    </a:lnTo>
                    <a:lnTo>
                      <a:pt x="0" y="95"/>
                    </a:lnTo>
                    <a:lnTo>
                      <a:pt x="0" y="99"/>
                    </a:lnTo>
                    <a:lnTo>
                      <a:pt x="0" y="102"/>
                    </a:lnTo>
                    <a:lnTo>
                      <a:pt x="2" y="105"/>
                    </a:lnTo>
                    <a:lnTo>
                      <a:pt x="4" y="109"/>
                    </a:lnTo>
                    <a:lnTo>
                      <a:pt x="9" y="111"/>
                    </a:lnTo>
                    <a:lnTo>
                      <a:pt x="17" y="110"/>
                    </a:lnTo>
                    <a:lnTo>
                      <a:pt x="23" y="107"/>
                    </a:lnTo>
                    <a:lnTo>
                      <a:pt x="30" y="103"/>
                    </a:lnTo>
                    <a:lnTo>
                      <a:pt x="38" y="98"/>
                    </a:lnTo>
                    <a:lnTo>
                      <a:pt x="45" y="91"/>
                    </a:lnTo>
                    <a:lnTo>
                      <a:pt x="53" y="82"/>
                    </a:lnTo>
                    <a:lnTo>
                      <a:pt x="59" y="73"/>
                    </a:lnTo>
                    <a:lnTo>
                      <a:pt x="64" y="62"/>
                    </a:lnTo>
                    <a:lnTo>
                      <a:pt x="69" y="51"/>
                    </a:lnTo>
                    <a:lnTo>
                      <a:pt x="72" y="39"/>
                    </a:lnTo>
                    <a:lnTo>
                      <a:pt x="74" y="26"/>
                    </a:lnTo>
                    <a:lnTo>
                      <a:pt x="73" y="13"/>
                    </a:lnTo>
                    <a:lnTo>
                      <a:pt x="68" y="0"/>
                    </a:lnTo>
                    <a:lnTo>
                      <a:pt x="61"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36" name="Freeform 906"/>
              <p:cNvSpPr>
                <a:spLocks noChangeArrowheads="1"/>
              </p:cNvSpPr>
              <p:nvPr/>
            </p:nvSpPr>
            <p:spPr bwMode="auto">
              <a:xfrm>
                <a:off x="5564" y="1290"/>
                <a:ext cx="48" cy="51"/>
              </a:xfrm>
              <a:custGeom>
                <a:avLst/>
                <a:gdLst>
                  <a:gd name="T0" fmla="*/ 7 w 51"/>
                  <a:gd name="T1" fmla="*/ 151982 h 46"/>
                  <a:gd name="T2" fmla="*/ 400 w 51"/>
                  <a:gd name="T3" fmla="*/ 126609 h 46"/>
                  <a:gd name="T4" fmla="*/ 597 w 51"/>
                  <a:gd name="T5" fmla="*/ 100139 h 46"/>
                  <a:gd name="T6" fmla="*/ 841 w 51"/>
                  <a:gd name="T7" fmla="*/ 76794 h 46"/>
                  <a:gd name="T8" fmla="*/ 1058 w 51"/>
                  <a:gd name="T9" fmla="*/ 55782 h 46"/>
                  <a:gd name="T10" fmla="*/ 1255 w 51"/>
                  <a:gd name="T11" fmla="*/ 36910 h 46"/>
                  <a:gd name="T12" fmla="*/ 1487 w 51"/>
                  <a:gd name="T13" fmla="*/ 31372 h 46"/>
                  <a:gd name="T14" fmla="*/ 1489 w 51"/>
                  <a:gd name="T15" fmla="*/ 31372 h 46"/>
                  <a:gd name="T16" fmla="*/ 1538 w 51"/>
                  <a:gd name="T17" fmla="*/ 31372 h 46"/>
                  <a:gd name="T18" fmla="*/ 1489 w 51"/>
                  <a:gd name="T19" fmla="*/ 28872 h 46"/>
                  <a:gd name="T20" fmla="*/ 1724 w 51"/>
                  <a:gd name="T21" fmla="*/ 22504 h 46"/>
                  <a:gd name="T22" fmla="*/ 1669 w 51"/>
                  <a:gd name="T23" fmla="*/ 58 h 46"/>
                  <a:gd name="T24" fmla="*/ 1576 w 51"/>
                  <a:gd name="T25" fmla="*/ 0 h 46"/>
                  <a:gd name="T26" fmla="*/ 1487 w 51"/>
                  <a:gd name="T27" fmla="*/ 0 h 46"/>
                  <a:gd name="T28" fmla="*/ 1328 w 51"/>
                  <a:gd name="T29" fmla="*/ 1 h 46"/>
                  <a:gd name="T30" fmla="*/ 1118 w 51"/>
                  <a:gd name="T31" fmla="*/ 622 h 46"/>
                  <a:gd name="T32" fmla="*/ 942 w 51"/>
                  <a:gd name="T33" fmla="*/ 31372 h 46"/>
                  <a:gd name="T34" fmla="*/ 633 w 51"/>
                  <a:gd name="T35" fmla="*/ 51451 h 46"/>
                  <a:gd name="T36" fmla="*/ 400 w 51"/>
                  <a:gd name="T37" fmla="*/ 76794 h 46"/>
                  <a:gd name="T38" fmla="*/ 5 w 51"/>
                  <a:gd name="T39" fmla="*/ 107160 h 46"/>
                  <a:gd name="T40" fmla="*/ 0 w 51"/>
                  <a:gd name="T41" fmla="*/ 137483 h 46"/>
                  <a:gd name="T42" fmla="*/ 7 w 51"/>
                  <a:gd name="T43" fmla="*/ 151982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1"/>
                  <a:gd name="T67" fmla="*/ 0 h 46"/>
                  <a:gd name="T68" fmla="*/ 51 w 51"/>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1" h="46">
                    <a:moveTo>
                      <a:pt x="7" y="46"/>
                    </a:moveTo>
                    <a:lnTo>
                      <a:pt x="12" y="38"/>
                    </a:lnTo>
                    <a:lnTo>
                      <a:pt x="19" y="30"/>
                    </a:lnTo>
                    <a:lnTo>
                      <a:pt x="25" y="23"/>
                    </a:lnTo>
                    <a:lnTo>
                      <a:pt x="32" y="17"/>
                    </a:lnTo>
                    <a:lnTo>
                      <a:pt x="38" y="12"/>
                    </a:lnTo>
                    <a:lnTo>
                      <a:pt x="43" y="10"/>
                    </a:lnTo>
                    <a:lnTo>
                      <a:pt x="44" y="10"/>
                    </a:lnTo>
                    <a:lnTo>
                      <a:pt x="45" y="10"/>
                    </a:lnTo>
                    <a:lnTo>
                      <a:pt x="44" y="9"/>
                    </a:lnTo>
                    <a:lnTo>
                      <a:pt x="51" y="6"/>
                    </a:lnTo>
                    <a:lnTo>
                      <a:pt x="49" y="3"/>
                    </a:lnTo>
                    <a:lnTo>
                      <a:pt x="46" y="0"/>
                    </a:lnTo>
                    <a:lnTo>
                      <a:pt x="43" y="0"/>
                    </a:lnTo>
                    <a:lnTo>
                      <a:pt x="40" y="1"/>
                    </a:lnTo>
                    <a:lnTo>
                      <a:pt x="33" y="5"/>
                    </a:lnTo>
                    <a:lnTo>
                      <a:pt x="27" y="10"/>
                    </a:lnTo>
                    <a:lnTo>
                      <a:pt x="20" y="16"/>
                    </a:lnTo>
                    <a:lnTo>
                      <a:pt x="12" y="23"/>
                    </a:lnTo>
                    <a:lnTo>
                      <a:pt x="5" y="32"/>
                    </a:lnTo>
                    <a:lnTo>
                      <a:pt x="0" y="41"/>
                    </a:lnTo>
                    <a:lnTo>
                      <a:pt x="7" y="4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37" name="Freeform 907"/>
              <p:cNvSpPr>
                <a:spLocks noChangeArrowheads="1"/>
              </p:cNvSpPr>
              <p:nvPr/>
            </p:nvSpPr>
            <p:spPr bwMode="auto">
              <a:xfrm>
                <a:off x="5546" y="1347"/>
                <a:ext cx="20" cy="51"/>
              </a:xfrm>
              <a:custGeom>
                <a:avLst/>
                <a:gdLst>
                  <a:gd name="T0" fmla="*/ 638 w 24"/>
                  <a:gd name="T1" fmla="*/ 1270 h 62"/>
                  <a:gd name="T2" fmla="*/ 692 w 24"/>
                  <a:gd name="T3" fmla="*/ 1174 h 62"/>
                  <a:gd name="T4" fmla="*/ 692 w 24"/>
                  <a:gd name="T5" fmla="*/ 1073 h 62"/>
                  <a:gd name="T6" fmla="*/ 748 w 24"/>
                  <a:gd name="T7" fmla="*/ 930 h 62"/>
                  <a:gd name="T8" fmla="*/ 879 w 24"/>
                  <a:gd name="T9" fmla="*/ 739 h 62"/>
                  <a:gd name="T10" fmla="*/ 1032 w 24"/>
                  <a:gd name="T11" fmla="*/ 586 h 62"/>
                  <a:gd name="T12" fmla="*/ 1312 w 24"/>
                  <a:gd name="T13" fmla="*/ 429 h 62"/>
                  <a:gd name="T14" fmla="*/ 1540 w 24"/>
                  <a:gd name="T15" fmla="*/ 248 h 62"/>
                  <a:gd name="T16" fmla="*/ 1808 w 24"/>
                  <a:gd name="T17" fmla="*/ 2 h 62"/>
                  <a:gd name="T18" fmla="*/ 1312 w 24"/>
                  <a:gd name="T19" fmla="*/ 0 h 62"/>
                  <a:gd name="T20" fmla="*/ 879 w 24"/>
                  <a:gd name="T21" fmla="*/ 183 h 62"/>
                  <a:gd name="T22" fmla="*/ 638 w 24"/>
                  <a:gd name="T23" fmla="*/ 368 h 62"/>
                  <a:gd name="T24" fmla="*/ 544 w 24"/>
                  <a:gd name="T25" fmla="*/ 534 h 62"/>
                  <a:gd name="T26" fmla="*/ 3 w 24"/>
                  <a:gd name="T27" fmla="*/ 727 h 62"/>
                  <a:gd name="T28" fmla="*/ 2 w 24"/>
                  <a:gd name="T29" fmla="*/ 864 h 62"/>
                  <a:gd name="T30" fmla="*/ 1 w 24"/>
                  <a:gd name="T31" fmla="*/ 1005 h 62"/>
                  <a:gd name="T32" fmla="*/ 0 w 24"/>
                  <a:gd name="T33" fmla="*/ 1159 h 62"/>
                  <a:gd name="T34" fmla="*/ 0 w 24"/>
                  <a:gd name="T35" fmla="*/ 1226 h 62"/>
                  <a:gd name="T36" fmla="*/ 638 w 24"/>
                  <a:gd name="T37" fmla="*/ 1270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2"/>
                  <a:gd name="T59" fmla="*/ 24 w 24"/>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2">
                    <a:moveTo>
                      <a:pt x="8" y="62"/>
                    </a:moveTo>
                    <a:lnTo>
                      <a:pt x="9" y="57"/>
                    </a:lnTo>
                    <a:lnTo>
                      <a:pt x="9" y="52"/>
                    </a:lnTo>
                    <a:lnTo>
                      <a:pt x="10" y="45"/>
                    </a:lnTo>
                    <a:lnTo>
                      <a:pt x="12" y="37"/>
                    </a:lnTo>
                    <a:lnTo>
                      <a:pt x="14" y="29"/>
                    </a:lnTo>
                    <a:lnTo>
                      <a:pt x="17" y="21"/>
                    </a:lnTo>
                    <a:lnTo>
                      <a:pt x="20" y="13"/>
                    </a:lnTo>
                    <a:lnTo>
                      <a:pt x="24" y="5"/>
                    </a:lnTo>
                    <a:lnTo>
                      <a:pt x="17" y="0"/>
                    </a:lnTo>
                    <a:lnTo>
                      <a:pt x="12" y="9"/>
                    </a:lnTo>
                    <a:lnTo>
                      <a:pt x="8" y="18"/>
                    </a:lnTo>
                    <a:lnTo>
                      <a:pt x="6" y="26"/>
                    </a:lnTo>
                    <a:lnTo>
                      <a:pt x="4" y="35"/>
                    </a:lnTo>
                    <a:lnTo>
                      <a:pt x="2" y="43"/>
                    </a:lnTo>
                    <a:lnTo>
                      <a:pt x="1" y="49"/>
                    </a:lnTo>
                    <a:lnTo>
                      <a:pt x="0" y="56"/>
                    </a:lnTo>
                    <a:lnTo>
                      <a:pt x="0" y="60"/>
                    </a:lnTo>
                    <a:lnTo>
                      <a:pt x="8" y="6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38" name="Freeform 908"/>
              <p:cNvSpPr>
                <a:spLocks noChangeArrowheads="1"/>
              </p:cNvSpPr>
              <p:nvPr/>
            </p:nvSpPr>
            <p:spPr bwMode="auto">
              <a:xfrm>
                <a:off x="142" y="2204"/>
                <a:ext cx="63" cy="112"/>
              </a:xfrm>
              <a:custGeom>
                <a:avLst/>
                <a:gdLst>
                  <a:gd name="T0" fmla="*/ 3166 w 65"/>
                  <a:gd name="T1" fmla="*/ 58583 h 106"/>
                  <a:gd name="T2" fmla="*/ 3166 w 65"/>
                  <a:gd name="T3" fmla="*/ 60830 h 106"/>
                  <a:gd name="T4" fmla="*/ 3166 w 65"/>
                  <a:gd name="T5" fmla="*/ 62475 h 106"/>
                  <a:gd name="T6" fmla="*/ 3157 w 65"/>
                  <a:gd name="T7" fmla="*/ 63554 h 106"/>
                  <a:gd name="T8" fmla="*/ 3102 w 65"/>
                  <a:gd name="T9" fmla="*/ 64002 h 106"/>
                  <a:gd name="T10" fmla="*/ 2922 w 65"/>
                  <a:gd name="T11" fmla="*/ 65982 h 106"/>
                  <a:gd name="T12" fmla="*/ 2647 w 65"/>
                  <a:gd name="T13" fmla="*/ 65288 h 106"/>
                  <a:gd name="T14" fmla="*/ 2349 w 65"/>
                  <a:gd name="T15" fmla="*/ 63554 h 106"/>
                  <a:gd name="T16" fmla="*/ 2043 w 65"/>
                  <a:gd name="T17" fmla="*/ 61725 h 106"/>
                  <a:gd name="T18" fmla="*/ 1708 w 65"/>
                  <a:gd name="T19" fmla="*/ 58097 h 106"/>
                  <a:gd name="T20" fmla="*/ 1346 w 65"/>
                  <a:gd name="T21" fmla="*/ 53581 h 106"/>
                  <a:gd name="T22" fmla="*/ 997 w 65"/>
                  <a:gd name="T23" fmla="*/ 49384 h 106"/>
                  <a:gd name="T24" fmla="*/ 656 w 65"/>
                  <a:gd name="T25" fmla="*/ 44560 h 106"/>
                  <a:gd name="T26" fmla="*/ 8 w 65"/>
                  <a:gd name="T27" fmla="*/ 37985 h 106"/>
                  <a:gd name="T28" fmla="*/ 4 w 65"/>
                  <a:gd name="T29" fmla="*/ 30566 h 106"/>
                  <a:gd name="T30" fmla="*/ 2 w 65"/>
                  <a:gd name="T31" fmla="*/ 23298 h 106"/>
                  <a:gd name="T32" fmla="*/ 0 w 65"/>
                  <a:gd name="T33" fmla="*/ 15884 h 106"/>
                  <a:gd name="T34" fmla="*/ 1 w 65"/>
                  <a:gd name="T35" fmla="*/ 8266 h 106"/>
                  <a:gd name="T36" fmla="*/ 4 w 65"/>
                  <a:gd name="T37" fmla="*/ 1 h 106"/>
                  <a:gd name="T38" fmla="*/ 5 w 65"/>
                  <a:gd name="T39" fmla="*/ 0 h 106"/>
                  <a:gd name="T40" fmla="*/ 6 w 65"/>
                  <a:gd name="T41" fmla="*/ 0 h 106"/>
                  <a:gd name="T42" fmla="*/ 8 w 65"/>
                  <a:gd name="T43" fmla="*/ 0 h 106"/>
                  <a:gd name="T44" fmla="*/ 517 w 65"/>
                  <a:gd name="T45" fmla="*/ 0 h 106"/>
                  <a:gd name="T46" fmla="*/ 787 w 65"/>
                  <a:gd name="T47" fmla="*/ 3 h 106"/>
                  <a:gd name="T48" fmla="*/ 1126 w 65"/>
                  <a:gd name="T49" fmla="*/ 4671 h 106"/>
                  <a:gd name="T50" fmla="*/ 1429 w 65"/>
                  <a:gd name="T51" fmla="*/ 8266 h 106"/>
                  <a:gd name="T52" fmla="*/ 1814 w 65"/>
                  <a:gd name="T53" fmla="*/ 12450 h 106"/>
                  <a:gd name="T54" fmla="*/ 2122 w 65"/>
                  <a:gd name="T55" fmla="*/ 18189 h 106"/>
                  <a:gd name="T56" fmla="*/ 2391 w 65"/>
                  <a:gd name="T57" fmla="*/ 23298 h 106"/>
                  <a:gd name="T58" fmla="*/ 2595 w 65"/>
                  <a:gd name="T59" fmla="*/ 28137 h 106"/>
                  <a:gd name="T60" fmla="*/ 2810 w 65"/>
                  <a:gd name="T61" fmla="*/ 33131 h 106"/>
                  <a:gd name="T62" fmla="*/ 2922 w 65"/>
                  <a:gd name="T63" fmla="*/ 38296 h 106"/>
                  <a:gd name="T64" fmla="*/ 2982 w 65"/>
                  <a:gd name="T65" fmla="*/ 44560 h 106"/>
                  <a:gd name="T66" fmla="*/ 3102 w 65"/>
                  <a:gd name="T67" fmla="*/ 48936 h 106"/>
                  <a:gd name="T68" fmla="*/ 3157 w 65"/>
                  <a:gd name="T69" fmla="*/ 52621 h 106"/>
                  <a:gd name="T70" fmla="*/ 3157 w 65"/>
                  <a:gd name="T71" fmla="*/ 56899 h 106"/>
                  <a:gd name="T72" fmla="*/ 3166 w 65"/>
                  <a:gd name="T73" fmla="*/ 58583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65" y="95"/>
                    </a:moveTo>
                    <a:lnTo>
                      <a:pt x="65" y="98"/>
                    </a:lnTo>
                    <a:lnTo>
                      <a:pt x="65" y="101"/>
                    </a:lnTo>
                    <a:lnTo>
                      <a:pt x="64" y="103"/>
                    </a:lnTo>
                    <a:lnTo>
                      <a:pt x="63" y="104"/>
                    </a:lnTo>
                    <a:lnTo>
                      <a:pt x="59" y="106"/>
                    </a:lnTo>
                    <a:lnTo>
                      <a:pt x="54" y="105"/>
                    </a:lnTo>
                    <a:lnTo>
                      <a:pt x="48" y="103"/>
                    </a:lnTo>
                    <a:lnTo>
                      <a:pt x="41" y="99"/>
                    </a:lnTo>
                    <a:lnTo>
                      <a:pt x="35" y="94"/>
                    </a:lnTo>
                    <a:lnTo>
                      <a:pt x="27" y="87"/>
                    </a:lnTo>
                    <a:lnTo>
                      <a:pt x="21" y="80"/>
                    </a:lnTo>
                    <a:lnTo>
                      <a:pt x="14" y="71"/>
                    </a:lnTo>
                    <a:lnTo>
                      <a:pt x="8" y="61"/>
                    </a:lnTo>
                    <a:lnTo>
                      <a:pt x="4" y="50"/>
                    </a:lnTo>
                    <a:lnTo>
                      <a:pt x="2" y="38"/>
                    </a:lnTo>
                    <a:lnTo>
                      <a:pt x="0" y="26"/>
                    </a:lnTo>
                    <a:lnTo>
                      <a:pt x="1" y="14"/>
                    </a:lnTo>
                    <a:lnTo>
                      <a:pt x="4" y="1"/>
                    </a:lnTo>
                    <a:lnTo>
                      <a:pt x="5" y="0"/>
                    </a:lnTo>
                    <a:lnTo>
                      <a:pt x="6" y="0"/>
                    </a:lnTo>
                    <a:lnTo>
                      <a:pt x="8" y="0"/>
                    </a:lnTo>
                    <a:lnTo>
                      <a:pt x="10" y="0"/>
                    </a:lnTo>
                    <a:lnTo>
                      <a:pt x="17" y="3"/>
                    </a:lnTo>
                    <a:lnTo>
                      <a:pt x="23" y="7"/>
                    </a:lnTo>
                    <a:lnTo>
                      <a:pt x="29" y="14"/>
                    </a:lnTo>
                    <a:lnTo>
                      <a:pt x="37" y="20"/>
                    </a:lnTo>
                    <a:lnTo>
                      <a:pt x="43" y="29"/>
                    </a:lnTo>
                    <a:lnTo>
                      <a:pt x="49" y="38"/>
                    </a:lnTo>
                    <a:lnTo>
                      <a:pt x="53" y="46"/>
                    </a:lnTo>
                    <a:lnTo>
                      <a:pt x="57" y="54"/>
                    </a:lnTo>
                    <a:lnTo>
                      <a:pt x="59" y="62"/>
                    </a:lnTo>
                    <a:lnTo>
                      <a:pt x="61" y="71"/>
                    </a:lnTo>
                    <a:lnTo>
                      <a:pt x="63" y="79"/>
                    </a:lnTo>
                    <a:lnTo>
                      <a:pt x="64" y="85"/>
                    </a:lnTo>
                    <a:lnTo>
                      <a:pt x="64" y="91"/>
                    </a:lnTo>
                    <a:lnTo>
                      <a:pt x="65" y="95"/>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39" name="Freeform 909"/>
              <p:cNvSpPr>
                <a:spLocks noChangeArrowheads="1"/>
              </p:cNvSpPr>
              <p:nvPr/>
            </p:nvSpPr>
            <p:spPr bwMode="auto">
              <a:xfrm>
                <a:off x="137" y="2204"/>
                <a:ext cx="72" cy="116"/>
              </a:xfrm>
              <a:custGeom>
                <a:avLst/>
                <a:gdLst>
                  <a:gd name="T0" fmla="*/ 5 w 74"/>
                  <a:gd name="T1" fmla="*/ 0 h 110"/>
                  <a:gd name="T2" fmla="*/ 1 w 74"/>
                  <a:gd name="T3" fmla="*/ 6153 h 110"/>
                  <a:gd name="T4" fmla="*/ 0 w 74"/>
                  <a:gd name="T5" fmla="*/ 12734 h 110"/>
                  <a:gd name="T6" fmla="*/ 1 w 74"/>
                  <a:gd name="T7" fmla="*/ 18913 h 110"/>
                  <a:gd name="T8" fmla="*/ 5 w 74"/>
                  <a:gd name="T9" fmla="*/ 25354 h 110"/>
                  <a:gd name="T10" fmla="*/ 339 w 74"/>
                  <a:gd name="T11" fmla="*/ 31299 h 110"/>
                  <a:gd name="T12" fmla="*/ 442 w 74"/>
                  <a:gd name="T13" fmla="*/ 36059 h 110"/>
                  <a:gd name="T14" fmla="*/ 637 w 74"/>
                  <a:gd name="T15" fmla="*/ 40903 h 110"/>
                  <a:gd name="T16" fmla="*/ 919 w 74"/>
                  <a:gd name="T17" fmla="*/ 44853 h 110"/>
                  <a:gd name="T18" fmla="*/ 1077 w 74"/>
                  <a:gd name="T19" fmla="*/ 48427 h 110"/>
                  <a:gd name="T20" fmla="*/ 1331 w 74"/>
                  <a:gd name="T21" fmla="*/ 51404 h 110"/>
                  <a:gd name="T22" fmla="*/ 1559 w 74"/>
                  <a:gd name="T23" fmla="*/ 52628 h 110"/>
                  <a:gd name="T24" fmla="*/ 1777 w 74"/>
                  <a:gd name="T25" fmla="*/ 53690 h 110"/>
                  <a:gd name="T26" fmla="*/ 1975 w 74"/>
                  <a:gd name="T27" fmla="*/ 54272 h 110"/>
                  <a:gd name="T28" fmla="*/ 2137 w 74"/>
                  <a:gd name="T29" fmla="*/ 53411 h 110"/>
                  <a:gd name="T30" fmla="*/ 2235 w 74"/>
                  <a:gd name="T31" fmla="*/ 52390 h 110"/>
                  <a:gd name="T32" fmla="*/ 2254 w 74"/>
                  <a:gd name="T33" fmla="*/ 51404 h 110"/>
                  <a:gd name="T34" fmla="*/ 2254 w 74"/>
                  <a:gd name="T35" fmla="*/ 48502 h 110"/>
                  <a:gd name="T36" fmla="*/ 2254 w 74"/>
                  <a:gd name="T37" fmla="*/ 47545 h 110"/>
                  <a:gd name="T38" fmla="*/ 2029 w 74"/>
                  <a:gd name="T39" fmla="*/ 47871 h 110"/>
                  <a:gd name="T40" fmla="*/ 2029 w 74"/>
                  <a:gd name="T41" fmla="*/ 48502 h 110"/>
                  <a:gd name="T42" fmla="*/ 2029 w 74"/>
                  <a:gd name="T43" fmla="*/ 48654 h 110"/>
                  <a:gd name="T44" fmla="*/ 2027 w 74"/>
                  <a:gd name="T45" fmla="*/ 49647 h 110"/>
                  <a:gd name="T46" fmla="*/ 2029 w 74"/>
                  <a:gd name="T47" fmla="*/ 49647 h 110"/>
                  <a:gd name="T48" fmla="*/ 1975 w 74"/>
                  <a:gd name="T49" fmla="*/ 50152 h 110"/>
                  <a:gd name="T50" fmla="*/ 1825 w 74"/>
                  <a:gd name="T51" fmla="*/ 49647 h 110"/>
                  <a:gd name="T52" fmla="*/ 1642 w 74"/>
                  <a:gd name="T53" fmla="*/ 48654 h 110"/>
                  <a:gd name="T54" fmla="*/ 1519 w 74"/>
                  <a:gd name="T55" fmla="*/ 47545 h 110"/>
                  <a:gd name="T56" fmla="*/ 1263 w 74"/>
                  <a:gd name="T57" fmla="*/ 44853 h 110"/>
                  <a:gd name="T58" fmla="*/ 1077 w 74"/>
                  <a:gd name="T59" fmla="*/ 41498 h 110"/>
                  <a:gd name="T60" fmla="*/ 919 w 74"/>
                  <a:gd name="T61" fmla="*/ 37795 h 110"/>
                  <a:gd name="T62" fmla="*/ 671 w 74"/>
                  <a:gd name="T63" fmla="*/ 33852 h 110"/>
                  <a:gd name="T64" fmla="*/ 489 w 74"/>
                  <a:gd name="T65" fmla="*/ 29664 h 110"/>
                  <a:gd name="T66" fmla="*/ 397 w 74"/>
                  <a:gd name="T67" fmla="*/ 23951 h 110"/>
                  <a:gd name="T68" fmla="*/ 357 w 74"/>
                  <a:gd name="T69" fmla="*/ 18832 h 110"/>
                  <a:gd name="T70" fmla="*/ 339 w 74"/>
                  <a:gd name="T71" fmla="*/ 12734 h 110"/>
                  <a:gd name="T72" fmla="*/ 339 w 74"/>
                  <a:gd name="T73" fmla="*/ 7283 h 110"/>
                  <a:gd name="T74" fmla="*/ 397 w 74"/>
                  <a:gd name="T75" fmla="*/ 3 h 110"/>
                  <a:gd name="T76" fmla="*/ 5 w 74"/>
                  <a:gd name="T77" fmla="*/ 0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0"/>
                  <a:gd name="T119" fmla="*/ 74 w 74"/>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0">
                    <a:moveTo>
                      <a:pt x="5" y="0"/>
                    </a:moveTo>
                    <a:lnTo>
                      <a:pt x="1" y="13"/>
                    </a:lnTo>
                    <a:lnTo>
                      <a:pt x="0" y="26"/>
                    </a:lnTo>
                    <a:lnTo>
                      <a:pt x="1" y="39"/>
                    </a:lnTo>
                    <a:lnTo>
                      <a:pt x="5" y="51"/>
                    </a:lnTo>
                    <a:lnTo>
                      <a:pt x="10" y="63"/>
                    </a:lnTo>
                    <a:lnTo>
                      <a:pt x="15" y="73"/>
                    </a:lnTo>
                    <a:lnTo>
                      <a:pt x="22" y="82"/>
                    </a:lnTo>
                    <a:lnTo>
                      <a:pt x="29" y="91"/>
                    </a:lnTo>
                    <a:lnTo>
                      <a:pt x="36" y="97"/>
                    </a:lnTo>
                    <a:lnTo>
                      <a:pt x="44" y="103"/>
                    </a:lnTo>
                    <a:lnTo>
                      <a:pt x="51" y="107"/>
                    </a:lnTo>
                    <a:lnTo>
                      <a:pt x="58" y="109"/>
                    </a:lnTo>
                    <a:lnTo>
                      <a:pt x="64" y="110"/>
                    </a:lnTo>
                    <a:lnTo>
                      <a:pt x="69" y="108"/>
                    </a:lnTo>
                    <a:lnTo>
                      <a:pt x="72" y="105"/>
                    </a:lnTo>
                    <a:lnTo>
                      <a:pt x="74" y="103"/>
                    </a:lnTo>
                    <a:lnTo>
                      <a:pt x="74" y="98"/>
                    </a:lnTo>
                    <a:lnTo>
                      <a:pt x="74" y="95"/>
                    </a:lnTo>
                    <a:lnTo>
                      <a:pt x="66" y="96"/>
                    </a:lnTo>
                    <a:lnTo>
                      <a:pt x="66" y="98"/>
                    </a:lnTo>
                    <a:lnTo>
                      <a:pt x="66" y="99"/>
                    </a:lnTo>
                    <a:lnTo>
                      <a:pt x="65" y="101"/>
                    </a:lnTo>
                    <a:lnTo>
                      <a:pt x="66" y="101"/>
                    </a:lnTo>
                    <a:lnTo>
                      <a:pt x="64" y="102"/>
                    </a:lnTo>
                    <a:lnTo>
                      <a:pt x="60" y="101"/>
                    </a:lnTo>
                    <a:lnTo>
                      <a:pt x="54" y="99"/>
                    </a:lnTo>
                    <a:lnTo>
                      <a:pt x="49" y="95"/>
                    </a:lnTo>
                    <a:lnTo>
                      <a:pt x="42" y="91"/>
                    </a:lnTo>
                    <a:lnTo>
                      <a:pt x="35" y="84"/>
                    </a:lnTo>
                    <a:lnTo>
                      <a:pt x="29" y="76"/>
                    </a:lnTo>
                    <a:lnTo>
                      <a:pt x="23" y="68"/>
                    </a:lnTo>
                    <a:lnTo>
                      <a:pt x="17" y="59"/>
                    </a:lnTo>
                    <a:lnTo>
                      <a:pt x="13" y="49"/>
                    </a:lnTo>
                    <a:lnTo>
                      <a:pt x="11" y="38"/>
                    </a:lnTo>
                    <a:lnTo>
                      <a:pt x="10" y="26"/>
                    </a:lnTo>
                    <a:lnTo>
                      <a:pt x="10" y="15"/>
                    </a:lnTo>
                    <a:lnTo>
                      <a:pt x="13" y="3"/>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40" name="Freeform 910"/>
              <p:cNvSpPr>
                <a:spLocks noChangeArrowheads="1"/>
              </p:cNvSpPr>
              <p:nvPr/>
            </p:nvSpPr>
            <p:spPr bwMode="auto">
              <a:xfrm>
                <a:off x="142" y="2197"/>
                <a:ext cx="50" cy="51"/>
              </a:xfrm>
              <a:custGeom>
                <a:avLst/>
                <a:gdLst>
                  <a:gd name="T0" fmla="*/ 1564 w 53"/>
                  <a:gd name="T1" fmla="*/ 220478 h 45"/>
                  <a:gd name="T2" fmla="*/ 1401 w 53"/>
                  <a:gd name="T3" fmla="*/ 169334 h 45"/>
                  <a:gd name="T4" fmla="*/ 1169 w 53"/>
                  <a:gd name="T5" fmla="*/ 121243 h 45"/>
                  <a:gd name="T6" fmla="*/ 938 w 53"/>
                  <a:gd name="T7" fmla="*/ 86331 h 45"/>
                  <a:gd name="T8" fmla="*/ 746 w 53"/>
                  <a:gd name="T9" fmla="*/ 47402 h 45"/>
                  <a:gd name="T10" fmla="*/ 535 w 53"/>
                  <a:gd name="T11" fmla="*/ 80 h 45"/>
                  <a:gd name="T12" fmla="*/ 363 w 53"/>
                  <a:gd name="T13" fmla="*/ 0 h 45"/>
                  <a:gd name="T14" fmla="*/ 308 w 53"/>
                  <a:gd name="T15" fmla="*/ 0 h 45"/>
                  <a:gd name="T16" fmla="*/ 6 w 53"/>
                  <a:gd name="T17" fmla="*/ 0 h 45"/>
                  <a:gd name="T18" fmla="*/ 2 w 53"/>
                  <a:gd name="T19" fmla="*/ 1 h 45"/>
                  <a:gd name="T20" fmla="*/ 0 w 53"/>
                  <a:gd name="T21" fmla="*/ 902 h 45"/>
                  <a:gd name="T22" fmla="*/ 8 w 53"/>
                  <a:gd name="T23" fmla="*/ 43505 h 45"/>
                  <a:gd name="T24" fmla="*/ 7 w 53"/>
                  <a:gd name="T25" fmla="*/ 47402 h 45"/>
                  <a:gd name="T26" fmla="*/ 8 w 53"/>
                  <a:gd name="T27" fmla="*/ 47402 h 45"/>
                  <a:gd name="T28" fmla="*/ 308 w 53"/>
                  <a:gd name="T29" fmla="*/ 47402 h 45"/>
                  <a:gd name="T30" fmla="*/ 385 w 53"/>
                  <a:gd name="T31" fmla="*/ 56141 h 45"/>
                  <a:gd name="T32" fmla="*/ 566 w 53"/>
                  <a:gd name="T33" fmla="*/ 86331 h 45"/>
                  <a:gd name="T34" fmla="*/ 787 w 53"/>
                  <a:gd name="T35" fmla="*/ 112749 h 45"/>
                  <a:gd name="T36" fmla="*/ 982 w 53"/>
                  <a:gd name="T37" fmla="*/ 156637 h 45"/>
                  <a:gd name="T38" fmla="*/ 1169 w 53"/>
                  <a:gd name="T39" fmla="*/ 188139 h 45"/>
                  <a:gd name="T40" fmla="*/ 1366 w 53"/>
                  <a:gd name="T41" fmla="*/ 239845 h 45"/>
                  <a:gd name="T42" fmla="*/ 1564 w 53"/>
                  <a:gd name="T43" fmla="*/ 220478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5"/>
                  <a:gd name="T68" fmla="*/ 53 w 53"/>
                  <a:gd name="T69" fmla="*/ 45 h 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5">
                    <a:moveTo>
                      <a:pt x="53" y="41"/>
                    </a:moveTo>
                    <a:lnTo>
                      <a:pt x="47" y="31"/>
                    </a:lnTo>
                    <a:lnTo>
                      <a:pt x="40" y="23"/>
                    </a:lnTo>
                    <a:lnTo>
                      <a:pt x="32" y="16"/>
                    </a:lnTo>
                    <a:lnTo>
                      <a:pt x="25" y="9"/>
                    </a:lnTo>
                    <a:lnTo>
                      <a:pt x="19" y="3"/>
                    </a:lnTo>
                    <a:lnTo>
                      <a:pt x="12" y="0"/>
                    </a:lnTo>
                    <a:lnTo>
                      <a:pt x="9" y="0"/>
                    </a:lnTo>
                    <a:lnTo>
                      <a:pt x="6" y="0"/>
                    </a:lnTo>
                    <a:lnTo>
                      <a:pt x="2" y="1"/>
                    </a:lnTo>
                    <a:lnTo>
                      <a:pt x="0" y="5"/>
                    </a:lnTo>
                    <a:lnTo>
                      <a:pt x="8" y="8"/>
                    </a:lnTo>
                    <a:lnTo>
                      <a:pt x="7" y="9"/>
                    </a:lnTo>
                    <a:lnTo>
                      <a:pt x="8" y="9"/>
                    </a:lnTo>
                    <a:lnTo>
                      <a:pt x="9" y="9"/>
                    </a:lnTo>
                    <a:lnTo>
                      <a:pt x="13" y="11"/>
                    </a:lnTo>
                    <a:lnTo>
                      <a:pt x="20" y="16"/>
                    </a:lnTo>
                    <a:lnTo>
                      <a:pt x="26" y="22"/>
                    </a:lnTo>
                    <a:lnTo>
                      <a:pt x="33" y="29"/>
                    </a:lnTo>
                    <a:lnTo>
                      <a:pt x="40" y="36"/>
                    </a:lnTo>
                    <a:lnTo>
                      <a:pt x="45" y="45"/>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41" name="Freeform 911"/>
              <p:cNvSpPr>
                <a:spLocks noChangeArrowheads="1"/>
              </p:cNvSpPr>
              <p:nvPr/>
            </p:nvSpPr>
            <p:spPr bwMode="auto">
              <a:xfrm>
                <a:off x="190" y="2244"/>
                <a:ext cx="20" cy="51"/>
              </a:xfrm>
              <a:custGeom>
                <a:avLst/>
                <a:gdLst>
                  <a:gd name="T0" fmla="*/ 1808 w 24"/>
                  <a:gd name="T1" fmla="*/ 1862 h 60"/>
                  <a:gd name="T2" fmla="*/ 1721 w 24"/>
                  <a:gd name="T3" fmla="*/ 1736 h 60"/>
                  <a:gd name="T4" fmla="*/ 1721 w 24"/>
                  <a:gd name="T5" fmla="*/ 1558 h 60"/>
                  <a:gd name="T6" fmla="*/ 1669 w 24"/>
                  <a:gd name="T7" fmla="*/ 1352 h 60"/>
                  <a:gd name="T8" fmla="*/ 1540 w 24"/>
                  <a:gd name="T9" fmla="*/ 1074 h 60"/>
                  <a:gd name="T10" fmla="*/ 1422 w 24"/>
                  <a:gd name="T11" fmla="*/ 780 h 60"/>
                  <a:gd name="T12" fmla="*/ 1211 w 24"/>
                  <a:gd name="T13" fmla="*/ 518 h 60"/>
                  <a:gd name="T14" fmla="*/ 879 w 24"/>
                  <a:gd name="T15" fmla="*/ 250 h 60"/>
                  <a:gd name="T16" fmla="*/ 638 w 24"/>
                  <a:gd name="T17" fmla="*/ 0 h 60"/>
                  <a:gd name="T18" fmla="*/ 0 w 24"/>
                  <a:gd name="T19" fmla="*/ 3 h 60"/>
                  <a:gd name="T20" fmla="*/ 3 w 24"/>
                  <a:gd name="T21" fmla="*/ 374 h 60"/>
                  <a:gd name="T22" fmla="*/ 638 w 24"/>
                  <a:gd name="T23" fmla="*/ 658 h 60"/>
                  <a:gd name="T24" fmla="*/ 748 w 24"/>
                  <a:gd name="T25" fmla="*/ 904 h 60"/>
                  <a:gd name="T26" fmla="*/ 879 w 24"/>
                  <a:gd name="T27" fmla="*/ 1150 h 60"/>
                  <a:gd name="T28" fmla="*/ 953 w 24"/>
                  <a:gd name="T29" fmla="*/ 1432 h 60"/>
                  <a:gd name="T30" fmla="*/ 1032 w 24"/>
                  <a:gd name="T31" fmla="*/ 1585 h 60"/>
                  <a:gd name="T32" fmla="*/ 1118 w 24"/>
                  <a:gd name="T33" fmla="*/ 1823 h 60"/>
                  <a:gd name="T34" fmla="*/ 1211 w 24"/>
                  <a:gd name="T35" fmla="*/ 1881 h 60"/>
                  <a:gd name="T36" fmla="*/ 1808 w 24"/>
                  <a:gd name="T37" fmla="*/ 186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24" y="59"/>
                    </a:moveTo>
                    <a:lnTo>
                      <a:pt x="23" y="55"/>
                    </a:lnTo>
                    <a:lnTo>
                      <a:pt x="23" y="49"/>
                    </a:lnTo>
                    <a:lnTo>
                      <a:pt x="22" y="42"/>
                    </a:lnTo>
                    <a:lnTo>
                      <a:pt x="20" y="34"/>
                    </a:lnTo>
                    <a:lnTo>
                      <a:pt x="18" y="25"/>
                    </a:lnTo>
                    <a:lnTo>
                      <a:pt x="16" y="16"/>
                    </a:lnTo>
                    <a:lnTo>
                      <a:pt x="12" y="7"/>
                    </a:lnTo>
                    <a:lnTo>
                      <a:pt x="8" y="0"/>
                    </a:lnTo>
                    <a:lnTo>
                      <a:pt x="0" y="4"/>
                    </a:lnTo>
                    <a:lnTo>
                      <a:pt x="4" y="12"/>
                    </a:lnTo>
                    <a:lnTo>
                      <a:pt x="8" y="20"/>
                    </a:lnTo>
                    <a:lnTo>
                      <a:pt x="10" y="28"/>
                    </a:lnTo>
                    <a:lnTo>
                      <a:pt x="12" y="36"/>
                    </a:lnTo>
                    <a:lnTo>
                      <a:pt x="13" y="44"/>
                    </a:lnTo>
                    <a:lnTo>
                      <a:pt x="14" y="50"/>
                    </a:lnTo>
                    <a:lnTo>
                      <a:pt x="15" y="56"/>
                    </a:lnTo>
                    <a:lnTo>
                      <a:pt x="16" y="60"/>
                    </a:lnTo>
                    <a:lnTo>
                      <a:pt x="24"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42" name="Freeform 912"/>
              <p:cNvSpPr>
                <a:spLocks noChangeArrowheads="1"/>
              </p:cNvSpPr>
              <p:nvPr/>
            </p:nvSpPr>
            <p:spPr bwMode="auto">
              <a:xfrm>
                <a:off x="5548" y="2342"/>
                <a:ext cx="63" cy="111"/>
              </a:xfrm>
              <a:custGeom>
                <a:avLst/>
                <a:gdLst>
                  <a:gd name="T0" fmla="*/ 0 w 65"/>
                  <a:gd name="T1" fmla="*/ 30987 h 106"/>
                  <a:gd name="T2" fmla="*/ 0 w 65"/>
                  <a:gd name="T3" fmla="*/ 31872 h 106"/>
                  <a:gd name="T4" fmla="*/ 0 w 65"/>
                  <a:gd name="T5" fmla="*/ 33039 h 106"/>
                  <a:gd name="T6" fmla="*/ 1 w 65"/>
                  <a:gd name="T7" fmla="*/ 33321 h 106"/>
                  <a:gd name="T8" fmla="*/ 2 w 65"/>
                  <a:gd name="T9" fmla="*/ 33668 h 106"/>
                  <a:gd name="T10" fmla="*/ 6 w 65"/>
                  <a:gd name="T11" fmla="*/ 34269 h 106"/>
                  <a:gd name="T12" fmla="*/ 549 w 65"/>
                  <a:gd name="T13" fmla="*/ 34269 h 106"/>
                  <a:gd name="T14" fmla="*/ 787 w 65"/>
                  <a:gd name="T15" fmla="*/ 33338 h 106"/>
                  <a:gd name="T16" fmla="*/ 1195 w 65"/>
                  <a:gd name="T17" fmla="*/ 32570 h 106"/>
                  <a:gd name="T18" fmla="*/ 1458 w 65"/>
                  <a:gd name="T19" fmla="*/ 30493 h 106"/>
                  <a:gd name="T20" fmla="*/ 1849 w 65"/>
                  <a:gd name="T21" fmla="*/ 28552 h 106"/>
                  <a:gd name="T22" fmla="*/ 2168 w 65"/>
                  <a:gd name="T23" fmla="*/ 25612 h 106"/>
                  <a:gd name="T24" fmla="*/ 2494 w 65"/>
                  <a:gd name="T25" fmla="*/ 22957 h 106"/>
                  <a:gd name="T26" fmla="*/ 2810 w 65"/>
                  <a:gd name="T27" fmla="*/ 19827 h 106"/>
                  <a:gd name="T28" fmla="*/ 2982 w 65"/>
                  <a:gd name="T29" fmla="*/ 16081 h 106"/>
                  <a:gd name="T30" fmla="*/ 3102 w 65"/>
                  <a:gd name="T31" fmla="*/ 12769 h 106"/>
                  <a:gd name="T32" fmla="*/ 3166 w 65"/>
                  <a:gd name="T33" fmla="*/ 8456 h 106"/>
                  <a:gd name="T34" fmla="*/ 3157 w 65"/>
                  <a:gd name="T35" fmla="*/ 4303 h 106"/>
                  <a:gd name="T36" fmla="*/ 2982 w 65"/>
                  <a:gd name="T37" fmla="*/ 2 h 106"/>
                  <a:gd name="T38" fmla="*/ 2975 w 65"/>
                  <a:gd name="T39" fmla="*/ 0 h 106"/>
                  <a:gd name="T40" fmla="*/ 2922 w 65"/>
                  <a:gd name="T41" fmla="*/ 0 h 106"/>
                  <a:gd name="T42" fmla="*/ 2810 w 65"/>
                  <a:gd name="T43" fmla="*/ 0 h 106"/>
                  <a:gd name="T44" fmla="*/ 2693 w 65"/>
                  <a:gd name="T45" fmla="*/ 1 h 106"/>
                  <a:gd name="T46" fmla="*/ 2349 w 65"/>
                  <a:gd name="T47" fmla="*/ 3 h 106"/>
                  <a:gd name="T48" fmla="*/ 2086 w 65"/>
                  <a:gd name="T49" fmla="*/ 2779 h 106"/>
                  <a:gd name="T50" fmla="*/ 1743 w 65"/>
                  <a:gd name="T51" fmla="*/ 4303 h 106"/>
                  <a:gd name="T52" fmla="*/ 1374 w 65"/>
                  <a:gd name="T53" fmla="*/ 7162 h 106"/>
                  <a:gd name="T54" fmla="*/ 1059 w 65"/>
                  <a:gd name="T55" fmla="*/ 9104 h 106"/>
                  <a:gd name="T56" fmla="*/ 740 w 65"/>
                  <a:gd name="T57" fmla="*/ 12161 h 106"/>
                  <a:gd name="T58" fmla="*/ 583 w 65"/>
                  <a:gd name="T59" fmla="*/ 14833 h 106"/>
                  <a:gd name="T60" fmla="*/ 8 w 65"/>
                  <a:gd name="T61" fmla="*/ 17495 h 106"/>
                  <a:gd name="T62" fmla="*/ 6 w 65"/>
                  <a:gd name="T63" fmla="*/ 20620 h 106"/>
                  <a:gd name="T64" fmla="*/ 4 w 65"/>
                  <a:gd name="T65" fmla="*/ 22957 h 106"/>
                  <a:gd name="T66" fmla="*/ 2 w 65"/>
                  <a:gd name="T67" fmla="*/ 25157 h 106"/>
                  <a:gd name="T68" fmla="*/ 1 w 65"/>
                  <a:gd name="T69" fmla="*/ 28344 h 106"/>
                  <a:gd name="T70" fmla="*/ 1 w 65"/>
                  <a:gd name="T71" fmla="*/ 29621 h 106"/>
                  <a:gd name="T72" fmla="*/ 0 w 65"/>
                  <a:gd name="T73" fmla="*/ 3098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0" y="96"/>
                    </a:moveTo>
                    <a:lnTo>
                      <a:pt x="0" y="99"/>
                    </a:lnTo>
                    <a:lnTo>
                      <a:pt x="0" y="102"/>
                    </a:lnTo>
                    <a:lnTo>
                      <a:pt x="1" y="103"/>
                    </a:lnTo>
                    <a:lnTo>
                      <a:pt x="2" y="105"/>
                    </a:lnTo>
                    <a:lnTo>
                      <a:pt x="6" y="106"/>
                    </a:lnTo>
                    <a:lnTo>
                      <a:pt x="11" y="106"/>
                    </a:lnTo>
                    <a:lnTo>
                      <a:pt x="17" y="104"/>
                    </a:lnTo>
                    <a:lnTo>
                      <a:pt x="24" y="100"/>
                    </a:lnTo>
                    <a:lnTo>
                      <a:pt x="30" y="94"/>
                    </a:lnTo>
                    <a:lnTo>
                      <a:pt x="38" y="88"/>
                    </a:lnTo>
                    <a:lnTo>
                      <a:pt x="44" y="80"/>
                    </a:lnTo>
                    <a:lnTo>
                      <a:pt x="51" y="71"/>
                    </a:lnTo>
                    <a:lnTo>
                      <a:pt x="57" y="61"/>
                    </a:lnTo>
                    <a:lnTo>
                      <a:pt x="61" y="50"/>
                    </a:lnTo>
                    <a:lnTo>
                      <a:pt x="63" y="39"/>
                    </a:lnTo>
                    <a:lnTo>
                      <a:pt x="65" y="27"/>
                    </a:lnTo>
                    <a:lnTo>
                      <a:pt x="64" y="14"/>
                    </a:lnTo>
                    <a:lnTo>
                      <a:pt x="61" y="2"/>
                    </a:lnTo>
                    <a:lnTo>
                      <a:pt x="60" y="0"/>
                    </a:lnTo>
                    <a:lnTo>
                      <a:pt x="59" y="0"/>
                    </a:lnTo>
                    <a:lnTo>
                      <a:pt x="57" y="0"/>
                    </a:lnTo>
                    <a:lnTo>
                      <a:pt x="55" y="1"/>
                    </a:lnTo>
                    <a:lnTo>
                      <a:pt x="48" y="3"/>
                    </a:lnTo>
                    <a:lnTo>
                      <a:pt x="42" y="8"/>
                    </a:lnTo>
                    <a:lnTo>
                      <a:pt x="36" y="14"/>
                    </a:lnTo>
                    <a:lnTo>
                      <a:pt x="28" y="22"/>
                    </a:lnTo>
                    <a:lnTo>
                      <a:pt x="22" y="29"/>
                    </a:lnTo>
                    <a:lnTo>
                      <a:pt x="16" y="38"/>
                    </a:lnTo>
                    <a:lnTo>
                      <a:pt x="12" y="46"/>
                    </a:lnTo>
                    <a:lnTo>
                      <a:pt x="8" y="55"/>
                    </a:lnTo>
                    <a:lnTo>
                      <a:pt x="6" y="64"/>
                    </a:lnTo>
                    <a:lnTo>
                      <a:pt x="4" y="71"/>
                    </a:lnTo>
                    <a:lnTo>
                      <a:pt x="2" y="79"/>
                    </a:lnTo>
                    <a:lnTo>
                      <a:pt x="1" y="87"/>
                    </a:lnTo>
                    <a:lnTo>
                      <a:pt x="1"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43" name="Freeform 913"/>
              <p:cNvSpPr>
                <a:spLocks noChangeArrowheads="1"/>
              </p:cNvSpPr>
              <p:nvPr/>
            </p:nvSpPr>
            <p:spPr bwMode="auto">
              <a:xfrm>
                <a:off x="5544" y="2342"/>
                <a:ext cx="72" cy="117"/>
              </a:xfrm>
              <a:custGeom>
                <a:avLst/>
                <a:gdLst>
                  <a:gd name="T0" fmla="*/ 1874 w 74"/>
                  <a:gd name="T1" fmla="*/ 3 h 111"/>
                  <a:gd name="T2" fmla="*/ 1975 w 74"/>
                  <a:gd name="T3" fmla="*/ 6710 h 111"/>
                  <a:gd name="T4" fmla="*/ 1975 w 74"/>
                  <a:gd name="T5" fmla="*/ 12511 h 111"/>
                  <a:gd name="T6" fmla="*/ 1925 w 74"/>
                  <a:gd name="T7" fmla="*/ 18078 h 111"/>
                  <a:gd name="T8" fmla="*/ 1874 w 74"/>
                  <a:gd name="T9" fmla="*/ 22934 h 111"/>
                  <a:gd name="T10" fmla="*/ 1732 w 74"/>
                  <a:gd name="T11" fmla="*/ 27864 h 111"/>
                  <a:gd name="T12" fmla="*/ 1559 w 74"/>
                  <a:gd name="T13" fmla="*/ 32565 h 111"/>
                  <a:gd name="T14" fmla="*/ 1402 w 74"/>
                  <a:gd name="T15" fmla="*/ 36610 h 111"/>
                  <a:gd name="T16" fmla="*/ 1198 w 74"/>
                  <a:gd name="T17" fmla="*/ 39602 h 111"/>
                  <a:gd name="T18" fmla="*/ 971 w 74"/>
                  <a:gd name="T19" fmla="*/ 42803 h 111"/>
                  <a:gd name="T20" fmla="*/ 746 w 74"/>
                  <a:gd name="T21" fmla="*/ 45036 h 111"/>
                  <a:gd name="T22" fmla="*/ 575 w 74"/>
                  <a:gd name="T23" fmla="*/ 46813 h 111"/>
                  <a:gd name="T24" fmla="*/ 417 w 74"/>
                  <a:gd name="T25" fmla="*/ 47443 h 111"/>
                  <a:gd name="T26" fmla="*/ 339 w 74"/>
                  <a:gd name="T27" fmla="*/ 47443 h 111"/>
                  <a:gd name="T28" fmla="*/ 8 w 74"/>
                  <a:gd name="T29" fmla="*/ 47078 h 111"/>
                  <a:gd name="T30" fmla="*/ 9 w 74"/>
                  <a:gd name="T31" fmla="*/ 47078 h 111"/>
                  <a:gd name="T32" fmla="*/ 8 w 74"/>
                  <a:gd name="T33" fmla="*/ 47078 h 111"/>
                  <a:gd name="T34" fmla="*/ 8 w 74"/>
                  <a:gd name="T35" fmla="*/ 46451 h 111"/>
                  <a:gd name="T36" fmla="*/ 8 w 74"/>
                  <a:gd name="T37" fmla="*/ 45036 h 111"/>
                  <a:gd name="T38" fmla="*/ 0 w 74"/>
                  <a:gd name="T39" fmla="*/ 44511 h 111"/>
                  <a:gd name="T40" fmla="*/ 0 w 74"/>
                  <a:gd name="T41" fmla="*/ 46813 h 111"/>
                  <a:gd name="T42" fmla="*/ 0 w 74"/>
                  <a:gd name="T43" fmla="*/ 48110 h 111"/>
                  <a:gd name="T44" fmla="*/ 2 w 74"/>
                  <a:gd name="T45" fmla="*/ 50015 h 111"/>
                  <a:gd name="T46" fmla="*/ 5 w 74"/>
                  <a:gd name="T47" fmla="*/ 50918 h 111"/>
                  <a:gd name="T48" fmla="*/ 339 w 74"/>
                  <a:gd name="T49" fmla="*/ 52015 h 111"/>
                  <a:gd name="T50" fmla="*/ 465 w 74"/>
                  <a:gd name="T51" fmla="*/ 52015 h 111"/>
                  <a:gd name="T52" fmla="*/ 671 w 74"/>
                  <a:gd name="T53" fmla="*/ 50178 h 111"/>
                  <a:gd name="T54" fmla="*/ 920 w 74"/>
                  <a:gd name="T55" fmla="*/ 48656 h 111"/>
                  <a:gd name="T56" fmla="*/ 1137 w 74"/>
                  <a:gd name="T57" fmla="*/ 46451 h 111"/>
                  <a:gd name="T58" fmla="*/ 1402 w 74"/>
                  <a:gd name="T59" fmla="*/ 42803 h 111"/>
                  <a:gd name="T60" fmla="*/ 1600 w 74"/>
                  <a:gd name="T61" fmla="*/ 39369 h 111"/>
                  <a:gd name="T62" fmla="*/ 1823 w 74"/>
                  <a:gd name="T63" fmla="*/ 34001 h 111"/>
                  <a:gd name="T64" fmla="*/ 1975 w 74"/>
                  <a:gd name="T65" fmla="*/ 30145 h 111"/>
                  <a:gd name="T66" fmla="*/ 2137 w 74"/>
                  <a:gd name="T67" fmla="*/ 24804 h 111"/>
                  <a:gd name="T68" fmla="*/ 2251 w 74"/>
                  <a:gd name="T69" fmla="*/ 18134 h 111"/>
                  <a:gd name="T70" fmla="*/ 2254 w 74"/>
                  <a:gd name="T71" fmla="*/ 12511 h 111"/>
                  <a:gd name="T72" fmla="*/ 2251 w 74"/>
                  <a:gd name="T73" fmla="*/ 6182 h 111"/>
                  <a:gd name="T74" fmla="*/ 2137 w 74"/>
                  <a:gd name="T75" fmla="*/ 0 h 111"/>
                  <a:gd name="T76" fmla="*/ 1874 w 74"/>
                  <a:gd name="T77" fmla="*/ 3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1" y="3"/>
                    </a:moveTo>
                    <a:lnTo>
                      <a:pt x="64" y="15"/>
                    </a:lnTo>
                    <a:lnTo>
                      <a:pt x="64" y="27"/>
                    </a:lnTo>
                    <a:lnTo>
                      <a:pt x="63" y="38"/>
                    </a:lnTo>
                    <a:lnTo>
                      <a:pt x="61" y="49"/>
                    </a:lnTo>
                    <a:lnTo>
                      <a:pt x="57" y="59"/>
                    </a:lnTo>
                    <a:lnTo>
                      <a:pt x="51" y="69"/>
                    </a:lnTo>
                    <a:lnTo>
                      <a:pt x="45" y="78"/>
                    </a:lnTo>
                    <a:lnTo>
                      <a:pt x="39" y="84"/>
                    </a:lnTo>
                    <a:lnTo>
                      <a:pt x="32" y="91"/>
                    </a:lnTo>
                    <a:lnTo>
                      <a:pt x="25" y="96"/>
                    </a:lnTo>
                    <a:lnTo>
                      <a:pt x="20" y="100"/>
                    </a:lnTo>
                    <a:lnTo>
                      <a:pt x="14" y="102"/>
                    </a:lnTo>
                    <a:lnTo>
                      <a:pt x="10" y="102"/>
                    </a:lnTo>
                    <a:lnTo>
                      <a:pt x="8" y="101"/>
                    </a:lnTo>
                    <a:lnTo>
                      <a:pt x="9" y="101"/>
                    </a:lnTo>
                    <a:lnTo>
                      <a:pt x="8" y="101"/>
                    </a:lnTo>
                    <a:lnTo>
                      <a:pt x="8" y="99"/>
                    </a:lnTo>
                    <a:lnTo>
                      <a:pt x="8" y="96"/>
                    </a:lnTo>
                    <a:lnTo>
                      <a:pt x="0" y="95"/>
                    </a:lnTo>
                    <a:lnTo>
                      <a:pt x="0" y="100"/>
                    </a:lnTo>
                    <a:lnTo>
                      <a:pt x="0" y="103"/>
                    </a:lnTo>
                    <a:lnTo>
                      <a:pt x="2" y="106"/>
                    </a:lnTo>
                    <a:lnTo>
                      <a:pt x="5" y="109"/>
                    </a:lnTo>
                    <a:lnTo>
                      <a:pt x="10" y="111"/>
                    </a:lnTo>
                    <a:lnTo>
                      <a:pt x="16" y="111"/>
                    </a:lnTo>
                    <a:lnTo>
                      <a:pt x="23" y="107"/>
                    </a:lnTo>
                    <a:lnTo>
                      <a:pt x="30" y="104"/>
                    </a:lnTo>
                    <a:lnTo>
                      <a:pt x="38" y="99"/>
                    </a:lnTo>
                    <a:lnTo>
                      <a:pt x="45" y="91"/>
                    </a:lnTo>
                    <a:lnTo>
                      <a:pt x="52" y="83"/>
                    </a:lnTo>
                    <a:lnTo>
                      <a:pt x="59" y="73"/>
                    </a:lnTo>
                    <a:lnTo>
                      <a:pt x="64" y="64"/>
                    </a:lnTo>
                    <a:lnTo>
                      <a:pt x="69" y="53"/>
                    </a:lnTo>
                    <a:lnTo>
                      <a:pt x="73" y="39"/>
                    </a:lnTo>
                    <a:lnTo>
                      <a:pt x="74" y="27"/>
                    </a:lnTo>
                    <a:lnTo>
                      <a:pt x="73" y="14"/>
                    </a:lnTo>
                    <a:lnTo>
                      <a:pt x="69" y="0"/>
                    </a:lnTo>
                    <a:lnTo>
                      <a:pt x="61"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44" name="Freeform 914"/>
              <p:cNvSpPr>
                <a:spLocks noChangeArrowheads="1"/>
              </p:cNvSpPr>
              <p:nvPr/>
            </p:nvSpPr>
            <p:spPr bwMode="auto">
              <a:xfrm>
                <a:off x="5561" y="2337"/>
                <a:ext cx="50" cy="44"/>
              </a:xfrm>
              <a:custGeom>
                <a:avLst/>
                <a:gdLst>
                  <a:gd name="T0" fmla="*/ 8 w 53"/>
                  <a:gd name="T1" fmla="*/ 23247 h 45"/>
                  <a:gd name="T2" fmla="*/ 385 w 53"/>
                  <a:gd name="T3" fmla="*/ 19615 h 45"/>
                  <a:gd name="T4" fmla="*/ 566 w 53"/>
                  <a:gd name="T5" fmla="*/ 15182 h 45"/>
                  <a:gd name="T6" fmla="*/ 832 w 53"/>
                  <a:gd name="T7" fmla="*/ 10925 h 45"/>
                  <a:gd name="T8" fmla="*/ 982 w 53"/>
                  <a:gd name="T9" fmla="*/ 9109 h 45"/>
                  <a:gd name="T10" fmla="*/ 1169 w 53"/>
                  <a:gd name="T11" fmla="*/ 6487 h 45"/>
                  <a:gd name="T12" fmla="*/ 1306 w 53"/>
                  <a:gd name="T13" fmla="*/ 4593 h 45"/>
                  <a:gd name="T14" fmla="*/ 1366 w 53"/>
                  <a:gd name="T15" fmla="*/ 4593 h 45"/>
                  <a:gd name="T16" fmla="*/ 1379 w 53"/>
                  <a:gd name="T17" fmla="*/ 4593 h 45"/>
                  <a:gd name="T18" fmla="*/ 1366 w 53"/>
                  <a:gd name="T19" fmla="*/ 4593 h 45"/>
                  <a:gd name="T20" fmla="*/ 1366 w 53"/>
                  <a:gd name="T21" fmla="*/ 4216 h 45"/>
                  <a:gd name="T22" fmla="*/ 1564 w 53"/>
                  <a:gd name="T23" fmla="*/ 89 h 45"/>
                  <a:gd name="T24" fmla="*/ 1525 w 53"/>
                  <a:gd name="T25" fmla="*/ 2 h 45"/>
                  <a:gd name="T26" fmla="*/ 1401 w 53"/>
                  <a:gd name="T27" fmla="*/ 0 h 45"/>
                  <a:gd name="T28" fmla="*/ 1306 w 53"/>
                  <a:gd name="T29" fmla="*/ 0 h 45"/>
                  <a:gd name="T30" fmla="*/ 1224 w 53"/>
                  <a:gd name="T31" fmla="*/ 2 h 45"/>
                  <a:gd name="T32" fmla="*/ 991 w 53"/>
                  <a:gd name="T33" fmla="*/ 89 h 45"/>
                  <a:gd name="T34" fmla="*/ 840 w 53"/>
                  <a:gd name="T35" fmla="*/ 4593 h 45"/>
                  <a:gd name="T36" fmla="*/ 598 w 53"/>
                  <a:gd name="T37" fmla="*/ 8369 h 45"/>
                  <a:gd name="T38" fmla="*/ 385 w 53"/>
                  <a:gd name="T39" fmla="*/ 11749 h 45"/>
                  <a:gd name="T40" fmla="*/ 6 w 53"/>
                  <a:gd name="T41" fmla="*/ 16555 h 45"/>
                  <a:gd name="T42" fmla="*/ 0 w 53"/>
                  <a:gd name="T43" fmla="*/ 21367 h 45"/>
                  <a:gd name="T44" fmla="*/ 8 w 53"/>
                  <a:gd name="T45" fmla="*/ 2324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8" y="45"/>
                    </a:moveTo>
                    <a:lnTo>
                      <a:pt x="13" y="38"/>
                    </a:lnTo>
                    <a:lnTo>
                      <a:pt x="20" y="29"/>
                    </a:lnTo>
                    <a:lnTo>
                      <a:pt x="27" y="22"/>
                    </a:lnTo>
                    <a:lnTo>
                      <a:pt x="33" y="17"/>
                    </a:lnTo>
                    <a:lnTo>
                      <a:pt x="40" y="13"/>
                    </a:lnTo>
                    <a:lnTo>
                      <a:pt x="44" y="9"/>
                    </a:lnTo>
                    <a:lnTo>
                      <a:pt x="45" y="9"/>
                    </a:lnTo>
                    <a:lnTo>
                      <a:pt x="46" y="9"/>
                    </a:lnTo>
                    <a:lnTo>
                      <a:pt x="45" y="9"/>
                    </a:lnTo>
                    <a:lnTo>
                      <a:pt x="45" y="8"/>
                    </a:lnTo>
                    <a:lnTo>
                      <a:pt x="53" y="5"/>
                    </a:lnTo>
                    <a:lnTo>
                      <a:pt x="51" y="2"/>
                    </a:lnTo>
                    <a:lnTo>
                      <a:pt x="47" y="0"/>
                    </a:lnTo>
                    <a:lnTo>
                      <a:pt x="44" y="0"/>
                    </a:lnTo>
                    <a:lnTo>
                      <a:pt x="41" y="2"/>
                    </a:lnTo>
                    <a:lnTo>
                      <a:pt x="34" y="5"/>
                    </a:lnTo>
                    <a:lnTo>
                      <a:pt x="28" y="9"/>
                    </a:lnTo>
                    <a:lnTo>
                      <a:pt x="21" y="16"/>
                    </a:lnTo>
                    <a:lnTo>
                      <a:pt x="13" y="23"/>
                    </a:lnTo>
                    <a:lnTo>
                      <a:pt x="6" y="32"/>
                    </a:lnTo>
                    <a:lnTo>
                      <a:pt x="0" y="41"/>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45" name="Freeform 915"/>
              <p:cNvSpPr>
                <a:spLocks noChangeArrowheads="1"/>
              </p:cNvSpPr>
              <p:nvPr/>
            </p:nvSpPr>
            <p:spPr bwMode="auto">
              <a:xfrm>
                <a:off x="5544" y="2382"/>
                <a:ext cx="20" cy="60"/>
              </a:xfrm>
              <a:custGeom>
                <a:avLst/>
                <a:gdLst>
                  <a:gd name="T0" fmla="*/ 638 w 24"/>
                  <a:gd name="T1" fmla="*/ 21922 h 60"/>
                  <a:gd name="T2" fmla="*/ 692 w 24"/>
                  <a:gd name="T3" fmla="*/ 21231 h 60"/>
                  <a:gd name="T4" fmla="*/ 748 w 24"/>
                  <a:gd name="T5" fmla="*/ 18670 h 60"/>
                  <a:gd name="T6" fmla="*/ 812 w 24"/>
                  <a:gd name="T7" fmla="*/ 16691 h 60"/>
                  <a:gd name="T8" fmla="*/ 879 w 24"/>
                  <a:gd name="T9" fmla="*/ 13404 h 60"/>
                  <a:gd name="T10" fmla="*/ 1032 w 24"/>
                  <a:gd name="T11" fmla="*/ 10644 h 60"/>
                  <a:gd name="T12" fmla="*/ 1211 w 24"/>
                  <a:gd name="T13" fmla="*/ 7661 h 60"/>
                  <a:gd name="T14" fmla="*/ 1540 w 24"/>
                  <a:gd name="T15" fmla="*/ 4367 h 60"/>
                  <a:gd name="T16" fmla="*/ 1808 w 24"/>
                  <a:gd name="T17" fmla="*/ 4 h 60"/>
                  <a:gd name="T18" fmla="*/ 1211 w 24"/>
                  <a:gd name="T19" fmla="*/ 0 h 60"/>
                  <a:gd name="T20" fmla="*/ 879 w 24"/>
                  <a:gd name="T21" fmla="*/ 3426 h 60"/>
                  <a:gd name="T22" fmla="*/ 638 w 24"/>
                  <a:gd name="T23" fmla="*/ 7068 h 60"/>
                  <a:gd name="T24" fmla="*/ 544 w 24"/>
                  <a:gd name="T25" fmla="*/ 9737 h 60"/>
                  <a:gd name="T26" fmla="*/ 3 w 24"/>
                  <a:gd name="T27" fmla="*/ 12522 h 60"/>
                  <a:gd name="T28" fmla="*/ 2 w 24"/>
                  <a:gd name="T29" fmla="*/ 15747 h 60"/>
                  <a:gd name="T30" fmla="*/ 1 w 24"/>
                  <a:gd name="T31" fmla="*/ 18135 h 60"/>
                  <a:gd name="T32" fmla="*/ 1 w 24"/>
                  <a:gd name="T33" fmla="*/ 20226 h 60"/>
                  <a:gd name="T34" fmla="*/ 0 w 24"/>
                  <a:gd name="T35" fmla="*/ 21683 h 60"/>
                  <a:gd name="T36" fmla="*/ 638 w 24"/>
                  <a:gd name="T37" fmla="*/ 2192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8" y="60"/>
                    </a:moveTo>
                    <a:lnTo>
                      <a:pt x="9" y="56"/>
                    </a:lnTo>
                    <a:lnTo>
                      <a:pt x="10" y="51"/>
                    </a:lnTo>
                    <a:lnTo>
                      <a:pt x="11" y="44"/>
                    </a:lnTo>
                    <a:lnTo>
                      <a:pt x="12" y="36"/>
                    </a:lnTo>
                    <a:lnTo>
                      <a:pt x="14" y="29"/>
                    </a:lnTo>
                    <a:lnTo>
                      <a:pt x="16" y="20"/>
                    </a:lnTo>
                    <a:lnTo>
                      <a:pt x="20" y="12"/>
                    </a:lnTo>
                    <a:lnTo>
                      <a:pt x="24" y="4"/>
                    </a:lnTo>
                    <a:lnTo>
                      <a:pt x="16" y="0"/>
                    </a:lnTo>
                    <a:lnTo>
                      <a:pt x="12" y="9"/>
                    </a:lnTo>
                    <a:lnTo>
                      <a:pt x="8" y="18"/>
                    </a:lnTo>
                    <a:lnTo>
                      <a:pt x="6" y="26"/>
                    </a:lnTo>
                    <a:lnTo>
                      <a:pt x="4" y="34"/>
                    </a:lnTo>
                    <a:lnTo>
                      <a:pt x="2" y="42"/>
                    </a:lnTo>
                    <a:lnTo>
                      <a:pt x="1" y="49"/>
                    </a:lnTo>
                    <a:lnTo>
                      <a:pt x="1" y="55"/>
                    </a:lnTo>
                    <a:lnTo>
                      <a:pt x="0" y="59"/>
                    </a:lnTo>
                    <a:lnTo>
                      <a:pt x="8"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46" name="Freeform 916"/>
              <p:cNvSpPr>
                <a:spLocks noChangeArrowheads="1"/>
              </p:cNvSpPr>
              <p:nvPr/>
            </p:nvSpPr>
            <p:spPr bwMode="auto">
              <a:xfrm>
                <a:off x="142" y="3408"/>
                <a:ext cx="63" cy="112"/>
              </a:xfrm>
              <a:custGeom>
                <a:avLst/>
                <a:gdLst>
                  <a:gd name="T0" fmla="*/ 3166 w 65"/>
                  <a:gd name="T1" fmla="*/ 29584 h 107"/>
                  <a:gd name="T2" fmla="*/ 3166 w 65"/>
                  <a:gd name="T3" fmla="*/ 30401 h 107"/>
                  <a:gd name="T4" fmla="*/ 3166 w 65"/>
                  <a:gd name="T5" fmla="*/ 31411 h 107"/>
                  <a:gd name="T6" fmla="*/ 3157 w 65"/>
                  <a:gd name="T7" fmla="*/ 31793 h 107"/>
                  <a:gd name="T8" fmla="*/ 3102 w 65"/>
                  <a:gd name="T9" fmla="*/ 32030 h 107"/>
                  <a:gd name="T10" fmla="*/ 2922 w 65"/>
                  <a:gd name="T11" fmla="*/ 32690 h 107"/>
                  <a:gd name="T12" fmla="*/ 2647 w 65"/>
                  <a:gd name="T13" fmla="*/ 32690 h 107"/>
                  <a:gd name="T14" fmla="*/ 2349 w 65"/>
                  <a:gd name="T15" fmla="*/ 31793 h 107"/>
                  <a:gd name="T16" fmla="*/ 2043 w 65"/>
                  <a:gd name="T17" fmla="*/ 30401 h 107"/>
                  <a:gd name="T18" fmla="*/ 1708 w 65"/>
                  <a:gd name="T19" fmla="*/ 29499 h 107"/>
                  <a:gd name="T20" fmla="*/ 1346 w 65"/>
                  <a:gd name="T21" fmla="*/ 27449 h 107"/>
                  <a:gd name="T22" fmla="*/ 997 w 65"/>
                  <a:gd name="T23" fmla="*/ 24252 h 107"/>
                  <a:gd name="T24" fmla="*/ 656 w 65"/>
                  <a:gd name="T25" fmla="*/ 21907 h 107"/>
                  <a:gd name="T26" fmla="*/ 8 w 65"/>
                  <a:gd name="T27" fmla="*/ 19122 h 107"/>
                  <a:gd name="T28" fmla="*/ 4 w 65"/>
                  <a:gd name="T29" fmla="*/ 15472 h 107"/>
                  <a:gd name="T30" fmla="*/ 2 w 65"/>
                  <a:gd name="T31" fmla="*/ 12281 h 107"/>
                  <a:gd name="T32" fmla="*/ 0 w 65"/>
                  <a:gd name="T33" fmla="*/ 8083 h 107"/>
                  <a:gd name="T34" fmla="*/ 1 w 65"/>
                  <a:gd name="T35" fmla="*/ 4206 h 107"/>
                  <a:gd name="T36" fmla="*/ 4 w 65"/>
                  <a:gd name="T37" fmla="*/ 2 h 107"/>
                  <a:gd name="T38" fmla="*/ 5 w 65"/>
                  <a:gd name="T39" fmla="*/ 1 h 107"/>
                  <a:gd name="T40" fmla="*/ 6 w 65"/>
                  <a:gd name="T41" fmla="*/ 0 h 107"/>
                  <a:gd name="T42" fmla="*/ 8 w 65"/>
                  <a:gd name="T43" fmla="*/ 0 h 107"/>
                  <a:gd name="T44" fmla="*/ 517 w 65"/>
                  <a:gd name="T45" fmla="*/ 1 h 107"/>
                  <a:gd name="T46" fmla="*/ 787 w 65"/>
                  <a:gd name="T47" fmla="*/ 3 h 107"/>
                  <a:gd name="T48" fmla="*/ 1126 w 65"/>
                  <a:gd name="T49" fmla="*/ 2734 h 107"/>
                  <a:gd name="T50" fmla="*/ 1429 w 65"/>
                  <a:gd name="T51" fmla="*/ 3916 h 107"/>
                  <a:gd name="T52" fmla="*/ 1814 w 65"/>
                  <a:gd name="T53" fmla="*/ 6917 h 107"/>
                  <a:gd name="T54" fmla="*/ 2122 w 65"/>
                  <a:gd name="T55" fmla="*/ 9205 h 107"/>
                  <a:gd name="T56" fmla="*/ 2391 w 65"/>
                  <a:gd name="T57" fmla="*/ 11579 h 107"/>
                  <a:gd name="T58" fmla="*/ 2647 w 65"/>
                  <a:gd name="T59" fmla="*/ 14362 h 107"/>
                  <a:gd name="T60" fmla="*/ 2810 w 65"/>
                  <a:gd name="T61" fmla="*/ 16646 h 107"/>
                  <a:gd name="T62" fmla="*/ 2922 w 65"/>
                  <a:gd name="T63" fmla="*/ 19525 h 107"/>
                  <a:gd name="T64" fmla="*/ 2982 w 65"/>
                  <a:gd name="T65" fmla="*/ 21907 h 107"/>
                  <a:gd name="T66" fmla="*/ 3102 w 65"/>
                  <a:gd name="T67" fmla="*/ 23996 h 107"/>
                  <a:gd name="T68" fmla="*/ 3157 w 65"/>
                  <a:gd name="T69" fmla="*/ 27153 h 107"/>
                  <a:gd name="T70" fmla="*/ 3157 w 65"/>
                  <a:gd name="T71" fmla="*/ 28006 h 107"/>
                  <a:gd name="T72" fmla="*/ 3166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7"/>
                    </a:moveTo>
                    <a:lnTo>
                      <a:pt x="65" y="100"/>
                    </a:lnTo>
                    <a:lnTo>
                      <a:pt x="65" y="102"/>
                    </a:lnTo>
                    <a:lnTo>
                      <a:pt x="64" y="104"/>
                    </a:lnTo>
                    <a:lnTo>
                      <a:pt x="63" y="105"/>
                    </a:lnTo>
                    <a:lnTo>
                      <a:pt x="59" y="107"/>
                    </a:lnTo>
                    <a:lnTo>
                      <a:pt x="54" y="107"/>
                    </a:lnTo>
                    <a:lnTo>
                      <a:pt x="48" y="104"/>
                    </a:lnTo>
                    <a:lnTo>
                      <a:pt x="41" y="100"/>
                    </a:lnTo>
                    <a:lnTo>
                      <a:pt x="35" y="96"/>
                    </a:lnTo>
                    <a:lnTo>
                      <a:pt x="27" y="89"/>
                    </a:lnTo>
                    <a:lnTo>
                      <a:pt x="21" y="80"/>
                    </a:lnTo>
                    <a:lnTo>
                      <a:pt x="14" y="71"/>
                    </a:lnTo>
                    <a:lnTo>
                      <a:pt x="8" y="62"/>
                    </a:lnTo>
                    <a:lnTo>
                      <a:pt x="4" y="51"/>
                    </a:lnTo>
                    <a:lnTo>
                      <a:pt x="2" y="40"/>
                    </a:lnTo>
                    <a:lnTo>
                      <a:pt x="0" y="27"/>
                    </a:lnTo>
                    <a:lnTo>
                      <a:pt x="1" y="15"/>
                    </a:lnTo>
                    <a:lnTo>
                      <a:pt x="4" y="2"/>
                    </a:lnTo>
                    <a:lnTo>
                      <a:pt x="5" y="1"/>
                    </a:lnTo>
                    <a:lnTo>
                      <a:pt x="6" y="0"/>
                    </a:lnTo>
                    <a:lnTo>
                      <a:pt x="8" y="0"/>
                    </a:lnTo>
                    <a:lnTo>
                      <a:pt x="10" y="1"/>
                    </a:lnTo>
                    <a:lnTo>
                      <a:pt x="17" y="3"/>
                    </a:lnTo>
                    <a:lnTo>
                      <a:pt x="23" y="9"/>
                    </a:lnTo>
                    <a:lnTo>
                      <a:pt x="29" y="14"/>
                    </a:lnTo>
                    <a:lnTo>
                      <a:pt x="37" y="22"/>
                    </a:lnTo>
                    <a:lnTo>
                      <a:pt x="43" y="30"/>
                    </a:lnTo>
                    <a:lnTo>
                      <a:pt x="49" y="38"/>
                    </a:lnTo>
                    <a:lnTo>
                      <a:pt x="54" y="47"/>
                    </a:lnTo>
                    <a:lnTo>
                      <a:pt x="57" y="55"/>
                    </a:lnTo>
                    <a:lnTo>
                      <a:pt x="59" y="64"/>
                    </a:lnTo>
                    <a:lnTo>
                      <a:pt x="61" y="71"/>
                    </a:lnTo>
                    <a:lnTo>
                      <a:pt x="63" y="79"/>
                    </a:lnTo>
                    <a:lnTo>
                      <a:pt x="64" y="87"/>
                    </a:lnTo>
                    <a:lnTo>
                      <a:pt x="64" y="92"/>
                    </a:lnTo>
                    <a:lnTo>
                      <a:pt x="65"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47" name="Freeform 917"/>
              <p:cNvSpPr>
                <a:spLocks noChangeArrowheads="1"/>
              </p:cNvSpPr>
              <p:nvPr/>
            </p:nvSpPr>
            <p:spPr bwMode="auto">
              <a:xfrm>
                <a:off x="137" y="3410"/>
                <a:ext cx="72" cy="116"/>
              </a:xfrm>
              <a:custGeom>
                <a:avLst/>
                <a:gdLst>
                  <a:gd name="T0" fmla="*/ 5 w 74"/>
                  <a:gd name="T1" fmla="*/ 0 h 110"/>
                  <a:gd name="T2" fmla="*/ 1 w 74"/>
                  <a:gd name="T3" fmla="*/ 6153 h 110"/>
                  <a:gd name="T4" fmla="*/ 0 w 74"/>
                  <a:gd name="T5" fmla="*/ 12734 h 110"/>
                  <a:gd name="T6" fmla="*/ 1 w 74"/>
                  <a:gd name="T7" fmla="*/ 20130 h 110"/>
                  <a:gd name="T8" fmla="*/ 5 w 74"/>
                  <a:gd name="T9" fmla="*/ 25810 h 110"/>
                  <a:gd name="T10" fmla="*/ 339 w 74"/>
                  <a:gd name="T11" fmla="*/ 31299 h 110"/>
                  <a:gd name="T12" fmla="*/ 442 w 74"/>
                  <a:gd name="T13" fmla="*/ 36641 h 110"/>
                  <a:gd name="T14" fmla="*/ 637 w 74"/>
                  <a:gd name="T15" fmla="*/ 40903 h 110"/>
                  <a:gd name="T16" fmla="*/ 919 w 74"/>
                  <a:gd name="T17" fmla="*/ 44853 h 110"/>
                  <a:gd name="T18" fmla="*/ 1077 w 74"/>
                  <a:gd name="T19" fmla="*/ 48502 h 110"/>
                  <a:gd name="T20" fmla="*/ 1331 w 74"/>
                  <a:gd name="T21" fmla="*/ 51404 h 110"/>
                  <a:gd name="T22" fmla="*/ 1559 w 74"/>
                  <a:gd name="T23" fmla="*/ 53411 h 110"/>
                  <a:gd name="T24" fmla="*/ 1777 w 74"/>
                  <a:gd name="T25" fmla="*/ 54272 h 110"/>
                  <a:gd name="T26" fmla="*/ 1975 w 74"/>
                  <a:gd name="T27" fmla="*/ 54272 h 110"/>
                  <a:gd name="T28" fmla="*/ 2139 w 74"/>
                  <a:gd name="T29" fmla="*/ 53690 h 110"/>
                  <a:gd name="T30" fmla="*/ 2235 w 74"/>
                  <a:gd name="T31" fmla="*/ 52491 h 110"/>
                  <a:gd name="T32" fmla="*/ 2254 w 74"/>
                  <a:gd name="T33" fmla="*/ 50152 h 110"/>
                  <a:gd name="T34" fmla="*/ 2254 w 74"/>
                  <a:gd name="T35" fmla="*/ 48654 h 110"/>
                  <a:gd name="T36" fmla="*/ 2254 w 74"/>
                  <a:gd name="T37" fmla="*/ 47871 h 110"/>
                  <a:gd name="T38" fmla="*/ 2029 w 74"/>
                  <a:gd name="T39" fmla="*/ 48427 h 110"/>
                  <a:gd name="T40" fmla="*/ 2029 w 74"/>
                  <a:gd name="T41" fmla="*/ 48654 h 110"/>
                  <a:gd name="T42" fmla="*/ 2029 w 74"/>
                  <a:gd name="T43" fmla="*/ 49382 h 110"/>
                  <a:gd name="T44" fmla="*/ 2027 w 74"/>
                  <a:gd name="T45" fmla="*/ 49382 h 110"/>
                  <a:gd name="T46" fmla="*/ 2029 w 74"/>
                  <a:gd name="T47" fmla="*/ 49382 h 110"/>
                  <a:gd name="T48" fmla="*/ 1975 w 74"/>
                  <a:gd name="T49" fmla="*/ 49647 h 110"/>
                  <a:gd name="T50" fmla="*/ 1825 w 74"/>
                  <a:gd name="T51" fmla="*/ 49647 h 110"/>
                  <a:gd name="T52" fmla="*/ 1642 w 74"/>
                  <a:gd name="T53" fmla="*/ 48654 h 110"/>
                  <a:gd name="T54" fmla="*/ 1519 w 74"/>
                  <a:gd name="T55" fmla="*/ 47871 h 110"/>
                  <a:gd name="T56" fmla="*/ 1263 w 74"/>
                  <a:gd name="T57" fmla="*/ 44750 h 110"/>
                  <a:gd name="T58" fmla="*/ 1077 w 74"/>
                  <a:gd name="T59" fmla="*/ 42193 h 110"/>
                  <a:gd name="T60" fmla="*/ 919 w 74"/>
                  <a:gd name="T61" fmla="*/ 38247 h 110"/>
                  <a:gd name="T62" fmla="*/ 671 w 74"/>
                  <a:gd name="T63" fmla="*/ 33852 h 110"/>
                  <a:gd name="T64" fmla="*/ 489 w 74"/>
                  <a:gd name="T65" fmla="*/ 28955 h 110"/>
                  <a:gd name="T66" fmla="*/ 397 w 74"/>
                  <a:gd name="T67" fmla="*/ 23842 h 110"/>
                  <a:gd name="T68" fmla="*/ 357 w 74"/>
                  <a:gd name="T69" fmla="*/ 18536 h 110"/>
                  <a:gd name="T70" fmla="*/ 339 w 74"/>
                  <a:gd name="T71" fmla="*/ 12734 h 110"/>
                  <a:gd name="T72" fmla="*/ 339 w 74"/>
                  <a:gd name="T73" fmla="*/ 6695 h 110"/>
                  <a:gd name="T74" fmla="*/ 397 w 74"/>
                  <a:gd name="T75" fmla="*/ 2 h 110"/>
                  <a:gd name="T76" fmla="*/ 5 w 74"/>
                  <a:gd name="T77" fmla="*/ 0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0"/>
                  <a:gd name="T119" fmla="*/ 74 w 74"/>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0">
                    <a:moveTo>
                      <a:pt x="5" y="0"/>
                    </a:moveTo>
                    <a:lnTo>
                      <a:pt x="1" y="13"/>
                    </a:lnTo>
                    <a:lnTo>
                      <a:pt x="0" y="26"/>
                    </a:lnTo>
                    <a:lnTo>
                      <a:pt x="1" y="40"/>
                    </a:lnTo>
                    <a:lnTo>
                      <a:pt x="5" y="52"/>
                    </a:lnTo>
                    <a:lnTo>
                      <a:pt x="10" y="63"/>
                    </a:lnTo>
                    <a:lnTo>
                      <a:pt x="15" y="74"/>
                    </a:lnTo>
                    <a:lnTo>
                      <a:pt x="22" y="82"/>
                    </a:lnTo>
                    <a:lnTo>
                      <a:pt x="29" y="91"/>
                    </a:lnTo>
                    <a:lnTo>
                      <a:pt x="36" y="98"/>
                    </a:lnTo>
                    <a:lnTo>
                      <a:pt x="44" y="103"/>
                    </a:lnTo>
                    <a:lnTo>
                      <a:pt x="51" y="108"/>
                    </a:lnTo>
                    <a:lnTo>
                      <a:pt x="58" y="110"/>
                    </a:lnTo>
                    <a:lnTo>
                      <a:pt x="64" y="110"/>
                    </a:lnTo>
                    <a:lnTo>
                      <a:pt x="70" y="109"/>
                    </a:lnTo>
                    <a:lnTo>
                      <a:pt x="72" y="106"/>
                    </a:lnTo>
                    <a:lnTo>
                      <a:pt x="74" y="102"/>
                    </a:lnTo>
                    <a:lnTo>
                      <a:pt x="74" y="99"/>
                    </a:lnTo>
                    <a:lnTo>
                      <a:pt x="74" y="96"/>
                    </a:lnTo>
                    <a:lnTo>
                      <a:pt x="66" y="97"/>
                    </a:lnTo>
                    <a:lnTo>
                      <a:pt x="66" y="99"/>
                    </a:lnTo>
                    <a:lnTo>
                      <a:pt x="66" y="100"/>
                    </a:lnTo>
                    <a:lnTo>
                      <a:pt x="65" y="100"/>
                    </a:lnTo>
                    <a:lnTo>
                      <a:pt x="66" y="100"/>
                    </a:lnTo>
                    <a:lnTo>
                      <a:pt x="64" y="101"/>
                    </a:lnTo>
                    <a:lnTo>
                      <a:pt x="60" y="101"/>
                    </a:lnTo>
                    <a:lnTo>
                      <a:pt x="54" y="99"/>
                    </a:lnTo>
                    <a:lnTo>
                      <a:pt x="49" y="96"/>
                    </a:lnTo>
                    <a:lnTo>
                      <a:pt x="42" y="90"/>
                    </a:lnTo>
                    <a:lnTo>
                      <a:pt x="35" y="85"/>
                    </a:lnTo>
                    <a:lnTo>
                      <a:pt x="29" y="77"/>
                    </a:lnTo>
                    <a:lnTo>
                      <a:pt x="23" y="68"/>
                    </a:lnTo>
                    <a:lnTo>
                      <a:pt x="17" y="58"/>
                    </a:lnTo>
                    <a:lnTo>
                      <a:pt x="13" y="48"/>
                    </a:lnTo>
                    <a:lnTo>
                      <a:pt x="11" y="37"/>
                    </a:lnTo>
                    <a:lnTo>
                      <a:pt x="10" y="26"/>
                    </a:lnTo>
                    <a:lnTo>
                      <a:pt x="10" y="14"/>
                    </a:lnTo>
                    <a:lnTo>
                      <a:pt x="13" y="2"/>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48" name="Freeform 918"/>
              <p:cNvSpPr>
                <a:spLocks noChangeArrowheads="1"/>
              </p:cNvSpPr>
              <p:nvPr/>
            </p:nvSpPr>
            <p:spPr bwMode="auto">
              <a:xfrm>
                <a:off x="142" y="3404"/>
                <a:ext cx="50" cy="44"/>
              </a:xfrm>
              <a:custGeom>
                <a:avLst/>
                <a:gdLst>
                  <a:gd name="T0" fmla="*/ 1564 w 53"/>
                  <a:gd name="T1" fmla="*/ 21167 h 45"/>
                  <a:gd name="T2" fmla="*/ 1401 w 53"/>
                  <a:gd name="T3" fmla="*/ 16414 h 45"/>
                  <a:gd name="T4" fmla="*/ 1169 w 53"/>
                  <a:gd name="T5" fmla="*/ 11749 h 45"/>
                  <a:gd name="T6" fmla="*/ 938 w 53"/>
                  <a:gd name="T7" fmla="*/ 7683 h 45"/>
                  <a:gd name="T8" fmla="*/ 746 w 53"/>
                  <a:gd name="T9" fmla="*/ 4216 h 45"/>
                  <a:gd name="T10" fmla="*/ 535 w 53"/>
                  <a:gd name="T11" fmla="*/ 4 h 45"/>
                  <a:gd name="T12" fmla="*/ 363 w 53"/>
                  <a:gd name="T13" fmla="*/ 1 h 45"/>
                  <a:gd name="T14" fmla="*/ 308 w 53"/>
                  <a:gd name="T15" fmla="*/ 0 h 45"/>
                  <a:gd name="T16" fmla="*/ 6 w 53"/>
                  <a:gd name="T17" fmla="*/ 0 h 45"/>
                  <a:gd name="T18" fmla="*/ 3 w 53"/>
                  <a:gd name="T19" fmla="*/ 2 h 45"/>
                  <a:gd name="T20" fmla="*/ 0 w 53"/>
                  <a:gd name="T21" fmla="*/ 89 h 45"/>
                  <a:gd name="T22" fmla="*/ 8 w 53"/>
                  <a:gd name="T23" fmla="*/ 3858 h 45"/>
                  <a:gd name="T24" fmla="*/ 8 w 53"/>
                  <a:gd name="T25" fmla="*/ 4216 h 45"/>
                  <a:gd name="T26" fmla="*/ 7 w 53"/>
                  <a:gd name="T27" fmla="*/ 4216 h 45"/>
                  <a:gd name="T28" fmla="*/ 8 w 53"/>
                  <a:gd name="T29" fmla="*/ 4216 h 45"/>
                  <a:gd name="T30" fmla="*/ 308 w 53"/>
                  <a:gd name="T31" fmla="*/ 5000 h 45"/>
                  <a:gd name="T32" fmla="*/ 385 w 53"/>
                  <a:gd name="T33" fmla="*/ 5960 h 45"/>
                  <a:gd name="T34" fmla="*/ 566 w 53"/>
                  <a:gd name="T35" fmla="*/ 8369 h 45"/>
                  <a:gd name="T36" fmla="*/ 787 w 53"/>
                  <a:gd name="T37" fmla="*/ 10925 h 45"/>
                  <a:gd name="T38" fmla="*/ 982 w 53"/>
                  <a:gd name="T39" fmla="*/ 15182 h 45"/>
                  <a:gd name="T40" fmla="*/ 1169 w 53"/>
                  <a:gd name="T41" fmla="*/ 19430 h 45"/>
                  <a:gd name="T42" fmla="*/ 1366 w 53"/>
                  <a:gd name="T43" fmla="*/ 23247 h 45"/>
                  <a:gd name="T44" fmla="*/ 1564 w 53"/>
                  <a:gd name="T45" fmla="*/ 2116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53" y="40"/>
                    </a:moveTo>
                    <a:lnTo>
                      <a:pt x="47" y="31"/>
                    </a:lnTo>
                    <a:lnTo>
                      <a:pt x="40" y="23"/>
                    </a:lnTo>
                    <a:lnTo>
                      <a:pt x="32" y="15"/>
                    </a:lnTo>
                    <a:lnTo>
                      <a:pt x="25" y="8"/>
                    </a:lnTo>
                    <a:lnTo>
                      <a:pt x="19" y="4"/>
                    </a:lnTo>
                    <a:lnTo>
                      <a:pt x="12" y="1"/>
                    </a:lnTo>
                    <a:lnTo>
                      <a:pt x="9" y="0"/>
                    </a:lnTo>
                    <a:lnTo>
                      <a:pt x="6" y="0"/>
                    </a:lnTo>
                    <a:lnTo>
                      <a:pt x="3" y="2"/>
                    </a:lnTo>
                    <a:lnTo>
                      <a:pt x="0" y="5"/>
                    </a:lnTo>
                    <a:lnTo>
                      <a:pt x="8" y="7"/>
                    </a:lnTo>
                    <a:lnTo>
                      <a:pt x="8" y="8"/>
                    </a:lnTo>
                    <a:lnTo>
                      <a:pt x="7" y="8"/>
                    </a:lnTo>
                    <a:lnTo>
                      <a:pt x="8" y="8"/>
                    </a:lnTo>
                    <a:lnTo>
                      <a:pt x="9" y="10"/>
                    </a:lnTo>
                    <a:lnTo>
                      <a:pt x="13" y="12"/>
                    </a:lnTo>
                    <a:lnTo>
                      <a:pt x="20" y="16"/>
                    </a:lnTo>
                    <a:lnTo>
                      <a:pt x="26" y="22"/>
                    </a:lnTo>
                    <a:lnTo>
                      <a:pt x="33" y="29"/>
                    </a:lnTo>
                    <a:lnTo>
                      <a:pt x="40" y="37"/>
                    </a:lnTo>
                    <a:lnTo>
                      <a:pt x="45" y="45"/>
                    </a:lnTo>
                    <a:lnTo>
                      <a:pt x="53"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49" name="Freeform 919"/>
              <p:cNvSpPr>
                <a:spLocks noChangeArrowheads="1"/>
              </p:cNvSpPr>
              <p:nvPr/>
            </p:nvSpPr>
            <p:spPr bwMode="auto">
              <a:xfrm>
                <a:off x="190" y="3447"/>
                <a:ext cx="20" cy="62"/>
              </a:xfrm>
              <a:custGeom>
                <a:avLst/>
                <a:gdLst>
                  <a:gd name="T0" fmla="*/ 1808 w 24"/>
                  <a:gd name="T1" fmla="*/ 18827 h 62"/>
                  <a:gd name="T2" fmla="*/ 1721 w 24"/>
                  <a:gd name="T3" fmla="*/ 17430 h 62"/>
                  <a:gd name="T4" fmla="*/ 1721 w 24"/>
                  <a:gd name="T5" fmla="*/ 15139 h 62"/>
                  <a:gd name="T6" fmla="*/ 1669 w 24"/>
                  <a:gd name="T7" fmla="*/ 12980 h 62"/>
                  <a:gd name="T8" fmla="*/ 1540 w 24"/>
                  <a:gd name="T9" fmla="*/ 10940 h 62"/>
                  <a:gd name="T10" fmla="*/ 1422 w 24"/>
                  <a:gd name="T11" fmla="*/ 8150 h 62"/>
                  <a:gd name="T12" fmla="*/ 1211 w 24"/>
                  <a:gd name="T13" fmla="*/ 5525 h 62"/>
                  <a:gd name="T14" fmla="*/ 879 w 24"/>
                  <a:gd name="T15" fmla="*/ 2752 h 62"/>
                  <a:gd name="T16" fmla="*/ 638 w 24"/>
                  <a:gd name="T17" fmla="*/ 0 h 62"/>
                  <a:gd name="T18" fmla="*/ 0 w 24"/>
                  <a:gd name="T19" fmla="*/ 5 h 62"/>
                  <a:gd name="T20" fmla="*/ 3 w 24"/>
                  <a:gd name="T21" fmla="*/ 3458 h 62"/>
                  <a:gd name="T22" fmla="*/ 638 w 24"/>
                  <a:gd name="T23" fmla="*/ 6458 h 62"/>
                  <a:gd name="T24" fmla="*/ 748 w 24"/>
                  <a:gd name="T25" fmla="*/ 8808 h 62"/>
                  <a:gd name="T26" fmla="*/ 879 w 24"/>
                  <a:gd name="T27" fmla="*/ 11106 h 62"/>
                  <a:gd name="T28" fmla="*/ 953 w 24"/>
                  <a:gd name="T29" fmla="*/ 13804 h 62"/>
                  <a:gd name="T30" fmla="*/ 1032 w 24"/>
                  <a:gd name="T31" fmla="*/ 15510 h 62"/>
                  <a:gd name="T32" fmla="*/ 1118 w 24"/>
                  <a:gd name="T33" fmla="*/ 17656 h 62"/>
                  <a:gd name="T34" fmla="*/ 1211 w 24"/>
                  <a:gd name="T35" fmla="*/ 19103 h 62"/>
                  <a:gd name="T36" fmla="*/ 1808 w 24"/>
                  <a:gd name="T37" fmla="*/ 18827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2"/>
                  <a:gd name="T59" fmla="*/ 24 w 24"/>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2">
                    <a:moveTo>
                      <a:pt x="24" y="61"/>
                    </a:moveTo>
                    <a:lnTo>
                      <a:pt x="23" y="56"/>
                    </a:lnTo>
                    <a:lnTo>
                      <a:pt x="23" y="50"/>
                    </a:lnTo>
                    <a:lnTo>
                      <a:pt x="22" y="43"/>
                    </a:lnTo>
                    <a:lnTo>
                      <a:pt x="20" y="35"/>
                    </a:lnTo>
                    <a:lnTo>
                      <a:pt x="18" y="27"/>
                    </a:lnTo>
                    <a:lnTo>
                      <a:pt x="16" y="18"/>
                    </a:lnTo>
                    <a:lnTo>
                      <a:pt x="12" y="9"/>
                    </a:lnTo>
                    <a:lnTo>
                      <a:pt x="8" y="0"/>
                    </a:lnTo>
                    <a:lnTo>
                      <a:pt x="0" y="5"/>
                    </a:lnTo>
                    <a:lnTo>
                      <a:pt x="4" y="12"/>
                    </a:lnTo>
                    <a:lnTo>
                      <a:pt x="8" y="21"/>
                    </a:lnTo>
                    <a:lnTo>
                      <a:pt x="10" y="29"/>
                    </a:lnTo>
                    <a:lnTo>
                      <a:pt x="12" y="37"/>
                    </a:lnTo>
                    <a:lnTo>
                      <a:pt x="13" y="44"/>
                    </a:lnTo>
                    <a:lnTo>
                      <a:pt x="14" y="51"/>
                    </a:lnTo>
                    <a:lnTo>
                      <a:pt x="15" y="57"/>
                    </a:lnTo>
                    <a:lnTo>
                      <a:pt x="16" y="62"/>
                    </a:lnTo>
                    <a:lnTo>
                      <a:pt x="24"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50" name="Freeform 920"/>
              <p:cNvSpPr>
                <a:spLocks noChangeArrowheads="1"/>
              </p:cNvSpPr>
              <p:nvPr/>
            </p:nvSpPr>
            <p:spPr bwMode="auto">
              <a:xfrm>
                <a:off x="5548" y="3548"/>
                <a:ext cx="63" cy="112"/>
              </a:xfrm>
              <a:custGeom>
                <a:avLst/>
                <a:gdLst>
                  <a:gd name="T0" fmla="*/ 0 w 65"/>
                  <a:gd name="T1" fmla="*/ 29499 h 107"/>
                  <a:gd name="T2" fmla="*/ 0 w 65"/>
                  <a:gd name="T3" fmla="*/ 30109 h 107"/>
                  <a:gd name="T4" fmla="*/ 0 w 65"/>
                  <a:gd name="T5" fmla="*/ 31359 h 107"/>
                  <a:gd name="T6" fmla="*/ 1 w 65"/>
                  <a:gd name="T7" fmla="*/ 31793 h 107"/>
                  <a:gd name="T8" fmla="*/ 2 w 65"/>
                  <a:gd name="T9" fmla="*/ 32030 h 107"/>
                  <a:gd name="T10" fmla="*/ 6 w 65"/>
                  <a:gd name="T11" fmla="*/ 32690 h 107"/>
                  <a:gd name="T12" fmla="*/ 549 w 65"/>
                  <a:gd name="T13" fmla="*/ 32375 h 107"/>
                  <a:gd name="T14" fmla="*/ 787 w 65"/>
                  <a:gd name="T15" fmla="*/ 31793 h 107"/>
                  <a:gd name="T16" fmla="*/ 1195 w 65"/>
                  <a:gd name="T17" fmla="*/ 30401 h 107"/>
                  <a:gd name="T18" fmla="*/ 1458 w 65"/>
                  <a:gd name="T19" fmla="*/ 29223 h 107"/>
                  <a:gd name="T20" fmla="*/ 1849 w 65"/>
                  <a:gd name="T21" fmla="*/ 27209 h 107"/>
                  <a:gd name="T22" fmla="*/ 2168 w 65"/>
                  <a:gd name="T23" fmla="*/ 25250 h 107"/>
                  <a:gd name="T24" fmla="*/ 2494 w 65"/>
                  <a:gd name="T25" fmla="*/ 22111 h 107"/>
                  <a:gd name="T26" fmla="*/ 2810 w 65"/>
                  <a:gd name="T27" fmla="*/ 19122 h 107"/>
                  <a:gd name="T28" fmla="*/ 2982 w 65"/>
                  <a:gd name="T29" fmla="*/ 15472 h 107"/>
                  <a:gd name="T30" fmla="*/ 3102 w 65"/>
                  <a:gd name="T31" fmla="*/ 11789 h 107"/>
                  <a:gd name="T32" fmla="*/ 3166 w 65"/>
                  <a:gd name="T33" fmla="*/ 8083 h 107"/>
                  <a:gd name="T34" fmla="*/ 3157 w 65"/>
                  <a:gd name="T35" fmla="*/ 4206 h 107"/>
                  <a:gd name="T36" fmla="*/ 2982 w 65"/>
                  <a:gd name="T37" fmla="*/ 2 h 107"/>
                  <a:gd name="T38" fmla="*/ 2975 w 65"/>
                  <a:gd name="T39" fmla="*/ 0 h 107"/>
                  <a:gd name="T40" fmla="*/ 2922 w 65"/>
                  <a:gd name="T41" fmla="*/ 0 h 107"/>
                  <a:gd name="T42" fmla="*/ 2810 w 65"/>
                  <a:gd name="T43" fmla="*/ 0 h 107"/>
                  <a:gd name="T44" fmla="*/ 2693 w 65"/>
                  <a:gd name="T45" fmla="*/ 0 h 107"/>
                  <a:gd name="T46" fmla="*/ 2349 w 65"/>
                  <a:gd name="T47" fmla="*/ 4 h 107"/>
                  <a:gd name="T48" fmla="*/ 2086 w 65"/>
                  <a:gd name="T49" fmla="*/ 2551 h 107"/>
                  <a:gd name="T50" fmla="*/ 1743 w 65"/>
                  <a:gd name="T51" fmla="*/ 4206 h 107"/>
                  <a:gd name="T52" fmla="*/ 1374 w 65"/>
                  <a:gd name="T53" fmla="*/ 6498 h 107"/>
                  <a:gd name="T54" fmla="*/ 1059 w 65"/>
                  <a:gd name="T55" fmla="*/ 9205 h 107"/>
                  <a:gd name="T56" fmla="*/ 740 w 65"/>
                  <a:gd name="T57" fmla="*/ 11789 h 107"/>
                  <a:gd name="T58" fmla="*/ 549 w 65"/>
                  <a:gd name="T59" fmla="*/ 14362 h 107"/>
                  <a:gd name="T60" fmla="*/ 8 w 65"/>
                  <a:gd name="T61" fmla="*/ 16646 h 107"/>
                  <a:gd name="T62" fmla="*/ 6 w 65"/>
                  <a:gd name="T63" fmla="*/ 19199 h 107"/>
                  <a:gd name="T64" fmla="*/ 4 w 65"/>
                  <a:gd name="T65" fmla="*/ 22111 h 107"/>
                  <a:gd name="T66" fmla="*/ 2 w 65"/>
                  <a:gd name="T67" fmla="*/ 23996 h 107"/>
                  <a:gd name="T68" fmla="*/ 1 w 65"/>
                  <a:gd name="T69" fmla="*/ 26077 h 107"/>
                  <a:gd name="T70" fmla="*/ 1 w 65"/>
                  <a:gd name="T71" fmla="*/ 28006 h 107"/>
                  <a:gd name="T72" fmla="*/ 0 w 65"/>
                  <a:gd name="T73" fmla="*/ 2949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0" y="96"/>
                    </a:moveTo>
                    <a:lnTo>
                      <a:pt x="0" y="99"/>
                    </a:lnTo>
                    <a:lnTo>
                      <a:pt x="0" y="101"/>
                    </a:lnTo>
                    <a:lnTo>
                      <a:pt x="1" y="104"/>
                    </a:lnTo>
                    <a:lnTo>
                      <a:pt x="2" y="105"/>
                    </a:lnTo>
                    <a:lnTo>
                      <a:pt x="6" y="107"/>
                    </a:lnTo>
                    <a:lnTo>
                      <a:pt x="11" y="106"/>
                    </a:lnTo>
                    <a:lnTo>
                      <a:pt x="17" y="104"/>
                    </a:lnTo>
                    <a:lnTo>
                      <a:pt x="24" y="100"/>
                    </a:lnTo>
                    <a:lnTo>
                      <a:pt x="30" y="95"/>
                    </a:lnTo>
                    <a:lnTo>
                      <a:pt x="38" y="88"/>
                    </a:lnTo>
                    <a:lnTo>
                      <a:pt x="44" y="81"/>
                    </a:lnTo>
                    <a:lnTo>
                      <a:pt x="51" y="72"/>
                    </a:lnTo>
                    <a:lnTo>
                      <a:pt x="57" y="62"/>
                    </a:lnTo>
                    <a:lnTo>
                      <a:pt x="61" y="51"/>
                    </a:lnTo>
                    <a:lnTo>
                      <a:pt x="63" y="39"/>
                    </a:lnTo>
                    <a:lnTo>
                      <a:pt x="65" y="27"/>
                    </a:lnTo>
                    <a:lnTo>
                      <a:pt x="64" y="15"/>
                    </a:lnTo>
                    <a:lnTo>
                      <a:pt x="61" y="2"/>
                    </a:lnTo>
                    <a:lnTo>
                      <a:pt x="60" y="0"/>
                    </a:lnTo>
                    <a:lnTo>
                      <a:pt x="59" y="0"/>
                    </a:lnTo>
                    <a:lnTo>
                      <a:pt x="57" y="0"/>
                    </a:lnTo>
                    <a:lnTo>
                      <a:pt x="55" y="0"/>
                    </a:lnTo>
                    <a:lnTo>
                      <a:pt x="48" y="4"/>
                    </a:lnTo>
                    <a:lnTo>
                      <a:pt x="42" y="8"/>
                    </a:lnTo>
                    <a:lnTo>
                      <a:pt x="36" y="15"/>
                    </a:lnTo>
                    <a:lnTo>
                      <a:pt x="28" y="21"/>
                    </a:lnTo>
                    <a:lnTo>
                      <a:pt x="22" y="30"/>
                    </a:lnTo>
                    <a:lnTo>
                      <a:pt x="16" y="39"/>
                    </a:lnTo>
                    <a:lnTo>
                      <a:pt x="11" y="47"/>
                    </a:lnTo>
                    <a:lnTo>
                      <a:pt x="8" y="55"/>
                    </a:lnTo>
                    <a:lnTo>
                      <a:pt x="6" y="63"/>
                    </a:lnTo>
                    <a:lnTo>
                      <a:pt x="4" y="72"/>
                    </a:lnTo>
                    <a:lnTo>
                      <a:pt x="2" y="79"/>
                    </a:lnTo>
                    <a:lnTo>
                      <a:pt x="1" y="86"/>
                    </a:lnTo>
                    <a:lnTo>
                      <a:pt x="1"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51" name="Freeform 921"/>
              <p:cNvSpPr>
                <a:spLocks noChangeArrowheads="1"/>
              </p:cNvSpPr>
              <p:nvPr/>
            </p:nvSpPr>
            <p:spPr bwMode="auto">
              <a:xfrm>
                <a:off x="5544" y="3548"/>
                <a:ext cx="72" cy="117"/>
              </a:xfrm>
              <a:custGeom>
                <a:avLst/>
                <a:gdLst>
                  <a:gd name="T0" fmla="*/ 1874 w 74"/>
                  <a:gd name="T1" fmla="*/ 4 h 111"/>
                  <a:gd name="T2" fmla="*/ 1975 w 74"/>
                  <a:gd name="T3" fmla="*/ 7237 h 111"/>
                  <a:gd name="T4" fmla="*/ 1975 w 74"/>
                  <a:gd name="T5" fmla="*/ 12511 h 111"/>
                  <a:gd name="T6" fmla="*/ 1925 w 74"/>
                  <a:gd name="T7" fmla="*/ 18134 h 111"/>
                  <a:gd name="T8" fmla="*/ 1874 w 74"/>
                  <a:gd name="T9" fmla="*/ 22934 h 111"/>
                  <a:gd name="T10" fmla="*/ 1732 w 74"/>
                  <a:gd name="T11" fmla="*/ 28201 h 111"/>
                  <a:gd name="T12" fmla="*/ 1559 w 74"/>
                  <a:gd name="T13" fmla="*/ 32565 h 111"/>
                  <a:gd name="T14" fmla="*/ 1402 w 74"/>
                  <a:gd name="T15" fmla="*/ 36433 h 111"/>
                  <a:gd name="T16" fmla="*/ 1198 w 74"/>
                  <a:gd name="T17" fmla="*/ 39735 h 111"/>
                  <a:gd name="T18" fmla="*/ 971 w 74"/>
                  <a:gd name="T19" fmla="*/ 42950 h 111"/>
                  <a:gd name="T20" fmla="*/ 746 w 74"/>
                  <a:gd name="T21" fmla="*/ 45036 h 111"/>
                  <a:gd name="T22" fmla="*/ 575 w 74"/>
                  <a:gd name="T23" fmla="*/ 46451 h 111"/>
                  <a:gd name="T24" fmla="*/ 417 w 74"/>
                  <a:gd name="T25" fmla="*/ 47078 h 111"/>
                  <a:gd name="T26" fmla="*/ 339 w 74"/>
                  <a:gd name="T27" fmla="*/ 47078 h 111"/>
                  <a:gd name="T28" fmla="*/ 8 w 74"/>
                  <a:gd name="T29" fmla="*/ 47078 h 111"/>
                  <a:gd name="T30" fmla="*/ 9 w 74"/>
                  <a:gd name="T31" fmla="*/ 47078 h 111"/>
                  <a:gd name="T32" fmla="*/ 8 w 74"/>
                  <a:gd name="T33" fmla="*/ 46813 h 111"/>
                  <a:gd name="T34" fmla="*/ 8 w 74"/>
                  <a:gd name="T35" fmla="*/ 46451 h 111"/>
                  <a:gd name="T36" fmla="*/ 8 w 74"/>
                  <a:gd name="T37" fmla="*/ 46006 h 111"/>
                  <a:gd name="T38" fmla="*/ 0 w 74"/>
                  <a:gd name="T39" fmla="*/ 45036 h 111"/>
                  <a:gd name="T40" fmla="*/ 0 w 74"/>
                  <a:gd name="T41" fmla="*/ 46451 h 111"/>
                  <a:gd name="T42" fmla="*/ 0 w 74"/>
                  <a:gd name="T43" fmla="*/ 48110 h 111"/>
                  <a:gd name="T44" fmla="*/ 2 w 74"/>
                  <a:gd name="T45" fmla="*/ 50015 h 111"/>
                  <a:gd name="T46" fmla="*/ 4 w 74"/>
                  <a:gd name="T47" fmla="*/ 50918 h 111"/>
                  <a:gd name="T48" fmla="*/ 339 w 74"/>
                  <a:gd name="T49" fmla="*/ 52015 h 111"/>
                  <a:gd name="T50" fmla="*/ 465 w 74"/>
                  <a:gd name="T51" fmla="*/ 51297 h 111"/>
                  <a:gd name="T52" fmla="*/ 671 w 74"/>
                  <a:gd name="T53" fmla="*/ 50618 h 111"/>
                  <a:gd name="T54" fmla="*/ 920 w 74"/>
                  <a:gd name="T55" fmla="*/ 48656 h 111"/>
                  <a:gd name="T56" fmla="*/ 1137 w 74"/>
                  <a:gd name="T57" fmla="*/ 46253 h 111"/>
                  <a:gd name="T58" fmla="*/ 1402 w 74"/>
                  <a:gd name="T59" fmla="*/ 42950 h 111"/>
                  <a:gd name="T60" fmla="*/ 1600 w 74"/>
                  <a:gd name="T61" fmla="*/ 39369 h 111"/>
                  <a:gd name="T62" fmla="*/ 1823 w 74"/>
                  <a:gd name="T63" fmla="*/ 34472 h 111"/>
                  <a:gd name="T64" fmla="*/ 1975 w 74"/>
                  <a:gd name="T65" fmla="*/ 29458 h 111"/>
                  <a:gd name="T66" fmla="*/ 2137 w 74"/>
                  <a:gd name="T67" fmla="*/ 24662 h 111"/>
                  <a:gd name="T68" fmla="*/ 2251 w 74"/>
                  <a:gd name="T69" fmla="*/ 18459 h 111"/>
                  <a:gd name="T70" fmla="*/ 2254 w 74"/>
                  <a:gd name="T71" fmla="*/ 12511 h 111"/>
                  <a:gd name="T72" fmla="*/ 2251 w 74"/>
                  <a:gd name="T73" fmla="*/ 6182 h 111"/>
                  <a:gd name="T74" fmla="*/ 2137 w 74"/>
                  <a:gd name="T75" fmla="*/ 0 h 111"/>
                  <a:gd name="T76" fmla="*/ 1874 w 74"/>
                  <a:gd name="T77" fmla="*/ 4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1" y="4"/>
                    </a:moveTo>
                    <a:lnTo>
                      <a:pt x="64" y="16"/>
                    </a:lnTo>
                    <a:lnTo>
                      <a:pt x="64" y="27"/>
                    </a:lnTo>
                    <a:lnTo>
                      <a:pt x="63" y="39"/>
                    </a:lnTo>
                    <a:lnTo>
                      <a:pt x="61" y="49"/>
                    </a:lnTo>
                    <a:lnTo>
                      <a:pt x="57" y="60"/>
                    </a:lnTo>
                    <a:lnTo>
                      <a:pt x="51" y="69"/>
                    </a:lnTo>
                    <a:lnTo>
                      <a:pt x="45" y="77"/>
                    </a:lnTo>
                    <a:lnTo>
                      <a:pt x="39" y="85"/>
                    </a:lnTo>
                    <a:lnTo>
                      <a:pt x="32" y="92"/>
                    </a:lnTo>
                    <a:lnTo>
                      <a:pt x="25" y="96"/>
                    </a:lnTo>
                    <a:lnTo>
                      <a:pt x="20" y="99"/>
                    </a:lnTo>
                    <a:lnTo>
                      <a:pt x="14" y="101"/>
                    </a:lnTo>
                    <a:lnTo>
                      <a:pt x="10" y="101"/>
                    </a:lnTo>
                    <a:lnTo>
                      <a:pt x="8" y="101"/>
                    </a:lnTo>
                    <a:lnTo>
                      <a:pt x="9" y="101"/>
                    </a:lnTo>
                    <a:lnTo>
                      <a:pt x="8" y="100"/>
                    </a:lnTo>
                    <a:lnTo>
                      <a:pt x="8" y="99"/>
                    </a:lnTo>
                    <a:lnTo>
                      <a:pt x="8" y="97"/>
                    </a:lnTo>
                    <a:lnTo>
                      <a:pt x="0" y="96"/>
                    </a:lnTo>
                    <a:lnTo>
                      <a:pt x="0" y="99"/>
                    </a:lnTo>
                    <a:lnTo>
                      <a:pt x="0" y="103"/>
                    </a:lnTo>
                    <a:lnTo>
                      <a:pt x="2" y="106"/>
                    </a:lnTo>
                    <a:lnTo>
                      <a:pt x="4" y="109"/>
                    </a:lnTo>
                    <a:lnTo>
                      <a:pt x="10" y="111"/>
                    </a:lnTo>
                    <a:lnTo>
                      <a:pt x="16" y="110"/>
                    </a:lnTo>
                    <a:lnTo>
                      <a:pt x="23" y="108"/>
                    </a:lnTo>
                    <a:lnTo>
                      <a:pt x="30" y="104"/>
                    </a:lnTo>
                    <a:lnTo>
                      <a:pt x="38" y="98"/>
                    </a:lnTo>
                    <a:lnTo>
                      <a:pt x="45" y="92"/>
                    </a:lnTo>
                    <a:lnTo>
                      <a:pt x="52" y="83"/>
                    </a:lnTo>
                    <a:lnTo>
                      <a:pt x="59" y="74"/>
                    </a:lnTo>
                    <a:lnTo>
                      <a:pt x="64" y="63"/>
                    </a:lnTo>
                    <a:lnTo>
                      <a:pt x="69" y="52"/>
                    </a:lnTo>
                    <a:lnTo>
                      <a:pt x="73" y="40"/>
                    </a:lnTo>
                    <a:lnTo>
                      <a:pt x="74" y="27"/>
                    </a:lnTo>
                    <a:lnTo>
                      <a:pt x="73" y="14"/>
                    </a:lnTo>
                    <a:lnTo>
                      <a:pt x="69" y="0"/>
                    </a:lnTo>
                    <a:lnTo>
                      <a:pt x="61"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52" name="Freeform 922"/>
              <p:cNvSpPr>
                <a:spLocks noChangeArrowheads="1"/>
              </p:cNvSpPr>
              <p:nvPr/>
            </p:nvSpPr>
            <p:spPr bwMode="auto">
              <a:xfrm>
                <a:off x="5561" y="3543"/>
                <a:ext cx="50" cy="51"/>
              </a:xfrm>
              <a:custGeom>
                <a:avLst/>
                <a:gdLst>
                  <a:gd name="T0" fmla="*/ 8 w 53"/>
                  <a:gd name="T1" fmla="*/ 151982 h 46"/>
                  <a:gd name="T2" fmla="*/ 385 w 53"/>
                  <a:gd name="T3" fmla="*/ 118798 h 46"/>
                  <a:gd name="T4" fmla="*/ 566 w 53"/>
                  <a:gd name="T5" fmla="*/ 100139 h 46"/>
                  <a:gd name="T6" fmla="*/ 787 w 53"/>
                  <a:gd name="T7" fmla="*/ 76794 h 46"/>
                  <a:gd name="T8" fmla="*/ 982 w 53"/>
                  <a:gd name="T9" fmla="*/ 51451 h 46"/>
                  <a:gd name="T10" fmla="*/ 1169 w 53"/>
                  <a:gd name="T11" fmla="*/ 36910 h 46"/>
                  <a:gd name="T12" fmla="*/ 1306 w 53"/>
                  <a:gd name="T13" fmla="*/ 31372 h 46"/>
                  <a:gd name="T14" fmla="*/ 1366 w 53"/>
                  <a:gd name="T15" fmla="*/ 31372 h 46"/>
                  <a:gd name="T16" fmla="*/ 1379 w 53"/>
                  <a:gd name="T17" fmla="*/ 31372 h 46"/>
                  <a:gd name="T18" fmla="*/ 1366 w 53"/>
                  <a:gd name="T19" fmla="*/ 28872 h 46"/>
                  <a:gd name="T20" fmla="*/ 1564 w 53"/>
                  <a:gd name="T21" fmla="*/ 622 h 46"/>
                  <a:gd name="T22" fmla="*/ 1479 w 53"/>
                  <a:gd name="T23" fmla="*/ 2 h 46"/>
                  <a:gd name="T24" fmla="*/ 1401 w 53"/>
                  <a:gd name="T25" fmla="*/ 0 h 46"/>
                  <a:gd name="T26" fmla="*/ 1306 w 53"/>
                  <a:gd name="T27" fmla="*/ 0 h 46"/>
                  <a:gd name="T28" fmla="*/ 1224 w 53"/>
                  <a:gd name="T29" fmla="*/ 1 h 46"/>
                  <a:gd name="T30" fmla="*/ 991 w 53"/>
                  <a:gd name="T31" fmla="*/ 71 h 46"/>
                  <a:gd name="T32" fmla="*/ 840 w 53"/>
                  <a:gd name="T33" fmla="*/ 31372 h 46"/>
                  <a:gd name="T34" fmla="*/ 598 w 53"/>
                  <a:gd name="T35" fmla="*/ 51451 h 46"/>
                  <a:gd name="T36" fmla="*/ 385 w 53"/>
                  <a:gd name="T37" fmla="*/ 76794 h 46"/>
                  <a:gd name="T38" fmla="*/ 6 w 53"/>
                  <a:gd name="T39" fmla="*/ 107160 h 46"/>
                  <a:gd name="T40" fmla="*/ 0 w 53"/>
                  <a:gd name="T41" fmla="*/ 137483 h 46"/>
                  <a:gd name="T42" fmla="*/ 8 w 53"/>
                  <a:gd name="T43" fmla="*/ 151982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6"/>
                  <a:gd name="T68" fmla="*/ 53 w 53"/>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6">
                    <a:moveTo>
                      <a:pt x="8" y="46"/>
                    </a:moveTo>
                    <a:lnTo>
                      <a:pt x="13" y="37"/>
                    </a:lnTo>
                    <a:lnTo>
                      <a:pt x="20" y="30"/>
                    </a:lnTo>
                    <a:lnTo>
                      <a:pt x="26" y="23"/>
                    </a:lnTo>
                    <a:lnTo>
                      <a:pt x="33" y="16"/>
                    </a:lnTo>
                    <a:lnTo>
                      <a:pt x="40" y="12"/>
                    </a:lnTo>
                    <a:lnTo>
                      <a:pt x="44" y="10"/>
                    </a:lnTo>
                    <a:lnTo>
                      <a:pt x="45" y="10"/>
                    </a:lnTo>
                    <a:lnTo>
                      <a:pt x="46" y="10"/>
                    </a:lnTo>
                    <a:lnTo>
                      <a:pt x="45" y="9"/>
                    </a:lnTo>
                    <a:lnTo>
                      <a:pt x="53" y="5"/>
                    </a:lnTo>
                    <a:lnTo>
                      <a:pt x="50" y="2"/>
                    </a:lnTo>
                    <a:lnTo>
                      <a:pt x="47" y="0"/>
                    </a:lnTo>
                    <a:lnTo>
                      <a:pt x="44" y="0"/>
                    </a:lnTo>
                    <a:lnTo>
                      <a:pt x="41" y="1"/>
                    </a:lnTo>
                    <a:lnTo>
                      <a:pt x="34" y="4"/>
                    </a:lnTo>
                    <a:lnTo>
                      <a:pt x="28" y="10"/>
                    </a:lnTo>
                    <a:lnTo>
                      <a:pt x="21" y="16"/>
                    </a:lnTo>
                    <a:lnTo>
                      <a:pt x="13" y="23"/>
                    </a:lnTo>
                    <a:lnTo>
                      <a:pt x="6" y="32"/>
                    </a:lnTo>
                    <a:lnTo>
                      <a:pt x="0" y="41"/>
                    </a:lnTo>
                    <a:lnTo>
                      <a:pt x="8" y="4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53" name="Freeform 923"/>
              <p:cNvSpPr>
                <a:spLocks noChangeArrowheads="1"/>
              </p:cNvSpPr>
              <p:nvPr/>
            </p:nvSpPr>
            <p:spPr bwMode="auto">
              <a:xfrm>
                <a:off x="5544" y="3588"/>
                <a:ext cx="20" cy="51"/>
              </a:xfrm>
              <a:custGeom>
                <a:avLst/>
                <a:gdLst>
                  <a:gd name="T0" fmla="*/ 638 w 24"/>
                  <a:gd name="T1" fmla="*/ 1538 h 61"/>
                  <a:gd name="T2" fmla="*/ 692 w 24"/>
                  <a:gd name="T3" fmla="*/ 1424 h 61"/>
                  <a:gd name="T4" fmla="*/ 748 w 24"/>
                  <a:gd name="T5" fmla="*/ 1297 h 61"/>
                  <a:gd name="T6" fmla="*/ 812 w 24"/>
                  <a:gd name="T7" fmla="*/ 1123 h 61"/>
                  <a:gd name="T8" fmla="*/ 879 w 24"/>
                  <a:gd name="T9" fmla="*/ 945 h 61"/>
                  <a:gd name="T10" fmla="*/ 1032 w 24"/>
                  <a:gd name="T11" fmla="*/ 699 h 61"/>
                  <a:gd name="T12" fmla="*/ 1211 w 24"/>
                  <a:gd name="T13" fmla="*/ 509 h 61"/>
                  <a:gd name="T14" fmla="*/ 1540 w 24"/>
                  <a:gd name="T15" fmla="*/ 314 h 61"/>
                  <a:gd name="T16" fmla="*/ 1808 w 24"/>
                  <a:gd name="T17" fmla="*/ 3 h 61"/>
                  <a:gd name="T18" fmla="*/ 1211 w 24"/>
                  <a:gd name="T19" fmla="*/ 0 h 61"/>
                  <a:gd name="T20" fmla="*/ 879 w 24"/>
                  <a:gd name="T21" fmla="*/ 213 h 61"/>
                  <a:gd name="T22" fmla="*/ 638 w 24"/>
                  <a:gd name="T23" fmla="*/ 433 h 61"/>
                  <a:gd name="T24" fmla="*/ 544 w 24"/>
                  <a:gd name="T25" fmla="*/ 646 h 61"/>
                  <a:gd name="T26" fmla="*/ 3 w 24"/>
                  <a:gd name="T27" fmla="*/ 885 h 61"/>
                  <a:gd name="T28" fmla="*/ 2 w 24"/>
                  <a:gd name="T29" fmla="*/ 1038 h 61"/>
                  <a:gd name="T30" fmla="*/ 1 w 24"/>
                  <a:gd name="T31" fmla="*/ 1215 h 61"/>
                  <a:gd name="T32" fmla="*/ 1 w 24"/>
                  <a:gd name="T33" fmla="*/ 1423 h 61"/>
                  <a:gd name="T34" fmla="*/ 0 w 24"/>
                  <a:gd name="T35" fmla="*/ 1517 h 61"/>
                  <a:gd name="T36" fmla="*/ 638 w 24"/>
                  <a:gd name="T37" fmla="*/ 1538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8" y="61"/>
                    </a:moveTo>
                    <a:lnTo>
                      <a:pt x="9" y="57"/>
                    </a:lnTo>
                    <a:lnTo>
                      <a:pt x="10" y="51"/>
                    </a:lnTo>
                    <a:lnTo>
                      <a:pt x="11" y="45"/>
                    </a:lnTo>
                    <a:lnTo>
                      <a:pt x="12" y="37"/>
                    </a:lnTo>
                    <a:lnTo>
                      <a:pt x="14" y="28"/>
                    </a:lnTo>
                    <a:lnTo>
                      <a:pt x="16" y="20"/>
                    </a:lnTo>
                    <a:lnTo>
                      <a:pt x="20" y="13"/>
                    </a:lnTo>
                    <a:lnTo>
                      <a:pt x="24" y="5"/>
                    </a:lnTo>
                    <a:lnTo>
                      <a:pt x="16" y="0"/>
                    </a:lnTo>
                    <a:lnTo>
                      <a:pt x="12" y="8"/>
                    </a:lnTo>
                    <a:lnTo>
                      <a:pt x="8" y="17"/>
                    </a:lnTo>
                    <a:lnTo>
                      <a:pt x="6" y="26"/>
                    </a:lnTo>
                    <a:lnTo>
                      <a:pt x="4" y="35"/>
                    </a:lnTo>
                    <a:lnTo>
                      <a:pt x="2" y="42"/>
                    </a:lnTo>
                    <a:lnTo>
                      <a:pt x="1" y="49"/>
                    </a:lnTo>
                    <a:lnTo>
                      <a:pt x="1" y="56"/>
                    </a:lnTo>
                    <a:lnTo>
                      <a:pt x="0" y="60"/>
                    </a:lnTo>
                    <a:lnTo>
                      <a:pt x="8"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54" name="Freeform 924"/>
              <p:cNvSpPr>
                <a:spLocks noChangeArrowheads="1"/>
              </p:cNvSpPr>
              <p:nvPr/>
            </p:nvSpPr>
            <p:spPr bwMode="auto">
              <a:xfrm>
                <a:off x="142" y="992"/>
                <a:ext cx="62" cy="113"/>
              </a:xfrm>
              <a:custGeom>
                <a:avLst/>
                <a:gdLst>
                  <a:gd name="T0" fmla="*/ 3262 w 64"/>
                  <a:gd name="T1" fmla="*/ 28289 h 108"/>
                  <a:gd name="T2" fmla="*/ 3262 w 64"/>
                  <a:gd name="T3" fmla="*/ 29060 h 108"/>
                  <a:gd name="T4" fmla="*/ 3262 w 64"/>
                  <a:gd name="T5" fmla="*/ 29764 h 108"/>
                  <a:gd name="T6" fmla="*/ 3256 w 64"/>
                  <a:gd name="T7" fmla="*/ 30457 h 108"/>
                  <a:gd name="T8" fmla="*/ 3256 w 64"/>
                  <a:gd name="T9" fmla="*/ 30708 h 108"/>
                  <a:gd name="T10" fmla="*/ 3063 w 64"/>
                  <a:gd name="T11" fmla="*/ 31229 h 108"/>
                  <a:gd name="T12" fmla="*/ 2714 w 64"/>
                  <a:gd name="T13" fmla="*/ 31210 h 108"/>
                  <a:gd name="T14" fmla="*/ 2404 w 64"/>
                  <a:gd name="T15" fmla="*/ 30457 h 108"/>
                  <a:gd name="T16" fmla="*/ 2053 w 64"/>
                  <a:gd name="T17" fmla="*/ 29070 h 108"/>
                  <a:gd name="T18" fmla="*/ 1673 w 64"/>
                  <a:gd name="T19" fmla="*/ 28107 h 108"/>
                  <a:gd name="T20" fmla="*/ 1348 w 64"/>
                  <a:gd name="T21" fmla="*/ 26161 h 108"/>
                  <a:gd name="T22" fmla="*/ 971 w 64"/>
                  <a:gd name="T23" fmla="*/ 24018 h 108"/>
                  <a:gd name="T24" fmla="*/ 635 w 64"/>
                  <a:gd name="T25" fmla="*/ 21232 h 108"/>
                  <a:gd name="T26" fmla="*/ 467 w 64"/>
                  <a:gd name="T27" fmla="*/ 18291 h 108"/>
                  <a:gd name="T28" fmla="*/ 3 w 64"/>
                  <a:gd name="T29" fmla="*/ 14898 h 108"/>
                  <a:gd name="T30" fmla="*/ 1 w 64"/>
                  <a:gd name="T31" fmla="*/ 11758 h 108"/>
                  <a:gd name="T32" fmla="*/ 0 w 64"/>
                  <a:gd name="T33" fmla="*/ 8237 h 108"/>
                  <a:gd name="T34" fmla="*/ 0 w 64"/>
                  <a:gd name="T35" fmla="*/ 4389 h 108"/>
                  <a:gd name="T36" fmla="*/ 3 w 64"/>
                  <a:gd name="T37" fmla="*/ 3 h 108"/>
                  <a:gd name="T38" fmla="*/ 4 w 64"/>
                  <a:gd name="T39" fmla="*/ 1 h 108"/>
                  <a:gd name="T40" fmla="*/ 6 w 64"/>
                  <a:gd name="T41" fmla="*/ 0 h 108"/>
                  <a:gd name="T42" fmla="*/ 7 w 64"/>
                  <a:gd name="T43" fmla="*/ 0 h 108"/>
                  <a:gd name="T44" fmla="*/ 498 w 64"/>
                  <a:gd name="T45" fmla="*/ 1 h 108"/>
                  <a:gd name="T46" fmla="*/ 761 w 64"/>
                  <a:gd name="T47" fmla="*/ 5 h 108"/>
                  <a:gd name="T48" fmla="*/ 1095 w 64"/>
                  <a:gd name="T49" fmla="*/ 2650 h 108"/>
                  <a:gd name="T50" fmla="*/ 1427 w 64"/>
                  <a:gd name="T51" fmla="*/ 4389 h 108"/>
                  <a:gd name="T52" fmla="*/ 1818 w 64"/>
                  <a:gd name="T53" fmla="*/ 6639 h 108"/>
                  <a:gd name="T54" fmla="*/ 2182 w 64"/>
                  <a:gd name="T55" fmla="*/ 8941 h 108"/>
                  <a:gd name="T56" fmla="*/ 2464 w 64"/>
                  <a:gd name="T57" fmla="*/ 11758 h 108"/>
                  <a:gd name="T58" fmla="*/ 2714 w 64"/>
                  <a:gd name="T59" fmla="*/ 13894 h 108"/>
                  <a:gd name="T60" fmla="*/ 2883 w 64"/>
                  <a:gd name="T61" fmla="*/ 15986 h 108"/>
                  <a:gd name="T62" fmla="*/ 3063 w 64"/>
                  <a:gd name="T63" fmla="*/ 18437 h 108"/>
                  <a:gd name="T64" fmla="*/ 3070 w 64"/>
                  <a:gd name="T65" fmla="*/ 21232 h 108"/>
                  <a:gd name="T66" fmla="*/ 3256 w 64"/>
                  <a:gd name="T67" fmla="*/ 23456 h 108"/>
                  <a:gd name="T68" fmla="*/ 3256 w 64"/>
                  <a:gd name="T69" fmla="*/ 25186 h 108"/>
                  <a:gd name="T70" fmla="*/ 3256 w 64"/>
                  <a:gd name="T71" fmla="*/ 27043 h 108"/>
                  <a:gd name="T72" fmla="*/ 3262 w 64"/>
                  <a:gd name="T73" fmla="*/ 28289 h 10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8"/>
                  <a:gd name="T113" fmla="*/ 64 w 64"/>
                  <a:gd name="T114" fmla="*/ 108 h 10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8">
                    <a:moveTo>
                      <a:pt x="64" y="97"/>
                    </a:moveTo>
                    <a:lnTo>
                      <a:pt x="64" y="100"/>
                    </a:lnTo>
                    <a:lnTo>
                      <a:pt x="64" y="102"/>
                    </a:lnTo>
                    <a:lnTo>
                      <a:pt x="63" y="105"/>
                    </a:lnTo>
                    <a:lnTo>
                      <a:pt x="62" y="106"/>
                    </a:lnTo>
                    <a:lnTo>
                      <a:pt x="58" y="108"/>
                    </a:lnTo>
                    <a:lnTo>
                      <a:pt x="53" y="107"/>
                    </a:lnTo>
                    <a:lnTo>
                      <a:pt x="47" y="105"/>
                    </a:lnTo>
                    <a:lnTo>
                      <a:pt x="40" y="101"/>
                    </a:lnTo>
                    <a:lnTo>
                      <a:pt x="33" y="96"/>
                    </a:lnTo>
                    <a:lnTo>
                      <a:pt x="26" y="89"/>
                    </a:lnTo>
                    <a:lnTo>
                      <a:pt x="20" y="82"/>
                    </a:lnTo>
                    <a:lnTo>
                      <a:pt x="13" y="73"/>
                    </a:lnTo>
                    <a:lnTo>
                      <a:pt x="8" y="62"/>
                    </a:lnTo>
                    <a:lnTo>
                      <a:pt x="3" y="52"/>
                    </a:lnTo>
                    <a:lnTo>
                      <a:pt x="1" y="40"/>
                    </a:lnTo>
                    <a:lnTo>
                      <a:pt x="0" y="28"/>
                    </a:lnTo>
                    <a:lnTo>
                      <a:pt x="0" y="16"/>
                    </a:lnTo>
                    <a:lnTo>
                      <a:pt x="3" y="3"/>
                    </a:lnTo>
                    <a:lnTo>
                      <a:pt x="4" y="1"/>
                    </a:lnTo>
                    <a:lnTo>
                      <a:pt x="6" y="0"/>
                    </a:lnTo>
                    <a:lnTo>
                      <a:pt x="7" y="0"/>
                    </a:lnTo>
                    <a:lnTo>
                      <a:pt x="9" y="1"/>
                    </a:lnTo>
                    <a:lnTo>
                      <a:pt x="16" y="5"/>
                    </a:lnTo>
                    <a:lnTo>
                      <a:pt x="22" y="9"/>
                    </a:lnTo>
                    <a:lnTo>
                      <a:pt x="28" y="16"/>
                    </a:lnTo>
                    <a:lnTo>
                      <a:pt x="36" y="22"/>
                    </a:lnTo>
                    <a:lnTo>
                      <a:pt x="42" y="31"/>
                    </a:lnTo>
                    <a:lnTo>
                      <a:pt x="48" y="40"/>
                    </a:lnTo>
                    <a:lnTo>
                      <a:pt x="53" y="48"/>
                    </a:lnTo>
                    <a:lnTo>
                      <a:pt x="56" y="56"/>
                    </a:lnTo>
                    <a:lnTo>
                      <a:pt x="58" y="64"/>
                    </a:lnTo>
                    <a:lnTo>
                      <a:pt x="60" y="73"/>
                    </a:lnTo>
                    <a:lnTo>
                      <a:pt x="62" y="81"/>
                    </a:lnTo>
                    <a:lnTo>
                      <a:pt x="63" y="87"/>
                    </a:lnTo>
                    <a:lnTo>
                      <a:pt x="63" y="93"/>
                    </a:lnTo>
                    <a:lnTo>
                      <a:pt x="64"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55" name="Freeform 925"/>
              <p:cNvSpPr>
                <a:spLocks noChangeArrowheads="1"/>
              </p:cNvSpPr>
              <p:nvPr/>
            </p:nvSpPr>
            <p:spPr bwMode="auto">
              <a:xfrm>
                <a:off x="136" y="993"/>
                <a:ext cx="72" cy="117"/>
              </a:xfrm>
              <a:custGeom>
                <a:avLst/>
                <a:gdLst>
                  <a:gd name="T0" fmla="*/ 6 w 74"/>
                  <a:gd name="T1" fmla="*/ 0 h 111"/>
                  <a:gd name="T2" fmla="*/ 1 w 74"/>
                  <a:gd name="T3" fmla="*/ 6182 h 111"/>
                  <a:gd name="T4" fmla="*/ 0 w 74"/>
                  <a:gd name="T5" fmla="*/ 12511 h 111"/>
                  <a:gd name="T6" fmla="*/ 2 w 74"/>
                  <a:gd name="T7" fmla="*/ 18459 h 111"/>
                  <a:gd name="T8" fmla="*/ 5 w 74"/>
                  <a:gd name="T9" fmla="*/ 24662 h 111"/>
                  <a:gd name="T10" fmla="*/ 339 w 74"/>
                  <a:gd name="T11" fmla="*/ 29458 h 111"/>
                  <a:gd name="T12" fmla="*/ 442 w 74"/>
                  <a:gd name="T13" fmla="*/ 34472 h 111"/>
                  <a:gd name="T14" fmla="*/ 637 w 74"/>
                  <a:gd name="T15" fmla="*/ 39369 h 111"/>
                  <a:gd name="T16" fmla="*/ 919 w 74"/>
                  <a:gd name="T17" fmla="*/ 42950 h 111"/>
                  <a:gd name="T18" fmla="*/ 1077 w 74"/>
                  <a:gd name="T19" fmla="*/ 46253 h 111"/>
                  <a:gd name="T20" fmla="*/ 1331 w 74"/>
                  <a:gd name="T21" fmla="*/ 48656 h 111"/>
                  <a:gd name="T22" fmla="*/ 1559 w 74"/>
                  <a:gd name="T23" fmla="*/ 50618 h 111"/>
                  <a:gd name="T24" fmla="*/ 1732 w 74"/>
                  <a:gd name="T25" fmla="*/ 51297 h 111"/>
                  <a:gd name="T26" fmla="*/ 2027 w 74"/>
                  <a:gd name="T27" fmla="*/ 52015 h 111"/>
                  <a:gd name="T28" fmla="*/ 2139 w 74"/>
                  <a:gd name="T29" fmla="*/ 50918 h 111"/>
                  <a:gd name="T30" fmla="*/ 2235 w 74"/>
                  <a:gd name="T31" fmla="*/ 50015 h 111"/>
                  <a:gd name="T32" fmla="*/ 2254 w 74"/>
                  <a:gd name="T33" fmla="*/ 48110 h 111"/>
                  <a:gd name="T34" fmla="*/ 2254 w 74"/>
                  <a:gd name="T35" fmla="*/ 46451 h 111"/>
                  <a:gd name="T36" fmla="*/ 2254 w 74"/>
                  <a:gd name="T37" fmla="*/ 45036 h 111"/>
                  <a:gd name="T38" fmla="*/ 2029 w 74"/>
                  <a:gd name="T39" fmla="*/ 46006 h 111"/>
                  <a:gd name="T40" fmla="*/ 2029 w 74"/>
                  <a:gd name="T41" fmla="*/ 46451 h 111"/>
                  <a:gd name="T42" fmla="*/ 2029 w 74"/>
                  <a:gd name="T43" fmla="*/ 46813 h 111"/>
                  <a:gd name="T44" fmla="*/ 2027 w 74"/>
                  <a:gd name="T45" fmla="*/ 47078 h 111"/>
                  <a:gd name="T46" fmla="*/ 2029 w 74"/>
                  <a:gd name="T47" fmla="*/ 47078 h 111"/>
                  <a:gd name="T48" fmla="*/ 1975 w 74"/>
                  <a:gd name="T49" fmla="*/ 47078 h 111"/>
                  <a:gd name="T50" fmla="*/ 1825 w 74"/>
                  <a:gd name="T51" fmla="*/ 47078 h 111"/>
                  <a:gd name="T52" fmla="*/ 1642 w 74"/>
                  <a:gd name="T53" fmla="*/ 46451 h 111"/>
                  <a:gd name="T54" fmla="*/ 1519 w 74"/>
                  <a:gd name="T55" fmla="*/ 45036 h 111"/>
                  <a:gd name="T56" fmla="*/ 1263 w 74"/>
                  <a:gd name="T57" fmla="*/ 42950 h 111"/>
                  <a:gd name="T58" fmla="*/ 1077 w 74"/>
                  <a:gd name="T59" fmla="*/ 39735 h 111"/>
                  <a:gd name="T60" fmla="*/ 919 w 74"/>
                  <a:gd name="T61" fmla="*/ 36433 h 111"/>
                  <a:gd name="T62" fmla="*/ 671 w 74"/>
                  <a:gd name="T63" fmla="*/ 32565 h 111"/>
                  <a:gd name="T64" fmla="*/ 489 w 74"/>
                  <a:gd name="T65" fmla="*/ 28201 h 111"/>
                  <a:gd name="T66" fmla="*/ 397 w 74"/>
                  <a:gd name="T67" fmla="*/ 22934 h 111"/>
                  <a:gd name="T68" fmla="*/ 357 w 74"/>
                  <a:gd name="T69" fmla="*/ 18134 h 111"/>
                  <a:gd name="T70" fmla="*/ 339 w 74"/>
                  <a:gd name="T71" fmla="*/ 12511 h 111"/>
                  <a:gd name="T72" fmla="*/ 339 w 74"/>
                  <a:gd name="T73" fmla="*/ 7237 h 111"/>
                  <a:gd name="T74" fmla="*/ 397 w 74"/>
                  <a:gd name="T75" fmla="*/ 4 h 111"/>
                  <a:gd name="T76" fmla="*/ 6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 y="0"/>
                    </a:moveTo>
                    <a:lnTo>
                      <a:pt x="1" y="14"/>
                    </a:lnTo>
                    <a:lnTo>
                      <a:pt x="0" y="27"/>
                    </a:lnTo>
                    <a:lnTo>
                      <a:pt x="2" y="40"/>
                    </a:lnTo>
                    <a:lnTo>
                      <a:pt x="5" y="52"/>
                    </a:lnTo>
                    <a:lnTo>
                      <a:pt x="10" y="63"/>
                    </a:lnTo>
                    <a:lnTo>
                      <a:pt x="15" y="74"/>
                    </a:lnTo>
                    <a:lnTo>
                      <a:pt x="22" y="83"/>
                    </a:lnTo>
                    <a:lnTo>
                      <a:pt x="29" y="92"/>
                    </a:lnTo>
                    <a:lnTo>
                      <a:pt x="36" y="98"/>
                    </a:lnTo>
                    <a:lnTo>
                      <a:pt x="44" y="104"/>
                    </a:lnTo>
                    <a:lnTo>
                      <a:pt x="51" y="108"/>
                    </a:lnTo>
                    <a:lnTo>
                      <a:pt x="57" y="110"/>
                    </a:lnTo>
                    <a:lnTo>
                      <a:pt x="65" y="111"/>
                    </a:lnTo>
                    <a:lnTo>
                      <a:pt x="70" y="109"/>
                    </a:lnTo>
                    <a:lnTo>
                      <a:pt x="72" y="106"/>
                    </a:lnTo>
                    <a:lnTo>
                      <a:pt x="74" y="103"/>
                    </a:lnTo>
                    <a:lnTo>
                      <a:pt x="74" y="99"/>
                    </a:lnTo>
                    <a:lnTo>
                      <a:pt x="74" y="96"/>
                    </a:lnTo>
                    <a:lnTo>
                      <a:pt x="66" y="97"/>
                    </a:lnTo>
                    <a:lnTo>
                      <a:pt x="66" y="99"/>
                    </a:lnTo>
                    <a:lnTo>
                      <a:pt x="66" y="100"/>
                    </a:lnTo>
                    <a:lnTo>
                      <a:pt x="65" y="101"/>
                    </a:lnTo>
                    <a:lnTo>
                      <a:pt x="66" y="101"/>
                    </a:lnTo>
                    <a:lnTo>
                      <a:pt x="64" y="101"/>
                    </a:lnTo>
                    <a:lnTo>
                      <a:pt x="60" y="101"/>
                    </a:lnTo>
                    <a:lnTo>
                      <a:pt x="54" y="99"/>
                    </a:lnTo>
                    <a:lnTo>
                      <a:pt x="49" y="96"/>
                    </a:lnTo>
                    <a:lnTo>
                      <a:pt x="42" y="92"/>
                    </a:lnTo>
                    <a:lnTo>
                      <a:pt x="35" y="85"/>
                    </a:lnTo>
                    <a:lnTo>
                      <a:pt x="29" y="77"/>
                    </a:lnTo>
                    <a:lnTo>
                      <a:pt x="23" y="69"/>
                    </a:lnTo>
                    <a:lnTo>
                      <a:pt x="17" y="60"/>
                    </a:lnTo>
                    <a:lnTo>
                      <a:pt x="13" y="49"/>
                    </a:lnTo>
                    <a:lnTo>
                      <a:pt x="11" y="39"/>
                    </a:lnTo>
                    <a:lnTo>
                      <a:pt x="10" y="27"/>
                    </a:lnTo>
                    <a:lnTo>
                      <a:pt x="10" y="16"/>
                    </a:lnTo>
                    <a:lnTo>
                      <a:pt x="13" y="4"/>
                    </a:lnTo>
                    <a:lnTo>
                      <a:pt x="6"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56" name="Freeform 926"/>
              <p:cNvSpPr>
                <a:spLocks noChangeArrowheads="1"/>
              </p:cNvSpPr>
              <p:nvPr/>
            </p:nvSpPr>
            <p:spPr bwMode="auto">
              <a:xfrm>
                <a:off x="142" y="988"/>
                <a:ext cx="48" cy="45"/>
              </a:xfrm>
              <a:custGeom>
                <a:avLst/>
                <a:gdLst>
                  <a:gd name="T0" fmla="*/ 1724 w 51"/>
                  <a:gd name="T1" fmla="*/ 18979 h 46"/>
                  <a:gd name="T2" fmla="*/ 1576 w 51"/>
                  <a:gd name="T3" fmla="*/ 14792 h 46"/>
                  <a:gd name="T4" fmla="*/ 1327 w 51"/>
                  <a:gd name="T5" fmla="*/ 10600 h 46"/>
                  <a:gd name="T6" fmla="*/ 1056 w 51"/>
                  <a:gd name="T7" fmla="*/ 6546 h 46"/>
                  <a:gd name="T8" fmla="*/ 794 w 51"/>
                  <a:gd name="T9" fmla="*/ 4331 h 46"/>
                  <a:gd name="T10" fmla="*/ 565 w 51"/>
                  <a:gd name="T11" fmla="*/ 4 h 46"/>
                  <a:gd name="T12" fmla="*/ 378 w 51"/>
                  <a:gd name="T13" fmla="*/ 1 h 46"/>
                  <a:gd name="T14" fmla="*/ 8 w 51"/>
                  <a:gd name="T15" fmla="*/ 0 h 46"/>
                  <a:gd name="T16" fmla="*/ 5 w 51"/>
                  <a:gd name="T17" fmla="*/ 0 h 46"/>
                  <a:gd name="T18" fmla="*/ 2 w 51"/>
                  <a:gd name="T19" fmla="*/ 2 h 46"/>
                  <a:gd name="T20" fmla="*/ 0 w 51"/>
                  <a:gd name="T21" fmla="*/ 85 h 46"/>
                  <a:gd name="T22" fmla="*/ 7 w 51"/>
                  <a:gd name="T23" fmla="*/ 3984 h 46"/>
                  <a:gd name="T24" fmla="*/ 6 w 51"/>
                  <a:gd name="T25" fmla="*/ 4331 h 46"/>
                  <a:gd name="T26" fmla="*/ 7 w 51"/>
                  <a:gd name="T27" fmla="*/ 4331 h 46"/>
                  <a:gd name="T28" fmla="*/ 8 w 51"/>
                  <a:gd name="T29" fmla="*/ 4331 h 46"/>
                  <a:gd name="T30" fmla="*/ 424 w 51"/>
                  <a:gd name="T31" fmla="*/ 5095 h 46"/>
                  <a:gd name="T32" fmla="*/ 597 w 51"/>
                  <a:gd name="T33" fmla="*/ 7103 h 46"/>
                  <a:gd name="T34" fmla="*/ 890 w 51"/>
                  <a:gd name="T35" fmla="*/ 10600 h 46"/>
                  <a:gd name="T36" fmla="*/ 1058 w 51"/>
                  <a:gd name="T37" fmla="*/ 13822 h 46"/>
                  <a:gd name="T38" fmla="*/ 1327 w 51"/>
                  <a:gd name="T39" fmla="*/ 16399 h 46"/>
                  <a:gd name="T40" fmla="*/ 1489 w 51"/>
                  <a:gd name="T41" fmla="*/ 20978 h 46"/>
                  <a:gd name="T42" fmla="*/ 1724 w 51"/>
                  <a:gd name="T43" fmla="*/ 18979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1"/>
                  <a:gd name="T67" fmla="*/ 0 h 46"/>
                  <a:gd name="T68" fmla="*/ 51 w 51"/>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1" h="46">
                    <a:moveTo>
                      <a:pt x="51" y="41"/>
                    </a:moveTo>
                    <a:lnTo>
                      <a:pt x="46" y="32"/>
                    </a:lnTo>
                    <a:lnTo>
                      <a:pt x="39" y="23"/>
                    </a:lnTo>
                    <a:lnTo>
                      <a:pt x="31" y="15"/>
                    </a:lnTo>
                    <a:lnTo>
                      <a:pt x="24" y="10"/>
                    </a:lnTo>
                    <a:lnTo>
                      <a:pt x="18" y="4"/>
                    </a:lnTo>
                    <a:lnTo>
                      <a:pt x="11" y="1"/>
                    </a:lnTo>
                    <a:lnTo>
                      <a:pt x="8" y="0"/>
                    </a:lnTo>
                    <a:lnTo>
                      <a:pt x="5" y="0"/>
                    </a:lnTo>
                    <a:lnTo>
                      <a:pt x="2" y="2"/>
                    </a:lnTo>
                    <a:lnTo>
                      <a:pt x="0" y="5"/>
                    </a:lnTo>
                    <a:lnTo>
                      <a:pt x="7" y="9"/>
                    </a:lnTo>
                    <a:lnTo>
                      <a:pt x="6" y="10"/>
                    </a:lnTo>
                    <a:lnTo>
                      <a:pt x="7" y="10"/>
                    </a:lnTo>
                    <a:lnTo>
                      <a:pt x="8" y="10"/>
                    </a:lnTo>
                    <a:lnTo>
                      <a:pt x="13" y="12"/>
                    </a:lnTo>
                    <a:lnTo>
                      <a:pt x="19" y="16"/>
                    </a:lnTo>
                    <a:lnTo>
                      <a:pt x="26" y="23"/>
                    </a:lnTo>
                    <a:lnTo>
                      <a:pt x="32" y="30"/>
                    </a:lnTo>
                    <a:lnTo>
                      <a:pt x="39" y="37"/>
                    </a:lnTo>
                    <a:lnTo>
                      <a:pt x="44" y="46"/>
                    </a:lnTo>
                    <a:lnTo>
                      <a:pt x="51"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57" name="Freeform 927"/>
              <p:cNvSpPr>
                <a:spLocks noChangeArrowheads="1"/>
              </p:cNvSpPr>
              <p:nvPr/>
            </p:nvSpPr>
            <p:spPr bwMode="auto">
              <a:xfrm>
                <a:off x="189" y="1032"/>
                <a:ext cx="20" cy="61"/>
              </a:xfrm>
              <a:custGeom>
                <a:avLst/>
                <a:gdLst>
                  <a:gd name="T0" fmla="*/ 1808 w 24"/>
                  <a:gd name="T1" fmla="*/ 20101 h 61"/>
                  <a:gd name="T2" fmla="*/ 1808 w 24"/>
                  <a:gd name="T3" fmla="*/ 18844 h 61"/>
                  <a:gd name="T4" fmla="*/ 1721 w 24"/>
                  <a:gd name="T5" fmla="*/ 16101 h 61"/>
                  <a:gd name="T6" fmla="*/ 1669 w 24"/>
                  <a:gd name="T7" fmla="*/ 13747 h 61"/>
                  <a:gd name="T8" fmla="*/ 1540 w 24"/>
                  <a:gd name="T9" fmla="*/ 11720 h 61"/>
                  <a:gd name="T10" fmla="*/ 1422 w 24"/>
                  <a:gd name="T11" fmla="*/ 8575 h 61"/>
                  <a:gd name="T12" fmla="*/ 1211 w 24"/>
                  <a:gd name="T13" fmla="*/ 5725 h 61"/>
                  <a:gd name="T14" fmla="*/ 879 w 24"/>
                  <a:gd name="T15" fmla="*/ 2814 h 61"/>
                  <a:gd name="T16" fmla="*/ 589 w 24"/>
                  <a:gd name="T17" fmla="*/ 0 h 61"/>
                  <a:gd name="T18" fmla="*/ 0 w 24"/>
                  <a:gd name="T19" fmla="*/ 5 h 61"/>
                  <a:gd name="T20" fmla="*/ 3 w 24"/>
                  <a:gd name="T21" fmla="*/ 4164 h 61"/>
                  <a:gd name="T22" fmla="*/ 589 w 24"/>
                  <a:gd name="T23" fmla="*/ 6747 h 61"/>
                  <a:gd name="T24" fmla="*/ 748 w 24"/>
                  <a:gd name="T25" fmla="*/ 9261 h 61"/>
                  <a:gd name="T26" fmla="*/ 879 w 24"/>
                  <a:gd name="T27" fmla="*/ 12520 h 61"/>
                  <a:gd name="T28" fmla="*/ 1032 w 24"/>
                  <a:gd name="T29" fmla="*/ 14878 h 61"/>
                  <a:gd name="T30" fmla="*/ 1118 w 24"/>
                  <a:gd name="T31" fmla="*/ 17180 h 61"/>
                  <a:gd name="T32" fmla="*/ 1118 w 24"/>
                  <a:gd name="T33" fmla="*/ 18859 h 61"/>
                  <a:gd name="T34" fmla="*/ 1211 w 24"/>
                  <a:gd name="T35" fmla="*/ 20381 h 61"/>
                  <a:gd name="T36" fmla="*/ 1808 w 24"/>
                  <a:gd name="T37" fmla="*/ 2010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24" y="60"/>
                    </a:moveTo>
                    <a:lnTo>
                      <a:pt x="24" y="56"/>
                    </a:lnTo>
                    <a:lnTo>
                      <a:pt x="23" y="49"/>
                    </a:lnTo>
                    <a:lnTo>
                      <a:pt x="22" y="42"/>
                    </a:lnTo>
                    <a:lnTo>
                      <a:pt x="20" y="35"/>
                    </a:lnTo>
                    <a:lnTo>
                      <a:pt x="18" y="26"/>
                    </a:lnTo>
                    <a:lnTo>
                      <a:pt x="16" y="17"/>
                    </a:lnTo>
                    <a:lnTo>
                      <a:pt x="12" y="8"/>
                    </a:lnTo>
                    <a:lnTo>
                      <a:pt x="7" y="0"/>
                    </a:lnTo>
                    <a:lnTo>
                      <a:pt x="0" y="5"/>
                    </a:lnTo>
                    <a:lnTo>
                      <a:pt x="4" y="13"/>
                    </a:lnTo>
                    <a:lnTo>
                      <a:pt x="7" y="20"/>
                    </a:lnTo>
                    <a:lnTo>
                      <a:pt x="10" y="28"/>
                    </a:lnTo>
                    <a:lnTo>
                      <a:pt x="12" y="37"/>
                    </a:lnTo>
                    <a:lnTo>
                      <a:pt x="14" y="45"/>
                    </a:lnTo>
                    <a:lnTo>
                      <a:pt x="15" y="51"/>
                    </a:lnTo>
                    <a:lnTo>
                      <a:pt x="15" y="57"/>
                    </a:lnTo>
                    <a:lnTo>
                      <a:pt x="16" y="61"/>
                    </a:lnTo>
                    <a:lnTo>
                      <a:pt x="24"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58" name="Freeform 928"/>
              <p:cNvSpPr>
                <a:spLocks noChangeArrowheads="1"/>
              </p:cNvSpPr>
              <p:nvPr/>
            </p:nvSpPr>
            <p:spPr bwMode="auto">
              <a:xfrm>
                <a:off x="5550" y="1133"/>
                <a:ext cx="62" cy="112"/>
              </a:xfrm>
              <a:custGeom>
                <a:avLst/>
                <a:gdLst>
                  <a:gd name="T0" fmla="*/ 0 w 64"/>
                  <a:gd name="T1" fmla="*/ 58975 h 106"/>
                  <a:gd name="T2" fmla="*/ 0 w 64"/>
                  <a:gd name="T3" fmla="*/ 61725 h 106"/>
                  <a:gd name="T4" fmla="*/ 0 w 64"/>
                  <a:gd name="T5" fmla="*/ 63057 h 106"/>
                  <a:gd name="T6" fmla="*/ 1 w 64"/>
                  <a:gd name="T7" fmla="*/ 63554 h 106"/>
                  <a:gd name="T8" fmla="*/ 2 w 64"/>
                  <a:gd name="T9" fmla="*/ 65288 h 106"/>
                  <a:gd name="T10" fmla="*/ 6 w 64"/>
                  <a:gd name="T11" fmla="*/ 65982 h 106"/>
                  <a:gd name="T12" fmla="*/ 562 w 64"/>
                  <a:gd name="T13" fmla="*/ 65288 h 106"/>
                  <a:gd name="T14" fmla="*/ 807 w 64"/>
                  <a:gd name="T15" fmla="*/ 63554 h 106"/>
                  <a:gd name="T16" fmla="*/ 1237 w 64"/>
                  <a:gd name="T17" fmla="*/ 61906 h 106"/>
                  <a:gd name="T18" fmla="*/ 1575 w 64"/>
                  <a:gd name="T19" fmla="*/ 58097 h 106"/>
                  <a:gd name="T20" fmla="*/ 1933 w 64"/>
                  <a:gd name="T21" fmla="*/ 54019 h 106"/>
                  <a:gd name="T22" fmla="*/ 2264 w 64"/>
                  <a:gd name="T23" fmla="*/ 49384 h 106"/>
                  <a:gd name="T24" fmla="*/ 2617 w 64"/>
                  <a:gd name="T25" fmla="*/ 44560 h 106"/>
                  <a:gd name="T26" fmla="*/ 2883 w 64"/>
                  <a:gd name="T27" fmla="*/ 37985 h 106"/>
                  <a:gd name="T28" fmla="*/ 3140 w 64"/>
                  <a:gd name="T29" fmla="*/ 30566 h 106"/>
                  <a:gd name="T30" fmla="*/ 3256 w 64"/>
                  <a:gd name="T31" fmla="*/ 23890 h 106"/>
                  <a:gd name="T32" fmla="*/ 3262 w 64"/>
                  <a:gd name="T33" fmla="*/ 16779 h 106"/>
                  <a:gd name="T34" fmla="*/ 3262 w 64"/>
                  <a:gd name="T35" fmla="*/ 8266 h 106"/>
                  <a:gd name="T36" fmla="*/ 3140 w 64"/>
                  <a:gd name="T37" fmla="*/ 1 h 106"/>
                  <a:gd name="T38" fmla="*/ 3070 w 64"/>
                  <a:gd name="T39" fmla="*/ 0 h 106"/>
                  <a:gd name="T40" fmla="*/ 3063 w 64"/>
                  <a:gd name="T41" fmla="*/ 0 h 106"/>
                  <a:gd name="T42" fmla="*/ 2954 w 64"/>
                  <a:gd name="T43" fmla="*/ 0 h 106"/>
                  <a:gd name="T44" fmla="*/ 2882 w 64"/>
                  <a:gd name="T45" fmla="*/ 0 h 106"/>
                  <a:gd name="T46" fmla="*/ 2464 w 64"/>
                  <a:gd name="T47" fmla="*/ 3 h 106"/>
                  <a:gd name="T48" fmla="*/ 2182 w 64"/>
                  <a:gd name="T49" fmla="*/ 4671 h 106"/>
                  <a:gd name="T50" fmla="*/ 1818 w 64"/>
                  <a:gd name="T51" fmla="*/ 8266 h 106"/>
                  <a:gd name="T52" fmla="*/ 1427 w 64"/>
                  <a:gd name="T53" fmla="*/ 13519 h 106"/>
                  <a:gd name="T54" fmla="*/ 1095 w 64"/>
                  <a:gd name="T55" fmla="*/ 18189 h 106"/>
                  <a:gd name="T56" fmla="*/ 761 w 64"/>
                  <a:gd name="T57" fmla="*/ 23298 h 106"/>
                  <a:gd name="T58" fmla="*/ 562 w 64"/>
                  <a:gd name="T59" fmla="*/ 28137 h 106"/>
                  <a:gd name="T60" fmla="*/ 467 w 64"/>
                  <a:gd name="T61" fmla="*/ 34884 h 106"/>
                  <a:gd name="T62" fmla="*/ 6 w 64"/>
                  <a:gd name="T63" fmla="*/ 38653 h 106"/>
                  <a:gd name="T64" fmla="*/ 4 w 64"/>
                  <a:gd name="T65" fmla="*/ 44560 h 106"/>
                  <a:gd name="T66" fmla="*/ 2 w 64"/>
                  <a:gd name="T67" fmla="*/ 48936 h 106"/>
                  <a:gd name="T68" fmla="*/ 1 w 64"/>
                  <a:gd name="T69" fmla="*/ 52621 h 106"/>
                  <a:gd name="T70" fmla="*/ 1 w 64"/>
                  <a:gd name="T71" fmla="*/ 57083 h 106"/>
                  <a:gd name="T72" fmla="*/ 0 w 64"/>
                  <a:gd name="T73" fmla="*/ 58975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6"/>
                  <a:gd name="T113" fmla="*/ 64 w 64"/>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6">
                    <a:moveTo>
                      <a:pt x="0" y="96"/>
                    </a:moveTo>
                    <a:lnTo>
                      <a:pt x="0" y="99"/>
                    </a:lnTo>
                    <a:lnTo>
                      <a:pt x="0" y="102"/>
                    </a:lnTo>
                    <a:lnTo>
                      <a:pt x="1" y="103"/>
                    </a:lnTo>
                    <a:lnTo>
                      <a:pt x="2" y="105"/>
                    </a:lnTo>
                    <a:lnTo>
                      <a:pt x="6" y="106"/>
                    </a:lnTo>
                    <a:lnTo>
                      <a:pt x="11" y="105"/>
                    </a:lnTo>
                    <a:lnTo>
                      <a:pt x="17" y="103"/>
                    </a:lnTo>
                    <a:lnTo>
                      <a:pt x="24" y="100"/>
                    </a:lnTo>
                    <a:lnTo>
                      <a:pt x="31" y="94"/>
                    </a:lnTo>
                    <a:lnTo>
                      <a:pt x="38" y="88"/>
                    </a:lnTo>
                    <a:lnTo>
                      <a:pt x="44" y="80"/>
                    </a:lnTo>
                    <a:lnTo>
                      <a:pt x="51" y="71"/>
                    </a:lnTo>
                    <a:lnTo>
                      <a:pt x="56" y="61"/>
                    </a:lnTo>
                    <a:lnTo>
                      <a:pt x="61" y="50"/>
                    </a:lnTo>
                    <a:lnTo>
                      <a:pt x="63" y="39"/>
                    </a:lnTo>
                    <a:lnTo>
                      <a:pt x="64" y="27"/>
                    </a:lnTo>
                    <a:lnTo>
                      <a:pt x="64" y="14"/>
                    </a:lnTo>
                    <a:lnTo>
                      <a:pt x="61" y="1"/>
                    </a:lnTo>
                    <a:lnTo>
                      <a:pt x="60" y="0"/>
                    </a:lnTo>
                    <a:lnTo>
                      <a:pt x="58" y="0"/>
                    </a:lnTo>
                    <a:lnTo>
                      <a:pt x="57" y="0"/>
                    </a:lnTo>
                    <a:lnTo>
                      <a:pt x="55" y="0"/>
                    </a:lnTo>
                    <a:lnTo>
                      <a:pt x="48" y="3"/>
                    </a:lnTo>
                    <a:lnTo>
                      <a:pt x="42" y="7"/>
                    </a:lnTo>
                    <a:lnTo>
                      <a:pt x="36" y="14"/>
                    </a:lnTo>
                    <a:lnTo>
                      <a:pt x="28" y="22"/>
                    </a:lnTo>
                    <a:lnTo>
                      <a:pt x="22" y="29"/>
                    </a:lnTo>
                    <a:lnTo>
                      <a:pt x="16" y="38"/>
                    </a:lnTo>
                    <a:lnTo>
                      <a:pt x="11" y="46"/>
                    </a:lnTo>
                    <a:lnTo>
                      <a:pt x="8" y="55"/>
                    </a:lnTo>
                    <a:lnTo>
                      <a:pt x="6" y="63"/>
                    </a:lnTo>
                    <a:lnTo>
                      <a:pt x="4" y="71"/>
                    </a:lnTo>
                    <a:lnTo>
                      <a:pt x="2" y="79"/>
                    </a:lnTo>
                    <a:lnTo>
                      <a:pt x="1" y="85"/>
                    </a:lnTo>
                    <a:lnTo>
                      <a:pt x="1"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59" name="Freeform 929"/>
              <p:cNvSpPr>
                <a:spLocks noChangeArrowheads="1"/>
              </p:cNvSpPr>
              <p:nvPr/>
            </p:nvSpPr>
            <p:spPr bwMode="auto">
              <a:xfrm>
                <a:off x="5545" y="1133"/>
                <a:ext cx="72" cy="117"/>
              </a:xfrm>
              <a:custGeom>
                <a:avLst/>
                <a:gdLst>
                  <a:gd name="T0" fmla="*/ 1874 w 74"/>
                  <a:gd name="T1" fmla="*/ 3 h 111"/>
                  <a:gd name="T2" fmla="*/ 1975 w 74"/>
                  <a:gd name="T3" fmla="*/ 6710 h 111"/>
                  <a:gd name="T4" fmla="*/ 1975 w 74"/>
                  <a:gd name="T5" fmla="*/ 12511 h 111"/>
                  <a:gd name="T6" fmla="*/ 1925 w 74"/>
                  <a:gd name="T7" fmla="*/ 18078 h 111"/>
                  <a:gd name="T8" fmla="*/ 1874 w 74"/>
                  <a:gd name="T9" fmla="*/ 22934 h 111"/>
                  <a:gd name="T10" fmla="*/ 1732 w 74"/>
                  <a:gd name="T11" fmla="*/ 27864 h 111"/>
                  <a:gd name="T12" fmla="*/ 1559 w 74"/>
                  <a:gd name="T13" fmla="*/ 32565 h 111"/>
                  <a:gd name="T14" fmla="*/ 1402 w 74"/>
                  <a:gd name="T15" fmla="*/ 36433 h 111"/>
                  <a:gd name="T16" fmla="*/ 1198 w 74"/>
                  <a:gd name="T17" fmla="*/ 39602 h 111"/>
                  <a:gd name="T18" fmla="*/ 971 w 74"/>
                  <a:gd name="T19" fmla="*/ 42803 h 111"/>
                  <a:gd name="T20" fmla="*/ 746 w 74"/>
                  <a:gd name="T21" fmla="*/ 44511 h 111"/>
                  <a:gd name="T22" fmla="*/ 575 w 74"/>
                  <a:gd name="T23" fmla="*/ 46813 h 111"/>
                  <a:gd name="T24" fmla="*/ 417 w 74"/>
                  <a:gd name="T25" fmla="*/ 47078 h 111"/>
                  <a:gd name="T26" fmla="*/ 339 w 74"/>
                  <a:gd name="T27" fmla="*/ 47443 h 111"/>
                  <a:gd name="T28" fmla="*/ 8 w 74"/>
                  <a:gd name="T29" fmla="*/ 47078 h 111"/>
                  <a:gd name="T30" fmla="*/ 9 w 74"/>
                  <a:gd name="T31" fmla="*/ 47078 h 111"/>
                  <a:gd name="T32" fmla="*/ 8 w 74"/>
                  <a:gd name="T33" fmla="*/ 46813 h 111"/>
                  <a:gd name="T34" fmla="*/ 8 w 74"/>
                  <a:gd name="T35" fmla="*/ 46451 h 111"/>
                  <a:gd name="T36" fmla="*/ 8 w 74"/>
                  <a:gd name="T37" fmla="*/ 45036 h 111"/>
                  <a:gd name="T38" fmla="*/ 0 w 74"/>
                  <a:gd name="T39" fmla="*/ 44511 h 111"/>
                  <a:gd name="T40" fmla="*/ 0 w 74"/>
                  <a:gd name="T41" fmla="*/ 46813 h 111"/>
                  <a:gd name="T42" fmla="*/ 0 w 74"/>
                  <a:gd name="T43" fmla="*/ 48110 h 111"/>
                  <a:gd name="T44" fmla="*/ 2 w 74"/>
                  <a:gd name="T45" fmla="*/ 50015 h 111"/>
                  <a:gd name="T46" fmla="*/ 4 w 74"/>
                  <a:gd name="T47" fmla="*/ 50618 h 111"/>
                  <a:gd name="T48" fmla="*/ 9 w 74"/>
                  <a:gd name="T49" fmla="*/ 52015 h 111"/>
                  <a:gd name="T50" fmla="*/ 489 w 74"/>
                  <a:gd name="T51" fmla="*/ 51297 h 111"/>
                  <a:gd name="T52" fmla="*/ 671 w 74"/>
                  <a:gd name="T53" fmla="*/ 50178 h 111"/>
                  <a:gd name="T54" fmla="*/ 920 w 74"/>
                  <a:gd name="T55" fmla="*/ 48110 h 111"/>
                  <a:gd name="T56" fmla="*/ 1137 w 74"/>
                  <a:gd name="T57" fmla="*/ 46006 h 111"/>
                  <a:gd name="T58" fmla="*/ 1402 w 74"/>
                  <a:gd name="T59" fmla="*/ 42803 h 111"/>
                  <a:gd name="T60" fmla="*/ 1600 w 74"/>
                  <a:gd name="T61" fmla="*/ 39369 h 111"/>
                  <a:gd name="T62" fmla="*/ 1823 w 74"/>
                  <a:gd name="T63" fmla="*/ 34001 h 111"/>
                  <a:gd name="T64" fmla="*/ 1975 w 74"/>
                  <a:gd name="T65" fmla="*/ 29458 h 111"/>
                  <a:gd name="T66" fmla="*/ 2137 w 74"/>
                  <a:gd name="T67" fmla="*/ 23841 h 111"/>
                  <a:gd name="T68" fmla="*/ 2235 w 74"/>
                  <a:gd name="T69" fmla="*/ 18134 h 111"/>
                  <a:gd name="T70" fmla="*/ 2254 w 74"/>
                  <a:gd name="T71" fmla="*/ 12511 h 111"/>
                  <a:gd name="T72" fmla="*/ 2251 w 74"/>
                  <a:gd name="T73" fmla="*/ 5730 h 111"/>
                  <a:gd name="T74" fmla="*/ 2120 w 74"/>
                  <a:gd name="T75" fmla="*/ 0 h 111"/>
                  <a:gd name="T76" fmla="*/ 1874 w 74"/>
                  <a:gd name="T77" fmla="*/ 3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1" y="3"/>
                    </a:moveTo>
                    <a:lnTo>
                      <a:pt x="64" y="15"/>
                    </a:lnTo>
                    <a:lnTo>
                      <a:pt x="64" y="27"/>
                    </a:lnTo>
                    <a:lnTo>
                      <a:pt x="63" y="38"/>
                    </a:lnTo>
                    <a:lnTo>
                      <a:pt x="61" y="49"/>
                    </a:lnTo>
                    <a:lnTo>
                      <a:pt x="57" y="59"/>
                    </a:lnTo>
                    <a:lnTo>
                      <a:pt x="51" y="69"/>
                    </a:lnTo>
                    <a:lnTo>
                      <a:pt x="45" y="77"/>
                    </a:lnTo>
                    <a:lnTo>
                      <a:pt x="39" y="84"/>
                    </a:lnTo>
                    <a:lnTo>
                      <a:pt x="32" y="91"/>
                    </a:lnTo>
                    <a:lnTo>
                      <a:pt x="25" y="95"/>
                    </a:lnTo>
                    <a:lnTo>
                      <a:pt x="20" y="100"/>
                    </a:lnTo>
                    <a:lnTo>
                      <a:pt x="14" y="101"/>
                    </a:lnTo>
                    <a:lnTo>
                      <a:pt x="10" y="102"/>
                    </a:lnTo>
                    <a:lnTo>
                      <a:pt x="8" y="101"/>
                    </a:lnTo>
                    <a:lnTo>
                      <a:pt x="9" y="101"/>
                    </a:lnTo>
                    <a:lnTo>
                      <a:pt x="8" y="100"/>
                    </a:lnTo>
                    <a:lnTo>
                      <a:pt x="8" y="99"/>
                    </a:lnTo>
                    <a:lnTo>
                      <a:pt x="8" y="96"/>
                    </a:lnTo>
                    <a:lnTo>
                      <a:pt x="0" y="95"/>
                    </a:lnTo>
                    <a:lnTo>
                      <a:pt x="0" y="100"/>
                    </a:lnTo>
                    <a:lnTo>
                      <a:pt x="0" y="103"/>
                    </a:lnTo>
                    <a:lnTo>
                      <a:pt x="2" y="106"/>
                    </a:lnTo>
                    <a:lnTo>
                      <a:pt x="4" y="108"/>
                    </a:lnTo>
                    <a:lnTo>
                      <a:pt x="9" y="111"/>
                    </a:lnTo>
                    <a:lnTo>
                      <a:pt x="17" y="110"/>
                    </a:lnTo>
                    <a:lnTo>
                      <a:pt x="23" y="107"/>
                    </a:lnTo>
                    <a:lnTo>
                      <a:pt x="30" y="103"/>
                    </a:lnTo>
                    <a:lnTo>
                      <a:pt x="38" y="97"/>
                    </a:lnTo>
                    <a:lnTo>
                      <a:pt x="45" y="91"/>
                    </a:lnTo>
                    <a:lnTo>
                      <a:pt x="52" y="83"/>
                    </a:lnTo>
                    <a:lnTo>
                      <a:pt x="59" y="73"/>
                    </a:lnTo>
                    <a:lnTo>
                      <a:pt x="64" y="63"/>
                    </a:lnTo>
                    <a:lnTo>
                      <a:pt x="69" y="51"/>
                    </a:lnTo>
                    <a:lnTo>
                      <a:pt x="72" y="39"/>
                    </a:lnTo>
                    <a:lnTo>
                      <a:pt x="74" y="27"/>
                    </a:lnTo>
                    <a:lnTo>
                      <a:pt x="73" y="13"/>
                    </a:lnTo>
                    <a:lnTo>
                      <a:pt x="68" y="0"/>
                    </a:lnTo>
                    <a:lnTo>
                      <a:pt x="61"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60" name="Freeform 930"/>
              <p:cNvSpPr>
                <a:spLocks noChangeArrowheads="1"/>
              </p:cNvSpPr>
              <p:nvPr/>
            </p:nvSpPr>
            <p:spPr bwMode="auto">
              <a:xfrm>
                <a:off x="5563" y="1128"/>
                <a:ext cx="48" cy="44"/>
              </a:xfrm>
              <a:custGeom>
                <a:avLst/>
                <a:gdLst>
                  <a:gd name="T0" fmla="*/ 7 w 51"/>
                  <a:gd name="T1" fmla="*/ 23247 h 45"/>
                  <a:gd name="T2" fmla="*/ 400 w 51"/>
                  <a:gd name="T3" fmla="*/ 19430 h 45"/>
                  <a:gd name="T4" fmla="*/ 597 w 51"/>
                  <a:gd name="T5" fmla="*/ 15182 h 45"/>
                  <a:gd name="T6" fmla="*/ 841 w 51"/>
                  <a:gd name="T7" fmla="*/ 10925 h 45"/>
                  <a:gd name="T8" fmla="*/ 1058 w 51"/>
                  <a:gd name="T9" fmla="*/ 8369 h 45"/>
                  <a:gd name="T10" fmla="*/ 1255 w 51"/>
                  <a:gd name="T11" fmla="*/ 5960 h 45"/>
                  <a:gd name="T12" fmla="*/ 1487 w 51"/>
                  <a:gd name="T13" fmla="*/ 4593 h 45"/>
                  <a:gd name="T14" fmla="*/ 1489 w 51"/>
                  <a:gd name="T15" fmla="*/ 4593 h 45"/>
                  <a:gd name="T16" fmla="*/ 1538 w 51"/>
                  <a:gd name="T17" fmla="*/ 4593 h 45"/>
                  <a:gd name="T18" fmla="*/ 1489 w 51"/>
                  <a:gd name="T19" fmla="*/ 4593 h 45"/>
                  <a:gd name="T20" fmla="*/ 1489 w 51"/>
                  <a:gd name="T21" fmla="*/ 4216 h 45"/>
                  <a:gd name="T22" fmla="*/ 1724 w 51"/>
                  <a:gd name="T23" fmla="*/ 89 h 45"/>
                  <a:gd name="T24" fmla="*/ 1669 w 51"/>
                  <a:gd name="T25" fmla="*/ 1 h 45"/>
                  <a:gd name="T26" fmla="*/ 1576 w 51"/>
                  <a:gd name="T27" fmla="*/ 0 h 45"/>
                  <a:gd name="T28" fmla="*/ 1487 w 51"/>
                  <a:gd name="T29" fmla="*/ 0 h 45"/>
                  <a:gd name="T30" fmla="*/ 1328 w 51"/>
                  <a:gd name="T31" fmla="*/ 1 h 45"/>
                  <a:gd name="T32" fmla="*/ 1118 w 51"/>
                  <a:gd name="T33" fmla="*/ 4 h 45"/>
                  <a:gd name="T34" fmla="*/ 942 w 51"/>
                  <a:gd name="T35" fmla="*/ 4593 h 45"/>
                  <a:gd name="T36" fmla="*/ 633 w 51"/>
                  <a:gd name="T37" fmla="*/ 8369 h 45"/>
                  <a:gd name="T38" fmla="*/ 400 w 51"/>
                  <a:gd name="T39" fmla="*/ 11749 h 45"/>
                  <a:gd name="T40" fmla="*/ 5 w 51"/>
                  <a:gd name="T41" fmla="*/ 16414 h 45"/>
                  <a:gd name="T42" fmla="*/ 0 w 51"/>
                  <a:gd name="T43" fmla="*/ 21367 h 45"/>
                  <a:gd name="T44" fmla="*/ 7 w 51"/>
                  <a:gd name="T45" fmla="*/ 2324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7" y="45"/>
                    </a:moveTo>
                    <a:lnTo>
                      <a:pt x="12" y="37"/>
                    </a:lnTo>
                    <a:lnTo>
                      <a:pt x="19" y="29"/>
                    </a:lnTo>
                    <a:lnTo>
                      <a:pt x="25" y="22"/>
                    </a:lnTo>
                    <a:lnTo>
                      <a:pt x="32" y="16"/>
                    </a:lnTo>
                    <a:lnTo>
                      <a:pt x="38" y="12"/>
                    </a:lnTo>
                    <a:lnTo>
                      <a:pt x="43" y="9"/>
                    </a:lnTo>
                    <a:lnTo>
                      <a:pt x="44" y="9"/>
                    </a:lnTo>
                    <a:lnTo>
                      <a:pt x="45" y="9"/>
                    </a:lnTo>
                    <a:lnTo>
                      <a:pt x="44" y="9"/>
                    </a:lnTo>
                    <a:lnTo>
                      <a:pt x="44" y="8"/>
                    </a:lnTo>
                    <a:lnTo>
                      <a:pt x="51" y="5"/>
                    </a:lnTo>
                    <a:lnTo>
                      <a:pt x="49" y="1"/>
                    </a:lnTo>
                    <a:lnTo>
                      <a:pt x="46" y="0"/>
                    </a:lnTo>
                    <a:lnTo>
                      <a:pt x="43" y="0"/>
                    </a:lnTo>
                    <a:lnTo>
                      <a:pt x="40" y="1"/>
                    </a:lnTo>
                    <a:lnTo>
                      <a:pt x="33" y="4"/>
                    </a:lnTo>
                    <a:lnTo>
                      <a:pt x="27" y="9"/>
                    </a:lnTo>
                    <a:lnTo>
                      <a:pt x="20" y="16"/>
                    </a:lnTo>
                    <a:lnTo>
                      <a:pt x="12" y="23"/>
                    </a:lnTo>
                    <a:lnTo>
                      <a:pt x="5" y="31"/>
                    </a:lnTo>
                    <a:lnTo>
                      <a:pt x="0" y="41"/>
                    </a:lnTo>
                    <a:lnTo>
                      <a:pt x="7"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61" name="Freeform 931"/>
              <p:cNvSpPr>
                <a:spLocks noChangeArrowheads="1"/>
              </p:cNvSpPr>
              <p:nvPr/>
            </p:nvSpPr>
            <p:spPr bwMode="auto">
              <a:xfrm>
                <a:off x="5545" y="1173"/>
                <a:ext cx="20" cy="60"/>
              </a:xfrm>
              <a:custGeom>
                <a:avLst/>
                <a:gdLst>
                  <a:gd name="T0" fmla="*/ 638 w 24"/>
                  <a:gd name="T1" fmla="*/ 21922 h 60"/>
                  <a:gd name="T2" fmla="*/ 692 w 24"/>
                  <a:gd name="T3" fmla="*/ 21231 h 60"/>
                  <a:gd name="T4" fmla="*/ 692 w 24"/>
                  <a:gd name="T5" fmla="*/ 18473 h 60"/>
                  <a:gd name="T6" fmla="*/ 748 w 24"/>
                  <a:gd name="T7" fmla="*/ 16691 h 60"/>
                  <a:gd name="T8" fmla="*/ 879 w 24"/>
                  <a:gd name="T9" fmla="*/ 13404 h 60"/>
                  <a:gd name="T10" fmla="*/ 1032 w 24"/>
                  <a:gd name="T11" fmla="*/ 10644 h 60"/>
                  <a:gd name="T12" fmla="*/ 1312 w 24"/>
                  <a:gd name="T13" fmla="*/ 7661 h 60"/>
                  <a:gd name="T14" fmla="*/ 1540 w 24"/>
                  <a:gd name="T15" fmla="*/ 4367 h 60"/>
                  <a:gd name="T16" fmla="*/ 1808 w 24"/>
                  <a:gd name="T17" fmla="*/ 4 h 60"/>
                  <a:gd name="T18" fmla="*/ 1312 w 24"/>
                  <a:gd name="T19" fmla="*/ 0 h 60"/>
                  <a:gd name="T20" fmla="*/ 879 w 24"/>
                  <a:gd name="T21" fmla="*/ 3182 h 60"/>
                  <a:gd name="T22" fmla="*/ 638 w 24"/>
                  <a:gd name="T23" fmla="*/ 6027 h 60"/>
                  <a:gd name="T24" fmla="*/ 544 w 24"/>
                  <a:gd name="T25" fmla="*/ 9086 h 60"/>
                  <a:gd name="T26" fmla="*/ 3 w 24"/>
                  <a:gd name="T27" fmla="*/ 12522 h 60"/>
                  <a:gd name="T28" fmla="*/ 2 w 24"/>
                  <a:gd name="T29" fmla="*/ 15747 h 60"/>
                  <a:gd name="T30" fmla="*/ 1 w 24"/>
                  <a:gd name="T31" fmla="*/ 18135 h 60"/>
                  <a:gd name="T32" fmla="*/ 0 w 24"/>
                  <a:gd name="T33" fmla="*/ 20226 h 60"/>
                  <a:gd name="T34" fmla="*/ 0 w 24"/>
                  <a:gd name="T35" fmla="*/ 21683 h 60"/>
                  <a:gd name="T36" fmla="*/ 638 w 24"/>
                  <a:gd name="T37" fmla="*/ 2192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8" y="60"/>
                    </a:moveTo>
                    <a:lnTo>
                      <a:pt x="9" y="56"/>
                    </a:lnTo>
                    <a:lnTo>
                      <a:pt x="9" y="50"/>
                    </a:lnTo>
                    <a:lnTo>
                      <a:pt x="10" y="44"/>
                    </a:lnTo>
                    <a:lnTo>
                      <a:pt x="12" y="36"/>
                    </a:lnTo>
                    <a:lnTo>
                      <a:pt x="14" y="29"/>
                    </a:lnTo>
                    <a:lnTo>
                      <a:pt x="17" y="20"/>
                    </a:lnTo>
                    <a:lnTo>
                      <a:pt x="20" y="12"/>
                    </a:lnTo>
                    <a:lnTo>
                      <a:pt x="24" y="4"/>
                    </a:lnTo>
                    <a:lnTo>
                      <a:pt x="17" y="0"/>
                    </a:lnTo>
                    <a:lnTo>
                      <a:pt x="12" y="8"/>
                    </a:lnTo>
                    <a:lnTo>
                      <a:pt x="8" y="16"/>
                    </a:lnTo>
                    <a:lnTo>
                      <a:pt x="6" y="25"/>
                    </a:lnTo>
                    <a:lnTo>
                      <a:pt x="4" y="34"/>
                    </a:lnTo>
                    <a:lnTo>
                      <a:pt x="2" y="42"/>
                    </a:lnTo>
                    <a:lnTo>
                      <a:pt x="1" y="49"/>
                    </a:lnTo>
                    <a:lnTo>
                      <a:pt x="0" y="55"/>
                    </a:lnTo>
                    <a:lnTo>
                      <a:pt x="0" y="59"/>
                    </a:lnTo>
                    <a:lnTo>
                      <a:pt x="8"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62" name="Freeform 932"/>
              <p:cNvSpPr>
                <a:spLocks noChangeArrowheads="1"/>
              </p:cNvSpPr>
              <p:nvPr/>
            </p:nvSpPr>
            <p:spPr bwMode="auto">
              <a:xfrm>
                <a:off x="142" y="3839"/>
                <a:ext cx="62" cy="111"/>
              </a:xfrm>
              <a:custGeom>
                <a:avLst/>
                <a:gdLst>
                  <a:gd name="T0" fmla="*/ 3262 w 64"/>
                  <a:gd name="T1" fmla="*/ 30987 h 106"/>
                  <a:gd name="T2" fmla="*/ 3262 w 64"/>
                  <a:gd name="T3" fmla="*/ 31872 h 106"/>
                  <a:gd name="T4" fmla="*/ 3262 w 64"/>
                  <a:gd name="T5" fmla="*/ 33039 h 106"/>
                  <a:gd name="T6" fmla="*/ 3256 w 64"/>
                  <a:gd name="T7" fmla="*/ 33321 h 106"/>
                  <a:gd name="T8" fmla="*/ 3256 w 64"/>
                  <a:gd name="T9" fmla="*/ 33668 h 106"/>
                  <a:gd name="T10" fmla="*/ 3063 w 64"/>
                  <a:gd name="T11" fmla="*/ 34269 h 106"/>
                  <a:gd name="T12" fmla="*/ 2714 w 64"/>
                  <a:gd name="T13" fmla="*/ 33668 h 106"/>
                  <a:gd name="T14" fmla="*/ 2404 w 64"/>
                  <a:gd name="T15" fmla="*/ 33321 h 106"/>
                  <a:gd name="T16" fmla="*/ 2129 w 64"/>
                  <a:gd name="T17" fmla="*/ 32570 h 106"/>
                  <a:gd name="T18" fmla="*/ 1673 w 64"/>
                  <a:gd name="T19" fmla="*/ 30493 h 106"/>
                  <a:gd name="T20" fmla="*/ 1348 w 64"/>
                  <a:gd name="T21" fmla="*/ 28552 h 106"/>
                  <a:gd name="T22" fmla="*/ 971 w 64"/>
                  <a:gd name="T23" fmla="*/ 25612 h 106"/>
                  <a:gd name="T24" fmla="*/ 635 w 64"/>
                  <a:gd name="T25" fmla="*/ 22957 h 106"/>
                  <a:gd name="T26" fmla="*/ 467 w 64"/>
                  <a:gd name="T27" fmla="*/ 19827 h 106"/>
                  <a:gd name="T28" fmla="*/ 3 w 64"/>
                  <a:gd name="T29" fmla="*/ 16081 h 106"/>
                  <a:gd name="T30" fmla="*/ 1 w 64"/>
                  <a:gd name="T31" fmla="*/ 12769 h 106"/>
                  <a:gd name="T32" fmla="*/ 0 w 64"/>
                  <a:gd name="T33" fmla="*/ 8456 h 106"/>
                  <a:gd name="T34" fmla="*/ 0 w 64"/>
                  <a:gd name="T35" fmla="*/ 4303 h 106"/>
                  <a:gd name="T36" fmla="*/ 3 w 64"/>
                  <a:gd name="T37" fmla="*/ 1 h 106"/>
                  <a:gd name="T38" fmla="*/ 4 w 64"/>
                  <a:gd name="T39" fmla="*/ 0 h 106"/>
                  <a:gd name="T40" fmla="*/ 6 w 64"/>
                  <a:gd name="T41" fmla="*/ 0 h 106"/>
                  <a:gd name="T42" fmla="*/ 7 w 64"/>
                  <a:gd name="T43" fmla="*/ 0 h 106"/>
                  <a:gd name="T44" fmla="*/ 498 w 64"/>
                  <a:gd name="T45" fmla="*/ 0 h 106"/>
                  <a:gd name="T46" fmla="*/ 761 w 64"/>
                  <a:gd name="T47" fmla="*/ 3 h 106"/>
                  <a:gd name="T48" fmla="*/ 1095 w 64"/>
                  <a:gd name="T49" fmla="*/ 2585 h 106"/>
                  <a:gd name="T50" fmla="*/ 1427 w 64"/>
                  <a:gd name="T51" fmla="*/ 4303 h 106"/>
                  <a:gd name="T52" fmla="*/ 1818 w 64"/>
                  <a:gd name="T53" fmla="*/ 7162 h 106"/>
                  <a:gd name="T54" fmla="*/ 2182 w 64"/>
                  <a:gd name="T55" fmla="*/ 9104 h 106"/>
                  <a:gd name="T56" fmla="*/ 2464 w 64"/>
                  <a:gd name="T57" fmla="*/ 12161 h 106"/>
                  <a:gd name="T58" fmla="*/ 2714 w 64"/>
                  <a:gd name="T59" fmla="*/ 14833 h 106"/>
                  <a:gd name="T60" fmla="*/ 2883 w 64"/>
                  <a:gd name="T61" fmla="*/ 17495 h 106"/>
                  <a:gd name="T62" fmla="*/ 3063 w 64"/>
                  <a:gd name="T63" fmla="*/ 20223 h 106"/>
                  <a:gd name="T64" fmla="*/ 3070 w 64"/>
                  <a:gd name="T65" fmla="*/ 22957 h 106"/>
                  <a:gd name="T66" fmla="*/ 3256 w 64"/>
                  <a:gd name="T67" fmla="*/ 25157 h 106"/>
                  <a:gd name="T68" fmla="*/ 3256 w 64"/>
                  <a:gd name="T69" fmla="*/ 27046 h 106"/>
                  <a:gd name="T70" fmla="*/ 3256 w 64"/>
                  <a:gd name="T71" fmla="*/ 29621 h 106"/>
                  <a:gd name="T72" fmla="*/ 3262 w 64"/>
                  <a:gd name="T73" fmla="*/ 3098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6"/>
                  <a:gd name="T113" fmla="*/ 64 w 64"/>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6">
                    <a:moveTo>
                      <a:pt x="64" y="96"/>
                    </a:moveTo>
                    <a:lnTo>
                      <a:pt x="64" y="99"/>
                    </a:lnTo>
                    <a:lnTo>
                      <a:pt x="64" y="102"/>
                    </a:lnTo>
                    <a:lnTo>
                      <a:pt x="63" y="103"/>
                    </a:lnTo>
                    <a:lnTo>
                      <a:pt x="62" y="105"/>
                    </a:lnTo>
                    <a:lnTo>
                      <a:pt x="58" y="106"/>
                    </a:lnTo>
                    <a:lnTo>
                      <a:pt x="53" y="105"/>
                    </a:lnTo>
                    <a:lnTo>
                      <a:pt x="47" y="103"/>
                    </a:lnTo>
                    <a:lnTo>
                      <a:pt x="41" y="100"/>
                    </a:lnTo>
                    <a:lnTo>
                      <a:pt x="33" y="94"/>
                    </a:lnTo>
                    <a:lnTo>
                      <a:pt x="26" y="88"/>
                    </a:lnTo>
                    <a:lnTo>
                      <a:pt x="20" y="80"/>
                    </a:lnTo>
                    <a:lnTo>
                      <a:pt x="13" y="71"/>
                    </a:lnTo>
                    <a:lnTo>
                      <a:pt x="8" y="61"/>
                    </a:lnTo>
                    <a:lnTo>
                      <a:pt x="3" y="50"/>
                    </a:lnTo>
                    <a:lnTo>
                      <a:pt x="1" y="39"/>
                    </a:lnTo>
                    <a:lnTo>
                      <a:pt x="0" y="27"/>
                    </a:lnTo>
                    <a:lnTo>
                      <a:pt x="0" y="14"/>
                    </a:lnTo>
                    <a:lnTo>
                      <a:pt x="3" y="1"/>
                    </a:lnTo>
                    <a:lnTo>
                      <a:pt x="4" y="0"/>
                    </a:lnTo>
                    <a:lnTo>
                      <a:pt x="6" y="0"/>
                    </a:lnTo>
                    <a:lnTo>
                      <a:pt x="7" y="0"/>
                    </a:lnTo>
                    <a:lnTo>
                      <a:pt x="9" y="0"/>
                    </a:lnTo>
                    <a:lnTo>
                      <a:pt x="16" y="3"/>
                    </a:lnTo>
                    <a:lnTo>
                      <a:pt x="22" y="7"/>
                    </a:lnTo>
                    <a:lnTo>
                      <a:pt x="28" y="14"/>
                    </a:lnTo>
                    <a:lnTo>
                      <a:pt x="36" y="22"/>
                    </a:lnTo>
                    <a:lnTo>
                      <a:pt x="42" y="29"/>
                    </a:lnTo>
                    <a:lnTo>
                      <a:pt x="48" y="38"/>
                    </a:lnTo>
                    <a:lnTo>
                      <a:pt x="53" y="46"/>
                    </a:lnTo>
                    <a:lnTo>
                      <a:pt x="56" y="55"/>
                    </a:lnTo>
                    <a:lnTo>
                      <a:pt x="58" y="63"/>
                    </a:lnTo>
                    <a:lnTo>
                      <a:pt x="60" y="71"/>
                    </a:lnTo>
                    <a:lnTo>
                      <a:pt x="62" y="79"/>
                    </a:lnTo>
                    <a:lnTo>
                      <a:pt x="63" y="85"/>
                    </a:lnTo>
                    <a:lnTo>
                      <a:pt x="63" y="92"/>
                    </a:lnTo>
                    <a:lnTo>
                      <a:pt x="64"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63" name="Freeform 933"/>
              <p:cNvSpPr>
                <a:spLocks noChangeArrowheads="1"/>
              </p:cNvSpPr>
              <p:nvPr/>
            </p:nvSpPr>
            <p:spPr bwMode="auto">
              <a:xfrm>
                <a:off x="136" y="3839"/>
                <a:ext cx="72" cy="117"/>
              </a:xfrm>
              <a:custGeom>
                <a:avLst/>
                <a:gdLst>
                  <a:gd name="T0" fmla="*/ 6 w 74"/>
                  <a:gd name="T1" fmla="*/ 0 h 111"/>
                  <a:gd name="T2" fmla="*/ 1 w 74"/>
                  <a:gd name="T3" fmla="*/ 5730 h 111"/>
                  <a:gd name="T4" fmla="*/ 0 w 74"/>
                  <a:gd name="T5" fmla="*/ 12511 h 111"/>
                  <a:gd name="T6" fmla="*/ 2 w 74"/>
                  <a:gd name="T7" fmla="*/ 18134 h 111"/>
                  <a:gd name="T8" fmla="*/ 5 w 74"/>
                  <a:gd name="T9" fmla="*/ 23841 h 111"/>
                  <a:gd name="T10" fmla="*/ 339 w 74"/>
                  <a:gd name="T11" fmla="*/ 29458 h 111"/>
                  <a:gd name="T12" fmla="*/ 442 w 74"/>
                  <a:gd name="T13" fmla="*/ 34001 h 111"/>
                  <a:gd name="T14" fmla="*/ 637 w 74"/>
                  <a:gd name="T15" fmla="*/ 39369 h 111"/>
                  <a:gd name="T16" fmla="*/ 919 w 74"/>
                  <a:gd name="T17" fmla="*/ 42803 h 111"/>
                  <a:gd name="T18" fmla="*/ 1077 w 74"/>
                  <a:gd name="T19" fmla="*/ 46006 h 111"/>
                  <a:gd name="T20" fmla="*/ 1331 w 74"/>
                  <a:gd name="T21" fmla="*/ 48110 h 111"/>
                  <a:gd name="T22" fmla="*/ 1559 w 74"/>
                  <a:gd name="T23" fmla="*/ 50178 h 111"/>
                  <a:gd name="T24" fmla="*/ 1732 w 74"/>
                  <a:gd name="T25" fmla="*/ 51297 h 111"/>
                  <a:gd name="T26" fmla="*/ 2027 w 74"/>
                  <a:gd name="T27" fmla="*/ 52015 h 111"/>
                  <a:gd name="T28" fmla="*/ 2139 w 74"/>
                  <a:gd name="T29" fmla="*/ 50618 h 111"/>
                  <a:gd name="T30" fmla="*/ 2235 w 74"/>
                  <a:gd name="T31" fmla="*/ 50015 h 111"/>
                  <a:gd name="T32" fmla="*/ 2254 w 74"/>
                  <a:gd name="T33" fmla="*/ 48110 h 111"/>
                  <a:gd name="T34" fmla="*/ 2254 w 74"/>
                  <a:gd name="T35" fmla="*/ 46813 h 111"/>
                  <a:gd name="T36" fmla="*/ 2254 w 74"/>
                  <a:gd name="T37" fmla="*/ 44511 h 111"/>
                  <a:gd name="T38" fmla="*/ 2029 w 74"/>
                  <a:gd name="T39" fmla="*/ 45036 h 111"/>
                  <a:gd name="T40" fmla="*/ 2029 w 74"/>
                  <a:gd name="T41" fmla="*/ 46451 h 111"/>
                  <a:gd name="T42" fmla="*/ 2029 w 74"/>
                  <a:gd name="T43" fmla="*/ 46813 h 111"/>
                  <a:gd name="T44" fmla="*/ 2027 w 74"/>
                  <a:gd name="T45" fmla="*/ 47078 h 111"/>
                  <a:gd name="T46" fmla="*/ 2029 w 74"/>
                  <a:gd name="T47" fmla="*/ 47078 h 111"/>
                  <a:gd name="T48" fmla="*/ 1975 w 74"/>
                  <a:gd name="T49" fmla="*/ 47443 h 111"/>
                  <a:gd name="T50" fmla="*/ 1825 w 74"/>
                  <a:gd name="T51" fmla="*/ 47078 h 111"/>
                  <a:gd name="T52" fmla="*/ 1687 w 74"/>
                  <a:gd name="T53" fmla="*/ 46813 h 111"/>
                  <a:gd name="T54" fmla="*/ 1519 w 74"/>
                  <a:gd name="T55" fmla="*/ 44511 h 111"/>
                  <a:gd name="T56" fmla="*/ 1330 w 74"/>
                  <a:gd name="T57" fmla="*/ 42803 h 111"/>
                  <a:gd name="T58" fmla="*/ 1077 w 74"/>
                  <a:gd name="T59" fmla="*/ 39602 h 111"/>
                  <a:gd name="T60" fmla="*/ 919 w 74"/>
                  <a:gd name="T61" fmla="*/ 36433 h 111"/>
                  <a:gd name="T62" fmla="*/ 671 w 74"/>
                  <a:gd name="T63" fmla="*/ 32565 h 111"/>
                  <a:gd name="T64" fmla="*/ 489 w 74"/>
                  <a:gd name="T65" fmla="*/ 27864 h 111"/>
                  <a:gd name="T66" fmla="*/ 397 w 74"/>
                  <a:gd name="T67" fmla="*/ 22934 h 111"/>
                  <a:gd name="T68" fmla="*/ 357 w 74"/>
                  <a:gd name="T69" fmla="*/ 18078 h 111"/>
                  <a:gd name="T70" fmla="*/ 339 w 74"/>
                  <a:gd name="T71" fmla="*/ 12511 h 111"/>
                  <a:gd name="T72" fmla="*/ 357 w 74"/>
                  <a:gd name="T73" fmla="*/ 6710 h 111"/>
                  <a:gd name="T74" fmla="*/ 397 w 74"/>
                  <a:gd name="T75" fmla="*/ 3 h 111"/>
                  <a:gd name="T76" fmla="*/ 6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 y="0"/>
                    </a:moveTo>
                    <a:lnTo>
                      <a:pt x="1" y="13"/>
                    </a:lnTo>
                    <a:lnTo>
                      <a:pt x="0" y="27"/>
                    </a:lnTo>
                    <a:lnTo>
                      <a:pt x="2" y="39"/>
                    </a:lnTo>
                    <a:lnTo>
                      <a:pt x="5" y="51"/>
                    </a:lnTo>
                    <a:lnTo>
                      <a:pt x="10" y="63"/>
                    </a:lnTo>
                    <a:lnTo>
                      <a:pt x="15" y="73"/>
                    </a:lnTo>
                    <a:lnTo>
                      <a:pt x="22" y="83"/>
                    </a:lnTo>
                    <a:lnTo>
                      <a:pt x="29" y="91"/>
                    </a:lnTo>
                    <a:lnTo>
                      <a:pt x="36" y="97"/>
                    </a:lnTo>
                    <a:lnTo>
                      <a:pt x="44" y="103"/>
                    </a:lnTo>
                    <a:lnTo>
                      <a:pt x="51" y="107"/>
                    </a:lnTo>
                    <a:lnTo>
                      <a:pt x="57" y="110"/>
                    </a:lnTo>
                    <a:lnTo>
                      <a:pt x="65" y="111"/>
                    </a:lnTo>
                    <a:lnTo>
                      <a:pt x="70" y="108"/>
                    </a:lnTo>
                    <a:lnTo>
                      <a:pt x="72" y="106"/>
                    </a:lnTo>
                    <a:lnTo>
                      <a:pt x="74" y="103"/>
                    </a:lnTo>
                    <a:lnTo>
                      <a:pt x="74" y="100"/>
                    </a:lnTo>
                    <a:lnTo>
                      <a:pt x="74" y="95"/>
                    </a:lnTo>
                    <a:lnTo>
                      <a:pt x="66" y="96"/>
                    </a:lnTo>
                    <a:lnTo>
                      <a:pt x="66" y="99"/>
                    </a:lnTo>
                    <a:lnTo>
                      <a:pt x="66" y="100"/>
                    </a:lnTo>
                    <a:lnTo>
                      <a:pt x="65" y="101"/>
                    </a:lnTo>
                    <a:lnTo>
                      <a:pt x="66" y="101"/>
                    </a:lnTo>
                    <a:lnTo>
                      <a:pt x="64" y="102"/>
                    </a:lnTo>
                    <a:lnTo>
                      <a:pt x="60" y="101"/>
                    </a:lnTo>
                    <a:lnTo>
                      <a:pt x="55" y="100"/>
                    </a:lnTo>
                    <a:lnTo>
                      <a:pt x="49" y="95"/>
                    </a:lnTo>
                    <a:lnTo>
                      <a:pt x="43" y="91"/>
                    </a:lnTo>
                    <a:lnTo>
                      <a:pt x="35" y="84"/>
                    </a:lnTo>
                    <a:lnTo>
                      <a:pt x="29" y="77"/>
                    </a:lnTo>
                    <a:lnTo>
                      <a:pt x="23" y="69"/>
                    </a:lnTo>
                    <a:lnTo>
                      <a:pt x="17" y="59"/>
                    </a:lnTo>
                    <a:lnTo>
                      <a:pt x="13" y="49"/>
                    </a:lnTo>
                    <a:lnTo>
                      <a:pt x="11" y="38"/>
                    </a:lnTo>
                    <a:lnTo>
                      <a:pt x="10" y="27"/>
                    </a:lnTo>
                    <a:lnTo>
                      <a:pt x="11" y="15"/>
                    </a:lnTo>
                    <a:lnTo>
                      <a:pt x="13" y="3"/>
                    </a:lnTo>
                    <a:lnTo>
                      <a:pt x="6"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64" name="Freeform 934"/>
              <p:cNvSpPr>
                <a:spLocks noChangeArrowheads="1"/>
              </p:cNvSpPr>
              <p:nvPr/>
            </p:nvSpPr>
            <p:spPr bwMode="auto">
              <a:xfrm>
                <a:off x="142" y="3832"/>
                <a:ext cx="48" cy="44"/>
              </a:xfrm>
              <a:custGeom>
                <a:avLst/>
                <a:gdLst>
                  <a:gd name="T0" fmla="*/ 1724 w 51"/>
                  <a:gd name="T1" fmla="*/ 21367 h 45"/>
                  <a:gd name="T2" fmla="*/ 1576 w 51"/>
                  <a:gd name="T3" fmla="*/ 16414 h 45"/>
                  <a:gd name="T4" fmla="*/ 1327 w 51"/>
                  <a:gd name="T5" fmla="*/ 11749 h 45"/>
                  <a:gd name="T6" fmla="*/ 1056 w 51"/>
                  <a:gd name="T7" fmla="*/ 8369 h 45"/>
                  <a:gd name="T8" fmla="*/ 794 w 51"/>
                  <a:gd name="T9" fmla="*/ 4593 h 45"/>
                  <a:gd name="T10" fmla="*/ 565 w 51"/>
                  <a:gd name="T11" fmla="*/ 4 h 45"/>
                  <a:gd name="T12" fmla="*/ 378 w 51"/>
                  <a:gd name="T13" fmla="*/ 1 h 45"/>
                  <a:gd name="T14" fmla="*/ 8 w 51"/>
                  <a:gd name="T15" fmla="*/ 0 h 45"/>
                  <a:gd name="T16" fmla="*/ 5 w 51"/>
                  <a:gd name="T17" fmla="*/ 0 h 45"/>
                  <a:gd name="T18" fmla="*/ 2 w 51"/>
                  <a:gd name="T19" fmla="*/ 1 h 45"/>
                  <a:gd name="T20" fmla="*/ 0 w 51"/>
                  <a:gd name="T21" fmla="*/ 89 h 45"/>
                  <a:gd name="T22" fmla="*/ 7 w 51"/>
                  <a:gd name="T23" fmla="*/ 4216 h 45"/>
                  <a:gd name="T24" fmla="*/ 7 w 51"/>
                  <a:gd name="T25" fmla="*/ 4593 h 45"/>
                  <a:gd name="T26" fmla="*/ 6 w 51"/>
                  <a:gd name="T27" fmla="*/ 4593 h 45"/>
                  <a:gd name="T28" fmla="*/ 7 w 51"/>
                  <a:gd name="T29" fmla="*/ 4593 h 45"/>
                  <a:gd name="T30" fmla="*/ 8 w 51"/>
                  <a:gd name="T31" fmla="*/ 4593 h 45"/>
                  <a:gd name="T32" fmla="*/ 424 w 51"/>
                  <a:gd name="T33" fmla="*/ 5960 h 45"/>
                  <a:gd name="T34" fmla="*/ 597 w 51"/>
                  <a:gd name="T35" fmla="*/ 8369 h 45"/>
                  <a:gd name="T36" fmla="*/ 890 w 51"/>
                  <a:gd name="T37" fmla="*/ 10925 h 45"/>
                  <a:gd name="T38" fmla="*/ 1058 w 51"/>
                  <a:gd name="T39" fmla="*/ 15182 h 45"/>
                  <a:gd name="T40" fmla="*/ 1327 w 51"/>
                  <a:gd name="T41" fmla="*/ 19430 h 45"/>
                  <a:gd name="T42" fmla="*/ 1489 w 51"/>
                  <a:gd name="T43" fmla="*/ 23247 h 45"/>
                  <a:gd name="T44" fmla="*/ 1724 w 51"/>
                  <a:gd name="T45" fmla="*/ 2136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51" y="41"/>
                    </a:moveTo>
                    <a:lnTo>
                      <a:pt x="46" y="31"/>
                    </a:lnTo>
                    <a:lnTo>
                      <a:pt x="39" y="23"/>
                    </a:lnTo>
                    <a:lnTo>
                      <a:pt x="31" y="16"/>
                    </a:lnTo>
                    <a:lnTo>
                      <a:pt x="24" y="9"/>
                    </a:lnTo>
                    <a:lnTo>
                      <a:pt x="18" y="4"/>
                    </a:lnTo>
                    <a:lnTo>
                      <a:pt x="11" y="1"/>
                    </a:lnTo>
                    <a:lnTo>
                      <a:pt x="8" y="0"/>
                    </a:lnTo>
                    <a:lnTo>
                      <a:pt x="5" y="0"/>
                    </a:lnTo>
                    <a:lnTo>
                      <a:pt x="2" y="1"/>
                    </a:lnTo>
                    <a:lnTo>
                      <a:pt x="0" y="5"/>
                    </a:lnTo>
                    <a:lnTo>
                      <a:pt x="7" y="8"/>
                    </a:lnTo>
                    <a:lnTo>
                      <a:pt x="7" y="9"/>
                    </a:lnTo>
                    <a:lnTo>
                      <a:pt x="6" y="9"/>
                    </a:lnTo>
                    <a:lnTo>
                      <a:pt x="7" y="9"/>
                    </a:lnTo>
                    <a:lnTo>
                      <a:pt x="8" y="9"/>
                    </a:lnTo>
                    <a:lnTo>
                      <a:pt x="13" y="12"/>
                    </a:lnTo>
                    <a:lnTo>
                      <a:pt x="19" y="16"/>
                    </a:lnTo>
                    <a:lnTo>
                      <a:pt x="26" y="22"/>
                    </a:lnTo>
                    <a:lnTo>
                      <a:pt x="32" y="29"/>
                    </a:lnTo>
                    <a:lnTo>
                      <a:pt x="39" y="37"/>
                    </a:lnTo>
                    <a:lnTo>
                      <a:pt x="44" y="45"/>
                    </a:lnTo>
                    <a:lnTo>
                      <a:pt x="51"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65" name="Freeform 935"/>
              <p:cNvSpPr>
                <a:spLocks noChangeArrowheads="1"/>
              </p:cNvSpPr>
              <p:nvPr/>
            </p:nvSpPr>
            <p:spPr bwMode="auto">
              <a:xfrm>
                <a:off x="189" y="3878"/>
                <a:ext cx="20" cy="60"/>
              </a:xfrm>
              <a:custGeom>
                <a:avLst/>
                <a:gdLst>
                  <a:gd name="T0" fmla="*/ 1808 w 24"/>
                  <a:gd name="T1" fmla="*/ 21683 h 60"/>
                  <a:gd name="T2" fmla="*/ 1808 w 24"/>
                  <a:gd name="T3" fmla="*/ 20226 h 60"/>
                  <a:gd name="T4" fmla="*/ 1721 w 24"/>
                  <a:gd name="T5" fmla="*/ 18135 h 60"/>
                  <a:gd name="T6" fmla="*/ 1669 w 24"/>
                  <a:gd name="T7" fmla="*/ 15747 h 60"/>
                  <a:gd name="T8" fmla="*/ 1540 w 24"/>
                  <a:gd name="T9" fmla="*/ 12522 h 60"/>
                  <a:gd name="T10" fmla="*/ 1422 w 24"/>
                  <a:gd name="T11" fmla="*/ 9086 h 60"/>
                  <a:gd name="T12" fmla="*/ 1211 w 24"/>
                  <a:gd name="T13" fmla="*/ 6027 h 60"/>
                  <a:gd name="T14" fmla="*/ 879 w 24"/>
                  <a:gd name="T15" fmla="*/ 3182 h 60"/>
                  <a:gd name="T16" fmla="*/ 589 w 24"/>
                  <a:gd name="T17" fmla="*/ 0 h 60"/>
                  <a:gd name="T18" fmla="*/ 0 w 24"/>
                  <a:gd name="T19" fmla="*/ 4 h 60"/>
                  <a:gd name="T20" fmla="*/ 3 w 24"/>
                  <a:gd name="T21" fmla="*/ 4367 h 60"/>
                  <a:gd name="T22" fmla="*/ 589 w 24"/>
                  <a:gd name="T23" fmla="*/ 7661 h 60"/>
                  <a:gd name="T24" fmla="*/ 748 w 24"/>
                  <a:gd name="T25" fmla="*/ 10644 h 60"/>
                  <a:gd name="T26" fmla="*/ 879 w 24"/>
                  <a:gd name="T27" fmla="*/ 13404 h 60"/>
                  <a:gd name="T28" fmla="*/ 1032 w 24"/>
                  <a:gd name="T29" fmla="*/ 16691 h 60"/>
                  <a:gd name="T30" fmla="*/ 1118 w 24"/>
                  <a:gd name="T31" fmla="*/ 18670 h 60"/>
                  <a:gd name="T32" fmla="*/ 1118 w 24"/>
                  <a:gd name="T33" fmla="*/ 21231 h 60"/>
                  <a:gd name="T34" fmla="*/ 1211 w 24"/>
                  <a:gd name="T35" fmla="*/ 21922 h 60"/>
                  <a:gd name="T36" fmla="*/ 1808 w 24"/>
                  <a:gd name="T37" fmla="*/ 21683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24" y="59"/>
                    </a:moveTo>
                    <a:lnTo>
                      <a:pt x="24" y="55"/>
                    </a:lnTo>
                    <a:lnTo>
                      <a:pt x="23" y="49"/>
                    </a:lnTo>
                    <a:lnTo>
                      <a:pt x="22" y="42"/>
                    </a:lnTo>
                    <a:lnTo>
                      <a:pt x="20" y="34"/>
                    </a:lnTo>
                    <a:lnTo>
                      <a:pt x="18" y="25"/>
                    </a:lnTo>
                    <a:lnTo>
                      <a:pt x="16" y="16"/>
                    </a:lnTo>
                    <a:lnTo>
                      <a:pt x="12" y="8"/>
                    </a:lnTo>
                    <a:lnTo>
                      <a:pt x="7" y="0"/>
                    </a:lnTo>
                    <a:lnTo>
                      <a:pt x="0" y="4"/>
                    </a:lnTo>
                    <a:lnTo>
                      <a:pt x="4" y="12"/>
                    </a:lnTo>
                    <a:lnTo>
                      <a:pt x="7" y="20"/>
                    </a:lnTo>
                    <a:lnTo>
                      <a:pt x="10" y="29"/>
                    </a:lnTo>
                    <a:lnTo>
                      <a:pt x="12" y="36"/>
                    </a:lnTo>
                    <a:lnTo>
                      <a:pt x="14" y="44"/>
                    </a:lnTo>
                    <a:lnTo>
                      <a:pt x="15" y="51"/>
                    </a:lnTo>
                    <a:lnTo>
                      <a:pt x="15" y="56"/>
                    </a:lnTo>
                    <a:lnTo>
                      <a:pt x="16" y="60"/>
                    </a:lnTo>
                    <a:lnTo>
                      <a:pt x="24"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66" name="Freeform 936"/>
              <p:cNvSpPr>
                <a:spLocks noChangeArrowheads="1"/>
              </p:cNvSpPr>
              <p:nvPr/>
            </p:nvSpPr>
            <p:spPr bwMode="auto">
              <a:xfrm>
                <a:off x="5548" y="3958"/>
                <a:ext cx="63" cy="109"/>
              </a:xfrm>
              <a:custGeom>
                <a:avLst/>
                <a:gdLst>
                  <a:gd name="T0" fmla="*/ 0 w 65"/>
                  <a:gd name="T1" fmla="*/ 35232 h 104"/>
                  <a:gd name="T2" fmla="*/ 0 w 65"/>
                  <a:gd name="T3" fmla="*/ 35691 h 104"/>
                  <a:gd name="T4" fmla="*/ 0 w 65"/>
                  <a:gd name="T5" fmla="*/ 36475 h 104"/>
                  <a:gd name="T6" fmla="*/ 1 w 65"/>
                  <a:gd name="T7" fmla="*/ 36948 h 104"/>
                  <a:gd name="T8" fmla="*/ 2 w 65"/>
                  <a:gd name="T9" fmla="*/ 37955 h 104"/>
                  <a:gd name="T10" fmla="*/ 6 w 65"/>
                  <a:gd name="T11" fmla="*/ 37955 h 104"/>
                  <a:gd name="T12" fmla="*/ 549 w 65"/>
                  <a:gd name="T13" fmla="*/ 36948 h 104"/>
                  <a:gd name="T14" fmla="*/ 787 w 65"/>
                  <a:gd name="T15" fmla="*/ 35744 h 104"/>
                  <a:gd name="T16" fmla="*/ 1195 w 65"/>
                  <a:gd name="T17" fmla="*/ 34310 h 104"/>
                  <a:gd name="T18" fmla="*/ 1458 w 65"/>
                  <a:gd name="T19" fmla="*/ 32749 h 104"/>
                  <a:gd name="T20" fmla="*/ 1849 w 65"/>
                  <a:gd name="T21" fmla="*/ 30379 h 104"/>
                  <a:gd name="T22" fmla="*/ 2168 w 65"/>
                  <a:gd name="T23" fmla="*/ 27105 h 104"/>
                  <a:gd name="T24" fmla="*/ 2443 w 65"/>
                  <a:gd name="T25" fmla="*/ 24336 h 104"/>
                  <a:gd name="T26" fmla="*/ 2810 w 65"/>
                  <a:gd name="T27" fmla="*/ 20984 h 104"/>
                  <a:gd name="T28" fmla="*/ 2982 w 65"/>
                  <a:gd name="T29" fmla="*/ 17067 h 104"/>
                  <a:gd name="T30" fmla="*/ 3102 w 65"/>
                  <a:gd name="T31" fmla="*/ 13441 h 104"/>
                  <a:gd name="T32" fmla="*/ 3166 w 65"/>
                  <a:gd name="T33" fmla="*/ 9281 h 104"/>
                  <a:gd name="T34" fmla="*/ 3157 w 65"/>
                  <a:gd name="T35" fmla="*/ 4737 h 104"/>
                  <a:gd name="T36" fmla="*/ 2982 w 65"/>
                  <a:gd name="T37" fmla="*/ 3 h 104"/>
                  <a:gd name="T38" fmla="*/ 2975 w 65"/>
                  <a:gd name="T39" fmla="*/ 2 h 104"/>
                  <a:gd name="T40" fmla="*/ 2858 w 65"/>
                  <a:gd name="T41" fmla="*/ 0 h 104"/>
                  <a:gd name="T42" fmla="*/ 2810 w 65"/>
                  <a:gd name="T43" fmla="*/ 0 h 104"/>
                  <a:gd name="T44" fmla="*/ 2693 w 65"/>
                  <a:gd name="T45" fmla="*/ 2 h 104"/>
                  <a:gd name="T46" fmla="*/ 2349 w 65"/>
                  <a:gd name="T47" fmla="*/ 4 h 104"/>
                  <a:gd name="T48" fmla="*/ 2086 w 65"/>
                  <a:gd name="T49" fmla="*/ 3015 h 104"/>
                  <a:gd name="T50" fmla="*/ 1743 w 65"/>
                  <a:gd name="T51" fmla="*/ 5099 h 104"/>
                  <a:gd name="T52" fmla="*/ 1374 w 65"/>
                  <a:gd name="T53" fmla="*/ 8005 h 104"/>
                  <a:gd name="T54" fmla="*/ 1059 w 65"/>
                  <a:gd name="T55" fmla="*/ 10743 h 104"/>
                  <a:gd name="T56" fmla="*/ 740 w 65"/>
                  <a:gd name="T57" fmla="*/ 13655 h 104"/>
                  <a:gd name="T58" fmla="*/ 549 w 65"/>
                  <a:gd name="T59" fmla="*/ 17064 h 104"/>
                  <a:gd name="T60" fmla="*/ 8 w 65"/>
                  <a:gd name="T61" fmla="*/ 19778 h 104"/>
                  <a:gd name="T62" fmla="*/ 6 w 65"/>
                  <a:gd name="T63" fmla="*/ 22909 h 104"/>
                  <a:gd name="T64" fmla="*/ 4 w 65"/>
                  <a:gd name="T65" fmla="*/ 26205 h 104"/>
                  <a:gd name="T66" fmla="*/ 3 w 65"/>
                  <a:gd name="T67" fmla="*/ 28605 h 104"/>
                  <a:gd name="T68" fmla="*/ 2 w 65"/>
                  <a:gd name="T69" fmla="*/ 30883 h 104"/>
                  <a:gd name="T70" fmla="*/ 1 w 65"/>
                  <a:gd name="T71" fmla="*/ 33200 h 104"/>
                  <a:gd name="T72" fmla="*/ 0 w 65"/>
                  <a:gd name="T73" fmla="*/ 35232 h 10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4"/>
                  <a:gd name="T113" fmla="*/ 65 w 65"/>
                  <a:gd name="T114" fmla="*/ 104 h 10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4">
                    <a:moveTo>
                      <a:pt x="0" y="97"/>
                    </a:moveTo>
                    <a:lnTo>
                      <a:pt x="0" y="99"/>
                    </a:lnTo>
                    <a:lnTo>
                      <a:pt x="0" y="102"/>
                    </a:lnTo>
                    <a:lnTo>
                      <a:pt x="1" y="103"/>
                    </a:lnTo>
                    <a:lnTo>
                      <a:pt x="2" y="104"/>
                    </a:lnTo>
                    <a:lnTo>
                      <a:pt x="6" y="104"/>
                    </a:lnTo>
                    <a:lnTo>
                      <a:pt x="11" y="103"/>
                    </a:lnTo>
                    <a:lnTo>
                      <a:pt x="17" y="100"/>
                    </a:lnTo>
                    <a:lnTo>
                      <a:pt x="24" y="96"/>
                    </a:lnTo>
                    <a:lnTo>
                      <a:pt x="30" y="91"/>
                    </a:lnTo>
                    <a:lnTo>
                      <a:pt x="38" y="84"/>
                    </a:lnTo>
                    <a:lnTo>
                      <a:pt x="44" y="76"/>
                    </a:lnTo>
                    <a:lnTo>
                      <a:pt x="50" y="67"/>
                    </a:lnTo>
                    <a:lnTo>
                      <a:pt x="57" y="58"/>
                    </a:lnTo>
                    <a:lnTo>
                      <a:pt x="61" y="48"/>
                    </a:lnTo>
                    <a:lnTo>
                      <a:pt x="63" y="37"/>
                    </a:lnTo>
                    <a:lnTo>
                      <a:pt x="65" y="26"/>
                    </a:lnTo>
                    <a:lnTo>
                      <a:pt x="64" y="14"/>
                    </a:lnTo>
                    <a:lnTo>
                      <a:pt x="61" y="3"/>
                    </a:lnTo>
                    <a:lnTo>
                      <a:pt x="60" y="2"/>
                    </a:lnTo>
                    <a:lnTo>
                      <a:pt x="58" y="0"/>
                    </a:lnTo>
                    <a:lnTo>
                      <a:pt x="57" y="0"/>
                    </a:lnTo>
                    <a:lnTo>
                      <a:pt x="55" y="2"/>
                    </a:lnTo>
                    <a:lnTo>
                      <a:pt x="48" y="4"/>
                    </a:lnTo>
                    <a:lnTo>
                      <a:pt x="42" y="8"/>
                    </a:lnTo>
                    <a:lnTo>
                      <a:pt x="36" y="15"/>
                    </a:lnTo>
                    <a:lnTo>
                      <a:pt x="28" y="22"/>
                    </a:lnTo>
                    <a:lnTo>
                      <a:pt x="22" y="30"/>
                    </a:lnTo>
                    <a:lnTo>
                      <a:pt x="16" y="39"/>
                    </a:lnTo>
                    <a:lnTo>
                      <a:pt x="11" y="47"/>
                    </a:lnTo>
                    <a:lnTo>
                      <a:pt x="8" y="55"/>
                    </a:lnTo>
                    <a:lnTo>
                      <a:pt x="6" y="64"/>
                    </a:lnTo>
                    <a:lnTo>
                      <a:pt x="4" y="72"/>
                    </a:lnTo>
                    <a:lnTo>
                      <a:pt x="3" y="80"/>
                    </a:lnTo>
                    <a:lnTo>
                      <a:pt x="2" y="87"/>
                    </a:lnTo>
                    <a:lnTo>
                      <a:pt x="1" y="93"/>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67" name="Freeform 937"/>
              <p:cNvSpPr>
                <a:spLocks noChangeArrowheads="1"/>
              </p:cNvSpPr>
              <p:nvPr/>
            </p:nvSpPr>
            <p:spPr bwMode="auto">
              <a:xfrm>
                <a:off x="5542" y="3958"/>
                <a:ext cx="73" cy="113"/>
              </a:xfrm>
              <a:custGeom>
                <a:avLst/>
                <a:gdLst>
                  <a:gd name="T0" fmla="*/ 1794 w 75"/>
                  <a:gd name="T1" fmla="*/ 4 h 108"/>
                  <a:gd name="T2" fmla="*/ 1888 w 75"/>
                  <a:gd name="T3" fmla="*/ 4084 h 108"/>
                  <a:gd name="T4" fmla="*/ 1888 w 75"/>
                  <a:gd name="T5" fmla="*/ 7675 h 108"/>
                  <a:gd name="T6" fmla="*/ 1881 w 75"/>
                  <a:gd name="T7" fmla="*/ 10439 h 108"/>
                  <a:gd name="T8" fmla="*/ 1794 w 75"/>
                  <a:gd name="T9" fmla="*/ 12917 h 108"/>
                  <a:gd name="T10" fmla="*/ 1696 w 75"/>
                  <a:gd name="T11" fmla="*/ 15969 h 108"/>
                  <a:gd name="T12" fmla="*/ 1528 w 75"/>
                  <a:gd name="T13" fmla="*/ 18437 h 108"/>
                  <a:gd name="T14" fmla="*/ 1375 w 75"/>
                  <a:gd name="T15" fmla="*/ 21232 h 108"/>
                  <a:gd name="T16" fmla="*/ 1177 w 75"/>
                  <a:gd name="T17" fmla="*/ 23456 h 108"/>
                  <a:gd name="T18" fmla="*/ 962 w 75"/>
                  <a:gd name="T19" fmla="*/ 24771 h 108"/>
                  <a:gd name="T20" fmla="*/ 742 w 75"/>
                  <a:gd name="T21" fmla="*/ 26617 h 108"/>
                  <a:gd name="T22" fmla="*/ 543 w 75"/>
                  <a:gd name="T23" fmla="*/ 28107 h 108"/>
                  <a:gd name="T24" fmla="*/ 398 w 75"/>
                  <a:gd name="T25" fmla="*/ 28357 h 108"/>
                  <a:gd name="T26" fmla="*/ 341 w 75"/>
                  <a:gd name="T27" fmla="*/ 28583 h 108"/>
                  <a:gd name="T28" fmla="*/ 9 w 75"/>
                  <a:gd name="T29" fmla="*/ 28583 h 108"/>
                  <a:gd name="T30" fmla="*/ 9 w 75"/>
                  <a:gd name="T31" fmla="*/ 28289 h 108"/>
                  <a:gd name="T32" fmla="*/ 0 w 75"/>
                  <a:gd name="T33" fmla="*/ 28107 h 108"/>
                  <a:gd name="T34" fmla="*/ 0 w 75"/>
                  <a:gd name="T35" fmla="*/ 28583 h 108"/>
                  <a:gd name="T36" fmla="*/ 2 w 75"/>
                  <a:gd name="T37" fmla="*/ 30180 h 108"/>
                  <a:gd name="T38" fmla="*/ 3 w 75"/>
                  <a:gd name="T39" fmla="*/ 30708 h 108"/>
                  <a:gd name="T40" fmla="*/ 6 w 75"/>
                  <a:gd name="T41" fmla="*/ 31229 h 108"/>
                  <a:gd name="T42" fmla="*/ 341 w 75"/>
                  <a:gd name="T43" fmla="*/ 31229 h 108"/>
                  <a:gd name="T44" fmla="*/ 466 w 75"/>
                  <a:gd name="T45" fmla="*/ 31210 h 108"/>
                  <a:gd name="T46" fmla="*/ 670 w 75"/>
                  <a:gd name="T47" fmla="*/ 30390 h 108"/>
                  <a:gd name="T48" fmla="*/ 914 w 75"/>
                  <a:gd name="T49" fmla="*/ 28583 h 108"/>
                  <a:gd name="T50" fmla="*/ 1124 w 75"/>
                  <a:gd name="T51" fmla="*/ 27059 h 108"/>
                  <a:gd name="T52" fmla="*/ 1375 w 75"/>
                  <a:gd name="T53" fmla="*/ 25186 h 108"/>
                  <a:gd name="T54" fmla="*/ 1535 w 75"/>
                  <a:gd name="T55" fmla="*/ 22821 h 108"/>
                  <a:gd name="T56" fmla="*/ 1785 w 75"/>
                  <a:gd name="T57" fmla="*/ 20331 h 108"/>
                  <a:gd name="T58" fmla="*/ 1888 w 75"/>
                  <a:gd name="T59" fmla="*/ 17173 h 108"/>
                  <a:gd name="T60" fmla="*/ 2085 w 75"/>
                  <a:gd name="T61" fmla="*/ 14571 h 108"/>
                  <a:gd name="T62" fmla="*/ 2182 w 75"/>
                  <a:gd name="T63" fmla="*/ 11077 h 108"/>
                  <a:gd name="T64" fmla="*/ 2197 w 75"/>
                  <a:gd name="T65" fmla="*/ 7675 h 108"/>
                  <a:gd name="T66" fmla="*/ 2182 w 75"/>
                  <a:gd name="T67" fmla="*/ 3809 h 108"/>
                  <a:gd name="T68" fmla="*/ 2085 w 75"/>
                  <a:gd name="T69" fmla="*/ 0 h 108"/>
                  <a:gd name="T70" fmla="*/ 1794 w 75"/>
                  <a:gd name="T71" fmla="*/ 4 h 1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5"/>
                  <a:gd name="T109" fmla="*/ 0 h 108"/>
                  <a:gd name="T110" fmla="*/ 75 w 75"/>
                  <a:gd name="T111" fmla="*/ 108 h 10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5" h="108">
                    <a:moveTo>
                      <a:pt x="62" y="4"/>
                    </a:moveTo>
                    <a:lnTo>
                      <a:pt x="65" y="15"/>
                    </a:lnTo>
                    <a:lnTo>
                      <a:pt x="65" y="26"/>
                    </a:lnTo>
                    <a:lnTo>
                      <a:pt x="64" y="36"/>
                    </a:lnTo>
                    <a:lnTo>
                      <a:pt x="62" y="45"/>
                    </a:lnTo>
                    <a:lnTo>
                      <a:pt x="58" y="55"/>
                    </a:lnTo>
                    <a:lnTo>
                      <a:pt x="52" y="64"/>
                    </a:lnTo>
                    <a:lnTo>
                      <a:pt x="46" y="73"/>
                    </a:lnTo>
                    <a:lnTo>
                      <a:pt x="40" y="81"/>
                    </a:lnTo>
                    <a:lnTo>
                      <a:pt x="33" y="86"/>
                    </a:lnTo>
                    <a:lnTo>
                      <a:pt x="26" y="92"/>
                    </a:lnTo>
                    <a:lnTo>
                      <a:pt x="20" y="96"/>
                    </a:lnTo>
                    <a:lnTo>
                      <a:pt x="14" y="98"/>
                    </a:lnTo>
                    <a:lnTo>
                      <a:pt x="11" y="99"/>
                    </a:lnTo>
                    <a:lnTo>
                      <a:pt x="9" y="99"/>
                    </a:lnTo>
                    <a:lnTo>
                      <a:pt x="9" y="97"/>
                    </a:lnTo>
                    <a:lnTo>
                      <a:pt x="0" y="96"/>
                    </a:lnTo>
                    <a:lnTo>
                      <a:pt x="0" y="99"/>
                    </a:lnTo>
                    <a:lnTo>
                      <a:pt x="2" y="103"/>
                    </a:lnTo>
                    <a:lnTo>
                      <a:pt x="3" y="106"/>
                    </a:lnTo>
                    <a:lnTo>
                      <a:pt x="6" y="108"/>
                    </a:lnTo>
                    <a:lnTo>
                      <a:pt x="11" y="108"/>
                    </a:lnTo>
                    <a:lnTo>
                      <a:pt x="17" y="107"/>
                    </a:lnTo>
                    <a:lnTo>
                      <a:pt x="24" y="104"/>
                    </a:lnTo>
                    <a:lnTo>
                      <a:pt x="31" y="99"/>
                    </a:lnTo>
                    <a:lnTo>
                      <a:pt x="39" y="94"/>
                    </a:lnTo>
                    <a:lnTo>
                      <a:pt x="46" y="87"/>
                    </a:lnTo>
                    <a:lnTo>
                      <a:pt x="53" y="78"/>
                    </a:lnTo>
                    <a:lnTo>
                      <a:pt x="60" y="70"/>
                    </a:lnTo>
                    <a:lnTo>
                      <a:pt x="65" y="60"/>
                    </a:lnTo>
                    <a:lnTo>
                      <a:pt x="70" y="49"/>
                    </a:lnTo>
                    <a:lnTo>
                      <a:pt x="73" y="38"/>
                    </a:lnTo>
                    <a:lnTo>
                      <a:pt x="75" y="26"/>
                    </a:lnTo>
                    <a:lnTo>
                      <a:pt x="73" y="14"/>
                    </a:lnTo>
                    <a:lnTo>
                      <a:pt x="70" y="0"/>
                    </a:lnTo>
                    <a:lnTo>
                      <a:pt x="62"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68" name="Freeform 938"/>
              <p:cNvSpPr>
                <a:spLocks noChangeArrowheads="1"/>
              </p:cNvSpPr>
              <p:nvPr/>
            </p:nvSpPr>
            <p:spPr bwMode="auto">
              <a:xfrm>
                <a:off x="5560" y="3953"/>
                <a:ext cx="50" cy="44"/>
              </a:xfrm>
              <a:custGeom>
                <a:avLst/>
                <a:gdLst>
                  <a:gd name="T0" fmla="*/ 8 w 53"/>
                  <a:gd name="T1" fmla="*/ 23247 h 45"/>
                  <a:gd name="T2" fmla="*/ 385 w 53"/>
                  <a:gd name="T3" fmla="*/ 19430 h 45"/>
                  <a:gd name="T4" fmla="*/ 535 w 53"/>
                  <a:gd name="T5" fmla="*/ 15368 h 45"/>
                  <a:gd name="T6" fmla="*/ 787 w 53"/>
                  <a:gd name="T7" fmla="*/ 10925 h 45"/>
                  <a:gd name="T8" fmla="*/ 982 w 53"/>
                  <a:gd name="T9" fmla="*/ 9109 h 45"/>
                  <a:gd name="T10" fmla="*/ 1106 w 53"/>
                  <a:gd name="T11" fmla="*/ 5960 h 45"/>
                  <a:gd name="T12" fmla="*/ 1306 w 53"/>
                  <a:gd name="T13" fmla="*/ 4593 h 45"/>
                  <a:gd name="T14" fmla="*/ 1366 w 53"/>
                  <a:gd name="T15" fmla="*/ 4593 h 45"/>
                  <a:gd name="T16" fmla="*/ 1379 w 53"/>
                  <a:gd name="T17" fmla="*/ 4593 h 45"/>
                  <a:gd name="T18" fmla="*/ 1366 w 53"/>
                  <a:gd name="T19" fmla="*/ 4593 h 45"/>
                  <a:gd name="T20" fmla="*/ 1366 w 53"/>
                  <a:gd name="T21" fmla="*/ 4216 h 45"/>
                  <a:gd name="T22" fmla="*/ 1564 w 53"/>
                  <a:gd name="T23" fmla="*/ 4 h 45"/>
                  <a:gd name="T24" fmla="*/ 1479 w 53"/>
                  <a:gd name="T25" fmla="*/ 1 h 45"/>
                  <a:gd name="T26" fmla="*/ 1401 w 53"/>
                  <a:gd name="T27" fmla="*/ 0 h 45"/>
                  <a:gd name="T28" fmla="*/ 1306 w 53"/>
                  <a:gd name="T29" fmla="*/ 0 h 45"/>
                  <a:gd name="T30" fmla="*/ 1224 w 53"/>
                  <a:gd name="T31" fmla="*/ 1 h 45"/>
                  <a:gd name="T32" fmla="*/ 991 w 53"/>
                  <a:gd name="T33" fmla="*/ 4 h 45"/>
                  <a:gd name="T34" fmla="*/ 840 w 53"/>
                  <a:gd name="T35" fmla="*/ 4593 h 45"/>
                  <a:gd name="T36" fmla="*/ 598 w 53"/>
                  <a:gd name="T37" fmla="*/ 7683 h 45"/>
                  <a:gd name="T38" fmla="*/ 385 w 53"/>
                  <a:gd name="T39" fmla="*/ 11749 h 45"/>
                  <a:gd name="T40" fmla="*/ 6 w 53"/>
                  <a:gd name="T41" fmla="*/ 16555 h 45"/>
                  <a:gd name="T42" fmla="*/ 0 w 53"/>
                  <a:gd name="T43" fmla="*/ 21367 h 45"/>
                  <a:gd name="T44" fmla="*/ 8 w 53"/>
                  <a:gd name="T45" fmla="*/ 2324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8" y="45"/>
                    </a:moveTo>
                    <a:lnTo>
                      <a:pt x="13" y="37"/>
                    </a:lnTo>
                    <a:lnTo>
                      <a:pt x="19" y="30"/>
                    </a:lnTo>
                    <a:lnTo>
                      <a:pt x="26" y="22"/>
                    </a:lnTo>
                    <a:lnTo>
                      <a:pt x="33" y="17"/>
                    </a:lnTo>
                    <a:lnTo>
                      <a:pt x="38" y="12"/>
                    </a:lnTo>
                    <a:lnTo>
                      <a:pt x="44" y="9"/>
                    </a:lnTo>
                    <a:lnTo>
                      <a:pt x="45" y="9"/>
                    </a:lnTo>
                    <a:lnTo>
                      <a:pt x="46" y="9"/>
                    </a:lnTo>
                    <a:lnTo>
                      <a:pt x="45" y="9"/>
                    </a:lnTo>
                    <a:lnTo>
                      <a:pt x="45" y="8"/>
                    </a:lnTo>
                    <a:lnTo>
                      <a:pt x="53" y="4"/>
                    </a:lnTo>
                    <a:lnTo>
                      <a:pt x="50" y="1"/>
                    </a:lnTo>
                    <a:lnTo>
                      <a:pt x="47" y="0"/>
                    </a:lnTo>
                    <a:lnTo>
                      <a:pt x="44" y="0"/>
                    </a:lnTo>
                    <a:lnTo>
                      <a:pt x="41" y="1"/>
                    </a:lnTo>
                    <a:lnTo>
                      <a:pt x="34" y="4"/>
                    </a:lnTo>
                    <a:lnTo>
                      <a:pt x="28" y="9"/>
                    </a:lnTo>
                    <a:lnTo>
                      <a:pt x="21" y="15"/>
                    </a:lnTo>
                    <a:lnTo>
                      <a:pt x="13" y="23"/>
                    </a:lnTo>
                    <a:lnTo>
                      <a:pt x="6" y="32"/>
                    </a:lnTo>
                    <a:lnTo>
                      <a:pt x="0" y="41"/>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69" name="Freeform 939"/>
              <p:cNvSpPr>
                <a:spLocks noChangeArrowheads="1"/>
              </p:cNvSpPr>
              <p:nvPr/>
            </p:nvSpPr>
            <p:spPr bwMode="auto">
              <a:xfrm>
                <a:off x="5542" y="3999"/>
                <a:ext cx="21" cy="60"/>
              </a:xfrm>
              <a:custGeom>
                <a:avLst/>
                <a:gdLst>
                  <a:gd name="T0" fmla="*/ 577 w 25"/>
                  <a:gd name="T1" fmla="*/ 21922 h 60"/>
                  <a:gd name="T2" fmla="*/ 624 w 25"/>
                  <a:gd name="T3" fmla="*/ 21231 h 60"/>
                  <a:gd name="T4" fmla="*/ 674 w 25"/>
                  <a:gd name="T5" fmla="*/ 18473 h 60"/>
                  <a:gd name="T6" fmla="*/ 728 w 25"/>
                  <a:gd name="T7" fmla="*/ 16691 h 60"/>
                  <a:gd name="T8" fmla="*/ 786 w 25"/>
                  <a:gd name="T9" fmla="*/ 13404 h 60"/>
                  <a:gd name="T10" fmla="*/ 916 w 25"/>
                  <a:gd name="T11" fmla="*/ 10539 h 60"/>
                  <a:gd name="T12" fmla="*/ 1069 w 25"/>
                  <a:gd name="T13" fmla="*/ 7147 h 60"/>
                  <a:gd name="T14" fmla="*/ 1347 w 25"/>
                  <a:gd name="T15" fmla="*/ 4367 h 60"/>
                  <a:gd name="T16" fmla="*/ 1572 w 25"/>
                  <a:gd name="T17" fmla="*/ 4 h 60"/>
                  <a:gd name="T18" fmla="*/ 1069 w 25"/>
                  <a:gd name="T19" fmla="*/ 0 h 60"/>
                  <a:gd name="T20" fmla="*/ 786 w 25"/>
                  <a:gd name="T21" fmla="*/ 3182 h 60"/>
                  <a:gd name="T22" fmla="*/ 577 w 25"/>
                  <a:gd name="T23" fmla="*/ 6519 h 60"/>
                  <a:gd name="T24" fmla="*/ 496 w 25"/>
                  <a:gd name="T25" fmla="*/ 9737 h 60"/>
                  <a:gd name="T26" fmla="*/ 3 w 25"/>
                  <a:gd name="T27" fmla="*/ 12522 h 60"/>
                  <a:gd name="T28" fmla="*/ 3 w 25"/>
                  <a:gd name="T29" fmla="*/ 15914 h 60"/>
                  <a:gd name="T30" fmla="*/ 2 w 25"/>
                  <a:gd name="T31" fmla="*/ 18135 h 60"/>
                  <a:gd name="T32" fmla="*/ 2 w 25"/>
                  <a:gd name="T33" fmla="*/ 20226 h 60"/>
                  <a:gd name="T34" fmla="*/ 0 w 25"/>
                  <a:gd name="T35" fmla="*/ 21683 h 60"/>
                  <a:gd name="T36" fmla="*/ 577 w 25"/>
                  <a:gd name="T37" fmla="*/ 2192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0"/>
                  <a:gd name="T59" fmla="*/ 25 w 25"/>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0">
                    <a:moveTo>
                      <a:pt x="9" y="60"/>
                    </a:moveTo>
                    <a:lnTo>
                      <a:pt x="10" y="56"/>
                    </a:lnTo>
                    <a:lnTo>
                      <a:pt x="11" y="50"/>
                    </a:lnTo>
                    <a:lnTo>
                      <a:pt x="12" y="44"/>
                    </a:lnTo>
                    <a:lnTo>
                      <a:pt x="13" y="36"/>
                    </a:lnTo>
                    <a:lnTo>
                      <a:pt x="15" y="28"/>
                    </a:lnTo>
                    <a:lnTo>
                      <a:pt x="17" y="19"/>
                    </a:lnTo>
                    <a:lnTo>
                      <a:pt x="21" y="12"/>
                    </a:lnTo>
                    <a:lnTo>
                      <a:pt x="25" y="4"/>
                    </a:lnTo>
                    <a:lnTo>
                      <a:pt x="17" y="0"/>
                    </a:lnTo>
                    <a:lnTo>
                      <a:pt x="13" y="8"/>
                    </a:lnTo>
                    <a:lnTo>
                      <a:pt x="9" y="17"/>
                    </a:lnTo>
                    <a:lnTo>
                      <a:pt x="7" y="26"/>
                    </a:lnTo>
                    <a:lnTo>
                      <a:pt x="5" y="34"/>
                    </a:lnTo>
                    <a:lnTo>
                      <a:pt x="3" y="43"/>
                    </a:lnTo>
                    <a:lnTo>
                      <a:pt x="2" y="49"/>
                    </a:lnTo>
                    <a:lnTo>
                      <a:pt x="2" y="55"/>
                    </a:lnTo>
                    <a:lnTo>
                      <a:pt x="0" y="59"/>
                    </a:lnTo>
                    <a:lnTo>
                      <a:pt x="9"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70" name="Freeform 940"/>
              <p:cNvSpPr>
                <a:spLocks noChangeArrowheads="1"/>
              </p:cNvSpPr>
              <p:nvPr/>
            </p:nvSpPr>
            <p:spPr bwMode="auto">
              <a:xfrm>
                <a:off x="143" y="2031"/>
                <a:ext cx="63" cy="112"/>
              </a:xfrm>
              <a:custGeom>
                <a:avLst/>
                <a:gdLst>
                  <a:gd name="T0" fmla="*/ 3166 w 65"/>
                  <a:gd name="T1" fmla="*/ 29584 h 107"/>
                  <a:gd name="T2" fmla="*/ 3166 w 65"/>
                  <a:gd name="T3" fmla="*/ 30109 h 107"/>
                  <a:gd name="T4" fmla="*/ 3166 w 65"/>
                  <a:gd name="T5" fmla="*/ 31706 h 107"/>
                  <a:gd name="T6" fmla="*/ 3157 w 65"/>
                  <a:gd name="T7" fmla="*/ 31793 h 107"/>
                  <a:gd name="T8" fmla="*/ 3102 w 65"/>
                  <a:gd name="T9" fmla="*/ 32375 h 107"/>
                  <a:gd name="T10" fmla="*/ 2922 w 65"/>
                  <a:gd name="T11" fmla="*/ 32690 h 107"/>
                  <a:gd name="T12" fmla="*/ 2647 w 65"/>
                  <a:gd name="T13" fmla="*/ 32690 h 107"/>
                  <a:gd name="T14" fmla="*/ 2349 w 65"/>
                  <a:gd name="T15" fmla="*/ 32030 h 107"/>
                  <a:gd name="T16" fmla="*/ 2043 w 65"/>
                  <a:gd name="T17" fmla="*/ 30401 h 107"/>
                  <a:gd name="T18" fmla="*/ 1708 w 65"/>
                  <a:gd name="T19" fmla="*/ 29223 h 107"/>
                  <a:gd name="T20" fmla="*/ 1346 w 65"/>
                  <a:gd name="T21" fmla="*/ 27209 h 107"/>
                  <a:gd name="T22" fmla="*/ 997 w 65"/>
                  <a:gd name="T23" fmla="*/ 25250 h 107"/>
                  <a:gd name="T24" fmla="*/ 697 w 65"/>
                  <a:gd name="T25" fmla="*/ 22111 h 107"/>
                  <a:gd name="T26" fmla="*/ 8 w 65"/>
                  <a:gd name="T27" fmla="*/ 19122 h 107"/>
                  <a:gd name="T28" fmla="*/ 4 w 65"/>
                  <a:gd name="T29" fmla="*/ 15472 h 107"/>
                  <a:gd name="T30" fmla="*/ 2 w 65"/>
                  <a:gd name="T31" fmla="*/ 12281 h 107"/>
                  <a:gd name="T32" fmla="*/ 0 w 65"/>
                  <a:gd name="T33" fmla="*/ 8567 h 107"/>
                  <a:gd name="T34" fmla="*/ 1 w 65"/>
                  <a:gd name="T35" fmla="*/ 4206 h 107"/>
                  <a:gd name="T36" fmla="*/ 4 w 65"/>
                  <a:gd name="T37" fmla="*/ 3 h 107"/>
                  <a:gd name="T38" fmla="*/ 5 w 65"/>
                  <a:gd name="T39" fmla="*/ 0 h 107"/>
                  <a:gd name="T40" fmla="*/ 6 w 65"/>
                  <a:gd name="T41" fmla="*/ 0 h 107"/>
                  <a:gd name="T42" fmla="*/ 8 w 65"/>
                  <a:gd name="T43" fmla="*/ 0 h 107"/>
                  <a:gd name="T44" fmla="*/ 517 w 65"/>
                  <a:gd name="T45" fmla="*/ 2 h 107"/>
                  <a:gd name="T46" fmla="*/ 787 w 65"/>
                  <a:gd name="T47" fmla="*/ 4 h 107"/>
                  <a:gd name="T48" fmla="*/ 1126 w 65"/>
                  <a:gd name="T49" fmla="*/ 2551 h 107"/>
                  <a:gd name="T50" fmla="*/ 1429 w 65"/>
                  <a:gd name="T51" fmla="*/ 4206 h 107"/>
                  <a:gd name="T52" fmla="*/ 1814 w 65"/>
                  <a:gd name="T53" fmla="*/ 6917 h 107"/>
                  <a:gd name="T54" fmla="*/ 2122 w 65"/>
                  <a:gd name="T55" fmla="*/ 9205 h 107"/>
                  <a:gd name="T56" fmla="*/ 2391 w 65"/>
                  <a:gd name="T57" fmla="*/ 11789 h 107"/>
                  <a:gd name="T58" fmla="*/ 2647 w 65"/>
                  <a:gd name="T59" fmla="*/ 14362 h 107"/>
                  <a:gd name="T60" fmla="*/ 2810 w 65"/>
                  <a:gd name="T61" fmla="*/ 16646 h 107"/>
                  <a:gd name="T62" fmla="*/ 2922 w 65"/>
                  <a:gd name="T63" fmla="*/ 19525 h 107"/>
                  <a:gd name="T64" fmla="*/ 2982 w 65"/>
                  <a:gd name="T65" fmla="*/ 22111 h 107"/>
                  <a:gd name="T66" fmla="*/ 3102 w 65"/>
                  <a:gd name="T67" fmla="*/ 23996 h 107"/>
                  <a:gd name="T68" fmla="*/ 3157 w 65"/>
                  <a:gd name="T69" fmla="*/ 26077 h 107"/>
                  <a:gd name="T70" fmla="*/ 3157 w 65"/>
                  <a:gd name="T71" fmla="*/ 28293 h 107"/>
                  <a:gd name="T72" fmla="*/ 3166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7"/>
                    </a:moveTo>
                    <a:lnTo>
                      <a:pt x="65" y="99"/>
                    </a:lnTo>
                    <a:lnTo>
                      <a:pt x="65" y="103"/>
                    </a:lnTo>
                    <a:lnTo>
                      <a:pt x="64" y="104"/>
                    </a:lnTo>
                    <a:lnTo>
                      <a:pt x="63" y="106"/>
                    </a:lnTo>
                    <a:lnTo>
                      <a:pt x="59" y="107"/>
                    </a:lnTo>
                    <a:lnTo>
                      <a:pt x="54" y="107"/>
                    </a:lnTo>
                    <a:lnTo>
                      <a:pt x="48" y="105"/>
                    </a:lnTo>
                    <a:lnTo>
                      <a:pt x="41" y="100"/>
                    </a:lnTo>
                    <a:lnTo>
                      <a:pt x="35" y="95"/>
                    </a:lnTo>
                    <a:lnTo>
                      <a:pt x="27" y="88"/>
                    </a:lnTo>
                    <a:lnTo>
                      <a:pt x="21" y="81"/>
                    </a:lnTo>
                    <a:lnTo>
                      <a:pt x="15" y="72"/>
                    </a:lnTo>
                    <a:lnTo>
                      <a:pt x="8" y="62"/>
                    </a:lnTo>
                    <a:lnTo>
                      <a:pt x="4" y="51"/>
                    </a:lnTo>
                    <a:lnTo>
                      <a:pt x="2" y="40"/>
                    </a:lnTo>
                    <a:lnTo>
                      <a:pt x="0" y="28"/>
                    </a:lnTo>
                    <a:lnTo>
                      <a:pt x="1" y="15"/>
                    </a:lnTo>
                    <a:lnTo>
                      <a:pt x="4" y="3"/>
                    </a:lnTo>
                    <a:lnTo>
                      <a:pt x="5" y="0"/>
                    </a:lnTo>
                    <a:lnTo>
                      <a:pt x="6" y="0"/>
                    </a:lnTo>
                    <a:lnTo>
                      <a:pt x="8" y="0"/>
                    </a:lnTo>
                    <a:lnTo>
                      <a:pt x="10" y="2"/>
                    </a:lnTo>
                    <a:lnTo>
                      <a:pt x="17" y="4"/>
                    </a:lnTo>
                    <a:lnTo>
                      <a:pt x="23" y="8"/>
                    </a:lnTo>
                    <a:lnTo>
                      <a:pt x="29" y="15"/>
                    </a:lnTo>
                    <a:lnTo>
                      <a:pt x="37" y="22"/>
                    </a:lnTo>
                    <a:lnTo>
                      <a:pt x="43" y="30"/>
                    </a:lnTo>
                    <a:lnTo>
                      <a:pt x="49" y="39"/>
                    </a:lnTo>
                    <a:lnTo>
                      <a:pt x="54" y="47"/>
                    </a:lnTo>
                    <a:lnTo>
                      <a:pt x="57" y="55"/>
                    </a:lnTo>
                    <a:lnTo>
                      <a:pt x="59" y="64"/>
                    </a:lnTo>
                    <a:lnTo>
                      <a:pt x="61" y="72"/>
                    </a:lnTo>
                    <a:lnTo>
                      <a:pt x="63" y="79"/>
                    </a:lnTo>
                    <a:lnTo>
                      <a:pt x="64" y="86"/>
                    </a:lnTo>
                    <a:lnTo>
                      <a:pt x="64" y="93"/>
                    </a:lnTo>
                    <a:lnTo>
                      <a:pt x="65"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71" name="Freeform 941"/>
              <p:cNvSpPr>
                <a:spLocks noChangeArrowheads="1"/>
              </p:cNvSpPr>
              <p:nvPr/>
            </p:nvSpPr>
            <p:spPr bwMode="auto">
              <a:xfrm>
                <a:off x="138" y="2031"/>
                <a:ext cx="73" cy="117"/>
              </a:xfrm>
              <a:custGeom>
                <a:avLst/>
                <a:gdLst>
                  <a:gd name="T0" fmla="*/ 5 w 75"/>
                  <a:gd name="T1" fmla="*/ 0 h 111"/>
                  <a:gd name="T2" fmla="*/ 2 w 75"/>
                  <a:gd name="T3" fmla="*/ 6710 h 111"/>
                  <a:gd name="T4" fmla="*/ 0 w 75"/>
                  <a:gd name="T5" fmla="*/ 13254 h 111"/>
                  <a:gd name="T6" fmla="*/ 2 w 75"/>
                  <a:gd name="T7" fmla="*/ 18459 h 111"/>
                  <a:gd name="T8" fmla="*/ 5 w 75"/>
                  <a:gd name="T9" fmla="*/ 24804 h 111"/>
                  <a:gd name="T10" fmla="*/ 324 w 75"/>
                  <a:gd name="T11" fmla="*/ 30145 h 111"/>
                  <a:gd name="T12" fmla="*/ 419 w 75"/>
                  <a:gd name="T13" fmla="*/ 34472 h 111"/>
                  <a:gd name="T14" fmla="*/ 604 w 75"/>
                  <a:gd name="T15" fmla="*/ 39602 h 111"/>
                  <a:gd name="T16" fmla="*/ 868 w 75"/>
                  <a:gd name="T17" fmla="*/ 42950 h 111"/>
                  <a:gd name="T18" fmla="*/ 1061 w 75"/>
                  <a:gd name="T19" fmla="*/ 46451 h 111"/>
                  <a:gd name="T20" fmla="*/ 1305 w 75"/>
                  <a:gd name="T21" fmla="*/ 49753 h 111"/>
                  <a:gd name="T22" fmla="*/ 1527 w 75"/>
                  <a:gd name="T23" fmla="*/ 50618 h 111"/>
                  <a:gd name="T24" fmla="*/ 1696 w 75"/>
                  <a:gd name="T25" fmla="*/ 52015 h 111"/>
                  <a:gd name="T26" fmla="*/ 1881 w 75"/>
                  <a:gd name="T27" fmla="*/ 52015 h 111"/>
                  <a:gd name="T28" fmla="*/ 2071 w 75"/>
                  <a:gd name="T29" fmla="*/ 50918 h 111"/>
                  <a:gd name="T30" fmla="*/ 2097 w 75"/>
                  <a:gd name="T31" fmla="*/ 50178 h 111"/>
                  <a:gd name="T32" fmla="*/ 2197 w 75"/>
                  <a:gd name="T33" fmla="*/ 48656 h 111"/>
                  <a:gd name="T34" fmla="*/ 2197 w 75"/>
                  <a:gd name="T35" fmla="*/ 46813 h 111"/>
                  <a:gd name="T36" fmla="*/ 2197 w 75"/>
                  <a:gd name="T37" fmla="*/ 45036 h 111"/>
                  <a:gd name="T38" fmla="*/ 1980 w 75"/>
                  <a:gd name="T39" fmla="*/ 46006 h 111"/>
                  <a:gd name="T40" fmla="*/ 1980 w 75"/>
                  <a:gd name="T41" fmla="*/ 46451 h 111"/>
                  <a:gd name="T42" fmla="*/ 1980 w 75"/>
                  <a:gd name="T43" fmla="*/ 47078 h 111"/>
                  <a:gd name="T44" fmla="*/ 1888 w 75"/>
                  <a:gd name="T45" fmla="*/ 47078 h 111"/>
                  <a:gd name="T46" fmla="*/ 1980 w 75"/>
                  <a:gd name="T47" fmla="*/ 47078 h 111"/>
                  <a:gd name="T48" fmla="*/ 1881 w 75"/>
                  <a:gd name="T49" fmla="*/ 48110 h 111"/>
                  <a:gd name="T50" fmla="*/ 1785 w 75"/>
                  <a:gd name="T51" fmla="*/ 48110 h 111"/>
                  <a:gd name="T52" fmla="*/ 1609 w 75"/>
                  <a:gd name="T53" fmla="*/ 46813 h 111"/>
                  <a:gd name="T54" fmla="*/ 1451 w 75"/>
                  <a:gd name="T55" fmla="*/ 46006 h 111"/>
                  <a:gd name="T56" fmla="*/ 1239 w 75"/>
                  <a:gd name="T57" fmla="*/ 42950 h 111"/>
                  <a:gd name="T58" fmla="*/ 1013 w 75"/>
                  <a:gd name="T59" fmla="*/ 39735 h 111"/>
                  <a:gd name="T60" fmla="*/ 868 w 75"/>
                  <a:gd name="T61" fmla="*/ 36610 h 111"/>
                  <a:gd name="T62" fmla="*/ 636 w 75"/>
                  <a:gd name="T63" fmla="*/ 32943 h 111"/>
                  <a:gd name="T64" fmla="*/ 466 w 75"/>
                  <a:gd name="T65" fmla="*/ 28201 h 111"/>
                  <a:gd name="T66" fmla="*/ 379 w 75"/>
                  <a:gd name="T67" fmla="*/ 23318 h 111"/>
                  <a:gd name="T68" fmla="*/ 341 w 75"/>
                  <a:gd name="T69" fmla="*/ 18134 h 111"/>
                  <a:gd name="T70" fmla="*/ 324 w 75"/>
                  <a:gd name="T71" fmla="*/ 13254 h 111"/>
                  <a:gd name="T72" fmla="*/ 324 w 75"/>
                  <a:gd name="T73" fmla="*/ 7237 h 111"/>
                  <a:gd name="T74" fmla="*/ 379 w 75"/>
                  <a:gd name="T75" fmla="*/ 4 h 111"/>
                  <a:gd name="T76" fmla="*/ 5 w 75"/>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1"/>
                  <a:gd name="T119" fmla="*/ 75 w 75"/>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1">
                    <a:moveTo>
                      <a:pt x="5" y="0"/>
                    </a:moveTo>
                    <a:lnTo>
                      <a:pt x="2" y="15"/>
                    </a:lnTo>
                    <a:lnTo>
                      <a:pt x="0" y="28"/>
                    </a:lnTo>
                    <a:lnTo>
                      <a:pt x="2" y="40"/>
                    </a:lnTo>
                    <a:lnTo>
                      <a:pt x="5" y="53"/>
                    </a:lnTo>
                    <a:lnTo>
                      <a:pt x="10" y="64"/>
                    </a:lnTo>
                    <a:lnTo>
                      <a:pt x="15" y="74"/>
                    </a:lnTo>
                    <a:lnTo>
                      <a:pt x="22" y="84"/>
                    </a:lnTo>
                    <a:lnTo>
                      <a:pt x="29" y="92"/>
                    </a:lnTo>
                    <a:lnTo>
                      <a:pt x="36" y="99"/>
                    </a:lnTo>
                    <a:lnTo>
                      <a:pt x="44" y="105"/>
                    </a:lnTo>
                    <a:lnTo>
                      <a:pt x="51" y="108"/>
                    </a:lnTo>
                    <a:lnTo>
                      <a:pt x="58" y="111"/>
                    </a:lnTo>
                    <a:lnTo>
                      <a:pt x="64" y="111"/>
                    </a:lnTo>
                    <a:lnTo>
                      <a:pt x="69" y="109"/>
                    </a:lnTo>
                    <a:lnTo>
                      <a:pt x="72" y="107"/>
                    </a:lnTo>
                    <a:lnTo>
                      <a:pt x="75" y="104"/>
                    </a:lnTo>
                    <a:lnTo>
                      <a:pt x="75" y="100"/>
                    </a:lnTo>
                    <a:lnTo>
                      <a:pt x="75" y="96"/>
                    </a:lnTo>
                    <a:lnTo>
                      <a:pt x="66" y="97"/>
                    </a:lnTo>
                    <a:lnTo>
                      <a:pt x="66" y="99"/>
                    </a:lnTo>
                    <a:lnTo>
                      <a:pt x="66" y="101"/>
                    </a:lnTo>
                    <a:lnTo>
                      <a:pt x="65" y="101"/>
                    </a:lnTo>
                    <a:lnTo>
                      <a:pt x="66" y="101"/>
                    </a:lnTo>
                    <a:lnTo>
                      <a:pt x="64" y="103"/>
                    </a:lnTo>
                    <a:lnTo>
                      <a:pt x="60" y="103"/>
                    </a:lnTo>
                    <a:lnTo>
                      <a:pt x="54" y="100"/>
                    </a:lnTo>
                    <a:lnTo>
                      <a:pt x="49" y="97"/>
                    </a:lnTo>
                    <a:lnTo>
                      <a:pt x="42" y="92"/>
                    </a:lnTo>
                    <a:lnTo>
                      <a:pt x="35" y="85"/>
                    </a:lnTo>
                    <a:lnTo>
                      <a:pt x="29" y="78"/>
                    </a:lnTo>
                    <a:lnTo>
                      <a:pt x="23" y="70"/>
                    </a:lnTo>
                    <a:lnTo>
                      <a:pt x="17" y="60"/>
                    </a:lnTo>
                    <a:lnTo>
                      <a:pt x="13" y="50"/>
                    </a:lnTo>
                    <a:lnTo>
                      <a:pt x="11" y="39"/>
                    </a:lnTo>
                    <a:lnTo>
                      <a:pt x="10" y="28"/>
                    </a:lnTo>
                    <a:lnTo>
                      <a:pt x="10" y="16"/>
                    </a:lnTo>
                    <a:lnTo>
                      <a:pt x="13" y="4"/>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72" name="Freeform 942"/>
              <p:cNvSpPr>
                <a:spLocks noChangeArrowheads="1"/>
              </p:cNvSpPr>
              <p:nvPr/>
            </p:nvSpPr>
            <p:spPr bwMode="auto">
              <a:xfrm>
                <a:off x="143" y="2026"/>
                <a:ext cx="50" cy="44"/>
              </a:xfrm>
              <a:custGeom>
                <a:avLst/>
                <a:gdLst>
                  <a:gd name="T0" fmla="*/ 1564 w 53"/>
                  <a:gd name="T1" fmla="*/ 21367 h 45"/>
                  <a:gd name="T2" fmla="*/ 1401 w 53"/>
                  <a:gd name="T3" fmla="*/ 16555 h 45"/>
                  <a:gd name="T4" fmla="*/ 1169 w 53"/>
                  <a:gd name="T5" fmla="*/ 11749 h 45"/>
                  <a:gd name="T6" fmla="*/ 938 w 53"/>
                  <a:gd name="T7" fmla="*/ 7683 h 45"/>
                  <a:gd name="T8" fmla="*/ 746 w 53"/>
                  <a:gd name="T9" fmla="*/ 4593 h 45"/>
                  <a:gd name="T10" fmla="*/ 535 w 53"/>
                  <a:gd name="T11" fmla="*/ 4 h 45"/>
                  <a:gd name="T12" fmla="*/ 363 w 53"/>
                  <a:gd name="T13" fmla="*/ 1 h 45"/>
                  <a:gd name="T14" fmla="*/ 308 w 53"/>
                  <a:gd name="T15" fmla="*/ 0 h 45"/>
                  <a:gd name="T16" fmla="*/ 6 w 53"/>
                  <a:gd name="T17" fmla="*/ 0 h 45"/>
                  <a:gd name="T18" fmla="*/ 3 w 53"/>
                  <a:gd name="T19" fmla="*/ 1 h 45"/>
                  <a:gd name="T20" fmla="*/ 0 w 53"/>
                  <a:gd name="T21" fmla="*/ 4 h 45"/>
                  <a:gd name="T22" fmla="*/ 8 w 53"/>
                  <a:gd name="T23" fmla="*/ 4216 h 45"/>
                  <a:gd name="T24" fmla="*/ 8 w 53"/>
                  <a:gd name="T25" fmla="*/ 4593 h 45"/>
                  <a:gd name="T26" fmla="*/ 7 w 53"/>
                  <a:gd name="T27" fmla="*/ 4593 h 45"/>
                  <a:gd name="T28" fmla="*/ 8 w 53"/>
                  <a:gd name="T29" fmla="*/ 4593 h 45"/>
                  <a:gd name="T30" fmla="*/ 308 w 53"/>
                  <a:gd name="T31" fmla="*/ 4593 h 45"/>
                  <a:gd name="T32" fmla="*/ 385 w 53"/>
                  <a:gd name="T33" fmla="*/ 5960 h 45"/>
                  <a:gd name="T34" fmla="*/ 566 w 53"/>
                  <a:gd name="T35" fmla="*/ 9109 h 45"/>
                  <a:gd name="T36" fmla="*/ 787 w 53"/>
                  <a:gd name="T37" fmla="*/ 10925 h 45"/>
                  <a:gd name="T38" fmla="*/ 991 w 53"/>
                  <a:gd name="T39" fmla="*/ 15182 h 45"/>
                  <a:gd name="T40" fmla="*/ 1169 w 53"/>
                  <a:gd name="T41" fmla="*/ 19430 h 45"/>
                  <a:gd name="T42" fmla="*/ 1366 w 53"/>
                  <a:gd name="T43" fmla="*/ 23247 h 45"/>
                  <a:gd name="T44" fmla="*/ 1564 w 53"/>
                  <a:gd name="T45" fmla="*/ 2136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53" y="41"/>
                    </a:moveTo>
                    <a:lnTo>
                      <a:pt x="47" y="32"/>
                    </a:lnTo>
                    <a:lnTo>
                      <a:pt x="40" y="23"/>
                    </a:lnTo>
                    <a:lnTo>
                      <a:pt x="32" y="15"/>
                    </a:lnTo>
                    <a:lnTo>
                      <a:pt x="25" y="9"/>
                    </a:lnTo>
                    <a:lnTo>
                      <a:pt x="19" y="4"/>
                    </a:lnTo>
                    <a:lnTo>
                      <a:pt x="12" y="1"/>
                    </a:lnTo>
                    <a:lnTo>
                      <a:pt x="9" y="0"/>
                    </a:lnTo>
                    <a:lnTo>
                      <a:pt x="6" y="0"/>
                    </a:lnTo>
                    <a:lnTo>
                      <a:pt x="3" y="1"/>
                    </a:lnTo>
                    <a:lnTo>
                      <a:pt x="0" y="4"/>
                    </a:lnTo>
                    <a:lnTo>
                      <a:pt x="8" y="8"/>
                    </a:lnTo>
                    <a:lnTo>
                      <a:pt x="8" y="9"/>
                    </a:lnTo>
                    <a:lnTo>
                      <a:pt x="7" y="9"/>
                    </a:lnTo>
                    <a:lnTo>
                      <a:pt x="8" y="9"/>
                    </a:lnTo>
                    <a:lnTo>
                      <a:pt x="9" y="9"/>
                    </a:lnTo>
                    <a:lnTo>
                      <a:pt x="13" y="12"/>
                    </a:lnTo>
                    <a:lnTo>
                      <a:pt x="20" y="17"/>
                    </a:lnTo>
                    <a:lnTo>
                      <a:pt x="26" y="22"/>
                    </a:lnTo>
                    <a:lnTo>
                      <a:pt x="34" y="29"/>
                    </a:lnTo>
                    <a:lnTo>
                      <a:pt x="40" y="37"/>
                    </a:lnTo>
                    <a:lnTo>
                      <a:pt x="45" y="45"/>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73" name="Freeform 943"/>
              <p:cNvSpPr>
                <a:spLocks noChangeArrowheads="1"/>
              </p:cNvSpPr>
              <p:nvPr/>
            </p:nvSpPr>
            <p:spPr bwMode="auto">
              <a:xfrm>
                <a:off x="191" y="2072"/>
                <a:ext cx="21" cy="60"/>
              </a:xfrm>
              <a:custGeom>
                <a:avLst/>
                <a:gdLst>
                  <a:gd name="T0" fmla="*/ 1572 w 25"/>
                  <a:gd name="T1" fmla="*/ 21683 h 60"/>
                  <a:gd name="T2" fmla="*/ 1454 w 25"/>
                  <a:gd name="T3" fmla="*/ 20226 h 60"/>
                  <a:gd name="T4" fmla="*/ 1454 w 25"/>
                  <a:gd name="T5" fmla="*/ 18135 h 60"/>
                  <a:gd name="T6" fmla="*/ 1411 w 25"/>
                  <a:gd name="T7" fmla="*/ 15428 h 60"/>
                  <a:gd name="T8" fmla="*/ 1308 w 25"/>
                  <a:gd name="T9" fmla="*/ 12522 h 60"/>
                  <a:gd name="T10" fmla="*/ 1154 w 25"/>
                  <a:gd name="T11" fmla="*/ 9737 h 60"/>
                  <a:gd name="T12" fmla="*/ 990 w 25"/>
                  <a:gd name="T13" fmla="*/ 6519 h 60"/>
                  <a:gd name="T14" fmla="*/ 728 w 25"/>
                  <a:gd name="T15" fmla="*/ 3182 h 60"/>
                  <a:gd name="T16" fmla="*/ 535 w 25"/>
                  <a:gd name="T17" fmla="*/ 0 h 60"/>
                  <a:gd name="T18" fmla="*/ 0 w 25"/>
                  <a:gd name="T19" fmla="*/ 4 h 60"/>
                  <a:gd name="T20" fmla="*/ 3 w 25"/>
                  <a:gd name="T21" fmla="*/ 4367 h 60"/>
                  <a:gd name="T22" fmla="*/ 535 w 25"/>
                  <a:gd name="T23" fmla="*/ 7147 h 60"/>
                  <a:gd name="T24" fmla="*/ 624 w 25"/>
                  <a:gd name="T25" fmla="*/ 10539 h 60"/>
                  <a:gd name="T26" fmla="*/ 728 w 25"/>
                  <a:gd name="T27" fmla="*/ 13404 h 60"/>
                  <a:gd name="T28" fmla="*/ 786 w 25"/>
                  <a:gd name="T29" fmla="*/ 16691 h 60"/>
                  <a:gd name="T30" fmla="*/ 848 w 25"/>
                  <a:gd name="T31" fmla="*/ 18473 h 60"/>
                  <a:gd name="T32" fmla="*/ 916 w 25"/>
                  <a:gd name="T33" fmla="*/ 21231 h 60"/>
                  <a:gd name="T34" fmla="*/ 990 w 25"/>
                  <a:gd name="T35" fmla="*/ 21922 h 60"/>
                  <a:gd name="T36" fmla="*/ 1572 w 25"/>
                  <a:gd name="T37" fmla="*/ 21683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0"/>
                  <a:gd name="T59" fmla="*/ 25 w 25"/>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0">
                    <a:moveTo>
                      <a:pt x="25" y="59"/>
                    </a:moveTo>
                    <a:lnTo>
                      <a:pt x="23" y="55"/>
                    </a:lnTo>
                    <a:lnTo>
                      <a:pt x="23" y="49"/>
                    </a:lnTo>
                    <a:lnTo>
                      <a:pt x="22" y="41"/>
                    </a:lnTo>
                    <a:lnTo>
                      <a:pt x="20" y="34"/>
                    </a:lnTo>
                    <a:lnTo>
                      <a:pt x="18" y="26"/>
                    </a:lnTo>
                    <a:lnTo>
                      <a:pt x="16" y="17"/>
                    </a:lnTo>
                    <a:lnTo>
                      <a:pt x="12" y="8"/>
                    </a:lnTo>
                    <a:lnTo>
                      <a:pt x="8" y="0"/>
                    </a:lnTo>
                    <a:lnTo>
                      <a:pt x="0" y="4"/>
                    </a:lnTo>
                    <a:lnTo>
                      <a:pt x="4" y="12"/>
                    </a:lnTo>
                    <a:lnTo>
                      <a:pt x="8" y="19"/>
                    </a:lnTo>
                    <a:lnTo>
                      <a:pt x="10" y="28"/>
                    </a:lnTo>
                    <a:lnTo>
                      <a:pt x="12" y="36"/>
                    </a:lnTo>
                    <a:lnTo>
                      <a:pt x="13" y="44"/>
                    </a:lnTo>
                    <a:lnTo>
                      <a:pt x="14" y="50"/>
                    </a:lnTo>
                    <a:lnTo>
                      <a:pt x="15" y="56"/>
                    </a:lnTo>
                    <a:lnTo>
                      <a:pt x="16" y="60"/>
                    </a:lnTo>
                    <a:lnTo>
                      <a:pt x="25"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74" name="Freeform 944"/>
              <p:cNvSpPr>
                <a:spLocks noChangeArrowheads="1"/>
              </p:cNvSpPr>
              <p:nvPr/>
            </p:nvSpPr>
            <p:spPr bwMode="auto">
              <a:xfrm>
                <a:off x="5548" y="2166"/>
                <a:ext cx="63" cy="112"/>
              </a:xfrm>
              <a:custGeom>
                <a:avLst/>
                <a:gdLst>
                  <a:gd name="T0" fmla="*/ 0 w 65"/>
                  <a:gd name="T1" fmla="*/ 58975 h 106"/>
                  <a:gd name="T2" fmla="*/ 0 w 65"/>
                  <a:gd name="T3" fmla="*/ 61906 h 106"/>
                  <a:gd name="T4" fmla="*/ 0 w 65"/>
                  <a:gd name="T5" fmla="*/ 63057 h 106"/>
                  <a:gd name="T6" fmla="*/ 1 w 65"/>
                  <a:gd name="T7" fmla="*/ 64002 h 106"/>
                  <a:gd name="T8" fmla="*/ 2 w 65"/>
                  <a:gd name="T9" fmla="*/ 65288 h 106"/>
                  <a:gd name="T10" fmla="*/ 6 w 65"/>
                  <a:gd name="T11" fmla="*/ 65982 h 106"/>
                  <a:gd name="T12" fmla="*/ 549 w 65"/>
                  <a:gd name="T13" fmla="*/ 65982 h 106"/>
                  <a:gd name="T14" fmla="*/ 787 w 65"/>
                  <a:gd name="T15" fmla="*/ 64002 h 106"/>
                  <a:gd name="T16" fmla="*/ 1195 w 65"/>
                  <a:gd name="T17" fmla="*/ 61906 h 106"/>
                  <a:gd name="T18" fmla="*/ 1458 w 65"/>
                  <a:gd name="T19" fmla="*/ 58583 h 106"/>
                  <a:gd name="T20" fmla="*/ 1849 w 65"/>
                  <a:gd name="T21" fmla="*/ 55483 h 106"/>
                  <a:gd name="T22" fmla="*/ 2168 w 65"/>
                  <a:gd name="T23" fmla="*/ 49384 h 106"/>
                  <a:gd name="T24" fmla="*/ 2443 w 65"/>
                  <a:gd name="T25" fmla="*/ 44560 h 106"/>
                  <a:gd name="T26" fmla="*/ 2810 w 65"/>
                  <a:gd name="T27" fmla="*/ 37985 h 106"/>
                  <a:gd name="T28" fmla="*/ 2982 w 65"/>
                  <a:gd name="T29" fmla="*/ 30566 h 106"/>
                  <a:gd name="T30" fmla="*/ 3102 w 65"/>
                  <a:gd name="T31" fmla="*/ 23890 h 106"/>
                  <a:gd name="T32" fmla="*/ 3166 w 65"/>
                  <a:gd name="T33" fmla="*/ 16779 h 106"/>
                  <a:gd name="T34" fmla="*/ 3157 w 65"/>
                  <a:gd name="T35" fmla="*/ 8997 h 106"/>
                  <a:gd name="T36" fmla="*/ 2982 w 65"/>
                  <a:gd name="T37" fmla="*/ 2 h 106"/>
                  <a:gd name="T38" fmla="*/ 2975 w 65"/>
                  <a:gd name="T39" fmla="*/ 1 h 106"/>
                  <a:gd name="T40" fmla="*/ 2922 w 65"/>
                  <a:gd name="T41" fmla="*/ 0 h 106"/>
                  <a:gd name="T42" fmla="*/ 2810 w 65"/>
                  <a:gd name="T43" fmla="*/ 0 h 106"/>
                  <a:gd name="T44" fmla="*/ 2693 w 65"/>
                  <a:gd name="T45" fmla="*/ 1 h 106"/>
                  <a:gd name="T46" fmla="*/ 2349 w 65"/>
                  <a:gd name="T47" fmla="*/ 3 h 106"/>
                  <a:gd name="T48" fmla="*/ 2086 w 65"/>
                  <a:gd name="T49" fmla="*/ 5073 h 106"/>
                  <a:gd name="T50" fmla="*/ 1743 w 65"/>
                  <a:gd name="T51" fmla="*/ 8266 h 106"/>
                  <a:gd name="T52" fmla="*/ 1374 w 65"/>
                  <a:gd name="T53" fmla="*/ 13519 h 106"/>
                  <a:gd name="T54" fmla="*/ 1059 w 65"/>
                  <a:gd name="T55" fmla="*/ 18189 h 106"/>
                  <a:gd name="T56" fmla="*/ 740 w 65"/>
                  <a:gd name="T57" fmla="*/ 23298 h 106"/>
                  <a:gd name="T58" fmla="*/ 549 w 65"/>
                  <a:gd name="T59" fmla="*/ 29632 h 106"/>
                  <a:gd name="T60" fmla="*/ 8 w 65"/>
                  <a:gd name="T61" fmla="*/ 34884 h 106"/>
                  <a:gd name="T62" fmla="*/ 6 w 65"/>
                  <a:gd name="T63" fmla="*/ 38653 h 106"/>
                  <a:gd name="T64" fmla="*/ 4 w 65"/>
                  <a:gd name="T65" fmla="*/ 44730 h 106"/>
                  <a:gd name="T66" fmla="*/ 2 w 65"/>
                  <a:gd name="T67" fmla="*/ 49384 h 106"/>
                  <a:gd name="T68" fmla="*/ 1 w 65"/>
                  <a:gd name="T69" fmla="*/ 53056 h 106"/>
                  <a:gd name="T70" fmla="*/ 1 w 65"/>
                  <a:gd name="T71" fmla="*/ 57083 h 106"/>
                  <a:gd name="T72" fmla="*/ 0 w 65"/>
                  <a:gd name="T73" fmla="*/ 58975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0" y="96"/>
                    </a:moveTo>
                    <a:lnTo>
                      <a:pt x="0" y="100"/>
                    </a:lnTo>
                    <a:lnTo>
                      <a:pt x="0" y="102"/>
                    </a:lnTo>
                    <a:lnTo>
                      <a:pt x="1" y="104"/>
                    </a:lnTo>
                    <a:lnTo>
                      <a:pt x="2" y="105"/>
                    </a:lnTo>
                    <a:lnTo>
                      <a:pt x="6" y="106"/>
                    </a:lnTo>
                    <a:lnTo>
                      <a:pt x="11" y="106"/>
                    </a:lnTo>
                    <a:lnTo>
                      <a:pt x="17" y="104"/>
                    </a:lnTo>
                    <a:lnTo>
                      <a:pt x="24" y="100"/>
                    </a:lnTo>
                    <a:lnTo>
                      <a:pt x="30" y="95"/>
                    </a:lnTo>
                    <a:lnTo>
                      <a:pt x="38" y="89"/>
                    </a:lnTo>
                    <a:lnTo>
                      <a:pt x="44" y="80"/>
                    </a:lnTo>
                    <a:lnTo>
                      <a:pt x="50" y="71"/>
                    </a:lnTo>
                    <a:lnTo>
                      <a:pt x="57" y="61"/>
                    </a:lnTo>
                    <a:lnTo>
                      <a:pt x="61" y="50"/>
                    </a:lnTo>
                    <a:lnTo>
                      <a:pt x="63" y="39"/>
                    </a:lnTo>
                    <a:lnTo>
                      <a:pt x="65" y="27"/>
                    </a:lnTo>
                    <a:lnTo>
                      <a:pt x="64" y="15"/>
                    </a:lnTo>
                    <a:lnTo>
                      <a:pt x="61" y="2"/>
                    </a:lnTo>
                    <a:lnTo>
                      <a:pt x="60" y="1"/>
                    </a:lnTo>
                    <a:lnTo>
                      <a:pt x="59" y="0"/>
                    </a:lnTo>
                    <a:lnTo>
                      <a:pt x="57" y="0"/>
                    </a:lnTo>
                    <a:lnTo>
                      <a:pt x="55" y="1"/>
                    </a:lnTo>
                    <a:lnTo>
                      <a:pt x="48" y="3"/>
                    </a:lnTo>
                    <a:lnTo>
                      <a:pt x="42" y="8"/>
                    </a:lnTo>
                    <a:lnTo>
                      <a:pt x="36" y="14"/>
                    </a:lnTo>
                    <a:lnTo>
                      <a:pt x="28" y="22"/>
                    </a:lnTo>
                    <a:lnTo>
                      <a:pt x="22" y="29"/>
                    </a:lnTo>
                    <a:lnTo>
                      <a:pt x="16" y="38"/>
                    </a:lnTo>
                    <a:lnTo>
                      <a:pt x="11" y="47"/>
                    </a:lnTo>
                    <a:lnTo>
                      <a:pt x="8" y="55"/>
                    </a:lnTo>
                    <a:lnTo>
                      <a:pt x="6" y="63"/>
                    </a:lnTo>
                    <a:lnTo>
                      <a:pt x="4" y="72"/>
                    </a:lnTo>
                    <a:lnTo>
                      <a:pt x="2" y="80"/>
                    </a:lnTo>
                    <a:lnTo>
                      <a:pt x="1" y="86"/>
                    </a:lnTo>
                    <a:lnTo>
                      <a:pt x="1"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75" name="Freeform 945"/>
              <p:cNvSpPr>
                <a:spLocks noChangeArrowheads="1"/>
              </p:cNvSpPr>
              <p:nvPr/>
            </p:nvSpPr>
            <p:spPr bwMode="auto">
              <a:xfrm>
                <a:off x="5542" y="2169"/>
                <a:ext cx="73" cy="116"/>
              </a:xfrm>
              <a:custGeom>
                <a:avLst/>
                <a:gdLst>
                  <a:gd name="T0" fmla="*/ 1794 w 75"/>
                  <a:gd name="T1" fmla="*/ 2 h 110"/>
                  <a:gd name="T2" fmla="*/ 1888 w 75"/>
                  <a:gd name="T3" fmla="*/ 6695 h 110"/>
                  <a:gd name="T4" fmla="*/ 1888 w 75"/>
                  <a:gd name="T5" fmla="*/ 12734 h 110"/>
                  <a:gd name="T6" fmla="*/ 1881 w 75"/>
                  <a:gd name="T7" fmla="*/ 18536 h 110"/>
                  <a:gd name="T8" fmla="*/ 1794 w 75"/>
                  <a:gd name="T9" fmla="*/ 23842 h 110"/>
                  <a:gd name="T10" fmla="*/ 1696 w 75"/>
                  <a:gd name="T11" fmla="*/ 28955 h 110"/>
                  <a:gd name="T12" fmla="*/ 1528 w 75"/>
                  <a:gd name="T13" fmla="*/ 33852 h 110"/>
                  <a:gd name="T14" fmla="*/ 1375 w 75"/>
                  <a:gd name="T15" fmla="*/ 38247 h 110"/>
                  <a:gd name="T16" fmla="*/ 1177 w 75"/>
                  <a:gd name="T17" fmla="*/ 41498 h 110"/>
                  <a:gd name="T18" fmla="*/ 962 w 75"/>
                  <a:gd name="T19" fmla="*/ 44750 h 110"/>
                  <a:gd name="T20" fmla="*/ 742 w 75"/>
                  <a:gd name="T21" fmla="*/ 47545 h 110"/>
                  <a:gd name="T22" fmla="*/ 573 w 75"/>
                  <a:gd name="T23" fmla="*/ 48654 h 110"/>
                  <a:gd name="T24" fmla="*/ 419 w 75"/>
                  <a:gd name="T25" fmla="*/ 49647 h 110"/>
                  <a:gd name="T26" fmla="*/ 341 w 75"/>
                  <a:gd name="T27" fmla="*/ 49647 h 110"/>
                  <a:gd name="T28" fmla="*/ 9 w 75"/>
                  <a:gd name="T29" fmla="*/ 49382 h 110"/>
                  <a:gd name="T30" fmla="*/ 324 w 75"/>
                  <a:gd name="T31" fmla="*/ 49382 h 110"/>
                  <a:gd name="T32" fmla="*/ 9 w 75"/>
                  <a:gd name="T33" fmla="*/ 49382 h 110"/>
                  <a:gd name="T34" fmla="*/ 9 w 75"/>
                  <a:gd name="T35" fmla="*/ 48654 h 110"/>
                  <a:gd name="T36" fmla="*/ 9 w 75"/>
                  <a:gd name="T37" fmla="*/ 47871 h 110"/>
                  <a:gd name="T38" fmla="*/ 0 w 75"/>
                  <a:gd name="T39" fmla="*/ 47545 h 110"/>
                  <a:gd name="T40" fmla="*/ 0 w 75"/>
                  <a:gd name="T41" fmla="*/ 48654 h 110"/>
                  <a:gd name="T42" fmla="*/ 0 w 75"/>
                  <a:gd name="T43" fmla="*/ 50152 h 110"/>
                  <a:gd name="T44" fmla="*/ 3 w 75"/>
                  <a:gd name="T45" fmla="*/ 52390 h 110"/>
                  <a:gd name="T46" fmla="*/ 6 w 75"/>
                  <a:gd name="T47" fmla="*/ 53690 h 110"/>
                  <a:gd name="T48" fmla="*/ 341 w 75"/>
                  <a:gd name="T49" fmla="*/ 54272 h 110"/>
                  <a:gd name="T50" fmla="*/ 466 w 75"/>
                  <a:gd name="T51" fmla="*/ 54272 h 110"/>
                  <a:gd name="T52" fmla="*/ 670 w 75"/>
                  <a:gd name="T53" fmla="*/ 52628 h 110"/>
                  <a:gd name="T54" fmla="*/ 914 w 75"/>
                  <a:gd name="T55" fmla="*/ 51404 h 110"/>
                  <a:gd name="T56" fmla="*/ 1124 w 75"/>
                  <a:gd name="T57" fmla="*/ 48502 h 110"/>
                  <a:gd name="T58" fmla="*/ 1375 w 75"/>
                  <a:gd name="T59" fmla="*/ 44853 h 110"/>
                  <a:gd name="T60" fmla="*/ 1535 w 75"/>
                  <a:gd name="T61" fmla="*/ 40903 h 110"/>
                  <a:gd name="T62" fmla="*/ 1785 w 75"/>
                  <a:gd name="T63" fmla="*/ 36059 h 110"/>
                  <a:gd name="T64" fmla="*/ 1888 w 75"/>
                  <a:gd name="T65" fmla="*/ 30284 h 110"/>
                  <a:gd name="T66" fmla="*/ 2085 w 75"/>
                  <a:gd name="T67" fmla="*/ 25354 h 110"/>
                  <a:gd name="T68" fmla="*/ 2182 w 75"/>
                  <a:gd name="T69" fmla="*/ 18913 h 110"/>
                  <a:gd name="T70" fmla="*/ 2197 w 75"/>
                  <a:gd name="T71" fmla="*/ 12734 h 110"/>
                  <a:gd name="T72" fmla="*/ 2182 w 75"/>
                  <a:gd name="T73" fmla="*/ 6153 h 110"/>
                  <a:gd name="T74" fmla="*/ 2085 w 75"/>
                  <a:gd name="T75" fmla="*/ 0 h 110"/>
                  <a:gd name="T76" fmla="*/ 1794 w 75"/>
                  <a:gd name="T77" fmla="*/ 2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0"/>
                  <a:gd name="T119" fmla="*/ 75 w 75"/>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0">
                    <a:moveTo>
                      <a:pt x="62" y="2"/>
                    </a:moveTo>
                    <a:lnTo>
                      <a:pt x="65" y="14"/>
                    </a:lnTo>
                    <a:lnTo>
                      <a:pt x="65" y="26"/>
                    </a:lnTo>
                    <a:lnTo>
                      <a:pt x="64" y="37"/>
                    </a:lnTo>
                    <a:lnTo>
                      <a:pt x="62" y="48"/>
                    </a:lnTo>
                    <a:lnTo>
                      <a:pt x="58" y="58"/>
                    </a:lnTo>
                    <a:lnTo>
                      <a:pt x="52" y="68"/>
                    </a:lnTo>
                    <a:lnTo>
                      <a:pt x="46" y="77"/>
                    </a:lnTo>
                    <a:lnTo>
                      <a:pt x="40" y="84"/>
                    </a:lnTo>
                    <a:lnTo>
                      <a:pt x="33" y="90"/>
                    </a:lnTo>
                    <a:lnTo>
                      <a:pt x="26" y="95"/>
                    </a:lnTo>
                    <a:lnTo>
                      <a:pt x="21" y="99"/>
                    </a:lnTo>
                    <a:lnTo>
                      <a:pt x="15" y="101"/>
                    </a:lnTo>
                    <a:lnTo>
                      <a:pt x="11" y="101"/>
                    </a:lnTo>
                    <a:lnTo>
                      <a:pt x="9" y="100"/>
                    </a:lnTo>
                    <a:lnTo>
                      <a:pt x="10" y="100"/>
                    </a:lnTo>
                    <a:lnTo>
                      <a:pt x="9" y="100"/>
                    </a:lnTo>
                    <a:lnTo>
                      <a:pt x="9" y="99"/>
                    </a:lnTo>
                    <a:lnTo>
                      <a:pt x="9" y="96"/>
                    </a:lnTo>
                    <a:lnTo>
                      <a:pt x="0" y="95"/>
                    </a:lnTo>
                    <a:lnTo>
                      <a:pt x="0" y="99"/>
                    </a:lnTo>
                    <a:lnTo>
                      <a:pt x="0" y="102"/>
                    </a:lnTo>
                    <a:lnTo>
                      <a:pt x="3" y="105"/>
                    </a:lnTo>
                    <a:lnTo>
                      <a:pt x="6" y="109"/>
                    </a:lnTo>
                    <a:lnTo>
                      <a:pt x="11" y="110"/>
                    </a:lnTo>
                    <a:lnTo>
                      <a:pt x="17" y="110"/>
                    </a:lnTo>
                    <a:lnTo>
                      <a:pt x="24" y="107"/>
                    </a:lnTo>
                    <a:lnTo>
                      <a:pt x="31" y="103"/>
                    </a:lnTo>
                    <a:lnTo>
                      <a:pt x="39" y="98"/>
                    </a:lnTo>
                    <a:lnTo>
                      <a:pt x="46" y="91"/>
                    </a:lnTo>
                    <a:lnTo>
                      <a:pt x="53" y="82"/>
                    </a:lnTo>
                    <a:lnTo>
                      <a:pt x="60" y="73"/>
                    </a:lnTo>
                    <a:lnTo>
                      <a:pt x="65" y="62"/>
                    </a:lnTo>
                    <a:lnTo>
                      <a:pt x="70" y="51"/>
                    </a:lnTo>
                    <a:lnTo>
                      <a:pt x="73" y="39"/>
                    </a:lnTo>
                    <a:lnTo>
                      <a:pt x="75" y="26"/>
                    </a:lnTo>
                    <a:lnTo>
                      <a:pt x="73" y="13"/>
                    </a:lnTo>
                    <a:lnTo>
                      <a:pt x="70" y="0"/>
                    </a:lnTo>
                    <a:lnTo>
                      <a:pt x="62" y="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76" name="Freeform 946"/>
              <p:cNvSpPr>
                <a:spLocks noChangeArrowheads="1"/>
              </p:cNvSpPr>
              <p:nvPr/>
            </p:nvSpPr>
            <p:spPr bwMode="auto">
              <a:xfrm>
                <a:off x="5560" y="2161"/>
                <a:ext cx="50" cy="44"/>
              </a:xfrm>
              <a:custGeom>
                <a:avLst/>
                <a:gdLst>
                  <a:gd name="T0" fmla="*/ 8 w 53"/>
                  <a:gd name="T1" fmla="*/ 23247 h 45"/>
                  <a:gd name="T2" fmla="*/ 385 w 53"/>
                  <a:gd name="T3" fmla="*/ 19615 h 45"/>
                  <a:gd name="T4" fmla="*/ 535 w 53"/>
                  <a:gd name="T5" fmla="*/ 15368 h 45"/>
                  <a:gd name="T6" fmla="*/ 832 w 53"/>
                  <a:gd name="T7" fmla="*/ 10925 h 45"/>
                  <a:gd name="T8" fmla="*/ 982 w 53"/>
                  <a:gd name="T9" fmla="*/ 9109 h 45"/>
                  <a:gd name="T10" fmla="*/ 1169 w 53"/>
                  <a:gd name="T11" fmla="*/ 5960 h 45"/>
                  <a:gd name="T12" fmla="*/ 1306 w 53"/>
                  <a:gd name="T13" fmla="*/ 5000 h 45"/>
                  <a:gd name="T14" fmla="*/ 1366 w 53"/>
                  <a:gd name="T15" fmla="*/ 4593 h 45"/>
                  <a:gd name="T16" fmla="*/ 1379 w 53"/>
                  <a:gd name="T17" fmla="*/ 4593 h 45"/>
                  <a:gd name="T18" fmla="*/ 1366 w 53"/>
                  <a:gd name="T19" fmla="*/ 4593 h 45"/>
                  <a:gd name="T20" fmla="*/ 1366 w 53"/>
                  <a:gd name="T21" fmla="*/ 4216 h 45"/>
                  <a:gd name="T22" fmla="*/ 1564 w 53"/>
                  <a:gd name="T23" fmla="*/ 3555 h 45"/>
                  <a:gd name="T24" fmla="*/ 1479 w 53"/>
                  <a:gd name="T25" fmla="*/ 3 h 45"/>
                  <a:gd name="T26" fmla="*/ 1401 w 53"/>
                  <a:gd name="T27" fmla="*/ 0 h 45"/>
                  <a:gd name="T28" fmla="*/ 1306 w 53"/>
                  <a:gd name="T29" fmla="*/ 0 h 45"/>
                  <a:gd name="T30" fmla="*/ 1224 w 53"/>
                  <a:gd name="T31" fmla="*/ 1 h 45"/>
                  <a:gd name="T32" fmla="*/ 991 w 53"/>
                  <a:gd name="T33" fmla="*/ 89 h 45"/>
                  <a:gd name="T34" fmla="*/ 840 w 53"/>
                  <a:gd name="T35" fmla="*/ 4593 h 45"/>
                  <a:gd name="T36" fmla="*/ 598 w 53"/>
                  <a:gd name="T37" fmla="*/ 8369 h 45"/>
                  <a:gd name="T38" fmla="*/ 385 w 53"/>
                  <a:gd name="T39" fmla="*/ 11749 h 45"/>
                  <a:gd name="T40" fmla="*/ 6 w 53"/>
                  <a:gd name="T41" fmla="*/ 16555 h 45"/>
                  <a:gd name="T42" fmla="*/ 0 w 53"/>
                  <a:gd name="T43" fmla="*/ 21367 h 45"/>
                  <a:gd name="T44" fmla="*/ 8 w 53"/>
                  <a:gd name="T45" fmla="*/ 2324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8" y="45"/>
                    </a:moveTo>
                    <a:lnTo>
                      <a:pt x="13" y="38"/>
                    </a:lnTo>
                    <a:lnTo>
                      <a:pt x="19" y="30"/>
                    </a:lnTo>
                    <a:lnTo>
                      <a:pt x="27" y="22"/>
                    </a:lnTo>
                    <a:lnTo>
                      <a:pt x="33" y="17"/>
                    </a:lnTo>
                    <a:lnTo>
                      <a:pt x="40" y="12"/>
                    </a:lnTo>
                    <a:lnTo>
                      <a:pt x="44" y="10"/>
                    </a:lnTo>
                    <a:lnTo>
                      <a:pt x="45" y="9"/>
                    </a:lnTo>
                    <a:lnTo>
                      <a:pt x="46" y="9"/>
                    </a:lnTo>
                    <a:lnTo>
                      <a:pt x="45" y="9"/>
                    </a:lnTo>
                    <a:lnTo>
                      <a:pt x="45" y="8"/>
                    </a:lnTo>
                    <a:lnTo>
                      <a:pt x="53" y="6"/>
                    </a:lnTo>
                    <a:lnTo>
                      <a:pt x="50" y="3"/>
                    </a:lnTo>
                    <a:lnTo>
                      <a:pt x="47" y="0"/>
                    </a:lnTo>
                    <a:lnTo>
                      <a:pt x="44" y="0"/>
                    </a:lnTo>
                    <a:lnTo>
                      <a:pt x="41" y="1"/>
                    </a:lnTo>
                    <a:lnTo>
                      <a:pt x="34" y="5"/>
                    </a:lnTo>
                    <a:lnTo>
                      <a:pt x="28" y="9"/>
                    </a:lnTo>
                    <a:lnTo>
                      <a:pt x="21" y="16"/>
                    </a:lnTo>
                    <a:lnTo>
                      <a:pt x="13" y="23"/>
                    </a:lnTo>
                    <a:lnTo>
                      <a:pt x="6" y="32"/>
                    </a:lnTo>
                    <a:lnTo>
                      <a:pt x="0" y="41"/>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77" name="Freeform 947"/>
              <p:cNvSpPr>
                <a:spLocks noChangeArrowheads="1"/>
              </p:cNvSpPr>
              <p:nvPr/>
            </p:nvSpPr>
            <p:spPr bwMode="auto">
              <a:xfrm>
                <a:off x="5542" y="2204"/>
                <a:ext cx="21" cy="62"/>
              </a:xfrm>
              <a:custGeom>
                <a:avLst/>
                <a:gdLst>
                  <a:gd name="T0" fmla="*/ 577 w 25"/>
                  <a:gd name="T1" fmla="*/ 23161 h 61"/>
                  <a:gd name="T2" fmla="*/ 624 w 25"/>
                  <a:gd name="T3" fmla="*/ 21431 h 61"/>
                  <a:gd name="T4" fmla="*/ 674 w 25"/>
                  <a:gd name="T5" fmla="*/ 18920 h 61"/>
                  <a:gd name="T6" fmla="*/ 728 w 25"/>
                  <a:gd name="T7" fmla="*/ 16883 h 61"/>
                  <a:gd name="T8" fmla="*/ 786 w 25"/>
                  <a:gd name="T9" fmla="*/ 13338 h 61"/>
                  <a:gd name="T10" fmla="*/ 916 w 25"/>
                  <a:gd name="T11" fmla="*/ 10524 h 61"/>
                  <a:gd name="T12" fmla="*/ 1069 w 25"/>
                  <a:gd name="T13" fmla="*/ 8225 h 61"/>
                  <a:gd name="T14" fmla="*/ 1347 w 25"/>
                  <a:gd name="T15" fmla="*/ 4382 h 61"/>
                  <a:gd name="T16" fmla="*/ 1572 w 25"/>
                  <a:gd name="T17" fmla="*/ 4 h 61"/>
                  <a:gd name="T18" fmla="*/ 1069 w 25"/>
                  <a:gd name="T19" fmla="*/ 0 h 61"/>
                  <a:gd name="T20" fmla="*/ 786 w 25"/>
                  <a:gd name="T21" fmla="*/ 3472 h 61"/>
                  <a:gd name="T22" fmla="*/ 577 w 25"/>
                  <a:gd name="T23" fmla="*/ 7030 h 61"/>
                  <a:gd name="T24" fmla="*/ 496 w 25"/>
                  <a:gd name="T25" fmla="*/ 9745 h 61"/>
                  <a:gd name="T26" fmla="*/ 3 w 25"/>
                  <a:gd name="T27" fmla="*/ 13318 h 61"/>
                  <a:gd name="T28" fmla="*/ 3 w 25"/>
                  <a:gd name="T29" fmla="*/ 16694 h 61"/>
                  <a:gd name="T30" fmla="*/ 2 w 25"/>
                  <a:gd name="T31" fmla="*/ 18296 h 61"/>
                  <a:gd name="T32" fmla="*/ 2 w 25"/>
                  <a:gd name="T33" fmla="*/ 21414 h 61"/>
                  <a:gd name="T34" fmla="*/ 0 w 25"/>
                  <a:gd name="T35" fmla="*/ 22841 h 61"/>
                  <a:gd name="T36" fmla="*/ 577 w 25"/>
                  <a:gd name="T37" fmla="*/ 2316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1"/>
                  <a:gd name="T59" fmla="*/ 25 w 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1">
                    <a:moveTo>
                      <a:pt x="9" y="61"/>
                    </a:moveTo>
                    <a:lnTo>
                      <a:pt x="10" y="57"/>
                    </a:lnTo>
                    <a:lnTo>
                      <a:pt x="11" y="50"/>
                    </a:lnTo>
                    <a:lnTo>
                      <a:pt x="12" y="44"/>
                    </a:lnTo>
                    <a:lnTo>
                      <a:pt x="13" y="36"/>
                    </a:lnTo>
                    <a:lnTo>
                      <a:pt x="15" y="28"/>
                    </a:lnTo>
                    <a:lnTo>
                      <a:pt x="17" y="21"/>
                    </a:lnTo>
                    <a:lnTo>
                      <a:pt x="21" y="12"/>
                    </a:lnTo>
                    <a:lnTo>
                      <a:pt x="25" y="4"/>
                    </a:lnTo>
                    <a:lnTo>
                      <a:pt x="17" y="0"/>
                    </a:lnTo>
                    <a:lnTo>
                      <a:pt x="13" y="9"/>
                    </a:lnTo>
                    <a:lnTo>
                      <a:pt x="9" y="18"/>
                    </a:lnTo>
                    <a:lnTo>
                      <a:pt x="7" y="26"/>
                    </a:lnTo>
                    <a:lnTo>
                      <a:pt x="5" y="35"/>
                    </a:lnTo>
                    <a:lnTo>
                      <a:pt x="3" y="43"/>
                    </a:lnTo>
                    <a:lnTo>
                      <a:pt x="2" y="49"/>
                    </a:lnTo>
                    <a:lnTo>
                      <a:pt x="2" y="56"/>
                    </a:lnTo>
                    <a:lnTo>
                      <a:pt x="0" y="60"/>
                    </a:lnTo>
                    <a:lnTo>
                      <a:pt x="9"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78" name="Freeform 948"/>
              <p:cNvSpPr>
                <a:spLocks noChangeArrowheads="1"/>
              </p:cNvSpPr>
              <p:nvPr/>
            </p:nvSpPr>
            <p:spPr bwMode="auto">
              <a:xfrm>
                <a:off x="143" y="3234"/>
                <a:ext cx="63" cy="112"/>
              </a:xfrm>
              <a:custGeom>
                <a:avLst/>
                <a:gdLst>
                  <a:gd name="T0" fmla="*/ 3166 w 65"/>
                  <a:gd name="T1" fmla="*/ 29499 h 107"/>
                  <a:gd name="T2" fmla="*/ 3166 w 65"/>
                  <a:gd name="T3" fmla="*/ 30109 h 107"/>
                  <a:gd name="T4" fmla="*/ 3166 w 65"/>
                  <a:gd name="T5" fmla="*/ 31359 h 107"/>
                  <a:gd name="T6" fmla="*/ 3157 w 65"/>
                  <a:gd name="T7" fmla="*/ 31706 h 107"/>
                  <a:gd name="T8" fmla="*/ 3102 w 65"/>
                  <a:gd name="T9" fmla="*/ 31793 h 107"/>
                  <a:gd name="T10" fmla="*/ 2922 w 65"/>
                  <a:gd name="T11" fmla="*/ 32690 h 107"/>
                  <a:gd name="T12" fmla="*/ 2647 w 65"/>
                  <a:gd name="T13" fmla="*/ 32030 h 107"/>
                  <a:gd name="T14" fmla="*/ 2349 w 65"/>
                  <a:gd name="T15" fmla="*/ 31706 h 107"/>
                  <a:gd name="T16" fmla="*/ 2043 w 65"/>
                  <a:gd name="T17" fmla="*/ 30401 h 107"/>
                  <a:gd name="T18" fmla="*/ 1708 w 65"/>
                  <a:gd name="T19" fmla="*/ 29197 h 107"/>
                  <a:gd name="T20" fmla="*/ 1346 w 65"/>
                  <a:gd name="T21" fmla="*/ 27209 h 107"/>
                  <a:gd name="T22" fmla="*/ 997 w 65"/>
                  <a:gd name="T23" fmla="*/ 24252 h 107"/>
                  <a:gd name="T24" fmla="*/ 697 w 65"/>
                  <a:gd name="T25" fmla="*/ 21907 h 107"/>
                  <a:gd name="T26" fmla="*/ 8 w 65"/>
                  <a:gd name="T27" fmla="*/ 19122 h 107"/>
                  <a:gd name="T28" fmla="*/ 4 w 65"/>
                  <a:gd name="T29" fmla="*/ 15472 h 107"/>
                  <a:gd name="T30" fmla="*/ 2 w 65"/>
                  <a:gd name="T31" fmla="*/ 11579 h 107"/>
                  <a:gd name="T32" fmla="*/ 0 w 65"/>
                  <a:gd name="T33" fmla="*/ 7981 h 107"/>
                  <a:gd name="T34" fmla="*/ 1 w 65"/>
                  <a:gd name="T35" fmla="*/ 3916 h 107"/>
                  <a:gd name="T36" fmla="*/ 4 w 65"/>
                  <a:gd name="T37" fmla="*/ 1 h 107"/>
                  <a:gd name="T38" fmla="*/ 5 w 65"/>
                  <a:gd name="T39" fmla="*/ 0 h 107"/>
                  <a:gd name="T40" fmla="*/ 6 w 65"/>
                  <a:gd name="T41" fmla="*/ 0 h 107"/>
                  <a:gd name="T42" fmla="*/ 8 w 65"/>
                  <a:gd name="T43" fmla="*/ 0 h 107"/>
                  <a:gd name="T44" fmla="*/ 517 w 65"/>
                  <a:gd name="T45" fmla="*/ 0 h 107"/>
                  <a:gd name="T46" fmla="*/ 787 w 65"/>
                  <a:gd name="T47" fmla="*/ 3 h 107"/>
                  <a:gd name="T48" fmla="*/ 1126 w 65"/>
                  <a:gd name="T49" fmla="*/ 2551 h 107"/>
                  <a:gd name="T50" fmla="*/ 1429 w 65"/>
                  <a:gd name="T51" fmla="*/ 3916 h 107"/>
                  <a:gd name="T52" fmla="*/ 1814 w 65"/>
                  <a:gd name="T53" fmla="*/ 6498 h 107"/>
                  <a:gd name="T54" fmla="*/ 2122 w 65"/>
                  <a:gd name="T55" fmla="*/ 9205 h 107"/>
                  <a:gd name="T56" fmla="*/ 2391 w 65"/>
                  <a:gd name="T57" fmla="*/ 11579 h 107"/>
                  <a:gd name="T58" fmla="*/ 2647 w 65"/>
                  <a:gd name="T59" fmla="*/ 14183 h 107"/>
                  <a:gd name="T60" fmla="*/ 2810 w 65"/>
                  <a:gd name="T61" fmla="*/ 16646 h 107"/>
                  <a:gd name="T62" fmla="*/ 2922 w 65"/>
                  <a:gd name="T63" fmla="*/ 19199 h 107"/>
                  <a:gd name="T64" fmla="*/ 2982 w 65"/>
                  <a:gd name="T65" fmla="*/ 21907 h 107"/>
                  <a:gd name="T66" fmla="*/ 3102 w 65"/>
                  <a:gd name="T67" fmla="*/ 23996 h 107"/>
                  <a:gd name="T68" fmla="*/ 3157 w 65"/>
                  <a:gd name="T69" fmla="*/ 26077 h 107"/>
                  <a:gd name="T70" fmla="*/ 3157 w 65"/>
                  <a:gd name="T71" fmla="*/ 27741 h 107"/>
                  <a:gd name="T72" fmla="*/ 3166 w 65"/>
                  <a:gd name="T73" fmla="*/ 2949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6"/>
                    </a:moveTo>
                    <a:lnTo>
                      <a:pt x="65" y="99"/>
                    </a:lnTo>
                    <a:lnTo>
                      <a:pt x="65" y="101"/>
                    </a:lnTo>
                    <a:lnTo>
                      <a:pt x="64" y="103"/>
                    </a:lnTo>
                    <a:lnTo>
                      <a:pt x="63" y="104"/>
                    </a:lnTo>
                    <a:lnTo>
                      <a:pt x="59" y="107"/>
                    </a:lnTo>
                    <a:lnTo>
                      <a:pt x="54" y="105"/>
                    </a:lnTo>
                    <a:lnTo>
                      <a:pt x="48" y="103"/>
                    </a:lnTo>
                    <a:lnTo>
                      <a:pt x="41" y="100"/>
                    </a:lnTo>
                    <a:lnTo>
                      <a:pt x="35" y="94"/>
                    </a:lnTo>
                    <a:lnTo>
                      <a:pt x="27" y="88"/>
                    </a:lnTo>
                    <a:lnTo>
                      <a:pt x="21" y="80"/>
                    </a:lnTo>
                    <a:lnTo>
                      <a:pt x="15" y="71"/>
                    </a:lnTo>
                    <a:lnTo>
                      <a:pt x="8" y="62"/>
                    </a:lnTo>
                    <a:lnTo>
                      <a:pt x="4" y="51"/>
                    </a:lnTo>
                    <a:lnTo>
                      <a:pt x="2" y="38"/>
                    </a:lnTo>
                    <a:lnTo>
                      <a:pt x="0" y="26"/>
                    </a:lnTo>
                    <a:lnTo>
                      <a:pt x="1" y="14"/>
                    </a:lnTo>
                    <a:lnTo>
                      <a:pt x="4" y="1"/>
                    </a:lnTo>
                    <a:lnTo>
                      <a:pt x="5" y="0"/>
                    </a:lnTo>
                    <a:lnTo>
                      <a:pt x="6" y="0"/>
                    </a:lnTo>
                    <a:lnTo>
                      <a:pt x="8" y="0"/>
                    </a:lnTo>
                    <a:lnTo>
                      <a:pt x="10" y="0"/>
                    </a:lnTo>
                    <a:lnTo>
                      <a:pt x="17" y="3"/>
                    </a:lnTo>
                    <a:lnTo>
                      <a:pt x="23" y="8"/>
                    </a:lnTo>
                    <a:lnTo>
                      <a:pt x="29" y="14"/>
                    </a:lnTo>
                    <a:lnTo>
                      <a:pt x="37" y="21"/>
                    </a:lnTo>
                    <a:lnTo>
                      <a:pt x="43" y="30"/>
                    </a:lnTo>
                    <a:lnTo>
                      <a:pt x="49" y="38"/>
                    </a:lnTo>
                    <a:lnTo>
                      <a:pt x="54" y="46"/>
                    </a:lnTo>
                    <a:lnTo>
                      <a:pt x="57" y="55"/>
                    </a:lnTo>
                    <a:lnTo>
                      <a:pt x="59" y="63"/>
                    </a:lnTo>
                    <a:lnTo>
                      <a:pt x="61" y="71"/>
                    </a:lnTo>
                    <a:lnTo>
                      <a:pt x="63" y="79"/>
                    </a:lnTo>
                    <a:lnTo>
                      <a:pt x="64" y="86"/>
                    </a:lnTo>
                    <a:lnTo>
                      <a:pt x="64" y="91"/>
                    </a:lnTo>
                    <a:lnTo>
                      <a:pt x="65"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79" name="Freeform 949"/>
              <p:cNvSpPr>
                <a:spLocks noChangeArrowheads="1"/>
              </p:cNvSpPr>
              <p:nvPr/>
            </p:nvSpPr>
            <p:spPr bwMode="auto">
              <a:xfrm>
                <a:off x="138" y="3234"/>
                <a:ext cx="73" cy="117"/>
              </a:xfrm>
              <a:custGeom>
                <a:avLst/>
                <a:gdLst>
                  <a:gd name="T0" fmla="*/ 5 w 75"/>
                  <a:gd name="T1" fmla="*/ 0 h 111"/>
                  <a:gd name="T2" fmla="*/ 2 w 75"/>
                  <a:gd name="T3" fmla="*/ 5730 h 111"/>
                  <a:gd name="T4" fmla="*/ 0 w 75"/>
                  <a:gd name="T5" fmla="*/ 12203 h 111"/>
                  <a:gd name="T6" fmla="*/ 2 w 75"/>
                  <a:gd name="T7" fmla="*/ 18459 h 111"/>
                  <a:gd name="T8" fmla="*/ 5 w 75"/>
                  <a:gd name="T9" fmla="*/ 24662 h 111"/>
                  <a:gd name="T10" fmla="*/ 324 w 75"/>
                  <a:gd name="T11" fmla="*/ 29458 h 111"/>
                  <a:gd name="T12" fmla="*/ 419 w 75"/>
                  <a:gd name="T13" fmla="*/ 34472 h 111"/>
                  <a:gd name="T14" fmla="*/ 604 w 75"/>
                  <a:gd name="T15" fmla="*/ 38509 h 111"/>
                  <a:gd name="T16" fmla="*/ 868 w 75"/>
                  <a:gd name="T17" fmla="*/ 42803 h 111"/>
                  <a:gd name="T18" fmla="*/ 1061 w 75"/>
                  <a:gd name="T19" fmla="*/ 46253 h 111"/>
                  <a:gd name="T20" fmla="*/ 1305 w 75"/>
                  <a:gd name="T21" fmla="*/ 48110 h 111"/>
                  <a:gd name="T22" fmla="*/ 1527 w 75"/>
                  <a:gd name="T23" fmla="*/ 50618 h 111"/>
                  <a:gd name="T24" fmla="*/ 1696 w 75"/>
                  <a:gd name="T25" fmla="*/ 51297 h 111"/>
                  <a:gd name="T26" fmla="*/ 1881 w 75"/>
                  <a:gd name="T27" fmla="*/ 52015 h 111"/>
                  <a:gd name="T28" fmla="*/ 2085 w 75"/>
                  <a:gd name="T29" fmla="*/ 50918 h 111"/>
                  <a:gd name="T30" fmla="*/ 2097 w 75"/>
                  <a:gd name="T31" fmla="*/ 49753 h 111"/>
                  <a:gd name="T32" fmla="*/ 2197 w 75"/>
                  <a:gd name="T33" fmla="*/ 47443 h 111"/>
                  <a:gd name="T34" fmla="*/ 2197 w 75"/>
                  <a:gd name="T35" fmla="*/ 46451 h 111"/>
                  <a:gd name="T36" fmla="*/ 2197 w 75"/>
                  <a:gd name="T37" fmla="*/ 45036 h 111"/>
                  <a:gd name="T38" fmla="*/ 1980 w 75"/>
                  <a:gd name="T39" fmla="*/ 46006 h 111"/>
                  <a:gd name="T40" fmla="*/ 1980 w 75"/>
                  <a:gd name="T41" fmla="*/ 46451 h 111"/>
                  <a:gd name="T42" fmla="*/ 1980 w 75"/>
                  <a:gd name="T43" fmla="*/ 46813 h 111"/>
                  <a:gd name="T44" fmla="*/ 1888 w 75"/>
                  <a:gd name="T45" fmla="*/ 47078 h 111"/>
                  <a:gd name="T46" fmla="*/ 1980 w 75"/>
                  <a:gd name="T47" fmla="*/ 47078 h 111"/>
                  <a:gd name="T48" fmla="*/ 1881 w 75"/>
                  <a:gd name="T49" fmla="*/ 47078 h 111"/>
                  <a:gd name="T50" fmla="*/ 1785 w 75"/>
                  <a:gd name="T51" fmla="*/ 47078 h 111"/>
                  <a:gd name="T52" fmla="*/ 1609 w 75"/>
                  <a:gd name="T53" fmla="*/ 46451 h 111"/>
                  <a:gd name="T54" fmla="*/ 1451 w 75"/>
                  <a:gd name="T55" fmla="*/ 45036 h 111"/>
                  <a:gd name="T56" fmla="*/ 1239 w 75"/>
                  <a:gd name="T57" fmla="*/ 42803 h 111"/>
                  <a:gd name="T58" fmla="*/ 1013 w 75"/>
                  <a:gd name="T59" fmla="*/ 39735 h 111"/>
                  <a:gd name="T60" fmla="*/ 868 w 75"/>
                  <a:gd name="T61" fmla="*/ 36433 h 111"/>
                  <a:gd name="T62" fmla="*/ 636 w 75"/>
                  <a:gd name="T63" fmla="*/ 31878 h 111"/>
                  <a:gd name="T64" fmla="*/ 466 w 75"/>
                  <a:gd name="T65" fmla="*/ 27864 h 111"/>
                  <a:gd name="T66" fmla="*/ 379 w 75"/>
                  <a:gd name="T67" fmla="*/ 22842 h 111"/>
                  <a:gd name="T68" fmla="*/ 341 w 75"/>
                  <a:gd name="T69" fmla="*/ 18078 h 111"/>
                  <a:gd name="T70" fmla="*/ 324 w 75"/>
                  <a:gd name="T71" fmla="*/ 12203 h 111"/>
                  <a:gd name="T72" fmla="*/ 324 w 75"/>
                  <a:gd name="T73" fmla="*/ 6710 h 111"/>
                  <a:gd name="T74" fmla="*/ 379 w 75"/>
                  <a:gd name="T75" fmla="*/ 3 h 111"/>
                  <a:gd name="T76" fmla="*/ 5 w 75"/>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1"/>
                  <a:gd name="T119" fmla="*/ 75 w 75"/>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1">
                    <a:moveTo>
                      <a:pt x="5" y="0"/>
                    </a:moveTo>
                    <a:lnTo>
                      <a:pt x="2" y="13"/>
                    </a:lnTo>
                    <a:lnTo>
                      <a:pt x="0" y="26"/>
                    </a:lnTo>
                    <a:lnTo>
                      <a:pt x="2" y="40"/>
                    </a:lnTo>
                    <a:lnTo>
                      <a:pt x="5" y="52"/>
                    </a:lnTo>
                    <a:lnTo>
                      <a:pt x="10" y="63"/>
                    </a:lnTo>
                    <a:lnTo>
                      <a:pt x="15" y="74"/>
                    </a:lnTo>
                    <a:lnTo>
                      <a:pt x="22" y="82"/>
                    </a:lnTo>
                    <a:lnTo>
                      <a:pt x="29" y="91"/>
                    </a:lnTo>
                    <a:lnTo>
                      <a:pt x="36" y="98"/>
                    </a:lnTo>
                    <a:lnTo>
                      <a:pt x="44" y="103"/>
                    </a:lnTo>
                    <a:lnTo>
                      <a:pt x="51" y="108"/>
                    </a:lnTo>
                    <a:lnTo>
                      <a:pt x="58" y="110"/>
                    </a:lnTo>
                    <a:lnTo>
                      <a:pt x="64" y="111"/>
                    </a:lnTo>
                    <a:lnTo>
                      <a:pt x="70" y="109"/>
                    </a:lnTo>
                    <a:lnTo>
                      <a:pt x="72" y="105"/>
                    </a:lnTo>
                    <a:lnTo>
                      <a:pt x="75" y="102"/>
                    </a:lnTo>
                    <a:lnTo>
                      <a:pt x="75" y="99"/>
                    </a:lnTo>
                    <a:lnTo>
                      <a:pt x="75" y="96"/>
                    </a:lnTo>
                    <a:lnTo>
                      <a:pt x="66" y="97"/>
                    </a:lnTo>
                    <a:lnTo>
                      <a:pt x="66" y="99"/>
                    </a:lnTo>
                    <a:lnTo>
                      <a:pt x="66" y="100"/>
                    </a:lnTo>
                    <a:lnTo>
                      <a:pt x="65" y="101"/>
                    </a:lnTo>
                    <a:lnTo>
                      <a:pt x="66" y="101"/>
                    </a:lnTo>
                    <a:lnTo>
                      <a:pt x="64" y="101"/>
                    </a:lnTo>
                    <a:lnTo>
                      <a:pt x="60" y="101"/>
                    </a:lnTo>
                    <a:lnTo>
                      <a:pt x="54" y="99"/>
                    </a:lnTo>
                    <a:lnTo>
                      <a:pt x="49" y="96"/>
                    </a:lnTo>
                    <a:lnTo>
                      <a:pt x="42" y="91"/>
                    </a:lnTo>
                    <a:lnTo>
                      <a:pt x="35" y="85"/>
                    </a:lnTo>
                    <a:lnTo>
                      <a:pt x="29" y="77"/>
                    </a:lnTo>
                    <a:lnTo>
                      <a:pt x="23" y="68"/>
                    </a:lnTo>
                    <a:lnTo>
                      <a:pt x="17" y="59"/>
                    </a:lnTo>
                    <a:lnTo>
                      <a:pt x="13" y="48"/>
                    </a:lnTo>
                    <a:lnTo>
                      <a:pt x="11" y="38"/>
                    </a:lnTo>
                    <a:lnTo>
                      <a:pt x="10" y="26"/>
                    </a:lnTo>
                    <a:lnTo>
                      <a:pt x="10" y="15"/>
                    </a:lnTo>
                    <a:lnTo>
                      <a:pt x="13" y="3"/>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80" name="Freeform 950"/>
              <p:cNvSpPr>
                <a:spLocks noChangeArrowheads="1"/>
              </p:cNvSpPr>
              <p:nvPr/>
            </p:nvSpPr>
            <p:spPr bwMode="auto">
              <a:xfrm>
                <a:off x="143" y="3229"/>
                <a:ext cx="50" cy="51"/>
              </a:xfrm>
              <a:custGeom>
                <a:avLst/>
                <a:gdLst>
                  <a:gd name="T0" fmla="*/ 1564 w 53"/>
                  <a:gd name="T1" fmla="*/ 129119 h 46"/>
                  <a:gd name="T2" fmla="*/ 1401 w 53"/>
                  <a:gd name="T3" fmla="*/ 100441 h 46"/>
                  <a:gd name="T4" fmla="*/ 1169 w 53"/>
                  <a:gd name="T5" fmla="*/ 76794 h 46"/>
                  <a:gd name="T6" fmla="*/ 938 w 53"/>
                  <a:gd name="T7" fmla="*/ 51451 h 46"/>
                  <a:gd name="T8" fmla="*/ 746 w 53"/>
                  <a:gd name="T9" fmla="*/ 28872 h 46"/>
                  <a:gd name="T10" fmla="*/ 535 w 53"/>
                  <a:gd name="T11" fmla="*/ 71 h 46"/>
                  <a:gd name="T12" fmla="*/ 363 w 53"/>
                  <a:gd name="T13" fmla="*/ 1 h 46"/>
                  <a:gd name="T14" fmla="*/ 308 w 53"/>
                  <a:gd name="T15" fmla="*/ 0 h 46"/>
                  <a:gd name="T16" fmla="*/ 6 w 53"/>
                  <a:gd name="T17" fmla="*/ 0 h 46"/>
                  <a:gd name="T18" fmla="*/ 3 w 53"/>
                  <a:gd name="T19" fmla="*/ 2 h 46"/>
                  <a:gd name="T20" fmla="*/ 0 w 53"/>
                  <a:gd name="T21" fmla="*/ 622 h 46"/>
                  <a:gd name="T22" fmla="*/ 8 w 53"/>
                  <a:gd name="T23" fmla="*/ 26588 h 46"/>
                  <a:gd name="T24" fmla="*/ 7 w 53"/>
                  <a:gd name="T25" fmla="*/ 28872 h 46"/>
                  <a:gd name="T26" fmla="*/ 8 w 53"/>
                  <a:gd name="T27" fmla="*/ 28872 h 46"/>
                  <a:gd name="T28" fmla="*/ 308 w 53"/>
                  <a:gd name="T29" fmla="*/ 28872 h 46"/>
                  <a:gd name="T30" fmla="*/ 385 w 53"/>
                  <a:gd name="T31" fmla="*/ 36910 h 46"/>
                  <a:gd name="T32" fmla="*/ 566 w 53"/>
                  <a:gd name="T33" fmla="*/ 51451 h 46"/>
                  <a:gd name="T34" fmla="*/ 832 w 53"/>
                  <a:gd name="T35" fmla="*/ 76794 h 46"/>
                  <a:gd name="T36" fmla="*/ 991 w 53"/>
                  <a:gd name="T37" fmla="*/ 98431 h 46"/>
                  <a:gd name="T38" fmla="*/ 1169 w 53"/>
                  <a:gd name="T39" fmla="*/ 118798 h 46"/>
                  <a:gd name="T40" fmla="*/ 1366 w 53"/>
                  <a:gd name="T41" fmla="*/ 151982 h 46"/>
                  <a:gd name="T42" fmla="*/ 1564 w 53"/>
                  <a:gd name="T43" fmla="*/ 129119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6"/>
                  <a:gd name="T68" fmla="*/ 53 w 53"/>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6">
                    <a:moveTo>
                      <a:pt x="53" y="40"/>
                    </a:moveTo>
                    <a:lnTo>
                      <a:pt x="47" y="31"/>
                    </a:lnTo>
                    <a:lnTo>
                      <a:pt x="40" y="23"/>
                    </a:lnTo>
                    <a:lnTo>
                      <a:pt x="32" y="16"/>
                    </a:lnTo>
                    <a:lnTo>
                      <a:pt x="25" y="9"/>
                    </a:lnTo>
                    <a:lnTo>
                      <a:pt x="19" y="4"/>
                    </a:lnTo>
                    <a:lnTo>
                      <a:pt x="12" y="1"/>
                    </a:lnTo>
                    <a:lnTo>
                      <a:pt x="9" y="0"/>
                    </a:lnTo>
                    <a:lnTo>
                      <a:pt x="6" y="0"/>
                    </a:lnTo>
                    <a:lnTo>
                      <a:pt x="3" y="2"/>
                    </a:lnTo>
                    <a:lnTo>
                      <a:pt x="0" y="5"/>
                    </a:lnTo>
                    <a:lnTo>
                      <a:pt x="8" y="8"/>
                    </a:lnTo>
                    <a:lnTo>
                      <a:pt x="7" y="9"/>
                    </a:lnTo>
                    <a:lnTo>
                      <a:pt x="8" y="9"/>
                    </a:lnTo>
                    <a:lnTo>
                      <a:pt x="9" y="9"/>
                    </a:lnTo>
                    <a:lnTo>
                      <a:pt x="13" y="12"/>
                    </a:lnTo>
                    <a:lnTo>
                      <a:pt x="20" y="16"/>
                    </a:lnTo>
                    <a:lnTo>
                      <a:pt x="27" y="23"/>
                    </a:lnTo>
                    <a:lnTo>
                      <a:pt x="34" y="29"/>
                    </a:lnTo>
                    <a:lnTo>
                      <a:pt x="40" y="37"/>
                    </a:lnTo>
                    <a:lnTo>
                      <a:pt x="45" y="46"/>
                    </a:lnTo>
                    <a:lnTo>
                      <a:pt x="53"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81" name="Freeform 951"/>
              <p:cNvSpPr>
                <a:spLocks noChangeArrowheads="1"/>
              </p:cNvSpPr>
              <p:nvPr/>
            </p:nvSpPr>
            <p:spPr bwMode="auto">
              <a:xfrm>
                <a:off x="191" y="3274"/>
                <a:ext cx="21" cy="51"/>
              </a:xfrm>
              <a:custGeom>
                <a:avLst/>
                <a:gdLst>
                  <a:gd name="T0" fmla="*/ 1572 w 25"/>
                  <a:gd name="T1" fmla="*/ 1252 h 62"/>
                  <a:gd name="T2" fmla="*/ 1454 w 25"/>
                  <a:gd name="T3" fmla="*/ 1159 h 62"/>
                  <a:gd name="T4" fmla="*/ 1454 w 25"/>
                  <a:gd name="T5" fmla="*/ 1006 h 62"/>
                  <a:gd name="T6" fmla="*/ 1411 w 25"/>
                  <a:gd name="T7" fmla="*/ 864 h 62"/>
                  <a:gd name="T8" fmla="*/ 1308 w 25"/>
                  <a:gd name="T9" fmla="*/ 727 h 62"/>
                  <a:gd name="T10" fmla="*/ 1154 w 25"/>
                  <a:gd name="T11" fmla="*/ 543 h 62"/>
                  <a:gd name="T12" fmla="*/ 990 w 25"/>
                  <a:gd name="T13" fmla="*/ 368 h 62"/>
                  <a:gd name="T14" fmla="*/ 728 w 25"/>
                  <a:gd name="T15" fmla="*/ 183 h 62"/>
                  <a:gd name="T16" fmla="*/ 535 w 25"/>
                  <a:gd name="T17" fmla="*/ 0 h 62"/>
                  <a:gd name="T18" fmla="*/ 0 w 25"/>
                  <a:gd name="T19" fmla="*/ 6 h 62"/>
                  <a:gd name="T20" fmla="*/ 3 w 25"/>
                  <a:gd name="T21" fmla="*/ 248 h 62"/>
                  <a:gd name="T22" fmla="*/ 535 w 25"/>
                  <a:gd name="T23" fmla="*/ 429 h 62"/>
                  <a:gd name="T24" fmla="*/ 624 w 25"/>
                  <a:gd name="T25" fmla="*/ 586 h 62"/>
                  <a:gd name="T26" fmla="*/ 728 w 25"/>
                  <a:gd name="T27" fmla="*/ 739 h 62"/>
                  <a:gd name="T28" fmla="*/ 786 w 25"/>
                  <a:gd name="T29" fmla="*/ 930 h 62"/>
                  <a:gd name="T30" fmla="*/ 848 w 25"/>
                  <a:gd name="T31" fmla="*/ 1073 h 62"/>
                  <a:gd name="T32" fmla="*/ 916 w 25"/>
                  <a:gd name="T33" fmla="*/ 1174 h 62"/>
                  <a:gd name="T34" fmla="*/ 990 w 25"/>
                  <a:gd name="T35" fmla="*/ 1270 h 62"/>
                  <a:gd name="T36" fmla="*/ 1572 w 25"/>
                  <a:gd name="T37" fmla="*/ 1252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2"/>
                  <a:gd name="T59" fmla="*/ 25 w 25"/>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2">
                    <a:moveTo>
                      <a:pt x="25" y="61"/>
                    </a:moveTo>
                    <a:lnTo>
                      <a:pt x="23" y="56"/>
                    </a:lnTo>
                    <a:lnTo>
                      <a:pt x="23" y="50"/>
                    </a:lnTo>
                    <a:lnTo>
                      <a:pt x="22" y="43"/>
                    </a:lnTo>
                    <a:lnTo>
                      <a:pt x="20" y="35"/>
                    </a:lnTo>
                    <a:lnTo>
                      <a:pt x="18" y="27"/>
                    </a:lnTo>
                    <a:lnTo>
                      <a:pt x="16" y="18"/>
                    </a:lnTo>
                    <a:lnTo>
                      <a:pt x="12" y="9"/>
                    </a:lnTo>
                    <a:lnTo>
                      <a:pt x="8" y="0"/>
                    </a:lnTo>
                    <a:lnTo>
                      <a:pt x="0" y="6"/>
                    </a:lnTo>
                    <a:lnTo>
                      <a:pt x="4" y="13"/>
                    </a:lnTo>
                    <a:lnTo>
                      <a:pt x="8" y="21"/>
                    </a:lnTo>
                    <a:lnTo>
                      <a:pt x="10" y="29"/>
                    </a:lnTo>
                    <a:lnTo>
                      <a:pt x="12" y="37"/>
                    </a:lnTo>
                    <a:lnTo>
                      <a:pt x="13" y="45"/>
                    </a:lnTo>
                    <a:lnTo>
                      <a:pt x="14" y="52"/>
                    </a:lnTo>
                    <a:lnTo>
                      <a:pt x="15" y="57"/>
                    </a:lnTo>
                    <a:lnTo>
                      <a:pt x="16" y="62"/>
                    </a:lnTo>
                    <a:lnTo>
                      <a:pt x="25"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82" name="Freeform 952"/>
              <p:cNvSpPr>
                <a:spLocks noChangeArrowheads="1"/>
              </p:cNvSpPr>
              <p:nvPr/>
            </p:nvSpPr>
            <p:spPr bwMode="auto">
              <a:xfrm>
                <a:off x="5548" y="3374"/>
                <a:ext cx="63" cy="112"/>
              </a:xfrm>
              <a:custGeom>
                <a:avLst/>
                <a:gdLst>
                  <a:gd name="T0" fmla="*/ 0 w 65"/>
                  <a:gd name="T1" fmla="*/ 29584 h 107"/>
                  <a:gd name="T2" fmla="*/ 0 w 65"/>
                  <a:gd name="T3" fmla="*/ 30109 h 107"/>
                  <a:gd name="T4" fmla="*/ 0 w 65"/>
                  <a:gd name="T5" fmla="*/ 31411 h 107"/>
                  <a:gd name="T6" fmla="*/ 1 w 65"/>
                  <a:gd name="T7" fmla="*/ 31793 h 107"/>
                  <a:gd name="T8" fmla="*/ 2 w 65"/>
                  <a:gd name="T9" fmla="*/ 32375 h 107"/>
                  <a:gd name="T10" fmla="*/ 6 w 65"/>
                  <a:gd name="T11" fmla="*/ 32690 h 107"/>
                  <a:gd name="T12" fmla="*/ 549 w 65"/>
                  <a:gd name="T13" fmla="*/ 32375 h 107"/>
                  <a:gd name="T14" fmla="*/ 787 w 65"/>
                  <a:gd name="T15" fmla="*/ 31793 h 107"/>
                  <a:gd name="T16" fmla="*/ 1195 w 65"/>
                  <a:gd name="T17" fmla="*/ 30401 h 107"/>
                  <a:gd name="T18" fmla="*/ 1458 w 65"/>
                  <a:gd name="T19" fmla="*/ 29223 h 107"/>
                  <a:gd name="T20" fmla="*/ 1849 w 65"/>
                  <a:gd name="T21" fmla="*/ 27209 h 107"/>
                  <a:gd name="T22" fmla="*/ 2168 w 65"/>
                  <a:gd name="T23" fmla="*/ 24252 h 107"/>
                  <a:gd name="T24" fmla="*/ 2443 w 65"/>
                  <a:gd name="T25" fmla="*/ 22111 h 107"/>
                  <a:gd name="T26" fmla="*/ 2810 w 65"/>
                  <a:gd name="T27" fmla="*/ 19122 h 107"/>
                  <a:gd name="T28" fmla="*/ 2982 w 65"/>
                  <a:gd name="T29" fmla="*/ 15472 h 107"/>
                  <a:gd name="T30" fmla="*/ 3102 w 65"/>
                  <a:gd name="T31" fmla="*/ 12281 h 107"/>
                  <a:gd name="T32" fmla="*/ 3166 w 65"/>
                  <a:gd name="T33" fmla="*/ 8567 h 107"/>
                  <a:gd name="T34" fmla="*/ 3157 w 65"/>
                  <a:gd name="T35" fmla="*/ 4206 h 107"/>
                  <a:gd name="T36" fmla="*/ 2982 w 65"/>
                  <a:gd name="T37" fmla="*/ 2 h 107"/>
                  <a:gd name="T38" fmla="*/ 2975 w 65"/>
                  <a:gd name="T39" fmla="*/ 0 h 107"/>
                  <a:gd name="T40" fmla="*/ 2922 w 65"/>
                  <a:gd name="T41" fmla="*/ 0 h 107"/>
                  <a:gd name="T42" fmla="*/ 2810 w 65"/>
                  <a:gd name="T43" fmla="*/ 0 h 107"/>
                  <a:gd name="T44" fmla="*/ 2693 w 65"/>
                  <a:gd name="T45" fmla="*/ 0 h 107"/>
                  <a:gd name="T46" fmla="*/ 2349 w 65"/>
                  <a:gd name="T47" fmla="*/ 4 h 107"/>
                  <a:gd name="T48" fmla="*/ 2086 w 65"/>
                  <a:gd name="T49" fmla="*/ 2551 h 107"/>
                  <a:gd name="T50" fmla="*/ 1743 w 65"/>
                  <a:gd name="T51" fmla="*/ 4206 h 107"/>
                  <a:gd name="T52" fmla="*/ 1374 w 65"/>
                  <a:gd name="T53" fmla="*/ 6917 h 107"/>
                  <a:gd name="T54" fmla="*/ 1059 w 65"/>
                  <a:gd name="T55" fmla="*/ 9205 h 107"/>
                  <a:gd name="T56" fmla="*/ 740 w 65"/>
                  <a:gd name="T57" fmla="*/ 11789 h 107"/>
                  <a:gd name="T58" fmla="*/ 549 w 65"/>
                  <a:gd name="T59" fmla="*/ 14183 h 107"/>
                  <a:gd name="T60" fmla="*/ 8 w 65"/>
                  <a:gd name="T61" fmla="*/ 16646 h 107"/>
                  <a:gd name="T62" fmla="*/ 6 w 65"/>
                  <a:gd name="T63" fmla="*/ 19525 h 107"/>
                  <a:gd name="T64" fmla="*/ 4 w 65"/>
                  <a:gd name="T65" fmla="*/ 22111 h 107"/>
                  <a:gd name="T66" fmla="*/ 2 w 65"/>
                  <a:gd name="T67" fmla="*/ 23996 h 107"/>
                  <a:gd name="T68" fmla="*/ 1 w 65"/>
                  <a:gd name="T69" fmla="*/ 26077 h 107"/>
                  <a:gd name="T70" fmla="*/ 1 w 65"/>
                  <a:gd name="T71" fmla="*/ 28293 h 107"/>
                  <a:gd name="T72" fmla="*/ 0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0" y="97"/>
                    </a:moveTo>
                    <a:lnTo>
                      <a:pt x="0" y="99"/>
                    </a:lnTo>
                    <a:lnTo>
                      <a:pt x="0" y="102"/>
                    </a:lnTo>
                    <a:lnTo>
                      <a:pt x="1" y="104"/>
                    </a:lnTo>
                    <a:lnTo>
                      <a:pt x="2" y="106"/>
                    </a:lnTo>
                    <a:lnTo>
                      <a:pt x="6" y="107"/>
                    </a:lnTo>
                    <a:lnTo>
                      <a:pt x="11" y="106"/>
                    </a:lnTo>
                    <a:lnTo>
                      <a:pt x="17" y="104"/>
                    </a:lnTo>
                    <a:lnTo>
                      <a:pt x="24" y="100"/>
                    </a:lnTo>
                    <a:lnTo>
                      <a:pt x="30" y="95"/>
                    </a:lnTo>
                    <a:lnTo>
                      <a:pt x="38" y="88"/>
                    </a:lnTo>
                    <a:lnTo>
                      <a:pt x="44" y="80"/>
                    </a:lnTo>
                    <a:lnTo>
                      <a:pt x="50" y="72"/>
                    </a:lnTo>
                    <a:lnTo>
                      <a:pt x="57" y="62"/>
                    </a:lnTo>
                    <a:lnTo>
                      <a:pt x="61" y="51"/>
                    </a:lnTo>
                    <a:lnTo>
                      <a:pt x="63" y="40"/>
                    </a:lnTo>
                    <a:lnTo>
                      <a:pt x="65" y="28"/>
                    </a:lnTo>
                    <a:lnTo>
                      <a:pt x="64" y="15"/>
                    </a:lnTo>
                    <a:lnTo>
                      <a:pt x="61" y="2"/>
                    </a:lnTo>
                    <a:lnTo>
                      <a:pt x="60" y="0"/>
                    </a:lnTo>
                    <a:lnTo>
                      <a:pt x="59" y="0"/>
                    </a:lnTo>
                    <a:lnTo>
                      <a:pt x="57" y="0"/>
                    </a:lnTo>
                    <a:lnTo>
                      <a:pt x="55" y="0"/>
                    </a:lnTo>
                    <a:lnTo>
                      <a:pt x="48" y="4"/>
                    </a:lnTo>
                    <a:lnTo>
                      <a:pt x="42" y="8"/>
                    </a:lnTo>
                    <a:lnTo>
                      <a:pt x="36" y="15"/>
                    </a:lnTo>
                    <a:lnTo>
                      <a:pt x="28" y="22"/>
                    </a:lnTo>
                    <a:lnTo>
                      <a:pt x="22" y="30"/>
                    </a:lnTo>
                    <a:lnTo>
                      <a:pt x="16" y="39"/>
                    </a:lnTo>
                    <a:lnTo>
                      <a:pt x="11" y="46"/>
                    </a:lnTo>
                    <a:lnTo>
                      <a:pt x="8" y="55"/>
                    </a:lnTo>
                    <a:lnTo>
                      <a:pt x="6" y="64"/>
                    </a:lnTo>
                    <a:lnTo>
                      <a:pt x="4" y="72"/>
                    </a:lnTo>
                    <a:lnTo>
                      <a:pt x="2" y="79"/>
                    </a:lnTo>
                    <a:lnTo>
                      <a:pt x="1" y="86"/>
                    </a:lnTo>
                    <a:lnTo>
                      <a:pt x="1" y="93"/>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83" name="Freeform 953"/>
              <p:cNvSpPr>
                <a:spLocks noChangeArrowheads="1"/>
              </p:cNvSpPr>
              <p:nvPr/>
            </p:nvSpPr>
            <p:spPr bwMode="auto">
              <a:xfrm>
                <a:off x="5542" y="3374"/>
                <a:ext cx="73" cy="117"/>
              </a:xfrm>
              <a:custGeom>
                <a:avLst/>
                <a:gdLst>
                  <a:gd name="T0" fmla="*/ 1794 w 75"/>
                  <a:gd name="T1" fmla="*/ 4 h 111"/>
                  <a:gd name="T2" fmla="*/ 1888 w 75"/>
                  <a:gd name="T3" fmla="*/ 7237 h 111"/>
                  <a:gd name="T4" fmla="*/ 1888 w 75"/>
                  <a:gd name="T5" fmla="*/ 13254 h 111"/>
                  <a:gd name="T6" fmla="*/ 1881 w 75"/>
                  <a:gd name="T7" fmla="*/ 18134 h 111"/>
                  <a:gd name="T8" fmla="*/ 1794 w 75"/>
                  <a:gd name="T9" fmla="*/ 23318 h 111"/>
                  <a:gd name="T10" fmla="*/ 1696 w 75"/>
                  <a:gd name="T11" fmla="*/ 28201 h 111"/>
                  <a:gd name="T12" fmla="*/ 1528 w 75"/>
                  <a:gd name="T13" fmla="*/ 32565 h 111"/>
                  <a:gd name="T14" fmla="*/ 1375 w 75"/>
                  <a:gd name="T15" fmla="*/ 36433 h 111"/>
                  <a:gd name="T16" fmla="*/ 1177 w 75"/>
                  <a:gd name="T17" fmla="*/ 39735 h 111"/>
                  <a:gd name="T18" fmla="*/ 962 w 75"/>
                  <a:gd name="T19" fmla="*/ 42803 h 111"/>
                  <a:gd name="T20" fmla="*/ 742 w 75"/>
                  <a:gd name="T21" fmla="*/ 46006 h 111"/>
                  <a:gd name="T22" fmla="*/ 573 w 75"/>
                  <a:gd name="T23" fmla="*/ 46813 h 111"/>
                  <a:gd name="T24" fmla="*/ 419 w 75"/>
                  <a:gd name="T25" fmla="*/ 47078 h 111"/>
                  <a:gd name="T26" fmla="*/ 341 w 75"/>
                  <a:gd name="T27" fmla="*/ 47443 h 111"/>
                  <a:gd name="T28" fmla="*/ 9 w 75"/>
                  <a:gd name="T29" fmla="*/ 47078 h 111"/>
                  <a:gd name="T30" fmla="*/ 324 w 75"/>
                  <a:gd name="T31" fmla="*/ 47078 h 111"/>
                  <a:gd name="T32" fmla="*/ 9 w 75"/>
                  <a:gd name="T33" fmla="*/ 46813 h 111"/>
                  <a:gd name="T34" fmla="*/ 9 w 75"/>
                  <a:gd name="T35" fmla="*/ 46451 h 111"/>
                  <a:gd name="T36" fmla="*/ 9 w 75"/>
                  <a:gd name="T37" fmla="*/ 46006 h 111"/>
                  <a:gd name="T38" fmla="*/ 0 w 75"/>
                  <a:gd name="T39" fmla="*/ 45036 h 111"/>
                  <a:gd name="T40" fmla="*/ 0 w 75"/>
                  <a:gd name="T41" fmla="*/ 46813 h 111"/>
                  <a:gd name="T42" fmla="*/ 0 w 75"/>
                  <a:gd name="T43" fmla="*/ 48656 h 111"/>
                  <a:gd name="T44" fmla="*/ 3 w 75"/>
                  <a:gd name="T45" fmla="*/ 50178 h 111"/>
                  <a:gd name="T46" fmla="*/ 5 w 75"/>
                  <a:gd name="T47" fmla="*/ 50918 h 111"/>
                  <a:gd name="T48" fmla="*/ 341 w 75"/>
                  <a:gd name="T49" fmla="*/ 52015 h 111"/>
                  <a:gd name="T50" fmla="*/ 466 w 75"/>
                  <a:gd name="T51" fmla="*/ 52015 h 111"/>
                  <a:gd name="T52" fmla="*/ 670 w 75"/>
                  <a:gd name="T53" fmla="*/ 50618 h 111"/>
                  <a:gd name="T54" fmla="*/ 914 w 75"/>
                  <a:gd name="T55" fmla="*/ 49753 h 111"/>
                  <a:gd name="T56" fmla="*/ 1124 w 75"/>
                  <a:gd name="T57" fmla="*/ 46253 h 111"/>
                  <a:gd name="T58" fmla="*/ 1375 w 75"/>
                  <a:gd name="T59" fmla="*/ 42803 h 111"/>
                  <a:gd name="T60" fmla="*/ 1535 w 75"/>
                  <a:gd name="T61" fmla="*/ 39602 h 111"/>
                  <a:gd name="T62" fmla="*/ 1785 w 75"/>
                  <a:gd name="T63" fmla="*/ 34472 h 111"/>
                  <a:gd name="T64" fmla="*/ 1888 w 75"/>
                  <a:gd name="T65" fmla="*/ 30145 h 111"/>
                  <a:gd name="T66" fmla="*/ 2085 w 75"/>
                  <a:gd name="T67" fmla="*/ 24662 h 111"/>
                  <a:gd name="T68" fmla="*/ 2182 w 75"/>
                  <a:gd name="T69" fmla="*/ 18459 h 111"/>
                  <a:gd name="T70" fmla="*/ 2197 w 75"/>
                  <a:gd name="T71" fmla="*/ 13254 h 111"/>
                  <a:gd name="T72" fmla="*/ 2182 w 75"/>
                  <a:gd name="T73" fmla="*/ 6710 h 111"/>
                  <a:gd name="T74" fmla="*/ 2085 w 75"/>
                  <a:gd name="T75" fmla="*/ 0 h 111"/>
                  <a:gd name="T76" fmla="*/ 1794 w 75"/>
                  <a:gd name="T77" fmla="*/ 4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1"/>
                  <a:gd name="T119" fmla="*/ 75 w 75"/>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1">
                    <a:moveTo>
                      <a:pt x="62" y="4"/>
                    </a:moveTo>
                    <a:lnTo>
                      <a:pt x="65" y="16"/>
                    </a:lnTo>
                    <a:lnTo>
                      <a:pt x="65" y="28"/>
                    </a:lnTo>
                    <a:lnTo>
                      <a:pt x="64" y="39"/>
                    </a:lnTo>
                    <a:lnTo>
                      <a:pt x="62" y="50"/>
                    </a:lnTo>
                    <a:lnTo>
                      <a:pt x="58" y="60"/>
                    </a:lnTo>
                    <a:lnTo>
                      <a:pt x="52" y="69"/>
                    </a:lnTo>
                    <a:lnTo>
                      <a:pt x="46" y="77"/>
                    </a:lnTo>
                    <a:lnTo>
                      <a:pt x="40" y="85"/>
                    </a:lnTo>
                    <a:lnTo>
                      <a:pt x="33" y="91"/>
                    </a:lnTo>
                    <a:lnTo>
                      <a:pt x="26" y="97"/>
                    </a:lnTo>
                    <a:lnTo>
                      <a:pt x="21" y="100"/>
                    </a:lnTo>
                    <a:lnTo>
                      <a:pt x="15" y="101"/>
                    </a:lnTo>
                    <a:lnTo>
                      <a:pt x="11" y="102"/>
                    </a:lnTo>
                    <a:lnTo>
                      <a:pt x="9" y="101"/>
                    </a:lnTo>
                    <a:lnTo>
                      <a:pt x="10" y="101"/>
                    </a:lnTo>
                    <a:lnTo>
                      <a:pt x="9" y="100"/>
                    </a:lnTo>
                    <a:lnTo>
                      <a:pt x="9" y="99"/>
                    </a:lnTo>
                    <a:lnTo>
                      <a:pt x="9" y="97"/>
                    </a:lnTo>
                    <a:lnTo>
                      <a:pt x="0" y="96"/>
                    </a:lnTo>
                    <a:lnTo>
                      <a:pt x="0" y="100"/>
                    </a:lnTo>
                    <a:lnTo>
                      <a:pt x="0" y="104"/>
                    </a:lnTo>
                    <a:lnTo>
                      <a:pt x="3" y="107"/>
                    </a:lnTo>
                    <a:lnTo>
                      <a:pt x="5" y="109"/>
                    </a:lnTo>
                    <a:lnTo>
                      <a:pt x="11" y="111"/>
                    </a:lnTo>
                    <a:lnTo>
                      <a:pt x="17" y="111"/>
                    </a:lnTo>
                    <a:lnTo>
                      <a:pt x="24" y="108"/>
                    </a:lnTo>
                    <a:lnTo>
                      <a:pt x="31" y="105"/>
                    </a:lnTo>
                    <a:lnTo>
                      <a:pt x="39" y="98"/>
                    </a:lnTo>
                    <a:lnTo>
                      <a:pt x="46" y="91"/>
                    </a:lnTo>
                    <a:lnTo>
                      <a:pt x="53" y="84"/>
                    </a:lnTo>
                    <a:lnTo>
                      <a:pt x="60" y="74"/>
                    </a:lnTo>
                    <a:lnTo>
                      <a:pt x="65" y="64"/>
                    </a:lnTo>
                    <a:lnTo>
                      <a:pt x="70" y="52"/>
                    </a:lnTo>
                    <a:lnTo>
                      <a:pt x="73" y="40"/>
                    </a:lnTo>
                    <a:lnTo>
                      <a:pt x="75" y="28"/>
                    </a:lnTo>
                    <a:lnTo>
                      <a:pt x="73" y="15"/>
                    </a:lnTo>
                    <a:lnTo>
                      <a:pt x="70" y="0"/>
                    </a:lnTo>
                    <a:lnTo>
                      <a:pt x="62"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84" name="Freeform 954"/>
              <p:cNvSpPr>
                <a:spLocks noChangeArrowheads="1"/>
              </p:cNvSpPr>
              <p:nvPr/>
            </p:nvSpPr>
            <p:spPr bwMode="auto">
              <a:xfrm>
                <a:off x="5560" y="3370"/>
                <a:ext cx="50" cy="44"/>
              </a:xfrm>
              <a:custGeom>
                <a:avLst/>
                <a:gdLst>
                  <a:gd name="T0" fmla="*/ 8 w 53"/>
                  <a:gd name="T1" fmla="*/ 23247 h 45"/>
                  <a:gd name="T2" fmla="*/ 385 w 53"/>
                  <a:gd name="T3" fmla="*/ 19430 h 45"/>
                  <a:gd name="T4" fmla="*/ 535 w 53"/>
                  <a:gd name="T5" fmla="*/ 14093 h 45"/>
                  <a:gd name="T6" fmla="*/ 787 w 53"/>
                  <a:gd name="T7" fmla="*/ 10925 h 45"/>
                  <a:gd name="T8" fmla="*/ 982 w 53"/>
                  <a:gd name="T9" fmla="*/ 8369 h 45"/>
                  <a:gd name="T10" fmla="*/ 1169 w 53"/>
                  <a:gd name="T11" fmla="*/ 5960 h 45"/>
                  <a:gd name="T12" fmla="*/ 1306 w 53"/>
                  <a:gd name="T13" fmla="*/ 4593 h 45"/>
                  <a:gd name="T14" fmla="*/ 1366 w 53"/>
                  <a:gd name="T15" fmla="*/ 4593 h 45"/>
                  <a:gd name="T16" fmla="*/ 1379 w 53"/>
                  <a:gd name="T17" fmla="*/ 4593 h 45"/>
                  <a:gd name="T18" fmla="*/ 1366 w 53"/>
                  <a:gd name="T19" fmla="*/ 4593 h 45"/>
                  <a:gd name="T20" fmla="*/ 1366 w 53"/>
                  <a:gd name="T21" fmla="*/ 4216 h 45"/>
                  <a:gd name="T22" fmla="*/ 1564 w 53"/>
                  <a:gd name="T23" fmla="*/ 4 h 45"/>
                  <a:gd name="T24" fmla="*/ 1479 w 53"/>
                  <a:gd name="T25" fmla="*/ 1 h 45"/>
                  <a:gd name="T26" fmla="*/ 1401 w 53"/>
                  <a:gd name="T27" fmla="*/ 0 h 45"/>
                  <a:gd name="T28" fmla="*/ 1306 w 53"/>
                  <a:gd name="T29" fmla="*/ 0 h 45"/>
                  <a:gd name="T30" fmla="*/ 1224 w 53"/>
                  <a:gd name="T31" fmla="*/ 1 h 45"/>
                  <a:gd name="T32" fmla="*/ 991 w 53"/>
                  <a:gd name="T33" fmla="*/ 3 h 45"/>
                  <a:gd name="T34" fmla="*/ 840 w 53"/>
                  <a:gd name="T35" fmla="*/ 4593 h 45"/>
                  <a:gd name="T36" fmla="*/ 598 w 53"/>
                  <a:gd name="T37" fmla="*/ 7683 h 45"/>
                  <a:gd name="T38" fmla="*/ 385 w 53"/>
                  <a:gd name="T39" fmla="*/ 11749 h 45"/>
                  <a:gd name="T40" fmla="*/ 6 w 53"/>
                  <a:gd name="T41" fmla="*/ 16555 h 45"/>
                  <a:gd name="T42" fmla="*/ 0 w 53"/>
                  <a:gd name="T43" fmla="*/ 21367 h 45"/>
                  <a:gd name="T44" fmla="*/ 8 w 53"/>
                  <a:gd name="T45" fmla="*/ 2324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8" y="45"/>
                    </a:moveTo>
                    <a:lnTo>
                      <a:pt x="13" y="37"/>
                    </a:lnTo>
                    <a:lnTo>
                      <a:pt x="19" y="28"/>
                    </a:lnTo>
                    <a:lnTo>
                      <a:pt x="26" y="22"/>
                    </a:lnTo>
                    <a:lnTo>
                      <a:pt x="33" y="16"/>
                    </a:lnTo>
                    <a:lnTo>
                      <a:pt x="40" y="12"/>
                    </a:lnTo>
                    <a:lnTo>
                      <a:pt x="44" y="9"/>
                    </a:lnTo>
                    <a:lnTo>
                      <a:pt x="45" y="9"/>
                    </a:lnTo>
                    <a:lnTo>
                      <a:pt x="46" y="9"/>
                    </a:lnTo>
                    <a:lnTo>
                      <a:pt x="45" y="9"/>
                    </a:lnTo>
                    <a:lnTo>
                      <a:pt x="45" y="8"/>
                    </a:lnTo>
                    <a:lnTo>
                      <a:pt x="53" y="4"/>
                    </a:lnTo>
                    <a:lnTo>
                      <a:pt x="50" y="1"/>
                    </a:lnTo>
                    <a:lnTo>
                      <a:pt x="47" y="0"/>
                    </a:lnTo>
                    <a:lnTo>
                      <a:pt x="44" y="0"/>
                    </a:lnTo>
                    <a:lnTo>
                      <a:pt x="41" y="1"/>
                    </a:lnTo>
                    <a:lnTo>
                      <a:pt x="34" y="3"/>
                    </a:lnTo>
                    <a:lnTo>
                      <a:pt x="28" y="9"/>
                    </a:lnTo>
                    <a:lnTo>
                      <a:pt x="21" y="15"/>
                    </a:lnTo>
                    <a:lnTo>
                      <a:pt x="13" y="23"/>
                    </a:lnTo>
                    <a:lnTo>
                      <a:pt x="6" y="32"/>
                    </a:lnTo>
                    <a:lnTo>
                      <a:pt x="0" y="41"/>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85" name="Freeform 955"/>
              <p:cNvSpPr>
                <a:spLocks noChangeArrowheads="1"/>
              </p:cNvSpPr>
              <p:nvPr/>
            </p:nvSpPr>
            <p:spPr bwMode="auto">
              <a:xfrm>
                <a:off x="5542" y="3415"/>
                <a:ext cx="21" cy="61"/>
              </a:xfrm>
              <a:custGeom>
                <a:avLst/>
                <a:gdLst>
                  <a:gd name="T0" fmla="*/ 577 w 25"/>
                  <a:gd name="T1" fmla="*/ 24962 h 60"/>
                  <a:gd name="T2" fmla="*/ 624 w 25"/>
                  <a:gd name="T3" fmla="*/ 24175 h 60"/>
                  <a:gd name="T4" fmla="*/ 674 w 25"/>
                  <a:gd name="T5" fmla="*/ 21035 h 60"/>
                  <a:gd name="T6" fmla="*/ 728 w 25"/>
                  <a:gd name="T7" fmla="*/ 18121 h 60"/>
                  <a:gd name="T8" fmla="*/ 786 w 25"/>
                  <a:gd name="T9" fmla="*/ 15262 h 60"/>
                  <a:gd name="T10" fmla="*/ 916 w 25"/>
                  <a:gd name="T11" fmla="*/ 12001 h 60"/>
                  <a:gd name="T12" fmla="*/ 1069 w 25"/>
                  <a:gd name="T13" fmla="*/ 8138 h 60"/>
                  <a:gd name="T14" fmla="*/ 1347 w 25"/>
                  <a:gd name="T15" fmla="*/ 4972 h 60"/>
                  <a:gd name="T16" fmla="*/ 1572 w 25"/>
                  <a:gd name="T17" fmla="*/ 4 h 60"/>
                  <a:gd name="T18" fmla="*/ 1069 w 25"/>
                  <a:gd name="T19" fmla="*/ 0 h 60"/>
                  <a:gd name="T20" fmla="*/ 786 w 25"/>
                  <a:gd name="T21" fmla="*/ 3320 h 60"/>
                  <a:gd name="T22" fmla="*/ 577 w 25"/>
                  <a:gd name="T23" fmla="*/ 6864 h 60"/>
                  <a:gd name="T24" fmla="*/ 496 w 25"/>
                  <a:gd name="T25" fmla="*/ 10346 h 60"/>
                  <a:gd name="T26" fmla="*/ 3 w 25"/>
                  <a:gd name="T27" fmla="*/ 14258 h 60"/>
                  <a:gd name="T28" fmla="*/ 3 w 25"/>
                  <a:gd name="T29" fmla="*/ 17568 h 60"/>
                  <a:gd name="T30" fmla="*/ 2 w 25"/>
                  <a:gd name="T31" fmla="*/ 20651 h 60"/>
                  <a:gd name="T32" fmla="*/ 2 w 25"/>
                  <a:gd name="T33" fmla="*/ 22807 h 60"/>
                  <a:gd name="T34" fmla="*/ 0 w 25"/>
                  <a:gd name="T35" fmla="*/ 24691 h 60"/>
                  <a:gd name="T36" fmla="*/ 577 w 25"/>
                  <a:gd name="T37" fmla="*/ 2496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0"/>
                  <a:gd name="T59" fmla="*/ 25 w 25"/>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0">
                    <a:moveTo>
                      <a:pt x="9" y="60"/>
                    </a:moveTo>
                    <a:lnTo>
                      <a:pt x="10" y="56"/>
                    </a:lnTo>
                    <a:lnTo>
                      <a:pt x="11" y="50"/>
                    </a:lnTo>
                    <a:lnTo>
                      <a:pt x="12" y="43"/>
                    </a:lnTo>
                    <a:lnTo>
                      <a:pt x="13" y="36"/>
                    </a:lnTo>
                    <a:lnTo>
                      <a:pt x="15" y="28"/>
                    </a:lnTo>
                    <a:lnTo>
                      <a:pt x="17" y="19"/>
                    </a:lnTo>
                    <a:lnTo>
                      <a:pt x="21" y="12"/>
                    </a:lnTo>
                    <a:lnTo>
                      <a:pt x="25" y="4"/>
                    </a:lnTo>
                    <a:lnTo>
                      <a:pt x="17" y="0"/>
                    </a:lnTo>
                    <a:lnTo>
                      <a:pt x="13" y="7"/>
                    </a:lnTo>
                    <a:lnTo>
                      <a:pt x="9" y="16"/>
                    </a:lnTo>
                    <a:lnTo>
                      <a:pt x="7" y="25"/>
                    </a:lnTo>
                    <a:lnTo>
                      <a:pt x="5" y="34"/>
                    </a:lnTo>
                    <a:lnTo>
                      <a:pt x="3" y="41"/>
                    </a:lnTo>
                    <a:lnTo>
                      <a:pt x="2" y="49"/>
                    </a:lnTo>
                    <a:lnTo>
                      <a:pt x="2" y="54"/>
                    </a:lnTo>
                    <a:lnTo>
                      <a:pt x="0" y="59"/>
                    </a:lnTo>
                    <a:lnTo>
                      <a:pt x="9"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86" name="Freeform 956"/>
              <p:cNvSpPr>
                <a:spLocks noChangeArrowheads="1"/>
              </p:cNvSpPr>
              <p:nvPr/>
            </p:nvSpPr>
            <p:spPr bwMode="auto">
              <a:xfrm>
                <a:off x="140" y="1337"/>
                <a:ext cx="62" cy="112"/>
              </a:xfrm>
              <a:custGeom>
                <a:avLst/>
                <a:gdLst>
                  <a:gd name="T0" fmla="*/ 3262 w 64"/>
                  <a:gd name="T1" fmla="*/ 29584 h 107"/>
                  <a:gd name="T2" fmla="*/ 3262 w 64"/>
                  <a:gd name="T3" fmla="*/ 30401 h 107"/>
                  <a:gd name="T4" fmla="*/ 3262 w 64"/>
                  <a:gd name="T5" fmla="*/ 31411 h 107"/>
                  <a:gd name="T6" fmla="*/ 3256 w 64"/>
                  <a:gd name="T7" fmla="*/ 32030 h 107"/>
                  <a:gd name="T8" fmla="*/ 3256 w 64"/>
                  <a:gd name="T9" fmla="*/ 32375 h 107"/>
                  <a:gd name="T10" fmla="*/ 3063 w 64"/>
                  <a:gd name="T11" fmla="*/ 32690 h 107"/>
                  <a:gd name="T12" fmla="*/ 2714 w 64"/>
                  <a:gd name="T13" fmla="*/ 32690 h 107"/>
                  <a:gd name="T14" fmla="*/ 2404 w 64"/>
                  <a:gd name="T15" fmla="*/ 32030 h 107"/>
                  <a:gd name="T16" fmla="*/ 2129 w 64"/>
                  <a:gd name="T17" fmla="*/ 30401 h 107"/>
                  <a:gd name="T18" fmla="*/ 1673 w 64"/>
                  <a:gd name="T19" fmla="*/ 29223 h 107"/>
                  <a:gd name="T20" fmla="*/ 1348 w 64"/>
                  <a:gd name="T21" fmla="*/ 27209 h 107"/>
                  <a:gd name="T22" fmla="*/ 971 w 64"/>
                  <a:gd name="T23" fmla="*/ 24252 h 107"/>
                  <a:gd name="T24" fmla="*/ 635 w 64"/>
                  <a:gd name="T25" fmla="*/ 22111 h 107"/>
                  <a:gd name="T26" fmla="*/ 467 w 64"/>
                  <a:gd name="T27" fmla="*/ 19122 h 107"/>
                  <a:gd name="T28" fmla="*/ 4 w 64"/>
                  <a:gd name="T29" fmla="*/ 15472 h 107"/>
                  <a:gd name="T30" fmla="*/ 1 w 64"/>
                  <a:gd name="T31" fmla="*/ 12281 h 107"/>
                  <a:gd name="T32" fmla="*/ 0 w 64"/>
                  <a:gd name="T33" fmla="*/ 8567 h 107"/>
                  <a:gd name="T34" fmla="*/ 1 w 64"/>
                  <a:gd name="T35" fmla="*/ 3916 h 107"/>
                  <a:gd name="T36" fmla="*/ 4 w 64"/>
                  <a:gd name="T37" fmla="*/ 2 h 107"/>
                  <a:gd name="T38" fmla="*/ 4 w 64"/>
                  <a:gd name="T39" fmla="*/ 1 h 107"/>
                  <a:gd name="T40" fmla="*/ 6 w 64"/>
                  <a:gd name="T41" fmla="*/ 0 h 107"/>
                  <a:gd name="T42" fmla="*/ 7 w 64"/>
                  <a:gd name="T43" fmla="*/ 0 h 107"/>
                  <a:gd name="T44" fmla="*/ 529 w 64"/>
                  <a:gd name="T45" fmla="*/ 1 h 107"/>
                  <a:gd name="T46" fmla="*/ 717 w 64"/>
                  <a:gd name="T47" fmla="*/ 4 h 107"/>
                  <a:gd name="T48" fmla="*/ 1095 w 64"/>
                  <a:gd name="T49" fmla="*/ 2551 h 107"/>
                  <a:gd name="T50" fmla="*/ 1481 w 64"/>
                  <a:gd name="T51" fmla="*/ 3916 h 107"/>
                  <a:gd name="T52" fmla="*/ 1779 w 64"/>
                  <a:gd name="T53" fmla="*/ 6917 h 107"/>
                  <a:gd name="T54" fmla="*/ 2182 w 64"/>
                  <a:gd name="T55" fmla="*/ 9205 h 107"/>
                  <a:gd name="T56" fmla="*/ 2464 w 64"/>
                  <a:gd name="T57" fmla="*/ 11789 h 107"/>
                  <a:gd name="T58" fmla="*/ 2713 w 64"/>
                  <a:gd name="T59" fmla="*/ 14183 h 107"/>
                  <a:gd name="T60" fmla="*/ 2883 w 64"/>
                  <a:gd name="T61" fmla="*/ 16646 h 107"/>
                  <a:gd name="T62" fmla="*/ 3063 w 64"/>
                  <a:gd name="T63" fmla="*/ 19525 h 107"/>
                  <a:gd name="T64" fmla="*/ 3070 w 64"/>
                  <a:gd name="T65" fmla="*/ 22111 h 107"/>
                  <a:gd name="T66" fmla="*/ 3256 w 64"/>
                  <a:gd name="T67" fmla="*/ 23996 h 107"/>
                  <a:gd name="T68" fmla="*/ 3256 w 64"/>
                  <a:gd name="T69" fmla="*/ 27153 h 107"/>
                  <a:gd name="T70" fmla="*/ 3262 w 64"/>
                  <a:gd name="T71" fmla="*/ 28006 h 107"/>
                  <a:gd name="T72" fmla="*/ 3262 w 64"/>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7"/>
                  <a:gd name="T113" fmla="*/ 64 w 64"/>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7">
                    <a:moveTo>
                      <a:pt x="64" y="97"/>
                    </a:moveTo>
                    <a:lnTo>
                      <a:pt x="64" y="100"/>
                    </a:lnTo>
                    <a:lnTo>
                      <a:pt x="64" y="102"/>
                    </a:lnTo>
                    <a:lnTo>
                      <a:pt x="63" y="105"/>
                    </a:lnTo>
                    <a:lnTo>
                      <a:pt x="62" y="106"/>
                    </a:lnTo>
                    <a:lnTo>
                      <a:pt x="58" y="107"/>
                    </a:lnTo>
                    <a:lnTo>
                      <a:pt x="53" y="107"/>
                    </a:lnTo>
                    <a:lnTo>
                      <a:pt x="47" y="105"/>
                    </a:lnTo>
                    <a:lnTo>
                      <a:pt x="41" y="100"/>
                    </a:lnTo>
                    <a:lnTo>
                      <a:pt x="33" y="95"/>
                    </a:lnTo>
                    <a:lnTo>
                      <a:pt x="26" y="88"/>
                    </a:lnTo>
                    <a:lnTo>
                      <a:pt x="20" y="80"/>
                    </a:lnTo>
                    <a:lnTo>
                      <a:pt x="13" y="72"/>
                    </a:lnTo>
                    <a:lnTo>
                      <a:pt x="8" y="62"/>
                    </a:lnTo>
                    <a:lnTo>
                      <a:pt x="4" y="51"/>
                    </a:lnTo>
                    <a:lnTo>
                      <a:pt x="1" y="40"/>
                    </a:lnTo>
                    <a:lnTo>
                      <a:pt x="0" y="28"/>
                    </a:lnTo>
                    <a:lnTo>
                      <a:pt x="1" y="14"/>
                    </a:lnTo>
                    <a:lnTo>
                      <a:pt x="4" y="2"/>
                    </a:lnTo>
                    <a:lnTo>
                      <a:pt x="4" y="1"/>
                    </a:lnTo>
                    <a:lnTo>
                      <a:pt x="6" y="0"/>
                    </a:lnTo>
                    <a:lnTo>
                      <a:pt x="7" y="0"/>
                    </a:lnTo>
                    <a:lnTo>
                      <a:pt x="10" y="1"/>
                    </a:lnTo>
                    <a:lnTo>
                      <a:pt x="15" y="4"/>
                    </a:lnTo>
                    <a:lnTo>
                      <a:pt x="22" y="8"/>
                    </a:lnTo>
                    <a:lnTo>
                      <a:pt x="29" y="14"/>
                    </a:lnTo>
                    <a:lnTo>
                      <a:pt x="35" y="22"/>
                    </a:lnTo>
                    <a:lnTo>
                      <a:pt x="42" y="30"/>
                    </a:lnTo>
                    <a:lnTo>
                      <a:pt x="48" y="39"/>
                    </a:lnTo>
                    <a:lnTo>
                      <a:pt x="52" y="46"/>
                    </a:lnTo>
                    <a:lnTo>
                      <a:pt x="56" y="55"/>
                    </a:lnTo>
                    <a:lnTo>
                      <a:pt x="58" y="64"/>
                    </a:lnTo>
                    <a:lnTo>
                      <a:pt x="60" y="72"/>
                    </a:lnTo>
                    <a:lnTo>
                      <a:pt x="62" y="79"/>
                    </a:lnTo>
                    <a:lnTo>
                      <a:pt x="63" y="87"/>
                    </a:lnTo>
                    <a:lnTo>
                      <a:pt x="64" y="92"/>
                    </a:lnTo>
                    <a:lnTo>
                      <a:pt x="64"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87" name="Freeform 957"/>
              <p:cNvSpPr>
                <a:spLocks noChangeArrowheads="1"/>
              </p:cNvSpPr>
              <p:nvPr/>
            </p:nvSpPr>
            <p:spPr bwMode="auto">
              <a:xfrm>
                <a:off x="135" y="1337"/>
                <a:ext cx="71" cy="117"/>
              </a:xfrm>
              <a:custGeom>
                <a:avLst/>
                <a:gdLst>
                  <a:gd name="T0" fmla="*/ 5 w 73"/>
                  <a:gd name="T1" fmla="*/ 0 h 111"/>
                  <a:gd name="T2" fmla="*/ 0 w 73"/>
                  <a:gd name="T3" fmla="*/ 6182 h 111"/>
                  <a:gd name="T4" fmla="*/ 0 w 73"/>
                  <a:gd name="T5" fmla="*/ 13254 h 111"/>
                  <a:gd name="T6" fmla="*/ 1 w 73"/>
                  <a:gd name="T7" fmla="*/ 19540 h 111"/>
                  <a:gd name="T8" fmla="*/ 5 w 73"/>
                  <a:gd name="T9" fmla="*/ 24804 h 111"/>
                  <a:gd name="T10" fmla="*/ 9 w 73"/>
                  <a:gd name="T11" fmla="*/ 30145 h 111"/>
                  <a:gd name="T12" fmla="*/ 442 w 73"/>
                  <a:gd name="T13" fmla="*/ 34472 h 111"/>
                  <a:gd name="T14" fmla="*/ 642 w 73"/>
                  <a:gd name="T15" fmla="*/ 39602 h 111"/>
                  <a:gd name="T16" fmla="*/ 932 w 73"/>
                  <a:gd name="T17" fmla="*/ 42803 h 111"/>
                  <a:gd name="T18" fmla="*/ 1116 w 73"/>
                  <a:gd name="T19" fmla="*/ 46451 h 111"/>
                  <a:gd name="T20" fmla="*/ 1380 w 73"/>
                  <a:gd name="T21" fmla="*/ 49753 h 111"/>
                  <a:gd name="T22" fmla="*/ 1618 w 73"/>
                  <a:gd name="T23" fmla="*/ 50618 h 111"/>
                  <a:gd name="T24" fmla="*/ 1828 w 73"/>
                  <a:gd name="T25" fmla="*/ 52015 h 111"/>
                  <a:gd name="T26" fmla="*/ 2076 w 73"/>
                  <a:gd name="T27" fmla="*/ 52015 h 111"/>
                  <a:gd name="T28" fmla="*/ 2231 w 73"/>
                  <a:gd name="T29" fmla="*/ 51297 h 111"/>
                  <a:gd name="T30" fmla="*/ 2298 w 73"/>
                  <a:gd name="T31" fmla="*/ 50178 h 111"/>
                  <a:gd name="T32" fmla="*/ 2354 w 73"/>
                  <a:gd name="T33" fmla="*/ 48110 h 111"/>
                  <a:gd name="T34" fmla="*/ 2354 w 73"/>
                  <a:gd name="T35" fmla="*/ 46813 h 111"/>
                  <a:gd name="T36" fmla="*/ 2354 w 73"/>
                  <a:gd name="T37" fmla="*/ 45036 h 111"/>
                  <a:gd name="T38" fmla="*/ 2113 w 73"/>
                  <a:gd name="T39" fmla="*/ 46006 h 111"/>
                  <a:gd name="T40" fmla="*/ 2113 w 73"/>
                  <a:gd name="T41" fmla="*/ 46451 h 111"/>
                  <a:gd name="T42" fmla="*/ 2113 w 73"/>
                  <a:gd name="T43" fmla="*/ 47078 h 111"/>
                  <a:gd name="T44" fmla="*/ 2033 w 73"/>
                  <a:gd name="T45" fmla="*/ 47443 h 111"/>
                  <a:gd name="T46" fmla="*/ 1865 w 73"/>
                  <a:gd name="T47" fmla="*/ 47443 h 111"/>
                  <a:gd name="T48" fmla="*/ 1732 w 73"/>
                  <a:gd name="T49" fmla="*/ 46813 h 111"/>
                  <a:gd name="T50" fmla="*/ 1558 w 73"/>
                  <a:gd name="T51" fmla="*/ 46006 h 111"/>
                  <a:gd name="T52" fmla="*/ 1356 w 73"/>
                  <a:gd name="T53" fmla="*/ 42803 h 111"/>
                  <a:gd name="T54" fmla="*/ 1094 w 73"/>
                  <a:gd name="T55" fmla="*/ 39735 h 111"/>
                  <a:gd name="T56" fmla="*/ 932 w 73"/>
                  <a:gd name="T57" fmla="*/ 36610 h 111"/>
                  <a:gd name="T58" fmla="*/ 642 w 73"/>
                  <a:gd name="T59" fmla="*/ 32565 h 111"/>
                  <a:gd name="T60" fmla="*/ 492 w 73"/>
                  <a:gd name="T61" fmla="*/ 28201 h 111"/>
                  <a:gd name="T62" fmla="*/ 397 w 73"/>
                  <a:gd name="T63" fmla="*/ 23318 h 111"/>
                  <a:gd name="T64" fmla="*/ 356 w 73"/>
                  <a:gd name="T65" fmla="*/ 18134 h 111"/>
                  <a:gd name="T66" fmla="*/ 9 w 73"/>
                  <a:gd name="T67" fmla="*/ 13254 h 111"/>
                  <a:gd name="T68" fmla="*/ 356 w 73"/>
                  <a:gd name="T69" fmla="*/ 7237 h 111"/>
                  <a:gd name="T70" fmla="*/ 397 w 73"/>
                  <a:gd name="T71" fmla="*/ 4 h 111"/>
                  <a:gd name="T72" fmla="*/ 5 w 73"/>
                  <a:gd name="T73" fmla="*/ 0 h 1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3"/>
                  <a:gd name="T112" fmla="*/ 0 h 111"/>
                  <a:gd name="T113" fmla="*/ 73 w 73"/>
                  <a:gd name="T114" fmla="*/ 111 h 1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3" h="111">
                    <a:moveTo>
                      <a:pt x="5" y="0"/>
                    </a:moveTo>
                    <a:lnTo>
                      <a:pt x="0" y="14"/>
                    </a:lnTo>
                    <a:lnTo>
                      <a:pt x="0" y="28"/>
                    </a:lnTo>
                    <a:lnTo>
                      <a:pt x="1" y="41"/>
                    </a:lnTo>
                    <a:lnTo>
                      <a:pt x="5" y="53"/>
                    </a:lnTo>
                    <a:lnTo>
                      <a:pt x="9" y="64"/>
                    </a:lnTo>
                    <a:lnTo>
                      <a:pt x="14" y="74"/>
                    </a:lnTo>
                    <a:lnTo>
                      <a:pt x="21" y="84"/>
                    </a:lnTo>
                    <a:lnTo>
                      <a:pt x="28" y="91"/>
                    </a:lnTo>
                    <a:lnTo>
                      <a:pt x="35" y="99"/>
                    </a:lnTo>
                    <a:lnTo>
                      <a:pt x="43" y="105"/>
                    </a:lnTo>
                    <a:lnTo>
                      <a:pt x="50" y="108"/>
                    </a:lnTo>
                    <a:lnTo>
                      <a:pt x="57" y="111"/>
                    </a:lnTo>
                    <a:lnTo>
                      <a:pt x="64" y="111"/>
                    </a:lnTo>
                    <a:lnTo>
                      <a:pt x="69" y="110"/>
                    </a:lnTo>
                    <a:lnTo>
                      <a:pt x="71" y="107"/>
                    </a:lnTo>
                    <a:lnTo>
                      <a:pt x="73" y="103"/>
                    </a:lnTo>
                    <a:lnTo>
                      <a:pt x="73" y="100"/>
                    </a:lnTo>
                    <a:lnTo>
                      <a:pt x="73" y="96"/>
                    </a:lnTo>
                    <a:lnTo>
                      <a:pt x="65" y="97"/>
                    </a:lnTo>
                    <a:lnTo>
                      <a:pt x="65" y="99"/>
                    </a:lnTo>
                    <a:lnTo>
                      <a:pt x="65" y="101"/>
                    </a:lnTo>
                    <a:lnTo>
                      <a:pt x="63" y="102"/>
                    </a:lnTo>
                    <a:lnTo>
                      <a:pt x="58" y="102"/>
                    </a:lnTo>
                    <a:lnTo>
                      <a:pt x="54" y="100"/>
                    </a:lnTo>
                    <a:lnTo>
                      <a:pt x="48" y="97"/>
                    </a:lnTo>
                    <a:lnTo>
                      <a:pt x="42" y="91"/>
                    </a:lnTo>
                    <a:lnTo>
                      <a:pt x="34" y="85"/>
                    </a:lnTo>
                    <a:lnTo>
                      <a:pt x="28" y="78"/>
                    </a:lnTo>
                    <a:lnTo>
                      <a:pt x="21" y="69"/>
                    </a:lnTo>
                    <a:lnTo>
                      <a:pt x="16" y="60"/>
                    </a:lnTo>
                    <a:lnTo>
                      <a:pt x="12" y="50"/>
                    </a:lnTo>
                    <a:lnTo>
                      <a:pt x="10" y="39"/>
                    </a:lnTo>
                    <a:lnTo>
                      <a:pt x="9" y="28"/>
                    </a:lnTo>
                    <a:lnTo>
                      <a:pt x="10" y="16"/>
                    </a:lnTo>
                    <a:lnTo>
                      <a:pt x="12" y="4"/>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88" name="Freeform 958"/>
              <p:cNvSpPr>
                <a:spLocks noChangeArrowheads="1"/>
              </p:cNvSpPr>
              <p:nvPr/>
            </p:nvSpPr>
            <p:spPr bwMode="auto">
              <a:xfrm>
                <a:off x="140" y="1332"/>
                <a:ext cx="48" cy="44"/>
              </a:xfrm>
              <a:custGeom>
                <a:avLst/>
                <a:gdLst>
                  <a:gd name="T0" fmla="*/ 1724 w 51"/>
                  <a:gd name="T1" fmla="*/ 21167 h 45"/>
                  <a:gd name="T2" fmla="*/ 1576 w 51"/>
                  <a:gd name="T3" fmla="*/ 16555 h 45"/>
                  <a:gd name="T4" fmla="*/ 1327 w 51"/>
                  <a:gd name="T5" fmla="*/ 11749 h 45"/>
                  <a:gd name="T6" fmla="*/ 1056 w 51"/>
                  <a:gd name="T7" fmla="*/ 7683 h 45"/>
                  <a:gd name="T8" fmla="*/ 794 w 51"/>
                  <a:gd name="T9" fmla="*/ 4593 h 45"/>
                  <a:gd name="T10" fmla="*/ 565 w 51"/>
                  <a:gd name="T11" fmla="*/ 4 h 45"/>
                  <a:gd name="T12" fmla="*/ 378 w 51"/>
                  <a:gd name="T13" fmla="*/ 1 h 45"/>
                  <a:gd name="T14" fmla="*/ 8 w 51"/>
                  <a:gd name="T15" fmla="*/ 0 h 45"/>
                  <a:gd name="T16" fmla="*/ 5 w 51"/>
                  <a:gd name="T17" fmla="*/ 0 h 45"/>
                  <a:gd name="T18" fmla="*/ 2 w 51"/>
                  <a:gd name="T19" fmla="*/ 1 h 45"/>
                  <a:gd name="T20" fmla="*/ 0 w 51"/>
                  <a:gd name="T21" fmla="*/ 4 h 45"/>
                  <a:gd name="T22" fmla="*/ 7 w 51"/>
                  <a:gd name="T23" fmla="*/ 4216 h 45"/>
                  <a:gd name="T24" fmla="*/ 7 w 51"/>
                  <a:gd name="T25" fmla="*/ 4593 h 45"/>
                  <a:gd name="T26" fmla="*/ 6 w 51"/>
                  <a:gd name="T27" fmla="*/ 4593 h 45"/>
                  <a:gd name="T28" fmla="*/ 7 w 51"/>
                  <a:gd name="T29" fmla="*/ 4593 h 45"/>
                  <a:gd name="T30" fmla="*/ 8 w 51"/>
                  <a:gd name="T31" fmla="*/ 4593 h 45"/>
                  <a:gd name="T32" fmla="*/ 424 w 51"/>
                  <a:gd name="T33" fmla="*/ 5960 h 45"/>
                  <a:gd name="T34" fmla="*/ 597 w 51"/>
                  <a:gd name="T35" fmla="*/ 8369 h 45"/>
                  <a:gd name="T36" fmla="*/ 890 w 51"/>
                  <a:gd name="T37" fmla="*/ 10925 h 45"/>
                  <a:gd name="T38" fmla="*/ 1058 w 51"/>
                  <a:gd name="T39" fmla="*/ 15182 h 45"/>
                  <a:gd name="T40" fmla="*/ 1327 w 51"/>
                  <a:gd name="T41" fmla="*/ 19430 h 45"/>
                  <a:gd name="T42" fmla="*/ 1489 w 51"/>
                  <a:gd name="T43" fmla="*/ 23247 h 45"/>
                  <a:gd name="T44" fmla="*/ 1724 w 51"/>
                  <a:gd name="T45" fmla="*/ 2116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51" y="40"/>
                    </a:moveTo>
                    <a:lnTo>
                      <a:pt x="46" y="32"/>
                    </a:lnTo>
                    <a:lnTo>
                      <a:pt x="39" y="23"/>
                    </a:lnTo>
                    <a:lnTo>
                      <a:pt x="31" y="15"/>
                    </a:lnTo>
                    <a:lnTo>
                      <a:pt x="24" y="9"/>
                    </a:lnTo>
                    <a:lnTo>
                      <a:pt x="18" y="4"/>
                    </a:lnTo>
                    <a:lnTo>
                      <a:pt x="11" y="1"/>
                    </a:lnTo>
                    <a:lnTo>
                      <a:pt x="8" y="0"/>
                    </a:lnTo>
                    <a:lnTo>
                      <a:pt x="5" y="0"/>
                    </a:lnTo>
                    <a:lnTo>
                      <a:pt x="2" y="1"/>
                    </a:lnTo>
                    <a:lnTo>
                      <a:pt x="0" y="4"/>
                    </a:lnTo>
                    <a:lnTo>
                      <a:pt x="7" y="8"/>
                    </a:lnTo>
                    <a:lnTo>
                      <a:pt x="7" y="9"/>
                    </a:lnTo>
                    <a:lnTo>
                      <a:pt x="6" y="9"/>
                    </a:lnTo>
                    <a:lnTo>
                      <a:pt x="7" y="9"/>
                    </a:lnTo>
                    <a:lnTo>
                      <a:pt x="8" y="9"/>
                    </a:lnTo>
                    <a:lnTo>
                      <a:pt x="13" y="12"/>
                    </a:lnTo>
                    <a:lnTo>
                      <a:pt x="19" y="16"/>
                    </a:lnTo>
                    <a:lnTo>
                      <a:pt x="26" y="22"/>
                    </a:lnTo>
                    <a:lnTo>
                      <a:pt x="32" y="29"/>
                    </a:lnTo>
                    <a:lnTo>
                      <a:pt x="39" y="37"/>
                    </a:lnTo>
                    <a:lnTo>
                      <a:pt x="44" y="45"/>
                    </a:lnTo>
                    <a:lnTo>
                      <a:pt x="51"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89" name="Freeform 959"/>
              <p:cNvSpPr>
                <a:spLocks noChangeArrowheads="1"/>
              </p:cNvSpPr>
              <p:nvPr/>
            </p:nvSpPr>
            <p:spPr bwMode="auto">
              <a:xfrm>
                <a:off x="187" y="1376"/>
                <a:ext cx="20" cy="61"/>
              </a:xfrm>
              <a:custGeom>
                <a:avLst/>
                <a:gdLst>
                  <a:gd name="T0" fmla="*/ 1808 w 24"/>
                  <a:gd name="T1" fmla="*/ 20101 h 61"/>
                  <a:gd name="T2" fmla="*/ 1808 w 24"/>
                  <a:gd name="T3" fmla="*/ 18598 h 61"/>
                  <a:gd name="T4" fmla="*/ 1721 w 24"/>
                  <a:gd name="T5" fmla="*/ 16652 h 61"/>
                  <a:gd name="T6" fmla="*/ 1669 w 24"/>
                  <a:gd name="T7" fmla="*/ 14692 h 61"/>
                  <a:gd name="T8" fmla="*/ 1540 w 24"/>
                  <a:gd name="T9" fmla="*/ 11720 h 61"/>
                  <a:gd name="T10" fmla="*/ 1422 w 24"/>
                  <a:gd name="T11" fmla="*/ 9154 h 61"/>
                  <a:gd name="T12" fmla="*/ 1211 w 24"/>
                  <a:gd name="T13" fmla="*/ 6186 h 61"/>
                  <a:gd name="T14" fmla="*/ 953 w 24"/>
                  <a:gd name="T15" fmla="*/ 3056 h 61"/>
                  <a:gd name="T16" fmla="*/ 589 w 24"/>
                  <a:gd name="T17" fmla="*/ 0 h 61"/>
                  <a:gd name="T18" fmla="*/ 0 w 24"/>
                  <a:gd name="T19" fmla="*/ 5 h 61"/>
                  <a:gd name="T20" fmla="*/ 3 w 24"/>
                  <a:gd name="T21" fmla="*/ 4164 h 61"/>
                  <a:gd name="T22" fmla="*/ 589 w 24"/>
                  <a:gd name="T23" fmla="*/ 7237 h 61"/>
                  <a:gd name="T24" fmla="*/ 692 w 24"/>
                  <a:gd name="T25" fmla="*/ 9914 h 61"/>
                  <a:gd name="T26" fmla="*/ 879 w 24"/>
                  <a:gd name="T27" fmla="*/ 12520 h 61"/>
                  <a:gd name="T28" fmla="*/ 1032 w 24"/>
                  <a:gd name="T29" fmla="*/ 14857 h 61"/>
                  <a:gd name="T30" fmla="*/ 1118 w 24"/>
                  <a:gd name="T31" fmla="*/ 17180 h 61"/>
                  <a:gd name="T32" fmla="*/ 1118 w 24"/>
                  <a:gd name="T33" fmla="*/ 18844 h 61"/>
                  <a:gd name="T34" fmla="*/ 1211 w 24"/>
                  <a:gd name="T35" fmla="*/ 20381 h 61"/>
                  <a:gd name="T36" fmla="*/ 1808 w 24"/>
                  <a:gd name="T37" fmla="*/ 2010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24" y="60"/>
                    </a:moveTo>
                    <a:lnTo>
                      <a:pt x="24" y="55"/>
                    </a:lnTo>
                    <a:lnTo>
                      <a:pt x="23" y="50"/>
                    </a:lnTo>
                    <a:lnTo>
                      <a:pt x="22" y="43"/>
                    </a:lnTo>
                    <a:lnTo>
                      <a:pt x="20" y="35"/>
                    </a:lnTo>
                    <a:lnTo>
                      <a:pt x="18" y="27"/>
                    </a:lnTo>
                    <a:lnTo>
                      <a:pt x="16" y="18"/>
                    </a:lnTo>
                    <a:lnTo>
                      <a:pt x="13" y="9"/>
                    </a:lnTo>
                    <a:lnTo>
                      <a:pt x="7" y="0"/>
                    </a:lnTo>
                    <a:lnTo>
                      <a:pt x="0" y="5"/>
                    </a:lnTo>
                    <a:lnTo>
                      <a:pt x="4" y="13"/>
                    </a:lnTo>
                    <a:lnTo>
                      <a:pt x="7" y="21"/>
                    </a:lnTo>
                    <a:lnTo>
                      <a:pt x="9" y="29"/>
                    </a:lnTo>
                    <a:lnTo>
                      <a:pt x="12" y="37"/>
                    </a:lnTo>
                    <a:lnTo>
                      <a:pt x="14" y="44"/>
                    </a:lnTo>
                    <a:lnTo>
                      <a:pt x="15" y="51"/>
                    </a:lnTo>
                    <a:lnTo>
                      <a:pt x="15" y="56"/>
                    </a:lnTo>
                    <a:lnTo>
                      <a:pt x="16" y="61"/>
                    </a:lnTo>
                    <a:lnTo>
                      <a:pt x="24"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90" name="Freeform 960"/>
              <p:cNvSpPr>
                <a:spLocks noChangeArrowheads="1"/>
              </p:cNvSpPr>
              <p:nvPr/>
            </p:nvSpPr>
            <p:spPr bwMode="auto">
              <a:xfrm>
                <a:off x="5552" y="1477"/>
                <a:ext cx="62" cy="111"/>
              </a:xfrm>
              <a:custGeom>
                <a:avLst/>
                <a:gdLst>
                  <a:gd name="T0" fmla="*/ 0 w 64"/>
                  <a:gd name="T1" fmla="*/ 30987 h 106"/>
                  <a:gd name="T2" fmla="*/ 0 w 64"/>
                  <a:gd name="T3" fmla="*/ 31872 h 106"/>
                  <a:gd name="T4" fmla="*/ 0 w 64"/>
                  <a:gd name="T5" fmla="*/ 33039 h 106"/>
                  <a:gd name="T6" fmla="*/ 1 w 64"/>
                  <a:gd name="T7" fmla="*/ 33338 h 106"/>
                  <a:gd name="T8" fmla="*/ 2 w 64"/>
                  <a:gd name="T9" fmla="*/ 33668 h 106"/>
                  <a:gd name="T10" fmla="*/ 6 w 64"/>
                  <a:gd name="T11" fmla="*/ 34269 h 106"/>
                  <a:gd name="T12" fmla="*/ 562 w 64"/>
                  <a:gd name="T13" fmla="*/ 34269 h 106"/>
                  <a:gd name="T14" fmla="*/ 807 w 64"/>
                  <a:gd name="T15" fmla="*/ 33338 h 106"/>
                  <a:gd name="T16" fmla="*/ 1163 w 64"/>
                  <a:gd name="T17" fmla="*/ 32773 h 106"/>
                  <a:gd name="T18" fmla="*/ 1575 w 64"/>
                  <a:gd name="T19" fmla="*/ 30677 h 106"/>
                  <a:gd name="T20" fmla="*/ 1933 w 64"/>
                  <a:gd name="T21" fmla="*/ 28552 h 106"/>
                  <a:gd name="T22" fmla="*/ 2264 w 64"/>
                  <a:gd name="T23" fmla="*/ 26348 h 106"/>
                  <a:gd name="T24" fmla="*/ 2617 w 64"/>
                  <a:gd name="T25" fmla="*/ 22957 h 106"/>
                  <a:gd name="T26" fmla="*/ 2883 w 64"/>
                  <a:gd name="T27" fmla="*/ 19827 h 106"/>
                  <a:gd name="T28" fmla="*/ 3070 w 64"/>
                  <a:gd name="T29" fmla="*/ 16286 h 106"/>
                  <a:gd name="T30" fmla="*/ 3256 w 64"/>
                  <a:gd name="T31" fmla="*/ 12769 h 106"/>
                  <a:gd name="T32" fmla="*/ 3262 w 64"/>
                  <a:gd name="T33" fmla="*/ 8456 h 106"/>
                  <a:gd name="T34" fmla="*/ 3256 w 64"/>
                  <a:gd name="T35" fmla="*/ 4617 h 106"/>
                  <a:gd name="T36" fmla="*/ 3070 w 64"/>
                  <a:gd name="T37" fmla="*/ 2 h 106"/>
                  <a:gd name="T38" fmla="*/ 3070 w 64"/>
                  <a:gd name="T39" fmla="*/ 1 h 106"/>
                  <a:gd name="T40" fmla="*/ 3063 w 64"/>
                  <a:gd name="T41" fmla="*/ 0 h 106"/>
                  <a:gd name="T42" fmla="*/ 2954 w 64"/>
                  <a:gd name="T43" fmla="*/ 0 h 106"/>
                  <a:gd name="T44" fmla="*/ 2779 w 64"/>
                  <a:gd name="T45" fmla="*/ 1 h 106"/>
                  <a:gd name="T46" fmla="*/ 2553 w 64"/>
                  <a:gd name="T47" fmla="*/ 4 h 106"/>
                  <a:gd name="T48" fmla="*/ 2182 w 64"/>
                  <a:gd name="T49" fmla="*/ 2779 h 106"/>
                  <a:gd name="T50" fmla="*/ 1779 w 64"/>
                  <a:gd name="T51" fmla="*/ 4303 h 106"/>
                  <a:gd name="T52" fmla="*/ 1481 w 64"/>
                  <a:gd name="T53" fmla="*/ 6809 h 106"/>
                  <a:gd name="T54" fmla="*/ 1095 w 64"/>
                  <a:gd name="T55" fmla="*/ 9578 h 106"/>
                  <a:gd name="T56" fmla="*/ 761 w 64"/>
                  <a:gd name="T57" fmla="*/ 12161 h 106"/>
                  <a:gd name="T58" fmla="*/ 597 w 64"/>
                  <a:gd name="T59" fmla="*/ 15125 h 106"/>
                  <a:gd name="T60" fmla="*/ 467 w 64"/>
                  <a:gd name="T61" fmla="*/ 17304 h 106"/>
                  <a:gd name="T62" fmla="*/ 6 w 64"/>
                  <a:gd name="T63" fmla="*/ 20223 h 106"/>
                  <a:gd name="T64" fmla="*/ 4 w 64"/>
                  <a:gd name="T65" fmla="*/ 23164 h 106"/>
                  <a:gd name="T66" fmla="*/ 2 w 64"/>
                  <a:gd name="T67" fmla="*/ 25612 h 106"/>
                  <a:gd name="T68" fmla="*/ 1 w 64"/>
                  <a:gd name="T69" fmla="*/ 27541 h 106"/>
                  <a:gd name="T70" fmla="*/ 0 w 64"/>
                  <a:gd name="T71" fmla="*/ 29621 h 106"/>
                  <a:gd name="T72" fmla="*/ 0 w 64"/>
                  <a:gd name="T73" fmla="*/ 3098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6"/>
                  <a:gd name="T113" fmla="*/ 64 w 64"/>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6">
                    <a:moveTo>
                      <a:pt x="0" y="96"/>
                    </a:moveTo>
                    <a:lnTo>
                      <a:pt x="0" y="99"/>
                    </a:lnTo>
                    <a:lnTo>
                      <a:pt x="0" y="102"/>
                    </a:lnTo>
                    <a:lnTo>
                      <a:pt x="1" y="104"/>
                    </a:lnTo>
                    <a:lnTo>
                      <a:pt x="2" y="105"/>
                    </a:lnTo>
                    <a:lnTo>
                      <a:pt x="6" y="106"/>
                    </a:lnTo>
                    <a:lnTo>
                      <a:pt x="11" y="106"/>
                    </a:lnTo>
                    <a:lnTo>
                      <a:pt x="17" y="104"/>
                    </a:lnTo>
                    <a:lnTo>
                      <a:pt x="23" y="101"/>
                    </a:lnTo>
                    <a:lnTo>
                      <a:pt x="31" y="95"/>
                    </a:lnTo>
                    <a:lnTo>
                      <a:pt x="38" y="88"/>
                    </a:lnTo>
                    <a:lnTo>
                      <a:pt x="44" y="81"/>
                    </a:lnTo>
                    <a:lnTo>
                      <a:pt x="51" y="71"/>
                    </a:lnTo>
                    <a:lnTo>
                      <a:pt x="56" y="61"/>
                    </a:lnTo>
                    <a:lnTo>
                      <a:pt x="60" y="51"/>
                    </a:lnTo>
                    <a:lnTo>
                      <a:pt x="63" y="39"/>
                    </a:lnTo>
                    <a:lnTo>
                      <a:pt x="64" y="27"/>
                    </a:lnTo>
                    <a:lnTo>
                      <a:pt x="63" y="15"/>
                    </a:lnTo>
                    <a:lnTo>
                      <a:pt x="60" y="2"/>
                    </a:lnTo>
                    <a:lnTo>
                      <a:pt x="60" y="1"/>
                    </a:lnTo>
                    <a:lnTo>
                      <a:pt x="58" y="0"/>
                    </a:lnTo>
                    <a:lnTo>
                      <a:pt x="57" y="0"/>
                    </a:lnTo>
                    <a:lnTo>
                      <a:pt x="54" y="1"/>
                    </a:lnTo>
                    <a:lnTo>
                      <a:pt x="49" y="4"/>
                    </a:lnTo>
                    <a:lnTo>
                      <a:pt x="42" y="8"/>
                    </a:lnTo>
                    <a:lnTo>
                      <a:pt x="35" y="14"/>
                    </a:lnTo>
                    <a:lnTo>
                      <a:pt x="29" y="21"/>
                    </a:lnTo>
                    <a:lnTo>
                      <a:pt x="22" y="30"/>
                    </a:lnTo>
                    <a:lnTo>
                      <a:pt x="16" y="38"/>
                    </a:lnTo>
                    <a:lnTo>
                      <a:pt x="12" y="47"/>
                    </a:lnTo>
                    <a:lnTo>
                      <a:pt x="8" y="54"/>
                    </a:lnTo>
                    <a:lnTo>
                      <a:pt x="6" y="63"/>
                    </a:lnTo>
                    <a:lnTo>
                      <a:pt x="4" y="72"/>
                    </a:lnTo>
                    <a:lnTo>
                      <a:pt x="2" y="80"/>
                    </a:lnTo>
                    <a:lnTo>
                      <a:pt x="1" y="86"/>
                    </a:lnTo>
                    <a:lnTo>
                      <a:pt x="0"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91" name="Freeform 961"/>
              <p:cNvSpPr>
                <a:spLocks noChangeArrowheads="1"/>
              </p:cNvSpPr>
              <p:nvPr/>
            </p:nvSpPr>
            <p:spPr bwMode="auto">
              <a:xfrm>
                <a:off x="5548" y="1477"/>
                <a:ext cx="71" cy="117"/>
              </a:xfrm>
              <a:custGeom>
                <a:avLst/>
                <a:gdLst>
                  <a:gd name="T0" fmla="*/ 1969 w 73"/>
                  <a:gd name="T1" fmla="*/ 2 h 111"/>
                  <a:gd name="T2" fmla="*/ 2033 w 73"/>
                  <a:gd name="T3" fmla="*/ 6182 h 111"/>
                  <a:gd name="T4" fmla="*/ 2076 w 73"/>
                  <a:gd name="T5" fmla="*/ 12203 h 111"/>
                  <a:gd name="T6" fmla="*/ 2033 w 73"/>
                  <a:gd name="T7" fmla="*/ 17100 h 111"/>
                  <a:gd name="T8" fmla="*/ 1969 w 73"/>
                  <a:gd name="T9" fmla="*/ 22842 h 111"/>
                  <a:gd name="T10" fmla="*/ 1828 w 73"/>
                  <a:gd name="T11" fmla="*/ 27864 h 111"/>
                  <a:gd name="T12" fmla="*/ 1677 w 73"/>
                  <a:gd name="T13" fmla="*/ 31878 h 111"/>
                  <a:gd name="T14" fmla="*/ 1455 w 73"/>
                  <a:gd name="T15" fmla="*/ 35594 h 111"/>
                  <a:gd name="T16" fmla="*/ 1240 w 73"/>
                  <a:gd name="T17" fmla="*/ 39602 h 111"/>
                  <a:gd name="T18" fmla="*/ 1001 w 73"/>
                  <a:gd name="T19" fmla="*/ 42576 h 111"/>
                  <a:gd name="T20" fmla="*/ 795 w 73"/>
                  <a:gd name="T21" fmla="*/ 44511 h 111"/>
                  <a:gd name="T22" fmla="*/ 577 w 73"/>
                  <a:gd name="T23" fmla="*/ 46253 h 111"/>
                  <a:gd name="T24" fmla="*/ 466 w 73"/>
                  <a:gd name="T25" fmla="*/ 47078 h 111"/>
                  <a:gd name="T26" fmla="*/ 356 w 73"/>
                  <a:gd name="T27" fmla="*/ 47078 h 111"/>
                  <a:gd name="T28" fmla="*/ 8 w 73"/>
                  <a:gd name="T29" fmla="*/ 46813 h 111"/>
                  <a:gd name="T30" fmla="*/ 8 w 73"/>
                  <a:gd name="T31" fmla="*/ 47078 h 111"/>
                  <a:gd name="T32" fmla="*/ 8 w 73"/>
                  <a:gd name="T33" fmla="*/ 46813 h 111"/>
                  <a:gd name="T34" fmla="*/ 8 w 73"/>
                  <a:gd name="T35" fmla="*/ 46253 h 111"/>
                  <a:gd name="T36" fmla="*/ 8 w 73"/>
                  <a:gd name="T37" fmla="*/ 45036 h 111"/>
                  <a:gd name="T38" fmla="*/ 0 w 73"/>
                  <a:gd name="T39" fmla="*/ 44511 h 111"/>
                  <a:gd name="T40" fmla="*/ 0 w 73"/>
                  <a:gd name="T41" fmla="*/ 46253 h 111"/>
                  <a:gd name="T42" fmla="*/ 0 w 73"/>
                  <a:gd name="T43" fmla="*/ 47443 h 111"/>
                  <a:gd name="T44" fmla="*/ 2 w 73"/>
                  <a:gd name="T45" fmla="*/ 49753 h 111"/>
                  <a:gd name="T46" fmla="*/ 4 w 73"/>
                  <a:gd name="T47" fmla="*/ 50618 h 111"/>
                  <a:gd name="T48" fmla="*/ 9 w 73"/>
                  <a:gd name="T49" fmla="*/ 52015 h 111"/>
                  <a:gd name="T50" fmla="*/ 492 w 73"/>
                  <a:gd name="T51" fmla="*/ 50918 h 111"/>
                  <a:gd name="T52" fmla="*/ 715 w 73"/>
                  <a:gd name="T53" fmla="*/ 50178 h 111"/>
                  <a:gd name="T54" fmla="*/ 984 w 73"/>
                  <a:gd name="T55" fmla="*/ 48110 h 111"/>
                  <a:gd name="T56" fmla="*/ 1219 w 73"/>
                  <a:gd name="T57" fmla="*/ 46006 h 111"/>
                  <a:gd name="T58" fmla="*/ 1455 w 73"/>
                  <a:gd name="T59" fmla="*/ 42803 h 111"/>
                  <a:gd name="T60" fmla="*/ 1677 w 73"/>
                  <a:gd name="T61" fmla="*/ 38509 h 111"/>
                  <a:gd name="T62" fmla="*/ 1900 w 73"/>
                  <a:gd name="T63" fmla="*/ 34001 h 111"/>
                  <a:gd name="T64" fmla="*/ 2076 w 73"/>
                  <a:gd name="T65" fmla="*/ 28995 h 111"/>
                  <a:gd name="T66" fmla="*/ 2190 w 73"/>
                  <a:gd name="T67" fmla="*/ 23841 h 111"/>
                  <a:gd name="T68" fmla="*/ 2308 w 73"/>
                  <a:gd name="T69" fmla="*/ 18134 h 111"/>
                  <a:gd name="T70" fmla="*/ 2354 w 73"/>
                  <a:gd name="T71" fmla="*/ 12203 h 111"/>
                  <a:gd name="T72" fmla="*/ 2354 w 73"/>
                  <a:gd name="T73" fmla="*/ 5730 h 111"/>
                  <a:gd name="T74" fmla="*/ 2190 w 73"/>
                  <a:gd name="T75" fmla="*/ 0 h 111"/>
                  <a:gd name="T76" fmla="*/ 1969 w 73"/>
                  <a:gd name="T77" fmla="*/ 2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3"/>
                  <a:gd name="T118" fmla="*/ 0 h 111"/>
                  <a:gd name="T119" fmla="*/ 73 w 73"/>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3" h="111">
                    <a:moveTo>
                      <a:pt x="61" y="2"/>
                    </a:moveTo>
                    <a:lnTo>
                      <a:pt x="63" y="14"/>
                    </a:lnTo>
                    <a:lnTo>
                      <a:pt x="64" y="26"/>
                    </a:lnTo>
                    <a:lnTo>
                      <a:pt x="63" y="37"/>
                    </a:lnTo>
                    <a:lnTo>
                      <a:pt x="61" y="48"/>
                    </a:lnTo>
                    <a:lnTo>
                      <a:pt x="57" y="59"/>
                    </a:lnTo>
                    <a:lnTo>
                      <a:pt x="52" y="68"/>
                    </a:lnTo>
                    <a:lnTo>
                      <a:pt x="45" y="76"/>
                    </a:lnTo>
                    <a:lnTo>
                      <a:pt x="39" y="84"/>
                    </a:lnTo>
                    <a:lnTo>
                      <a:pt x="31" y="90"/>
                    </a:lnTo>
                    <a:lnTo>
                      <a:pt x="25" y="95"/>
                    </a:lnTo>
                    <a:lnTo>
                      <a:pt x="19" y="98"/>
                    </a:lnTo>
                    <a:lnTo>
                      <a:pt x="15" y="101"/>
                    </a:lnTo>
                    <a:lnTo>
                      <a:pt x="10" y="101"/>
                    </a:lnTo>
                    <a:lnTo>
                      <a:pt x="8" y="100"/>
                    </a:lnTo>
                    <a:lnTo>
                      <a:pt x="8" y="101"/>
                    </a:lnTo>
                    <a:lnTo>
                      <a:pt x="8" y="100"/>
                    </a:lnTo>
                    <a:lnTo>
                      <a:pt x="8" y="98"/>
                    </a:lnTo>
                    <a:lnTo>
                      <a:pt x="8" y="96"/>
                    </a:lnTo>
                    <a:lnTo>
                      <a:pt x="0" y="95"/>
                    </a:lnTo>
                    <a:lnTo>
                      <a:pt x="0" y="98"/>
                    </a:lnTo>
                    <a:lnTo>
                      <a:pt x="0" y="102"/>
                    </a:lnTo>
                    <a:lnTo>
                      <a:pt x="2" y="105"/>
                    </a:lnTo>
                    <a:lnTo>
                      <a:pt x="4" y="108"/>
                    </a:lnTo>
                    <a:lnTo>
                      <a:pt x="9" y="111"/>
                    </a:lnTo>
                    <a:lnTo>
                      <a:pt x="16" y="109"/>
                    </a:lnTo>
                    <a:lnTo>
                      <a:pt x="23" y="107"/>
                    </a:lnTo>
                    <a:lnTo>
                      <a:pt x="30" y="103"/>
                    </a:lnTo>
                    <a:lnTo>
                      <a:pt x="38" y="97"/>
                    </a:lnTo>
                    <a:lnTo>
                      <a:pt x="45" y="91"/>
                    </a:lnTo>
                    <a:lnTo>
                      <a:pt x="52" y="82"/>
                    </a:lnTo>
                    <a:lnTo>
                      <a:pt x="59" y="73"/>
                    </a:lnTo>
                    <a:lnTo>
                      <a:pt x="64" y="62"/>
                    </a:lnTo>
                    <a:lnTo>
                      <a:pt x="68" y="51"/>
                    </a:lnTo>
                    <a:lnTo>
                      <a:pt x="72" y="39"/>
                    </a:lnTo>
                    <a:lnTo>
                      <a:pt x="73" y="26"/>
                    </a:lnTo>
                    <a:lnTo>
                      <a:pt x="73" y="13"/>
                    </a:lnTo>
                    <a:lnTo>
                      <a:pt x="68" y="0"/>
                    </a:lnTo>
                    <a:lnTo>
                      <a:pt x="61" y="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92" name="Freeform 962"/>
              <p:cNvSpPr>
                <a:spLocks noChangeArrowheads="1"/>
              </p:cNvSpPr>
              <p:nvPr/>
            </p:nvSpPr>
            <p:spPr bwMode="auto">
              <a:xfrm>
                <a:off x="5565" y="1472"/>
                <a:ext cx="48" cy="44"/>
              </a:xfrm>
              <a:custGeom>
                <a:avLst/>
                <a:gdLst>
                  <a:gd name="T0" fmla="*/ 7 w 51"/>
                  <a:gd name="T1" fmla="*/ 4594 h 46"/>
                  <a:gd name="T2" fmla="*/ 400 w 51"/>
                  <a:gd name="T3" fmla="*/ 3745 h 46"/>
                  <a:gd name="T4" fmla="*/ 597 w 51"/>
                  <a:gd name="T5" fmla="*/ 2956 h 46"/>
                  <a:gd name="T6" fmla="*/ 841 w 51"/>
                  <a:gd name="T7" fmla="*/ 2156 h 46"/>
                  <a:gd name="T8" fmla="*/ 1058 w 51"/>
                  <a:gd name="T9" fmla="*/ 1550 h 46"/>
                  <a:gd name="T10" fmla="*/ 1255 w 51"/>
                  <a:gd name="T11" fmla="*/ 1133 h 46"/>
                  <a:gd name="T12" fmla="*/ 1487 w 51"/>
                  <a:gd name="T13" fmla="*/ 1056 h 46"/>
                  <a:gd name="T14" fmla="*/ 1489 w 51"/>
                  <a:gd name="T15" fmla="*/ 1002 h 46"/>
                  <a:gd name="T16" fmla="*/ 1538 w 51"/>
                  <a:gd name="T17" fmla="*/ 1002 h 46"/>
                  <a:gd name="T18" fmla="*/ 1489 w 51"/>
                  <a:gd name="T19" fmla="*/ 1002 h 46"/>
                  <a:gd name="T20" fmla="*/ 1489 w 51"/>
                  <a:gd name="T21" fmla="*/ 875 h 46"/>
                  <a:gd name="T22" fmla="*/ 1724 w 51"/>
                  <a:gd name="T23" fmla="*/ 50 h 46"/>
                  <a:gd name="T24" fmla="*/ 1669 w 51"/>
                  <a:gd name="T25" fmla="*/ 2 h 46"/>
                  <a:gd name="T26" fmla="*/ 1576 w 51"/>
                  <a:gd name="T27" fmla="*/ 0 h 46"/>
                  <a:gd name="T28" fmla="*/ 1487 w 51"/>
                  <a:gd name="T29" fmla="*/ 0 h 46"/>
                  <a:gd name="T30" fmla="*/ 1328 w 51"/>
                  <a:gd name="T31" fmla="*/ 1 h 46"/>
                  <a:gd name="T32" fmla="*/ 1118 w 51"/>
                  <a:gd name="T33" fmla="*/ 5 h 46"/>
                  <a:gd name="T34" fmla="*/ 942 w 51"/>
                  <a:gd name="T35" fmla="*/ 1002 h 46"/>
                  <a:gd name="T36" fmla="*/ 633 w 51"/>
                  <a:gd name="T37" fmla="*/ 1373 h 46"/>
                  <a:gd name="T38" fmla="*/ 400 w 51"/>
                  <a:gd name="T39" fmla="*/ 2301 h 46"/>
                  <a:gd name="T40" fmla="*/ 5 w 51"/>
                  <a:gd name="T41" fmla="*/ 3157 h 46"/>
                  <a:gd name="T42" fmla="*/ 0 w 51"/>
                  <a:gd name="T43" fmla="*/ 4060 h 46"/>
                  <a:gd name="T44" fmla="*/ 7 w 51"/>
                  <a:gd name="T45" fmla="*/ 4594 h 4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6"/>
                  <a:gd name="T71" fmla="*/ 51 w 51"/>
                  <a:gd name="T72" fmla="*/ 46 h 4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6">
                    <a:moveTo>
                      <a:pt x="7" y="46"/>
                    </a:moveTo>
                    <a:lnTo>
                      <a:pt x="12" y="37"/>
                    </a:lnTo>
                    <a:lnTo>
                      <a:pt x="19" y="30"/>
                    </a:lnTo>
                    <a:lnTo>
                      <a:pt x="25" y="22"/>
                    </a:lnTo>
                    <a:lnTo>
                      <a:pt x="32" y="17"/>
                    </a:lnTo>
                    <a:lnTo>
                      <a:pt x="38" y="12"/>
                    </a:lnTo>
                    <a:lnTo>
                      <a:pt x="43" y="10"/>
                    </a:lnTo>
                    <a:lnTo>
                      <a:pt x="44" y="9"/>
                    </a:lnTo>
                    <a:lnTo>
                      <a:pt x="45" y="9"/>
                    </a:lnTo>
                    <a:lnTo>
                      <a:pt x="44" y="9"/>
                    </a:lnTo>
                    <a:lnTo>
                      <a:pt x="44" y="8"/>
                    </a:lnTo>
                    <a:lnTo>
                      <a:pt x="51" y="6"/>
                    </a:lnTo>
                    <a:lnTo>
                      <a:pt x="49" y="2"/>
                    </a:lnTo>
                    <a:lnTo>
                      <a:pt x="46" y="0"/>
                    </a:lnTo>
                    <a:lnTo>
                      <a:pt x="43" y="0"/>
                    </a:lnTo>
                    <a:lnTo>
                      <a:pt x="40" y="1"/>
                    </a:lnTo>
                    <a:lnTo>
                      <a:pt x="33" y="5"/>
                    </a:lnTo>
                    <a:lnTo>
                      <a:pt x="27" y="9"/>
                    </a:lnTo>
                    <a:lnTo>
                      <a:pt x="20" y="15"/>
                    </a:lnTo>
                    <a:lnTo>
                      <a:pt x="12" y="23"/>
                    </a:lnTo>
                    <a:lnTo>
                      <a:pt x="5" y="32"/>
                    </a:lnTo>
                    <a:lnTo>
                      <a:pt x="0" y="41"/>
                    </a:lnTo>
                    <a:lnTo>
                      <a:pt x="7" y="4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93" name="Freeform 963"/>
              <p:cNvSpPr>
                <a:spLocks noChangeArrowheads="1"/>
              </p:cNvSpPr>
              <p:nvPr/>
            </p:nvSpPr>
            <p:spPr bwMode="auto">
              <a:xfrm>
                <a:off x="5548" y="1517"/>
                <a:ext cx="20" cy="61"/>
              </a:xfrm>
              <a:custGeom>
                <a:avLst/>
                <a:gdLst>
                  <a:gd name="T0" fmla="*/ 638 w 24"/>
                  <a:gd name="T1" fmla="*/ 20381 h 61"/>
                  <a:gd name="T2" fmla="*/ 692 w 24"/>
                  <a:gd name="T3" fmla="*/ 18859 h 61"/>
                  <a:gd name="T4" fmla="*/ 692 w 24"/>
                  <a:gd name="T5" fmla="*/ 17180 h 61"/>
                  <a:gd name="T6" fmla="*/ 748 w 24"/>
                  <a:gd name="T7" fmla="*/ 14857 h 61"/>
                  <a:gd name="T8" fmla="*/ 879 w 24"/>
                  <a:gd name="T9" fmla="*/ 12520 h 61"/>
                  <a:gd name="T10" fmla="*/ 1118 w 24"/>
                  <a:gd name="T11" fmla="*/ 9261 h 61"/>
                  <a:gd name="T12" fmla="*/ 1312 w 24"/>
                  <a:gd name="T13" fmla="*/ 7237 h 61"/>
                  <a:gd name="T14" fmla="*/ 1540 w 24"/>
                  <a:gd name="T15" fmla="*/ 3856 h 61"/>
                  <a:gd name="T16" fmla="*/ 1808 w 24"/>
                  <a:gd name="T17" fmla="*/ 5 h 61"/>
                  <a:gd name="T18" fmla="*/ 1312 w 24"/>
                  <a:gd name="T19" fmla="*/ 0 h 61"/>
                  <a:gd name="T20" fmla="*/ 812 w 24"/>
                  <a:gd name="T21" fmla="*/ 3056 h 61"/>
                  <a:gd name="T22" fmla="*/ 638 w 24"/>
                  <a:gd name="T23" fmla="*/ 5725 h 61"/>
                  <a:gd name="T24" fmla="*/ 544 w 24"/>
                  <a:gd name="T25" fmla="*/ 8575 h 61"/>
                  <a:gd name="T26" fmla="*/ 3 w 24"/>
                  <a:gd name="T27" fmla="*/ 11720 h 61"/>
                  <a:gd name="T28" fmla="*/ 2 w 24"/>
                  <a:gd name="T29" fmla="*/ 14692 h 61"/>
                  <a:gd name="T30" fmla="*/ 1 w 24"/>
                  <a:gd name="T31" fmla="*/ 16101 h 61"/>
                  <a:gd name="T32" fmla="*/ 0 w 24"/>
                  <a:gd name="T33" fmla="*/ 18844 h 61"/>
                  <a:gd name="T34" fmla="*/ 0 w 24"/>
                  <a:gd name="T35" fmla="*/ 20101 h 61"/>
                  <a:gd name="T36" fmla="*/ 638 w 24"/>
                  <a:gd name="T37" fmla="*/ 2038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8" y="61"/>
                    </a:moveTo>
                    <a:lnTo>
                      <a:pt x="9" y="57"/>
                    </a:lnTo>
                    <a:lnTo>
                      <a:pt x="9" y="51"/>
                    </a:lnTo>
                    <a:lnTo>
                      <a:pt x="10" y="44"/>
                    </a:lnTo>
                    <a:lnTo>
                      <a:pt x="12" y="37"/>
                    </a:lnTo>
                    <a:lnTo>
                      <a:pt x="15" y="28"/>
                    </a:lnTo>
                    <a:lnTo>
                      <a:pt x="17" y="21"/>
                    </a:lnTo>
                    <a:lnTo>
                      <a:pt x="20" y="12"/>
                    </a:lnTo>
                    <a:lnTo>
                      <a:pt x="24" y="5"/>
                    </a:lnTo>
                    <a:lnTo>
                      <a:pt x="17" y="0"/>
                    </a:lnTo>
                    <a:lnTo>
                      <a:pt x="11" y="9"/>
                    </a:lnTo>
                    <a:lnTo>
                      <a:pt x="8" y="17"/>
                    </a:lnTo>
                    <a:lnTo>
                      <a:pt x="6" y="26"/>
                    </a:lnTo>
                    <a:lnTo>
                      <a:pt x="4" y="35"/>
                    </a:lnTo>
                    <a:lnTo>
                      <a:pt x="2" y="43"/>
                    </a:lnTo>
                    <a:lnTo>
                      <a:pt x="1" y="49"/>
                    </a:lnTo>
                    <a:lnTo>
                      <a:pt x="0" y="56"/>
                    </a:lnTo>
                    <a:lnTo>
                      <a:pt x="0" y="60"/>
                    </a:lnTo>
                    <a:lnTo>
                      <a:pt x="8"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94" name="Freeform 964"/>
              <p:cNvSpPr>
                <a:spLocks noChangeArrowheads="1"/>
              </p:cNvSpPr>
              <p:nvPr/>
            </p:nvSpPr>
            <p:spPr bwMode="auto">
              <a:xfrm>
                <a:off x="140" y="2538"/>
                <a:ext cx="62" cy="112"/>
              </a:xfrm>
              <a:custGeom>
                <a:avLst/>
                <a:gdLst>
                  <a:gd name="T0" fmla="*/ 3262 w 64"/>
                  <a:gd name="T1" fmla="*/ 58583 h 106"/>
                  <a:gd name="T2" fmla="*/ 3262 w 64"/>
                  <a:gd name="T3" fmla="*/ 61725 h 106"/>
                  <a:gd name="T4" fmla="*/ 3262 w 64"/>
                  <a:gd name="T5" fmla="*/ 62475 h 106"/>
                  <a:gd name="T6" fmla="*/ 3256 w 64"/>
                  <a:gd name="T7" fmla="*/ 63554 h 106"/>
                  <a:gd name="T8" fmla="*/ 3256 w 64"/>
                  <a:gd name="T9" fmla="*/ 64002 h 106"/>
                  <a:gd name="T10" fmla="*/ 3063 w 64"/>
                  <a:gd name="T11" fmla="*/ 65982 h 106"/>
                  <a:gd name="T12" fmla="*/ 2714 w 64"/>
                  <a:gd name="T13" fmla="*/ 65288 h 106"/>
                  <a:gd name="T14" fmla="*/ 2404 w 64"/>
                  <a:gd name="T15" fmla="*/ 63554 h 106"/>
                  <a:gd name="T16" fmla="*/ 2129 w 64"/>
                  <a:gd name="T17" fmla="*/ 61906 h 106"/>
                  <a:gd name="T18" fmla="*/ 1673 w 64"/>
                  <a:gd name="T19" fmla="*/ 58097 h 106"/>
                  <a:gd name="T20" fmla="*/ 1348 w 64"/>
                  <a:gd name="T21" fmla="*/ 54019 h 106"/>
                  <a:gd name="T22" fmla="*/ 971 w 64"/>
                  <a:gd name="T23" fmla="*/ 49384 h 106"/>
                  <a:gd name="T24" fmla="*/ 635 w 64"/>
                  <a:gd name="T25" fmla="*/ 44560 h 106"/>
                  <a:gd name="T26" fmla="*/ 467 w 64"/>
                  <a:gd name="T27" fmla="*/ 37985 h 106"/>
                  <a:gd name="T28" fmla="*/ 4 w 64"/>
                  <a:gd name="T29" fmla="*/ 30566 h 106"/>
                  <a:gd name="T30" fmla="*/ 1 w 64"/>
                  <a:gd name="T31" fmla="*/ 23298 h 106"/>
                  <a:gd name="T32" fmla="*/ 0 w 64"/>
                  <a:gd name="T33" fmla="*/ 15884 h 106"/>
                  <a:gd name="T34" fmla="*/ 1 w 64"/>
                  <a:gd name="T35" fmla="*/ 8266 h 106"/>
                  <a:gd name="T36" fmla="*/ 4 w 64"/>
                  <a:gd name="T37" fmla="*/ 1 h 106"/>
                  <a:gd name="T38" fmla="*/ 4 w 64"/>
                  <a:gd name="T39" fmla="*/ 0 h 106"/>
                  <a:gd name="T40" fmla="*/ 6 w 64"/>
                  <a:gd name="T41" fmla="*/ 0 h 106"/>
                  <a:gd name="T42" fmla="*/ 7 w 64"/>
                  <a:gd name="T43" fmla="*/ 0 h 106"/>
                  <a:gd name="T44" fmla="*/ 529 w 64"/>
                  <a:gd name="T45" fmla="*/ 0 h 106"/>
                  <a:gd name="T46" fmla="*/ 717 w 64"/>
                  <a:gd name="T47" fmla="*/ 3 h 106"/>
                  <a:gd name="T48" fmla="*/ 1095 w 64"/>
                  <a:gd name="T49" fmla="*/ 5073 h 106"/>
                  <a:gd name="T50" fmla="*/ 1481 w 64"/>
                  <a:gd name="T51" fmla="*/ 8266 h 106"/>
                  <a:gd name="T52" fmla="*/ 1779 w 64"/>
                  <a:gd name="T53" fmla="*/ 13125 h 106"/>
                  <a:gd name="T54" fmla="*/ 2262 w 64"/>
                  <a:gd name="T55" fmla="*/ 18189 h 106"/>
                  <a:gd name="T56" fmla="*/ 2464 w 64"/>
                  <a:gd name="T57" fmla="*/ 23298 h 106"/>
                  <a:gd name="T58" fmla="*/ 2713 w 64"/>
                  <a:gd name="T59" fmla="*/ 28137 h 106"/>
                  <a:gd name="T60" fmla="*/ 2883 w 64"/>
                  <a:gd name="T61" fmla="*/ 34884 h 106"/>
                  <a:gd name="T62" fmla="*/ 3063 w 64"/>
                  <a:gd name="T63" fmla="*/ 38296 h 106"/>
                  <a:gd name="T64" fmla="*/ 3070 w 64"/>
                  <a:gd name="T65" fmla="*/ 44560 h 106"/>
                  <a:gd name="T66" fmla="*/ 3256 w 64"/>
                  <a:gd name="T67" fmla="*/ 48936 h 106"/>
                  <a:gd name="T68" fmla="*/ 3256 w 64"/>
                  <a:gd name="T69" fmla="*/ 52621 h 106"/>
                  <a:gd name="T70" fmla="*/ 3262 w 64"/>
                  <a:gd name="T71" fmla="*/ 56899 h 106"/>
                  <a:gd name="T72" fmla="*/ 3262 w 64"/>
                  <a:gd name="T73" fmla="*/ 58583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6"/>
                  <a:gd name="T113" fmla="*/ 64 w 64"/>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6">
                    <a:moveTo>
                      <a:pt x="64" y="95"/>
                    </a:moveTo>
                    <a:lnTo>
                      <a:pt x="64" y="99"/>
                    </a:lnTo>
                    <a:lnTo>
                      <a:pt x="64" y="101"/>
                    </a:lnTo>
                    <a:lnTo>
                      <a:pt x="63" y="103"/>
                    </a:lnTo>
                    <a:lnTo>
                      <a:pt x="62" y="104"/>
                    </a:lnTo>
                    <a:lnTo>
                      <a:pt x="58" y="106"/>
                    </a:lnTo>
                    <a:lnTo>
                      <a:pt x="53" y="105"/>
                    </a:lnTo>
                    <a:lnTo>
                      <a:pt x="47" y="103"/>
                    </a:lnTo>
                    <a:lnTo>
                      <a:pt x="41" y="100"/>
                    </a:lnTo>
                    <a:lnTo>
                      <a:pt x="33" y="94"/>
                    </a:lnTo>
                    <a:lnTo>
                      <a:pt x="26" y="88"/>
                    </a:lnTo>
                    <a:lnTo>
                      <a:pt x="20" y="80"/>
                    </a:lnTo>
                    <a:lnTo>
                      <a:pt x="13" y="71"/>
                    </a:lnTo>
                    <a:lnTo>
                      <a:pt x="8" y="61"/>
                    </a:lnTo>
                    <a:lnTo>
                      <a:pt x="4" y="50"/>
                    </a:lnTo>
                    <a:lnTo>
                      <a:pt x="1" y="38"/>
                    </a:lnTo>
                    <a:lnTo>
                      <a:pt x="0" y="26"/>
                    </a:lnTo>
                    <a:lnTo>
                      <a:pt x="1" y="14"/>
                    </a:lnTo>
                    <a:lnTo>
                      <a:pt x="4" y="1"/>
                    </a:lnTo>
                    <a:lnTo>
                      <a:pt x="4" y="0"/>
                    </a:lnTo>
                    <a:lnTo>
                      <a:pt x="6" y="0"/>
                    </a:lnTo>
                    <a:lnTo>
                      <a:pt x="7" y="0"/>
                    </a:lnTo>
                    <a:lnTo>
                      <a:pt x="10" y="0"/>
                    </a:lnTo>
                    <a:lnTo>
                      <a:pt x="15" y="3"/>
                    </a:lnTo>
                    <a:lnTo>
                      <a:pt x="22" y="8"/>
                    </a:lnTo>
                    <a:lnTo>
                      <a:pt x="29" y="14"/>
                    </a:lnTo>
                    <a:lnTo>
                      <a:pt x="35" y="21"/>
                    </a:lnTo>
                    <a:lnTo>
                      <a:pt x="43" y="29"/>
                    </a:lnTo>
                    <a:lnTo>
                      <a:pt x="48" y="38"/>
                    </a:lnTo>
                    <a:lnTo>
                      <a:pt x="52" y="46"/>
                    </a:lnTo>
                    <a:lnTo>
                      <a:pt x="56" y="55"/>
                    </a:lnTo>
                    <a:lnTo>
                      <a:pt x="58" y="62"/>
                    </a:lnTo>
                    <a:lnTo>
                      <a:pt x="60" y="71"/>
                    </a:lnTo>
                    <a:lnTo>
                      <a:pt x="62" y="79"/>
                    </a:lnTo>
                    <a:lnTo>
                      <a:pt x="63" y="85"/>
                    </a:lnTo>
                    <a:lnTo>
                      <a:pt x="64" y="91"/>
                    </a:lnTo>
                    <a:lnTo>
                      <a:pt x="64" y="95"/>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95" name="Freeform 965"/>
              <p:cNvSpPr>
                <a:spLocks noChangeArrowheads="1"/>
              </p:cNvSpPr>
              <p:nvPr/>
            </p:nvSpPr>
            <p:spPr bwMode="auto">
              <a:xfrm>
                <a:off x="135" y="2538"/>
                <a:ext cx="71" cy="117"/>
              </a:xfrm>
              <a:custGeom>
                <a:avLst/>
                <a:gdLst>
                  <a:gd name="T0" fmla="*/ 5 w 73"/>
                  <a:gd name="T1" fmla="*/ 0 h 111"/>
                  <a:gd name="T2" fmla="*/ 0 w 73"/>
                  <a:gd name="T3" fmla="*/ 5730 h 111"/>
                  <a:gd name="T4" fmla="*/ 0 w 73"/>
                  <a:gd name="T5" fmla="*/ 12203 h 111"/>
                  <a:gd name="T6" fmla="*/ 1 w 73"/>
                  <a:gd name="T7" fmla="*/ 18134 h 111"/>
                  <a:gd name="T8" fmla="*/ 5 w 73"/>
                  <a:gd name="T9" fmla="*/ 23841 h 111"/>
                  <a:gd name="T10" fmla="*/ 9 w 73"/>
                  <a:gd name="T11" fmla="*/ 28995 h 111"/>
                  <a:gd name="T12" fmla="*/ 442 w 73"/>
                  <a:gd name="T13" fmla="*/ 34001 h 111"/>
                  <a:gd name="T14" fmla="*/ 642 w 73"/>
                  <a:gd name="T15" fmla="*/ 38509 h 111"/>
                  <a:gd name="T16" fmla="*/ 932 w 73"/>
                  <a:gd name="T17" fmla="*/ 42803 h 111"/>
                  <a:gd name="T18" fmla="*/ 1116 w 73"/>
                  <a:gd name="T19" fmla="*/ 46253 h 111"/>
                  <a:gd name="T20" fmla="*/ 1380 w 73"/>
                  <a:gd name="T21" fmla="*/ 48110 h 111"/>
                  <a:gd name="T22" fmla="*/ 1618 w 73"/>
                  <a:gd name="T23" fmla="*/ 50178 h 111"/>
                  <a:gd name="T24" fmla="*/ 1828 w 73"/>
                  <a:gd name="T25" fmla="*/ 51297 h 111"/>
                  <a:gd name="T26" fmla="*/ 2076 w 73"/>
                  <a:gd name="T27" fmla="*/ 52015 h 111"/>
                  <a:gd name="T28" fmla="*/ 2231 w 73"/>
                  <a:gd name="T29" fmla="*/ 50918 h 111"/>
                  <a:gd name="T30" fmla="*/ 2298 w 73"/>
                  <a:gd name="T31" fmla="*/ 49753 h 111"/>
                  <a:gd name="T32" fmla="*/ 2354 w 73"/>
                  <a:gd name="T33" fmla="*/ 48110 h 111"/>
                  <a:gd name="T34" fmla="*/ 2354 w 73"/>
                  <a:gd name="T35" fmla="*/ 46451 h 111"/>
                  <a:gd name="T36" fmla="*/ 2354 w 73"/>
                  <a:gd name="T37" fmla="*/ 44511 h 111"/>
                  <a:gd name="T38" fmla="*/ 2113 w 73"/>
                  <a:gd name="T39" fmla="*/ 45036 h 111"/>
                  <a:gd name="T40" fmla="*/ 2113 w 73"/>
                  <a:gd name="T41" fmla="*/ 46451 h 111"/>
                  <a:gd name="T42" fmla="*/ 2113 w 73"/>
                  <a:gd name="T43" fmla="*/ 46813 h 111"/>
                  <a:gd name="T44" fmla="*/ 2113 w 73"/>
                  <a:gd name="T45" fmla="*/ 47078 h 111"/>
                  <a:gd name="T46" fmla="*/ 2033 w 73"/>
                  <a:gd name="T47" fmla="*/ 47443 h 111"/>
                  <a:gd name="T48" fmla="*/ 1928 w 73"/>
                  <a:gd name="T49" fmla="*/ 47078 h 111"/>
                  <a:gd name="T50" fmla="*/ 1732 w 73"/>
                  <a:gd name="T51" fmla="*/ 46451 h 111"/>
                  <a:gd name="T52" fmla="*/ 1558 w 73"/>
                  <a:gd name="T53" fmla="*/ 44511 h 111"/>
                  <a:gd name="T54" fmla="*/ 1356 w 73"/>
                  <a:gd name="T55" fmla="*/ 42803 h 111"/>
                  <a:gd name="T56" fmla="*/ 1094 w 73"/>
                  <a:gd name="T57" fmla="*/ 39602 h 111"/>
                  <a:gd name="T58" fmla="*/ 932 w 73"/>
                  <a:gd name="T59" fmla="*/ 36433 h 111"/>
                  <a:gd name="T60" fmla="*/ 642 w 73"/>
                  <a:gd name="T61" fmla="*/ 31878 h 111"/>
                  <a:gd name="T62" fmla="*/ 492 w 73"/>
                  <a:gd name="T63" fmla="*/ 27864 h 111"/>
                  <a:gd name="T64" fmla="*/ 418 w 73"/>
                  <a:gd name="T65" fmla="*/ 22842 h 111"/>
                  <a:gd name="T66" fmla="*/ 356 w 73"/>
                  <a:gd name="T67" fmla="*/ 18078 h 111"/>
                  <a:gd name="T68" fmla="*/ 9 w 73"/>
                  <a:gd name="T69" fmla="*/ 12203 h 111"/>
                  <a:gd name="T70" fmla="*/ 356 w 73"/>
                  <a:gd name="T71" fmla="*/ 6710 h 111"/>
                  <a:gd name="T72" fmla="*/ 418 w 73"/>
                  <a:gd name="T73" fmla="*/ 3 h 111"/>
                  <a:gd name="T74" fmla="*/ 5 w 73"/>
                  <a:gd name="T75" fmla="*/ 0 h 11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3"/>
                  <a:gd name="T115" fmla="*/ 0 h 111"/>
                  <a:gd name="T116" fmla="*/ 73 w 73"/>
                  <a:gd name="T117" fmla="*/ 111 h 11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3" h="111">
                    <a:moveTo>
                      <a:pt x="5" y="0"/>
                    </a:moveTo>
                    <a:lnTo>
                      <a:pt x="0" y="13"/>
                    </a:lnTo>
                    <a:lnTo>
                      <a:pt x="0" y="26"/>
                    </a:lnTo>
                    <a:lnTo>
                      <a:pt x="1" y="39"/>
                    </a:lnTo>
                    <a:lnTo>
                      <a:pt x="5" y="51"/>
                    </a:lnTo>
                    <a:lnTo>
                      <a:pt x="9" y="62"/>
                    </a:lnTo>
                    <a:lnTo>
                      <a:pt x="14" y="73"/>
                    </a:lnTo>
                    <a:lnTo>
                      <a:pt x="21" y="82"/>
                    </a:lnTo>
                    <a:lnTo>
                      <a:pt x="28" y="91"/>
                    </a:lnTo>
                    <a:lnTo>
                      <a:pt x="35" y="98"/>
                    </a:lnTo>
                    <a:lnTo>
                      <a:pt x="43" y="103"/>
                    </a:lnTo>
                    <a:lnTo>
                      <a:pt x="50" y="107"/>
                    </a:lnTo>
                    <a:lnTo>
                      <a:pt x="57" y="110"/>
                    </a:lnTo>
                    <a:lnTo>
                      <a:pt x="64" y="111"/>
                    </a:lnTo>
                    <a:lnTo>
                      <a:pt x="69" y="109"/>
                    </a:lnTo>
                    <a:lnTo>
                      <a:pt x="71" y="105"/>
                    </a:lnTo>
                    <a:lnTo>
                      <a:pt x="73" y="103"/>
                    </a:lnTo>
                    <a:lnTo>
                      <a:pt x="73" y="99"/>
                    </a:lnTo>
                    <a:lnTo>
                      <a:pt x="73" y="95"/>
                    </a:lnTo>
                    <a:lnTo>
                      <a:pt x="65" y="96"/>
                    </a:lnTo>
                    <a:lnTo>
                      <a:pt x="65" y="99"/>
                    </a:lnTo>
                    <a:lnTo>
                      <a:pt x="65" y="100"/>
                    </a:lnTo>
                    <a:lnTo>
                      <a:pt x="65" y="101"/>
                    </a:lnTo>
                    <a:lnTo>
                      <a:pt x="63" y="102"/>
                    </a:lnTo>
                    <a:lnTo>
                      <a:pt x="60" y="101"/>
                    </a:lnTo>
                    <a:lnTo>
                      <a:pt x="54" y="99"/>
                    </a:lnTo>
                    <a:lnTo>
                      <a:pt x="48" y="95"/>
                    </a:lnTo>
                    <a:lnTo>
                      <a:pt x="42" y="91"/>
                    </a:lnTo>
                    <a:lnTo>
                      <a:pt x="34" y="84"/>
                    </a:lnTo>
                    <a:lnTo>
                      <a:pt x="28" y="77"/>
                    </a:lnTo>
                    <a:lnTo>
                      <a:pt x="21" y="68"/>
                    </a:lnTo>
                    <a:lnTo>
                      <a:pt x="16" y="59"/>
                    </a:lnTo>
                    <a:lnTo>
                      <a:pt x="13" y="48"/>
                    </a:lnTo>
                    <a:lnTo>
                      <a:pt x="10" y="38"/>
                    </a:lnTo>
                    <a:lnTo>
                      <a:pt x="9" y="26"/>
                    </a:lnTo>
                    <a:lnTo>
                      <a:pt x="10" y="15"/>
                    </a:lnTo>
                    <a:lnTo>
                      <a:pt x="13" y="3"/>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96" name="Freeform 966"/>
              <p:cNvSpPr>
                <a:spLocks noChangeArrowheads="1"/>
              </p:cNvSpPr>
              <p:nvPr/>
            </p:nvSpPr>
            <p:spPr bwMode="auto">
              <a:xfrm>
                <a:off x="140" y="2532"/>
                <a:ext cx="48" cy="51"/>
              </a:xfrm>
              <a:custGeom>
                <a:avLst/>
                <a:gdLst>
                  <a:gd name="T0" fmla="*/ 1724 w 51"/>
                  <a:gd name="T1" fmla="*/ 139782 h 46"/>
                  <a:gd name="T2" fmla="*/ 1576 w 51"/>
                  <a:gd name="T3" fmla="*/ 107160 h 46"/>
                  <a:gd name="T4" fmla="*/ 1327 w 51"/>
                  <a:gd name="T5" fmla="*/ 78074 h 46"/>
                  <a:gd name="T6" fmla="*/ 1056 w 51"/>
                  <a:gd name="T7" fmla="*/ 55782 h 46"/>
                  <a:gd name="T8" fmla="*/ 841 w 51"/>
                  <a:gd name="T9" fmla="*/ 31372 h 46"/>
                  <a:gd name="T10" fmla="*/ 565 w 51"/>
                  <a:gd name="T11" fmla="*/ 622 h 46"/>
                  <a:gd name="T12" fmla="*/ 378 w 51"/>
                  <a:gd name="T13" fmla="*/ 1 h 46"/>
                  <a:gd name="T14" fmla="*/ 8 w 51"/>
                  <a:gd name="T15" fmla="*/ 1 h 46"/>
                  <a:gd name="T16" fmla="*/ 5 w 51"/>
                  <a:gd name="T17" fmla="*/ 0 h 46"/>
                  <a:gd name="T18" fmla="*/ 2 w 51"/>
                  <a:gd name="T19" fmla="*/ 58 h 46"/>
                  <a:gd name="T20" fmla="*/ 0 w 51"/>
                  <a:gd name="T21" fmla="*/ 22504 h 46"/>
                  <a:gd name="T22" fmla="*/ 8 w 51"/>
                  <a:gd name="T23" fmla="*/ 28872 h 46"/>
                  <a:gd name="T24" fmla="*/ 7 w 51"/>
                  <a:gd name="T25" fmla="*/ 28872 h 46"/>
                  <a:gd name="T26" fmla="*/ 6 w 51"/>
                  <a:gd name="T27" fmla="*/ 31372 h 46"/>
                  <a:gd name="T28" fmla="*/ 7 w 51"/>
                  <a:gd name="T29" fmla="*/ 31372 h 46"/>
                  <a:gd name="T30" fmla="*/ 8 w 51"/>
                  <a:gd name="T31" fmla="*/ 31372 h 46"/>
                  <a:gd name="T32" fmla="*/ 424 w 51"/>
                  <a:gd name="T33" fmla="*/ 36910 h 46"/>
                  <a:gd name="T34" fmla="*/ 597 w 51"/>
                  <a:gd name="T35" fmla="*/ 55782 h 46"/>
                  <a:gd name="T36" fmla="*/ 890 w 51"/>
                  <a:gd name="T37" fmla="*/ 76794 h 46"/>
                  <a:gd name="T38" fmla="*/ 1058 w 51"/>
                  <a:gd name="T39" fmla="*/ 100139 h 46"/>
                  <a:gd name="T40" fmla="*/ 1327 w 51"/>
                  <a:gd name="T41" fmla="*/ 126609 h 46"/>
                  <a:gd name="T42" fmla="*/ 1489 w 51"/>
                  <a:gd name="T43" fmla="*/ 151982 h 46"/>
                  <a:gd name="T44" fmla="*/ 1724 w 51"/>
                  <a:gd name="T45" fmla="*/ 139782 h 4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6"/>
                  <a:gd name="T71" fmla="*/ 51 w 51"/>
                  <a:gd name="T72" fmla="*/ 46 h 4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6">
                    <a:moveTo>
                      <a:pt x="51" y="42"/>
                    </a:moveTo>
                    <a:lnTo>
                      <a:pt x="46" y="32"/>
                    </a:lnTo>
                    <a:lnTo>
                      <a:pt x="39" y="24"/>
                    </a:lnTo>
                    <a:lnTo>
                      <a:pt x="31" y="17"/>
                    </a:lnTo>
                    <a:lnTo>
                      <a:pt x="25" y="10"/>
                    </a:lnTo>
                    <a:lnTo>
                      <a:pt x="18" y="5"/>
                    </a:lnTo>
                    <a:lnTo>
                      <a:pt x="11" y="1"/>
                    </a:lnTo>
                    <a:lnTo>
                      <a:pt x="8" y="1"/>
                    </a:lnTo>
                    <a:lnTo>
                      <a:pt x="5" y="0"/>
                    </a:lnTo>
                    <a:lnTo>
                      <a:pt x="2" y="3"/>
                    </a:lnTo>
                    <a:lnTo>
                      <a:pt x="0" y="6"/>
                    </a:lnTo>
                    <a:lnTo>
                      <a:pt x="8" y="9"/>
                    </a:lnTo>
                    <a:lnTo>
                      <a:pt x="7" y="9"/>
                    </a:lnTo>
                    <a:lnTo>
                      <a:pt x="6" y="10"/>
                    </a:lnTo>
                    <a:lnTo>
                      <a:pt x="7" y="10"/>
                    </a:lnTo>
                    <a:lnTo>
                      <a:pt x="8" y="10"/>
                    </a:lnTo>
                    <a:lnTo>
                      <a:pt x="13" y="12"/>
                    </a:lnTo>
                    <a:lnTo>
                      <a:pt x="19" y="17"/>
                    </a:lnTo>
                    <a:lnTo>
                      <a:pt x="26" y="23"/>
                    </a:lnTo>
                    <a:lnTo>
                      <a:pt x="32" y="30"/>
                    </a:lnTo>
                    <a:lnTo>
                      <a:pt x="39" y="38"/>
                    </a:lnTo>
                    <a:lnTo>
                      <a:pt x="44" y="46"/>
                    </a:lnTo>
                    <a:lnTo>
                      <a:pt x="51" y="4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97" name="Freeform 967"/>
              <p:cNvSpPr>
                <a:spLocks noChangeArrowheads="1"/>
              </p:cNvSpPr>
              <p:nvPr/>
            </p:nvSpPr>
            <p:spPr bwMode="auto">
              <a:xfrm>
                <a:off x="187" y="2579"/>
                <a:ext cx="20" cy="51"/>
              </a:xfrm>
              <a:custGeom>
                <a:avLst/>
                <a:gdLst>
                  <a:gd name="T0" fmla="*/ 1808 w 24"/>
                  <a:gd name="T1" fmla="*/ 1862 h 60"/>
                  <a:gd name="T2" fmla="*/ 1808 w 24"/>
                  <a:gd name="T3" fmla="*/ 1736 h 60"/>
                  <a:gd name="T4" fmla="*/ 1721 w 24"/>
                  <a:gd name="T5" fmla="*/ 1558 h 60"/>
                  <a:gd name="T6" fmla="*/ 1669 w 24"/>
                  <a:gd name="T7" fmla="*/ 1352 h 60"/>
                  <a:gd name="T8" fmla="*/ 1540 w 24"/>
                  <a:gd name="T9" fmla="*/ 1074 h 60"/>
                  <a:gd name="T10" fmla="*/ 1422 w 24"/>
                  <a:gd name="T11" fmla="*/ 780 h 60"/>
                  <a:gd name="T12" fmla="*/ 1211 w 24"/>
                  <a:gd name="T13" fmla="*/ 559 h 60"/>
                  <a:gd name="T14" fmla="*/ 953 w 24"/>
                  <a:gd name="T15" fmla="*/ 273 h 60"/>
                  <a:gd name="T16" fmla="*/ 589 w 24"/>
                  <a:gd name="T17" fmla="*/ 0 h 60"/>
                  <a:gd name="T18" fmla="*/ 0 w 24"/>
                  <a:gd name="T19" fmla="*/ 3 h 60"/>
                  <a:gd name="T20" fmla="*/ 3 w 24"/>
                  <a:gd name="T21" fmla="*/ 374 h 60"/>
                  <a:gd name="T22" fmla="*/ 589 w 24"/>
                  <a:gd name="T23" fmla="*/ 658 h 60"/>
                  <a:gd name="T24" fmla="*/ 692 w 24"/>
                  <a:gd name="T25" fmla="*/ 914 h 60"/>
                  <a:gd name="T26" fmla="*/ 879 w 24"/>
                  <a:gd name="T27" fmla="*/ 1150 h 60"/>
                  <a:gd name="T28" fmla="*/ 1032 w 24"/>
                  <a:gd name="T29" fmla="*/ 1432 h 60"/>
                  <a:gd name="T30" fmla="*/ 1118 w 24"/>
                  <a:gd name="T31" fmla="*/ 1603 h 60"/>
                  <a:gd name="T32" fmla="*/ 1118 w 24"/>
                  <a:gd name="T33" fmla="*/ 1823 h 60"/>
                  <a:gd name="T34" fmla="*/ 1211 w 24"/>
                  <a:gd name="T35" fmla="*/ 1881 h 60"/>
                  <a:gd name="T36" fmla="*/ 1808 w 24"/>
                  <a:gd name="T37" fmla="*/ 186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24" y="59"/>
                    </a:moveTo>
                    <a:lnTo>
                      <a:pt x="24" y="55"/>
                    </a:lnTo>
                    <a:lnTo>
                      <a:pt x="23" y="49"/>
                    </a:lnTo>
                    <a:lnTo>
                      <a:pt x="22" y="42"/>
                    </a:lnTo>
                    <a:lnTo>
                      <a:pt x="20" y="34"/>
                    </a:lnTo>
                    <a:lnTo>
                      <a:pt x="18" y="25"/>
                    </a:lnTo>
                    <a:lnTo>
                      <a:pt x="16" y="17"/>
                    </a:lnTo>
                    <a:lnTo>
                      <a:pt x="13" y="8"/>
                    </a:lnTo>
                    <a:lnTo>
                      <a:pt x="7" y="0"/>
                    </a:lnTo>
                    <a:lnTo>
                      <a:pt x="0" y="4"/>
                    </a:lnTo>
                    <a:lnTo>
                      <a:pt x="4" y="12"/>
                    </a:lnTo>
                    <a:lnTo>
                      <a:pt x="7" y="20"/>
                    </a:lnTo>
                    <a:lnTo>
                      <a:pt x="9" y="29"/>
                    </a:lnTo>
                    <a:lnTo>
                      <a:pt x="12" y="36"/>
                    </a:lnTo>
                    <a:lnTo>
                      <a:pt x="14" y="44"/>
                    </a:lnTo>
                    <a:lnTo>
                      <a:pt x="15" y="51"/>
                    </a:lnTo>
                    <a:lnTo>
                      <a:pt x="15" y="56"/>
                    </a:lnTo>
                    <a:lnTo>
                      <a:pt x="16" y="60"/>
                    </a:lnTo>
                    <a:lnTo>
                      <a:pt x="24"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98" name="Freeform 968"/>
              <p:cNvSpPr>
                <a:spLocks noChangeArrowheads="1"/>
              </p:cNvSpPr>
              <p:nvPr/>
            </p:nvSpPr>
            <p:spPr bwMode="auto">
              <a:xfrm>
                <a:off x="5552" y="2679"/>
                <a:ext cx="62" cy="112"/>
              </a:xfrm>
              <a:custGeom>
                <a:avLst/>
                <a:gdLst>
                  <a:gd name="T0" fmla="*/ 0 w 64"/>
                  <a:gd name="T1" fmla="*/ 29584 h 107"/>
                  <a:gd name="T2" fmla="*/ 0 w 64"/>
                  <a:gd name="T3" fmla="*/ 30109 h 107"/>
                  <a:gd name="T4" fmla="*/ 0 w 64"/>
                  <a:gd name="T5" fmla="*/ 31411 h 107"/>
                  <a:gd name="T6" fmla="*/ 1 w 64"/>
                  <a:gd name="T7" fmla="*/ 31706 h 107"/>
                  <a:gd name="T8" fmla="*/ 2 w 64"/>
                  <a:gd name="T9" fmla="*/ 32375 h 107"/>
                  <a:gd name="T10" fmla="*/ 6 w 64"/>
                  <a:gd name="T11" fmla="*/ 32690 h 107"/>
                  <a:gd name="T12" fmla="*/ 562 w 64"/>
                  <a:gd name="T13" fmla="*/ 32690 h 107"/>
                  <a:gd name="T14" fmla="*/ 807 w 64"/>
                  <a:gd name="T15" fmla="*/ 31793 h 107"/>
                  <a:gd name="T16" fmla="*/ 1163 w 64"/>
                  <a:gd name="T17" fmla="*/ 30401 h 107"/>
                  <a:gd name="T18" fmla="*/ 1575 w 64"/>
                  <a:gd name="T19" fmla="*/ 29223 h 107"/>
                  <a:gd name="T20" fmla="*/ 1933 w 64"/>
                  <a:gd name="T21" fmla="*/ 27209 h 107"/>
                  <a:gd name="T22" fmla="*/ 2264 w 64"/>
                  <a:gd name="T23" fmla="*/ 24252 h 107"/>
                  <a:gd name="T24" fmla="*/ 2617 w 64"/>
                  <a:gd name="T25" fmla="*/ 21907 h 107"/>
                  <a:gd name="T26" fmla="*/ 2883 w 64"/>
                  <a:gd name="T27" fmla="*/ 19122 h 107"/>
                  <a:gd name="T28" fmla="*/ 3070 w 64"/>
                  <a:gd name="T29" fmla="*/ 15472 h 107"/>
                  <a:gd name="T30" fmla="*/ 3256 w 64"/>
                  <a:gd name="T31" fmla="*/ 12281 h 107"/>
                  <a:gd name="T32" fmla="*/ 3262 w 64"/>
                  <a:gd name="T33" fmla="*/ 8567 h 107"/>
                  <a:gd name="T34" fmla="*/ 3256 w 64"/>
                  <a:gd name="T35" fmla="*/ 3916 h 107"/>
                  <a:gd name="T36" fmla="*/ 3070 w 64"/>
                  <a:gd name="T37" fmla="*/ 2 h 107"/>
                  <a:gd name="T38" fmla="*/ 3070 w 64"/>
                  <a:gd name="T39" fmla="*/ 0 h 107"/>
                  <a:gd name="T40" fmla="*/ 3063 w 64"/>
                  <a:gd name="T41" fmla="*/ 0 h 107"/>
                  <a:gd name="T42" fmla="*/ 2954 w 64"/>
                  <a:gd name="T43" fmla="*/ 0 h 107"/>
                  <a:gd name="T44" fmla="*/ 2779 w 64"/>
                  <a:gd name="T45" fmla="*/ 0 h 107"/>
                  <a:gd name="T46" fmla="*/ 2553 w 64"/>
                  <a:gd name="T47" fmla="*/ 3 h 107"/>
                  <a:gd name="T48" fmla="*/ 2182 w 64"/>
                  <a:gd name="T49" fmla="*/ 2551 h 107"/>
                  <a:gd name="T50" fmla="*/ 1779 w 64"/>
                  <a:gd name="T51" fmla="*/ 3916 h 107"/>
                  <a:gd name="T52" fmla="*/ 1481 w 64"/>
                  <a:gd name="T53" fmla="*/ 6917 h 107"/>
                  <a:gd name="T54" fmla="*/ 1031 w 64"/>
                  <a:gd name="T55" fmla="*/ 9205 h 107"/>
                  <a:gd name="T56" fmla="*/ 761 w 64"/>
                  <a:gd name="T57" fmla="*/ 11789 h 107"/>
                  <a:gd name="T58" fmla="*/ 597 w 64"/>
                  <a:gd name="T59" fmla="*/ 14183 h 107"/>
                  <a:gd name="T60" fmla="*/ 467 w 64"/>
                  <a:gd name="T61" fmla="*/ 16646 h 107"/>
                  <a:gd name="T62" fmla="*/ 6 w 64"/>
                  <a:gd name="T63" fmla="*/ 19525 h 107"/>
                  <a:gd name="T64" fmla="*/ 4 w 64"/>
                  <a:gd name="T65" fmla="*/ 21907 h 107"/>
                  <a:gd name="T66" fmla="*/ 2 w 64"/>
                  <a:gd name="T67" fmla="*/ 23996 h 107"/>
                  <a:gd name="T68" fmla="*/ 1 w 64"/>
                  <a:gd name="T69" fmla="*/ 26077 h 107"/>
                  <a:gd name="T70" fmla="*/ 0 w 64"/>
                  <a:gd name="T71" fmla="*/ 28006 h 107"/>
                  <a:gd name="T72" fmla="*/ 0 w 64"/>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7"/>
                  <a:gd name="T113" fmla="*/ 64 w 64"/>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7">
                    <a:moveTo>
                      <a:pt x="0" y="97"/>
                    </a:moveTo>
                    <a:lnTo>
                      <a:pt x="0" y="99"/>
                    </a:lnTo>
                    <a:lnTo>
                      <a:pt x="0" y="102"/>
                    </a:lnTo>
                    <a:lnTo>
                      <a:pt x="1" y="103"/>
                    </a:lnTo>
                    <a:lnTo>
                      <a:pt x="2" y="106"/>
                    </a:lnTo>
                    <a:lnTo>
                      <a:pt x="6" y="107"/>
                    </a:lnTo>
                    <a:lnTo>
                      <a:pt x="11" y="107"/>
                    </a:lnTo>
                    <a:lnTo>
                      <a:pt x="17" y="104"/>
                    </a:lnTo>
                    <a:lnTo>
                      <a:pt x="23" y="100"/>
                    </a:lnTo>
                    <a:lnTo>
                      <a:pt x="31" y="95"/>
                    </a:lnTo>
                    <a:lnTo>
                      <a:pt x="38" y="88"/>
                    </a:lnTo>
                    <a:lnTo>
                      <a:pt x="44" y="80"/>
                    </a:lnTo>
                    <a:lnTo>
                      <a:pt x="51" y="71"/>
                    </a:lnTo>
                    <a:lnTo>
                      <a:pt x="56" y="62"/>
                    </a:lnTo>
                    <a:lnTo>
                      <a:pt x="60" y="51"/>
                    </a:lnTo>
                    <a:lnTo>
                      <a:pt x="63" y="40"/>
                    </a:lnTo>
                    <a:lnTo>
                      <a:pt x="64" y="28"/>
                    </a:lnTo>
                    <a:lnTo>
                      <a:pt x="63" y="14"/>
                    </a:lnTo>
                    <a:lnTo>
                      <a:pt x="60" y="2"/>
                    </a:lnTo>
                    <a:lnTo>
                      <a:pt x="60" y="0"/>
                    </a:lnTo>
                    <a:lnTo>
                      <a:pt x="58" y="0"/>
                    </a:lnTo>
                    <a:lnTo>
                      <a:pt x="57" y="0"/>
                    </a:lnTo>
                    <a:lnTo>
                      <a:pt x="54" y="0"/>
                    </a:lnTo>
                    <a:lnTo>
                      <a:pt x="49" y="3"/>
                    </a:lnTo>
                    <a:lnTo>
                      <a:pt x="42" y="8"/>
                    </a:lnTo>
                    <a:lnTo>
                      <a:pt x="35" y="14"/>
                    </a:lnTo>
                    <a:lnTo>
                      <a:pt x="29" y="22"/>
                    </a:lnTo>
                    <a:lnTo>
                      <a:pt x="21" y="30"/>
                    </a:lnTo>
                    <a:lnTo>
                      <a:pt x="16" y="39"/>
                    </a:lnTo>
                    <a:lnTo>
                      <a:pt x="12" y="46"/>
                    </a:lnTo>
                    <a:lnTo>
                      <a:pt x="8" y="55"/>
                    </a:lnTo>
                    <a:lnTo>
                      <a:pt x="6" y="64"/>
                    </a:lnTo>
                    <a:lnTo>
                      <a:pt x="4" y="71"/>
                    </a:lnTo>
                    <a:lnTo>
                      <a:pt x="2" y="79"/>
                    </a:lnTo>
                    <a:lnTo>
                      <a:pt x="1" y="86"/>
                    </a:lnTo>
                    <a:lnTo>
                      <a:pt x="0" y="92"/>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499" name="Freeform 969"/>
              <p:cNvSpPr>
                <a:spLocks noChangeArrowheads="1"/>
              </p:cNvSpPr>
              <p:nvPr/>
            </p:nvSpPr>
            <p:spPr bwMode="auto">
              <a:xfrm>
                <a:off x="5548" y="2679"/>
                <a:ext cx="71" cy="117"/>
              </a:xfrm>
              <a:custGeom>
                <a:avLst/>
                <a:gdLst>
                  <a:gd name="T0" fmla="*/ 1928 w 73"/>
                  <a:gd name="T1" fmla="*/ 3 h 111"/>
                  <a:gd name="T2" fmla="*/ 2033 w 73"/>
                  <a:gd name="T3" fmla="*/ 6710 h 111"/>
                  <a:gd name="T4" fmla="*/ 2076 w 73"/>
                  <a:gd name="T5" fmla="*/ 13254 h 111"/>
                  <a:gd name="T6" fmla="*/ 2033 w 73"/>
                  <a:gd name="T7" fmla="*/ 18134 h 111"/>
                  <a:gd name="T8" fmla="*/ 1928 w 73"/>
                  <a:gd name="T9" fmla="*/ 23318 h 111"/>
                  <a:gd name="T10" fmla="*/ 1828 w 73"/>
                  <a:gd name="T11" fmla="*/ 27864 h 111"/>
                  <a:gd name="T12" fmla="*/ 1677 w 73"/>
                  <a:gd name="T13" fmla="*/ 32565 h 111"/>
                  <a:gd name="T14" fmla="*/ 1455 w 73"/>
                  <a:gd name="T15" fmla="*/ 36433 h 111"/>
                  <a:gd name="T16" fmla="*/ 1240 w 73"/>
                  <a:gd name="T17" fmla="*/ 39735 h 111"/>
                  <a:gd name="T18" fmla="*/ 1001 w 73"/>
                  <a:gd name="T19" fmla="*/ 42803 h 111"/>
                  <a:gd name="T20" fmla="*/ 795 w 73"/>
                  <a:gd name="T21" fmla="*/ 46006 h 111"/>
                  <a:gd name="T22" fmla="*/ 577 w 73"/>
                  <a:gd name="T23" fmla="*/ 46813 h 111"/>
                  <a:gd name="T24" fmla="*/ 418 w 73"/>
                  <a:gd name="T25" fmla="*/ 47443 h 111"/>
                  <a:gd name="T26" fmla="*/ 356 w 73"/>
                  <a:gd name="T27" fmla="*/ 47443 h 111"/>
                  <a:gd name="T28" fmla="*/ 8 w 73"/>
                  <a:gd name="T29" fmla="*/ 47078 h 111"/>
                  <a:gd name="T30" fmla="*/ 8 w 73"/>
                  <a:gd name="T31" fmla="*/ 46451 h 111"/>
                  <a:gd name="T32" fmla="*/ 8 w 73"/>
                  <a:gd name="T33" fmla="*/ 46006 h 111"/>
                  <a:gd name="T34" fmla="*/ 0 w 73"/>
                  <a:gd name="T35" fmla="*/ 45036 h 111"/>
                  <a:gd name="T36" fmla="*/ 0 w 73"/>
                  <a:gd name="T37" fmla="*/ 46813 h 111"/>
                  <a:gd name="T38" fmla="*/ 0 w 73"/>
                  <a:gd name="T39" fmla="*/ 48110 h 111"/>
                  <a:gd name="T40" fmla="*/ 1 w 73"/>
                  <a:gd name="T41" fmla="*/ 50178 h 111"/>
                  <a:gd name="T42" fmla="*/ 4 w 73"/>
                  <a:gd name="T43" fmla="*/ 50918 h 111"/>
                  <a:gd name="T44" fmla="*/ 9 w 73"/>
                  <a:gd name="T45" fmla="*/ 52015 h 111"/>
                  <a:gd name="T46" fmla="*/ 492 w 73"/>
                  <a:gd name="T47" fmla="*/ 52015 h 111"/>
                  <a:gd name="T48" fmla="*/ 715 w 73"/>
                  <a:gd name="T49" fmla="*/ 50618 h 111"/>
                  <a:gd name="T50" fmla="*/ 984 w 73"/>
                  <a:gd name="T51" fmla="*/ 48656 h 111"/>
                  <a:gd name="T52" fmla="*/ 1219 w 73"/>
                  <a:gd name="T53" fmla="*/ 46451 h 111"/>
                  <a:gd name="T54" fmla="*/ 1455 w 73"/>
                  <a:gd name="T55" fmla="*/ 42803 h 111"/>
                  <a:gd name="T56" fmla="*/ 1677 w 73"/>
                  <a:gd name="T57" fmla="*/ 39602 h 111"/>
                  <a:gd name="T58" fmla="*/ 1900 w 73"/>
                  <a:gd name="T59" fmla="*/ 34472 h 111"/>
                  <a:gd name="T60" fmla="*/ 2076 w 73"/>
                  <a:gd name="T61" fmla="*/ 30145 h 111"/>
                  <a:gd name="T62" fmla="*/ 2190 w 73"/>
                  <a:gd name="T63" fmla="*/ 24662 h 111"/>
                  <a:gd name="T64" fmla="*/ 2308 w 73"/>
                  <a:gd name="T65" fmla="*/ 18459 h 111"/>
                  <a:gd name="T66" fmla="*/ 2354 w 73"/>
                  <a:gd name="T67" fmla="*/ 13254 h 111"/>
                  <a:gd name="T68" fmla="*/ 2354 w 73"/>
                  <a:gd name="T69" fmla="*/ 6182 h 111"/>
                  <a:gd name="T70" fmla="*/ 2190 w 73"/>
                  <a:gd name="T71" fmla="*/ 0 h 111"/>
                  <a:gd name="T72" fmla="*/ 1928 w 73"/>
                  <a:gd name="T73" fmla="*/ 3 h 1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3"/>
                  <a:gd name="T112" fmla="*/ 0 h 111"/>
                  <a:gd name="T113" fmla="*/ 73 w 73"/>
                  <a:gd name="T114" fmla="*/ 111 h 1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3" h="111">
                    <a:moveTo>
                      <a:pt x="60" y="3"/>
                    </a:moveTo>
                    <a:lnTo>
                      <a:pt x="63" y="15"/>
                    </a:lnTo>
                    <a:lnTo>
                      <a:pt x="64" y="28"/>
                    </a:lnTo>
                    <a:lnTo>
                      <a:pt x="63" y="39"/>
                    </a:lnTo>
                    <a:lnTo>
                      <a:pt x="60" y="50"/>
                    </a:lnTo>
                    <a:lnTo>
                      <a:pt x="57" y="59"/>
                    </a:lnTo>
                    <a:lnTo>
                      <a:pt x="52" y="69"/>
                    </a:lnTo>
                    <a:lnTo>
                      <a:pt x="45" y="77"/>
                    </a:lnTo>
                    <a:lnTo>
                      <a:pt x="39" y="85"/>
                    </a:lnTo>
                    <a:lnTo>
                      <a:pt x="31" y="91"/>
                    </a:lnTo>
                    <a:lnTo>
                      <a:pt x="25" y="97"/>
                    </a:lnTo>
                    <a:lnTo>
                      <a:pt x="19" y="100"/>
                    </a:lnTo>
                    <a:lnTo>
                      <a:pt x="13" y="102"/>
                    </a:lnTo>
                    <a:lnTo>
                      <a:pt x="10" y="102"/>
                    </a:lnTo>
                    <a:lnTo>
                      <a:pt x="8" y="101"/>
                    </a:lnTo>
                    <a:lnTo>
                      <a:pt x="8" y="99"/>
                    </a:lnTo>
                    <a:lnTo>
                      <a:pt x="8" y="97"/>
                    </a:lnTo>
                    <a:lnTo>
                      <a:pt x="0" y="96"/>
                    </a:lnTo>
                    <a:lnTo>
                      <a:pt x="0" y="100"/>
                    </a:lnTo>
                    <a:lnTo>
                      <a:pt x="0" y="103"/>
                    </a:lnTo>
                    <a:lnTo>
                      <a:pt x="1" y="107"/>
                    </a:lnTo>
                    <a:lnTo>
                      <a:pt x="4" y="109"/>
                    </a:lnTo>
                    <a:lnTo>
                      <a:pt x="9" y="111"/>
                    </a:lnTo>
                    <a:lnTo>
                      <a:pt x="16" y="111"/>
                    </a:lnTo>
                    <a:lnTo>
                      <a:pt x="23" y="108"/>
                    </a:lnTo>
                    <a:lnTo>
                      <a:pt x="30" y="104"/>
                    </a:lnTo>
                    <a:lnTo>
                      <a:pt x="38" y="99"/>
                    </a:lnTo>
                    <a:lnTo>
                      <a:pt x="45" y="91"/>
                    </a:lnTo>
                    <a:lnTo>
                      <a:pt x="52" y="84"/>
                    </a:lnTo>
                    <a:lnTo>
                      <a:pt x="59" y="74"/>
                    </a:lnTo>
                    <a:lnTo>
                      <a:pt x="64" y="64"/>
                    </a:lnTo>
                    <a:lnTo>
                      <a:pt x="68" y="52"/>
                    </a:lnTo>
                    <a:lnTo>
                      <a:pt x="72" y="40"/>
                    </a:lnTo>
                    <a:lnTo>
                      <a:pt x="73" y="28"/>
                    </a:lnTo>
                    <a:lnTo>
                      <a:pt x="73" y="14"/>
                    </a:lnTo>
                    <a:lnTo>
                      <a:pt x="68" y="0"/>
                    </a:lnTo>
                    <a:lnTo>
                      <a:pt x="60"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00" name="Freeform 970"/>
              <p:cNvSpPr>
                <a:spLocks noChangeArrowheads="1"/>
              </p:cNvSpPr>
              <p:nvPr/>
            </p:nvSpPr>
            <p:spPr bwMode="auto">
              <a:xfrm>
                <a:off x="5565" y="2675"/>
                <a:ext cx="48" cy="44"/>
              </a:xfrm>
              <a:custGeom>
                <a:avLst/>
                <a:gdLst>
                  <a:gd name="T0" fmla="*/ 7 w 51"/>
                  <a:gd name="T1" fmla="*/ 23247 h 45"/>
                  <a:gd name="T2" fmla="*/ 400 w 51"/>
                  <a:gd name="T3" fmla="*/ 19430 h 45"/>
                  <a:gd name="T4" fmla="*/ 597 w 51"/>
                  <a:gd name="T5" fmla="*/ 14093 h 45"/>
                  <a:gd name="T6" fmla="*/ 841 w 51"/>
                  <a:gd name="T7" fmla="*/ 10925 h 45"/>
                  <a:gd name="T8" fmla="*/ 1058 w 51"/>
                  <a:gd name="T9" fmla="*/ 8369 h 45"/>
                  <a:gd name="T10" fmla="*/ 1255 w 51"/>
                  <a:gd name="T11" fmla="*/ 5960 h 45"/>
                  <a:gd name="T12" fmla="*/ 1487 w 51"/>
                  <a:gd name="T13" fmla="*/ 4216 h 45"/>
                  <a:gd name="T14" fmla="*/ 1489 w 51"/>
                  <a:gd name="T15" fmla="*/ 4216 h 45"/>
                  <a:gd name="T16" fmla="*/ 1538 w 51"/>
                  <a:gd name="T17" fmla="*/ 4216 h 45"/>
                  <a:gd name="T18" fmla="*/ 1489 w 51"/>
                  <a:gd name="T19" fmla="*/ 4216 h 45"/>
                  <a:gd name="T20" fmla="*/ 1487 w 51"/>
                  <a:gd name="T21" fmla="*/ 3858 h 45"/>
                  <a:gd name="T22" fmla="*/ 1724 w 51"/>
                  <a:gd name="T23" fmla="*/ 4 h 45"/>
                  <a:gd name="T24" fmla="*/ 1669 w 51"/>
                  <a:gd name="T25" fmla="*/ 1 h 45"/>
                  <a:gd name="T26" fmla="*/ 1576 w 51"/>
                  <a:gd name="T27" fmla="*/ 0 h 45"/>
                  <a:gd name="T28" fmla="*/ 1487 w 51"/>
                  <a:gd name="T29" fmla="*/ 0 h 45"/>
                  <a:gd name="T30" fmla="*/ 1328 w 51"/>
                  <a:gd name="T31" fmla="*/ 1 h 45"/>
                  <a:gd name="T32" fmla="*/ 1118 w 51"/>
                  <a:gd name="T33" fmla="*/ 4 h 45"/>
                  <a:gd name="T34" fmla="*/ 890 w 51"/>
                  <a:gd name="T35" fmla="*/ 4216 h 45"/>
                  <a:gd name="T36" fmla="*/ 633 w 51"/>
                  <a:gd name="T37" fmla="*/ 7683 h 45"/>
                  <a:gd name="T38" fmla="*/ 400 w 51"/>
                  <a:gd name="T39" fmla="*/ 11749 h 45"/>
                  <a:gd name="T40" fmla="*/ 5 w 51"/>
                  <a:gd name="T41" fmla="*/ 16555 h 45"/>
                  <a:gd name="T42" fmla="*/ 0 w 51"/>
                  <a:gd name="T43" fmla="*/ 21167 h 45"/>
                  <a:gd name="T44" fmla="*/ 7 w 51"/>
                  <a:gd name="T45" fmla="*/ 2324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7" y="45"/>
                    </a:moveTo>
                    <a:lnTo>
                      <a:pt x="12" y="37"/>
                    </a:lnTo>
                    <a:lnTo>
                      <a:pt x="19" y="28"/>
                    </a:lnTo>
                    <a:lnTo>
                      <a:pt x="25" y="22"/>
                    </a:lnTo>
                    <a:lnTo>
                      <a:pt x="32" y="16"/>
                    </a:lnTo>
                    <a:lnTo>
                      <a:pt x="38" y="12"/>
                    </a:lnTo>
                    <a:lnTo>
                      <a:pt x="43" y="8"/>
                    </a:lnTo>
                    <a:lnTo>
                      <a:pt x="44" y="8"/>
                    </a:lnTo>
                    <a:lnTo>
                      <a:pt x="45" y="8"/>
                    </a:lnTo>
                    <a:lnTo>
                      <a:pt x="44" y="8"/>
                    </a:lnTo>
                    <a:lnTo>
                      <a:pt x="43" y="7"/>
                    </a:lnTo>
                    <a:lnTo>
                      <a:pt x="51" y="4"/>
                    </a:lnTo>
                    <a:lnTo>
                      <a:pt x="49" y="1"/>
                    </a:lnTo>
                    <a:lnTo>
                      <a:pt x="46" y="0"/>
                    </a:lnTo>
                    <a:lnTo>
                      <a:pt x="43" y="0"/>
                    </a:lnTo>
                    <a:lnTo>
                      <a:pt x="40" y="1"/>
                    </a:lnTo>
                    <a:lnTo>
                      <a:pt x="33" y="4"/>
                    </a:lnTo>
                    <a:lnTo>
                      <a:pt x="26" y="8"/>
                    </a:lnTo>
                    <a:lnTo>
                      <a:pt x="20" y="15"/>
                    </a:lnTo>
                    <a:lnTo>
                      <a:pt x="12" y="23"/>
                    </a:lnTo>
                    <a:lnTo>
                      <a:pt x="5" y="32"/>
                    </a:lnTo>
                    <a:lnTo>
                      <a:pt x="0" y="40"/>
                    </a:lnTo>
                    <a:lnTo>
                      <a:pt x="7"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01" name="Freeform 971"/>
              <p:cNvSpPr>
                <a:spLocks noChangeArrowheads="1"/>
              </p:cNvSpPr>
              <p:nvPr/>
            </p:nvSpPr>
            <p:spPr bwMode="auto">
              <a:xfrm>
                <a:off x="5548" y="2718"/>
                <a:ext cx="20" cy="62"/>
              </a:xfrm>
              <a:custGeom>
                <a:avLst/>
                <a:gdLst>
                  <a:gd name="T0" fmla="*/ 638 w 24"/>
                  <a:gd name="T1" fmla="*/ 23161 h 61"/>
                  <a:gd name="T2" fmla="*/ 692 w 24"/>
                  <a:gd name="T3" fmla="*/ 21414 h 61"/>
                  <a:gd name="T4" fmla="*/ 692 w 24"/>
                  <a:gd name="T5" fmla="*/ 19521 h 61"/>
                  <a:gd name="T6" fmla="*/ 748 w 24"/>
                  <a:gd name="T7" fmla="*/ 16883 h 61"/>
                  <a:gd name="T8" fmla="*/ 879 w 24"/>
                  <a:gd name="T9" fmla="*/ 14228 h 61"/>
                  <a:gd name="T10" fmla="*/ 1118 w 24"/>
                  <a:gd name="T11" fmla="*/ 11266 h 61"/>
                  <a:gd name="T12" fmla="*/ 1312 w 24"/>
                  <a:gd name="T13" fmla="*/ 7669 h 61"/>
                  <a:gd name="T14" fmla="*/ 1540 w 24"/>
                  <a:gd name="T15" fmla="*/ 4382 h 61"/>
                  <a:gd name="T16" fmla="*/ 1808 w 24"/>
                  <a:gd name="T17" fmla="*/ 5 h 61"/>
                  <a:gd name="T18" fmla="*/ 1312 w 24"/>
                  <a:gd name="T19" fmla="*/ 0 h 61"/>
                  <a:gd name="T20" fmla="*/ 812 w 24"/>
                  <a:gd name="T21" fmla="*/ 3472 h 61"/>
                  <a:gd name="T22" fmla="*/ 638 w 24"/>
                  <a:gd name="T23" fmla="*/ 7030 h 61"/>
                  <a:gd name="T24" fmla="*/ 544 w 24"/>
                  <a:gd name="T25" fmla="*/ 10402 h 61"/>
                  <a:gd name="T26" fmla="*/ 3 w 24"/>
                  <a:gd name="T27" fmla="*/ 13166 h 61"/>
                  <a:gd name="T28" fmla="*/ 2 w 24"/>
                  <a:gd name="T29" fmla="*/ 15623 h 61"/>
                  <a:gd name="T30" fmla="*/ 1 w 24"/>
                  <a:gd name="T31" fmla="*/ 18920 h 61"/>
                  <a:gd name="T32" fmla="*/ 0 w 24"/>
                  <a:gd name="T33" fmla="*/ 21133 h 61"/>
                  <a:gd name="T34" fmla="*/ 0 w 24"/>
                  <a:gd name="T35" fmla="*/ 22841 h 61"/>
                  <a:gd name="T36" fmla="*/ 638 w 24"/>
                  <a:gd name="T37" fmla="*/ 2316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8" y="61"/>
                    </a:moveTo>
                    <a:lnTo>
                      <a:pt x="9" y="56"/>
                    </a:lnTo>
                    <a:lnTo>
                      <a:pt x="9" y="51"/>
                    </a:lnTo>
                    <a:lnTo>
                      <a:pt x="10" y="44"/>
                    </a:lnTo>
                    <a:lnTo>
                      <a:pt x="12" y="37"/>
                    </a:lnTo>
                    <a:lnTo>
                      <a:pt x="15" y="29"/>
                    </a:lnTo>
                    <a:lnTo>
                      <a:pt x="17" y="20"/>
                    </a:lnTo>
                    <a:lnTo>
                      <a:pt x="20" y="12"/>
                    </a:lnTo>
                    <a:lnTo>
                      <a:pt x="24" y="5"/>
                    </a:lnTo>
                    <a:lnTo>
                      <a:pt x="17" y="0"/>
                    </a:lnTo>
                    <a:lnTo>
                      <a:pt x="11" y="9"/>
                    </a:lnTo>
                    <a:lnTo>
                      <a:pt x="8" y="18"/>
                    </a:lnTo>
                    <a:lnTo>
                      <a:pt x="6" y="27"/>
                    </a:lnTo>
                    <a:lnTo>
                      <a:pt x="4" y="34"/>
                    </a:lnTo>
                    <a:lnTo>
                      <a:pt x="2" y="42"/>
                    </a:lnTo>
                    <a:lnTo>
                      <a:pt x="1" y="50"/>
                    </a:lnTo>
                    <a:lnTo>
                      <a:pt x="0" y="55"/>
                    </a:lnTo>
                    <a:lnTo>
                      <a:pt x="0" y="60"/>
                    </a:lnTo>
                    <a:lnTo>
                      <a:pt x="8"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02" name="Freeform 972"/>
              <p:cNvSpPr>
                <a:spLocks noChangeArrowheads="1"/>
              </p:cNvSpPr>
              <p:nvPr/>
            </p:nvSpPr>
            <p:spPr bwMode="auto">
              <a:xfrm>
                <a:off x="142" y="2371"/>
                <a:ext cx="62" cy="113"/>
              </a:xfrm>
              <a:custGeom>
                <a:avLst/>
                <a:gdLst>
                  <a:gd name="T0" fmla="*/ 3262 w 64"/>
                  <a:gd name="T1" fmla="*/ 28289 h 108"/>
                  <a:gd name="T2" fmla="*/ 3262 w 64"/>
                  <a:gd name="T3" fmla="*/ 29060 h 108"/>
                  <a:gd name="T4" fmla="*/ 3262 w 64"/>
                  <a:gd name="T5" fmla="*/ 29764 h 108"/>
                  <a:gd name="T6" fmla="*/ 3256 w 64"/>
                  <a:gd name="T7" fmla="*/ 30457 h 108"/>
                  <a:gd name="T8" fmla="*/ 3256 w 64"/>
                  <a:gd name="T9" fmla="*/ 30708 h 108"/>
                  <a:gd name="T10" fmla="*/ 3063 w 64"/>
                  <a:gd name="T11" fmla="*/ 31229 h 108"/>
                  <a:gd name="T12" fmla="*/ 2714 w 64"/>
                  <a:gd name="T13" fmla="*/ 31210 h 108"/>
                  <a:gd name="T14" fmla="*/ 2404 w 64"/>
                  <a:gd name="T15" fmla="*/ 30457 h 108"/>
                  <a:gd name="T16" fmla="*/ 2053 w 64"/>
                  <a:gd name="T17" fmla="*/ 29070 h 108"/>
                  <a:gd name="T18" fmla="*/ 1673 w 64"/>
                  <a:gd name="T19" fmla="*/ 28107 h 108"/>
                  <a:gd name="T20" fmla="*/ 1348 w 64"/>
                  <a:gd name="T21" fmla="*/ 26161 h 108"/>
                  <a:gd name="T22" fmla="*/ 971 w 64"/>
                  <a:gd name="T23" fmla="*/ 23456 h 108"/>
                  <a:gd name="T24" fmla="*/ 635 w 64"/>
                  <a:gd name="T25" fmla="*/ 21232 h 108"/>
                  <a:gd name="T26" fmla="*/ 467 w 64"/>
                  <a:gd name="T27" fmla="*/ 18422 h 108"/>
                  <a:gd name="T28" fmla="*/ 3 w 64"/>
                  <a:gd name="T29" fmla="*/ 14898 h 108"/>
                  <a:gd name="T30" fmla="*/ 1 w 64"/>
                  <a:gd name="T31" fmla="*/ 11758 h 108"/>
                  <a:gd name="T32" fmla="*/ 0 w 64"/>
                  <a:gd name="T33" fmla="*/ 8237 h 108"/>
                  <a:gd name="T34" fmla="*/ 0 w 64"/>
                  <a:gd name="T35" fmla="*/ 4389 h 108"/>
                  <a:gd name="T36" fmla="*/ 3 w 64"/>
                  <a:gd name="T37" fmla="*/ 2 h 108"/>
                  <a:gd name="T38" fmla="*/ 4 w 64"/>
                  <a:gd name="T39" fmla="*/ 1 h 108"/>
                  <a:gd name="T40" fmla="*/ 6 w 64"/>
                  <a:gd name="T41" fmla="*/ 0 h 108"/>
                  <a:gd name="T42" fmla="*/ 7 w 64"/>
                  <a:gd name="T43" fmla="*/ 1 h 108"/>
                  <a:gd name="T44" fmla="*/ 498 w 64"/>
                  <a:gd name="T45" fmla="*/ 1 h 108"/>
                  <a:gd name="T46" fmla="*/ 761 w 64"/>
                  <a:gd name="T47" fmla="*/ 5 h 108"/>
                  <a:gd name="T48" fmla="*/ 1095 w 64"/>
                  <a:gd name="T49" fmla="*/ 2650 h 108"/>
                  <a:gd name="T50" fmla="*/ 1427 w 64"/>
                  <a:gd name="T51" fmla="*/ 4389 h 108"/>
                  <a:gd name="T52" fmla="*/ 1818 w 64"/>
                  <a:gd name="T53" fmla="*/ 6639 h 108"/>
                  <a:gd name="T54" fmla="*/ 2182 w 64"/>
                  <a:gd name="T55" fmla="*/ 8941 h 108"/>
                  <a:gd name="T56" fmla="*/ 2464 w 64"/>
                  <a:gd name="T57" fmla="*/ 11758 h 108"/>
                  <a:gd name="T58" fmla="*/ 2714 w 64"/>
                  <a:gd name="T59" fmla="*/ 13777 h 108"/>
                  <a:gd name="T60" fmla="*/ 2883 w 64"/>
                  <a:gd name="T61" fmla="*/ 15986 h 108"/>
                  <a:gd name="T62" fmla="*/ 3063 w 64"/>
                  <a:gd name="T63" fmla="*/ 18437 h 108"/>
                  <a:gd name="T64" fmla="*/ 3070 w 64"/>
                  <a:gd name="T65" fmla="*/ 21232 h 108"/>
                  <a:gd name="T66" fmla="*/ 3256 w 64"/>
                  <a:gd name="T67" fmla="*/ 23070 h 108"/>
                  <a:gd name="T68" fmla="*/ 3256 w 64"/>
                  <a:gd name="T69" fmla="*/ 25186 h 108"/>
                  <a:gd name="T70" fmla="*/ 3256 w 64"/>
                  <a:gd name="T71" fmla="*/ 26617 h 108"/>
                  <a:gd name="T72" fmla="*/ 3262 w 64"/>
                  <a:gd name="T73" fmla="*/ 28289 h 10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8"/>
                  <a:gd name="T113" fmla="*/ 64 w 64"/>
                  <a:gd name="T114" fmla="*/ 108 h 10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8">
                    <a:moveTo>
                      <a:pt x="64" y="97"/>
                    </a:moveTo>
                    <a:lnTo>
                      <a:pt x="64" y="100"/>
                    </a:lnTo>
                    <a:lnTo>
                      <a:pt x="64" y="102"/>
                    </a:lnTo>
                    <a:lnTo>
                      <a:pt x="63" y="105"/>
                    </a:lnTo>
                    <a:lnTo>
                      <a:pt x="62" y="106"/>
                    </a:lnTo>
                    <a:lnTo>
                      <a:pt x="58" y="108"/>
                    </a:lnTo>
                    <a:lnTo>
                      <a:pt x="53" y="107"/>
                    </a:lnTo>
                    <a:lnTo>
                      <a:pt x="47" y="105"/>
                    </a:lnTo>
                    <a:lnTo>
                      <a:pt x="40" y="101"/>
                    </a:lnTo>
                    <a:lnTo>
                      <a:pt x="33" y="96"/>
                    </a:lnTo>
                    <a:lnTo>
                      <a:pt x="26" y="89"/>
                    </a:lnTo>
                    <a:lnTo>
                      <a:pt x="20" y="81"/>
                    </a:lnTo>
                    <a:lnTo>
                      <a:pt x="13" y="73"/>
                    </a:lnTo>
                    <a:lnTo>
                      <a:pt x="8" y="63"/>
                    </a:lnTo>
                    <a:lnTo>
                      <a:pt x="3" y="52"/>
                    </a:lnTo>
                    <a:lnTo>
                      <a:pt x="1" y="40"/>
                    </a:lnTo>
                    <a:lnTo>
                      <a:pt x="0" y="28"/>
                    </a:lnTo>
                    <a:lnTo>
                      <a:pt x="0" y="16"/>
                    </a:lnTo>
                    <a:lnTo>
                      <a:pt x="3" y="2"/>
                    </a:lnTo>
                    <a:lnTo>
                      <a:pt x="4" y="1"/>
                    </a:lnTo>
                    <a:lnTo>
                      <a:pt x="6" y="0"/>
                    </a:lnTo>
                    <a:lnTo>
                      <a:pt x="7" y="1"/>
                    </a:lnTo>
                    <a:lnTo>
                      <a:pt x="9" y="1"/>
                    </a:lnTo>
                    <a:lnTo>
                      <a:pt x="16" y="5"/>
                    </a:lnTo>
                    <a:lnTo>
                      <a:pt x="22" y="9"/>
                    </a:lnTo>
                    <a:lnTo>
                      <a:pt x="28" y="16"/>
                    </a:lnTo>
                    <a:lnTo>
                      <a:pt x="36" y="22"/>
                    </a:lnTo>
                    <a:lnTo>
                      <a:pt x="42" y="31"/>
                    </a:lnTo>
                    <a:lnTo>
                      <a:pt x="48" y="40"/>
                    </a:lnTo>
                    <a:lnTo>
                      <a:pt x="53" y="47"/>
                    </a:lnTo>
                    <a:lnTo>
                      <a:pt x="56" y="56"/>
                    </a:lnTo>
                    <a:lnTo>
                      <a:pt x="58" y="64"/>
                    </a:lnTo>
                    <a:lnTo>
                      <a:pt x="60" y="73"/>
                    </a:lnTo>
                    <a:lnTo>
                      <a:pt x="62" y="80"/>
                    </a:lnTo>
                    <a:lnTo>
                      <a:pt x="63" y="87"/>
                    </a:lnTo>
                    <a:lnTo>
                      <a:pt x="63" y="92"/>
                    </a:lnTo>
                    <a:lnTo>
                      <a:pt x="64"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03" name="Freeform 973"/>
              <p:cNvSpPr>
                <a:spLocks noChangeArrowheads="1"/>
              </p:cNvSpPr>
              <p:nvPr/>
            </p:nvSpPr>
            <p:spPr bwMode="auto">
              <a:xfrm>
                <a:off x="136" y="2371"/>
                <a:ext cx="72" cy="117"/>
              </a:xfrm>
              <a:custGeom>
                <a:avLst/>
                <a:gdLst>
                  <a:gd name="T0" fmla="*/ 6 w 74"/>
                  <a:gd name="T1" fmla="*/ 0 h 111"/>
                  <a:gd name="T2" fmla="*/ 1 w 74"/>
                  <a:gd name="T3" fmla="*/ 5730 h 111"/>
                  <a:gd name="T4" fmla="*/ 0 w 74"/>
                  <a:gd name="T5" fmla="*/ 12511 h 111"/>
                  <a:gd name="T6" fmla="*/ 2 w 74"/>
                  <a:gd name="T7" fmla="*/ 18459 h 111"/>
                  <a:gd name="T8" fmla="*/ 5 w 74"/>
                  <a:gd name="T9" fmla="*/ 24662 h 111"/>
                  <a:gd name="T10" fmla="*/ 339 w 74"/>
                  <a:gd name="T11" fmla="*/ 29458 h 111"/>
                  <a:gd name="T12" fmla="*/ 442 w 74"/>
                  <a:gd name="T13" fmla="*/ 34472 h 111"/>
                  <a:gd name="T14" fmla="*/ 637 w 74"/>
                  <a:gd name="T15" fmla="*/ 39369 h 111"/>
                  <a:gd name="T16" fmla="*/ 919 w 74"/>
                  <a:gd name="T17" fmla="*/ 42803 h 111"/>
                  <a:gd name="T18" fmla="*/ 1077 w 74"/>
                  <a:gd name="T19" fmla="*/ 46253 h 111"/>
                  <a:gd name="T20" fmla="*/ 1331 w 74"/>
                  <a:gd name="T21" fmla="*/ 48656 h 111"/>
                  <a:gd name="T22" fmla="*/ 1559 w 74"/>
                  <a:gd name="T23" fmla="*/ 50618 h 111"/>
                  <a:gd name="T24" fmla="*/ 1732 w 74"/>
                  <a:gd name="T25" fmla="*/ 51297 h 111"/>
                  <a:gd name="T26" fmla="*/ 2027 w 74"/>
                  <a:gd name="T27" fmla="*/ 52015 h 111"/>
                  <a:gd name="T28" fmla="*/ 2139 w 74"/>
                  <a:gd name="T29" fmla="*/ 50918 h 111"/>
                  <a:gd name="T30" fmla="*/ 2235 w 74"/>
                  <a:gd name="T31" fmla="*/ 50015 h 111"/>
                  <a:gd name="T32" fmla="*/ 2254 w 74"/>
                  <a:gd name="T33" fmla="*/ 47443 h 111"/>
                  <a:gd name="T34" fmla="*/ 2254 w 74"/>
                  <a:gd name="T35" fmla="*/ 46451 h 111"/>
                  <a:gd name="T36" fmla="*/ 2254 w 74"/>
                  <a:gd name="T37" fmla="*/ 45036 h 111"/>
                  <a:gd name="T38" fmla="*/ 2029 w 74"/>
                  <a:gd name="T39" fmla="*/ 46006 h 111"/>
                  <a:gd name="T40" fmla="*/ 2029 w 74"/>
                  <a:gd name="T41" fmla="*/ 46451 h 111"/>
                  <a:gd name="T42" fmla="*/ 2029 w 74"/>
                  <a:gd name="T43" fmla="*/ 46813 h 111"/>
                  <a:gd name="T44" fmla="*/ 2027 w 74"/>
                  <a:gd name="T45" fmla="*/ 47078 h 111"/>
                  <a:gd name="T46" fmla="*/ 2029 w 74"/>
                  <a:gd name="T47" fmla="*/ 47078 h 111"/>
                  <a:gd name="T48" fmla="*/ 1975 w 74"/>
                  <a:gd name="T49" fmla="*/ 47078 h 111"/>
                  <a:gd name="T50" fmla="*/ 1825 w 74"/>
                  <a:gd name="T51" fmla="*/ 47078 h 111"/>
                  <a:gd name="T52" fmla="*/ 1687 w 74"/>
                  <a:gd name="T53" fmla="*/ 46451 h 111"/>
                  <a:gd name="T54" fmla="*/ 1519 w 74"/>
                  <a:gd name="T55" fmla="*/ 45036 h 111"/>
                  <a:gd name="T56" fmla="*/ 1263 w 74"/>
                  <a:gd name="T57" fmla="*/ 42803 h 111"/>
                  <a:gd name="T58" fmla="*/ 1077 w 74"/>
                  <a:gd name="T59" fmla="*/ 39735 h 111"/>
                  <a:gd name="T60" fmla="*/ 919 w 74"/>
                  <a:gd name="T61" fmla="*/ 36433 h 111"/>
                  <a:gd name="T62" fmla="*/ 671 w 74"/>
                  <a:gd name="T63" fmla="*/ 31878 h 111"/>
                  <a:gd name="T64" fmla="*/ 489 w 74"/>
                  <a:gd name="T65" fmla="*/ 28201 h 111"/>
                  <a:gd name="T66" fmla="*/ 397 w 74"/>
                  <a:gd name="T67" fmla="*/ 22934 h 111"/>
                  <a:gd name="T68" fmla="*/ 357 w 74"/>
                  <a:gd name="T69" fmla="*/ 18134 h 111"/>
                  <a:gd name="T70" fmla="*/ 339 w 74"/>
                  <a:gd name="T71" fmla="*/ 12511 h 111"/>
                  <a:gd name="T72" fmla="*/ 339 w 74"/>
                  <a:gd name="T73" fmla="*/ 7237 h 111"/>
                  <a:gd name="T74" fmla="*/ 397 w 74"/>
                  <a:gd name="T75" fmla="*/ 4 h 111"/>
                  <a:gd name="T76" fmla="*/ 6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 y="0"/>
                    </a:moveTo>
                    <a:lnTo>
                      <a:pt x="1" y="13"/>
                    </a:lnTo>
                    <a:lnTo>
                      <a:pt x="0" y="27"/>
                    </a:lnTo>
                    <a:lnTo>
                      <a:pt x="2" y="40"/>
                    </a:lnTo>
                    <a:lnTo>
                      <a:pt x="5" y="52"/>
                    </a:lnTo>
                    <a:lnTo>
                      <a:pt x="10" y="63"/>
                    </a:lnTo>
                    <a:lnTo>
                      <a:pt x="15" y="74"/>
                    </a:lnTo>
                    <a:lnTo>
                      <a:pt x="22" y="83"/>
                    </a:lnTo>
                    <a:lnTo>
                      <a:pt x="29" y="91"/>
                    </a:lnTo>
                    <a:lnTo>
                      <a:pt x="36" y="98"/>
                    </a:lnTo>
                    <a:lnTo>
                      <a:pt x="44" y="104"/>
                    </a:lnTo>
                    <a:lnTo>
                      <a:pt x="51" y="108"/>
                    </a:lnTo>
                    <a:lnTo>
                      <a:pt x="57" y="110"/>
                    </a:lnTo>
                    <a:lnTo>
                      <a:pt x="65" y="111"/>
                    </a:lnTo>
                    <a:lnTo>
                      <a:pt x="70" y="109"/>
                    </a:lnTo>
                    <a:lnTo>
                      <a:pt x="72" y="106"/>
                    </a:lnTo>
                    <a:lnTo>
                      <a:pt x="74" y="102"/>
                    </a:lnTo>
                    <a:lnTo>
                      <a:pt x="74" y="99"/>
                    </a:lnTo>
                    <a:lnTo>
                      <a:pt x="74" y="96"/>
                    </a:lnTo>
                    <a:lnTo>
                      <a:pt x="66" y="97"/>
                    </a:lnTo>
                    <a:lnTo>
                      <a:pt x="66" y="99"/>
                    </a:lnTo>
                    <a:lnTo>
                      <a:pt x="66" y="100"/>
                    </a:lnTo>
                    <a:lnTo>
                      <a:pt x="65" y="101"/>
                    </a:lnTo>
                    <a:lnTo>
                      <a:pt x="66" y="101"/>
                    </a:lnTo>
                    <a:lnTo>
                      <a:pt x="64" y="101"/>
                    </a:lnTo>
                    <a:lnTo>
                      <a:pt x="60" y="101"/>
                    </a:lnTo>
                    <a:lnTo>
                      <a:pt x="55" y="99"/>
                    </a:lnTo>
                    <a:lnTo>
                      <a:pt x="49" y="96"/>
                    </a:lnTo>
                    <a:lnTo>
                      <a:pt x="42" y="91"/>
                    </a:lnTo>
                    <a:lnTo>
                      <a:pt x="35" y="85"/>
                    </a:lnTo>
                    <a:lnTo>
                      <a:pt x="29" y="77"/>
                    </a:lnTo>
                    <a:lnTo>
                      <a:pt x="23" y="68"/>
                    </a:lnTo>
                    <a:lnTo>
                      <a:pt x="17" y="60"/>
                    </a:lnTo>
                    <a:lnTo>
                      <a:pt x="13" y="49"/>
                    </a:lnTo>
                    <a:lnTo>
                      <a:pt x="11" y="39"/>
                    </a:lnTo>
                    <a:lnTo>
                      <a:pt x="10" y="27"/>
                    </a:lnTo>
                    <a:lnTo>
                      <a:pt x="10" y="16"/>
                    </a:lnTo>
                    <a:lnTo>
                      <a:pt x="13" y="4"/>
                    </a:lnTo>
                    <a:lnTo>
                      <a:pt x="6"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04" name="Freeform 974"/>
              <p:cNvSpPr>
                <a:spLocks noChangeArrowheads="1"/>
              </p:cNvSpPr>
              <p:nvPr/>
            </p:nvSpPr>
            <p:spPr bwMode="auto">
              <a:xfrm>
                <a:off x="142" y="2367"/>
                <a:ext cx="48" cy="45"/>
              </a:xfrm>
              <a:custGeom>
                <a:avLst/>
                <a:gdLst>
                  <a:gd name="T0" fmla="*/ 1724 w 51"/>
                  <a:gd name="T1" fmla="*/ 17825 h 46"/>
                  <a:gd name="T2" fmla="*/ 1576 w 51"/>
                  <a:gd name="T3" fmla="*/ 14792 h 46"/>
                  <a:gd name="T4" fmla="*/ 1327 w 51"/>
                  <a:gd name="T5" fmla="*/ 10600 h 46"/>
                  <a:gd name="T6" fmla="*/ 1056 w 51"/>
                  <a:gd name="T7" fmla="*/ 7103 h 46"/>
                  <a:gd name="T8" fmla="*/ 794 w 51"/>
                  <a:gd name="T9" fmla="*/ 4331 h 46"/>
                  <a:gd name="T10" fmla="*/ 565 w 51"/>
                  <a:gd name="T11" fmla="*/ 4 h 46"/>
                  <a:gd name="T12" fmla="*/ 378 w 51"/>
                  <a:gd name="T13" fmla="*/ 1 h 46"/>
                  <a:gd name="T14" fmla="*/ 8 w 51"/>
                  <a:gd name="T15" fmla="*/ 0 h 46"/>
                  <a:gd name="T16" fmla="*/ 5 w 51"/>
                  <a:gd name="T17" fmla="*/ 0 h 46"/>
                  <a:gd name="T18" fmla="*/ 2 w 51"/>
                  <a:gd name="T19" fmla="*/ 2 h 46"/>
                  <a:gd name="T20" fmla="*/ 0 w 51"/>
                  <a:gd name="T21" fmla="*/ 85 h 46"/>
                  <a:gd name="T22" fmla="*/ 7 w 51"/>
                  <a:gd name="T23" fmla="*/ 3984 h 46"/>
                  <a:gd name="T24" fmla="*/ 6 w 51"/>
                  <a:gd name="T25" fmla="*/ 4331 h 46"/>
                  <a:gd name="T26" fmla="*/ 7 w 51"/>
                  <a:gd name="T27" fmla="*/ 4331 h 46"/>
                  <a:gd name="T28" fmla="*/ 8 w 51"/>
                  <a:gd name="T29" fmla="*/ 4331 h 46"/>
                  <a:gd name="T30" fmla="*/ 424 w 51"/>
                  <a:gd name="T31" fmla="*/ 5095 h 46"/>
                  <a:gd name="T32" fmla="*/ 597 w 51"/>
                  <a:gd name="T33" fmla="*/ 7103 h 46"/>
                  <a:gd name="T34" fmla="*/ 890 w 51"/>
                  <a:gd name="T35" fmla="*/ 10600 h 46"/>
                  <a:gd name="T36" fmla="*/ 1058 w 51"/>
                  <a:gd name="T37" fmla="*/ 13587 h 46"/>
                  <a:gd name="T38" fmla="*/ 1327 w 51"/>
                  <a:gd name="T39" fmla="*/ 16399 h 46"/>
                  <a:gd name="T40" fmla="*/ 1489 w 51"/>
                  <a:gd name="T41" fmla="*/ 20978 h 46"/>
                  <a:gd name="T42" fmla="*/ 1724 w 51"/>
                  <a:gd name="T43" fmla="*/ 17825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1"/>
                  <a:gd name="T67" fmla="*/ 0 h 46"/>
                  <a:gd name="T68" fmla="*/ 51 w 51"/>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1" h="46">
                    <a:moveTo>
                      <a:pt x="51" y="40"/>
                    </a:moveTo>
                    <a:lnTo>
                      <a:pt x="46" y="32"/>
                    </a:lnTo>
                    <a:lnTo>
                      <a:pt x="39" y="23"/>
                    </a:lnTo>
                    <a:lnTo>
                      <a:pt x="31" y="16"/>
                    </a:lnTo>
                    <a:lnTo>
                      <a:pt x="24" y="10"/>
                    </a:lnTo>
                    <a:lnTo>
                      <a:pt x="18" y="4"/>
                    </a:lnTo>
                    <a:lnTo>
                      <a:pt x="11" y="1"/>
                    </a:lnTo>
                    <a:lnTo>
                      <a:pt x="8" y="0"/>
                    </a:lnTo>
                    <a:lnTo>
                      <a:pt x="5" y="0"/>
                    </a:lnTo>
                    <a:lnTo>
                      <a:pt x="2" y="2"/>
                    </a:lnTo>
                    <a:lnTo>
                      <a:pt x="0" y="5"/>
                    </a:lnTo>
                    <a:lnTo>
                      <a:pt x="7" y="9"/>
                    </a:lnTo>
                    <a:lnTo>
                      <a:pt x="6" y="10"/>
                    </a:lnTo>
                    <a:lnTo>
                      <a:pt x="7" y="10"/>
                    </a:lnTo>
                    <a:lnTo>
                      <a:pt x="8" y="10"/>
                    </a:lnTo>
                    <a:lnTo>
                      <a:pt x="13" y="12"/>
                    </a:lnTo>
                    <a:lnTo>
                      <a:pt x="19" y="16"/>
                    </a:lnTo>
                    <a:lnTo>
                      <a:pt x="26" y="23"/>
                    </a:lnTo>
                    <a:lnTo>
                      <a:pt x="32" y="29"/>
                    </a:lnTo>
                    <a:lnTo>
                      <a:pt x="39" y="37"/>
                    </a:lnTo>
                    <a:lnTo>
                      <a:pt x="44" y="46"/>
                    </a:lnTo>
                    <a:lnTo>
                      <a:pt x="51"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05" name="Freeform 975"/>
              <p:cNvSpPr>
                <a:spLocks noChangeArrowheads="1"/>
              </p:cNvSpPr>
              <p:nvPr/>
            </p:nvSpPr>
            <p:spPr bwMode="auto">
              <a:xfrm>
                <a:off x="189" y="2410"/>
                <a:ext cx="20" cy="62"/>
              </a:xfrm>
              <a:custGeom>
                <a:avLst/>
                <a:gdLst>
                  <a:gd name="T0" fmla="*/ 1808 w 24"/>
                  <a:gd name="T1" fmla="*/ 18827 h 62"/>
                  <a:gd name="T2" fmla="*/ 1808 w 24"/>
                  <a:gd name="T3" fmla="*/ 17430 h 62"/>
                  <a:gd name="T4" fmla="*/ 1721 w 24"/>
                  <a:gd name="T5" fmla="*/ 15139 h 62"/>
                  <a:gd name="T6" fmla="*/ 1669 w 24"/>
                  <a:gd name="T7" fmla="*/ 12980 h 62"/>
                  <a:gd name="T8" fmla="*/ 1540 w 24"/>
                  <a:gd name="T9" fmla="*/ 11102 h 62"/>
                  <a:gd name="T10" fmla="*/ 1422 w 24"/>
                  <a:gd name="T11" fmla="*/ 8150 h 62"/>
                  <a:gd name="T12" fmla="*/ 1211 w 24"/>
                  <a:gd name="T13" fmla="*/ 5525 h 62"/>
                  <a:gd name="T14" fmla="*/ 879 w 24"/>
                  <a:gd name="T15" fmla="*/ 2752 h 62"/>
                  <a:gd name="T16" fmla="*/ 589 w 24"/>
                  <a:gd name="T17" fmla="*/ 0 h 62"/>
                  <a:gd name="T18" fmla="*/ 0 w 24"/>
                  <a:gd name="T19" fmla="*/ 83 h 62"/>
                  <a:gd name="T20" fmla="*/ 3 w 24"/>
                  <a:gd name="T21" fmla="*/ 4067 h 62"/>
                  <a:gd name="T22" fmla="*/ 589 w 24"/>
                  <a:gd name="T23" fmla="*/ 6458 h 62"/>
                  <a:gd name="T24" fmla="*/ 748 w 24"/>
                  <a:gd name="T25" fmla="*/ 8808 h 62"/>
                  <a:gd name="T26" fmla="*/ 879 w 24"/>
                  <a:gd name="T27" fmla="*/ 11835 h 62"/>
                  <a:gd name="T28" fmla="*/ 1032 w 24"/>
                  <a:gd name="T29" fmla="*/ 13988 h 62"/>
                  <a:gd name="T30" fmla="*/ 1118 w 24"/>
                  <a:gd name="T31" fmla="*/ 16141 h 62"/>
                  <a:gd name="T32" fmla="*/ 1118 w 24"/>
                  <a:gd name="T33" fmla="*/ 17700 h 62"/>
                  <a:gd name="T34" fmla="*/ 1211 w 24"/>
                  <a:gd name="T35" fmla="*/ 19103 h 62"/>
                  <a:gd name="T36" fmla="*/ 1808 w 24"/>
                  <a:gd name="T37" fmla="*/ 18827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2"/>
                  <a:gd name="T59" fmla="*/ 24 w 24"/>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2">
                    <a:moveTo>
                      <a:pt x="24" y="61"/>
                    </a:moveTo>
                    <a:lnTo>
                      <a:pt x="24" y="56"/>
                    </a:lnTo>
                    <a:lnTo>
                      <a:pt x="23" y="50"/>
                    </a:lnTo>
                    <a:lnTo>
                      <a:pt x="22" y="43"/>
                    </a:lnTo>
                    <a:lnTo>
                      <a:pt x="20" y="36"/>
                    </a:lnTo>
                    <a:lnTo>
                      <a:pt x="18" y="27"/>
                    </a:lnTo>
                    <a:lnTo>
                      <a:pt x="16" y="18"/>
                    </a:lnTo>
                    <a:lnTo>
                      <a:pt x="12" y="9"/>
                    </a:lnTo>
                    <a:lnTo>
                      <a:pt x="7" y="0"/>
                    </a:lnTo>
                    <a:lnTo>
                      <a:pt x="0" y="6"/>
                    </a:lnTo>
                    <a:lnTo>
                      <a:pt x="4" y="14"/>
                    </a:lnTo>
                    <a:lnTo>
                      <a:pt x="7" y="21"/>
                    </a:lnTo>
                    <a:lnTo>
                      <a:pt x="10" y="29"/>
                    </a:lnTo>
                    <a:lnTo>
                      <a:pt x="12" y="38"/>
                    </a:lnTo>
                    <a:lnTo>
                      <a:pt x="14" y="45"/>
                    </a:lnTo>
                    <a:lnTo>
                      <a:pt x="15" y="52"/>
                    </a:lnTo>
                    <a:lnTo>
                      <a:pt x="15" y="58"/>
                    </a:lnTo>
                    <a:lnTo>
                      <a:pt x="16" y="62"/>
                    </a:lnTo>
                    <a:lnTo>
                      <a:pt x="24"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06" name="Freeform 976"/>
              <p:cNvSpPr>
                <a:spLocks noChangeArrowheads="1"/>
              </p:cNvSpPr>
              <p:nvPr/>
            </p:nvSpPr>
            <p:spPr bwMode="auto">
              <a:xfrm>
                <a:off x="5550" y="2511"/>
                <a:ext cx="62" cy="112"/>
              </a:xfrm>
              <a:custGeom>
                <a:avLst/>
                <a:gdLst>
                  <a:gd name="T0" fmla="*/ 0 w 64"/>
                  <a:gd name="T1" fmla="*/ 58975 h 106"/>
                  <a:gd name="T2" fmla="*/ 0 w 64"/>
                  <a:gd name="T3" fmla="*/ 60830 h 106"/>
                  <a:gd name="T4" fmla="*/ 0 w 64"/>
                  <a:gd name="T5" fmla="*/ 63057 h 106"/>
                  <a:gd name="T6" fmla="*/ 1 w 64"/>
                  <a:gd name="T7" fmla="*/ 63554 h 106"/>
                  <a:gd name="T8" fmla="*/ 2 w 64"/>
                  <a:gd name="T9" fmla="*/ 65288 h 106"/>
                  <a:gd name="T10" fmla="*/ 6 w 64"/>
                  <a:gd name="T11" fmla="*/ 65982 h 106"/>
                  <a:gd name="T12" fmla="*/ 562 w 64"/>
                  <a:gd name="T13" fmla="*/ 65288 h 106"/>
                  <a:gd name="T14" fmla="*/ 807 w 64"/>
                  <a:gd name="T15" fmla="*/ 63554 h 106"/>
                  <a:gd name="T16" fmla="*/ 1237 w 64"/>
                  <a:gd name="T17" fmla="*/ 61725 h 106"/>
                  <a:gd name="T18" fmla="*/ 1575 w 64"/>
                  <a:gd name="T19" fmla="*/ 58097 h 106"/>
                  <a:gd name="T20" fmla="*/ 1933 w 64"/>
                  <a:gd name="T21" fmla="*/ 53581 h 106"/>
                  <a:gd name="T22" fmla="*/ 2264 w 64"/>
                  <a:gd name="T23" fmla="*/ 49384 h 106"/>
                  <a:gd name="T24" fmla="*/ 2617 w 64"/>
                  <a:gd name="T25" fmla="*/ 44560 h 106"/>
                  <a:gd name="T26" fmla="*/ 2883 w 64"/>
                  <a:gd name="T27" fmla="*/ 37985 h 106"/>
                  <a:gd name="T28" fmla="*/ 3140 w 64"/>
                  <a:gd name="T29" fmla="*/ 30566 h 106"/>
                  <a:gd name="T30" fmla="*/ 3256 w 64"/>
                  <a:gd name="T31" fmla="*/ 23890 h 106"/>
                  <a:gd name="T32" fmla="*/ 3262 w 64"/>
                  <a:gd name="T33" fmla="*/ 16779 h 106"/>
                  <a:gd name="T34" fmla="*/ 3262 w 64"/>
                  <a:gd name="T35" fmla="*/ 8266 h 106"/>
                  <a:gd name="T36" fmla="*/ 3140 w 64"/>
                  <a:gd name="T37" fmla="*/ 1 h 106"/>
                  <a:gd name="T38" fmla="*/ 3070 w 64"/>
                  <a:gd name="T39" fmla="*/ 0 h 106"/>
                  <a:gd name="T40" fmla="*/ 3063 w 64"/>
                  <a:gd name="T41" fmla="*/ 0 h 106"/>
                  <a:gd name="T42" fmla="*/ 2954 w 64"/>
                  <a:gd name="T43" fmla="*/ 0 h 106"/>
                  <a:gd name="T44" fmla="*/ 2882 w 64"/>
                  <a:gd name="T45" fmla="*/ 0 h 106"/>
                  <a:gd name="T46" fmla="*/ 2464 w 64"/>
                  <a:gd name="T47" fmla="*/ 3 h 106"/>
                  <a:gd name="T48" fmla="*/ 2182 w 64"/>
                  <a:gd name="T49" fmla="*/ 4671 h 106"/>
                  <a:gd name="T50" fmla="*/ 1818 w 64"/>
                  <a:gd name="T51" fmla="*/ 8266 h 106"/>
                  <a:gd name="T52" fmla="*/ 1427 w 64"/>
                  <a:gd name="T53" fmla="*/ 13519 h 106"/>
                  <a:gd name="T54" fmla="*/ 1095 w 64"/>
                  <a:gd name="T55" fmla="*/ 18189 h 106"/>
                  <a:gd name="T56" fmla="*/ 761 w 64"/>
                  <a:gd name="T57" fmla="*/ 23298 h 106"/>
                  <a:gd name="T58" fmla="*/ 562 w 64"/>
                  <a:gd name="T59" fmla="*/ 28137 h 106"/>
                  <a:gd name="T60" fmla="*/ 467 w 64"/>
                  <a:gd name="T61" fmla="*/ 33131 h 106"/>
                  <a:gd name="T62" fmla="*/ 6 w 64"/>
                  <a:gd name="T63" fmla="*/ 38653 h 106"/>
                  <a:gd name="T64" fmla="*/ 4 w 64"/>
                  <a:gd name="T65" fmla="*/ 44560 h 106"/>
                  <a:gd name="T66" fmla="*/ 2 w 64"/>
                  <a:gd name="T67" fmla="*/ 48936 h 106"/>
                  <a:gd name="T68" fmla="*/ 1 w 64"/>
                  <a:gd name="T69" fmla="*/ 52621 h 106"/>
                  <a:gd name="T70" fmla="*/ 1 w 64"/>
                  <a:gd name="T71" fmla="*/ 57083 h 106"/>
                  <a:gd name="T72" fmla="*/ 0 w 64"/>
                  <a:gd name="T73" fmla="*/ 58975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6"/>
                  <a:gd name="T113" fmla="*/ 64 w 64"/>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6">
                    <a:moveTo>
                      <a:pt x="0" y="96"/>
                    </a:moveTo>
                    <a:lnTo>
                      <a:pt x="0" y="98"/>
                    </a:lnTo>
                    <a:lnTo>
                      <a:pt x="0" y="102"/>
                    </a:lnTo>
                    <a:lnTo>
                      <a:pt x="1" y="103"/>
                    </a:lnTo>
                    <a:lnTo>
                      <a:pt x="2" y="105"/>
                    </a:lnTo>
                    <a:lnTo>
                      <a:pt x="6" y="106"/>
                    </a:lnTo>
                    <a:lnTo>
                      <a:pt x="11" y="105"/>
                    </a:lnTo>
                    <a:lnTo>
                      <a:pt x="17" y="103"/>
                    </a:lnTo>
                    <a:lnTo>
                      <a:pt x="24" y="99"/>
                    </a:lnTo>
                    <a:lnTo>
                      <a:pt x="31" y="94"/>
                    </a:lnTo>
                    <a:lnTo>
                      <a:pt x="38" y="87"/>
                    </a:lnTo>
                    <a:lnTo>
                      <a:pt x="44" y="80"/>
                    </a:lnTo>
                    <a:lnTo>
                      <a:pt x="51" y="71"/>
                    </a:lnTo>
                    <a:lnTo>
                      <a:pt x="56" y="61"/>
                    </a:lnTo>
                    <a:lnTo>
                      <a:pt x="61" y="50"/>
                    </a:lnTo>
                    <a:lnTo>
                      <a:pt x="63" y="39"/>
                    </a:lnTo>
                    <a:lnTo>
                      <a:pt x="64" y="27"/>
                    </a:lnTo>
                    <a:lnTo>
                      <a:pt x="64" y="14"/>
                    </a:lnTo>
                    <a:lnTo>
                      <a:pt x="61" y="1"/>
                    </a:lnTo>
                    <a:lnTo>
                      <a:pt x="60" y="0"/>
                    </a:lnTo>
                    <a:lnTo>
                      <a:pt x="58" y="0"/>
                    </a:lnTo>
                    <a:lnTo>
                      <a:pt x="57" y="0"/>
                    </a:lnTo>
                    <a:lnTo>
                      <a:pt x="55" y="0"/>
                    </a:lnTo>
                    <a:lnTo>
                      <a:pt x="48" y="3"/>
                    </a:lnTo>
                    <a:lnTo>
                      <a:pt x="42" y="7"/>
                    </a:lnTo>
                    <a:lnTo>
                      <a:pt x="36" y="14"/>
                    </a:lnTo>
                    <a:lnTo>
                      <a:pt x="28" y="22"/>
                    </a:lnTo>
                    <a:lnTo>
                      <a:pt x="22" y="29"/>
                    </a:lnTo>
                    <a:lnTo>
                      <a:pt x="16" y="38"/>
                    </a:lnTo>
                    <a:lnTo>
                      <a:pt x="11" y="46"/>
                    </a:lnTo>
                    <a:lnTo>
                      <a:pt x="8" y="54"/>
                    </a:lnTo>
                    <a:lnTo>
                      <a:pt x="6" y="63"/>
                    </a:lnTo>
                    <a:lnTo>
                      <a:pt x="4" y="71"/>
                    </a:lnTo>
                    <a:lnTo>
                      <a:pt x="2" y="79"/>
                    </a:lnTo>
                    <a:lnTo>
                      <a:pt x="1" y="85"/>
                    </a:lnTo>
                    <a:lnTo>
                      <a:pt x="1"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07" name="Freeform 977"/>
              <p:cNvSpPr>
                <a:spLocks noChangeArrowheads="1"/>
              </p:cNvSpPr>
              <p:nvPr/>
            </p:nvSpPr>
            <p:spPr bwMode="auto">
              <a:xfrm>
                <a:off x="5545" y="2511"/>
                <a:ext cx="72" cy="116"/>
              </a:xfrm>
              <a:custGeom>
                <a:avLst/>
                <a:gdLst>
                  <a:gd name="T0" fmla="*/ 1874 w 74"/>
                  <a:gd name="T1" fmla="*/ 3 h 110"/>
                  <a:gd name="T2" fmla="*/ 1925 w 74"/>
                  <a:gd name="T3" fmla="*/ 7283 h 110"/>
                  <a:gd name="T4" fmla="*/ 1975 w 74"/>
                  <a:gd name="T5" fmla="*/ 13521 h 110"/>
                  <a:gd name="T6" fmla="*/ 1925 w 74"/>
                  <a:gd name="T7" fmla="*/ 18832 h 110"/>
                  <a:gd name="T8" fmla="*/ 1874 w 74"/>
                  <a:gd name="T9" fmla="*/ 23951 h 110"/>
                  <a:gd name="T10" fmla="*/ 1732 w 74"/>
                  <a:gd name="T11" fmla="*/ 29664 h 110"/>
                  <a:gd name="T12" fmla="*/ 1559 w 74"/>
                  <a:gd name="T13" fmla="*/ 34695 h 110"/>
                  <a:gd name="T14" fmla="*/ 1402 w 74"/>
                  <a:gd name="T15" fmla="*/ 37795 h 110"/>
                  <a:gd name="T16" fmla="*/ 1198 w 74"/>
                  <a:gd name="T17" fmla="*/ 41498 h 110"/>
                  <a:gd name="T18" fmla="*/ 971 w 74"/>
                  <a:gd name="T19" fmla="*/ 44853 h 110"/>
                  <a:gd name="T20" fmla="*/ 746 w 74"/>
                  <a:gd name="T21" fmla="*/ 47545 h 110"/>
                  <a:gd name="T22" fmla="*/ 544 w 74"/>
                  <a:gd name="T23" fmla="*/ 48654 h 110"/>
                  <a:gd name="T24" fmla="*/ 417 w 74"/>
                  <a:gd name="T25" fmla="*/ 49647 h 110"/>
                  <a:gd name="T26" fmla="*/ 339 w 74"/>
                  <a:gd name="T27" fmla="*/ 50152 h 110"/>
                  <a:gd name="T28" fmla="*/ 8 w 74"/>
                  <a:gd name="T29" fmla="*/ 49647 h 110"/>
                  <a:gd name="T30" fmla="*/ 9 w 74"/>
                  <a:gd name="T31" fmla="*/ 49647 h 110"/>
                  <a:gd name="T32" fmla="*/ 8 w 74"/>
                  <a:gd name="T33" fmla="*/ 48654 h 110"/>
                  <a:gd name="T34" fmla="*/ 8 w 74"/>
                  <a:gd name="T35" fmla="*/ 48502 h 110"/>
                  <a:gd name="T36" fmla="*/ 8 w 74"/>
                  <a:gd name="T37" fmla="*/ 47871 h 110"/>
                  <a:gd name="T38" fmla="*/ 0 w 74"/>
                  <a:gd name="T39" fmla="*/ 47545 h 110"/>
                  <a:gd name="T40" fmla="*/ 0 w 74"/>
                  <a:gd name="T41" fmla="*/ 48654 h 110"/>
                  <a:gd name="T42" fmla="*/ 0 w 74"/>
                  <a:gd name="T43" fmla="*/ 51404 h 110"/>
                  <a:gd name="T44" fmla="*/ 2 w 74"/>
                  <a:gd name="T45" fmla="*/ 52491 h 110"/>
                  <a:gd name="T46" fmla="*/ 4 w 74"/>
                  <a:gd name="T47" fmla="*/ 53411 h 110"/>
                  <a:gd name="T48" fmla="*/ 9 w 74"/>
                  <a:gd name="T49" fmla="*/ 54272 h 110"/>
                  <a:gd name="T50" fmla="*/ 489 w 74"/>
                  <a:gd name="T51" fmla="*/ 54272 h 110"/>
                  <a:gd name="T52" fmla="*/ 671 w 74"/>
                  <a:gd name="T53" fmla="*/ 52628 h 110"/>
                  <a:gd name="T54" fmla="*/ 920 w 74"/>
                  <a:gd name="T55" fmla="*/ 51404 h 110"/>
                  <a:gd name="T56" fmla="*/ 1137 w 74"/>
                  <a:gd name="T57" fmla="*/ 48427 h 110"/>
                  <a:gd name="T58" fmla="*/ 1402 w 74"/>
                  <a:gd name="T59" fmla="*/ 44853 h 110"/>
                  <a:gd name="T60" fmla="*/ 1600 w 74"/>
                  <a:gd name="T61" fmla="*/ 41372 h 110"/>
                  <a:gd name="T62" fmla="*/ 1823 w 74"/>
                  <a:gd name="T63" fmla="*/ 36059 h 110"/>
                  <a:gd name="T64" fmla="*/ 1975 w 74"/>
                  <a:gd name="T65" fmla="*/ 31299 h 110"/>
                  <a:gd name="T66" fmla="*/ 2137 w 74"/>
                  <a:gd name="T67" fmla="*/ 25354 h 110"/>
                  <a:gd name="T68" fmla="*/ 2235 w 74"/>
                  <a:gd name="T69" fmla="*/ 18913 h 110"/>
                  <a:gd name="T70" fmla="*/ 2254 w 74"/>
                  <a:gd name="T71" fmla="*/ 13521 h 110"/>
                  <a:gd name="T72" fmla="*/ 2251 w 74"/>
                  <a:gd name="T73" fmla="*/ 6695 h 110"/>
                  <a:gd name="T74" fmla="*/ 2120 w 74"/>
                  <a:gd name="T75" fmla="*/ 0 h 110"/>
                  <a:gd name="T76" fmla="*/ 1874 w 74"/>
                  <a:gd name="T77" fmla="*/ 3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0"/>
                  <a:gd name="T119" fmla="*/ 74 w 74"/>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0">
                    <a:moveTo>
                      <a:pt x="61" y="3"/>
                    </a:moveTo>
                    <a:lnTo>
                      <a:pt x="63" y="15"/>
                    </a:lnTo>
                    <a:lnTo>
                      <a:pt x="64" y="27"/>
                    </a:lnTo>
                    <a:lnTo>
                      <a:pt x="63" y="38"/>
                    </a:lnTo>
                    <a:lnTo>
                      <a:pt x="61" y="49"/>
                    </a:lnTo>
                    <a:lnTo>
                      <a:pt x="57" y="59"/>
                    </a:lnTo>
                    <a:lnTo>
                      <a:pt x="51" y="69"/>
                    </a:lnTo>
                    <a:lnTo>
                      <a:pt x="45" y="76"/>
                    </a:lnTo>
                    <a:lnTo>
                      <a:pt x="39" y="84"/>
                    </a:lnTo>
                    <a:lnTo>
                      <a:pt x="32" y="91"/>
                    </a:lnTo>
                    <a:lnTo>
                      <a:pt x="25" y="95"/>
                    </a:lnTo>
                    <a:lnTo>
                      <a:pt x="19" y="99"/>
                    </a:lnTo>
                    <a:lnTo>
                      <a:pt x="14" y="101"/>
                    </a:lnTo>
                    <a:lnTo>
                      <a:pt x="10" y="102"/>
                    </a:lnTo>
                    <a:lnTo>
                      <a:pt x="8" y="101"/>
                    </a:lnTo>
                    <a:lnTo>
                      <a:pt x="9" y="101"/>
                    </a:lnTo>
                    <a:lnTo>
                      <a:pt x="8" y="99"/>
                    </a:lnTo>
                    <a:lnTo>
                      <a:pt x="8" y="98"/>
                    </a:lnTo>
                    <a:lnTo>
                      <a:pt x="8" y="96"/>
                    </a:lnTo>
                    <a:lnTo>
                      <a:pt x="0" y="95"/>
                    </a:lnTo>
                    <a:lnTo>
                      <a:pt x="0" y="99"/>
                    </a:lnTo>
                    <a:lnTo>
                      <a:pt x="0" y="103"/>
                    </a:lnTo>
                    <a:lnTo>
                      <a:pt x="2" y="106"/>
                    </a:lnTo>
                    <a:lnTo>
                      <a:pt x="4" y="108"/>
                    </a:lnTo>
                    <a:lnTo>
                      <a:pt x="9" y="110"/>
                    </a:lnTo>
                    <a:lnTo>
                      <a:pt x="17" y="110"/>
                    </a:lnTo>
                    <a:lnTo>
                      <a:pt x="23" y="107"/>
                    </a:lnTo>
                    <a:lnTo>
                      <a:pt x="30" y="103"/>
                    </a:lnTo>
                    <a:lnTo>
                      <a:pt x="38" y="97"/>
                    </a:lnTo>
                    <a:lnTo>
                      <a:pt x="45" y="91"/>
                    </a:lnTo>
                    <a:lnTo>
                      <a:pt x="52" y="83"/>
                    </a:lnTo>
                    <a:lnTo>
                      <a:pt x="59" y="73"/>
                    </a:lnTo>
                    <a:lnTo>
                      <a:pt x="64" y="63"/>
                    </a:lnTo>
                    <a:lnTo>
                      <a:pt x="69" y="51"/>
                    </a:lnTo>
                    <a:lnTo>
                      <a:pt x="72" y="39"/>
                    </a:lnTo>
                    <a:lnTo>
                      <a:pt x="74" y="27"/>
                    </a:lnTo>
                    <a:lnTo>
                      <a:pt x="73" y="14"/>
                    </a:lnTo>
                    <a:lnTo>
                      <a:pt x="68" y="0"/>
                    </a:lnTo>
                    <a:lnTo>
                      <a:pt x="61"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08" name="Freeform 978"/>
              <p:cNvSpPr>
                <a:spLocks noChangeArrowheads="1"/>
              </p:cNvSpPr>
              <p:nvPr/>
            </p:nvSpPr>
            <p:spPr bwMode="auto">
              <a:xfrm>
                <a:off x="5563" y="2506"/>
                <a:ext cx="48" cy="44"/>
              </a:xfrm>
              <a:custGeom>
                <a:avLst/>
                <a:gdLst>
                  <a:gd name="T0" fmla="*/ 7 w 51"/>
                  <a:gd name="T1" fmla="*/ 23247 h 45"/>
                  <a:gd name="T2" fmla="*/ 400 w 51"/>
                  <a:gd name="T3" fmla="*/ 18238 h 45"/>
                  <a:gd name="T4" fmla="*/ 597 w 51"/>
                  <a:gd name="T5" fmla="*/ 15182 h 45"/>
                  <a:gd name="T6" fmla="*/ 841 w 51"/>
                  <a:gd name="T7" fmla="*/ 10925 h 45"/>
                  <a:gd name="T8" fmla="*/ 1058 w 51"/>
                  <a:gd name="T9" fmla="*/ 9109 h 45"/>
                  <a:gd name="T10" fmla="*/ 1255 w 51"/>
                  <a:gd name="T11" fmla="*/ 5960 h 45"/>
                  <a:gd name="T12" fmla="*/ 1487 w 51"/>
                  <a:gd name="T13" fmla="*/ 4593 h 45"/>
                  <a:gd name="T14" fmla="*/ 1489 w 51"/>
                  <a:gd name="T15" fmla="*/ 4593 h 45"/>
                  <a:gd name="T16" fmla="*/ 1538 w 51"/>
                  <a:gd name="T17" fmla="*/ 4593 h 45"/>
                  <a:gd name="T18" fmla="*/ 1489 w 51"/>
                  <a:gd name="T19" fmla="*/ 4593 h 45"/>
                  <a:gd name="T20" fmla="*/ 1489 w 51"/>
                  <a:gd name="T21" fmla="*/ 4216 h 45"/>
                  <a:gd name="T22" fmla="*/ 1724 w 51"/>
                  <a:gd name="T23" fmla="*/ 89 h 45"/>
                  <a:gd name="T24" fmla="*/ 1669 w 51"/>
                  <a:gd name="T25" fmla="*/ 1 h 45"/>
                  <a:gd name="T26" fmla="*/ 1576 w 51"/>
                  <a:gd name="T27" fmla="*/ 0 h 45"/>
                  <a:gd name="T28" fmla="*/ 1487 w 51"/>
                  <a:gd name="T29" fmla="*/ 0 h 45"/>
                  <a:gd name="T30" fmla="*/ 1328 w 51"/>
                  <a:gd name="T31" fmla="*/ 1 h 45"/>
                  <a:gd name="T32" fmla="*/ 1118 w 51"/>
                  <a:gd name="T33" fmla="*/ 3 h 45"/>
                  <a:gd name="T34" fmla="*/ 942 w 51"/>
                  <a:gd name="T35" fmla="*/ 4593 h 45"/>
                  <a:gd name="T36" fmla="*/ 633 w 51"/>
                  <a:gd name="T37" fmla="*/ 8369 h 45"/>
                  <a:gd name="T38" fmla="*/ 400 w 51"/>
                  <a:gd name="T39" fmla="*/ 11749 h 45"/>
                  <a:gd name="T40" fmla="*/ 5 w 51"/>
                  <a:gd name="T41" fmla="*/ 16414 h 45"/>
                  <a:gd name="T42" fmla="*/ 0 w 51"/>
                  <a:gd name="T43" fmla="*/ 21367 h 45"/>
                  <a:gd name="T44" fmla="*/ 7 w 51"/>
                  <a:gd name="T45" fmla="*/ 2324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7" y="45"/>
                    </a:moveTo>
                    <a:lnTo>
                      <a:pt x="12" y="36"/>
                    </a:lnTo>
                    <a:lnTo>
                      <a:pt x="19" y="29"/>
                    </a:lnTo>
                    <a:lnTo>
                      <a:pt x="25" y="22"/>
                    </a:lnTo>
                    <a:lnTo>
                      <a:pt x="32" y="17"/>
                    </a:lnTo>
                    <a:lnTo>
                      <a:pt x="38" y="12"/>
                    </a:lnTo>
                    <a:lnTo>
                      <a:pt x="43" y="9"/>
                    </a:lnTo>
                    <a:lnTo>
                      <a:pt x="44" y="9"/>
                    </a:lnTo>
                    <a:lnTo>
                      <a:pt x="45" y="9"/>
                    </a:lnTo>
                    <a:lnTo>
                      <a:pt x="44" y="9"/>
                    </a:lnTo>
                    <a:lnTo>
                      <a:pt x="44" y="8"/>
                    </a:lnTo>
                    <a:lnTo>
                      <a:pt x="51" y="5"/>
                    </a:lnTo>
                    <a:lnTo>
                      <a:pt x="49" y="1"/>
                    </a:lnTo>
                    <a:lnTo>
                      <a:pt x="46" y="0"/>
                    </a:lnTo>
                    <a:lnTo>
                      <a:pt x="43" y="0"/>
                    </a:lnTo>
                    <a:lnTo>
                      <a:pt x="40" y="1"/>
                    </a:lnTo>
                    <a:lnTo>
                      <a:pt x="33" y="3"/>
                    </a:lnTo>
                    <a:lnTo>
                      <a:pt x="27" y="9"/>
                    </a:lnTo>
                    <a:lnTo>
                      <a:pt x="20" y="16"/>
                    </a:lnTo>
                    <a:lnTo>
                      <a:pt x="12" y="23"/>
                    </a:lnTo>
                    <a:lnTo>
                      <a:pt x="5" y="31"/>
                    </a:lnTo>
                    <a:lnTo>
                      <a:pt x="0" y="41"/>
                    </a:lnTo>
                    <a:lnTo>
                      <a:pt x="7"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09" name="Freeform 979"/>
              <p:cNvSpPr>
                <a:spLocks noChangeArrowheads="1"/>
              </p:cNvSpPr>
              <p:nvPr/>
            </p:nvSpPr>
            <p:spPr bwMode="auto">
              <a:xfrm>
                <a:off x="5545" y="2546"/>
                <a:ext cx="20" cy="60"/>
              </a:xfrm>
              <a:custGeom>
                <a:avLst/>
                <a:gdLst>
                  <a:gd name="T0" fmla="*/ 638 w 24"/>
                  <a:gd name="T1" fmla="*/ 21922 h 60"/>
                  <a:gd name="T2" fmla="*/ 692 w 24"/>
                  <a:gd name="T3" fmla="*/ 21231 h 60"/>
                  <a:gd name="T4" fmla="*/ 692 w 24"/>
                  <a:gd name="T5" fmla="*/ 18473 h 60"/>
                  <a:gd name="T6" fmla="*/ 748 w 24"/>
                  <a:gd name="T7" fmla="*/ 16691 h 60"/>
                  <a:gd name="T8" fmla="*/ 879 w 24"/>
                  <a:gd name="T9" fmla="*/ 13404 h 60"/>
                  <a:gd name="T10" fmla="*/ 1032 w 24"/>
                  <a:gd name="T11" fmla="*/ 10539 h 60"/>
                  <a:gd name="T12" fmla="*/ 1312 w 24"/>
                  <a:gd name="T13" fmla="*/ 7661 h 60"/>
                  <a:gd name="T14" fmla="*/ 1540 w 24"/>
                  <a:gd name="T15" fmla="*/ 4367 h 60"/>
                  <a:gd name="T16" fmla="*/ 1808 w 24"/>
                  <a:gd name="T17" fmla="*/ 4 h 60"/>
                  <a:gd name="T18" fmla="*/ 1312 w 24"/>
                  <a:gd name="T19" fmla="*/ 0 h 60"/>
                  <a:gd name="T20" fmla="*/ 879 w 24"/>
                  <a:gd name="T21" fmla="*/ 2915 h 60"/>
                  <a:gd name="T22" fmla="*/ 638 w 24"/>
                  <a:gd name="T23" fmla="*/ 6027 h 60"/>
                  <a:gd name="T24" fmla="*/ 544 w 24"/>
                  <a:gd name="T25" fmla="*/ 9086 h 60"/>
                  <a:gd name="T26" fmla="*/ 3 w 24"/>
                  <a:gd name="T27" fmla="*/ 12522 h 60"/>
                  <a:gd name="T28" fmla="*/ 2 w 24"/>
                  <a:gd name="T29" fmla="*/ 15747 h 60"/>
                  <a:gd name="T30" fmla="*/ 1 w 24"/>
                  <a:gd name="T31" fmla="*/ 18135 h 60"/>
                  <a:gd name="T32" fmla="*/ 0 w 24"/>
                  <a:gd name="T33" fmla="*/ 20226 h 60"/>
                  <a:gd name="T34" fmla="*/ 0 w 24"/>
                  <a:gd name="T35" fmla="*/ 21683 h 60"/>
                  <a:gd name="T36" fmla="*/ 638 w 24"/>
                  <a:gd name="T37" fmla="*/ 2192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8" y="60"/>
                    </a:moveTo>
                    <a:lnTo>
                      <a:pt x="9" y="56"/>
                    </a:lnTo>
                    <a:lnTo>
                      <a:pt x="9" y="50"/>
                    </a:lnTo>
                    <a:lnTo>
                      <a:pt x="10" y="44"/>
                    </a:lnTo>
                    <a:lnTo>
                      <a:pt x="12" y="36"/>
                    </a:lnTo>
                    <a:lnTo>
                      <a:pt x="14" y="28"/>
                    </a:lnTo>
                    <a:lnTo>
                      <a:pt x="17" y="20"/>
                    </a:lnTo>
                    <a:lnTo>
                      <a:pt x="20" y="12"/>
                    </a:lnTo>
                    <a:lnTo>
                      <a:pt x="24" y="4"/>
                    </a:lnTo>
                    <a:lnTo>
                      <a:pt x="17" y="0"/>
                    </a:lnTo>
                    <a:lnTo>
                      <a:pt x="12" y="7"/>
                    </a:lnTo>
                    <a:lnTo>
                      <a:pt x="8" y="16"/>
                    </a:lnTo>
                    <a:lnTo>
                      <a:pt x="6" y="25"/>
                    </a:lnTo>
                    <a:lnTo>
                      <a:pt x="4" y="34"/>
                    </a:lnTo>
                    <a:lnTo>
                      <a:pt x="2" y="42"/>
                    </a:lnTo>
                    <a:lnTo>
                      <a:pt x="1" y="49"/>
                    </a:lnTo>
                    <a:lnTo>
                      <a:pt x="0" y="55"/>
                    </a:lnTo>
                    <a:lnTo>
                      <a:pt x="0" y="59"/>
                    </a:lnTo>
                    <a:lnTo>
                      <a:pt x="8"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10" name="Freeform 980"/>
              <p:cNvSpPr>
                <a:spLocks noChangeArrowheads="1"/>
              </p:cNvSpPr>
              <p:nvPr/>
            </p:nvSpPr>
            <p:spPr bwMode="auto">
              <a:xfrm>
                <a:off x="142" y="3579"/>
                <a:ext cx="62" cy="111"/>
              </a:xfrm>
              <a:custGeom>
                <a:avLst/>
                <a:gdLst>
                  <a:gd name="T0" fmla="*/ 3262 w 64"/>
                  <a:gd name="T1" fmla="*/ 30987 h 106"/>
                  <a:gd name="T2" fmla="*/ 3262 w 64"/>
                  <a:gd name="T3" fmla="*/ 32570 h 106"/>
                  <a:gd name="T4" fmla="*/ 3262 w 64"/>
                  <a:gd name="T5" fmla="*/ 33039 h 106"/>
                  <a:gd name="T6" fmla="*/ 3256 w 64"/>
                  <a:gd name="T7" fmla="*/ 33338 h 106"/>
                  <a:gd name="T8" fmla="*/ 3256 w 64"/>
                  <a:gd name="T9" fmla="*/ 33668 h 106"/>
                  <a:gd name="T10" fmla="*/ 3063 w 64"/>
                  <a:gd name="T11" fmla="*/ 34269 h 106"/>
                  <a:gd name="T12" fmla="*/ 2714 w 64"/>
                  <a:gd name="T13" fmla="*/ 34269 h 106"/>
                  <a:gd name="T14" fmla="*/ 2404 w 64"/>
                  <a:gd name="T15" fmla="*/ 33338 h 106"/>
                  <a:gd name="T16" fmla="*/ 2129 w 64"/>
                  <a:gd name="T17" fmla="*/ 32570 h 106"/>
                  <a:gd name="T18" fmla="*/ 1673 w 64"/>
                  <a:gd name="T19" fmla="*/ 30493 h 106"/>
                  <a:gd name="T20" fmla="*/ 1348 w 64"/>
                  <a:gd name="T21" fmla="*/ 28552 h 106"/>
                  <a:gd name="T22" fmla="*/ 971 w 64"/>
                  <a:gd name="T23" fmla="*/ 25612 h 106"/>
                  <a:gd name="T24" fmla="*/ 635 w 64"/>
                  <a:gd name="T25" fmla="*/ 22957 h 106"/>
                  <a:gd name="T26" fmla="*/ 467 w 64"/>
                  <a:gd name="T27" fmla="*/ 19827 h 106"/>
                  <a:gd name="T28" fmla="*/ 3 w 64"/>
                  <a:gd name="T29" fmla="*/ 16081 h 106"/>
                  <a:gd name="T30" fmla="*/ 1 w 64"/>
                  <a:gd name="T31" fmla="*/ 12769 h 106"/>
                  <a:gd name="T32" fmla="*/ 0 w 64"/>
                  <a:gd name="T33" fmla="*/ 8456 h 106"/>
                  <a:gd name="T34" fmla="*/ 0 w 64"/>
                  <a:gd name="T35" fmla="*/ 4303 h 106"/>
                  <a:gd name="T36" fmla="*/ 3 w 64"/>
                  <a:gd name="T37" fmla="*/ 2 h 106"/>
                  <a:gd name="T38" fmla="*/ 4 w 64"/>
                  <a:gd name="T39" fmla="*/ 1 h 106"/>
                  <a:gd name="T40" fmla="*/ 6 w 64"/>
                  <a:gd name="T41" fmla="*/ 0 h 106"/>
                  <a:gd name="T42" fmla="*/ 7 w 64"/>
                  <a:gd name="T43" fmla="*/ 0 h 106"/>
                  <a:gd name="T44" fmla="*/ 498 w 64"/>
                  <a:gd name="T45" fmla="*/ 1 h 106"/>
                  <a:gd name="T46" fmla="*/ 761 w 64"/>
                  <a:gd name="T47" fmla="*/ 3 h 106"/>
                  <a:gd name="T48" fmla="*/ 1095 w 64"/>
                  <a:gd name="T49" fmla="*/ 2999 h 106"/>
                  <a:gd name="T50" fmla="*/ 1427 w 64"/>
                  <a:gd name="T51" fmla="*/ 4303 h 106"/>
                  <a:gd name="T52" fmla="*/ 1818 w 64"/>
                  <a:gd name="T53" fmla="*/ 7162 h 106"/>
                  <a:gd name="T54" fmla="*/ 2182 w 64"/>
                  <a:gd name="T55" fmla="*/ 9104 h 106"/>
                  <a:gd name="T56" fmla="*/ 2464 w 64"/>
                  <a:gd name="T57" fmla="*/ 12161 h 106"/>
                  <a:gd name="T58" fmla="*/ 2714 w 64"/>
                  <a:gd name="T59" fmla="*/ 14833 h 106"/>
                  <a:gd name="T60" fmla="*/ 2883 w 64"/>
                  <a:gd name="T61" fmla="*/ 17495 h 106"/>
                  <a:gd name="T62" fmla="*/ 3063 w 64"/>
                  <a:gd name="T63" fmla="*/ 20223 h 106"/>
                  <a:gd name="T64" fmla="*/ 3070 w 64"/>
                  <a:gd name="T65" fmla="*/ 22957 h 106"/>
                  <a:gd name="T66" fmla="*/ 3256 w 64"/>
                  <a:gd name="T67" fmla="*/ 25157 h 106"/>
                  <a:gd name="T68" fmla="*/ 3256 w 64"/>
                  <a:gd name="T69" fmla="*/ 28344 h 106"/>
                  <a:gd name="T70" fmla="*/ 3256 w 64"/>
                  <a:gd name="T71" fmla="*/ 29621 h 106"/>
                  <a:gd name="T72" fmla="*/ 3262 w 64"/>
                  <a:gd name="T73" fmla="*/ 3098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6"/>
                  <a:gd name="T113" fmla="*/ 64 w 64"/>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6">
                    <a:moveTo>
                      <a:pt x="64" y="96"/>
                    </a:moveTo>
                    <a:lnTo>
                      <a:pt x="64" y="100"/>
                    </a:lnTo>
                    <a:lnTo>
                      <a:pt x="64" y="102"/>
                    </a:lnTo>
                    <a:lnTo>
                      <a:pt x="63" y="104"/>
                    </a:lnTo>
                    <a:lnTo>
                      <a:pt x="62" y="105"/>
                    </a:lnTo>
                    <a:lnTo>
                      <a:pt x="58" y="106"/>
                    </a:lnTo>
                    <a:lnTo>
                      <a:pt x="53" y="106"/>
                    </a:lnTo>
                    <a:lnTo>
                      <a:pt x="47" y="104"/>
                    </a:lnTo>
                    <a:lnTo>
                      <a:pt x="41" y="100"/>
                    </a:lnTo>
                    <a:lnTo>
                      <a:pt x="33" y="94"/>
                    </a:lnTo>
                    <a:lnTo>
                      <a:pt x="26" y="88"/>
                    </a:lnTo>
                    <a:lnTo>
                      <a:pt x="20" y="80"/>
                    </a:lnTo>
                    <a:lnTo>
                      <a:pt x="13" y="71"/>
                    </a:lnTo>
                    <a:lnTo>
                      <a:pt x="8" y="61"/>
                    </a:lnTo>
                    <a:lnTo>
                      <a:pt x="3" y="50"/>
                    </a:lnTo>
                    <a:lnTo>
                      <a:pt x="1" y="39"/>
                    </a:lnTo>
                    <a:lnTo>
                      <a:pt x="0" y="27"/>
                    </a:lnTo>
                    <a:lnTo>
                      <a:pt x="0" y="14"/>
                    </a:lnTo>
                    <a:lnTo>
                      <a:pt x="3" y="2"/>
                    </a:lnTo>
                    <a:lnTo>
                      <a:pt x="4" y="1"/>
                    </a:lnTo>
                    <a:lnTo>
                      <a:pt x="6" y="0"/>
                    </a:lnTo>
                    <a:lnTo>
                      <a:pt x="7" y="0"/>
                    </a:lnTo>
                    <a:lnTo>
                      <a:pt x="9" y="1"/>
                    </a:lnTo>
                    <a:lnTo>
                      <a:pt x="16" y="3"/>
                    </a:lnTo>
                    <a:lnTo>
                      <a:pt x="22" y="9"/>
                    </a:lnTo>
                    <a:lnTo>
                      <a:pt x="28" y="14"/>
                    </a:lnTo>
                    <a:lnTo>
                      <a:pt x="36" y="22"/>
                    </a:lnTo>
                    <a:lnTo>
                      <a:pt x="42" y="29"/>
                    </a:lnTo>
                    <a:lnTo>
                      <a:pt x="48" y="38"/>
                    </a:lnTo>
                    <a:lnTo>
                      <a:pt x="53" y="46"/>
                    </a:lnTo>
                    <a:lnTo>
                      <a:pt x="56" y="55"/>
                    </a:lnTo>
                    <a:lnTo>
                      <a:pt x="58" y="63"/>
                    </a:lnTo>
                    <a:lnTo>
                      <a:pt x="60" y="71"/>
                    </a:lnTo>
                    <a:lnTo>
                      <a:pt x="62" y="79"/>
                    </a:lnTo>
                    <a:lnTo>
                      <a:pt x="63" y="87"/>
                    </a:lnTo>
                    <a:lnTo>
                      <a:pt x="63" y="92"/>
                    </a:lnTo>
                    <a:lnTo>
                      <a:pt x="64"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11" name="Freeform 981"/>
              <p:cNvSpPr>
                <a:spLocks noChangeArrowheads="1"/>
              </p:cNvSpPr>
              <p:nvPr/>
            </p:nvSpPr>
            <p:spPr bwMode="auto">
              <a:xfrm>
                <a:off x="136" y="3579"/>
                <a:ext cx="72" cy="117"/>
              </a:xfrm>
              <a:custGeom>
                <a:avLst/>
                <a:gdLst>
                  <a:gd name="T0" fmla="*/ 6 w 74"/>
                  <a:gd name="T1" fmla="*/ 0 h 111"/>
                  <a:gd name="T2" fmla="*/ 1 w 74"/>
                  <a:gd name="T3" fmla="*/ 6182 h 111"/>
                  <a:gd name="T4" fmla="*/ 0 w 74"/>
                  <a:gd name="T5" fmla="*/ 12511 h 111"/>
                  <a:gd name="T6" fmla="*/ 2 w 74"/>
                  <a:gd name="T7" fmla="*/ 18459 h 111"/>
                  <a:gd name="T8" fmla="*/ 6 w 74"/>
                  <a:gd name="T9" fmla="*/ 24662 h 111"/>
                  <a:gd name="T10" fmla="*/ 339 w 74"/>
                  <a:gd name="T11" fmla="*/ 29458 h 111"/>
                  <a:gd name="T12" fmla="*/ 442 w 74"/>
                  <a:gd name="T13" fmla="*/ 34001 h 111"/>
                  <a:gd name="T14" fmla="*/ 637 w 74"/>
                  <a:gd name="T15" fmla="*/ 39369 h 111"/>
                  <a:gd name="T16" fmla="*/ 919 w 74"/>
                  <a:gd name="T17" fmla="*/ 42803 h 111"/>
                  <a:gd name="T18" fmla="*/ 1077 w 74"/>
                  <a:gd name="T19" fmla="*/ 46451 h 111"/>
                  <a:gd name="T20" fmla="*/ 1331 w 74"/>
                  <a:gd name="T21" fmla="*/ 48656 h 111"/>
                  <a:gd name="T22" fmla="*/ 1559 w 74"/>
                  <a:gd name="T23" fmla="*/ 50618 h 111"/>
                  <a:gd name="T24" fmla="*/ 1823 w 74"/>
                  <a:gd name="T25" fmla="*/ 52015 h 111"/>
                  <a:gd name="T26" fmla="*/ 2027 w 74"/>
                  <a:gd name="T27" fmla="*/ 52015 h 111"/>
                  <a:gd name="T28" fmla="*/ 2139 w 74"/>
                  <a:gd name="T29" fmla="*/ 51297 h 111"/>
                  <a:gd name="T30" fmla="*/ 2235 w 74"/>
                  <a:gd name="T31" fmla="*/ 50015 h 111"/>
                  <a:gd name="T32" fmla="*/ 2254 w 74"/>
                  <a:gd name="T33" fmla="*/ 48110 h 111"/>
                  <a:gd name="T34" fmla="*/ 2254 w 74"/>
                  <a:gd name="T35" fmla="*/ 46813 h 111"/>
                  <a:gd name="T36" fmla="*/ 2254 w 74"/>
                  <a:gd name="T37" fmla="*/ 44511 h 111"/>
                  <a:gd name="T38" fmla="*/ 2029 w 74"/>
                  <a:gd name="T39" fmla="*/ 45036 h 111"/>
                  <a:gd name="T40" fmla="*/ 2029 w 74"/>
                  <a:gd name="T41" fmla="*/ 46451 h 111"/>
                  <a:gd name="T42" fmla="*/ 2029 w 74"/>
                  <a:gd name="T43" fmla="*/ 47078 h 111"/>
                  <a:gd name="T44" fmla="*/ 2027 w 74"/>
                  <a:gd name="T45" fmla="*/ 47078 h 111"/>
                  <a:gd name="T46" fmla="*/ 2029 w 74"/>
                  <a:gd name="T47" fmla="*/ 47078 h 111"/>
                  <a:gd name="T48" fmla="*/ 1975 w 74"/>
                  <a:gd name="T49" fmla="*/ 47443 h 111"/>
                  <a:gd name="T50" fmla="*/ 1825 w 74"/>
                  <a:gd name="T51" fmla="*/ 47443 h 111"/>
                  <a:gd name="T52" fmla="*/ 1687 w 74"/>
                  <a:gd name="T53" fmla="*/ 46813 h 111"/>
                  <a:gd name="T54" fmla="*/ 1519 w 74"/>
                  <a:gd name="T55" fmla="*/ 45036 h 111"/>
                  <a:gd name="T56" fmla="*/ 1330 w 74"/>
                  <a:gd name="T57" fmla="*/ 42803 h 111"/>
                  <a:gd name="T58" fmla="*/ 1077 w 74"/>
                  <a:gd name="T59" fmla="*/ 39602 h 111"/>
                  <a:gd name="T60" fmla="*/ 919 w 74"/>
                  <a:gd name="T61" fmla="*/ 36610 h 111"/>
                  <a:gd name="T62" fmla="*/ 671 w 74"/>
                  <a:gd name="T63" fmla="*/ 32565 h 111"/>
                  <a:gd name="T64" fmla="*/ 489 w 74"/>
                  <a:gd name="T65" fmla="*/ 27864 h 111"/>
                  <a:gd name="T66" fmla="*/ 397 w 74"/>
                  <a:gd name="T67" fmla="*/ 22934 h 111"/>
                  <a:gd name="T68" fmla="*/ 357 w 74"/>
                  <a:gd name="T69" fmla="*/ 18078 h 111"/>
                  <a:gd name="T70" fmla="*/ 339 w 74"/>
                  <a:gd name="T71" fmla="*/ 12511 h 111"/>
                  <a:gd name="T72" fmla="*/ 357 w 74"/>
                  <a:gd name="T73" fmla="*/ 6710 h 111"/>
                  <a:gd name="T74" fmla="*/ 397 w 74"/>
                  <a:gd name="T75" fmla="*/ 3 h 111"/>
                  <a:gd name="T76" fmla="*/ 6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 y="0"/>
                    </a:moveTo>
                    <a:lnTo>
                      <a:pt x="1" y="14"/>
                    </a:lnTo>
                    <a:lnTo>
                      <a:pt x="0" y="27"/>
                    </a:lnTo>
                    <a:lnTo>
                      <a:pt x="2" y="40"/>
                    </a:lnTo>
                    <a:lnTo>
                      <a:pt x="6" y="52"/>
                    </a:lnTo>
                    <a:lnTo>
                      <a:pt x="10" y="63"/>
                    </a:lnTo>
                    <a:lnTo>
                      <a:pt x="15" y="73"/>
                    </a:lnTo>
                    <a:lnTo>
                      <a:pt x="22" y="83"/>
                    </a:lnTo>
                    <a:lnTo>
                      <a:pt x="29" y="91"/>
                    </a:lnTo>
                    <a:lnTo>
                      <a:pt x="36" y="99"/>
                    </a:lnTo>
                    <a:lnTo>
                      <a:pt x="44" y="104"/>
                    </a:lnTo>
                    <a:lnTo>
                      <a:pt x="51" y="108"/>
                    </a:lnTo>
                    <a:lnTo>
                      <a:pt x="59" y="111"/>
                    </a:lnTo>
                    <a:lnTo>
                      <a:pt x="65" y="111"/>
                    </a:lnTo>
                    <a:lnTo>
                      <a:pt x="70" y="110"/>
                    </a:lnTo>
                    <a:lnTo>
                      <a:pt x="72" y="106"/>
                    </a:lnTo>
                    <a:lnTo>
                      <a:pt x="74" y="103"/>
                    </a:lnTo>
                    <a:lnTo>
                      <a:pt x="74" y="100"/>
                    </a:lnTo>
                    <a:lnTo>
                      <a:pt x="74" y="95"/>
                    </a:lnTo>
                    <a:lnTo>
                      <a:pt x="66" y="96"/>
                    </a:lnTo>
                    <a:lnTo>
                      <a:pt x="66" y="99"/>
                    </a:lnTo>
                    <a:lnTo>
                      <a:pt x="66" y="101"/>
                    </a:lnTo>
                    <a:lnTo>
                      <a:pt x="65" y="101"/>
                    </a:lnTo>
                    <a:lnTo>
                      <a:pt x="66" y="101"/>
                    </a:lnTo>
                    <a:lnTo>
                      <a:pt x="64" y="102"/>
                    </a:lnTo>
                    <a:lnTo>
                      <a:pt x="60" y="102"/>
                    </a:lnTo>
                    <a:lnTo>
                      <a:pt x="55" y="100"/>
                    </a:lnTo>
                    <a:lnTo>
                      <a:pt x="49" y="96"/>
                    </a:lnTo>
                    <a:lnTo>
                      <a:pt x="43" y="91"/>
                    </a:lnTo>
                    <a:lnTo>
                      <a:pt x="35" y="84"/>
                    </a:lnTo>
                    <a:lnTo>
                      <a:pt x="29" y="78"/>
                    </a:lnTo>
                    <a:lnTo>
                      <a:pt x="23" y="69"/>
                    </a:lnTo>
                    <a:lnTo>
                      <a:pt x="17" y="59"/>
                    </a:lnTo>
                    <a:lnTo>
                      <a:pt x="13" y="49"/>
                    </a:lnTo>
                    <a:lnTo>
                      <a:pt x="11" y="38"/>
                    </a:lnTo>
                    <a:lnTo>
                      <a:pt x="10" y="27"/>
                    </a:lnTo>
                    <a:lnTo>
                      <a:pt x="11" y="15"/>
                    </a:lnTo>
                    <a:lnTo>
                      <a:pt x="13" y="3"/>
                    </a:lnTo>
                    <a:lnTo>
                      <a:pt x="6"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12" name="Freeform 982"/>
              <p:cNvSpPr>
                <a:spLocks noChangeArrowheads="1"/>
              </p:cNvSpPr>
              <p:nvPr/>
            </p:nvSpPr>
            <p:spPr bwMode="auto">
              <a:xfrm>
                <a:off x="142" y="3574"/>
                <a:ext cx="48" cy="44"/>
              </a:xfrm>
              <a:custGeom>
                <a:avLst/>
                <a:gdLst>
                  <a:gd name="T0" fmla="*/ 1724 w 51"/>
                  <a:gd name="T1" fmla="*/ 21367 h 45"/>
                  <a:gd name="T2" fmla="*/ 1576 w 51"/>
                  <a:gd name="T3" fmla="*/ 16555 h 45"/>
                  <a:gd name="T4" fmla="*/ 1327 w 51"/>
                  <a:gd name="T5" fmla="*/ 11749 h 45"/>
                  <a:gd name="T6" fmla="*/ 1056 w 51"/>
                  <a:gd name="T7" fmla="*/ 8369 h 45"/>
                  <a:gd name="T8" fmla="*/ 794 w 51"/>
                  <a:gd name="T9" fmla="*/ 4593 h 45"/>
                  <a:gd name="T10" fmla="*/ 565 w 51"/>
                  <a:gd name="T11" fmla="*/ 89 h 45"/>
                  <a:gd name="T12" fmla="*/ 378 w 51"/>
                  <a:gd name="T13" fmla="*/ 1 h 45"/>
                  <a:gd name="T14" fmla="*/ 8 w 51"/>
                  <a:gd name="T15" fmla="*/ 0 h 45"/>
                  <a:gd name="T16" fmla="*/ 5 w 51"/>
                  <a:gd name="T17" fmla="*/ 0 h 45"/>
                  <a:gd name="T18" fmla="*/ 2 w 51"/>
                  <a:gd name="T19" fmla="*/ 1 h 45"/>
                  <a:gd name="T20" fmla="*/ 0 w 51"/>
                  <a:gd name="T21" fmla="*/ 89 h 45"/>
                  <a:gd name="T22" fmla="*/ 7 w 51"/>
                  <a:gd name="T23" fmla="*/ 4216 h 45"/>
                  <a:gd name="T24" fmla="*/ 7 w 51"/>
                  <a:gd name="T25" fmla="*/ 4593 h 45"/>
                  <a:gd name="T26" fmla="*/ 6 w 51"/>
                  <a:gd name="T27" fmla="*/ 4593 h 45"/>
                  <a:gd name="T28" fmla="*/ 7 w 51"/>
                  <a:gd name="T29" fmla="*/ 4593 h 45"/>
                  <a:gd name="T30" fmla="*/ 8 w 51"/>
                  <a:gd name="T31" fmla="*/ 4593 h 45"/>
                  <a:gd name="T32" fmla="*/ 424 w 51"/>
                  <a:gd name="T33" fmla="*/ 5960 h 45"/>
                  <a:gd name="T34" fmla="*/ 597 w 51"/>
                  <a:gd name="T35" fmla="*/ 9109 h 45"/>
                  <a:gd name="T36" fmla="*/ 890 w 51"/>
                  <a:gd name="T37" fmla="*/ 10925 h 45"/>
                  <a:gd name="T38" fmla="*/ 1058 w 51"/>
                  <a:gd name="T39" fmla="*/ 15368 h 45"/>
                  <a:gd name="T40" fmla="*/ 1327 w 51"/>
                  <a:gd name="T41" fmla="*/ 19615 h 45"/>
                  <a:gd name="T42" fmla="*/ 1489 w 51"/>
                  <a:gd name="T43" fmla="*/ 23247 h 45"/>
                  <a:gd name="T44" fmla="*/ 1724 w 51"/>
                  <a:gd name="T45" fmla="*/ 2136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51" y="41"/>
                    </a:moveTo>
                    <a:lnTo>
                      <a:pt x="46" y="32"/>
                    </a:lnTo>
                    <a:lnTo>
                      <a:pt x="39" y="23"/>
                    </a:lnTo>
                    <a:lnTo>
                      <a:pt x="31" y="16"/>
                    </a:lnTo>
                    <a:lnTo>
                      <a:pt x="24" y="9"/>
                    </a:lnTo>
                    <a:lnTo>
                      <a:pt x="18" y="5"/>
                    </a:lnTo>
                    <a:lnTo>
                      <a:pt x="11" y="1"/>
                    </a:lnTo>
                    <a:lnTo>
                      <a:pt x="8" y="0"/>
                    </a:lnTo>
                    <a:lnTo>
                      <a:pt x="5" y="0"/>
                    </a:lnTo>
                    <a:lnTo>
                      <a:pt x="2" y="1"/>
                    </a:lnTo>
                    <a:lnTo>
                      <a:pt x="0" y="5"/>
                    </a:lnTo>
                    <a:lnTo>
                      <a:pt x="7" y="8"/>
                    </a:lnTo>
                    <a:lnTo>
                      <a:pt x="7" y="9"/>
                    </a:lnTo>
                    <a:lnTo>
                      <a:pt x="6" y="9"/>
                    </a:lnTo>
                    <a:lnTo>
                      <a:pt x="7" y="9"/>
                    </a:lnTo>
                    <a:lnTo>
                      <a:pt x="8" y="9"/>
                    </a:lnTo>
                    <a:lnTo>
                      <a:pt x="13" y="12"/>
                    </a:lnTo>
                    <a:lnTo>
                      <a:pt x="19" y="17"/>
                    </a:lnTo>
                    <a:lnTo>
                      <a:pt x="26" y="22"/>
                    </a:lnTo>
                    <a:lnTo>
                      <a:pt x="32" y="30"/>
                    </a:lnTo>
                    <a:lnTo>
                      <a:pt x="39" y="38"/>
                    </a:lnTo>
                    <a:lnTo>
                      <a:pt x="44" y="45"/>
                    </a:lnTo>
                    <a:lnTo>
                      <a:pt x="51"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13" name="Freeform 983"/>
              <p:cNvSpPr>
                <a:spLocks noChangeArrowheads="1"/>
              </p:cNvSpPr>
              <p:nvPr/>
            </p:nvSpPr>
            <p:spPr bwMode="auto">
              <a:xfrm>
                <a:off x="189" y="3618"/>
                <a:ext cx="20" cy="60"/>
              </a:xfrm>
              <a:custGeom>
                <a:avLst/>
                <a:gdLst>
                  <a:gd name="T0" fmla="*/ 1808 w 24"/>
                  <a:gd name="T1" fmla="*/ 21683 h 60"/>
                  <a:gd name="T2" fmla="*/ 1808 w 24"/>
                  <a:gd name="T3" fmla="*/ 20226 h 60"/>
                  <a:gd name="T4" fmla="*/ 1721 w 24"/>
                  <a:gd name="T5" fmla="*/ 18135 h 60"/>
                  <a:gd name="T6" fmla="*/ 1669 w 24"/>
                  <a:gd name="T7" fmla="*/ 15914 h 60"/>
                  <a:gd name="T8" fmla="*/ 1540 w 24"/>
                  <a:gd name="T9" fmla="*/ 12522 h 60"/>
                  <a:gd name="T10" fmla="*/ 1422 w 24"/>
                  <a:gd name="T11" fmla="*/ 9737 h 60"/>
                  <a:gd name="T12" fmla="*/ 1211 w 24"/>
                  <a:gd name="T13" fmla="*/ 7068 h 60"/>
                  <a:gd name="T14" fmla="*/ 879 w 24"/>
                  <a:gd name="T15" fmla="*/ 3426 h 60"/>
                  <a:gd name="T16" fmla="*/ 589 w 24"/>
                  <a:gd name="T17" fmla="*/ 0 h 60"/>
                  <a:gd name="T18" fmla="*/ 0 w 24"/>
                  <a:gd name="T19" fmla="*/ 4 h 60"/>
                  <a:gd name="T20" fmla="*/ 3 w 24"/>
                  <a:gd name="T21" fmla="*/ 4367 h 60"/>
                  <a:gd name="T22" fmla="*/ 589 w 24"/>
                  <a:gd name="T23" fmla="*/ 7730 h 60"/>
                  <a:gd name="T24" fmla="*/ 748 w 24"/>
                  <a:gd name="T25" fmla="*/ 10644 h 60"/>
                  <a:gd name="T26" fmla="*/ 879 w 24"/>
                  <a:gd name="T27" fmla="*/ 13404 h 60"/>
                  <a:gd name="T28" fmla="*/ 1032 w 24"/>
                  <a:gd name="T29" fmla="*/ 16691 h 60"/>
                  <a:gd name="T30" fmla="*/ 1118 w 24"/>
                  <a:gd name="T31" fmla="*/ 18670 h 60"/>
                  <a:gd name="T32" fmla="*/ 1118 w 24"/>
                  <a:gd name="T33" fmla="*/ 21231 h 60"/>
                  <a:gd name="T34" fmla="*/ 1211 w 24"/>
                  <a:gd name="T35" fmla="*/ 21922 h 60"/>
                  <a:gd name="T36" fmla="*/ 1808 w 24"/>
                  <a:gd name="T37" fmla="*/ 21683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24" y="59"/>
                    </a:moveTo>
                    <a:lnTo>
                      <a:pt x="24" y="55"/>
                    </a:lnTo>
                    <a:lnTo>
                      <a:pt x="23" y="49"/>
                    </a:lnTo>
                    <a:lnTo>
                      <a:pt x="22" y="43"/>
                    </a:lnTo>
                    <a:lnTo>
                      <a:pt x="20" y="34"/>
                    </a:lnTo>
                    <a:lnTo>
                      <a:pt x="18" y="26"/>
                    </a:lnTo>
                    <a:lnTo>
                      <a:pt x="16" y="18"/>
                    </a:lnTo>
                    <a:lnTo>
                      <a:pt x="12" y="9"/>
                    </a:lnTo>
                    <a:lnTo>
                      <a:pt x="7" y="0"/>
                    </a:lnTo>
                    <a:lnTo>
                      <a:pt x="0" y="4"/>
                    </a:lnTo>
                    <a:lnTo>
                      <a:pt x="4" y="12"/>
                    </a:lnTo>
                    <a:lnTo>
                      <a:pt x="7" y="21"/>
                    </a:lnTo>
                    <a:lnTo>
                      <a:pt x="10" y="29"/>
                    </a:lnTo>
                    <a:lnTo>
                      <a:pt x="12" y="36"/>
                    </a:lnTo>
                    <a:lnTo>
                      <a:pt x="14" y="44"/>
                    </a:lnTo>
                    <a:lnTo>
                      <a:pt x="15" y="51"/>
                    </a:lnTo>
                    <a:lnTo>
                      <a:pt x="15" y="56"/>
                    </a:lnTo>
                    <a:lnTo>
                      <a:pt x="16" y="60"/>
                    </a:lnTo>
                    <a:lnTo>
                      <a:pt x="24"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14" name="Freeform 984"/>
              <p:cNvSpPr>
                <a:spLocks noChangeArrowheads="1"/>
              </p:cNvSpPr>
              <p:nvPr/>
            </p:nvSpPr>
            <p:spPr bwMode="auto">
              <a:xfrm>
                <a:off x="5550" y="3717"/>
                <a:ext cx="62" cy="112"/>
              </a:xfrm>
              <a:custGeom>
                <a:avLst/>
                <a:gdLst>
                  <a:gd name="T0" fmla="*/ 0 w 64"/>
                  <a:gd name="T1" fmla="*/ 29584 h 107"/>
                  <a:gd name="T2" fmla="*/ 0 w 64"/>
                  <a:gd name="T3" fmla="*/ 30401 h 107"/>
                  <a:gd name="T4" fmla="*/ 0 w 64"/>
                  <a:gd name="T5" fmla="*/ 31411 h 107"/>
                  <a:gd name="T6" fmla="*/ 1 w 64"/>
                  <a:gd name="T7" fmla="*/ 31793 h 107"/>
                  <a:gd name="T8" fmla="*/ 2 w 64"/>
                  <a:gd name="T9" fmla="*/ 32030 h 107"/>
                  <a:gd name="T10" fmla="*/ 6 w 64"/>
                  <a:gd name="T11" fmla="*/ 32690 h 107"/>
                  <a:gd name="T12" fmla="*/ 562 w 64"/>
                  <a:gd name="T13" fmla="*/ 32690 h 107"/>
                  <a:gd name="T14" fmla="*/ 807 w 64"/>
                  <a:gd name="T15" fmla="*/ 31793 h 107"/>
                  <a:gd name="T16" fmla="*/ 1163 w 64"/>
                  <a:gd name="T17" fmla="*/ 31359 h 107"/>
                  <a:gd name="T18" fmla="*/ 1575 w 64"/>
                  <a:gd name="T19" fmla="*/ 29499 h 107"/>
                  <a:gd name="T20" fmla="*/ 1933 w 64"/>
                  <a:gd name="T21" fmla="*/ 27449 h 107"/>
                  <a:gd name="T22" fmla="*/ 2264 w 64"/>
                  <a:gd name="T23" fmla="*/ 25250 h 107"/>
                  <a:gd name="T24" fmla="*/ 2617 w 64"/>
                  <a:gd name="T25" fmla="*/ 21907 h 107"/>
                  <a:gd name="T26" fmla="*/ 2883 w 64"/>
                  <a:gd name="T27" fmla="*/ 19122 h 107"/>
                  <a:gd name="T28" fmla="*/ 3140 w 64"/>
                  <a:gd name="T29" fmla="*/ 15738 h 107"/>
                  <a:gd name="T30" fmla="*/ 3256 w 64"/>
                  <a:gd name="T31" fmla="*/ 12281 h 107"/>
                  <a:gd name="T32" fmla="*/ 3262 w 64"/>
                  <a:gd name="T33" fmla="*/ 8567 h 107"/>
                  <a:gd name="T34" fmla="*/ 3262 w 64"/>
                  <a:gd name="T35" fmla="*/ 4206 h 107"/>
                  <a:gd name="T36" fmla="*/ 3140 w 64"/>
                  <a:gd name="T37" fmla="*/ 2 h 107"/>
                  <a:gd name="T38" fmla="*/ 3070 w 64"/>
                  <a:gd name="T39" fmla="*/ 1 h 107"/>
                  <a:gd name="T40" fmla="*/ 3063 w 64"/>
                  <a:gd name="T41" fmla="*/ 0 h 107"/>
                  <a:gd name="T42" fmla="*/ 2954 w 64"/>
                  <a:gd name="T43" fmla="*/ 0 h 107"/>
                  <a:gd name="T44" fmla="*/ 2882 w 64"/>
                  <a:gd name="T45" fmla="*/ 1 h 107"/>
                  <a:gd name="T46" fmla="*/ 2464 w 64"/>
                  <a:gd name="T47" fmla="*/ 4 h 107"/>
                  <a:gd name="T48" fmla="*/ 2182 w 64"/>
                  <a:gd name="T49" fmla="*/ 2734 h 107"/>
                  <a:gd name="T50" fmla="*/ 1818 w 64"/>
                  <a:gd name="T51" fmla="*/ 3916 h 107"/>
                  <a:gd name="T52" fmla="*/ 1427 w 64"/>
                  <a:gd name="T53" fmla="*/ 6917 h 107"/>
                  <a:gd name="T54" fmla="*/ 1095 w 64"/>
                  <a:gd name="T55" fmla="*/ 9353 h 107"/>
                  <a:gd name="T56" fmla="*/ 761 w 64"/>
                  <a:gd name="T57" fmla="*/ 11579 h 107"/>
                  <a:gd name="T58" fmla="*/ 562 w 64"/>
                  <a:gd name="T59" fmla="*/ 14362 h 107"/>
                  <a:gd name="T60" fmla="*/ 467 w 64"/>
                  <a:gd name="T61" fmla="*/ 16646 h 107"/>
                  <a:gd name="T62" fmla="*/ 6 w 64"/>
                  <a:gd name="T63" fmla="*/ 19525 h 107"/>
                  <a:gd name="T64" fmla="*/ 4 w 64"/>
                  <a:gd name="T65" fmla="*/ 22173 h 107"/>
                  <a:gd name="T66" fmla="*/ 2 w 64"/>
                  <a:gd name="T67" fmla="*/ 24252 h 107"/>
                  <a:gd name="T68" fmla="*/ 1 w 64"/>
                  <a:gd name="T69" fmla="*/ 27153 h 107"/>
                  <a:gd name="T70" fmla="*/ 1 w 64"/>
                  <a:gd name="T71" fmla="*/ 28006 h 107"/>
                  <a:gd name="T72" fmla="*/ 0 w 64"/>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7"/>
                  <a:gd name="T113" fmla="*/ 64 w 64"/>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7">
                    <a:moveTo>
                      <a:pt x="0" y="97"/>
                    </a:moveTo>
                    <a:lnTo>
                      <a:pt x="0" y="100"/>
                    </a:lnTo>
                    <a:lnTo>
                      <a:pt x="0" y="102"/>
                    </a:lnTo>
                    <a:lnTo>
                      <a:pt x="1" y="104"/>
                    </a:lnTo>
                    <a:lnTo>
                      <a:pt x="2" y="105"/>
                    </a:lnTo>
                    <a:lnTo>
                      <a:pt x="6" y="107"/>
                    </a:lnTo>
                    <a:lnTo>
                      <a:pt x="11" y="107"/>
                    </a:lnTo>
                    <a:lnTo>
                      <a:pt x="17" y="104"/>
                    </a:lnTo>
                    <a:lnTo>
                      <a:pt x="23" y="101"/>
                    </a:lnTo>
                    <a:lnTo>
                      <a:pt x="31" y="96"/>
                    </a:lnTo>
                    <a:lnTo>
                      <a:pt x="38" y="89"/>
                    </a:lnTo>
                    <a:lnTo>
                      <a:pt x="44" y="81"/>
                    </a:lnTo>
                    <a:lnTo>
                      <a:pt x="51" y="71"/>
                    </a:lnTo>
                    <a:lnTo>
                      <a:pt x="56" y="62"/>
                    </a:lnTo>
                    <a:lnTo>
                      <a:pt x="61" y="52"/>
                    </a:lnTo>
                    <a:lnTo>
                      <a:pt x="63" y="40"/>
                    </a:lnTo>
                    <a:lnTo>
                      <a:pt x="64" y="28"/>
                    </a:lnTo>
                    <a:lnTo>
                      <a:pt x="64" y="15"/>
                    </a:lnTo>
                    <a:lnTo>
                      <a:pt x="61" y="2"/>
                    </a:lnTo>
                    <a:lnTo>
                      <a:pt x="60" y="1"/>
                    </a:lnTo>
                    <a:lnTo>
                      <a:pt x="58" y="0"/>
                    </a:lnTo>
                    <a:lnTo>
                      <a:pt x="57" y="0"/>
                    </a:lnTo>
                    <a:lnTo>
                      <a:pt x="55" y="1"/>
                    </a:lnTo>
                    <a:lnTo>
                      <a:pt x="48" y="4"/>
                    </a:lnTo>
                    <a:lnTo>
                      <a:pt x="42" y="9"/>
                    </a:lnTo>
                    <a:lnTo>
                      <a:pt x="36" y="14"/>
                    </a:lnTo>
                    <a:lnTo>
                      <a:pt x="28" y="22"/>
                    </a:lnTo>
                    <a:lnTo>
                      <a:pt x="22" y="31"/>
                    </a:lnTo>
                    <a:lnTo>
                      <a:pt x="16" y="38"/>
                    </a:lnTo>
                    <a:lnTo>
                      <a:pt x="11" y="47"/>
                    </a:lnTo>
                    <a:lnTo>
                      <a:pt x="8" y="55"/>
                    </a:lnTo>
                    <a:lnTo>
                      <a:pt x="6" y="64"/>
                    </a:lnTo>
                    <a:lnTo>
                      <a:pt x="4" y="73"/>
                    </a:lnTo>
                    <a:lnTo>
                      <a:pt x="2" y="80"/>
                    </a:lnTo>
                    <a:lnTo>
                      <a:pt x="1" y="87"/>
                    </a:lnTo>
                    <a:lnTo>
                      <a:pt x="1" y="92"/>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15" name="Freeform 985"/>
              <p:cNvSpPr>
                <a:spLocks noChangeArrowheads="1"/>
              </p:cNvSpPr>
              <p:nvPr/>
            </p:nvSpPr>
            <p:spPr bwMode="auto">
              <a:xfrm>
                <a:off x="5545" y="3719"/>
                <a:ext cx="72" cy="117"/>
              </a:xfrm>
              <a:custGeom>
                <a:avLst/>
                <a:gdLst>
                  <a:gd name="T0" fmla="*/ 1874 w 74"/>
                  <a:gd name="T1" fmla="*/ 2 h 111"/>
                  <a:gd name="T2" fmla="*/ 1925 w 74"/>
                  <a:gd name="T3" fmla="*/ 6182 h 111"/>
                  <a:gd name="T4" fmla="*/ 1975 w 74"/>
                  <a:gd name="T5" fmla="*/ 12511 h 111"/>
                  <a:gd name="T6" fmla="*/ 1925 w 74"/>
                  <a:gd name="T7" fmla="*/ 17100 h 111"/>
                  <a:gd name="T8" fmla="*/ 1874 w 74"/>
                  <a:gd name="T9" fmla="*/ 22842 h 111"/>
                  <a:gd name="T10" fmla="*/ 1732 w 74"/>
                  <a:gd name="T11" fmla="*/ 27864 h 111"/>
                  <a:gd name="T12" fmla="*/ 1559 w 74"/>
                  <a:gd name="T13" fmla="*/ 31878 h 111"/>
                  <a:gd name="T14" fmla="*/ 1402 w 74"/>
                  <a:gd name="T15" fmla="*/ 36433 h 111"/>
                  <a:gd name="T16" fmla="*/ 1198 w 74"/>
                  <a:gd name="T17" fmla="*/ 39735 h 111"/>
                  <a:gd name="T18" fmla="*/ 970 w 74"/>
                  <a:gd name="T19" fmla="*/ 42803 h 111"/>
                  <a:gd name="T20" fmla="*/ 746 w 74"/>
                  <a:gd name="T21" fmla="*/ 45036 h 111"/>
                  <a:gd name="T22" fmla="*/ 544 w 74"/>
                  <a:gd name="T23" fmla="*/ 46451 h 111"/>
                  <a:gd name="T24" fmla="*/ 417 w 74"/>
                  <a:gd name="T25" fmla="*/ 47078 h 111"/>
                  <a:gd name="T26" fmla="*/ 339 w 74"/>
                  <a:gd name="T27" fmla="*/ 47078 h 111"/>
                  <a:gd name="T28" fmla="*/ 8 w 74"/>
                  <a:gd name="T29" fmla="*/ 47078 h 111"/>
                  <a:gd name="T30" fmla="*/ 9 w 74"/>
                  <a:gd name="T31" fmla="*/ 47078 h 111"/>
                  <a:gd name="T32" fmla="*/ 8 w 74"/>
                  <a:gd name="T33" fmla="*/ 46813 h 111"/>
                  <a:gd name="T34" fmla="*/ 8 w 74"/>
                  <a:gd name="T35" fmla="*/ 46451 h 111"/>
                  <a:gd name="T36" fmla="*/ 8 w 74"/>
                  <a:gd name="T37" fmla="*/ 46006 h 111"/>
                  <a:gd name="T38" fmla="*/ 0 w 74"/>
                  <a:gd name="T39" fmla="*/ 45036 h 111"/>
                  <a:gd name="T40" fmla="*/ 0 w 74"/>
                  <a:gd name="T41" fmla="*/ 46451 h 111"/>
                  <a:gd name="T42" fmla="*/ 0 w 74"/>
                  <a:gd name="T43" fmla="*/ 47443 h 111"/>
                  <a:gd name="T44" fmla="*/ 2 w 74"/>
                  <a:gd name="T45" fmla="*/ 50015 h 111"/>
                  <a:gd name="T46" fmla="*/ 4 w 74"/>
                  <a:gd name="T47" fmla="*/ 50918 h 111"/>
                  <a:gd name="T48" fmla="*/ 9 w 74"/>
                  <a:gd name="T49" fmla="*/ 52015 h 111"/>
                  <a:gd name="T50" fmla="*/ 442 w 74"/>
                  <a:gd name="T51" fmla="*/ 51297 h 111"/>
                  <a:gd name="T52" fmla="*/ 671 w 74"/>
                  <a:gd name="T53" fmla="*/ 50618 h 111"/>
                  <a:gd name="T54" fmla="*/ 920 w 74"/>
                  <a:gd name="T55" fmla="*/ 48110 h 111"/>
                  <a:gd name="T56" fmla="*/ 1137 w 74"/>
                  <a:gd name="T57" fmla="*/ 46253 h 111"/>
                  <a:gd name="T58" fmla="*/ 1402 w 74"/>
                  <a:gd name="T59" fmla="*/ 42803 h 111"/>
                  <a:gd name="T60" fmla="*/ 1600 w 74"/>
                  <a:gd name="T61" fmla="*/ 39369 h 111"/>
                  <a:gd name="T62" fmla="*/ 1823 w 74"/>
                  <a:gd name="T63" fmla="*/ 34472 h 111"/>
                  <a:gd name="T64" fmla="*/ 1975 w 74"/>
                  <a:gd name="T65" fmla="*/ 29458 h 111"/>
                  <a:gd name="T66" fmla="*/ 2120 w 74"/>
                  <a:gd name="T67" fmla="*/ 24662 h 111"/>
                  <a:gd name="T68" fmla="*/ 2235 w 74"/>
                  <a:gd name="T69" fmla="*/ 18459 h 111"/>
                  <a:gd name="T70" fmla="*/ 2254 w 74"/>
                  <a:gd name="T71" fmla="*/ 12511 h 111"/>
                  <a:gd name="T72" fmla="*/ 2251 w 74"/>
                  <a:gd name="T73" fmla="*/ 5730 h 111"/>
                  <a:gd name="T74" fmla="*/ 2120 w 74"/>
                  <a:gd name="T75" fmla="*/ 0 h 111"/>
                  <a:gd name="T76" fmla="*/ 1874 w 74"/>
                  <a:gd name="T77" fmla="*/ 2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1" y="2"/>
                    </a:moveTo>
                    <a:lnTo>
                      <a:pt x="63" y="14"/>
                    </a:lnTo>
                    <a:lnTo>
                      <a:pt x="64" y="27"/>
                    </a:lnTo>
                    <a:lnTo>
                      <a:pt x="63" y="37"/>
                    </a:lnTo>
                    <a:lnTo>
                      <a:pt x="61" y="48"/>
                    </a:lnTo>
                    <a:lnTo>
                      <a:pt x="57" y="59"/>
                    </a:lnTo>
                    <a:lnTo>
                      <a:pt x="51" y="68"/>
                    </a:lnTo>
                    <a:lnTo>
                      <a:pt x="45" y="77"/>
                    </a:lnTo>
                    <a:lnTo>
                      <a:pt x="39" y="85"/>
                    </a:lnTo>
                    <a:lnTo>
                      <a:pt x="31" y="91"/>
                    </a:lnTo>
                    <a:lnTo>
                      <a:pt x="25" y="96"/>
                    </a:lnTo>
                    <a:lnTo>
                      <a:pt x="19" y="99"/>
                    </a:lnTo>
                    <a:lnTo>
                      <a:pt x="14" y="101"/>
                    </a:lnTo>
                    <a:lnTo>
                      <a:pt x="10" y="101"/>
                    </a:lnTo>
                    <a:lnTo>
                      <a:pt x="8" y="101"/>
                    </a:lnTo>
                    <a:lnTo>
                      <a:pt x="9" y="101"/>
                    </a:lnTo>
                    <a:lnTo>
                      <a:pt x="8" y="100"/>
                    </a:lnTo>
                    <a:lnTo>
                      <a:pt x="8" y="99"/>
                    </a:lnTo>
                    <a:lnTo>
                      <a:pt x="8" y="97"/>
                    </a:lnTo>
                    <a:lnTo>
                      <a:pt x="0" y="96"/>
                    </a:lnTo>
                    <a:lnTo>
                      <a:pt x="0" y="99"/>
                    </a:lnTo>
                    <a:lnTo>
                      <a:pt x="0" y="102"/>
                    </a:lnTo>
                    <a:lnTo>
                      <a:pt x="2" y="106"/>
                    </a:lnTo>
                    <a:lnTo>
                      <a:pt x="4" y="109"/>
                    </a:lnTo>
                    <a:lnTo>
                      <a:pt x="9" y="111"/>
                    </a:lnTo>
                    <a:lnTo>
                      <a:pt x="15" y="110"/>
                    </a:lnTo>
                    <a:lnTo>
                      <a:pt x="23" y="108"/>
                    </a:lnTo>
                    <a:lnTo>
                      <a:pt x="30" y="103"/>
                    </a:lnTo>
                    <a:lnTo>
                      <a:pt x="38" y="98"/>
                    </a:lnTo>
                    <a:lnTo>
                      <a:pt x="45" y="91"/>
                    </a:lnTo>
                    <a:lnTo>
                      <a:pt x="52" y="83"/>
                    </a:lnTo>
                    <a:lnTo>
                      <a:pt x="59" y="74"/>
                    </a:lnTo>
                    <a:lnTo>
                      <a:pt x="64" y="63"/>
                    </a:lnTo>
                    <a:lnTo>
                      <a:pt x="68" y="52"/>
                    </a:lnTo>
                    <a:lnTo>
                      <a:pt x="72" y="40"/>
                    </a:lnTo>
                    <a:lnTo>
                      <a:pt x="74" y="27"/>
                    </a:lnTo>
                    <a:lnTo>
                      <a:pt x="73" y="13"/>
                    </a:lnTo>
                    <a:lnTo>
                      <a:pt x="68" y="0"/>
                    </a:lnTo>
                    <a:lnTo>
                      <a:pt x="61" y="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16" name="Freeform 986"/>
              <p:cNvSpPr>
                <a:spLocks noChangeArrowheads="1"/>
              </p:cNvSpPr>
              <p:nvPr/>
            </p:nvSpPr>
            <p:spPr bwMode="auto">
              <a:xfrm>
                <a:off x="5563" y="3714"/>
                <a:ext cx="48" cy="44"/>
              </a:xfrm>
              <a:custGeom>
                <a:avLst/>
                <a:gdLst>
                  <a:gd name="T0" fmla="*/ 7 w 51"/>
                  <a:gd name="T1" fmla="*/ 4594 h 46"/>
                  <a:gd name="T2" fmla="*/ 400 w 51"/>
                  <a:gd name="T3" fmla="*/ 3745 h 46"/>
                  <a:gd name="T4" fmla="*/ 597 w 51"/>
                  <a:gd name="T5" fmla="*/ 2911 h 46"/>
                  <a:gd name="T6" fmla="*/ 841 w 51"/>
                  <a:gd name="T7" fmla="*/ 2156 h 46"/>
                  <a:gd name="T8" fmla="*/ 1058 w 51"/>
                  <a:gd name="T9" fmla="*/ 1463 h 46"/>
                  <a:gd name="T10" fmla="*/ 1255 w 51"/>
                  <a:gd name="T11" fmla="*/ 1133 h 46"/>
                  <a:gd name="T12" fmla="*/ 1487 w 51"/>
                  <a:gd name="T13" fmla="*/ 1056 h 46"/>
                  <a:gd name="T14" fmla="*/ 1489 w 51"/>
                  <a:gd name="T15" fmla="*/ 1056 h 46"/>
                  <a:gd name="T16" fmla="*/ 1538 w 51"/>
                  <a:gd name="T17" fmla="*/ 875 h 46"/>
                  <a:gd name="T18" fmla="*/ 1489 w 51"/>
                  <a:gd name="T19" fmla="*/ 875 h 46"/>
                  <a:gd name="T20" fmla="*/ 1489 w 51"/>
                  <a:gd name="T21" fmla="*/ 53 h 46"/>
                  <a:gd name="T22" fmla="*/ 1724 w 51"/>
                  <a:gd name="T23" fmla="*/ 5 h 46"/>
                  <a:gd name="T24" fmla="*/ 1669 w 51"/>
                  <a:gd name="T25" fmla="*/ 2 h 46"/>
                  <a:gd name="T26" fmla="*/ 1576 w 51"/>
                  <a:gd name="T27" fmla="*/ 0 h 46"/>
                  <a:gd name="T28" fmla="*/ 1487 w 51"/>
                  <a:gd name="T29" fmla="*/ 0 h 46"/>
                  <a:gd name="T30" fmla="*/ 1328 w 51"/>
                  <a:gd name="T31" fmla="*/ 1 h 46"/>
                  <a:gd name="T32" fmla="*/ 1118 w 51"/>
                  <a:gd name="T33" fmla="*/ 4 h 46"/>
                  <a:gd name="T34" fmla="*/ 942 w 51"/>
                  <a:gd name="T35" fmla="*/ 1056 h 46"/>
                  <a:gd name="T36" fmla="*/ 633 w 51"/>
                  <a:gd name="T37" fmla="*/ 1373 h 46"/>
                  <a:gd name="T38" fmla="*/ 400 w 51"/>
                  <a:gd name="T39" fmla="*/ 2301 h 46"/>
                  <a:gd name="T40" fmla="*/ 5 w 51"/>
                  <a:gd name="T41" fmla="*/ 3157 h 46"/>
                  <a:gd name="T42" fmla="*/ 0 w 51"/>
                  <a:gd name="T43" fmla="*/ 4057 h 46"/>
                  <a:gd name="T44" fmla="*/ 7 w 51"/>
                  <a:gd name="T45" fmla="*/ 4594 h 4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6"/>
                  <a:gd name="T71" fmla="*/ 51 w 51"/>
                  <a:gd name="T72" fmla="*/ 46 h 4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6">
                    <a:moveTo>
                      <a:pt x="7" y="46"/>
                    </a:moveTo>
                    <a:lnTo>
                      <a:pt x="12" y="37"/>
                    </a:lnTo>
                    <a:lnTo>
                      <a:pt x="19" y="29"/>
                    </a:lnTo>
                    <a:lnTo>
                      <a:pt x="25" y="22"/>
                    </a:lnTo>
                    <a:lnTo>
                      <a:pt x="32" y="16"/>
                    </a:lnTo>
                    <a:lnTo>
                      <a:pt x="38" y="12"/>
                    </a:lnTo>
                    <a:lnTo>
                      <a:pt x="43" y="10"/>
                    </a:lnTo>
                    <a:lnTo>
                      <a:pt x="44" y="10"/>
                    </a:lnTo>
                    <a:lnTo>
                      <a:pt x="45" y="8"/>
                    </a:lnTo>
                    <a:lnTo>
                      <a:pt x="44" y="8"/>
                    </a:lnTo>
                    <a:lnTo>
                      <a:pt x="44" y="7"/>
                    </a:lnTo>
                    <a:lnTo>
                      <a:pt x="51" y="5"/>
                    </a:lnTo>
                    <a:lnTo>
                      <a:pt x="49" y="2"/>
                    </a:lnTo>
                    <a:lnTo>
                      <a:pt x="46" y="0"/>
                    </a:lnTo>
                    <a:lnTo>
                      <a:pt x="43" y="0"/>
                    </a:lnTo>
                    <a:lnTo>
                      <a:pt x="40" y="1"/>
                    </a:lnTo>
                    <a:lnTo>
                      <a:pt x="33" y="4"/>
                    </a:lnTo>
                    <a:lnTo>
                      <a:pt x="27" y="10"/>
                    </a:lnTo>
                    <a:lnTo>
                      <a:pt x="20" y="15"/>
                    </a:lnTo>
                    <a:lnTo>
                      <a:pt x="12" y="23"/>
                    </a:lnTo>
                    <a:lnTo>
                      <a:pt x="5" y="32"/>
                    </a:lnTo>
                    <a:lnTo>
                      <a:pt x="0" y="40"/>
                    </a:lnTo>
                    <a:lnTo>
                      <a:pt x="7" y="4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17" name="Freeform 987"/>
              <p:cNvSpPr>
                <a:spLocks noChangeArrowheads="1"/>
              </p:cNvSpPr>
              <p:nvPr/>
            </p:nvSpPr>
            <p:spPr bwMode="auto">
              <a:xfrm>
                <a:off x="5545" y="3758"/>
                <a:ext cx="20" cy="62"/>
              </a:xfrm>
              <a:custGeom>
                <a:avLst/>
                <a:gdLst>
                  <a:gd name="T0" fmla="*/ 638 w 24"/>
                  <a:gd name="T1" fmla="*/ 19103 h 62"/>
                  <a:gd name="T2" fmla="*/ 692 w 24"/>
                  <a:gd name="T3" fmla="*/ 17656 h 62"/>
                  <a:gd name="T4" fmla="*/ 692 w 24"/>
                  <a:gd name="T5" fmla="*/ 16141 h 62"/>
                  <a:gd name="T6" fmla="*/ 748 w 24"/>
                  <a:gd name="T7" fmla="*/ 13804 h 62"/>
                  <a:gd name="T8" fmla="*/ 879 w 24"/>
                  <a:gd name="T9" fmla="*/ 11835 h 62"/>
                  <a:gd name="T10" fmla="*/ 1032 w 24"/>
                  <a:gd name="T11" fmla="*/ 8808 h 62"/>
                  <a:gd name="T12" fmla="*/ 1312 w 24"/>
                  <a:gd name="T13" fmla="*/ 6458 h 62"/>
                  <a:gd name="T14" fmla="*/ 1540 w 24"/>
                  <a:gd name="T15" fmla="*/ 3722 h 62"/>
                  <a:gd name="T16" fmla="*/ 1808 w 24"/>
                  <a:gd name="T17" fmla="*/ 83 h 62"/>
                  <a:gd name="T18" fmla="*/ 1312 w 24"/>
                  <a:gd name="T19" fmla="*/ 0 h 62"/>
                  <a:gd name="T20" fmla="*/ 879 w 24"/>
                  <a:gd name="T21" fmla="*/ 2752 h 62"/>
                  <a:gd name="T22" fmla="*/ 638 w 24"/>
                  <a:gd name="T23" fmla="*/ 5525 h 62"/>
                  <a:gd name="T24" fmla="*/ 544 w 24"/>
                  <a:gd name="T25" fmla="*/ 8150 h 62"/>
                  <a:gd name="T26" fmla="*/ 3 w 24"/>
                  <a:gd name="T27" fmla="*/ 10940 h 62"/>
                  <a:gd name="T28" fmla="*/ 2 w 24"/>
                  <a:gd name="T29" fmla="*/ 12980 h 62"/>
                  <a:gd name="T30" fmla="*/ 1 w 24"/>
                  <a:gd name="T31" fmla="*/ 15139 h 62"/>
                  <a:gd name="T32" fmla="*/ 0 w 24"/>
                  <a:gd name="T33" fmla="*/ 17430 h 62"/>
                  <a:gd name="T34" fmla="*/ 0 w 24"/>
                  <a:gd name="T35" fmla="*/ 18827 h 62"/>
                  <a:gd name="T36" fmla="*/ 638 w 24"/>
                  <a:gd name="T37" fmla="*/ 19103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2"/>
                  <a:gd name="T59" fmla="*/ 24 w 24"/>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2">
                    <a:moveTo>
                      <a:pt x="8" y="62"/>
                    </a:moveTo>
                    <a:lnTo>
                      <a:pt x="9" y="57"/>
                    </a:lnTo>
                    <a:lnTo>
                      <a:pt x="9" y="52"/>
                    </a:lnTo>
                    <a:lnTo>
                      <a:pt x="10" y="44"/>
                    </a:lnTo>
                    <a:lnTo>
                      <a:pt x="12" y="38"/>
                    </a:lnTo>
                    <a:lnTo>
                      <a:pt x="14" y="29"/>
                    </a:lnTo>
                    <a:lnTo>
                      <a:pt x="17" y="21"/>
                    </a:lnTo>
                    <a:lnTo>
                      <a:pt x="20" y="13"/>
                    </a:lnTo>
                    <a:lnTo>
                      <a:pt x="24" y="6"/>
                    </a:lnTo>
                    <a:lnTo>
                      <a:pt x="17" y="0"/>
                    </a:lnTo>
                    <a:lnTo>
                      <a:pt x="12" y="9"/>
                    </a:lnTo>
                    <a:lnTo>
                      <a:pt x="8" y="18"/>
                    </a:lnTo>
                    <a:lnTo>
                      <a:pt x="6" y="27"/>
                    </a:lnTo>
                    <a:lnTo>
                      <a:pt x="4" y="35"/>
                    </a:lnTo>
                    <a:lnTo>
                      <a:pt x="2" y="43"/>
                    </a:lnTo>
                    <a:lnTo>
                      <a:pt x="1" y="50"/>
                    </a:lnTo>
                    <a:lnTo>
                      <a:pt x="0" y="56"/>
                    </a:lnTo>
                    <a:lnTo>
                      <a:pt x="0" y="61"/>
                    </a:lnTo>
                    <a:lnTo>
                      <a:pt x="8" y="6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18" name="Freeform 988"/>
              <p:cNvSpPr>
                <a:spLocks noChangeArrowheads="1"/>
              </p:cNvSpPr>
              <p:nvPr/>
            </p:nvSpPr>
            <p:spPr bwMode="auto">
              <a:xfrm>
                <a:off x="145" y="1518"/>
                <a:ext cx="63" cy="112"/>
              </a:xfrm>
              <a:custGeom>
                <a:avLst/>
                <a:gdLst>
                  <a:gd name="T0" fmla="*/ 3166 w 65"/>
                  <a:gd name="T1" fmla="*/ 29584 h 107"/>
                  <a:gd name="T2" fmla="*/ 3166 w 65"/>
                  <a:gd name="T3" fmla="*/ 30401 h 107"/>
                  <a:gd name="T4" fmla="*/ 3157 w 65"/>
                  <a:gd name="T5" fmla="*/ 31411 h 107"/>
                  <a:gd name="T6" fmla="*/ 3157 w 65"/>
                  <a:gd name="T7" fmla="*/ 31793 h 107"/>
                  <a:gd name="T8" fmla="*/ 3035 w 65"/>
                  <a:gd name="T9" fmla="*/ 32375 h 107"/>
                  <a:gd name="T10" fmla="*/ 2922 w 65"/>
                  <a:gd name="T11" fmla="*/ 32690 h 107"/>
                  <a:gd name="T12" fmla="*/ 2647 w 65"/>
                  <a:gd name="T13" fmla="*/ 32690 h 107"/>
                  <a:gd name="T14" fmla="*/ 2303 w 65"/>
                  <a:gd name="T15" fmla="*/ 31793 h 107"/>
                  <a:gd name="T16" fmla="*/ 2043 w 65"/>
                  <a:gd name="T17" fmla="*/ 31359 h 107"/>
                  <a:gd name="T18" fmla="*/ 1708 w 65"/>
                  <a:gd name="T19" fmla="*/ 29499 h 107"/>
                  <a:gd name="T20" fmla="*/ 1346 w 65"/>
                  <a:gd name="T21" fmla="*/ 27449 h 107"/>
                  <a:gd name="T22" fmla="*/ 939 w 65"/>
                  <a:gd name="T23" fmla="*/ 25250 h 107"/>
                  <a:gd name="T24" fmla="*/ 656 w 65"/>
                  <a:gd name="T25" fmla="*/ 22111 h 107"/>
                  <a:gd name="T26" fmla="*/ 8 w 65"/>
                  <a:gd name="T27" fmla="*/ 19122 h 107"/>
                  <a:gd name="T28" fmla="*/ 4 w 65"/>
                  <a:gd name="T29" fmla="*/ 15738 h 107"/>
                  <a:gd name="T30" fmla="*/ 1 w 65"/>
                  <a:gd name="T31" fmla="*/ 12281 h 107"/>
                  <a:gd name="T32" fmla="*/ 0 w 65"/>
                  <a:gd name="T33" fmla="*/ 8567 h 107"/>
                  <a:gd name="T34" fmla="*/ 1 w 65"/>
                  <a:gd name="T35" fmla="*/ 4545 h 107"/>
                  <a:gd name="T36" fmla="*/ 4 w 65"/>
                  <a:gd name="T37" fmla="*/ 2 h 107"/>
                  <a:gd name="T38" fmla="*/ 5 w 65"/>
                  <a:gd name="T39" fmla="*/ 1 h 107"/>
                  <a:gd name="T40" fmla="*/ 6 w 65"/>
                  <a:gd name="T41" fmla="*/ 0 h 107"/>
                  <a:gd name="T42" fmla="*/ 8 w 65"/>
                  <a:gd name="T43" fmla="*/ 0 h 107"/>
                  <a:gd name="T44" fmla="*/ 517 w 65"/>
                  <a:gd name="T45" fmla="*/ 1 h 107"/>
                  <a:gd name="T46" fmla="*/ 740 w 65"/>
                  <a:gd name="T47" fmla="*/ 5 h 107"/>
                  <a:gd name="T48" fmla="*/ 1126 w 65"/>
                  <a:gd name="T49" fmla="*/ 2734 h 107"/>
                  <a:gd name="T50" fmla="*/ 1429 w 65"/>
                  <a:gd name="T51" fmla="*/ 3916 h 107"/>
                  <a:gd name="T52" fmla="*/ 1814 w 65"/>
                  <a:gd name="T53" fmla="*/ 6917 h 107"/>
                  <a:gd name="T54" fmla="*/ 2122 w 65"/>
                  <a:gd name="T55" fmla="*/ 9353 h 107"/>
                  <a:gd name="T56" fmla="*/ 2349 w 65"/>
                  <a:gd name="T57" fmla="*/ 11789 h 107"/>
                  <a:gd name="T58" fmla="*/ 2595 w 65"/>
                  <a:gd name="T59" fmla="*/ 14362 h 107"/>
                  <a:gd name="T60" fmla="*/ 2810 w 65"/>
                  <a:gd name="T61" fmla="*/ 16646 h 107"/>
                  <a:gd name="T62" fmla="*/ 2922 w 65"/>
                  <a:gd name="T63" fmla="*/ 19525 h 107"/>
                  <a:gd name="T64" fmla="*/ 2982 w 65"/>
                  <a:gd name="T65" fmla="*/ 22173 h 107"/>
                  <a:gd name="T66" fmla="*/ 3035 w 65"/>
                  <a:gd name="T67" fmla="*/ 24252 h 107"/>
                  <a:gd name="T68" fmla="*/ 3102 w 65"/>
                  <a:gd name="T69" fmla="*/ 27153 h 107"/>
                  <a:gd name="T70" fmla="*/ 3157 w 65"/>
                  <a:gd name="T71" fmla="*/ 28006 h 107"/>
                  <a:gd name="T72" fmla="*/ 3166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7"/>
                    </a:moveTo>
                    <a:lnTo>
                      <a:pt x="65" y="100"/>
                    </a:lnTo>
                    <a:lnTo>
                      <a:pt x="64" y="102"/>
                    </a:lnTo>
                    <a:lnTo>
                      <a:pt x="64" y="104"/>
                    </a:lnTo>
                    <a:lnTo>
                      <a:pt x="62" y="106"/>
                    </a:lnTo>
                    <a:lnTo>
                      <a:pt x="59" y="107"/>
                    </a:lnTo>
                    <a:lnTo>
                      <a:pt x="54" y="107"/>
                    </a:lnTo>
                    <a:lnTo>
                      <a:pt x="47" y="104"/>
                    </a:lnTo>
                    <a:lnTo>
                      <a:pt x="41" y="101"/>
                    </a:lnTo>
                    <a:lnTo>
                      <a:pt x="35" y="96"/>
                    </a:lnTo>
                    <a:lnTo>
                      <a:pt x="27" y="89"/>
                    </a:lnTo>
                    <a:lnTo>
                      <a:pt x="20" y="81"/>
                    </a:lnTo>
                    <a:lnTo>
                      <a:pt x="14" y="72"/>
                    </a:lnTo>
                    <a:lnTo>
                      <a:pt x="8" y="62"/>
                    </a:lnTo>
                    <a:lnTo>
                      <a:pt x="4" y="52"/>
                    </a:lnTo>
                    <a:lnTo>
                      <a:pt x="1" y="40"/>
                    </a:lnTo>
                    <a:lnTo>
                      <a:pt x="0" y="28"/>
                    </a:lnTo>
                    <a:lnTo>
                      <a:pt x="1" y="16"/>
                    </a:lnTo>
                    <a:lnTo>
                      <a:pt x="4" y="2"/>
                    </a:lnTo>
                    <a:lnTo>
                      <a:pt x="5" y="1"/>
                    </a:lnTo>
                    <a:lnTo>
                      <a:pt x="6" y="0"/>
                    </a:lnTo>
                    <a:lnTo>
                      <a:pt x="8" y="0"/>
                    </a:lnTo>
                    <a:lnTo>
                      <a:pt x="10" y="1"/>
                    </a:lnTo>
                    <a:lnTo>
                      <a:pt x="16" y="5"/>
                    </a:lnTo>
                    <a:lnTo>
                      <a:pt x="23" y="9"/>
                    </a:lnTo>
                    <a:lnTo>
                      <a:pt x="29" y="14"/>
                    </a:lnTo>
                    <a:lnTo>
                      <a:pt x="37" y="22"/>
                    </a:lnTo>
                    <a:lnTo>
                      <a:pt x="43" y="31"/>
                    </a:lnTo>
                    <a:lnTo>
                      <a:pt x="48" y="39"/>
                    </a:lnTo>
                    <a:lnTo>
                      <a:pt x="53" y="47"/>
                    </a:lnTo>
                    <a:lnTo>
                      <a:pt x="57" y="55"/>
                    </a:lnTo>
                    <a:lnTo>
                      <a:pt x="59" y="64"/>
                    </a:lnTo>
                    <a:lnTo>
                      <a:pt x="61" y="73"/>
                    </a:lnTo>
                    <a:lnTo>
                      <a:pt x="62" y="80"/>
                    </a:lnTo>
                    <a:lnTo>
                      <a:pt x="63" y="87"/>
                    </a:lnTo>
                    <a:lnTo>
                      <a:pt x="64" y="92"/>
                    </a:lnTo>
                    <a:lnTo>
                      <a:pt x="65"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19" name="Freeform 989"/>
              <p:cNvSpPr>
                <a:spLocks noChangeArrowheads="1"/>
              </p:cNvSpPr>
              <p:nvPr/>
            </p:nvSpPr>
            <p:spPr bwMode="auto">
              <a:xfrm>
                <a:off x="140" y="1518"/>
                <a:ext cx="72" cy="117"/>
              </a:xfrm>
              <a:custGeom>
                <a:avLst/>
                <a:gdLst>
                  <a:gd name="T0" fmla="*/ 4 w 74"/>
                  <a:gd name="T1" fmla="*/ 0 h 111"/>
                  <a:gd name="T2" fmla="*/ 1 w 74"/>
                  <a:gd name="T3" fmla="*/ 5730 h 111"/>
                  <a:gd name="T4" fmla="*/ 0 w 74"/>
                  <a:gd name="T5" fmla="*/ 12511 h 111"/>
                  <a:gd name="T6" fmla="*/ 1 w 74"/>
                  <a:gd name="T7" fmla="*/ 18459 h 111"/>
                  <a:gd name="T8" fmla="*/ 4 w 74"/>
                  <a:gd name="T9" fmla="*/ 24662 h 111"/>
                  <a:gd name="T10" fmla="*/ 9 w 74"/>
                  <a:gd name="T11" fmla="*/ 29458 h 111"/>
                  <a:gd name="T12" fmla="*/ 417 w 74"/>
                  <a:gd name="T13" fmla="*/ 34472 h 111"/>
                  <a:gd name="T14" fmla="*/ 604 w 74"/>
                  <a:gd name="T15" fmla="*/ 39369 h 111"/>
                  <a:gd name="T16" fmla="*/ 873 w 74"/>
                  <a:gd name="T17" fmla="*/ 42803 h 111"/>
                  <a:gd name="T18" fmla="*/ 1077 w 74"/>
                  <a:gd name="T19" fmla="*/ 46253 h 111"/>
                  <a:gd name="T20" fmla="*/ 1330 w 74"/>
                  <a:gd name="T21" fmla="*/ 48110 h 111"/>
                  <a:gd name="T22" fmla="*/ 1557 w 74"/>
                  <a:gd name="T23" fmla="*/ 50618 h 111"/>
                  <a:gd name="T24" fmla="*/ 1732 w 74"/>
                  <a:gd name="T25" fmla="*/ 51297 h 111"/>
                  <a:gd name="T26" fmla="*/ 1925 w 74"/>
                  <a:gd name="T27" fmla="*/ 52015 h 111"/>
                  <a:gd name="T28" fmla="*/ 2120 w 74"/>
                  <a:gd name="T29" fmla="*/ 50918 h 111"/>
                  <a:gd name="T30" fmla="*/ 2196 w 74"/>
                  <a:gd name="T31" fmla="*/ 50015 h 111"/>
                  <a:gd name="T32" fmla="*/ 2251 w 74"/>
                  <a:gd name="T33" fmla="*/ 47443 h 111"/>
                  <a:gd name="T34" fmla="*/ 2254 w 74"/>
                  <a:gd name="T35" fmla="*/ 46451 h 111"/>
                  <a:gd name="T36" fmla="*/ 2254 w 74"/>
                  <a:gd name="T37" fmla="*/ 45036 h 111"/>
                  <a:gd name="T38" fmla="*/ 2027 w 74"/>
                  <a:gd name="T39" fmla="*/ 46006 h 111"/>
                  <a:gd name="T40" fmla="*/ 2027 w 74"/>
                  <a:gd name="T41" fmla="*/ 46451 h 111"/>
                  <a:gd name="T42" fmla="*/ 1975 w 74"/>
                  <a:gd name="T43" fmla="*/ 46813 h 111"/>
                  <a:gd name="T44" fmla="*/ 1975 w 74"/>
                  <a:gd name="T45" fmla="*/ 47078 h 111"/>
                  <a:gd name="T46" fmla="*/ 1923 w 74"/>
                  <a:gd name="T47" fmla="*/ 47078 h 111"/>
                  <a:gd name="T48" fmla="*/ 1823 w 74"/>
                  <a:gd name="T49" fmla="*/ 47078 h 111"/>
                  <a:gd name="T50" fmla="*/ 1641 w 74"/>
                  <a:gd name="T51" fmla="*/ 46451 h 111"/>
                  <a:gd name="T52" fmla="*/ 1477 w 74"/>
                  <a:gd name="T53" fmla="*/ 45036 h 111"/>
                  <a:gd name="T54" fmla="*/ 1262 w 74"/>
                  <a:gd name="T55" fmla="*/ 42803 h 111"/>
                  <a:gd name="T56" fmla="*/ 1023 w 74"/>
                  <a:gd name="T57" fmla="*/ 39735 h 111"/>
                  <a:gd name="T58" fmla="*/ 873 w 74"/>
                  <a:gd name="T59" fmla="*/ 36433 h 111"/>
                  <a:gd name="T60" fmla="*/ 637 w 74"/>
                  <a:gd name="T61" fmla="*/ 31878 h 111"/>
                  <a:gd name="T62" fmla="*/ 465 w 74"/>
                  <a:gd name="T63" fmla="*/ 28201 h 111"/>
                  <a:gd name="T64" fmla="*/ 378 w 74"/>
                  <a:gd name="T65" fmla="*/ 22934 h 111"/>
                  <a:gd name="T66" fmla="*/ 9 w 74"/>
                  <a:gd name="T67" fmla="*/ 18078 h 111"/>
                  <a:gd name="T68" fmla="*/ 8 w 74"/>
                  <a:gd name="T69" fmla="*/ 12511 h 111"/>
                  <a:gd name="T70" fmla="*/ 9 w 74"/>
                  <a:gd name="T71" fmla="*/ 6710 h 111"/>
                  <a:gd name="T72" fmla="*/ 378 w 74"/>
                  <a:gd name="T73" fmla="*/ 2 h 111"/>
                  <a:gd name="T74" fmla="*/ 4 w 74"/>
                  <a:gd name="T75" fmla="*/ 0 h 11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4"/>
                  <a:gd name="T115" fmla="*/ 0 h 111"/>
                  <a:gd name="T116" fmla="*/ 74 w 74"/>
                  <a:gd name="T117" fmla="*/ 111 h 111"/>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4" h="111">
                    <a:moveTo>
                      <a:pt x="4" y="0"/>
                    </a:moveTo>
                    <a:lnTo>
                      <a:pt x="1" y="13"/>
                    </a:lnTo>
                    <a:lnTo>
                      <a:pt x="0" y="27"/>
                    </a:lnTo>
                    <a:lnTo>
                      <a:pt x="1" y="40"/>
                    </a:lnTo>
                    <a:lnTo>
                      <a:pt x="4" y="52"/>
                    </a:lnTo>
                    <a:lnTo>
                      <a:pt x="9" y="63"/>
                    </a:lnTo>
                    <a:lnTo>
                      <a:pt x="14" y="74"/>
                    </a:lnTo>
                    <a:lnTo>
                      <a:pt x="21" y="83"/>
                    </a:lnTo>
                    <a:lnTo>
                      <a:pt x="28" y="91"/>
                    </a:lnTo>
                    <a:lnTo>
                      <a:pt x="35" y="98"/>
                    </a:lnTo>
                    <a:lnTo>
                      <a:pt x="43" y="103"/>
                    </a:lnTo>
                    <a:lnTo>
                      <a:pt x="50" y="108"/>
                    </a:lnTo>
                    <a:lnTo>
                      <a:pt x="57" y="110"/>
                    </a:lnTo>
                    <a:lnTo>
                      <a:pt x="63" y="111"/>
                    </a:lnTo>
                    <a:lnTo>
                      <a:pt x="68" y="109"/>
                    </a:lnTo>
                    <a:lnTo>
                      <a:pt x="71" y="106"/>
                    </a:lnTo>
                    <a:lnTo>
                      <a:pt x="73" y="102"/>
                    </a:lnTo>
                    <a:lnTo>
                      <a:pt x="74" y="99"/>
                    </a:lnTo>
                    <a:lnTo>
                      <a:pt x="74" y="96"/>
                    </a:lnTo>
                    <a:lnTo>
                      <a:pt x="65" y="97"/>
                    </a:lnTo>
                    <a:lnTo>
                      <a:pt x="65" y="99"/>
                    </a:lnTo>
                    <a:lnTo>
                      <a:pt x="64" y="100"/>
                    </a:lnTo>
                    <a:lnTo>
                      <a:pt x="64" y="101"/>
                    </a:lnTo>
                    <a:lnTo>
                      <a:pt x="62" y="101"/>
                    </a:lnTo>
                    <a:lnTo>
                      <a:pt x="59" y="101"/>
                    </a:lnTo>
                    <a:lnTo>
                      <a:pt x="53" y="99"/>
                    </a:lnTo>
                    <a:lnTo>
                      <a:pt x="47" y="96"/>
                    </a:lnTo>
                    <a:lnTo>
                      <a:pt x="41" y="91"/>
                    </a:lnTo>
                    <a:lnTo>
                      <a:pt x="34" y="85"/>
                    </a:lnTo>
                    <a:lnTo>
                      <a:pt x="28" y="77"/>
                    </a:lnTo>
                    <a:lnTo>
                      <a:pt x="22" y="68"/>
                    </a:lnTo>
                    <a:lnTo>
                      <a:pt x="16" y="60"/>
                    </a:lnTo>
                    <a:lnTo>
                      <a:pt x="12" y="49"/>
                    </a:lnTo>
                    <a:lnTo>
                      <a:pt x="9" y="38"/>
                    </a:lnTo>
                    <a:lnTo>
                      <a:pt x="8" y="27"/>
                    </a:lnTo>
                    <a:lnTo>
                      <a:pt x="9" y="15"/>
                    </a:lnTo>
                    <a:lnTo>
                      <a:pt x="12" y="2"/>
                    </a:lnTo>
                    <a:lnTo>
                      <a:pt x="4"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20" name="Freeform 990"/>
              <p:cNvSpPr>
                <a:spLocks noChangeArrowheads="1"/>
              </p:cNvSpPr>
              <p:nvPr/>
            </p:nvSpPr>
            <p:spPr bwMode="auto">
              <a:xfrm>
                <a:off x="145" y="1517"/>
                <a:ext cx="50" cy="51"/>
              </a:xfrm>
              <a:custGeom>
                <a:avLst/>
                <a:gdLst>
                  <a:gd name="T0" fmla="*/ 1564 w 53"/>
                  <a:gd name="T1" fmla="*/ 129119 h 46"/>
                  <a:gd name="T2" fmla="*/ 1379 w 53"/>
                  <a:gd name="T3" fmla="*/ 107160 h 46"/>
                  <a:gd name="T4" fmla="*/ 1169 w 53"/>
                  <a:gd name="T5" fmla="*/ 76794 h 46"/>
                  <a:gd name="T6" fmla="*/ 982 w 53"/>
                  <a:gd name="T7" fmla="*/ 47432 h 46"/>
                  <a:gd name="T8" fmla="*/ 746 w 53"/>
                  <a:gd name="T9" fmla="*/ 31372 h 46"/>
                  <a:gd name="T10" fmla="*/ 535 w 53"/>
                  <a:gd name="T11" fmla="*/ 71 h 46"/>
                  <a:gd name="T12" fmla="*/ 363 w 53"/>
                  <a:gd name="T13" fmla="*/ 1 h 46"/>
                  <a:gd name="T14" fmla="*/ 308 w 53"/>
                  <a:gd name="T15" fmla="*/ 0 h 46"/>
                  <a:gd name="T16" fmla="*/ 6 w 53"/>
                  <a:gd name="T17" fmla="*/ 0 h 46"/>
                  <a:gd name="T18" fmla="*/ 2 w 53"/>
                  <a:gd name="T19" fmla="*/ 2 h 46"/>
                  <a:gd name="T20" fmla="*/ 0 w 53"/>
                  <a:gd name="T21" fmla="*/ 622 h 46"/>
                  <a:gd name="T22" fmla="*/ 8 w 53"/>
                  <a:gd name="T23" fmla="*/ 24361 h 46"/>
                  <a:gd name="T24" fmla="*/ 8 w 53"/>
                  <a:gd name="T25" fmla="*/ 28872 h 46"/>
                  <a:gd name="T26" fmla="*/ 7 w 53"/>
                  <a:gd name="T27" fmla="*/ 31372 h 46"/>
                  <a:gd name="T28" fmla="*/ 308 w 53"/>
                  <a:gd name="T29" fmla="*/ 31372 h 46"/>
                  <a:gd name="T30" fmla="*/ 407 w 53"/>
                  <a:gd name="T31" fmla="*/ 36910 h 46"/>
                  <a:gd name="T32" fmla="*/ 566 w 53"/>
                  <a:gd name="T33" fmla="*/ 51451 h 46"/>
                  <a:gd name="T34" fmla="*/ 787 w 53"/>
                  <a:gd name="T35" fmla="*/ 76794 h 46"/>
                  <a:gd name="T36" fmla="*/ 991 w 53"/>
                  <a:gd name="T37" fmla="*/ 98431 h 46"/>
                  <a:gd name="T38" fmla="*/ 1169 w 53"/>
                  <a:gd name="T39" fmla="*/ 118798 h 46"/>
                  <a:gd name="T40" fmla="*/ 1366 w 53"/>
                  <a:gd name="T41" fmla="*/ 151982 h 46"/>
                  <a:gd name="T42" fmla="*/ 1564 w 53"/>
                  <a:gd name="T43" fmla="*/ 129119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6"/>
                  <a:gd name="T68" fmla="*/ 53 w 53"/>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6">
                    <a:moveTo>
                      <a:pt x="53" y="40"/>
                    </a:moveTo>
                    <a:lnTo>
                      <a:pt x="46" y="32"/>
                    </a:lnTo>
                    <a:lnTo>
                      <a:pt x="40" y="23"/>
                    </a:lnTo>
                    <a:lnTo>
                      <a:pt x="33" y="15"/>
                    </a:lnTo>
                    <a:lnTo>
                      <a:pt x="25" y="10"/>
                    </a:lnTo>
                    <a:lnTo>
                      <a:pt x="19" y="4"/>
                    </a:lnTo>
                    <a:lnTo>
                      <a:pt x="12" y="1"/>
                    </a:lnTo>
                    <a:lnTo>
                      <a:pt x="9" y="0"/>
                    </a:lnTo>
                    <a:lnTo>
                      <a:pt x="6" y="0"/>
                    </a:lnTo>
                    <a:lnTo>
                      <a:pt x="2" y="2"/>
                    </a:lnTo>
                    <a:lnTo>
                      <a:pt x="0" y="5"/>
                    </a:lnTo>
                    <a:lnTo>
                      <a:pt x="8" y="7"/>
                    </a:lnTo>
                    <a:lnTo>
                      <a:pt x="8" y="9"/>
                    </a:lnTo>
                    <a:lnTo>
                      <a:pt x="7" y="10"/>
                    </a:lnTo>
                    <a:lnTo>
                      <a:pt x="9" y="10"/>
                    </a:lnTo>
                    <a:lnTo>
                      <a:pt x="14" y="12"/>
                    </a:lnTo>
                    <a:lnTo>
                      <a:pt x="20" y="16"/>
                    </a:lnTo>
                    <a:lnTo>
                      <a:pt x="26" y="23"/>
                    </a:lnTo>
                    <a:lnTo>
                      <a:pt x="34" y="29"/>
                    </a:lnTo>
                    <a:lnTo>
                      <a:pt x="40" y="37"/>
                    </a:lnTo>
                    <a:lnTo>
                      <a:pt x="45" y="46"/>
                    </a:lnTo>
                    <a:lnTo>
                      <a:pt x="53"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21" name="Freeform 991"/>
              <p:cNvSpPr>
                <a:spLocks noChangeArrowheads="1"/>
              </p:cNvSpPr>
              <p:nvPr/>
            </p:nvSpPr>
            <p:spPr bwMode="auto">
              <a:xfrm>
                <a:off x="192" y="1560"/>
                <a:ext cx="21" cy="51"/>
              </a:xfrm>
              <a:custGeom>
                <a:avLst/>
                <a:gdLst>
                  <a:gd name="T0" fmla="*/ 1572 w 25"/>
                  <a:gd name="T1" fmla="*/ 1252 h 62"/>
                  <a:gd name="T2" fmla="*/ 1525 w 25"/>
                  <a:gd name="T3" fmla="*/ 1159 h 62"/>
                  <a:gd name="T4" fmla="*/ 1525 w 25"/>
                  <a:gd name="T5" fmla="*/ 1006 h 62"/>
                  <a:gd name="T6" fmla="*/ 1347 w 25"/>
                  <a:gd name="T7" fmla="*/ 864 h 62"/>
                  <a:gd name="T8" fmla="*/ 1308 w 25"/>
                  <a:gd name="T9" fmla="*/ 739 h 62"/>
                  <a:gd name="T10" fmla="*/ 1154 w 25"/>
                  <a:gd name="T11" fmla="*/ 543 h 62"/>
                  <a:gd name="T12" fmla="*/ 916 w 25"/>
                  <a:gd name="T13" fmla="*/ 368 h 62"/>
                  <a:gd name="T14" fmla="*/ 728 w 25"/>
                  <a:gd name="T15" fmla="*/ 183 h 62"/>
                  <a:gd name="T16" fmla="*/ 535 w 25"/>
                  <a:gd name="T17" fmla="*/ 0 h 62"/>
                  <a:gd name="T18" fmla="*/ 0 w 25"/>
                  <a:gd name="T19" fmla="*/ 6 h 62"/>
                  <a:gd name="T20" fmla="*/ 3 w 25"/>
                  <a:gd name="T21" fmla="*/ 271 h 62"/>
                  <a:gd name="T22" fmla="*/ 535 w 25"/>
                  <a:gd name="T23" fmla="*/ 429 h 62"/>
                  <a:gd name="T24" fmla="*/ 624 w 25"/>
                  <a:gd name="T25" fmla="*/ 586 h 62"/>
                  <a:gd name="T26" fmla="*/ 728 w 25"/>
                  <a:gd name="T27" fmla="*/ 787 h 62"/>
                  <a:gd name="T28" fmla="*/ 786 w 25"/>
                  <a:gd name="T29" fmla="*/ 917 h 62"/>
                  <a:gd name="T30" fmla="*/ 848 w 25"/>
                  <a:gd name="T31" fmla="*/ 1073 h 62"/>
                  <a:gd name="T32" fmla="*/ 916 w 25"/>
                  <a:gd name="T33" fmla="*/ 1174 h 62"/>
                  <a:gd name="T34" fmla="*/ 990 w 25"/>
                  <a:gd name="T35" fmla="*/ 1270 h 62"/>
                  <a:gd name="T36" fmla="*/ 1572 w 25"/>
                  <a:gd name="T37" fmla="*/ 1252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2"/>
                  <a:gd name="T59" fmla="*/ 25 w 25"/>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2">
                    <a:moveTo>
                      <a:pt x="25" y="61"/>
                    </a:moveTo>
                    <a:lnTo>
                      <a:pt x="24" y="56"/>
                    </a:lnTo>
                    <a:lnTo>
                      <a:pt x="24" y="50"/>
                    </a:lnTo>
                    <a:lnTo>
                      <a:pt x="21" y="43"/>
                    </a:lnTo>
                    <a:lnTo>
                      <a:pt x="20" y="36"/>
                    </a:lnTo>
                    <a:lnTo>
                      <a:pt x="18" y="27"/>
                    </a:lnTo>
                    <a:lnTo>
                      <a:pt x="15" y="18"/>
                    </a:lnTo>
                    <a:lnTo>
                      <a:pt x="12" y="9"/>
                    </a:lnTo>
                    <a:lnTo>
                      <a:pt x="8" y="0"/>
                    </a:lnTo>
                    <a:lnTo>
                      <a:pt x="0" y="6"/>
                    </a:lnTo>
                    <a:lnTo>
                      <a:pt x="4" y="14"/>
                    </a:lnTo>
                    <a:lnTo>
                      <a:pt x="8" y="21"/>
                    </a:lnTo>
                    <a:lnTo>
                      <a:pt x="10" y="29"/>
                    </a:lnTo>
                    <a:lnTo>
                      <a:pt x="12" y="38"/>
                    </a:lnTo>
                    <a:lnTo>
                      <a:pt x="13" y="44"/>
                    </a:lnTo>
                    <a:lnTo>
                      <a:pt x="14" y="52"/>
                    </a:lnTo>
                    <a:lnTo>
                      <a:pt x="15" y="57"/>
                    </a:lnTo>
                    <a:lnTo>
                      <a:pt x="16" y="62"/>
                    </a:lnTo>
                    <a:lnTo>
                      <a:pt x="25"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22" name="Freeform 992"/>
              <p:cNvSpPr>
                <a:spLocks noChangeArrowheads="1"/>
              </p:cNvSpPr>
              <p:nvPr/>
            </p:nvSpPr>
            <p:spPr bwMode="auto">
              <a:xfrm>
                <a:off x="5546" y="1662"/>
                <a:ext cx="63" cy="112"/>
              </a:xfrm>
              <a:custGeom>
                <a:avLst/>
                <a:gdLst>
                  <a:gd name="T0" fmla="*/ 0 w 65"/>
                  <a:gd name="T1" fmla="*/ 58975 h 106"/>
                  <a:gd name="T2" fmla="*/ 0 w 65"/>
                  <a:gd name="T3" fmla="*/ 60830 h 106"/>
                  <a:gd name="T4" fmla="*/ 1 w 65"/>
                  <a:gd name="T5" fmla="*/ 62475 h 106"/>
                  <a:gd name="T6" fmla="*/ 1 w 65"/>
                  <a:gd name="T7" fmla="*/ 63554 h 106"/>
                  <a:gd name="T8" fmla="*/ 3 w 65"/>
                  <a:gd name="T9" fmla="*/ 65288 h 106"/>
                  <a:gd name="T10" fmla="*/ 6 w 65"/>
                  <a:gd name="T11" fmla="*/ 65982 h 106"/>
                  <a:gd name="T12" fmla="*/ 549 w 65"/>
                  <a:gd name="T13" fmla="*/ 65288 h 106"/>
                  <a:gd name="T14" fmla="*/ 835 w 65"/>
                  <a:gd name="T15" fmla="*/ 63554 h 106"/>
                  <a:gd name="T16" fmla="*/ 1195 w 65"/>
                  <a:gd name="T17" fmla="*/ 61725 h 106"/>
                  <a:gd name="T18" fmla="*/ 1458 w 65"/>
                  <a:gd name="T19" fmla="*/ 58097 h 106"/>
                  <a:gd name="T20" fmla="*/ 1849 w 65"/>
                  <a:gd name="T21" fmla="*/ 53581 h 106"/>
                  <a:gd name="T22" fmla="*/ 2214 w 65"/>
                  <a:gd name="T23" fmla="*/ 49384 h 106"/>
                  <a:gd name="T24" fmla="*/ 2494 w 65"/>
                  <a:gd name="T25" fmla="*/ 44560 h 106"/>
                  <a:gd name="T26" fmla="*/ 2810 w 65"/>
                  <a:gd name="T27" fmla="*/ 37985 h 106"/>
                  <a:gd name="T28" fmla="*/ 2982 w 65"/>
                  <a:gd name="T29" fmla="*/ 30566 h 106"/>
                  <a:gd name="T30" fmla="*/ 3157 w 65"/>
                  <a:gd name="T31" fmla="*/ 23890 h 106"/>
                  <a:gd name="T32" fmla="*/ 3166 w 65"/>
                  <a:gd name="T33" fmla="*/ 16779 h 106"/>
                  <a:gd name="T34" fmla="*/ 3157 w 65"/>
                  <a:gd name="T35" fmla="*/ 8266 h 106"/>
                  <a:gd name="T36" fmla="*/ 2982 w 65"/>
                  <a:gd name="T37" fmla="*/ 1 h 106"/>
                  <a:gd name="T38" fmla="*/ 2975 w 65"/>
                  <a:gd name="T39" fmla="*/ 0 h 106"/>
                  <a:gd name="T40" fmla="*/ 2922 w 65"/>
                  <a:gd name="T41" fmla="*/ 0 h 106"/>
                  <a:gd name="T42" fmla="*/ 2810 w 65"/>
                  <a:gd name="T43" fmla="*/ 0 h 106"/>
                  <a:gd name="T44" fmla="*/ 2693 w 65"/>
                  <a:gd name="T45" fmla="*/ 0 h 106"/>
                  <a:gd name="T46" fmla="*/ 2391 w 65"/>
                  <a:gd name="T47" fmla="*/ 3 h 106"/>
                  <a:gd name="T48" fmla="*/ 2086 w 65"/>
                  <a:gd name="T49" fmla="*/ 4671 h 106"/>
                  <a:gd name="T50" fmla="*/ 1743 w 65"/>
                  <a:gd name="T51" fmla="*/ 8266 h 106"/>
                  <a:gd name="T52" fmla="*/ 1374 w 65"/>
                  <a:gd name="T53" fmla="*/ 12450 h 106"/>
                  <a:gd name="T54" fmla="*/ 1059 w 65"/>
                  <a:gd name="T55" fmla="*/ 18189 h 106"/>
                  <a:gd name="T56" fmla="*/ 787 w 65"/>
                  <a:gd name="T57" fmla="*/ 23298 h 106"/>
                  <a:gd name="T58" fmla="*/ 583 w 65"/>
                  <a:gd name="T59" fmla="*/ 28137 h 106"/>
                  <a:gd name="T60" fmla="*/ 8 w 65"/>
                  <a:gd name="T61" fmla="*/ 33131 h 106"/>
                  <a:gd name="T62" fmla="*/ 6 w 65"/>
                  <a:gd name="T63" fmla="*/ 38296 h 106"/>
                  <a:gd name="T64" fmla="*/ 4 w 65"/>
                  <a:gd name="T65" fmla="*/ 44560 h 106"/>
                  <a:gd name="T66" fmla="*/ 3 w 65"/>
                  <a:gd name="T67" fmla="*/ 48936 h 106"/>
                  <a:gd name="T68" fmla="*/ 2 w 65"/>
                  <a:gd name="T69" fmla="*/ 52621 h 106"/>
                  <a:gd name="T70" fmla="*/ 1 w 65"/>
                  <a:gd name="T71" fmla="*/ 57083 h 106"/>
                  <a:gd name="T72" fmla="*/ 0 w 65"/>
                  <a:gd name="T73" fmla="*/ 58975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0" y="96"/>
                    </a:moveTo>
                    <a:lnTo>
                      <a:pt x="0" y="98"/>
                    </a:lnTo>
                    <a:lnTo>
                      <a:pt x="1" y="101"/>
                    </a:lnTo>
                    <a:lnTo>
                      <a:pt x="1" y="103"/>
                    </a:lnTo>
                    <a:lnTo>
                      <a:pt x="3" y="105"/>
                    </a:lnTo>
                    <a:lnTo>
                      <a:pt x="6" y="106"/>
                    </a:lnTo>
                    <a:lnTo>
                      <a:pt x="11" y="105"/>
                    </a:lnTo>
                    <a:lnTo>
                      <a:pt x="18" y="103"/>
                    </a:lnTo>
                    <a:lnTo>
                      <a:pt x="24" y="99"/>
                    </a:lnTo>
                    <a:lnTo>
                      <a:pt x="30" y="94"/>
                    </a:lnTo>
                    <a:lnTo>
                      <a:pt x="38" y="87"/>
                    </a:lnTo>
                    <a:lnTo>
                      <a:pt x="45" y="80"/>
                    </a:lnTo>
                    <a:lnTo>
                      <a:pt x="51" y="71"/>
                    </a:lnTo>
                    <a:lnTo>
                      <a:pt x="57" y="61"/>
                    </a:lnTo>
                    <a:lnTo>
                      <a:pt x="61" y="50"/>
                    </a:lnTo>
                    <a:lnTo>
                      <a:pt x="64" y="39"/>
                    </a:lnTo>
                    <a:lnTo>
                      <a:pt x="65" y="27"/>
                    </a:lnTo>
                    <a:lnTo>
                      <a:pt x="64" y="14"/>
                    </a:lnTo>
                    <a:lnTo>
                      <a:pt x="61" y="1"/>
                    </a:lnTo>
                    <a:lnTo>
                      <a:pt x="60" y="0"/>
                    </a:lnTo>
                    <a:lnTo>
                      <a:pt x="59" y="0"/>
                    </a:lnTo>
                    <a:lnTo>
                      <a:pt x="57" y="0"/>
                    </a:lnTo>
                    <a:lnTo>
                      <a:pt x="55" y="0"/>
                    </a:lnTo>
                    <a:lnTo>
                      <a:pt x="49" y="3"/>
                    </a:lnTo>
                    <a:lnTo>
                      <a:pt x="42" y="7"/>
                    </a:lnTo>
                    <a:lnTo>
                      <a:pt x="36" y="14"/>
                    </a:lnTo>
                    <a:lnTo>
                      <a:pt x="28" y="20"/>
                    </a:lnTo>
                    <a:lnTo>
                      <a:pt x="22" y="29"/>
                    </a:lnTo>
                    <a:lnTo>
                      <a:pt x="17" y="38"/>
                    </a:lnTo>
                    <a:lnTo>
                      <a:pt x="12" y="46"/>
                    </a:lnTo>
                    <a:lnTo>
                      <a:pt x="8" y="54"/>
                    </a:lnTo>
                    <a:lnTo>
                      <a:pt x="6" y="62"/>
                    </a:lnTo>
                    <a:lnTo>
                      <a:pt x="4" y="71"/>
                    </a:lnTo>
                    <a:lnTo>
                      <a:pt x="3" y="79"/>
                    </a:lnTo>
                    <a:lnTo>
                      <a:pt x="2" y="85"/>
                    </a:lnTo>
                    <a:lnTo>
                      <a:pt x="1"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23" name="Freeform 993"/>
              <p:cNvSpPr>
                <a:spLocks noChangeArrowheads="1"/>
              </p:cNvSpPr>
              <p:nvPr/>
            </p:nvSpPr>
            <p:spPr bwMode="auto">
              <a:xfrm>
                <a:off x="5541" y="1662"/>
                <a:ext cx="72" cy="116"/>
              </a:xfrm>
              <a:custGeom>
                <a:avLst/>
                <a:gdLst>
                  <a:gd name="T0" fmla="*/ 1923 w 74"/>
                  <a:gd name="T1" fmla="*/ 3 h 110"/>
                  <a:gd name="T2" fmla="*/ 2027 w 74"/>
                  <a:gd name="T3" fmla="*/ 7283 h 110"/>
                  <a:gd name="T4" fmla="*/ 2029 w 74"/>
                  <a:gd name="T5" fmla="*/ 12734 h 110"/>
                  <a:gd name="T6" fmla="*/ 2027 w 74"/>
                  <a:gd name="T7" fmla="*/ 18832 h 110"/>
                  <a:gd name="T8" fmla="*/ 1923 w 74"/>
                  <a:gd name="T9" fmla="*/ 23951 h 110"/>
                  <a:gd name="T10" fmla="*/ 1777 w 74"/>
                  <a:gd name="T11" fmla="*/ 29664 h 110"/>
                  <a:gd name="T12" fmla="*/ 1600 w 74"/>
                  <a:gd name="T13" fmla="*/ 34695 h 110"/>
                  <a:gd name="T14" fmla="*/ 1403 w 74"/>
                  <a:gd name="T15" fmla="*/ 37795 h 110"/>
                  <a:gd name="T16" fmla="*/ 1199 w 74"/>
                  <a:gd name="T17" fmla="*/ 41498 h 110"/>
                  <a:gd name="T18" fmla="*/ 1022 w 74"/>
                  <a:gd name="T19" fmla="*/ 44853 h 110"/>
                  <a:gd name="T20" fmla="*/ 829 w 74"/>
                  <a:gd name="T21" fmla="*/ 47545 h 110"/>
                  <a:gd name="T22" fmla="*/ 604 w 74"/>
                  <a:gd name="T23" fmla="*/ 48654 h 110"/>
                  <a:gd name="T24" fmla="*/ 442 w 74"/>
                  <a:gd name="T25" fmla="*/ 49647 h 110"/>
                  <a:gd name="T26" fmla="*/ 378 w 74"/>
                  <a:gd name="T27" fmla="*/ 50152 h 110"/>
                  <a:gd name="T28" fmla="*/ 339 w 74"/>
                  <a:gd name="T29" fmla="*/ 49647 h 110"/>
                  <a:gd name="T30" fmla="*/ 339 w 74"/>
                  <a:gd name="T31" fmla="*/ 48654 h 110"/>
                  <a:gd name="T32" fmla="*/ 9 w 74"/>
                  <a:gd name="T33" fmla="*/ 48502 h 110"/>
                  <a:gd name="T34" fmla="*/ 9 w 74"/>
                  <a:gd name="T35" fmla="*/ 47871 h 110"/>
                  <a:gd name="T36" fmla="*/ 0 w 74"/>
                  <a:gd name="T37" fmla="*/ 47545 h 110"/>
                  <a:gd name="T38" fmla="*/ 0 w 74"/>
                  <a:gd name="T39" fmla="*/ 48502 h 110"/>
                  <a:gd name="T40" fmla="*/ 1 w 74"/>
                  <a:gd name="T41" fmla="*/ 51404 h 110"/>
                  <a:gd name="T42" fmla="*/ 3 w 74"/>
                  <a:gd name="T43" fmla="*/ 52491 h 110"/>
                  <a:gd name="T44" fmla="*/ 6 w 74"/>
                  <a:gd name="T45" fmla="*/ 53411 h 110"/>
                  <a:gd name="T46" fmla="*/ 357 w 74"/>
                  <a:gd name="T47" fmla="*/ 54272 h 110"/>
                  <a:gd name="T48" fmla="*/ 489 w 74"/>
                  <a:gd name="T49" fmla="*/ 53690 h 110"/>
                  <a:gd name="T50" fmla="*/ 709 w 74"/>
                  <a:gd name="T51" fmla="*/ 52628 h 110"/>
                  <a:gd name="T52" fmla="*/ 970 w 74"/>
                  <a:gd name="T53" fmla="*/ 51404 h 110"/>
                  <a:gd name="T54" fmla="*/ 1198 w 74"/>
                  <a:gd name="T55" fmla="*/ 48427 h 110"/>
                  <a:gd name="T56" fmla="*/ 1403 w 74"/>
                  <a:gd name="T57" fmla="*/ 44853 h 110"/>
                  <a:gd name="T58" fmla="*/ 1641 w 74"/>
                  <a:gd name="T59" fmla="*/ 41372 h 110"/>
                  <a:gd name="T60" fmla="*/ 1825 w 74"/>
                  <a:gd name="T61" fmla="*/ 36059 h 110"/>
                  <a:gd name="T62" fmla="*/ 2027 w 74"/>
                  <a:gd name="T63" fmla="*/ 31299 h 110"/>
                  <a:gd name="T64" fmla="*/ 2139 w 74"/>
                  <a:gd name="T65" fmla="*/ 25354 h 110"/>
                  <a:gd name="T66" fmla="*/ 2251 w 74"/>
                  <a:gd name="T67" fmla="*/ 18913 h 110"/>
                  <a:gd name="T68" fmla="*/ 2254 w 74"/>
                  <a:gd name="T69" fmla="*/ 13521 h 110"/>
                  <a:gd name="T70" fmla="*/ 2251 w 74"/>
                  <a:gd name="T71" fmla="*/ 6153 h 110"/>
                  <a:gd name="T72" fmla="*/ 2139 w 74"/>
                  <a:gd name="T73" fmla="*/ 0 h 110"/>
                  <a:gd name="T74" fmla="*/ 1923 w 74"/>
                  <a:gd name="T75" fmla="*/ 3 h 11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74"/>
                  <a:gd name="T115" fmla="*/ 0 h 110"/>
                  <a:gd name="T116" fmla="*/ 74 w 74"/>
                  <a:gd name="T117" fmla="*/ 110 h 11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74" h="110">
                    <a:moveTo>
                      <a:pt x="62" y="3"/>
                    </a:moveTo>
                    <a:lnTo>
                      <a:pt x="65" y="15"/>
                    </a:lnTo>
                    <a:lnTo>
                      <a:pt x="66" y="26"/>
                    </a:lnTo>
                    <a:lnTo>
                      <a:pt x="65" y="38"/>
                    </a:lnTo>
                    <a:lnTo>
                      <a:pt x="62" y="49"/>
                    </a:lnTo>
                    <a:lnTo>
                      <a:pt x="58" y="59"/>
                    </a:lnTo>
                    <a:lnTo>
                      <a:pt x="52" y="69"/>
                    </a:lnTo>
                    <a:lnTo>
                      <a:pt x="46" y="76"/>
                    </a:lnTo>
                    <a:lnTo>
                      <a:pt x="40" y="84"/>
                    </a:lnTo>
                    <a:lnTo>
                      <a:pt x="33" y="91"/>
                    </a:lnTo>
                    <a:lnTo>
                      <a:pt x="27" y="95"/>
                    </a:lnTo>
                    <a:lnTo>
                      <a:pt x="21" y="99"/>
                    </a:lnTo>
                    <a:lnTo>
                      <a:pt x="15" y="101"/>
                    </a:lnTo>
                    <a:lnTo>
                      <a:pt x="12" y="102"/>
                    </a:lnTo>
                    <a:lnTo>
                      <a:pt x="10" y="101"/>
                    </a:lnTo>
                    <a:lnTo>
                      <a:pt x="10" y="99"/>
                    </a:lnTo>
                    <a:lnTo>
                      <a:pt x="9" y="98"/>
                    </a:lnTo>
                    <a:lnTo>
                      <a:pt x="9" y="96"/>
                    </a:lnTo>
                    <a:lnTo>
                      <a:pt x="0" y="95"/>
                    </a:lnTo>
                    <a:lnTo>
                      <a:pt x="0" y="98"/>
                    </a:lnTo>
                    <a:lnTo>
                      <a:pt x="1" y="103"/>
                    </a:lnTo>
                    <a:lnTo>
                      <a:pt x="3" y="106"/>
                    </a:lnTo>
                    <a:lnTo>
                      <a:pt x="6" y="108"/>
                    </a:lnTo>
                    <a:lnTo>
                      <a:pt x="11" y="110"/>
                    </a:lnTo>
                    <a:lnTo>
                      <a:pt x="17" y="109"/>
                    </a:lnTo>
                    <a:lnTo>
                      <a:pt x="24" y="107"/>
                    </a:lnTo>
                    <a:lnTo>
                      <a:pt x="31" y="103"/>
                    </a:lnTo>
                    <a:lnTo>
                      <a:pt x="39" y="97"/>
                    </a:lnTo>
                    <a:lnTo>
                      <a:pt x="46" y="91"/>
                    </a:lnTo>
                    <a:lnTo>
                      <a:pt x="53" y="83"/>
                    </a:lnTo>
                    <a:lnTo>
                      <a:pt x="60" y="73"/>
                    </a:lnTo>
                    <a:lnTo>
                      <a:pt x="65" y="63"/>
                    </a:lnTo>
                    <a:lnTo>
                      <a:pt x="70" y="51"/>
                    </a:lnTo>
                    <a:lnTo>
                      <a:pt x="73" y="39"/>
                    </a:lnTo>
                    <a:lnTo>
                      <a:pt x="74" y="27"/>
                    </a:lnTo>
                    <a:lnTo>
                      <a:pt x="73" y="13"/>
                    </a:lnTo>
                    <a:lnTo>
                      <a:pt x="70" y="0"/>
                    </a:lnTo>
                    <a:lnTo>
                      <a:pt x="62"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24" name="Freeform 994"/>
              <p:cNvSpPr>
                <a:spLocks noChangeArrowheads="1"/>
              </p:cNvSpPr>
              <p:nvPr/>
            </p:nvSpPr>
            <p:spPr bwMode="auto">
              <a:xfrm>
                <a:off x="5559" y="1645"/>
                <a:ext cx="50" cy="52"/>
              </a:xfrm>
              <a:custGeom>
                <a:avLst/>
                <a:gdLst>
                  <a:gd name="T0" fmla="*/ 8 w 53"/>
                  <a:gd name="T1" fmla="*/ 279258 h 45"/>
                  <a:gd name="T2" fmla="*/ 385 w 53"/>
                  <a:gd name="T3" fmla="*/ 219058 h 45"/>
                  <a:gd name="T4" fmla="*/ 535 w 53"/>
                  <a:gd name="T5" fmla="*/ 182376 h 45"/>
                  <a:gd name="T6" fmla="*/ 832 w 53"/>
                  <a:gd name="T7" fmla="*/ 131277 h 45"/>
                  <a:gd name="T8" fmla="*/ 982 w 53"/>
                  <a:gd name="T9" fmla="*/ 92343 h 45"/>
                  <a:gd name="T10" fmla="*/ 1157 w 53"/>
                  <a:gd name="T11" fmla="*/ 65371 h 45"/>
                  <a:gd name="T12" fmla="*/ 1306 w 53"/>
                  <a:gd name="T13" fmla="*/ 55190 h 45"/>
                  <a:gd name="T14" fmla="*/ 1379 w 53"/>
                  <a:gd name="T15" fmla="*/ 55190 h 45"/>
                  <a:gd name="T16" fmla="*/ 1366 w 53"/>
                  <a:gd name="T17" fmla="*/ 50653 h 45"/>
                  <a:gd name="T18" fmla="*/ 1564 w 53"/>
                  <a:gd name="T19" fmla="*/ 1050 h 45"/>
                  <a:gd name="T20" fmla="*/ 1525 w 53"/>
                  <a:gd name="T21" fmla="*/ 1 h 45"/>
                  <a:gd name="T22" fmla="*/ 1401 w 53"/>
                  <a:gd name="T23" fmla="*/ 0 h 45"/>
                  <a:gd name="T24" fmla="*/ 1306 w 53"/>
                  <a:gd name="T25" fmla="*/ 0 h 45"/>
                  <a:gd name="T26" fmla="*/ 1224 w 53"/>
                  <a:gd name="T27" fmla="*/ 0 h 45"/>
                  <a:gd name="T28" fmla="*/ 991 w 53"/>
                  <a:gd name="T29" fmla="*/ 94 h 45"/>
                  <a:gd name="T30" fmla="*/ 840 w 53"/>
                  <a:gd name="T31" fmla="*/ 55190 h 45"/>
                  <a:gd name="T32" fmla="*/ 566 w 53"/>
                  <a:gd name="T33" fmla="*/ 92343 h 45"/>
                  <a:gd name="T34" fmla="*/ 385 w 53"/>
                  <a:gd name="T35" fmla="*/ 141165 h 45"/>
                  <a:gd name="T36" fmla="*/ 7 w 53"/>
                  <a:gd name="T37" fmla="*/ 197161 h 45"/>
                  <a:gd name="T38" fmla="*/ 0 w 53"/>
                  <a:gd name="T39" fmla="*/ 256707 h 45"/>
                  <a:gd name="T40" fmla="*/ 8 w 53"/>
                  <a:gd name="T41" fmla="*/ 279258 h 4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3"/>
                  <a:gd name="T64" fmla="*/ 0 h 45"/>
                  <a:gd name="T65" fmla="*/ 53 w 53"/>
                  <a:gd name="T66" fmla="*/ 45 h 4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3" h="45">
                    <a:moveTo>
                      <a:pt x="8" y="45"/>
                    </a:moveTo>
                    <a:lnTo>
                      <a:pt x="13" y="36"/>
                    </a:lnTo>
                    <a:lnTo>
                      <a:pt x="19" y="29"/>
                    </a:lnTo>
                    <a:lnTo>
                      <a:pt x="27" y="22"/>
                    </a:lnTo>
                    <a:lnTo>
                      <a:pt x="33" y="15"/>
                    </a:lnTo>
                    <a:lnTo>
                      <a:pt x="39" y="11"/>
                    </a:lnTo>
                    <a:lnTo>
                      <a:pt x="44" y="9"/>
                    </a:lnTo>
                    <a:lnTo>
                      <a:pt x="46" y="9"/>
                    </a:lnTo>
                    <a:lnTo>
                      <a:pt x="45" y="8"/>
                    </a:lnTo>
                    <a:lnTo>
                      <a:pt x="53" y="5"/>
                    </a:lnTo>
                    <a:lnTo>
                      <a:pt x="51" y="1"/>
                    </a:lnTo>
                    <a:lnTo>
                      <a:pt x="47" y="0"/>
                    </a:lnTo>
                    <a:lnTo>
                      <a:pt x="44" y="0"/>
                    </a:lnTo>
                    <a:lnTo>
                      <a:pt x="41" y="0"/>
                    </a:lnTo>
                    <a:lnTo>
                      <a:pt x="34" y="3"/>
                    </a:lnTo>
                    <a:lnTo>
                      <a:pt x="28" y="9"/>
                    </a:lnTo>
                    <a:lnTo>
                      <a:pt x="20" y="15"/>
                    </a:lnTo>
                    <a:lnTo>
                      <a:pt x="13" y="23"/>
                    </a:lnTo>
                    <a:lnTo>
                      <a:pt x="7" y="31"/>
                    </a:lnTo>
                    <a:lnTo>
                      <a:pt x="0" y="41"/>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25" name="Freeform 995"/>
              <p:cNvSpPr>
                <a:spLocks noChangeArrowheads="1"/>
              </p:cNvSpPr>
              <p:nvPr/>
            </p:nvSpPr>
            <p:spPr bwMode="auto">
              <a:xfrm>
                <a:off x="5541" y="1701"/>
                <a:ext cx="21" cy="51"/>
              </a:xfrm>
              <a:custGeom>
                <a:avLst/>
                <a:gdLst>
                  <a:gd name="T0" fmla="*/ 577 w 25"/>
                  <a:gd name="T1" fmla="*/ 1881 h 60"/>
                  <a:gd name="T2" fmla="*/ 624 w 25"/>
                  <a:gd name="T3" fmla="*/ 1823 h 60"/>
                  <a:gd name="T4" fmla="*/ 674 w 25"/>
                  <a:gd name="T5" fmla="*/ 1585 h 60"/>
                  <a:gd name="T6" fmla="*/ 728 w 25"/>
                  <a:gd name="T7" fmla="*/ 1432 h 60"/>
                  <a:gd name="T8" fmla="*/ 786 w 25"/>
                  <a:gd name="T9" fmla="*/ 1150 h 60"/>
                  <a:gd name="T10" fmla="*/ 916 w 25"/>
                  <a:gd name="T11" fmla="*/ 904 h 60"/>
                  <a:gd name="T12" fmla="*/ 1069 w 25"/>
                  <a:gd name="T13" fmla="*/ 658 h 60"/>
                  <a:gd name="T14" fmla="*/ 1347 w 25"/>
                  <a:gd name="T15" fmla="*/ 374 h 60"/>
                  <a:gd name="T16" fmla="*/ 1572 w 25"/>
                  <a:gd name="T17" fmla="*/ 3 h 60"/>
                  <a:gd name="T18" fmla="*/ 1069 w 25"/>
                  <a:gd name="T19" fmla="*/ 0 h 60"/>
                  <a:gd name="T20" fmla="*/ 786 w 25"/>
                  <a:gd name="T21" fmla="*/ 250 h 60"/>
                  <a:gd name="T22" fmla="*/ 624 w 25"/>
                  <a:gd name="T23" fmla="*/ 518 h 60"/>
                  <a:gd name="T24" fmla="*/ 496 w 25"/>
                  <a:gd name="T25" fmla="*/ 780 h 60"/>
                  <a:gd name="T26" fmla="*/ 3 w 25"/>
                  <a:gd name="T27" fmla="*/ 1074 h 60"/>
                  <a:gd name="T28" fmla="*/ 3 w 25"/>
                  <a:gd name="T29" fmla="*/ 1324 h 60"/>
                  <a:gd name="T30" fmla="*/ 1 w 25"/>
                  <a:gd name="T31" fmla="*/ 1558 h 60"/>
                  <a:gd name="T32" fmla="*/ 1 w 25"/>
                  <a:gd name="T33" fmla="*/ 1736 h 60"/>
                  <a:gd name="T34" fmla="*/ 0 w 25"/>
                  <a:gd name="T35" fmla="*/ 1862 h 60"/>
                  <a:gd name="T36" fmla="*/ 577 w 25"/>
                  <a:gd name="T37" fmla="*/ 1881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0"/>
                  <a:gd name="T59" fmla="*/ 25 w 25"/>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0">
                    <a:moveTo>
                      <a:pt x="9" y="60"/>
                    </a:moveTo>
                    <a:lnTo>
                      <a:pt x="10" y="56"/>
                    </a:lnTo>
                    <a:lnTo>
                      <a:pt x="11" y="50"/>
                    </a:lnTo>
                    <a:lnTo>
                      <a:pt x="12" y="44"/>
                    </a:lnTo>
                    <a:lnTo>
                      <a:pt x="13" y="36"/>
                    </a:lnTo>
                    <a:lnTo>
                      <a:pt x="15" y="28"/>
                    </a:lnTo>
                    <a:lnTo>
                      <a:pt x="17" y="20"/>
                    </a:lnTo>
                    <a:lnTo>
                      <a:pt x="21" y="12"/>
                    </a:lnTo>
                    <a:lnTo>
                      <a:pt x="25" y="4"/>
                    </a:lnTo>
                    <a:lnTo>
                      <a:pt x="17" y="0"/>
                    </a:lnTo>
                    <a:lnTo>
                      <a:pt x="13" y="7"/>
                    </a:lnTo>
                    <a:lnTo>
                      <a:pt x="10" y="16"/>
                    </a:lnTo>
                    <a:lnTo>
                      <a:pt x="7" y="25"/>
                    </a:lnTo>
                    <a:lnTo>
                      <a:pt x="5" y="34"/>
                    </a:lnTo>
                    <a:lnTo>
                      <a:pt x="4" y="41"/>
                    </a:lnTo>
                    <a:lnTo>
                      <a:pt x="1" y="49"/>
                    </a:lnTo>
                    <a:lnTo>
                      <a:pt x="1" y="55"/>
                    </a:lnTo>
                    <a:lnTo>
                      <a:pt x="0" y="59"/>
                    </a:lnTo>
                    <a:lnTo>
                      <a:pt x="9"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26" name="Freeform 996"/>
              <p:cNvSpPr>
                <a:spLocks noChangeArrowheads="1"/>
              </p:cNvSpPr>
              <p:nvPr/>
            </p:nvSpPr>
            <p:spPr bwMode="auto">
              <a:xfrm>
                <a:off x="145" y="2723"/>
                <a:ext cx="63" cy="111"/>
              </a:xfrm>
              <a:custGeom>
                <a:avLst/>
                <a:gdLst>
                  <a:gd name="T0" fmla="*/ 3166 w 65"/>
                  <a:gd name="T1" fmla="*/ 30987 h 106"/>
                  <a:gd name="T2" fmla="*/ 3166 w 65"/>
                  <a:gd name="T3" fmla="*/ 32570 h 106"/>
                  <a:gd name="T4" fmla="*/ 3157 w 65"/>
                  <a:gd name="T5" fmla="*/ 33039 h 106"/>
                  <a:gd name="T6" fmla="*/ 3157 w 65"/>
                  <a:gd name="T7" fmla="*/ 33338 h 106"/>
                  <a:gd name="T8" fmla="*/ 3035 w 65"/>
                  <a:gd name="T9" fmla="*/ 33668 h 106"/>
                  <a:gd name="T10" fmla="*/ 2922 w 65"/>
                  <a:gd name="T11" fmla="*/ 34269 h 106"/>
                  <a:gd name="T12" fmla="*/ 2647 w 65"/>
                  <a:gd name="T13" fmla="*/ 34269 h 106"/>
                  <a:gd name="T14" fmla="*/ 2349 w 65"/>
                  <a:gd name="T15" fmla="*/ 33338 h 106"/>
                  <a:gd name="T16" fmla="*/ 2043 w 65"/>
                  <a:gd name="T17" fmla="*/ 32570 h 106"/>
                  <a:gd name="T18" fmla="*/ 1708 w 65"/>
                  <a:gd name="T19" fmla="*/ 30493 h 106"/>
                  <a:gd name="T20" fmla="*/ 1346 w 65"/>
                  <a:gd name="T21" fmla="*/ 28552 h 106"/>
                  <a:gd name="T22" fmla="*/ 939 w 65"/>
                  <a:gd name="T23" fmla="*/ 25612 h 106"/>
                  <a:gd name="T24" fmla="*/ 656 w 65"/>
                  <a:gd name="T25" fmla="*/ 22957 h 106"/>
                  <a:gd name="T26" fmla="*/ 8 w 65"/>
                  <a:gd name="T27" fmla="*/ 19827 h 106"/>
                  <a:gd name="T28" fmla="*/ 4 w 65"/>
                  <a:gd name="T29" fmla="*/ 16081 h 106"/>
                  <a:gd name="T30" fmla="*/ 1 w 65"/>
                  <a:gd name="T31" fmla="*/ 12769 h 106"/>
                  <a:gd name="T32" fmla="*/ 0 w 65"/>
                  <a:gd name="T33" fmla="*/ 8456 h 106"/>
                  <a:gd name="T34" fmla="*/ 1 w 65"/>
                  <a:gd name="T35" fmla="*/ 4303 h 106"/>
                  <a:gd name="T36" fmla="*/ 4 w 65"/>
                  <a:gd name="T37" fmla="*/ 2 h 106"/>
                  <a:gd name="T38" fmla="*/ 5 w 65"/>
                  <a:gd name="T39" fmla="*/ 1 h 106"/>
                  <a:gd name="T40" fmla="*/ 6 w 65"/>
                  <a:gd name="T41" fmla="*/ 0 h 106"/>
                  <a:gd name="T42" fmla="*/ 8 w 65"/>
                  <a:gd name="T43" fmla="*/ 0 h 106"/>
                  <a:gd name="T44" fmla="*/ 517 w 65"/>
                  <a:gd name="T45" fmla="*/ 1 h 106"/>
                  <a:gd name="T46" fmla="*/ 740 w 65"/>
                  <a:gd name="T47" fmla="*/ 3 h 106"/>
                  <a:gd name="T48" fmla="*/ 1126 w 65"/>
                  <a:gd name="T49" fmla="*/ 2585 h 106"/>
                  <a:gd name="T50" fmla="*/ 1429 w 65"/>
                  <a:gd name="T51" fmla="*/ 4303 h 106"/>
                  <a:gd name="T52" fmla="*/ 1814 w 65"/>
                  <a:gd name="T53" fmla="*/ 7162 h 106"/>
                  <a:gd name="T54" fmla="*/ 2122 w 65"/>
                  <a:gd name="T55" fmla="*/ 9104 h 106"/>
                  <a:gd name="T56" fmla="*/ 2391 w 65"/>
                  <a:gd name="T57" fmla="*/ 12161 h 106"/>
                  <a:gd name="T58" fmla="*/ 2595 w 65"/>
                  <a:gd name="T59" fmla="*/ 14833 h 106"/>
                  <a:gd name="T60" fmla="*/ 2810 w 65"/>
                  <a:gd name="T61" fmla="*/ 17495 h 106"/>
                  <a:gd name="T62" fmla="*/ 2922 w 65"/>
                  <a:gd name="T63" fmla="*/ 20223 h 106"/>
                  <a:gd name="T64" fmla="*/ 2982 w 65"/>
                  <a:gd name="T65" fmla="*/ 22957 h 106"/>
                  <a:gd name="T66" fmla="*/ 3035 w 65"/>
                  <a:gd name="T67" fmla="*/ 25157 h 106"/>
                  <a:gd name="T68" fmla="*/ 3102 w 65"/>
                  <a:gd name="T69" fmla="*/ 27541 h 106"/>
                  <a:gd name="T70" fmla="*/ 3157 w 65"/>
                  <a:gd name="T71" fmla="*/ 29621 h 106"/>
                  <a:gd name="T72" fmla="*/ 3166 w 65"/>
                  <a:gd name="T73" fmla="*/ 3098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65" y="96"/>
                    </a:moveTo>
                    <a:lnTo>
                      <a:pt x="65" y="100"/>
                    </a:lnTo>
                    <a:lnTo>
                      <a:pt x="64" y="102"/>
                    </a:lnTo>
                    <a:lnTo>
                      <a:pt x="64" y="104"/>
                    </a:lnTo>
                    <a:lnTo>
                      <a:pt x="62" y="105"/>
                    </a:lnTo>
                    <a:lnTo>
                      <a:pt x="59" y="106"/>
                    </a:lnTo>
                    <a:lnTo>
                      <a:pt x="54" y="106"/>
                    </a:lnTo>
                    <a:lnTo>
                      <a:pt x="48" y="104"/>
                    </a:lnTo>
                    <a:lnTo>
                      <a:pt x="41" y="100"/>
                    </a:lnTo>
                    <a:lnTo>
                      <a:pt x="35" y="94"/>
                    </a:lnTo>
                    <a:lnTo>
                      <a:pt x="27" y="88"/>
                    </a:lnTo>
                    <a:lnTo>
                      <a:pt x="20" y="80"/>
                    </a:lnTo>
                    <a:lnTo>
                      <a:pt x="14" y="71"/>
                    </a:lnTo>
                    <a:lnTo>
                      <a:pt x="8" y="61"/>
                    </a:lnTo>
                    <a:lnTo>
                      <a:pt x="4" y="50"/>
                    </a:lnTo>
                    <a:lnTo>
                      <a:pt x="1" y="39"/>
                    </a:lnTo>
                    <a:lnTo>
                      <a:pt x="0" y="27"/>
                    </a:lnTo>
                    <a:lnTo>
                      <a:pt x="1" y="14"/>
                    </a:lnTo>
                    <a:lnTo>
                      <a:pt x="4" y="2"/>
                    </a:lnTo>
                    <a:lnTo>
                      <a:pt x="5" y="1"/>
                    </a:lnTo>
                    <a:lnTo>
                      <a:pt x="6" y="0"/>
                    </a:lnTo>
                    <a:lnTo>
                      <a:pt x="8" y="0"/>
                    </a:lnTo>
                    <a:lnTo>
                      <a:pt x="10" y="1"/>
                    </a:lnTo>
                    <a:lnTo>
                      <a:pt x="16" y="3"/>
                    </a:lnTo>
                    <a:lnTo>
                      <a:pt x="23" y="7"/>
                    </a:lnTo>
                    <a:lnTo>
                      <a:pt x="29" y="14"/>
                    </a:lnTo>
                    <a:lnTo>
                      <a:pt x="37" y="22"/>
                    </a:lnTo>
                    <a:lnTo>
                      <a:pt x="43" y="29"/>
                    </a:lnTo>
                    <a:lnTo>
                      <a:pt x="49" y="38"/>
                    </a:lnTo>
                    <a:lnTo>
                      <a:pt x="53" y="46"/>
                    </a:lnTo>
                    <a:lnTo>
                      <a:pt x="57" y="55"/>
                    </a:lnTo>
                    <a:lnTo>
                      <a:pt x="59" y="63"/>
                    </a:lnTo>
                    <a:lnTo>
                      <a:pt x="61" y="71"/>
                    </a:lnTo>
                    <a:lnTo>
                      <a:pt x="62" y="79"/>
                    </a:lnTo>
                    <a:lnTo>
                      <a:pt x="63" y="86"/>
                    </a:lnTo>
                    <a:lnTo>
                      <a:pt x="64" y="92"/>
                    </a:lnTo>
                    <a:lnTo>
                      <a:pt x="65"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27" name="Freeform 997"/>
              <p:cNvSpPr>
                <a:spLocks noChangeArrowheads="1"/>
              </p:cNvSpPr>
              <p:nvPr/>
            </p:nvSpPr>
            <p:spPr bwMode="auto">
              <a:xfrm>
                <a:off x="140" y="2723"/>
                <a:ext cx="72" cy="117"/>
              </a:xfrm>
              <a:custGeom>
                <a:avLst/>
                <a:gdLst>
                  <a:gd name="T0" fmla="*/ 4 w 74"/>
                  <a:gd name="T1" fmla="*/ 0 h 111"/>
                  <a:gd name="T2" fmla="*/ 1 w 74"/>
                  <a:gd name="T3" fmla="*/ 6182 h 111"/>
                  <a:gd name="T4" fmla="*/ 0 w 74"/>
                  <a:gd name="T5" fmla="*/ 12511 h 111"/>
                  <a:gd name="T6" fmla="*/ 1 w 74"/>
                  <a:gd name="T7" fmla="*/ 18459 h 111"/>
                  <a:gd name="T8" fmla="*/ 4 w 74"/>
                  <a:gd name="T9" fmla="*/ 24662 h 111"/>
                  <a:gd name="T10" fmla="*/ 9 w 74"/>
                  <a:gd name="T11" fmla="*/ 29458 h 111"/>
                  <a:gd name="T12" fmla="*/ 417 w 74"/>
                  <a:gd name="T13" fmla="*/ 34001 h 111"/>
                  <a:gd name="T14" fmla="*/ 604 w 74"/>
                  <a:gd name="T15" fmla="*/ 39369 h 111"/>
                  <a:gd name="T16" fmla="*/ 873 w 74"/>
                  <a:gd name="T17" fmla="*/ 42803 h 111"/>
                  <a:gd name="T18" fmla="*/ 1077 w 74"/>
                  <a:gd name="T19" fmla="*/ 46451 h 111"/>
                  <a:gd name="T20" fmla="*/ 1330 w 74"/>
                  <a:gd name="T21" fmla="*/ 48656 h 111"/>
                  <a:gd name="T22" fmla="*/ 1557 w 74"/>
                  <a:gd name="T23" fmla="*/ 50178 h 111"/>
                  <a:gd name="T24" fmla="*/ 1732 w 74"/>
                  <a:gd name="T25" fmla="*/ 52015 h 111"/>
                  <a:gd name="T26" fmla="*/ 1925 w 74"/>
                  <a:gd name="T27" fmla="*/ 52015 h 111"/>
                  <a:gd name="T28" fmla="*/ 2120 w 74"/>
                  <a:gd name="T29" fmla="*/ 50618 h 111"/>
                  <a:gd name="T30" fmla="*/ 2196 w 74"/>
                  <a:gd name="T31" fmla="*/ 50015 h 111"/>
                  <a:gd name="T32" fmla="*/ 2251 w 74"/>
                  <a:gd name="T33" fmla="*/ 48110 h 111"/>
                  <a:gd name="T34" fmla="*/ 2254 w 74"/>
                  <a:gd name="T35" fmla="*/ 46813 h 111"/>
                  <a:gd name="T36" fmla="*/ 2254 w 74"/>
                  <a:gd name="T37" fmla="*/ 44511 h 111"/>
                  <a:gd name="T38" fmla="*/ 2027 w 74"/>
                  <a:gd name="T39" fmla="*/ 45036 h 111"/>
                  <a:gd name="T40" fmla="*/ 2027 w 74"/>
                  <a:gd name="T41" fmla="*/ 46451 h 111"/>
                  <a:gd name="T42" fmla="*/ 1975 w 74"/>
                  <a:gd name="T43" fmla="*/ 47078 h 111"/>
                  <a:gd name="T44" fmla="*/ 1923 w 74"/>
                  <a:gd name="T45" fmla="*/ 47443 h 111"/>
                  <a:gd name="T46" fmla="*/ 1823 w 74"/>
                  <a:gd name="T47" fmla="*/ 47443 h 111"/>
                  <a:gd name="T48" fmla="*/ 1641 w 74"/>
                  <a:gd name="T49" fmla="*/ 46813 h 111"/>
                  <a:gd name="T50" fmla="*/ 1477 w 74"/>
                  <a:gd name="T51" fmla="*/ 45036 h 111"/>
                  <a:gd name="T52" fmla="*/ 1262 w 74"/>
                  <a:gd name="T53" fmla="*/ 42803 h 111"/>
                  <a:gd name="T54" fmla="*/ 1023 w 74"/>
                  <a:gd name="T55" fmla="*/ 39602 h 111"/>
                  <a:gd name="T56" fmla="*/ 873 w 74"/>
                  <a:gd name="T57" fmla="*/ 36610 h 111"/>
                  <a:gd name="T58" fmla="*/ 637 w 74"/>
                  <a:gd name="T59" fmla="*/ 32565 h 111"/>
                  <a:gd name="T60" fmla="*/ 465 w 74"/>
                  <a:gd name="T61" fmla="*/ 27864 h 111"/>
                  <a:gd name="T62" fmla="*/ 378 w 74"/>
                  <a:gd name="T63" fmla="*/ 22934 h 111"/>
                  <a:gd name="T64" fmla="*/ 339 w 74"/>
                  <a:gd name="T65" fmla="*/ 18078 h 111"/>
                  <a:gd name="T66" fmla="*/ 8 w 74"/>
                  <a:gd name="T67" fmla="*/ 12511 h 111"/>
                  <a:gd name="T68" fmla="*/ 9 w 74"/>
                  <a:gd name="T69" fmla="*/ 6710 h 111"/>
                  <a:gd name="T70" fmla="*/ 378 w 74"/>
                  <a:gd name="T71" fmla="*/ 3 h 111"/>
                  <a:gd name="T72" fmla="*/ 4 w 74"/>
                  <a:gd name="T73" fmla="*/ 0 h 11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4"/>
                  <a:gd name="T112" fmla="*/ 0 h 111"/>
                  <a:gd name="T113" fmla="*/ 74 w 74"/>
                  <a:gd name="T114" fmla="*/ 111 h 11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4" h="111">
                    <a:moveTo>
                      <a:pt x="4" y="0"/>
                    </a:moveTo>
                    <a:lnTo>
                      <a:pt x="1" y="14"/>
                    </a:lnTo>
                    <a:lnTo>
                      <a:pt x="0" y="27"/>
                    </a:lnTo>
                    <a:lnTo>
                      <a:pt x="1" y="40"/>
                    </a:lnTo>
                    <a:lnTo>
                      <a:pt x="4" y="52"/>
                    </a:lnTo>
                    <a:lnTo>
                      <a:pt x="9" y="63"/>
                    </a:lnTo>
                    <a:lnTo>
                      <a:pt x="14" y="73"/>
                    </a:lnTo>
                    <a:lnTo>
                      <a:pt x="21" y="83"/>
                    </a:lnTo>
                    <a:lnTo>
                      <a:pt x="28" y="91"/>
                    </a:lnTo>
                    <a:lnTo>
                      <a:pt x="35" y="99"/>
                    </a:lnTo>
                    <a:lnTo>
                      <a:pt x="43" y="104"/>
                    </a:lnTo>
                    <a:lnTo>
                      <a:pt x="50" y="107"/>
                    </a:lnTo>
                    <a:lnTo>
                      <a:pt x="57" y="111"/>
                    </a:lnTo>
                    <a:lnTo>
                      <a:pt x="63" y="111"/>
                    </a:lnTo>
                    <a:lnTo>
                      <a:pt x="68" y="108"/>
                    </a:lnTo>
                    <a:lnTo>
                      <a:pt x="71" y="106"/>
                    </a:lnTo>
                    <a:lnTo>
                      <a:pt x="73" y="103"/>
                    </a:lnTo>
                    <a:lnTo>
                      <a:pt x="74" y="100"/>
                    </a:lnTo>
                    <a:lnTo>
                      <a:pt x="74" y="95"/>
                    </a:lnTo>
                    <a:lnTo>
                      <a:pt x="65" y="96"/>
                    </a:lnTo>
                    <a:lnTo>
                      <a:pt x="65" y="99"/>
                    </a:lnTo>
                    <a:lnTo>
                      <a:pt x="64" y="101"/>
                    </a:lnTo>
                    <a:lnTo>
                      <a:pt x="62" y="102"/>
                    </a:lnTo>
                    <a:lnTo>
                      <a:pt x="59" y="102"/>
                    </a:lnTo>
                    <a:lnTo>
                      <a:pt x="53" y="100"/>
                    </a:lnTo>
                    <a:lnTo>
                      <a:pt x="47" y="96"/>
                    </a:lnTo>
                    <a:lnTo>
                      <a:pt x="41" y="91"/>
                    </a:lnTo>
                    <a:lnTo>
                      <a:pt x="34" y="84"/>
                    </a:lnTo>
                    <a:lnTo>
                      <a:pt x="28" y="78"/>
                    </a:lnTo>
                    <a:lnTo>
                      <a:pt x="22" y="69"/>
                    </a:lnTo>
                    <a:lnTo>
                      <a:pt x="16" y="59"/>
                    </a:lnTo>
                    <a:lnTo>
                      <a:pt x="12" y="49"/>
                    </a:lnTo>
                    <a:lnTo>
                      <a:pt x="10" y="38"/>
                    </a:lnTo>
                    <a:lnTo>
                      <a:pt x="8" y="27"/>
                    </a:lnTo>
                    <a:lnTo>
                      <a:pt x="9" y="15"/>
                    </a:lnTo>
                    <a:lnTo>
                      <a:pt x="12" y="3"/>
                    </a:lnTo>
                    <a:lnTo>
                      <a:pt x="4"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28" name="Freeform 998"/>
              <p:cNvSpPr>
                <a:spLocks noChangeArrowheads="1"/>
              </p:cNvSpPr>
              <p:nvPr/>
            </p:nvSpPr>
            <p:spPr bwMode="auto">
              <a:xfrm>
                <a:off x="145" y="2718"/>
                <a:ext cx="50" cy="44"/>
              </a:xfrm>
              <a:custGeom>
                <a:avLst/>
                <a:gdLst>
                  <a:gd name="T0" fmla="*/ 1564 w 53"/>
                  <a:gd name="T1" fmla="*/ 21367 h 45"/>
                  <a:gd name="T2" fmla="*/ 1379 w 53"/>
                  <a:gd name="T3" fmla="*/ 16555 h 45"/>
                  <a:gd name="T4" fmla="*/ 1169 w 53"/>
                  <a:gd name="T5" fmla="*/ 11749 h 45"/>
                  <a:gd name="T6" fmla="*/ 982 w 53"/>
                  <a:gd name="T7" fmla="*/ 8369 h 45"/>
                  <a:gd name="T8" fmla="*/ 746 w 53"/>
                  <a:gd name="T9" fmla="*/ 4593 h 45"/>
                  <a:gd name="T10" fmla="*/ 535 w 53"/>
                  <a:gd name="T11" fmla="*/ 89 h 45"/>
                  <a:gd name="T12" fmla="*/ 363 w 53"/>
                  <a:gd name="T13" fmla="*/ 1 h 45"/>
                  <a:gd name="T14" fmla="*/ 308 w 53"/>
                  <a:gd name="T15" fmla="*/ 0 h 45"/>
                  <a:gd name="T16" fmla="*/ 6 w 53"/>
                  <a:gd name="T17" fmla="*/ 0 h 45"/>
                  <a:gd name="T18" fmla="*/ 2 w 53"/>
                  <a:gd name="T19" fmla="*/ 1 h 45"/>
                  <a:gd name="T20" fmla="*/ 0 w 53"/>
                  <a:gd name="T21" fmla="*/ 89 h 45"/>
                  <a:gd name="T22" fmla="*/ 8 w 53"/>
                  <a:gd name="T23" fmla="*/ 4216 h 45"/>
                  <a:gd name="T24" fmla="*/ 8 w 53"/>
                  <a:gd name="T25" fmla="*/ 4593 h 45"/>
                  <a:gd name="T26" fmla="*/ 7 w 53"/>
                  <a:gd name="T27" fmla="*/ 4593 h 45"/>
                  <a:gd name="T28" fmla="*/ 308 w 53"/>
                  <a:gd name="T29" fmla="*/ 4593 h 45"/>
                  <a:gd name="T30" fmla="*/ 407 w 53"/>
                  <a:gd name="T31" fmla="*/ 5960 h 45"/>
                  <a:gd name="T32" fmla="*/ 566 w 53"/>
                  <a:gd name="T33" fmla="*/ 9109 h 45"/>
                  <a:gd name="T34" fmla="*/ 787 w 53"/>
                  <a:gd name="T35" fmla="*/ 10925 h 45"/>
                  <a:gd name="T36" fmla="*/ 991 w 53"/>
                  <a:gd name="T37" fmla="*/ 15368 h 45"/>
                  <a:gd name="T38" fmla="*/ 1169 w 53"/>
                  <a:gd name="T39" fmla="*/ 19615 h 45"/>
                  <a:gd name="T40" fmla="*/ 1366 w 53"/>
                  <a:gd name="T41" fmla="*/ 23247 h 45"/>
                  <a:gd name="T42" fmla="*/ 1564 w 53"/>
                  <a:gd name="T43" fmla="*/ 21367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5"/>
                  <a:gd name="T68" fmla="*/ 53 w 53"/>
                  <a:gd name="T69" fmla="*/ 45 h 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5">
                    <a:moveTo>
                      <a:pt x="53" y="41"/>
                    </a:moveTo>
                    <a:lnTo>
                      <a:pt x="46" y="32"/>
                    </a:lnTo>
                    <a:lnTo>
                      <a:pt x="40" y="23"/>
                    </a:lnTo>
                    <a:lnTo>
                      <a:pt x="33" y="16"/>
                    </a:lnTo>
                    <a:lnTo>
                      <a:pt x="25" y="9"/>
                    </a:lnTo>
                    <a:lnTo>
                      <a:pt x="19" y="5"/>
                    </a:lnTo>
                    <a:lnTo>
                      <a:pt x="12" y="1"/>
                    </a:lnTo>
                    <a:lnTo>
                      <a:pt x="9" y="0"/>
                    </a:lnTo>
                    <a:lnTo>
                      <a:pt x="6" y="0"/>
                    </a:lnTo>
                    <a:lnTo>
                      <a:pt x="2" y="1"/>
                    </a:lnTo>
                    <a:lnTo>
                      <a:pt x="0" y="5"/>
                    </a:lnTo>
                    <a:lnTo>
                      <a:pt x="8" y="8"/>
                    </a:lnTo>
                    <a:lnTo>
                      <a:pt x="8" y="9"/>
                    </a:lnTo>
                    <a:lnTo>
                      <a:pt x="7" y="9"/>
                    </a:lnTo>
                    <a:lnTo>
                      <a:pt x="9" y="9"/>
                    </a:lnTo>
                    <a:lnTo>
                      <a:pt x="14" y="12"/>
                    </a:lnTo>
                    <a:lnTo>
                      <a:pt x="20" y="17"/>
                    </a:lnTo>
                    <a:lnTo>
                      <a:pt x="26" y="22"/>
                    </a:lnTo>
                    <a:lnTo>
                      <a:pt x="34" y="30"/>
                    </a:lnTo>
                    <a:lnTo>
                      <a:pt x="40" y="38"/>
                    </a:lnTo>
                    <a:lnTo>
                      <a:pt x="45" y="45"/>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29" name="Freeform 999"/>
              <p:cNvSpPr>
                <a:spLocks noChangeArrowheads="1"/>
              </p:cNvSpPr>
              <p:nvPr/>
            </p:nvSpPr>
            <p:spPr bwMode="auto">
              <a:xfrm>
                <a:off x="192" y="2764"/>
                <a:ext cx="21" cy="60"/>
              </a:xfrm>
              <a:custGeom>
                <a:avLst/>
                <a:gdLst>
                  <a:gd name="T0" fmla="*/ 1572 w 25"/>
                  <a:gd name="T1" fmla="*/ 21683 h 60"/>
                  <a:gd name="T2" fmla="*/ 1525 w 25"/>
                  <a:gd name="T3" fmla="*/ 20226 h 60"/>
                  <a:gd name="T4" fmla="*/ 1525 w 25"/>
                  <a:gd name="T5" fmla="*/ 18135 h 60"/>
                  <a:gd name="T6" fmla="*/ 1347 w 25"/>
                  <a:gd name="T7" fmla="*/ 15747 h 60"/>
                  <a:gd name="T8" fmla="*/ 1308 w 25"/>
                  <a:gd name="T9" fmla="*/ 12522 h 60"/>
                  <a:gd name="T10" fmla="*/ 1154 w 25"/>
                  <a:gd name="T11" fmla="*/ 9737 h 60"/>
                  <a:gd name="T12" fmla="*/ 916 w 25"/>
                  <a:gd name="T13" fmla="*/ 7068 h 60"/>
                  <a:gd name="T14" fmla="*/ 728 w 25"/>
                  <a:gd name="T15" fmla="*/ 3426 h 60"/>
                  <a:gd name="T16" fmla="*/ 535 w 25"/>
                  <a:gd name="T17" fmla="*/ 0 h 60"/>
                  <a:gd name="T18" fmla="*/ 0 w 25"/>
                  <a:gd name="T19" fmla="*/ 4 h 60"/>
                  <a:gd name="T20" fmla="*/ 3 w 25"/>
                  <a:gd name="T21" fmla="*/ 4367 h 60"/>
                  <a:gd name="T22" fmla="*/ 535 w 25"/>
                  <a:gd name="T23" fmla="*/ 7661 h 60"/>
                  <a:gd name="T24" fmla="*/ 624 w 25"/>
                  <a:gd name="T25" fmla="*/ 10644 h 60"/>
                  <a:gd name="T26" fmla="*/ 728 w 25"/>
                  <a:gd name="T27" fmla="*/ 13404 h 60"/>
                  <a:gd name="T28" fmla="*/ 786 w 25"/>
                  <a:gd name="T29" fmla="*/ 16691 h 60"/>
                  <a:gd name="T30" fmla="*/ 848 w 25"/>
                  <a:gd name="T31" fmla="*/ 18473 h 60"/>
                  <a:gd name="T32" fmla="*/ 916 w 25"/>
                  <a:gd name="T33" fmla="*/ 21231 h 60"/>
                  <a:gd name="T34" fmla="*/ 990 w 25"/>
                  <a:gd name="T35" fmla="*/ 21922 h 60"/>
                  <a:gd name="T36" fmla="*/ 1572 w 25"/>
                  <a:gd name="T37" fmla="*/ 21683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0"/>
                  <a:gd name="T59" fmla="*/ 25 w 25"/>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0">
                    <a:moveTo>
                      <a:pt x="25" y="59"/>
                    </a:moveTo>
                    <a:lnTo>
                      <a:pt x="24" y="55"/>
                    </a:lnTo>
                    <a:lnTo>
                      <a:pt x="24" y="49"/>
                    </a:lnTo>
                    <a:lnTo>
                      <a:pt x="21" y="42"/>
                    </a:lnTo>
                    <a:lnTo>
                      <a:pt x="20" y="34"/>
                    </a:lnTo>
                    <a:lnTo>
                      <a:pt x="18" y="26"/>
                    </a:lnTo>
                    <a:lnTo>
                      <a:pt x="15" y="18"/>
                    </a:lnTo>
                    <a:lnTo>
                      <a:pt x="12" y="9"/>
                    </a:lnTo>
                    <a:lnTo>
                      <a:pt x="8" y="0"/>
                    </a:lnTo>
                    <a:lnTo>
                      <a:pt x="0" y="4"/>
                    </a:lnTo>
                    <a:lnTo>
                      <a:pt x="4" y="12"/>
                    </a:lnTo>
                    <a:lnTo>
                      <a:pt x="8" y="20"/>
                    </a:lnTo>
                    <a:lnTo>
                      <a:pt x="10" y="29"/>
                    </a:lnTo>
                    <a:lnTo>
                      <a:pt x="12" y="36"/>
                    </a:lnTo>
                    <a:lnTo>
                      <a:pt x="13" y="44"/>
                    </a:lnTo>
                    <a:lnTo>
                      <a:pt x="14" y="50"/>
                    </a:lnTo>
                    <a:lnTo>
                      <a:pt x="15" y="56"/>
                    </a:lnTo>
                    <a:lnTo>
                      <a:pt x="16" y="60"/>
                    </a:lnTo>
                    <a:lnTo>
                      <a:pt x="25"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30" name="Freeform 1000"/>
              <p:cNvSpPr>
                <a:spLocks noChangeArrowheads="1"/>
              </p:cNvSpPr>
              <p:nvPr/>
            </p:nvSpPr>
            <p:spPr bwMode="auto">
              <a:xfrm>
                <a:off x="5546" y="2863"/>
                <a:ext cx="63" cy="112"/>
              </a:xfrm>
              <a:custGeom>
                <a:avLst/>
                <a:gdLst>
                  <a:gd name="T0" fmla="*/ 0 w 65"/>
                  <a:gd name="T1" fmla="*/ 29584 h 107"/>
                  <a:gd name="T2" fmla="*/ 0 w 65"/>
                  <a:gd name="T3" fmla="*/ 30401 h 107"/>
                  <a:gd name="T4" fmla="*/ 1 w 65"/>
                  <a:gd name="T5" fmla="*/ 31411 h 107"/>
                  <a:gd name="T6" fmla="*/ 1 w 65"/>
                  <a:gd name="T7" fmla="*/ 31793 h 107"/>
                  <a:gd name="T8" fmla="*/ 3 w 65"/>
                  <a:gd name="T9" fmla="*/ 32030 h 107"/>
                  <a:gd name="T10" fmla="*/ 6 w 65"/>
                  <a:gd name="T11" fmla="*/ 32690 h 107"/>
                  <a:gd name="T12" fmla="*/ 549 w 65"/>
                  <a:gd name="T13" fmla="*/ 32690 h 107"/>
                  <a:gd name="T14" fmla="*/ 787 w 65"/>
                  <a:gd name="T15" fmla="*/ 31793 h 107"/>
                  <a:gd name="T16" fmla="*/ 1195 w 65"/>
                  <a:gd name="T17" fmla="*/ 30401 h 107"/>
                  <a:gd name="T18" fmla="*/ 1458 w 65"/>
                  <a:gd name="T19" fmla="*/ 29499 h 107"/>
                  <a:gd name="T20" fmla="*/ 1849 w 65"/>
                  <a:gd name="T21" fmla="*/ 27449 h 107"/>
                  <a:gd name="T22" fmla="*/ 2214 w 65"/>
                  <a:gd name="T23" fmla="*/ 24252 h 107"/>
                  <a:gd name="T24" fmla="*/ 2494 w 65"/>
                  <a:gd name="T25" fmla="*/ 21907 h 107"/>
                  <a:gd name="T26" fmla="*/ 2810 w 65"/>
                  <a:gd name="T27" fmla="*/ 18948 h 107"/>
                  <a:gd name="T28" fmla="*/ 2982 w 65"/>
                  <a:gd name="T29" fmla="*/ 15738 h 107"/>
                  <a:gd name="T30" fmla="*/ 3157 w 65"/>
                  <a:gd name="T31" fmla="*/ 12281 h 107"/>
                  <a:gd name="T32" fmla="*/ 3166 w 65"/>
                  <a:gd name="T33" fmla="*/ 8083 h 107"/>
                  <a:gd name="T34" fmla="*/ 3157 w 65"/>
                  <a:gd name="T35" fmla="*/ 4206 h 107"/>
                  <a:gd name="T36" fmla="*/ 2982 w 65"/>
                  <a:gd name="T37" fmla="*/ 2 h 107"/>
                  <a:gd name="T38" fmla="*/ 2975 w 65"/>
                  <a:gd name="T39" fmla="*/ 1 h 107"/>
                  <a:gd name="T40" fmla="*/ 2922 w 65"/>
                  <a:gd name="T41" fmla="*/ 0 h 107"/>
                  <a:gd name="T42" fmla="*/ 2810 w 65"/>
                  <a:gd name="T43" fmla="*/ 0 h 107"/>
                  <a:gd name="T44" fmla="*/ 2693 w 65"/>
                  <a:gd name="T45" fmla="*/ 1 h 107"/>
                  <a:gd name="T46" fmla="*/ 2391 w 65"/>
                  <a:gd name="T47" fmla="*/ 3 h 107"/>
                  <a:gd name="T48" fmla="*/ 2086 w 65"/>
                  <a:gd name="T49" fmla="*/ 2734 h 107"/>
                  <a:gd name="T50" fmla="*/ 1743 w 65"/>
                  <a:gd name="T51" fmla="*/ 3916 h 107"/>
                  <a:gd name="T52" fmla="*/ 1374 w 65"/>
                  <a:gd name="T53" fmla="*/ 6917 h 107"/>
                  <a:gd name="T54" fmla="*/ 1059 w 65"/>
                  <a:gd name="T55" fmla="*/ 9205 h 107"/>
                  <a:gd name="T56" fmla="*/ 740 w 65"/>
                  <a:gd name="T57" fmla="*/ 11579 h 107"/>
                  <a:gd name="T58" fmla="*/ 583 w 65"/>
                  <a:gd name="T59" fmla="*/ 14362 h 107"/>
                  <a:gd name="T60" fmla="*/ 8 w 65"/>
                  <a:gd name="T61" fmla="*/ 16646 h 107"/>
                  <a:gd name="T62" fmla="*/ 6 w 65"/>
                  <a:gd name="T63" fmla="*/ 19525 h 107"/>
                  <a:gd name="T64" fmla="*/ 4 w 65"/>
                  <a:gd name="T65" fmla="*/ 22111 h 107"/>
                  <a:gd name="T66" fmla="*/ 3 w 65"/>
                  <a:gd name="T67" fmla="*/ 24252 h 107"/>
                  <a:gd name="T68" fmla="*/ 2 w 65"/>
                  <a:gd name="T69" fmla="*/ 27153 h 107"/>
                  <a:gd name="T70" fmla="*/ 1 w 65"/>
                  <a:gd name="T71" fmla="*/ 28006 h 107"/>
                  <a:gd name="T72" fmla="*/ 0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0" y="97"/>
                    </a:moveTo>
                    <a:lnTo>
                      <a:pt x="0" y="100"/>
                    </a:lnTo>
                    <a:lnTo>
                      <a:pt x="1" y="102"/>
                    </a:lnTo>
                    <a:lnTo>
                      <a:pt x="1" y="104"/>
                    </a:lnTo>
                    <a:lnTo>
                      <a:pt x="3" y="105"/>
                    </a:lnTo>
                    <a:lnTo>
                      <a:pt x="6" y="107"/>
                    </a:lnTo>
                    <a:lnTo>
                      <a:pt x="11" y="107"/>
                    </a:lnTo>
                    <a:lnTo>
                      <a:pt x="17" y="104"/>
                    </a:lnTo>
                    <a:lnTo>
                      <a:pt x="24" y="100"/>
                    </a:lnTo>
                    <a:lnTo>
                      <a:pt x="30" y="96"/>
                    </a:lnTo>
                    <a:lnTo>
                      <a:pt x="38" y="89"/>
                    </a:lnTo>
                    <a:lnTo>
                      <a:pt x="45" y="80"/>
                    </a:lnTo>
                    <a:lnTo>
                      <a:pt x="51" y="71"/>
                    </a:lnTo>
                    <a:lnTo>
                      <a:pt x="57" y="61"/>
                    </a:lnTo>
                    <a:lnTo>
                      <a:pt x="61" y="52"/>
                    </a:lnTo>
                    <a:lnTo>
                      <a:pt x="64" y="40"/>
                    </a:lnTo>
                    <a:lnTo>
                      <a:pt x="65" y="27"/>
                    </a:lnTo>
                    <a:lnTo>
                      <a:pt x="64" y="15"/>
                    </a:lnTo>
                    <a:lnTo>
                      <a:pt x="61" y="2"/>
                    </a:lnTo>
                    <a:lnTo>
                      <a:pt x="60" y="1"/>
                    </a:lnTo>
                    <a:lnTo>
                      <a:pt x="59" y="0"/>
                    </a:lnTo>
                    <a:lnTo>
                      <a:pt x="57" y="0"/>
                    </a:lnTo>
                    <a:lnTo>
                      <a:pt x="55" y="1"/>
                    </a:lnTo>
                    <a:lnTo>
                      <a:pt x="49" y="3"/>
                    </a:lnTo>
                    <a:lnTo>
                      <a:pt x="42" y="9"/>
                    </a:lnTo>
                    <a:lnTo>
                      <a:pt x="36" y="14"/>
                    </a:lnTo>
                    <a:lnTo>
                      <a:pt x="28" y="22"/>
                    </a:lnTo>
                    <a:lnTo>
                      <a:pt x="22" y="30"/>
                    </a:lnTo>
                    <a:lnTo>
                      <a:pt x="16" y="38"/>
                    </a:lnTo>
                    <a:lnTo>
                      <a:pt x="12" y="47"/>
                    </a:lnTo>
                    <a:lnTo>
                      <a:pt x="8" y="55"/>
                    </a:lnTo>
                    <a:lnTo>
                      <a:pt x="6" y="64"/>
                    </a:lnTo>
                    <a:lnTo>
                      <a:pt x="4" y="72"/>
                    </a:lnTo>
                    <a:lnTo>
                      <a:pt x="3" y="80"/>
                    </a:lnTo>
                    <a:lnTo>
                      <a:pt x="2" y="87"/>
                    </a:lnTo>
                    <a:lnTo>
                      <a:pt x="1" y="92"/>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31" name="Freeform 1001"/>
              <p:cNvSpPr>
                <a:spLocks noChangeArrowheads="1"/>
              </p:cNvSpPr>
              <p:nvPr/>
            </p:nvSpPr>
            <p:spPr bwMode="auto">
              <a:xfrm>
                <a:off x="5541" y="2864"/>
                <a:ext cx="72" cy="117"/>
              </a:xfrm>
              <a:custGeom>
                <a:avLst/>
                <a:gdLst>
                  <a:gd name="T0" fmla="*/ 1923 w 74"/>
                  <a:gd name="T1" fmla="*/ 2 h 111"/>
                  <a:gd name="T2" fmla="*/ 2027 w 74"/>
                  <a:gd name="T3" fmla="*/ 6182 h 111"/>
                  <a:gd name="T4" fmla="*/ 2029 w 74"/>
                  <a:gd name="T5" fmla="*/ 12203 h 111"/>
                  <a:gd name="T6" fmla="*/ 1975 w 74"/>
                  <a:gd name="T7" fmla="*/ 17100 h 111"/>
                  <a:gd name="T8" fmla="*/ 1923 w 74"/>
                  <a:gd name="T9" fmla="*/ 22842 h 111"/>
                  <a:gd name="T10" fmla="*/ 1777 w 74"/>
                  <a:gd name="T11" fmla="*/ 27269 h 111"/>
                  <a:gd name="T12" fmla="*/ 1600 w 74"/>
                  <a:gd name="T13" fmla="*/ 31878 h 111"/>
                  <a:gd name="T14" fmla="*/ 1403 w 74"/>
                  <a:gd name="T15" fmla="*/ 36433 h 111"/>
                  <a:gd name="T16" fmla="*/ 1199 w 74"/>
                  <a:gd name="T17" fmla="*/ 39735 h 111"/>
                  <a:gd name="T18" fmla="*/ 1022 w 74"/>
                  <a:gd name="T19" fmla="*/ 42576 h 111"/>
                  <a:gd name="T20" fmla="*/ 787 w 74"/>
                  <a:gd name="T21" fmla="*/ 45036 h 111"/>
                  <a:gd name="T22" fmla="*/ 604 w 74"/>
                  <a:gd name="T23" fmla="*/ 46451 h 111"/>
                  <a:gd name="T24" fmla="*/ 442 w 74"/>
                  <a:gd name="T25" fmla="*/ 47078 h 111"/>
                  <a:gd name="T26" fmla="*/ 378 w 74"/>
                  <a:gd name="T27" fmla="*/ 47078 h 111"/>
                  <a:gd name="T28" fmla="*/ 339 w 74"/>
                  <a:gd name="T29" fmla="*/ 46813 h 111"/>
                  <a:gd name="T30" fmla="*/ 339 w 74"/>
                  <a:gd name="T31" fmla="*/ 47078 h 111"/>
                  <a:gd name="T32" fmla="*/ 339 w 74"/>
                  <a:gd name="T33" fmla="*/ 46813 h 111"/>
                  <a:gd name="T34" fmla="*/ 9 w 74"/>
                  <a:gd name="T35" fmla="*/ 46451 h 111"/>
                  <a:gd name="T36" fmla="*/ 9 w 74"/>
                  <a:gd name="T37" fmla="*/ 46006 h 111"/>
                  <a:gd name="T38" fmla="*/ 0 w 74"/>
                  <a:gd name="T39" fmla="*/ 45036 h 111"/>
                  <a:gd name="T40" fmla="*/ 0 w 74"/>
                  <a:gd name="T41" fmla="*/ 46451 h 111"/>
                  <a:gd name="T42" fmla="*/ 1 w 74"/>
                  <a:gd name="T43" fmla="*/ 47443 h 111"/>
                  <a:gd name="T44" fmla="*/ 3 w 74"/>
                  <a:gd name="T45" fmla="*/ 50015 h 111"/>
                  <a:gd name="T46" fmla="*/ 6 w 74"/>
                  <a:gd name="T47" fmla="*/ 50918 h 111"/>
                  <a:gd name="T48" fmla="*/ 357 w 74"/>
                  <a:gd name="T49" fmla="*/ 52015 h 111"/>
                  <a:gd name="T50" fmla="*/ 489 w 74"/>
                  <a:gd name="T51" fmla="*/ 51297 h 111"/>
                  <a:gd name="T52" fmla="*/ 709 w 74"/>
                  <a:gd name="T53" fmla="*/ 50618 h 111"/>
                  <a:gd name="T54" fmla="*/ 970 w 74"/>
                  <a:gd name="T55" fmla="*/ 48110 h 111"/>
                  <a:gd name="T56" fmla="*/ 1198 w 74"/>
                  <a:gd name="T57" fmla="*/ 46253 h 111"/>
                  <a:gd name="T58" fmla="*/ 1403 w 74"/>
                  <a:gd name="T59" fmla="*/ 42803 h 111"/>
                  <a:gd name="T60" fmla="*/ 1641 w 74"/>
                  <a:gd name="T61" fmla="*/ 38509 h 111"/>
                  <a:gd name="T62" fmla="*/ 1825 w 74"/>
                  <a:gd name="T63" fmla="*/ 34472 h 111"/>
                  <a:gd name="T64" fmla="*/ 2027 w 74"/>
                  <a:gd name="T65" fmla="*/ 29458 h 111"/>
                  <a:gd name="T66" fmla="*/ 2139 w 74"/>
                  <a:gd name="T67" fmla="*/ 24662 h 111"/>
                  <a:gd name="T68" fmla="*/ 2251 w 74"/>
                  <a:gd name="T69" fmla="*/ 18459 h 111"/>
                  <a:gd name="T70" fmla="*/ 2254 w 74"/>
                  <a:gd name="T71" fmla="*/ 12203 h 111"/>
                  <a:gd name="T72" fmla="*/ 2251 w 74"/>
                  <a:gd name="T73" fmla="*/ 5730 h 111"/>
                  <a:gd name="T74" fmla="*/ 2139 w 74"/>
                  <a:gd name="T75" fmla="*/ 0 h 111"/>
                  <a:gd name="T76" fmla="*/ 1923 w 74"/>
                  <a:gd name="T77" fmla="*/ 2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2" y="2"/>
                    </a:moveTo>
                    <a:lnTo>
                      <a:pt x="65" y="14"/>
                    </a:lnTo>
                    <a:lnTo>
                      <a:pt x="66" y="26"/>
                    </a:lnTo>
                    <a:lnTo>
                      <a:pt x="64" y="37"/>
                    </a:lnTo>
                    <a:lnTo>
                      <a:pt x="62" y="48"/>
                    </a:lnTo>
                    <a:lnTo>
                      <a:pt x="58" y="58"/>
                    </a:lnTo>
                    <a:lnTo>
                      <a:pt x="52" y="68"/>
                    </a:lnTo>
                    <a:lnTo>
                      <a:pt x="46" y="77"/>
                    </a:lnTo>
                    <a:lnTo>
                      <a:pt x="40" y="85"/>
                    </a:lnTo>
                    <a:lnTo>
                      <a:pt x="33" y="90"/>
                    </a:lnTo>
                    <a:lnTo>
                      <a:pt x="26" y="96"/>
                    </a:lnTo>
                    <a:lnTo>
                      <a:pt x="21" y="99"/>
                    </a:lnTo>
                    <a:lnTo>
                      <a:pt x="15" y="101"/>
                    </a:lnTo>
                    <a:lnTo>
                      <a:pt x="12" y="101"/>
                    </a:lnTo>
                    <a:lnTo>
                      <a:pt x="10" y="100"/>
                    </a:lnTo>
                    <a:lnTo>
                      <a:pt x="10" y="101"/>
                    </a:lnTo>
                    <a:lnTo>
                      <a:pt x="10" y="100"/>
                    </a:lnTo>
                    <a:lnTo>
                      <a:pt x="9" y="99"/>
                    </a:lnTo>
                    <a:lnTo>
                      <a:pt x="9" y="97"/>
                    </a:lnTo>
                    <a:lnTo>
                      <a:pt x="0" y="96"/>
                    </a:lnTo>
                    <a:lnTo>
                      <a:pt x="0" y="99"/>
                    </a:lnTo>
                    <a:lnTo>
                      <a:pt x="1" y="102"/>
                    </a:lnTo>
                    <a:lnTo>
                      <a:pt x="3" y="106"/>
                    </a:lnTo>
                    <a:lnTo>
                      <a:pt x="6" y="109"/>
                    </a:lnTo>
                    <a:lnTo>
                      <a:pt x="11" y="111"/>
                    </a:lnTo>
                    <a:lnTo>
                      <a:pt x="17" y="110"/>
                    </a:lnTo>
                    <a:lnTo>
                      <a:pt x="24" y="108"/>
                    </a:lnTo>
                    <a:lnTo>
                      <a:pt x="31" y="103"/>
                    </a:lnTo>
                    <a:lnTo>
                      <a:pt x="39" y="98"/>
                    </a:lnTo>
                    <a:lnTo>
                      <a:pt x="46" y="91"/>
                    </a:lnTo>
                    <a:lnTo>
                      <a:pt x="53" y="82"/>
                    </a:lnTo>
                    <a:lnTo>
                      <a:pt x="60" y="74"/>
                    </a:lnTo>
                    <a:lnTo>
                      <a:pt x="65" y="63"/>
                    </a:lnTo>
                    <a:lnTo>
                      <a:pt x="70" y="52"/>
                    </a:lnTo>
                    <a:lnTo>
                      <a:pt x="73" y="40"/>
                    </a:lnTo>
                    <a:lnTo>
                      <a:pt x="74" y="26"/>
                    </a:lnTo>
                    <a:lnTo>
                      <a:pt x="73" y="13"/>
                    </a:lnTo>
                    <a:lnTo>
                      <a:pt x="70" y="0"/>
                    </a:lnTo>
                    <a:lnTo>
                      <a:pt x="62" y="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32" name="Freeform 1002"/>
              <p:cNvSpPr>
                <a:spLocks noChangeArrowheads="1"/>
              </p:cNvSpPr>
              <p:nvPr/>
            </p:nvSpPr>
            <p:spPr bwMode="auto">
              <a:xfrm>
                <a:off x="5559" y="2859"/>
                <a:ext cx="50" cy="51"/>
              </a:xfrm>
              <a:custGeom>
                <a:avLst/>
                <a:gdLst>
                  <a:gd name="T0" fmla="*/ 8 w 53"/>
                  <a:gd name="T1" fmla="*/ 151982 h 46"/>
                  <a:gd name="T2" fmla="*/ 385 w 53"/>
                  <a:gd name="T3" fmla="*/ 118798 h 46"/>
                  <a:gd name="T4" fmla="*/ 535 w 53"/>
                  <a:gd name="T5" fmla="*/ 98431 h 46"/>
                  <a:gd name="T6" fmla="*/ 832 w 53"/>
                  <a:gd name="T7" fmla="*/ 71697 h 46"/>
                  <a:gd name="T8" fmla="*/ 982 w 53"/>
                  <a:gd name="T9" fmla="*/ 51451 h 46"/>
                  <a:gd name="T10" fmla="*/ 1157 w 53"/>
                  <a:gd name="T11" fmla="*/ 36910 h 46"/>
                  <a:gd name="T12" fmla="*/ 1306 w 53"/>
                  <a:gd name="T13" fmla="*/ 28872 h 46"/>
                  <a:gd name="T14" fmla="*/ 1379 w 53"/>
                  <a:gd name="T15" fmla="*/ 26588 h 46"/>
                  <a:gd name="T16" fmla="*/ 1366 w 53"/>
                  <a:gd name="T17" fmla="*/ 26588 h 46"/>
                  <a:gd name="T18" fmla="*/ 1366 w 53"/>
                  <a:gd name="T19" fmla="*/ 24361 h 46"/>
                  <a:gd name="T20" fmla="*/ 1564 w 53"/>
                  <a:gd name="T21" fmla="*/ 622 h 46"/>
                  <a:gd name="T22" fmla="*/ 1525 w 53"/>
                  <a:gd name="T23" fmla="*/ 2 h 46"/>
                  <a:gd name="T24" fmla="*/ 1401 w 53"/>
                  <a:gd name="T25" fmla="*/ 0 h 46"/>
                  <a:gd name="T26" fmla="*/ 1306 w 53"/>
                  <a:gd name="T27" fmla="*/ 0 h 46"/>
                  <a:gd name="T28" fmla="*/ 1224 w 53"/>
                  <a:gd name="T29" fmla="*/ 1 h 46"/>
                  <a:gd name="T30" fmla="*/ 991 w 53"/>
                  <a:gd name="T31" fmla="*/ 71 h 46"/>
                  <a:gd name="T32" fmla="*/ 840 w 53"/>
                  <a:gd name="T33" fmla="*/ 26588 h 46"/>
                  <a:gd name="T34" fmla="*/ 566 w 53"/>
                  <a:gd name="T35" fmla="*/ 47432 h 46"/>
                  <a:gd name="T36" fmla="*/ 385 w 53"/>
                  <a:gd name="T37" fmla="*/ 76794 h 46"/>
                  <a:gd name="T38" fmla="*/ 7 w 53"/>
                  <a:gd name="T39" fmla="*/ 100441 h 46"/>
                  <a:gd name="T40" fmla="*/ 0 w 53"/>
                  <a:gd name="T41" fmla="*/ 129119 h 46"/>
                  <a:gd name="T42" fmla="*/ 8 w 53"/>
                  <a:gd name="T43" fmla="*/ 151982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6"/>
                  <a:gd name="T68" fmla="*/ 53 w 53"/>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6">
                    <a:moveTo>
                      <a:pt x="8" y="46"/>
                    </a:moveTo>
                    <a:lnTo>
                      <a:pt x="13" y="37"/>
                    </a:lnTo>
                    <a:lnTo>
                      <a:pt x="19" y="29"/>
                    </a:lnTo>
                    <a:lnTo>
                      <a:pt x="27" y="22"/>
                    </a:lnTo>
                    <a:lnTo>
                      <a:pt x="33" y="16"/>
                    </a:lnTo>
                    <a:lnTo>
                      <a:pt x="39" y="12"/>
                    </a:lnTo>
                    <a:lnTo>
                      <a:pt x="44" y="9"/>
                    </a:lnTo>
                    <a:lnTo>
                      <a:pt x="46" y="8"/>
                    </a:lnTo>
                    <a:lnTo>
                      <a:pt x="45" y="8"/>
                    </a:lnTo>
                    <a:lnTo>
                      <a:pt x="45" y="7"/>
                    </a:lnTo>
                    <a:lnTo>
                      <a:pt x="53" y="5"/>
                    </a:lnTo>
                    <a:lnTo>
                      <a:pt x="51" y="2"/>
                    </a:lnTo>
                    <a:lnTo>
                      <a:pt x="47" y="0"/>
                    </a:lnTo>
                    <a:lnTo>
                      <a:pt x="44" y="0"/>
                    </a:lnTo>
                    <a:lnTo>
                      <a:pt x="41" y="1"/>
                    </a:lnTo>
                    <a:lnTo>
                      <a:pt x="34" y="4"/>
                    </a:lnTo>
                    <a:lnTo>
                      <a:pt x="28" y="8"/>
                    </a:lnTo>
                    <a:lnTo>
                      <a:pt x="20" y="15"/>
                    </a:lnTo>
                    <a:lnTo>
                      <a:pt x="13" y="23"/>
                    </a:lnTo>
                    <a:lnTo>
                      <a:pt x="7" y="31"/>
                    </a:lnTo>
                    <a:lnTo>
                      <a:pt x="0" y="40"/>
                    </a:lnTo>
                    <a:lnTo>
                      <a:pt x="8" y="4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33" name="Freeform 1003"/>
              <p:cNvSpPr>
                <a:spLocks noChangeArrowheads="1"/>
              </p:cNvSpPr>
              <p:nvPr/>
            </p:nvSpPr>
            <p:spPr bwMode="auto">
              <a:xfrm>
                <a:off x="5541" y="2904"/>
                <a:ext cx="21" cy="51"/>
              </a:xfrm>
              <a:custGeom>
                <a:avLst/>
                <a:gdLst>
                  <a:gd name="T0" fmla="*/ 577 w 25"/>
                  <a:gd name="T1" fmla="*/ 1270 h 62"/>
                  <a:gd name="T2" fmla="*/ 624 w 25"/>
                  <a:gd name="T3" fmla="*/ 1174 h 62"/>
                  <a:gd name="T4" fmla="*/ 674 w 25"/>
                  <a:gd name="T5" fmla="*/ 1032 h 62"/>
                  <a:gd name="T6" fmla="*/ 728 w 25"/>
                  <a:gd name="T7" fmla="*/ 917 h 62"/>
                  <a:gd name="T8" fmla="*/ 786 w 25"/>
                  <a:gd name="T9" fmla="*/ 739 h 62"/>
                  <a:gd name="T10" fmla="*/ 916 w 25"/>
                  <a:gd name="T11" fmla="*/ 586 h 62"/>
                  <a:gd name="T12" fmla="*/ 1069 w 25"/>
                  <a:gd name="T13" fmla="*/ 429 h 62"/>
                  <a:gd name="T14" fmla="*/ 1347 w 25"/>
                  <a:gd name="T15" fmla="*/ 231 h 62"/>
                  <a:gd name="T16" fmla="*/ 1572 w 25"/>
                  <a:gd name="T17" fmla="*/ 6 h 62"/>
                  <a:gd name="T18" fmla="*/ 1069 w 25"/>
                  <a:gd name="T19" fmla="*/ 0 h 62"/>
                  <a:gd name="T20" fmla="*/ 786 w 25"/>
                  <a:gd name="T21" fmla="*/ 183 h 62"/>
                  <a:gd name="T22" fmla="*/ 624 w 25"/>
                  <a:gd name="T23" fmla="*/ 368 h 62"/>
                  <a:gd name="T24" fmla="*/ 496 w 25"/>
                  <a:gd name="T25" fmla="*/ 543 h 62"/>
                  <a:gd name="T26" fmla="*/ 3 w 25"/>
                  <a:gd name="T27" fmla="*/ 727 h 62"/>
                  <a:gd name="T28" fmla="*/ 3 w 25"/>
                  <a:gd name="T29" fmla="*/ 864 h 62"/>
                  <a:gd name="T30" fmla="*/ 1 w 25"/>
                  <a:gd name="T31" fmla="*/ 1006 h 62"/>
                  <a:gd name="T32" fmla="*/ 1 w 25"/>
                  <a:gd name="T33" fmla="*/ 1159 h 62"/>
                  <a:gd name="T34" fmla="*/ 0 w 25"/>
                  <a:gd name="T35" fmla="*/ 1252 h 62"/>
                  <a:gd name="T36" fmla="*/ 577 w 25"/>
                  <a:gd name="T37" fmla="*/ 1270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2"/>
                  <a:gd name="T59" fmla="*/ 25 w 25"/>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2">
                    <a:moveTo>
                      <a:pt x="9" y="62"/>
                    </a:moveTo>
                    <a:lnTo>
                      <a:pt x="10" y="57"/>
                    </a:lnTo>
                    <a:lnTo>
                      <a:pt x="11" y="51"/>
                    </a:lnTo>
                    <a:lnTo>
                      <a:pt x="12" y="44"/>
                    </a:lnTo>
                    <a:lnTo>
                      <a:pt x="13" y="36"/>
                    </a:lnTo>
                    <a:lnTo>
                      <a:pt x="15" y="29"/>
                    </a:lnTo>
                    <a:lnTo>
                      <a:pt x="17" y="21"/>
                    </a:lnTo>
                    <a:lnTo>
                      <a:pt x="21" y="12"/>
                    </a:lnTo>
                    <a:lnTo>
                      <a:pt x="25" y="6"/>
                    </a:lnTo>
                    <a:lnTo>
                      <a:pt x="17" y="0"/>
                    </a:lnTo>
                    <a:lnTo>
                      <a:pt x="13" y="9"/>
                    </a:lnTo>
                    <a:lnTo>
                      <a:pt x="10" y="18"/>
                    </a:lnTo>
                    <a:lnTo>
                      <a:pt x="7" y="27"/>
                    </a:lnTo>
                    <a:lnTo>
                      <a:pt x="5" y="35"/>
                    </a:lnTo>
                    <a:lnTo>
                      <a:pt x="3" y="43"/>
                    </a:lnTo>
                    <a:lnTo>
                      <a:pt x="1" y="50"/>
                    </a:lnTo>
                    <a:lnTo>
                      <a:pt x="1" y="56"/>
                    </a:lnTo>
                    <a:lnTo>
                      <a:pt x="0" y="61"/>
                    </a:lnTo>
                    <a:lnTo>
                      <a:pt x="9" y="6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534" name="Freeform 1004"/>
              <p:cNvSpPr>
                <a:spLocks noChangeArrowheads="1"/>
              </p:cNvSpPr>
              <p:nvPr/>
            </p:nvSpPr>
            <p:spPr bwMode="auto">
              <a:xfrm>
                <a:off x="143" y="1689"/>
                <a:ext cx="63" cy="112"/>
              </a:xfrm>
              <a:custGeom>
                <a:avLst/>
                <a:gdLst>
                  <a:gd name="T0" fmla="*/ 3166 w 65"/>
                  <a:gd name="T1" fmla="*/ 58975 h 106"/>
                  <a:gd name="T2" fmla="*/ 3166 w 65"/>
                  <a:gd name="T3" fmla="*/ 61906 h 106"/>
                  <a:gd name="T4" fmla="*/ 3166 w 65"/>
                  <a:gd name="T5" fmla="*/ 63057 h 106"/>
                  <a:gd name="T6" fmla="*/ 3157 w 65"/>
                  <a:gd name="T7" fmla="*/ 64002 h 106"/>
                  <a:gd name="T8" fmla="*/ 3102 w 65"/>
                  <a:gd name="T9" fmla="*/ 65288 h 106"/>
                  <a:gd name="T10" fmla="*/ 2922 w 65"/>
                  <a:gd name="T11" fmla="*/ 65982 h 106"/>
                  <a:gd name="T12" fmla="*/ 2647 w 65"/>
                  <a:gd name="T13" fmla="*/ 65982 h 106"/>
                  <a:gd name="T14" fmla="*/ 2349 w 65"/>
                  <a:gd name="T15" fmla="*/ 64002 h 106"/>
                  <a:gd name="T16" fmla="*/ 2043 w 65"/>
                  <a:gd name="T17" fmla="*/ 61906 h 106"/>
                  <a:gd name="T18" fmla="*/ 1708 w 65"/>
                  <a:gd name="T19" fmla="*/ 58583 h 106"/>
                  <a:gd name="T20" fmla="*/ 1346 w 65"/>
                  <a:gd name="T21" fmla="*/ 55483 h 106"/>
                  <a:gd name="T22" fmla="*/ 997 w 65"/>
                  <a:gd name="T23" fmla="*/ 49384 h 106"/>
                  <a:gd name="T24" fmla="*/ 697 w 65"/>
                  <a:gd name="T25" fmla="*/ 44560 h 106"/>
                  <a:gd name="T26" fmla="*/ 8 w 65"/>
                  <a:gd name="T27" fmla="*/ 37985 h 106"/>
                  <a:gd name="T28" fmla="*/ 4 w 65"/>
                  <a:gd name="T29" fmla="*/ 30566 h 106"/>
                  <a:gd name="T30" fmla="*/ 2 w 65"/>
                  <a:gd name="T31" fmla="*/ 23890 h 106"/>
                  <a:gd name="T32" fmla="*/ 0 w 65"/>
                  <a:gd name="T33" fmla="*/ 16779 h 106"/>
                  <a:gd name="T34" fmla="*/ 1 w 65"/>
                  <a:gd name="T35" fmla="*/ 8997 h 106"/>
                  <a:gd name="T36" fmla="*/ 4 w 65"/>
                  <a:gd name="T37" fmla="*/ 2 h 106"/>
                  <a:gd name="T38" fmla="*/ 5 w 65"/>
                  <a:gd name="T39" fmla="*/ 1 h 106"/>
                  <a:gd name="T40" fmla="*/ 6 w 65"/>
                  <a:gd name="T41" fmla="*/ 0 h 106"/>
                  <a:gd name="T42" fmla="*/ 8 w 65"/>
                  <a:gd name="T43" fmla="*/ 0 h 106"/>
                  <a:gd name="T44" fmla="*/ 517 w 65"/>
                  <a:gd name="T45" fmla="*/ 1 h 106"/>
                  <a:gd name="T46" fmla="*/ 787 w 65"/>
                  <a:gd name="T47" fmla="*/ 3 h 106"/>
                  <a:gd name="T48" fmla="*/ 1126 w 65"/>
                  <a:gd name="T49" fmla="*/ 5529 h 106"/>
                  <a:gd name="T50" fmla="*/ 1429 w 65"/>
                  <a:gd name="T51" fmla="*/ 8266 h 106"/>
                  <a:gd name="T52" fmla="*/ 1814 w 65"/>
                  <a:gd name="T53" fmla="*/ 13519 h 106"/>
                  <a:gd name="T54" fmla="*/ 2122 w 65"/>
                  <a:gd name="T55" fmla="*/ 18716 h 106"/>
                  <a:gd name="T56" fmla="*/ 2391 w 65"/>
                  <a:gd name="T57" fmla="*/ 23298 h 106"/>
                  <a:gd name="T58" fmla="*/ 2647 w 65"/>
                  <a:gd name="T59" fmla="*/ 29632 h 106"/>
                  <a:gd name="T60" fmla="*/ 2810 w 65"/>
                  <a:gd name="T61" fmla="*/ 34884 h 106"/>
                  <a:gd name="T62" fmla="*/ 2922 w 65"/>
                  <a:gd name="T63" fmla="*/ 38997 h 106"/>
                  <a:gd name="T64" fmla="*/ 2982 w 65"/>
                  <a:gd name="T65" fmla="*/ 44730 h 106"/>
                  <a:gd name="T66" fmla="*/ 3102 w 65"/>
                  <a:gd name="T67" fmla="*/ 49384 h 106"/>
                  <a:gd name="T68" fmla="*/ 3157 w 65"/>
                  <a:gd name="T69" fmla="*/ 53581 h 106"/>
                  <a:gd name="T70" fmla="*/ 3157 w 65"/>
                  <a:gd name="T71" fmla="*/ 57083 h 106"/>
                  <a:gd name="T72" fmla="*/ 3166 w 65"/>
                  <a:gd name="T73" fmla="*/ 58975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65" y="96"/>
                    </a:moveTo>
                    <a:lnTo>
                      <a:pt x="65" y="100"/>
                    </a:lnTo>
                    <a:lnTo>
                      <a:pt x="65" y="102"/>
                    </a:lnTo>
                    <a:lnTo>
                      <a:pt x="64" y="104"/>
                    </a:lnTo>
                    <a:lnTo>
                      <a:pt x="63" y="105"/>
                    </a:lnTo>
                    <a:lnTo>
                      <a:pt x="59" y="106"/>
                    </a:lnTo>
                    <a:lnTo>
                      <a:pt x="54" y="106"/>
                    </a:lnTo>
                    <a:lnTo>
                      <a:pt x="48" y="104"/>
                    </a:lnTo>
                    <a:lnTo>
                      <a:pt x="41" y="100"/>
                    </a:lnTo>
                    <a:lnTo>
                      <a:pt x="35" y="95"/>
                    </a:lnTo>
                    <a:lnTo>
                      <a:pt x="27" y="89"/>
                    </a:lnTo>
                    <a:lnTo>
                      <a:pt x="21" y="80"/>
                    </a:lnTo>
                    <a:lnTo>
                      <a:pt x="15" y="71"/>
                    </a:lnTo>
                    <a:lnTo>
                      <a:pt x="8" y="61"/>
                    </a:lnTo>
                    <a:lnTo>
                      <a:pt x="4" y="50"/>
                    </a:lnTo>
                    <a:lnTo>
                      <a:pt x="2" y="39"/>
                    </a:lnTo>
                    <a:lnTo>
                      <a:pt x="0" y="27"/>
                    </a:lnTo>
                    <a:lnTo>
                      <a:pt x="1" y="15"/>
                    </a:lnTo>
                    <a:lnTo>
                      <a:pt x="4" y="2"/>
                    </a:lnTo>
                    <a:lnTo>
                      <a:pt x="5" y="1"/>
                    </a:lnTo>
                    <a:lnTo>
                      <a:pt x="6" y="0"/>
                    </a:lnTo>
                    <a:lnTo>
                      <a:pt x="8" y="0"/>
                    </a:lnTo>
                    <a:lnTo>
                      <a:pt x="10" y="1"/>
                    </a:lnTo>
                    <a:lnTo>
                      <a:pt x="17" y="3"/>
                    </a:lnTo>
                    <a:lnTo>
                      <a:pt x="23" y="9"/>
                    </a:lnTo>
                    <a:lnTo>
                      <a:pt x="29" y="14"/>
                    </a:lnTo>
                    <a:lnTo>
                      <a:pt x="37" y="22"/>
                    </a:lnTo>
                    <a:lnTo>
                      <a:pt x="43" y="30"/>
                    </a:lnTo>
                    <a:lnTo>
                      <a:pt x="49" y="38"/>
                    </a:lnTo>
                    <a:lnTo>
                      <a:pt x="54" y="47"/>
                    </a:lnTo>
                    <a:lnTo>
                      <a:pt x="57" y="55"/>
                    </a:lnTo>
                    <a:lnTo>
                      <a:pt x="59" y="64"/>
                    </a:lnTo>
                    <a:lnTo>
                      <a:pt x="61" y="72"/>
                    </a:lnTo>
                    <a:lnTo>
                      <a:pt x="63" y="80"/>
                    </a:lnTo>
                    <a:lnTo>
                      <a:pt x="64" y="87"/>
                    </a:lnTo>
                    <a:lnTo>
                      <a:pt x="64" y="92"/>
                    </a:lnTo>
                    <a:lnTo>
                      <a:pt x="65"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grpSp>
          <p:nvGrpSpPr>
            <p:cNvPr id="3086" name="Group 1005"/>
            <p:cNvGrpSpPr>
              <a:grpSpLocks/>
            </p:cNvGrpSpPr>
            <p:nvPr/>
          </p:nvGrpSpPr>
          <p:grpSpPr bwMode="auto">
            <a:xfrm>
              <a:off x="136" y="1426"/>
              <a:ext cx="5481" cy="2887"/>
              <a:chOff x="136" y="1426"/>
              <a:chExt cx="5481" cy="2887"/>
            </a:xfrm>
          </p:grpSpPr>
          <p:sp>
            <p:nvSpPr>
              <p:cNvPr id="3138" name="Freeform 1006"/>
              <p:cNvSpPr>
                <a:spLocks noChangeArrowheads="1"/>
              </p:cNvSpPr>
              <p:nvPr/>
            </p:nvSpPr>
            <p:spPr bwMode="auto">
              <a:xfrm>
                <a:off x="137" y="1691"/>
                <a:ext cx="73" cy="116"/>
              </a:xfrm>
              <a:custGeom>
                <a:avLst/>
                <a:gdLst>
                  <a:gd name="T0" fmla="*/ 5 w 75"/>
                  <a:gd name="T1" fmla="*/ 0 h 110"/>
                  <a:gd name="T2" fmla="*/ 2 w 75"/>
                  <a:gd name="T3" fmla="*/ 6153 h 110"/>
                  <a:gd name="T4" fmla="*/ 0 w 75"/>
                  <a:gd name="T5" fmla="*/ 12734 h 110"/>
                  <a:gd name="T6" fmla="*/ 2 w 75"/>
                  <a:gd name="T7" fmla="*/ 18913 h 110"/>
                  <a:gd name="T8" fmla="*/ 5 w 75"/>
                  <a:gd name="T9" fmla="*/ 25810 h 110"/>
                  <a:gd name="T10" fmla="*/ 324 w 75"/>
                  <a:gd name="T11" fmla="*/ 31299 h 110"/>
                  <a:gd name="T12" fmla="*/ 419 w 75"/>
                  <a:gd name="T13" fmla="*/ 36641 h 110"/>
                  <a:gd name="T14" fmla="*/ 604 w 75"/>
                  <a:gd name="T15" fmla="*/ 40903 h 110"/>
                  <a:gd name="T16" fmla="*/ 868 w 75"/>
                  <a:gd name="T17" fmla="*/ 44853 h 110"/>
                  <a:gd name="T18" fmla="*/ 1061 w 75"/>
                  <a:gd name="T19" fmla="*/ 48502 h 110"/>
                  <a:gd name="T20" fmla="*/ 1305 w 75"/>
                  <a:gd name="T21" fmla="*/ 51404 h 110"/>
                  <a:gd name="T22" fmla="*/ 1527 w 75"/>
                  <a:gd name="T23" fmla="*/ 53411 h 110"/>
                  <a:gd name="T24" fmla="*/ 1696 w 75"/>
                  <a:gd name="T25" fmla="*/ 54272 h 110"/>
                  <a:gd name="T26" fmla="*/ 1881 w 75"/>
                  <a:gd name="T27" fmla="*/ 54272 h 110"/>
                  <a:gd name="T28" fmla="*/ 2071 w 75"/>
                  <a:gd name="T29" fmla="*/ 53690 h 110"/>
                  <a:gd name="T30" fmla="*/ 2097 w 75"/>
                  <a:gd name="T31" fmla="*/ 52390 h 110"/>
                  <a:gd name="T32" fmla="*/ 2197 w 75"/>
                  <a:gd name="T33" fmla="*/ 50152 h 110"/>
                  <a:gd name="T34" fmla="*/ 2197 w 75"/>
                  <a:gd name="T35" fmla="*/ 48654 h 110"/>
                  <a:gd name="T36" fmla="*/ 2197 w 75"/>
                  <a:gd name="T37" fmla="*/ 47545 h 110"/>
                  <a:gd name="T38" fmla="*/ 1980 w 75"/>
                  <a:gd name="T39" fmla="*/ 48427 h 110"/>
                  <a:gd name="T40" fmla="*/ 1980 w 75"/>
                  <a:gd name="T41" fmla="*/ 48654 h 110"/>
                  <a:gd name="T42" fmla="*/ 1980 w 75"/>
                  <a:gd name="T43" fmla="*/ 49382 h 110"/>
                  <a:gd name="T44" fmla="*/ 1888 w 75"/>
                  <a:gd name="T45" fmla="*/ 49647 h 110"/>
                  <a:gd name="T46" fmla="*/ 1980 w 75"/>
                  <a:gd name="T47" fmla="*/ 49382 h 110"/>
                  <a:gd name="T48" fmla="*/ 1881 w 75"/>
                  <a:gd name="T49" fmla="*/ 49647 h 110"/>
                  <a:gd name="T50" fmla="*/ 1785 w 75"/>
                  <a:gd name="T51" fmla="*/ 49647 h 110"/>
                  <a:gd name="T52" fmla="*/ 1609 w 75"/>
                  <a:gd name="T53" fmla="*/ 48654 h 110"/>
                  <a:gd name="T54" fmla="*/ 1451 w 75"/>
                  <a:gd name="T55" fmla="*/ 47545 h 110"/>
                  <a:gd name="T56" fmla="*/ 1239 w 75"/>
                  <a:gd name="T57" fmla="*/ 44750 h 110"/>
                  <a:gd name="T58" fmla="*/ 1013 w 75"/>
                  <a:gd name="T59" fmla="*/ 42193 h 110"/>
                  <a:gd name="T60" fmla="*/ 868 w 75"/>
                  <a:gd name="T61" fmla="*/ 38247 h 110"/>
                  <a:gd name="T62" fmla="*/ 636 w 75"/>
                  <a:gd name="T63" fmla="*/ 33852 h 110"/>
                  <a:gd name="T64" fmla="*/ 466 w 75"/>
                  <a:gd name="T65" fmla="*/ 28955 h 110"/>
                  <a:gd name="T66" fmla="*/ 379 w 75"/>
                  <a:gd name="T67" fmla="*/ 23842 h 110"/>
                  <a:gd name="T68" fmla="*/ 341 w 75"/>
                  <a:gd name="T69" fmla="*/ 18536 h 110"/>
                  <a:gd name="T70" fmla="*/ 324 w 75"/>
                  <a:gd name="T71" fmla="*/ 12734 h 110"/>
                  <a:gd name="T72" fmla="*/ 324 w 75"/>
                  <a:gd name="T73" fmla="*/ 6695 h 110"/>
                  <a:gd name="T74" fmla="*/ 379 w 75"/>
                  <a:gd name="T75" fmla="*/ 2 h 110"/>
                  <a:gd name="T76" fmla="*/ 5 w 75"/>
                  <a:gd name="T77" fmla="*/ 0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0"/>
                  <a:gd name="T119" fmla="*/ 75 w 75"/>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0">
                    <a:moveTo>
                      <a:pt x="5" y="0"/>
                    </a:moveTo>
                    <a:lnTo>
                      <a:pt x="2" y="13"/>
                    </a:lnTo>
                    <a:lnTo>
                      <a:pt x="0" y="26"/>
                    </a:lnTo>
                    <a:lnTo>
                      <a:pt x="2" y="39"/>
                    </a:lnTo>
                    <a:lnTo>
                      <a:pt x="5" y="52"/>
                    </a:lnTo>
                    <a:lnTo>
                      <a:pt x="10" y="63"/>
                    </a:lnTo>
                    <a:lnTo>
                      <a:pt x="15" y="74"/>
                    </a:lnTo>
                    <a:lnTo>
                      <a:pt x="22" y="82"/>
                    </a:lnTo>
                    <a:lnTo>
                      <a:pt x="29" y="91"/>
                    </a:lnTo>
                    <a:lnTo>
                      <a:pt x="36" y="98"/>
                    </a:lnTo>
                    <a:lnTo>
                      <a:pt x="44" y="103"/>
                    </a:lnTo>
                    <a:lnTo>
                      <a:pt x="51" y="108"/>
                    </a:lnTo>
                    <a:lnTo>
                      <a:pt x="58" y="110"/>
                    </a:lnTo>
                    <a:lnTo>
                      <a:pt x="64" y="110"/>
                    </a:lnTo>
                    <a:lnTo>
                      <a:pt x="69" y="109"/>
                    </a:lnTo>
                    <a:lnTo>
                      <a:pt x="72" y="105"/>
                    </a:lnTo>
                    <a:lnTo>
                      <a:pt x="75" y="102"/>
                    </a:lnTo>
                    <a:lnTo>
                      <a:pt x="75" y="99"/>
                    </a:lnTo>
                    <a:lnTo>
                      <a:pt x="75" y="95"/>
                    </a:lnTo>
                    <a:lnTo>
                      <a:pt x="66" y="97"/>
                    </a:lnTo>
                    <a:lnTo>
                      <a:pt x="66" y="99"/>
                    </a:lnTo>
                    <a:lnTo>
                      <a:pt x="66" y="100"/>
                    </a:lnTo>
                    <a:lnTo>
                      <a:pt x="65" y="101"/>
                    </a:lnTo>
                    <a:lnTo>
                      <a:pt x="66" y="100"/>
                    </a:lnTo>
                    <a:lnTo>
                      <a:pt x="64" y="101"/>
                    </a:lnTo>
                    <a:lnTo>
                      <a:pt x="60" y="101"/>
                    </a:lnTo>
                    <a:lnTo>
                      <a:pt x="54" y="99"/>
                    </a:lnTo>
                    <a:lnTo>
                      <a:pt x="49" y="95"/>
                    </a:lnTo>
                    <a:lnTo>
                      <a:pt x="42" y="90"/>
                    </a:lnTo>
                    <a:lnTo>
                      <a:pt x="35" y="85"/>
                    </a:lnTo>
                    <a:lnTo>
                      <a:pt x="29" y="77"/>
                    </a:lnTo>
                    <a:lnTo>
                      <a:pt x="23" y="68"/>
                    </a:lnTo>
                    <a:lnTo>
                      <a:pt x="17" y="58"/>
                    </a:lnTo>
                    <a:lnTo>
                      <a:pt x="13" y="48"/>
                    </a:lnTo>
                    <a:lnTo>
                      <a:pt x="11" y="37"/>
                    </a:lnTo>
                    <a:lnTo>
                      <a:pt x="10" y="26"/>
                    </a:lnTo>
                    <a:lnTo>
                      <a:pt x="10" y="14"/>
                    </a:lnTo>
                    <a:lnTo>
                      <a:pt x="13" y="2"/>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39" name="Freeform 1007"/>
              <p:cNvSpPr>
                <a:spLocks noChangeArrowheads="1"/>
              </p:cNvSpPr>
              <p:nvPr/>
            </p:nvSpPr>
            <p:spPr bwMode="auto">
              <a:xfrm>
                <a:off x="142" y="1685"/>
                <a:ext cx="50" cy="52"/>
              </a:xfrm>
              <a:custGeom>
                <a:avLst/>
                <a:gdLst>
                  <a:gd name="T0" fmla="*/ 1564 w 53"/>
                  <a:gd name="T1" fmla="*/ 256707 h 45"/>
                  <a:gd name="T2" fmla="*/ 1401 w 53"/>
                  <a:gd name="T3" fmla="*/ 198855 h 45"/>
                  <a:gd name="T4" fmla="*/ 1169 w 53"/>
                  <a:gd name="T5" fmla="*/ 143025 h 45"/>
                  <a:gd name="T6" fmla="*/ 938 w 53"/>
                  <a:gd name="T7" fmla="*/ 100517 h 45"/>
                  <a:gd name="T8" fmla="*/ 746 w 53"/>
                  <a:gd name="T9" fmla="*/ 55190 h 45"/>
                  <a:gd name="T10" fmla="*/ 535 w 53"/>
                  <a:gd name="T11" fmla="*/ 1050 h 45"/>
                  <a:gd name="T12" fmla="*/ 363 w 53"/>
                  <a:gd name="T13" fmla="*/ 70 h 45"/>
                  <a:gd name="T14" fmla="*/ 308 w 53"/>
                  <a:gd name="T15" fmla="*/ 0 h 45"/>
                  <a:gd name="T16" fmla="*/ 6 w 53"/>
                  <a:gd name="T17" fmla="*/ 0 h 45"/>
                  <a:gd name="T18" fmla="*/ 3 w 53"/>
                  <a:gd name="T19" fmla="*/ 94 h 45"/>
                  <a:gd name="T20" fmla="*/ 0 w 53"/>
                  <a:gd name="T21" fmla="*/ 42727 h 45"/>
                  <a:gd name="T22" fmla="*/ 8 w 53"/>
                  <a:gd name="T23" fmla="*/ 50653 h 45"/>
                  <a:gd name="T24" fmla="*/ 8 w 53"/>
                  <a:gd name="T25" fmla="*/ 55190 h 45"/>
                  <a:gd name="T26" fmla="*/ 7 w 53"/>
                  <a:gd name="T27" fmla="*/ 55190 h 45"/>
                  <a:gd name="T28" fmla="*/ 8 w 53"/>
                  <a:gd name="T29" fmla="*/ 55190 h 45"/>
                  <a:gd name="T30" fmla="*/ 308 w 53"/>
                  <a:gd name="T31" fmla="*/ 60073 h 45"/>
                  <a:gd name="T32" fmla="*/ 385 w 53"/>
                  <a:gd name="T33" fmla="*/ 77934 h 45"/>
                  <a:gd name="T34" fmla="*/ 566 w 53"/>
                  <a:gd name="T35" fmla="*/ 109443 h 45"/>
                  <a:gd name="T36" fmla="*/ 787 w 53"/>
                  <a:gd name="T37" fmla="*/ 131277 h 45"/>
                  <a:gd name="T38" fmla="*/ 991 w 53"/>
                  <a:gd name="T39" fmla="*/ 184634 h 45"/>
                  <a:gd name="T40" fmla="*/ 1169 w 53"/>
                  <a:gd name="T41" fmla="*/ 235669 h 45"/>
                  <a:gd name="T42" fmla="*/ 1366 w 53"/>
                  <a:gd name="T43" fmla="*/ 279258 h 45"/>
                  <a:gd name="T44" fmla="*/ 1564 w 53"/>
                  <a:gd name="T45" fmla="*/ 25670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53" y="41"/>
                    </a:moveTo>
                    <a:lnTo>
                      <a:pt x="47" y="32"/>
                    </a:lnTo>
                    <a:lnTo>
                      <a:pt x="40" y="24"/>
                    </a:lnTo>
                    <a:lnTo>
                      <a:pt x="32" y="16"/>
                    </a:lnTo>
                    <a:lnTo>
                      <a:pt x="25" y="9"/>
                    </a:lnTo>
                    <a:lnTo>
                      <a:pt x="19" y="5"/>
                    </a:lnTo>
                    <a:lnTo>
                      <a:pt x="12" y="2"/>
                    </a:lnTo>
                    <a:lnTo>
                      <a:pt x="9" y="0"/>
                    </a:lnTo>
                    <a:lnTo>
                      <a:pt x="6" y="0"/>
                    </a:lnTo>
                    <a:lnTo>
                      <a:pt x="3" y="3"/>
                    </a:lnTo>
                    <a:lnTo>
                      <a:pt x="0" y="6"/>
                    </a:lnTo>
                    <a:lnTo>
                      <a:pt x="8" y="8"/>
                    </a:lnTo>
                    <a:lnTo>
                      <a:pt x="8" y="9"/>
                    </a:lnTo>
                    <a:lnTo>
                      <a:pt x="7" y="9"/>
                    </a:lnTo>
                    <a:lnTo>
                      <a:pt x="8" y="9"/>
                    </a:lnTo>
                    <a:lnTo>
                      <a:pt x="9" y="10"/>
                    </a:lnTo>
                    <a:lnTo>
                      <a:pt x="13" y="13"/>
                    </a:lnTo>
                    <a:lnTo>
                      <a:pt x="20" y="17"/>
                    </a:lnTo>
                    <a:lnTo>
                      <a:pt x="26" y="22"/>
                    </a:lnTo>
                    <a:lnTo>
                      <a:pt x="34" y="30"/>
                    </a:lnTo>
                    <a:lnTo>
                      <a:pt x="40" y="38"/>
                    </a:lnTo>
                    <a:lnTo>
                      <a:pt x="45" y="45"/>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40" name="Freeform 1008"/>
              <p:cNvSpPr>
                <a:spLocks noChangeArrowheads="1"/>
              </p:cNvSpPr>
              <p:nvPr/>
            </p:nvSpPr>
            <p:spPr bwMode="auto">
              <a:xfrm>
                <a:off x="190" y="1742"/>
                <a:ext cx="21" cy="52"/>
              </a:xfrm>
              <a:custGeom>
                <a:avLst/>
                <a:gdLst>
                  <a:gd name="T0" fmla="*/ 1572 w 25"/>
                  <a:gd name="T1" fmla="*/ 1427 h 62"/>
                  <a:gd name="T2" fmla="*/ 1454 w 25"/>
                  <a:gd name="T3" fmla="*/ 1349 h 62"/>
                  <a:gd name="T4" fmla="*/ 1454 w 25"/>
                  <a:gd name="T5" fmla="*/ 1172 h 62"/>
                  <a:gd name="T6" fmla="*/ 1411 w 25"/>
                  <a:gd name="T7" fmla="*/ 1006 h 62"/>
                  <a:gd name="T8" fmla="*/ 1308 w 25"/>
                  <a:gd name="T9" fmla="*/ 847 h 62"/>
                  <a:gd name="T10" fmla="*/ 1154 w 25"/>
                  <a:gd name="T11" fmla="*/ 621 h 62"/>
                  <a:gd name="T12" fmla="*/ 990 w 25"/>
                  <a:gd name="T13" fmla="*/ 428 h 62"/>
                  <a:gd name="T14" fmla="*/ 728 w 25"/>
                  <a:gd name="T15" fmla="*/ 213 h 62"/>
                  <a:gd name="T16" fmla="*/ 535 w 25"/>
                  <a:gd name="T17" fmla="*/ 0 h 62"/>
                  <a:gd name="T18" fmla="*/ 0 w 25"/>
                  <a:gd name="T19" fmla="*/ 3 h 62"/>
                  <a:gd name="T20" fmla="*/ 3 w 25"/>
                  <a:gd name="T21" fmla="*/ 268 h 62"/>
                  <a:gd name="T22" fmla="*/ 535 w 25"/>
                  <a:gd name="T23" fmla="*/ 499 h 62"/>
                  <a:gd name="T24" fmla="*/ 624 w 25"/>
                  <a:gd name="T25" fmla="*/ 683 h 62"/>
                  <a:gd name="T26" fmla="*/ 728 w 25"/>
                  <a:gd name="T27" fmla="*/ 860 h 62"/>
                  <a:gd name="T28" fmla="*/ 786 w 25"/>
                  <a:gd name="T29" fmla="*/ 1069 h 62"/>
                  <a:gd name="T30" fmla="*/ 848 w 25"/>
                  <a:gd name="T31" fmla="*/ 1202 h 62"/>
                  <a:gd name="T32" fmla="*/ 916 w 25"/>
                  <a:gd name="T33" fmla="*/ 1367 h 62"/>
                  <a:gd name="T34" fmla="*/ 990 w 25"/>
                  <a:gd name="T35" fmla="*/ 1479 h 62"/>
                  <a:gd name="T36" fmla="*/ 1572 w 25"/>
                  <a:gd name="T37" fmla="*/ 1427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2"/>
                  <a:gd name="T59" fmla="*/ 25 w 25"/>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2">
                    <a:moveTo>
                      <a:pt x="25" y="60"/>
                    </a:moveTo>
                    <a:lnTo>
                      <a:pt x="23" y="56"/>
                    </a:lnTo>
                    <a:lnTo>
                      <a:pt x="23" y="50"/>
                    </a:lnTo>
                    <a:lnTo>
                      <a:pt x="22" y="43"/>
                    </a:lnTo>
                    <a:lnTo>
                      <a:pt x="20" y="35"/>
                    </a:lnTo>
                    <a:lnTo>
                      <a:pt x="18" y="26"/>
                    </a:lnTo>
                    <a:lnTo>
                      <a:pt x="16" y="18"/>
                    </a:lnTo>
                    <a:lnTo>
                      <a:pt x="12" y="9"/>
                    </a:lnTo>
                    <a:lnTo>
                      <a:pt x="8" y="0"/>
                    </a:lnTo>
                    <a:lnTo>
                      <a:pt x="0" y="4"/>
                    </a:lnTo>
                    <a:lnTo>
                      <a:pt x="4" y="12"/>
                    </a:lnTo>
                    <a:lnTo>
                      <a:pt x="8" y="21"/>
                    </a:lnTo>
                    <a:lnTo>
                      <a:pt x="10" y="29"/>
                    </a:lnTo>
                    <a:lnTo>
                      <a:pt x="12" y="36"/>
                    </a:lnTo>
                    <a:lnTo>
                      <a:pt x="13" y="44"/>
                    </a:lnTo>
                    <a:lnTo>
                      <a:pt x="14" y="51"/>
                    </a:lnTo>
                    <a:lnTo>
                      <a:pt x="15" y="57"/>
                    </a:lnTo>
                    <a:lnTo>
                      <a:pt x="16" y="62"/>
                    </a:lnTo>
                    <a:lnTo>
                      <a:pt x="25"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41" name="Freeform 1009"/>
              <p:cNvSpPr>
                <a:spLocks noChangeArrowheads="1"/>
              </p:cNvSpPr>
              <p:nvPr/>
            </p:nvSpPr>
            <p:spPr bwMode="auto">
              <a:xfrm>
                <a:off x="5548" y="1843"/>
                <a:ext cx="63" cy="112"/>
              </a:xfrm>
              <a:custGeom>
                <a:avLst/>
                <a:gdLst>
                  <a:gd name="T0" fmla="*/ 0 w 65"/>
                  <a:gd name="T1" fmla="*/ 29499 h 107"/>
                  <a:gd name="T2" fmla="*/ 0 w 65"/>
                  <a:gd name="T3" fmla="*/ 30109 h 107"/>
                  <a:gd name="T4" fmla="*/ 0 w 65"/>
                  <a:gd name="T5" fmla="*/ 31359 h 107"/>
                  <a:gd name="T6" fmla="*/ 1 w 65"/>
                  <a:gd name="T7" fmla="*/ 31706 h 107"/>
                  <a:gd name="T8" fmla="*/ 2 w 65"/>
                  <a:gd name="T9" fmla="*/ 32030 h 107"/>
                  <a:gd name="T10" fmla="*/ 6 w 65"/>
                  <a:gd name="T11" fmla="*/ 32690 h 107"/>
                  <a:gd name="T12" fmla="*/ 549 w 65"/>
                  <a:gd name="T13" fmla="*/ 32375 h 107"/>
                  <a:gd name="T14" fmla="*/ 787 w 65"/>
                  <a:gd name="T15" fmla="*/ 31706 h 107"/>
                  <a:gd name="T16" fmla="*/ 1195 w 65"/>
                  <a:gd name="T17" fmla="*/ 30401 h 107"/>
                  <a:gd name="T18" fmla="*/ 1458 w 65"/>
                  <a:gd name="T19" fmla="*/ 29223 h 107"/>
                  <a:gd name="T20" fmla="*/ 1849 w 65"/>
                  <a:gd name="T21" fmla="*/ 27209 h 107"/>
                  <a:gd name="T22" fmla="*/ 2168 w 65"/>
                  <a:gd name="T23" fmla="*/ 24252 h 107"/>
                  <a:gd name="T24" fmla="*/ 2443 w 65"/>
                  <a:gd name="T25" fmla="*/ 22111 h 107"/>
                  <a:gd name="T26" fmla="*/ 2810 w 65"/>
                  <a:gd name="T27" fmla="*/ 19122 h 107"/>
                  <a:gd name="T28" fmla="*/ 2982 w 65"/>
                  <a:gd name="T29" fmla="*/ 15472 h 107"/>
                  <a:gd name="T30" fmla="*/ 3102 w 65"/>
                  <a:gd name="T31" fmla="*/ 11789 h 107"/>
                  <a:gd name="T32" fmla="*/ 3166 w 65"/>
                  <a:gd name="T33" fmla="*/ 8083 h 107"/>
                  <a:gd name="T34" fmla="*/ 3157 w 65"/>
                  <a:gd name="T35" fmla="*/ 4206 h 107"/>
                  <a:gd name="T36" fmla="*/ 2982 w 65"/>
                  <a:gd name="T37" fmla="*/ 1 h 107"/>
                  <a:gd name="T38" fmla="*/ 2975 w 65"/>
                  <a:gd name="T39" fmla="*/ 0 h 107"/>
                  <a:gd name="T40" fmla="*/ 2922 w 65"/>
                  <a:gd name="T41" fmla="*/ 0 h 107"/>
                  <a:gd name="T42" fmla="*/ 2810 w 65"/>
                  <a:gd name="T43" fmla="*/ 0 h 107"/>
                  <a:gd name="T44" fmla="*/ 2693 w 65"/>
                  <a:gd name="T45" fmla="*/ 0 h 107"/>
                  <a:gd name="T46" fmla="*/ 2349 w 65"/>
                  <a:gd name="T47" fmla="*/ 4 h 107"/>
                  <a:gd name="T48" fmla="*/ 2086 w 65"/>
                  <a:gd name="T49" fmla="*/ 2551 h 107"/>
                  <a:gd name="T50" fmla="*/ 1743 w 65"/>
                  <a:gd name="T51" fmla="*/ 4206 h 107"/>
                  <a:gd name="T52" fmla="*/ 1374 w 65"/>
                  <a:gd name="T53" fmla="*/ 6498 h 107"/>
                  <a:gd name="T54" fmla="*/ 1059 w 65"/>
                  <a:gd name="T55" fmla="*/ 9205 h 107"/>
                  <a:gd name="T56" fmla="*/ 740 w 65"/>
                  <a:gd name="T57" fmla="*/ 11789 h 107"/>
                  <a:gd name="T58" fmla="*/ 549 w 65"/>
                  <a:gd name="T59" fmla="*/ 14183 h 107"/>
                  <a:gd name="T60" fmla="*/ 8 w 65"/>
                  <a:gd name="T61" fmla="*/ 16646 h 107"/>
                  <a:gd name="T62" fmla="*/ 6 w 65"/>
                  <a:gd name="T63" fmla="*/ 19199 h 107"/>
                  <a:gd name="T64" fmla="*/ 4 w 65"/>
                  <a:gd name="T65" fmla="*/ 22111 h 107"/>
                  <a:gd name="T66" fmla="*/ 2 w 65"/>
                  <a:gd name="T67" fmla="*/ 23996 h 107"/>
                  <a:gd name="T68" fmla="*/ 1 w 65"/>
                  <a:gd name="T69" fmla="*/ 26077 h 107"/>
                  <a:gd name="T70" fmla="*/ 1 w 65"/>
                  <a:gd name="T71" fmla="*/ 27741 h 107"/>
                  <a:gd name="T72" fmla="*/ 0 w 65"/>
                  <a:gd name="T73" fmla="*/ 2949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0" y="96"/>
                    </a:moveTo>
                    <a:lnTo>
                      <a:pt x="0" y="99"/>
                    </a:lnTo>
                    <a:lnTo>
                      <a:pt x="0" y="101"/>
                    </a:lnTo>
                    <a:lnTo>
                      <a:pt x="1" y="103"/>
                    </a:lnTo>
                    <a:lnTo>
                      <a:pt x="2" y="105"/>
                    </a:lnTo>
                    <a:lnTo>
                      <a:pt x="6" y="107"/>
                    </a:lnTo>
                    <a:lnTo>
                      <a:pt x="11" y="106"/>
                    </a:lnTo>
                    <a:lnTo>
                      <a:pt x="17" y="103"/>
                    </a:lnTo>
                    <a:lnTo>
                      <a:pt x="24" y="100"/>
                    </a:lnTo>
                    <a:lnTo>
                      <a:pt x="30" y="95"/>
                    </a:lnTo>
                    <a:lnTo>
                      <a:pt x="38" y="88"/>
                    </a:lnTo>
                    <a:lnTo>
                      <a:pt x="44" y="80"/>
                    </a:lnTo>
                    <a:lnTo>
                      <a:pt x="50" y="72"/>
                    </a:lnTo>
                    <a:lnTo>
                      <a:pt x="57" y="62"/>
                    </a:lnTo>
                    <a:lnTo>
                      <a:pt x="61" y="51"/>
                    </a:lnTo>
                    <a:lnTo>
                      <a:pt x="63" y="39"/>
                    </a:lnTo>
                    <a:lnTo>
                      <a:pt x="65" y="27"/>
                    </a:lnTo>
                    <a:lnTo>
                      <a:pt x="64" y="15"/>
                    </a:lnTo>
                    <a:lnTo>
                      <a:pt x="61" y="1"/>
                    </a:lnTo>
                    <a:lnTo>
                      <a:pt x="60" y="0"/>
                    </a:lnTo>
                    <a:lnTo>
                      <a:pt x="59" y="0"/>
                    </a:lnTo>
                    <a:lnTo>
                      <a:pt x="57" y="0"/>
                    </a:lnTo>
                    <a:lnTo>
                      <a:pt x="55" y="0"/>
                    </a:lnTo>
                    <a:lnTo>
                      <a:pt x="48" y="4"/>
                    </a:lnTo>
                    <a:lnTo>
                      <a:pt x="42" y="8"/>
                    </a:lnTo>
                    <a:lnTo>
                      <a:pt x="36" y="15"/>
                    </a:lnTo>
                    <a:lnTo>
                      <a:pt x="28" y="21"/>
                    </a:lnTo>
                    <a:lnTo>
                      <a:pt x="22" y="30"/>
                    </a:lnTo>
                    <a:lnTo>
                      <a:pt x="16" y="39"/>
                    </a:lnTo>
                    <a:lnTo>
                      <a:pt x="11" y="46"/>
                    </a:lnTo>
                    <a:lnTo>
                      <a:pt x="8" y="55"/>
                    </a:lnTo>
                    <a:lnTo>
                      <a:pt x="6" y="63"/>
                    </a:lnTo>
                    <a:lnTo>
                      <a:pt x="4" y="72"/>
                    </a:lnTo>
                    <a:lnTo>
                      <a:pt x="2" y="79"/>
                    </a:lnTo>
                    <a:lnTo>
                      <a:pt x="1" y="86"/>
                    </a:lnTo>
                    <a:lnTo>
                      <a:pt x="1" y="91"/>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42" name="Freeform 1010"/>
              <p:cNvSpPr>
                <a:spLocks noChangeArrowheads="1"/>
              </p:cNvSpPr>
              <p:nvPr/>
            </p:nvSpPr>
            <p:spPr bwMode="auto">
              <a:xfrm>
                <a:off x="5542" y="1843"/>
                <a:ext cx="73" cy="117"/>
              </a:xfrm>
              <a:custGeom>
                <a:avLst/>
                <a:gdLst>
                  <a:gd name="T0" fmla="*/ 1794 w 75"/>
                  <a:gd name="T1" fmla="*/ 4 h 111"/>
                  <a:gd name="T2" fmla="*/ 1888 w 75"/>
                  <a:gd name="T3" fmla="*/ 7237 h 111"/>
                  <a:gd name="T4" fmla="*/ 1888 w 75"/>
                  <a:gd name="T5" fmla="*/ 12511 h 111"/>
                  <a:gd name="T6" fmla="*/ 1881 w 75"/>
                  <a:gd name="T7" fmla="*/ 18134 h 111"/>
                  <a:gd name="T8" fmla="*/ 1794 w 75"/>
                  <a:gd name="T9" fmla="*/ 22934 h 111"/>
                  <a:gd name="T10" fmla="*/ 1696 w 75"/>
                  <a:gd name="T11" fmla="*/ 28201 h 111"/>
                  <a:gd name="T12" fmla="*/ 1528 w 75"/>
                  <a:gd name="T13" fmla="*/ 31878 h 111"/>
                  <a:gd name="T14" fmla="*/ 1375 w 75"/>
                  <a:gd name="T15" fmla="*/ 36433 h 111"/>
                  <a:gd name="T16" fmla="*/ 1177 w 75"/>
                  <a:gd name="T17" fmla="*/ 39735 h 111"/>
                  <a:gd name="T18" fmla="*/ 962 w 75"/>
                  <a:gd name="T19" fmla="*/ 42803 h 111"/>
                  <a:gd name="T20" fmla="*/ 742 w 75"/>
                  <a:gd name="T21" fmla="*/ 45036 h 111"/>
                  <a:gd name="T22" fmla="*/ 573 w 75"/>
                  <a:gd name="T23" fmla="*/ 46451 h 111"/>
                  <a:gd name="T24" fmla="*/ 419 w 75"/>
                  <a:gd name="T25" fmla="*/ 47078 h 111"/>
                  <a:gd name="T26" fmla="*/ 341 w 75"/>
                  <a:gd name="T27" fmla="*/ 47443 h 111"/>
                  <a:gd name="T28" fmla="*/ 9 w 75"/>
                  <a:gd name="T29" fmla="*/ 47078 h 111"/>
                  <a:gd name="T30" fmla="*/ 324 w 75"/>
                  <a:gd name="T31" fmla="*/ 47078 h 111"/>
                  <a:gd name="T32" fmla="*/ 9 w 75"/>
                  <a:gd name="T33" fmla="*/ 46813 h 111"/>
                  <a:gd name="T34" fmla="*/ 9 w 75"/>
                  <a:gd name="T35" fmla="*/ 46451 h 111"/>
                  <a:gd name="T36" fmla="*/ 9 w 75"/>
                  <a:gd name="T37" fmla="*/ 46006 h 111"/>
                  <a:gd name="T38" fmla="*/ 0 w 75"/>
                  <a:gd name="T39" fmla="*/ 45036 h 111"/>
                  <a:gd name="T40" fmla="*/ 0 w 75"/>
                  <a:gd name="T41" fmla="*/ 46451 h 111"/>
                  <a:gd name="T42" fmla="*/ 0 w 75"/>
                  <a:gd name="T43" fmla="*/ 48110 h 111"/>
                  <a:gd name="T44" fmla="*/ 3 w 75"/>
                  <a:gd name="T45" fmla="*/ 50015 h 111"/>
                  <a:gd name="T46" fmla="*/ 6 w 75"/>
                  <a:gd name="T47" fmla="*/ 50918 h 111"/>
                  <a:gd name="T48" fmla="*/ 341 w 75"/>
                  <a:gd name="T49" fmla="*/ 52015 h 111"/>
                  <a:gd name="T50" fmla="*/ 466 w 75"/>
                  <a:gd name="T51" fmla="*/ 51297 h 111"/>
                  <a:gd name="T52" fmla="*/ 670 w 75"/>
                  <a:gd name="T53" fmla="*/ 50618 h 111"/>
                  <a:gd name="T54" fmla="*/ 914 w 75"/>
                  <a:gd name="T55" fmla="*/ 48110 h 111"/>
                  <a:gd name="T56" fmla="*/ 1124 w 75"/>
                  <a:gd name="T57" fmla="*/ 46253 h 111"/>
                  <a:gd name="T58" fmla="*/ 1375 w 75"/>
                  <a:gd name="T59" fmla="*/ 42803 h 111"/>
                  <a:gd name="T60" fmla="*/ 1535 w 75"/>
                  <a:gd name="T61" fmla="*/ 39369 h 111"/>
                  <a:gd name="T62" fmla="*/ 1785 w 75"/>
                  <a:gd name="T63" fmla="*/ 34472 h 111"/>
                  <a:gd name="T64" fmla="*/ 1888 w 75"/>
                  <a:gd name="T65" fmla="*/ 29458 h 111"/>
                  <a:gd name="T66" fmla="*/ 2085 w 75"/>
                  <a:gd name="T67" fmla="*/ 24662 h 111"/>
                  <a:gd name="T68" fmla="*/ 2182 w 75"/>
                  <a:gd name="T69" fmla="*/ 18459 h 111"/>
                  <a:gd name="T70" fmla="*/ 2197 w 75"/>
                  <a:gd name="T71" fmla="*/ 12511 h 111"/>
                  <a:gd name="T72" fmla="*/ 2182 w 75"/>
                  <a:gd name="T73" fmla="*/ 5730 h 111"/>
                  <a:gd name="T74" fmla="*/ 2085 w 75"/>
                  <a:gd name="T75" fmla="*/ 0 h 111"/>
                  <a:gd name="T76" fmla="*/ 1794 w 75"/>
                  <a:gd name="T77" fmla="*/ 4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1"/>
                  <a:gd name="T119" fmla="*/ 75 w 75"/>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1">
                    <a:moveTo>
                      <a:pt x="62" y="4"/>
                    </a:moveTo>
                    <a:lnTo>
                      <a:pt x="65" y="16"/>
                    </a:lnTo>
                    <a:lnTo>
                      <a:pt x="65" y="27"/>
                    </a:lnTo>
                    <a:lnTo>
                      <a:pt x="64" y="39"/>
                    </a:lnTo>
                    <a:lnTo>
                      <a:pt x="62" y="49"/>
                    </a:lnTo>
                    <a:lnTo>
                      <a:pt x="58" y="60"/>
                    </a:lnTo>
                    <a:lnTo>
                      <a:pt x="52" y="68"/>
                    </a:lnTo>
                    <a:lnTo>
                      <a:pt x="46" y="77"/>
                    </a:lnTo>
                    <a:lnTo>
                      <a:pt x="40" y="85"/>
                    </a:lnTo>
                    <a:lnTo>
                      <a:pt x="33" y="91"/>
                    </a:lnTo>
                    <a:lnTo>
                      <a:pt x="26" y="96"/>
                    </a:lnTo>
                    <a:lnTo>
                      <a:pt x="21" y="99"/>
                    </a:lnTo>
                    <a:lnTo>
                      <a:pt x="15" y="101"/>
                    </a:lnTo>
                    <a:lnTo>
                      <a:pt x="11" y="102"/>
                    </a:lnTo>
                    <a:lnTo>
                      <a:pt x="9" y="101"/>
                    </a:lnTo>
                    <a:lnTo>
                      <a:pt x="10" y="101"/>
                    </a:lnTo>
                    <a:lnTo>
                      <a:pt x="9" y="100"/>
                    </a:lnTo>
                    <a:lnTo>
                      <a:pt x="9" y="99"/>
                    </a:lnTo>
                    <a:lnTo>
                      <a:pt x="9" y="97"/>
                    </a:lnTo>
                    <a:lnTo>
                      <a:pt x="0" y="96"/>
                    </a:lnTo>
                    <a:lnTo>
                      <a:pt x="0" y="99"/>
                    </a:lnTo>
                    <a:lnTo>
                      <a:pt x="0" y="103"/>
                    </a:lnTo>
                    <a:lnTo>
                      <a:pt x="3" y="106"/>
                    </a:lnTo>
                    <a:lnTo>
                      <a:pt x="6" y="109"/>
                    </a:lnTo>
                    <a:lnTo>
                      <a:pt x="11" y="111"/>
                    </a:lnTo>
                    <a:lnTo>
                      <a:pt x="17" y="110"/>
                    </a:lnTo>
                    <a:lnTo>
                      <a:pt x="24" y="108"/>
                    </a:lnTo>
                    <a:lnTo>
                      <a:pt x="31" y="103"/>
                    </a:lnTo>
                    <a:lnTo>
                      <a:pt x="39" y="98"/>
                    </a:lnTo>
                    <a:lnTo>
                      <a:pt x="46" y="91"/>
                    </a:lnTo>
                    <a:lnTo>
                      <a:pt x="53" y="83"/>
                    </a:lnTo>
                    <a:lnTo>
                      <a:pt x="60" y="74"/>
                    </a:lnTo>
                    <a:lnTo>
                      <a:pt x="65" y="63"/>
                    </a:lnTo>
                    <a:lnTo>
                      <a:pt x="70" y="52"/>
                    </a:lnTo>
                    <a:lnTo>
                      <a:pt x="73" y="40"/>
                    </a:lnTo>
                    <a:lnTo>
                      <a:pt x="75" y="27"/>
                    </a:lnTo>
                    <a:lnTo>
                      <a:pt x="73" y="13"/>
                    </a:lnTo>
                    <a:lnTo>
                      <a:pt x="70" y="0"/>
                    </a:lnTo>
                    <a:lnTo>
                      <a:pt x="62"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43" name="Freeform 1011"/>
              <p:cNvSpPr>
                <a:spLocks noChangeArrowheads="1"/>
              </p:cNvSpPr>
              <p:nvPr/>
            </p:nvSpPr>
            <p:spPr bwMode="auto">
              <a:xfrm>
                <a:off x="5560" y="1826"/>
                <a:ext cx="50" cy="51"/>
              </a:xfrm>
              <a:custGeom>
                <a:avLst/>
                <a:gdLst>
                  <a:gd name="T0" fmla="*/ 8 w 53"/>
                  <a:gd name="T1" fmla="*/ 151982 h 46"/>
                  <a:gd name="T2" fmla="*/ 385 w 53"/>
                  <a:gd name="T3" fmla="*/ 118798 h 46"/>
                  <a:gd name="T4" fmla="*/ 535 w 53"/>
                  <a:gd name="T5" fmla="*/ 98431 h 46"/>
                  <a:gd name="T6" fmla="*/ 832 w 53"/>
                  <a:gd name="T7" fmla="*/ 76794 h 46"/>
                  <a:gd name="T8" fmla="*/ 982 w 53"/>
                  <a:gd name="T9" fmla="*/ 51451 h 46"/>
                  <a:gd name="T10" fmla="*/ 1169 w 53"/>
                  <a:gd name="T11" fmla="*/ 36910 h 46"/>
                  <a:gd name="T12" fmla="*/ 1306 w 53"/>
                  <a:gd name="T13" fmla="*/ 31372 h 46"/>
                  <a:gd name="T14" fmla="*/ 1366 w 53"/>
                  <a:gd name="T15" fmla="*/ 31372 h 46"/>
                  <a:gd name="T16" fmla="*/ 1379 w 53"/>
                  <a:gd name="T17" fmla="*/ 31372 h 46"/>
                  <a:gd name="T18" fmla="*/ 1366 w 53"/>
                  <a:gd name="T19" fmla="*/ 28872 h 46"/>
                  <a:gd name="T20" fmla="*/ 1564 w 53"/>
                  <a:gd name="T21" fmla="*/ 622 h 46"/>
                  <a:gd name="T22" fmla="*/ 1479 w 53"/>
                  <a:gd name="T23" fmla="*/ 2 h 46"/>
                  <a:gd name="T24" fmla="*/ 1401 w 53"/>
                  <a:gd name="T25" fmla="*/ 0 h 46"/>
                  <a:gd name="T26" fmla="*/ 1306 w 53"/>
                  <a:gd name="T27" fmla="*/ 0 h 46"/>
                  <a:gd name="T28" fmla="*/ 1224 w 53"/>
                  <a:gd name="T29" fmla="*/ 1 h 46"/>
                  <a:gd name="T30" fmla="*/ 991 w 53"/>
                  <a:gd name="T31" fmla="*/ 71 h 46"/>
                  <a:gd name="T32" fmla="*/ 840 w 53"/>
                  <a:gd name="T33" fmla="*/ 31372 h 46"/>
                  <a:gd name="T34" fmla="*/ 598 w 53"/>
                  <a:gd name="T35" fmla="*/ 51451 h 46"/>
                  <a:gd name="T36" fmla="*/ 385 w 53"/>
                  <a:gd name="T37" fmla="*/ 78074 h 46"/>
                  <a:gd name="T38" fmla="*/ 6 w 53"/>
                  <a:gd name="T39" fmla="*/ 107160 h 46"/>
                  <a:gd name="T40" fmla="*/ 0 w 53"/>
                  <a:gd name="T41" fmla="*/ 129119 h 46"/>
                  <a:gd name="T42" fmla="*/ 8 w 53"/>
                  <a:gd name="T43" fmla="*/ 151982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6"/>
                  <a:gd name="T68" fmla="*/ 53 w 53"/>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6">
                    <a:moveTo>
                      <a:pt x="8" y="46"/>
                    </a:moveTo>
                    <a:lnTo>
                      <a:pt x="13" y="37"/>
                    </a:lnTo>
                    <a:lnTo>
                      <a:pt x="19" y="29"/>
                    </a:lnTo>
                    <a:lnTo>
                      <a:pt x="27" y="23"/>
                    </a:lnTo>
                    <a:lnTo>
                      <a:pt x="33" y="16"/>
                    </a:lnTo>
                    <a:lnTo>
                      <a:pt x="40" y="12"/>
                    </a:lnTo>
                    <a:lnTo>
                      <a:pt x="44" y="10"/>
                    </a:lnTo>
                    <a:lnTo>
                      <a:pt x="45" y="10"/>
                    </a:lnTo>
                    <a:lnTo>
                      <a:pt x="46" y="10"/>
                    </a:lnTo>
                    <a:lnTo>
                      <a:pt x="45" y="9"/>
                    </a:lnTo>
                    <a:lnTo>
                      <a:pt x="53" y="5"/>
                    </a:lnTo>
                    <a:lnTo>
                      <a:pt x="50" y="2"/>
                    </a:lnTo>
                    <a:lnTo>
                      <a:pt x="47" y="0"/>
                    </a:lnTo>
                    <a:lnTo>
                      <a:pt x="44" y="0"/>
                    </a:lnTo>
                    <a:lnTo>
                      <a:pt x="41" y="1"/>
                    </a:lnTo>
                    <a:lnTo>
                      <a:pt x="34" y="4"/>
                    </a:lnTo>
                    <a:lnTo>
                      <a:pt x="28" y="10"/>
                    </a:lnTo>
                    <a:lnTo>
                      <a:pt x="21" y="16"/>
                    </a:lnTo>
                    <a:lnTo>
                      <a:pt x="13" y="24"/>
                    </a:lnTo>
                    <a:lnTo>
                      <a:pt x="6" y="32"/>
                    </a:lnTo>
                    <a:lnTo>
                      <a:pt x="0" y="40"/>
                    </a:lnTo>
                    <a:lnTo>
                      <a:pt x="8" y="4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44" name="Freeform 1012"/>
              <p:cNvSpPr>
                <a:spLocks noChangeArrowheads="1"/>
              </p:cNvSpPr>
              <p:nvPr/>
            </p:nvSpPr>
            <p:spPr bwMode="auto">
              <a:xfrm>
                <a:off x="5542" y="1870"/>
                <a:ext cx="21" cy="52"/>
              </a:xfrm>
              <a:custGeom>
                <a:avLst/>
                <a:gdLst>
                  <a:gd name="T0" fmla="*/ 577 w 25"/>
                  <a:gd name="T1" fmla="*/ 1479 h 62"/>
                  <a:gd name="T2" fmla="*/ 624 w 25"/>
                  <a:gd name="T3" fmla="*/ 1367 h 62"/>
                  <a:gd name="T4" fmla="*/ 674 w 25"/>
                  <a:gd name="T5" fmla="*/ 1250 h 62"/>
                  <a:gd name="T6" fmla="*/ 728 w 25"/>
                  <a:gd name="T7" fmla="*/ 1083 h 62"/>
                  <a:gd name="T8" fmla="*/ 786 w 25"/>
                  <a:gd name="T9" fmla="*/ 917 h 62"/>
                  <a:gd name="T10" fmla="*/ 916 w 25"/>
                  <a:gd name="T11" fmla="*/ 683 h 62"/>
                  <a:gd name="T12" fmla="*/ 1069 w 25"/>
                  <a:gd name="T13" fmla="*/ 499 h 62"/>
                  <a:gd name="T14" fmla="*/ 1347 w 25"/>
                  <a:gd name="T15" fmla="*/ 315 h 62"/>
                  <a:gd name="T16" fmla="*/ 1572 w 25"/>
                  <a:gd name="T17" fmla="*/ 7 h 62"/>
                  <a:gd name="T18" fmla="*/ 1069 w 25"/>
                  <a:gd name="T19" fmla="*/ 0 h 62"/>
                  <a:gd name="T20" fmla="*/ 786 w 25"/>
                  <a:gd name="T21" fmla="*/ 213 h 62"/>
                  <a:gd name="T22" fmla="*/ 577 w 25"/>
                  <a:gd name="T23" fmla="*/ 428 h 62"/>
                  <a:gd name="T24" fmla="*/ 496 w 25"/>
                  <a:gd name="T25" fmla="*/ 631 h 62"/>
                  <a:gd name="T26" fmla="*/ 3 w 25"/>
                  <a:gd name="T27" fmla="*/ 860 h 62"/>
                  <a:gd name="T28" fmla="*/ 3 w 25"/>
                  <a:gd name="T29" fmla="*/ 1006 h 62"/>
                  <a:gd name="T30" fmla="*/ 2 w 25"/>
                  <a:gd name="T31" fmla="*/ 1202 h 62"/>
                  <a:gd name="T32" fmla="*/ 2 w 25"/>
                  <a:gd name="T33" fmla="*/ 1349 h 62"/>
                  <a:gd name="T34" fmla="*/ 0 w 25"/>
                  <a:gd name="T35" fmla="*/ 1458 h 62"/>
                  <a:gd name="T36" fmla="*/ 577 w 25"/>
                  <a:gd name="T37" fmla="*/ 1479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2"/>
                  <a:gd name="T59" fmla="*/ 25 w 25"/>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2">
                    <a:moveTo>
                      <a:pt x="9" y="62"/>
                    </a:moveTo>
                    <a:lnTo>
                      <a:pt x="10" y="57"/>
                    </a:lnTo>
                    <a:lnTo>
                      <a:pt x="11" y="52"/>
                    </a:lnTo>
                    <a:lnTo>
                      <a:pt x="12" y="45"/>
                    </a:lnTo>
                    <a:lnTo>
                      <a:pt x="13" y="38"/>
                    </a:lnTo>
                    <a:lnTo>
                      <a:pt x="15" y="29"/>
                    </a:lnTo>
                    <a:lnTo>
                      <a:pt x="17" y="21"/>
                    </a:lnTo>
                    <a:lnTo>
                      <a:pt x="21" y="14"/>
                    </a:lnTo>
                    <a:lnTo>
                      <a:pt x="25" y="6"/>
                    </a:lnTo>
                    <a:lnTo>
                      <a:pt x="17" y="0"/>
                    </a:lnTo>
                    <a:lnTo>
                      <a:pt x="13" y="9"/>
                    </a:lnTo>
                    <a:lnTo>
                      <a:pt x="9" y="18"/>
                    </a:lnTo>
                    <a:lnTo>
                      <a:pt x="7" y="27"/>
                    </a:lnTo>
                    <a:lnTo>
                      <a:pt x="5" y="36"/>
                    </a:lnTo>
                    <a:lnTo>
                      <a:pt x="3" y="43"/>
                    </a:lnTo>
                    <a:lnTo>
                      <a:pt x="2" y="51"/>
                    </a:lnTo>
                    <a:lnTo>
                      <a:pt x="2" y="56"/>
                    </a:lnTo>
                    <a:lnTo>
                      <a:pt x="0" y="61"/>
                    </a:lnTo>
                    <a:lnTo>
                      <a:pt x="9" y="6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45" name="Freeform 1013"/>
              <p:cNvSpPr>
                <a:spLocks noChangeArrowheads="1"/>
              </p:cNvSpPr>
              <p:nvPr/>
            </p:nvSpPr>
            <p:spPr bwMode="auto">
              <a:xfrm>
                <a:off x="142" y="2892"/>
                <a:ext cx="63" cy="112"/>
              </a:xfrm>
              <a:custGeom>
                <a:avLst/>
                <a:gdLst>
                  <a:gd name="T0" fmla="*/ 3166 w 65"/>
                  <a:gd name="T1" fmla="*/ 29584 h 107"/>
                  <a:gd name="T2" fmla="*/ 3166 w 65"/>
                  <a:gd name="T3" fmla="*/ 30109 h 107"/>
                  <a:gd name="T4" fmla="*/ 3166 w 65"/>
                  <a:gd name="T5" fmla="*/ 31706 h 107"/>
                  <a:gd name="T6" fmla="*/ 3157 w 65"/>
                  <a:gd name="T7" fmla="*/ 31793 h 107"/>
                  <a:gd name="T8" fmla="*/ 3102 w 65"/>
                  <a:gd name="T9" fmla="*/ 32375 h 107"/>
                  <a:gd name="T10" fmla="*/ 2922 w 65"/>
                  <a:gd name="T11" fmla="*/ 32690 h 107"/>
                  <a:gd name="T12" fmla="*/ 2647 w 65"/>
                  <a:gd name="T13" fmla="*/ 32375 h 107"/>
                  <a:gd name="T14" fmla="*/ 2349 w 65"/>
                  <a:gd name="T15" fmla="*/ 31793 h 107"/>
                  <a:gd name="T16" fmla="*/ 2043 w 65"/>
                  <a:gd name="T17" fmla="*/ 30401 h 107"/>
                  <a:gd name="T18" fmla="*/ 1708 w 65"/>
                  <a:gd name="T19" fmla="*/ 29223 h 107"/>
                  <a:gd name="T20" fmla="*/ 1346 w 65"/>
                  <a:gd name="T21" fmla="*/ 27209 h 107"/>
                  <a:gd name="T22" fmla="*/ 997 w 65"/>
                  <a:gd name="T23" fmla="*/ 25250 h 107"/>
                  <a:gd name="T24" fmla="*/ 697 w 65"/>
                  <a:gd name="T25" fmla="*/ 22111 h 107"/>
                  <a:gd name="T26" fmla="*/ 8 w 65"/>
                  <a:gd name="T27" fmla="*/ 19122 h 107"/>
                  <a:gd name="T28" fmla="*/ 4 w 65"/>
                  <a:gd name="T29" fmla="*/ 15472 h 107"/>
                  <a:gd name="T30" fmla="*/ 2 w 65"/>
                  <a:gd name="T31" fmla="*/ 12281 h 107"/>
                  <a:gd name="T32" fmla="*/ 0 w 65"/>
                  <a:gd name="T33" fmla="*/ 8567 h 107"/>
                  <a:gd name="T34" fmla="*/ 1 w 65"/>
                  <a:gd name="T35" fmla="*/ 4206 h 107"/>
                  <a:gd name="T36" fmla="*/ 4 w 65"/>
                  <a:gd name="T37" fmla="*/ 3 h 107"/>
                  <a:gd name="T38" fmla="*/ 5 w 65"/>
                  <a:gd name="T39" fmla="*/ 0 h 107"/>
                  <a:gd name="T40" fmla="*/ 6 w 65"/>
                  <a:gd name="T41" fmla="*/ 0 h 107"/>
                  <a:gd name="T42" fmla="*/ 8 w 65"/>
                  <a:gd name="T43" fmla="*/ 0 h 107"/>
                  <a:gd name="T44" fmla="*/ 517 w 65"/>
                  <a:gd name="T45" fmla="*/ 0 h 107"/>
                  <a:gd name="T46" fmla="*/ 787 w 65"/>
                  <a:gd name="T47" fmla="*/ 4 h 107"/>
                  <a:gd name="T48" fmla="*/ 1126 w 65"/>
                  <a:gd name="T49" fmla="*/ 2551 h 107"/>
                  <a:gd name="T50" fmla="*/ 1429 w 65"/>
                  <a:gd name="T51" fmla="*/ 4206 h 107"/>
                  <a:gd name="T52" fmla="*/ 1814 w 65"/>
                  <a:gd name="T53" fmla="*/ 6917 h 107"/>
                  <a:gd name="T54" fmla="*/ 2122 w 65"/>
                  <a:gd name="T55" fmla="*/ 9205 h 107"/>
                  <a:gd name="T56" fmla="*/ 2391 w 65"/>
                  <a:gd name="T57" fmla="*/ 11789 h 107"/>
                  <a:gd name="T58" fmla="*/ 2647 w 65"/>
                  <a:gd name="T59" fmla="*/ 14362 h 107"/>
                  <a:gd name="T60" fmla="*/ 2810 w 65"/>
                  <a:gd name="T61" fmla="*/ 16646 h 107"/>
                  <a:gd name="T62" fmla="*/ 2922 w 65"/>
                  <a:gd name="T63" fmla="*/ 19525 h 107"/>
                  <a:gd name="T64" fmla="*/ 2982 w 65"/>
                  <a:gd name="T65" fmla="*/ 22111 h 107"/>
                  <a:gd name="T66" fmla="*/ 3102 w 65"/>
                  <a:gd name="T67" fmla="*/ 24252 h 107"/>
                  <a:gd name="T68" fmla="*/ 3157 w 65"/>
                  <a:gd name="T69" fmla="*/ 26077 h 107"/>
                  <a:gd name="T70" fmla="*/ 3157 w 65"/>
                  <a:gd name="T71" fmla="*/ 28293 h 107"/>
                  <a:gd name="T72" fmla="*/ 3166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7"/>
                    </a:moveTo>
                    <a:lnTo>
                      <a:pt x="65" y="99"/>
                    </a:lnTo>
                    <a:lnTo>
                      <a:pt x="65" y="103"/>
                    </a:lnTo>
                    <a:lnTo>
                      <a:pt x="64" y="104"/>
                    </a:lnTo>
                    <a:lnTo>
                      <a:pt x="63" y="106"/>
                    </a:lnTo>
                    <a:lnTo>
                      <a:pt x="59" y="107"/>
                    </a:lnTo>
                    <a:lnTo>
                      <a:pt x="54" y="106"/>
                    </a:lnTo>
                    <a:lnTo>
                      <a:pt x="48" y="104"/>
                    </a:lnTo>
                    <a:lnTo>
                      <a:pt x="41" y="100"/>
                    </a:lnTo>
                    <a:lnTo>
                      <a:pt x="35" y="95"/>
                    </a:lnTo>
                    <a:lnTo>
                      <a:pt x="27" y="88"/>
                    </a:lnTo>
                    <a:lnTo>
                      <a:pt x="21" y="81"/>
                    </a:lnTo>
                    <a:lnTo>
                      <a:pt x="15" y="72"/>
                    </a:lnTo>
                    <a:lnTo>
                      <a:pt x="8" y="62"/>
                    </a:lnTo>
                    <a:lnTo>
                      <a:pt x="4" y="51"/>
                    </a:lnTo>
                    <a:lnTo>
                      <a:pt x="2" y="40"/>
                    </a:lnTo>
                    <a:lnTo>
                      <a:pt x="0" y="28"/>
                    </a:lnTo>
                    <a:lnTo>
                      <a:pt x="1" y="15"/>
                    </a:lnTo>
                    <a:lnTo>
                      <a:pt x="4" y="3"/>
                    </a:lnTo>
                    <a:lnTo>
                      <a:pt x="5" y="0"/>
                    </a:lnTo>
                    <a:lnTo>
                      <a:pt x="6" y="0"/>
                    </a:lnTo>
                    <a:lnTo>
                      <a:pt x="8" y="0"/>
                    </a:lnTo>
                    <a:lnTo>
                      <a:pt x="10" y="0"/>
                    </a:lnTo>
                    <a:lnTo>
                      <a:pt x="17" y="4"/>
                    </a:lnTo>
                    <a:lnTo>
                      <a:pt x="23" y="8"/>
                    </a:lnTo>
                    <a:lnTo>
                      <a:pt x="29" y="15"/>
                    </a:lnTo>
                    <a:lnTo>
                      <a:pt x="37" y="22"/>
                    </a:lnTo>
                    <a:lnTo>
                      <a:pt x="43" y="30"/>
                    </a:lnTo>
                    <a:lnTo>
                      <a:pt x="49" y="39"/>
                    </a:lnTo>
                    <a:lnTo>
                      <a:pt x="54" y="47"/>
                    </a:lnTo>
                    <a:lnTo>
                      <a:pt x="57" y="55"/>
                    </a:lnTo>
                    <a:lnTo>
                      <a:pt x="59" y="64"/>
                    </a:lnTo>
                    <a:lnTo>
                      <a:pt x="61" y="72"/>
                    </a:lnTo>
                    <a:lnTo>
                      <a:pt x="63" y="80"/>
                    </a:lnTo>
                    <a:lnTo>
                      <a:pt x="64" y="86"/>
                    </a:lnTo>
                    <a:lnTo>
                      <a:pt x="64" y="93"/>
                    </a:lnTo>
                    <a:lnTo>
                      <a:pt x="65"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46" name="Freeform 1014"/>
              <p:cNvSpPr>
                <a:spLocks noChangeArrowheads="1"/>
              </p:cNvSpPr>
              <p:nvPr/>
            </p:nvSpPr>
            <p:spPr bwMode="auto">
              <a:xfrm>
                <a:off x="137" y="2892"/>
                <a:ext cx="73" cy="117"/>
              </a:xfrm>
              <a:custGeom>
                <a:avLst/>
                <a:gdLst>
                  <a:gd name="T0" fmla="*/ 5 w 75"/>
                  <a:gd name="T1" fmla="*/ 0 h 111"/>
                  <a:gd name="T2" fmla="*/ 2 w 75"/>
                  <a:gd name="T3" fmla="*/ 6710 h 111"/>
                  <a:gd name="T4" fmla="*/ 0 w 75"/>
                  <a:gd name="T5" fmla="*/ 13254 h 111"/>
                  <a:gd name="T6" fmla="*/ 2 w 75"/>
                  <a:gd name="T7" fmla="*/ 18459 h 111"/>
                  <a:gd name="T8" fmla="*/ 5 w 75"/>
                  <a:gd name="T9" fmla="*/ 24662 h 111"/>
                  <a:gd name="T10" fmla="*/ 324 w 75"/>
                  <a:gd name="T11" fmla="*/ 30145 h 111"/>
                  <a:gd name="T12" fmla="*/ 419 w 75"/>
                  <a:gd name="T13" fmla="*/ 34472 h 111"/>
                  <a:gd name="T14" fmla="*/ 604 w 75"/>
                  <a:gd name="T15" fmla="*/ 39602 h 111"/>
                  <a:gd name="T16" fmla="*/ 868 w 75"/>
                  <a:gd name="T17" fmla="*/ 42950 h 111"/>
                  <a:gd name="T18" fmla="*/ 1061 w 75"/>
                  <a:gd name="T19" fmla="*/ 46253 h 111"/>
                  <a:gd name="T20" fmla="*/ 1305 w 75"/>
                  <a:gd name="T21" fmla="*/ 49753 h 111"/>
                  <a:gd name="T22" fmla="*/ 1527 w 75"/>
                  <a:gd name="T23" fmla="*/ 50618 h 111"/>
                  <a:gd name="T24" fmla="*/ 1696 w 75"/>
                  <a:gd name="T25" fmla="*/ 52015 h 111"/>
                  <a:gd name="T26" fmla="*/ 1881 w 75"/>
                  <a:gd name="T27" fmla="*/ 52015 h 111"/>
                  <a:gd name="T28" fmla="*/ 2085 w 75"/>
                  <a:gd name="T29" fmla="*/ 50918 h 111"/>
                  <a:gd name="T30" fmla="*/ 2097 w 75"/>
                  <a:gd name="T31" fmla="*/ 50178 h 111"/>
                  <a:gd name="T32" fmla="*/ 2197 w 75"/>
                  <a:gd name="T33" fmla="*/ 48656 h 111"/>
                  <a:gd name="T34" fmla="*/ 2197 w 75"/>
                  <a:gd name="T35" fmla="*/ 46813 h 111"/>
                  <a:gd name="T36" fmla="*/ 2197 w 75"/>
                  <a:gd name="T37" fmla="*/ 45036 h 111"/>
                  <a:gd name="T38" fmla="*/ 1980 w 75"/>
                  <a:gd name="T39" fmla="*/ 46006 h 111"/>
                  <a:gd name="T40" fmla="*/ 1980 w 75"/>
                  <a:gd name="T41" fmla="*/ 46451 h 111"/>
                  <a:gd name="T42" fmla="*/ 1980 w 75"/>
                  <a:gd name="T43" fmla="*/ 46813 h 111"/>
                  <a:gd name="T44" fmla="*/ 1888 w 75"/>
                  <a:gd name="T45" fmla="*/ 47078 h 111"/>
                  <a:gd name="T46" fmla="*/ 1980 w 75"/>
                  <a:gd name="T47" fmla="*/ 47078 h 111"/>
                  <a:gd name="T48" fmla="*/ 1881 w 75"/>
                  <a:gd name="T49" fmla="*/ 48110 h 111"/>
                  <a:gd name="T50" fmla="*/ 1785 w 75"/>
                  <a:gd name="T51" fmla="*/ 47078 h 111"/>
                  <a:gd name="T52" fmla="*/ 1609 w 75"/>
                  <a:gd name="T53" fmla="*/ 46813 h 111"/>
                  <a:gd name="T54" fmla="*/ 1451 w 75"/>
                  <a:gd name="T55" fmla="*/ 46006 h 111"/>
                  <a:gd name="T56" fmla="*/ 1239 w 75"/>
                  <a:gd name="T57" fmla="*/ 42950 h 111"/>
                  <a:gd name="T58" fmla="*/ 1013 w 75"/>
                  <a:gd name="T59" fmla="*/ 39735 h 111"/>
                  <a:gd name="T60" fmla="*/ 868 w 75"/>
                  <a:gd name="T61" fmla="*/ 36433 h 111"/>
                  <a:gd name="T62" fmla="*/ 636 w 75"/>
                  <a:gd name="T63" fmla="*/ 32943 h 111"/>
                  <a:gd name="T64" fmla="*/ 466 w 75"/>
                  <a:gd name="T65" fmla="*/ 28201 h 111"/>
                  <a:gd name="T66" fmla="*/ 379 w 75"/>
                  <a:gd name="T67" fmla="*/ 23318 h 111"/>
                  <a:gd name="T68" fmla="*/ 341 w 75"/>
                  <a:gd name="T69" fmla="*/ 18134 h 111"/>
                  <a:gd name="T70" fmla="*/ 324 w 75"/>
                  <a:gd name="T71" fmla="*/ 13254 h 111"/>
                  <a:gd name="T72" fmla="*/ 324 w 75"/>
                  <a:gd name="T73" fmla="*/ 7237 h 111"/>
                  <a:gd name="T74" fmla="*/ 379 w 75"/>
                  <a:gd name="T75" fmla="*/ 4 h 111"/>
                  <a:gd name="T76" fmla="*/ 5 w 75"/>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1"/>
                  <a:gd name="T119" fmla="*/ 75 w 75"/>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1">
                    <a:moveTo>
                      <a:pt x="5" y="0"/>
                    </a:moveTo>
                    <a:lnTo>
                      <a:pt x="2" y="15"/>
                    </a:lnTo>
                    <a:lnTo>
                      <a:pt x="0" y="28"/>
                    </a:lnTo>
                    <a:lnTo>
                      <a:pt x="2" y="40"/>
                    </a:lnTo>
                    <a:lnTo>
                      <a:pt x="5" y="52"/>
                    </a:lnTo>
                    <a:lnTo>
                      <a:pt x="10" y="64"/>
                    </a:lnTo>
                    <a:lnTo>
                      <a:pt x="15" y="74"/>
                    </a:lnTo>
                    <a:lnTo>
                      <a:pt x="22" y="84"/>
                    </a:lnTo>
                    <a:lnTo>
                      <a:pt x="29" y="92"/>
                    </a:lnTo>
                    <a:lnTo>
                      <a:pt x="36" y="98"/>
                    </a:lnTo>
                    <a:lnTo>
                      <a:pt x="44" y="105"/>
                    </a:lnTo>
                    <a:lnTo>
                      <a:pt x="51" y="108"/>
                    </a:lnTo>
                    <a:lnTo>
                      <a:pt x="58" y="111"/>
                    </a:lnTo>
                    <a:lnTo>
                      <a:pt x="64" y="111"/>
                    </a:lnTo>
                    <a:lnTo>
                      <a:pt x="70" y="109"/>
                    </a:lnTo>
                    <a:lnTo>
                      <a:pt x="72" y="107"/>
                    </a:lnTo>
                    <a:lnTo>
                      <a:pt x="75" y="104"/>
                    </a:lnTo>
                    <a:lnTo>
                      <a:pt x="75" y="100"/>
                    </a:lnTo>
                    <a:lnTo>
                      <a:pt x="75" y="96"/>
                    </a:lnTo>
                    <a:lnTo>
                      <a:pt x="66" y="97"/>
                    </a:lnTo>
                    <a:lnTo>
                      <a:pt x="66" y="99"/>
                    </a:lnTo>
                    <a:lnTo>
                      <a:pt x="66" y="100"/>
                    </a:lnTo>
                    <a:lnTo>
                      <a:pt x="65" y="101"/>
                    </a:lnTo>
                    <a:lnTo>
                      <a:pt x="66" y="101"/>
                    </a:lnTo>
                    <a:lnTo>
                      <a:pt x="64" y="103"/>
                    </a:lnTo>
                    <a:lnTo>
                      <a:pt x="60" y="101"/>
                    </a:lnTo>
                    <a:lnTo>
                      <a:pt x="54" y="100"/>
                    </a:lnTo>
                    <a:lnTo>
                      <a:pt x="49" y="97"/>
                    </a:lnTo>
                    <a:lnTo>
                      <a:pt x="42" y="92"/>
                    </a:lnTo>
                    <a:lnTo>
                      <a:pt x="35" y="85"/>
                    </a:lnTo>
                    <a:lnTo>
                      <a:pt x="29" y="77"/>
                    </a:lnTo>
                    <a:lnTo>
                      <a:pt x="23" y="70"/>
                    </a:lnTo>
                    <a:lnTo>
                      <a:pt x="17" y="60"/>
                    </a:lnTo>
                    <a:lnTo>
                      <a:pt x="13" y="50"/>
                    </a:lnTo>
                    <a:lnTo>
                      <a:pt x="11" y="39"/>
                    </a:lnTo>
                    <a:lnTo>
                      <a:pt x="10" y="28"/>
                    </a:lnTo>
                    <a:lnTo>
                      <a:pt x="10" y="16"/>
                    </a:lnTo>
                    <a:lnTo>
                      <a:pt x="13" y="4"/>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47" name="Freeform 1015"/>
              <p:cNvSpPr>
                <a:spLocks noChangeArrowheads="1"/>
              </p:cNvSpPr>
              <p:nvPr/>
            </p:nvSpPr>
            <p:spPr bwMode="auto">
              <a:xfrm>
                <a:off x="142" y="2889"/>
                <a:ext cx="50" cy="44"/>
              </a:xfrm>
              <a:custGeom>
                <a:avLst/>
                <a:gdLst>
                  <a:gd name="T0" fmla="*/ 1564 w 53"/>
                  <a:gd name="T1" fmla="*/ 21367 h 45"/>
                  <a:gd name="T2" fmla="*/ 1401 w 53"/>
                  <a:gd name="T3" fmla="*/ 16555 h 45"/>
                  <a:gd name="T4" fmla="*/ 1169 w 53"/>
                  <a:gd name="T5" fmla="*/ 11749 h 45"/>
                  <a:gd name="T6" fmla="*/ 938 w 53"/>
                  <a:gd name="T7" fmla="*/ 7683 h 45"/>
                  <a:gd name="T8" fmla="*/ 746 w 53"/>
                  <a:gd name="T9" fmla="*/ 4593 h 45"/>
                  <a:gd name="T10" fmla="*/ 535 w 53"/>
                  <a:gd name="T11" fmla="*/ 3 h 45"/>
                  <a:gd name="T12" fmla="*/ 363 w 53"/>
                  <a:gd name="T13" fmla="*/ 1 h 45"/>
                  <a:gd name="T14" fmla="*/ 308 w 53"/>
                  <a:gd name="T15" fmla="*/ 0 h 45"/>
                  <a:gd name="T16" fmla="*/ 6 w 53"/>
                  <a:gd name="T17" fmla="*/ 0 h 45"/>
                  <a:gd name="T18" fmla="*/ 3 w 53"/>
                  <a:gd name="T19" fmla="*/ 1 h 45"/>
                  <a:gd name="T20" fmla="*/ 0 w 53"/>
                  <a:gd name="T21" fmla="*/ 4 h 45"/>
                  <a:gd name="T22" fmla="*/ 8 w 53"/>
                  <a:gd name="T23" fmla="*/ 4216 h 45"/>
                  <a:gd name="T24" fmla="*/ 8 w 53"/>
                  <a:gd name="T25" fmla="*/ 4593 h 45"/>
                  <a:gd name="T26" fmla="*/ 7 w 53"/>
                  <a:gd name="T27" fmla="*/ 4593 h 45"/>
                  <a:gd name="T28" fmla="*/ 8 w 53"/>
                  <a:gd name="T29" fmla="*/ 4593 h 45"/>
                  <a:gd name="T30" fmla="*/ 308 w 53"/>
                  <a:gd name="T31" fmla="*/ 4593 h 45"/>
                  <a:gd name="T32" fmla="*/ 385 w 53"/>
                  <a:gd name="T33" fmla="*/ 5960 h 45"/>
                  <a:gd name="T34" fmla="*/ 566 w 53"/>
                  <a:gd name="T35" fmla="*/ 9109 h 45"/>
                  <a:gd name="T36" fmla="*/ 832 w 53"/>
                  <a:gd name="T37" fmla="*/ 10925 h 45"/>
                  <a:gd name="T38" fmla="*/ 991 w 53"/>
                  <a:gd name="T39" fmla="*/ 15182 h 45"/>
                  <a:gd name="T40" fmla="*/ 1169 w 53"/>
                  <a:gd name="T41" fmla="*/ 19430 h 45"/>
                  <a:gd name="T42" fmla="*/ 1366 w 53"/>
                  <a:gd name="T43" fmla="*/ 23247 h 45"/>
                  <a:gd name="T44" fmla="*/ 1564 w 53"/>
                  <a:gd name="T45" fmla="*/ 2136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53" y="41"/>
                    </a:moveTo>
                    <a:lnTo>
                      <a:pt x="47" y="32"/>
                    </a:lnTo>
                    <a:lnTo>
                      <a:pt x="40" y="23"/>
                    </a:lnTo>
                    <a:lnTo>
                      <a:pt x="32" y="15"/>
                    </a:lnTo>
                    <a:lnTo>
                      <a:pt x="25" y="9"/>
                    </a:lnTo>
                    <a:lnTo>
                      <a:pt x="19" y="3"/>
                    </a:lnTo>
                    <a:lnTo>
                      <a:pt x="12" y="1"/>
                    </a:lnTo>
                    <a:lnTo>
                      <a:pt x="9" y="0"/>
                    </a:lnTo>
                    <a:lnTo>
                      <a:pt x="6" y="0"/>
                    </a:lnTo>
                    <a:lnTo>
                      <a:pt x="3" y="1"/>
                    </a:lnTo>
                    <a:lnTo>
                      <a:pt x="0" y="4"/>
                    </a:lnTo>
                    <a:lnTo>
                      <a:pt x="8" y="8"/>
                    </a:lnTo>
                    <a:lnTo>
                      <a:pt x="8" y="9"/>
                    </a:lnTo>
                    <a:lnTo>
                      <a:pt x="7" y="9"/>
                    </a:lnTo>
                    <a:lnTo>
                      <a:pt x="8" y="9"/>
                    </a:lnTo>
                    <a:lnTo>
                      <a:pt x="9" y="9"/>
                    </a:lnTo>
                    <a:lnTo>
                      <a:pt x="13" y="12"/>
                    </a:lnTo>
                    <a:lnTo>
                      <a:pt x="20" y="17"/>
                    </a:lnTo>
                    <a:lnTo>
                      <a:pt x="27" y="22"/>
                    </a:lnTo>
                    <a:lnTo>
                      <a:pt x="34" y="29"/>
                    </a:lnTo>
                    <a:lnTo>
                      <a:pt x="40" y="37"/>
                    </a:lnTo>
                    <a:lnTo>
                      <a:pt x="45" y="45"/>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48" name="Freeform 1016"/>
              <p:cNvSpPr>
                <a:spLocks noChangeArrowheads="1"/>
              </p:cNvSpPr>
              <p:nvPr/>
            </p:nvSpPr>
            <p:spPr bwMode="auto">
              <a:xfrm>
                <a:off x="190" y="2934"/>
                <a:ext cx="21" cy="60"/>
              </a:xfrm>
              <a:custGeom>
                <a:avLst/>
                <a:gdLst>
                  <a:gd name="T0" fmla="*/ 1572 w 25"/>
                  <a:gd name="T1" fmla="*/ 21683 h 60"/>
                  <a:gd name="T2" fmla="*/ 1454 w 25"/>
                  <a:gd name="T3" fmla="*/ 20226 h 60"/>
                  <a:gd name="T4" fmla="*/ 1454 w 25"/>
                  <a:gd name="T5" fmla="*/ 18135 h 60"/>
                  <a:gd name="T6" fmla="*/ 1411 w 25"/>
                  <a:gd name="T7" fmla="*/ 15428 h 60"/>
                  <a:gd name="T8" fmla="*/ 1308 w 25"/>
                  <a:gd name="T9" fmla="*/ 12522 h 60"/>
                  <a:gd name="T10" fmla="*/ 1154 w 25"/>
                  <a:gd name="T11" fmla="*/ 9086 h 60"/>
                  <a:gd name="T12" fmla="*/ 990 w 25"/>
                  <a:gd name="T13" fmla="*/ 6027 h 60"/>
                  <a:gd name="T14" fmla="*/ 728 w 25"/>
                  <a:gd name="T15" fmla="*/ 2915 h 60"/>
                  <a:gd name="T16" fmla="*/ 535 w 25"/>
                  <a:gd name="T17" fmla="*/ 0 h 60"/>
                  <a:gd name="T18" fmla="*/ 0 w 25"/>
                  <a:gd name="T19" fmla="*/ 4 h 60"/>
                  <a:gd name="T20" fmla="*/ 3 w 25"/>
                  <a:gd name="T21" fmla="*/ 4367 h 60"/>
                  <a:gd name="T22" fmla="*/ 535 w 25"/>
                  <a:gd name="T23" fmla="*/ 7147 h 60"/>
                  <a:gd name="T24" fmla="*/ 624 w 25"/>
                  <a:gd name="T25" fmla="*/ 10539 h 60"/>
                  <a:gd name="T26" fmla="*/ 728 w 25"/>
                  <a:gd name="T27" fmla="*/ 13404 h 60"/>
                  <a:gd name="T28" fmla="*/ 786 w 25"/>
                  <a:gd name="T29" fmla="*/ 16691 h 60"/>
                  <a:gd name="T30" fmla="*/ 848 w 25"/>
                  <a:gd name="T31" fmla="*/ 18473 h 60"/>
                  <a:gd name="T32" fmla="*/ 916 w 25"/>
                  <a:gd name="T33" fmla="*/ 21231 h 60"/>
                  <a:gd name="T34" fmla="*/ 990 w 25"/>
                  <a:gd name="T35" fmla="*/ 21922 h 60"/>
                  <a:gd name="T36" fmla="*/ 1572 w 25"/>
                  <a:gd name="T37" fmla="*/ 21683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0"/>
                  <a:gd name="T59" fmla="*/ 25 w 25"/>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0">
                    <a:moveTo>
                      <a:pt x="25" y="59"/>
                    </a:moveTo>
                    <a:lnTo>
                      <a:pt x="23" y="55"/>
                    </a:lnTo>
                    <a:lnTo>
                      <a:pt x="23" y="49"/>
                    </a:lnTo>
                    <a:lnTo>
                      <a:pt x="22" y="41"/>
                    </a:lnTo>
                    <a:lnTo>
                      <a:pt x="20" y="34"/>
                    </a:lnTo>
                    <a:lnTo>
                      <a:pt x="18" y="25"/>
                    </a:lnTo>
                    <a:lnTo>
                      <a:pt x="16" y="16"/>
                    </a:lnTo>
                    <a:lnTo>
                      <a:pt x="12" y="7"/>
                    </a:lnTo>
                    <a:lnTo>
                      <a:pt x="8" y="0"/>
                    </a:lnTo>
                    <a:lnTo>
                      <a:pt x="0" y="4"/>
                    </a:lnTo>
                    <a:lnTo>
                      <a:pt x="4" y="12"/>
                    </a:lnTo>
                    <a:lnTo>
                      <a:pt x="8" y="19"/>
                    </a:lnTo>
                    <a:lnTo>
                      <a:pt x="10" y="28"/>
                    </a:lnTo>
                    <a:lnTo>
                      <a:pt x="12" y="36"/>
                    </a:lnTo>
                    <a:lnTo>
                      <a:pt x="13" y="44"/>
                    </a:lnTo>
                    <a:lnTo>
                      <a:pt x="14" y="50"/>
                    </a:lnTo>
                    <a:lnTo>
                      <a:pt x="15" y="56"/>
                    </a:lnTo>
                    <a:lnTo>
                      <a:pt x="16" y="60"/>
                    </a:lnTo>
                    <a:lnTo>
                      <a:pt x="25"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49" name="Freeform 1017"/>
              <p:cNvSpPr>
                <a:spLocks noChangeArrowheads="1"/>
              </p:cNvSpPr>
              <p:nvPr/>
            </p:nvSpPr>
            <p:spPr bwMode="auto">
              <a:xfrm>
                <a:off x="5548" y="3034"/>
                <a:ext cx="63" cy="111"/>
              </a:xfrm>
              <a:custGeom>
                <a:avLst/>
                <a:gdLst>
                  <a:gd name="T0" fmla="*/ 0 w 65"/>
                  <a:gd name="T1" fmla="*/ 30987 h 106"/>
                  <a:gd name="T2" fmla="*/ 0 w 65"/>
                  <a:gd name="T3" fmla="*/ 32570 h 106"/>
                  <a:gd name="T4" fmla="*/ 0 w 65"/>
                  <a:gd name="T5" fmla="*/ 33039 h 106"/>
                  <a:gd name="T6" fmla="*/ 1 w 65"/>
                  <a:gd name="T7" fmla="*/ 33338 h 106"/>
                  <a:gd name="T8" fmla="*/ 2 w 65"/>
                  <a:gd name="T9" fmla="*/ 33668 h 106"/>
                  <a:gd name="T10" fmla="*/ 6 w 65"/>
                  <a:gd name="T11" fmla="*/ 34269 h 106"/>
                  <a:gd name="T12" fmla="*/ 549 w 65"/>
                  <a:gd name="T13" fmla="*/ 34269 h 106"/>
                  <a:gd name="T14" fmla="*/ 787 w 65"/>
                  <a:gd name="T15" fmla="*/ 33338 h 106"/>
                  <a:gd name="T16" fmla="*/ 1195 w 65"/>
                  <a:gd name="T17" fmla="*/ 32570 h 106"/>
                  <a:gd name="T18" fmla="*/ 1458 w 65"/>
                  <a:gd name="T19" fmla="*/ 30677 h 106"/>
                  <a:gd name="T20" fmla="*/ 1849 w 65"/>
                  <a:gd name="T21" fmla="*/ 28552 h 106"/>
                  <a:gd name="T22" fmla="*/ 2168 w 65"/>
                  <a:gd name="T23" fmla="*/ 25612 h 106"/>
                  <a:gd name="T24" fmla="*/ 2443 w 65"/>
                  <a:gd name="T25" fmla="*/ 22957 h 106"/>
                  <a:gd name="T26" fmla="*/ 2810 w 65"/>
                  <a:gd name="T27" fmla="*/ 19827 h 106"/>
                  <a:gd name="T28" fmla="*/ 2982 w 65"/>
                  <a:gd name="T29" fmla="*/ 16081 h 106"/>
                  <a:gd name="T30" fmla="*/ 3102 w 65"/>
                  <a:gd name="T31" fmla="*/ 12769 h 106"/>
                  <a:gd name="T32" fmla="*/ 3166 w 65"/>
                  <a:gd name="T33" fmla="*/ 8456 h 106"/>
                  <a:gd name="T34" fmla="*/ 3157 w 65"/>
                  <a:gd name="T35" fmla="*/ 4617 h 106"/>
                  <a:gd name="T36" fmla="*/ 2982 w 65"/>
                  <a:gd name="T37" fmla="*/ 2 h 106"/>
                  <a:gd name="T38" fmla="*/ 2975 w 65"/>
                  <a:gd name="T39" fmla="*/ 1 h 106"/>
                  <a:gd name="T40" fmla="*/ 2922 w 65"/>
                  <a:gd name="T41" fmla="*/ 0 h 106"/>
                  <a:gd name="T42" fmla="*/ 2810 w 65"/>
                  <a:gd name="T43" fmla="*/ 0 h 106"/>
                  <a:gd name="T44" fmla="*/ 2693 w 65"/>
                  <a:gd name="T45" fmla="*/ 1 h 106"/>
                  <a:gd name="T46" fmla="*/ 2349 w 65"/>
                  <a:gd name="T47" fmla="*/ 3 h 106"/>
                  <a:gd name="T48" fmla="*/ 2086 w 65"/>
                  <a:gd name="T49" fmla="*/ 2999 h 106"/>
                  <a:gd name="T50" fmla="*/ 1743 w 65"/>
                  <a:gd name="T51" fmla="*/ 4303 h 106"/>
                  <a:gd name="T52" fmla="*/ 1374 w 65"/>
                  <a:gd name="T53" fmla="*/ 7162 h 106"/>
                  <a:gd name="T54" fmla="*/ 1059 w 65"/>
                  <a:gd name="T55" fmla="*/ 9104 h 106"/>
                  <a:gd name="T56" fmla="*/ 740 w 65"/>
                  <a:gd name="T57" fmla="*/ 12161 h 106"/>
                  <a:gd name="T58" fmla="*/ 549 w 65"/>
                  <a:gd name="T59" fmla="*/ 15125 h 106"/>
                  <a:gd name="T60" fmla="*/ 8 w 65"/>
                  <a:gd name="T61" fmla="*/ 17495 h 106"/>
                  <a:gd name="T62" fmla="*/ 6 w 65"/>
                  <a:gd name="T63" fmla="*/ 20223 h 106"/>
                  <a:gd name="T64" fmla="*/ 4 w 65"/>
                  <a:gd name="T65" fmla="*/ 22957 h 106"/>
                  <a:gd name="T66" fmla="*/ 2 w 65"/>
                  <a:gd name="T67" fmla="*/ 25157 h 106"/>
                  <a:gd name="T68" fmla="*/ 1 w 65"/>
                  <a:gd name="T69" fmla="*/ 27541 h 106"/>
                  <a:gd name="T70" fmla="*/ 1 w 65"/>
                  <a:gd name="T71" fmla="*/ 29621 h 106"/>
                  <a:gd name="T72" fmla="*/ 0 w 65"/>
                  <a:gd name="T73" fmla="*/ 3098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0" y="96"/>
                    </a:moveTo>
                    <a:lnTo>
                      <a:pt x="0" y="100"/>
                    </a:lnTo>
                    <a:lnTo>
                      <a:pt x="0" y="102"/>
                    </a:lnTo>
                    <a:lnTo>
                      <a:pt x="1" y="104"/>
                    </a:lnTo>
                    <a:lnTo>
                      <a:pt x="2" y="105"/>
                    </a:lnTo>
                    <a:lnTo>
                      <a:pt x="6" y="106"/>
                    </a:lnTo>
                    <a:lnTo>
                      <a:pt x="11" y="106"/>
                    </a:lnTo>
                    <a:lnTo>
                      <a:pt x="17" y="104"/>
                    </a:lnTo>
                    <a:lnTo>
                      <a:pt x="24" y="100"/>
                    </a:lnTo>
                    <a:lnTo>
                      <a:pt x="30" y="95"/>
                    </a:lnTo>
                    <a:lnTo>
                      <a:pt x="38" y="88"/>
                    </a:lnTo>
                    <a:lnTo>
                      <a:pt x="44" y="80"/>
                    </a:lnTo>
                    <a:lnTo>
                      <a:pt x="50" y="71"/>
                    </a:lnTo>
                    <a:lnTo>
                      <a:pt x="57" y="61"/>
                    </a:lnTo>
                    <a:lnTo>
                      <a:pt x="61" y="50"/>
                    </a:lnTo>
                    <a:lnTo>
                      <a:pt x="63" y="39"/>
                    </a:lnTo>
                    <a:lnTo>
                      <a:pt x="65" y="27"/>
                    </a:lnTo>
                    <a:lnTo>
                      <a:pt x="64" y="15"/>
                    </a:lnTo>
                    <a:lnTo>
                      <a:pt x="61" y="2"/>
                    </a:lnTo>
                    <a:lnTo>
                      <a:pt x="60" y="1"/>
                    </a:lnTo>
                    <a:lnTo>
                      <a:pt x="59" y="0"/>
                    </a:lnTo>
                    <a:lnTo>
                      <a:pt x="57" y="0"/>
                    </a:lnTo>
                    <a:lnTo>
                      <a:pt x="55" y="1"/>
                    </a:lnTo>
                    <a:lnTo>
                      <a:pt x="48" y="3"/>
                    </a:lnTo>
                    <a:lnTo>
                      <a:pt x="42" y="9"/>
                    </a:lnTo>
                    <a:lnTo>
                      <a:pt x="36" y="14"/>
                    </a:lnTo>
                    <a:lnTo>
                      <a:pt x="28" y="22"/>
                    </a:lnTo>
                    <a:lnTo>
                      <a:pt x="22" y="29"/>
                    </a:lnTo>
                    <a:lnTo>
                      <a:pt x="16" y="38"/>
                    </a:lnTo>
                    <a:lnTo>
                      <a:pt x="11" y="47"/>
                    </a:lnTo>
                    <a:lnTo>
                      <a:pt x="8" y="55"/>
                    </a:lnTo>
                    <a:lnTo>
                      <a:pt x="6" y="63"/>
                    </a:lnTo>
                    <a:lnTo>
                      <a:pt x="4" y="71"/>
                    </a:lnTo>
                    <a:lnTo>
                      <a:pt x="2" y="79"/>
                    </a:lnTo>
                    <a:lnTo>
                      <a:pt x="1" y="86"/>
                    </a:lnTo>
                    <a:lnTo>
                      <a:pt x="1"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50" name="Freeform 1018"/>
              <p:cNvSpPr>
                <a:spLocks noChangeArrowheads="1"/>
              </p:cNvSpPr>
              <p:nvPr/>
            </p:nvSpPr>
            <p:spPr bwMode="auto">
              <a:xfrm>
                <a:off x="5542" y="3034"/>
                <a:ext cx="73" cy="117"/>
              </a:xfrm>
              <a:custGeom>
                <a:avLst/>
                <a:gdLst>
                  <a:gd name="T0" fmla="*/ 1794 w 75"/>
                  <a:gd name="T1" fmla="*/ 3 h 111"/>
                  <a:gd name="T2" fmla="*/ 1888 w 75"/>
                  <a:gd name="T3" fmla="*/ 6710 h 111"/>
                  <a:gd name="T4" fmla="*/ 1888 w 75"/>
                  <a:gd name="T5" fmla="*/ 12511 h 111"/>
                  <a:gd name="T6" fmla="*/ 1881 w 75"/>
                  <a:gd name="T7" fmla="*/ 18078 h 111"/>
                  <a:gd name="T8" fmla="*/ 1794 w 75"/>
                  <a:gd name="T9" fmla="*/ 22934 h 111"/>
                  <a:gd name="T10" fmla="*/ 1696 w 75"/>
                  <a:gd name="T11" fmla="*/ 27864 h 111"/>
                  <a:gd name="T12" fmla="*/ 1528 w 75"/>
                  <a:gd name="T13" fmla="*/ 32565 h 111"/>
                  <a:gd name="T14" fmla="*/ 1375 w 75"/>
                  <a:gd name="T15" fmla="*/ 36610 h 111"/>
                  <a:gd name="T16" fmla="*/ 1177 w 75"/>
                  <a:gd name="T17" fmla="*/ 39735 h 111"/>
                  <a:gd name="T18" fmla="*/ 962 w 75"/>
                  <a:gd name="T19" fmla="*/ 42803 h 111"/>
                  <a:gd name="T20" fmla="*/ 742 w 75"/>
                  <a:gd name="T21" fmla="*/ 45036 h 111"/>
                  <a:gd name="T22" fmla="*/ 573 w 75"/>
                  <a:gd name="T23" fmla="*/ 46813 h 111"/>
                  <a:gd name="T24" fmla="*/ 419 w 75"/>
                  <a:gd name="T25" fmla="*/ 47443 h 111"/>
                  <a:gd name="T26" fmla="*/ 341 w 75"/>
                  <a:gd name="T27" fmla="*/ 47443 h 111"/>
                  <a:gd name="T28" fmla="*/ 9 w 75"/>
                  <a:gd name="T29" fmla="*/ 47078 h 111"/>
                  <a:gd name="T30" fmla="*/ 324 w 75"/>
                  <a:gd name="T31" fmla="*/ 47078 h 111"/>
                  <a:gd name="T32" fmla="*/ 9 w 75"/>
                  <a:gd name="T33" fmla="*/ 47078 h 111"/>
                  <a:gd name="T34" fmla="*/ 9 w 75"/>
                  <a:gd name="T35" fmla="*/ 46451 h 111"/>
                  <a:gd name="T36" fmla="*/ 9 w 75"/>
                  <a:gd name="T37" fmla="*/ 45036 h 111"/>
                  <a:gd name="T38" fmla="*/ 0 w 75"/>
                  <a:gd name="T39" fmla="*/ 44511 h 111"/>
                  <a:gd name="T40" fmla="*/ 0 w 75"/>
                  <a:gd name="T41" fmla="*/ 46813 h 111"/>
                  <a:gd name="T42" fmla="*/ 0 w 75"/>
                  <a:gd name="T43" fmla="*/ 48110 h 111"/>
                  <a:gd name="T44" fmla="*/ 3 w 75"/>
                  <a:gd name="T45" fmla="*/ 50015 h 111"/>
                  <a:gd name="T46" fmla="*/ 5 w 75"/>
                  <a:gd name="T47" fmla="*/ 51297 h 111"/>
                  <a:gd name="T48" fmla="*/ 341 w 75"/>
                  <a:gd name="T49" fmla="*/ 52015 h 111"/>
                  <a:gd name="T50" fmla="*/ 466 w 75"/>
                  <a:gd name="T51" fmla="*/ 52015 h 111"/>
                  <a:gd name="T52" fmla="*/ 670 w 75"/>
                  <a:gd name="T53" fmla="*/ 50618 h 111"/>
                  <a:gd name="T54" fmla="*/ 914 w 75"/>
                  <a:gd name="T55" fmla="*/ 48656 h 111"/>
                  <a:gd name="T56" fmla="*/ 1124 w 75"/>
                  <a:gd name="T57" fmla="*/ 46451 h 111"/>
                  <a:gd name="T58" fmla="*/ 1375 w 75"/>
                  <a:gd name="T59" fmla="*/ 42803 h 111"/>
                  <a:gd name="T60" fmla="*/ 1535 w 75"/>
                  <a:gd name="T61" fmla="*/ 39369 h 111"/>
                  <a:gd name="T62" fmla="*/ 1785 w 75"/>
                  <a:gd name="T63" fmla="*/ 34001 h 111"/>
                  <a:gd name="T64" fmla="*/ 1888 w 75"/>
                  <a:gd name="T65" fmla="*/ 29458 h 111"/>
                  <a:gd name="T66" fmla="*/ 2085 w 75"/>
                  <a:gd name="T67" fmla="*/ 24662 h 111"/>
                  <a:gd name="T68" fmla="*/ 2182 w 75"/>
                  <a:gd name="T69" fmla="*/ 18459 h 111"/>
                  <a:gd name="T70" fmla="*/ 2197 w 75"/>
                  <a:gd name="T71" fmla="*/ 12511 h 111"/>
                  <a:gd name="T72" fmla="*/ 2182 w 75"/>
                  <a:gd name="T73" fmla="*/ 6182 h 111"/>
                  <a:gd name="T74" fmla="*/ 2085 w 75"/>
                  <a:gd name="T75" fmla="*/ 0 h 111"/>
                  <a:gd name="T76" fmla="*/ 1794 w 75"/>
                  <a:gd name="T77" fmla="*/ 3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1"/>
                  <a:gd name="T119" fmla="*/ 75 w 75"/>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1">
                    <a:moveTo>
                      <a:pt x="62" y="3"/>
                    </a:moveTo>
                    <a:lnTo>
                      <a:pt x="65" y="15"/>
                    </a:lnTo>
                    <a:lnTo>
                      <a:pt x="65" y="27"/>
                    </a:lnTo>
                    <a:lnTo>
                      <a:pt x="64" y="38"/>
                    </a:lnTo>
                    <a:lnTo>
                      <a:pt x="62" y="49"/>
                    </a:lnTo>
                    <a:lnTo>
                      <a:pt x="58" y="59"/>
                    </a:lnTo>
                    <a:lnTo>
                      <a:pt x="52" y="69"/>
                    </a:lnTo>
                    <a:lnTo>
                      <a:pt x="46" y="78"/>
                    </a:lnTo>
                    <a:lnTo>
                      <a:pt x="40" y="85"/>
                    </a:lnTo>
                    <a:lnTo>
                      <a:pt x="33" y="91"/>
                    </a:lnTo>
                    <a:lnTo>
                      <a:pt x="26" y="96"/>
                    </a:lnTo>
                    <a:lnTo>
                      <a:pt x="21" y="100"/>
                    </a:lnTo>
                    <a:lnTo>
                      <a:pt x="15" y="102"/>
                    </a:lnTo>
                    <a:lnTo>
                      <a:pt x="11" y="102"/>
                    </a:lnTo>
                    <a:lnTo>
                      <a:pt x="9" y="101"/>
                    </a:lnTo>
                    <a:lnTo>
                      <a:pt x="10" y="101"/>
                    </a:lnTo>
                    <a:lnTo>
                      <a:pt x="9" y="101"/>
                    </a:lnTo>
                    <a:lnTo>
                      <a:pt x="9" y="99"/>
                    </a:lnTo>
                    <a:lnTo>
                      <a:pt x="9" y="96"/>
                    </a:lnTo>
                    <a:lnTo>
                      <a:pt x="0" y="95"/>
                    </a:lnTo>
                    <a:lnTo>
                      <a:pt x="0" y="100"/>
                    </a:lnTo>
                    <a:lnTo>
                      <a:pt x="0" y="103"/>
                    </a:lnTo>
                    <a:lnTo>
                      <a:pt x="3" y="106"/>
                    </a:lnTo>
                    <a:lnTo>
                      <a:pt x="5" y="110"/>
                    </a:lnTo>
                    <a:lnTo>
                      <a:pt x="11" y="111"/>
                    </a:lnTo>
                    <a:lnTo>
                      <a:pt x="17" y="111"/>
                    </a:lnTo>
                    <a:lnTo>
                      <a:pt x="24" y="108"/>
                    </a:lnTo>
                    <a:lnTo>
                      <a:pt x="31" y="104"/>
                    </a:lnTo>
                    <a:lnTo>
                      <a:pt x="39" y="99"/>
                    </a:lnTo>
                    <a:lnTo>
                      <a:pt x="46" y="91"/>
                    </a:lnTo>
                    <a:lnTo>
                      <a:pt x="53" y="83"/>
                    </a:lnTo>
                    <a:lnTo>
                      <a:pt x="60" y="73"/>
                    </a:lnTo>
                    <a:lnTo>
                      <a:pt x="65" y="63"/>
                    </a:lnTo>
                    <a:lnTo>
                      <a:pt x="70" y="52"/>
                    </a:lnTo>
                    <a:lnTo>
                      <a:pt x="73" y="40"/>
                    </a:lnTo>
                    <a:lnTo>
                      <a:pt x="75" y="27"/>
                    </a:lnTo>
                    <a:lnTo>
                      <a:pt x="73" y="14"/>
                    </a:lnTo>
                    <a:lnTo>
                      <a:pt x="70" y="0"/>
                    </a:lnTo>
                    <a:lnTo>
                      <a:pt x="62"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51" name="Freeform 1019"/>
              <p:cNvSpPr>
                <a:spLocks noChangeArrowheads="1"/>
              </p:cNvSpPr>
              <p:nvPr/>
            </p:nvSpPr>
            <p:spPr bwMode="auto">
              <a:xfrm>
                <a:off x="5560" y="3028"/>
                <a:ext cx="50" cy="44"/>
              </a:xfrm>
              <a:custGeom>
                <a:avLst/>
                <a:gdLst>
                  <a:gd name="T0" fmla="*/ 8 w 53"/>
                  <a:gd name="T1" fmla="*/ 23247 h 45"/>
                  <a:gd name="T2" fmla="*/ 385 w 53"/>
                  <a:gd name="T3" fmla="*/ 19615 h 45"/>
                  <a:gd name="T4" fmla="*/ 535 w 53"/>
                  <a:gd name="T5" fmla="*/ 15368 h 45"/>
                  <a:gd name="T6" fmla="*/ 787 w 53"/>
                  <a:gd name="T7" fmla="*/ 10925 h 45"/>
                  <a:gd name="T8" fmla="*/ 982 w 53"/>
                  <a:gd name="T9" fmla="*/ 9109 h 45"/>
                  <a:gd name="T10" fmla="*/ 1169 w 53"/>
                  <a:gd name="T11" fmla="*/ 5960 h 45"/>
                  <a:gd name="T12" fmla="*/ 1306 w 53"/>
                  <a:gd name="T13" fmla="*/ 5000 h 45"/>
                  <a:gd name="T14" fmla="*/ 1366 w 53"/>
                  <a:gd name="T15" fmla="*/ 4593 h 45"/>
                  <a:gd name="T16" fmla="*/ 1379 w 53"/>
                  <a:gd name="T17" fmla="*/ 4593 h 45"/>
                  <a:gd name="T18" fmla="*/ 1366 w 53"/>
                  <a:gd name="T19" fmla="*/ 4593 h 45"/>
                  <a:gd name="T20" fmla="*/ 1366 w 53"/>
                  <a:gd name="T21" fmla="*/ 4216 h 45"/>
                  <a:gd name="T22" fmla="*/ 1564 w 53"/>
                  <a:gd name="T23" fmla="*/ 89 h 45"/>
                  <a:gd name="T24" fmla="*/ 1479 w 53"/>
                  <a:gd name="T25" fmla="*/ 1 h 45"/>
                  <a:gd name="T26" fmla="*/ 1401 w 53"/>
                  <a:gd name="T27" fmla="*/ 0 h 45"/>
                  <a:gd name="T28" fmla="*/ 1306 w 53"/>
                  <a:gd name="T29" fmla="*/ 0 h 45"/>
                  <a:gd name="T30" fmla="*/ 1224 w 53"/>
                  <a:gd name="T31" fmla="*/ 1 h 45"/>
                  <a:gd name="T32" fmla="*/ 991 w 53"/>
                  <a:gd name="T33" fmla="*/ 89 h 45"/>
                  <a:gd name="T34" fmla="*/ 840 w 53"/>
                  <a:gd name="T35" fmla="*/ 4593 h 45"/>
                  <a:gd name="T36" fmla="*/ 598 w 53"/>
                  <a:gd name="T37" fmla="*/ 8369 h 45"/>
                  <a:gd name="T38" fmla="*/ 385 w 53"/>
                  <a:gd name="T39" fmla="*/ 11749 h 45"/>
                  <a:gd name="T40" fmla="*/ 6 w 53"/>
                  <a:gd name="T41" fmla="*/ 16555 h 45"/>
                  <a:gd name="T42" fmla="*/ 0 w 53"/>
                  <a:gd name="T43" fmla="*/ 21367 h 45"/>
                  <a:gd name="T44" fmla="*/ 8 w 53"/>
                  <a:gd name="T45" fmla="*/ 2324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8" y="45"/>
                    </a:moveTo>
                    <a:lnTo>
                      <a:pt x="13" y="38"/>
                    </a:lnTo>
                    <a:lnTo>
                      <a:pt x="19" y="30"/>
                    </a:lnTo>
                    <a:lnTo>
                      <a:pt x="26" y="22"/>
                    </a:lnTo>
                    <a:lnTo>
                      <a:pt x="33" y="17"/>
                    </a:lnTo>
                    <a:lnTo>
                      <a:pt x="40" y="12"/>
                    </a:lnTo>
                    <a:lnTo>
                      <a:pt x="44" y="10"/>
                    </a:lnTo>
                    <a:lnTo>
                      <a:pt x="45" y="9"/>
                    </a:lnTo>
                    <a:lnTo>
                      <a:pt x="46" y="9"/>
                    </a:lnTo>
                    <a:lnTo>
                      <a:pt x="45" y="9"/>
                    </a:lnTo>
                    <a:lnTo>
                      <a:pt x="45" y="8"/>
                    </a:lnTo>
                    <a:lnTo>
                      <a:pt x="53" y="5"/>
                    </a:lnTo>
                    <a:lnTo>
                      <a:pt x="50" y="1"/>
                    </a:lnTo>
                    <a:lnTo>
                      <a:pt x="47" y="0"/>
                    </a:lnTo>
                    <a:lnTo>
                      <a:pt x="44" y="0"/>
                    </a:lnTo>
                    <a:lnTo>
                      <a:pt x="41" y="1"/>
                    </a:lnTo>
                    <a:lnTo>
                      <a:pt x="34" y="5"/>
                    </a:lnTo>
                    <a:lnTo>
                      <a:pt x="28" y="9"/>
                    </a:lnTo>
                    <a:lnTo>
                      <a:pt x="21" y="16"/>
                    </a:lnTo>
                    <a:lnTo>
                      <a:pt x="13" y="23"/>
                    </a:lnTo>
                    <a:lnTo>
                      <a:pt x="6" y="32"/>
                    </a:lnTo>
                    <a:lnTo>
                      <a:pt x="0" y="41"/>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52" name="Freeform 1020"/>
              <p:cNvSpPr>
                <a:spLocks noChangeArrowheads="1"/>
              </p:cNvSpPr>
              <p:nvPr/>
            </p:nvSpPr>
            <p:spPr bwMode="auto">
              <a:xfrm>
                <a:off x="5542" y="3073"/>
                <a:ext cx="21" cy="60"/>
              </a:xfrm>
              <a:custGeom>
                <a:avLst/>
                <a:gdLst>
                  <a:gd name="T0" fmla="*/ 577 w 25"/>
                  <a:gd name="T1" fmla="*/ 21922 h 60"/>
                  <a:gd name="T2" fmla="*/ 624 w 25"/>
                  <a:gd name="T3" fmla="*/ 21292 h 60"/>
                  <a:gd name="T4" fmla="*/ 674 w 25"/>
                  <a:gd name="T5" fmla="*/ 18473 h 60"/>
                  <a:gd name="T6" fmla="*/ 728 w 25"/>
                  <a:gd name="T7" fmla="*/ 16691 h 60"/>
                  <a:gd name="T8" fmla="*/ 786 w 25"/>
                  <a:gd name="T9" fmla="*/ 13404 h 60"/>
                  <a:gd name="T10" fmla="*/ 916 w 25"/>
                  <a:gd name="T11" fmla="*/ 10644 h 60"/>
                  <a:gd name="T12" fmla="*/ 1069 w 25"/>
                  <a:gd name="T13" fmla="*/ 7730 h 60"/>
                  <a:gd name="T14" fmla="*/ 1347 w 25"/>
                  <a:gd name="T15" fmla="*/ 4367 h 60"/>
                  <a:gd name="T16" fmla="*/ 1572 w 25"/>
                  <a:gd name="T17" fmla="*/ 4 h 60"/>
                  <a:gd name="T18" fmla="*/ 1069 w 25"/>
                  <a:gd name="T19" fmla="*/ 0 h 60"/>
                  <a:gd name="T20" fmla="*/ 786 w 25"/>
                  <a:gd name="T21" fmla="*/ 3426 h 60"/>
                  <a:gd name="T22" fmla="*/ 577 w 25"/>
                  <a:gd name="T23" fmla="*/ 7068 h 60"/>
                  <a:gd name="T24" fmla="*/ 496 w 25"/>
                  <a:gd name="T25" fmla="*/ 9737 h 60"/>
                  <a:gd name="T26" fmla="*/ 3 w 25"/>
                  <a:gd name="T27" fmla="*/ 12522 h 60"/>
                  <a:gd name="T28" fmla="*/ 3 w 25"/>
                  <a:gd name="T29" fmla="*/ 15914 h 60"/>
                  <a:gd name="T30" fmla="*/ 2 w 25"/>
                  <a:gd name="T31" fmla="*/ 18135 h 60"/>
                  <a:gd name="T32" fmla="*/ 2 w 25"/>
                  <a:gd name="T33" fmla="*/ 20226 h 60"/>
                  <a:gd name="T34" fmla="*/ 0 w 25"/>
                  <a:gd name="T35" fmla="*/ 21683 h 60"/>
                  <a:gd name="T36" fmla="*/ 577 w 25"/>
                  <a:gd name="T37" fmla="*/ 2192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0"/>
                  <a:gd name="T59" fmla="*/ 25 w 25"/>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0">
                    <a:moveTo>
                      <a:pt x="9" y="60"/>
                    </a:moveTo>
                    <a:lnTo>
                      <a:pt x="10" y="57"/>
                    </a:lnTo>
                    <a:lnTo>
                      <a:pt x="11" y="50"/>
                    </a:lnTo>
                    <a:lnTo>
                      <a:pt x="12" y="44"/>
                    </a:lnTo>
                    <a:lnTo>
                      <a:pt x="13" y="36"/>
                    </a:lnTo>
                    <a:lnTo>
                      <a:pt x="15" y="29"/>
                    </a:lnTo>
                    <a:lnTo>
                      <a:pt x="17" y="21"/>
                    </a:lnTo>
                    <a:lnTo>
                      <a:pt x="21" y="12"/>
                    </a:lnTo>
                    <a:lnTo>
                      <a:pt x="25" y="4"/>
                    </a:lnTo>
                    <a:lnTo>
                      <a:pt x="17" y="0"/>
                    </a:lnTo>
                    <a:lnTo>
                      <a:pt x="13" y="9"/>
                    </a:lnTo>
                    <a:lnTo>
                      <a:pt x="9" y="18"/>
                    </a:lnTo>
                    <a:lnTo>
                      <a:pt x="7" y="26"/>
                    </a:lnTo>
                    <a:lnTo>
                      <a:pt x="5" y="34"/>
                    </a:lnTo>
                    <a:lnTo>
                      <a:pt x="3" y="43"/>
                    </a:lnTo>
                    <a:lnTo>
                      <a:pt x="2" y="49"/>
                    </a:lnTo>
                    <a:lnTo>
                      <a:pt x="2" y="55"/>
                    </a:lnTo>
                    <a:lnTo>
                      <a:pt x="0" y="59"/>
                    </a:lnTo>
                    <a:lnTo>
                      <a:pt x="9"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53" name="Freeform 1021"/>
              <p:cNvSpPr>
                <a:spLocks noChangeArrowheads="1"/>
              </p:cNvSpPr>
              <p:nvPr/>
            </p:nvSpPr>
            <p:spPr bwMode="auto">
              <a:xfrm>
                <a:off x="142" y="1616"/>
                <a:ext cx="63" cy="112"/>
              </a:xfrm>
              <a:custGeom>
                <a:avLst/>
                <a:gdLst>
                  <a:gd name="T0" fmla="*/ 3166 w 65"/>
                  <a:gd name="T1" fmla="*/ 60190 h 106"/>
                  <a:gd name="T2" fmla="*/ 3166 w 65"/>
                  <a:gd name="T3" fmla="*/ 61906 h 106"/>
                  <a:gd name="T4" fmla="*/ 3166 w 65"/>
                  <a:gd name="T5" fmla="*/ 63057 h 106"/>
                  <a:gd name="T6" fmla="*/ 3157 w 65"/>
                  <a:gd name="T7" fmla="*/ 64002 h 106"/>
                  <a:gd name="T8" fmla="*/ 3102 w 65"/>
                  <a:gd name="T9" fmla="*/ 65288 h 106"/>
                  <a:gd name="T10" fmla="*/ 2922 w 65"/>
                  <a:gd name="T11" fmla="*/ 65982 h 106"/>
                  <a:gd name="T12" fmla="*/ 2647 w 65"/>
                  <a:gd name="T13" fmla="*/ 65982 h 106"/>
                  <a:gd name="T14" fmla="*/ 2349 w 65"/>
                  <a:gd name="T15" fmla="*/ 64002 h 106"/>
                  <a:gd name="T16" fmla="*/ 2043 w 65"/>
                  <a:gd name="T17" fmla="*/ 62475 h 106"/>
                  <a:gd name="T18" fmla="*/ 1708 w 65"/>
                  <a:gd name="T19" fmla="*/ 58583 h 106"/>
                  <a:gd name="T20" fmla="*/ 1346 w 65"/>
                  <a:gd name="T21" fmla="*/ 55483 h 106"/>
                  <a:gd name="T22" fmla="*/ 997 w 65"/>
                  <a:gd name="T23" fmla="*/ 49768 h 106"/>
                  <a:gd name="T24" fmla="*/ 656 w 65"/>
                  <a:gd name="T25" fmla="*/ 44560 h 106"/>
                  <a:gd name="T26" fmla="*/ 8 w 65"/>
                  <a:gd name="T27" fmla="*/ 37985 h 106"/>
                  <a:gd name="T28" fmla="*/ 4 w 65"/>
                  <a:gd name="T29" fmla="*/ 32287 h 106"/>
                  <a:gd name="T30" fmla="*/ 2 w 65"/>
                  <a:gd name="T31" fmla="*/ 23890 h 106"/>
                  <a:gd name="T32" fmla="*/ 0 w 65"/>
                  <a:gd name="T33" fmla="*/ 16779 h 106"/>
                  <a:gd name="T34" fmla="*/ 1 w 65"/>
                  <a:gd name="T35" fmla="*/ 8997 h 106"/>
                  <a:gd name="T36" fmla="*/ 4 w 65"/>
                  <a:gd name="T37" fmla="*/ 2 h 106"/>
                  <a:gd name="T38" fmla="*/ 5 w 65"/>
                  <a:gd name="T39" fmla="*/ 1 h 106"/>
                  <a:gd name="T40" fmla="*/ 6 w 65"/>
                  <a:gd name="T41" fmla="*/ 0 h 106"/>
                  <a:gd name="T42" fmla="*/ 8 w 65"/>
                  <a:gd name="T43" fmla="*/ 0 h 106"/>
                  <a:gd name="T44" fmla="*/ 517 w 65"/>
                  <a:gd name="T45" fmla="*/ 1 h 106"/>
                  <a:gd name="T46" fmla="*/ 787 w 65"/>
                  <a:gd name="T47" fmla="*/ 4 h 106"/>
                  <a:gd name="T48" fmla="*/ 1126 w 65"/>
                  <a:gd name="T49" fmla="*/ 5529 h 106"/>
                  <a:gd name="T50" fmla="*/ 1429 w 65"/>
                  <a:gd name="T51" fmla="*/ 8266 h 106"/>
                  <a:gd name="T52" fmla="*/ 1814 w 65"/>
                  <a:gd name="T53" fmla="*/ 13519 h 106"/>
                  <a:gd name="T54" fmla="*/ 2122 w 65"/>
                  <a:gd name="T55" fmla="*/ 19724 h 106"/>
                  <a:gd name="T56" fmla="*/ 2391 w 65"/>
                  <a:gd name="T57" fmla="*/ 23298 h 106"/>
                  <a:gd name="T58" fmla="*/ 2595 w 65"/>
                  <a:gd name="T59" fmla="*/ 29632 h 106"/>
                  <a:gd name="T60" fmla="*/ 2810 w 65"/>
                  <a:gd name="T61" fmla="*/ 34884 h 106"/>
                  <a:gd name="T62" fmla="*/ 2922 w 65"/>
                  <a:gd name="T63" fmla="*/ 38997 h 106"/>
                  <a:gd name="T64" fmla="*/ 2982 w 65"/>
                  <a:gd name="T65" fmla="*/ 44730 h 106"/>
                  <a:gd name="T66" fmla="*/ 3102 w 65"/>
                  <a:gd name="T67" fmla="*/ 49384 h 106"/>
                  <a:gd name="T68" fmla="*/ 3157 w 65"/>
                  <a:gd name="T69" fmla="*/ 53581 h 106"/>
                  <a:gd name="T70" fmla="*/ 3157 w 65"/>
                  <a:gd name="T71" fmla="*/ 57083 h 106"/>
                  <a:gd name="T72" fmla="*/ 3166 w 65"/>
                  <a:gd name="T73" fmla="*/ 60190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65" y="97"/>
                    </a:moveTo>
                    <a:lnTo>
                      <a:pt x="65" y="100"/>
                    </a:lnTo>
                    <a:lnTo>
                      <a:pt x="65" y="102"/>
                    </a:lnTo>
                    <a:lnTo>
                      <a:pt x="64" y="104"/>
                    </a:lnTo>
                    <a:lnTo>
                      <a:pt x="63" y="105"/>
                    </a:lnTo>
                    <a:lnTo>
                      <a:pt x="59" y="106"/>
                    </a:lnTo>
                    <a:lnTo>
                      <a:pt x="54" y="106"/>
                    </a:lnTo>
                    <a:lnTo>
                      <a:pt x="48" y="104"/>
                    </a:lnTo>
                    <a:lnTo>
                      <a:pt x="41" y="101"/>
                    </a:lnTo>
                    <a:lnTo>
                      <a:pt x="35" y="95"/>
                    </a:lnTo>
                    <a:lnTo>
                      <a:pt x="27" y="89"/>
                    </a:lnTo>
                    <a:lnTo>
                      <a:pt x="21" y="81"/>
                    </a:lnTo>
                    <a:lnTo>
                      <a:pt x="14" y="71"/>
                    </a:lnTo>
                    <a:lnTo>
                      <a:pt x="8" y="61"/>
                    </a:lnTo>
                    <a:lnTo>
                      <a:pt x="4" y="52"/>
                    </a:lnTo>
                    <a:lnTo>
                      <a:pt x="2" y="39"/>
                    </a:lnTo>
                    <a:lnTo>
                      <a:pt x="0" y="27"/>
                    </a:lnTo>
                    <a:lnTo>
                      <a:pt x="1" y="15"/>
                    </a:lnTo>
                    <a:lnTo>
                      <a:pt x="4" y="2"/>
                    </a:lnTo>
                    <a:lnTo>
                      <a:pt x="5" y="1"/>
                    </a:lnTo>
                    <a:lnTo>
                      <a:pt x="6" y="0"/>
                    </a:lnTo>
                    <a:lnTo>
                      <a:pt x="8" y="0"/>
                    </a:lnTo>
                    <a:lnTo>
                      <a:pt x="10" y="1"/>
                    </a:lnTo>
                    <a:lnTo>
                      <a:pt x="17" y="4"/>
                    </a:lnTo>
                    <a:lnTo>
                      <a:pt x="23" y="9"/>
                    </a:lnTo>
                    <a:lnTo>
                      <a:pt x="29" y="14"/>
                    </a:lnTo>
                    <a:lnTo>
                      <a:pt x="37" y="22"/>
                    </a:lnTo>
                    <a:lnTo>
                      <a:pt x="43" y="31"/>
                    </a:lnTo>
                    <a:lnTo>
                      <a:pt x="49" y="38"/>
                    </a:lnTo>
                    <a:lnTo>
                      <a:pt x="53" y="47"/>
                    </a:lnTo>
                    <a:lnTo>
                      <a:pt x="57" y="55"/>
                    </a:lnTo>
                    <a:lnTo>
                      <a:pt x="59" y="64"/>
                    </a:lnTo>
                    <a:lnTo>
                      <a:pt x="61" y="72"/>
                    </a:lnTo>
                    <a:lnTo>
                      <a:pt x="63" y="80"/>
                    </a:lnTo>
                    <a:lnTo>
                      <a:pt x="64" y="87"/>
                    </a:lnTo>
                    <a:lnTo>
                      <a:pt x="64" y="92"/>
                    </a:lnTo>
                    <a:lnTo>
                      <a:pt x="65"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54" name="Freeform 1022"/>
              <p:cNvSpPr>
                <a:spLocks noChangeArrowheads="1"/>
              </p:cNvSpPr>
              <p:nvPr/>
            </p:nvSpPr>
            <p:spPr bwMode="auto">
              <a:xfrm>
                <a:off x="137" y="1618"/>
                <a:ext cx="72" cy="117"/>
              </a:xfrm>
              <a:custGeom>
                <a:avLst/>
                <a:gdLst>
                  <a:gd name="T0" fmla="*/ 5 w 74"/>
                  <a:gd name="T1" fmla="*/ 0 h 111"/>
                  <a:gd name="T2" fmla="*/ 1 w 74"/>
                  <a:gd name="T3" fmla="*/ 5730 h 111"/>
                  <a:gd name="T4" fmla="*/ 0 w 74"/>
                  <a:gd name="T5" fmla="*/ 12203 h 111"/>
                  <a:gd name="T6" fmla="*/ 1 w 74"/>
                  <a:gd name="T7" fmla="*/ 18459 h 111"/>
                  <a:gd name="T8" fmla="*/ 5 w 74"/>
                  <a:gd name="T9" fmla="*/ 24662 h 111"/>
                  <a:gd name="T10" fmla="*/ 339 w 74"/>
                  <a:gd name="T11" fmla="*/ 29458 h 111"/>
                  <a:gd name="T12" fmla="*/ 442 w 74"/>
                  <a:gd name="T13" fmla="*/ 34472 h 111"/>
                  <a:gd name="T14" fmla="*/ 637 w 74"/>
                  <a:gd name="T15" fmla="*/ 38509 h 111"/>
                  <a:gd name="T16" fmla="*/ 919 w 74"/>
                  <a:gd name="T17" fmla="*/ 42803 h 111"/>
                  <a:gd name="T18" fmla="*/ 1077 w 74"/>
                  <a:gd name="T19" fmla="*/ 46253 h 111"/>
                  <a:gd name="T20" fmla="*/ 1331 w 74"/>
                  <a:gd name="T21" fmla="*/ 48110 h 111"/>
                  <a:gd name="T22" fmla="*/ 1559 w 74"/>
                  <a:gd name="T23" fmla="*/ 50618 h 111"/>
                  <a:gd name="T24" fmla="*/ 1777 w 74"/>
                  <a:gd name="T25" fmla="*/ 51297 h 111"/>
                  <a:gd name="T26" fmla="*/ 1975 w 74"/>
                  <a:gd name="T27" fmla="*/ 52015 h 111"/>
                  <a:gd name="T28" fmla="*/ 2137 w 74"/>
                  <a:gd name="T29" fmla="*/ 50918 h 111"/>
                  <a:gd name="T30" fmla="*/ 2235 w 74"/>
                  <a:gd name="T31" fmla="*/ 49753 h 111"/>
                  <a:gd name="T32" fmla="*/ 2254 w 74"/>
                  <a:gd name="T33" fmla="*/ 47443 h 111"/>
                  <a:gd name="T34" fmla="*/ 2254 w 74"/>
                  <a:gd name="T35" fmla="*/ 46451 h 111"/>
                  <a:gd name="T36" fmla="*/ 2254 w 74"/>
                  <a:gd name="T37" fmla="*/ 45036 h 111"/>
                  <a:gd name="T38" fmla="*/ 2029 w 74"/>
                  <a:gd name="T39" fmla="*/ 46006 h 111"/>
                  <a:gd name="T40" fmla="*/ 2029 w 74"/>
                  <a:gd name="T41" fmla="*/ 46451 h 111"/>
                  <a:gd name="T42" fmla="*/ 2029 w 74"/>
                  <a:gd name="T43" fmla="*/ 46813 h 111"/>
                  <a:gd name="T44" fmla="*/ 2027 w 74"/>
                  <a:gd name="T45" fmla="*/ 47078 h 111"/>
                  <a:gd name="T46" fmla="*/ 2029 w 74"/>
                  <a:gd name="T47" fmla="*/ 47078 h 111"/>
                  <a:gd name="T48" fmla="*/ 1975 w 74"/>
                  <a:gd name="T49" fmla="*/ 47078 h 111"/>
                  <a:gd name="T50" fmla="*/ 1825 w 74"/>
                  <a:gd name="T51" fmla="*/ 47078 h 111"/>
                  <a:gd name="T52" fmla="*/ 1642 w 74"/>
                  <a:gd name="T53" fmla="*/ 46451 h 111"/>
                  <a:gd name="T54" fmla="*/ 1519 w 74"/>
                  <a:gd name="T55" fmla="*/ 45036 h 111"/>
                  <a:gd name="T56" fmla="*/ 1263 w 74"/>
                  <a:gd name="T57" fmla="*/ 42803 h 111"/>
                  <a:gd name="T58" fmla="*/ 1077 w 74"/>
                  <a:gd name="T59" fmla="*/ 39735 h 111"/>
                  <a:gd name="T60" fmla="*/ 919 w 74"/>
                  <a:gd name="T61" fmla="*/ 36433 h 111"/>
                  <a:gd name="T62" fmla="*/ 671 w 74"/>
                  <a:gd name="T63" fmla="*/ 31878 h 111"/>
                  <a:gd name="T64" fmla="*/ 489 w 74"/>
                  <a:gd name="T65" fmla="*/ 27864 h 111"/>
                  <a:gd name="T66" fmla="*/ 397 w 74"/>
                  <a:gd name="T67" fmla="*/ 22842 h 111"/>
                  <a:gd name="T68" fmla="*/ 357 w 74"/>
                  <a:gd name="T69" fmla="*/ 17100 h 111"/>
                  <a:gd name="T70" fmla="*/ 339 w 74"/>
                  <a:gd name="T71" fmla="*/ 12203 h 111"/>
                  <a:gd name="T72" fmla="*/ 339 w 74"/>
                  <a:gd name="T73" fmla="*/ 6182 h 111"/>
                  <a:gd name="T74" fmla="*/ 397 w 74"/>
                  <a:gd name="T75" fmla="*/ 2 h 111"/>
                  <a:gd name="T76" fmla="*/ 5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5" y="0"/>
                    </a:moveTo>
                    <a:lnTo>
                      <a:pt x="1" y="13"/>
                    </a:lnTo>
                    <a:lnTo>
                      <a:pt x="0" y="26"/>
                    </a:lnTo>
                    <a:lnTo>
                      <a:pt x="1" y="40"/>
                    </a:lnTo>
                    <a:lnTo>
                      <a:pt x="5" y="52"/>
                    </a:lnTo>
                    <a:lnTo>
                      <a:pt x="10" y="63"/>
                    </a:lnTo>
                    <a:lnTo>
                      <a:pt x="15" y="74"/>
                    </a:lnTo>
                    <a:lnTo>
                      <a:pt x="22" y="82"/>
                    </a:lnTo>
                    <a:lnTo>
                      <a:pt x="29" y="91"/>
                    </a:lnTo>
                    <a:lnTo>
                      <a:pt x="36" y="98"/>
                    </a:lnTo>
                    <a:lnTo>
                      <a:pt x="44" y="103"/>
                    </a:lnTo>
                    <a:lnTo>
                      <a:pt x="51" y="108"/>
                    </a:lnTo>
                    <a:lnTo>
                      <a:pt x="58" y="110"/>
                    </a:lnTo>
                    <a:lnTo>
                      <a:pt x="64" y="111"/>
                    </a:lnTo>
                    <a:lnTo>
                      <a:pt x="69" y="109"/>
                    </a:lnTo>
                    <a:lnTo>
                      <a:pt x="72" y="105"/>
                    </a:lnTo>
                    <a:lnTo>
                      <a:pt x="74" y="102"/>
                    </a:lnTo>
                    <a:lnTo>
                      <a:pt x="74" y="99"/>
                    </a:lnTo>
                    <a:lnTo>
                      <a:pt x="74" y="96"/>
                    </a:lnTo>
                    <a:lnTo>
                      <a:pt x="66" y="97"/>
                    </a:lnTo>
                    <a:lnTo>
                      <a:pt x="66" y="99"/>
                    </a:lnTo>
                    <a:lnTo>
                      <a:pt x="66" y="100"/>
                    </a:lnTo>
                    <a:lnTo>
                      <a:pt x="65" y="101"/>
                    </a:lnTo>
                    <a:lnTo>
                      <a:pt x="66" y="101"/>
                    </a:lnTo>
                    <a:lnTo>
                      <a:pt x="64" y="101"/>
                    </a:lnTo>
                    <a:lnTo>
                      <a:pt x="60" y="101"/>
                    </a:lnTo>
                    <a:lnTo>
                      <a:pt x="54" y="99"/>
                    </a:lnTo>
                    <a:lnTo>
                      <a:pt x="49" y="96"/>
                    </a:lnTo>
                    <a:lnTo>
                      <a:pt x="42" y="91"/>
                    </a:lnTo>
                    <a:lnTo>
                      <a:pt x="35" y="85"/>
                    </a:lnTo>
                    <a:lnTo>
                      <a:pt x="29" y="77"/>
                    </a:lnTo>
                    <a:lnTo>
                      <a:pt x="23" y="68"/>
                    </a:lnTo>
                    <a:lnTo>
                      <a:pt x="17" y="59"/>
                    </a:lnTo>
                    <a:lnTo>
                      <a:pt x="13" y="48"/>
                    </a:lnTo>
                    <a:lnTo>
                      <a:pt x="11" y="37"/>
                    </a:lnTo>
                    <a:lnTo>
                      <a:pt x="10" y="26"/>
                    </a:lnTo>
                    <a:lnTo>
                      <a:pt x="10" y="14"/>
                    </a:lnTo>
                    <a:lnTo>
                      <a:pt x="13" y="2"/>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55" name="Freeform 1023"/>
              <p:cNvSpPr>
                <a:spLocks noChangeArrowheads="1"/>
              </p:cNvSpPr>
              <p:nvPr/>
            </p:nvSpPr>
            <p:spPr bwMode="auto">
              <a:xfrm>
                <a:off x="142" y="1611"/>
                <a:ext cx="50" cy="45"/>
              </a:xfrm>
              <a:custGeom>
                <a:avLst/>
                <a:gdLst>
                  <a:gd name="T0" fmla="*/ 1564 w 53"/>
                  <a:gd name="T1" fmla="*/ 17825 h 46"/>
                  <a:gd name="T2" fmla="*/ 1401 w 53"/>
                  <a:gd name="T3" fmla="*/ 13864 h 46"/>
                  <a:gd name="T4" fmla="*/ 1169 w 53"/>
                  <a:gd name="T5" fmla="*/ 10600 h 46"/>
                  <a:gd name="T6" fmla="*/ 938 w 53"/>
                  <a:gd name="T7" fmla="*/ 6546 h 46"/>
                  <a:gd name="T8" fmla="*/ 746 w 53"/>
                  <a:gd name="T9" fmla="*/ 3673 h 46"/>
                  <a:gd name="T10" fmla="*/ 535 w 53"/>
                  <a:gd name="T11" fmla="*/ 4 h 46"/>
                  <a:gd name="T12" fmla="*/ 363 w 53"/>
                  <a:gd name="T13" fmla="*/ 1 h 46"/>
                  <a:gd name="T14" fmla="*/ 308 w 53"/>
                  <a:gd name="T15" fmla="*/ 0 h 46"/>
                  <a:gd name="T16" fmla="*/ 6 w 53"/>
                  <a:gd name="T17" fmla="*/ 0 h 46"/>
                  <a:gd name="T18" fmla="*/ 2 w 53"/>
                  <a:gd name="T19" fmla="*/ 2 h 46"/>
                  <a:gd name="T20" fmla="*/ 0 w 53"/>
                  <a:gd name="T21" fmla="*/ 85 h 46"/>
                  <a:gd name="T22" fmla="*/ 8 w 53"/>
                  <a:gd name="T23" fmla="*/ 3361 h 46"/>
                  <a:gd name="T24" fmla="*/ 8 w 53"/>
                  <a:gd name="T25" fmla="*/ 3673 h 46"/>
                  <a:gd name="T26" fmla="*/ 7 w 53"/>
                  <a:gd name="T27" fmla="*/ 3673 h 46"/>
                  <a:gd name="T28" fmla="*/ 8 w 53"/>
                  <a:gd name="T29" fmla="*/ 3984 h 46"/>
                  <a:gd name="T30" fmla="*/ 308 w 53"/>
                  <a:gd name="T31" fmla="*/ 3984 h 46"/>
                  <a:gd name="T32" fmla="*/ 385 w 53"/>
                  <a:gd name="T33" fmla="*/ 5095 h 46"/>
                  <a:gd name="T34" fmla="*/ 566 w 53"/>
                  <a:gd name="T35" fmla="*/ 7103 h 46"/>
                  <a:gd name="T36" fmla="*/ 787 w 53"/>
                  <a:gd name="T37" fmla="*/ 9736 h 46"/>
                  <a:gd name="T38" fmla="*/ 982 w 53"/>
                  <a:gd name="T39" fmla="*/ 13587 h 46"/>
                  <a:gd name="T40" fmla="*/ 1169 w 53"/>
                  <a:gd name="T41" fmla="*/ 16399 h 46"/>
                  <a:gd name="T42" fmla="*/ 1366 w 53"/>
                  <a:gd name="T43" fmla="*/ 20978 h 46"/>
                  <a:gd name="T44" fmla="*/ 1564 w 53"/>
                  <a:gd name="T45" fmla="*/ 17825 h 4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6"/>
                  <a:gd name="T71" fmla="*/ 53 w 53"/>
                  <a:gd name="T72" fmla="*/ 46 h 4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6">
                    <a:moveTo>
                      <a:pt x="53" y="40"/>
                    </a:moveTo>
                    <a:lnTo>
                      <a:pt x="47" y="31"/>
                    </a:lnTo>
                    <a:lnTo>
                      <a:pt x="40" y="23"/>
                    </a:lnTo>
                    <a:lnTo>
                      <a:pt x="32" y="15"/>
                    </a:lnTo>
                    <a:lnTo>
                      <a:pt x="25" y="8"/>
                    </a:lnTo>
                    <a:lnTo>
                      <a:pt x="19" y="4"/>
                    </a:lnTo>
                    <a:lnTo>
                      <a:pt x="12" y="1"/>
                    </a:lnTo>
                    <a:lnTo>
                      <a:pt x="9" y="0"/>
                    </a:lnTo>
                    <a:lnTo>
                      <a:pt x="6" y="0"/>
                    </a:lnTo>
                    <a:lnTo>
                      <a:pt x="2" y="2"/>
                    </a:lnTo>
                    <a:lnTo>
                      <a:pt x="0" y="5"/>
                    </a:lnTo>
                    <a:lnTo>
                      <a:pt x="8" y="7"/>
                    </a:lnTo>
                    <a:lnTo>
                      <a:pt x="8" y="8"/>
                    </a:lnTo>
                    <a:lnTo>
                      <a:pt x="7" y="8"/>
                    </a:lnTo>
                    <a:lnTo>
                      <a:pt x="8" y="9"/>
                    </a:lnTo>
                    <a:lnTo>
                      <a:pt x="9" y="9"/>
                    </a:lnTo>
                    <a:lnTo>
                      <a:pt x="13" y="12"/>
                    </a:lnTo>
                    <a:lnTo>
                      <a:pt x="20" y="16"/>
                    </a:lnTo>
                    <a:lnTo>
                      <a:pt x="26" y="21"/>
                    </a:lnTo>
                    <a:lnTo>
                      <a:pt x="33" y="29"/>
                    </a:lnTo>
                    <a:lnTo>
                      <a:pt x="40" y="37"/>
                    </a:lnTo>
                    <a:lnTo>
                      <a:pt x="45" y="46"/>
                    </a:lnTo>
                    <a:lnTo>
                      <a:pt x="53"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56" name="Freeform 1024"/>
              <p:cNvSpPr>
                <a:spLocks noChangeArrowheads="1"/>
              </p:cNvSpPr>
              <p:nvPr/>
            </p:nvSpPr>
            <p:spPr bwMode="auto">
              <a:xfrm>
                <a:off x="189" y="1644"/>
                <a:ext cx="20" cy="51"/>
              </a:xfrm>
              <a:custGeom>
                <a:avLst/>
                <a:gdLst>
                  <a:gd name="T0" fmla="*/ 1808 w 24"/>
                  <a:gd name="T1" fmla="*/ 1252 h 62"/>
                  <a:gd name="T2" fmla="*/ 1721 w 24"/>
                  <a:gd name="T3" fmla="*/ 1159 h 62"/>
                  <a:gd name="T4" fmla="*/ 1721 w 24"/>
                  <a:gd name="T5" fmla="*/ 1006 h 62"/>
                  <a:gd name="T6" fmla="*/ 1669 w 24"/>
                  <a:gd name="T7" fmla="*/ 864 h 62"/>
                  <a:gd name="T8" fmla="*/ 1540 w 24"/>
                  <a:gd name="T9" fmla="*/ 727 h 62"/>
                  <a:gd name="T10" fmla="*/ 1422 w 24"/>
                  <a:gd name="T11" fmla="*/ 534 h 62"/>
                  <a:gd name="T12" fmla="*/ 1211 w 24"/>
                  <a:gd name="T13" fmla="*/ 368 h 62"/>
                  <a:gd name="T14" fmla="*/ 879 w 24"/>
                  <a:gd name="T15" fmla="*/ 183 h 62"/>
                  <a:gd name="T16" fmla="*/ 638 w 24"/>
                  <a:gd name="T17" fmla="*/ 0 h 62"/>
                  <a:gd name="T18" fmla="*/ 0 w 24"/>
                  <a:gd name="T19" fmla="*/ 6 h 62"/>
                  <a:gd name="T20" fmla="*/ 3 w 24"/>
                  <a:gd name="T21" fmla="*/ 248 h 62"/>
                  <a:gd name="T22" fmla="*/ 638 w 24"/>
                  <a:gd name="T23" fmla="*/ 429 h 62"/>
                  <a:gd name="T24" fmla="*/ 748 w 24"/>
                  <a:gd name="T25" fmla="*/ 586 h 62"/>
                  <a:gd name="T26" fmla="*/ 879 w 24"/>
                  <a:gd name="T27" fmla="*/ 739 h 62"/>
                  <a:gd name="T28" fmla="*/ 953 w 24"/>
                  <a:gd name="T29" fmla="*/ 917 h 62"/>
                  <a:gd name="T30" fmla="*/ 1032 w 24"/>
                  <a:gd name="T31" fmla="*/ 1073 h 62"/>
                  <a:gd name="T32" fmla="*/ 1118 w 24"/>
                  <a:gd name="T33" fmla="*/ 1174 h 62"/>
                  <a:gd name="T34" fmla="*/ 1211 w 24"/>
                  <a:gd name="T35" fmla="*/ 1270 h 62"/>
                  <a:gd name="T36" fmla="*/ 1808 w 24"/>
                  <a:gd name="T37" fmla="*/ 1252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2"/>
                  <a:gd name="T59" fmla="*/ 24 w 24"/>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2">
                    <a:moveTo>
                      <a:pt x="24" y="61"/>
                    </a:moveTo>
                    <a:lnTo>
                      <a:pt x="23" y="56"/>
                    </a:lnTo>
                    <a:lnTo>
                      <a:pt x="23" y="50"/>
                    </a:lnTo>
                    <a:lnTo>
                      <a:pt x="22" y="43"/>
                    </a:lnTo>
                    <a:lnTo>
                      <a:pt x="20" y="35"/>
                    </a:lnTo>
                    <a:lnTo>
                      <a:pt x="18" y="26"/>
                    </a:lnTo>
                    <a:lnTo>
                      <a:pt x="16" y="18"/>
                    </a:lnTo>
                    <a:lnTo>
                      <a:pt x="12" y="9"/>
                    </a:lnTo>
                    <a:lnTo>
                      <a:pt x="8" y="0"/>
                    </a:lnTo>
                    <a:lnTo>
                      <a:pt x="0" y="6"/>
                    </a:lnTo>
                    <a:lnTo>
                      <a:pt x="4" y="13"/>
                    </a:lnTo>
                    <a:lnTo>
                      <a:pt x="8" y="21"/>
                    </a:lnTo>
                    <a:lnTo>
                      <a:pt x="10" y="29"/>
                    </a:lnTo>
                    <a:lnTo>
                      <a:pt x="12" y="37"/>
                    </a:lnTo>
                    <a:lnTo>
                      <a:pt x="13" y="44"/>
                    </a:lnTo>
                    <a:lnTo>
                      <a:pt x="14" y="52"/>
                    </a:lnTo>
                    <a:lnTo>
                      <a:pt x="15" y="57"/>
                    </a:lnTo>
                    <a:lnTo>
                      <a:pt x="16" y="62"/>
                    </a:lnTo>
                    <a:lnTo>
                      <a:pt x="24"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57" name="Freeform 1025"/>
              <p:cNvSpPr>
                <a:spLocks noChangeArrowheads="1"/>
              </p:cNvSpPr>
              <p:nvPr/>
            </p:nvSpPr>
            <p:spPr bwMode="auto">
              <a:xfrm>
                <a:off x="5549" y="1747"/>
                <a:ext cx="63" cy="112"/>
              </a:xfrm>
              <a:custGeom>
                <a:avLst/>
                <a:gdLst>
                  <a:gd name="T0" fmla="*/ 0 w 65"/>
                  <a:gd name="T1" fmla="*/ 29499 h 107"/>
                  <a:gd name="T2" fmla="*/ 0 w 65"/>
                  <a:gd name="T3" fmla="*/ 30109 h 107"/>
                  <a:gd name="T4" fmla="*/ 0 w 65"/>
                  <a:gd name="T5" fmla="*/ 31359 h 107"/>
                  <a:gd name="T6" fmla="*/ 1 w 65"/>
                  <a:gd name="T7" fmla="*/ 31706 h 107"/>
                  <a:gd name="T8" fmla="*/ 2 w 65"/>
                  <a:gd name="T9" fmla="*/ 32375 h 107"/>
                  <a:gd name="T10" fmla="*/ 6 w 65"/>
                  <a:gd name="T11" fmla="*/ 32690 h 107"/>
                  <a:gd name="T12" fmla="*/ 549 w 65"/>
                  <a:gd name="T13" fmla="*/ 32375 h 107"/>
                  <a:gd name="T14" fmla="*/ 787 w 65"/>
                  <a:gd name="T15" fmla="*/ 31706 h 107"/>
                  <a:gd name="T16" fmla="*/ 1195 w 65"/>
                  <a:gd name="T17" fmla="*/ 30401 h 107"/>
                  <a:gd name="T18" fmla="*/ 1458 w 65"/>
                  <a:gd name="T19" fmla="*/ 29223 h 107"/>
                  <a:gd name="T20" fmla="*/ 1849 w 65"/>
                  <a:gd name="T21" fmla="*/ 27209 h 107"/>
                  <a:gd name="T22" fmla="*/ 2168 w 65"/>
                  <a:gd name="T23" fmla="*/ 24252 h 107"/>
                  <a:gd name="T24" fmla="*/ 2494 w 65"/>
                  <a:gd name="T25" fmla="*/ 22111 h 107"/>
                  <a:gd name="T26" fmla="*/ 2810 w 65"/>
                  <a:gd name="T27" fmla="*/ 19122 h 107"/>
                  <a:gd name="T28" fmla="*/ 2982 w 65"/>
                  <a:gd name="T29" fmla="*/ 15472 h 107"/>
                  <a:gd name="T30" fmla="*/ 3102 w 65"/>
                  <a:gd name="T31" fmla="*/ 11789 h 107"/>
                  <a:gd name="T32" fmla="*/ 3166 w 65"/>
                  <a:gd name="T33" fmla="*/ 8083 h 107"/>
                  <a:gd name="T34" fmla="*/ 3157 w 65"/>
                  <a:gd name="T35" fmla="*/ 4206 h 107"/>
                  <a:gd name="T36" fmla="*/ 2982 w 65"/>
                  <a:gd name="T37" fmla="*/ 1 h 107"/>
                  <a:gd name="T38" fmla="*/ 2975 w 65"/>
                  <a:gd name="T39" fmla="*/ 0 h 107"/>
                  <a:gd name="T40" fmla="*/ 2922 w 65"/>
                  <a:gd name="T41" fmla="*/ 0 h 107"/>
                  <a:gd name="T42" fmla="*/ 2810 w 65"/>
                  <a:gd name="T43" fmla="*/ 0 h 107"/>
                  <a:gd name="T44" fmla="*/ 2693 w 65"/>
                  <a:gd name="T45" fmla="*/ 0 h 107"/>
                  <a:gd name="T46" fmla="*/ 2349 w 65"/>
                  <a:gd name="T47" fmla="*/ 4 h 107"/>
                  <a:gd name="T48" fmla="*/ 2086 w 65"/>
                  <a:gd name="T49" fmla="*/ 2551 h 107"/>
                  <a:gd name="T50" fmla="*/ 1743 w 65"/>
                  <a:gd name="T51" fmla="*/ 4206 h 107"/>
                  <a:gd name="T52" fmla="*/ 1374 w 65"/>
                  <a:gd name="T53" fmla="*/ 6498 h 107"/>
                  <a:gd name="T54" fmla="*/ 1059 w 65"/>
                  <a:gd name="T55" fmla="*/ 9205 h 107"/>
                  <a:gd name="T56" fmla="*/ 740 w 65"/>
                  <a:gd name="T57" fmla="*/ 11789 h 107"/>
                  <a:gd name="T58" fmla="*/ 583 w 65"/>
                  <a:gd name="T59" fmla="*/ 14183 h 107"/>
                  <a:gd name="T60" fmla="*/ 8 w 65"/>
                  <a:gd name="T61" fmla="*/ 16646 h 107"/>
                  <a:gd name="T62" fmla="*/ 6 w 65"/>
                  <a:gd name="T63" fmla="*/ 19199 h 107"/>
                  <a:gd name="T64" fmla="*/ 4 w 65"/>
                  <a:gd name="T65" fmla="*/ 22111 h 107"/>
                  <a:gd name="T66" fmla="*/ 2 w 65"/>
                  <a:gd name="T67" fmla="*/ 23996 h 107"/>
                  <a:gd name="T68" fmla="*/ 1 w 65"/>
                  <a:gd name="T69" fmla="*/ 26077 h 107"/>
                  <a:gd name="T70" fmla="*/ 1 w 65"/>
                  <a:gd name="T71" fmla="*/ 27741 h 107"/>
                  <a:gd name="T72" fmla="*/ 0 w 65"/>
                  <a:gd name="T73" fmla="*/ 2949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0" y="96"/>
                    </a:moveTo>
                    <a:lnTo>
                      <a:pt x="0" y="99"/>
                    </a:lnTo>
                    <a:lnTo>
                      <a:pt x="0" y="101"/>
                    </a:lnTo>
                    <a:lnTo>
                      <a:pt x="1" y="103"/>
                    </a:lnTo>
                    <a:lnTo>
                      <a:pt x="2" y="106"/>
                    </a:lnTo>
                    <a:lnTo>
                      <a:pt x="6" y="107"/>
                    </a:lnTo>
                    <a:lnTo>
                      <a:pt x="11" y="106"/>
                    </a:lnTo>
                    <a:lnTo>
                      <a:pt x="17" y="103"/>
                    </a:lnTo>
                    <a:lnTo>
                      <a:pt x="24" y="100"/>
                    </a:lnTo>
                    <a:lnTo>
                      <a:pt x="30" y="95"/>
                    </a:lnTo>
                    <a:lnTo>
                      <a:pt x="38" y="88"/>
                    </a:lnTo>
                    <a:lnTo>
                      <a:pt x="44" y="80"/>
                    </a:lnTo>
                    <a:lnTo>
                      <a:pt x="51" y="72"/>
                    </a:lnTo>
                    <a:lnTo>
                      <a:pt x="57" y="62"/>
                    </a:lnTo>
                    <a:lnTo>
                      <a:pt x="61" y="51"/>
                    </a:lnTo>
                    <a:lnTo>
                      <a:pt x="63" y="39"/>
                    </a:lnTo>
                    <a:lnTo>
                      <a:pt x="65" y="27"/>
                    </a:lnTo>
                    <a:lnTo>
                      <a:pt x="64" y="15"/>
                    </a:lnTo>
                    <a:lnTo>
                      <a:pt x="61" y="1"/>
                    </a:lnTo>
                    <a:lnTo>
                      <a:pt x="60" y="0"/>
                    </a:lnTo>
                    <a:lnTo>
                      <a:pt x="59" y="0"/>
                    </a:lnTo>
                    <a:lnTo>
                      <a:pt x="57" y="0"/>
                    </a:lnTo>
                    <a:lnTo>
                      <a:pt x="55" y="0"/>
                    </a:lnTo>
                    <a:lnTo>
                      <a:pt x="48" y="4"/>
                    </a:lnTo>
                    <a:lnTo>
                      <a:pt x="42" y="8"/>
                    </a:lnTo>
                    <a:lnTo>
                      <a:pt x="36" y="15"/>
                    </a:lnTo>
                    <a:lnTo>
                      <a:pt x="28" y="21"/>
                    </a:lnTo>
                    <a:lnTo>
                      <a:pt x="22" y="30"/>
                    </a:lnTo>
                    <a:lnTo>
                      <a:pt x="16" y="39"/>
                    </a:lnTo>
                    <a:lnTo>
                      <a:pt x="12" y="46"/>
                    </a:lnTo>
                    <a:lnTo>
                      <a:pt x="8" y="55"/>
                    </a:lnTo>
                    <a:lnTo>
                      <a:pt x="6" y="63"/>
                    </a:lnTo>
                    <a:lnTo>
                      <a:pt x="4" y="72"/>
                    </a:lnTo>
                    <a:lnTo>
                      <a:pt x="2" y="79"/>
                    </a:lnTo>
                    <a:lnTo>
                      <a:pt x="1" y="86"/>
                    </a:lnTo>
                    <a:lnTo>
                      <a:pt x="1" y="91"/>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58" name="Freeform 1026"/>
              <p:cNvSpPr>
                <a:spLocks noChangeArrowheads="1"/>
              </p:cNvSpPr>
              <p:nvPr/>
            </p:nvSpPr>
            <p:spPr bwMode="auto">
              <a:xfrm>
                <a:off x="5544" y="1747"/>
                <a:ext cx="72" cy="117"/>
              </a:xfrm>
              <a:custGeom>
                <a:avLst/>
                <a:gdLst>
                  <a:gd name="T0" fmla="*/ 1874 w 74"/>
                  <a:gd name="T1" fmla="*/ 4 h 111"/>
                  <a:gd name="T2" fmla="*/ 1975 w 74"/>
                  <a:gd name="T3" fmla="*/ 7237 h 111"/>
                  <a:gd name="T4" fmla="*/ 1975 w 74"/>
                  <a:gd name="T5" fmla="*/ 12511 h 111"/>
                  <a:gd name="T6" fmla="*/ 1925 w 74"/>
                  <a:gd name="T7" fmla="*/ 18134 h 111"/>
                  <a:gd name="T8" fmla="*/ 1874 w 74"/>
                  <a:gd name="T9" fmla="*/ 23318 h 111"/>
                  <a:gd name="T10" fmla="*/ 1732 w 74"/>
                  <a:gd name="T11" fmla="*/ 28201 h 111"/>
                  <a:gd name="T12" fmla="*/ 1559 w 74"/>
                  <a:gd name="T13" fmla="*/ 31878 h 111"/>
                  <a:gd name="T14" fmla="*/ 1402 w 74"/>
                  <a:gd name="T15" fmla="*/ 36433 h 111"/>
                  <a:gd name="T16" fmla="*/ 1198 w 74"/>
                  <a:gd name="T17" fmla="*/ 39735 h 111"/>
                  <a:gd name="T18" fmla="*/ 971 w 74"/>
                  <a:gd name="T19" fmla="*/ 42803 h 111"/>
                  <a:gd name="T20" fmla="*/ 746 w 74"/>
                  <a:gd name="T21" fmla="*/ 45036 h 111"/>
                  <a:gd name="T22" fmla="*/ 575 w 74"/>
                  <a:gd name="T23" fmla="*/ 46813 h 111"/>
                  <a:gd name="T24" fmla="*/ 417 w 74"/>
                  <a:gd name="T25" fmla="*/ 47078 h 111"/>
                  <a:gd name="T26" fmla="*/ 339 w 74"/>
                  <a:gd name="T27" fmla="*/ 47443 h 111"/>
                  <a:gd name="T28" fmla="*/ 8 w 74"/>
                  <a:gd name="T29" fmla="*/ 47078 h 111"/>
                  <a:gd name="T30" fmla="*/ 9 w 74"/>
                  <a:gd name="T31" fmla="*/ 47078 h 111"/>
                  <a:gd name="T32" fmla="*/ 8 w 74"/>
                  <a:gd name="T33" fmla="*/ 46813 h 111"/>
                  <a:gd name="T34" fmla="*/ 8 w 74"/>
                  <a:gd name="T35" fmla="*/ 46451 h 111"/>
                  <a:gd name="T36" fmla="*/ 8 w 74"/>
                  <a:gd name="T37" fmla="*/ 46006 h 111"/>
                  <a:gd name="T38" fmla="*/ 0 w 74"/>
                  <a:gd name="T39" fmla="*/ 45036 h 111"/>
                  <a:gd name="T40" fmla="*/ 0 w 74"/>
                  <a:gd name="T41" fmla="*/ 46451 h 111"/>
                  <a:gd name="T42" fmla="*/ 0 w 74"/>
                  <a:gd name="T43" fmla="*/ 48110 h 111"/>
                  <a:gd name="T44" fmla="*/ 2 w 74"/>
                  <a:gd name="T45" fmla="*/ 50178 h 111"/>
                  <a:gd name="T46" fmla="*/ 5 w 74"/>
                  <a:gd name="T47" fmla="*/ 50918 h 111"/>
                  <a:gd name="T48" fmla="*/ 339 w 74"/>
                  <a:gd name="T49" fmla="*/ 52015 h 111"/>
                  <a:gd name="T50" fmla="*/ 465 w 74"/>
                  <a:gd name="T51" fmla="*/ 51297 h 111"/>
                  <a:gd name="T52" fmla="*/ 671 w 74"/>
                  <a:gd name="T53" fmla="*/ 50618 h 111"/>
                  <a:gd name="T54" fmla="*/ 920 w 74"/>
                  <a:gd name="T55" fmla="*/ 48110 h 111"/>
                  <a:gd name="T56" fmla="*/ 1137 w 74"/>
                  <a:gd name="T57" fmla="*/ 46253 h 111"/>
                  <a:gd name="T58" fmla="*/ 1402 w 74"/>
                  <a:gd name="T59" fmla="*/ 42803 h 111"/>
                  <a:gd name="T60" fmla="*/ 1600 w 74"/>
                  <a:gd name="T61" fmla="*/ 39369 h 111"/>
                  <a:gd name="T62" fmla="*/ 1823 w 74"/>
                  <a:gd name="T63" fmla="*/ 34472 h 111"/>
                  <a:gd name="T64" fmla="*/ 1975 w 74"/>
                  <a:gd name="T65" fmla="*/ 30145 h 111"/>
                  <a:gd name="T66" fmla="*/ 2137 w 74"/>
                  <a:gd name="T67" fmla="*/ 24662 h 111"/>
                  <a:gd name="T68" fmla="*/ 2251 w 74"/>
                  <a:gd name="T69" fmla="*/ 18459 h 111"/>
                  <a:gd name="T70" fmla="*/ 2254 w 74"/>
                  <a:gd name="T71" fmla="*/ 13254 h 111"/>
                  <a:gd name="T72" fmla="*/ 2251 w 74"/>
                  <a:gd name="T73" fmla="*/ 5730 h 111"/>
                  <a:gd name="T74" fmla="*/ 2137 w 74"/>
                  <a:gd name="T75" fmla="*/ 0 h 111"/>
                  <a:gd name="T76" fmla="*/ 1874 w 74"/>
                  <a:gd name="T77" fmla="*/ 4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1" y="4"/>
                    </a:moveTo>
                    <a:lnTo>
                      <a:pt x="64" y="16"/>
                    </a:lnTo>
                    <a:lnTo>
                      <a:pt x="64" y="27"/>
                    </a:lnTo>
                    <a:lnTo>
                      <a:pt x="63" y="39"/>
                    </a:lnTo>
                    <a:lnTo>
                      <a:pt x="61" y="50"/>
                    </a:lnTo>
                    <a:lnTo>
                      <a:pt x="57" y="60"/>
                    </a:lnTo>
                    <a:lnTo>
                      <a:pt x="51" y="68"/>
                    </a:lnTo>
                    <a:lnTo>
                      <a:pt x="45" y="77"/>
                    </a:lnTo>
                    <a:lnTo>
                      <a:pt x="39" y="85"/>
                    </a:lnTo>
                    <a:lnTo>
                      <a:pt x="32" y="91"/>
                    </a:lnTo>
                    <a:lnTo>
                      <a:pt x="25" y="96"/>
                    </a:lnTo>
                    <a:lnTo>
                      <a:pt x="20" y="100"/>
                    </a:lnTo>
                    <a:lnTo>
                      <a:pt x="14" y="101"/>
                    </a:lnTo>
                    <a:lnTo>
                      <a:pt x="10" y="102"/>
                    </a:lnTo>
                    <a:lnTo>
                      <a:pt x="8" y="101"/>
                    </a:lnTo>
                    <a:lnTo>
                      <a:pt x="9" y="101"/>
                    </a:lnTo>
                    <a:lnTo>
                      <a:pt x="8" y="100"/>
                    </a:lnTo>
                    <a:lnTo>
                      <a:pt x="8" y="99"/>
                    </a:lnTo>
                    <a:lnTo>
                      <a:pt x="8" y="97"/>
                    </a:lnTo>
                    <a:lnTo>
                      <a:pt x="0" y="96"/>
                    </a:lnTo>
                    <a:lnTo>
                      <a:pt x="0" y="99"/>
                    </a:lnTo>
                    <a:lnTo>
                      <a:pt x="0" y="103"/>
                    </a:lnTo>
                    <a:lnTo>
                      <a:pt x="2" y="107"/>
                    </a:lnTo>
                    <a:lnTo>
                      <a:pt x="5" y="109"/>
                    </a:lnTo>
                    <a:lnTo>
                      <a:pt x="10" y="111"/>
                    </a:lnTo>
                    <a:lnTo>
                      <a:pt x="16" y="110"/>
                    </a:lnTo>
                    <a:lnTo>
                      <a:pt x="23" y="108"/>
                    </a:lnTo>
                    <a:lnTo>
                      <a:pt x="30" y="103"/>
                    </a:lnTo>
                    <a:lnTo>
                      <a:pt x="38" y="98"/>
                    </a:lnTo>
                    <a:lnTo>
                      <a:pt x="45" y="91"/>
                    </a:lnTo>
                    <a:lnTo>
                      <a:pt x="52" y="83"/>
                    </a:lnTo>
                    <a:lnTo>
                      <a:pt x="59" y="74"/>
                    </a:lnTo>
                    <a:lnTo>
                      <a:pt x="64" y="64"/>
                    </a:lnTo>
                    <a:lnTo>
                      <a:pt x="69" y="52"/>
                    </a:lnTo>
                    <a:lnTo>
                      <a:pt x="73" y="40"/>
                    </a:lnTo>
                    <a:lnTo>
                      <a:pt x="74" y="28"/>
                    </a:lnTo>
                    <a:lnTo>
                      <a:pt x="73" y="13"/>
                    </a:lnTo>
                    <a:lnTo>
                      <a:pt x="69" y="0"/>
                    </a:lnTo>
                    <a:lnTo>
                      <a:pt x="61"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59" name="Freeform 1027"/>
              <p:cNvSpPr>
                <a:spLocks noChangeArrowheads="1"/>
              </p:cNvSpPr>
              <p:nvPr/>
            </p:nvSpPr>
            <p:spPr bwMode="auto">
              <a:xfrm>
                <a:off x="5561" y="1747"/>
                <a:ext cx="50" cy="44"/>
              </a:xfrm>
              <a:custGeom>
                <a:avLst/>
                <a:gdLst>
                  <a:gd name="T0" fmla="*/ 8 w 53"/>
                  <a:gd name="T1" fmla="*/ 23247 h 45"/>
                  <a:gd name="T2" fmla="*/ 385 w 53"/>
                  <a:gd name="T3" fmla="*/ 18238 h 45"/>
                  <a:gd name="T4" fmla="*/ 566 w 53"/>
                  <a:gd name="T5" fmla="*/ 14093 h 45"/>
                  <a:gd name="T6" fmla="*/ 832 w 53"/>
                  <a:gd name="T7" fmla="*/ 10925 h 45"/>
                  <a:gd name="T8" fmla="*/ 982 w 53"/>
                  <a:gd name="T9" fmla="*/ 7683 h 45"/>
                  <a:gd name="T10" fmla="*/ 1169 w 53"/>
                  <a:gd name="T11" fmla="*/ 5445 h 45"/>
                  <a:gd name="T12" fmla="*/ 1306 w 53"/>
                  <a:gd name="T13" fmla="*/ 4593 h 45"/>
                  <a:gd name="T14" fmla="*/ 1366 w 53"/>
                  <a:gd name="T15" fmla="*/ 4593 h 45"/>
                  <a:gd name="T16" fmla="*/ 1379 w 53"/>
                  <a:gd name="T17" fmla="*/ 4593 h 45"/>
                  <a:gd name="T18" fmla="*/ 1366 w 53"/>
                  <a:gd name="T19" fmla="*/ 4216 h 45"/>
                  <a:gd name="T20" fmla="*/ 1564 w 53"/>
                  <a:gd name="T21" fmla="*/ 4 h 45"/>
                  <a:gd name="T22" fmla="*/ 1525 w 53"/>
                  <a:gd name="T23" fmla="*/ 1 h 45"/>
                  <a:gd name="T24" fmla="*/ 1401 w 53"/>
                  <a:gd name="T25" fmla="*/ 0 h 45"/>
                  <a:gd name="T26" fmla="*/ 1306 w 53"/>
                  <a:gd name="T27" fmla="*/ 0 h 45"/>
                  <a:gd name="T28" fmla="*/ 1224 w 53"/>
                  <a:gd name="T29" fmla="*/ 0 h 45"/>
                  <a:gd name="T30" fmla="*/ 991 w 53"/>
                  <a:gd name="T31" fmla="*/ 3 h 45"/>
                  <a:gd name="T32" fmla="*/ 840 w 53"/>
                  <a:gd name="T33" fmla="*/ 4593 h 45"/>
                  <a:gd name="T34" fmla="*/ 598 w 53"/>
                  <a:gd name="T35" fmla="*/ 7683 h 45"/>
                  <a:gd name="T36" fmla="*/ 385 w 53"/>
                  <a:gd name="T37" fmla="*/ 11749 h 45"/>
                  <a:gd name="T38" fmla="*/ 6 w 53"/>
                  <a:gd name="T39" fmla="*/ 16414 h 45"/>
                  <a:gd name="T40" fmla="*/ 0 w 53"/>
                  <a:gd name="T41" fmla="*/ 21367 h 45"/>
                  <a:gd name="T42" fmla="*/ 8 w 53"/>
                  <a:gd name="T43" fmla="*/ 23247 h 4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5"/>
                  <a:gd name="T68" fmla="*/ 53 w 53"/>
                  <a:gd name="T69" fmla="*/ 45 h 4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5">
                    <a:moveTo>
                      <a:pt x="8" y="45"/>
                    </a:moveTo>
                    <a:lnTo>
                      <a:pt x="13" y="36"/>
                    </a:lnTo>
                    <a:lnTo>
                      <a:pt x="20" y="28"/>
                    </a:lnTo>
                    <a:lnTo>
                      <a:pt x="27" y="22"/>
                    </a:lnTo>
                    <a:lnTo>
                      <a:pt x="33" y="15"/>
                    </a:lnTo>
                    <a:lnTo>
                      <a:pt x="40" y="11"/>
                    </a:lnTo>
                    <a:lnTo>
                      <a:pt x="44" y="9"/>
                    </a:lnTo>
                    <a:lnTo>
                      <a:pt x="45" y="9"/>
                    </a:lnTo>
                    <a:lnTo>
                      <a:pt x="46" y="9"/>
                    </a:lnTo>
                    <a:lnTo>
                      <a:pt x="45" y="8"/>
                    </a:lnTo>
                    <a:lnTo>
                      <a:pt x="53" y="4"/>
                    </a:lnTo>
                    <a:lnTo>
                      <a:pt x="51" y="1"/>
                    </a:lnTo>
                    <a:lnTo>
                      <a:pt x="47" y="0"/>
                    </a:lnTo>
                    <a:lnTo>
                      <a:pt x="44" y="0"/>
                    </a:lnTo>
                    <a:lnTo>
                      <a:pt x="41" y="0"/>
                    </a:lnTo>
                    <a:lnTo>
                      <a:pt x="34" y="3"/>
                    </a:lnTo>
                    <a:lnTo>
                      <a:pt x="28" y="9"/>
                    </a:lnTo>
                    <a:lnTo>
                      <a:pt x="21" y="15"/>
                    </a:lnTo>
                    <a:lnTo>
                      <a:pt x="13" y="23"/>
                    </a:lnTo>
                    <a:lnTo>
                      <a:pt x="6" y="31"/>
                    </a:lnTo>
                    <a:lnTo>
                      <a:pt x="0" y="41"/>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60" name="Freeform 1028"/>
              <p:cNvSpPr>
                <a:spLocks noChangeArrowheads="1"/>
              </p:cNvSpPr>
              <p:nvPr/>
            </p:nvSpPr>
            <p:spPr bwMode="auto">
              <a:xfrm>
                <a:off x="5544" y="1786"/>
                <a:ext cx="20" cy="60"/>
              </a:xfrm>
              <a:custGeom>
                <a:avLst/>
                <a:gdLst>
                  <a:gd name="T0" fmla="*/ 638 w 24"/>
                  <a:gd name="T1" fmla="*/ 21922 h 60"/>
                  <a:gd name="T2" fmla="*/ 692 w 24"/>
                  <a:gd name="T3" fmla="*/ 21231 h 60"/>
                  <a:gd name="T4" fmla="*/ 748 w 24"/>
                  <a:gd name="T5" fmla="*/ 18473 h 60"/>
                  <a:gd name="T6" fmla="*/ 812 w 24"/>
                  <a:gd name="T7" fmla="*/ 15914 h 60"/>
                  <a:gd name="T8" fmla="*/ 879 w 24"/>
                  <a:gd name="T9" fmla="*/ 13404 h 60"/>
                  <a:gd name="T10" fmla="*/ 1032 w 24"/>
                  <a:gd name="T11" fmla="*/ 10539 h 60"/>
                  <a:gd name="T12" fmla="*/ 1211 w 24"/>
                  <a:gd name="T13" fmla="*/ 7147 h 60"/>
                  <a:gd name="T14" fmla="*/ 1540 w 24"/>
                  <a:gd name="T15" fmla="*/ 4367 h 60"/>
                  <a:gd name="T16" fmla="*/ 1808 w 24"/>
                  <a:gd name="T17" fmla="*/ 4 h 60"/>
                  <a:gd name="T18" fmla="*/ 1211 w 24"/>
                  <a:gd name="T19" fmla="*/ 0 h 60"/>
                  <a:gd name="T20" fmla="*/ 879 w 24"/>
                  <a:gd name="T21" fmla="*/ 2915 h 60"/>
                  <a:gd name="T22" fmla="*/ 638 w 24"/>
                  <a:gd name="T23" fmla="*/ 6027 h 60"/>
                  <a:gd name="T24" fmla="*/ 544 w 24"/>
                  <a:gd name="T25" fmla="*/ 9086 h 60"/>
                  <a:gd name="T26" fmla="*/ 3 w 24"/>
                  <a:gd name="T27" fmla="*/ 12522 h 60"/>
                  <a:gd name="T28" fmla="*/ 2 w 24"/>
                  <a:gd name="T29" fmla="*/ 15428 h 60"/>
                  <a:gd name="T30" fmla="*/ 1 w 24"/>
                  <a:gd name="T31" fmla="*/ 18135 h 60"/>
                  <a:gd name="T32" fmla="*/ 1 w 24"/>
                  <a:gd name="T33" fmla="*/ 20029 h 60"/>
                  <a:gd name="T34" fmla="*/ 0 w 24"/>
                  <a:gd name="T35" fmla="*/ 21683 h 60"/>
                  <a:gd name="T36" fmla="*/ 638 w 24"/>
                  <a:gd name="T37" fmla="*/ 2192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8" y="60"/>
                    </a:moveTo>
                    <a:lnTo>
                      <a:pt x="9" y="56"/>
                    </a:lnTo>
                    <a:lnTo>
                      <a:pt x="10" y="50"/>
                    </a:lnTo>
                    <a:lnTo>
                      <a:pt x="11" y="43"/>
                    </a:lnTo>
                    <a:lnTo>
                      <a:pt x="12" y="36"/>
                    </a:lnTo>
                    <a:lnTo>
                      <a:pt x="14" y="28"/>
                    </a:lnTo>
                    <a:lnTo>
                      <a:pt x="16" y="19"/>
                    </a:lnTo>
                    <a:lnTo>
                      <a:pt x="20" y="12"/>
                    </a:lnTo>
                    <a:lnTo>
                      <a:pt x="24" y="4"/>
                    </a:lnTo>
                    <a:lnTo>
                      <a:pt x="16" y="0"/>
                    </a:lnTo>
                    <a:lnTo>
                      <a:pt x="12" y="7"/>
                    </a:lnTo>
                    <a:lnTo>
                      <a:pt x="8" y="16"/>
                    </a:lnTo>
                    <a:lnTo>
                      <a:pt x="6" y="25"/>
                    </a:lnTo>
                    <a:lnTo>
                      <a:pt x="4" y="34"/>
                    </a:lnTo>
                    <a:lnTo>
                      <a:pt x="2" y="41"/>
                    </a:lnTo>
                    <a:lnTo>
                      <a:pt x="1" y="49"/>
                    </a:lnTo>
                    <a:lnTo>
                      <a:pt x="1" y="54"/>
                    </a:lnTo>
                    <a:lnTo>
                      <a:pt x="0" y="59"/>
                    </a:lnTo>
                    <a:lnTo>
                      <a:pt x="8"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61" name="Freeform 1029"/>
              <p:cNvSpPr>
                <a:spLocks noChangeArrowheads="1"/>
              </p:cNvSpPr>
              <p:nvPr/>
            </p:nvSpPr>
            <p:spPr bwMode="auto">
              <a:xfrm>
                <a:off x="142" y="2808"/>
                <a:ext cx="63" cy="112"/>
              </a:xfrm>
              <a:custGeom>
                <a:avLst/>
                <a:gdLst>
                  <a:gd name="T0" fmla="*/ 3166 w 65"/>
                  <a:gd name="T1" fmla="*/ 29584 h 107"/>
                  <a:gd name="T2" fmla="*/ 3166 w 65"/>
                  <a:gd name="T3" fmla="*/ 30109 h 107"/>
                  <a:gd name="T4" fmla="*/ 3166 w 65"/>
                  <a:gd name="T5" fmla="*/ 31706 h 107"/>
                  <a:gd name="T6" fmla="*/ 3157 w 65"/>
                  <a:gd name="T7" fmla="*/ 31793 h 107"/>
                  <a:gd name="T8" fmla="*/ 3102 w 65"/>
                  <a:gd name="T9" fmla="*/ 32375 h 107"/>
                  <a:gd name="T10" fmla="*/ 2922 w 65"/>
                  <a:gd name="T11" fmla="*/ 32690 h 107"/>
                  <a:gd name="T12" fmla="*/ 2647 w 65"/>
                  <a:gd name="T13" fmla="*/ 32690 h 107"/>
                  <a:gd name="T14" fmla="*/ 2349 w 65"/>
                  <a:gd name="T15" fmla="*/ 32030 h 107"/>
                  <a:gd name="T16" fmla="*/ 2043 w 65"/>
                  <a:gd name="T17" fmla="*/ 30401 h 107"/>
                  <a:gd name="T18" fmla="*/ 1708 w 65"/>
                  <a:gd name="T19" fmla="*/ 29223 h 107"/>
                  <a:gd name="T20" fmla="*/ 1346 w 65"/>
                  <a:gd name="T21" fmla="*/ 27209 h 107"/>
                  <a:gd name="T22" fmla="*/ 997 w 65"/>
                  <a:gd name="T23" fmla="*/ 25250 h 107"/>
                  <a:gd name="T24" fmla="*/ 656 w 65"/>
                  <a:gd name="T25" fmla="*/ 22111 h 107"/>
                  <a:gd name="T26" fmla="*/ 8 w 65"/>
                  <a:gd name="T27" fmla="*/ 19122 h 107"/>
                  <a:gd name="T28" fmla="*/ 4 w 65"/>
                  <a:gd name="T29" fmla="*/ 15472 h 107"/>
                  <a:gd name="T30" fmla="*/ 2 w 65"/>
                  <a:gd name="T31" fmla="*/ 12281 h 107"/>
                  <a:gd name="T32" fmla="*/ 0 w 65"/>
                  <a:gd name="T33" fmla="*/ 8567 h 107"/>
                  <a:gd name="T34" fmla="*/ 1 w 65"/>
                  <a:gd name="T35" fmla="*/ 4206 h 107"/>
                  <a:gd name="T36" fmla="*/ 4 w 65"/>
                  <a:gd name="T37" fmla="*/ 3 h 107"/>
                  <a:gd name="T38" fmla="*/ 5 w 65"/>
                  <a:gd name="T39" fmla="*/ 0 h 107"/>
                  <a:gd name="T40" fmla="*/ 6 w 65"/>
                  <a:gd name="T41" fmla="*/ 0 h 107"/>
                  <a:gd name="T42" fmla="*/ 8 w 65"/>
                  <a:gd name="T43" fmla="*/ 0 h 107"/>
                  <a:gd name="T44" fmla="*/ 517 w 65"/>
                  <a:gd name="T45" fmla="*/ 2 h 107"/>
                  <a:gd name="T46" fmla="*/ 787 w 65"/>
                  <a:gd name="T47" fmla="*/ 4 h 107"/>
                  <a:gd name="T48" fmla="*/ 1126 w 65"/>
                  <a:gd name="T49" fmla="*/ 2551 h 107"/>
                  <a:gd name="T50" fmla="*/ 1429 w 65"/>
                  <a:gd name="T51" fmla="*/ 4206 h 107"/>
                  <a:gd name="T52" fmla="*/ 1814 w 65"/>
                  <a:gd name="T53" fmla="*/ 6917 h 107"/>
                  <a:gd name="T54" fmla="*/ 2122 w 65"/>
                  <a:gd name="T55" fmla="*/ 9205 h 107"/>
                  <a:gd name="T56" fmla="*/ 2391 w 65"/>
                  <a:gd name="T57" fmla="*/ 11789 h 107"/>
                  <a:gd name="T58" fmla="*/ 2647 w 65"/>
                  <a:gd name="T59" fmla="*/ 14362 h 107"/>
                  <a:gd name="T60" fmla="*/ 2810 w 65"/>
                  <a:gd name="T61" fmla="*/ 16646 h 107"/>
                  <a:gd name="T62" fmla="*/ 2922 w 65"/>
                  <a:gd name="T63" fmla="*/ 19525 h 107"/>
                  <a:gd name="T64" fmla="*/ 2982 w 65"/>
                  <a:gd name="T65" fmla="*/ 22111 h 107"/>
                  <a:gd name="T66" fmla="*/ 3102 w 65"/>
                  <a:gd name="T67" fmla="*/ 24252 h 107"/>
                  <a:gd name="T68" fmla="*/ 3157 w 65"/>
                  <a:gd name="T69" fmla="*/ 26077 h 107"/>
                  <a:gd name="T70" fmla="*/ 3157 w 65"/>
                  <a:gd name="T71" fmla="*/ 28293 h 107"/>
                  <a:gd name="T72" fmla="*/ 3166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7"/>
                    </a:moveTo>
                    <a:lnTo>
                      <a:pt x="65" y="99"/>
                    </a:lnTo>
                    <a:lnTo>
                      <a:pt x="65" y="103"/>
                    </a:lnTo>
                    <a:lnTo>
                      <a:pt x="64" y="104"/>
                    </a:lnTo>
                    <a:lnTo>
                      <a:pt x="63" y="106"/>
                    </a:lnTo>
                    <a:lnTo>
                      <a:pt x="59" y="107"/>
                    </a:lnTo>
                    <a:lnTo>
                      <a:pt x="54" y="107"/>
                    </a:lnTo>
                    <a:lnTo>
                      <a:pt x="48" y="105"/>
                    </a:lnTo>
                    <a:lnTo>
                      <a:pt x="41" y="100"/>
                    </a:lnTo>
                    <a:lnTo>
                      <a:pt x="35" y="95"/>
                    </a:lnTo>
                    <a:lnTo>
                      <a:pt x="27" y="88"/>
                    </a:lnTo>
                    <a:lnTo>
                      <a:pt x="21" y="81"/>
                    </a:lnTo>
                    <a:lnTo>
                      <a:pt x="14" y="72"/>
                    </a:lnTo>
                    <a:lnTo>
                      <a:pt x="8" y="62"/>
                    </a:lnTo>
                    <a:lnTo>
                      <a:pt x="4" y="51"/>
                    </a:lnTo>
                    <a:lnTo>
                      <a:pt x="2" y="40"/>
                    </a:lnTo>
                    <a:lnTo>
                      <a:pt x="0" y="28"/>
                    </a:lnTo>
                    <a:lnTo>
                      <a:pt x="1" y="15"/>
                    </a:lnTo>
                    <a:lnTo>
                      <a:pt x="4" y="3"/>
                    </a:lnTo>
                    <a:lnTo>
                      <a:pt x="5" y="0"/>
                    </a:lnTo>
                    <a:lnTo>
                      <a:pt x="6" y="0"/>
                    </a:lnTo>
                    <a:lnTo>
                      <a:pt x="8" y="0"/>
                    </a:lnTo>
                    <a:lnTo>
                      <a:pt x="10" y="2"/>
                    </a:lnTo>
                    <a:lnTo>
                      <a:pt x="17" y="4"/>
                    </a:lnTo>
                    <a:lnTo>
                      <a:pt x="23" y="8"/>
                    </a:lnTo>
                    <a:lnTo>
                      <a:pt x="29" y="15"/>
                    </a:lnTo>
                    <a:lnTo>
                      <a:pt x="37" y="22"/>
                    </a:lnTo>
                    <a:lnTo>
                      <a:pt x="43" y="30"/>
                    </a:lnTo>
                    <a:lnTo>
                      <a:pt x="49" y="39"/>
                    </a:lnTo>
                    <a:lnTo>
                      <a:pt x="54" y="47"/>
                    </a:lnTo>
                    <a:lnTo>
                      <a:pt x="57" y="55"/>
                    </a:lnTo>
                    <a:lnTo>
                      <a:pt x="59" y="64"/>
                    </a:lnTo>
                    <a:lnTo>
                      <a:pt x="61" y="72"/>
                    </a:lnTo>
                    <a:lnTo>
                      <a:pt x="63" y="80"/>
                    </a:lnTo>
                    <a:lnTo>
                      <a:pt x="64" y="86"/>
                    </a:lnTo>
                    <a:lnTo>
                      <a:pt x="64" y="93"/>
                    </a:lnTo>
                    <a:lnTo>
                      <a:pt x="65"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62" name="Freeform 1030"/>
              <p:cNvSpPr>
                <a:spLocks noChangeArrowheads="1"/>
              </p:cNvSpPr>
              <p:nvPr/>
            </p:nvSpPr>
            <p:spPr bwMode="auto">
              <a:xfrm>
                <a:off x="137" y="2808"/>
                <a:ext cx="72" cy="117"/>
              </a:xfrm>
              <a:custGeom>
                <a:avLst/>
                <a:gdLst>
                  <a:gd name="T0" fmla="*/ 5 w 74"/>
                  <a:gd name="T1" fmla="*/ 0 h 111"/>
                  <a:gd name="T2" fmla="*/ 1 w 74"/>
                  <a:gd name="T3" fmla="*/ 6710 h 111"/>
                  <a:gd name="T4" fmla="*/ 0 w 74"/>
                  <a:gd name="T5" fmla="*/ 13254 h 111"/>
                  <a:gd name="T6" fmla="*/ 1 w 74"/>
                  <a:gd name="T7" fmla="*/ 18459 h 111"/>
                  <a:gd name="T8" fmla="*/ 5 w 74"/>
                  <a:gd name="T9" fmla="*/ 24804 h 111"/>
                  <a:gd name="T10" fmla="*/ 339 w 74"/>
                  <a:gd name="T11" fmla="*/ 30145 h 111"/>
                  <a:gd name="T12" fmla="*/ 442 w 74"/>
                  <a:gd name="T13" fmla="*/ 34472 h 111"/>
                  <a:gd name="T14" fmla="*/ 637 w 74"/>
                  <a:gd name="T15" fmla="*/ 39602 h 111"/>
                  <a:gd name="T16" fmla="*/ 919 w 74"/>
                  <a:gd name="T17" fmla="*/ 42950 h 111"/>
                  <a:gd name="T18" fmla="*/ 1077 w 74"/>
                  <a:gd name="T19" fmla="*/ 46451 h 111"/>
                  <a:gd name="T20" fmla="*/ 1331 w 74"/>
                  <a:gd name="T21" fmla="*/ 49753 h 111"/>
                  <a:gd name="T22" fmla="*/ 1559 w 74"/>
                  <a:gd name="T23" fmla="*/ 50618 h 111"/>
                  <a:gd name="T24" fmla="*/ 1777 w 74"/>
                  <a:gd name="T25" fmla="*/ 52015 h 111"/>
                  <a:gd name="T26" fmla="*/ 1975 w 74"/>
                  <a:gd name="T27" fmla="*/ 52015 h 111"/>
                  <a:gd name="T28" fmla="*/ 2139 w 74"/>
                  <a:gd name="T29" fmla="*/ 50918 h 111"/>
                  <a:gd name="T30" fmla="*/ 2235 w 74"/>
                  <a:gd name="T31" fmla="*/ 50178 h 111"/>
                  <a:gd name="T32" fmla="*/ 2254 w 74"/>
                  <a:gd name="T33" fmla="*/ 48656 h 111"/>
                  <a:gd name="T34" fmla="*/ 2254 w 74"/>
                  <a:gd name="T35" fmla="*/ 46813 h 111"/>
                  <a:gd name="T36" fmla="*/ 2254 w 74"/>
                  <a:gd name="T37" fmla="*/ 45036 h 111"/>
                  <a:gd name="T38" fmla="*/ 2029 w 74"/>
                  <a:gd name="T39" fmla="*/ 46006 h 111"/>
                  <a:gd name="T40" fmla="*/ 2029 w 74"/>
                  <a:gd name="T41" fmla="*/ 46451 h 111"/>
                  <a:gd name="T42" fmla="*/ 2029 w 74"/>
                  <a:gd name="T43" fmla="*/ 47443 h 111"/>
                  <a:gd name="T44" fmla="*/ 2027 w 74"/>
                  <a:gd name="T45" fmla="*/ 47443 h 111"/>
                  <a:gd name="T46" fmla="*/ 2029 w 74"/>
                  <a:gd name="T47" fmla="*/ 47443 h 111"/>
                  <a:gd name="T48" fmla="*/ 1975 w 74"/>
                  <a:gd name="T49" fmla="*/ 48110 h 111"/>
                  <a:gd name="T50" fmla="*/ 1825 w 74"/>
                  <a:gd name="T51" fmla="*/ 48110 h 111"/>
                  <a:gd name="T52" fmla="*/ 1642 w 74"/>
                  <a:gd name="T53" fmla="*/ 46813 h 111"/>
                  <a:gd name="T54" fmla="*/ 1519 w 74"/>
                  <a:gd name="T55" fmla="*/ 46006 h 111"/>
                  <a:gd name="T56" fmla="*/ 1263 w 74"/>
                  <a:gd name="T57" fmla="*/ 42950 h 111"/>
                  <a:gd name="T58" fmla="*/ 1077 w 74"/>
                  <a:gd name="T59" fmla="*/ 39735 h 111"/>
                  <a:gd name="T60" fmla="*/ 919 w 74"/>
                  <a:gd name="T61" fmla="*/ 36610 h 111"/>
                  <a:gd name="T62" fmla="*/ 671 w 74"/>
                  <a:gd name="T63" fmla="*/ 32943 h 111"/>
                  <a:gd name="T64" fmla="*/ 489 w 74"/>
                  <a:gd name="T65" fmla="*/ 28201 h 111"/>
                  <a:gd name="T66" fmla="*/ 397 w 74"/>
                  <a:gd name="T67" fmla="*/ 23318 h 111"/>
                  <a:gd name="T68" fmla="*/ 357 w 74"/>
                  <a:gd name="T69" fmla="*/ 18134 h 111"/>
                  <a:gd name="T70" fmla="*/ 339 w 74"/>
                  <a:gd name="T71" fmla="*/ 13254 h 111"/>
                  <a:gd name="T72" fmla="*/ 339 w 74"/>
                  <a:gd name="T73" fmla="*/ 7237 h 111"/>
                  <a:gd name="T74" fmla="*/ 397 w 74"/>
                  <a:gd name="T75" fmla="*/ 4 h 111"/>
                  <a:gd name="T76" fmla="*/ 5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5" y="0"/>
                    </a:moveTo>
                    <a:lnTo>
                      <a:pt x="1" y="15"/>
                    </a:lnTo>
                    <a:lnTo>
                      <a:pt x="0" y="28"/>
                    </a:lnTo>
                    <a:lnTo>
                      <a:pt x="1" y="40"/>
                    </a:lnTo>
                    <a:lnTo>
                      <a:pt x="5" y="53"/>
                    </a:lnTo>
                    <a:lnTo>
                      <a:pt x="10" y="64"/>
                    </a:lnTo>
                    <a:lnTo>
                      <a:pt x="15" y="74"/>
                    </a:lnTo>
                    <a:lnTo>
                      <a:pt x="22" y="84"/>
                    </a:lnTo>
                    <a:lnTo>
                      <a:pt x="29" y="92"/>
                    </a:lnTo>
                    <a:lnTo>
                      <a:pt x="36" y="99"/>
                    </a:lnTo>
                    <a:lnTo>
                      <a:pt x="44" y="105"/>
                    </a:lnTo>
                    <a:lnTo>
                      <a:pt x="51" y="108"/>
                    </a:lnTo>
                    <a:lnTo>
                      <a:pt x="58" y="111"/>
                    </a:lnTo>
                    <a:lnTo>
                      <a:pt x="64" y="111"/>
                    </a:lnTo>
                    <a:lnTo>
                      <a:pt x="70" y="109"/>
                    </a:lnTo>
                    <a:lnTo>
                      <a:pt x="72" y="107"/>
                    </a:lnTo>
                    <a:lnTo>
                      <a:pt x="74" y="104"/>
                    </a:lnTo>
                    <a:lnTo>
                      <a:pt x="74" y="100"/>
                    </a:lnTo>
                    <a:lnTo>
                      <a:pt x="74" y="96"/>
                    </a:lnTo>
                    <a:lnTo>
                      <a:pt x="66" y="97"/>
                    </a:lnTo>
                    <a:lnTo>
                      <a:pt x="66" y="99"/>
                    </a:lnTo>
                    <a:lnTo>
                      <a:pt x="66" y="102"/>
                    </a:lnTo>
                    <a:lnTo>
                      <a:pt x="65" y="102"/>
                    </a:lnTo>
                    <a:lnTo>
                      <a:pt x="66" y="102"/>
                    </a:lnTo>
                    <a:lnTo>
                      <a:pt x="64" y="103"/>
                    </a:lnTo>
                    <a:lnTo>
                      <a:pt x="60" y="103"/>
                    </a:lnTo>
                    <a:lnTo>
                      <a:pt x="54" y="100"/>
                    </a:lnTo>
                    <a:lnTo>
                      <a:pt x="49" y="97"/>
                    </a:lnTo>
                    <a:lnTo>
                      <a:pt x="42" y="92"/>
                    </a:lnTo>
                    <a:lnTo>
                      <a:pt x="35" y="85"/>
                    </a:lnTo>
                    <a:lnTo>
                      <a:pt x="29" y="78"/>
                    </a:lnTo>
                    <a:lnTo>
                      <a:pt x="23" y="70"/>
                    </a:lnTo>
                    <a:lnTo>
                      <a:pt x="17" y="60"/>
                    </a:lnTo>
                    <a:lnTo>
                      <a:pt x="13" y="50"/>
                    </a:lnTo>
                    <a:lnTo>
                      <a:pt x="11" y="39"/>
                    </a:lnTo>
                    <a:lnTo>
                      <a:pt x="10" y="28"/>
                    </a:lnTo>
                    <a:lnTo>
                      <a:pt x="10" y="16"/>
                    </a:lnTo>
                    <a:lnTo>
                      <a:pt x="13" y="4"/>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63" name="Freeform 1031"/>
              <p:cNvSpPr>
                <a:spLocks noChangeArrowheads="1"/>
              </p:cNvSpPr>
              <p:nvPr/>
            </p:nvSpPr>
            <p:spPr bwMode="auto">
              <a:xfrm>
                <a:off x="142" y="2806"/>
                <a:ext cx="50" cy="44"/>
              </a:xfrm>
              <a:custGeom>
                <a:avLst/>
                <a:gdLst>
                  <a:gd name="T0" fmla="*/ 1564 w 53"/>
                  <a:gd name="T1" fmla="*/ 21367 h 45"/>
                  <a:gd name="T2" fmla="*/ 1401 w 53"/>
                  <a:gd name="T3" fmla="*/ 16555 h 45"/>
                  <a:gd name="T4" fmla="*/ 1169 w 53"/>
                  <a:gd name="T5" fmla="*/ 11749 h 45"/>
                  <a:gd name="T6" fmla="*/ 938 w 53"/>
                  <a:gd name="T7" fmla="*/ 7683 h 45"/>
                  <a:gd name="T8" fmla="*/ 746 w 53"/>
                  <a:gd name="T9" fmla="*/ 4593 h 45"/>
                  <a:gd name="T10" fmla="*/ 535 w 53"/>
                  <a:gd name="T11" fmla="*/ 4 h 45"/>
                  <a:gd name="T12" fmla="*/ 363 w 53"/>
                  <a:gd name="T13" fmla="*/ 1 h 45"/>
                  <a:gd name="T14" fmla="*/ 308 w 53"/>
                  <a:gd name="T15" fmla="*/ 0 h 45"/>
                  <a:gd name="T16" fmla="*/ 6 w 53"/>
                  <a:gd name="T17" fmla="*/ 0 h 45"/>
                  <a:gd name="T18" fmla="*/ 3 w 53"/>
                  <a:gd name="T19" fmla="*/ 1 h 45"/>
                  <a:gd name="T20" fmla="*/ 0 w 53"/>
                  <a:gd name="T21" fmla="*/ 4 h 45"/>
                  <a:gd name="T22" fmla="*/ 8 w 53"/>
                  <a:gd name="T23" fmla="*/ 4216 h 45"/>
                  <a:gd name="T24" fmla="*/ 8 w 53"/>
                  <a:gd name="T25" fmla="*/ 4593 h 45"/>
                  <a:gd name="T26" fmla="*/ 7 w 53"/>
                  <a:gd name="T27" fmla="*/ 4593 h 45"/>
                  <a:gd name="T28" fmla="*/ 8 w 53"/>
                  <a:gd name="T29" fmla="*/ 4593 h 45"/>
                  <a:gd name="T30" fmla="*/ 308 w 53"/>
                  <a:gd name="T31" fmla="*/ 4593 h 45"/>
                  <a:gd name="T32" fmla="*/ 385 w 53"/>
                  <a:gd name="T33" fmla="*/ 5960 h 45"/>
                  <a:gd name="T34" fmla="*/ 566 w 53"/>
                  <a:gd name="T35" fmla="*/ 9109 h 45"/>
                  <a:gd name="T36" fmla="*/ 787 w 53"/>
                  <a:gd name="T37" fmla="*/ 10925 h 45"/>
                  <a:gd name="T38" fmla="*/ 982 w 53"/>
                  <a:gd name="T39" fmla="*/ 15182 h 45"/>
                  <a:gd name="T40" fmla="*/ 1169 w 53"/>
                  <a:gd name="T41" fmla="*/ 19430 h 45"/>
                  <a:gd name="T42" fmla="*/ 1366 w 53"/>
                  <a:gd name="T43" fmla="*/ 23247 h 45"/>
                  <a:gd name="T44" fmla="*/ 1564 w 53"/>
                  <a:gd name="T45" fmla="*/ 2136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53" y="41"/>
                    </a:moveTo>
                    <a:lnTo>
                      <a:pt x="47" y="32"/>
                    </a:lnTo>
                    <a:lnTo>
                      <a:pt x="40" y="23"/>
                    </a:lnTo>
                    <a:lnTo>
                      <a:pt x="32" y="15"/>
                    </a:lnTo>
                    <a:lnTo>
                      <a:pt x="25" y="9"/>
                    </a:lnTo>
                    <a:lnTo>
                      <a:pt x="19" y="4"/>
                    </a:lnTo>
                    <a:lnTo>
                      <a:pt x="12" y="1"/>
                    </a:lnTo>
                    <a:lnTo>
                      <a:pt x="9" y="0"/>
                    </a:lnTo>
                    <a:lnTo>
                      <a:pt x="6" y="0"/>
                    </a:lnTo>
                    <a:lnTo>
                      <a:pt x="3" y="1"/>
                    </a:lnTo>
                    <a:lnTo>
                      <a:pt x="0" y="4"/>
                    </a:lnTo>
                    <a:lnTo>
                      <a:pt x="8" y="8"/>
                    </a:lnTo>
                    <a:lnTo>
                      <a:pt x="8" y="9"/>
                    </a:lnTo>
                    <a:lnTo>
                      <a:pt x="7" y="9"/>
                    </a:lnTo>
                    <a:lnTo>
                      <a:pt x="8" y="9"/>
                    </a:lnTo>
                    <a:lnTo>
                      <a:pt x="9" y="9"/>
                    </a:lnTo>
                    <a:lnTo>
                      <a:pt x="13" y="12"/>
                    </a:lnTo>
                    <a:lnTo>
                      <a:pt x="20" y="17"/>
                    </a:lnTo>
                    <a:lnTo>
                      <a:pt x="26" y="22"/>
                    </a:lnTo>
                    <a:lnTo>
                      <a:pt x="33" y="29"/>
                    </a:lnTo>
                    <a:lnTo>
                      <a:pt x="40" y="37"/>
                    </a:lnTo>
                    <a:lnTo>
                      <a:pt x="45" y="45"/>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64" name="Freeform 1032"/>
              <p:cNvSpPr>
                <a:spLocks noChangeArrowheads="1"/>
              </p:cNvSpPr>
              <p:nvPr/>
            </p:nvSpPr>
            <p:spPr bwMode="auto">
              <a:xfrm>
                <a:off x="189" y="2850"/>
                <a:ext cx="20" cy="60"/>
              </a:xfrm>
              <a:custGeom>
                <a:avLst/>
                <a:gdLst>
                  <a:gd name="T0" fmla="*/ 1808 w 24"/>
                  <a:gd name="T1" fmla="*/ 21683 h 60"/>
                  <a:gd name="T2" fmla="*/ 1721 w 24"/>
                  <a:gd name="T3" fmla="*/ 20226 h 60"/>
                  <a:gd name="T4" fmla="*/ 1721 w 24"/>
                  <a:gd name="T5" fmla="*/ 18135 h 60"/>
                  <a:gd name="T6" fmla="*/ 1669 w 24"/>
                  <a:gd name="T7" fmla="*/ 15428 h 60"/>
                  <a:gd name="T8" fmla="*/ 1540 w 24"/>
                  <a:gd name="T9" fmla="*/ 12522 h 60"/>
                  <a:gd name="T10" fmla="*/ 1422 w 24"/>
                  <a:gd name="T11" fmla="*/ 9737 h 60"/>
                  <a:gd name="T12" fmla="*/ 1211 w 24"/>
                  <a:gd name="T13" fmla="*/ 6519 h 60"/>
                  <a:gd name="T14" fmla="*/ 879 w 24"/>
                  <a:gd name="T15" fmla="*/ 3426 h 60"/>
                  <a:gd name="T16" fmla="*/ 638 w 24"/>
                  <a:gd name="T17" fmla="*/ 0 h 60"/>
                  <a:gd name="T18" fmla="*/ 0 w 24"/>
                  <a:gd name="T19" fmla="*/ 4 h 60"/>
                  <a:gd name="T20" fmla="*/ 3 w 24"/>
                  <a:gd name="T21" fmla="*/ 4367 h 60"/>
                  <a:gd name="T22" fmla="*/ 638 w 24"/>
                  <a:gd name="T23" fmla="*/ 7147 h 60"/>
                  <a:gd name="T24" fmla="*/ 748 w 24"/>
                  <a:gd name="T25" fmla="*/ 10539 h 60"/>
                  <a:gd name="T26" fmla="*/ 879 w 24"/>
                  <a:gd name="T27" fmla="*/ 13404 h 60"/>
                  <a:gd name="T28" fmla="*/ 953 w 24"/>
                  <a:gd name="T29" fmla="*/ 16691 h 60"/>
                  <a:gd name="T30" fmla="*/ 1032 w 24"/>
                  <a:gd name="T31" fmla="*/ 18473 h 60"/>
                  <a:gd name="T32" fmla="*/ 1118 w 24"/>
                  <a:gd name="T33" fmla="*/ 21231 h 60"/>
                  <a:gd name="T34" fmla="*/ 1211 w 24"/>
                  <a:gd name="T35" fmla="*/ 21922 h 60"/>
                  <a:gd name="T36" fmla="*/ 1808 w 24"/>
                  <a:gd name="T37" fmla="*/ 21683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24" y="59"/>
                    </a:moveTo>
                    <a:lnTo>
                      <a:pt x="23" y="55"/>
                    </a:lnTo>
                    <a:lnTo>
                      <a:pt x="23" y="49"/>
                    </a:lnTo>
                    <a:lnTo>
                      <a:pt x="22" y="41"/>
                    </a:lnTo>
                    <a:lnTo>
                      <a:pt x="20" y="34"/>
                    </a:lnTo>
                    <a:lnTo>
                      <a:pt x="18" y="26"/>
                    </a:lnTo>
                    <a:lnTo>
                      <a:pt x="16" y="17"/>
                    </a:lnTo>
                    <a:lnTo>
                      <a:pt x="12" y="9"/>
                    </a:lnTo>
                    <a:lnTo>
                      <a:pt x="8" y="0"/>
                    </a:lnTo>
                    <a:lnTo>
                      <a:pt x="0" y="4"/>
                    </a:lnTo>
                    <a:lnTo>
                      <a:pt x="4" y="12"/>
                    </a:lnTo>
                    <a:lnTo>
                      <a:pt x="8" y="19"/>
                    </a:lnTo>
                    <a:lnTo>
                      <a:pt x="10" y="28"/>
                    </a:lnTo>
                    <a:lnTo>
                      <a:pt x="12" y="36"/>
                    </a:lnTo>
                    <a:lnTo>
                      <a:pt x="13" y="44"/>
                    </a:lnTo>
                    <a:lnTo>
                      <a:pt x="14" y="50"/>
                    </a:lnTo>
                    <a:lnTo>
                      <a:pt x="15" y="56"/>
                    </a:lnTo>
                    <a:lnTo>
                      <a:pt x="16" y="60"/>
                    </a:lnTo>
                    <a:lnTo>
                      <a:pt x="24"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65" name="Freeform 1033"/>
              <p:cNvSpPr>
                <a:spLocks noChangeArrowheads="1"/>
              </p:cNvSpPr>
              <p:nvPr/>
            </p:nvSpPr>
            <p:spPr bwMode="auto">
              <a:xfrm>
                <a:off x="5549" y="2947"/>
                <a:ext cx="63" cy="111"/>
              </a:xfrm>
              <a:custGeom>
                <a:avLst/>
                <a:gdLst>
                  <a:gd name="T0" fmla="*/ 0 w 65"/>
                  <a:gd name="T1" fmla="*/ 30987 h 106"/>
                  <a:gd name="T2" fmla="*/ 0 w 65"/>
                  <a:gd name="T3" fmla="*/ 32570 h 106"/>
                  <a:gd name="T4" fmla="*/ 0 w 65"/>
                  <a:gd name="T5" fmla="*/ 33039 h 106"/>
                  <a:gd name="T6" fmla="*/ 1 w 65"/>
                  <a:gd name="T7" fmla="*/ 33338 h 106"/>
                  <a:gd name="T8" fmla="*/ 2 w 65"/>
                  <a:gd name="T9" fmla="*/ 33668 h 106"/>
                  <a:gd name="T10" fmla="*/ 6 w 65"/>
                  <a:gd name="T11" fmla="*/ 34269 h 106"/>
                  <a:gd name="T12" fmla="*/ 549 w 65"/>
                  <a:gd name="T13" fmla="*/ 34269 h 106"/>
                  <a:gd name="T14" fmla="*/ 787 w 65"/>
                  <a:gd name="T15" fmla="*/ 33338 h 106"/>
                  <a:gd name="T16" fmla="*/ 1195 w 65"/>
                  <a:gd name="T17" fmla="*/ 32570 h 106"/>
                  <a:gd name="T18" fmla="*/ 1458 w 65"/>
                  <a:gd name="T19" fmla="*/ 30677 h 106"/>
                  <a:gd name="T20" fmla="*/ 1849 w 65"/>
                  <a:gd name="T21" fmla="*/ 28805 h 106"/>
                  <a:gd name="T22" fmla="*/ 2168 w 65"/>
                  <a:gd name="T23" fmla="*/ 25612 h 106"/>
                  <a:gd name="T24" fmla="*/ 2494 w 65"/>
                  <a:gd name="T25" fmla="*/ 22957 h 106"/>
                  <a:gd name="T26" fmla="*/ 2810 w 65"/>
                  <a:gd name="T27" fmla="*/ 19827 h 106"/>
                  <a:gd name="T28" fmla="*/ 2982 w 65"/>
                  <a:gd name="T29" fmla="*/ 16081 h 106"/>
                  <a:gd name="T30" fmla="*/ 3102 w 65"/>
                  <a:gd name="T31" fmla="*/ 12769 h 106"/>
                  <a:gd name="T32" fmla="*/ 3166 w 65"/>
                  <a:gd name="T33" fmla="*/ 8456 h 106"/>
                  <a:gd name="T34" fmla="*/ 3157 w 65"/>
                  <a:gd name="T35" fmla="*/ 4617 h 106"/>
                  <a:gd name="T36" fmla="*/ 2982 w 65"/>
                  <a:gd name="T37" fmla="*/ 2 h 106"/>
                  <a:gd name="T38" fmla="*/ 2975 w 65"/>
                  <a:gd name="T39" fmla="*/ 1 h 106"/>
                  <a:gd name="T40" fmla="*/ 2922 w 65"/>
                  <a:gd name="T41" fmla="*/ 0 h 106"/>
                  <a:gd name="T42" fmla="*/ 2810 w 65"/>
                  <a:gd name="T43" fmla="*/ 0 h 106"/>
                  <a:gd name="T44" fmla="*/ 2693 w 65"/>
                  <a:gd name="T45" fmla="*/ 1 h 106"/>
                  <a:gd name="T46" fmla="*/ 2349 w 65"/>
                  <a:gd name="T47" fmla="*/ 3 h 106"/>
                  <a:gd name="T48" fmla="*/ 2086 w 65"/>
                  <a:gd name="T49" fmla="*/ 2999 h 106"/>
                  <a:gd name="T50" fmla="*/ 1743 w 65"/>
                  <a:gd name="T51" fmla="*/ 4303 h 106"/>
                  <a:gd name="T52" fmla="*/ 1374 w 65"/>
                  <a:gd name="T53" fmla="*/ 7162 h 106"/>
                  <a:gd name="T54" fmla="*/ 1059 w 65"/>
                  <a:gd name="T55" fmla="*/ 9104 h 106"/>
                  <a:gd name="T56" fmla="*/ 740 w 65"/>
                  <a:gd name="T57" fmla="*/ 12161 h 106"/>
                  <a:gd name="T58" fmla="*/ 549 w 65"/>
                  <a:gd name="T59" fmla="*/ 15125 h 106"/>
                  <a:gd name="T60" fmla="*/ 8 w 65"/>
                  <a:gd name="T61" fmla="*/ 17495 h 106"/>
                  <a:gd name="T62" fmla="*/ 6 w 65"/>
                  <a:gd name="T63" fmla="*/ 20223 h 106"/>
                  <a:gd name="T64" fmla="*/ 4 w 65"/>
                  <a:gd name="T65" fmla="*/ 23164 h 106"/>
                  <a:gd name="T66" fmla="*/ 2 w 65"/>
                  <a:gd name="T67" fmla="*/ 25612 h 106"/>
                  <a:gd name="T68" fmla="*/ 1 w 65"/>
                  <a:gd name="T69" fmla="*/ 28344 h 106"/>
                  <a:gd name="T70" fmla="*/ 1 w 65"/>
                  <a:gd name="T71" fmla="*/ 29621 h 106"/>
                  <a:gd name="T72" fmla="*/ 0 w 65"/>
                  <a:gd name="T73" fmla="*/ 3098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0" y="96"/>
                    </a:moveTo>
                    <a:lnTo>
                      <a:pt x="0" y="100"/>
                    </a:lnTo>
                    <a:lnTo>
                      <a:pt x="0" y="102"/>
                    </a:lnTo>
                    <a:lnTo>
                      <a:pt x="1" y="104"/>
                    </a:lnTo>
                    <a:lnTo>
                      <a:pt x="2" y="105"/>
                    </a:lnTo>
                    <a:lnTo>
                      <a:pt x="6" y="106"/>
                    </a:lnTo>
                    <a:lnTo>
                      <a:pt x="11" y="106"/>
                    </a:lnTo>
                    <a:lnTo>
                      <a:pt x="17" y="104"/>
                    </a:lnTo>
                    <a:lnTo>
                      <a:pt x="24" y="100"/>
                    </a:lnTo>
                    <a:lnTo>
                      <a:pt x="30" y="95"/>
                    </a:lnTo>
                    <a:lnTo>
                      <a:pt x="38" y="89"/>
                    </a:lnTo>
                    <a:lnTo>
                      <a:pt x="44" y="80"/>
                    </a:lnTo>
                    <a:lnTo>
                      <a:pt x="51" y="71"/>
                    </a:lnTo>
                    <a:lnTo>
                      <a:pt x="57" y="61"/>
                    </a:lnTo>
                    <a:lnTo>
                      <a:pt x="61" y="50"/>
                    </a:lnTo>
                    <a:lnTo>
                      <a:pt x="63" y="39"/>
                    </a:lnTo>
                    <a:lnTo>
                      <a:pt x="65" y="27"/>
                    </a:lnTo>
                    <a:lnTo>
                      <a:pt x="64" y="15"/>
                    </a:lnTo>
                    <a:lnTo>
                      <a:pt x="61" y="2"/>
                    </a:lnTo>
                    <a:lnTo>
                      <a:pt x="60" y="1"/>
                    </a:lnTo>
                    <a:lnTo>
                      <a:pt x="59" y="0"/>
                    </a:lnTo>
                    <a:lnTo>
                      <a:pt x="57" y="0"/>
                    </a:lnTo>
                    <a:lnTo>
                      <a:pt x="55" y="1"/>
                    </a:lnTo>
                    <a:lnTo>
                      <a:pt x="48" y="3"/>
                    </a:lnTo>
                    <a:lnTo>
                      <a:pt x="42" y="9"/>
                    </a:lnTo>
                    <a:lnTo>
                      <a:pt x="36" y="14"/>
                    </a:lnTo>
                    <a:lnTo>
                      <a:pt x="28" y="22"/>
                    </a:lnTo>
                    <a:lnTo>
                      <a:pt x="22" y="29"/>
                    </a:lnTo>
                    <a:lnTo>
                      <a:pt x="16" y="38"/>
                    </a:lnTo>
                    <a:lnTo>
                      <a:pt x="11" y="47"/>
                    </a:lnTo>
                    <a:lnTo>
                      <a:pt x="8" y="55"/>
                    </a:lnTo>
                    <a:lnTo>
                      <a:pt x="6" y="63"/>
                    </a:lnTo>
                    <a:lnTo>
                      <a:pt x="4" y="72"/>
                    </a:lnTo>
                    <a:lnTo>
                      <a:pt x="2" y="80"/>
                    </a:lnTo>
                    <a:lnTo>
                      <a:pt x="1" y="87"/>
                    </a:lnTo>
                    <a:lnTo>
                      <a:pt x="1"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66" name="Freeform 1034"/>
              <p:cNvSpPr>
                <a:spLocks noChangeArrowheads="1"/>
              </p:cNvSpPr>
              <p:nvPr/>
            </p:nvSpPr>
            <p:spPr bwMode="auto">
              <a:xfrm>
                <a:off x="5544" y="2948"/>
                <a:ext cx="72" cy="116"/>
              </a:xfrm>
              <a:custGeom>
                <a:avLst/>
                <a:gdLst>
                  <a:gd name="T0" fmla="*/ 1874 w 74"/>
                  <a:gd name="T1" fmla="*/ 2 h 110"/>
                  <a:gd name="T2" fmla="*/ 1975 w 74"/>
                  <a:gd name="T3" fmla="*/ 6695 h 110"/>
                  <a:gd name="T4" fmla="*/ 1975 w 74"/>
                  <a:gd name="T5" fmla="*/ 12734 h 110"/>
                  <a:gd name="T6" fmla="*/ 1925 w 74"/>
                  <a:gd name="T7" fmla="*/ 18536 h 110"/>
                  <a:gd name="T8" fmla="*/ 1874 w 74"/>
                  <a:gd name="T9" fmla="*/ 23842 h 110"/>
                  <a:gd name="T10" fmla="*/ 1732 w 74"/>
                  <a:gd name="T11" fmla="*/ 28955 h 110"/>
                  <a:gd name="T12" fmla="*/ 1559 w 74"/>
                  <a:gd name="T13" fmla="*/ 33852 h 110"/>
                  <a:gd name="T14" fmla="*/ 1402 w 74"/>
                  <a:gd name="T15" fmla="*/ 38247 h 110"/>
                  <a:gd name="T16" fmla="*/ 1198 w 74"/>
                  <a:gd name="T17" fmla="*/ 41498 h 110"/>
                  <a:gd name="T18" fmla="*/ 971 w 74"/>
                  <a:gd name="T19" fmla="*/ 44750 h 110"/>
                  <a:gd name="T20" fmla="*/ 746 w 74"/>
                  <a:gd name="T21" fmla="*/ 47545 h 110"/>
                  <a:gd name="T22" fmla="*/ 575 w 74"/>
                  <a:gd name="T23" fmla="*/ 48654 h 110"/>
                  <a:gd name="T24" fmla="*/ 417 w 74"/>
                  <a:gd name="T25" fmla="*/ 49647 h 110"/>
                  <a:gd name="T26" fmla="*/ 339 w 74"/>
                  <a:gd name="T27" fmla="*/ 49647 h 110"/>
                  <a:gd name="T28" fmla="*/ 8 w 74"/>
                  <a:gd name="T29" fmla="*/ 49382 h 110"/>
                  <a:gd name="T30" fmla="*/ 9 w 74"/>
                  <a:gd name="T31" fmla="*/ 49382 h 110"/>
                  <a:gd name="T32" fmla="*/ 8 w 74"/>
                  <a:gd name="T33" fmla="*/ 49382 h 110"/>
                  <a:gd name="T34" fmla="*/ 8 w 74"/>
                  <a:gd name="T35" fmla="*/ 48654 h 110"/>
                  <a:gd name="T36" fmla="*/ 8 w 74"/>
                  <a:gd name="T37" fmla="*/ 48427 h 110"/>
                  <a:gd name="T38" fmla="*/ 0 w 74"/>
                  <a:gd name="T39" fmla="*/ 47545 h 110"/>
                  <a:gd name="T40" fmla="*/ 0 w 74"/>
                  <a:gd name="T41" fmla="*/ 48654 h 110"/>
                  <a:gd name="T42" fmla="*/ 0 w 74"/>
                  <a:gd name="T43" fmla="*/ 50152 h 110"/>
                  <a:gd name="T44" fmla="*/ 2 w 74"/>
                  <a:gd name="T45" fmla="*/ 52390 h 110"/>
                  <a:gd name="T46" fmla="*/ 4 w 74"/>
                  <a:gd name="T47" fmla="*/ 53690 h 110"/>
                  <a:gd name="T48" fmla="*/ 339 w 74"/>
                  <a:gd name="T49" fmla="*/ 54272 h 110"/>
                  <a:gd name="T50" fmla="*/ 465 w 74"/>
                  <a:gd name="T51" fmla="*/ 54272 h 110"/>
                  <a:gd name="T52" fmla="*/ 671 w 74"/>
                  <a:gd name="T53" fmla="*/ 52628 h 110"/>
                  <a:gd name="T54" fmla="*/ 920 w 74"/>
                  <a:gd name="T55" fmla="*/ 51404 h 110"/>
                  <a:gd name="T56" fmla="*/ 1137 w 74"/>
                  <a:gd name="T57" fmla="*/ 48502 h 110"/>
                  <a:gd name="T58" fmla="*/ 1402 w 74"/>
                  <a:gd name="T59" fmla="*/ 44853 h 110"/>
                  <a:gd name="T60" fmla="*/ 1600 w 74"/>
                  <a:gd name="T61" fmla="*/ 40903 h 110"/>
                  <a:gd name="T62" fmla="*/ 1823 w 74"/>
                  <a:gd name="T63" fmla="*/ 36059 h 110"/>
                  <a:gd name="T64" fmla="*/ 1975 w 74"/>
                  <a:gd name="T65" fmla="*/ 30284 h 110"/>
                  <a:gd name="T66" fmla="*/ 2137 w 74"/>
                  <a:gd name="T67" fmla="*/ 25354 h 110"/>
                  <a:gd name="T68" fmla="*/ 2251 w 74"/>
                  <a:gd name="T69" fmla="*/ 18913 h 110"/>
                  <a:gd name="T70" fmla="*/ 2254 w 74"/>
                  <a:gd name="T71" fmla="*/ 12734 h 110"/>
                  <a:gd name="T72" fmla="*/ 2251 w 74"/>
                  <a:gd name="T73" fmla="*/ 6153 h 110"/>
                  <a:gd name="T74" fmla="*/ 2137 w 74"/>
                  <a:gd name="T75" fmla="*/ 0 h 110"/>
                  <a:gd name="T76" fmla="*/ 1874 w 74"/>
                  <a:gd name="T77" fmla="*/ 2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0"/>
                  <a:gd name="T119" fmla="*/ 74 w 74"/>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0">
                    <a:moveTo>
                      <a:pt x="61" y="2"/>
                    </a:moveTo>
                    <a:lnTo>
                      <a:pt x="64" y="14"/>
                    </a:lnTo>
                    <a:lnTo>
                      <a:pt x="64" y="26"/>
                    </a:lnTo>
                    <a:lnTo>
                      <a:pt x="63" y="37"/>
                    </a:lnTo>
                    <a:lnTo>
                      <a:pt x="61" y="48"/>
                    </a:lnTo>
                    <a:lnTo>
                      <a:pt x="57" y="58"/>
                    </a:lnTo>
                    <a:lnTo>
                      <a:pt x="51" y="68"/>
                    </a:lnTo>
                    <a:lnTo>
                      <a:pt x="45" y="77"/>
                    </a:lnTo>
                    <a:lnTo>
                      <a:pt x="39" y="84"/>
                    </a:lnTo>
                    <a:lnTo>
                      <a:pt x="32" y="90"/>
                    </a:lnTo>
                    <a:lnTo>
                      <a:pt x="25" y="95"/>
                    </a:lnTo>
                    <a:lnTo>
                      <a:pt x="20" y="99"/>
                    </a:lnTo>
                    <a:lnTo>
                      <a:pt x="14" y="101"/>
                    </a:lnTo>
                    <a:lnTo>
                      <a:pt x="10" y="101"/>
                    </a:lnTo>
                    <a:lnTo>
                      <a:pt x="8" y="100"/>
                    </a:lnTo>
                    <a:lnTo>
                      <a:pt x="9" y="100"/>
                    </a:lnTo>
                    <a:lnTo>
                      <a:pt x="8" y="100"/>
                    </a:lnTo>
                    <a:lnTo>
                      <a:pt x="8" y="99"/>
                    </a:lnTo>
                    <a:lnTo>
                      <a:pt x="8" y="97"/>
                    </a:lnTo>
                    <a:lnTo>
                      <a:pt x="0" y="95"/>
                    </a:lnTo>
                    <a:lnTo>
                      <a:pt x="0" y="99"/>
                    </a:lnTo>
                    <a:lnTo>
                      <a:pt x="0" y="102"/>
                    </a:lnTo>
                    <a:lnTo>
                      <a:pt x="2" y="105"/>
                    </a:lnTo>
                    <a:lnTo>
                      <a:pt x="4" y="109"/>
                    </a:lnTo>
                    <a:lnTo>
                      <a:pt x="10" y="110"/>
                    </a:lnTo>
                    <a:lnTo>
                      <a:pt x="16" y="110"/>
                    </a:lnTo>
                    <a:lnTo>
                      <a:pt x="23" y="107"/>
                    </a:lnTo>
                    <a:lnTo>
                      <a:pt x="30" y="103"/>
                    </a:lnTo>
                    <a:lnTo>
                      <a:pt x="38" y="98"/>
                    </a:lnTo>
                    <a:lnTo>
                      <a:pt x="45" y="91"/>
                    </a:lnTo>
                    <a:lnTo>
                      <a:pt x="52" y="82"/>
                    </a:lnTo>
                    <a:lnTo>
                      <a:pt x="59" y="73"/>
                    </a:lnTo>
                    <a:lnTo>
                      <a:pt x="64" y="62"/>
                    </a:lnTo>
                    <a:lnTo>
                      <a:pt x="69" y="51"/>
                    </a:lnTo>
                    <a:lnTo>
                      <a:pt x="73" y="39"/>
                    </a:lnTo>
                    <a:lnTo>
                      <a:pt x="74" y="26"/>
                    </a:lnTo>
                    <a:lnTo>
                      <a:pt x="73" y="13"/>
                    </a:lnTo>
                    <a:lnTo>
                      <a:pt x="69" y="0"/>
                    </a:lnTo>
                    <a:lnTo>
                      <a:pt x="61" y="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67" name="Freeform 1035"/>
              <p:cNvSpPr>
                <a:spLocks noChangeArrowheads="1"/>
              </p:cNvSpPr>
              <p:nvPr/>
            </p:nvSpPr>
            <p:spPr bwMode="auto">
              <a:xfrm>
                <a:off x="5561" y="2942"/>
                <a:ext cx="50" cy="52"/>
              </a:xfrm>
              <a:custGeom>
                <a:avLst/>
                <a:gdLst>
                  <a:gd name="T0" fmla="*/ 8 w 53"/>
                  <a:gd name="T1" fmla="*/ 279258 h 45"/>
                  <a:gd name="T2" fmla="*/ 385 w 53"/>
                  <a:gd name="T3" fmla="*/ 235669 h 45"/>
                  <a:gd name="T4" fmla="*/ 566 w 53"/>
                  <a:gd name="T5" fmla="*/ 184634 h 45"/>
                  <a:gd name="T6" fmla="*/ 787 w 53"/>
                  <a:gd name="T7" fmla="*/ 131277 h 45"/>
                  <a:gd name="T8" fmla="*/ 982 w 53"/>
                  <a:gd name="T9" fmla="*/ 109443 h 45"/>
                  <a:gd name="T10" fmla="*/ 1169 w 53"/>
                  <a:gd name="T11" fmla="*/ 71607 h 45"/>
                  <a:gd name="T12" fmla="*/ 1306 w 53"/>
                  <a:gd name="T13" fmla="*/ 60073 h 45"/>
                  <a:gd name="T14" fmla="*/ 1366 w 53"/>
                  <a:gd name="T15" fmla="*/ 55190 h 45"/>
                  <a:gd name="T16" fmla="*/ 1379 w 53"/>
                  <a:gd name="T17" fmla="*/ 55190 h 45"/>
                  <a:gd name="T18" fmla="*/ 1366 w 53"/>
                  <a:gd name="T19" fmla="*/ 55190 h 45"/>
                  <a:gd name="T20" fmla="*/ 1366 w 53"/>
                  <a:gd name="T21" fmla="*/ 50653 h 45"/>
                  <a:gd name="T22" fmla="*/ 1564 w 53"/>
                  <a:gd name="T23" fmla="*/ 42727 h 45"/>
                  <a:gd name="T24" fmla="*/ 1479 w 53"/>
                  <a:gd name="T25" fmla="*/ 94 h 45"/>
                  <a:gd name="T26" fmla="*/ 1401 w 53"/>
                  <a:gd name="T27" fmla="*/ 0 h 45"/>
                  <a:gd name="T28" fmla="*/ 1306 w 53"/>
                  <a:gd name="T29" fmla="*/ 0 h 45"/>
                  <a:gd name="T30" fmla="*/ 1224 w 53"/>
                  <a:gd name="T31" fmla="*/ 1 h 45"/>
                  <a:gd name="T32" fmla="*/ 991 w 53"/>
                  <a:gd name="T33" fmla="*/ 1050 h 45"/>
                  <a:gd name="T34" fmla="*/ 840 w 53"/>
                  <a:gd name="T35" fmla="*/ 55190 h 45"/>
                  <a:gd name="T36" fmla="*/ 598 w 53"/>
                  <a:gd name="T37" fmla="*/ 100517 h 45"/>
                  <a:gd name="T38" fmla="*/ 385 w 53"/>
                  <a:gd name="T39" fmla="*/ 141165 h 45"/>
                  <a:gd name="T40" fmla="*/ 6 w 53"/>
                  <a:gd name="T41" fmla="*/ 198855 h 45"/>
                  <a:gd name="T42" fmla="*/ 0 w 53"/>
                  <a:gd name="T43" fmla="*/ 256707 h 45"/>
                  <a:gd name="T44" fmla="*/ 8 w 53"/>
                  <a:gd name="T45" fmla="*/ 279258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8" y="45"/>
                    </a:moveTo>
                    <a:lnTo>
                      <a:pt x="13" y="38"/>
                    </a:lnTo>
                    <a:lnTo>
                      <a:pt x="20" y="30"/>
                    </a:lnTo>
                    <a:lnTo>
                      <a:pt x="26" y="22"/>
                    </a:lnTo>
                    <a:lnTo>
                      <a:pt x="33" y="17"/>
                    </a:lnTo>
                    <a:lnTo>
                      <a:pt x="40" y="12"/>
                    </a:lnTo>
                    <a:lnTo>
                      <a:pt x="44" y="10"/>
                    </a:lnTo>
                    <a:lnTo>
                      <a:pt x="45" y="9"/>
                    </a:lnTo>
                    <a:lnTo>
                      <a:pt x="46" y="9"/>
                    </a:lnTo>
                    <a:lnTo>
                      <a:pt x="45" y="9"/>
                    </a:lnTo>
                    <a:lnTo>
                      <a:pt x="45" y="8"/>
                    </a:lnTo>
                    <a:lnTo>
                      <a:pt x="53" y="6"/>
                    </a:lnTo>
                    <a:lnTo>
                      <a:pt x="50" y="3"/>
                    </a:lnTo>
                    <a:lnTo>
                      <a:pt x="47" y="0"/>
                    </a:lnTo>
                    <a:lnTo>
                      <a:pt x="44" y="0"/>
                    </a:lnTo>
                    <a:lnTo>
                      <a:pt x="41" y="1"/>
                    </a:lnTo>
                    <a:lnTo>
                      <a:pt x="34" y="5"/>
                    </a:lnTo>
                    <a:lnTo>
                      <a:pt x="28" y="9"/>
                    </a:lnTo>
                    <a:lnTo>
                      <a:pt x="21" y="16"/>
                    </a:lnTo>
                    <a:lnTo>
                      <a:pt x="13" y="23"/>
                    </a:lnTo>
                    <a:lnTo>
                      <a:pt x="6" y="32"/>
                    </a:lnTo>
                    <a:lnTo>
                      <a:pt x="0" y="41"/>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68" name="Freeform 1036"/>
              <p:cNvSpPr>
                <a:spLocks noChangeArrowheads="1"/>
              </p:cNvSpPr>
              <p:nvPr/>
            </p:nvSpPr>
            <p:spPr bwMode="auto">
              <a:xfrm>
                <a:off x="5544" y="2987"/>
                <a:ext cx="20" cy="62"/>
              </a:xfrm>
              <a:custGeom>
                <a:avLst/>
                <a:gdLst>
                  <a:gd name="T0" fmla="*/ 638 w 24"/>
                  <a:gd name="T1" fmla="*/ 19103 h 62"/>
                  <a:gd name="T2" fmla="*/ 692 w 24"/>
                  <a:gd name="T3" fmla="*/ 17656 h 62"/>
                  <a:gd name="T4" fmla="*/ 748 w 24"/>
                  <a:gd name="T5" fmla="*/ 15510 h 62"/>
                  <a:gd name="T6" fmla="*/ 812 w 24"/>
                  <a:gd name="T7" fmla="*/ 13804 h 62"/>
                  <a:gd name="T8" fmla="*/ 879 w 24"/>
                  <a:gd name="T9" fmla="*/ 11102 h 62"/>
                  <a:gd name="T10" fmla="*/ 1032 w 24"/>
                  <a:gd name="T11" fmla="*/ 8808 h 62"/>
                  <a:gd name="T12" fmla="*/ 1211 w 24"/>
                  <a:gd name="T13" fmla="*/ 6458 h 62"/>
                  <a:gd name="T14" fmla="*/ 1540 w 24"/>
                  <a:gd name="T15" fmla="*/ 3458 h 62"/>
                  <a:gd name="T16" fmla="*/ 1808 w 24"/>
                  <a:gd name="T17" fmla="*/ 4 h 62"/>
                  <a:gd name="T18" fmla="*/ 1211 w 24"/>
                  <a:gd name="T19" fmla="*/ 0 h 62"/>
                  <a:gd name="T20" fmla="*/ 879 w 24"/>
                  <a:gd name="T21" fmla="*/ 2752 h 62"/>
                  <a:gd name="T22" fmla="*/ 638 w 24"/>
                  <a:gd name="T23" fmla="*/ 5525 h 62"/>
                  <a:gd name="T24" fmla="*/ 544 w 24"/>
                  <a:gd name="T25" fmla="*/ 8031 h 62"/>
                  <a:gd name="T26" fmla="*/ 3 w 24"/>
                  <a:gd name="T27" fmla="*/ 10940 h 62"/>
                  <a:gd name="T28" fmla="*/ 2 w 24"/>
                  <a:gd name="T29" fmla="*/ 12980 h 62"/>
                  <a:gd name="T30" fmla="*/ 1 w 24"/>
                  <a:gd name="T31" fmla="*/ 15125 h 62"/>
                  <a:gd name="T32" fmla="*/ 1 w 24"/>
                  <a:gd name="T33" fmla="*/ 17430 h 62"/>
                  <a:gd name="T34" fmla="*/ 0 w 24"/>
                  <a:gd name="T35" fmla="*/ 18431 h 62"/>
                  <a:gd name="T36" fmla="*/ 638 w 24"/>
                  <a:gd name="T37" fmla="*/ 19103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2"/>
                  <a:gd name="T59" fmla="*/ 24 w 24"/>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2">
                    <a:moveTo>
                      <a:pt x="8" y="62"/>
                    </a:moveTo>
                    <a:lnTo>
                      <a:pt x="9" y="57"/>
                    </a:lnTo>
                    <a:lnTo>
                      <a:pt x="10" y="51"/>
                    </a:lnTo>
                    <a:lnTo>
                      <a:pt x="11" y="44"/>
                    </a:lnTo>
                    <a:lnTo>
                      <a:pt x="12" y="36"/>
                    </a:lnTo>
                    <a:lnTo>
                      <a:pt x="14" y="29"/>
                    </a:lnTo>
                    <a:lnTo>
                      <a:pt x="16" y="21"/>
                    </a:lnTo>
                    <a:lnTo>
                      <a:pt x="20" y="12"/>
                    </a:lnTo>
                    <a:lnTo>
                      <a:pt x="24" y="4"/>
                    </a:lnTo>
                    <a:lnTo>
                      <a:pt x="16" y="0"/>
                    </a:lnTo>
                    <a:lnTo>
                      <a:pt x="12" y="9"/>
                    </a:lnTo>
                    <a:lnTo>
                      <a:pt x="8" y="18"/>
                    </a:lnTo>
                    <a:lnTo>
                      <a:pt x="6" y="26"/>
                    </a:lnTo>
                    <a:lnTo>
                      <a:pt x="4" y="35"/>
                    </a:lnTo>
                    <a:lnTo>
                      <a:pt x="2" y="43"/>
                    </a:lnTo>
                    <a:lnTo>
                      <a:pt x="1" y="49"/>
                    </a:lnTo>
                    <a:lnTo>
                      <a:pt x="1" y="56"/>
                    </a:lnTo>
                    <a:lnTo>
                      <a:pt x="0" y="60"/>
                    </a:lnTo>
                    <a:lnTo>
                      <a:pt x="8" y="6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69" name="Freeform 1037"/>
              <p:cNvSpPr>
                <a:spLocks noChangeArrowheads="1"/>
              </p:cNvSpPr>
              <p:nvPr/>
            </p:nvSpPr>
            <p:spPr bwMode="auto">
              <a:xfrm>
                <a:off x="142" y="1431"/>
                <a:ext cx="63" cy="111"/>
              </a:xfrm>
              <a:custGeom>
                <a:avLst/>
                <a:gdLst>
                  <a:gd name="T0" fmla="*/ 3166 w 65"/>
                  <a:gd name="T1" fmla="*/ 30677 h 106"/>
                  <a:gd name="T2" fmla="*/ 3166 w 65"/>
                  <a:gd name="T3" fmla="*/ 31872 h 106"/>
                  <a:gd name="T4" fmla="*/ 3166 w 65"/>
                  <a:gd name="T5" fmla="*/ 32773 h 106"/>
                  <a:gd name="T6" fmla="*/ 3157 w 65"/>
                  <a:gd name="T7" fmla="*/ 33321 h 106"/>
                  <a:gd name="T8" fmla="*/ 3102 w 65"/>
                  <a:gd name="T9" fmla="*/ 33338 h 106"/>
                  <a:gd name="T10" fmla="*/ 2922 w 65"/>
                  <a:gd name="T11" fmla="*/ 34269 h 106"/>
                  <a:gd name="T12" fmla="*/ 2647 w 65"/>
                  <a:gd name="T13" fmla="*/ 33668 h 106"/>
                  <a:gd name="T14" fmla="*/ 2349 w 65"/>
                  <a:gd name="T15" fmla="*/ 33321 h 106"/>
                  <a:gd name="T16" fmla="*/ 2043 w 65"/>
                  <a:gd name="T17" fmla="*/ 32570 h 106"/>
                  <a:gd name="T18" fmla="*/ 1708 w 65"/>
                  <a:gd name="T19" fmla="*/ 30493 h 106"/>
                  <a:gd name="T20" fmla="*/ 1346 w 65"/>
                  <a:gd name="T21" fmla="*/ 28552 h 106"/>
                  <a:gd name="T22" fmla="*/ 997 w 65"/>
                  <a:gd name="T23" fmla="*/ 25612 h 106"/>
                  <a:gd name="T24" fmla="*/ 697 w 65"/>
                  <a:gd name="T25" fmla="*/ 22957 h 106"/>
                  <a:gd name="T26" fmla="*/ 8 w 65"/>
                  <a:gd name="T27" fmla="*/ 19827 h 106"/>
                  <a:gd name="T28" fmla="*/ 4 w 65"/>
                  <a:gd name="T29" fmla="*/ 16081 h 106"/>
                  <a:gd name="T30" fmla="*/ 2 w 65"/>
                  <a:gd name="T31" fmla="*/ 12161 h 106"/>
                  <a:gd name="T32" fmla="*/ 0 w 65"/>
                  <a:gd name="T33" fmla="*/ 8290 h 106"/>
                  <a:gd name="T34" fmla="*/ 1 w 65"/>
                  <a:gd name="T35" fmla="*/ 4303 h 106"/>
                  <a:gd name="T36" fmla="*/ 4 w 65"/>
                  <a:gd name="T37" fmla="*/ 1 h 106"/>
                  <a:gd name="T38" fmla="*/ 5 w 65"/>
                  <a:gd name="T39" fmla="*/ 0 h 106"/>
                  <a:gd name="T40" fmla="*/ 6 w 65"/>
                  <a:gd name="T41" fmla="*/ 0 h 106"/>
                  <a:gd name="T42" fmla="*/ 8 w 65"/>
                  <a:gd name="T43" fmla="*/ 0 h 106"/>
                  <a:gd name="T44" fmla="*/ 517 w 65"/>
                  <a:gd name="T45" fmla="*/ 0 h 106"/>
                  <a:gd name="T46" fmla="*/ 787 w 65"/>
                  <a:gd name="T47" fmla="*/ 3 h 106"/>
                  <a:gd name="T48" fmla="*/ 1126 w 65"/>
                  <a:gd name="T49" fmla="*/ 2779 h 106"/>
                  <a:gd name="T50" fmla="*/ 1429 w 65"/>
                  <a:gd name="T51" fmla="*/ 4303 h 106"/>
                  <a:gd name="T52" fmla="*/ 1814 w 65"/>
                  <a:gd name="T53" fmla="*/ 6809 h 106"/>
                  <a:gd name="T54" fmla="*/ 2122 w 65"/>
                  <a:gd name="T55" fmla="*/ 9578 h 106"/>
                  <a:gd name="T56" fmla="*/ 2391 w 65"/>
                  <a:gd name="T57" fmla="*/ 12161 h 106"/>
                  <a:gd name="T58" fmla="*/ 2647 w 65"/>
                  <a:gd name="T59" fmla="*/ 14833 h 106"/>
                  <a:gd name="T60" fmla="*/ 2810 w 65"/>
                  <a:gd name="T61" fmla="*/ 17495 h 106"/>
                  <a:gd name="T62" fmla="*/ 2922 w 65"/>
                  <a:gd name="T63" fmla="*/ 20042 h 106"/>
                  <a:gd name="T64" fmla="*/ 2982 w 65"/>
                  <a:gd name="T65" fmla="*/ 22957 h 106"/>
                  <a:gd name="T66" fmla="*/ 3102 w 65"/>
                  <a:gd name="T67" fmla="*/ 25157 h 106"/>
                  <a:gd name="T68" fmla="*/ 3157 w 65"/>
                  <a:gd name="T69" fmla="*/ 27541 h 106"/>
                  <a:gd name="T70" fmla="*/ 3157 w 65"/>
                  <a:gd name="T71" fmla="*/ 29089 h 106"/>
                  <a:gd name="T72" fmla="*/ 3166 w 65"/>
                  <a:gd name="T73" fmla="*/ 3067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65" y="95"/>
                    </a:moveTo>
                    <a:lnTo>
                      <a:pt x="65" y="99"/>
                    </a:lnTo>
                    <a:lnTo>
                      <a:pt x="65" y="101"/>
                    </a:lnTo>
                    <a:lnTo>
                      <a:pt x="64" y="103"/>
                    </a:lnTo>
                    <a:lnTo>
                      <a:pt x="63" y="104"/>
                    </a:lnTo>
                    <a:lnTo>
                      <a:pt x="59" y="106"/>
                    </a:lnTo>
                    <a:lnTo>
                      <a:pt x="54" y="105"/>
                    </a:lnTo>
                    <a:lnTo>
                      <a:pt x="48" y="103"/>
                    </a:lnTo>
                    <a:lnTo>
                      <a:pt x="41" y="100"/>
                    </a:lnTo>
                    <a:lnTo>
                      <a:pt x="35" y="94"/>
                    </a:lnTo>
                    <a:lnTo>
                      <a:pt x="27" y="88"/>
                    </a:lnTo>
                    <a:lnTo>
                      <a:pt x="21" y="80"/>
                    </a:lnTo>
                    <a:lnTo>
                      <a:pt x="15" y="71"/>
                    </a:lnTo>
                    <a:lnTo>
                      <a:pt x="8" y="61"/>
                    </a:lnTo>
                    <a:lnTo>
                      <a:pt x="4" y="50"/>
                    </a:lnTo>
                    <a:lnTo>
                      <a:pt x="2" y="38"/>
                    </a:lnTo>
                    <a:lnTo>
                      <a:pt x="0" y="26"/>
                    </a:lnTo>
                    <a:lnTo>
                      <a:pt x="1" y="14"/>
                    </a:lnTo>
                    <a:lnTo>
                      <a:pt x="4" y="1"/>
                    </a:lnTo>
                    <a:lnTo>
                      <a:pt x="5" y="0"/>
                    </a:lnTo>
                    <a:lnTo>
                      <a:pt x="6" y="0"/>
                    </a:lnTo>
                    <a:lnTo>
                      <a:pt x="8" y="0"/>
                    </a:lnTo>
                    <a:lnTo>
                      <a:pt x="10" y="0"/>
                    </a:lnTo>
                    <a:lnTo>
                      <a:pt x="17" y="3"/>
                    </a:lnTo>
                    <a:lnTo>
                      <a:pt x="23" y="8"/>
                    </a:lnTo>
                    <a:lnTo>
                      <a:pt x="29" y="14"/>
                    </a:lnTo>
                    <a:lnTo>
                      <a:pt x="37" y="21"/>
                    </a:lnTo>
                    <a:lnTo>
                      <a:pt x="43" y="30"/>
                    </a:lnTo>
                    <a:lnTo>
                      <a:pt x="49" y="38"/>
                    </a:lnTo>
                    <a:lnTo>
                      <a:pt x="54" y="46"/>
                    </a:lnTo>
                    <a:lnTo>
                      <a:pt x="57" y="55"/>
                    </a:lnTo>
                    <a:lnTo>
                      <a:pt x="59" y="62"/>
                    </a:lnTo>
                    <a:lnTo>
                      <a:pt x="61" y="71"/>
                    </a:lnTo>
                    <a:lnTo>
                      <a:pt x="63" y="79"/>
                    </a:lnTo>
                    <a:lnTo>
                      <a:pt x="64" y="86"/>
                    </a:lnTo>
                    <a:lnTo>
                      <a:pt x="64" y="91"/>
                    </a:lnTo>
                    <a:lnTo>
                      <a:pt x="65" y="95"/>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70" name="Freeform 1038"/>
              <p:cNvSpPr>
                <a:spLocks noChangeArrowheads="1"/>
              </p:cNvSpPr>
              <p:nvPr/>
            </p:nvSpPr>
            <p:spPr bwMode="auto">
              <a:xfrm>
                <a:off x="137" y="1431"/>
                <a:ext cx="73" cy="117"/>
              </a:xfrm>
              <a:custGeom>
                <a:avLst/>
                <a:gdLst>
                  <a:gd name="T0" fmla="*/ 5 w 75"/>
                  <a:gd name="T1" fmla="*/ 0 h 111"/>
                  <a:gd name="T2" fmla="*/ 2 w 75"/>
                  <a:gd name="T3" fmla="*/ 5730 h 111"/>
                  <a:gd name="T4" fmla="*/ 0 w 75"/>
                  <a:gd name="T5" fmla="*/ 12511 h 111"/>
                  <a:gd name="T6" fmla="*/ 2 w 75"/>
                  <a:gd name="T7" fmla="*/ 18134 h 111"/>
                  <a:gd name="T8" fmla="*/ 5 w 75"/>
                  <a:gd name="T9" fmla="*/ 23841 h 111"/>
                  <a:gd name="T10" fmla="*/ 324 w 75"/>
                  <a:gd name="T11" fmla="*/ 30145 h 111"/>
                  <a:gd name="T12" fmla="*/ 419 w 75"/>
                  <a:gd name="T13" fmla="*/ 34001 h 111"/>
                  <a:gd name="T14" fmla="*/ 604 w 75"/>
                  <a:gd name="T15" fmla="*/ 38509 h 111"/>
                  <a:gd name="T16" fmla="*/ 868 w 75"/>
                  <a:gd name="T17" fmla="*/ 42803 h 111"/>
                  <a:gd name="T18" fmla="*/ 1061 w 75"/>
                  <a:gd name="T19" fmla="*/ 46253 h 111"/>
                  <a:gd name="T20" fmla="*/ 1305 w 75"/>
                  <a:gd name="T21" fmla="*/ 48110 h 111"/>
                  <a:gd name="T22" fmla="*/ 1527 w 75"/>
                  <a:gd name="T23" fmla="*/ 50178 h 111"/>
                  <a:gd name="T24" fmla="*/ 1696 w 75"/>
                  <a:gd name="T25" fmla="*/ 51297 h 111"/>
                  <a:gd name="T26" fmla="*/ 1881 w 75"/>
                  <a:gd name="T27" fmla="*/ 52015 h 111"/>
                  <a:gd name="T28" fmla="*/ 2071 w 75"/>
                  <a:gd name="T29" fmla="*/ 50918 h 111"/>
                  <a:gd name="T30" fmla="*/ 2097 w 75"/>
                  <a:gd name="T31" fmla="*/ 50015 h 111"/>
                  <a:gd name="T32" fmla="*/ 2197 w 75"/>
                  <a:gd name="T33" fmla="*/ 48110 h 111"/>
                  <a:gd name="T34" fmla="*/ 2197 w 75"/>
                  <a:gd name="T35" fmla="*/ 46451 h 111"/>
                  <a:gd name="T36" fmla="*/ 2197 w 75"/>
                  <a:gd name="T37" fmla="*/ 44511 h 111"/>
                  <a:gd name="T38" fmla="*/ 1980 w 75"/>
                  <a:gd name="T39" fmla="*/ 46006 h 111"/>
                  <a:gd name="T40" fmla="*/ 1980 w 75"/>
                  <a:gd name="T41" fmla="*/ 46451 h 111"/>
                  <a:gd name="T42" fmla="*/ 1980 w 75"/>
                  <a:gd name="T43" fmla="*/ 46813 h 111"/>
                  <a:gd name="T44" fmla="*/ 1888 w 75"/>
                  <a:gd name="T45" fmla="*/ 47078 h 111"/>
                  <a:gd name="T46" fmla="*/ 1980 w 75"/>
                  <a:gd name="T47" fmla="*/ 47078 h 111"/>
                  <a:gd name="T48" fmla="*/ 1881 w 75"/>
                  <a:gd name="T49" fmla="*/ 47443 h 111"/>
                  <a:gd name="T50" fmla="*/ 1785 w 75"/>
                  <a:gd name="T51" fmla="*/ 47078 h 111"/>
                  <a:gd name="T52" fmla="*/ 1609 w 75"/>
                  <a:gd name="T53" fmla="*/ 46813 h 111"/>
                  <a:gd name="T54" fmla="*/ 1451 w 75"/>
                  <a:gd name="T55" fmla="*/ 44511 h 111"/>
                  <a:gd name="T56" fmla="*/ 1239 w 75"/>
                  <a:gd name="T57" fmla="*/ 42803 h 111"/>
                  <a:gd name="T58" fmla="*/ 1013 w 75"/>
                  <a:gd name="T59" fmla="*/ 39602 h 111"/>
                  <a:gd name="T60" fmla="*/ 868 w 75"/>
                  <a:gd name="T61" fmla="*/ 36433 h 111"/>
                  <a:gd name="T62" fmla="*/ 636 w 75"/>
                  <a:gd name="T63" fmla="*/ 31878 h 111"/>
                  <a:gd name="T64" fmla="*/ 466 w 75"/>
                  <a:gd name="T65" fmla="*/ 27864 h 111"/>
                  <a:gd name="T66" fmla="*/ 379 w 75"/>
                  <a:gd name="T67" fmla="*/ 22934 h 111"/>
                  <a:gd name="T68" fmla="*/ 341 w 75"/>
                  <a:gd name="T69" fmla="*/ 18078 h 111"/>
                  <a:gd name="T70" fmla="*/ 324 w 75"/>
                  <a:gd name="T71" fmla="*/ 12203 h 111"/>
                  <a:gd name="T72" fmla="*/ 324 w 75"/>
                  <a:gd name="T73" fmla="*/ 6710 h 111"/>
                  <a:gd name="T74" fmla="*/ 379 w 75"/>
                  <a:gd name="T75" fmla="*/ 3 h 111"/>
                  <a:gd name="T76" fmla="*/ 5 w 75"/>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1"/>
                  <a:gd name="T119" fmla="*/ 75 w 75"/>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1">
                    <a:moveTo>
                      <a:pt x="5" y="0"/>
                    </a:moveTo>
                    <a:lnTo>
                      <a:pt x="2" y="13"/>
                    </a:lnTo>
                    <a:lnTo>
                      <a:pt x="0" y="27"/>
                    </a:lnTo>
                    <a:lnTo>
                      <a:pt x="2" y="39"/>
                    </a:lnTo>
                    <a:lnTo>
                      <a:pt x="5" y="51"/>
                    </a:lnTo>
                    <a:lnTo>
                      <a:pt x="10" y="64"/>
                    </a:lnTo>
                    <a:lnTo>
                      <a:pt x="15" y="73"/>
                    </a:lnTo>
                    <a:lnTo>
                      <a:pt x="22" y="82"/>
                    </a:lnTo>
                    <a:lnTo>
                      <a:pt x="29" y="91"/>
                    </a:lnTo>
                    <a:lnTo>
                      <a:pt x="36" y="98"/>
                    </a:lnTo>
                    <a:lnTo>
                      <a:pt x="44" y="103"/>
                    </a:lnTo>
                    <a:lnTo>
                      <a:pt x="51" y="107"/>
                    </a:lnTo>
                    <a:lnTo>
                      <a:pt x="58" y="110"/>
                    </a:lnTo>
                    <a:lnTo>
                      <a:pt x="64" y="111"/>
                    </a:lnTo>
                    <a:lnTo>
                      <a:pt x="69" y="109"/>
                    </a:lnTo>
                    <a:lnTo>
                      <a:pt x="72" y="106"/>
                    </a:lnTo>
                    <a:lnTo>
                      <a:pt x="75" y="103"/>
                    </a:lnTo>
                    <a:lnTo>
                      <a:pt x="75" y="99"/>
                    </a:lnTo>
                    <a:lnTo>
                      <a:pt x="75" y="95"/>
                    </a:lnTo>
                    <a:lnTo>
                      <a:pt x="66" y="97"/>
                    </a:lnTo>
                    <a:lnTo>
                      <a:pt x="66" y="99"/>
                    </a:lnTo>
                    <a:lnTo>
                      <a:pt x="66" y="100"/>
                    </a:lnTo>
                    <a:lnTo>
                      <a:pt x="65" y="101"/>
                    </a:lnTo>
                    <a:lnTo>
                      <a:pt x="66" y="101"/>
                    </a:lnTo>
                    <a:lnTo>
                      <a:pt x="64" y="102"/>
                    </a:lnTo>
                    <a:lnTo>
                      <a:pt x="60" y="101"/>
                    </a:lnTo>
                    <a:lnTo>
                      <a:pt x="54" y="100"/>
                    </a:lnTo>
                    <a:lnTo>
                      <a:pt x="49" y="95"/>
                    </a:lnTo>
                    <a:lnTo>
                      <a:pt x="42" y="91"/>
                    </a:lnTo>
                    <a:lnTo>
                      <a:pt x="35" y="84"/>
                    </a:lnTo>
                    <a:lnTo>
                      <a:pt x="29" y="77"/>
                    </a:lnTo>
                    <a:lnTo>
                      <a:pt x="23" y="68"/>
                    </a:lnTo>
                    <a:lnTo>
                      <a:pt x="17" y="59"/>
                    </a:lnTo>
                    <a:lnTo>
                      <a:pt x="13" y="49"/>
                    </a:lnTo>
                    <a:lnTo>
                      <a:pt x="11" y="38"/>
                    </a:lnTo>
                    <a:lnTo>
                      <a:pt x="10" y="26"/>
                    </a:lnTo>
                    <a:lnTo>
                      <a:pt x="10" y="15"/>
                    </a:lnTo>
                    <a:lnTo>
                      <a:pt x="13" y="3"/>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71" name="Freeform 1039"/>
              <p:cNvSpPr>
                <a:spLocks noChangeArrowheads="1"/>
              </p:cNvSpPr>
              <p:nvPr/>
            </p:nvSpPr>
            <p:spPr bwMode="auto">
              <a:xfrm>
                <a:off x="142" y="1426"/>
                <a:ext cx="50" cy="45"/>
              </a:xfrm>
              <a:custGeom>
                <a:avLst/>
                <a:gdLst>
                  <a:gd name="T0" fmla="*/ 1564 w 53"/>
                  <a:gd name="T1" fmla="*/ 18979 h 46"/>
                  <a:gd name="T2" fmla="*/ 1401 w 53"/>
                  <a:gd name="T3" fmla="*/ 13864 h 46"/>
                  <a:gd name="T4" fmla="*/ 1169 w 53"/>
                  <a:gd name="T5" fmla="*/ 10778 h 46"/>
                  <a:gd name="T6" fmla="*/ 938 w 53"/>
                  <a:gd name="T7" fmla="*/ 7103 h 46"/>
                  <a:gd name="T8" fmla="*/ 746 w 53"/>
                  <a:gd name="T9" fmla="*/ 3984 h 46"/>
                  <a:gd name="T10" fmla="*/ 535 w 53"/>
                  <a:gd name="T11" fmla="*/ 4 h 46"/>
                  <a:gd name="T12" fmla="*/ 363 w 53"/>
                  <a:gd name="T13" fmla="*/ 0 h 46"/>
                  <a:gd name="T14" fmla="*/ 308 w 53"/>
                  <a:gd name="T15" fmla="*/ 0 h 46"/>
                  <a:gd name="T16" fmla="*/ 6 w 53"/>
                  <a:gd name="T17" fmla="*/ 0 h 46"/>
                  <a:gd name="T18" fmla="*/ 3 w 53"/>
                  <a:gd name="T19" fmla="*/ 2 h 46"/>
                  <a:gd name="T20" fmla="*/ 0 w 53"/>
                  <a:gd name="T21" fmla="*/ 85 h 46"/>
                  <a:gd name="T22" fmla="*/ 8 w 53"/>
                  <a:gd name="T23" fmla="*/ 3673 h 46"/>
                  <a:gd name="T24" fmla="*/ 7 w 53"/>
                  <a:gd name="T25" fmla="*/ 3984 h 46"/>
                  <a:gd name="T26" fmla="*/ 8 w 53"/>
                  <a:gd name="T27" fmla="*/ 3984 h 46"/>
                  <a:gd name="T28" fmla="*/ 308 w 53"/>
                  <a:gd name="T29" fmla="*/ 3984 h 46"/>
                  <a:gd name="T30" fmla="*/ 385 w 53"/>
                  <a:gd name="T31" fmla="*/ 4695 h 46"/>
                  <a:gd name="T32" fmla="*/ 566 w 53"/>
                  <a:gd name="T33" fmla="*/ 7103 h 46"/>
                  <a:gd name="T34" fmla="*/ 787 w 53"/>
                  <a:gd name="T35" fmla="*/ 9896 h 46"/>
                  <a:gd name="T36" fmla="*/ 991 w 53"/>
                  <a:gd name="T37" fmla="*/ 13587 h 46"/>
                  <a:gd name="T38" fmla="*/ 1169 w 53"/>
                  <a:gd name="T39" fmla="*/ 16399 h 46"/>
                  <a:gd name="T40" fmla="*/ 1366 w 53"/>
                  <a:gd name="T41" fmla="*/ 20978 h 46"/>
                  <a:gd name="T42" fmla="*/ 1564 w 53"/>
                  <a:gd name="T43" fmla="*/ 18979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6"/>
                  <a:gd name="T68" fmla="*/ 53 w 53"/>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6">
                    <a:moveTo>
                      <a:pt x="53" y="41"/>
                    </a:moveTo>
                    <a:lnTo>
                      <a:pt x="47" y="31"/>
                    </a:lnTo>
                    <a:lnTo>
                      <a:pt x="40" y="24"/>
                    </a:lnTo>
                    <a:lnTo>
                      <a:pt x="32" y="16"/>
                    </a:lnTo>
                    <a:lnTo>
                      <a:pt x="25" y="9"/>
                    </a:lnTo>
                    <a:lnTo>
                      <a:pt x="19" y="4"/>
                    </a:lnTo>
                    <a:lnTo>
                      <a:pt x="12" y="0"/>
                    </a:lnTo>
                    <a:lnTo>
                      <a:pt x="9" y="0"/>
                    </a:lnTo>
                    <a:lnTo>
                      <a:pt x="6" y="0"/>
                    </a:lnTo>
                    <a:lnTo>
                      <a:pt x="3" y="2"/>
                    </a:lnTo>
                    <a:lnTo>
                      <a:pt x="0" y="5"/>
                    </a:lnTo>
                    <a:lnTo>
                      <a:pt x="8" y="8"/>
                    </a:lnTo>
                    <a:lnTo>
                      <a:pt x="7" y="9"/>
                    </a:lnTo>
                    <a:lnTo>
                      <a:pt x="8" y="9"/>
                    </a:lnTo>
                    <a:lnTo>
                      <a:pt x="9" y="9"/>
                    </a:lnTo>
                    <a:lnTo>
                      <a:pt x="13" y="11"/>
                    </a:lnTo>
                    <a:lnTo>
                      <a:pt x="20" y="16"/>
                    </a:lnTo>
                    <a:lnTo>
                      <a:pt x="26" y="22"/>
                    </a:lnTo>
                    <a:lnTo>
                      <a:pt x="34" y="29"/>
                    </a:lnTo>
                    <a:lnTo>
                      <a:pt x="40" y="37"/>
                    </a:lnTo>
                    <a:lnTo>
                      <a:pt x="45" y="46"/>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72" name="Freeform 1040"/>
              <p:cNvSpPr>
                <a:spLocks noChangeArrowheads="1"/>
              </p:cNvSpPr>
              <p:nvPr/>
            </p:nvSpPr>
            <p:spPr bwMode="auto">
              <a:xfrm>
                <a:off x="190" y="1472"/>
                <a:ext cx="21" cy="61"/>
              </a:xfrm>
              <a:custGeom>
                <a:avLst/>
                <a:gdLst>
                  <a:gd name="T0" fmla="*/ 1572 w 25"/>
                  <a:gd name="T1" fmla="*/ 20032 h 61"/>
                  <a:gd name="T2" fmla="*/ 1454 w 25"/>
                  <a:gd name="T3" fmla="*/ 18598 h 61"/>
                  <a:gd name="T4" fmla="*/ 1454 w 25"/>
                  <a:gd name="T5" fmla="*/ 16652 h 61"/>
                  <a:gd name="T6" fmla="*/ 1411 w 25"/>
                  <a:gd name="T7" fmla="*/ 13747 h 61"/>
                  <a:gd name="T8" fmla="*/ 1308 w 25"/>
                  <a:gd name="T9" fmla="*/ 11586 h 61"/>
                  <a:gd name="T10" fmla="*/ 1154 w 25"/>
                  <a:gd name="T11" fmla="*/ 8443 h 61"/>
                  <a:gd name="T12" fmla="*/ 990 w 25"/>
                  <a:gd name="T13" fmla="*/ 5725 h 61"/>
                  <a:gd name="T14" fmla="*/ 728 w 25"/>
                  <a:gd name="T15" fmla="*/ 2814 h 61"/>
                  <a:gd name="T16" fmla="*/ 535 w 25"/>
                  <a:gd name="T17" fmla="*/ 0 h 61"/>
                  <a:gd name="T18" fmla="*/ 0 w 25"/>
                  <a:gd name="T19" fmla="*/ 5 h 61"/>
                  <a:gd name="T20" fmla="*/ 3 w 25"/>
                  <a:gd name="T21" fmla="*/ 3856 h 61"/>
                  <a:gd name="T22" fmla="*/ 535 w 25"/>
                  <a:gd name="T23" fmla="*/ 6747 h 61"/>
                  <a:gd name="T24" fmla="*/ 624 w 25"/>
                  <a:gd name="T25" fmla="*/ 9914 h 61"/>
                  <a:gd name="T26" fmla="*/ 728 w 25"/>
                  <a:gd name="T27" fmla="*/ 11737 h 61"/>
                  <a:gd name="T28" fmla="*/ 786 w 25"/>
                  <a:gd name="T29" fmla="*/ 14857 h 61"/>
                  <a:gd name="T30" fmla="*/ 848 w 25"/>
                  <a:gd name="T31" fmla="*/ 17180 h 61"/>
                  <a:gd name="T32" fmla="*/ 916 w 25"/>
                  <a:gd name="T33" fmla="*/ 18844 h 61"/>
                  <a:gd name="T34" fmla="*/ 990 w 25"/>
                  <a:gd name="T35" fmla="*/ 20381 h 61"/>
                  <a:gd name="T36" fmla="*/ 1572 w 25"/>
                  <a:gd name="T37" fmla="*/ 20032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1"/>
                  <a:gd name="T59" fmla="*/ 25 w 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1">
                    <a:moveTo>
                      <a:pt x="25" y="59"/>
                    </a:moveTo>
                    <a:lnTo>
                      <a:pt x="23" y="55"/>
                    </a:lnTo>
                    <a:lnTo>
                      <a:pt x="23" y="50"/>
                    </a:lnTo>
                    <a:lnTo>
                      <a:pt x="22" y="42"/>
                    </a:lnTo>
                    <a:lnTo>
                      <a:pt x="20" y="34"/>
                    </a:lnTo>
                    <a:lnTo>
                      <a:pt x="18" y="25"/>
                    </a:lnTo>
                    <a:lnTo>
                      <a:pt x="16" y="17"/>
                    </a:lnTo>
                    <a:lnTo>
                      <a:pt x="12" y="8"/>
                    </a:lnTo>
                    <a:lnTo>
                      <a:pt x="8" y="0"/>
                    </a:lnTo>
                    <a:lnTo>
                      <a:pt x="0" y="5"/>
                    </a:lnTo>
                    <a:lnTo>
                      <a:pt x="4" y="12"/>
                    </a:lnTo>
                    <a:lnTo>
                      <a:pt x="8" y="20"/>
                    </a:lnTo>
                    <a:lnTo>
                      <a:pt x="10" y="29"/>
                    </a:lnTo>
                    <a:lnTo>
                      <a:pt x="12" y="36"/>
                    </a:lnTo>
                    <a:lnTo>
                      <a:pt x="13" y="44"/>
                    </a:lnTo>
                    <a:lnTo>
                      <a:pt x="14" y="51"/>
                    </a:lnTo>
                    <a:lnTo>
                      <a:pt x="15" y="56"/>
                    </a:lnTo>
                    <a:lnTo>
                      <a:pt x="16" y="61"/>
                    </a:lnTo>
                    <a:lnTo>
                      <a:pt x="25" y="5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73" name="Freeform 1041"/>
              <p:cNvSpPr>
                <a:spLocks noChangeArrowheads="1"/>
              </p:cNvSpPr>
              <p:nvPr/>
            </p:nvSpPr>
            <p:spPr bwMode="auto">
              <a:xfrm>
                <a:off x="5548" y="1570"/>
                <a:ext cx="63" cy="112"/>
              </a:xfrm>
              <a:custGeom>
                <a:avLst/>
                <a:gdLst>
                  <a:gd name="T0" fmla="*/ 0 w 65"/>
                  <a:gd name="T1" fmla="*/ 29584 h 107"/>
                  <a:gd name="T2" fmla="*/ 0 w 65"/>
                  <a:gd name="T3" fmla="*/ 30401 h 107"/>
                  <a:gd name="T4" fmla="*/ 0 w 65"/>
                  <a:gd name="T5" fmla="*/ 31411 h 107"/>
                  <a:gd name="T6" fmla="*/ 1 w 65"/>
                  <a:gd name="T7" fmla="*/ 31793 h 107"/>
                  <a:gd name="T8" fmla="*/ 2 w 65"/>
                  <a:gd name="T9" fmla="*/ 32375 h 107"/>
                  <a:gd name="T10" fmla="*/ 6 w 65"/>
                  <a:gd name="T11" fmla="*/ 32690 h 107"/>
                  <a:gd name="T12" fmla="*/ 549 w 65"/>
                  <a:gd name="T13" fmla="*/ 32690 h 107"/>
                  <a:gd name="T14" fmla="*/ 787 w 65"/>
                  <a:gd name="T15" fmla="*/ 31793 h 107"/>
                  <a:gd name="T16" fmla="*/ 1195 w 65"/>
                  <a:gd name="T17" fmla="*/ 30401 h 107"/>
                  <a:gd name="T18" fmla="*/ 1458 w 65"/>
                  <a:gd name="T19" fmla="*/ 29223 h 107"/>
                  <a:gd name="T20" fmla="*/ 1849 w 65"/>
                  <a:gd name="T21" fmla="*/ 27209 h 107"/>
                  <a:gd name="T22" fmla="*/ 2168 w 65"/>
                  <a:gd name="T23" fmla="*/ 24252 h 107"/>
                  <a:gd name="T24" fmla="*/ 2443 w 65"/>
                  <a:gd name="T25" fmla="*/ 22111 h 107"/>
                  <a:gd name="T26" fmla="*/ 2810 w 65"/>
                  <a:gd name="T27" fmla="*/ 19122 h 107"/>
                  <a:gd name="T28" fmla="*/ 2982 w 65"/>
                  <a:gd name="T29" fmla="*/ 15472 h 107"/>
                  <a:gd name="T30" fmla="*/ 3102 w 65"/>
                  <a:gd name="T31" fmla="*/ 12281 h 107"/>
                  <a:gd name="T32" fmla="*/ 3166 w 65"/>
                  <a:gd name="T33" fmla="*/ 8567 h 107"/>
                  <a:gd name="T34" fmla="*/ 3157 w 65"/>
                  <a:gd name="T35" fmla="*/ 3916 h 107"/>
                  <a:gd name="T36" fmla="*/ 2982 w 65"/>
                  <a:gd name="T37" fmla="*/ 2 h 107"/>
                  <a:gd name="T38" fmla="*/ 2975 w 65"/>
                  <a:gd name="T39" fmla="*/ 1 h 107"/>
                  <a:gd name="T40" fmla="*/ 2922 w 65"/>
                  <a:gd name="T41" fmla="*/ 0 h 107"/>
                  <a:gd name="T42" fmla="*/ 2810 w 65"/>
                  <a:gd name="T43" fmla="*/ 0 h 107"/>
                  <a:gd name="T44" fmla="*/ 2693 w 65"/>
                  <a:gd name="T45" fmla="*/ 1 h 107"/>
                  <a:gd name="T46" fmla="*/ 2349 w 65"/>
                  <a:gd name="T47" fmla="*/ 3 h 107"/>
                  <a:gd name="T48" fmla="*/ 2086 w 65"/>
                  <a:gd name="T49" fmla="*/ 2551 h 107"/>
                  <a:gd name="T50" fmla="*/ 1743 w 65"/>
                  <a:gd name="T51" fmla="*/ 3916 h 107"/>
                  <a:gd name="T52" fmla="*/ 1374 w 65"/>
                  <a:gd name="T53" fmla="*/ 6917 h 107"/>
                  <a:gd name="T54" fmla="*/ 1059 w 65"/>
                  <a:gd name="T55" fmla="*/ 9205 h 107"/>
                  <a:gd name="T56" fmla="*/ 740 w 65"/>
                  <a:gd name="T57" fmla="*/ 11789 h 107"/>
                  <a:gd name="T58" fmla="*/ 549 w 65"/>
                  <a:gd name="T59" fmla="*/ 14183 h 107"/>
                  <a:gd name="T60" fmla="*/ 8 w 65"/>
                  <a:gd name="T61" fmla="*/ 16646 h 107"/>
                  <a:gd name="T62" fmla="*/ 6 w 65"/>
                  <a:gd name="T63" fmla="*/ 19525 h 107"/>
                  <a:gd name="T64" fmla="*/ 4 w 65"/>
                  <a:gd name="T65" fmla="*/ 22111 h 107"/>
                  <a:gd name="T66" fmla="*/ 2 w 65"/>
                  <a:gd name="T67" fmla="*/ 23996 h 107"/>
                  <a:gd name="T68" fmla="*/ 1 w 65"/>
                  <a:gd name="T69" fmla="*/ 27153 h 107"/>
                  <a:gd name="T70" fmla="*/ 1 w 65"/>
                  <a:gd name="T71" fmla="*/ 28006 h 107"/>
                  <a:gd name="T72" fmla="*/ 0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0" y="97"/>
                    </a:moveTo>
                    <a:lnTo>
                      <a:pt x="0" y="100"/>
                    </a:lnTo>
                    <a:lnTo>
                      <a:pt x="0" y="102"/>
                    </a:lnTo>
                    <a:lnTo>
                      <a:pt x="1" y="104"/>
                    </a:lnTo>
                    <a:lnTo>
                      <a:pt x="2" y="106"/>
                    </a:lnTo>
                    <a:lnTo>
                      <a:pt x="6" y="107"/>
                    </a:lnTo>
                    <a:lnTo>
                      <a:pt x="11" y="107"/>
                    </a:lnTo>
                    <a:lnTo>
                      <a:pt x="17" y="104"/>
                    </a:lnTo>
                    <a:lnTo>
                      <a:pt x="24" y="100"/>
                    </a:lnTo>
                    <a:lnTo>
                      <a:pt x="30" y="95"/>
                    </a:lnTo>
                    <a:lnTo>
                      <a:pt x="38" y="88"/>
                    </a:lnTo>
                    <a:lnTo>
                      <a:pt x="44" y="80"/>
                    </a:lnTo>
                    <a:lnTo>
                      <a:pt x="50" y="72"/>
                    </a:lnTo>
                    <a:lnTo>
                      <a:pt x="57" y="62"/>
                    </a:lnTo>
                    <a:lnTo>
                      <a:pt x="61" y="51"/>
                    </a:lnTo>
                    <a:lnTo>
                      <a:pt x="63" y="40"/>
                    </a:lnTo>
                    <a:lnTo>
                      <a:pt x="65" y="28"/>
                    </a:lnTo>
                    <a:lnTo>
                      <a:pt x="64" y="14"/>
                    </a:lnTo>
                    <a:lnTo>
                      <a:pt x="61" y="2"/>
                    </a:lnTo>
                    <a:lnTo>
                      <a:pt x="60" y="1"/>
                    </a:lnTo>
                    <a:lnTo>
                      <a:pt x="59" y="0"/>
                    </a:lnTo>
                    <a:lnTo>
                      <a:pt x="57" y="0"/>
                    </a:lnTo>
                    <a:lnTo>
                      <a:pt x="55" y="1"/>
                    </a:lnTo>
                    <a:lnTo>
                      <a:pt x="48" y="3"/>
                    </a:lnTo>
                    <a:lnTo>
                      <a:pt x="42" y="8"/>
                    </a:lnTo>
                    <a:lnTo>
                      <a:pt x="36" y="14"/>
                    </a:lnTo>
                    <a:lnTo>
                      <a:pt x="28" y="22"/>
                    </a:lnTo>
                    <a:lnTo>
                      <a:pt x="22" y="30"/>
                    </a:lnTo>
                    <a:lnTo>
                      <a:pt x="16" y="39"/>
                    </a:lnTo>
                    <a:lnTo>
                      <a:pt x="11" y="46"/>
                    </a:lnTo>
                    <a:lnTo>
                      <a:pt x="8" y="55"/>
                    </a:lnTo>
                    <a:lnTo>
                      <a:pt x="6" y="64"/>
                    </a:lnTo>
                    <a:lnTo>
                      <a:pt x="4" y="72"/>
                    </a:lnTo>
                    <a:lnTo>
                      <a:pt x="2" y="79"/>
                    </a:lnTo>
                    <a:lnTo>
                      <a:pt x="1" y="87"/>
                    </a:lnTo>
                    <a:lnTo>
                      <a:pt x="1" y="92"/>
                    </a:lnTo>
                    <a:lnTo>
                      <a:pt x="0"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74" name="Freeform 1042"/>
              <p:cNvSpPr>
                <a:spLocks noChangeArrowheads="1"/>
              </p:cNvSpPr>
              <p:nvPr/>
            </p:nvSpPr>
            <p:spPr bwMode="auto">
              <a:xfrm>
                <a:off x="5542" y="1570"/>
                <a:ext cx="73" cy="117"/>
              </a:xfrm>
              <a:custGeom>
                <a:avLst/>
                <a:gdLst>
                  <a:gd name="T0" fmla="*/ 1794 w 75"/>
                  <a:gd name="T1" fmla="*/ 3 h 111"/>
                  <a:gd name="T2" fmla="*/ 1888 w 75"/>
                  <a:gd name="T3" fmla="*/ 7237 h 111"/>
                  <a:gd name="T4" fmla="*/ 1888 w 75"/>
                  <a:gd name="T5" fmla="*/ 13254 h 111"/>
                  <a:gd name="T6" fmla="*/ 1881 w 75"/>
                  <a:gd name="T7" fmla="*/ 18134 h 111"/>
                  <a:gd name="T8" fmla="*/ 1794 w 75"/>
                  <a:gd name="T9" fmla="*/ 23318 h 111"/>
                  <a:gd name="T10" fmla="*/ 1696 w 75"/>
                  <a:gd name="T11" fmla="*/ 27864 h 111"/>
                  <a:gd name="T12" fmla="*/ 1528 w 75"/>
                  <a:gd name="T13" fmla="*/ 32565 h 111"/>
                  <a:gd name="T14" fmla="*/ 1375 w 75"/>
                  <a:gd name="T15" fmla="*/ 36610 h 111"/>
                  <a:gd name="T16" fmla="*/ 1177 w 75"/>
                  <a:gd name="T17" fmla="*/ 39735 h 111"/>
                  <a:gd name="T18" fmla="*/ 962 w 75"/>
                  <a:gd name="T19" fmla="*/ 42803 h 111"/>
                  <a:gd name="T20" fmla="*/ 742 w 75"/>
                  <a:gd name="T21" fmla="*/ 46006 h 111"/>
                  <a:gd name="T22" fmla="*/ 573 w 75"/>
                  <a:gd name="T23" fmla="*/ 46813 h 111"/>
                  <a:gd name="T24" fmla="*/ 419 w 75"/>
                  <a:gd name="T25" fmla="*/ 47443 h 111"/>
                  <a:gd name="T26" fmla="*/ 341 w 75"/>
                  <a:gd name="T27" fmla="*/ 47443 h 111"/>
                  <a:gd name="T28" fmla="*/ 9 w 75"/>
                  <a:gd name="T29" fmla="*/ 47078 h 111"/>
                  <a:gd name="T30" fmla="*/ 324 w 75"/>
                  <a:gd name="T31" fmla="*/ 47078 h 111"/>
                  <a:gd name="T32" fmla="*/ 9 w 75"/>
                  <a:gd name="T33" fmla="*/ 47078 h 111"/>
                  <a:gd name="T34" fmla="*/ 9 w 75"/>
                  <a:gd name="T35" fmla="*/ 46451 h 111"/>
                  <a:gd name="T36" fmla="*/ 9 w 75"/>
                  <a:gd name="T37" fmla="*/ 46006 h 111"/>
                  <a:gd name="T38" fmla="*/ 0 w 75"/>
                  <a:gd name="T39" fmla="*/ 45036 h 111"/>
                  <a:gd name="T40" fmla="*/ 0 w 75"/>
                  <a:gd name="T41" fmla="*/ 46813 h 111"/>
                  <a:gd name="T42" fmla="*/ 0 w 75"/>
                  <a:gd name="T43" fmla="*/ 48110 h 111"/>
                  <a:gd name="T44" fmla="*/ 3 w 75"/>
                  <a:gd name="T45" fmla="*/ 50178 h 111"/>
                  <a:gd name="T46" fmla="*/ 6 w 75"/>
                  <a:gd name="T47" fmla="*/ 50918 h 111"/>
                  <a:gd name="T48" fmla="*/ 341 w 75"/>
                  <a:gd name="T49" fmla="*/ 52015 h 111"/>
                  <a:gd name="T50" fmla="*/ 466 w 75"/>
                  <a:gd name="T51" fmla="*/ 52015 h 111"/>
                  <a:gd name="T52" fmla="*/ 670 w 75"/>
                  <a:gd name="T53" fmla="*/ 50618 h 111"/>
                  <a:gd name="T54" fmla="*/ 914 w 75"/>
                  <a:gd name="T55" fmla="*/ 48656 h 111"/>
                  <a:gd name="T56" fmla="*/ 1124 w 75"/>
                  <a:gd name="T57" fmla="*/ 46451 h 111"/>
                  <a:gd name="T58" fmla="*/ 1375 w 75"/>
                  <a:gd name="T59" fmla="*/ 42803 h 111"/>
                  <a:gd name="T60" fmla="*/ 1535 w 75"/>
                  <a:gd name="T61" fmla="*/ 39602 h 111"/>
                  <a:gd name="T62" fmla="*/ 1785 w 75"/>
                  <a:gd name="T63" fmla="*/ 34472 h 111"/>
                  <a:gd name="T64" fmla="*/ 1888 w 75"/>
                  <a:gd name="T65" fmla="*/ 30145 h 111"/>
                  <a:gd name="T66" fmla="*/ 2085 w 75"/>
                  <a:gd name="T67" fmla="*/ 24804 h 111"/>
                  <a:gd name="T68" fmla="*/ 2182 w 75"/>
                  <a:gd name="T69" fmla="*/ 18459 h 111"/>
                  <a:gd name="T70" fmla="*/ 2197 w 75"/>
                  <a:gd name="T71" fmla="*/ 13254 h 111"/>
                  <a:gd name="T72" fmla="*/ 2182 w 75"/>
                  <a:gd name="T73" fmla="*/ 6182 h 111"/>
                  <a:gd name="T74" fmla="*/ 2085 w 75"/>
                  <a:gd name="T75" fmla="*/ 0 h 111"/>
                  <a:gd name="T76" fmla="*/ 1794 w 75"/>
                  <a:gd name="T77" fmla="*/ 3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1"/>
                  <a:gd name="T119" fmla="*/ 75 w 75"/>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1">
                    <a:moveTo>
                      <a:pt x="62" y="3"/>
                    </a:moveTo>
                    <a:lnTo>
                      <a:pt x="65" y="16"/>
                    </a:lnTo>
                    <a:lnTo>
                      <a:pt x="65" y="28"/>
                    </a:lnTo>
                    <a:lnTo>
                      <a:pt x="64" y="39"/>
                    </a:lnTo>
                    <a:lnTo>
                      <a:pt x="62" y="50"/>
                    </a:lnTo>
                    <a:lnTo>
                      <a:pt x="58" y="59"/>
                    </a:lnTo>
                    <a:lnTo>
                      <a:pt x="52" y="69"/>
                    </a:lnTo>
                    <a:lnTo>
                      <a:pt x="46" y="78"/>
                    </a:lnTo>
                    <a:lnTo>
                      <a:pt x="40" y="85"/>
                    </a:lnTo>
                    <a:lnTo>
                      <a:pt x="33" y="91"/>
                    </a:lnTo>
                    <a:lnTo>
                      <a:pt x="26" y="97"/>
                    </a:lnTo>
                    <a:lnTo>
                      <a:pt x="21" y="100"/>
                    </a:lnTo>
                    <a:lnTo>
                      <a:pt x="15" y="102"/>
                    </a:lnTo>
                    <a:lnTo>
                      <a:pt x="11" y="102"/>
                    </a:lnTo>
                    <a:lnTo>
                      <a:pt x="9" y="101"/>
                    </a:lnTo>
                    <a:lnTo>
                      <a:pt x="10" y="101"/>
                    </a:lnTo>
                    <a:lnTo>
                      <a:pt x="9" y="101"/>
                    </a:lnTo>
                    <a:lnTo>
                      <a:pt x="9" y="99"/>
                    </a:lnTo>
                    <a:lnTo>
                      <a:pt x="9" y="97"/>
                    </a:lnTo>
                    <a:lnTo>
                      <a:pt x="0" y="96"/>
                    </a:lnTo>
                    <a:lnTo>
                      <a:pt x="0" y="100"/>
                    </a:lnTo>
                    <a:lnTo>
                      <a:pt x="0" y="103"/>
                    </a:lnTo>
                    <a:lnTo>
                      <a:pt x="3" y="107"/>
                    </a:lnTo>
                    <a:lnTo>
                      <a:pt x="6" y="109"/>
                    </a:lnTo>
                    <a:lnTo>
                      <a:pt x="11" y="111"/>
                    </a:lnTo>
                    <a:lnTo>
                      <a:pt x="17" y="111"/>
                    </a:lnTo>
                    <a:lnTo>
                      <a:pt x="24" y="108"/>
                    </a:lnTo>
                    <a:lnTo>
                      <a:pt x="31" y="104"/>
                    </a:lnTo>
                    <a:lnTo>
                      <a:pt x="39" y="99"/>
                    </a:lnTo>
                    <a:lnTo>
                      <a:pt x="46" y="91"/>
                    </a:lnTo>
                    <a:lnTo>
                      <a:pt x="53" y="84"/>
                    </a:lnTo>
                    <a:lnTo>
                      <a:pt x="60" y="74"/>
                    </a:lnTo>
                    <a:lnTo>
                      <a:pt x="65" y="64"/>
                    </a:lnTo>
                    <a:lnTo>
                      <a:pt x="70" y="53"/>
                    </a:lnTo>
                    <a:lnTo>
                      <a:pt x="73" y="40"/>
                    </a:lnTo>
                    <a:lnTo>
                      <a:pt x="75" y="28"/>
                    </a:lnTo>
                    <a:lnTo>
                      <a:pt x="73" y="14"/>
                    </a:lnTo>
                    <a:lnTo>
                      <a:pt x="70" y="0"/>
                    </a:lnTo>
                    <a:lnTo>
                      <a:pt x="62"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75" name="Freeform 1043"/>
              <p:cNvSpPr>
                <a:spLocks noChangeArrowheads="1"/>
              </p:cNvSpPr>
              <p:nvPr/>
            </p:nvSpPr>
            <p:spPr bwMode="auto">
              <a:xfrm>
                <a:off x="5560" y="1566"/>
                <a:ext cx="50" cy="51"/>
              </a:xfrm>
              <a:custGeom>
                <a:avLst/>
                <a:gdLst>
                  <a:gd name="T0" fmla="*/ 8 w 53"/>
                  <a:gd name="T1" fmla="*/ 239845 h 45"/>
                  <a:gd name="T2" fmla="*/ 385 w 53"/>
                  <a:gd name="T3" fmla="*/ 200486 h 45"/>
                  <a:gd name="T4" fmla="*/ 535 w 53"/>
                  <a:gd name="T5" fmla="*/ 156637 h 45"/>
                  <a:gd name="T6" fmla="*/ 832 w 53"/>
                  <a:gd name="T7" fmla="*/ 112749 h 45"/>
                  <a:gd name="T8" fmla="*/ 982 w 53"/>
                  <a:gd name="T9" fmla="*/ 86331 h 45"/>
                  <a:gd name="T10" fmla="*/ 1169 w 53"/>
                  <a:gd name="T11" fmla="*/ 61500 h 45"/>
                  <a:gd name="T12" fmla="*/ 1306 w 53"/>
                  <a:gd name="T13" fmla="*/ 47402 h 45"/>
                  <a:gd name="T14" fmla="*/ 1366 w 53"/>
                  <a:gd name="T15" fmla="*/ 47402 h 45"/>
                  <a:gd name="T16" fmla="*/ 1379 w 53"/>
                  <a:gd name="T17" fmla="*/ 47402 h 45"/>
                  <a:gd name="T18" fmla="*/ 1366 w 53"/>
                  <a:gd name="T19" fmla="*/ 47402 h 45"/>
                  <a:gd name="T20" fmla="*/ 1366 w 53"/>
                  <a:gd name="T21" fmla="*/ 39851 h 45"/>
                  <a:gd name="T22" fmla="*/ 1564 w 53"/>
                  <a:gd name="T23" fmla="*/ 102 h 45"/>
                  <a:gd name="T24" fmla="*/ 1479 w 53"/>
                  <a:gd name="T25" fmla="*/ 1 h 45"/>
                  <a:gd name="T26" fmla="*/ 1401 w 53"/>
                  <a:gd name="T27" fmla="*/ 0 h 45"/>
                  <a:gd name="T28" fmla="*/ 1306 w 53"/>
                  <a:gd name="T29" fmla="*/ 0 h 45"/>
                  <a:gd name="T30" fmla="*/ 1224 w 53"/>
                  <a:gd name="T31" fmla="*/ 1 h 45"/>
                  <a:gd name="T32" fmla="*/ 991 w 53"/>
                  <a:gd name="T33" fmla="*/ 102 h 45"/>
                  <a:gd name="T34" fmla="*/ 840 w 53"/>
                  <a:gd name="T35" fmla="*/ 47402 h 45"/>
                  <a:gd name="T36" fmla="*/ 598 w 53"/>
                  <a:gd name="T37" fmla="*/ 79307 h 45"/>
                  <a:gd name="T38" fmla="*/ 385 w 53"/>
                  <a:gd name="T39" fmla="*/ 121243 h 45"/>
                  <a:gd name="T40" fmla="*/ 6 w 53"/>
                  <a:gd name="T41" fmla="*/ 170791 h 45"/>
                  <a:gd name="T42" fmla="*/ 0 w 53"/>
                  <a:gd name="T43" fmla="*/ 218385 h 45"/>
                  <a:gd name="T44" fmla="*/ 8 w 53"/>
                  <a:gd name="T45" fmla="*/ 239845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8" y="45"/>
                    </a:moveTo>
                    <a:lnTo>
                      <a:pt x="13" y="37"/>
                    </a:lnTo>
                    <a:lnTo>
                      <a:pt x="19" y="29"/>
                    </a:lnTo>
                    <a:lnTo>
                      <a:pt x="27" y="22"/>
                    </a:lnTo>
                    <a:lnTo>
                      <a:pt x="33" y="16"/>
                    </a:lnTo>
                    <a:lnTo>
                      <a:pt x="40" y="12"/>
                    </a:lnTo>
                    <a:lnTo>
                      <a:pt x="44" y="9"/>
                    </a:lnTo>
                    <a:lnTo>
                      <a:pt x="45" y="9"/>
                    </a:lnTo>
                    <a:lnTo>
                      <a:pt x="46" y="9"/>
                    </a:lnTo>
                    <a:lnTo>
                      <a:pt x="45" y="9"/>
                    </a:lnTo>
                    <a:lnTo>
                      <a:pt x="45" y="7"/>
                    </a:lnTo>
                    <a:lnTo>
                      <a:pt x="53" y="4"/>
                    </a:lnTo>
                    <a:lnTo>
                      <a:pt x="50" y="1"/>
                    </a:lnTo>
                    <a:lnTo>
                      <a:pt x="47" y="0"/>
                    </a:lnTo>
                    <a:lnTo>
                      <a:pt x="44" y="0"/>
                    </a:lnTo>
                    <a:lnTo>
                      <a:pt x="41" y="1"/>
                    </a:lnTo>
                    <a:lnTo>
                      <a:pt x="34" y="4"/>
                    </a:lnTo>
                    <a:lnTo>
                      <a:pt x="28" y="9"/>
                    </a:lnTo>
                    <a:lnTo>
                      <a:pt x="21" y="15"/>
                    </a:lnTo>
                    <a:lnTo>
                      <a:pt x="13" y="23"/>
                    </a:lnTo>
                    <a:lnTo>
                      <a:pt x="6" y="32"/>
                    </a:lnTo>
                    <a:lnTo>
                      <a:pt x="0" y="40"/>
                    </a:lnTo>
                    <a:lnTo>
                      <a:pt x="8"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76" name="Freeform 1044"/>
              <p:cNvSpPr>
                <a:spLocks noChangeArrowheads="1"/>
              </p:cNvSpPr>
              <p:nvPr/>
            </p:nvSpPr>
            <p:spPr bwMode="auto">
              <a:xfrm>
                <a:off x="5542" y="1622"/>
                <a:ext cx="21" cy="51"/>
              </a:xfrm>
              <a:custGeom>
                <a:avLst/>
                <a:gdLst>
                  <a:gd name="T0" fmla="*/ 577 w 25"/>
                  <a:gd name="T1" fmla="*/ 1538 h 61"/>
                  <a:gd name="T2" fmla="*/ 624 w 25"/>
                  <a:gd name="T3" fmla="*/ 1423 h 61"/>
                  <a:gd name="T4" fmla="*/ 674 w 25"/>
                  <a:gd name="T5" fmla="*/ 1297 h 61"/>
                  <a:gd name="T6" fmla="*/ 728 w 25"/>
                  <a:gd name="T7" fmla="*/ 1121 h 61"/>
                  <a:gd name="T8" fmla="*/ 786 w 25"/>
                  <a:gd name="T9" fmla="*/ 945 h 61"/>
                  <a:gd name="T10" fmla="*/ 916 w 25"/>
                  <a:gd name="T11" fmla="*/ 748 h 61"/>
                  <a:gd name="T12" fmla="*/ 1069 w 25"/>
                  <a:gd name="T13" fmla="*/ 509 h 61"/>
                  <a:gd name="T14" fmla="*/ 1347 w 25"/>
                  <a:gd name="T15" fmla="*/ 291 h 61"/>
                  <a:gd name="T16" fmla="*/ 1572 w 25"/>
                  <a:gd name="T17" fmla="*/ 3 h 61"/>
                  <a:gd name="T18" fmla="*/ 1069 w 25"/>
                  <a:gd name="T19" fmla="*/ 0 h 61"/>
                  <a:gd name="T20" fmla="*/ 786 w 25"/>
                  <a:gd name="T21" fmla="*/ 231 h 61"/>
                  <a:gd name="T22" fmla="*/ 577 w 25"/>
                  <a:gd name="T23" fmla="*/ 467 h 61"/>
                  <a:gd name="T24" fmla="*/ 496 w 25"/>
                  <a:gd name="T25" fmla="*/ 691 h 61"/>
                  <a:gd name="T26" fmla="*/ 3 w 25"/>
                  <a:gd name="T27" fmla="*/ 875 h 61"/>
                  <a:gd name="T28" fmla="*/ 3 w 25"/>
                  <a:gd name="T29" fmla="*/ 1038 h 61"/>
                  <a:gd name="T30" fmla="*/ 2 w 25"/>
                  <a:gd name="T31" fmla="*/ 1257 h 61"/>
                  <a:gd name="T32" fmla="*/ 2 w 25"/>
                  <a:gd name="T33" fmla="*/ 1405 h 61"/>
                  <a:gd name="T34" fmla="*/ 0 w 25"/>
                  <a:gd name="T35" fmla="*/ 1517 h 61"/>
                  <a:gd name="T36" fmla="*/ 577 w 25"/>
                  <a:gd name="T37" fmla="*/ 1538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1"/>
                  <a:gd name="T59" fmla="*/ 25 w 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1">
                    <a:moveTo>
                      <a:pt x="9" y="61"/>
                    </a:moveTo>
                    <a:lnTo>
                      <a:pt x="10" y="56"/>
                    </a:lnTo>
                    <a:lnTo>
                      <a:pt x="11" y="51"/>
                    </a:lnTo>
                    <a:lnTo>
                      <a:pt x="12" y="44"/>
                    </a:lnTo>
                    <a:lnTo>
                      <a:pt x="13" y="37"/>
                    </a:lnTo>
                    <a:lnTo>
                      <a:pt x="15" y="29"/>
                    </a:lnTo>
                    <a:lnTo>
                      <a:pt x="17" y="20"/>
                    </a:lnTo>
                    <a:lnTo>
                      <a:pt x="21" y="12"/>
                    </a:lnTo>
                    <a:lnTo>
                      <a:pt x="25" y="5"/>
                    </a:lnTo>
                    <a:lnTo>
                      <a:pt x="17" y="0"/>
                    </a:lnTo>
                    <a:lnTo>
                      <a:pt x="13" y="9"/>
                    </a:lnTo>
                    <a:lnTo>
                      <a:pt x="9" y="18"/>
                    </a:lnTo>
                    <a:lnTo>
                      <a:pt x="7" y="27"/>
                    </a:lnTo>
                    <a:lnTo>
                      <a:pt x="5" y="34"/>
                    </a:lnTo>
                    <a:lnTo>
                      <a:pt x="3" y="42"/>
                    </a:lnTo>
                    <a:lnTo>
                      <a:pt x="2" y="50"/>
                    </a:lnTo>
                    <a:lnTo>
                      <a:pt x="2" y="55"/>
                    </a:lnTo>
                    <a:lnTo>
                      <a:pt x="0" y="60"/>
                    </a:lnTo>
                    <a:lnTo>
                      <a:pt x="9"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77" name="Freeform 1045"/>
              <p:cNvSpPr>
                <a:spLocks noChangeArrowheads="1"/>
              </p:cNvSpPr>
              <p:nvPr/>
            </p:nvSpPr>
            <p:spPr bwMode="auto">
              <a:xfrm>
                <a:off x="142" y="2635"/>
                <a:ext cx="63" cy="112"/>
              </a:xfrm>
              <a:custGeom>
                <a:avLst/>
                <a:gdLst>
                  <a:gd name="T0" fmla="*/ 3166 w 65"/>
                  <a:gd name="T1" fmla="*/ 29584 h 107"/>
                  <a:gd name="T2" fmla="*/ 3166 w 65"/>
                  <a:gd name="T3" fmla="*/ 30401 h 107"/>
                  <a:gd name="T4" fmla="*/ 3166 w 65"/>
                  <a:gd name="T5" fmla="*/ 31411 h 107"/>
                  <a:gd name="T6" fmla="*/ 3157 w 65"/>
                  <a:gd name="T7" fmla="*/ 32030 h 107"/>
                  <a:gd name="T8" fmla="*/ 3102 w 65"/>
                  <a:gd name="T9" fmla="*/ 32375 h 107"/>
                  <a:gd name="T10" fmla="*/ 2922 w 65"/>
                  <a:gd name="T11" fmla="*/ 32690 h 107"/>
                  <a:gd name="T12" fmla="*/ 2647 w 65"/>
                  <a:gd name="T13" fmla="*/ 32690 h 107"/>
                  <a:gd name="T14" fmla="*/ 2349 w 65"/>
                  <a:gd name="T15" fmla="*/ 32030 h 107"/>
                  <a:gd name="T16" fmla="*/ 2043 w 65"/>
                  <a:gd name="T17" fmla="*/ 30401 h 107"/>
                  <a:gd name="T18" fmla="*/ 1708 w 65"/>
                  <a:gd name="T19" fmla="*/ 29499 h 107"/>
                  <a:gd name="T20" fmla="*/ 1346 w 65"/>
                  <a:gd name="T21" fmla="*/ 27449 h 107"/>
                  <a:gd name="T22" fmla="*/ 997 w 65"/>
                  <a:gd name="T23" fmla="*/ 25250 h 107"/>
                  <a:gd name="T24" fmla="*/ 697 w 65"/>
                  <a:gd name="T25" fmla="*/ 22111 h 107"/>
                  <a:gd name="T26" fmla="*/ 8 w 65"/>
                  <a:gd name="T27" fmla="*/ 19122 h 107"/>
                  <a:gd name="T28" fmla="*/ 4 w 65"/>
                  <a:gd name="T29" fmla="*/ 15472 h 107"/>
                  <a:gd name="T30" fmla="*/ 2 w 65"/>
                  <a:gd name="T31" fmla="*/ 12281 h 107"/>
                  <a:gd name="T32" fmla="*/ 0 w 65"/>
                  <a:gd name="T33" fmla="*/ 8567 h 107"/>
                  <a:gd name="T34" fmla="*/ 1 w 65"/>
                  <a:gd name="T35" fmla="*/ 4545 h 107"/>
                  <a:gd name="T36" fmla="*/ 4 w 65"/>
                  <a:gd name="T37" fmla="*/ 3 h 107"/>
                  <a:gd name="T38" fmla="*/ 5 w 65"/>
                  <a:gd name="T39" fmla="*/ 1 h 107"/>
                  <a:gd name="T40" fmla="*/ 6 w 65"/>
                  <a:gd name="T41" fmla="*/ 0 h 107"/>
                  <a:gd name="T42" fmla="*/ 8 w 65"/>
                  <a:gd name="T43" fmla="*/ 0 h 107"/>
                  <a:gd name="T44" fmla="*/ 517 w 65"/>
                  <a:gd name="T45" fmla="*/ 1 h 107"/>
                  <a:gd name="T46" fmla="*/ 787 w 65"/>
                  <a:gd name="T47" fmla="*/ 4 h 107"/>
                  <a:gd name="T48" fmla="*/ 1126 w 65"/>
                  <a:gd name="T49" fmla="*/ 2734 h 107"/>
                  <a:gd name="T50" fmla="*/ 1429 w 65"/>
                  <a:gd name="T51" fmla="*/ 4206 h 107"/>
                  <a:gd name="T52" fmla="*/ 1814 w 65"/>
                  <a:gd name="T53" fmla="*/ 6917 h 107"/>
                  <a:gd name="T54" fmla="*/ 2122 w 65"/>
                  <a:gd name="T55" fmla="*/ 9205 h 107"/>
                  <a:gd name="T56" fmla="*/ 2391 w 65"/>
                  <a:gd name="T57" fmla="*/ 11789 h 107"/>
                  <a:gd name="T58" fmla="*/ 2647 w 65"/>
                  <a:gd name="T59" fmla="*/ 14645 h 107"/>
                  <a:gd name="T60" fmla="*/ 2810 w 65"/>
                  <a:gd name="T61" fmla="*/ 16646 h 107"/>
                  <a:gd name="T62" fmla="*/ 2922 w 65"/>
                  <a:gd name="T63" fmla="*/ 19525 h 107"/>
                  <a:gd name="T64" fmla="*/ 2982 w 65"/>
                  <a:gd name="T65" fmla="*/ 22173 h 107"/>
                  <a:gd name="T66" fmla="*/ 3102 w 65"/>
                  <a:gd name="T67" fmla="*/ 25250 h 107"/>
                  <a:gd name="T68" fmla="*/ 3157 w 65"/>
                  <a:gd name="T69" fmla="*/ 27153 h 107"/>
                  <a:gd name="T70" fmla="*/ 3157 w 65"/>
                  <a:gd name="T71" fmla="*/ 28293 h 107"/>
                  <a:gd name="T72" fmla="*/ 3166 w 65"/>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7"/>
                  <a:gd name="T113" fmla="*/ 65 w 65"/>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7">
                    <a:moveTo>
                      <a:pt x="65" y="97"/>
                    </a:moveTo>
                    <a:lnTo>
                      <a:pt x="65" y="100"/>
                    </a:lnTo>
                    <a:lnTo>
                      <a:pt x="65" y="102"/>
                    </a:lnTo>
                    <a:lnTo>
                      <a:pt x="64" y="105"/>
                    </a:lnTo>
                    <a:lnTo>
                      <a:pt x="63" y="106"/>
                    </a:lnTo>
                    <a:lnTo>
                      <a:pt x="59" y="107"/>
                    </a:lnTo>
                    <a:lnTo>
                      <a:pt x="54" y="107"/>
                    </a:lnTo>
                    <a:lnTo>
                      <a:pt x="48" y="105"/>
                    </a:lnTo>
                    <a:lnTo>
                      <a:pt x="41" y="100"/>
                    </a:lnTo>
                    <a:lnTo>
                      <a:pt x="35" y="96"/>
                    </a:lnTo>
                    <a:lnTo>
                      <a:pt x="27" y="89"/>
                    </a:lnTo>
                    <a:lnTo>
                      <a:pt x="21" y="81"/>
                    </a:lnTo>
                    <a:lnTo>
                      <a:pt x="15" y="72"/>
                    </a:lnTo>
                    <a:lnTo>
                      <a:pt x="8" y="62"/>
                    </a:lnTo>
                    <a:lnTo>
                      <a:pt x="4" y="51"/>
                    </a:lnTo>
                    <a:lnTo>
                      <a:pt x="2" y="40"/>
                    </a:lnTo>
                    <a:lnTo>
                      <a:pt x="0" y="28"/>
                    </a:lnTo>
                    <a:lnTo>
                      <a:pt x="1" y="16"/>
                    </a:lnTo>
                    <a:lnTo>
                      <a:pt x="4" y="3"/>
                    </a:lnTo>
                    <a:lnTo>
                      <a:pt x="5" y="1"/>
                    </a:lnTo>
                    <a:lnTo>
                      <a:pt x="6" y="0"/>
                    </a:lnTo>
                    <a:lnTo>
                      <a:pt x="8" y="0"/>
                    </a:lnTo>
                    <a:lnTo>
                      <a:pt x="10" y="1"/>
                    </a:lnTo>
                    <a:lnTo>
                      <a:pt x="17" y="4"/>
                    </a:lnTo>
                    <a:lnTo>
                      <a:pt x="23" y="9"/>
                    </a:lnTo>
                    <a:lnTo>
                      <a:pt x="29" y="15"/>
                    </a:lnTo>
                    <a:lnTo>
                      <a:pt x="37" y="22"/>
                    </a:lnTo>
                    <a:lnTo>
                      <a:pt x="43" y="30"/>
                    </a:lnTo>
                    <a:lnTo>
                      <a:pt x="49" y="39"/>
                    </a:lnTo>
                    <a:lnTo>
                      <a:pt x="54" y="48"/>
                    </a:lnTo>
                    <a:lnTo>
                      <a:pt x="57" y="55"/>
                    </a:lnTo>
                    <a:lnTo>
                      <a:pt x="59" y="64"/>
                    </a:lnTo>
                    <a:lnTo>
                      <a:pt x="61" y="73"/>
                    </a:lnTo>
                    <a:lnTo>
                      <a:pt x="63" y="81"/>
                    </a:lnTo>
                    <a:lnTo>
                      <a:pt x="64" y="87"/>
                    </a:lnTo>
                    <a:lnTo>
                      <a:pt x="64" y="93"/>
                    </a:lnTo>
                    <a:lnTo>
                      <a:pt x="65"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78" name="Freeform 1046"/>
              <p:cNvSpPr>
                <a:spLocks noChangeArrowheads="1"/>
              </p:cNvSpPr>
              <p:nvPr/>
            </p:nvSpPr>
            <p:spPr bwMode="auto">
              <a:xfrm>
                <a:off x="137" y="2636"/>
                <a:ext cx="73" cy="127"/>
              </a:xfrm>
              <a:custGeom>
                <a:avLst/>
                <a:gdLst>
                  <a:gd name="T0" fmla="*/ 5 w 75"/>
                  <a:gd name="T1" fmla="*/ 0 h 110"/>
                  <a:gd name="T2" fmla="*/ 2 w 75"/>
                  <a:gd name="T3" fmla="*/ 24996 h 110"/>
                  <a:gd name="T4" fmla="*/ 0 w 75"/>
                  <a:gd name="T5" fmla="*/ 50507 h 110"/>
                  <a:gd name="T6" fmla="*/ 2 w 75"/>
                  <a:gd name="T7" fmla="*/ 75153 h 110"/>
                  <a:gd name="T8" fmla="*/ 5 w 75"/>
                  <a:gd name="T9" fmla="*/ 96369 h 110"/>
                  <a:gd name="T10" fmla="*/ 324 w 75"/>
                  <a:gd name="T11" fmla="*/ 116864 h 110"/>
                  <a:gd name="T12" fmla="*/ 419 w 75"/>
                  <a:gd name="T13" fmla="*/ 136814 h 110"/>
                  <a:gd name="T14" fmla="*/ 604 w 75"/>
                  <a:gd name="T15" fmla="*/ 154453 h 110"/>
                  <a:gd name="T16" fmla="*/ 868 w 75"/>
                  <a:gd name="T17" fmla="*/ 170442 h 110"/>
                  <a:gd name="T18" fmla="*/ 1061 w 75"/>
                  <a:gd name="T19" fmla="*/ 181110 h 110"/>
                  <a:gd name="T20" fmla="*/ 1305 w 75"/>
                  <a:gd name="T21" fmla="*/ 193279 h 110"/>
                  <a:gd name="T22" fmla="*/ 1527 w 75"/>
                  <a:gd name="T23" fmla="*/ 199419 h 110"/>
                  <a:gd name="T24" fmla="*/ 1696 w 75"/>
                  <a:gd name="T25" fmla="*/ 202655 h 110"/>
                  <a:gd name="T26" fmla="*/ 1881 w 75"/>
                  <a:gd name="T27" fmla="*/ 202655 h 110"/>
                  <a:gd name="T28" fmla="*/ 2085 w 75"/>
                  <a:gd name="T29" fmla="*/ 200464 h 110"/>
                  <a:gd name="T30" fmla="*/ 2097 w 75"/>
                  <a:gd name="T31" fmla="*/ 195998 h 110"/>
                  <a:gd name="T32" fmla="*/ 2197 w 75"/>
                  <a:gd name="T33" fmla="*/ 191955 h 110"/>
                  <a:gd name="T34" fmla="*/ 2197 w 75"/>
                  <a:gd name="T35" fmla="*/ 181635 h 110"/>
                  <a:gd name="T36" fmla="*/ 2197 w 75"/>
                  <a:gd name="T37" fmla="*/ 178741 h 110"/>
                  <a:gd name="T38" fmla="*/ 1980 w 75"/>
                  <a:gd name="T39" fmla="*/ 180826 h 110"/>
                  <a:gd name="T40" fmla="*/ 1980 w 75"/>
                  <a:gd name="T41" fmla="*/ 181635 h 110"/>
                  <a:gd name="T42" fmla="*/ 1980 w 75"/>
                  <a:gd name="T43" fmla="*/ 184377 h 110"/>
                  <a:gd name="T44" fmla="*/ 1888 w 75"/>
                  <a:gd name="T45" fmla="*/ 184377 h 110"/>
                  <a:gd name="T46" fmla="*/ 1980 w 75"/>
                  <a:gd name="T47" fmla="*/ 184377 h 110"/>
                  <a:gd name="T48" fmla="*/ 1881 w 75"/>
                  <a:gd name="T49" fmla="*/ 185370 h 110"/>
                  <a:gd name="T50" fmla="*/ 1785 w 75"/>
                  <a:gd name="T51" fmla="*/ 185370 h 110"/>
                  <a:gd name="T52" fmla="*/ 1609 w 75"/>
                  <a:gd name="T53" fmla="*/ 181635 h 110"/>
                  <a:gd name="T54" fmla="*/ 1451 w 75"/>
                  <a:gd name="T55" fmla="*/ 178741 h 110"/>
                  <a:gd name="T56" fmla="*/ 1239 w 75"/>
                  <a:gd name="T57" fmla="*/ 167486 h 110"/>
                  <a:gd name="T58" fmla="*/ 1013 w 75"/>
                  <a:gd name="T59" fmla="*/ 157533 h 110"/>
                  <a:gd name="T60" fmla="*/ 868 w 75"/>
                  <a:gd name="T61" fmla="*/ 142815 h 110"/>
                  <a:gd name="T62" fmla="*/ 636 w 75"/>
                  <a:gd name="T63" fmla="*/ 129533 h 110"/>
                  <a:gd name="T64" fmla="*/ 466 w 75"/>
                  <a:gd name="T65" fmla="*/ 110750 h 110"/>
                  <a:gd name="T66" fmla="*/ 379 w 75"/>
                  <a:gd name="T67" fmla="*/ 89394 h 110"/>
                  <a:gd name="T68" fmla="*/ 341 w 75"/>
                  <a:gd name="T69" fmla="*/ 70301 h 110"/>
                  <a:gd name="T70" fmla="*/ 324 w 75"/>
                  <a:gd name="T71" fmla="*/ 50507 h 110"/>
                  <a:gd name="T72" fmla="*/ 324 w 75"/>
                  <a:gd name="T73" fmla="*/ 27188 h 110"/>
                  <a:gd name="T74" fmla="*/ 379 w 75"/>
                  <a:gd name="T75" fmla="*/ 53 h 110"/>
                  <a:gd name="T76" fmla="*/ 5 w 75"/>
                  <a:gd name="T77" fmla="*/ 0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0"/>
                  <a:gd name="T119" fmla="*/ 75 w 75"/>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0">
                    <a:moveTo>
                      <a:pt x="5" y="0"/>
                    </a:moveTo>
                    <a:lnTo>
                      <a:pt x="2" y="14"/>
                    </a:lnTo>
                    <a:lnTo>
                      <a:pt x="0" y="27"/>
                    </a:lnTo>
                    <a:lnTo>
                      <a:pt x="2" y="40"/>
                    </a:lnTo>
                    <a:lnTo>
                      <a:pt x="5" y="52"/>
                    </a:lnTo>
                    <a:lnTo>
                      <a:pt x="10" y="63"/>
                    </a:lnTo>
                    <a:lnTo>
                      <a:pt x="15" y="74"/>
                    </a:lnTo>
                    <a:lnTo>
                      <a:pt x="22" y="83"/>
                    </a:lnTo>
                    <a:lnTo>
                      <a:pt x="29" y="92"/>
                    </a:lnTo>
                    <a:lnTo>
                      <a:pt x="36" y="98"/>
                    </a:lnTo>
                    <a:lnTo>
                      <a:pt x="44" y="104"/>
                    </a:lnTo>
                    <a:lnTo>
                      <a:pt x="51" y="108"/>
                    </a:lnTo>
                    <a:lnTo>
                      <a:pt x="58" y="110"/>
                    </a:lnTo>
                    <a:lnTo>
                      <a:pt x="64" y="110"/>
                    </a:lnTo>
                    <a:lnTo>
                      <a:pt x="70" y="109"/>
                    </a:lnTo>
                    <a:lnTo>
                      <a:pt x="72" y="106"/>
                    </a:lnTo>
                    <a:lnTo>
                      <a:pt x="75" y="103"/>
                    </a:lnTo>
                    <a:lnTo>
                      <a:pt x="75" y="99"/>
                    </a:lnTo>
                    <a:lnTo>
                      <a:pt x="75" y="96"/>
                    </a:lnTo>
                    <a:lnTo>
                      <a:pt x="66" y="97"/>
                    </a:lnTo>
                    <a:lnTo>
                      <a:pt x="66" y="99"/>
                    </a:lnTo>
                    <a:lnTo>
                      <a:pt x="66" y="100"/>
                    </a:lnTo>
                    <a:lnTo>
                      <a:pt x="65" y="100"/>
                    </a:lnTo>
                    <a:lnTo>
                      <a:pt x="66" y="100"/>
                    </a:lnTo>
                    <a:lnTo>
                      <a:pt x="64" y="101"/>
                    </a:lnTo>
                    <a:lnTo>
                      <a:pt x="60" y="101"/>
                    </a:lnTo>
                    <a:lnTo>
                      <a:pt x="54" y="99"/>
                    </a:lnTo>
                    <a:lnTo>
                      <a:pt x="49" y="96"/>
                    </a:lnTo>
                    <a:lnTo>
                      <a:pt x="42" y="91"/>
                    </a:lnTo>
                    <a:lnTo>
                      <a:pt x="35" y="85"/>
                    </a:lnTo>
                    <a:lnTo>
                      <a:pt x="29" y="77"/>
                    </a:lnTo>
                    <a:lnTo>
                      <a:pt x="23" y="69"/>
                    </a:lnTo>
                    <a:lnTo>
                      <a:pt x="17" y="59"/>
                    </a:lnTo>
                    <a:lnTo>
                      <a:pt x="13" y="49"/>
                    </a:lnTo>
                    <a:lnTo>
                      <a:pt x="11" y="38"/>
                    </a:lnTo>
                    <a:lnTo>
                      <a:pt x="10" y="27"/>
                    </a:lnTo>
                    <a:lnTo>
                      <a:pt x="10" y="15"/>
                    </a:lnTo>
                    <a:lnTo>
                      <a:pt x="13" y="3"/>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79" name="Freeform 1047"/>
              <p:cNvSpPr>
                <a:spLocks noChangeArrowheads="1"/>
              </p:cNvSpPr>
              <p:nvPr/>
            </p:nvSpPr>
            <p:spPr bwMode="auto">
              <a:xfrm>
                <a:off x="142" y="2631"/>
                <a:ext cx="50" cy="51"/>
              </a:xfrm>
              <a:custGeom>
                <a:avLst/>
                <a:gdLst>
                  <a:gd name="T0" fmla="*/ 1564 w 53"/>
                  <a:gd name="T1" fmla="*/ 220478 h 45"/>
                  <a:gd name="T2" fmla="*/ 1401 w 53"/>
                  <a:gd name="T3" fmla="*/ 170791 h 45"/>
                  <a:gd name="T4" fmla="*/ 1169 w 53"/>
                  <a:gd name="T5" fmla="*/ 121243 h 45"/>
                  <a:gd name="T6" fmla="*/ 938 w 53"/>
                  <a:gd name="T7" fmla="*/ 79307 h 45"/>
                  <a:gd name="T8" fmla="*/ 746 w 53"/>
                  <a:gd name="T9" fmla="*/ 47402 h 45"/>
                  <a:gd name="T10" fmla="*/ 535 w 53"/>
                  <a:gd name="T11" fmla="*/ 102 h 45"/>
                  <a:gd name="T12" fmla="*/ 363 w 53"/>
                  <a:gd name="T13" fmla="*/ 1 h 45"/>
                  <a:gd name="T14" fmla="*/ 308 w 53"/>
                  <a:gd name="T15" fmla="*/ 0 h 45"/>
                  <a:gd name="T16" fmla="*/ 6 w 53"/>
                  <a:gd name="T17" fmla="*/ 0 h 45"/>
                  <a:gd name="T18" fmla="*/ 3 w 53"/>
                  <a:gd name="T19" fmla="*/ 66 h 45"/>
                  <a:gd name="T20" fmla="*/ 0 w 53"/>
                  <a:gd name="T21" fmla="*/ 902 h 45"/>
                  <a:gd name="T22" fmla="*/ 8 w 53"/>
                  <a:gd name="T23" fmla="*/ 43505 h 45"/>
                  <a:gd name="T24" fmla="*/ 8 w 53"/>
                  <a:gd name="T25" fmla="*/ 47402 h 45"/>
                  <a:gd name="T26" fmla="*/ 7 w 53"/>
                  <a:gd name="T27" fmla="*/ 47402 h 45"/>
                  <a:gd name="T28" fmla="*/ 8 w 53"/>
                  <a:gd name="T29" fmla="*/ 47402 h 45"/>
                  <a:gd name="T30" fmla="*/ 308 w 53"/>
                  <a:gd name="T31" fmla="*/ 51596 h 45"/>
                  <a:gd name="T32" fmla="*/ 385 w 53"/>
                  <a:gd name="T33" fmla="*/ 61500 h 45"/>
                  <a:gd name="T34" fmla="*/ 566 w 53"/>
                  <a:gd name="T35" fmla="*/ 86331 h 45"/>
                  <a:gd name="T36" fmla="*/ 832 w 53"/>
                  <a:gd name="T37" fmla="*/ 112749 h 45"/>
                  <a:gd name="T38" fmla="*/ 991 w 53"/>
                  <a:gd name="T39" fmla="*/ 158576 h 45"/>
                  <a:gd name="T40" fmla="*/ 1169 w 53"/>
                  <a:gd name="T41" fmla="*/ 200486 h 45"/>
                  <a:gd name="T42" fmla="*/ 1366 w 53"/>
                  <a:gd name="T43" fmla="*/ 239845 h 45"/>
                  <a:gd name="T44" fmla="*/ 1564 w 53"/>
                  <a:gd name="T45" fmla="*/ 220478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3"/>
                  <a:gd name="T70" fmla="*/ 0 h 45"/>
                  <a:gd name="T71" fmla="*/ 53 w 53"/>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3" h="45">
                    <a:moveTo>
                      <a:pt x="53" y="41"/>
                    </a:moveTo>
                    <a:lnTo>
                      <a:pt x="47" y="32"/>
                    </a:lnTo>
                    <a:lnTo>
                      <a:pt x="40" y="23"/>
                    </a:lnTo>
                    <a:lnTo>
                      <a:pt x="32" y="15"/>
                    </a:lnTo>
                    <a:lnTo>
                      <a:pt x="25" y="9"/>
                    </a:lnTo>
                    <a:lnTo>
                      <a:pt x="19" y="4"/>
                    </a:lnTo>
                    <a:lnTo>
                      <a:pt x="12" y="1"/>
                    </a:lnTo>
                    <a:lnTo>
                      <a:pt x="9" y="0"/>
                    </a:lnTo>
                    <a:lnTo>
                      <a:pt x="6" y="0"/>
                    </a:lnTo>
                    <a:lnTo>
                      <a:pt x="3" y="2"/>
                    </a:lnTo>
                    <a:lnTo>
                      <a:pt x="0" y="5"/>
                    </a:lnTo>
                    <a:lnTo>
                      <a:pt x="8" y="8"/>
                    </a:lnTo>
                    <a:lnTo>
                      <a:pt x="8" y="9"/>
                    </a:lnTo>
                    <a:lnTo>
                      <a:pt x="7" y="9"/>
                    </a:lnTo>
                    <a:lnTo>
                      <a:pt x="8" y="9"/>
                    </a:lnTo>
                    <a:lnTo>
                      <a:pt x="9" y="10"/>
                    </a:lnTo>
                    <a:lnTo>
                      <a:pt x="13" y="12"/>
                    </a:lnTo>
                    <a:lnTo>
                      <a:pt x="20" y="16"/>
                    </a:lnTo>
                    <a:lnTo>
                      <a:pt x="27" y="22"/>
                    </a:lnTo>
                    <a:lnTo>
                      <a:pt x="34" y="30"/>
                    </a:lnTo>
                    <a:lnTo>
                      <a:pt x="40" y="37"/>
                    </a:lnTo>
                    <a:lnTo>
                      <a:pt x="45" y="45"/>
                    </a:lnTo>
                    <a:lnTo>
                      <a:pt x="53"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80" name="Freeform 1048"/>
              <p:cNvSpPr>
                <a:spLocks noChangeArrowheads="1"/>
              </p:cNvSpPr>
              <p:nvPr/>
            </p:nvSpPr>
            <p:spPr bwMode="auto">
              <a:xfrm>
                <a:off x="190" y="2677"/>
                <a:ext cx="21" cy="51"/>
              </a:xfrm>
              <a:custGeom>
                <a:avLst/>
                <a:gdLst>
                  <a:gd name="T0" fmla="*/ 1572 w 25"/>
                  <a:gd name="T1" fmla="*/ 1517 h 61"/>
                  <a:gd name="T2" fmla="*/ 1454 w 25"/>
                  <a:gd name="T3" fmla="*/ 1423 h 61"/>
                  <a:gd name="T4" fmla="*/ 1454 w 25"/>
                  <a:gd name="T5" fmla="*/ 1215 h 61"/>
                  <a:gd name="T6" fmla="*/ 1411 w 25"/>
                  <a:gd name="T7" fmla="*/ 1038 h 61"/>
                  <a:gd name="T8" fmla="*/ 1308 w 25"/>
                  <a:gd name="T9" fmla="*/ 885 h 61"/>
                  <a:gd name="T10" fmla="*/ 1154 w 25"/>
                  <a:gd name="T11" fmla="*/ 646 h 61"/>
                  <a:gd name="T12" fmla="*/ 990 w 25"/>
                  <a:gd name="T13" fmla="*/ 433 h 61"/>
                  <a:gd name="T14" fmla="*/ 728 w 25"/>
                  <a:gd name="T15" fmla="*/ 213 h 61"/>
                  <a:gd name="T16" fmla="*/ 535 w 25"/>
                  <a:gd name="T17" fmla="*/ 0 h 61"/>
                  <a:gd name="T18" fmla="*/ 0 w 25"/>
                  <a:gd name="T19" fmla="*/ 3 h 61"/>
                  <a:gd name="T20" fmla="*/ 3 w 25"/>
                  <a:gd name="T21" fmla="*/ 291 h 61"/>
                  <a:gd name="T22" fmla="*/ 535 w 25"/>
                  <a:gd name="T23" fmla="*/ 509 h 61"/>
                  <a:gd name="T24" fmla="*/ 624 w 25"/>
                  <a:gd name="T25" fmla="*/ 699 h 61"/>
                  <a:gd name="T26" fmla="*/ 728 w 25"/>
                  <a:gd name="T27" fmla="*/ 886 h 61"/>
                  <a:gd name="T28" fmla="*/ 786 w 25"/>
                  <a:gd name="T29" fmla="*/ 1121 h 61"/>
                  <a:gd name="T30" fmla="*/ 848 w 25"/>
                  <a:gd name="T31" fmla="*/ 1257 h 61"/>
                  <a:gd name="T32" fmla="*/ 916 w 25"/>
                  <a:gd name="T33" fmla="*/ 1424 h 61"/>
                  <a:gd name="T34" fmla="*/ 990 w 25"/>
                  <a:gd name="T35" fmla="*/ 1538 h 61"/>
                  <a:gd name="T36" fmla="*/ 1572 w 25"/>
                  <a:gd name="T37" fmla="*/ 1517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1"/>
                  <a:gd name="T59" fmla="*/ 25 w 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1">
                    <a:moveTo>
                      <a:pt x="25" y="60"/>
                    </a:moveTo>
                    <a:lnTo>
                      <a:pt x="23" y="56"/>
                    </a:lnTo>
                    <a:lnTo>
                      <a:pt x="23" y="49"/>
                    </a:lnTo>
                    <a:lnTo>
                      <a:pt x="22" y="42"/>
                    </a:lnTo>
                    <a:lnTo>
                      <a:pt x="20" y="35"/>
                    </a:lnTo>
                    <a:lnTo>
                      <a:pt x="18" y="26"/>
                    </a:lnTo>
                    <a:lnTo>
                      <a:pt x="16" y="17"/>
                    </a:lnTo>
                    <a:lnTo>
                      <a:pt x="12" y="8"/>
                    </a:lnTo>
                    <a:lnTo>
                      <a:pt x="8" y="0"/>
                    </a:lnTo>
                    <a:lnTo>
                      <a:pt x="0" y="4"/>
                    </a:lnTo>
                    <a:lnTo>
                      <a:pt x="4" y="12"/>
                    </a:lnTo>
                    <a:lnTo>
                      <a:pt x="8" y="20"/>
                    </a:lnTo>
                    <a:lnTo>
                      <a:pt x="10" y="28"/>
                    </a:lnTo>
                    <a:lnTo>
                      <a:pt x="12" y="36"/>
                    </a:lnTo>
                    <a:lnTo>
                      <a:pt x="13" y="44"/>
                    </a:lnTo>
                    <a:lnTo>
                      <a:pt x="14" y="50"/>
                    </a:lnTo>
                    <a:lnTo>
                      <a:pt x="15" y="57"/>
                    </a:lnTo>
                    <a:lnTo>
                      <a:pt x="16" y="61"/>
                    </a:lnTo>
                    <a:lnTo>
                      <a:pt x="25"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81" name="Freeform 1049"/>
              <p:cNvSpPr>
                <a:spLocks noChangeArrowheads="1"/>
              </p:cNvSpPr>
              <p:nvPr/>
            </p:nvSpPr>
            <p:spPr bwMode="auto">
              <a:xfrm>
                <a:off x="5548" y="2776"/>
                <a:ext cx="63" cy="112"/>
              </a:xfrm>
              <a:custGeom>
                <a:avLst/>
                <a:gdLst>
                  <a:gd name="T0" fmla="*/ 0 w 65"/>
                  <a:gd name="T1" fmla="*/ 58583 h 106"/>
                  <a:gd name="T2" fmla="*/ 0 w 65"/>
                  <a:gd name="T3" fmla="*/ 61725 h 106"/>
                  <a:gd name="T4" fmla="*/ 0 w 65"/>
                  <a:gd name="T5" fmla="*/ 62475 h 106"/>
                  <a:gd name="T6" fmla="*/ 1 w 65"/>
                  <a:gd name="T7" fmla="*/ 63554 h 106"/>
                  <a:gd name="T8" fmla="*/ 2 w 65"/>
                  <a:gd name="T9" fmla="*/ 64002 h 106"/>
                  <a:gd name="T10" fmla="*/ 6 w 65"/>
                  <a:gd name="T11" fmla="*/ 65982 h 106"/>
                  <a:gd name="T12" fmla="*/ 549 w 65"/>
                  <a:gd name="T13" fmla="*/ 65288 h 106"/>
                  <a:gd name="T14" fmla="*/ 787 w 65"/>
                  <a:gd name="T15" fmla="*/ 63554 h 106"/>
                  <a:gd name="T16" fmla="*/ 1195 w 65"/>
                  <a:gd name="T17" fmla="*/ 61906 h 106"/>
                  <a:gd name="T18" fmla="*/ 1458 w 65"/>
                  <a:gd name="T19" fmla="*/ 58097 h 106"/>
                  <a:gd name="T20" fmla="*/ 1849 w 65"/>
                  <a:gd name="T21" fmla="*/ 54019 h 106"/>
                  <a:gd name="T22" fmla="*/ 2168 w 65"/>
                  <a:gd name="T23" fmla="*/ 49384 h 106"/>
                  <a:gd name="T24" fmla="*/ 2443 w 65"/>
                  <a:gd name="T25" fmla="*/ 44560 h 106"/>
                  <a:gd name="T26" fmla="*/ 2810 w 65"/>
                  <a:gd name="T27" fmla="*/ 37985 h 106"/>
                  <a:gd name="T28" fmla="*/ 2982 w 65"/>
                  <a:gd name="T29" fmla="*/ 30566 h 106"/>
                  <a:gd name="T30" fmla="*/ 3102 w 65"/>
                  <a:gd name="T31" fmla="*/ 23298 h 106"/>
                  <a:gd name="T32" fmla="*/ 3166 w 65"/>
                  <a:gd name="T33" fmla="*/ 15884 h 106"/>
                  <a:gd name="T34" fmla="*/ 3157 w 65"/>
                  <a:gd name="T35" fmla="*/ 8266 h 106"/>
                  <a:gd name="T36" fmla="*/ 2982 w 65"/>
                  <a:gd name="T37" fmla="*/ 1 h 106"/>
                  <a:gd name="T38" fmla="*/ 2975 w 65"/>
                  <a:gd name="T39" fmla="*/ 0 h 106"/>
                  <a:gd name="T40" fmla="*/ 2922 w 65"/>
                  <a:gd name="T41" fmla="*/ 0 h 106"/>
                  <a:gd name="T42" fmla="*/ 2810 w 65"/>
                  <a:gd name="T43" fmla="*/ 0 h 106"/>
                  <a:gd name="T44" fmla="*/ 2693 w 65"/>
                  <a:gd name="T45" fmla="*/ 0 h 106"/>
                  <a:gd name="T46" fmla="*/ 2349 w 65"/>
                  <a:gd name="T47" fmla="*/ 3 h 106"/>
                  <a:gd name="T48" fmla="*/ 2086 w 65"/>
                  <a:gd name="T49" fmla="*/ 4671 h 106"/>
                  <a:gd name="T50" fmla="*/ 1743 w 65"/>
                  <a:gd name="T51" fmla="*/ 8266 h 106"/>
                  <a:gd name="T52" fmla="*/ 1374 w 65"/>
                  <a:gd name="T53" fmla="*/ 13125 h 106"/>
                  <a:gd name="T54" fmla="*/ 1059 w 65"/>
                  <a:gd name="T55" fmla="*/ 18189 h 106"/>
                  <a:gd name="T56" fmla="*/ 740 w 65"/>
                  <a:gd name="T57" fmla="*/ 23298 h 106"/>
                  <a:gd name="T58" fmla="*/ 549 w 65"/>
                  <a:gd name="T59" fmla="*/ 28137 h 106"/>
                  <a:gd name="T60" fmla="*/ 8 w 65"/>
                  <a:gd name="T61" fmla="*/ 34884 h 106"/>
                  <a:gd name="T62" fmla="*/ 6 w 65"/>
                  <a:gd name="T63" fmla="*/ 38296 h 106"/>
                  <a:gd name="T64" fmla="*/ 4 w 65"/>
                  <a:gd name="T65" fmla="*/ 44560 h 106"/>
                  <a:gd name="T66" fmla="*/ 2 w 65"/>
                  <a:gd name="T67" fmla="*/ 48936 h 106"/>
                  <a:gd name="T68" fmla="*/ 1 w 65"/>
                  <a:gd name="T69" fmla="*/ 52621 h 106"/>
                  <a:gd name="T70" fmla="*/ 1 w 65"/>
                  <a:gd name="T71" fmla="*/ 56899 h 106"/>
                  <a:gd name="T72" fmla="*/ 0 w 65"/>
                  <a:gd name="T73" fmla="*/ 58583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
                  <a:gd name="T112" fmla="*/ 0 h 106"/>
                  <a:gd name="T113" fmla="*/ 65 w 65"/>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 h="106">
                    <a:moveTo>
                      <a:pt x="0" y="95"/>
                    </a:moveTo>
                    <a:lnTo>
                      <a:pt x="0" y="99"/>
                    </a:lnTo>
                    <a:lnTo>
                      <a:pt x="0" y="101"/>
                    </a:lnTo>
                    <a:lnTo>
                      <a:pt x="1" y="103"/>
                    </a:lnTo>
                    <a:lnTo>
                      <a:pt x="2" y="104"/>
                    </a:lnTo>
                    <a:lnTo>
                      <a:pt x="6" y="106"/>
                    </a:lnTo>
                    <a:lnTo>
                      <a:pt x="11" y="105"/>
                    </a:lnTo>
                    <a:lnTo>
                      <a:pt x="17" y="103"/>
                    </a:lnTo>
                    <a:lnTo>
                      <a:pt x="24" y="100"/>
                    </a:lnTo>
                    <a:lnTo>
                      <a:pt x="30" y="94"/>
                    </a:lnTo>
                    <a:lnTo>
                      <a:pt x="38" y="88"/>
                    </a:lnTo>
                    <a:lnTo>
                      <a:pt x="44" y="80"/>
                    </a:lnTo>
                    <a:lnTo>
                      <a:pt x="50" y="71"/>
                    </a:lnTo>
                    <a:lnTo>
                      <a:pt x="57" y="61"/>
                    </a:lnTo>
                    <a:lnTo>
                      <a:pt x="61" y="50"/>
                    </a:lnTo>
                    <a:lnTo>
                      <a:pt x="63" y="38"/>
                    </a:lnTo>
                    <a:lnTo>
                      <a:pt x="65" y="26"/>
                    </a:lnTo>
                    <a:lnTo>
                      <a:pt x="64" y="14"/>
                    </a:lnTo>
                    <a:lnTo>
                      <a:pt x="61" y="1"/>
                    </a:lnTo>
                    <a:lnTo>
                      <a:pt x="60" y="0"/>
                    </a:lnTo>
                    <a:lnTo>
                      <a:pt x="59" y="0"/>
                    </a:lnTo>
                    <a:lnTo>
                      <a:pt x="57" y="0"/>
                    </a:lnTo>
                    <a:lnTo>
                      <a:pt x="55" y="0"/>
                    </a:lnTo>
                    <a:lnTo>
                      <a:pt x="48" y="3"/>
                    </a:lnTo>
                    <a:lnTo>
                      <a:pt x="42" y="7"/>
                    </a:lnTo>
                    <a:lnTo>
                      <a:pt x="36" y="14"/>
                    </a:lnTo>
                    <a:lnTo>
                      <a:pt x="28" y="21"/>
                    </a:lnTo>
                    <a:lnTo>
                      <a:pt x="22" y="29"/>
                    </a:lnTo>
                    <a:lnTo>
                      <a:pt x="16" y="38"/>
                    </a:lnTo>
                    <a:lnTo>
                      <a:pt x="11" y="46"/>
                    </a:lnTo>
                    <a:lnTo>
                      <a:pt x="8" y="55"/>
                    </a:lnTo>
                    <a:lnTo>
                      <a:pt x="6" y="62"/>
                    </a:lnTo>
                    <a:lnTo>
                      <a:pt x="4" y="71"/>
                    </a:lnTo>
                    <a:lnTo>
                      <a:pt x="2" y="79"/>
                    </a:lnTo>
                    <a:lnTo>
                      <a:pt x="1" y="85"/>
                    </a:lnTo>
                    <a:lnTo>
                      <a:pt x="1" y="91"/>
                    </a:lnTo>
                    <a:lnTo>
                      <a:pt x="0" y="95"/>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82" name="Freeform 1050"/>
              <p:cNvSpPr>
                <a:spLocks noChangeArrowheads="1"/>
              </p:cNvSpPr>
              <p:nvPr/>
            </p:nvSpPr>
            <p:spPr bwMode="auto">
              <a:xfrm>
                <a:off x="5542" y="2776"/>
                <a:ext cx="73" cy="117"/>
              </a:xfrm>
              <a:custGeom>
                <a:avLst/>
                <a:gdLst>
                  <a:gd name="T0" fmla="*/ 1794 w 75"/>
                  <a:gd name="T1" fmla="*/ 3 h 111"/>
                  <a:gd name="T2" fmla="*/ 1888 w 75"/>
                  <a:gd name="T3" fmla="*/ 6710 h 111"/>
                  <a:gd name="T4" fmla="*/ 1888 w 75"/>
                  <a:gd name="T5" fmla="*/ 12203 h 111"/>
                  <a:gd name="T6" fmla="*/ 1881 w 75"/>
                  <a:gd name="T7" fmla="*/ 18078 h 111"/>
                  <a:gd name="T8" fmla="*/ 1794 w 75"/>
                  <a:gd name="T9" fmla="*/ 22842 h 111"/>
                  <a:gd name="T10" fmla="*/ 1696 w 75"/>
                  <a:gd name="T11" fmla="*/ 27864 h 111"/>
                  <a:gd name="T12" fmla="*/ 1528 w 75"/>
                  <a:gd name="T13" fmla="*/ 31878 h 111"/>
                  <a:gd name="T14" fmla="*/ 1375 w 75"/>
                  <a:gd name="T15" fmla="*/ 36433 h 111"/>
                  <a:gd name="T16" fmla="*/ 1177 w 75"/>
                  <a:gd name="T17" fmla="*/ 39602 h 111"/>
                  <a:gd name="T18" fmla="*/ 962 w 75"/>
                  <a:gd name="T19" fmla="*/ 42803 h 111"/>
                  <a:gd name="T20" fmla="*/ 742 w 75"/>
                  <a:gd name="T21" fmla="*/ 44511 h 111"/>
                  <a:gd name="T22" fmla="*/ 573 w 75"/>
                  <a:gd name="T23" fmla="*/ 46451 h 111"/>
                  <a:gd name="T24" fmla="*/ 419 w 75"/>
                  <a:gd name="T25" fmla="*/ 47078 h 111"/>
                  <a:gd name="T26" fmla="*/ 341 w 75"/>
                  <a:gd name="T27" fmla="*/ 47443 h 111"/>
                  <a:gd name="T28" fmla="*/ 9 w 75"/>
                  <a:gd name="T29" fmla="*/ 47078 h 111"/>
                  <a:gd name="T30" fmla="*/ 324 w 75"/>
                  <a:gd name="T31" fmla="*/ 47078 h 111"/>
                  <a:gd name="T32" fmla="*/ 9 w 75"/>
                  <a:gd name="T33" fmla="*/ 46813 h 111"/>
                  <a:gd name="T34" fmla="*/ 9 w 75"/>
                  <a:gd name="T35" fmla="*/ 46451 h 111"/>
                  <a:gd name="T36" fmla="*/ 9 w 75"/>
                  <a:gd name="T37" fmla="*/ 45036 h 111"/>
                  <a:gd name="T38" fmla="*/ 0 w 75"/>
                  <a:gd name="T39" fmla="*/ 44511 h 111"/>
                  <a:gd name="T40" fmla="*/ 0 w 75"/>
                  <a:gd name="T41" fmla="*/ 46451 h 111"/>
                  <a:gd name="T42" fmla="*/ 0 w 75"/>
                  <a:gd name="T43" fmla="*/ 47443 h 111"/>
                  <a:gd name="T44" fmla="*/ 3 w 75"/>
                  <a:gd name="T45" fmla="*/ 49753 h 111"/>
                  <a:gd name="T46" fmla="*/ 5 w 75"/>
                  <a:gd name="T47" fmla="*/ 50618 h 111"/>
                  <a:gd name="T48" fmla="*/ 341 w 75"/>
                  <a:gd name="T49" fmla="*/ 52015 h 111"/>
                  <a:gd name="T50" fmla="*/ 466 w 75"/>
                  <a:gd name="T51" fmla="*/ 51297 h 111"/>
                  <a:gd name="T52" fmla="*/ 670 w 75"/>
                  <a:gd name="T53" fmla="*/ 50178 h 111"/>
                  <a:gd name="T54" fmla="*/ 914 w 75"/>
                  <a:gd name="T55" fmla="*/ 48110 h 111"/>
                  <a:gd name="T56" fmla="*/ 1124 w 75"/>
                  <a:gd name="T57" fmla="*/ 46006 h 111"/>
                  <a:gd name="T58" fmla="*/ 1375 w 75"/>
                  <a:gd name="T59" fmla="*/ 42803 h 111"/>
                  <a:gd name="T60" fmla="*/ 1535 w 75"/>
                  <a:gd name="T61" fmla="*/ 38509 h 111"/>
                  <a:gd name="T62" fmla="*/ 1785 w 75"/>
                  <a:gd name="T63" fmla="*/ 34001 h 111"/>
                  <a:gd name="T64" fmla="*/ 1888 w 75"/>
                  <a:gd name="T65" fmla="*/ 28995 h 111"/>
                  <a:gd name="T66" fmla="*/ 2085 w 75"/>
                  <a:gd name="T67" fmla="*/ 23841 h 111"/>
                  <a:gd name="T68" fmla="*/ 2182 w 75"/>
                  <a:gd name="T69" fmla="*/ 18134 h 111"/>
                  <a:gd name="T70" fmla="*/ 2197 w 75"/>
                  <a:gd name="T71" fmla="*/ 12203 h 111"/>
                  <a:gd name="T72" fmla="*/ 2182 w 75"/>
                  <a:gd name="T73" fmla="*/ 5730 h 111"/>
                  <a:gd name="T74" fmla="*/ 2085 w 75"/>
                  <a:gd name="T75" fmla="*/ 0 h 111"/>
                  <a:gd name="T76" fmla="*/ 1794 w 75"/>
                  <a:gd name="T77" fmla="*/ 3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5"/>
                  <a:gd name="T118" fmla="*/ 0 h 111"/>
                  <a:gd name="T119" fmla="*/ 75 w 75"/>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5" h="111">
                    <a:moveTo>
                      <a:pt x="62" y="3"/>
                    </a:moveTo>
                    <a:lnTo>
                      <a:pt x="65" y="15"/>
                    </a:lnTo>
                    <a:lnTo>
                      <a:pt x="65" y="26"/>
                    </a:lnTo>
                    <a:lnTo>
                      <a:pt x="64" y="38"/>
                    </a:lnTo>
                    <a:lnTo>
                      <a:pt x="62" y="48"/>
                    </a:lnTo>
                    <a:lnTo>
                      <a:pt x="58" y="59"/>
                    </a:lnTo>
                    <a:lnTo>
                      <a:pt x="52" y="68"/>
                    </a:lnTo>
                    <a:lnTo>
                      <a:pt x="46" y="77"/>
                    </a:lnTo>
                    <a:lnTo>
                      <a:pt x="40" y="84"/>
                    </a:lnTo>
                    <a:lnTo>
                      <a:pt x="33" y="91"/>
                    </a:lnTo>
                    <a:lnTo>
                      <a:pt x="26" y="95"/>
                    </a:lnTo>
                    <a:lnTo>
                      <a:pt x="21" y="99"/>
                    </a:lnTo>
                    <a:lnTo>
                      <a:pt x="15" y="101"/>
                    </a:lnTo>
                    <a:lnTo>
                      <a:pt x="11" y="102"/>
                    </a:lnTo>
                    <a:lnTo>
                      <a:pt x="9" y="101"/>
                    </a:lnTo>
                    <a:lnTo>
                      <a:pt x="10" y="101"/>
                    </a:lnTo>
                    <a:lnTo>
                      <a:pt x="9" y="100"/>
                    </a:lnTo>
                    <a:lnTo>
                      <a:pt x="9" y="99"/>
                    </a:lnTo>
                    <a:lnTo>
                      <a:pt x="9" y="96"/>
                    </a:lnTo>
                    <a:lnTo>
                      <a:pt x="0" y="95"/>
                    </a:lnTo>
                    <a:lnTo>
                      <a:pt x="0" y="99"/>
                    </a:lnTo>
                    <a:lnTo>
                      <a:pt x="0" y="102"/>
                    </a:lnTo>
                    <a:lnTo>
                      <a:pt x="3" y="105"/>
                    </a:lnTo>
                    <a:lnTo>
                      <a:pt x="5" y="108"/>
                    </a:lnTo>
                    <a:lnTo>
                      <a:pt x="11" y="111"/>
                    </a:lnTo>
                    <a:lnTo>
                      <a:pt x="17" y="110"/>
                    </a:lnTo>
                    <a:lnTo>
                      <a:pt x="24" y="107"/>
                    </a:lnTo>
                    <a:lnTo>
                      <a:pt x="31" y="103"/>
                    </a:lnTo>
                    <a:lnTo>
                      <a:pt x="39" y="97"/>
                    </a:lnTo>
                    <a:lnTo>
                      <a:pt x="46" y="91"/>
                    </a:lnTo>
                    <a:lnTo>
                      <a:pt x="53" y="82"/>
                    </a:lnTo>
                    <a:lnTo>
                      <a:pt x="60" y="73"/>
                    </a:lnTo>
                    <a:lnTo>
                      <a:pt x="65" y="62"/>
                    </a:lnTo>
                    <a:lnTo>
                      <a:pt x="70" y="51"/>
                    </a:lnTo>
                    <a:lnTo>
                      <a:pt x="73" y="39"/>
                    </a:lnTo>
                    <a:lnTo>
                      <a:pt x="75" y="26"/>
                    </a:lnTo>
                    <a:lnTo>
                      <a:pt x="73" y="13"/>
                    </a:lnTo>
                    <a:lnTo>
                      <a:pt x="70" y="0"/>
                    </a:lnTo>
                    <a:lnTo>
                      <a:pt x="62"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83" name="Freeform 1051"/>
              <p:cNvSpPr>
                <a:spLocks noChangeArrowheads="1"/>
              </p:cNvSpPr>
              <p:nvPr/>
            </p:nvSpPr>
            <p:spPr bwMode="auto">
              <a:xfrm>
                <a:off x="5560" y="2774"/>
                <a:ext cx="50" cy="45"/>
              </a:xfrm>
              <a:custGeom>
                <a:avLst/>
                <a:gdLst>
                  <a:gd name="T0" fmla="*/ 8 w 53"/>
                  <a:gd name="T1" fmla="*/ 20978 h 46"/>
                  <a:gd name="T2" fmla="*/ 385 w 53"/>
                  <a:gd name="T3" fmla="*/ 17475 h 46"/>
                  <a:gd name="T4" fmla="*/ 535 w 53"/>
                  <a:gd name="T5" fmla="*/ 13822 h 46"/>
                  <a:gd name="T6" fmla="*/ 787 w 53"/>
                  <a:gd name="T7" fmla="*/ 10600 h 46"/>
                  <a:gd name="T8" fmla="*/ 982 w 53"/>
                  <a:gd name="T9" fmla="*/ 7699 h 46"/>
                  <a:gd name="T10" fmla="*/ 1169 w 53"/>
                  <a:gd name="T11" fmla="*/ 5095 h 46"/>
                  <a:gd name="T12" fmla="*/ 1306 w 53"/>
                  <a:gd name="T13" fmla="*/ 4331 h 46"/>
                  <a:gd name="T14" fmla="*/ 1366 w 53"/>
                  <a:gd name="T15" fmla="*/ 4331 h 46"/>
                  <a:gd name="T16" fmla="*/ 1379 w 53"/>
                  <a:gd name="T17" fmla="*/ 4331 h 46"/>
                  <a:gd name="T18" fmla="*/ 1366 w 53"/>
                  <a:gd name="T19" fmla="*/ 3984 h 46"/>
                  <a:gd name="T20" fmla="*/ 1564 w 53"/>
                  <a:gd name="T21" fmla="*/ 3106 h 46"/>
                  <a:gd name="T22" fmla="*/ 1479 w 53"/>
                  <a:gd name="T23" fmla="*/ 2 h 46"/>
                  <a:gd name="T24" fmla="*/ 1401 w 53"/>
                  <a:gd name="T25" fmla="*/ 0 h 46"/>
                  <a:gd name="T26" fmla="*/ 1306 w 53"/>
                  <a:gd name="T27" fmla="*/ 0 h 46"/>
                  <a:gd name="T28" fmla="*/ 1224 w 53"/>
                  <a:gd name="T29" fmla="*/ 1 h 46"/>
                  <a:gd name="T30" fmla="*/ 991 w 53"/>
                  <a:gd name="T31" fmla="*/ 85 h 46"/>
                  <a:gd name="T32" fmla="*/ 840 w 53"/>
                  <a:gd name="T33" fmla="*/ 4331 h 46"/>
                  <a:gd name="T34" fmla="*/ 598 w 53"/>
                  <a:gd name="T35" fmla="*/ 7699 h 46"/>
                  <a:gd name="T36" fmla="*/ 385 w 53"/>
                  <a:gd name="T37" fmla="*/ 10600 h 46"/>
                  <a:gd name="T38" fmla="*/ 6 w 53"/>
                  <a:gd name="T39" fmla="*/ 14792 h 46"/>
                  <a:gd name="T40" fmla="*/ 0 w 53"/>
                  <a:gd name="T41" fmla="*/ 18979 h 46"/>
                  <a:gd name="T42" fmla="*/ 8 w 53"/>
                  <a:gd name="T43" fmla="*/ 20978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3"/>
                  <a:gd name="T67" fmla="*/ 0 h 46"/>
                  <a:gd name="T68" fmla="*/ 53 w 53"/>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3" h="46">
                    <a:moveTo>
                      <a:pt x="8" y="46"/>
                    </a:moveTo>
                    <a:lnTo>
                      <a:pt x="13" y="38"/>
                    </a:lnTo>
                    <a:lnTo>
                      <a:pt x="19" y="30"/>
                    </a:lnTo>
                    <a:lnTo>
                      <a:pt x="26" y="23"/>
                    </a:lnTo>
                    <a:lnTo>
                      <a:pt x="33" y="17"/>
                    </a:lnTo>
                    <a:lnTo>
                      <a:pt x="40" y="12"/>
                    </a:lnTo>
                    <a:lnTo>
                      <a:pt x="44" y="10"/>
                    </a:lnTo>
                    <a:lnTo>
                      <a:pt x="45" y="10"/>
                    </a:lnTo>
                    <a:lnTo>
                      <a:pt x="46" y="10"/>
                    </a:lnTo>
                    <a:lnTo>
                      <a:pt x="45" y="9"/>
                    </a:lnTo>
                    <a:lnTo>
                      <a:pt x="53" y="6"/>
                    </a:lnTo>
                    <a:lnTo>
                      <a:pt x="50" y="2"/>
                    </a:lnTo>
                    <a:lnTo>
                      <a:pt x="47" y="0"/>
                    </a:lnTo>
                    <a:lnTo>
                      <a:pt x="44" y="0"/>
                    </a:lnTo>
                    <a:lnTo>
                      <a:pt x="41" y="1"/>
                    </a:lnTo>
                    <a:lnTo>
                      <a:pt x="34" y="5"/>
                    </a:lnTo>
                    <a:lnTo>
                      <a:pt x="28" y="10"/>
                    </a:lnTo>
                    <a:lnTo>
                      <a:pt x="21" y="17"/>
                    </a:lnTo>
                    <a:lnTo>
                      <a:pt x="13" y="23"/>
                    </a:lnTo>
                    <a:lnTo>
                      <a:pt x="6" y="32"/>
                    </a:lnTo>
                    <a:lnTo>
                      <a:pt x="0" y="41"/>
                    </a:lnTo>
                    <a:lnTo>
                      <a:pt x="8" y="4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84" name="Freeform 1052"/>
              <p:cNvSpPr>
                <a:spLocks noChangeArrowheads="1"/>
              </p:cNvSpPr>
              <p:nvPr/>
            </p:nvSpPr>
            <p:spPr bwMode="auto">
              <a:xfrm>
                <a:off x="5542" y="2816"/>
                <a:ext cx="21" cy="62"/>
              </a:xfrm>
              <a:custGeom>
                <a:avLst/>
                <a:gdLst>
                  <a:gd name="T0" fmla="*/ 577 w 25"/>
                  <a:gd name="T1" fmla="*/ 23161 h 61"/>
                  <a:gd name="T2" fmla="*/ 624 w 25"/>
                  <a:gd name="T3" fmla="*/ 21431 h 61"/>
                  <a:gd name="T4" fmla="*/ 674 w 25"/>
                  <a:gd name="T5" fmla="*/ 19521 h 61"/>
                  <a:gd name="T6" fmla="*/ 728 w 25"/>
                  <a:gd name="T7" fmla="*/ 16907 h 61"/>
                  <a:gd name="T8" fmla="*/ 786 w 25"/>
                  <a:gd name="T9" fmla="*/ 14228 h 61"/>
                  <a:gd name="T10" fmla="*/ 916 w 25"/>
                  <a:gd name="T11" fmla="*/ 10524 h 61"/>
                  <a:gd name="T12" fmla="*/ 1069 w 25"/>
                  <a:gd name="T13" fmla="*/ 8225 h 61"/>
                  <a:gd name="T14" fmla="*/ 1347 w 25"/>
                  <a:gd name="T15" fmla="*/ 4732 h 61"/>
                  <a:gd name="T16" fmla="*/ 1572 w 25"/>
                  <a:gd name="T17" fmla="*/ 5 h 61"/>
                  <a:gd name="T18" fmla="*/ 1069 w 25"/>
                  <a:gd name="T19" fmla="*/ 0 h 61"/>
                  <a:gd name="T20" fmla="*/ 786 w 25"/>
                  <a:gd name="T21" fmla="*/ 3472 h 61"/>
                  <a:gd name="T22" fmla="*/ 577 w 25"/>
                  <a:gd name="T23" fmla="*/ 6505 h 61"/>
                  <a:gd name="T24" fmla="*/ 496 w 25"/>
                  <a:gd name="T25" fmla="*/ 9745 h 61"/>
                  <a:gd name="T26" fmla="*/ 3 w 25"/>
                  <a:gd name="T27" fmla="*/ 13318 h 61"/>
                  <a:gd name="T28" fmla="*/ 3 w 25"/>
                  <a:gd name="T29" fmla="*/ 16694 h 61"/>
                  <a:gd name="T30" fmla="*/ 2 w 25"/>
                  <a:gd name="T31" fmla="*/ 18296 h 61"/>
                  <a:gd name="T32" fmla="*/ 2 w 25"/>
                  <a:gd name="T33" fmla="*/ 21414 h 61"/>
                  <a:gd name="T34" fmla="*/ 0 w 25"/>
                  <a:gd name="T35" fmla="*/ 22841 h 61"/>
                  <a:gd name="T36" fmla="*/ 577 w 25"/>
                  <a:gd name="T37" fmla="*/ 2316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61"/>
                  <a:gd name="T59" fmla="*/ 25 w 25"/>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61">
                    <a:moveTo>
                      <a:pt x="9" y="61"/>
                    </a:moveTo>
                    <a:lnTo>
                      <a:pt x="10" y="57"/>
                    </a:lnTo>
                    <a:lnTo>
                      <a:pt x="11" y="51"/>
                    </a:lnTo>
                    <a:lnTo>
                      <a:pt x="12" y="45"/>
                    </a:lnTo>
                    <a:lnTo>
                      <a:pt x="13" y="37"/>
                    </a:lnTo>
                    <a:lnTo>
                      <a:pt x="15" y="28"/>
                    </a:lnTo>
                    <a:lnTo>
                      <a:pt x="17" y="21"/>
                    </a:lnTo>
                    <a:lnTo>
                      <a:pt x="21" y="13"/>
                    </a:lnTo>
                    <a:lnTo>
                      <a:pt x="25" y="5"/>
                    </a:lnTo>
                    <a:lnTo>
                      <a:pt x="17" y="0"/>
                    </a:lnTo>
                    <a:lnTo>
                      <a:pt x="13" y="9"/>
                    </a:lnTo>
                    <a:lnTo>
                      <a:pt x="9" y="17"/>
                    </a:lnTo>
                    <a:lnTo>
                      <a:pt x="7" y="26"/>
                    </a:lnTo>
                    <a:lnTo>
                      <a:pt x="5" y="35"/>
                    </a:lnTo>
                    <a:lnTo>
                      <a:pt x="3" y="43"/>
                    </a:lnTo>
                    <a:lnTo>
                      <a:pt x="2" y="49"/>
                    </a:lnTo>
                    <a:lnTo>
                      <a:pt x="2" y="56"/>
                    </a:lnTo>
                    <a:lnTo>
                      <a:pt x="0" y="60"/>
                    </a:lnTo>
                    <a:lnTo>
                      <a:pt x="9" y="6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85" name="Freeform 1053"/>
              <p:cNvSpPr>
                <a:spLocks noChangeArrowheads="1"/>
              </p:cNvSpPr>
              <p:nvPr/>
            </p:nvSpPr>
            <p:spPr bwMode="auto">
              <a:xfrm>
                <a:off x="142" y="1775"/>
                <a:ext cx="62" cy="112"/>
              </a:xfrm>
              <a:custGeom>
                <a:avLst/>
                <a:gdLst>
                  <a:gd name="T0" fmla="*/ 3262 w 64"/>
                  <a:gd name="T1" fmla="*/ 58975 h 106"/>
                  <a:gd name="T2" fmla="*/ 3262 w 64"/>
                  <a:gd name="T3" fmla="*/ 61906 h 106"/>
                  <a:gd name="T4" fmla="*/ 3262 w 64"/>
                  <a:gd name="T5" fmla="*/ 63057 h 106"/>
                  <a:gd name="T6" fmla="*/ 3256 w 64"/>
                  <a:gd name="T7" fmla="*/ 64002 h 106"/>
                  <a:gd name="T8" fmla="*/ 3256 w 64"/>
                  <a:gd name="T9" fmla="*/ 65288 h 106"/>
                  <a:gd name="T10" fmla="*/ 3063 w 64"/>
                  <a:gd name="T11" fmla="*/ 65982 h 106"/>
                  <a:gd name="T12" fmla="*/ 2714 w 64"/>
                  <a:gd name="T13" fmla="*/ 65982 h 106"/>
                  <a:gd name="T14" fmla="*/ 2404 w 64"/>
                  <a:gd name="T15" fmla="*/ 64002 h 106"/>
                  <a:gd name="T16" fmla="*/ 2053 w 64"/>
                  <a:gd name="T17" fmla="*/ 61906 h 106"/>
                  <a:gd name="T18" fmla="*/ 1673 w 64"/>
                  <a:gd name="T19" fmla="*/ 58583 h 106"/>
                  <a:gd name="T20" fmla="*/ 1348 w 64"/>
                  <a:gd name="T21" fmla="*/ 55483 h 106"/>
                  <a:gd name="T22" fmla="*/ 971 w 64"/>
                  <a:gd name="T23" fmla="*/ 49384 h 106"/>
                  <a:gd name="T24" fmla="*/ 635 w 64"/>
                  <a:gd name="T25" fmla="*/ 44560 h 106"/>
                  <a:gd name="T26" fmla="*/ 467 w 64"/>
                  <a:gd name="T27" fmla="*/ 37985 h 106"/>
                  <a:gd name="T28" fmla="*/ 3 w 64"/>
                  <a:gd name="T29" fmla="*/ 30566 h 106"/>
                  <a:gd name="T30" fmla="*/ 1 w 64"/>
                  <a:gd name="T31" fmla="*/ 23890 h 106"/>
                  <a:gd name="T32" fmla="*/ 0 w 64"/>
                  <a:gd name="T33" fmla="*/ 16779 h 106"/>
                  <a:gd name="T34" fmla="*/ 0 w 64"/>
                  <a:gd name="T35" fmla="*/ 8997 h 106"/>
                  <a:gd name="T36" fmla="*/ 3 w 64"/>
                  <a:gd name="T37" fmla="*/ 2 h 106"/>
                  <a:gd name="T38" fmla="*/ 4 w 64"/>
                  <a:gd name="T39" fmla="*/ 1 h 106"/>
                  <a:gd name="T40" fmla="*/ 6 w 64"/>
                  <a:gd name="T41" fmla="*/ 0 h 106"/>
                  <a:gd name="T42" fmla="*/ 7 w 64"/>
                  <a:gd name="T43" fmla="*/ 0 h 106"/>
                  <a:gd name="T44" fmla="*/ 498 w 64"/>
                  <a:gd name="T45" fmla="*/ 1 h 106"/>
                  <a:gd name="T46" fmla="*/ 761 w 64"/>
                  <a:gd name="T47" fmla="*/ 3 h 106"/>
                  <a:gd name="T48" fmla="*/ 1095 w 64"/>
                  <a:gd name="T49" fmla="*/ 5073 h 106"/>
                  <a:gd name="T50" fmla="*/ 1427 w 64"/>
                  <a:gd name="T51" fmla="*/ 8266 h 106"/>
                  <a:gd name="T52" fmla="*/ 1818 w 64"/>
                  <a:gd name="T53" fmla="*/ 13519 h 106"/>
                  <a:gd name="T54" fmla="*/ 2182 w 64"/>
                  <a:gd name="T55" fmla="*/ 18189 h 106"/>
                  <a:gd name="T56" fmla="*/ 2464 w 64"/>
                  <a:gd name="T57" fmla="*/ 23298 h 106"/>
                  <a:gd name="T58" fmla="*/ 2714 w 64"/>
                  <a:gd name="T59" fmla="*/ 29632 h 106"/>
                  <a:gd name="T60" fmla="*/ 2883 w 64"/>
                  <a:gd name="T61" fmla="*/ 34884 h 106"/>
                  <a:gd name="T62" fmla="*/ 3063 w 64"/>
                  <a:gd name="T63" fmla="*/ 38653 h 106"/>
                  <a:gd name="T64" fmla="*/ 3070 w 64"/>
                  <a:gd name="T65" fmla="*/ 44560 h 106"/>
                  <a:gd name="T66" fmla="*/ 3256 w 64"/>
                  <a:gd name="T67" fmla="*/ 49384 h 106"/>
                  <a:gd name="T68" fmla="*/ 3256 w 64"/>
                  <a:gd name="T69" fmla="*/ 53056 h 106"/>
                  <a:gd name="T70" fmla="*/ 3256 w 64"/>
                  <a:gd name="T71" fmla="*/ 57083 h 106"/>
                  <a:gd name="T72" fmla="*/ 3262 w 64"/>
                  <a:gd name="T73" fmla="*/ 58975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6"/>
                  <a:gd name="T113" fmla="*/ 64 w 64"/>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6">
                    <a:moveTo>
                      <a:pt x="64" y="96"/>
                    </a:moveTo>
                    <a:lnTo>
                      <a:pt x="64" y="100"/>
                    </a:lnTo>
                    <a:lnTo>
                      <a:pt x="64" y="102"/>
                    </a:lnTo>
                    <a:lnTo>
                      <a:pt x="63" y="104"/>
                    </a:lnTo>
                    <a:lnTo>
                      <a:pt x="62" y="105"/>
                    </a:lnTo>
                    <a:lnTo>
                      <a:pt x="58" y="106"/>
                    </a:lnTo>
                    <a:lnTo>
                      <a:pt x="53" y="106"/>
                    </a:lnTo>
                    <a:lnTo>
                      <a:pt x="47" y="104"/>
                    </a:lnTo>
                    <a:lnTo>
                      <a:pt x="40" y="100"/>
                    </a:lnTo>
                    <a:lnTo>
                      <a:pt x="33" y="95"/>
                    </a:lnTo>
                    <a:lnTo>
                      <a:pt x="26" y="89"/>
                    </a:lnTo>
                    <a:lnTo>
                      <a:pt x="20" y="80"/>
                    </a:lnTo>
                    <a:lnTo>
                      <a:pt x="13" y="71"/>
                    </a:lnTo>
                    <a:lnTo>
                      <a:pt x="8" y="61"/>
                    </a:lnTo>
                    <a:lnTo>
                      <a:pt x="3" y="50"/>
                    </a:lnTo>
                    <a:lnTo>
                      <a:pt x="1" y="39"/>
                    </a:lnTo>
                    <a:lnTo>
                      <a:pt x="0" y="27"/>
                    </a:lnTo>
                    <a:lnTo>
                      <a:pt x="0" y="15"/>
                    </a:lnTo>
                    <a:lnTo>
                      <a:pt x="3" y="2"/>
                    </a:lnTo>
                    <a:lnTo>
                      <a:pt x="4" y="1"/>
                    </a:lnTo>
                    <a:lnTo>
                      <a:pt x="6" y="0"/>
                    </a:lnTo>
                    <a:lnTo>
                      <a:pt x="7" y="0"/>
                    </a:lnTo>
                    <a:lnTo>
                      <a:pt x="9" y="1"/>
                    </a:lnTo>
                    <a:lnTo>
                      <a:pt x="16" y="3"/>
                    </a:lnTo>
                    <a:lnTo>
                      <a:pt x="22" y="8"/>
                    </a:lnTo>
                    <a:lnTo>
                      <a:pt x="28" y="14"/>
                    </a:lnTo>
                    <a:lnTo>
                      <a:pt x="36" y="22"/>
                    </a:lnTo>
                    <a:lnTo>
                      <a:pt x="42" y="29"/>
                    </a:lnTo>
                    <a:lnTo>
                      <a:pt x="48" y="38"/>
                    </a:lnTo>
                    <a:lnTo>
                      <a:pt x="53" y="47"/>
                    </a:lnTo>
                    <a:lnTo>
                      <a:pt x="56" y="55"/>
                    </a:lnTo>
                    <a:lnTo>
                      <a:pt x="58" y="63"/>
                    </a:lnTo>
                    <a:lnTo>
                      <a:pt x="60" y="71"/>
                    </a:lnTo>
                    <a:lnTo>
                      <a:pt x="62" y="80"/>
                    </a:lnTo>
                    <a:lnTo>
                      <a:pt x="63" y="86"/>
                    </a:lnTo>
                    <a:lnTo>
                      <a:pt x="63" y="92"/>
                    </a:lnTo>
                    <a:lnTo>
                      <a:pt x="64"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86" name="Freeform 1054"/>
              <p:cNvSpPr>
                <a:spLocks noChangeArrowheads="1"/>
              </p:cNvSpPr>
              <p:nvPr/>
            </p:nvSpPr>
            <p:spPr bwMode="auto">
              <a:xfrm>
                <a:off x="136" y="1775"/>
                <a:ext cx="72" cy="117"/>
              </a:xfrm>
              <a:custGeom>
                <a:avLst/>
                <a:gdLst>
                  <a:gd name="T0" fmla="*/ 6 w 74"/>
                  <a:gd name="T1" fmla="*/ 0 h 111"/>
                  <a:gd name="T2" fmla="*/ 1 w 74"/>
                  <a:gd name="T3" fmla="*/ 6182 h 111"/>
                  <a:gd name="T4" fmla="*/ 0 w 74"/>
                  <a:gd name="T5" fmla="*/ 12511 h 111"/>
                  <a:gd name="T6" fmla="*/ 2 w 74"/>
                  <a:gd name="T7" fmla="*/ 18459 h 111"/>
                  <a:gd name="T8" fmla="*/ 5 w 74"/>
                  <a:gd name="T9" fmla="*/ 24662 h 111"/>
                  <a:gd name="T10" fmla="*/ 339 w 74"/>
                  <a:gd name="T11" fmla="*/ 29458 h 111"/>
                  <a:gd name="T12" fmla="*/ 442 w 74"/>
                  <a:gd name="T13" fmla="*/ 34472 h 111"/>
                  <a:gd name="T14" fmla="*/ 637 w 74"/>
                  <a:gd name="T15" fmla="*/ 39369 h 111"/>
                  <a:gd name="T16" fmla="*/ 919 w 74"/>
                  <a:gd name="T17" fmla="*/ 42950 h 111"/>
                  <a:gd name="T18" fmla="*/ 1077 w 74"/>
                  <a:gd name="T19" fmla="*/ 46253 h 111"/>
                  <a:gd name="T20" fmla="*/ 1331 w 74"/>
                  <a:gd name="T21" fmla="*/ 48656 h 111"/>
                  <a:gd name="T22" fmla="*/ 1559 w 74"/>
                  <a:gd name="T23" fmla="*/ 50618 h 111"/>
                  <a:gd name="T24" fmla="*/ 1732 w 74"/>
                  <a:gd name="T25" fmla="*/ 52015 h 111"/>
                  <a:gd name="T26" fmla="*/ 2027 w 74"/>
                  <a:gd name="T27" fmla="*/ 52015 h 111"/>
                  <a:gd name="T28" fmla="*/ 2139 w 74"/>
                  <a:gd name="T29" fmla="*/ 50918 h 111"/>
                  <a:gd name="T30" fmla="*/ 2235 w 74"/>
                  <a:gd name="T31" fmla="*/ 50015 h 111"/>
                  <a:gd name="T32" fmla="*/ 2254 w 74"/>
                  <a:gd name="T33" fmla="*/ 48110 h 111"/>
                  <a:gd name="T34" fmla="*/ 2254 w 74"/>
                  <a:gd name="T35" fmla="*/ 46813 h 111"/>
                  <a:gd name="T36" fmla="*/ 2254 w 74"/>
                  <a:gd name="T37" fmla="*/ 45036 h 111"/>
                  <a:gd name="T38" fmla="*/ 2029 w 74"/>
                  <a:gd name="T39" fmla="*/ 46006 h 111"/>
                  <a:gd name="T40" fmla="*/ 2029 w 74"/>
                  <a:gd name="T41" fmla="*/ 46813 h 111"/>
                  <a:gd name="T42" fmla="*/ 2029 w 74"/>
                  <a:gd name="T43" fmla="*/ 47078 h 111"/>
                  <a:gd name="T44" fmla="*/ 2027 w 74"/>
                  <a:gd name="T45" fmla="*/ 47078 h 111"/>
                  <a:gd name="T46" fmla="*/ 2029 w 74"/>
                  <a:gd name="T47" fmla="*/ 47078 h 111"/>
                  <a:gd name="T48" fmla="*/ 1975 w 74"/>
                  <a:gd name="T49" fmla="*/ 47443 h 111"/>
                  <a:gd name="T50" fmla="*/ 1825 w 74"/>
                  <a:gd name="T51" fmla="*/ 47443 h 111"/>
                  <a:gd name="T52" fmla="*/ 1687 w 74"/>
                  <a:gd name="T53" fmla="*/ 46813 h 111"/>
                  <a:gd name="T54" fmla="*/ 1519 w 74"/>
                  <a:gd name="T55" fmla="*/ 45036 h 111"/>
                  <a:gd name="T56" fmla="*/ 1263 w 74"/>
                  <a:gd name="T57" fmla="*/ 42803 h 111"/>
                  <a:gd name="T58" fmla="*/ 1077 w 74"/>
                  <a:gd name="T59" fmla="*/ 39735 h 111"/>
                  <a:gd name="T60" fmla="*/ 919 w 74"/>
                  <a:gd name="T61" fmla="*/ 36610 h 111"/>
                  <a:gd name="T62" fmla="*/ 671 w 74"/>
                  <a:gd name="T63" fmla="*/ 32565 h 111"/>
                  <a:gd name="T64" fmla="*/ 489 w 74"/>
                  <a:gd name="T65" fmla="*/ 27864 h 111"/>
                  <a:gd name="T66" fmla="*/ 397 w 74"/>
                  <a:gd name="T67" fmla="*/ 22934 h 111"/>
                  <a:gd name="T68" fmla="*/ 357 w 74"/>
                  <a:gd name="T69" fmla="*/ 18078 h 111"/>
                  <a:gd name="T70" fmla="*/ 339 w 74"/>
                  <a:gd name="T71" fmla="*/ 12511 h 111"/>
                  <a:gd name="T72" fmla="*/ 339 w 74"/>
                  <a:gd name="T73" fmla="*/ 6710 h 111"/>
                  <a:gd name="T74" fmla="*/ 397 w 74"/>
                  <a:gd name="T75" fmla="*/ 3 h 111"/>
                  <a:gd name="T76" fmla="*/ 6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 y="0"/>
                    </a:moveTo>
                    <a:lnTo>
                      <a:pt x="1" y="14"/>
                    </a:lnTo>
                    <a:lnTo>
                      <a:pt x="0" y="27"/>
                    </a:lnTo>
                    <a:lnTo>
                      <a:pt x="2" y="40"/>
                    </a:lnTo>
                    <a:lnTo>
                      <a:pt x="5" y="52"/>
                    </a:lnTo>
                    <a:lnTo>
                      <a:pt x="10" y="63"/>
                    </a:lnTo>
                    <a:lnTo>
                      <a:pt x="15" y="74"/>
                    </a:lnTo>
                    <a:lnTo>
                      <a:pt x="22" y="83"/>
                    </a:lnTo>
                    <a:lnTo>
                      <a:pt x="29" y="92"/>
                    </a:lnTo>
                    <a:lnTo>
                      <a:pt x="36" y="98"/>
                    </a:lnTo>
                    <a:lnTo>
                      <a:pt x="44" y="104"/>
                    </a:lnTo>
                    <a:lnTo>
                      <a:pt x="51" y="108"/>
                    </a:lnTo>
                    <a:lnTo>
                      <a:pt x="57" y="111"/>
                    </a:lnTo>
                    <a:lnTo>
                      <a:pt x="65" y="111"/>
                    </a:lnTo>
                    <a:lnTo>
                      <a:pt x="70" y="109"/>
                    </a:lnTo>
                    <a:lnTo>
                      <a:pt x="72" y="106"/>
                    </a:lnTo>
                    <a:lnTo>
                      <a:pt x="74" y="103"/>
                    </a:lnTo>
                    <a:lnTo>
                      <a:pt x="74" y="100"/>
                    </a:lnTo>
                    <a:lnTo>
                      <a:pt x="74" y="96"/>
                    </a:lnTo>
                    <a:lnTo>
                      <a:pt x="66" y="97"/>
                    </a:lnTo>
                    <a:lnTo>
                      <a:pt x="66" y="100"/>
                    </a:lnTo>
                    <a:lnTo>
                      <a:pt x="66" y="101"/>
                    </a:lnTo>
                    <a:lnTo>
                      <a:pt x="65" y="101"/>
                    </a:lnTo>
                    <a:lnTo>
                      <a:pt x="66" y="101"/>
                    </a:lnTo>
                    <a:lnTo>
                      <a:pt x="64" y="102"/>
                    </a:lnTo>
                    <a:lnTo>
                      <a:pt x="60" y="102"/>
                    </a:lnTo>
                    <a:lnTo>
                      <a:pt x="55" y="100"/>
                    </a:lnTo>
                    <a:lnTo>
                      <a:pt x="49" y="96"/>
                    </a:lnTo>
                    <a:lnTo>
                      <a:pt x="42" y="91"/>
                    </a:lnTo>
                    <a:lnTo>
                      <a:pt x="35" y="85"/>
                    </a:lnTo>
                    <a:lnTo>
                      <a:pt x="29" y="78"/>
                    </a:lnTo>
                    <a:lnTo>
                      <a:pt x="23" y="69"/>
                    </a:lnTo>
                    <a:lnTo>
                      <a:pt x="17" y="59"/>
                    </a:lnTo>
                    <a:lnTo>
                      <a:pt x="13" y="49"/>
                    </a:lnTo>
                    <a:lnTo>
                      <a:pt x="11" y="38"/>
                    </a:lnTo>
                    <a:lnTo>
                      <a:pt x="10" y="27"/>
                    </a:lnTo>
                    <a:lnTo>
                      <a:pt x="10" y="15"/>
                    </a:lnTo>
                    <a:lnTo>
                      <a:pt x="13" y="3"/>
                    </a:lnTo>
                    <a:lnTo>
                      <a:pt x="6"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87" name="Freeform 1055"/>
              <p:cNvSpPr>
                <a:spLocks noChangeArrowheads="1"/>
              </p:cNvSpPr>
              <p:nvPr/>
            </p:nvSpPr>
            <p:spPr bwMode="auto">
              <a:xfrm>
                <a:off x="142" y="1770"/>
                <a:ext cx="48" cy="44"/>
              </a:xfrm>
              <a:custGeom>
                <a:avLst/>
                <a:gdLst>
                  <a:gd name="T0" fmla="*/ 1724 w 51"/>
                  <a:gd name="T1" fmla="*/ 21367 h 45"/>
                  <a:gd name="T2" fmla="*/ 1576 w 51"/>
                  <a:gd name="T3" fmla="*/ 16555 h 45"/>
                  <a:gd name="T4" fmla="*/ 1327 w 51"/>
                  <a:gd name="T5" fmla="*/ 11749 h 45"/>
                  <a:gd name="T6" fmla="*/ 1056 w 51"/>
                  <a:gd name="T7" fmla="*/ 8369 h 45"/>
                  <a:gd name="T8" fmla="*/ 794 w 51"/>
                  <a:gd name="T9" fmla="*/ 4593 h 45"/>
                  <a:gd name="T10" fmla="*/ 565 w 51"/>
                  <a:gd name="T11" fmla="*/ 89 h 45"/>
                  <a:gd name="T12" fmla="*/ 378 w 51"/>
                  <a:gd name="T13" fmla="*/ 1 h 45"/>
                  <a:gd name="T14" fmla="*/ 8 w 51"/>
                  <a:gd name="T15" fmla="*/ 0 h 45"/>
                  <a:gd name="T16" fmla="*/ 5 w 51"/>
                  <a:gd name="T17" fmla="*/ 0 h 45"/>
                  <a:gd name="T18" fmla="*/ 2 w 51"/>
                  <a:gd name="T19" fmla="*/ 2 h 45"/>
                  <a:gd name="T20" fmla="*/ 0 w 51"/>
                  <a:gd name="T21" fmla="*/ 89 h 45"/>
                  <a:gd name="T22" fmla="*/ 7 w 51"/>
                  <a:gd name="T23" fmla="*/ 4216 h 45"/>
                  <a:gd name="T24" fmla="*/ 7 w 51"/>
                  <a:gd name="T25" fmla="*/ 4593 h 45"/>
                  <a:gd name="T26" fmla="*/ 6 w 51"/>
                  <a:gd name="T27" fmla="*/ 4593 h 45"/>
                  <a:gd name="T28" fmla="*/ 7 w 51"/>
                  <a:gd name="T29" fmla="*/ 4593 h 45"/>
                  <a:gd name="T30" fmla="*/ 8 w 51"/>
                  <a:gd name="T31" fmla="*/ 5000 h 45"/>
                  <a:gd name="T32" fmla="*/ 424 w 51"/>
                  <a:gd name="T33" fmla="*/ 5960 h 45"/>
                  <a:gd name="T34" fmla="*/ 597 w 51"/>
                  <a:gd name="T35" fmla="*/ 9109 h 45"/>
                  <a:gd name="T36" fmla="*/ 890 w 51"/>
                  <a:gd name="T37" fmla="*/ 10925 h 45"/>
                  <a:gd name="T38" fmla="*/ 1058 w 51"/>
                  <a:gd name="T39" fmla="*/ 15368 h 45"/>
                  <a:gd name="T40" fmla="*/ 1327 w 51"/>
                  <a:gd name="T41" fmla="*/ 19615 h 45"/>
                  <a:gd name="T42" fmla="*/ 1489 w 51"/>
                  <a:gd name="T43" fmla="*/ 23247 h 45"/>
                  <a:gd name="T44" fmla="*/ 1724 w 51"/>
                  <a:gd name="T45" fmla="*/ 2136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51" y="41"/>
                    </a:moveTo>
                    <a:lnTo>
                      <a:pt x="46" y="32"/>
                    </a:lnTo>
                    <a:lnTo>
                      <a:pt x="39" y="23"/>
                    </a:lnTo>
                    <a:lnTo>
                      <a:pt x="31" y="16"/>
                    </a:lnTo>
                    <a:lnTo>
                      <a:pt x="24" y="9"/>
                    </a:lnTo>
                    <a:lnTo>
                      <a:pt x="18" y="5"/>
                    </a:lnTo>
                    <a:lnTo>
                      <a:pt x="11" y="1"/>
                    </a:lnTo>
                    <a:lnTo>
                      <a:pt x="8" y="0"/>
                    </a:lnTo>
                    <a:lnTo>
                      <a:pt x="5" y="0"/>
                    </a:lnTo>
                    <a:lnTo>
                      <a:pt x="2" y="2"/>
                    </a:lnTo>
                    <a:lnTo>
                      <a:pt x="0" y="5"/>
                    </a:lnTo>
                    <a:lnTo>
                      <a:pt x="7" y="8"/>
                    </a:lnTo>
                    <a:lnTo>
                      <a:pt x="7" y="9"/>
                    </a:lnTo>
                    <a:lnTo>
                      <a:pt x="6" y="9"/>
                    </a:lnTo>
                    <a:lnTo>
                      <a:pt x="7" y="9"/>
                    </a:lnTo>
                    <a:lnTo>
                      <a:pt x="8" y="10"/>
                    </a:lnTo>
                    <a:lnTo>
                      <a:pt x="13" y="12"/>
                    </a:lnTo>
                    <a:lnTo>
                      <a:pt x="19" y="17"/>
                    </a:lnTo>
                    <a:lnTo>
                      <a:pt x="26" y="22"/>
                    </a:lnTo>
                    <a:lnTo>
                      <a:pt x="32" y="30"/>
                    </a:lnTo>
                    <a:lnTo>
                      <a:pt x="39" y="38"/>
                    </a:lnTo>
                    <a:lnTo>
                      <a:pt x="44" y="45"/>
                    </a:lnTo>
                    <a:lnTo>
                      <a:pt x="51" y="4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88" name="Freeform 1056"/>
              <p:cNvSpPr>
                <a:spLocks noChangeArrowheads="1"/>
              </p:cNvSpPr>
              <p:nvPr/>
            </p:nvSpPr>
            <p:spPr bwMode="auto">
              <a:xfrm>
                <a:off x="188" y="1814"/>
                <a:ext cx="20" cy="61"/>
              </a:xfrm>
              <a:custGeom>
                <a:avLst/>
                <a:gdLst>
                  <a:gd name="T0" fmla="*/ 1808 w 24"/>
                  <a:gd name="T1" fmla="*/ 20101 h 61"/>
                  <a:gd name="T2" fmla="*/ 1808 w 24"/>
                  <a:gd name="T3" fmla="*/ 18844 h 61"/>
                  <a:gd name="T4" fmla="*/ 1721 w 24"/>
                  <a:gd name="T5" fmla="*/ 16101 h 61"/>
                  <a:gd name="T6" fmla="*/ 1669 w 24"/>
                  <a:gd name="T7" fmla="*/ 14692 h 61"/>
                  <a:gd name="T8" fmla="*/ 1540 w 24"/>
                  <a:gd name="T9" fmla="*/ 11720 h 61"/>
                  <a:gd name="T10" fmla="*/ 1422 w 24"/>
                  <a:gd name="T11" fmla="*/ 8575 h 61"/>
                  <a:gd name="T12" fmla="*/ 1211 w 24"/>
                  <a:gd name="T13" fmla="*/ 5725 h 61"/>
                  <a:gd name="T14" fmla="*/ 879 w 24"/>
                  <a:gd name="T15" fmla="*/ 3056 h 61"/>
                  <a:gd name="T16" fmla="*/ 589 w 24"/>
                  <a:gd name="T17" fmla="*/ 0 h 61"/>
                  <a:gd name="T18" fmla="*/ 0 w 24"/>
                  <a:gd name="T19" fmla="*/ 4 h 61"/>
                  <a:gd name="T20" fmla="*/ 3 w 24"/>
                  <a:gd name="T21" fmla="*/ 3856 h 61"/>
                  <a:gd name="T22" fmla="*/ 589 w 24"/>
                  <a:gd name="T23" fmla="*/ 7237 h 61"/>
                  <a:gd name="T24" fmla="*/ 748 w 24"/>
                  <a:gd name="T25" fmla="*/ 9261 h 61"/>
                  <a:gd name="T26" fmla="*/ 879 w 24"/>
                  <a:gd name="T27" fmla="*/ 11737 h 61"/>
                  <a:gd name="T28" fmla="*/ 1032 w 24"/>
                  <a:gd name="T29" fmla="*/ 14857 h 61"/>
                  <a:gd name="T30" fmla="*/ 1118 w 24"/>
                  <a:gd name="T31" fmla="*/ 16652 h 61"/>
                  <a:gd name="T32" fmla="*/ 1118 w 24"/>
                  <a:gd name="T33" fmla="*/ 18859 h 61"/>
                  <a:gd name="T34" fmla="*/ 1211 w 24"/>
                  <a:gd name="T35" fmla="*/ 20381 h 61"/>
                  <a:gd name="T36" fmla="*/ 1808 w 24"/>
                  <a:gd name="T37" fmla="*/ 20101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24" y="60"/>
                    </a:moveTo>
                    <a:lnTo>
                      <a:pt x="24" y="56"/>
                    </a:lnTo>
                    <a:lnTo>
                      <a:pt x="23" y="49"/>
                    </a:lnTo>
                    <a:lnTo>
                      <a:pt x="22" y="43"/>
                    </a:lnTo>
                    <a:lnTo>
                      <a:pt x="20" y="35"/>
                    </a:lnTo>
                    <a:lnTo>
                      <a:pt x="18" y="26"/>
                    </a:lnTo>
                    <a:lnTo>
                      <a:pt x="16" y="17"/>
                    </a:lnTo>
                    <a:lnTo>
                      <a:pt x="12" y="9"/>
                    </a:lnTo>
                    <a:lnTo>
                      <a:pt x="7" y="0"/>
                    </a:lnTo>
                    <a:lnTo>
                      <a:pt x="0" y="4"/>
                    </a:lnTo>
                    <a:lnTo>
                      <a:pt x="4" y="12"/>
                    </a:lnTo>
                    <a:lnTo>
                      <a:pt x="7" y="21"/>
                    </a:lnTo>
                    <a:lnTo>
                      <a:pt x="10" y="28"/>
                    </a:lnTo>
                    <a:lnTo>
                      <a:pt x="12" y="36"/>
                    </a:lnTo>
                    <a:lnTo>
                      <a:pt x="14" y="44"/>
                    </a:lnTo>
                    <a:lnTo>
                      <a:pt x="15" y="50"/>
                    </a:lnTo>
                    <a:lnTo>
                      <a:pt x="15" y="57"/>
                    </a:lnTo>
                    <a:lnTo>
                      <a:pt x="16" y="61"/>
                    </a:lnTo>
                    <a:lnTo>
                      <a:pt x="24"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89" name="Freeform 1057"/>
              <p:cNvSpPr>
                <a:spLocks noChangeArrowheads="1"/>
              </p:cNvSpPr>
              <p:nvPr/>
            </p:nvSpPr>
            <p:spPr bwMode="auto">
              <a:xfrm>
                <a:off x="5550" y="1915"/>
                <a:ext cx="62" cy="112"/>
              </a:xfrm>
              <a:custGeom>
                <a:avLst/>
                <a:gdLst>
                  <a:gd name="T0" fmla="*/ 0 w 64"/>
                  <a:gd name="T1" fmla="*/ 29499 h 107"/>
                  <a:gd name="T2" fmla="*/ 0 w 64"/>
                  <a:gd name="T3" fmla="*/ 30109 h 107"/>
                  <a:gd name="T4" fmla="*/ 0 w 64"/>
                  <a:gd name="T5" fmla="*/ 31359 h 107"/>
                  <a:gd name="T6" fmla="*/ 1 w 64"/>
                  <a:gd name="T7" fmla="*/ 31706 h 107"/>
                  <a:gd name="T8" fmla="*/ 2 w 64"/>
                  <a:gd name="T9" fmla="*/ 31793 h 107"/>
                  <a:gd name="T10" fmla="*/ 6 w 64"/>
                  <a:gd name="T11" fmla="*/ 32690 h 107"/>
                  <a:gd name="T12" fmla="*/ 562 w 64"/>
                  <a:gd name="T13" fmla="*/ 32030 h 107"/>
                  <a:gd name="T14" fmla="*/ 807 w 64"/>
                  <a:gd name="T15" fmla="*/ 31706 h 107"/>
                  <a:gd name="T16" fmla="*/ 1237 w 64"/>
                  <a:gd name="T17" fmla="*/ 30401 h 107"/>
                  <a:gd name="T18" fmla="*/ 1575 w 64"/>
                  <a:gd name="T19" fmla="*/ 29197 h 107"/>
                  <a:gd name="T20" fmla="*/ 1933 w 64"/>
                  <a:gd name="T21" fmla="*/ 27209 h 107"/>
                  <a:gd name="T22" fmla="*/ 2264 w 64"/>
                  <a:gd name="T23" fmla="*/ 24252 h 107"/>
                  <a:gd name="T24" fmla="*/ 2617 w 64"/>
                  <a:gd name="T25" fmla="*/ 21907 h 107"/>
                  <a:gd name="T26" fmla="*/ 2883 w 64"/>
                  <a:gd name="T27" fmla="*/ 19122 h 107"/>
                  <a:gd name="T28" fmla="*/ 3140 w 64"/>
                  <a:gd name="T29" fmla="*/ 15472 h 107"/>
                  <a:gd name="T30" fmla="*/ 3256 w 64"/>
                  <a:gd name="T31" fmla="*/ 11579 h 107"/>
                  <a:gd name="T32" fmla="*/ 3262 w 64"/>
                  <a:gd name="T33" fmla="*/ 7981 h 107"/>
                  <a:gd name="T34" fmla="*/ 3262 w 64"/>
                  <a:gd name="T35" fmla="*/ 3916 h 107"/>
                  <a:gd name="T36" fmla="*/ 3140 w 64"/>
                  <a:gd name="T37" fmla="*/ 1 h 107"/>
                  <a:gd name="T38" fmla="*/ 3070 w 64"/>
                  <a:gd name="T39" fmla="*/ 0 h 107"/>
                  <a:gd name="T40" fmla="*/ 3063 w 64"/>
                  <a:gd name="T41" fmla="*/ 0 h 107"/>
                  <a:gd name="T42" fmla="*/ 2954 w 64"/>
                  <a:gd name="T43" fmla="*/ 0 h 107"/>
                  <a:gd name="T44" fmla="*/ 2882 w 64"/>
                  <a:gd name="T45" fmla="*/ 0 h 107"/>
                  <a:gd name="T46" fmla="*/ 2464 w 64"/>
                  <a:gd name="T47" fmla="*/ 3 h 107"/>
                  <a:gd name="T48" fmla="*/ 2182 w 64"/>
                  <a:gd name="T49" fmla="*/ 2551 h 107"/>
                  <a:gd name="T50" fmla="*/ 1818 w 64"/>
                  <a:gd name="T51" fmla="*/ 3916 h 107"/>
                  <a:gd name="T52" fmla="*/ 1427 w 64"/>
                  <a:gd name="T53" fmla="*/ 6498 h 107"/>
                  <a:gd name="T54" fmla="*/ 1095 w 64"/>
                  <a:gd name="T55" fmla="*/ 9205 h 107"/>
                  <a:gd name="T56" fmla="*/ 761 w 64"/>
                  <a:gd name="T57" fmla="*/ 11579 h 107"/>
                  <a:gd name="T58" fmla="*/ 562 w 64"/>
                  <a:gd name="T59" fmla="*/ 14183 h 107"/>
                  <a:gd name="T60" fmla="*/ 467 w 64"/>
                  <a:gd name="T61" fmla="*/ 16646 h 107"/>
                  <a:gd name="T62" fmla="*/ 6 w 64"/>
                  <a:gd name="T63" fmla="*/ 19199 h 107"/>
                  <a:gd name="T64" fmla="*/ 4 w 64"/>
                  <a:gd name="T65" fmla="*/ 21907 h 107"/>
                  <a:gd name="T66" fmla="*/ 2 w 64"/>
                  <a:gd name="T67" fmla="*/ 23996 h 107"/>
                  <a:gd name="T68" fmla="*/ 1 w 64"/>
                  <a:gd name="T69" fmla="*/ 26077 h 107"/>
                  <a:gd name="T70" fmla="*/ 1 w 64"/>
                  <a:gd name="T71" fmla="*/ 27741 h 107"/>
                  <a:gd name="T72" fmla="*/ 0 w 64"/>
                  <a:gd name="T73" fmla="*/ 29499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7"/>
                  <a:gd name="T113" fmla="*/ 64 w 64"/>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7">
                    <a:moveTo>
                      <a:pt x="0" y="96"/>
                    </a:moveTo>
                    <a:lnTo>
                      <a:pt x="0" y="99"/>
                    </a:lnTo>
                    <a:lnTo>
                      <a:pt x="0" y="101"/>
                    </a:lnTo>
                    <a:lnTo>
                      <a:pt x="1" y="103"/>
                    </a:lnTo>
                    <a:lnTo>
                      <a:pt x="2" y="104"/>
                    </a:lnTo>
                    <a:lnTo>
                      <a:pt x="6" y="107"/>
                    </a:lnTo>
                    <a:lnTo>
                      <a:pt x="11" y="105"/>
                    </a:lnTo>
                    <a:lnTo>
                      <a:pt x="17" y="103"/>
                    </a:lnTo>
                    <a:lnTo>
                      <a:pt x="24" y="100"/>
                    </a:lnTo>
                    <a:lnTo>
                      <a:pt x="31" y="94"/>
                    </a:lnTo>
                    <a:lnTo>
                      <a:pt x="38" y="88"/>
                    </a:lnTo>
                    <a:lnTo>
                      <a:pt x="44" y="80"/>
                    </a:lnTo>
                    <a:lnTo>
                      <a:pt x="51" y="71"/>
                    </a:lnTo>
                    <a:lnTo>
                      <a:pt x="56" y="62"/>
                    </a:lnTo>
                    <a:lnTo>
                      <a:pt x="61" y="51"/>
                    </a:lnTo>
                    <a:lnTo>
                      <a:pt x="63" y="38"/>
                    </a:lnTo>
                    <a:lnTo>
                      <a:pt x="64" y="26"/>
                    </a:lnTo>
                    <a:lnTo>
                      <a:pt x="64" y="14"/>
                    </a:lnTo>
                    <a:lnTo>
                      <a:pt x="61" y="1"/>
                    </a:lnTo>
                    <a:lnTo>
                      <a:pt x="60" y="0"/>
                    </a:lnTo>
                    <a:lnTo>
                      <a:pt x="58" y="0"/>
                    </a:lnTo>
                    <a:lnTo>
                      <a:pt x="57" y="0"/>
                    </a:lnTo>
                    <a:lnTo>
                      <a:pt x="55" y="0"/>
                    </a:lnTo>
                    <a:lnTo>
                      <a:pt x="48" y="3"/>
                    </a:lnTo>
                    <a:lnTo>
                      <a:pt x="42" y="8"/>
                    </a:lnTo>
                    <a:lnTo>
                      <a:pt x="36" y="14"/>
                    </a:lnTo>
                    <a:lnTo>
                      <a:pt x="28" y="21"/>
                    </a:lnTo>
                    <a:lnTo>
                      <a:pt x="22" y="30"/>
                    </a:lnTo>
                    <a:lnTo>
                      <a:pt x="16" y="38"/>
                    </a:lnTo>
                    <a:lnTo>
                      <a:pt x="11" y="46"/>
                    </a:lnTo>
                    <a:lnTo>
                      <a:pt x="8" y="55"/>
                    </a:lnTo>
                    <a:lnTo>
                      <a:pt x="6" y="63"/>
                    </a:lnTo>
                    <a:lnTo>
                      <a:pt x="4" y="71"/>
                    </a:lnTo>
                    <a:lnTo>
                      <a:pt x="2" y="79"/>
                    </a:lnTo>
                    <a:lnTo>
                      <a:pt x="1" y="86"/>
                    </a:lnTo>
                    <a:lnTo>
                      <a:pt x="1" y="91"/>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90" name="Freeform 1058"/>
              <p:cNvSpPr>
                <a:spLocks noChangeArrowheads="1"/>
              </p:cNvSpPr>
              <p:nvPr/>
            </p:nvSpPr>
            <p:spPr bwMode="auto">
              <a:xfrm>
                <a:off x="5545" y="1915"/>
                <a:ext cx="72" cy="117"/>
              </a:xfrm>
              <a:custGeom>
                <a:avLst/>
                <a:gdLst>
                  <a:gd name="T0" fmla="*/ 1874 w 74"/>
                  <a:gd name="T1" fmla="*/ 3 h 111"/>
                  <a:gd name="T2" fmla="*/ 1925 w 74"/>
                  <a:gd name="T3" fmla="*/ 6710 h 111"/>
                  <a:gd name="T4" fmla="*/ 1975 w 74"/>
                  <a:gd name="T5" fmla="*/ 12203 h 111"/>
                  <a:gd name="T6" fmla="*/ 1925 w 74"/>
                  <a:gd name="T7" fmla="*/ 18078 h 111"/>
                  <a:gd name="T8" fmla="*/ 1874 w 74"/>
                  <a:gd name="T9" fmla="*/ 22842 h 111"/>
                  <a:gd name="T10" fmla="*/ 1732 w 74"/>
                  <a:gd name="T11" fmla="*/ 27864 h 111"/>
                  <a:gd name="T12" fmla="*/ 1559 w 74"/>
                  <a:gd name="T13" fmla="*/ 31878 h 111"/>
                  <a:gd name="T14" fmla="*/ 1402 w 74"/>
                  <a:gd name="T15" fmla="*/ 36433 h 111"/>
                  <a:gd name="T16" fmla="*/ 1198 w 74"/>
                  <a:gd name="T17" fmla="*/ 39735 h 111"/>
                  <a:gd name="T18" fmla="*/ 971 w 74"/>
                  <a:gd name="T19" fmla="*/ 42803 h 111"/>
                  <a:gd name="T20" fmla="*/ 746 w 74"/>
                  <a:gd name="T21" fmla="*/ 45036 h 111"/>
                  <a:gd name="T22" fmla="*/ 544 w 74"/>
                  <a:gd name="T23" fmla="*/ 46451 h 111"/>
                  <a:gd name="T24" fmla="*/ 417 w 74"/>
                  <a:gd name="T25" fmla="*/ 47078 h 111"/>
                  <a:gd name="T26" fmla="*/ 339 w 74"/>
                  <a:gd name="T27" fmla="*/ 47078 h 111"/>
                  <a:gd name="T28" fmla="*/ 8 w 74"/>
                  <a:gd name="T29" fmla="*/ 47078 h 111"/>
                  <a:gd name="T30" fmla="*/ 9 w 74"/>
                  <a:gd name="T31" fmla="*/ 47078 h 111"/>
                  <a:gd name="T32" fmla="*/ 8 w 74"/>
                  <a:gd name="T33" fmla="*/ 46813 h 111"/>
                  <a:gd name="T34" fmla="*/ 8 w 74"/>
                  <a:gd name="T35" fmla="*/ 46451 h 111"/>
                  <a:gd name="T36" fmla="*/ 8 w 74"/>
                  <a:gd name="T37" fmla="*/ 46006 h 111"/>
                  <a:gd name="T38" fmla="*/ 0 w 74"/>
                  <a:gd name="T39" fmla="*/ 45036 h 111"/>
                  <a:gd name="T40" fmla="*/ 0 w 74"/>
                  <a:gd name="T41" fmla="*/ 46451 h 111"/>
                  <a:gd name="T42" fmla="*/ 0 w 74"/>
                  <a:gd name="T43" fmla="*/ 47443 h 111"/>
                  <a:gd name="T44" fmla="*/ 2 w 74"/>
                  <a:gd name="T45" fmla="*/ 49753 h 111"/>
                  <a:gd name="T46" fmla="*/ 4 w 74"/>
                  <a:gd name="T47" fmla="*/ 50918 h 111"/>
                  <a:gd name="T48" fmla="*/ 9 w 74"/>
                  <a:gd name="T49" fmla="*/ 52015 h 111"/>
                  <a:gd name="T50" fmla="*/ 489 w 74"/>
                  <a:gd name="T51" fmla="*/ 51297 h 111"/>
                  <a:gd name="T52" fmla="*/ 671 w 74"/>
                  <a:gd name="T53" fmla="*/ 50618 h 111"/>
                  <a:gd name="T54" fmla="*/ 920 w 74"/>
                  <a:gd name="T55" fmla="*/ 48110 h 111"/>
                  <a:gd name="T56" fmla="*/ 1137 w 74"/>
                  <a:gd name="T57" fmla="*/ 46253 h 111"/>
                  <a:gd name="T58" fmla="*/ 1402 w 74"/>
                  <a:gd name="T59" fmla="*/ 42803 h 111"/>
                  <a:gd name="T60" fmla="*/ 1600 w 74"/>
                  <a:gd name="T61" fmla="*/ 38509 h 111"/>
                  <a:gd name="T62" fmla="*/ 1823 w 74"/>
                  <a:gd name="T63" fmla="*/ 34472 h 111"/>
                  <a:gd name="T64" fmla="*/ 1975 w 74"/>
                  <a:gd name="T65" fmla="*/ 29458 h 111"/>
                  <a:gd name="T66" fmla="*/ 2137 w 74"/>
                  <a:gd name="T67" fmla="*/ 24662 h 111"/>
                  <a:gd name="T68" fmla="*/ 2235 w 74"/>
                  <a:gd name="T69" fmla="*/ 18459 h 111"/>
                  <a:gd name="T70" fmla="*/ 2254 w 74"/>
                  <a:gd name="T71" fmla="*/ 12203 h 111"/>
                  <a:gd name="T72" fmla="*/ 2251 w 74"/>
                  <a:gd name="T73" fmla="*/ 5730 h 111"/>
                  <a:gd name="T74" fmla="*/ 2120 w 74"/>
                  <a:gd name="T75" fmla="*/ 0 h 111"/>
                  <a:gd name="T76" fmla="*/ 1874 w 74"/>
                  <a:gd name="T77" fmla="*/ 3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1" y="3"/>
                    </a:moveTo>
                    <a:lnTo>
                      <a:pt x="63" y="15"/>
                    </a:lnTo>
                    <a:lnTo>
                      <a:pt x="64" y="26"/>
                    </a:lnTo>
                    <a:lnTo>
                      <a:pt x="63" y="38"/>
                    </a:lnTo>
                    <a:lnTo>
                      <a:pt x="61" y="48"/>
                    </a:lnTo>
                    <a:lnTo>
                      <a:pt x="57" y="59"/>
                    </a:lnTo>
                    <a:lnTo>
                      <a:pt x="51" y="68"/>
                    </a:lnTo>
                    <a:lnTo>
                      <a:pt x="45" y="77"/>
                    </a:lnTo>
                    <a:lnTo>
                      <a:pt x="39" y="85"/>
                    </a:lnTo>
                    <a:lnTo>
                      <a:pt x="32" y="91"/>
                    </a:lnTo>
                    <a:lnTo>
                      <a:pt x="25" y="96"/>
                    </a:lnTo>
                    <a:lnTo>
                      <a:pt x="19" y="99"/>
                    </a:lnTo>
                    <a:lnTo>
                      <a:pt x="14" y="101"/>
                    </a:lnTo>
                    <a:lnTo>
                      <a:pt x="10" y="101"/>
                    </a:lnTo>
                    <a:lnTo>
                      <a:pt x="8" y="101"/>
                    </a:lnTo>
                    <a:lnTo>
                      <a:pt x="9" y="101"/>
                    </a:lnTo>
                    <a:lnTo>
                      <a:pt x="8" y="100"/>
                    </a:lnTo>
                    <a:lnTo>
                      <a:pt x="8" y="99"/>
                    </a:lnTo>
                    <a:lnTo>
                      <a:pt x="8" y="97"/>
                    </a:lnTo>
                    <a:lnTo>
                      <a:pt x="0" y="96"/>
                    </a:lnTo>
                    <a:lnTo>
                      <a:pt x="0" y="99"/>
                    </a:lnTo>
                    <a:lnTo>
                      <a:pt x="0" y="102"/>
                    </a:lnTo>
                    <a:lnTo>
                      <a:pt x="2" y="105"/>
                    </a:lnTo>
                    <a:lnTo>
                      <a:pt x="4" y="109"/>
                    </a:lnTo>
                    <a:lnTo>
                      <a:pt x="9" y="111"/>
                    </a:lnTo>
                    <a:lnTo>
                      <a:pt x="17" y="110"/>
                    </a:lnTo>
                    <a:lnTo>
                      <a:pt x="23" y="108"/>
                    </a:lnTo>
                    <a:lnTo>
                      <a:pt x="30" y="103"/>
                    </a:lnTo>
                    <a:lnTo>
                      <a:pt x="38" y="98"/>
                    </a:lnTo>
                    <a:lnTo>
                      <a:pt x="45" y="91"/>
                    </a:lnTo>
                    <a:lnTo>
                      <a:pt x="52" y="82"/>
                    </a:lnTo>
                    <a:lnTo>
                      <a:pt x="59" y="74"/>
                    </a:lnTo>
                    <a:lnTo>
                      <a:pt x="64" y="63"/>
                    </a:lnTo>
                    <a:lnTo>
                      <a:pt x="69" y="52"/>
                    </a:lnTo>
                    <a:lnTo>
                      <a:pt x="72" y="40"/>
                    </a:lnTo>
                    <a:lnTo>
                      <a:pt x="74" y="26"/>
                    </a:lnTo>
                    <a:lnTo>
                      <a:pt x="73" y="13"/>
                    </a:lnTo>
                    <a:lnTo>
                      <a:pt x="68" y="0"/>
                    </a:lnTo>
                    <a:lnTo>
                      <a:pt x="61"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91" name="Freeform 1059"/>
              <p:cNvSpPr>
                <a:spLocks noChangeArrowheads="1"/>
              </p:cNvSpPr>
              <p:nvPr/>
            </p:nvSpPr>
            <p:spPr bwMode="auto">
              <a:xfrm>
                <a:off x="5563" y="1910"/>
                <a:ext cx="48" cy="51"/>
              </a:xfrm>
              <a:custGeom>
                <a:avLst/>
                <a:gdLst>
                  <a:gd name="T0" fmla="*/ 7 w 51"/>
                  <a:gd name="T1" fmla="*/ 151982 h 46"/>
                  <a:gd name="T2" fmla="*/ 400 w 51"/>
                  <a:gd name="T3" fmla="*/ 118798 h 46"/>
                  <a:gd name="T4" fmla="*/ 597 w 51"/>
                  <a:gd name="T5" fmla="*/ 98431 h 46"/>
                  <a:gd name="T6" fmla="*/ 841 w 51"/>
                  <a:gd name="T7" fmla="*/ 76794 h 46"/>
                  <a:gd name="T8" fmla="*/ 1058 w 51"/>
                  <a:gd name="T9" fmla="*/ 51451 h 46"/>
                  <a:gd name="T10" fmla="*/ 1255 w 51"/>
                  <a:gd name="T11" fmla="*/ 36910 h 46"/>
                  <a:gd name="T12" fmla="*/ 1487 w 51"/>
                  <a:gd name="T13" fmla="*/ 28872 h 46"/>
                  <a:gd name="T14" fmla="*/ 1489 w 51"/>
                  <a:gd name="T15" fmla="*/ 28872 h 46"/>
                  <a:gd name="T16" fmla="*/ 1538 w 51"/>
                  <a:gd name="T17" fmla="*/ 28872 h 46"/>
                  <a:gd name="T18" fmla="*/ 1489 w 51"/>
                  <a:gd name="T19" fmla="*/ 26588 h 46"/>
                  <a:gd name="T20" fmla="*/ 1724 w 51"/>
                  <a:gd name="T21" fmla="*/ 622 h 46"/>
                  <a:gd name="T22" fmla="*/ 1669 w 51"/>
                  <a:gd name="T23" fmla="*/ 2 h 46"/>
                  <a:gd name="T24" fmla="*/ 1576 w 51"/>
                  <a:gd name="T25" fmla="*/ 0 h 46"/>
                  <a:gd name="T26" fmla="*/ 1487 w 51"/>
                  <a:gd name="T27" fmla="*/ 0 h 46"/>
                  <a:gd name="T28" fmla="*/ 1328 w 51"/>
                  <a:gd name="T29" fmla="*/ 1 h 46"/>
                  <a:gd name="T30" fmla="*/ 1118 w 51"/>
                  <a:gd name="T31" fmla="*/ 71 h 46"/>
                  <a:gd name="T32" fmla="*/ 942 w 51"/>
                  <a:gd name="T33" fmla="*/ 28872 h 46"/>
                  <a:gd name="T34" fmla="*/ 633 w 51"/>
                  <a:gd name="T35" fmla="*/ 51451 h 46"/>
                  <a:gd name="T36" fmla="*/ 400 w 51"/>
                  <a:gd name="T37" fmla="*/ 76794 h 46"/>
                  <a:gd name="T38" fmla="*/ 5 w 51"/>
                  <a:gd name="T39" fmla="*/ 100441 h 46"/>
                  <a:gd name="T40" fmla="*/ 0 w 51"/>
                  <a:gd name="T41" fmla="*/ 129119 h 46"/>
                  <a:gd name="T42" fmla="*/ 7 w 51"/>
                  <a:gd name="T43" fmla="*/ 151982 h 4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1"/>
                  <a:gd name="T67" fmla="*/ 0 h 46"/>
                  <a:gd name="T68" fmla="*/ 51 w 51"/>
                  <a:gd name="T69" fmla="*/ 46 h 4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1" h="46">
                    <a:moveTo>
                      <a:pt x="7" y="46"/>
                    </a:moveTo>
                    <a:lnTo>
                      <a:pt x="12" y="37"/>
                    </a:lnTo>
                    <a:lnTo>
                      <a:pt x="19" y="29"/>
                    </a:lnTo>
                    <a:lnTo>
                      <a:pt x="25" y="23"/>
                    </a:lnTo>
                    <a:lnTo>
                      <a:pt x="32" y="16"/>
                    </a:lnTo>
                    <a:lnTo>
                      <a:pt x="38" y="12"/>
                    </a:lnTo>
                    <a:lnTo>
                      <a:pt x="43" y="9"/>
                    </a:lnTo>
                    <a:lnTo>
                      <a:pt x="44" y="9"/>
                    </a:lnTo>
                    <a:lnTo>
                      <a:pt x="45" y="9"/>
                    </a:lnTo>
                    <a:lnTo>
                      <a:pt x="44" y="8"/>
                    </a:lnTo>
                    <a:lnTo>
                      <a:pt x="51" y="5"/>
                    </a:lnTo>
                    <a:lnTo>
                      <a:pt x="49" y="2"/>
                    </a:lnTo>
                    <a:lnTo>
                      <a:pt x="46" y="0"/>
                    </a:lnTo>
                    <a:lnTo>
                      <a:pt x="43" y="0"/>
                    </a:lnTo>
                    <a:lnTo>
                      <a:pt x="40" y="1"/>
                    </a:lnTo>
                    <a:lnTo>
                      <a:pt x="33" y="4"/>
                    </a:lnTo>
                    <a:lnTo>
                      <a:pt x="27" y="9"/>
                    </a:lnTo>
                    <a:lnTo>
                      <a:pt x="20" y="16"/>
                    </a:lnTo>
                    <a:lnTo>
                      <a:pt x="12" y="23"/>
                    </a:lnTo>
                    <a:lnTo>
                      <a:pt x="5" y="31"/>
                    </a:lnTo>
                    <a:lnTo>
                      <a:pt x="0" y="40"/>
                    </a:lnTo>
                    <a:lnTo>
                      <a:pt x="7" y="4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92" name="Freeform 1060"/>
              <p:cNvSpPr>
                <a:spLocks noChangeArrowheads="1"/>
              </p:cNvSpPr>
              <p:nvPr/>
            </p:nvSpPr>
            <p:spPr bwMode="auto">
              <a:xfrm>
                <a:off x="5545" y="1966"/>
                <a:ext cx="20" cy="52"/>
              </a:xfrm>
              <a:custGeom>
                <a:avLst/>
                <a:gdLst>
                  <a:gd name="T0" fmla="*/ 638 w 24"/>
                  <a:gd name="T1" fmla="*/ 1479 h 62"/>
                  <a:gd name="T2" fmla="*/ 692 w 24"/>
                  <a:gd name="T3" fmla="*/ 1367 h 62"/>
                  <a:gd name="T4" fmla="*/ 692 w 24"/>
                  <a:gd name="T5" fmla="*/ 1250 h 62"/>
                  <a:gd name="T6" fmla="*/ 748 w 24"/>
                  <a:gd name="T7" fmla="*/ 1083 h 62"/>
                  <a:gd name="T8" fmla="*/ 879 w 24"/>
                  <a:gd name="T9" fmla="*/ 861 h 62"/>
                  <a:gd name="T10" fmla="*/ 1032 w 24"/>
                  <a:gd name="T11" fmla="*/ 683 h 62"/>
                  <a:gd name="T12" fmla="*/ 1312 w 24"/>
                  <a:gd name="T13" fmla="*/ 499 h 62"/>
                  <a:gd name="T14" fmla="*/ 1540 w 24"/>
                  <a:gd name="T15" fmla="*/ 289 h 62"/>
                  <a:gd name="T16" fmla="*/ 1808 w 24"/>
                  <a:gd name="T17" fmla="*/ 7 h 62"/>
                  <a:gd name="T18" fmla="*/ 1312 w 24"/>
                  <a:gd name="T19" fmla="*/ 0 h 62"/>
                  <a:gd name="T20" fmla="*/ 879 w 24"/>
                  <a:gd name="T21" fmla="*/ 213 h 62"/>
                  <a:gd name="T22" fmla="*/ 638 w 24"/>
                  <a:gd name="T23" fmla="*/ 428 h 62"/>
                  <a:gd name="T24" fmla="*/ 544 w 24"/>
                  <a:gd name="T25" fmla="*/ 631 h 62"/>
                  <a:gd name="T26" fmla="*/ 3 w 24"/>
                  <a:gd name="T27" fmla="*/ 847 h 62"/>
                  <a:gd name="T28" fmla="*/ 2 w 24"/>
                  <a:gd name="T29" fmla="*/ 1006 h 62"/>
                  <a:gd name="T30" fmla="*/ 1 w 24"/>
                  <a:gd name="T31" fmla="*/ 1172 h 62"/>
                  <a:gd name="T32" fmla="*/ 0 w 24"/>
                  <a:gd name="T33" fmla="*/ 1349 h 62"/>
                  <a:gd name="T34" fmla="*/ 0 w 24"/>
                  <a:gd name="T35" fmla="*/ 1458 h 62"/>
                  <a:gd name="T36" fmla="*/ 638 w 24"/>
                  <a:gd name="T37" fmla="*/ 1479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2"/>
                  <a:gd name="T59" fmla="*/ 24 w 24"/>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2">
                    <a:moveTo>
                      <a:pt x="8" y="62"/>
                    </a:moveTo>
                    <a:lnTo>
                      <a:pt x="9" y="57"/>
                    </a:lnTo>
                    <a:lnTo>
                      <a:pt x="9" y="52"/>
                    </a:lnTo>
                    <a:lnTo>
                      <a:pt x="10" y="45"/>
                    </a:lnTo>
                    <a:lnTo>
                      <a:pt x="12" y="37"/>
                    </a:lnTo>
                    <a:lnTo>
                      <a:pt x="14" y="29"/>
                    </a:lnTo>
                    <a:lnTo>
                      <a:pt x="17" y="21"/>
                    </a:lnTo>
                    <a:lnTo>
                      <a:pt x="20" y="13"/>
                    </a:lnTo>
                    <a:lnTo>
                      <a:pt x="24" y="6"/>
                    </a:lnTo>
                    <a:lnTo>
                      <a:pt x="17" y="0"/>
                    </a:lnTo>
                    <a:lnTo>
                      <a:pt x="12" y="9"/>
                    </a:lnTo>
                    <a:lnTo>
                      <a:pt x="8" y="18"/>
                    </a:lnTo>
                    <a:lnTo>
                      <a:pt x="6" y="27"/>
                    </a:lnTo>
                    <a:lnTo>
                      <a:pt x="4" y="35"/>
                    </a:lnTo>
                    <a:lnTo>
                      <a:pt x="2" y="43"/>
                    </a:lnTo>
                    <a:lnTo>
                      <a:pt x="1" y="50"/>
                    </a:lnTo>
                    <a:lnTo>
                      <a:pt x="0" y="56"/>
                    </a:lnTo>
                    <a:lnTo>
                      <a:pt x="0" y="61"/>
                    </a:lnTo>
                    <a:lnTo>
                      <a:pt x="8" y="6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93" name="Freeform 1061"/>
              <p:cNvSpPr>
                <a:spLocks noChangeArrowheads="1"/>
              </p:cNvSpPr>
              <p:nvPr/>
            </p:nvSpPr>
            <p:spPr bwMode="auto">
              <a:xfrm>
                <a:off x="142" y="2977"/>
                <a:ext cx="62" cy="112"/>
              </a:xfrm>
              <a:custGeom>
                <a:avLst/>
                <a:gdLst>
                  <a:gd name="T0" fmla="*/ 3262 w 64"/>
                  <a:gd name="T1" fmla="*/ 29584 h 107"/>
                  <a:gd name="T2" fmla="*/ 3262 w 64"/>
                  <a:gd name="T3" fmla="*/ 30109 h 107"/>
                  <a:gd name="T4" fmla="*/ 3262 w 64"/>
                  <a:gd name="T5" fmla="*/ 31411 h 107"/>
                  <a:gd name="T6" fmla="*/ 3256 w 64"/>
                  <a:gd name="T7" fmla="*/ 31706 h 107"/>
                  <a:gd name="T8" fmla="*/ 3256 w 64"/>
                  <a:gd name="T9" fmla="*/ 32375 h 107"/>
                  <a:gd name="T10" fmla="*/ 3063 w 64"/>
                  <a:gd name="T11" fmla="*/ 32690 h 107"/>
                  <a:gd name="T12" fmla="*/ 2714 w 64"/>
                  <a:gd name="T13" fmla="*/ 32375 h 107"/>
                  <a:gd name="T14" fmla="*/ 2404 w 64"/>
                  <a:gd name="T15" fmla="*/ 31706 h 107"/>
                  <a:gd name="T16" fmla="*/ 2129 w 64"/>
                  <a:gd name="T17" fmla="*/ 30401 h 107"/>
                  <a:gd name="T18" fmla="*/ 1673 w 64"/>
                  <a:gd name="T19" fmla="*/ 29223 h 107"/>
                  <a:gd name="T20" fmla="*/ 1348 w 64"/>
                  <a:gd name="T21" fmla="*/ 27209 h 107"/>
                  <a:gd name="T22" fmla="*/ 971 w 64"/>
                  <a:gd name="T23" fmla="*/ 24252 h 107"/>
                  <a:gd name="T24" fmla="*/ 635 w 64"/>
                  <a:gd name="T25" fmla="*/ 22111 h 107"/>
                  <a:gd name="T26" fmla="*/ 467 w 64"/>
                  <a:gd name="T27" fmla="*/ 19122 h 107"/>
                  <a:gd name="T28" fmla="*/ 3 w 64"/>
                  <a:gd name="T29" fmla="*/ 15472 h 107"/>
                  <a:gd name="T30" fmla="*/ 1 w 64"/>
                  <a:gd name="T31" fmla="*/ 12281 h 107"/>
                  <a:gd name="T32" fmla="*/ 0 w 64"/>
                  <a:gd name="T33" fmla="*/ 8567 h 107"/>
                  <a:gd name="T34" fmla="*/ 0 w 64"/>
                  <a:gd name="T35" fmla="*/ 3916 h 107"/>
                  <a:gd name="T36" fmla="*/ 3 w 64"/>
                  <a:gd name="T37" fmla="*/ 1 h 107"/>
                  <a:gd name="T38" fmla="*/ 4 w 64"/>
                  <a:gd name="T39" fmla="*/ 0 h 107"/>
                  <a:gd name="T40" fmla="*/ 6 w 64"/>
                  <a:gd name="T41" fmla="*/ 0 h 107"/>
                  <a:gd name="T42" fmla="*/ 7 w 64"/>
                  <a:gd name="T43" fmla="*/ 0 h 107"/>
                  <a:gd name="T44" fmla="*/ 498 w 64"/>
                  <a:gd name="T45" fmla="*/ 0 h 107"/>
                  <a:gd name="T46" fmla="*/ 761 w 64"/>
                  <a:gd name="T47" fmla="*/ 4 h 107"/>
                  <a:gd name="T48" fmla="*/ 1095 w 64"/>
                  <a:gd name="T49" fmla="*/ 2551 h 107"/>
                  <a:gd name="T50" fmla="*/ 1427 w 64"/>
                  <a:gd name="T51" fmla="*/ 3916 h 107"/>
                  <a:gd name="T52" fmla="*/ 1818 w 64"/>
                  <a:gd name="T53" fmla="*/ 6917 h 107"/>
                  <a:gd name="T54" fmla="*/ 2182 w 64"/>
                  <a:gd name="T55" fmla="*/ 9205 h 107"/>
                  <a:gd name="T56" fmla="*/ 2464 w 64"/>
                  <a:gd name="T57" fmla="*/ 11789 h 107"/>
                  <a:gd name="T58" fmla="*/ 2714 w 64"/>
                  <a:gd name="T59" fmla="*/ 14183 h 107"/>
                  <a:gd name="T60" fmla="*/ 2883 w 64"/>
                  <a:gd name="T61" fmla="*/ 16646 h 107"/>
                  <a:gd name="T62" fmla="*/ 3063 w 64"/>
                  <a:gd name="T63" fmla="*/ 19525 h 107"/>
                  <a:gd name="T64" fmla="*/ 3070 w 64"/>
                  <a:gd name="T65" fmla="*/ 22111 h 107"/>
                  <a:gd name="T66" fmla="*/ 3256 w 64"/>
                  <a:gd name="T67" fmla="*/ 23996 h 107"/>
                  <a:gd name="T68" fmla="*/ 3256 w 64"/>
                  <a:gd name="T69" fmla="*/ 26077 h 107"/>
                  <a:gd name="T70" fmla="*/ 3256 w 64"/>
                  <a:gd name="T71" fmla="*/ 28006 h 107"/>
                  <a:gd name="T72" fmla="*/ 3262 w 64"/>
                  <a:gd name="T73" fmla="*/ 29584 h 1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7"/>
                  <a:gd name="T113" fmla="*/ 64 w 64"/>
                  <a:gd name="T114" fmla="*/ 107 h 1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7">
                    <a:moveTo>
                      <a:pt x="64" y="97"/>
                    </a:moveTo>
                    <a:lnTo>
                      <a:pt x="64" y="99"/>
                    </a:lnTo>
                    <a:lnTo>
                      <a:pt x="64" y="102"/>
                    </a:lnTo>
                    <a:lnTo>
                      <a:pt x="63" y="103"/>
                    </a:lnTo>
                    <a:lnTo>
                      <a:pt x="62" y="106"/>
                    </a:lnTo>
                    <a:lnTo>
                      <a:pt x="58" y="107"/>
                    </a:lnTo>
                    <a:lnTo>
                      <a:pt x="53" y="106"/>
                    </a:lnTo>
                    <a:lnTo>
                      <a:pt x="47" y="103"/>
                    </a:lnTo>
                    <a:lnTo>
                      <a:pt x="41" y="100"/>
                    </a:lnTo>
                    <a:lnTo>
                      <a:pt x="33" y="95"/>
                    </a:lnTo>
                    <a:lnTo>
                      <a:pt x="26" y="88"/>
                    </a:lnTo>
                    <a:lnTo>
                      <a:pt x="20" y="80"/>
                    </a:lnTo>
                    <a:lnTo>
                      <a:pt x="13" y="72"/>
                    </a:lnTo>
                    <a:lnTo>
                      <a:pt x="8" y="62"/>
                    </a:lnTo>
                    <a:lnTo>
                      <a:pt x="3" y="51"/>
                    </a:lnTo>
                    <a:lnTo>
                      <a:pt x="1" y="40"/>
                    </a:lnTo>
                    <a:lnTo>
                      <a:pt x="0" y="28"/>
                    </a:lnTo>
                    <a:lnTo>
                      <a:pt x="0" y="14"/>
                    </a:lnTo>
                    <a:lnTo>
                      <a:pt x="3" y="1"/>
                    </a:lnTo>
                    <a:lnTo>
                      <a:pt x="4" y="0"/>
                    </a:lnTo>
                    <a:lnTo>
                      <a:pt x="6" y="0"/>
                    </a:lnTo>
                    <a:lnTo>
                      <a:pt x="7" y="0"/>
                    </a:lnTo>
                    <a:lnTo>
                      <a:pt x="9" y="0"/>
                    </a:lnTo>
                    <a:lnTo>
                      <a:pt x="16" y="4"/>
                    </a:lnTo>
                    <a:lnTo>
                      <a:pt x="22" y="8"/>
                    </a:lnTo>
                    <a:lnTo>
                      <a:pt x="28" y="14"/>
                    </a:lnTo>
                    <a:lnTo>
                      <a:pt x="36" y="22"/>
                    </a:lnTo>
                    <a:lnTo>
                      <a:pt x="42" y="30"/>
                    </a:lnTo>
                    <a:lnTo>
                      <a:pt x="48" y="39"/>
                    </a:lnTo>
                    <a:lnTo>
                      <a:pt x="53" y="46"/>
                    </a:lnTo>
                    <a:lnTo>
                      <a:pt x="56" y="55"/>
                    </a:lnTo>
                    <a:lnTo>
                      <a:pt x="58" y="64"/>
                    </a:lnTo>
                    <a:lnTo>
                      <a:pt x="60" y="72"/>
                    </a:lnTo>
                    <a:lnTo>
                      <a:pt x="62" y="79"/>
                    </a:lnTo>
                    <a:lnTo>
                      <a:pt x="63" y="86"/>
                    </a:lnTo>
                    <a:lnTo>
                      <a:pt x="63" y="92"/>
                    </a:lnTo>
                    <a:lnTo>
                      <a:pt x="64" y="9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94" name="Freeform 1062"/>
              <p:cNvSpPr>
                <a:spLocks noChangeArrowheads="1"/>
              </p:cNvSpPr>
              <p:nvPr/>
            </p:nvSpPr>
            <p:spPr bwMode="auto">
              <a:xfrm>
                <a:off x="136" y="2977"/>
                <a:ext cx="72" cy="117"/>
              </a:xfrm>
              <a:custGeom>
                <a:avLst/>
                <a:gdLst>
                  <a:gd name="T0" fmla="*/ 6 w 74"/>
                  <a:gd name="T1" fmla="*/ 0 h 111"/>
                  <a:gd name="T2" fmla="*/ 1 w 74"/>
                  <a:gd name="T3" fmla="*/ 6182 h 111"/>
                  <a:gd name="T4" fmla="*/ 0 w 74"/>
                  <a:gd name="T5" fmla="*/ 13254 h 111"/>
                  <a:gd name="T6" fmla="*/ 2 w 74"/>
                  <a:gd name="T7" fmla="*/ 18459 h 111"/>
                  <a:gd name="T8" fmla="*/ 6 w 74"/>
                  <a:gd name="T9" fmla="*/ 24662 h 111"/>
                  <a:gd name="T10" fmla="*/ 339 w 74"/>
                  <a:gd name="T11" fmla="*/ 30145 h 111"/>
                  <a:gd name="T12" fmla="*/ 442 w 74"/>
                  <a:gd name="T13" fmla="*/ 34472 h 111"/>
                  <a:gd name="T14" fmla="*/ 637 w 74"/>
                  <a:gd name="T15" fmla="*/ 39602 h 111"/>
                  <a:gd name="T16" fmla="*/ 919 w 74"/>
                  <a:gd name="T17" fmla="*/ 42803 h 111"/>
                  <a:gd name="T18" fmla="*/ 1077 w 74"/>
                  <a:gd name="T19" fmla="*/ 46253 h 111"/>
                  <a:gd name="T20" fmla="*/ 1331 w 74"/>
                  <a:gd name="T21" fmla="*/ 48110 h 111"/>
                  <a:gd name="T22" fmla="*/ 1559 w 74"/>
                  <a:gd name="T23" fmla="*/ 50618 h 111"/>
                  <a:gd name="T24" fmla="*/ 1823 w 74"/>
                  <a:gd name="T25" fmla="*/ 52015 h 111"/>
                  <a:gd name="T26" fmla="*/ 2027 w 74"/>
                  <a:gd name="T27" fmla="*/ 52015 h 111"/>
                  <a:gd name="T28" fmla="*/ 2139 w 74"/>
                  <a:gd name="T29" fmla="*/ 50918 h 111"/>
                  <a:gd name="T30" fmla="*/ 2235 w 74"/>
                  <a:gd name="T31" fmla="*/ 50178 h 111"/>
                  <a:gd name="T32" fmla="*/ 2254 w 74"/>
                  <a:gd name="T33" fmla="*/ 48110 h 111"/>
                  <a:gd name="T34" fmla="*/ 2254 w 74"/>
                  <a:gd name="T35" fmla="*/ 46813 h 111"/>
                  <a:gd name="T36" fmla="*/ 2254 w 74"/>
                  <a:gd name="T37" fmla="*/ 45036 h 111"/>
                  <a:gd name="T38" fmla="*/ 2029 w 74"/>
                  <a:gd name="T39" fmla="*/ 46006 h 111"/>
                  <a:gd name="T40" fmla="*/ 2029 w 74"/>
                  <a:gd name="T41" fmla="*/ 46451 h 111"/>
                  <a:gd name="T42" fmla="*/ 2029 w 74"/>
                  <a:gd name="T43" fmla="*/ 46813 h 111"/>
                  <a:gd name="T44" fmla="*/ 2027 w 74"/>
                  <a:gd name="T45" fmla="*/ 47078 h 111"/>
                  <a:gd name="T46" fmla="*/ 2029 w 74"/>
                  <a:gd name="T47" fmla="*/ 47078 h 111"/>
                  <a:gd name="T48" fmla="*/ 1975 w 74"/>
                  <a:gd name="T49" fmla="*/ 47443 h 111"/>
                  <a:gd name="T50" fmla="*/ 1825 w 74"/>
                  <a:gd name="T51" fmla="*/ 47078 h 111"/>
                  <a:gd name="T52" fmla="*/ 1687 w 74"/>
                  <a:gd name="T53" fmla="*/ 46813 h 111"/>
                  <a:gd name="T54" fmla="*/ 1519 w 74"/>
                  <a:gd name="T55" fmla="*/ 45036 h 111"/>
                  <a:gd name="T56" fmla="*/ 1330 w 74"/>
                  <a:gd name="T57" fmla="*/ 42803 h 111"/>
                  <a:gd name="T58" fmla="*/ 1077 w 74"/>
                  <a:gd name="T59" fmla="*/ 39735 h 111"/>
                  <a:gd name="T60" fmla="*/ 919 w 74"/>
                  <a:gd name="T61" fmla="*/ 36433 h 111"/>
                  <a:gd name="T62" fmla="*/ 671 w 74"/>
                  <a:gd name="T63" fmla="*/ 32565 h 111"/>
                  <a:gd name="T64" fmla="*/ 489 w 74"/>
                  <a:gd name="T65" fmla="*/ 28201 h 111"/>
                  <a:gd name="T66" fmla="*/ 397 w 74"/>
                  <a:gd name="T67" fmla="*/ 23318 h 111"/>
                  <a:gd name="T68" fmla="*/ 357 w 74"/>
                  <a:gd name="T69" fmla="*/ 18134 h 111"/>
                  <a:gd name="T70" fmla="*/ 339 w 74"/>
                  <a:gd name="T71" fmla="*/ 13254 h 111"/>
                  <a:gd name="T72" fmla="*/ 357 w 74"/>
                  <a:gd name="T73" fmla="*/ 7237 h 111"/>
                  <a:gd name="T74" fmla="*/ 397 w 74"/>
                  <a:gd name="T75" fmla="*/ 4 h 111"/>
                  <a:gd name="T76" fmla="*/ 6 w 74"/>
                  <a:gd name="T77" fmla="*/ 0 h 11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1"/>
                  <a:gd name="T119" fmla="*/ 74 w 74"/>
                  <a:gd name="T120" fmla="*/ 111 h 11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1">
                    <a:moveTo>
                      <a:pt x="6" y="0"/>
                    </a:moveTo>
                    <a:lnTo>
                      <a:pt x="1" y="14"/>
                    </a:lnTo>
                    <a:lnTo>
                      <a:pt x="0" y="28"/>
                    </a:lnTo>
                    <a:lnTo>
                      <a:pt x="2" y="40"/>
                    </a:lnTo>
                    <a:lnTo>
                      <a:pt x="6" y="52"/>
                    </a:lnTo>
                    <a:lnTo>
                      <a:pt x="10" y="64"/>
                    </a:lnTo>
                    <a:lnTo>
                      <a:pt x="15" y="74"/>
                    </a:lnTo>
                    <a:lnTo>
                      <a:pt x="22" y="84"/>
                    </a:lnTo>
                    <a:lnTo>
                      <a:pt x="29" y="91"/>
                    </a:lnTo>
                    <a:lnTo>
                      <a:pt x="36" y="98"/>
                    </a:lnTo>
                    <a:lnTo>
                      <a:pt x="44" y="103"/>
                    </a:lnTo>
                    <a:lnTo>
                      <a:pt x="51" y="108"/>
                    </a:lnTo>
                    <a:lnTo>
                      <a:pt x="59" y="111"/>
                    </a:lnTo>
                    <a:lnTo>
                      <a:pt x="65" y="111"/>
                    </a:lnTo>
                    <a:lnTo>
                      <a:pt x="70" y="109"/>
                    </a:lnTo>
                    <a:lnTo>
                      <a:pt x="72" y="107"/>
                    </a:lnTo>
                    <a:lnTo>
                      <a:pt x="74" y="103"/>
                    </a:lnTo>
                    <a:lnTo>
                      <a:pt x="74" y="100"/>
                    </a:lnTo>
                    <a:lnTo>
                      <a:pt x="74" y="96"/>
                    </a:lnTo>
                    <a:lnTo>
                      <a:pt x="66" y="97"/>
                    </a:lnTo>
                    <a:lnTo>
                      <a:pt x="66" y="99"/>
                    </a:lnTo>
                    <a:lnTo>
                      <a:pt x="66" y="100"/>
                    </a:lnTo>
                    <a:lnTo>
                      <a:pt x="65" y="101"/>
                    </a:lnTo>
                    <a:lnTo>
                      <a:pt x="66" y="101"/>
                    </a:lnTo>
                    <a:lnTo>
                      <a:pt x="64" y="102"/>
                    </a:lnTo>
                    <a:lnTo>
                      <a:pt x="60" y="101"/>
                    </a:lnTo>
                    <a:lnTo>
                      <a:pt x="55" y="100"/>
                    </a:lnTo>
                    <a:lnTo>
                      <a:pt x="49" y="96"/>
                    </a:lnTo>
                    <a:lnTo>
                      <a:pt x="43" y="91"/>
                    </a:lnTo>
                    <a:lnTo>
                      <a:pt x="35" y="85"/>
                    </a:lnTo>
                    <a:lnTo>
                      <a:pt x="29" y="77"/>
                    </a:lnTo>
                    <a:lnTo>
                      <a:pt x="23" y="69"/>
                    </a:lnTo>
                    <a:lnTo>
                      <a:pt x="17" y="60"/>
                    </a:lnTo>
                    <a:lnTo>
                      <a:pt x="13" y="50"/>
                    </a:lnTo>
                    <a:lnTo>
                      <a:pt x="11" y="39"/>
                    </a:lnTo>
                    <a:lnTo>
                      <a:pt x="10" y="28"/>
                    </a:lnTo>
                    <a:lnTo>
                      <a:pt x="11" y="16"/>
                    </a:lnTo>
                    <a:lnTo>
                      <a:pt x="13" y="4"/>
                    </a:lnTo>
                    <a:lnTo>
                      <a:pt x="6"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95" name="Freeform 1063"/>
              <p:cNvSpPr>
                <a:spLocks noChangeArrowheads="1"/>
              </p:cNvSpPr>
              <p:nvPr/>
            </p:nvSpPr>
            <p:spPr bwMode="auto">
              <a:xfrm>
                <a:off x="142" y="2972"/>
                <a:ext cx="48" cy="51"/>
              </a:xfrm>
              <a:custGeom>
                <a:avLst/>
                <a:gdLst>
                  <a:gd name="T0" fmla="*/ 1724 w 51"/>
                  <a:gd name="T1" fmla="*/ 218385 h 45"/>
                  <a:gd name="T2" fmla="*/ 1576 w 51"/>
                  <a:gd name="T3" fmla="*/ 169334 h 45"/>
                  <a:gd name="T4" fmla="*/ 1327 w 51"/>
                  <a:gd name="T5" fmla="*/ 121243 h 45"/>
                  <a:gd name="T6" fmla="*/ 1056 w 51"/>
                  <a:gd name="T7" fmla="*/ 79307 h 45"/>
                  <a:gd name="T8" fmla="*/ 794 w 51"/>
                  <a:gd name="T9" fmla="*/ 47402 h 45"/>
                  <a:gd name="T10" fmla="*/ 565 w 51"/>
                  <a:gd name="T11" fmla="*/ 80 h 45"/>
                  <a:gd name="T12" fmla="*/ 378 w 51"/>
                  <a:gd name="T13" fmla="*/ 1 h 45"/>
                  <a:gd name="T14" fmla="*/ 8 w 51"/>
                  <a:gd name="T15" fmla="*/ 0 h 45"/>
                  <a:gd name="T16" fmla="*/ 5 w 51"/>
                  <a:gd name="T17" fmla="*/ 0 h 45"/>
                  <a:gd name="T18" fmla="*/ 2 w 51"/>
                  <a:gd name="T19" fmla="*/ 1 h 45"/>
                  <a:gd name="T20" fmla="*/ 0 w 51"/>
                  <a:gd name="T21" fmla="*/ 102 h 45"/>
                  <a:gd name="T22" fmla="*/ 7 w 51"/>
                  <a:gd name="T23" fmla="*/ 43505 h 45"/>
                  <a:gd name="T24" fmla="*/ 7 w 51"/>
                  <a:gd name="T25" fmla="*/ 47402 h 45"/>
                  <a:gd name="T26" fmla="*/ 6 w 51"/>
                  <a:gd name="T27" fmla="*/ 47402 h 45"/>
                  <a:gd name="T28" fmla="*/ 7 w 51"/>
                  <a:gd name="T29" fmla="*/ 47402 h 45"/>
                  <a:gd name="T30" fmla="*/ 8 w 51"/>
                  <a:gd name="T31" fmla="*/ 47402 h 45"/>
                  <a:gd name="T32" fmla="*/ 424 w 51"/>
                  <a:gd name="T33" fmla="*/ 61500 h 45"/>
                  <a:gd name="T34" fmla="*/ 597 w 51"/>
                  <a:gd name="T35" fmla="*/ 86331 h 45"/>
                  <a:gd name="T36" fmla="*/ 890 w 51"/>
                  <a:gd name="T37" fmla="*/ 112749 h 45"/>
                  <a:gd name="T38" fmla="*/ 1058 w 51"/>
                  <a:gd name="T39" fmla="*/ 145421 h 45"/>
                  <a:gd name="T40" fmla="*/ 1327 w 51"/>
                  <a:gd name="T41" fmla="*/ 200486 h 45"/>
                  <a:gd name="T42" fmla="*/ 1489 w 51"/>
                  <a:gd name="T43" fmla="*/ 239845 h 45"/>
                  <a:gd name="T44" fmla="*/ 1724 w 51"/>
                  <a:gd name="T45" fmla="*/ 218385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51" y="40"/>
                    </a:moveTo>
                    <a:lnTo>
                      <a:pt x="46" y="31"/>
                    </a:lnTo>
                    <a:lnTo>
                      <a:pt x="39" y="23"/>
                    </a:lnTo>
                    <a:lnTo>
                      <a:pt x="31" y="15"/>
                    </a:lnTo>
                    <a:lnTo>
                      <a:pt x="24" y="9"/>
                    </a:lnTo>
                    <a:lnTo>
                      <a:pt x="18" y="3"/>
                    </a:lnTo>
                    <a:lnTo>
                      <a:pt x="11" y="1"/>
                    </a:lnTo>
                    <a:lnTo>
                      <a:pt x="8" y="0"/>
                    </a:lnTo>
                    <a:lnTo>
                      <a:pt x="5" y="0"/>
                    </a:lnTo>
                    <a:lnTo>
                      <a:pt x="2" y="1"/>
                    </a:lnTo>
                    <a:lnTo>
                      <a:pt x="0" y="4"/>
                    </a:lnTo>
                    <a:lnTo>
                      <a:pt x="7" y="8"/>
                    </a:lnTo>
                    <a:lnTo>
                      <a:pt x="7" y="9"/>
                    </a:lnTo>
                    <a:lnTo>
                      <a:pt x="6" y="9"/>
                    </a:lnTo>
                    <a:lnTo>
                      <a:pt x="7" y="9"/>
                    </a:lnTo>
                    <a:lnTo>
                      <a:pt x="8" y="9"/>
                    </a:lnTo>
                    <a:lnTo>
                      <a:pt x="13" y="12"/>
                    </a:lnTo>
                    <a:lnTo>
                      <a:pt x="19" y="16"/>
                    </a:lnTo>
                    <a:lnTo>
                      <a:pt x="26" y="22"/>
                    </a:lnTo>
                    <a:lnTo>
                      <a:pt x="32" y="28"/>
                    </a:lnTo>
                    <a:lnTo>
                      <a:pt x="39" y="37"/>
                    </a:lnTo>
                    <a:lnTo>
                      <a:pt x="44" y="45"/>
                    </a:lnTo>
                    <a:lnTo>
                      <a:pt x="51"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96" name="Freeform 1064"/>
              <p:cNvSpPr>
                <a:spLocks noChangeArrowheads="1"/>
              </p:cNvSpPr>
              <p:nvPr/>
            </p:nvSpPr>
            <p:spPr bwMode="auto">
              <a:xfrm>
                <a:off x="188" y="3017"/>
                <a:ext cx="20" cy="51"/>
              </a:xfrm>
              <a:custGeom>
                <a:avLst/>
                <a:gdLst>
                  <a:gd name="T0" fmla="*/ 1808 w 24"/>
                  <a:gd name="T1" fmla="*/ 1517 h 61"/>
                  <a:gd name="T2" fmla="*/ 1808 w 24"/>
                  <a:gd name="T3" fmla="*/ 1405 h 61"/>
                  <a:gd name="T4" fmla="*/ 1721 w 24"/>
                  <a:gd name="T5" fmla="*/ 1257 h 61"/>
                  <a:gd name="T6" fmla="*/ 1669 w 24"/>
                  <a:gd name="T7" fmla="*/ 1038 h 61"/>
                  <a:gd name="T8" fmla="*/ 1540 w 24"/>
                  <a:gd name="T9" fmla="*/ 885 h 61"/>
                  <a:gd name="T10" fmla="*/ 1422 w 24"/>
                  <a:gd name="T11" fmla="*/ 646 h 61"/>
                  <a:gd name="T12" fmla="*/ 1211 w 24"/>
                  <a:gd name="T13" fmla="*/ 433 h 61"/>
                  <a:gd name="T14" fmla="*/ 879 w 24"/>
                  <a:gd name="T15" fmla="*/ 213 h 61"/>
                  <a:gd name="T16" fmla="*/ 589 w 24"/>
                  <a:gd name="T17" fmla="*/ 0 h 61"/>
                  <a:gd name="T18" fmla="*/ 0 w 24"/>
                  <a:gd name="T19" fmla="*/ 3 h 61"/>
                  <a:gd name="T20" fmla="*/ 3 w 24"/>
                  <a:gd name="T21" fmla="*/ 314 h 61"/>
                  <a:gd name="T22" fmla="*/ 589 w 24"/>
                  <a:gd name="T23" fmla="*/ 509 h 61"/>
                  <a:gd name="T24" fmla="*/ 748 w 24"/>
                  <a:gd name="T25" fmla="*/ 748 h 61"/>
                  <a:gd name="T26" fmla="*/ 879 w 24"/>
                  <a:gd name="T27" fmla="*/ 945 h 61"/>
                  <a:gd name="T28" fmla="*/ 1032 w 24"/>
                  <a:gd name="T29" fmla="*/ 1121 h 61"/>
                  <a:gd name="T30" fmla="*/ 1118 w 24"/>
                  <a:gd name="T31" fmla="*/ 1297 h 61"/>
                  <a:gd name="T32" fmla="*/ 1118 w 24"/>
                  <a:gd name="T33" fmla="*/ 1423 h 61"/>
                  <a:gd name="T34" fmla="*/ 1211 w 24"/>
                  <a:gd name="T35" fmla="*/ 1538 h 61"/>
                  <a:gd name="T36" fmla="*/ 1808 w 24"/>
                  <a:gd name="T37" fmla="*/ 1517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1"/>
                  <a:gd name="T59" fmla="*/ 24 w 24"/>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1">
                    <a:moveTo>
                      <a:pt x="24" y="60"/>
                    </a:moveTo>
                    <a:lnTo>
                      <a:pt x="24" y="55"/>
                    </a:lnTo>
                    <a:lnTo>
                      <a:pt x="23" y="50"/>
                    </a:lnTo>
                    <a:lnTo>
                      <a:pt x="22" y="42"/>
                    </a:lnTo>
                    <a:lnTo>
                      <a:pt x="20" y="35"/>
                    </a:lnTo>
                    <a:lnTo>
                      <a:pt x="18" y="26"/>
                    </a:lnTo>
                    <a:lnTo>
                      <a:pt x="16" y="17"/>
                    </a:lnTo>
                    <a:lnTo>
                      <a:pt x="12" y="8"/>
                    </a:lnTo>
                    <a:lnTo>
                      <a:pt x="7" y="0"/>
                    </a:lnTo>
                    <a:lnTo>
                      <a:pt x="0" y="5"/>
                    </a:lnTo>
                    <a:lnTo>
                      <a:pt x="4" y="13"/>
                    </a:lnTo>
                    <a:lnTo>
                      <a:pt x="7" y="20"/>
                    </a:lnTo>
                    <a:lnTo>
                      <a:pt x="10" y="29"/>
                    </a:lnTo>
                    <a:lnTo>
                      <a:pt x="12" y="37"/>
                    </a:lnTo>
                    <a:lnTo>
                      <a:pt x="14" y="44"/>
                    </a:lnTo>
                    <a:lnTo>
                      <a:pt x="15" y="51"/>
                    </a:lnTo>
                    <a:lnTo>
                      <a:pt x="15" y="56"/>
                    </a:lnTo>
                    <a:lnTo>
                      <a:pt x="16" y="61"/>
                    </a:lnTo>
                    <a:lnTo>
                      <a:pt x="24"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97" name="Freeform 1065"/>
              <p:cNvSpPr>
                <a:spLocks noChangeArrowheads="1"/>
              </p:cNvSpPr>
              <p:nvPr/>
            </p:nvSpPr>
            <p:spPr bwMode="auto">
              <a:xfrm>
                <a:off x="5550" y="3118"/>
                <a:ext cx="62" cy="111"/>
              </a:xfrm>
              <a:custGeom>
                <a:avLst/>
                <a:gdLst>
                  <a:gd name="T0" fmla="*/ 0 w 64"/>
                  <a:gd name="T1" fmla="*/ 30987 h 106"/>
                  <a:gd name="T2" fmla="*/ 0 w 64"/>
                  <a:gd name="T3" fmla="*/ 31872 h 106"/>
                  <a:gd name="T4" fmla="*/ 0 w 64"/>
                  <a:gd name="T5" fmla="*/ 33039 h 106"/>
                  <a:gd name="T6" fmla="*/ 1 w 64"/>
                  <a:gd name="T7" fmla="*/ 33338 h 106"/>
                  <a:gd name="T8" fmla="*/ 2 w 64"/>
                  <a:gd name="T9" fmla="*/ 33668 h 106"/>
                  <a:gd name="T10" fmla="*/ 6 w 64"/>
                  <a:gd name="T11" fmla="*/ 34269 h 106"/>
                  <a:gd name="T12" fmla="*/ 562 w 64"/>
                  <a:gd name="T13" fmla="*/ 34269 h 106"/>
                  <a:gd name="T14" fmla="*/ 807 w 64"/>
                  <a:gd name="T15" fmla="*/ 33338 h 106"/>
                  <a:gd name="T16" fmla="*/ 1163 w 64"/>
                  <a:gd name="T17" fmla="*/ 31872 h 106"/>
                  <a:gd name="T18" fmla="*/ 1575 w 64"/>
                  <a:gd name="T19" fmla="*/ 30493 h 106"/>
                  <a:gd name="T20" fmla="*/ 1933 w 64"/>
                  <a:gd name="T21" fmla="*/ 28344 h 106"/>
                  <a:gd name="T22" fmla="*/ 2264 w 64"/>
                  <a:gd name="T23" fmla="*/ 25612 h 106"/>
                  <a:gd name="T24" fmla="*/ 2617 w 64"/>
                  <a:gd name="T25" fmla="*/ 22957 h 106"/>
                  <a:gd name="T26" fmla="*/ 2883 w 64"/>
                  <a:gd name="T27" fmla="*/ 19827 h 106"/>
                  <a:gd name="T28" fmla="*/ 3140 w 64"/>
                  <a:gd name="T29" fmla="*/ 16081 h 106"/>
                  <a:gd name="T30" fmla="*/ 3256 w 64"/>
                  <a:gd name="T31" fmla="*/ 12769 h 106"/>
                  <a:gd name="T32" fmla="*/ 3262 w 64"/>
                  <a:gd name="T33" fmla="*/ 8456 h 106"/>
                  <a:gd name="T34" fmla="*/ 3262 w 64"/>
                  <a:gd name="T35" fmla="*/ 4617 h 106"/>
                  <a:gd name="T36" fmla="*/ 3140 w 64"/>
                  <a:gd name="T37" fmla="*/ 2 h 106"/>
                  <a:gd name="T38" fmla="*/ 3070 w 64"/>
                  <a:gd name="T39" fmla="*/ 1 h 106"/>
                  <a:gd name="T40" fmla="*/ 3063 w 64"/>
                  <a:gd name="T41" fmla="*/ 0 h 106"/>
                  <a:gd name="T42" fmla="*/ 2954 w 64"/>
                  <a:gd name="T43" fmla="*/ 0 h 106"/>
                  <a:gd name="T44" fmla="*/ 2882 w 64"/>
                  <a:gd name="T45" fmla="*/ 1 h 106"/>
                  <a:gd name="T46" fmla="*/ 2464 w 64"/>
                  <a:gd name="T47" fmla="*/ 3 h 106"/>
                  <a:gd name="T48" fmla="*/ 2182 w 64"/>
                  <a:gd name="T49" fmla="*/ 2779 h 106"/>
                  <a:gd name="T50" fmla="*/ 1818 w 64"/>
                  <a:gd name="T51" fmla="*/ 4303 h 106"/>
                  <a:gd name="T52" fmla="*/ 1427 w 64"/>
                  <a:gd name="T53" fmla="*/ 6809 h 106"/>
                  <a:gd name="T54" fmla="*/ 1095 w 64"/>
                  <a:gd name="T55" fmla="*/ 9104 h 106"/>
                  <a:gd name="T56" fmla="*/ 761 w 64"/>
                  <a:gd name="T57" fmla="*/ 12161 h 106"/>
                  <a:gd name="T58" fmla="*/ 562 w 64"/>
                  <a:gd name="T59" fmla="*/ 15125 h 106"/>
                  <a:gd name="T60" fmla="*/ 467 w 64"/>
                  <a:gd name="T61" fmla="*/ 17304 h 106"/>
                  <a:gd name="T62" fmla="*/ 6 w 64"/>
                  <a:gd name="T63" fmla="*/ 20223 h 106"/>
                  <a:gd name="T64" fmla="*/ 4 w 64"/>
                  <a:gd name="T65" fmla="*/ 22957 h 106"/>
                  <a:gd name="T66" fmla="*/ 2 w 64"/>
                  <a:gd name="T67" fmla="*/ 25157 h 106"/>
                  <a:gd name="T68" fmla="*/ 1 w 64"/>
                  <a:gd name="T69" fmla="*/ 27541 h 106"/>
                  <a:gd name="T70" fmla="*/ 1 w 64"/>
                  <a:gd name="T71" fmla="*/ 29621 h 106"/>
                  <a:gd name="T72" fmla="*/ 0 w 64"/>
                  <a:gd name="T73" fmla="*/ 30987 h 1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4"/>
                  <a:gd name="T112" fmla="*/ 0 h 106"/>
                  <a:gd name="T113" fmla="*/ 64 w 64"/>
                  <a:gd name="T114" fmla="*/ 106 h 1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4" h="106">
                    <a:moveTo>
                      <a:pt x="0" y="96"/>
                    </a:moveTo>
                    <a:lnTo>
                      <a:pt x="0" y="99"/>
                    </a:lnTo>
                    <a:lnTo>
                      <a:pt x="0" y="102"/>
                    </a:lnTo>
                    <a:lnTo>
                      <a:pt x="1" y="104"/>
                    </a:lnTo>
                    <a:lnTo>
                      <a:pt x="2" y="105"/>
                    </a:lnTo>
                    <a:lnTo>
                      <a:pt x="6" y="106"/>
                    </a:lnTo>
                    <a:lnTo>
                      <a:pt x="11" y="106"/>
                    </a:lnTo>
                    <a:lnTo>
                      <a:pt x="17" y="104"/>
                    </a:lnTo>
                    <a:lnTo>
                      <a:pt x="23" y="99"/>
                    </a:lnTo>
                    <a:lnTo>
                      <a:pt x="31" y="94"/>
                    </a:lnTo>
                    <a:lnTo>
                      <a:pt x="38" y="87"/>
                    </a:lnTo>
                    <a:lnTo>
                      <a:pt x="44" y="80"/>
                    </a:lnTo>
                    <a:lnTo>
                      <a:pt x="51" y="71"/>
                    </a:lnTo>
                    <a:lnTo>
                      <a:pt x="56" y="61"/>
                    </a:lnTo>
                    <a:lnTo>
                      <a:pt x="61" y="50"/>
                    </a:lnTo>
                    <a:lnTo>
                      <a:pt x="63" y="39"/>
                    </a:lnTo>
                    <a:lnTo>
                      <a:pt x="64" y="27"/>
                    </a:lnTo>
                    <a:lnTo>
                      <a:pt x="64" y="15"/>
                    </a:lnTo>
                    <a:lnTo>
                      <a:pt x="61" y="2"/>
                    </a:lnTo>
                    <a:lnTo>
                      <a:pt x="60" y="1"/>
                    </a:lnTo>
                    <a:lnTo>
                      <a:pt x="58" y="0"/>
                    </a:lnTo>
                    <a:lnTo>
                      <a:pt x="57" y="0"/>
                    </a:lnTo>
                    <a:lnTo>
                      <a:pt x="55" y="1"/>
                    </a:lnTo>
                    <a:lnTo>
                      <a:pt x="48" y="3"/>
                    </a:lnTo>
                    <a:lnTo>
                      <a:pt x="42" y="8"/>
                    </a:lnTo>
                    <a:lnTo>
                      <a:pt x="36" y="14"/>
                    </a:lnTo>
                    <a:lnTo>
                      <a:pt x="28" y="21"/>
                    </a:lnTo>
                    <a:lnTo>
                      <a:pt x="22" y="29"/>
                    </a:lnTo>
                    <a:lnTo>
                      <a:pt x="16" y="38"/>
                    </a:lnTo>
                    <a:lnTo>
                      <a:pt x="11" y="47"/>
                    </a:lnTo>
                    <a:lnTo>
                      <a:pt x="8" y="54"/>
                    </a:lnTo>
                    <a:lnTo>
                      <a:pt x="6" y="63"/>
                    </a:lnTo>
                    <a:lnTo>
                      <a:pt x="4" y="71"/>
                    </a:lnTo>
                    <a:lnTo>
                      <a:pt x="2" y="79"/>
                    </a:lnTo>
                    <a:lnTo>
                      <a:pt x="1" y="86"/>
                    </a:lnTo>
                    <a:lnTo>
                      <a:pt x="1" y="92"/>
                    </a:lnTo>
                    <a:lnTo>
                      <a:pt x="0" y="9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98" name="Freeform 1066"/>
              <p:cNvSpPr>
                <a:spLocks noChangeArrowheads="1"/>
              </p:cNvSpPr>
              <p:nvPr/>
            </p:nvSpPr>
            <p:spPr bwMode="auto">
              <a:xfrm>
                <a:off x="5545" y="3118"/>
                <a:ext cx="72" cy="116"/>
              </a:xfrm>
              <a:custGeom>
                <a:avLst/>
                <a:gdLst>
                  <a:gd name="T0" fmla="*/ 1874 w 74"/>
                  <a:gd name="T1" fmla="*/ 3 h 110"/>
                  <a:gd name="T2" fmla="*/ 1925 w 74"/>
                  <a:gd name="T3" fmla="*/ 7283 h 110"/>
                  <a:gd name="T4" fmla="*/ 1975 w 74"/>
                  <a:gd name="T5" fmla="*/ 13521 h 110"/>
                  <a:gd name="T6" fmla="*/ 1925 w 74"/>
                  <a:gd name="T7" fmla="*/ 18832 h 110"/>
                  <a:gd name="T8" fmla="*/ 1874 w 74"/>
                  <a:gd name="T9" fmla="*/ 23951 h 110"/>
                  <a:gd name="T10" fmla="*/ 1732 w 74"/>
                  <a:gd name="T11" fmla="*/ 29664 h 110"/>
                  <a:gd name="T12" fmla="*/ 1559 w 74"/>
                  <a:gd name="T13" fmla="*/ 34695 h 110"/>
                  <a:gd name="T14" fmla="*/ 1402 w 74"/>
                  <a:gd name="T15" fmla="*/ 38247 h 110"/>
                  <a:gd name="T16" fmla="*/ 1198 w 74"/>
                  <a:gd name="T17" fmla="*/ 42193 h 110"/>
                  <a:gd name="T18" fmla="*/ 970 w 74"/>
                  <a:gd name="T19" fmla="*/ 44853 h 110"/>
                  <a:gd name="T20" fmla="*/ 746 w 74"/>
                  <a:gd name="T21" fmla="*/ 47871 h 110"/>
                  <a:gd name="T22" fmla="*/ 544 w 74"/>
                  <a:gd name="T23" fmla="*/ 48654 h 110"/>
                  <a:gd name="T24" fmla="*/ 417 w 74"/>
                  <a:gd name="T25" fmla="*/ 50152 h 110"/>
                  <a:gd name="T26" fmla="*/ 339 w 74"/>
                  <a:gd name="T27" fmla="*/ 50152 h 110"/>
                  <a:gd name="T28" fmla="*/ 8 w 74"/>
                  <a:gd name="T29" fmla="*/ 49647 h 110"/>
                  <a:gd name="T30" fmla="*/ 9 w 74"/>
                  <a:gd name="T31" fmla="*/ 49647 h 110"/>
                  <a:gd name="T32" fmla="*/ 8 w 74"/>
                  <a:gd name="T33" fmla="*/ 49647 h 110"/>
                  <a:gd name="T34" fmla="*/ 8 w 74"/>
                  <a:gd name="T35" fmla="*/ 48502 h 110"/>
                  <a:gd name="T36" fmla="*/ 8 w 74"/>
                  <a:gd name="T37" fmla="*/ 47871 h 110"/>
                  <a:gd name="T38" fmla="*/ 0 w 74"/>
                  <a:gd name="T39" fmla="*/ 47545 h 110"/>
                  <a:gd name="T40" fmla="*/ 0 w 74"/>
                  <a:gd name="T41" fmla="*/ 48654 h 110"/>
                  <a:gd name="T42" fmla="*/ 0 w 74"/>
                  <a:gd name="T43" fmla="*/ 51404 h 110"/>
                  <a:gd name="T44" fmla="*/ 2 w 74"/>
                  <a:gd name="T45" fmla="*/ 52491 h 110"/>
                  <a:gd name="T46" fmla="*/ 4 w 74"/>
                  <a:gd name="T47" fmla="*/ 53690 h 110"/>
                  <a:gd name="T48" fmla="*/ 9 w 74"/>
                  <a:gd name="T49" fmla="*/ 54272 h 110"/>
                  <a:gd name="T50" fmla="*/ 442 w 74"/>
                  <a:gd name="T51" fmla="*/ 54272 h 110"/>
                  <a:gd name="T52" fmla="*/ 671 w 74"/>
                  <a:gd name="T53" fmla="*/ 53411 h 110"/>
                  <a:gd name="T54" fmla="*/ 920 w 74"/>
                  <a:gd name="T55" fmla="*/ 51769 h 110"/>
                  <a:gd name="T56" fmla="*/ 1137 w 74"/>
                  <a:gd name="T57" fmla="*/ 48502 h 110"/>
                  <a:gd name="T58" fmla="*/ 1402 w 74"/>
                  <a:gd name="T59" fmla="*/ 44853 h 110"/>
                  <a:gd name="T60" fmla="*/ 1600 w 74"/>
                  <a:gd name="T61" fmla="*/ 41372 h 110"/>
                  <a:gd name="T62" fmla="*/ 1823 w 74"/>
                  <a:gd name="T63" fmla="*/ 36059 h 110"/>
                  <a:gd name="T64" fmla="*/ 1975 w 74"/>
                  <a:gd name="T65" fmla="*/ 31299 h 110"/>
                  <a:gd name="T66" fmla="*/ 2120 w 74"/>
                  <a:gd name="T67" fmla="*/ 25810 h 110"/>
                  <a:gd name="T68" fmla="*/ 2235 w 74"/>
                  <a:gd name="T69" fmla="*/ 20130 h 110"/>
                  <a:gd name="T70" fmla="*/ 2254 w 74"/>
                  <a:gd name="T71" fmla="*/ 13521 h 110"/>
                  <a:gd name="T72" fmla="*/ 2251 w 74"/>
                  <a:gd name="T73" fmla="*/ 6695 h 110"/>
                  <a:gd name="T74" fmla="*/ 2120 w 74"/>
                  <a:gd name="T75" fmla="*/ 0 h 110"/>
                  <a:gd name="T76" fmla="*/ 1874 w 74"/>
                  <a:gd name="T77" fmla="*/ 3 h 1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110"/>
                  <a:gd name="T119" fmla="*/ 74 w 74"/>
                  <a:gd name="T120" fmla="*/ 110 h 11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110">
                    <a:moveTo>
                      <a:pt x="61" y="3"/>
                    </a:moveTo>
                    <a:lnTo>
                      <a:pt x="63" y="15"/>
                    </a:lnTo>
                    <a:lnTo>
                      <a:pt x="64" y="27"/>
                    </a:lnTo>
                    <a:lnTo>
                      <a:pt x="63" y="38"/>
                    </a:lnTo>
                    <a:lnTo>
                      <a:pt x="61" y="49"/>
                    </a:lnTo>
                    <a:lnTo>
                      <a:pt x="57" y="59"/>
                    </a:lnTo>
                    <a:lnTo>
                      <a:pt x="51" y="69"/>
                    </a:lnTo>
                    <a:lnTo>
                      <a:pt x="45" y="77"/>
                    </a:lnTo>
                    <a:lnTo>
                      <a:pt x="39" y="85"/>
                    </a:lnTo>
                    <a:lnTo>
                      <a:pt x="31" y="91"/>
                    </a:lnTo>
                    <a:lnTo>
                      <a:pt x="25" y="96"/>
                    </a:lnTo>
                    <a:lnTo>
                      <a:pt x="19" y="99"/>
                    </a:lnTo>
                    <a:lnTo>
                      <a:pt x="14" y="102"/>
                    </a:lnTo>
                    <a:lnTo>
                      <a:pt x="10" y="102"/>
                    </a:lnTo>
                    <a:lnTo>
                      <a:pt x="8" y="101"/>
                    </a:lnTo>
                    <a:lnTo>
                      <a:pt x="9" y="101"/>
                    </a:lnTo>
                    <a:lnTo>
                      <a:pt x="8" y="101"/>
                    </a:lnTo>
                    <a:lnTo>
                      <a:pt x="8" y="98"/>
                    </a:lnTo>
                    <a:lnTo>
                      <a:pt x="8" y="96"/>
                    </a:lnTo>
                    <a:lnTo>
                      <a:pt x="0" y="95"/>
                    </a:lnTo>
                    <a:lnTo>
                      <a:pt x="0" y="99"/>
                    </a:lnTo>
                    <a:lnTo>
                      <a:pt x="0" y="103"/>
                    </a:lnTo>
                    <a:lnTo>
                      <a:pt x="2" y="106"/>
                    </a:lnTo>
                    <a:lnTo>
                      <a:pt x="4" y="109"/>
                    </a:lnTo>
                    <a:lnTo>
                      <a:pt x="9" y="110"/>
                    </a:lnTo>
                    <a:lnTo>
                      <a:pt x="15" y="110"/>
                    </a:lnTo>
                    <a:lnTo>
                      <a:pt x="23" y="108"/>
                    </a:lnTo>
                    <a:lnTo>
                      <a:pt x="30" y="104"/>
                    </a:lnTo>
                    <a:lnTo>
                      <a:pt x="38" y="98"/>
                    </a:lnTo>
                    <a:lnTo>
                      <a:pt x="45" y="91"/>
                    </a:lnTo>
                    <a:lnTo>
                      <a:pt x="52" y="83"/>
                    </a:lnTo>
                    <a:lnTo>
                      <a:pt x="59" y="73"/>
                    </a:lnTo>
                    <a:lnTo>
                      <a:pt x="64" y="63"/>
                    </a:lnTo>
                    <a:lnTo>
                      <a:pt x="68" y="52"/>
                    </a:lnTo>
                    <a:lnTo>
                      <a:pt x="72" y="40"/>
                    </a:lnTo>
                    <a:lnTo>
                      <a:pt x="74" y="27"/>
                    </a:lnTo>
                    <a:lnTo>
                      <a:pt x="73" y="14"/>
                    </a:lnTo>
                    <a:lnTo>
                      <a:pt x="68" y="0"/>
                    </a:lnTo>
                    <a:lnTo>
                      <a:pt x="61"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99" name="Freeform 1067"/>
              <p:cNvSpPr>
                <a:spLocks noChangeArrowheads="1"/>
              </p:cNvSpPr>
              <p:nvPr/>
            </p:nvSpPr>
            <p:spPr bwMode="auto">
              <a:xfrm>
                <a:off x="5563" y="3118"/>
                <a:ext cx="48" cy="44"/>
              </a:xfrm>
              <a:custGeom>
                <a:avLst/>
                <a:gdLst>
                  <a:gd name="T0" fmla="*/ 7 w 51"/>
                  <a:gd name="T1" fmla="*/ 23247 h 45"/>
                  <a:gd name="T2" fmla="*/ 400 w 51"/>
                  <a:gd name="T3" fmla="*/ 19430 h 45"/>
                  <a:gd name="T4" fmla="*/ 597 w 51"/>
                  <a:gd name="T5" fmla="*/ 15368 h 45"/>
                  <a:gd name="T6" fmla="*/ 841 w 51"/>
                  <a:gd name="T7" fmla="*/ 10925 h 45"/>
                  <a:gd name="T8" fmla="*/ 1058 w 51"/>
                  <a:gd name="T9" fmla="*/ 9109 h 45"/>
                  <a:gd name="T10" fmla="*/ 1255 w 51"/>
                  <a:gd name="T11" fmla="*/ 5960 h 45"/>
                  <a:gd name="T12" fmla="*/ 1487 w 51"/>
                  <a:gd name="T13" fmla="*/ 5000 h 45"/>
                  <a:gd name="T14" fmla="*/ 1489 w 51"/>
                  <a:gd name="T15" fmla="*/ 4593 h 45"/>
                  <a:gd name="T16" fmla="*/ 1538 w 51"/>
                  <a:gd name="T17" fmla="*/ 4593 h 45"/>
                  <a:gd name="T18" fmla="*/ 1489 w 51"/>
                  <a:gd name="T19" fmla="*/ 4593 h 45"/>
                  <a:gd name="T20" fmla="*/ 1489 w 51"/>
                  <a:gd name="T21" fmla="*/ 4216 h 45"/>
                  <a:gd name="T22" fmla="*/ 1724 w 51"/>
                  <a:gd name="T23" fmla="*/ 89 h 45"/>
                  <a:gd name="T24" fmla="*/ 1669 w 51"/>
                  <a:gd name="T25" fmla="*/ 1 h 45"/>
                  <a:gd name="T26" fmla="*/ 1576 w 51"/>
                  <a:gd name="T27" fmla="*/ 0 h 45"/>
                  <a:gd name="T28" fmla="*/ 1487 w 51"/>
                  <a:gd name="T29" fmla="*/ 0 h 45"/>
                  <a:gd name="T30" fmla="*/ 1328 w 51"/>
                  <a:gd name="T31" fmla="*/ 1 h 45"/>
                  <a:gd name="T32" fmla="*/ 1118 w 51"/>
                  <a:gd name="T33" fmla="*/ 89 h 45"/>
                  <a:gd name="T34" fmla="*/ 942 w 51"/>
                  <a:gd name="T35" fmla="*/ 4593 h 45"/>
                  <a:gd name="T36" fmla="*/ 633 w 51"/>
                  <a:gd name="T37" fmla="*/ 7683 h 45"/>
                  <a:gd name="T38" fmla="*/ 400 w 51"/>
                  <a:gd name="T39" fmla="*/ 11749 h 45"/>
                  <a:gd name="T40" fmla="*/ 5 w 51"/>
                  <a:gd name="T41" fmla="*/ 16555 h 45"/>
                  <a:gd name="T42" fmla="*/ 0 w 51"/>
                  <a:gd name="T43" fmla="*/ 21367 h 45"/>
                  <a:gd name="T44" fmla="*/ 7 w 51"/>
                  <a:gd name="T45" fmla="*/ 23247 h 4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1"/>
                  <a:gd name="T70" fmla="*/ 0 h 45"/>
                  <a:gd name="T71" fmla="*/ 51 w 51"/>
                  <a:gd name="T72" fmla="*/ 45 h 4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1" h="45">
                    <a:moveTo>
                      <a:pt x="7" y="45"/>
                    </a:moveTo>
                    <a:lnTo>
                      <a:pt x="12" y="37"/>
                    </a:lnTo>
                    <a:lnTo>
                      <a:pt x="19" y="30"/>
                    </a:lnTo>
                    <a:lnTo>
                      <a:pt x="25" y="22"/>
                    </a:lnTo>
                    <a:lnTo>
                      <a:pt x="32" y="17"/>
                    </a:lnTo>
                    <a:lnTo>
                      <a:pt x="38" y="12"/>
                    </a:lnTo>
                    <a:lnTo>
                      <a:pt x="43" y="10"/>
                    </a:lnTo>
                    <a:lnTo>
                      <a:pt x="44" y="9"/>
                    </a:lnTo>
                    <a:lnTo>
                      <a:pt x="45" y="9"/>
                    </a:lnTo>
                    <a:lnTo>
                      <a:pt x="44" y="9"/>
                    </a:lnTo>
                    <a:lnTo>
                      <a:pt x="44" y="8"/>
                    </a:lnTo>
                    <a:lnTo>
                      <a:pt x="51" y="5"/>
                    </a:lnTo>
                    <a:lnTo>
                      <a:pt x="49" y="1"/>
                    </a:lnTo>
                    <a:lnTo>
                      <a:pt x="46" y="0"/>
                    </a:lnTo>
                    <a:lnTo>
                      <a:pt x="43" y="0"/>
                    </a:lnTo>
                    <a:lnTo>
                      <a:pt x="40" y="1"/>
                    </a:lnTo>
                    <a:lnTo>
                      <a:pt x="33" y="5"/>
                    </a:lnTo>
                    <a:lnTo>
                      <a:pt x="27" y="9"/>
                    </a:lnTo>
                    <a:lnTo>
                      <a:pt x="20" y="15"/>
                    </a:lnTo>
                    <a:lnTo>
                      <a:pt x="12" y="23"/>
                    </a:lnTo>
                    <a:lnTo>
                      <a:pt x="5" y="32"/>
                    </a:lnTo>
                    <a:lnTo>
                      <a:pt x="0" y="41"/>
                    </a:lnTo>
                    <a:lnTo>
                      <a:pt x="7"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00" name="Freeform 1068"/>
              <p:cNvSpPr>
                <a:spLocks noChangeArrowheads="1"/>
              </p:cNvSpPr>
              <p:nvPr/>
            </p:nvSpPr>
            <p:spPr bwMode="auto">
              <a:xfrm>
                <a:off x="5545" y="3157"/>
                <a:ext cx="20" cy="60"/>
              </a:xfrm>
              <a:custGeom>
                <a:avLst/>
                <a:gdLst>
                  <a:gd name="T0" fmla="*/ 638 w 24"/>
                  <a:gd name="T1" fmla="*/ 21922 h 60"/>
                  <a:gd name="T2" fmla="*/ 692 w 24"/>
                  <a:gd name="T3" fmla="*/ 21231 h 60"/>
                  <a:gd name="T4" fmla="*/ 692 w 24"/>
                  <a:gd name="T5" fmla="*/ 18473 h 60"/>
                  <a:gd name="T6" fmla="*/ 748 w 24"/>
                  <a:gd name="T7" fmla="*/ 16691 h 60"/>
                  <a:gd name="T8" fmla="*/ 879 w 24"/>
                  <a:gd name="T9" fmla="*/ 13404 h 60"/>
                  <a:gd name="T10" fmla="*/ 1032 w 24"/>
                  <a:gd name="T11" fmla="*/ 10539 h 60"/>
                  <a:gd name="T12" fmla="*/ 1312 w 24"/>
                  <a:gd name="T13" fmla="*/ 7730 h 60"/>
                  <a:gd name="T14" fmla="*/ 1540 w 24"/>
                  <a:gd name="T15" fmla="*/ 4367 h 60"/>
                  <a:gd name="T16" fmla="*/ 1808 w 24"/>
                  <a:gd name="T17" fmla="*/ 4 h 60"/>
                  <a:gd name="T18" fmla="*/ 1312 w 24"/>
                  <a:gd name="T19" fmla="*/ 0 h 60"/>
                  <a:gd name="T20" fmla="*/ 879 w 24"/>
                  <a:gd name="T21" fmla="*/ 3426 h 60"/>
                  <a:gd name="T22" fmla="*/ 638 w 24"/>
                  <a:gd name="T23" fmla="*/ 6519 h 60"/>
                  <a:gd name="T24" fmla="*/ 544 w 24"/>
                  <a:gd name="T25" fmla="*/ 9737 h 60"/>
                  <a:gd name="T26" fmla="*/ 3 w 24"/>
                  <a:gd name="T27" fmla="*/ 12522 h 60"/>
                  <a:gd name="T28" fmla="*/ 2 w 24"/>
                  <a:gd name="T29" fmla="*/ 15914 h 60"/>
                  <a:gd name="T30" fmla="*/ 1 w 24"/>
                  <a:gd name="T31" fmla="*/ 18135 h 60"/>
                  <a:gd name="T32" fmla="*/ 0 w 24"/>
                  <a:gd name="T33" fmla="*/ 20226 h 60"/>
                  <a:gd name="T34" fmla="*/ 0 w 24"/>
                  <a:gd name="T35" fmla="*/ 21683 h 60"/>
                  <a:gd name="T36" fmla="*/ 638 w 24"/>
                  <a:gd name="T37" fmla="*/ 21922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60"/>
                  <a:gd name="T59" fmla="*/ 24 w 24"/>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60">
                    <a:moveTo>
                      <a:pt x="8" y="60"/>
                    </a:moveTo>
                    <a:lnTo>
                      <a:pt x="9" y="56"/>
                    </a:lnTo>
                    <a:lnTo>
                      <a:pt x="9" y="50"/>
                    </a:lnTo>
                    <a:lnTo>
                      <a:pt x="10" y="44"/>
                    </a:lnTo>
                    <a:lnTo>
                      <a:pt x="12" y="36"/>
                    </a:lnTo>
                    <a:lnTo>
                      <a:pt x="14" y="28"/>
                    </a:lnTo>
                    <a:lnTo>
                      <a:pt x="17" y="21"/>
                    </a:lnTo>
                    <a:lnTo>
                      <a:pt x="20" y="12"/>
                    </a:lnTo>
                    <a:lnTo>
                      <a:pt x="24" y="4"/>
                    </a:lnTo>
                    <a:lnTo>
                      <a:pt x="17" y="0"/>
                    </a:lnTo>
                    <a:lnTo>
                      <a:pt x="12" y="9"/>
                    </a:lnTo>
                    <a:lnTo>
                      <a:pt x="8" y="17"/>
                    </a:lnTo>
                    <a:lnTo>
                      <a:pt x="6" y="26"/>
                    </a:lnTo>
                    <a:lnTo>
                      <a:pt x="4" y="34"/>
                    </a:lnTo>
                    <a:lnTo>
                      <a:pt x="2" y="43"/>
                    </a:lnTo>
                    <a:lnTo>
                      <a:pt x="1" y="49"/>
                    </a:lnTo>
                    <a:lnTo>
                      <a:pt x="0" y="55"/>
                    </a:lnTo>
                    <a:lnTo>
                      <a:pt x="0" y="59"/>
                    </a:lnTo>
                    <a:lnTo>
                      <a:pt x="8" y="6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01" name="Freeform 1069"/>
              <p:cNvSpPr>
                <a:spLocks noChangeArrowheads="1"/>
              </p:cNvSpPr>
              <p:nvPr/>
            </p:nvSpPr>
            <p:spPr bwMode="auto">
              <a:xfrm>
                <a:off x="5509" y="4068"/>
                <a:ext cx="41" cy="44"/>
              </a:xfrm>
              <a:custGeom>
                <a:avLst/>
                <a:gdLst>
                  <a:gd name="T0" fmla="*/ 2562 w 44"/>
                  <a:gd name="T1" fmla="*/ 1125 h 46"/>
                  <a:gd name="T2" fmla="*/ 2300 w 44"/>
                  <a:gd name="T3" fmla="*/ 53 h 46"/>
                  <a:gd name="T4" fmla="*/ 1902 w 44"/>
                  <a:gd name="T5" fmla="*/ 5 h 46"/>
                  <a:gd name="T6" fmla="*/ 1560 w 44"/>
                  <a:gd name="T7" fmla="*/ 3 h 46"/>
                  <a:gd name="T8" fmla="*/ 1323 w 44"/>
                  <a:gd name="T9" fmla="*/ 0 h 46"/>
                  <a:gd name="T10" fmla="*/ 891 w 44"/>
                  <a:gd name="T11" fmla="*/ 0 h 46"/>
                  <a:gd name="T12" fmla="*/ 601 w 44"/>
                  <a:gd name="T13" fmla="*/ 3 h 46"/>
                  <a:gd name="T14" fmla="*/ 5 w 44"/>
                  <a:gd name="T15" fmla="*/ 5 h 46"/>
                  <a:gd name="T16" fmla="*/ 0 w 44"/>
                  <a:gd name="T17" fmla="*/ 1002 h 46"/>
                  <a:gd name="T18" fmla="*/ 1968 w 44"/>
                  <a:gd name="T19" fmla="*/ 4594 h 46"/>
                  <a:gd name="T20" fmla="*/ 2562 w 44"/>
                  <a:gd name="T21" fmla="*/ 1125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
                  <a:gd name="T34" fmla="*/ 0 h 46"/>
                  <a:gd name="T35" fmla="*/ 44 w 44"/>
                  <a:gd name="T36" fmla="*/ 46 h 4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 h="46">
                    <a:moveTo>
                      <a:pt x="44" y="11"/>
                    </a:moveTo>
                    <a:lnTo>
                      <a:pt x="39" y="7"/>
                    </a:lnTo>
                    <a:lnTo>
                      <a:pt x="33" y="5"/>
                    </a:lnTo>
                    <a:lnTo>
                      <a:pt x="27" y="3"/>
                    </a:lnTo>
                    <a:lnTo>
                      <a:pt x="22" y="0"/>
                    </a:lnTo>
                    <a:lnTo>
                      <a:pt x="16" y="0"/>
                    </a:lnTo>
                    <a:lnTo>
                      <a:pt x="10" y="3"/>
                    </a:lnTo>
                    <a:lnTo>
                      <a:pt x="5" y="5"/>
                    </a:lnTo>
                    <a:lnTo>
                      <a:pt x="0" y="9"/>
                    </a:lnTo>
                    <a:lnTo>
                      <a:pt x="34" y="46"/>
                    </a:lnTo>
                    <a:lnTo>
                      <a:pt x="44" y="11"/>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02" name="Freeform 1070"/>
              <p:cNvSpPr>
                <a:spLocks noChangeArrowheads="1"/>
              </p:cNvSpPr>
              <p:nvPr/>
            </p:nvSpPr>
            <p:spPr bwMode="auto">
              <a:xfrm>
                <a:off x="5502" y="4063"/>
                <a:ext cx="51" cy="15"/>
              </a:xfrm>
              <a:custGeom>
                <a:avLst/>
                <a:gdLst>
                  <a:gd name="T0" fmla="*/ 314 w 54"/>
                  <a:gd name="T1" fmla="*/ 2210 h 19"/>
                  <a:gd name="T2" fmla="*/ 314 w 54"/>
                  <a:gd name="T3" fmla="*/ 3448 h 19"/>
                  <a:gd name="T4" fmla="*/ 388 w 54"/>
                  <a:gd name="T5" fmla="*/ 2698 h 19"/>
                  <a:gd name="T6" fmla="*/ 497 w 54"/>
                  <a:gd name="T7" fmla="*/ 2210 h 19"/>
                  <a:gd name="T8" fmla="*/ 668 w 54"/>
                  <a:gd name="T9" fmla="*/ 2000 h 19"/>
                  <a:gd name="T10" fmla="*/ 810 w 54"/>
                  <a:gd name="T11" fmla="*/ 2000 h 19"/>
                  <a:gd name="T12" fmla="*/ 924 w 54"/>
                  <a:gd name="T13" fmla="*/ 2210 h 19"/>
                  <a:gd name="T14" fmla="*/ 1062 w 54"/>
                  <a:gd name="T15" fmla="*/ 2442 h 19"/>
                  <a:gd name="T16" fmla="*/ 1248 w 54"/>
                  <a:gd name="T17" fmla="*/ 3297 h 19"/>
                  <a:gd name="T18" fmla="*/ 1389 w 54"/>
                  <a:gd name="T19" fmla="*/ 4028 h 19"/>
                  <a:gd name="T20" fmla="*/ 1502 w 54"/>
                  <a:gd name="T21" fmla="*/ 2210 h 19"/>
                  <a:gd name="T22" fmla="*/ 1347 w 54"/>
                  <a:gd name="T23" fmla="*/ 1637 h 19"/>
                  <a:gd name="T24" fmla="*/ 1182 w 54"/>
                  <a:gd name="T25" fmla="*/ 2 h 19"/>
                  <a:gd name="T26" fmla="*/ 975 w 54"/>
                  <a:gd name="T27" fmla="*/ 2 h 19"/>
                  <a:gd name="T28" fmla="*/ 828 w 54"/>
                  <a:gd name="T29" fmla="*/ 0 h 19"/>
                  <a:gd name="T30" fmla="*/ 633 w 54"/>
                  <a:gd name="T31" fmla="*/ 0 h 19"/>
                  <a:gd name="T32" fmla="*/ 423 w 54"/>
                  <a:gd name="T33" fmla="*/ 2 h 19"/>
                  <a:gd name="T34" fmla="*/ 314 w 54"/>
                  <a:gd name="T35" fmla="*/ 1212 h 19"/>
                  <a:gd name="T36" fmla="*/ 4 w 54"/>
                  <a:gd name="T37" fmla="*/ 2000 h 19"/>
                  <a:gd name="T38" fmla="*/ 4 w 54"/>
                  <a:gd name="T39" fmla="*/ 3448 h 19"/>
                  <a:gd name="T40" fmla="*/ 4 w 54"/>
                  <a:gd name="T41" fmla="*/ 2000 h 19"/>
                  <a:gd name="T42" fmla="*/ 0 w 54"/>
                  <a:gd name="T43" fmla="*/ 2698 h 19"/>
                  <a:gd name="T44" fmla="*/ 4 w 54"/>
                  <a:gd name="T45" fmla="*/ 3448 h 19"/>
                  <a:gd name="T46" fmla="*/ 314 w 54"/>
                  <a:gd name="T47" fmla="*/ 2210 h 1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4"/>
                  <a:gd name="T73" fmla="*/ 0 h 19"/>
                  <a:gd name="T74" fmla="*/ 54 w 54"/>
                  <a:gd name="T75" fmla="*/ 19 h 1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4" h="19">
                    <a:moveTo>
                      <a:pt x="10" y="11"/>
                    </a:moveTo>
                    <a:lnTo>
                      <a:pt x="10" y="16"/>
                    </a:lnTo>
                    <a:lnTo>
                      <a:pt x="14" y="13"/>
                    </a:lnTo>
                    <a:lnTo>
                      <a:pt x="19" y="11"/>
                    </a:lnTo>
                    <a:lnTo>
                      <a:pt x="24" y="10"/>
                    </a:lnTo>
                    <a:lnTo>
                      <a:pt x="28" y="10"/>
                    </a:lnTo>
                    <a:lnTo>
                      <a:pt x="33" y="11"/>
                    </a:lnTo>
                    <a:lnTo>
                      <a:pt x="38" y="12"/>
                    </a:lnTo>
                    <a:lnTo>
                      <a:pt x="44" y="15"/>
                    </a:lnTo>
                    <a:lnTo>
                      <a:pt x="49" y="19"/>
                    </a:lnTo>
                    <a:lnTo>
                      <a:pt x="54" y="11"/>
                    </a:lnTo>
                    <a:lnTo>
                      <a:pt x="48" y="8"/>
                    </a:lnTo>
                    <a:lnTo>
                      <a:pt x="42" y="4"/>
                    </a:lnTo>
                    <a:lnTo>
                      <a:pt x="35" y="2"/>
                    </a:lnTo>
                    <a:lnTo>
                      <a:pt x="29" y="0"/>
                    </a:lnTo>
                    <a:lnTo>
                      <a:pt x="23" y="0"/>
                    </a:lnTo>
                    <a:lnTo>
                      <a:pt x="16" y="2"/>
                    </a:lnTo>
                    <a:lnTo>
                      <a:pt x="10" y="5"/>
                    </a:lnTo>
                    <a:lnTo>
                      <a:pt x="4" y="10"/>
                    </a:lnTo>
                    <a:lnTo>
                      <a:pt x="4" y="16"/>
                    </a:lnTo>
                    <a:lnTo>
                      <a:pt x="4" y="10"/>
                    </a:lnTo>
                    <a:lnTo>
                      <a:pt x="0" y="13"/>
                    </a:lnTo>
                    <a:lnTo>
                      <a:pt x="4" y="16"/>
                    </a:lnTo>
                    <a:lnTo>
                      <a:pt x="10" y="1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03" name="Freeform 1071"/>
              <p:cNvSpPr>
                <a:spLocks noChangeArrowheads="1"/>
              </p:cNvSpPr>
              <p:nvPr/>
            </p:nvSpPr>
            <p:spPr bwMode="auto">
              <a:xfrm>
                <a:off x="5506" y="4074"/>
                <a:ext cx="38" cy="47"/>
              </a:xfrm>
              <a:custGeom>
                <a:avLst/>
                <a:gdLst>
                  <a:gd name="T0" fmla="*/ 2479 w 41"/>
                  <a:gd name="T1" fmla="*/ 13791 h 48"/>
                  <a:gd name="T2" fmla="*/ 3092 w 41"/>
                  <a:gd name="T3" fmla="*/ 13131 h 48"/>
                  <a:gd name="T4" fmla="*/ 6 w 41"/>
                  <a:gd name="T5" fmla="*/ 0 h 48"/>
                  <a:gd name="T6" fmla="*/ 0 w 41"/>
                  <a:gd name="T7" fmla="*/ 74 h 48"/>
                  <a:gd name="T8" fmla="*/ 2578 w 41"/>
                  <a:gd name="T9" fmla="*/ 15417 h 48"/>
                  <a:gd name="T10" fmla="*/ 3187 w 41"/>
                  <a:gd name="T11" fmla="*/ 15052 h 48"/>
                  <a:gd name="T12" fmla="*/ 2578 w 41"/>
                  <a:gd name="T13" fmla="*/ 15417 h 48"/>
                  <a:gd name="T14" fmla="*/ 2970 w 41"/>
                  <a:gd name="T15" fmla="*/ 17542 h 48"/>
                  <a:gd name="T16" fmla="*/ 3187 w 41"/>
                  <a:gd name="T17" fmla="*/ 15052 h 48"/>
                  <a:gd name="T18" fmla="*/ 2479 w 41"/>
                  <a:gd name="T19" fmla="*/ 13791 h 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1"/>
                  <a:gd name="T31" fmla="*/ 0 h 48"/>
                  <a:gd name="T32" fmla="*/ 41 w 41"/>
                  <a:gd name="T33" fmla="*/ 48 h 4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1" h="48">
                    <a:moveTo>
                      <a:pt x="32" y="38"/>
                    </a:moveTo>
                    <a:lnTo>
                      <a:pt x="40" y="37"/>
                    </a:lnTo>
                    <a:lnTo>
                      <a:pt x="6" y="0"/>
                    </a:lnTo>
                    <a:lnTo>
                      <a:pt x="0" y="5"/>
                    </a:lnTo>
                    <a:lnTo>
                      <a:pt x="33" y="43"/>
                    </a:lnTo>
                    <a:lnTo>
                      <a:pt x="41" y="42"/>
                    </a:lnTo>
                    <a:lnTo>
                      <a:pt x="33" y="43"/>
                    </a:lnTo>
                    <a:lnTo>
                      <a:pt x="38" y="48"/>
                    </a:lnTo>
                    <a:lnTo>
                      <a:pt x="41" y="42"/>
                    </a:lnTo>
                    <a:lnTo>
                      <a:pt x="32" y="3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04" name="Freeform 1072"/>
              <p:cNvSpPr>
                <a:spLocks noChangeArrowheads="1"/>
              </p:cNvSpPr>
              <p:nvPr/>
            </p:nvSpPr>
            <p:spPr bwMode="auto">
              <a:xfrm>
                <a:off x="5540" y="4074"/>
                <a:ext cx="15" cy="40"/>
              </a:xfrm>
              <a:custGeom>
                <a:avLst/>
                <a:gdLst>
                  <a:gd name="T0" fmla="*/ 60 w 20"/>
                  <a:gd name="T1" fmla="*/ 2988 h 42"/>
                  <a:gd name="T2" fmla="*/ 56 w 20"/>
                  <a:gd name="T3" fmla="*/ 2 h 42"/>
                  <a:gd name="T4" fmla="*/ 0 w 20"/>
                  <a:gd name="T5" fmla="*/ 14391 h 42"/>
                  <a:gd name="T6" fmla="*/ 2 w 20"/>
                  <a:gd name="T7" fmla="*/ 15762 h 42"/>
                  <a:gd name="T8" fmla="*/ 80 w 20"/>
                  <a:gd name="T9" fmla="*/ 5 h 42"/>
                  <a:gd name="T10" fmla="*/ 77 w 20"/>
                  <a:gd name="T11" fmla="*/ 0 h 42"/>
                  <a:gd name="T12" fmla="*/ 80 w 20"/>
                  <a:gd name="T13" fmla="*/ 5 h 42"/>
                  <a:gd name="T14" fmla="*/ 85 w 20"/>
                  <a:gd name="T15" fmla="*/ 2 h 42"/>
                  <a:gd name="T16" fmla="*/ 77 w 20"/>
                  <a:gd name="T17" fmla="*/ 0 h 42"/>
                  <a:gd name="T18" fmla="*/ 60 w 20"/>
                  <a:gd name="T19" fmla="*/ 2988 h 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0"/>
                  <a:gd name="T31" fmla="*/ 0 h 42"/>
                  <a:gd name="T32" fmla="*/ 20 w 20"/>
                  <a:gd name="T33" fmla="*/ 42 h 4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0" h="42">
                    <a:moveTo>
                      <a:pt x="13" y="8"/>
                    </a:moveTo>
                    <a:lnTo>
                      <a:pt x="11" y="2"/>
                    </a:lnTo>
                    <a:lnTo>
                      <a:pt x="0" y="38"/>
                    </a:lnTo>
                    <a:lnTo>
                      <a:pt x="9" y="42"/>
                    </a:lnTo>
                    <a:lnTo>
                      <a:pt x="19" y="5"/>
                    </a:lnTo>
                    <a:lnTo>
                      <a:pt x="18" y="0"/>
                    </a:lnTo>
                    <a:lnTo>
                      <a:pt x="19" y="5"/>
                    </a:lnTo>
                    <a:lnTo>
                      <a:pt x="20" y="2"/>
                    </a:lnTo>
                    <a:lnTo>
                      <a:pt x="18" y="0"/>
                    </a:lnTo>
                    <a:lnTo>
                      <a:pt x="13"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05" name="Freeform 1073"/>
              <p:cNvSpPr>
                <a:spLocks noChangeArrowheads="1"/>
              </p:cNvSpPr>
              <p:nvPr/>
            </p:nvSpPr>
            <p:spPr bwMode="auto">
              <a:xfrm>
                <a:off x="2862" y="4000"/>
                <a:ext cx="17" cy="8"/>
              </a:xfrm>
              <a:custGeom>
                <a:avLst/>
                <a:gdLst>
                  <a:gd name="T0" fmla="*/ 84 w 22"/>
                  <a:gd name="T1" fmla="*/ 1 h 13"/>
                  <a:gd name="T2" fmla="*/ 73 w 22"/>
                  <a:gd name="T3" fmla="*/ 1 h 13"/>
                  <a:gd name="T4" fmla="*/ 67 w 22"/>
                  <a:gd name="T5" fmla="*/ 1 h 13"/>
                  <a:gd name="T6" fmla="*/ 62 w 22"/>
                  <a:gd name="T7" fmla="*/ 1 h 13"/>
                  <a:gd name="T8" fmla="*/ 56 w 22"/>
                  <a:gd name="T9" fmla="*/ 1 h 13"/>
                  <a:gd name="T10" fmla="*/ 52 w 22"/>
                  <a:gd name="T11" fmla="*/ 1 h 13"/>
                  <a:gd name="T12" fmla="*/ 2 w 22"/>
                  <a:gd name="T13" fmla="*/ 1 h 13"/>
                  <a:gd name="T14" fmla="*/ 2 w 22"/>
                  <a:gd name="T15" fmla="*/ 0 h 13"/>
                  <a:gd name="T16" fmla="*/ 2 w 22"/>
                  <a:gd name="T17" fmla="*/ 0 h 13"/>
                  <a:gd name="T18" fmla="*/ 0 w 22"/>
                  <a:gd name="T19" fmla="*/ 0 h 13"/>
                  <a:gd name="T20" fmla="*/ 0 w 22"/>
                  <a:gd name="T21" fmla="*/ 70 h 13"/>
                  <a:gd name="T22" fmla="*/ 2 w 22"/>
                  <a:gd name="T23" fmla="*/ 70 h 13"/>
                  <a:gd name="T24" fmla="*/ 2 w 22"/>
                  <a:gd name="T25" fmla="*/ 70 h 13"/>
                  <a:gd name="T26" fmla="*/ 2 w 22"/>
                  <a:gd name="T27" fmla="*/ 76 h 13"/>
                  <a:gd name="T28" fmla="*/ 2 w 22"/>
                  <a:gd name="T29" fmla="*/ 81 h 13"/>
                  <a:gd name="T30" fmla="*/ 52 w 22"/>
                  <a:gd name="T31" fmla="*/ 81 h 13"/>
                  <a:gd name="T32" fmla="*/ 60 w 22"/>
                  <a:gd name="T33" fmla="*/ 88 h 13"/>
                  <a:gd name="T34" fmla="*/ 65 w 22"/>
                  <a:gd name="T35" fmla="*/ 88 h 13"/>
                  <a:gd name="T36" fmla="*/ 73 w 22"/>
                  <a:gd name="T37" fmla="*/ 95 h 13"/>
                  <a:gd name="T38" fmla="*/ 65 w 22"/>
                  <a:gd name="T39" fmla="*/ 81 h 13"/>
                  <a:gd name="T40" fmla="*/ 84 w 22"/>
                  <a:gd name="T41" fmla="*/ 1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3"/>
                  <a:gd name="T65" fmla="*/ 22 w 22"/>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3">
                    <a:moveTo>
                      <a:pt x="22" y="5"/>
                    </a:moveTo>
                    <a:lnTo>
                      <a:pt x="19" y="3"/>
                    </a:lnTo>
                    <a:lnTo>
                      <a:pt x="17" y="3"/>
                    </a:lnTo>
                    <a:lnTo>
                      <a:pt x="15" y="3"/>
                    </a:lnTo>
                    <a:lnTo>
                      <a:pt x="13" y="2"/>
                    </a:lnTo>
                    <a:lnTo>
                      <a:pt x="11" y="2"/>
                    </a:lnTo>
                    <a:lnTo>
                      <a:pt x="9" y="1"/>
                    </a:lnTo>
                    <a:lnTo>
                      <a:pt x="5" y="0"/>
                    </a:lnTo>
                    <a:lnTo>
                      <a:pt x="3" y="0"/>
                    </a:lnTo>
                    <a:lnTo>
                      <a:pt x="0" y="0"/>
                    </a:lnTo>
                    <a:lnTo>
                      <a:pt x="0" y="9"/>
                    </a:lnTo>
                    <a:lnTo>
                      <a:pt x="2" y="9"/>
                    </a:lnTo>
                    <a:lnTo>
                      <a:pt x="3" y="9"/>
                    </a:lnTo>
                    <a:lnTo>
                      <a:pt x="5" y="10"/>
                    </a:lnTo>
                    <a:lnTo>
                      <a:pt x="9" y="11"/>
                    </a:lnTo>
                    <a:lnTo>
                      <a:pt x="11" y="11"/>
                    </a:lnTo>
                    <a:lnTo>
                      <a:pt x="14" y="12"/>
                    </a:lnTo>
                    <a:lnTo>
                      <a:pt x="16" y="12"/>
                    </a:lnTo>
                    <a:lnTo>
                      <a:pt x="19" y="13"/>
                    </a:lnTo>
                    <a:lnTo>
                      <a:pt x="16" y="11"/>
                    </a:lnTo>
                    <a:lnTo>
                      <a:pt x="22" y="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06" name="Freeform 1074"/>
              <p:cNvSpPr>
                <a:spLocks noChangeArrowheads="1"/>
              </p:cNvSpPr>
              <p:nvPr/>
            </p:nvSpPr>
            <p:spPr bwMode="auto">
              <a:xfrm>
                <a:off x="2879" y="4007"/>
                <a:ext cx="6" cy="6"/>
              </a:xfrm>
              <a:custGeom>
                <a:avLst/>
                <a:gdLst>
                  <a:gd name="T0" fmla="*/ 65 w 11"/>
                  <a:gd name="T1" fmla="*/ 1 h 11"/>
                  <a:gd name="T2" fmla="*/ 92 w 11"/>
                  <a:gd name="T3" fmla="*/ 1 h 11"/>
                  <a:gd name="T4" fmla="*/ 60 w 11"/>
                  <a:gd name="T5" fmla="*/ 0 h 11"/>
                  <a:gd name="T6" fmla="*/ 0 w 11"/>
                  <a:gd name="T7" fmla="*/ 60 h 11"/>
                  <a:gd name="T8" fmla="*/ 1 w 11"/>
                  <a:gd name="T9" fmla="*/ 85 h 11"/>
                  <a:gd name="T10" fmla="*/ 65 w 11"/>
                  <a:gd name="T11" fmla="*/ 92 h 11"/>
                  <a:gd name="T12" fmla="*/ 65 w 11"/>
                  <a:gd name="T13" fmla="*/ 1 h 11"/>
                  <a:gd name="T14" fmla="*/ 0 60000 65536"/>
                  <a:gd name="T15" fmla="*/ 0 60000 65536"/>
                  <a:gd name="T16" fmla="*/ 0 60000 65536"/>
                  <a:gd name="T17" fmla="*/ 0 60000 65536"/>
                  <a:gd name="T18" fmla="*/ 0 60000 65536"/>
                  <a:gd name="T19" fmla="*/ 0 60000 65536"/>
                  <a:gd name="T20" fmla="*/ 0 60000 65536"/>
                  <a:gd name="T21" fmla="*/ 0 w 11"/>
                  <a:gd name="T22" fmla="*/ 0 h 11"/>
                  <a:gd name="T23" fmla="*/ 11 w 11"/>
                  <a:gd name="T24" fmla="*/ 11 h 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11">
                    <a:moveTo>
                      <a:pt x="7" y="3"/>
                    </a:moveTo>
                    <a:lnTo>
                      <a:pt x="11" y="4"/>
                    </a:lnTo>
                    <a:lnTo>
                      <a:pt x="6" y="0"/>
                    </a:lnTo>
                    <a:lnTo>
                      <a:pt x="0" y="6"/>
                    </a:lnTo>
                    <a:lnTo>
                      <a:pt x="4" y="10"/>
                    </a:lnTo>
                    <a:lnTo>
                      <a:pt x="7" y="11"/>
                    </a:lnTo>
                    <a:lnTo>
                      <a:pt x="7"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07" name="Rectangle 1075"/>
              <p:cNvSpPr>
                <a:spLocks noChangeArrowheads="1"/>
              </p:cNvSpPr>
              <p:nvPr/>
            </p:nvSpPr>
            <p:spPr bwMode="auto">
              <a:xfrm>
                <a:off x="2885" y="4010"/>
                <a:ext cx="0" cy="3"/>
              </a:xfrm>
              <a:prstGeom prst="rect">
                <a:avLst/>
              </a:prstGeom>
              <a:solidFill>
                <a:srgbClr val="BF8D07"/>
              </a:solidFill>
              <a:ln>
                <a:noFill/>
              </a:ln>
              <a:effectLst/>
              <a:extLs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
            <p:nvSpPr>
              <p:cNvPr id="3208" name="Freeform 1076"/>
              <p:cNvSpPr>
                <a:spLocks noChangeArrowheads="1"/>
              </p:cNvSpPr>
              <p:nvPr/>
            </p:nvSpPr>
            <p:spPr bwMode="auto">
              <a:xfrm>
                <a:off x="2882" y="4010"/>
                <a:ext cx="5" cy="3"/>
              </a:xfrm>
              <a:custGeom>
                <a:avLst/>
                <a:gdLst>
                  <a:gd name="T0" fmla="*/ 89 w 10"/>
                  <a:gd name="T1" fmla="*/ 39 h 8"/>
                  <a:gd name="T2" fmla="*/ 1 w 10"/>
                  <a:gd name="T3" fmla="*/ 0 h 8"/>
                  <a:gd name="T4" fmla="*/ 1 w 10"/>
                  <a:gd name="T5" fmla="*/ 62 h 8"/>
                  <a:gd name="T6" fmla="*/ 0 w 10"/>
                  <a:gd name="T7" fmla="*/ 39 h 8"/>
                  <a:gd name="T8" fmla="*/ 89 w 10"/>
                  <a:gd name="T9" fmla="*/ 39 h 8"/>
                  <a:gd name="T10" fmla="*/ 89 w 10"/>
                  <a:gd name="T11" fmla="*/ 0 h 8"/>
                  <a:gd name="T12" fmla="*/ 1 w 10"/>
                  <a:gd name="T13" fmla="*/ 0 h 8"/>
                  <a:gd name="T14" fmla="*/ 89 w 10"/>
                  <a:gd name="T15" fmla="*/ 39 h 8"/>
                  <a:gd name="T16" fmla="*/ 0 60000 65536"/>
                  <a:gd name="T17" fmla="*/ 0 60000 65536"/>
                  <a:gd name="T18" fmla="*/ 0 60000 65536"/>
                  <a:gd name="T19" fmla="*/ 0 60000 65536"/>
                  <a:gd name="T20" fmla="*/ 0 60000 65536"/>
                  <a:gd name="T21" fmla="*/ 0 60000 65536"/>
                  <a:gd name="T22" fmla="*/ 0 60000 65536"/>
                  <a:gd name="T23" fmla="*/ 0 60000 65536"/>
                  <a:gd name="T24" fmla="*/ 0 w 10"/>
                  <a:gd name="T25" fmla="*/ 0 h 8"/>
                  <a:gd name="T26" fmla="*/ 10 w 10"/>
                  <a:gd name="T27" fmla="*/ 8 h 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 h="8">
                    <a:moveTo>
                      <a:pt x="10" y="4"/>
                    </a:moveTo>
                    <a:lnTo>
                      <a:pt x="4" y="0"/>
                    </a:lnTo>
                    <a:lnTo>
                      <a:pt x="4" y="8"/>
                    </a:lnTo>
                    <a:lnTo>
                      <a:pt x="0" y="4"/>
                    </a:lnTo>
                    <a:lnTo>
                      <a:pt x="10" y="4"/>
                    </a:lnTo>
                    <a:lnTo>
                      <a:pt x="10" y="0"/>
                    </a:lnTo>
                    <a:lnTo>
                      <a:pt x="4" y="0"/>
                    </a:lnTo>
                    <a:lnTo>
                      <a:pt x="10"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09" name="Freeform 1077"/>
              <p:cNvSpPr>
                <a:spLocks noChangeArrowheads="1"/>
              </p:cNvSpPr>
              <p:nvPr/>
            </p:nvSpPr>
            <p:spPr bwMode="auto">
              <a:xfrm>
                <a:off x="2882" y="4013"/>
                <a:ext cx="7" cy="27"/>
              </a:xfrm>
              <a:custGeom>
                <a:avLst/>
                <a:gdLst>
                  <a:gd name="T0" fmla="*/ 60 w 12"/>
                  <a:gd name="T1" fmla="*/ 3211083 h 20"/>
                  <a:gd name="T2" fmla="*/ 90 w 12"/>
                  <a:gd name="T3" fmla="*/ 2653640 h 20"/>
                  <a:gd name="T4" fmla="*/ 97 w 12"/>
                  <a:gd name="T5" fmla="*/ 1993965 h 20"/>
                  <a:gd name="T6" fmla="*/ 90 w 12"/>
                  <a:gd name="T7" fmla="*/ 1498433 h 20"/>
                  <a:gd name="T8" fmla="*/ 90 w 12"/>
                  <a:gd name="T9" fmla="*/ 1126275 h 20"/>
                  <a:gd name="T10" fmla="*/ 90 w 12"/>
                  <a:gd name="T11" fmla="*/ 2701 h 20"/>
                  <a:gd name="T12" fmla="*/ 83 w 12"/>
                  <a:gd name="T13" fmla="*/ 1547 h 20"/>
                  <a:gd name="T14" fmla="*/ 83 w 12"/>
                  <a:gd name="T15" fmla="*/ 0 h 20"/>
                  <a:gd name="T16" fmla="*/ 0 w 12"/>
                  <a:gd name="T17" fmla="*/ 0 h 20"/>
                  <a:gd name="T18" fmla="*/ 1 w 12"/>
                  <a:gd name="T19" fmla="*/ 1547 h 20"/>
                  <a:gd name="T20" fmla="*/ 1 w 12"/>
                  <a:gd name="T21" fmla="*/ 2701 h 20"/>
                  <a:gd name="T22" fmla="*/ 1 w 12"/>
                  <a:gd name="T23" fmla="*/ 1126275 h 20"/>
                  <a:gd name="T24" fmla="*/ 1 w 12"/>
                  <a:gd name="T25" fmla="*/ 1361902 h 20"/>
                  <a:gd name="T26" fmla="*/ 1 w 12"/>
                  <a:gd name="T27" fmla="*/ 1648435 h 20"/>
                  <a:gd name="T28" fmla="*/ 1 w 12"/>
                  <a:gd name="T29" fmla="*/ 1812461 h 20"/>
                  <a:gd name="T30" fmla="*/ 60 w 12"/>
                  <a:gd name="T31" fmla="*/ 1498433 h 20"/>
                  <a:gd name="T32" fmla="*/ 60 w 12"/>
                  <a:gd name="T33" fmla="*/ 3211083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20"/>
                  <a:gd name="T53" fmla="*/ 12 w 12"/>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20">
                    <a:moveTo>
                      <a:pt x="6" y="20"/>
                    </a:moveTo>
                    <a:lnTo>
                      <a:pt x="11" y="16"/>
                    </a:lnTo>
                    <a:lnTo>
                      <a:pt x="12" y="13"/>
                    </a:lnTo>
                    <a:lnTo>
                      <a:pt x="11" y="10"/>
                    </a:lnTo>
                    <a:lnTo>
                      <a:pt x="11" y="7"/>
                    </a:lnTo>
                    <a:lnTo>
                      <a:pt x="11" y="4"/>
                    </a:lnTo>
                    <a:lnTo>
                      <a:pt x="10" y="2"/>
                    </a:lnTo>
                    <a:lnTo>
                      <a:pt x="10" y="0"/>
                    </a:lnTo>
                    <a:lnTo>
                      <a:pt x="0" y="0"/>
                    </a:lnTo>
                    <a:lnTo>
                      <a:pt x="1" y="2"/>
                    </a:lnTo>
                    <a:lnTo>
                      <a:pt x="1" y="4"/>
                    </a:lnTo>
                    <a:lnTo>
                      <a:pt x="1" y="7"/>
                    </a:lnTo>
                    <a:lnTo>
                      <a:pt x="2" y="9"/>
                    </a:lnTo>
                    <a:lnTo>
                      <a:pt x="2" y="11"/>
                    </a:lnTo>
                    <a:lnTo>
                      <a:pt x="2" y="12"/>
                    </a:lnTo>
                    <a:lnTo>
                      <a:pt x="6" y="10"/>
                    </a:lnTo>
                    <a:lnTo>
                      <a:pt x="6" y="2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10" name="Freeform 1078"/>
              <p:cNvSpPr>
                <a:spLocks noChangeArrowheads="1"/>
              </p:cNvSpPr>
              <p:nvPr/>
            </p:nvSpPr>
            <p:spPr bwMode="auto">
              <a:xfrm>
                <a:off x="2538" y="4158"/>
                <a:ext cx="48" cy="52"/>
              </a:xfrm>
              <a:custGeom>
                <a:avLst/>
                <a:gdLst>
                  <a:gd name="T0" fmla="*/ 1408 w 51"/>
                  <a:gd name="T1" fmla="*/ 5053 h 56"/>
                  <a:gd name="T2" fmla="*/ 1328 w 51"/>
                  <a:gd name="T3" fmla="*/ 4996 h 56"/>
                  <a:gd name="T4" fmla="*/ 1185 w 51"/>
                  <a:gd name="T5" fmla="*/ 4585 h 56"/>
                  <a:gd name="T6" fmla="*/ 1183 w 51"/>
                  <a:gd name="T7" fmla="*/ 4173 h 56"/>
                  <a:gd name="T8" fmla="*/ 1118 w 51"/>
                  <a:gd name="T9" fmla="*/ 3519 h 56"/>
                  <a:gd name="T10" fmla="*/ 1056 w 51"/>
                  <a:gd name="T11" fmla="*/ 2741 h 56"/>
                  <a:gd name="T12" fmla="*/ 999 w 51"/>
                  <a:gd name="T13" fmla="*/ 2115 h 56"/>
                  <a:gd name="T14" fmla="*/ 999 w 51"/>
                  <a:gd name="T15" fmla="*/ 1643 h 56"/>
                  <a:gd name="T16" fmla="*/ 999 w 51"/>
                  <a:gd name="T17" fmla="*/ 1503 h 56"/>
                  <a:gd name="T18" fmla="*/ 1056 w 51"/>
                  <a:gd name="T19" fmla="*/ 1165 h 56"/>
                  <a:gd name="T20" fmla="*/ 1056 w 51"/>
                  <a:gd name="T21" fmla="*/ 989 h 56"/>
                  <a:gd name="T22" fmla="*/ 999 w 51"/>
                  <a:gd name="T23" fmla="*/ 4 h 56"/>
                  <a:gd name="T24" fmla="*/ 999 w 51"/>
                  <a:gd name="T25" fmla="*/ 3 h 56"/>
                  <a:gd name="T26" fmla="*/ 841 w 51"/>
                  <a:gd name="T27" fmla="*/ 1 h 56"/>
                  <a:gd name="T28" fmla="*/ 633 w 51"/>
                  <a:gd name="T29" fmla="*/ 0 h 56"/>
                  <a:gd name="T30" fmla="*/ 474 w 51"/>
                  <a:gd name="T31" fmla="*/ 0 h 56"/>
                  <a:gd name="T32" fmla="*/ 338 w 51"/>
                  <a:gd name="T33" fmla="*/ 0 h 56"/>
                  <a:gd name="T34" fmla="*/ 5 w 51"/>
                  <a:gd name="T35" fmla="*/ 2 h 56"/>
                  <a:gd name="T36" fmla="*/ 1 w 51"/>
                  <a:gd name="T37" fmla="*/ 27 h 56"/>
                  <a:gd name="T38" fmla="*/ 0 w 51"/>
                  <a:gd name="T39" fmla="*/ 989 h 56"/>
                  <a:gd name="T40" fmla="*/ 1 w 51"/>
                  <a:gd name="T41" fmla="*/ 1165 h 56"/>
                  <a:gd name="T42" fmla="*/ 2 w 51"/>
                  <a:gd name="T43" fmla="*/ 1643 h 56"/>
                  <a:gd name="T44" fmla="*/ 6 w 51"/>
                  <a:gd name="T45" fmla="*/ 2115 h 56"/>
                  <a:gd name="T46" fmla="*/ 338 w 51"/>
                  <a:gd name="T47" fmla="*/ 2720 h 56"/>
                  <a:gd name="T48" fmla="*/ 424 w 51"/>
                  <a:gd name="T49" fmla="*/ 3230 h 56"/>
                  <a:gd name="T50" fmla="*/ 534 w 51"/>
                  <a:gd name="T51" fmla="*/ 3836 h 56"/>
                  <a:gd name="T52" fmla="*/ 710 w 51"/>
                  <a:gd name="T53" fmla="*/ 4256 h 56"/>
                  <a:gd name="T54" fmla="*/ 794 w 51"/>
                  <a:gd name="T55" fmla="*/ 4641 h 56"/>
                  <a:gd name="T56" fmla="*/ 890 w 51"/>
                  <a:gd name="T57" fmla="*/ 5053 h 56"/>
                  <a:gd name="T58" fmla="*/ 942 w 51"/>
                  <a:gd name="T59" fmla="*/ 5507 h 56"/>
                  <a:gd name="T60" fmla="*/ 942 w 51"/>
                  <a:gd name="T61" fmla="*/ 6000 h 56"/>
                  <a:gd name="T62" fmla="*/ 942 w 51"/>
                  <a:gd name="T63" fmla="*/ 6536 h 56"/>
                  <a:gd name="T64" fmla="*/ 999 w 51"/>
                  <a:gd name="T65" fmla="*/ 7029 h 56"/>
                  <a:gd name="T66" fmla="*/ 1056 w 51"/>
                  <a:gd name="T67" fmla="*/ 7415 h 56"/>
                  <a:gd name="T68" fmla="*/ 1118 w 51"/>
                  <a:gd name="T69" fmla="*/ 7655 h 56"/>
                  <a:gd name="T70" fmla="*/ 1328 w 51"/>
                  <a:gd name="T71" fmla="*/ 8070 h 56"/>
                  <a:gd name="T72" fmla="*/ 1538 w 51"/>
                  <a:gd name="T73" fmla="*/ 8070 h 56"/>
                  <a:gd name="T74" fmla="*/ 1669 w 51"/>
                  <a:gd name="T75" fmla="*/ 7964 h 56"/>
                  <a:gd name="T76" fmla="*/ 1671 w 51"/>
                  <a:gd name="T77" fmla="*/ 7415 h 56"/>
                  <a:gd name="T78" fmla="*/ 1724 w 51"/>
                  <a:gd name="T79" fmla="*/ 6815 h 56"/>
                  <a:gd name="T80" fmla="*/ 1671 w 51"/>
                  <a:gd name="T81" fmla="*/ 6000 h 56"/>
                  <a:gd name="T82" fmla="*/ 1577 w 51"/>
                  <a:gd name="T83" fmla="*/ 5507 h 56"/>
                  <a:gd name="T84" fmla="*/ 1408 w 51"/>
                  <a:gd name="T85" fmla="*/ 5053 h 5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1"/>
                  <a:gd name="T130" fmla="*/ 0 h 56"/>
                  <a:gd name="T131" fmla="*/ 51 w 51"/>
                  <a:gd name="T132" fmla="*/ 56 h 5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1" h="56">
                    <a:moveTo>
                      <a:pt x="42" y="36"/>
                    </a:moveTo>
                    <a:lnTo>
                      <a:pt x="40" y="35"/>
                    </a:lnTo>
                    <a:lnTo>
                      <a:pt x="36" y="32"/>
                    </a:lnTo>
                    <a:lnTo>
                      <a:pt x="35" y="28"/>
                    </a:lnTo>
                    <a:lnTo>
                      <a:pt x="33" y="24"/>
                    </a:lnTo>
                    <a:lnTo>
                      <a:pt x="31" y="19"/>
                    </a:lnTo>
                    <a:lnTo>
                      <a:pt x="30" y="15"/>
                    </a:lnTo>
                    <a:lnTo>
                      <a:pt x="30" y="12"/>
                    </a:lnTo>
                    <a:lnTo>
                      <a:pt x="30" y="11"/>
                    </a:lnTo>
                    <a:lnTo>
                      <a:pt x="31" y="8"/>
                    </a:lnTo>
                    <a:lnTo>
                      <a:pt x="31" y="6"/>
                    </a:lnTo>
                    <a:lnTo>
                      <a:pt x="30" y="4"/>
                    </a:lnTo>
                    <a:lnTo>
                      <a:pt x="29" y="3"/>
                    </a:lnTo>
                    <a:lnTo>
                      <a:pt x="25" y="1"/>
                    </a:lnTo>
                    <a:lnTo>
                      <a:pt x="20" y="0"/>
                    </a:lnTo>
                    <a:lnTo>
                      <a:pt x="15" y="0"/>
                    </a:lnTo>
                    <a:lnTo>
                      <a:pt x="9" y="0"/>
                    </a:lnTo>
                    <a:lnTo>
                      <a:pt x="5" y="2"/>
                    </a:lnTo>
                    <a:lnTo>
                      <a:pt x="1" y="5"/>
                    </a:lnTo>
                    <a:lnTo>
                      <a:pt x="0" y="6"/>
                    </a:lnTo>
                    <a:lnTo>
                      <a:pt x="1" y="8"/>
                    </a:lnTo>
                    <a:lnTo>
                      <a:pt x="2" y="12"/>
                    </a:lnTo>
                    <a:lnTo>
                      <a:pt x="6" y="15"/>
                    </a:lnTo>
                    <a:lnTo>
                      <a:pt x="9" y="18"/>
                    </a:lnTo>
                    <a:lnTo>
                      <a:pt x="13" y="22"/>
                    </a:lnTo>
                    <a:lnTo>
                      <a:pt x="17" y="26"/>
                    </a:lnTo>
                    <a:lnTo>
                      <a:pt x="22" y="30"/>
                    </a:lnTo>
                    <a:lnTo>
                      <a:pt x="24" y="33"/>
                    </a:lnTo>
                    <a:lnTo>
                      <a:pt x="26" y="36"/>
                    </a:lnTo>
                    <a:lnTo>
                      <a:pt x="27" y="39"/>
                    </a:lnTo>
                    <a:lnTo>
                      <a:pt x="27" y="42"/>
                    </a:lnTo>
                    <a:lnTo>
                      <a:pt x="28" y="46"/>
                    </a:lnTo>
                    <a:lnTo>
                      <a:pt x="29" y="49"/>
                    </a:lnTo>
                    <a:lnTo>
                      <a:pt x="31" y="51"/>
                    </a:lnTo>
                    <a:lnTo>
                      <a:pt x="33" y="53"/>
                    </a:lnTo>
                    <a:lnTo>
                      <a:pt x="40" y="56"/>
                    </a:lnTo>
                    <a:lnTo>
                      <a:pt x="45" y="56"/>
                    </a:lnTo>
                    <a:lnTo>
                      <a:pt x="49" y="55"/>
                    </a:lnTo>
                    <a:lnTo>
                      <a:pt x="50" y="51"/>
                    </a:lnTo>
                    <a:lnTo>
                      <a:pt x="51" y="47"/>
                    </a:lnTo>
                    <a:lnTo>
                      <a:pt x="50" y="42"/>
                    </a:lnTo>
                    <a:lnTo>
                      <a:pt x="47" y="39"/>
                    </a:lnTo>
                    <a:lnTo>
                      <a:pt x="42" y="3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11" name="Freeform 1079"/>
              <p:cNvSpPr>
                <a:spLocks noChangeArrowheads="1"/>
              </p:cNvSpPr>
              <p:nvPr/>
            </p:nvSpPr>
            <p:spPr bwMode="auto">
              <a:xfrm>
                <a:off x="2567" y="4167"/>
                <a:ext cx="12" cy="28"/>
              </a:xfrm>
              <a:custGeom>
                <a:avLst/>
                <a:gdLst>
                  <a:gd name="T0" fmla="*/ 0 w 17"/>
                  <a:gd name="T1" fmla="*/ 0 h 32"/>
                  <a:gd name="T2" fmla="*/ 0 w 17"/>
                  <a:gd name="T3" fmla="*/ 4 h 32"/>
                  <a:gd name="T4" fmla="*/ 0 w 17"/>
                  <a:gd name="T5" fmla="*/ 244 h 32"/>
                  <a:gd name="T6" fmla="*/ 1 w 17"/>
                  <a:gd name="T7" fmla="*/ 331 h 32"/>
                  <a:gd name="T8" fmla="*/ 1 w 17"/>
                  <a:gd name="T9" fmla="*/ 421 h 32"/>
                  <a:gd name="T10" fmla="*/ 1 w 17"/>
                  <a:gd name="T11" fmla="*/ 537 h 32"/>
                  <a:gd name="T12" fmla="*/ 1 w 17"/>
                  <a:gd name="T13" fmla="*/ 703 h 32"/>
                  <a:gd name="T14" fmla="*/ 59 w 17"/>
                  <a:gd name="T15" fmla="*/ 791 h 32"/>
                  <a:gd name="T16" fmla="*/ 73 w 17"/>
                  <a:gd name="T17" fmla="*/ 840 h 32"/>
                  <a:gd name="T18" fmla="*/ 87 w 17"/>
                  <a:gd name="T19" fmla="*/ 646 h 32"/>
                  <a:gd name="T20" fmla="*/ 82 w 17"/>
                  <a:gd name="T21" fmla="*/ 646 h 32"/>
                  <a:gd name="T22" fmla="*/ 77 w 17"/>
                  <a:gd name="T23" fmla="*/ 537 h 32"/>
                  <a:gd name="T24" fmla="*/ 65 w 17"/>
                  <a:gd name="T25" fmla="*/ 448 h 32"/>
                  <a:gd name="T26" fmla="*/ 62 w 17"/>
                  <a:gd name="T27" fmla="*/ 352 h 32"/>
                  <a:gd name="T28" fmla="*/ 55 w 17"/>
                  <a:gd name="T29" fmla="*/ 277 h 32"/>
                  <a:gd name="T30" fmla="*/ 55 w 17"/>
                  <a:gd name="T31" fmla="*/ 4 h 32"/>
                  <a:gd name="T32" fmla="*/ 1 w 17"/>
                  <a:gd name="T33" fmla="*/ 4 h 32"/>
                  <a:gd name="T34" fmla="*/ 0 w 17"/>
                  <a:gd name="T35" fmla="*/ 0 h 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
                  <a:gd name="T55" fmla="*/ 0 h 32"/>
                  <a:gd name="T56" fmla="*/ 17 w 17"/>
                  <a:gd name="T57" fmla="*/ 32 h 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 h="32">
                    <a:moveTo>
                      <a:pt x="0" y="0"/>
                    </a:moveTo>
                    <a:lnTo>
                      <a:pt x="0" y="5"/>
                    </a:lnTo>
                    <a:lnTo>
                      <a:pt x="0" y="8"/>
                    </a:lnTo>
                    <a:lnTo>
                      <a:pt x="1" y="13"/>
                    </a:lnTo>
                    <a:lnTo>
                      <a:pt x="3" y="17"/>
                    </a:lnTo>
                    <a:lnTo>
                      <a:pt x="5" y="21"/>
                    </a:lnTo>
                    <a:lnTo>
                      <a:pt x="7" y="26"/>
                    </a:lnTo>
                    <a:lnTo>
                      <a:pt x="10" y="30"/>
                    </a:lnTo>
                    <a:lnTo>
                      <a:pt x="14" y="32"/>
                    </a:lnTo>
                    <a:lnTo>
                      <a:pt x="17" y="24"/>
                    </a:lnTo>
                    <a:lnTo>
                      <a:pt x="16" y="24"/>
                    </a:lnTo>
                    <a:lnTo>
                      <a:pt x="15" y="21"/>
                    </a:lnTo>
                    <a:lnTo>
                      <a:pt x="12" y="18"/>
                    </a:lnTo>
                    <a:lnTo>
                      <a:pt x="11" y="14"/>
                    </a:lnTo>
                    <a:lnTo>
                      <a:pt x="9" y="10"/>
                    </a:lnTo>
                    <a:lnTo>
                      <a:pt x="9" y="6"/>
                    </a:lnTo>
                    <a:lnTo>
                      <a:pt x="8" y="4"/>
                    </a:lnTo>
                    <a:lnTo>
                      <a:pt x="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12" name="Freeform 1080"/>
              <p:cNvSpPr>
                <a:spLocks noChangeArrowheads="1"/>
              </p:cNvSpPr>
              <p:nvPr/>
            </p:nvSpPr>
            <p:spPr bwMode="auto">
              <a:xfrm>
                <a:off x="2536" y="4152"/>
                <a:ext cx="34" cy="14"/>
              </a:xfrm>
              <a:custGeom>
                <a:avLst/>
                <a:gdLst>
                  <a:gd name="T0" fmla="*/ 4 w 38"/>
                  <a:gd name="T1" fmla="*/ 3633 h 18"/>
                  <a:gd name="T2" fmla="*/ 186 w 38"/>
                  <a:gd name="T3" fmla="*/ 2943 h 18"/>
                  <a:gd name="T4" fmla="*/ 217 w 38"/>
                  <a:gd name="T5" fmla="*/ 2649 h 18"/>
                  <a:gd name="T6" fmla="*/ 279 w 38"/>
                  <a:gd name="T7" fmla="*/ 2649 h 18"/>
                  <a:gd name="T8" fmla="*/ 343 w 38"/>
                  <a:gd name="T9" fmla="*/ 2649 h 18"/>
                  <a:gd name="T10" fmla="*/ 444 w 38"/>
                  <a:gd name="T11" fmla="*/ 2943 h 18"/>
                  <a:gd name="T12" fmla="*/ 490 w 38"/>
                  <a:gd name="T13" fmla="*/ 3270 h 18"/>
                  <a:gd name="T14" fmla="*/ 490 w 38"/>
                  <a:gd name="T15" fmla="*/ 3633 h 18"/>
                  <a:gd name="T16" fmla="*/ 498 w 38"/>
                  <a:gd name="T17" fmla="*/ 3633 h 18"/>
                  <a:gd name="T18" fmla="*/ 490 w 38"/>
                  <a:gd name="T19" fmla="*/ 4037 h 18"/>
                  <a:gd name="T20" fmla="*/ 602 w 38"/>
                  <a:gd name="T21" fmla="*/ 4984 h 18"/>
                  <a:gd name="T22" fmla="*/ 612 w 38"/>
                  <a:gd name="T23" fmla="*/ 4037 h 18"/>
                  <a:gd name="T24" fmla="*/ 612 w 38"/>
                  <a:gd name="T25" fmla="*/ 2943 h 18"/>
                  <a:gd name="T26" fmla="*/ 602 w 38"/>
                  <a:gd name="T27" fmla="*/ 2146 h 18"/>
                  <a:gd name="T28" fmla="*/ 552 w 38"/>
                  <a:gd name="T29" fmla="*/ 1738 h 18"/>
                  <a:gd name="T30" fmla="*/ 498 w 38"/>
                  <a:gd name="T31" fmla="*/ 2 h 18"/>
                  <a:gd name="T32" fmla="*/ 361 w 38"/>
                  <a:gd name="T33" fmla="*/ 1 h 18"/>
                  <a:gd name="T34" fmla="*/ 265 w 38"/>
                  <a:gd name="T35" fmla="*/ 0 h 18"/>
                  <a:gd name="T36" fmla="*/ 205 w 38"/>
                  <a:gd name="T37" fmla="*/ 1 h 18"/>
                  <a:gd name="T38" fmla="*/ 4 w 38"/>
                  <a:gd name="T39" fmla="*/ 2 h 18"/>
                  <a:gd name="T40" fmla="*/ 0 w 38"/>
                  <a:gd name="T41" fmla="*/ 2146 h 18"/>
                  <a:gd name="T42" fmla="*/ 4 w 38"/>
                  <a:gd name="T43" fmla="*/ 3633 h 1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8"/>
                  <a:gd name="T67" fmla="*/ 0 h 18"/>
                  <a:gd name="T68" fmla="*/ 38 w 38"/>
                  <a:gd name="T69" fmla="*/ 18 h 1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8" h="18">
                    <a:moveTo>
                      <a:pt x="8" y="13"/>
                    </a:moveTo>
                    <a:lnTo>
                      <a:pt x="10" y="11"/>
                    </a:lnTo>
                    <a:lnTo>
                      <a:pt x="13" y="10"/>
                    </a:lnTo>
                    <a:lnTo>
                      <a:pt x="18" y="10"/>
                    </a:lnTo>
                    <a:lnTo>
                      <a:pt x="22" y="10"/>
                    </a:lnTo>
                    <a:lnTo>
                      <a:pt x="27" y="11"/>
                    </a:lnTo>
                    <a:lnTo>
                      <a:pt x="29" y="12"/>
                    </a:lnTo>
                    <a:lnTo>
                      <a:pt x="29" y="13"/>
                    </a:lnTo>
                    <a:lnTo>
                      <a:pt x="30" y="13"/>
                    </a:lnTo>
                    <a:lnTo>
                      <a:pt x="29" y="14"/>
                    </a:lnTo>
                    <a:lnTo>
                      <a:pt x="37" y="18"/>
                    </a:lnTo>
                    <a:lnTo>
                      <a:pt x="38" y="14"/>
                    </a:lnTo>
                    <a:lnTo>
                      <a:pt x="38" y="11"/>
                    </a:lnTo>
                    <a:lnTo>
                      <a:pt x="37" y="8"/>
                    </a:lnTo>
                    <a:lnTo>
                      <a:pt x="34" y="6"/>
                    </a:lnTo>
                    <a:lnTo>
                      <a:pt x="30" y="2"/>
                    </a:lnTo>
                    <a:lnTo>
                      <a:pt x="23" y="1"/>
                    </a:lnTo>
                    <a:lnTo>
                      <a:pt x="17" y="0"/>
                    </a:lnTo>
                    <a:lnTo>
                      <a:pt x="12" y="1"/>
                    </a:lnTo>
                    <a:lnTo>
                      <a:pt x="5" y="3"/>
                    </a:lnTo>
                    <a:lnTo>
                      <a:pt x="0" y="8"/>
                    </a:lnTo>
                    <a:lnTo>
                      <a:pt x="8" y="1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13" name="Freeform 1081"/>
              <p:cNvSpPr>
                <a:spLocks noChangeArrowheads="1"/>
              </p:cNvSpPr>
              <p:nvPr/>
            </p:nvSpPr>
            <p:spPr bwMode="auto">
              <a:xfrm>
                <a:off x="2536" y="4160"/>
                <a:ext cx="25" cy="29"/>
              </a:xfrm>
              <a:custGeom>
                <a:avLst/>
                <a:gdLst>
                  <a:gd name="T0" fmla="*/ 1085 w 29"/>
                  <a:gd name="T1" fmla="*/ 6153 h 32"/>
                  <a:gd name="T2" fmla="*/ 889 w 29"/>
                  <a:gd name="T3" fmla="*/ 5142 h 32"/>
                  <a:gd name="T4" fmla="*/ 727 w 29"/>
                  <a:gd name="T5" fmla="*/ 4009 h 32"/>
                  <a:gd name="T6" fmla="*/ 558 w 29"/>
                  <a:gd name="T7" fmla="*/ 3066 h 32"/>
                  <a:gd name="T8" fmla="*/ 457 w 29"/>
                  <a:gd name="T9" fmla="*/ 2343 h 32"/>
                  <a:gd name="T10" fmla="*/ 399 w 29"/>
                  <a:gd name="T11" fmla="*/ 1637 h 32"/>
                  <a:gd name="T12" fmla="*/ 351 w 29"/>
                  <a:gd name="T13" fmla="*/ 4 h 32"/>
                  <a:gd name="T14" fmla="*/ 351 w 29"/>
                  <a:gd name="T15" fmla="*/ 5 h 32"/>
                  <a:gd name="T16" fmla="*/ 1 w 29"/>
                  <a:gd name="T17" fmla="*/ 0 h 32"/>
                  <a:gd name="T18" fmla="*/ 0 w 29"/>
                  <a:gd name="T19" fmla="*/ 4 h 32"/>
                  <a:gd name="T20" fmla="*/ 1 w 29"/>
                  <a:gd name="T21" fmla="*/ 2142 h 32"/>
                  <a:gd name="T22" fmla="*/ 3 w 29"/>
                  <a:gd name="T23" fmla="*/ 2802 h 32"/>
                  <a:gd name="T24" fmla="*/ 3 w 29"/>
                  <a:gd name="T25" fmla="*/ 4009 h 32"/>
                  <a:gd name="T26" fmla="*/ 374 w 29"/>
                  <a:gd name="T27" fmla="*/ 4796 h 32"/>
                  <a:gd name="T28" fmla="*/ 488 w 29"/>
                  <a:gd name="T29" fmla="*/ 5625 h 32"/>
                  <a:gd name="T30" fmla="*/ 637 w 29"/>
                  <a:gd name="T31" fmla="*/ 6730 h 32"/>
                  <a:gd name="T32" fmla="*/ 888 w 29"/>
                  <a:gd name="T33" fmla="*/ 8049 h 32"/>
                  <a:gd name="T34" fmla="*/ 1085 w 29"/>
                  <a:gd name="T35" fmla="*/ 6153 h 3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9"/>
                  <a:gd name="T55" fmla="*/ 0 h 32"/>
                  <a:gd name="T56" fmla="*/ 29 w 29"/>
                  <a:gd name="T57" fmla="*/ 32 h 3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9" h="32">
                    <a:moveTo>
                      <a:pt x="29" y="25"/>
                    </a:moveTo>
                    <a:lnTo>
                      <a:pt x="24" y="21"/>
                    </a:lnTo>
                    <a:lnTo>
                      <a:pt x="20" y="16"/>
                    </a:lnTo>
                    <a:lnTo>
                      <a:pt x="16" y="13"/>
                    </a:lnTo>
                    <a:lnTo>
                      <a:pt x="13" y="10"/>
                    </a:lnTo>
                    <a:lnTo>
                      <a:pt x="11" y="6"/>
                    </a:lnTo>
                    <a:lnTo>
                      <a:pt x="9" y="4"/>
                    </a:lnTo>
                    <a:lnTo>
                      <a:pt x="9" y="5"/>
                    </a:lnTo>
                    <a:lnTo>
                      <a:pt x="1" y="0"/>
                    </a:lnTo>
                    <a:lnTo>
                      <a:pt x="0" y="4"/>
                    </a:lnTo>
                    <a:lnTo>
                      <a:pt x="1" y="9"/>
                    </a:lnTo>
                    <a:lnTo>
                      <a:pt x="3" y="12"/>
                    </a:lnTo>
                    <a:lnTo>
                      <a:pt x="6" y="16"/>
                    </a:lnTo>
                    <a:lnTo>
                      <a:pt x="10" y="20"/>
                    </a:lnTo>
                    <a:lnTo>
                      <a:pt x="14" y="23"/>
                    </a:lnTo>
                    <a:lnTo>
                      <a:pt x="18" y="27"/>
                    </a:lnTo>
                    <a:lnTo>
                      <a:pt x="23" y="32"/>
                    </a:lnTo>
                    <a:lnTo>
                      <a:pt x="29" y="2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14" name="Freeform 1082"/>
              <p:cNvSpPr>
                <a:spLocks noChangeArrowheads="1"/>
              </p:cNvSpPr>
              <p:nvPr/>
            </p:nvSpPr>
            <p:spPr bwMode="auto">
              <a:xfrm>
                <a:off x="2558" y="4189"/>
                <a:ext cx="11" cy="28"/>
              </a:xfrm>
              <a:custGeom>
                <a:avLst/>
                <a:gdLst>
                  <a:gd name="T0" fmla="*/ 88 w 16"/>
                  <a:gd name="T1" fmla="*/ 1877 h 31"/>
                  <a:gd name="T2" fmla="*/ 83 w 16"/>
                  <a:gd name="T3" fmla="*/ 1877 h 31"/>
                  <a:gd name="T4" fmla="*/ 78 w 16"/>
                  <a:gd name="T5" fmla="*/ 1658 h 31"/>
                  <a:gd name="T6" fmla="*/ 74 w 16"/>
                  <a:gd name="T7" fmla="*/ 1467 h 31"/>
                  <a:gd name="T8" fmla="*/ 69 w 16"/>
                  <a:gd name="T9" fmla="*/ 1140 h 31"/>
                  <a:gd name="T10" fmla="*/ 69 w 16"/>
                  <a:gd name="T11" fmla="*/ 948 h 31"/>
                  <a:gd name="T12" fmla="*/ 61 w 16"/>
                  <a:gd name="T13" fmla="*/ 47 h 31"/>
                  <a:gd name="T14" fmla="*/ 57 w 16"/>
                  <a:gd name="T15" fmla="*/ 3 h 31"/>
                  <a:gd name="T16" fmla="*/ 1 w 16"/>
                  <a:gd name="T17" fmla="*/ 0 h 31"/>
                  <a:gd name="T18" fmla="*/ 0 w 16"/>
                  <a:gd name="T19" fmla="*/ 47 h 31"/>
                  <a:gd name="T20" fmla="*/ 1 w 16"/>
                  <a:gd name="T21" fmla="*/ 779 h 31"/>
                  <a:gd name="T22" fmla="*/ 1 w 16"/>
                  <a:gd name="T23" fmla="*/ 893 h 31"/>
                  <a:gd name="T24" fmla="*/ 1 w 16"/>
                  <a:gd name="T25" fmla="*/ 1078 h 31"/>
                  <a:gd name="T26" fmla="*/ 1 w 16"/>
                  <a:gd name="T27" fmla="*/ 1378 h 31"/>
                  <a:gd name="T28" fmla="*/ 1 w 16"/>
                  <a:gd name="T29" fmla="*/ 1767 h 31"/>
                  <a:gd name="T30" fmla="*/ 1 w 16"/>
                  <a:gd name="T31" fmla="*/ 2127 h 31"/>
                  <a:gd name="T32" fmla="*/ 57 w 16"/>
                  <a:gd name="T33" fmla="*/ 2414 h 31"/>
                  <a:gd name="T34" fmla="*/ 69 w 16"/>
                  <a:gd name="T35" fmla="*/ 2609 h 31"/>
                  <a:gd name="T36" fmla="*/ 88 w 16"/>
                  <a:gd name="T37" fmla="*/ 1877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31"/>
                  <a:gd name="T59" fmla="*/ 16 w 16"/>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31">
                    <a:moveTo>
                      <a:pt x="16" y="22"/>
                    </a:moveTo>
                    <a:lnTo>
                      <a:pt x="15" y="22"/>
                    </a:lnTo>
                    <a:lnTo>
                      <a:pt x="14" y="20"/>
                    </a:lnTo>
                    <a:lnTo>
                      <a:pt x="13" y="18"/>
                    </a:lnTo>
                    <a:lnTo>
                      <a:pt x="12" y="14"/>
                    </a:lnTo>
                    <a:lnTo>
                      <a:pt x="12" y="11"/>
                    </a:lnTo>
                    <a:lnTo>
                      <a:pt x="10" y="7"/>
                    </a:lnTo>
                    <a:lnTo>
                      <a:pt x="9" y="3"/>
                    </a:lnTo>
                    <a:lnTo>
                      <a:pt x="6" y="0"/>
                    </a:lnTo>
                    <a:lnTo>
                      <a:pt x="0" y="7"/>
                    </a:lnTo>
                    <a:lnTo>
                      <a:pt x="1" y="8"/>
                    </a:lnTo>
                    <a:lnTo>
                      <a:pt x="3" y="10"/>
                    </a:lnTo>
                    <a:lnTo>
                      <a:pt x="4" y="13"/>
                    </a:lnTo>
                    <a:lnTo>
                      <a:pt x="4" y="17"/>
                    </a:lnTo>
                    <a:lnTo>
                      <a:pt x="5" y="21"/>
                    </a:lnTo>
                    <a:lnTo>
                      <a:pt x="7" y="24"/>
                    </a:lnTo>
                    <a:lnTo>
                      <a:pt x="9" y="28"/>
                    </a:lnTo>
                    <a:lnTo>
                      <a:pt x="12" y="31"/>
                    </a:lnTo>
                    <a:lnTo>
                      <a:pt x="16" y="2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15" name="Freeform 1083"/>
              <p:cNvSpPr>
                <a:spLocks noChangeArrowheads="1"/>
              </p:cNvSpPr>
              <p:nvPr/>
            </p:nvSpPr>
            <p:spPr bwMode="auto">
              <a:xfrm>
                <a:off x="2571" y="4195"/>
                <a:ext cx="20" cy="24"/>
              </a:xfrm>
              <a:custGeom>
                <a:avLst/>
                <a:gdLst>
                  <a:gd name="T0" fmla="*/ 692 w 24"/>
                  <a:gd name="T1" fmla="*/ 375 h 28"/>
                  <a:gd name="T2" fmla="*/ 953 w 24"/>
                  <a:gd name="T3" fmla="*/ 430 h 28"/>
                  <a:gd name="T4" fmla="*/ 1118 w 24"/>
                  <a:gd name="T5" fmla="*/ 567 h 28"/>
                  <a:gd name="T6" fmla="*/ 1211 w 24"/>
                  <a:gd name="T7" fmla="*/ 651 h 28"/>
                  <a:gd name="T8" fmla="*/ 1211 w 24"/>
                  <a:gd name="T9" fmla="*/ 698 h 28"/>
                  <a:gd name="T10" fmla="*/ 1118 w 24"/>
                  <a:gd name="T11" fmla="*/ 747 h 28"/>
                  <a:gd name="T12" fmla="*/ 953 w 24"/>
                  <a:gd name="T13" fmla="*/ 801 h 28"/>
                  <a:gd name="T14" fmla="*/ 748 w 24"/>
                  <a:gd name="T15" fmla="*/ 801 h 28"/>
                  <a:gd name="T16" fmla="*/ 3 w 24"/>
                  <a:gd name="T17" fmla="*/ 698 h 28"/>
                  <a:gd name="T18" fmla="*/ 0 w 24"/>
                  <a:gd name="T19" fmla="*/ 1089 h 28"/>
                  <a:gd name="T20" fmla="*/ 589 w 24"/>
                  <a:gd name="T21" fmla="*/ 1166 h 28"/>
                  <a:gd name="T22" fmla="*/ 1118 w 24"/>
                  <a:gd name="T23" fmla="*/ 1166 h 28"/>
                  <a:gd name="T24" fmla="*/ 1540 w 24"/>
                  <a:gd name="T25" fmla="*/ 1089 h 28"/>
                  <a:gd name="T26" fmla="*/ 1721 w 24"/>
                  <a:gd name="T27" fmla="*/ 858 h 28"/>
                  <a:gd name="T28" fmla="*/ 1808 w 24"/>
                  <a:gd name="T29" fmla="*/ 608 h 28"/>
                  <a:gd name="T30" fmla="*/ 1669 w 24"/>
                  <a:gd name="T31" fmla="*/ 375 h 28"/>
                  <a:gd name="T32" fmla="*/ 1422 w 24"/>
                  <a:gd name="T33" fmla="*/ 3 h 28"/>
                  <a:gd name="T34" fmla="*/ 879 w 24"/>
                  <a:gd name="T35" fmla="*/ 0 h 28"/>
                  <a:gd name="T36" fmla="*/ 692 w 24"/>
                  <a:gd name="T37" fmla="*/ 375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28"/>
                  <a:gd name="T59" fmla="*/ 24 w 24"/>
                  <a:gd name="T60" fmla="*/ 28 h 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28">
                    <a:moveTo>
                      <a:pt x="9" y="8"/>
                    </a:moveTo>
                    <a:lnTo>
                      <a:pt x="13" y="10"/>
                    </a:lnTo>
                    <a:lnTo>
                      <a:pt x="15" y="14"/>
                    </a:lnTo>
                    <a:lnTo>
                      <a:pt x="16" y="16"/>
                    </a:lnTo>
                    <a:lnTo>
                      <a:pt x="16" y="17"/>
                    </a:lnTo>
                    <a:lnTo>
                      <a:pt x="15" y="18"/>
                    </a:lnTo>
                    <a:lnTo>
                      <a:pt x="13" y="19"/>
                    </a:lnTo>
                    <a:lnTo>
                      <a:pt x="10" y="19"/>
                    </a:lnTo>
                    <a:lnTo>
                      <a:pt x="4" y="17"/>
                    </a:lnTo>
                    <a:lnTo>
                      <a:pt x="0" y="26"/>
                    </a:lnTo>
                    <a:lnTo>
                      <a:pt x="7" y="28"/>
                    </a:lnTo>
                    <a:lnTo>
                      <a:pt x="15" y="28"/>
                    </a:lnTo>
                    <a:lnTo>
                      <a:pt x="20" y="26"/>
                    </a:lnTo>
                    <a:lnTo>
                      <a:pt x="23" y="20"/>
                    </a:lnTo>
                    <a:lnTo>
                      <a:pt x="24" y="15"/>
                    </a:lnTo>
                    <a:lnTo>
                      <a:pt x="22" y="8"/>
                    </a:lnTo>
                    <a:lnTo>
                      <a:pt x="18" y="4"/>
                    </a:lnTo>
                    <a:lnTo>
                      <a:pt x="12" y="0"/>
                    </a:lnTo>
                    <a:lnTo>
                      <a:pt x="9"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16" name="Freeform 1084"/>
              <p:cNvSpPr>
                <a:spLocks noChangeArrowheads="1"/>
              </p:cNvSpPr>
              <p:nvPr/>
            </p:nvSpPr>
            <p:spPr bwMode="auto">
              <a:xfrm>
                <a:off x="2569" y="4141"/>
                <a:ext cx="83" cy="64"/>
              </a:xfrm>
              <a:custGeom>
                <a:avLst/>
                <a:gdLst>
                  <a:gd name="T0" fmla="*/ 509 w 95"/>
                  <a:gd name="T1" fmla="*/ 16090 h 63"/>
                  <a:gd name="T2" fmla="*/ 509 w 95"/>
                  <a:gd name="T3" fmla="*/ 16090 h 63"/>
                  <a:gd name="T4" fmla="*/ 501 w 95"/>
                  <a:gd name="T5" fmla="*/ 15576 h 63"/>
                  <a:gd name="T6" fmla="*/ 477 w 95"/>
                  <a:gd name="T7" fmla="*/ 14418 h 63"/>
                  <a:gd name="T8" fmla="*/ 431 w 95"/>
                  <a:gd name="T9" fmla="*/ 12578 h 63"/>
                  <a:gd name="T10" fmla="*/ 403 w 95"/>
                  <a:gd name="T11" fmla="*/ 10622 h 63"/>
                  <a:gd name="T12" fmla="*/ 369 w 95"/>
                  <a:gd name="T13" fmla="*/ 8458 h 63"/>
                  <a:gd name="T14" fmla="*/ 363 w 95"/>
                  <a:gd name="T15" fmla="*/ 6952 h 63"/>
                  <a:gd name="T16" fmla="*/ 350 w 95"/>
                  <a:gd name="T17" fmla="*/ 5764 h 63"/>
                  <a:gd name="T18" fmla="*/ 333 w 95"/>
                  <a:gd name="T19" fmla="*/ 3938 h 63"/>
                  <a:gd name="T20" fmla="*/ 333 w 95"/>
                  <a:gd name="T21" fmla="*/ 2889 h 63"/>
                  <a:gd name="T22" fmla="*/ 333 w 95"/>
                  <a:gd name="T23" fmla="*/ 91 h 63"/>
                  <a:gd name="T24" fmla="*/ 329 w 95"/>
                  <a:gd name="T25" fmla="*/ 2 h 63"/>
                  <a:gd name="T26" fmla="*/ 316 w 95"/>
                  <a:gd name="T27" fmla="*/ 0 h 63"/>
                  <a:gd name="T28" fmla="*/ 311 w 95"/>
                  <a:gd name="T29" fmla="*/ 0 h 63"/>
                  <a:gd name="T30" fmla="*/ 284 w 95"/>
                  <a:gd name="T31" fmla="*/ 1 h 63"/>
                  <a:gd name="T32" fmla="*/ 254 w 95"/>
                  <a:gd name="T33" fmla="*/ 5 h 63"/>
                  <a:gd name="T34" fmla="*/ 197 w 95"/>
                  <a:gd name="T35" fmla="*/ 3138 h 63"/>
                  <a:gd name="T36" fmla="*/ 143 w 95"/>
                  <a:gd name="T37" fmla="*/ 4948 h 63"/>
                  <a:gd name="T38" fmla="*/ 81 w 95"/>
                  <a:gd name="T39" fmla="*/ 6437 h 63"/>
                  <a:gd name="T40" fmla="*/ 3 w 95"/>
                  <a:gd name="T41" fmla="*/ 6952 h 63"/>
                  <a:gd name="T42" fmla="*/ 1 w 95"/>
                  <a:gd name="T43" fmla="*/ 7260 h 63"/>
                  <a:gd name="T44" fmla="*/ 0 w 95"/>
                  <a:gd name="T45" fmla="*/ 8740 h 63"/>
                  <a:gd name="T46" fmla="*/ 1 w 95"/>
                  <a:gd name="T47" fmla="*/ 10183 h 63"/>
                  <a:gd name="T48" fmla="*/ 3 w 95"/>
                  <a:gd name="T49" fmla="*/ 12364 h 63"/>
                  <a:gd name="T50" fmla="*/ 3 w 95"/>
                  <a:gd name="T51" fmla="*/ 14418 h 63"/>
                  <a:gd name="T52" fmla="*/ 71 w 95"/>
                  <a:gd name="T53" fmla="*/ 16600 h 63"/>
                  <a:gd name="T54" fmla="*/ 100 w 95"/>
                  <a:gd name="T55" fmla="*/ 18155 h 63"/>
                  <a:gd name="T56" fmla="*/ 143 w 95"/>
                  <a:gd name="T57" fmla="*/ 19376 h 63"/>
                  <a:gd name="T58" fmla="*/ 190 w 95"/>
                  <a:gd name="T59" fmla="*/ 19915 h 63"/>
                  <a:gd name="T60" fmla="*/ 240 w 95"/>
                  <a:gd name="T61" fmla="*/ 19577 h 63"/>
                  <a:gd name="T62" fmla="*/ 300 w 95"/>
                  <a:gd name="T63" fmla="*/ 19376 h 63"/>
                  <a:gd name="T64" fmla="*/ 351 w 95"/>
                  <a:gd name="T65" fmla="*/ 18155 h 63"/>
                  <a:gd name="T66" fmla="*/ 403 w 95"/>
                  <a:gd name="T67" fmla="*/ 17369 h 63"/>
                  <a:gd name="T68" fmla="*/ 453 w 95"/>
                  <a:gd name="T69" fmla="*/ 16600 h 63"/>
                  <a:gd name="T70" fmla="*/ 487 w 95"/>
                  <a:gd name="T71" fmla="*/ 16090 h 63"/>
                  <a:gd name="T72" fmla="*/ 509 w 95"/>
                  <a:gd name="T73" fmla="*/ 16090 h 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5"/>
                  <a:gd name="T112" fmla="*/ 0 h 63"/>
                  <a:gd name="T113" fmla="*/ 95 w 95"/>
                  <a:gd name="T114" fmla="*/ 63 h 6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5" h="63">
                    <a:moveTo>
                      <a:pt x="95" y="51"/>
                    </a:moveTo>
                    <a:lnTo>
                      <a:pt x="95" y="51"/>
                    </a:lnTo>
                    <a:lnTo>
                      <a:pt x="93" y="49"/>
                    </a:lnTo>
                    <a:lnTo>
                      <a:pt x="88" y="45"/>
                    </a:lnTo>
                    <a:lnTo>
                      <a:pt x="81" y="40"/>
                    </a:lnTo>
                    <a:lnTo>
                      <a:pt x="75" y="33"/>
                    </a:lnTo>
                    <a:lnTo>
                      <a:pt x="69" y="27"/>
                    </a:lnTo>
                    <a:lnTo>
                      <a:pt x="67" y="22"/>
                    </a:lnTo>
                    <a:lnTo>
                      <a:pt x="65" y="18"/>
                    </a:lnTo>
                    <a:lnTo>
                      <a:pt x="63" y="13"/>
                    </a:lnTo>
                    <a:lnTo>
                      <a:pt x="62" y="9"/>
                    </a:lnTo>
                    <a:lnTo>
                      <a:pt x="62" y="6"/>
                    </a:lnTo>
                    <a:lnTo>
                      <a:pt x="61" y="2"/>
                    </a:lnTo>
                    <a:lnTo>
                      <a:pt x="60" y="0"/>
                    </a:lnTo>
                    <a:lnTo>
                      <a:pt x="58" y="0"/>
                    </a:lnTo>
                    <a:lnTo>
                      <a:pt x="53" y="1"/>
                    </a:lnTo>
                    <a:lnTo>
                      <a:pt x="47" y="5"/>
                    </a:lnTo>
                    <a:lnTo>
                      <a:pt x="37" y="10"/>
                    </a:lnTo>
                    <a:lnTo>
                      <a:pt x="27" y="16"/>
                    </a:lnTo>
                    <a:lnTo>
                      <a:pt x="16" y="20"/>
                    </a:lnTo>
                    <a:lnTo>
                      <a:pt x="3" y="22"/>
                    </a:lnTo>
                    <a:lnTo>
                      <a:pt x="1" y="23"/>
                    </a:lnTo>
                    <a:lnTo>
                      <a:pt x="0" y="28"/>
                    </a:lnTo>
                    <a:lnTo>
                      <a:pt x="1" y="32"/>
                    </a:lnTo>
                    <a:lnTo>
                      <a:pt x="4" y="39"/>
                    </a:lnTo>
                    <a:lnTo>
                      <a:pt x="7" y="45"/>
                    </a:lnTo>
                    <a:lnTo>
                      <a:pt x="13" y="52"/>
                    </a:lnTo>
                    <a:lnTo>
                      <a:pt x="20" y="57"/>
                    </a:lnTo>
                    <a:lnTo>
                      <a:pt x="27" y="61"/>
                    </a:lnTo>
                    <a:lnTo>
                      <a:pt x="36" y="63"/>
                    </a:lnTo>
                    <a:lnTo>
                      <a:pt x="45" y="62"/>
                    </a:lnTo>
                    <a:lnTo>
                      <a:pt x="56" y="61"/>
                    </a:lnTo>
                    <a:lnTo>
                      <a:pt x="66" y="57"/>
                    </a:lnTo>
                    <a:lnTo>
                      <a:pt x="75" y="55"/>
                    </a:lnTo>
                    <a:lnTo>
                      <a:pt x="84" y="52"/>
                    </a:lnTo>
                    <a:lnTo>
                      <a:pt x="91" y="51"/>
                    </a:lnTo>
                    <a:lnTo>
                      <a:pt x="95" y="51"/>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17" name="Freeform 1085"/>
              <p:cNvSpPr>
                <a:spLocks noChangeArrowheads="1"/>
              </p:cNvSpPr>
              <p:nvPr/>
            </p:nvSpPr>
            <p:spPr bwMode="auto">
              <a:xfrm>
                <a:off x="2630" y="4151"/>
                <a:ext cx="25" cy="45"/>
              </a:xfrm>
              <a:custGeom>
                <a:avLst/>
                <a:gdLst>
                  <a:gd name="T0" fmla="*/ 0 w 40"/>
                  <a:gd name="T1" fmla="*/ 0 h 46"/>
                  <a:gd name="T2" fmla="*/ 1 w 40"/>
                  <a:gd name="T3" fmla="*/ 3106 h 46"/>
                  <a:gd name="T4" fmla="*/ 1 w 40"/>
                  <a:gd name="T5" fmla="*/ 4695 h 46"/>
                  <a:gd name="T6" fmla="*/ 1 w 40"/>
                  <a:gd name="T7" fmla="*/ 6546 h 46"/>
                  <a:gd name="T8" fmla="*/ 1 w 40"/>
                  <a:gd name="T9" fmla="*/ 9129 h 46"/>
                  <a:gd name="T10" fmla="*/ 2 w 40"/>
                  <a:gd name="T11" fmla="*/ 12721 h 46"/>
                  <a:gd name="T12" fmla="*/ 3 w 40"/>
                  <a:gd name="T13" fmla="*/ 15064 h 46"/>
                  <a:gd name="T14" fmla="*/ 3 w 40"/>
                  <a:gd name="T15" fmla="*/ 17825 h 46"/>
                  <a:gd name="T16" fmla="*/ 4 w 40"/>
                  <a:gd name="T17" fmla="*/ 19867 h 46"/>
                  <a:gd name="T18" fmla="*/ 4 w 40"/>
                  <a:gd name="T19" fmla="*/ 20634 h 46"/>
                  <a:gd name="T20" fmla="*/ 4 w 40"/>
                  <a:gd name="T21" fmla="*/ 16399 h 46"/>
                  <a:gd name="T22" fmla="*/ 4 w 40"/>
                  <a:gd name="T23" fmla="*/ 20978 h 46"/>
                  <a:gd name="T24" fmla="*/ 5 w 40"/>
                  <a:gd name="T25" fmla="*/ 17758 h 46"/>
                  <a:gd name="T26" fmla="*/ 4 w 40"/>
                  <a:gd name="T27" fmla="*/ 16320 h 46"/>
                  <a:gd name="T28" fmla="*/ 4 w 40"/>
                  <a:gd name="T29" fmla="*/ 15046 h 46"/>
                  <a:gd name="T30" fmla="*/ 3 w 40"/>
                  <a:gd name="T31" fmla="*/ 12721 h 46"/>
                  <a:gd name="T32" fmla="*/ 3 w 40"/>
                  <a:gd name="T33" fmla="*/ 9896 h 46"/>
                  <a:gd name="T34" fmla="*/ 2 w 40"/>
                  <a:gd name="T35" fmla="*/ 6021 h 46"/>
                  <a:gd name="T36" fmla="*/ 2 w 40"/>
                  <a:gd name="T37" fmla="*/ 4695 h 46"/>
                  <a:gd name="T38" fmla="*/ 2 w 40"/>
                  <a:gd name="T39" fmla="*/ 3673 h 46"/>
                  <a:gd name="T40" fmla="*/ 1 w 40"/>
                  <a:gd name="T41" fmla="*/ 4 h 46"/>
                  <a:gd name="T42" fmla="*/ 1 w 40"/>
                  <a:gd name="T43" fmla="*/ 0 h 46"/>
                  <a:gd name="T44" fmla="*/ 0 w 40"/>
                  <a:gd name="T45" fmla="*/ 0 h 4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0"/>
                  <a:gd name="T70" fmla="*/ 0 h 46"/>
                  <a:gd name="T71" fmla="*/ 40 w 40"/>
                  <a:gd name="T72" fmla="*/ 46 h 4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0" h="46">
                    <a:moveTo>
                      <a:pt x="0" y="0"/>
                    </a:moveTo>
                    <a:lnTo>
                      <a:pt x="1" y="6"/>
                    </a:lnTo>
                    <a:lnTo>
                      <a:pt x="2" y="11"/>
                    </a:lnTo>
                    <a:lnTo>
                      <a:pt x="4" y="15"/>
                    </a:lnTo>
                    <a:lnTo>
                      <a:pt x="8" y="20"/>
                    </a:lnTo>
                    <a:lnTo>
                      <a:pt x="14" y="28"/>
                    </a:lnTo>
                    <a:lnTo>
                      <a:pt x="20" y="34"/>
                    </a:lnTo>
                    <a:lnTo>
                      <a:pt x="28" y="40"/>
                    </a:lnTo>
                    <a:lnTo>
                      <a:pt x="32" y="44"/>
                    </a:lnTo>
                    <a:lnTo>
                      <a:pt x="34" y="45"/>
                    </a:lnTo>
                    <a:lnTo>
                      <a:pt x="38" y="37"/>
                    </a:lnTo>
                    <a:lnTo>
                      <a:pt x="35" y="46"/>
                    </a:lnTo>
                    <a:lnTo>
                      <a:pt x="40" y="39"/>
                    </a:lnTo>
                    <a:lnTo>
                      <a:pt x="37" y="36"/>
                    </a:lnTo>
                    <a:lnTo>
                      <a:pt x="32" y="33"/>
                    </a:lnTo>
                    <a:lnTo>
                      <a:pt x="27" y="28"/>
                    </a:lnTo>
                    <a:lnTo>
                      <a:pt x="20" y="22"/>
                    </a:lnTo>
                    <a:lnTo>
                      <a:pt x="14" y="14"/>
                    </a:lnTo>
                    <a:lnTo>
                      <a:pt x="12" y="11"/>
                    </a:lnTo>
                    <a:lnTo>
                      <a:pt x="11" y="8"/>
                    </a:lnTo>
                    <a:lnTo>
                      <a:pt x="10" y="4"/>
                    </a:lnTo>
                    <a:lnTo>
                      <a:pt x="9" y="0"/>
                    </a:lnTo>
                    <a:lnTo>
                      <a:pt x="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18" name="Freeform 1086"/>
              <p:cNvSpPr>
                <a:spLocks noChangeArrowheads="1"/>
              </p:cNvSpPr>
              <p:nvPr/>
            </p:nvSpPr>
            <p:spPr bwMode="auto">
              <a:xfrm>
                <a:off x="2571" y="4137"/>
                <a:ext cx="63" cy="39"/>
              </a:xfrm>
              <a:custGeom>
                <a:avLst/>
                <a:gdLst>
                  <a:gd name="T0" fmla="*/ 1 w 65"/>
                  <a:gd name="T1" fmla="*/ 846552 h 31"/>
                  <a:gd name="T2" fmla="*/ 697 w 65"/>
                  <a:gd name="T3" fmla="*/ 771919 h 31"/>
                  <a:gd name="T4" fmla="*/ 1346 w 65"/>
                  <a:gd name="T5" fmla="*/ 625449 h 31"/>
                  <a:gd name="T6" fmla="*/ 1814 w 65"/>
                  <a:gd name="T7" fmla="*/ 474182 h 31"/>
                  <a:gd name="T8" fmla="*/ 2303 w 65"/>
                  <a:gd name="T9" fmla="*/ 339860 h 31"/>
                  <a:gd name="T10" fmla="*/ 2595 w 65"/>
                  <a:gd name="T11" fmla="*/ 257613 h 31"/>
                  <a:gd name="T12" fmla="*/ 2810 w 65"/>
                  <a:gd name="T13" fmla="*/ 234774 h 31"/>
                  <a:gd name="T14" fmla="*/ 2754 w 65"/>
                  <a:gd name="T15" fmla="*/ 234774 h 31"/>
                  <a:gd name="T16" fmla="*/ 2754 w 65"/>
                  <a:gd name="T17" fmla="*/ 257613 h 31"/>
                  <a:gd name="T18" fmla="*/ 2754 w 65"/>
                  <a:gd name="T19" fmla="*/ 339860 h 31"/>
                  <a:gd name="T20" fmla="*/ 3166 w 65"/>
                  <a:gd name="T21" fmla="*/ 339860 h 31"/>
                  <a:gd name="T22" fmla="*/ 3166 w 65"/>
                  <a:gd name="T23" fmla="*/ 234774 h 31"/>
                  <a:gd name="T24" fmla="*/ 3157 w 65"/>
                  <a:gd name="T25" fmla="*/ 468 h 31"/>
                  <a:gd name="T26" fmla="*/ 2975 w 65"/>
                  <a:gd name="T27" fmla="*/ 1 h 31"/>
                  <a:gd name="T28" fmla="*/ 2754 w 65"/>
                  <a:gd name="T29" fmla="*/ 0 h 31"/>
                  <a:gd name="T30" fmla="*/ 2443 w 65"/>
                  <a:gd name="T31" fmla="*/ 1 h 31"/>
                  <a:gd name="T32" fmla="*/ 2086 w 65"/>
                  <a:gd name="T33" fmla="*/ 468 h 31"/>
                  <a:gd name="T34" fmla="*/ 1610 w 65"/>
                  <a:gd name="T35" fmla="*/ 257613 h 31"/>
                  <a:gd name="T36" fmla="*/ 1126 w 65"/>
                  <a:gd name="T37" fmla="*/ 408809 h 31"/>
                  <a:gd name="T38" fmla="*/ 619 w 65"/>
                  <a:gd name="T39" fmla="*/ 539205 h 31"/>
                  <a:gd name="T40" fmla="*/ 0 w 65"/>
                  <a:gd name="T41" fmla="*/ 591399 h 31"/>
                  <a:gd name="T42" fmla="*/ 1 w 65"/>
                  <a:gd name="T43" fmla="*/ 846552 h 3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5"/>
                  <a:gd name="T67" fmla="*/ 0 h 31"/>
                  <a:gd name="T68" fmla="*/ 65 w 65"/>
                  <a:gd name="T69" fmla="*/ 31 h 3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5" h="31">
                    <a:moveTo>
                      <a:pt x="1" y="31"/>
                    </a:moveTo>
                    <a:lnTo>
                      <a:pt x="15" y="28"/>
                    </a:lnTo>
                    <a:lnTo>
                      <a:pt x="27" y="23"/>
                    </a:lnTo>
                    <a:lnTo>
                      <a:pt x="37" y="17"/>
                    </a:lnTo>
                    <a:lnTo>
                      <a:pt x="47" y="13"/>
                    </a:lnTo>
                    <a:lnTo>
                      <a:pt x="53" y="10"/>
                    </a:lnTo>
                    <a:lnTo>
                      <a:pt x="57" y="9"/>
                    </a:lnTo>
                    <a:lnTo>
                      <a:pt x="56" y="9"/>
                    </a:lnTo>
                    <a:lnTo>
                      <a:pt x="56" y="10"/>
                    </a:lnTo>
                    <a:lnTo>
                      <a:pt x="56" y="13"/>
                    </a:lnTo>
                    <a:lnTo>
                      <a:pt x="65" y="13"/>
                    </a:lnTo>
                    <a:lnTo>
                      <a:pt x="65" y="9"/>
                    </a:lnTo>
                    <a:lnTo>
                      <a:pt x="64" y="4"/>
                    </a:lnTo>
                    <a:lnTo>
                      <a:pt x="60" y="1"/>
                    </a:lnTo>
                    <a:lnTo>
                      <a:pt x="56" y="0"/>
                    </a:lnTo>
                    <a:lnTo>
                      <a:pt x="50" y="1"/>
                    </a:lnTo>
                    <a:lnTo>
                      <a:pt x="42" y="4"/>
                    </a:lnTo>
                    <a:lnTo>
                      <a:pt x="33" y="10"/>
                    </a:lnTo>
                    <a:lnTo>
                      <a:pt x="23" y="15"/>
                    </a:lnTo>
                    <a:lnTo>
                      <a:pt x="13" y="20"/>
                    </a:lnTo>
                    <a:lnTo>
                      <a:pt x="0" y="22"/>
                    </a:lnTo>
                    <a:lnTo>
                      <a:pt x="1" y="3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19" name="Freeform 1087"/>
              <p:cNvSpPr>
                <a:spLocks noChangeArrowheads="1"/>
              </p:cNvSpPr>
              <p:nvPr/>
            </p:nvSpPr>
            <p:spPr bwMode="auto">
              <a:xfrm>
                <a:off x="2567" y="4160"/>
                <a:ext cx="30" cy="46"/>
              </a:xfrm>
              <a:custGeom>
                <a:avLst/>
                <a:gdLst>
                  <a:gd name="T0" fmla="*/ 741 w 34"/>
                  <a:gd name="T1" fmla="*/ 15093 h 47"/>
                  <a:gd name="T2" fmla="*/ 590 w 34"/>
                  <a:gd name="T3" fmla="*/ 13914 h 47"/>
                  <a:gd name="T4" fmla="*/ 420 w 34"/>
                  <a:gd name="T5" fmla="*/ 12732 h 47"/>
                  <a:gd name="T6" fmla="*/ 334 w 34"/>
                  <a:gd name="T7" fmla="*/ 9449 h 47"/>
                  <a:gd name="T8" fmla="*/ 250 w 34"/>
                  <a:gd name="T9" fmla="*/ 7809 h 47"/>
                  <a:gd name="T10" fmla="*/ 224 w 34"/>
                  <a:gd name="T11" fmla="*/ 4897 h 47"/>
                  <a:gd name="T12" fmla="*/ 4 w 34"/>
                  <a:gd name="T13" fmla="*/ 3547 h 47"/>
                  <a:gd name="T14" fmla="*/ 4 w 34"/>
                  <a:gd name="T15" fmla="*/ 3263 h 47"/>
                  <a:gd name="T16" fmla="*/ 4 w 34"/>
                  <a:gd name="T17" fmla="*/ 3547 h 47"/>
                  <a:gd name="T18" fmla="*/ 4 w 34"/>
                  <a:gd name="T19" fmla="*/ 0 h 47"/>
                  <a:gd name="T20" fmla="*/ 1 w 34"/>
                  <a:gd name="T21" fmla="*/ 4 h 47"/>
                  <a:gd name="T22" fmla="*/ 0 w 34"/>
                  <a:gd name="T23" fmla="*/ 3849 h 47"/>
                  <a:gd name="T24" fmla="*/ 1 w 34"/>
                  <a:gd name="T25" fmla="*/ 6267 h 47"/>
                  <a:gd name="T26" fmla="*/ 4 w 34"/>
                  <a:gd name="T27" fmla="*/ 9194 h 47"/>
                  <a:gd name="T28" fmla="*/ 4 w 34"/>
                  <a:gd name="T29" fmla="*/ 12063 h 47"/>
                  <a:gd name="T30" fmla="*/ 315 w 34"/>
                  <a:gd name="T31" fmla="*/ 14975 h 47"/>
                  <a:gd name="T32" fmla="*/ 470 w 34"/>
                  <a:gd name="T33" fmla="*/ 17634 h 47"/>
                  <a:gd name="T34" fmla="*/ 662 w 34"/>
                  <a:gd name="T35" fmla="*/ 19136 h 47"/>
                  <a:gd name="T36" fmla="*/ 741 w 34"/>
                  <a:gd name="T37" fmla="*/ 15093 h 4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
                  <a:gd name="T58" fmla="*/ 0 h 47"/>
                  <a:gd name="T59" fmla="*/ 34 w 34"/>
                  <a:gd name="T60" fmla="*/ 47 h 4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 h="47">
                    <a:moveTo>
                      <a:pt x="34" y="38"/>
                    </a:moveTo>
                    <a:lnTo>
                      <a:pt x="26" y="35"/>
                    </a:lnTo>
                    <a:lnTo>
                      <a:pt x="20" y="31"/>
                    </a:lnTo>
                    <a:lnTo>
                      <a:pt x="16" y="24"/>
                    </a:lnTo>
                    <a:lnTo>
                      <a:pt x="11" y="19"/>
                    </a:lnTo>
                    <a:lnTo>
                      <a:pt x="9" y="13"/>
                    </a:lnTo>
                    <a:lnTo>
                      <a:pt x="8" y="9"/>
                    </a:lnTo>
                    <a:lnTo>
                      <a:pt x="8" y="8"/>
                    </a:lnTo>
                    <a:lnTo>
                      <a:pt x="7" y="9"/>
                    </a:lnTo>
                    <a:lnTo>
                      <a:pt x="6" y="0"/>
                    </a:lnTo>
                    <a:lnTo>
                      <a:pt x="1" y="4"/>
                    </a:lnTo>
                    <a:lnTo>
                      <a:pt x="0" y="10"/>
                    </a:lnTo>
                    <a:lnTo>
                      <a:pt x="1" y="16"/>
                    </a:lnTo>
                    <a:lnTo>
                      <a:pt x="4" y="23"/>
                    </a:lnTo>
                    <a:lnTo>
                      <a:pt x="8" y="30"/>
                    </a:lnTo>
                    <a:lnTo>
                      <a:pt x="15" y="37"/>
                    </a:lnTo>
                    <a:lnTo>
                      <a:pt x="22" y="43"/>
                    </a:lnTo>
                    <a:lnTo>
                      <a:pt x="30" y="47"/>
                    </a:lnTo>
                    <a:lnTo>
                      <a:pt x="34" y="3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20" name="Freeform 1088"/>
              <p:cNvSpPr>
                <a:spLocks noChangeArrowheads="1"/>
              </p:cNvSpPr>
              <p:nvPr/>
            </p:nvSpPr>
            <p:spPr bwMode="auto">
              <a:xfrm>
                <a:off x="2596" y="4192"/>
                <a:ext cx="57" cy="17"/>
              </a:xfrm>
              <a:custGeom>
                <a:avLst/>
                <a:gdLst>
                  <a:gd name="T0" fmla="*/ 222 w 70"/>
                  <a:gd name="T1" fmla="*/ 0 h 21"/>
                  <a:gd name="T2" fmla="*/ 204 w 70"/>
                  <a:gd name="T3" fmla="*/ 0 h 21"/>
                  <a:gd name="T4" fmla="*/ 178 w 70"/>
                  <a:gd name="T5" fmla="*/ 2 h 21"/>
                  <a:gd name="T6" fmla="*/ 152 w 70"/>
                  <a:gd name="T7" fmla="*/ 2 h 21"/>
                  <a:gd name="T8" fmla="*/ 122 w 70"/>
                  <a:gd name="T9" fmla="*/ 975 h 21"/>
                  <a:gd name="T10" fmla="*/ 92 w 70"/>
                  <a:gd name="T11" fmla="*/ 1280 h 21"/>
                  <a:gd name="T12" fmla="*/ 56 w 70"/>
                  <a:gd name="T13" fmla="*/ 1402 h 21"/>
                  <a:gd name="T14" fmla="*/ 34 w 70"/>
                  <a:gd name="T15" fmla="*/ 1536 h 21"/>
                  <a:gd name="T16" fmla="*/ 2 w 70"/>
                  <a:gd name="T17" fmla="*/ 1280 h 21"/>
                  <a:gd name="T18" fmla="*/ 0 w 70"/>
                  <a:gd name="T19" fmla="*/ 2489 h 21"/>
                  <a:gd name="T20" fmla="*/ 34 w 70"/>
                  <a:gd name="T21" fmla="*/ 2726 h 21"/>
                  <a:gd name="T22" fmla="*/ 56 w 70"/>
                  <a:gd name="T23" fmla="*/ 2650 h 21"/>
                  <a:gd name="T24" fmla="*/ 97 w 70"/>
                  <a:gd name="T25" fmla="*/ 2489 h 21"/>
                  <a:gd name="T26" fmla="*/ 129 w 70"/>
                  <a:gd name="T27" fmla="*/ 2210 h 21"/>
                  <a:gd name="T28" fmla="*/ 159 w 70"/>
                  <a:gd name="T29" fmla="*/ 1842 h 21"/>
                  <a:gd name="T30" fmla="*/ 188 w 70"/>
                  <a:gd name="T31" fmla="*/ 1280 h 21"/>
                  <a:gd name="T32" fmla="*/ 208 w 70"/>
                  <a:gd name="T33" fmla="*/ 1169 h 21"/>
                  <a:gd name="T34" fmla="*/ 213 w 70"/>
                  <a:gd name="T35" fmla="*/ 1169 h 21"/>
                  <a:gd name="T36" fmla="*/ 222 w 70"/>
                  <a:gd name="T37" fmla="*/ 0 h 2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0"/>
                  <a:gd name="T58" fmla="*/ 0 h 21"/>
                  <a:gd name="T59" fmla="*/ 70 w 70"/>
                  <a:gd name="T60" fmla="*/ 21 h 2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0" h="21">
                    <a:moveTo>
                      <a:pt x="70" y="0"/>
                    </a:moveTo>
                    <a:lnTo>
                      <a:pt x="64" y="0"/>
                    </a:lnTo>
                    <a:lnTo>
                      <a:pt x="56" y="2"/>
                    </a:lnTo>
                    <a:lnTo>
                      <a:pt x="48" y="5"/>
                    </a:lnTo>
                    <a:lnTo>
                      <a:pt x="39" y="7"/>
                    </a:lnTo>
                    <a:lnTo>
                      <a:pt x="29" y="10"/>
                    </a:lnTo>
                    <a:lnTo>
                      <a:pt x="19" y="11"/>
                    </a:lnTo>
                    <a:lnTo>
                      <a:pt x="10" y="12"/>
                    </a:lnTo>
                    <a:lnTo>
                      <a:pt x="4" y="10"/>
                    </a:lnTo>
                    <a:lnTo>
                      <a:pt x="0" y="19"/>
                    </a:lnTo>
                    <a:lnTo>
                      <a:pt x="10" y="21"/>
                    </a:lnTo>
                    <a:lnTo>
                      <a:pt x="19" y="20"/>
                    </a:lnTo>
                    <a:lnTo>
                      <a:pt x="30" y="19"/>
                    </a:lnTo>
                    <a:lnTo>
                      <a:pt x="41" y="16"/>
                    </a:lnTo>
                    <a:lnTo>
                      <a:pt x="50" y="14"/>
                    </a:lnTo>
                    <a:lnTo>
                      <a:pt x="59" y="10"/>
                    </a:lnTo>
                    <a:lnTo>
                      <a:pt x="65" y="9"/>
                    </a:lnTo>
                    <a:lnTo>
                      <a:pt x="67" y="9"/>
                    </a:lnTo>
                    <a:lnTo>
                      <a:pt x="7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21" name="Freeform 1089"/>
              <p:cNvSpPr>
                <a:spLocks noChangeArrowheads="1"/>
              </p:cNvSpPr>
              <p:nvPr/>
            </p:nvSpPr>
            <p:spPr bwMode="auto">
              <a:xfrm>
                <a:off x="3085" y="4160"/>
                <a:ext cx="82" cy="44"/>
              </a:xfrm>
              <a:custGeom>
                <a:avLst/>
                <a:gdLst>
                  <a:gd name="T0" fmla="*/ 3 w 94"/>
                  <a:gd name="T1" fmla="*/ 22367 h 45"/>
                  <a:gd name="T2" fmla="*/ 3 w 94"/>
                  <a:gd name="T3" fmla="*/ 23016 h 45"/>
                  <a:gd name="T4" fmla="*/ 2 w 94"/>
                  <a:gd name="T5" fmla="*/ 22367 h 45"/>
                  <a:gd name="T6" fmla="*/ 1 w 94"/>
                  <a:gd name="T7" fmla="*/ 21602 h 45"/>
                  <a:gd name="T8" fmla="*/ 0 w 94"/>
                  <a:gd name="T9" fmla="*/ 21167 h 45"/>
                  <a:gd name="T10" fmla="*/ 0 w 94"/>
                  <a:gd name="T11" fmla="*/ 18000 h 45"/>
                  <a:gd name="T12" fmla="*/ 2 w 94"/>
                  <a:gd name="T13" fmla="*/ 15368 h 45"/>
                  <a:gd name="T14" fmla="*/ 3 w 94"/>
                  <a:gd name="T15" fmla="*/ 11749 h 45"/>
                  <a:gd name="T16" fmla="*/ 3 w 94"/>
                  <a:gd name="T17" fmla="*/ 8369 h 45"/>
                  <a:gd name="T18" fmla="*/ 86 w 94"/>
                  <a:gd name="T19" fmla="*/ 5445 h 45"/>
                  <a:gd name="T20" fmla="*/ 124 w 94"/>
                  <a:gd name="T21" fmla="*/ 4216 h 45"/>
                  <a:gd name="T22" fmla="*/ 177 w 94"/>
                  <a:gd name="T23" fmla="*/ 3555 h 45"/>
                  <a:gd name="T24" fmla="*/ 208 w 94"/>
                  <a:gd name="T25" fmla="*/ 4 h 45"/>
                  <a:gd name="T26" fmla="*/ 256 w 94"/>
                  <a:gd name="T27" fmla="*/ 3 h 45"/>
                  <a:gd name="T28" fmla="*/ 298 w 94"/>
                  <a:gd name="T29" fmla="*/ 2 h 45"/>
                  <a:gd name="T30" fmla="*/ 332 w 94"/>
                  <a:gd name="T31" fmla="*/ 1 h 45"/>
                  <a:gd name="T32" fmla="*/ 386 w 94"/>
                  <a:gd name="T33" fmla="*/ 0 h 45"/>
                  <a:gd name="T34" fmla="*/ 428 w 94"/>
                  <a:gd name="T35" fmla="*/ 0 h 45"/>
                  <a:gd name="T36" fmla="*/ 475 w 94"/>
                  <a:gd name="T37" fmla="*/ 0 h 45"/>
                  <a:gd name="T38" fmla="*/ 497 w 94"/>
                  <a:gd name="T39" fmla="*/ 1 h 45"/>
                  <a:gd name="T40" fmla="*/ 501 w 94"/>
                  <a:gd name="T41" fmla="*/ 2 h 45"/>
                  <a:gd name="T42" fmla="*/ 502 w 94"/>
                  <a:gd name="T43" fmla="*/ 3 h 45"/>
                  <a:gd name="T44" fmla="*/ 511 w 94"/>
                  <a:gd name="T45" fmla="*/ 3555 h 45"/>
                  <a:gd name="T46" fmla="*/ 511 w 94"/>
                  <a:gd name="T47" fmla="*/ 5960 h 45"/>
                  <a:gd name="T48" fmla="*/ 502 w 94"/>
                  <a:gd name="T49" fmla="*/ 9908 h 45"/>
                  <a:gd name="T50" fmla="*/ 497 w 94"/>
                  <a:gd name="T51" fmla="*/ 12947 h 45"/>
                  <a:gd name="T52" fmla="*/ 453 w 94"/>
                  <a:gd name="T53" fmla="*/ 16743 h 45"/>
                  <a:gd name="T54" fmla="*/ 429 w 94"/>
                  <a:gd name="T55" fmla="*/ 18238 h 45"/>
                  <a:gd name="T56" fmla="*/ 408 w 94"/>
                  <a:gd name="T57" fmla="*/ 19615 h 45"/>
                  <a:gd name="T58" fmla="*/ 386 w 94"/>
                  <a:gd name="T59" fmla="*/ 21602 h 45"/>
                  <a:gd name="T60" fmla="*/ 350 w 94"/>
                  <a:gd name="T61" fmla="*/ 22367 h 45"/>
                  <a:gd name="T62" fmla="*/ 313 w 94"/>
                  <a:gd name="T63" fmla="*/ 23016 h 45"/>
                  <a:gd name="T64" fmla="*/ 268 w 94"/>
                  <a:gd name="T65" fmla="*/ 23247 h 45"/>
                  <a:gd name="T66" fmla="*/ 208 w 94"/>
                  <a:gd name="T67" fmla="*/ 23247 h 45"/>
                  <a:gd name="T68" fmla="*/ 168 w 94"/>
                  <a:gd name="T69" fmla="*/ 23016 h 45"/>
                  <a:gd name="T70" fmla="*/ 118 w 94"/>
                  <a:gd name="T71" fmla="*/ 23016 h 45"/>
                  <a:gd name="T72" fmla="*/ 81 w 94"/>
                  <a:gd name="T73" fmla="*/ 22367 h 45"/>
                  <a:gd name="T74" fmla="*/ 3 w 94"/>
                  <a:gd name="T75" fmla="*/ 22367 h 45"/>
                  <a:gd name="T76" fmla="*/ 3 w 94"/>
                  <a:gd name="T77" fmla="*/ 22367 h 4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4"/>
                  <a:gd name="T118" fmla="*/ 0 h 45"/>
                  <a:gd name="T119" fmla="*/ 94 w 94"/>
                  <a:gd name="T120" fmla="*/ 45 h 4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4" h="45">
                    <a:moveTo>
                      <a:pt x="6" y="43"/>
                    </a:moveTo>
                    <a:lnTo>
                      <a:pt x="4" y="44"/>
                    </a:lnTo>
                    <a:lnTo>
                      <a:pt x="2" y="43"/>
                    </a:lnTo>
                    <a:lnTo>
                      <a:pt x="1" y="42"/>
                    </a:lnTo>
                    <a:lnTo>
                      <a:pt x="0" y="40"/>
                    </a:lnTo>
                    <a:lnTo>
                      <a:pt x="0" y="35"/>
                    </a:lnTo>
                    <a:lnTo>
                      <a:pt x="2" y="30"/>
                    </a:lnTo>
                    <a:lnTo>
                      <a:pt x="5" y="23"/>
                    </a:lnTo>
                    <a:lnTo>
                      <a:pt x="9" y="16"/>
                    </a:lnTo>
                    <a:lnTo>
                      <a:pt x="17" y="11"/>
                    </a:lnTo>
                    <a:lnTo>
                      <a:pt x="24" y="8"/>
                    </a:lnTo>
                    <a:lnTo>
                      <a:pt x="32" y="6"/>
                    </a:lnTo>
                    <a:lnTo>
                      <a:pt x="39" y="4"/>
                    </a:lnTo>
                    <a:lnTo>
                      <a:pt x="46" y="3"/>
                    </a:lnTo>
                    <a:lnTo>
                      <a:pt x="54" y="2"/>
                    </a:lnTo>
                    <a:lnTo>
                      <a:pt x="62" y="1"/>
                    </a:lnTo>
                    <a:lnTo>
                      <a:pt x="70" y="0"/>
                    </a:lnTo>
                    <a:lnTo>
                      <a:pt x="78" y="0"/>
                    </a:lnTo>
                    <a:lnTo>
                      <a:pt x="87" y="0"/>
                    </a:lnTo>
                    <a:lnTo>
                      <a:pt x="90" y="1"/>
                    </a:lnTo>
                    <a:lnTo>
                      <a:pt x="91" y="2"/>
                    </a:lnTo>
                    <a:lnTo>
                      <a:pt x="93" y="3"/>
                    </a:lnTo>
                    <a:lnTo>
                      <a:pt x="94" y="6"/>
                    </a:lnTo>
                    <a:lnTo>
                      <a:pt x="94" y="12"/>
                    </a:lnTo>
                    <a:lnTo>
                      <a:pt x="93" y="19"/>
                    </a:lnTo>
                    <a:lnTo>
                      <a:pt x="90" y="26"/>
                    </a:lnTo>
                    <a:lnTo>
                      <a:pt x="84" y="33"/>
                    </a:lnTo>
                    <a:lnTo>
                      <a:pt x="80" y="36"/>
                    </a:lnTo>
                    <a:lnTo>
                      <a:pt x="76" y="38"/>
                    </a:lnTo>
                    <a:lnTo>
                      <a:pt x="71" y="42"/>
                    </a:lnTo>
                    <a:lnTo>
                      <a:pt x="65" y="43"/>
                    </a:lnTo>
                    <a:lnTo>
                      <a:pt x="57" y="44"/>
                    </a:lnTo>
                    <a:lnTo>
                      <a:pt x="48" y="45"/>
                    </a:lnTo>
                    <a:lnTo>
                      <a:pt x="39" y="45"/>
                    </a:lnTo>
                    <a:lnTo>
                      <a:pt x="30" y="44"/>
                    </a:lnTo>
                    <a:lnTo>
                      <a:pt x="23" y="44"/>
                    </a:lnTo>
                    <a:lnTo>
                      <a:pt x="16" y="43"/>
                    </a:lnTo>
                    <a:lnTo>
                      <a:pt x="9" y="43"/>
                    </a:lnTo>
                    <a:lnTo>
                      <a:pt x="6" y="43"/>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22" name="Freeform 1090"/>
              <p:cNvSpPr>
                <a:spLocks noChangeArrowheads="1"/>
              </p:cNvSpPr>
              <p:nvPr/>
            </p:nvSpPr>
            <p:spPr bwMode="auto">
              <a:xfrm>
                <a:off x="3081" y="4164"/>
                <a:ext cx="20" cy="44"/>
              </a:xfrm>
              <a:custGeom>
                <a:avLst/>
                <a:gdLst>
                  <a:gd name="T0" fmla="*/ 37 w 29"/>
                  <a:gd name="T1" fmla="*/ 0 h 45"/>
                  <a:gd name="T2" fmla="*/ 26 w 29"/>
                  <a:gd name="T3" fmla="*/ 89 h 45"/>
                  <a:gd name="T4" fmla="*/ 15 w 29"/>
                  <a:gd name="T5" fmla="*/ 5000 h 45"/>
                  <a:gd name="T6" fmla="*/ 1 w 29"/>
                  <a:gd name="T7" fmla="*/ 9109 h 45"/>
                  <a:gd name="T8" fmla="*/ 1 w 29"/>
                  <a:gd name="T9" fmla="*/ 11903 h 45"/>
                  <a:gd name="T10" fmla="*/ 0 w 29"/>
                  <a:gd name="T11" fmla="*/ 16555 h 45"/>
                  <a:gd name="T12" fmla="*/ 0 w 29"/>
                  <a:gd name="T13" fmla="*/ 19430 h 45"/>
                  <a:gd name="T14" fmla="*/ 1 w 29"/>
                  <a:gd name="T15" fmla="*/ 21602 h 45"/>
                  <a:gd name="T16" fmla="*/ 1 w 29"/>
                  <a:gd name="T17" fmla="*/ 23016 h 45"/>
                  <a:gd name="T18" fmla="*/ 1 w 29"/>
                  <a:gd name="T19" fmla="*/ 23247 h 45"/>
                  <a:gd name="T20" fmla="*/ 15 w 29"/>
                  <a:gd name="T21" fmla="*/ 23247 h 45"/>
                  <a:gd name="T22" fmla="*/ 12 w 29"/>
                  <a:gd name="T23" fmla="*/ 18000 h 45"/>
                  <a:gd name="T24" fmla="*/ 12 w 29"/>
                  <a:gd name="T25" fmla="*/ 18238 h 45"/>
                  <a:gd name="T26" fmla="*/ 12 w 29"/>
                  <a:gd name="T27" fmla="*/ 16743 h 45"/>
                  <a:gd name="T28" fmla="*/ 13 w 29"/>
                  <a:gd name="T29" fmla="*/ 14093 h 45"/>
                  <a:gd name="T30" fmla="*/ 16 w 29"/>
                  <a:gd name="T31" fmla="*/ 10925 h 45"/>
                  <a:gd name="T32" fmla="*/ 22 w 29"/>
                  <a:gd name="T33" fmla="*/ 9109 h 45"/>
                  <a:gd name="T34" fmla="*/ 33 w 29"/>
                  <a:gd name="T35" fmla="*/ 5960 h 45"/>
                  <a:gd name="T36" fmla="*/ 41 w 29"/>
                  <a:gd name="T37" fmla="*/ 4593 h 45"/>
                  <a:gd name="T38" fmla="*/ 37 w 29"/>
                  <a:gd name="T39" fmla="*/ 0 h 4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9"/>
                  <a:gd name="T61" fmla="*/ 0 h 45"/>
                  <a:gd name="T62" fmla="*/ 29 w 29"/>
                  <a:gd name="T63" fmla="*/ 45 h 45"/>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9" h="45">
                    <a:moveTo>
                      <a:pt x="27" y="0"/>
                    </a:moveTo>
                    <a:lnTo>
                      <a:pt x="19" y="5"/>
                    </a:lnTo>
                    <a:lnTo>
                      <a:pt x="11" y="10"/>
                    </a:lnTo>
                    <a:lnTo>
                      <a:pt x="5" y="17"/>
                    </a:lnTo>
                    <a:lnTo>
                      <a:pt x="2" y="24"/>
                    </a:lnTo>
                    <a:lnTo>
                      <a:pt x="0" y="32"/>
                    </a:lnTo>
                    <a:lnTo>
                      <a:pt x="0" y="37"/>
                    </a:lnTo>
                    <a:lnTo>
                      <a:pt x="1" y="42"/>
                    </a:lnTo>
                    <a:lnTo>
                      <a:pt x="4" y="44"/>
                    </a:lnTo>
                    <a:lnTo>
                      <a:pt x="7" y="45"/>
                    </a:lnTo>
                    <a:lnTo>
                      <a:pt x="11" y="45"/>
                    </a:lnTo>
                    <a:lnTo>
                      <a:pt x="8" y="35"/>
                    </a:lnTo>
                    <a:lnTo>
                      <a:pt x="8" y="36"/>
                    </a:lnTo>
                    <a:lnTo>
                      <a:pt x="8" y="33"/>
                    </a:lnTo>
                    <a:lnTo>
                      <a:pt x="9" y="28"/>
                    </a:lnTo>
                    <a:lnTo>
                      <a:pt x="12" y="22"/>
                    </a:lnTo>
                    <a:lnTo>
                      <a:pt x="17" y="17"/>
                    </a:lnTo>
                    <a:lnTo>
                      <a:pt x="23" y="12"/>
                    </a:lnTo>
                    <a:lnTo>
                      <a:pt x="29" y="9"/>
                    </a:lnTo>
                    <a:lnTo>
                      <a:pt x="27"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23" name="Freeform 1091"/>
              <p:cNvSpPr>
                <a:spLocks noChangeArrowheads="1"/>
              </p:cNvSpPr>
              <p:nvPr/>
            </p:nvSpPr>
            <p:spPr bwMode="auto">
              <a:xfrm>
                <a:off x="3109" y="4155"/>
                <a:ext cx="63" cy="12"/>
              </a:xfrm>
              <a:custGeom>
                <a:avLst/>
                <a:gdLst>
                  <a:gd name="T0" fmla="*/ 3166 w 65"/>
                  <a:gd name="T1" fmla="*/ 0 h 17"/>
                  <a:gd name="T2" fmla="*/ 2693 w 65"/>
                  <a:gd name="T3" fmla="*/ 0 h 17"/>
                  <a:gd name="T4" fmla="*/ 2303 w 65"/>
                  <a:gd name="T5" fmla="*/ 0 h 17"/>
                  <a:gd name="T6" fmla="*/ 1849 w 65"/>
                  <a:gd name="T7" fmla="*/ 1 h 17"/>
                  <a:gd name="T8" fmla="*/ 1515 w 65"/>
                  <a:gd name="T9" fmla="*/ 1 h 17"/>
                  <a:gd name="T10" fmla="*/ 1059 w 65"/>
                  <a:gd name="T11" fmla="*/ 1 h 17"/>
                  <a:gd name="T12" fmla="*/ 697 w 65"/>
                  <a:gd name="T13" fmla="*/ 1 h 17"/>
                  <a:gd name="T14" fmla="*/ 7 w 65"/>
                  <a:gd name="T15" fmla="*/ 1 h 17"/>
                  <a:gd name="T16" fmla="*/ 0 w 65"/>
                  <a:gd name="T17" fmla="*/ 1 h 17"/>
                  <a:gd name="T18" fmla="*/ 2 w 65"/>
                  <a:gd name="T19" fmla="*/ 87 h 17"/>
                  <a:gd name="T20" fmla="*/ 517 w 65"/>
                  <a:gd name="T21" fmla="*/ 82 h 17"/>
                  <a:gd name="T22" fmla="*/ 787 w 65"/>
                  <a:gd name="T23" fmla="*/ 73 h 17"/>
                  <a:gd name="T24" fmla="*/ 1195 w 65"/>
                  <a:gd name="T25" fmla="*/ 68 h 17"/>
                  <a:gd name="T26" fmla="*/ 1547 w 65"/>
                  <a:gd name="T27" fmla="*/ 62 h 17"/>
                  <a:gd name="T28" fmla="*/ 1926 w 65"/>
                  <a:gd name="T29" fmla="*/ 59 h 17"/>
                  <a:gd name="T30" fmla="*/ 2303 w 65"/>
                  <a:gd name="T31" fmla="*/ 59 h 17"/>
                  <a:gd name="T32" fmla="*/ 2693 w 65"/>
                  <a:gd name="T33" fmla="*/ 55 h 17"/>
                  <a:gd name="T34" fmla="*/ 3157 w 65"/>
                  <a:gd name="T35" fmla="*/ 55 h 17"/>
                  <a:gd name="T36" fmla="*/ 3166 w 65"/>
                  <a:gd name="T37" fmla="*/ 0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5"/>
                  <a:gd name="T58" fmla="*/ 0 h 17"/>
                  <a:gd name="T59" fmla="*/ 65 w 65"/>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5" h="17">
                    <a:moveTo>
                      <a:pt x="65" y="0"/>
                    </a:moveTo>
                    <a:lnTo>
                      <a:pt x="55" y="0"/>
                    </a:lnTo>
                    <a:lnTo>
                      <a:pt x="47" y="0"/>
                    </a:lnTo>
                    <a:lnTo>
                      <a:pt x="38" y="2"/>
                    </a:lnTo>
                    <a:lnTo>
                      <a:pt x="31" y="3"/>
                    </a:lnTo>
                    <a:lnTo>
                      <a:pt x="22" y="4"/>
                    </a:lnTo>
                    <a:lnTo>
                      <a:pt x="15" y="5"/>
                    </a:lnTo>
                    <a:lnTo>
                      <a:pt x="7" y="7"/>
                    </a:lnTo>
                    <a:lnTo>
                      <a:pt x="0" y="8"/>
                    </a:lnTo>
                    <a:lnTo>
                      <a:pt x="2" y="17"/>
                    </a:lnTo>
                    <a:lnTo>
                      <a:pt x="10" y="16"/>
                    </a:lnTo>
                    <a:lnTo>
                      <a:pt x="17" y="14"/>
                    </a:lnTo>
                    <a:lnTo>
                      <a:pt x="24" y="13"/>
                    </a:lnTo>
                    <a:lnTo>
                      <a:pt x="32" y="11"/>
                    </a:lnTo>
                    <a:lnTo>
                      <a:pt x="39" y="10"/>
                    </a:lnTo>
                    <a:lnTo>
                      <a:pt x="47" y="10"/>
                    </a:lnTo>
                    <a:lnTo>
                      <a:pt x="55" y="9"/>
                    </a:lnTo>
                    <a:lnTo>
                      <a:pt x="64" y="9"/>
                    </a:lnTo>
                    <a:lnTo>
                      <a:pt x="6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24" name="Freeform 1092"/>
              <p:cNvSpPr>
                <a:spLocks noChangeArrowheads="1"/>
              </p:cNvSpPr>
              <p:nvPr/>
            </p:nvSpPr>
            <p:spPr bwMode="auto">
              <a:xfrm>
                <a:off x="3153" y="4155"/>
                <a:ext cx="31" cy="52"/>
              </a:xfrm>
              <a:custGeom>
                <a:avLst/>
                <a:gdLst>
                  <a:gd name="T0" fmla="*/ 2 w 35"/>
                  <a:gd name="T1" fmla="*/ 13755 h 52"/>
                  <a:gd name="T2" fmla="*/ 209 w 35"/>
                  <a:gd name="T3" fmla="*/ 13748 h 52"/>
                  <a:gd name="T4" fmla="*/ 276 w 35"/>
                  <a:gd name="T5" fmla="*/ 12784 h 52"/>
                  <a:gd name="T6" fmla="*/ 363 w 35"/>
                  <a:gd name="T7" fmla="*/ 11861 h 52"/>
                  <a:gd name="T8" fmla="*/ 481 w 35"/>
                  <a:gd name="T9" fmla="*/ 11002 h 52"/>
                  <a:gd name="T10" fmla="*/ 627 w 35"/>
                  <a:gd name="T11" fmla="*/ 8815 h 52"/>
                  <a:gd name="T12" fmla="*/ 671 w 35"/>
                  <a:gd name="T13" fmla="*/ 6575 h 52"/>
                  <a:gd name="T14" fmla="*/ 709 w 35"/>
                  <a:gd name="T15" fmla="*/ 4445 h 52"/>
                  <a:gd name="T16" fmla="*/ 701 w 35"/>
                  <a:gd name="T17" fmla="*/ 2647 h 52"/>
                  <a:gd name="T18" fmla="*/ 663 w 35"/>
                  <a:gd name="T19" fmla="*/ 85 h 52"/>
                  <a:gd name="T20" fmla="*/ 627 w 35"/>
                  <a:gd name="T21" fmla="*/ 4 h 52"/>
                  <a:gd name="T22" fmla="*/ 568 w 35"/>
                  <a:gd name="T23" fmla="*/ 2 h 52"/>
                  <a:gd name="T24" fmla="*/ 481 w 35"/>
                  <a:gd name="T25" fmla="*/ 0 h 52"/>
                  <a:gd name="T26" fmla="*/ 455 w 35"/>
                  <a:gd name="T27" fmla="*/ 2441 h 52"/>
                  <a:gd name="T28" fmla="*/ 481 w 35"/>
                  <a:gd name="T29" fmla="*/ 2647 h 52"/>
                  <a:gd name="T30" fmla="*/ 508 w 35"/>
                  <a:gd name="T31" fmla="*/ 2647 h 52"/>
                  <a:gd name="T32" fmla="*/ 508 w 35"/>
                  <a:gd name="T33" fmla="*/ 2838 h 52"/>
                  <a:gd name="T34" fmla="*/ 537 w 35"/>
                  <a:gd name="T35" fmla="*/ 3318 h 52"/>
                  <a:gd name="T36" fmla="*/ 537 w 35"/>
                  <a:gd name="T37" fmla="*/ 4445 h 52"/>
                  <a:gd name="T38" fmla="*/ 508 w 35"/>
                  <a:gd name="T39" fmla="*/ 5997 h 52"/>
                  <a:gd name="T40" fmla="*/ 455 w 35"/>
                  <a:gd name="T41" fmla="*/ 7494 h 52"/>
                  <a:gd name="T42" fmla="*/ 326 w 35"/>
                  <a:gd name="T43" fmla="*/ 9493 h 52"/>
                  <a:gd name="T44" fmla="*/ 276 w 35"/>
                  <a:gd name="T45" fmla="*/ 10230 h 52"/>
                  <a:gd name="T46" fmla="*/ 221 w 35"/>
                  <a:gd name="T47" fmla="*/ 10853 h 52"/>
                  <a:gd name="T48" fmla="*/ 4 w 35"/>
                  <a:gd name="T49" fmla="*/ 11012 h 52"/>
                  <a:gd name="T50" fmla="*/ 0 w 35"/>
                  <a:gd name="T51" fmla="*/ 11692 h 52"/>
                  <a:gd name="T52" fmla="*/ 2 w 35"/>
                  <a:gd name="T53" fmla="*/ 13755 h 52"/>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5"/>
                  <a:gd name="T82" fmla="*/ 0 h 52"/>
                  <a:gd name="T83" fmla="*/ 35 w 35"/>
                  <a:gd name="T84" fmla="*/ 52 h 52"/>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5" h="52">
                    <a:moveTo>
                      <a:pt x="2" y="52"/>
                    </a:moveTo>
                    <a:lnTo>
                      <a:pt x="9" y="51"/>
                    </a:lnTo>
                    <a:lnTo>
                      <a:pt x="14" y="48"/>
                    </a:lnTo>
                    <a:lnTo>
                      <a:pt x="19" y="44"/>
                    </a:lnTo>
                    <a:lnTo>
                      <a:pt x="24" y="41"/>
                    </a:lnTo>
                    <a:lnTo>
                      <a:pt x="30" y="33"/>
                    </a:lnTo>
                    <a:lnTo>
                      <a:pt x="33" y="25"/>
                    </a:lnTo>
                    <a:lnTo>
                      <a:pt x="35" y="17"/>
                    </a:lnTo>
                    <a:lnTo>
                      <a:pt x="34" y="10"/>
                    </a:lnTo>
                    <a:lnTo>
                      <a:pt x="32" y="6"/>
                    </a:lnTo>
                    <a:lnTo>
                      <a:pt x="30" y="4"/>
                    </a:lnTo>
                    <a:lnTo>
                      <a:pt x="27" y="2"/>
                    </a:lnTo>
                    <a:lnTo>
                      <a:pt x="24" y="0"/>
                    </a:lnTo>
                    <a:lnTo>
                      <a:pt x="23" y="9"/>
                    </a:lnTo>
                    <a:lnTo>
                      <a:pt x="24" y="10"/>
                    </a:lnTo>
                    <a:lnTo>
                      <a:pt x="25" y="10"/>
                    </a:lnTo>
                    <a:lnTo>
                      <a:pt x="25" y="11"/>
                    </a:lnTo>
                    <a:lnTo>
                      <a:pt x="26" y="13"/>
                    </a:lnTo>
                    <a:lnTo>
                      <a:pt x="26" y="17"/>
                    </a:lnTo>
                    <a:lnTo>
                      <a:pt x="25" y="22"/>
                    </a:lnTo>
                    <a:lnTo>
                      <a:pt x="23" y="28"/>
                    </a:lnTo>
                    <a:lnTo>
                      <a:pt x="17" y="35"/>
                    </a:lnTo>
                    <a:lnTo>
                      <a:pt x="14" y="38"/>
                    </a:lnTo>
                    <a:lnTo>
                      <a:pt x="10" y="40"/>
                    </a:lnTo>
                    <a:lnTo>
                      <a:pt x="6" y="42"/>
                    </a:lnTo>
                    <a:lnTo>
                      <a:pt x="0" y="43"/>
                    </a:lnTo>
                    <a:lnTo>
                      <a:pt x="2" y="5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25" name="Freeform 1093"/>
              <p:cNvSpPr>
                <a:spLocks noChangeArrowheads="1"/>
              </p:cNvSpPr>
              <p:nvPr/>
            </p:nvSpPr>
            <p:spPr bwMode="auto">
              <a:xfrm>
                <a:off x="3089" y="4202"/>
                <a:ext cx="49" cy="6"/>
              </a:xfrm>
              <a:custGeom>
                <a:avLst/>
                <a:gdLst>
                  <a:gd name="T0" fmla="*/ 2 w 62"/>
                  <a:gd name="T1" fmla="*/ 85 h 11"/>
                  <a:gd name="T2" fmla="*/ 2 w 62"/>
                  <a:gd name="T3" fmla="*/ 77 h 11"/>
                  <a:gd name="T4" fmla="*/ 41 w 62"/>
                  <a:gd name="T5" fmla="*/ 77 h 11"/>
                  <a:gd name="T6" fmla="*/ 60 w 62"/>
                  <a:gd name="T7" fmla="*/ 85 h 11"/>
                  <a:gd name="T8" fmla="*/ 93 w 62"/>
                  <a:gd name="T9" fmla="*/ 85 h 11"/>
                  <a:gd name="T10" fmla="*/ 123 w 62"/>
                  <a:gd name="T11" fmla="*/ 92 h 11"/>
                  <a:gd name="T12" fmla="*/ 156 w 62"/>
                  <a:gd name="T13" fmla="*/ 92 h 11"/>
                  <a:gd name="T14" fmla="*/ 187 w 62"/>
                  <a:gd name="T15" fmla="*/ 92 h 11"/>
                  <a:gd name="T16" fmla="*/ 221 w 62"/>
                  <a:gd name="T17" fmla="*/ 77 h 11"/>
                  <a:gd name="T18" fmla="*/ 213 w 62"/>
                  <a:gd name="T19" fmla="*/ 0 h 11"/>
                  <a:gd name="T20" fmla="*/ 187 w 62"/>
                  <a:gd name="T21" fmla="*/ 1 h 11"/>
                  <a:gd name="T22" fmla="*/ 156 w 62"/>
                  <a:gd name="T23" fmla="*/ 1 h 11"/>
                  <a:gd name="T24" fmla="*/ 128 w 62"/>
                  <a:gd name="T25" fmla="*/ 1 h 11"/>
                  <a:gd name="T26" fmla="*/ 100 w 62"/>
                  <a:gd name="T27" fmla="*/ 1 h 11"/>
                  <a:gd name="T28" fmla="*/ 64 w 62"/>
                  <a:gd name="T29" fmla="*/ 1 h 11"/>
                  <a:gd name="T30" fmla="*/ 41 w 62"/>
                  <a:gd name="T31" fmla="*/ 0 h 11"/>
                  <a:gd name="T32" fmla="*/ 2 w 62"/>
                  <a:gd name="T33" fmla="*/ 0 h 11"/>
                  <a:gd name="T34" fmla="*/ 0 w 62"/>
                  <a:gd name="T35" fmla="*/ 0 h 11"/>
                  <a:gd name="T36" fmla="*/ 2 w 62"/>
                  <a:gd name="T37" fmla="*/ 85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2"/>
                  <a:gd name="T58" fmla="*/ 0 h 11"/>
                  <a:gd name="T59" fmla="*/ 62 w 62"/>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2" h="11">
                    <a:moveTo>
                      <a:pt x="3" y="10"/>
                    </a:moveTo>
                    <a:lnTo>
                      <a:pt x="6" y="9"/>
                    </a:lnTo>
                    <a:lnTo>
                      <a:pt x="12" y="9"/>
                    </a:lnTo>
                    <a:lnTo>
                      <a:pt x="18" y="10"/>
                    </a:lnTo>
                    <a:lnTo>
                      <a:pt x="26" y="10"/>
                    </a:lnTo>
                    <a:lnTo>
                      <a:pt x="35" y="11"/>
                    </a:lnTo>
                    <a:lnTo>
                      <a:pt x="44" y="11"/>
                    </a:lnTo>
                    <a:lnTo>
                      <a:pt x="53" y="11"/>
                    </a:lnTo>
                    <a:lnTo>
                      <a:pt x="62" y="9"/>
                    </a:lnTo>
                    <a:lnTo>
                      <a:pt x="60" y="0"/>
                    </a:lnTo>
                    <a:lnTo>
                      <a:pt x="53" y="1"/>
                    </a:lnTo>
                    <a:lnTo>
                      <a:pt x="44" y="2"/>
                    </a:lnTo>
                    <a:lnTo>
                      <a:pt x="36" y="2"/>
                    </a:lnTo>
                    <a:lnTo>
                      <a:pt x="28" y="1"/>
                    </a:lnTo>
                    <a:lnTo>
                      <a:pt x="19" y="1"/>
                    </a:lnTo>
                    <a:lnTo>
                      <a:pt x="12" y="0"/>
                    </a:lnTo>
                    <a:lnTo>
                      <a:pt x="5" y="0"/>
                    </a:lnTo>
                    <a:lnTo>
                      <a:pt x="0" y="0"/>
                    </a:lnTo>
                    <a:lnTo>
                      <a:pt x="3"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26" name="Freeform 1094"/>
              <p:cNvSpPr>
                <a:spLocks noChangeArrowheads="1"/>
              </p:cNvSpPr>
              <p:nvPr/>
            </p:nvSpPr>
            <p:spPr bwMode="auto">
              <a:xfrm>
                <a:off x="2591" y="4201"/>
                <a:ext cx="92" cy="54"/>
              </a:xfrm>
              <a:custGeom>
                <a:avLst/>
                <a:gdLst>
                  <a:gd name="T0" fmla="*/ 977 w 103"/>
                  <a:gd name="T1" fmla="*/ 7088 h 55"/>
                  <a:gd name="T2" fmla="*/ 999 w 103"/>
                  <a:gd name="T3" fmla="*/ 6960 h 55"/>
                  <a:gd name="T4" fmla="*/ 977 w 103"/>
                  <a:gd name="T5" fmla="*/ 5884 h 55"/>
                  <a:gd name="T6" fmla="*/ 968 w 103"/>
                  <a:gd name="T7" fmla="*/ 4984 h 55"/>
                  <a:gd name="T8" fmla="*/ 924 w 103"/>
                  <a:gd name="T9" fmla="*/ 3767 h 55"/>
                  <a:gd name="T10" fmla="*/ 873 w 103"/>
                  <a:gd name="T11" fmla="*/ 2316 h 55"/>
                  <a:gd name="T12" fmla="*/ 825 w 103"/>
                  <a:gd name="T13" fmla="*/ 1518 h 55"/>
                  <a:gd name="T14" fmla="*/ 778 w 103"/>
                  <a:gd name="T15" fmla="*/ 2 h 55"/>
                  <a:gd name="T16" fmla="*/ 718 w 103"/>
                  <a:gd name="T17" fmla="*/ 0 h 55"/>
                  <a:gd name="T18" fmla="*/ 646 w 103"/>
                  <a:gd name="T19" fmla="*/ 0 h 55"/>
                  <a:gd name="T20" fmla="*/ 572 w 103"/>
                  <a:gd name="T21" fmla="*/ 1 h 55"/>
                  <a:gd name="T22" fmla="*/ 486 w 103"/>
                  <a:gd name="T23" fmla="*/ 2 h 55"/>
                  <a:gd name="T24" fmla="*/ 418 w 103"/>
                  <a:gd name="T25" fmla="*/ 4 h 55"/>
                  <a:gd name="T26" fmla="*/ 332 w 103"/>
                  <a:gd name="T27" fmla="*/ 1408 h 55"/>
                  <a:gd name="T28" fmla="*/ 274 w 103"/>
                  <a:gd name="T29" fmla="*/ 1637 h 55"/>
                  <a:gd name="T30" fmla="*/ 184 w 103"/>
                  <a:gd name="T31" fmla="*/ 1743 h 55"/>
                  <a:gd name="T32" fmla="*/ 131 w 103"/>
                  <a:gd name="T33" fmla="*/ 1871 h 55"/>
                  <a:gd name="T34" fmla="*/ 105 w 103"/>
                  <a:gd name="T35" fmla="*/ 1871 h 55"/>
                  <a:gd name="T36" fmla="*/ 4 w 103"/>
                  <a:gd name="T37" fmla="*/ 2153 h 55"/>
                  <a:gd name="T38" fmla="*/ 4 w 103"/>
                  <a:gd name="T39" fmla="*/ 2470 h 55"/>
                  <a:gd name="T40" fmla="*/ 2 w 103"/>
                  <a:gd name="T41" fmla="*/ 3275 h 55"/>
                  <a:gd name="T42" fmla="*/ 0 w 103"/>
                  <a:gd name="T43" fmla="*/ 3862 h 55"/>
                  <a:gd name="T44" fmla="*/ 0 w 103"/>
                  <a:gd name="T45" fmla="*/ 4321 h 55"/>
                  <a:gd name="T46" fmla="*/ 1 w 103"/>
                  <a:gd name="T47" fmla="*/ 4984 h 55"/>
                  <a:gd name="T48" fmla="*/ 2 w 103"/>
                  <a:gd name="T49" fmla="*/ 5477 h 55"/>
                  <a:gd name="T50" fmla="*/ 4 w 103"/>
                  <a:gd name="T51" fmla="*/ 6154 h 55"/>
                  <a:gd name="T52" fmla="*/ 105 w 103"/>
                  <a:gd name="T53" fmla="*/ 6960 h 55"/>
                  <a:gd name="T54" fmla="*/ 131 w 103"/>
                  <a:gd name="T55" fmla="*/ 7471 h 55"/>
                  <a:gd name="T56" fmla="*/ 184 w 103"/>
                  <a:gd name="T57" fmla="*/ 8032 h 55"/>
                  <a:gd name="T58" fmla="*/ 274 w 103"/>
                  <a:gd name="T59" fmla="*/ 8763 h 55"/>
                  <a:gd name="T60" fmla="*/ 332 w 103"/>
                  <a:gd name="T61" fmla="*/ 9013 h 55"/>
                  <a:gd name="T62" fmla="*/ 418 w 103"/>
                  <a:gd name="T63" fmla="*/ 9375 h 55"/>
                  <a:gd name="T64" fmla="*/ 496 w 103"/>
                  <a:gd name="T65" fmla="*/ 9590 h 55"/>
                  <a:gd name="T66" fmla="*/ 572 w 103"/>
                  <a:gd name="T67" fmla="*/ 9375 h 55"/>
                  <a:gd name="T68" fmla="*/ 657 w 103"/>
                  <a:gd name="T69" fmla="*/ 9227 h 55"/>
                  <a:gd name="T70" fmla="*/ 723 w 103"/>
                  <a:gd name="T71" fmla="*/ 9013 h 55"/>
                  <a:gd name="T72" fmla="*/ 798 w 103"/>
                  <a:gd name="T73" fmla="*/ 8763 h 55"/>
                  <a:gd name="T74" fmla="*/ 850 w 103"/>
                  <a:gd name="T75" fmla="*/ 8032 h 55"/>
                  <a:gd name="T76" fmla="*/ 900 w 103"/>
                  <a:gd name="T77" fmla="*/ 7593 h 55"/>
                  <a:gd name="T78" fmla="*/ 954 w 103"/>
                  <a:gd name="T79" fmla="*/ 7251 h 55"/>
                  <a:gd name="T80" fmla="*/ 977 w 103"/>
                  <a:gd name="T81" fmla="*/ 7088 h 5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3"/>
                  <a:gd name="T124" fmla="*/ 0 h 55"/>
                  <a:gd name="T125" fmla="*/ 103 w 103"/>
                  <a:gd name="T126" fmla="*/ 55 h 5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3" h="55">
                    <a:moveTo>
                      <a:pt x="102" y="41"/>
                    </a:moveTo>
                    <a:lnTo>
                      <a:pt x="103" y="40"/>
                    </a:lnTo>
                    <a:lnTo>
                      <a:pt x="102" y="34"/>
                    </a:lnTo>
                    <a:lnTo>
                      <a:pt x="100" y="29"/>
                    </a:lnTo>
                    <a:lnTo>
                      <a:pt x="96" y="21"/>
                    </a:lnTo>
                    <a:lnTo>
                      <a:pt x="91" y="14"/>
                    </a:lnTo>
                    <a:lnTo>
                      <a:pt x="86" y="8"/>
                    </a:lnTo>
                    <a:lnTo>
                      <a:pt x="80" y="2"/>
                    </a:lnTo>
                    <a:lnTo>
                      <a:pt x="74" y="0"/>
                    </a:lnTo>
                    <a:lnTo>
                      <a:pt x="67" y="0"/>
                    </a:lnTo>
                    <a:lnTo>
                      <a:pt x="59" y="1"/>
                    </a:lnTo>
                    <a:lnTo>
                      <a:pt x="51" y="2"/>
                    </a:lnTo>
                    <a:lnTo>
                      <a:pt x="43" y="4"/>
                    </a:lnTo>
                    <a:lnTo>
                      <a:pt x="35" y="7"/>
                    </a:lnTo>
                    <a:lnTo>
                      <a:pt x="28" y="9"/>
                    </a:lnTo>
                    <a:lnTo>
                      <a:pt x="20" y="10"/>
                    </a:lnTo>
                    <a:lnTo>
                      <a:pt x="14" y="11"/>
                    </a:lnTo>
                    <a:lnTo>
                      <a:pt x="10" y="11"/>
                    </a:lnTo>
                    <a:lnTo>
                      <a:pt x="6" y="13"/>
                    </a:lnTo>
                    <a:lnTo>
                      <a:pt x="4" y="15"/>
                    </a:lnTo>
                    <a:lnTo>
                      <a:pt x="2" y="19"/>
                    </a:lnTo>
                    <a:lnTo>
                      <a:pt x="0" y="22"/>
                    </a:lnTo>
                    <a:lnTo>
                      <a:pt x="0" y="25"/>
                    </a:lnTo>
                    <a:lnTo>
                      <a:pt x="1" y="29"/>
                    </a:lnTo>
                    <a:lnTo>
                      <a:pt x="2" y="32"/>
                    </a:lnTo>
                    <a:lnTo>
                      <a:pt x="5" y="35"/>
                    </a:lnTo>
                    <a:lnTo>
                      <a:pt x="10" y="40"/>
                    </a:lnTo>
                    <a:lnTo>
                      <a:pt x="14" y="43"/>
                    </a:lnTo>
                    <a:lnTo>
                      <a:pt x="20" y="46"/>
                    </a:lnTo>
                    <a:lnTo>
                      <a:pt x="28" y="50"/>
                    </a:lnTo>
                    <a:lnTo>
                      <a:pt x="35" y="52"/>
                    </a:lnTo>
                    <a:lnTo>
                      <a:pt x="43" y="54"/>
                    </a:lnTo>
                    <a:lnTo>
                      <a:pt x="52" y="55"/>
                    </a:lnTo>
                    <a:lnTo>
                      <a:pt x="59" y="54"/>
                    </a:lnTo>
                    <a:lnTo>
                      <a:pt x="68" y="53"/>
                    </a:lnTo>
                    <a:lnTo>
                      <a:pt x="75" y="52"/>
                    </a:lnTo>
                    <a:lnTo>
                      <a:pt x="82" y="50"/>
                    </a:lnTo>
                    <a:lnTo>
                      <a:pt x="88" y="46"/>
                    </a:lnTo>
                    <a:lnTo>
                      <a:pt x="93" y="44"/>
                    </a:lnTo>
                    <a:lnTo>
                      <a:pt x="98" y="42"/>
                    </a:lnTo>
                    <a:lnTo>
                      <a:pt x="102" y="41"/>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27" name="Freeform 1095"/>
              <p:cNvSpPr>
                <a:spLocks noChangeArrowheads="1"/>
              </p:cNvSpPr>
              <p:nvPr/>
            </p:nvSpPr>
            <p:spPr bwMode="auto">
              <a:xfrm>
                <a:off x="2668" y="4197"/>
                <a:ext cx="30" cy="48"/>
              </a:xfrm>
              <a:custGeom>
                <a:avLst/>
                <a:gdLst>
                  <a:gd name="T0" fmla="*/ 0 w 34"/>
                  <a:gd name="T1" fmla="*/ 2643 h 49"/>
                  <a:gd name="T2" fmla="*/ 4 w 34"/>
                  <a:gd name="T3" fmla="*/ 3367 h 49"/>
                  <a:gd name="T4" fmla="*/ 236 w 34"/>
                  <a:gd name="T5" fmla="*/ 4586 h 49"/>
                  <a:gd name="T6" fmla="*/ 315 w 34"/>
                  <a:gd name="T7" fmla="*/ 6767 h 49"/>
                  <a:gd name="T8" fmla="*/ 395 w 34"/>
                  <a:gd name="T9" fmla="*/ 8590 h 49"/>
                  <a:gd name="T10" fmla="*/ 470 w 34"/>
                  <a:gd name="T11" fmla="*/ 10868 h 49"/>
                  <a:gd name="T12" fmla="*/ 526 w 34"/>
                  <a:gd name="T13" fmla="*/ 12189 h 49"/>
                  <a:gd name="T14" fmla="*/ 558 w 34"/>
                  <a:gd name="T15" fmla="*/ 13754 h 49"/>
                  <a:gd name="T16" fmla="*/ 626 w 34"/>
                  <a:gd name="T17" fmla="*/ 12704 h 49"/>
                  <a:gd name="T18" fmla="*/ 662 w 34"/>
                  <a:gd name="T19" fmla="*/ 15430 h 49"/>
                  <a:gd name="T20" fmla="*/ 741 w 34"/>
                  <a:gd name="T21" fmla="*/ 14075 h 49"/>
                  <a:gd name="T22" fmla="*/ 739 w 34"/>
                  <a:gd name="T23" fmla="*/ 11744 h 49"/>
                  <a:gd name="T24" fmla="*/ 698 w 34"/>
                  <a:gd name="T25" fmla="*/ 9516 h 49"/>
                  <a:gd name="T26" fmla="*/ 625 w 34"/>
                  <a:gd name="T27" fmla="*/ 7347 h 49"/>
                  <a:gd name="T28" fmla="*/ 470 w 34"/>
                  <a:gd name="T29" fmla="*/ 4586 h 49"/>
                  <a:gd name="T30" fmla="*/ 334 w 34"/>
                  <a:gd name="T31" fmla="*/ 2643 h 49"/>
                  <a:gd name="T32" fmla="*/ 236 w 34"/>
                  <a:gd name="T33" fmla="*/ 3 h 49"/>
                  <a:gd name="T34" fmla="*/ 1 w 34"/>
                  <a:gd name="T35" fmla="*/ 0 h 49"/>
                  <a:gd name="T36" fmla="*/ 0 w 34"/>
                  <a:gd name="T37" fmla="*/ 2643 h 4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
                  <a:gd name="T58" fmla="*/ 0 h 49"/>
                  <a:gd name="T59" fmla="*/ 34 w 34"/>
                  <a:gd name="T60" fmla="*/ 49 h 4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 h="49">
                    <a:moveTo>
                      <a:pt x="0" y="8"/>
                    </a:moveTo>
                    <a:lnTo>
                      <a:pt x="5" y="11"/>
                    </a:lnTo>
                    <a:lnTo>
                      <a:pt x="10" y="15"/>
                    </a:lnTo>
                    <a:lnTo>
                      <a:pt x="15" y="21"/>
                    </a:lnTo>
                    <a:lnTo>
                      <a:pt x="19" y="27"/>
                    </a:lnTo>
                    <a:lnTo>
                      <a:pt x="22" y="34"/>
                    </a:lnTo>
                    <a:lnTo>
                      <a:pt x="24" y="39"/>
                    </a:lnTo>
                    <a:lnTo>
                      <a:pt x="25" y="43"/>
                    </a:lnTo>
                    <a:lnTo>
                      <a:pt x="28" y="40"/>
                    </a:lnTo>
                    <a:lnTo>
                      <a:pt x="30" y="49"/>
                    </a:lnTo>
                    <a:lnTo>
                      <a:pt x="34" y="44"/>
                    </a:lnTo>
                    <a:lnTo>
                      <a:pt x="33" y="37"/>
                    </a:lnTo>
                    <a:lnTo>
                      <a:pt x="31" y="30"/>
                    </a:lnTo>
                    <a:lnTo>
                      <a:pt x="27" y="23"/>
                    </a:lnTo>
                    <a:lnTo>
                      <a:pt x="22" y="15"/>
                    </a:lnTo>
                    <a:lnTo>
                      <a:pt x="16" y="8"/>
                    </a:lnTo>
                    <a:lnTo>
                      <a:pt x="10" y="3"/>
                    </a:lnTo>
                    <a:lnTo>
                      <a:pt x="1" y="0"/>
                    </a:lnTo>
                    <a:lnTo>
                      <a:pt x="0"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28" name="Freeform 1096"/>
              <p:cNvSpPr>
                <a:spLocks noChangeArrowheads="1"/>
              </p:cNvSpPr>
              <p:nvPr/>
            </p:nvSpPr>
            <p:spPr bwMode="auto">
              <a:xfrm>
                <a:off x="2606" y="4197"/>
                <a:ext cx="46" cy="14"/>
              </a:xfrm>
              <a:custGeom>
                <a:avLst/>
                <a:gdLst>
                  <a:gd name="T0" fmla="*/ 0 w 60"/>
                  <a:gd name="T1" fmla="*/ 86 h 19"/>
                  <a:gd name="T2" fmla="*/ 2 w 60"/>
                  <a:gd name="T3" fmla="*/ 83 h 19"/>
                  <a:gd name="T4" fmla="*/ 15 w 60"/>
                  <a:gd name="T5" fmla="*/ 78 h 19"/>
                  <a:gd name="T6" fmla="*/ 21 w 60"/>
                  <a:gd name="T7" fmla="*/ 70 h 19"/>
                  <a:gd name="T8" fmla="*/ 34 w 60"/>
                  <a:gd name="T9" fmla="*/ 63 h 19"/>
                  <a:gd name="T10" fmla="*/ 41 w 60"/>
                  <a:gd name="T11" fmla="*/ 57 h 19"/>
                  <a:gd name="T12" fmla="*/ 48 w 60"/>
                  <a:gd name="T13" fmla="*/ 55 h 19"/>
                  <a:gd name="T14" fmla="*/ 57 w 60"/>
                  <a:gd name="T15" fmla="*/ 1 h 19"/>
                  <a:gd name="T16" fmla="*/ 63 w 60"/>
                  <a:gd name="T17" fmla="*/ 1 h 19"/>
                  <a:gd name="T18" fmla="*/ 63 w 60"/>
                  <a:gd name="T19" fmla="*/ 0 h 19"/>
                  <a:gd name="T20" fmla="*/ 57 w 60"/>
                  <a:gd name="T21" fmla="*/ 0 h 19"/>
                  <a:gd name="T22" fmla="*/ 47 w 60"/>
                  <a:gd name="T23" fmla="*/ 1 h 19"/>
                  <a:gd name="T24" fmla="*/ 38 w 60"/>
                  <a:gd name="T25" fmla="*/ 1 h 19"/>
                  <a:gd name="T26" fmla="*/ 29 w 60"/>
                  <a:gd name="T27" fmla="*/ 1 h 19"/>
                  <a:gd name="T28" fmla="*/ 20 w 60"/>
                  <a:gd name="T29" fmla="*/ 1 h 19"/>
                  <a:gd name="T30" fmla="*/ 15 w 60"/>
                  <a:gd name="T31" fmla="*/ 1 h 19"/>
                  <a:gd name="T32" fmla="*/ 2 w 60"/>
                  <a:gd name="T33" fmla="*/ 55 h 19"/>
                  <a:gd name="T34" fmla="*/ 0 w 60"/>
                  <a:gd name="T35" fmla="*/ 57 h 19"/>
                  <a:gd name="T36" fmla="*/ 0 w 60"/>
                  <a:gd name="T37" fmla="*/ 86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0"/>
                  <a:gd name="T58" fmla="*/ 0 h 19"/>
                  <a:gd name="T59" fmla="*/ 60 w 60"/>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0" h="19">
                    <a:moveTo>
                      <a:pt x="0" y="19"/>
                    </a:moveTo>
                    <a:lnTo>
                      <a:pt x="7" y="18"/>
                    </a:lnTo>
                    <a:lnTo>
                      <a:pt x="15" y="17"/>
                    </a:lnTo>
                    <a:lnTo>
                      <a:pt x="22" y="15"/>
                    </a:lnTo>
                    <a:lnTo>
                      <a:pt x="31" y="13"/>
                    </a:lnTo>
                    <a:lnTo>
                      <a:pt x="38" y="11"/>
                    </a:lnTo>
                    <a:lnTo>
                      <a:pt x="45" y="10"/>
                    </a:lnTo>
                    <a:lnTo>
                      <a:pt x="53" y="8"/>
                    </a:lnTo>
                    <a:lnTo>
                      <a:pt x="59" y="8"/>
                    </a:lnTo>
                    <a:lnTo>
                      <a:pt x="60" y="0"/>
                    </a:lnTo>
                    <a:lnTo>
                      <a:pt x="53" y="0"/>
                    </a:lnTo>
                    <a:lnTo>
                      <a:pt x="44" y="1"/>
                    </a:lnTo>
                    <a:lnTo>
                      <a:pt x="36" y="2"/>
                    </a:lnTo>
                    <a:lnTo>
                      <a:pt x="28" y="4"/>
                    </a:lnTo>
                    <a:lnTo>
                      <a:pt x="20" y="6"/>
                    </a:lnTo>
                    <a:lnTo>
                      <a:pt x="13" y="8"/>
                    </a:lnTo>
                    <a:lnTo>
                      <a:pt x="6" y="10"/>
                    </a:lnTo>
                    <a:lnTo>
                      <a:pt x="0" y="11"/>
                    </a:lnTo>
                    <a:lnTo>
                      <a:pt x="0" y="1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29" name="Freeform 1097"/>
              <p:cNvSpPr>
                <a:spLocks noChangeArrowheads="1"/>
              </p:cNvSpPr>
              <p:nvPr/>
            </p:nvSpPr>
            <p:spPr bwMode="auto">
              <a:xfrm>
                <a:off x="2586" y="4209"/>
                <a:ext cx="13" cy="25"/>
              </a:xfrm>
              <a:custGeom>
                <a:avLst/>
                <a:gdLst>
                  <a:gd name="T0" fmla="*/ 56 w 18"/>
                  <a:gd name="T1" fmla="*/ 3160 h 28"/>
                  <a:gd name="T2" fmla="*/ 52 w 18"/>
                  <a:gd name="T3" fmla="*/ 2966 h 28"/>
                  <a:gd name="T4" fmla="*/ 1 w 18"/>
                  <a:gd name="T5" fmla="*/ 2394 h 28"/>
                  <a:gd name="T6" fmla="*/ 52 w 18"/>
                  <a:gd name="T7" fmla="*/ 2091 h 28"/>
                  <a:gd name="T8" fmla="*/ 52 w 18"/>
                  <a:gd name="T9" fmla="*/ 1827 h 28"/>
                  <a:gd name="T10" fmla="*/ 59 w 18"/>
                  <a:gd name="T11" fmla="*/ 1588 h 28"/>
                  <a:gd name="T12" fmla="*/ 65 w 18"/>
                  <a:gd name="T13" fmla="*/ 1395 h 28"/>
                  <a:gd name="T14" fmla="*/ 72 w 18"/>
                  <a:gd name="T15" fmla="*/ 1216 h 28"/>
                  <a:gd name="T16" fmla="*/ 85 w 18"/>
                  <a:gd name="T17" fmla="*/ 1216 h 28"/>
                  <a:gd name="T18" fmla="*/ 85 w 18"/>
                  <a:gd name="T19" fmla="*/ 0 h 28"/>
                  <a:gd name="T20" fmla="*/ 65 w 18"/>
                  <a:gd name="T21" fmla="*/ 1 h 28"/>
                  <a:gd name="T22" fmla="*/ 1 w 18"/>
                  <a:gd name="T23" fmla="*/ 2 h 28"/>
                  <a:gd name="T24" fmla="*/ 1 w 18"/>
                  <a:gd name="T25" fmla="*/ 47 h 28"/>
                  <a:gd name="T26" fmla="*/ 1 w 18"/>
                  <a:gd name="T27" fmla="*/ 1395 h 28"/>
                  <a:gd name="T28" fmla="*/ 0 w 18"/>
                  <a:gd name="T29" fmla="*/ 1827 h 28"/>
                  <a:gd name="T30" fmla="*/ 0 w 18"/>
                  <a:gd name="T31" fmla="*/ 2394 h 28"/>
                  <a:gd name="T32" fmla="*/ 1 w 18"/>
                  <a:gd name="T33" fmla="*/ 3265 h 28"/>
                  <a:gd name="T34" fmla="*/ 1 w 18"/>
                  <a:gd name="T35" fmla="*/ 3744 h 28"/>
                  <a:gd name="T36" fmla="*/ 56 w 18"/>
                  <a:gd name="T37" fmla="*/ 3160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28"/>
                  <a:gd name="T59" fmla="*/ 18 w 18"/>
                  <a:gd name="T60" fmla="*/ 28 h 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28">
                    <a:moveTo>
                      <a:pt x="10" y="23"/>
                    </a:moveTo>
                    <a:lnTo>
                      <a:pt x="9" y="21"/>
                    </a:lnTo>
                    <a:lnTo>
                      <a:pt x="8" y="18"/>
                    </a:lnTo>
                    <a:lnTo>
                      <a:pt x="9" y="16"/>
                    </a:lnTo>
                    <a:lnTo>
                      <a:pt x="9" y="14"/>
                    </a:lnTo>
                    <a:lnTo>
                      <a:pt x="11" y="12"/>
                    </a:lnTo>
                    <a:lnTo>
                      <a:pt x="13" y="10"/>
                    </a:lnTo>
                    <a:lnTo>
                      <a:pt x="15" y="8"/>
                    </a:lnTo>
                    <a:lnTo>
                      <a:pt x="18" y="8"/>
                    </a:lnTo>
                    <a:lnTo>
                      <a:pt x="18" y="0"/>
                    </a:lnTo>
                    <a:lnTo>
                      <a:pt x="13" y="1"/>
                    </a:lnTo>
                    <a:lnTo>
                      <a:pt x="8" y="2"/>
                    </a:lnTo>
                    <a:lnTo>
                      <a:pt x="5" y="5"/>
                    </a:lnTo>
                    <a:lnTo>
                      <a:pt x="2" y="10"/>
                    </a:lnTo>
                    <a:lnTo>
                      <a:pt x="0" y="14"/>
                    </a:lnTo>
                    <a:lnTo>
                      <a:pt x="0" y="18"/>
                    </a:lnTo>
                    <a:lnTo>
                      <a:pt x="1" y="24"/>
                    </a:lnTo>
                    <a:lnTo>
                      <a:pt x="3" y="28"/>
                    </a:lnTo>
                    <a:lnTo>
                      <a:pt x="10" y="2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30" name="Freeform 1098"/>
              <p:cNvSpPr>
                <a:spLocks noChangeArrowheads="1"/>
              </p:cNvSpPr>
              <p:nvPr/>
            </p:nvSpPr>
            <p:spPr bwMode="auto">
              <a:xfrm>
                <a:off x="2591" y="4233"/>
                <a:ext cx="50" cy="37"/>
              </a:xfrm>
              <a:custGeom>
                <a:avLst/>
                <a:gdLst>
                  <a:gd name="T0" fmla="*/ 1564 w 53"/>
                  <a:gd name="T1" fmla="*/ 294475 h 29"/>
                  <a:gd name="T2" fmla="*/ 1306 w 53"/>
                  <a:gd name="T3" fmla="*/ 275775 h 29"/>
                  <a:gd name="T4" fmla="*/ 1095 w 53"/>
                  <a:gd name="T5" fmla="*/ 226306 h 29"/>
                  <a:gd name="T6" fmla="*/ 889 w 53"/>
                  <a:gd name="T7" fmla="*/ 197214 h 29"/>
                  <a:gd name="T8" fmla="*/ 667 w 53"/>
                  <a:gd name="T9" fmla="*/ 161430 h 29"/>
                  <a:gd name="T10" fmla="*/ 508 w 53"/>
                  <a:gd name="T11" fmla="*/ 132315 h 29"/>
                  <a:gd name="T12" fmla="*/ 385 w 53"/>
                  <a:gd name="T13" fmla="*/ 5309 h 29"/>
                  <a:gd name="T14" fmla="*/ 325 w 53"/>
                  <a:gd name="T15" fmla="*/ 378 h 29"/>
                  <a:gd name="T16" fmla="*/ 7 w 53"/>
                  <a:gd name="T17" fmla="*/ 0 h 29"/>
                  <a:gd name="T18" fmla="*/ 0 w 53"/>
                  <a:gd name="T19" fmla="*/ 5309 h 29"/>
                  <a:gd name="T20" fmla="*/ 3 w 53"/>
                  <a:gd name="T21" fmla="*/ 132315 h 29"/>
                  <a:gd name="T22" fmla="*/ 7 w 53"/>
                  <a:gd name="T23" fmla="*/ 172594 h 29"/>
                  <a:gd name="T24" fmla="*/ 385 w 53"/>
                  <a:gd name="T25" fmla="*/ 210873 h 29"/>
                  <a:gd name="T26" fmla="*/ 535 w 53"/>
                  <a:gd name="T27" fmla="*/ 294475 h 29"/>
                  <a:gd name="T28" fmla="*/ 787 w 53"/>
                  <a:gd name="T29" fmla="*/ 336629 h 29"/>
                  <a:gd name="T30" fmla="*/ 1036 w 53"/>
                  <a:gd name="T31" fmla="*/ 360354 h 29"/>
                  <a:gd name="T32" fmla="*/ 1293 w 53"/>
                  <a:gd name="T33" fmla="*/ 384722 h 29"/>
                  <a:gd name="T34" fmla="*/ 1564 w 53"/>
                  <a:gd name="T35" fmla="*/ 409799 h 29"/>
                  <a:gd name="T36" fmla="*/ 1564 w 53"/>
                  <a:gd name="T37" fmla="*/ 294475 h 2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29"/>
                  <a:gd name="T59" fmla="*/ 53 w 53"/>
                  <a:gd name="T60" fmla="*/ 29 h 2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29">
                    <a:moveTo>
                      <a:pt x="53" y="21"/>
                    </a:moveTo>
                    <a:lnTo>
                      <a:pt x="44" y="20"/>
                    </a:lnTo>
                    <a:lnTo>
                      <a:pt x="37" y="17"/>
                    </a:lnTo>
                    <a:lnTo>
                      <a:pt x="30" y="15"/>
                    </a:lnTo>
                    <a:lnTo>
                      <a:pt x="23" y="12"/>
                    </a:lnTo>
                    <a:lnTo>
                      <a:pt x="18" y="9"/>
                    </a:lnTo>
                    <a:lnTo>
                      <a:pt x="13" y="5"/>
                    </a:lnTo>
                    <a:lnTo>
                      <a:pt x="10" y="2"/>
                    </a:lnTo>
                    <a:lnTo>
                      <a:pt x="7" y="0"/>
                    </a:lnTo>
                    <a:lnTo>
                      <a:pt x="0" y="5"/>
                    </a:lnTo>
                    <a:lnTo>
                      <a:pt x="3" y="9"/>
                    </a:lnTo>
                    <a:lnTo>
                      <a:pt x="7" y="13"/>
                    </a:lnTo>
                    <a:lnTo>
                      <a:pt x="13" y="16"/>
                    </a:lnTo>
                    <a:lnTo>
                      <a:pt x="19" y="21"/>
                    </a:lnTo>
                    <a:lnTo>
                      <a:pt x="26" y="24"/>
                    </a:lnTo>
                    <a:lnTo>
                      <a:pt x="35" y="26"/>
                    </a:lnTo>
                    <a:lnTo>
                      <a:pt x="43" y="28"/>
                    </a:lnTo>
                    <a:lnTo>
                      <a:pt x="53" y="29"/>
                    </a:lnTo>
                    <a:lnTo>
                      <a:pt x="53" y="2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31" name="Freeform 1099"/>
              <p:cNvSpPr>
                <a:spLocks noChangeArrowheads="1"/>
              </p:cNvSpPr>
              <p:nvPr/>
            </p:nvSpPr>
            <p:spPr bwMode="auto">
              <a:xfrm>
                <a:off x="2647" y="4240"/>
                <a:ext cx="37" cy="30"/>
              </a:xfrm>
              <a:custGeom>
                <a:avLst/>
                <a:gdLst>
                  <a:gd name="T0" fmla="*/ 49 w 51"/>
                  <a:gd name="T1" fmla="*/ 0 h 23"/>
                  <a:gd name="T2" fmla="*/ 43 w 51"/>
                  <a:gd name="T3" fmla="*/ 982 h 23"/>
                  <a:gd name="T4" fmla="*/ 38 w 51"/>
                  <a:gd name="T5" fmla="*/ 1392 h 23"/>
                  <a:gd name="T6" fmla="*/ 33 w 51"/>
                  <a:gd name="T7" fmla="*/ 267661 h 23"/>
                  <a:gd name="T8" fmla="*/ 28 w 51"/>
                  <a:gd name="T9" fmla="*/ 343863 h 23"/>
                  <a:gd name="T10" fmla="*/ 20 w 51"/>
                  <a:gd name="T11" fmla="*/ 406118 h 23"/>
                  <a:gd name="T12" fmla="*/ 14 w 51"/>
                  <a:gd name="T13" fmla="*/ 441783 h 23"/>
                  <a:gd name="T14" fmla="*/ 1 w 51"/>
                  <a:gd name="T15" fmla="*/ 521944 h 23"/>
                  <a:gd name="T16" fmla="*/ 0 w 51"/>
                  <a:gd name="T17" fmla="*/ 567342 h 23"/>
                  <a:gd name="T18" fmla="*/ 0 w 51"/>
                  <a:gd name="T19" fmla="*/ 920452 h 23"/>
                  <a:gd name="T20" fmla="*/ 1 w 51"/>
                  <a:gd name="T21" fmla="*/ 920452 h 23"/>
                  <a:gd name="T22" fmla="*/ 15 w 51"/>
                  <a:gd name="T23" fmla="*/ 846583 h 23"/>
                  <a:gd name="T24" fmla="*/ 23 w 51"/>
                  <a:gd name="T25" fmla="*/ 791808 h 23"/>
                  <a:gd name="T26" fmla="*/ 31 w 51"/>
                  <a:gd name="T27" fmla="*/ 670291 h 23"/>
                  <a:gd name="T28" fmla="*/ 36 w 51"/>
                  <a:gd name="T29" fmla="*/ 567342 h 23"/>
                  <a:gd name="T30" fmla="*/ 43 w 51"/>
                  <a:gd name="T31" fmla="*/ 441783 h 23"/>
                  <a:gd name="T32" fmla="*/ 47 w 51"/>
                  <a:gd name="T33" fmla="*/ 373535 h 23"/>
                  <a:gd name="T34" fmla="*/ 50 w 51"/>
                  <a:gd name="T35" fmla="*/ 343863 h 23"/>
                  <a:gd name="T36" fmla="*/ 49 w 51"/>
                  <a:gd name="T37" fmla="*/ 0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1"/>
                  <a:gd name="T58" fmla="*/ 0 h 23"/>
                  <a:gd name="T59" fmla="*/ 51 w 51"/>
                  <a:gd name="T60" fmla="*/ 23 h 2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1" h="23">
                    <a:moveTo>
                      <a:pt x="49" y="0"/>
                    </a:moveTo>
                    <a:lnTo>
                      <a:pt x="44" y="3"/>
                    </a:lnTo>
                    <a:lnTo>
                      <a:pt x="40" y="4"/>
                    </a:lnTo>
                    <a:lnTo>
                      <a:pt x="34" y="6"/>
                    </a:lnTo>
                    <a:lnTo>
                      <a:pt x="28" y="9"/>
                    </a:lnTo>
                    <a:lnTo>
                      <a:pt x="21" y="11"/>
                    </a:lnTo>
                    <a:lnTo>
                      <a:pt x="15" y="12"/>
                    </a:lnTo>
                    <a:lnTo>
                      <a:pt x="7" y="14"/>
                    </a:lnTo>
                    <a:lnTo>
                      <a:pt x="0" y="15"/>
                    </a:lnTo>
                    <a:lnTo>
                      <a:pt x="0" y="23"/>
                    </a:lnTo>
                    <a:lnTo>
                      <a:pt x="8" y="23"/>
                    </a:lnTo>
                    <a:lnTo>
                      <a:pt x="16" y="21"/>
                    </a:lnTo>
                    <a:lnTo>
                      <a:pt x="24" y="20"/>
                    </a:lnTo>
                    <a:lnTo>
                      <a:pt x="31" y="17"/>
                    </a:lnTo>
                    <a:lnTo>
                      <a:pt x="37" y="15"/>
                    </a:lnTo>
                    <a:lnTo>
                      <a:pt x="43" y="12"/>
                    </a:lnTo>
                    <a:lnTo>
                      <a:pt x="48" y="10"/>
                    </a:lnTo>
                    <a:lnTo>
                      <a:pt x="51" y="9"/>
                    </a:lnTo>
                    <a:lnTo>
                      <a:pt x="49"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32" name="Freeform 1100"/>
              <p:cNvSpPr>
                <a:spLocks noChangeArrowheads="1"/>
              </p:cNvSpPr>
              <p:nvPr/>
            </p:nvSpPr>
            <p:spPr bwMode="auto">
              <a:xfrm>
                <a:off x="3057" y="4211"/>
                <a:ext cx="90" cy="51"/>
              </a:xfrm>
              <a:custGeom>
                <a:avLst/>
                <a:gdLst>
                  <a:gd name="T0" fmla="*/ 1 w 102"/>
                  <a:gd name="T1" fmla="*/ 107160 h 46"/>
                  <a:gd name="T2" fmla="*/ 0 w 102"/>
                  <a:gd name="T3" fmla="*/ 100441 h 46"/>
                  <a:gd name="T4" fmla="*/ 0 w 102"/>
                  <a:gd name="T5" fmla="*/ 90585 h 46"/>
                  <a:gd name="T6" fmla="*/ 2 w 102"/>
                  <a:gd name="T7" fmla="*/ 71697 h 46"/>
                  <a:gd name="T8" fmla="*/ 4 w 102"/>
                  <a:gd name="T9" fmla="*/ 51451 h 46"/>
                  <a:gd name="T10" fmla="*/ 75 w 102"/>
                  <a:gd name="T11" fmla="*/ 34006 h 46"/>
                  <a:gd name="T12" fmla="*/ 100 w 102"/>
                  <a:gd name="T13" fmla="*/ 22504 h 46"/>
                  <a:gd name="T14" fmla="*/ 132 w 102"/>
                  <a:gd name="T15" fmla="*/ 2 h 46"/>
                  <a:gd name="T16" fmla="*/ 195 w 102"/>
                  <a:gd name="T17" fmla="*/ 1 h 46"/>
                  <a:gd name="T18" fmla="*/ 234 w 102"/>
                  <a:gd name="T19" fmla="*/ 0 h 46"/>
                  <a:gd name="T20" fmla="*/ 292 w 102"/>
                  <a:gd name="T21" fmla="*/ 0 h 46"/>
                  <a:gd name="T22" fmla="*/ 348 w 102"/>
                  <a:gd name="T23" fmla="*/ 0 h 46"/>
                  <a:gd name="T24" fmla="*/ 412 w 102"/>
                  <a:gd name="T25" fmla="*/ 0 h 46"/>
                  <a:gd name="T26" fmla="*/ 471 w 102"/>
                  <a:gd name="T27" fmla="*/ 1 h 46"/>
                  <a:gd name="T28" fmla="*/ 517 w 102"/>
                  <a:gd name="T29" fmla="*/ 1 h 46"/>
                  <a:gd name="T30" fmla="*/ 581 w 102"/>
                  <a:gd name="T31" fmla="*/ 2 h 46"/>
                  <a:gd name="T32" fmla="*/ 626 w 102"/>
                  <a:gd name="T33" fmla="*/ 2 h 46"/>
                  <a:gd name="T34" fmla="*/ 651 w 102"/>
                  <a:gd name="T35" fmla="*/ 2 h 46"/>
                  <a:gd name="T36" fmla="*/ 688 w 102"/>
                  <a:gd name="T37" fmla="*/ 71 h 46"/>
                  <a:gd name="T38" fmla="*/ 698 w 102"/>
                  <a:gd name="T39" fmla="*/ 22504 h 46"/>
                  <a:gd name="T40" fmla="*/ 710 w 102"/>
                  <a:gd name="T41" fmla="*/ 31372 h 46"/>
                  <a:gd name="T42" fmla="*/ 721 w 102"/>
                  <a:gd name="T43" fmla="*/ 40052 h 46"/>
                  <a:gd name="T44" fmla="*/ 721 w 102"/>
                  <a:gd name="T45" fmla="*/ 51451 h 46"/>
                  <a:gd name="T46" fmla="*/ 721 w 102"/>
                  <a:gd name="T47" fmla="*/ 66128 h 46"/>
                  <a:gd name="T48" fmla="*/ 704 w 102"/>
                  <a:gd name="T49" fmla="*/ 76794 h 46"/>
                  <a:gd name="T50" fmla="*/ 688 w 102"/>
                  <a:gd name="T51" fmla="*/ 84781 h 46"/>
                  <a:gd name="T52" fmla="*/ 651 w 102"/>
                  <a:gd name="T53" fmla="*/ 100441 h 46"/>
                  <a:gd name="T54" fmla="*/ 615 w 102"/>
                  <a:gd name="T55" fmla="*/ 109130 h 46"/>
                  <a:gd name="T56" fmla="*/ 581 w 102"/>
                  <a:gd name="T57" fmla="*/ 118798 h 46"/>
                  <a:gd name="T58" fmla="*/ 529 w 102"/>
                  <a:gd name="T59" fmla="*/ 137483 h 46"/>
                  <a:gd name="T60" fmla="*/ 476 w 102"/>
                  <a:gd name="T61" fmla="*/ 140350 h 46"/>
                  <a:gd name="T62" fmla="*/ 425 w 102"/>
                  <a:gd name="T63" fmla="*/ 149488 h 46"/>
                  <a:gd name="T64" fmla="*/ 359 w 102"/>
                  <a:gd name="T65" fmla="*/ 151982 h 46"/>
                  <a:gd name="T66" fmla="*/ 309 w 102"/>
                  <a:gd name="T67" fmla="*/ 149488 h 46"/>
                  <a:gd name="T68" fmla="*/ 248 w 102"/>
                  <a:gd name="T69" fmla="*/ 143921 h 46"/>
                  <a:gd name="T70" fmla="*/ 196 w 102"/>
                  <a:gd name="T71" fmla="*/ 140350 h 46"/>
                  <a:gd name="T72" fmla="*/ 148 w 102"/>
                  <a:gd name="T73" fmla="*/ 137483 h 46"/>
                  <a:gd name="T74" fmla="*/ 100 w 102"/>
                  <a:gd name="T75" fmla="*/ 118798 h 46"/>
                  <a:gd name="T76" fmla="*/ 70 w 102"/>
                  <a:gd name="T77" fmla="*/ 116310 h 46"/>
                  <a:gd name="T78" fmla="*/ 4 w 102"/>
                  <a:gd name="T79" fmla="*/ 108967 h 46"/>
                  <a:gd name="T80" fmla="*/ 1 w 102"/>
                  <a:gd name="T81" fmla="*/ 107160 h 4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2"/>
                  <a:gd name="T124" fmla="*/ 0 h 46"/>
                  <a:gd name="T125" fmla="*/ 102 w 102"/>
                  <a:gd name="T126" fmla="*/ 46 h 4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2" h="46">
                    <a:moveTo>
                      <a:pt x="1" y="32"/>
                    </a:moveTo>
                    <a:lnTo>
                      <a:pt x="0" y="31"/>
                    </a:lnTo>
                    <a:lnTo>
                      <a:pt x="0" y="27"/>
                    </a:lnTo>
                    <a:lnTo>
                      <a:pt x="2" y="22"/>
                    </a:lnTo>
                    <a:lnTo>
                      <a:pt x="6" y="16"/>
                    </a:lnTo>
                    <a:lnTo>
                      <a:pt x="10" y="11"/>
                    </a:lnTo>
                    <a:lnTo>
                      <a:pt x="15" y="6"/>
                    </a:lnTo>
                    <a:lnTo>
                      <a:pt x="20" y="2"/>
                    </a:lnTo>
                    <a:lnTo>
                      <a:pt x="27" y="1"/>
                    </a:lnTo>
                    <a:lnTo>
                      <a:pt x="34" y="0"/>
                    </a:lnTo>
                    <a:lnTo>
                      <a:pt x="42" y="0"/>
                    </a:lnTo>
                    <a:lnTo>
                      <a:pt x="50" y="0"/>
                    </a:lnTo>
                    <a:lnTo>
                      <a:pt x="59" y="0"/>
                    </a:lnTo>
                    <a:lnTo>
                      <a:pt x="67" y="1"/>
                    </a:lnTo>
                    <a:lnTo>
                      <a:pt x="74" y="1"/>
                    </a:lnTo>
                    <a:lnTo>
                      <a:pt x="82" y="2"/>
                    </a:lnTo>
                    <a:lnTo>
                      <a:pt x="89" y="2"/>
                    </a:lnTo>
                    <a:lnTo>
                      <a:pt x="92" y="2"/>
                    </a:lnTo>
                    <a:lnTo>
                      <a:pt x="97" y="4"/>
                    </a:lnTo>
                    <a:lnTo>
                      <a:pt x="99" y="6"/>
                    </a:lnTo>
                    <a:lnTo>
                      <a:pt x="101" y="10"/>
                    </a:lnTo>
                    <a:lnTo>
                      <a:pt x="102" y="13"/>
                    </a:lnTo>
                    <a:lnTo>
                      <a:pt x="102" y="16"/>
                    </a:lnTo>
                    <a:lnTo>
                      <a:pt x="102" y="20"/>
                    </a:lnTo>
                    <a:lnTo>
                      <a:pt x="100" y="23"/>
                    </a:lnTo>
                    <a:lnTo>
                      <a:pt x="98" y="26"/>
                    </a:lnTo>
                    <a:lnTo>
                      <a:pt x="93" y="31"/>
                    </a:lnTo>
                    <a:lnTo>
                      <a:pt x="88" y="34"/>
                    </a:lnTo>
                    <a:lnTo>
                      <a:pt x="82" y="37"/>
                    </a:lnTo>
                    <a:lnTo>
                      <a:pt x="75" y="41"/>
                    </a:lnTo>
                    <a:lnTo>
                      <a:pt x="68" y="43"/>
                    </a:lnTo>
                    <a:lnTo>
                      <a:pt x="60" y="45"/>
                    </a:lnTo>
                    <a:lnTo>
                      <a:pt x="51" y="46"/>
                    </a:lnTo>
                    <a:lnTo>
                      <a:pt x="43" y="45"/>
                    </a:lnTo>
                    <a:lnTo>
                      <a:pt x="35" y="44"/>
                    </a:lnTo>
                    <a:lnTo>
                      <a:pt x="28" y="43"/>
                    </a:lnTo>
                    <a:lnTo>
                      <a:pt x="22" y="41"/>
                    </a:lnTo>
                    <a:lnTo>
                      <a:pt x="15" y="37"/>
                    </a:lnTo>
                    <a:lnTo>
                      <a:pt x="9" y="35"/>
                    </a:lnTo>
                    <a:lnTo>
                      <a:pt x="5" y="33"/>
                    </a:lnTo>
                    <a:lnTo>
                      <a:pt x="1" y="32"/>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33" name="Freeform 1101"/>
              <p:cNvSpPr>
                <a:spLocks noChangeArrowheads="1"/>
              </p:cNvSpPr>
              <p:nvPr/>
            </p:nvSpPr>
            <p:spPr bwMode="auto">
              <a:xfrm>
                <a:off x="3051" y="4208"/>
                <a:ext cx="28" cy="37"/>
              </a:xfrm>
              <a:custGeom>
                <a:avLst/>
                <a:gdLst>
                  <a:gd name="T0" fmla="*/ 823 w 32"/>
                  <a:gd name="T1" fmla="*/ 0 h 39"/>
                  <a:gd name="T2" fmla="*/ 608 w 32"/>
                  <a:gd name="T3" fmla="*/ 2 h 39"/>
                  <a:gd name="T4" fmla="*/ 421 w 32"/>
                  <a:gd name="T5" fmla="*/ 67 h 39"/>
                  <a:gd name="T6" fmla="*/ 312 w 32"/>
                  <a:gd name="T7" fmla="*/ 2327 h 39"/>
                  <a:gd name="T8" fmla="*/ 4 w 32"/>
                  <a:gd name="T9" fmla="*/ 3620 h 39"/>
                  <a:gd name="T10" fmla="*/ 3 w 32"/>
                  <a:gd name="T11" fmla="*/ 4977 h 39"/>
                  <a:gd name="T12" fmla="*/ 1 w 32"/>
                  <a:gd name="T13" fmla="*/ 6112 h 39"/>
                  <a:gd name="T14" fmla="*/ 0 w 32"/>
                  <a:gd name="T15" fmla="*/ 7642 h 39"/>
                  <a:gd name="T16" fmla="*/ 4 w 32"/>
                  <a:gd name="T17" fmla="*/ 8353 h 39"/>
                  <a:gd name="T18" fmla="*/ 4 w 32"/>
                  <a:gd name="T19" fmla="*/ 6578 h 39"/>
                  <a:gd name="T20" fmla="*/ 277 w 32"/>
                  <a:gd name="T21" fmla="*/ 7178 h 39"/>
                  <a:gd name="T22" fmla="*/ 277 w 32"/>
                  <a:gd name="T23" fmla="*/ 6671 h 39"/>
                  <a:gd name="T24" fmla="*/ 312 w 32"/>
                  <a:gd name="T25" fmla="*/ 5756 h 39"/>
                  <a:gd name="T26" fmla="*/ 352 w 32"/>
                  <a:gd name="T27" fmla="*/ 4977 h 39"/>
                  <a:gd name="T28" fmla="*/ 448 w 32"/>
                  <a:gd name="T29" fmla="*/ 3620 h 39"/>
                  <a:gd name="T30" fmla="*/ 571 w 32"/>
                  <a:gd name="T31" fmla="*/ 2687 h 39"/>
                  <a:gd name="T32" fmla="*/ 745 w 32"/>
                  <a:gd name="T33" fmla="*/ 1998 h 39"/>
                  <a:gd name="T34" fmla="*/ 840 w 32"/>
                  <a:gd name="T35" fmla="*/ 1845 h 39"/>
                  <a:gd name="T36" fmla="*/ 823 w 32"/>
                  <a:gd name="T37" fmla="*/ 0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
                  <a:gd name="T58" fmla="*/ 0 h 39"/>
                  <a:gd name="T59" fmla="*/ 32 w 32"/>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 h="39">
                    <a:moveTo>
                      <a:pt x="31" y="0"/>
                    </a:moveTo>
                    <a:lnTo>
                      <a:pt x="23" y="2"/>
                    </a:lnTo>
                    <a:lnTo>
                      <a:pt x="17" y="6"/>
                    </a:lnTo>
                    <a:lnTo>
                      <a:pt x="12" y="11"/>
                    </a:lnTo>
                    <a:lnTo>
                      <a:pt x="7" y="17"/>
                    </a:lnTo>
                    <a:lnTo>
                      <a:pt x="3" y="23"/>
                    </a:lnTo>
                    <a:lnTo>
                      <a:pt x="1" y="28"/>
                    </a:lnTo>
                    <a:lnTo>
                      <a:pt x="0" y="34"/>
                    </a:lnTo>
                    <a:lnTo>
                      <a:pt x="5" y="39"/>
                    </a:lnTo>
                    <a:lnTo>
                      <a:pt x="7" y="30"/>
                    </a:lnTo>
                    <a:lnTo>
                      <a:pt x="10" y="33"/>
                    </a:lnTo>
                    <a:lnTo>
                      <a:pt x="10" y="31"/>
                    </a:lnTo>
                    <a:lnTo>
                      <a:pt x="12" y="27"/>
                    </a:lnTo>
                    <a:lnTo>
                      <a:pt x="14" y="23"/>
                    </a:lnTo>
                    <a:lnTo>
                      <a:pt x="18" y="17"/>
                    </a:lnTo>
                    <a:lnTo>
                      <a:pt x="22" y="13"/>
                    </a:lnTo>
                    <a:lnTo>
                      <a:pt x="28" y="9"/>
                    </a:lnTo>
                    <a:lnTo>
                      <a:pt x="32" y="8"/>
                    </a:lnTo>
                    <a:lnTo>
                      <a:pt x="31"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34" name="Freeform 1102"/>
              <p:cNvSpPr>
                <a:spLocks noChangeArrowheads="1"/>
              </p:cNvSpPr>
              <p:nvPr/>
            </p:nvSpPr>
            <p:spPr bwMode="auto">
              <a:xfrm>
                <a:off x="3084" y="4204"/>
                <a:ext cx="49" cy="6"/>
              </a:xfrm>
              <a:custGeom>
                <a:avLst/>
                <a:gdLst>
                  <a:gd name="T0" fmla="*/ 68 w 63"/>
                  <a:gd name="T1" fmla="*/ 1 h 11"/>
                  <a:gd name="T2" fmla="*/ 61 w 63"/>
                  <a:gd name="T3" fmla="*/ 1 h 11"/>
                  <a:gd name="T4" fmla="*/ 51 w 63"/>
                  <a:gd name="T5" fmla="*/ 1 h 11"/>
                  <a:gd name="T6" fmla="*/ 44 w 63"/>
                  <a:gd name="T7" fmla="*/ 1 h 11"/>
                  <a:gd name="T8" fmla="*/ 37 w 63"/>
                  <a:gd name="T9" fmla="*/ 0 h 11"/>
                  <a:gd name="T10" fmla="*/ 24 w 63"/>
                  <a:gd name="T11" fmla="*/ 0 h 11"/>
                  <a:gd name="T12" fmla="*/ 17 w 63"/>
                  <a:gd name="T13" fmla="*/ 0 h 11"/>
                  <a:gd name="T14" fmla="*/ 2 w 63"/>
                  <a:gd name="T15" fmla="*/ 0 h 11"/>
                  <a:gd name="T16" fmla="*/ 0 w 63"/>
                  <a:gd name="T17" fmla="*/ 1 h 11"/>
                  <a:gd name="T18" fmla="*/ 1 w 63"/>
                  <a:gd name="T19" fmla="*/ 85 h 11"/>
                  <a:gd name="T20" fmla="*/ 2 w 63"/>
                  <a:gd name="T21" fmla="*/ 77 h 11"/>
                  <a:gd name="T22" fmla="*/ 17 w 63"/>
                  <a:gd name="T23" fmla="*/ 77 h 11"/>
                  <a:gd name="T24" fmla="*/ 24 w 63"/>
                  <a:gd name="T25" fmla="*/ 77 h 11"/>
                  <a:gd name="T26" fmla="*/ 37 w 63"/>
                  <a:gd name="T27" fmla="*/ 85 h 11"/>
                  <a:gd name="T28" fmla="*/ 42 w 63"/>
                  <a:gd name="T29" fmla="*/ 85 h 11"/>
                  <a:gd name="T30" fmla="*/ 51 w 63"/>
                  <a:gd name="T31" fmla="*/ 85 h 11"/>
                  <a:gd name="T32" fmla="*/ 61 w 63"/>
                  <a:gd name="T33" fmla="*/ 92 h 11"/>
                  <a:gd name="T34" fmla="*/ 68 w 63"/>
                  <a:gd name="T35" fmla="*/ 92 h 11"/>
                  <a:gd name="T36" fmla="*/ 68 w 63"/>
                  <a:gd name="T37" fmla="*/ 1 h 1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3"/>
                  <a:gd name="T58" fmla="*/ 0 h 11"/>
                  <a:gd name="T59" fmla="*/ 63 w 63"/>
                  <a:gd name="T60" fmla="*/ 11 h 1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3" h="11">
                    <a:moveTo>
                      <a:pt x="63" y="3"/>
                    </a:moveTo>
                    <a:lnTo>
                      <a:pt x="57" y="3"/>
                    </a:lnTo>
                    <a:lnTo>
                      <a:pt x="48" y="2"/>
                    </a:lnTo>
                    <a:lnTo>
                      <a:pt x="41" y="2"/>
                    </a:lnTo>
                    <a:lnTo>
                      <a:pt x="33" y="0"/>
                    </a:lnTo>
                    <a:lnTo>
                      <a:pt x="24" y="0"/>
                    </a:lnTo>
                    <a:lnTo>
                      <a:pt x="16" y="0"/>
                    </a:lnTo>
                    <a:lnTo>
                      <a:pt x="8" y="0"/>
                    </a:lnTo>
                    <a:lnTo>
                      <a:pt x="0" y="2"/>
                    </a:lnTo>
                    <a:lnTo>
                      <a:pt x="1" y="10"/>
                    </a:lnTo>
                    <a:lnTo>
                      <a:pt x="8" y="9"/>
                    </a:lnTo>
                    <a:lnTo>
                      <a:pt x="16" y="9"/>
                    </a:lnTo>
                    <a:lnTo>
                      <a:pt x="24" y="9"/>
                    </a:lnTo>
                    <a:lnTo>
                      <a:pt x="33" y="10"/>
                    </a:lnTo>
                    <a:lnTo>
                      <a:pt x="40" y="10"/>
                    </a:lnTo>
                    <a:lnTo>
                      <a:pt x="48" y="10"/>
                    </a:lnTo>
                    <a:lnTo>
                      <a:pt x="56" y="11"/>
                    </a:lnTo>
                    <a:lnTo>
                      <a:pt x="63" y="11"/>
                    </a:lnTo>
                    <a:lnTo>
                      <a:pt x="63"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35" name="Freeform 1103"/>
              <p:cNvSpPr>
                <a:spLocks noChangeArrowheads="1"/>
              </p:cNvSpPr>
              <p:nvPr/>
            </p:nvSpPr>
            <p:spPr bwMode="auto">
              <a:xfrm>
                <a:off x="3150" y="4209"/>
                <a:ext cx="13" cy="25"/>
              </a:xfrm>
              <a:custGeom>
                <a:avLst/>
                <a:gdLst>
                  <a:gd name="T0" fmla="*/ 72 w 18"/>
                  <a:gd name="T1" fmla="*/ 3744 h 28"/>
                  <a:gd name="T2" fmla="*/ 81 w 18"/>
                  <a:gd name="T3" fmla="*/ 3265 h 28"/>
                  <a:gd name="T4" fmla="*/ 85 w 18"/>
                  <a:gd name="T5" fmla="*/ 2394 h 28"/>
                  <a:gd name="T6" fmla="*/ 81 w 18"/>
                  <a:gd name="T7" fmla="*/ 1827 h 28"/>
                  <a:gd name="T8" fmla="*/ 76 w 18"/>
                  <a:gd name="T9" fmla="*/ 1395 h 28"/>
                  <a:gd name="T10" fmla="*/ 65 w 18"/>
                  <a:gd name="T11" fmla="*/ 47 h 28"/>
                  <a:gd name="T12" fmla="*/ 56 w 18"/>
                  <a:gd name="T13" fmla="*/ 2 h 28"/>
                  <a:gd name="T14" fmla="*/ 1 w 18"/>
                  <a:gd name="T15" fmla="*/ 1 h 28"/>
                  <a:gd name="T16" fmla="*/ 0 w 18"/>
                  <a:gd name="T17" fmla="*/ 0 h 28"/>
                  <a:gd name="T18" fmla="*/ 0 w 18"/>
                  <a:gd name="T19" fmla="*/ 1216 h 28"/>
                  <a:gd name="T20" fmla="*/ 1 w 18"/>
                  <a:gd name="T21" fmla="*/ 1216 h 28"/>
                  <a:gd name="T22" fmla="*/ 1 w 18"/>
                  <a:gd name="T23" fmla="*/ 1395 h 28"/>
                  <a:gd name="T24" fmla="*/ 1 w 18"/>
                  <a:gd name="T25" fmla="*/ 1588 h 28"/>
                  <a:gd name="T26" fmla="*/ 1 w 18"/>
                  <a:gd name="T27" fmla="*/ 1827 h 28"/>
                  <a:gd name="T28" fmla="*/ 52 w 18"/>
                  <a:gd name="T29" fmla="*/ 2091 h 28"/>
                  <a:gd name="T30" fmla="*/ 52 w 18"/>
                  <a:gd name="T31" fmla="*/ 2394 h 28"/>
                  <a:gd name="T32" fmla="*/ 52 w 18"/>
                  <a:gd name="T33" fmla="*/ 2966 h 28"/>
                  <a:gd name="T34" fmla="*/ 1 w 18"/>
                  <a:gd name="T35" fmla="*/ 3160 h 28"/>
                  <a:gd name="T36" fmla="*/ 72 w 18"/>
                  <a:gd name="T37" fmla="*/ 3744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28"/>
                  <a:gd name="T59" fmla="*/ 18 w 18"/>
                  <a:gd name="T60" fmla="*/ 28 h 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28">
                    <a:moveTo>
                      <a:pt x="15" y="28"/>
                    </a:moveTo>
                    <a:lnTo>
                      <a:pt x="17" y="24"/>
                    </a:lnTo>
                    <a:lnTo>
                      <a:pt x="18" y="18"/>
                    </a:lnTo>
                    <a:lnTo>
                      <a:pt x="17" y="14"/>
                    </a:lnTo>
                    <a:lnTo>
                      <a:pt x="16" y="10"/>
                    </a:lnTo>
                    <a:lnTo>
                      <a:pt x="13" y="5"/>
                    </a:lnTo>
                    <a:lnTo>
                      <a:pt x="10" y="2"/>
                    </a:lnTo>
                    <a:lnTo>
                      <a:pt x="6" y="1"/>
                    </a:lnTo>
                    <a:lnTo>
                      <a:pt x="0" y="0"/>
                    </a:lnTo>
                    <a:lnTo>
                      <a:pt x="0" y="8"/>
                    </a:lnTo>
                    <a:lnTo>
                      <a:pt x="2" y="8"/>
                    </a:lnTo>
                    <a:lnTo>
                      <a:pt x="4" y="10"/>
                    </a:lnTo>
                    <a:lnTo>
                      <a:pt x="7" y="12"/>
                    </a:lnTo>
                    <a:lnTo>
                      <a:pt x="8" y="14"/>
                    </a:lnTo>
                    <a:lnTo>
                      <a:pt x="9" y="16"/>
                    </a:lnTo>
                    <a:lnTo>
                      <a:pt x="9" y="18"/>
                    </a:lnTo>
                    <a:lnTo>
                      <a:pt x="9" y="21"/>
                    </a:lnTo>
                    <a:lnTo>
                      <a:pt x="8" y="23"/>
                    </a:lnTo>
                    <a:lnTo>
                      <a:pt x="15" y="2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36" name="Freeform 1104"/>
              <p:cNvSpPr>
                <a:spLocks noChangeArrowheads="1"/>
              </p:cNvSpPr>
              <p:nvPr/>
            </p:nvSpPr>
            <p:spPr bwMode="auto">
              <a:xfrm>
                <a:off x="3111" y="4233"/>
                <a:ext cx="50" cy="37"/>
              </a:xfrm>
              <a:custGeom>
                <a:avLst/>
                <a:gdLst>
                  <a:gd name="T0" fmla="*/ 0 w 53"/>
                  <a:gd name="T1" fmla="*/ 409799 h 29"/>
                  <a:gd name="T2" fmla="*/ 325 w 53"/>
                  <a:gd name="T3" fmla="*/ 384722 h 29"/>
                  <a:gd name="T4" fmla="*/ 508 w 53"/>
                  <a:gd name="T5" fmla="*/ 360354 h 29"/>
                  <a:gd name="T6" fmla="*/ 787 w 53"/>
                  <a:gd name="T7" fmla="*/ 336629 h 29"/>
                  <a:gd name="T8" fmla="*/ 982 w 53"/>
                  <a:gd name="T9" fmla="*/ 294475 h 29"/>
                  <a:gd name="T10" fmla="*/ 1157 w 53"/>
                  <a:gd name="T11" fmla="*/ 210873 h 29"/>
                  <a:gd name="T12" fmla="*/ 1379 w 53"/>
                  <a:gd name="T13" fmla="*/ 172594 h 29"/>
                  <a:gd name="T14" fmla="*/ 1479 w 53"/>
                  <a:gd name="T15" fmla="*/ 132315 h 29"/>
                  <a:gd name="T16" fmla="*/ 1564 w 53"/>
                  <a:gd name="T17" fmla="*/ 5309 h 29"/>
                  <a:gd name="T18" fmla="*/ 1379 w 53"/>
                  <a:gd name="T19" fmla="*/ 0 h 29"/>
                  <a:gd name="T20" fmla="*/ 1306 w 53"/>
                  <a:gd name="T21" fmla="*/ 378 h 29"/>
                  <a:gd name="T22" fmla="*/ 1157 w 53"/>
                  <a:gd name="T23" fmla="*/ 5309 h 29"/>
                  <a:gd name="T24" fmla="*/ 1036 w 53"/>
                  <a:gd name="T25" fmla="*/ 132315 h 29"/>
                  <a:gd name="T26" fmla="*/ 889 w 53"/>
                  <a:gd name="T27" fmla="*/ 161430 h 29"/>
                  <a:gd name="T28" fmla="*/ 631 w 53"/>
                  <a:gd name="T29" fmla="*/ 197214 h 29"/>
                  <a:gd name="T30" fmla="*/ 455 w 53"/>
                  <a:gd name="T31" fmla="*/ 226306 h 29"/>
                  <a:gd name="T32" fmla="*/ 8 w 53"/>
                  <a:gd name="T33" fmla="*/ 275775 h 29"/>
                  <a:gd name="T34" fmla="*/ 0 w 53"/>
                  <a:gd name="T35" fmla="*/ 294475 h 29"/>
                  <a:gd name="T36" fmla="*/ 0 w 53"/>
                  <a:gd name="T37" fmla="*/ 409799 h 2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3"/>
                  <a:gd name="T58" fmla="*/ 0 h 29"/>
                  <a:gd name="T59" fmla="*/ 53 w 53"/>
                  <a:gd name="T60" fmla="*/ 29 h 2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3" h="29">
                    <a:moveTo>
                      <a:pt x="0" y="29"/>
                    </a:moveTo>
                    <a:lnTo>
                      <a:pt x="10" y="28"/>
                    </a:lnTo>
                    <a:lnTo>
                      <a:pt x="18" y="26"/>
                    </a:lnTo>
                    <a:lnTo>
                      <a:pt x="26" y="24"/>
                    </a:lnTo>
                    <a:lnTo>
                      <a:pt x="33" y="21"/>
                    </a:lnTo>
                    <a:lnTo>
                      <a:pt x="39" y="16"/>
                    </a:lnTo>
                    <a:lnTo>
                      <a:pt x="46" y="13"/>
                    </a:lnTo>
                    <a:lnTo>
                      <a:pt x="50" y="9"/>
                    </a:lnTo>
                    <a:lnTo>
                      <a:pt x="53" y="5"/>
                    </a:lnTo>
                    <a:lnTo>
                      <a:pt x="46" y="0"/>
                    </a:lnTo>
                    <a:lnTo>
                      <a:pt x="44" y="2"/>
                    </a:lnTo>
                    <a:lnTo>
                      <a:pt x="39" y="5"/>
                    </a:lnTo>
                    <a:lnTo>
                      <a:pt x="35" y="9"/>
                    </a:lnTo>
                    <a:lnTo>
                      <a:pt x="30" y="12"/>
                    </a:lnTo>
                    <a:lnTo>
                      <a:pt x="22" y="15"/>
                    </a:lnTo>
                    <a:lnTo>
                      <a:pt x="16" y="17"/>
                    </a:lnTo>
                    <a:lnTo>
                      <a:pt x="8" y="20"/>
                    </a:lnTo>
                    <a:lnTo>
                      <a:pt x="0" y="21"/>
                    </a:lnTo>
                    <a:lnTo>
                      <a:pt x="0" y="2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37" name="Freeform 1105"/>
              <p:cNvSpPr>
                <a:spLocks noChangeArrowheads="1"/>
              </p:cNvSpPr>
              <p:nvPr/>
            </p:nvSpPr>
            <p:spPr bwMode="auto">
              <a:xfrm>
                <a:off x="3057" y="4240"/>
                <a:ext cx="44" cy="30"/>
              </a:xfrm>
              <a:custGeom>
                <a:avLst/>
                <a:gdLst>
                  <a:gd name="T0" fmla="*/ 0 w 51"/>
                  <a:gd name="T1" fmla="*/ 343863 h 23"/>
                  <a:gd name="T2" fmla="*/ 3 w 51"/>
                  <a:gd name="T3" fmla="*/ 373535 h 23"/>
                  <a:gd name="T4" fmla="*/ 3 w 51"/>
                  <a:gd name="T5" fmla="*/ 441783 h 23"/>
                  <a:gd name="T6" fmla="*/ 107 w 51"/>
                  <a:gd name="T7" fmla="*/ 567342 h 23"/>
                  <a:gd name="T8" fmla="*/ 152 w 51"/>
                  <a:gd name="T9" fmla="*/ 670291 h 23"/>
                  <a:gd name="T10" fmla="*/ 239 w 51"/>
                  <a:gd name="T11" fmla="*/ 791808 h 23"/>
                  <a:gd name="T12" fmla="*/ 284 w 51"/>
                  <a:gd name="T13" fmla="*/ 846583 h 23"/>
                  <a:gd name="T14" fmla="*/ 377 w 51"/>
                  <a:gd name="T15" fmla="*/ 920452 h 23"/>
                  <a:gd name="T16" fmla="*/ 437 w 51"/>
                  <a:gd name="T17" fmla="*/ 920452 h 23"/>
                  <a:gd name="T18" fmla="*/ 437 w 51"/>
                  <a:gd name="T19" fmla="*/ 567342 h 23"/>
                  <a:gd name="T20" fmla="*/ 377 w 51"/>
                  <a:gd name="T21" fmla="*/ 521944 h 23"/>
                  <a:gd name="T22" fmla="*/ 301 w 51"/>
                  <a:gd name="T23" fmla="*/ 441783 h 23"/>
                  <a:gd name="T24" fmla="*/ 252 w 51"/>
                  <a:gd name="T25" fmla="*/ 406118 h 23"/>
                  <a:gd name="T26" fmla="*/ 190 w 51"/>
                  <a:gd name="T27" fmla="*/ 343863 h 23"/>
                  <a:gd name="T28" fmla="*/ 128 w 51"/>
                  <a:gd name="T29" fmla="*/ 267661 h 23"/>
                  <a:gd name="T30" fmla="*/ 96 w 51"/>
                  <a:gd name="T31" fmla="*/ 1392 h 23"/>
                  <a:gd name="T32" fmla="*/ 3 w 51"/>
                  <a:gd name="T33" fmla="*/ 982 h 23"/>
                  <a:gd name="T34" fmla="*/ 2 w 51"/>
                  <a:gd name="T35" fmla="*/ 0 h 23"/>
                  <a:gd name="T36" fmla="*/ 0 w 51"/>
                  <a:gd name="T37" fmla="*/ 343863 h 2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1"/>
                  <a:gd name="T58" fmla="*/ 0 h 23"/>
                  <a:gd name="T59" fmla="*/ 51 w 51"/>
                  <a:gd name="T60" fmla="*/ 23 h 2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1" h="23">
                    <a:moveTo>
                      <a:pt x="0" y="9"/>
                    </a:moveTo>
                    <a:lnTo>
                      <a:pt x="4" y="10"/>
                    </a:lnTo>
                    <a:lnTo>
                      <a:pt x="8" y="12"/>
                    </a:lnTo>
                    <a:lnTo>
                      <a:pt x="13" y="15"/>
                    </a:lnTo>
                    <a:lnTo>
                      <a:pt x="19" y="17"/>
                    </a:lnTo>
                    <a:lnTo>
                      <a:pt x="27" y="20"/>
                    </a:lnTo>
                    <a:lnTo>
                      <a:pt x="34" y="21"/>
                    </a:lnTo>
                    <a:lnTo>
                      <a:pt x="43" y="23"/>
                    </a:lnTo>
                    <a:lnTo>
                      <a:pt x="51" y="23"/>
                    </a:lnTo>
                    <a:lnTo>
                      <a:pt x="51" y="15"/>
                    </a:lnTo>
                    <a:lnTo>
                      <a:pt x="44" y="14"/>
                    </a:lnTo>
                    <a:lnTo>
                      <a:pt x="36" y="12"/>
                    </a:lnTo>
                    <a:lnTo>
                      <a:pt x="29" y="11"/>
                    </a:lnTo>
                    <a:lnTo>
                      <a:pt x="23" y="9"/>
                    </a:lnTo>
                    <a:lnTo>
                      <a:pt x="16" y="6"/>
                    </a:lnTo>
                    <a:lnTo>
                      <a:pt x="11" y="4"/>
                    </a:lnTo>
                    <a:lnTo>
                      <a:pt x="7" y="3"/>
                    </a:lnTo>
                    <a:lnTo>
                      <a:pt x="2"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38" name="Freeform 1106"/>
              <p:cNvSpPr>
                <a:spLocks noChangeArrowheads="1"/>
              </p:cNvSpPr>
              <p:nvPr/>
            </p:nvSpPr>
            <p:spPr bwMode="auto">
              <a:xfrm>
                <a:off x="2630" y="4245"/>
                <a:ext cx="97" cy="49"/>
              </a:xfrm>
              <a:custGeom>
                <a:avLst/>
                <a:gdLst>
                  <a:gd name="T0" fmla="*/ 3 w 108"/>
                  <a:gd name="T1" fmla="*/ 130041 h 40"/>
                  <a:gd name="T2" fmla="*/ 1 w 108"/>
                  <a:gd name="T3" fmla="*/ 141213 h 40"/>
                  <a:gd name="T4" fmla="*/ 1 w 108"/>
                  <a:gd name="T5" fmla="*/ 149711 h 40"/>
                  <a:gd name="T6" fmla="*/ 0 w 108"/>
                  <a:gd name="T7" fmla="*/ 152015 h 40"/>
                  <a:gd name="T8" fmla="*/ 1 w 108"/>
                  <a:gd name="T9" fmla="*/ 161593 h 40"/>
                  <a:gd name="T10" fmla="*/ 3 w 108"/>
                  <a:gd name="T11" fmla="*/ 175197 h 40"/>
                  <a:gd name="T12" fmla="*/ 4 w 108"/>
                  <a:gd name="T13" fmla="*/ 199915 h 40"/>
                  <a:gd name="T14" fmla="*/ 120 w 108"/>
                  <a:gd name="T15" fmla="*/ 231423 h 40"/>
                  <a:gd name="T16" fmla="*/ 172 w 108"/>
                  <a:gd name="T17" fmla="*/ 237690 h 40"/>
                  <a:gd name="T18" fmla="*/ 273 w 108"/>
                  <a:gd name="T19" fmla="*/ 251881 h 40"/>
                  <a:gd name="T20" fmla="*/ 348 w 108"/>
                  <a:gd name="T21" fmla="*/ 267859 h 40"/>
                  <a:gd name="T22" fmla="*/ 444 w 108"/>
                  <a:gd name="T23" fmla="*/ 267859 h 40"/>
                  <a:gd name="T24" fmla="*/ 522 w 108"/>
                  <a:gd name="T25" fmla="*/ 267859 h 40"/>
                  <a:gd name="T26" fmla="*/ 613 w 108"/>
                  <a:gd name="T27" fmla="*/ 255551 h 40"/>
                  <a:gd name="T28" fmla="*/ 691 w 108"/>
                  <a:gd name="T29" fmla="*/ 248948 h 40"/>
                  <a:gd name="T30" fmla="*/ 786 w 108"/>
                  <a:gd name="T31" fmla="*/ 231423 h 40"/>
                  <a:gd name="T32" fmla="*/ 848 w 108"/>
                  <a:gd name="T33" fmla="*/ 186334 h 40"/>
                  <a:gd name="T34" fmla="*/ 894 w 108"/>
                  <a:gd name="T35" fmla="*/ 162749 h 40"/>
                  <a:gd name="T36" fmla="*/ 904 w 108"/>
                  <a:gd name="T37" fmla="*/ 141213 h 40"/>
                  <a:gd name="T38" fmla="*/ 944 w 108"/>
                  <a:gd name="T39" fmla="*/ 104176 h 40"/>
                  <a:gd name="T40" fmla="*/ 946 w 108"/>
                  <a:gd name="T41" fmla="*/ 78246 h 40"/>
                  <a:gd name="T42" fmla="*/ 946 w 108"/>
                  <a:gd name="T43" fmla="*/ 62578 h 40"/>
                  <a:gd name="T44" fmla="*/ 907 w 108"/>
                  <a:gd name="T45" fmla="*/ 2243 h 40"/>
                  <a:gd name="T46" fmla="*/ 856 w 108"/>
                  <a:gd name="T47" fmla="*/ 292 h 40"/>
                  <a:gd name="T48" fmla="*/ 804 w 108"/>
                  <a:gd name="T49" fmla="*/ 178 h 40"/>
                  <a:gd name="T50" fmla="*/ 744 w 108"/>
                  <a:gd name="T51" fmla="*/ 0 h 40"/>
                  <a:gd name="T52" fmla="*/ 647 w 108"/>
                  <a:gd name="T53" fmla="*/ 0 h 40"/>
                  <a:gd name="T54" fmla="*/ 581 w 108"/>
                  <a:gd name="T55" fmla="*/ 0 h 40"/>
                  <a:gd name="T56" fmla="*/ 495 w 108"/>
                  <a:gd name="T57" fmla="*/ 178 h 40"/>
                  <a:gd name="T58" fmla="*/ 444 w 108"/>
                  <a:gd name="T59" fmla="*/ 1975 h 40"/>
                  <a:gd name="T60" fmla="*/ 358 w 108"/>
                  <a:gd name="T61" fmla="*/ 54157 h 40"/>
                  <a:gd name="T62" fmla="*/ 288 w 108"/>
                  <a:gd name="T63" fmla="*/ 67674 h 40"/>
                  <a:gd name="T64" fmla="*/ 216 w 108"/>
                  <a:gd name="T65" fmla="*/ 78246 h 40"/>
                  <a:gd name="T66" fmla="*/ 146 w 108"/>
                  <a:gd name="T67" fmla="*/ 89953 h 40"/>
                  <a:gd name="T68" fmla="*/ 106 w 108"/>
                  <a:gd name="T69" fmla="*/ 104176 h 40"/>
                  <a:gd name="T70" fmla="*/ 4 w 108"/>
                  <a:gd name="T71" fmla="*/ 112525 h 40"/>
                  <a:gd name="T72" fmla="*/ 3 w 108"/>
                  <a:gd name="T73" fmla="*/ 130041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8"/>
                  <a:gd name="T112" fmla="*/ 0 h 40"/>
                  <a:gd name="T113" fmla="*/ 108 w 108"/>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8" h="40">
                    <a:moveTo>
                      <a:pt x="3" y="19"/>
                    </a:moveTo>
                    <a:lnTo>
                      <a:pt x="1" y="21"/>
                    </a:lnTo>
                    <a:lnTo>
                      <a:pt x="1" y="22"/>
                    </a:lnTo>
                    <a:lnTo>
                      <a:pt x="0" y="23"/>
                    </a:lnTo>
                    <a:lnTo>
                      <a:pt x="1" y="24"/>
                    </a:lnTo>
                    <a:lnTo>
                      <a:pt x="3" y="27"/>
                    </a:lnTo>
                    <a:lnTo>
                      <a:pt x="8" y="30"/>
                    </a:lnTo>
                    <a:lnTo>
                      <a:pt x="14" y="34"/>
                    </a:lnTo>
                    <a:lnTo>
                      <a:pt x="21" y="36"/>
                    </a:lnTo>
                    <a:lnTo>
                      <a:pt x="31" y="38"/>
                    </a:lnTo>
                    <a:lnTo>
                      <a:pt x="40" y="40"/>
                    </a:lnTo>
                    <a:lnTo>
                      <a:pt x="50" y="40"/>
                    </a:lnTo>
                    <a:lnTo>
                      <a:pt x="60" y="40"/>
                    </a:lnTo>
                    <a:lnTo>
                      <a:pt x="70" y="39"/>
                    </a:lnTo>
                    <a:lnTo>
                      <a:pt x="79" y="37"/>
                    </a:lnTo>
                    <a:lnTo>
                      <a:pt x="89" y="34"/>
                    </a:lnTo>
                    <a:lnTo>
                      <a:pt x="96" y="28"/>
                    </a:lnTo>
                    <a:lnTo>
                      <a:pt x="100" y="25"/>
                    </a:lnTo>
                    <a:lnTo>
                      <a:pt x="103" y="21"/>
                    </a:lnTo>
                    <a:lnTo>
                      <a:pt x="106" y="16"/>
                    </a:lnTo>
                    <a:lnTo>
                      <a:pt x="108" y="12"/>
                    </a:lnTo>
                    <a:lnTo>
                      <a:pt x="108" y="9"/>
                    </a:lnTo>
                    <a:lnTo>
                      <a:pt x="104" y="6"/>
                    </a:lnTo>
                    <a:lnTo>
                      <a:pt x="98" y="4"/>
                    </a:lnTo>
                    <a:lnTo>
                      <a:pt x="92" y="2"/>
                    </a:lnTo>
                    <a:lnTo>
                      <a:pt x="84" y="0"/>
                    </a:lnTo>
                    <a:lnTo>
                      <a:pt x="74" y="0"/>
                    </a:lnTo>
                    <a:lnTo>
                      <a:pt x="66" y="0"/>
                    </a:lnTo>
                    <a:lnTo>
                      <a:pt x="57" y="2"/>
                    </a:lnTo>
                    <a:lnTo>
                      <a:pt x="50" y="5"/>
                    </a:lnTo>
                    <a:lnTo>
                      <a:pt x="41" y="7"/>
                    </a:lnTo>
                    <a:lnTo>
                      <a:pt x="33" y="10"/>
                    </a:lnTo>
                    <a:lnTo>
                      <a:pt x="25" y="12"/>
                    </a:lnTo>
                    <a:lnTo>
                      <a:pt x="18" y="14"/>
                    </a:lnTo>
                    <a:lnTo>
                      <a:pt x="12" y="16"/>
                    </a:lnTo>
                    <a:lnTo>
                      <a:pt x="6" y="17"/>
                    </a:lnTo>
                    <a:lnTo>
                      <a:pt x="3" y="19"/>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39" name="Freeform 1107"/>
              <p:cNvSpPr>
                <a:spLocks noChangeArrowheads="1"/>
              </p:cNvSpPr>
              <p:nvPr/>
            </p:nvSpPr>
            <p:spPr bwMode="auto">
              <a:xfrm>
                <a:off x="2625" y="4257"/>
                <a:ext cx="104" cy="44"/>
              </a:xfrm>
              <a:custGeom>
                <a:avLst/>
                <a:gdLst>
                  <a:gd name="T0" fmla="*/ 1070 w 116"/>
                  <a:gd name="T1" fmla="*/ 0 h 36"/>
                  <a:gd name="T2" fmla="*/ 1050 w 116"/>
                  <a:gd name="T3" fmla="*/ 298 h 36"/>
                  <a:gd name="T4" fmla="*/ 1018 w 116"/>
                  <a:gd name="T5" fmla="*/ 60247 h 36"/>
                  <a:gd name="T6" fmla="*/ 990 w 116"/>
                  <a:gd name="T7" fmla="*/ 82890 h 36"/>
                  <a:gd name="T8" fmla="*/ 959 w 116"/>
                  <a:gd name="T9" fmla="*/ 97284 h 36"/>
                  <a:gd name="T10" fmla="*/ 898 w 116"/>
                  <a:gd name="T11" fmla="*/ 142317 h 36"/>
                  <a:gd name="T12" fmla="*/ 804 w 116"/>
                  <a:gd name="T13" fmla="*/ 167085 h 36"/>
                  <a:gd name="T14" fmla="*/ 715 w 116"/>
                  <a:gd name="T15" fmla="*/ 180992 h 36"/>
                  <a:gd name="T16" fmla="*/ 628 w 116"/>
                  <a:gd name="T17" fmla="*/ 184457 h 36"/>
                  <a:gd name="T18" fmla="*/ 531 w 116"/>
                  <a:gd name="T19" fmla="*/ 184457 h 36"/>
                  <a:gd name="T20" fmla="*/ 441 w 116"/>
                  <a:gd name="T21" fmla="*/ 184457 h 36"/>
                  <a:gd name="T22" fmla="*/ 340 w 116"/>
                  <a:gd name="T23" fmla="*/ 170352 h 36"/>
                  <a:gd name="T24" fmla="*/ 262 w 116"/>
                  <a:gd name="T25" fmla="*/ 157241 h 36"/>
                  <a:gd name="T26" fmla="*/ 190 w 116"/>
                  <a:gd name="T27" fmla="*/ 142317 h 36"/>
                  <a:gd name="T28" fmla="*/ 135 w 116"/>
                  <a:gd name="T29" fmla="*/ 114127 h 36"/>
                  <a:gd name="T30" fmla="*/ 105 w 116"/>
                  <a:gd name="T31" fmla="*/ 97284 h 36"/>
                  <a:gd name="T32" fmla="*/ 4 w 116"/>
                  <a:gd name="T33" fmla="*/ 82890 h 36"/>
                  <a:gd name="T34" fmla="*/ 4 w 116"/>
                  <a:gd name="T35" fmla="*/ 89861 h 36"/>
                  <a:gd name="T36" fmla="*/ 4 w 116"/>
                  <a:gd name="T37" fmla="*/ 97284 h 36"/>
                  <a:gd name="T38" fmla="*/ 100 w 116"/>
                  <a:gd name="T39" fmla="*/ 89861 h 36"/>
                  <a:gd name="T40" fmla="*/ 4 w 116"/>
                  <a:gd name="T41" fmla="*/ 392 h 36"/>
                  <a:gd name="T42" fmla="*/ 3 w 116"/>
                  <a:gd name="T43" fmla="*/ 55609 h 36"/>
                  <a:gd name="T44" fmla="*/ 1 w 116"/>
                  <a:gd name="T45" fmla="*/ 65176 h 36"/>
                  <a:gd name="T46" fmla="*/ 0 w 116"/>
                  <a:gd name="T47" fmla="*/ 89861 h 36"/>
                  <a:gd name="T48" fmla="*/ 1 w 116"/>
                  <a:gd name="T49" fmla="*/ 123653 h 36"/>
                  <a:gd name="T50" fmla="*/ 4 w 116"/>
                  <a:gd name="T51" fmla="*/ 145122 h 36"/>
                  <a:gd name="T52" fmla="*/ 100 w 116"/>
                  <a:gd name="T53" fmla="*/ 180992 h 36"/>
                  <a:gd name="T54" fmla="*/ 160 w 116"/>
                  <a:gd name="T55" fmla="*/ 199825 h 36"/>
                  <a:gd name="T56" fmla="*/ 239 w 116"/>
                  <a:gd name="T57" fmla="*/ 216502 h 36"/>
                  <a:gd name="T58" fmla="*/ 330 w 116"/>
                  <a:gd name="T59" fmla="*/ 243591 h 36"/>
                  <a:gd name="T60" fmla="*/ 429 w 116"/>
                  <a:gd name="T61" fmla="*/ 254142 h 36"/>
                  <a:gd name="T62" fmla="*/ 531 w 116"/>
                  <a:gd name="T63" fmla="*/ 263902 h 36"/>
                  <a:gd name="T64" fmla="*/ 631 w 116"/>
                  <a:gd name="T65" fmla="*/ 263902 h 36"/>
                  <a:gd name="T66" fmla="*/ 752 w 116"/>
                  <a:gd name="T67" fmla="*/ 249359 h 36"/>
                  <a:gd name="T68" fmla="*/ 845 w 116"/>
                  <a:gd name="T69" fmla="*/ 230130 h 36"/>
                  <a:gd name="T70" fmla="*/ 949 w 116"/>
                  <a:gd name="T71" fmla="*/ 196069 h 36"/>
                  <a:gd name="T72" fmla="*/ 1018 w 116"/>
                  <a:gd name="T73" fmla="*/ 157241 h 36"/>
                  <a:gd name="T74" fmla="*/ 1067 w 116"/>
                  <a:gd name="T75" fmla="*/ 133956 h 36"/>
                  <a:gd name="T76" fmla="*/ 1096 w 116"/>
                  <a:gd name="T77" fmla="*/ 97284 h 36"/>
                  <a:gd name="T78" fmla="*/ 1131 w 116"/>
                  <a:gd name="T79" fmla="*/ 60247 h 36"/>
                  <a:gd name="T80" fmla="*/ 1141 w 116"/>
                  <a:gd name="T81" fmla="*/ 298 h 36"/>
                  <a:gd name="T82" fmla="*/ 1070 w 116"/>
                  <a:gd name="T83" fmla="*/ 0 h 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6"/>
                  <a:gd name="T127" fmla="*/ 0 h 36"/>
                  <a:gd name="T128" fmla="*/ 116 w 116"/>
                  <a:gd name="T129" fmla="*/ 36 h 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6" h="36">
                    <a:moveTo>
                      <a:pt x="108" y="0"/>
                    </a:moveTo>
                    <a:lnTo>
                      <a:pt x="106" y="4"/>
                    </a:lnTo>
                    <a:lnTo>
                      <a:pt x="104" y="8"/>
                    </a:lnTo>
                    <a:lnTo>
                      <a:pt x="100" y="12"/>
                    </a:lnTo>
                    <a:lnTo>
                      <a:pt x="98" y="14"/>
                    </a:lnTo>
                    <a:lnTo>
                      <a:pt x="91" y="19"/>
                    </a:lnTo>
                    <a:lnTo>
                      <a:pt x="82" y="23"/>
                    </a:lnTo>
                    <a:lnTo>
                      <a:pt x="73" y="25"/>
                    </a:lnTo>
                    <a:lnTo>
                      <a:pt x="63" y="26"/>
                    </a:lnTo>
                    <a:lnTo>
                      <a:pt x="54" y="26"/>
                    </a:lnTo>
                    <a:lnTo>
                      <a:pt x="44" y="26"/>
                    </a:lnTo>
                    <a:lnTo>
                      <a:pt x="35" y="24"/>
                    </a:lnTo>
                    <a:lnTo>
                      <a:pt x="26" y="22"/>
                    </a:lnTo>
                    <a:lnTo>
                      <a:pt x="20" y="19"/>
                    </a:lnTo>
                    <a:lnTo>
                      <a:pt x="14" y="16"/>
                    </a:lnTo>
                    <a:lnTo>
                      <a:pt x="10" y="14"/>
                    </a:lnTo>
                    <a:lnTo>
                      <a:pt x="8" y="12"/>
                    </a:lnTo>
                    <a:lnTo>
                      <a:pt x="8" y="13"/>
                    </a:lnTo>
                    <a:lnTo>
                      <a:pt x="8" y="14"/>
                    </a:lnTo>
                    <a:lnTo>
                      <a:pt x="9" y="13"/>
                    </a:lnTo>
                    <a:lnTo>
                      <a:pt x="5" y="5"/>
                    </a:lnTo>
                    <a:lnTo>
                      <a:pt x="3" y="7"/>
                    </a:lnTo>
                    <a:lnTo>
                      <a:pt x="1" y="9"/>
                    </a:lnTo>
                    <a:lnTo>
                      <a:pt x="0" y="13"/>
                    </a:lnTo>
                    <a:lnTo>
                      <a:pt x="1" y="17"/>
                    </a:lnTo>
                    <a:lnTo>
                      <a:pt x="4" y="20"/>
                    </a:lnTo>
                    <a:lnTo>
                      <a:pt x="9" y="25"/>
                    </a:lnTo>
                    <a:lnTo>
                      <a:pt x="17" y="28"/>
                    </a:lnTo>
                    <a:lnTo>
                      <a:pt x="24" y="30"/>
                    </a:lnTo>
                    <a:lnTo>
                      <a:pt x="34" y="33"/>
                    </a:lnTo>
                    <a:lnTo>
                      <a:pt x="43" y="35"/>
                    </a:lnTo>
                    <a:lnTo>
                      <a:pt x="54" y="36"/>
                    </a:lnTo>
                    <a:lnTo>
                      <a:pt x="64" y="36"/>
                    </a:lnTo>
                    <a:lnTo>
                      <a:pt x="75" y="34"/>
                    </a:lnTo>
                    <a:lnTo>
                      <a:pt x="86" y="31"/>
                    </a:lnTo>
                    <a:lnTo>
                      <a:pt x="95" y="27"/>
                    </a:lnTo>
                    <a:lnTo>
                      <a:pt x="104" y="22"/>
                    </a:lnTo>
                    <a:lnTo>
                      <a:pt x="107" y="18"/>
                    </a:lnTo>
                    <a:lnTo>
                      <a:pt x="111" y="14"/>
                    </a:lnTo>
                    <a:lnTo>
                      <a:pt x="114" y="8"/>
                    </a:lnTo>
                    <a:lnTo>
                      <a:pt x="116" y="4"/>
                    </a:lnTo>
                    <a:lnTo>
                      <a:pt x="108"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40" name="Freeform 1108"/>
              <p:cNvSpPr>
                <a:spLocks noChangeArrowheads="1"/>
              </p:cNvSpPr>
              <p:nvPr/>
            </p:nvSpPr>
            <p:spPr bwMode="auto">
              <a:xfrm>
                <a:off x="2690" y="4240"/>
                <a:ext cx="53" cy="26"/>
              </a:xfrm>
              <a:custGeom>
                <a:avLst/>
                <a:gdLst>
                  <a:gd name="T0" fmla="*/ 2 w 56"/>
                  <a:gd name="T1" fmla="*/ 2913638 h 19"/>
                  <a:gd name="T2" fmla="*/ 282 w 56"/>
                  <a:gd name="T3" fmla="*/ 2384437 h 19"/>
                  <a:gd name="T4" fmla="*/ 429 w 56"/>
                  <a:gd name="T5" fmla="*/ 2384437 h 19"/>
                  <a:gd name="T6" fmla="*/ 686 w 56"/>
                  <a:gd name="T7" fmla="*/ 2384437 h 19"/>
                  <a:gd name="T8" fmla="*/ 880 w 56"/>
                  <a:gd name="T9" fmla="*/ 2913638 h 19"/>
                  <a:gd name="T10" fmla="*/ 1029 w 56"/>
                  <a:gd name="T11" fmla="*/ 3219807 h 19"/>
                  <a:gd name="T12" fmla="*/ 1157 w 56"/>
                  <a:gd name="T13" fmla="*/ 4347182 h 19"/>
                  <a:gd name="T14" fmla="*/ 1219 w 56"/>
                  <a:gd name="T15" fmla="*/ 4805343 h 19"/>
                  <a:gd name="T16" fmla="*/ 1219 w 56"/>
                  <a:gd name="T17" fmla="*/ 4347182 h 19"/>
                  <a:gd name="T18" fmla="*/ 1410 w 56"/>
                  <a:gd name="T19" fmla="*/ 5311450 h 19"/>
                  <a:gd name="T20" fmla="*/ 1357 w 56"/>
                  <a:gd name="T21" fmla="*/ 2913638 h 19"/>
                  <a:gd name="T22" fmla="*/ 1283 w 56"/>
                  <a:gd name="T23" fmla="*/ 1952110 h 19"/>
                  <a:gd name="T24" fmla="*/ 1144 w 56"/>
                  <a:gd name="T25" fmla="*/ 1597352 h 19"/>
                  <a:gd name="T26" fmla="*/ 892 w 56"/>
                  <a:gd name="T27" fmla="*/ 2760 h 19"/>
                  <a:gd name="T28" fmla="*/ 722 w 56"/>
                  <a:gd name="T29" fmla="*/ 0 h 19"/>
                  <a:gd name="T30" fmla="*/ 429 w 56"/>
                  <a:gd name="T31" fmla="*/ 0 h 19"/>
                  <a:gd name="T32" fmla="*/ 9 w 56"/>
                  <a:gd name="T33" fmla="*/ 0 h 19"/>
                  <a:gd name="T34" fmla="*/ 0 w 56"/>
                  <a:gd name="T35" fmla="*/ 2760 h 19"/>
                  <a:gd name="T36" fmla="*/ 2 w 56"/>
                  <a:gd name="T37" fmla="*/ 2913638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19"/>
                  <a:gd name="T59" fmla="*/ 56 w 5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19">
                    <a:moveTo>
                      <a:pt x="2" y="11"/>
                    </a:moveTo>
                    <a:lnTo>
                      <a:pt x="10" y="9"/>
                    </a:lnTo>
                    <a:lnTo>
                      <a:pt x="18" y="9"/>
                    </a:lnTo>
                    <a:lnTo>
                      <a:pt x="27" y="9"/>
                    </a:lnTo>
                    <a:lnTo>
                      <a:pt x="35" y="11"/>
                    </a:lnTo>
                    <a:lnTo>
                      <a:pt x="41" y="12"/>
                    </a:lnTo>
                    <a:lnTo>
                      <a:pt x="46" y="15"/>
                    </a:lnTo>
                    <a:lnTo>
                      <a:pt x="48" y="17"/>
                    </a:lnTo>
                    <a:lnTo>
                      <a:pt x="48" y="15"/>
                    </a:lnTo>
                    <a:lnTo>
                      <a:pt x="56" y="19"/>
                    </a:lnTo>
                    <a:lnTo>
                      <a:pt x="55" y="11"/>
                    </a:lnTo>
                    <a:lnTo>
                      <a:pt x="51" y="7"/>
                    </a:lnTo>
                    <a:lnTo>
                      <a:pt x="45" y="5"/>
                    </a:lnTo>
                    <a:lnTo>
                      <a:pt x="36" y="3"/>
                    </a:lnTo>
                    <a:lnTo>
                      <a:pt x="28" y="0"/>
                    </a:lnTo>
                    <a:lnTo>
                      <a:pt x="18" y="0"/>
                    </a:lnTo>
                    <a:lnTo>
                      <a:pt x="9" y="0"/>
                    </a:lnTo>
                    <a:lnTo>
                      <a:pt x="0" y="3"/>
                    </a:lnTo>
                    <a:lnTo>
                      <a:pt x="2" y="1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41" name="Freeform 1109"/>
              <p:cNvSpPr>
                <a:spLocks noChangeArrowheads="1"/>
              </p:cNvSpPr>
              <p:nvPr/>
            </p:nvSpPr>
            <p:spPr bwMode="auto">
              <a:xfrm>
                <a:off x="2630" y="4243"/>
                <a:ext cx="43" cy="32"/>
              </a:xfrm>
              <a:custGeom>
                <a:avLst/>
                <a:gdLst>
                  <a:gd name="T0" fmla="*/ 2 w 57"/>
                  <a:gd name="T1" fmla="*/ 449361 h 25"/>
                  <a:gd name="T2" fmla="*/ 2 w 57"/>
                  <a:gd name="T3" fmla="*/ 436195 h 25"/>
                  <a:gd name="T4" fmla="*/ 13 w 57"/>
                  <a:gd name="T5" fmla="*/ 416061 h 25"/>
                  <a:gd name="T6" fmla="*/ 17 w 57"/>
                  <a:gd name="T7" fmla="*/ 373871 h 25"/>
                  <a:gd name="T8" fmla="*/ 26 w 57"/>
                  <a:gd name="T9" fmla="*/ 330108 h 25"/>
                  <a:gd name="T10" fmla="*/ 34 w 57"/>
                  <a:gd name="T11" fmla="*/ 282936 h 25"/>
                  <a:gd name="T12" fmla="*/ 43 w 57"/>
                  <a:gd name="T13" fmla="*/ 242548 h 25"/>
                  <a:gd name="T14" fmla="*/ 52 w 57"/>
                  <a:gd name="T15" fmla="*/ 207798 h 25"/>
                  <a:gd name="T16" fmla="*/ 59 w 57"/>
                  <a:gd name="T17" fmla="*/ 152934 h 25"/>
                  <a:gd name="T18" fmla="*/ 57 w 57"/>
                  <a:gd name="T19" fmla="*/ 0 h 25"/>
                  <a:gd name="T20" fmla="*/ 50 w 57"/>
                  <a:gd name="T21" fmla="*/ 586 h 25"/>
                  <a:gd name="T22" fmla="*/ 41 w 57"/>
                  <a:gd name="T23" fmla="*/ 1106 h 25"/>
                  <a:gd name="T24" fmla="*/ 32 w 57"/>
                  <a:gd name="T25" fmla="*/ 141594 h 25"/>
                  <a:gd name="T26" fmla="*/ 23 w 57"/>
                  <a:gd name="T27" fmla="*/ 165135 h 25"/>
                  <a:gd name="T28" fmla="*/ 16 w 57"/>
                  <a:gd name="T29" fmla="*/ 207798 h 25"/>
                  <a:gd name="T30" fmla="*/ 11 w 57"/>
                  <a:gd name="T31" fmla="*/ 242548 h 25"/>
                  <a:gd name="T32" fmla="*/ 2 w 57"/>
                  <a:gd name="T33" fmla="*/ 262090 h 25"/>
                  <a:gd name="T34" fmla="*/ 0 w 57"/>
                  <a:gd name="T35" fmla="*/ 305578 h 25"/>
                  <a:gd name="T36" fmla="*/ 2 w 57"/>
                  <a:gd name="T37" fmla="*/ 449361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7"/>
                  <a:gd name="T58" fmla="*/ 0 h 25"/>
                  <a:gd name="T59" fmla="*/ 57 w 57"/>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7" h="25">
                    <a:moveTo>
                      <a:pt x="4" y="25"/>
                    </a:moveTo>
                    <a:lnTo>
                      <a:pt x="8" y="24"/>
                    </a:lnTo>
                    <a:lnTo>
                      <a:pt x="12" y="23"/>
                    </a:lnTo>
                    <a:lnTo>
                      <a:pt x="18" y="20"/>
                    </a:lnTo>
                    <a:lnTo>
                      <a:pt x="26" y="18"/>
                    </a:lnTo>
                    <a:lnTo>
                      <a:pt x="33" y="16"/>
                    </a:lnTo>
                    <a:lnTo>
                      <a:pt x="41" y="14"/>
                    </a:lnTo>
                    <a:lnTo>
                      <a:pt x="50" y="12"/>
                    </a:lnTo>
                    <a:lnTo>
                      <a:pt x="57" y="8"/>
                    </a:lnTo>
                    <a:lnTo>
                      <a:pt x="55" y="0"/>
                    </a:lnTo>
                    <a:lnTo>
                      <a:pt x="47" y="3"/>
                    </a:lnTo>
                    <a:lnTo>
                      <a:pt x="39" y="5"/>
                    </a:lnTo>
                    <a:lnTo>
                      <a:pt x="31" y="7"/>
                    </a:lnTo>
                    <a:lnTo>
                      <a:pt x="23" y="9"/>
                    </a:lnTo>
                    <a:lnTo>
                      <a:pt x="16" y="12"/>
                    </a:lnTo>
                    <a:lnTo>
                      <a:pt x="10" y="14"/>
                    </a:lnTo>
                    <a:lnTo>
                      <a:pt x="4" y="15"/>
                    </a:lnTo>
                    <a:lnTo>
                      <a:pt x="0" y="17"/>
                    </a:lnTo>
                    <a:lnTo>
                      <a:pt x="4" y="2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42" name="Freeform 1110"/>
              <p:cNvSpPr>
                <a:spLocks noChangeArrowheads="1"/>
              </p:cNvSpPr>
              <p:nvPr/>
            </p:nvSpPr>
            <p:spPr bwMode="auto">
              <a:xfrm>
                <a:off x="3012" y="4245"/>
                <a:ext cx="96" cy="49"/>
              </a:xfrm>
              <a:custGeom>
                <a:avLst/>
                <a:gdLst>
                  <a:gd name="T0" fmla="*/ 947 w 107"/>
                  <a:gd name="T1" fmla="*/ 130041 h 40"/>
                  <a:gd name="T2" fmla="*/ 947 w 107"/>
                  <a:gd name="T3" fmla="*/ 141213 h 40"/>
                  <a:gd name="T4" fmla="*/ 953 w 107"/>
                  <a:gd name="T5" fmla="*/ 149711 h 40"/>
                  <a:gd name="T6" fmla="*/ 953 w 107"/>
                  <a:gd name="T7" fmla="*/ 152015 h 40"/>
                  <a:gd name="T8" fmla="*/ 953 w 107"/>
                  <a:gd name="T9" fmla="*/ 161593 h 40"/>
                  <a:gd name="T10" fmla="*/ 947 w 107"/>
                  <a:gd name="T11" fmla="*/ 175197 h 40"/>
                  <a:gd name="T12" fmla="*/ 896 w 107"/>
                  <a:gd name="T13" fmla="*/ 199915 h 40"/>
                  <a:gd name="T14" fmla="*/ 821 w 107"/>
                  <a:gd name="T15" fmla="*/ 231423 h 40"/>
                  <a:gd name="T16" fmla="*/ 766 w 107"/>
                  <a:gd name="T17" fmla="*/ 237690 h 40"/>
                  <a:gd name="T18" fmla="*/ 686 w 107"/>
                  <a:gd name="T19" fmla="*/ 251881 h 40"/>
                  <a:gd name="T20" fmla="*/ 613 w 107"/>
                  <a:gd name="T21" fmla="*/ 267859 h 40"/>
                  <a:gd name="T22" fmla="*/ 520 w 107"/>
                  <a:gd name="T23" fmla="*/ 267859 h 40"/>
                  <a:gd name="T24" fmla="*/ 427 w 107"/>
                  <a:gd name="T25" fmla="*/ 267859 h 40"/>
                  <a:gd name="T26" fmla="*/ 325 w 107"/>
                  <a:gd name="T27" fmla="*/ 255551 h 40"/>
                  <a:gd name="T28" fmla="*/ 256 w 107"/>
                  <a:gd name="T29" fmla="*/ 248948 h 40"/>
                  <a:gd name="T30" fmla="*/ 160 w 107"/>
                  <a:gd name="T31" fmla="*/ 231423 h 40"/>
                  <a:gd name="T32" fmla="*/ 104 w 107"/>
                  <a:gd name="T33" fmla="*/ 186334 h 40"/>
                  <a:gd name="T34" fmla="*/ 4 w 107"/>
                  <a:gd name="T35" fmla="*/ 162749 h 40"/>
                  <a:gd name="T36" fmla="*/ 4 w 107"/>
                  <a:gd name="T37" fmla="*/ 141213 h 40"/>
                  <a:gd name="T38" fmla="*/ 2 w 107"/>
                  <a:gd name="T39" fmla="*/ 104176 h 40"/>
                  <a:gd name="T40" fmla="*/ 0 w 107"/>
                  <a:gd name="T41" fmla="*/ 78246 h 40"/>
                  <a:gd name="T42" fmla="*/ 0 w 107"/>
                  <a:gd name="T43" fmla="*/ 62578 h 40"/>
                  <a:gd name="T44" fmla="*/ 3 w 107"/>
                  <a:gd name="T45" fmla="*/ 2243 h 40"/>
                  <a:gd name="T46" fmla="*/ 93 w 107"/>
                  <a:gd name="T47" fmla="*/ 292 h 40"/>
                  <a:gd name="T48" fmla="*/ 136 w 107"/>
                  <a:gd name="T49" fmla="*/ 178 h 40"/>
                  <a:gd name="T50" fmla="*/ 210 w 107"/>
                  <a:gd name="T51" fmla="*/ 0 h 40"/>
                  <a:gd name="T52" fmla="*/ 292 w 107"/>
                  <a:gd name="T53" fmla="*/ 0 h 40"/>
                  <a:gd name="T54" fmla="*/ 374 w 107"/>
                  <a:gd name="T55" fmla="*/ 0 h 40"/>
                  <a:gd name="T56" fmla="*/ 450 w 107"/>
                  <a:gd name="T57" fmla="*/ 178 h 40"/>
                  <a:gd name="T58" fmla="*/ 520 w 107"/>
                  <a:gd name="T59" fmla="*/ 1975 h 40"/>
                  <a:gd name="T60" fmla="*/ 591 w 107"/>
                  <a:gd name="T61" fmla="*/ 54157 h 40"/>
                  <a:gd name="T62" fmla="*/ 658 w 107"/>
                  <a:gd name="T63" fmla="*/ 67674 h 40"/>
                  <a:gd name="T64" fmla="*/ 736 w 107"/>
                  <a:gd name="T65" fmla="*/ 78246 h 40"/>
                  <a:gd name="T66" fmla="*/ 804 w 107"/>
                  <a:gd name="T67" fmla="*/ 89953 h 40"/>
                  <a:gd name="T68" fmla="*/ 854 w 107"/>
                  <a:gd name="T69" fmla="*/ 104176 h 40"/>
                  <a:gd name="T70" fmla="*/ 903 w 107"/>
                  <a:gd name="T71" fmla="*/ 112525 h 40"/>
                  <a:gd name="T72" fmla="*/ 947 w 107"/>
                  <a:gd name="T73" fmla="*/ 130041 h 4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07"/>
                  <a:gd name="T112" fmla="*/ 0 h 40"/>
                  <a:gd name="T113" fmla="*/ 107 w 107"/>
                  <a:gd name="T114" fmla="*/ 40 h 4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07" h="40">
                    <a:moveTo>
                      <a:pt x="105" y="19"/>
                    </a:moveTo>
                    <a:lnTo>
                      <a:pt x="106" y="21"/>
                    </a:lnTo>
                    <a:lnTo>
                      <a:pt x="107" y="22"/>
                    </a:lnTo>
                    <a:lnTo>
                      <a:pt x="107" y="23"/>
                    </a:lnTo>
                    <a:lnTo>
                      <a:pt x="107" y="24"/>
                    </a:lnTo>
                    <a:lnTo>
                      <a:pt x="105" y="27"/>
                    </a:lnTo>
                    <a:lnTo>
                      <a:pt x="99" y="30"/>
                    </a:lnTo>
                    <a:lnTo>
                      <a:pt x="93" y="34"/>
                    </a:lnTo>
                    <a:lnTo>
                      <a:pt x="86" y="36"/>
                    </a:lnTo>
                    <a:lnTo>
                      <a:pt x="77" y="38"/>
                    </a:lnTo>
                    <a:lnTo>
                      <a:pt x="68" y="40"/>
                    </a:lnTo>
                    <a:lnTo>
                      <a:pt x="58" y="40"/>
                    </a:lnTo>
                    <a:lnTo>
                      <a:pt x="48" y="40"/>
                    </a:lnTo>
                    <a:lnTo>
                      <a:pt x="37" y="39"/>
                    </a:lnTo>
                    <a:lnTo>
                      <a:pt x="28" y="37"/>
                    </a:lnTo>
                    <a:lnTo>
                      <a:pt x="19" y="34"/>
                    </a:lnTo>
                    <a:lnTo>
                      <a:pt x="11" y="28"/>
                    </a:lnTo>
                    <a:lnTo>
                      <a:pt x="7" y="25"/>
                    </a:lnTo>
                    <a:lnTo>
                      <a:pt x="4" y="21"/>
                    </a:lnTo>
                    <a:lnTo>
                      <a:pt x="2" y="16"/>
                    </a:lnTo>
                    <a:lnTo>
                      <a:pt x="0" y="12"/>
                    </a:lnTo>
                    <a:lnTo>
                      <a:pt x="0" y="9"/>
                    </a:lnTo>
                    <a:lnTo>
                      <a:pt x="3" y="6"/>
                    </a:lnTo>
                    <a:lnTo>
                      <a:pt x="9" y="4"/>
                    </a:lnTo>
                    <a:lnTo>
                      <a:pt x="16" y="2"/>
                    </a:lnTo>
                    <a:lnTo>
                      <a:pt x="24" y="0"/>
                    </a:lnTo>
                    <a:lnTo>
                      <a:pt x="33" y="0"/>
                    </a:lnTo>
                    <a:lnTo>
                      <a:pt x="42" y="0"/>
                    </a:lnTo>
                    <a:lnTo>
                      <a:pt x="51" y="2"/>
                    </a:lnTo>
                    <a:lnTo>
                      <a:pt x="58" y="5"/>
                    </a:lnTo>
                    <a:lnTo>
                      <a:pt x="67" y="7"/>
                    </a:lnTo>
                    <a:lnTo>
                      <a:pt x="74" y="10"/>
                    </a:lnTo>
                    <a:lnTo>
                      <a:pt x="83" y="12"/>
                    </a:lnTo>
                    <a:lnTo>
                      <a:pt x="90" y="14"/>
                    </a:lnTo>
                    <a:lnTo>
                      <a:pt x="96" y="16"/>
                    </a:lnTo>
                    <a:lnTo>
                      <a:pt x="101" y="17"/>
                    </a:lnTo>
                    <a:lnTo>
                      <a:pt x="105" y="19"/>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43" name="Freeform 1111"/>
              <p:cNvSpPr>
                <a:spLocks noChangeArrowheads="1"/>
              </p:cNvSpPr>
              <p:nvPr/>
            </p:nvSpPr>
            <p:spPr bwMode="auto">
              <a:xfrm>
                <a:off x="3009" y="4257"/>
                <a:ext cx="105" cy="44"/>
              </a:xfrm>
              <a:custGeom>
                <a:avLst/>
                <a:gdLst>
                  <a:gd name="T0" fmla="*/ 0 w 115"/>
                  <a:gd name="T1" fmla="*/ 298 h 36"/>
                  <a:gd name="T2" fmla="*/ 2 w 115"/>
                  <a:gd name="T3" fmla="*/ 60247 h 36"/>
                  <a:gd name="T4" fmla="*/ 5 w 115"/>
                  <a:gd name="T5" fmla="*/ 97284 h 36"/>
                  <a:gd name="T6" fmla="*/ 5 w 115"/>
                  <a:gd name="T7" fmla="*/ 133956 h 36"/>
                  <a:gd name="T8" fmla="*/ 187 w 115"/>
                  <a:gd name="T9" fmla="*/ 157241 h 36"/>
                  <a:gd name="T10" fmla="*/ 299 w 115"/>
                  <a:gd name="T11" fmla="*/ 196069 h 36"/>
                  <a:gd name="T12" fmla="*/ 446 w 115"/>
                  <a:gd name="T13" fmla="*/ 230130 h 36"/>
                  <a:gd name="T14" fmla="*/ 602 w 115"/>
                  <a:gd name="T15" fmla="*/ 249359 h 36"/>
                  <a:gd name="T16" fmla="*/ 761 w 115"/>
                  <a:gd name="T17" fmla="*/ 263902 h 36"/>
                  <a:gd name="T18" fmla="*/ 908 w 115"/>
                  <a:gd name="T19" fmla="*/ 263902 h 36"/>
                  <a:gd name="T20" fmla="*/ 1073 w 115"/>
                  <a:gd name="T21" fmla="*/ 254142 h 36"/>
                  <a:gd name="T22" fmla="*/ 1209 w 115"/>
                  <a:gd name="T23" fmla="*/ 243591 h 36"/>
                  <a:gd name="T24" fmla="*/ 1321 w 115"/>
                  <a:gd name="T25" fmla="*/ 216502 h 36"/>
                  <a:gd name="T26" fmla="*/ 1456 w 115"/>
                  <a:gd name="T27" fmla="*/ 199825 h 36"/>
                  <a:gd name="T28" fmla="*/ 1549 w 115"/>
                  <a:gd name="T29" fmla="*/ 180992 h 36"/>
                  <a:gd name="T30" fmla="*/ 1639 w 115"/>
                  <a:gd name="T31" fmla="*/ 145122 h 36"/>
                  <a:gd name="T32" fmla="*/ 1655 w 115"/>
                  <a:gd name="T33" fmla="*/ 123653 h 36"/>
                  <a:gd name="T34" fmla="*/ 1669 w 115"/>
                  <a:gd name="T35" fmla="*/ 89861 h 36"/>
                  <a:gd name="T36" fmla="*/ 1669 w 115"/>
                  <a:gd name="T37" fmla="*/ 65176 h 36"/>
                  <a:gd name="T38" fmla="*/ 1643 w 115"/>
                  <a:gd name="T39" fmla="*/ 55609 h 36"/>
                  <a:gd name="T40" fmla="*/ 1639 w 115"/>
                  <a:gd name="T41" fmla="*/ 392 h 36"/>
                  <a:gd name="T42" fmla="*/ 1561 w 115"/>
                  <a:gd name="T43" fmla="*/ 89861 h 36"/>
                  <a:gd name="T44" fmla="*/ 1561 w 115"/>
                  <a:gd name="T45" fmla="*/ 97284 h 36"/>
                  <a:gd name="T46" fmla="*/ 1561 w 115"/>
                  <a:gd name="T47" fmla="*/ 89861 h 36"/>
                  <a:gd name="T48" fmla="*/ 1561 w 115"/>
                  <a:gd name="T49" fmla="*/ 82890 h 36"/>
                  <a:gd name="T50" fmla="*/ 1549 w 115"/>
                  <a:gd name="T51" fmla="*/ 97284 h 36"/>
                  <a:gd name="T52" fmla="*/ 1472 w 115"/>
                  <a:gd name="T53" fmla="*/ 114127 h 36"/>
                  <a:gd name="T54" fmla="*/ 1397 w 115"/>
                  <a:gd name="T55" fmla="*/ 142317 h 36"/>
                  <a:gd name="T56" fmla="*/ 1296 w 115"/>
                  <a:gd name="T57" fmla="*/ 157241 h 36"/>
                  <a:gd name="T58" fmla="*/ 1162 w 115"/>
                  <a:gd name="T59" fmla="*/ 170352 h 36"/>
                  <a:gd name="T60" fmla="*/ 1043 w 115"/>
                  <a:gd name="T61" fmla="*/ 184457 h 36"/>
                  <a:gd name="T62" fmla="*/ 898 w 115"/>
                  <a:gd name="T63" fmla="*/ 184457 h 36"/>
                  <a:gd name="T64" fmla="*/ 761 w 115"/>
                  <a:gd name="T65" fmla="*/ 184457 h 36"/>
                  <a:gd name="T66" fmla="*/ 612 w 115"/>
                  <a:gd name="T67" fmla="*/ 180992 h 36"/>
                  <a:gd name="T68" fmla="*/ 484 w 115"/>
                  <a:gd name="T69" fmla="*/ 167085 h 36"/>
                  <a:gd name="T70" fmla="*/ 373 w 115"/>
                  <a:gd name="T71" fmla="*/ 142317 h 36"/>
                  <a:gd name="T72" fmla="*/ 249 w 115"/>
                  <a:gd name="T73" fmla="*/ 97284 h 36"/>
                  <a:gd name="T74" fmla="*/ 206 w 115"/>
                  <a:gd name="T75" fmla="*/ 82890 h 36"/>
                  <a:gd name="T76" fmla="*/ 187 w 115"/>
                  <a:gd name="T77" fmla="*/ 60247 h 36"/>
                  <a:gd name="T78" fmla="*/ 144 w 115"/>
                  <a:gd name="T79" fmla="*/ 298 h 36"/>
                  <a:gd name="T80" fmla="*/ 5 w 115"/>
                  <a:gd name="T81" fmla="*/ 0 h 36"/>
                  <a:gd name="T82" fmla="*/ 0 w 115"/>
                  <a:gd name="T83" fmla="*/ 298 h 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5"/>
                  <a:gd name="T127" fmla="*/ 0 h 36"/>
                  <a:gd name="T128" fmla="*/ 115 w 115"/>
                  <a:gd name="T129" fmla="*/ 36 h 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5" h="36">
                    <a:moveTo>
                      <a:pt x="0" y="4"/>
                    </a:moveTo>
                    <a:lnTo>
                      <a:pt x="2" y="8"/>
                    </a:lnTo>
                    <a:lnTo>
                      <a:pt x="5" y="14"/>
                    </a:lnTo>
                    <a:lnTo>
                      <a:pt x="8" y="18"/>
                    </a:lnTo>
                    <a:lnTo>
                      <a:pt x="13" y="22"/>
                    </a:lnTo>
                    <a:lnTo>
                      <a:pt x="21" y="27"/>
                    </a:lnTo>
                    <a:lnTo>
                      <a:pt x="31" y="31"/>
                    </a:lnTo>
                    <a:lnTo>
                      <a:pt x="41" y="34"/>
                    </a:lnTo>
                    <a:lnTo>
                      <a:pt x="52" y="36"/>
                    </a:lnTo>
                    <a:lnTo>
                      <a:pt x="62" y="36"/>
                    </a:lnTo>
                    <a:lnTo>
                      <a:pt x="73" y="35"/>
                    </a:lnTo>
                    <a:lnTo>
                      <a:pt x="82" y="33"/>
                    </a:lnTo>
                    <a:lnTo>
                      <a:pt x="91" y="30"/>
                    </a:lnTo>
                    <a:lnTo>
                      <a:pt x="99" y="28"/>
                    </a:lnTo>
                    <a:lnTo>
                      <a:pt x="106" y="25"/>
                    </a:lnTo>
                    <a:lnTo>
                      <a:pt x="111" y="20"/>
                    </a:lnTo>
                    <a:lnTo>
                      <a:pt x="114" y="17"/>
                    </a:lnTo>
                    <a:lnTo>
                      <a:pt x="115" y="13"/>
                    </a:lnTo>
                    <a:lnTo>
                      <a:pt x="115" y="9"/>
                    </a:lnTo>
                    <a:lnTo>
                      <a:pt x="113" y="7"/>
                    </a:lnTo>
                    <a:lnTo>
                      <a:pt x="111" y="5"/>
                    </a:lnTo>
                    <a:lnTo>
                      <a:pt x="107" y="13"/>
                    </a:lnTo>
                    <a:lnTo>
                      <a:pt x="107" y="14"/>
                    </a:lnTo>
                    <a:lnTo>
                      <a:pt x="107" y="13"/>
                    </a:lnTo>
                    <a:lnTo>
                      <a:pt x="107" y="12"/>
                    </a:lnTo>
                    <a:lnTo>
                      <a:pt x="106" y="14"/>
                    </a:lnTo>
                    <a:lnTo>
                      <a:pt x="101" y="16"/>
                    </a:lnTo>
                    <a:lnTo>
                      <a:pt x="96" y="19"/>
                    </a:lnTo>
                    <a:lnTo>
                      <a:pt x="89" y="22"/>
                    </a:lnTo>
                    <a:lnTo>
                      <a:pt x="80" y="24"/>
                    </a:lnTo>
                    <a:lnTo>
                      <a:pt x="72" y="26"/>
                    </a:lnTo>
                    <a:lnTo>
                      <a:pt x="61" y="26"/>
                    </a:lnTo>
                    <a:lnTo>
                      <a:pt x="52" y="26"/>
                    </a:lnTo>
                    <a:lnTo>
                      <a:pt x="42" y="25"/>
                    </a:lnTo>
                    <a:lnTo>
                      <a:pt x="34" y="23"/>
                    </a:lnTo>
                    <a:lnTo>
                      <a:pt x="25" y="19"/>
                    </a:lnTo>
                    <a:lnTo>
                      <a:pt x="18" y="14"/>
                    </a:lnTo>
                    <a:lnTo>
                      <a:pt x="15" y="12"/>
                    </a:lnTo>
                    <a:lnTo>
                      <a:pt x="13" y="8"/>
                    </a:lnTo>
                    <a:lnTo>
                      <a:pt x="9" y="4"/>
                    </a:lnTo>
                    <a:lnTo>
                      <a:pt x="7" y="0"/>
                    </a:lnTo>
                    <a:lnTo>
                      <a:pt x="0"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44" name="Freeform 1112"/>
              <p:cNvSpPr>
                <a:spLocks noChangeArrowheads="1"/>
              </p:cNvSpPr>
              <p:nvPr/>
            </p:nvSpPr>
            <p:spPr bwMode="auto">
              <a:xfrm>
                <a:off x="3009" y="4240"/>
                <a:ext cx="53" cy="26"/>
              </a:xfrm>
              <a:custGeom>
                <a:avLst/>
                <a:gdLst>
                  <a:gd name="T0" fmla="*/ 1410 w 56"/>
                  <a:gd name="T1" fmla="*/ 2760 h 19"/>
                  <a:gd name="T2" fmla="*/ 1157 w 56"/>
                  <a:gd name="T3" fmla="*/ 0 h 19"/>
                  <a:gd name="T4" fmla="*/ 928 w 56"/>
                  <a:gd name="T5" fmla="*/ 0 h 19"/>
                  <a:gd name="T6" fmla="*/ 686 w 56"/>
                  <a:gd name="T7" fmla="*/ 0 h 19"/>
                  <a:gd name="T8" fmla="*/ 451 w 56"/>
                  <a:gd name="T9" fmla="*/ 2760 h 19"/>
                  <a:gd name="T10" fmla="*/ 297 w 56"/>
                  <a:gd name="T11" fmla="*/ 1597352 h 19"/>
                  <a:gd name="T12" fmla="*/ 5 w 56"/>
                  <a:gd name="T13" fmla="*/ 1952110 h 19"/>
                  <a:gd name="T14" fmla="*/ 1 w 56"/>
                  <a:gd name="T15" fmla="*/ 2913638 h 19"/>
                  <a:gd name="T16" fmla="*/ 0 w 56"/>
                  <a:gd name="T17" fmla="*/ 5311450 h 19"/>
                  <a:gd name="T18" fmla="*/ 7 w 56"/>
                  <a:gd name="T19" fmla="*/ 4347182 h 19"/>
                  <a:gd name="T20" fmla="*/ 7 w 56"/>
                  <a:gd name="T21" fmla="*/ 4805343 h 19"/>
                  <a:gd name="T22" fmla="*/ 9 w 56"/>
                  <a:gd name="T23" fmla="*/ 4347182 h 19"/>
                  <a:gd name="T24" fmla="*/ 367 w 56"/>
                  <a:gd name="T25" fmla="*/ 3219807 h 19"/>
                  <a:gd name="T26" fmla="*/ 502 w 56"/>
                  <a:gd name="T27" fmla="*/ 2913638 h 19"/>
                  <a:gd name="T28" fmla="*/ 722 w 56"/>
                  <a:gd name="T29" fmla="*/ 2384437 h 19"/>
                  <a:gd name="T30" fmla="*/ 928 w 56"/>
                  <a:gd name="T31" fmla="*/ 2384437 h 19"/>
                  <a:gd name="T32" fmla="*/ 1144 w 56"/>
                  <a:gd name="T33" fmla="*/ 2384437 h 19"/>
                  <a:gd name="T34" fmla="*/ 1338 w 56"/>
                  <a:gd name="T35" fmla="*/ 2913638 h 19"/>
                  <a:gd name="T36" fmla="*/ 1410 w 56"/>
                  <a:gd name="T37" fmla="*/ 2760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19"/>
                  <a:gd name="T59" fmla="*/ 56 w 56"/>
                  <a:gd name="T60" fmla="*/ 19 h 1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19">
                    <a:moveTo>
                      <a:pt x="56" y="3"/>
                    </a:moveTo>
                    <a:lnTo>
                      <a:pt x="46" y="0"/>
                    </a:lnTo>
                    <a:lnTo>
                      <a:pt x="37" y="0"/>
                    </a:lnTo>
                    <a:lnTo>
                      <a:pt x="27" y="0"/>
                    </a:lnTo>
                    <a:lnTo>
                      <a:pt x="19" y="3"/>
                    </a:lnTo>
                    <a:lnTo>
                      <a:pt x="11" y="5"/>
                    </a:lnTo>
                    <a:lnTo>
                      <a:pt x="5" y="7"/>
                    </a:lnTo>
                    <a:lnTo>
                      <a:pt x="1" y="11"/>
                    </a:lnTo>
                    <a:lnTo>
                      <a:pt x="0" y="19"/>
                    </a:lnTo>
                    <a:lnTo>
                      <a:pt x="7" y="15"/>
                    </a:lnTo>
                    <a:lnTo>
                      <a:pt x="7" y="17"/>
                    </a:lnTo>
                    <a:lnTo>
                      <a:pt x="9" y="15"/>
                    </a:lnTo>
                    <a:lnTo>
                      <a:pt x="15" y="12"/>
                    </a:lnTo>
                    <a:lnTo>
                      <a:pt x="21" y="11"/>
                    </a:lnTo>
                    <a:lnTo>
                      <a:pt x="28" y="9"/>
                    </a:lnTo>
                    <a:lnTo>
                      <a:pt x="37" y="9"/>
                    </a:lnTo>
                    <a:lnTo>
                      <a:pt x="45" y="9"/>
                    </a:lnTo>
                    <a:lnTo>
                      <a:pt x="53" y="11"/>
                    </a:lnTo>
                    <a:lnTo>
                      <a:pt x="56"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45" name="Freeform 1113"/>
              <p:cNvSpPr>
                <a:spLocks noChangeArrowheads="1"/>
              </p:cNvSpPr>
              <p:nvPr/>
            </p:nvSpPr>
            <p:spPr bwMode="auto">
              <a:xfrm>
                <a:off x="3064" y="4243"/>
                <a:ext cx="44" cy="32"/>
              </a:xfrm>
              <a:custGeom>
                <a:avLst/>
                <a:gdLst>
                  <a:gd name="T0" fmla="*/ 60 w 58"/>
                  <a:gd name="T1" fmla="*/ 305578 h 25"/>
                  <a:gd name="T2" fmla="*/ 56 w 58"/>
                  <a:gd name="T3" fmla="*/ 262090 h 25"/>
                  <a:gd name="T4" fmla="*/ 50 w 58"/>
                  <a:gd name="T5" fmla="*/ 242548 h 25"/>
                  <a:gd name="T6" fmla="*/ 43 w 58"/>
                  <a:gd name="T7" fmla="*/ 207798 h 25"/>
                  <a:gd name="T8" fmla="*/ 36 w 58"/>
                  <a:gd name="T9" fmla="*/ 165135 h 25"/>
                  <a:gd name="T10" fmla="*/ 27 w 58"/>
                  <a:gd name="T11" fmla="*/ 141594 h 25"/>
                  <a:gd name="T12" fmla="*/ 19 w 58"/>
                  <a:gd name="T13" fmla="*/ 1106 h 25"/>
                  <a:gd name="T14" fmla="*/ 11 w 58"/>
                  <a:gd name="T15" fmla="*/ 586 h 25"/>
                  <a:gd name="T16" fmla="*/ 2 w 58"/>
                  <a:gd name="T17" fmla="*/ 0 h 25"/>
                  <a:gd name="T18" fmla="*/ 0 w 58"/>
                  <a:gd name="T19" fmla="*/ 152934 h 25"/>
                  <a:gd name="T20" fmla="*/ 2 w 58"/>
                  <a:gd name="T21" fmla="*/ 207798 h 25"/>
                  <a:gd name="T22" fmla="*/ 17 w 58"/>
                  <a:gd name="T23" fmla="*/ 242548 h 25"/>
                  <a:gd name="T24" fmla="*/ 24 w 58"/>
                  <a:gd name="T25" fmla="*/ 282936 h 25"/>
                  <a:gd name="T26" fmla="*/ 34 w 58"/>
                  <a:gd name="T27" fmla="*/ 330108 h 25"/>
                  <a:gd name="T28" fmla="*/ 42 w 58"/>
                  <a:gd name="T29" fmla="*/ 373871 h 25"/>
                  <a:gd name="T30" fmla="*/ 46 w 58"/>
                  <a:gd name="T31" fmla="*/ 416061 h 25"/>
                  <a:gd name="T32" fmla="*/ 54 w 58"/>
                  <a:gd name="T33" fmla="*/ 436195 h 25"/>
                  <a:gd name="T34" fmla="*/ 56 w 58"/>
                  <a:gd name="T35" fmla="*/ 449361 h 25"/>
                  <a:gd name="T36" fmla="*/ 60 w 58"/>
                  <a:gd name="T37" fmla="*/ 305578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8"/>
                  <a:gd name="T58" fmla="*/ 0 h 25"/>
                  <a:gd name="T59" fmla="*/ 58 w 58"/>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8" h="25">
                    <a:moveTo>
                      <a:pt x="58" y="17"/>
                    </a:moveTo>
                    <a:lnTo>
                      <a:pt x="54" y="15"/>
                    </a:lnTo>
                    <a:lnTo>
                      <a:pt x="48" y="14"/>
                    </a:lnTo>
                    <a:lnTo>
                      <a:pt x="42" y="12"/>
                    </a:lnTo>
                    <a:lnTo>
                      <a:pt x="35" y="9"/>
                    </a:lnTo>
                    <a:lnTo>
                      <a:pt x="26" y="7"/>
                    </a:lnTo>
                    <a:lnTo>
                      <a:pt x="19" y="5"/>
                    </a:lnTo>
                    <a:lnTo>
                      <a:pt x="10" y="3"/>
                    </a:lnTo>
                    <a:lnTo>
                      <a:pt x="3" y="0"/>
                    </a:lnTo>
                    <a:lnTo>
                      <a:pt x="0" y="8"/>
                    </a:lnTo>
                    <a:lnTo>
                      <a:pt x="8" y="12"/>
                    </a:lnTo>
                    <a:lnTo>
                      <a:pt x="17" y="14"/>
                    </a:lnTo>
                    <a:lnTo>
                      <a:pt x="24" y="16"/>
                    </a:lnTo>
                    <a:lnTo>
                      <a:pt x="33" y="18"/>
                    </a:lnTo>
                    <a:lnTo>
                      <a:pt x="40" y="20"/>
                    </a:lnTo>
                    <a:lnTo>
                      <a:pt x="45" y="23"/>
                    </a:lnTo>
                    <a:lnTo>
                      <a:pt x="50" y="24"/>
                    </a:lnTo>
                    <a:lnTo>
                      <a:pt x="54" y="25"/>
                    </a:lnTo>
                    <a:lnTo>
                      <a:pt x="58" y="1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46" name="Freeform 1114"/>
              <p:cNvSpPr>
                <a:spLocks noChangeArrowheads="1"/>
              </p:cNvSpPr>
              <p:nvPr/>
            </p:nvSpPr>
            <p:spPr bwMode="auto">
              <a:xfrm>
                <a:off x="2690" y="4253"/>
                <a:ext cx="97" cy="51"/>
              </a:xfrm>
              <a:custGeom>
                <a:avLst/>
                <a:gdLst>
                  <a:gd name="T0" fmla="*/ 2 w 98"/>
                  <a:gd name="T1" fmla="*/ 9320 h 52"/>
                  <a:gd name="T2" fmla="*/ 1 w 98"/>
                  <a:gd name="T3" fmla="*/ 9451 h 52"/>
                  <a:gd name="T4" fmla="*/ 0 w 98"/>
                  <a:gd name="T5" fmla="*/ 9458 h 52"/>
                  <a:gd name="T6" fmla="*/ 0 w 98"/>
                  <a:gd name="T7" fmla="*/ 10041 h 52"/>
                  <a:gd name="T8" fmla="*/ 0 w 98"/>
                  <a:gd name="T9" fmla="*/ 10186 h 52"/>
                  <a:gd name="T10" fmla="*/ 2 w 98"/>
                  <a:gd name="T11" fmla="*/ 10818 h 52"/>
                  <a:gd name="T12" fmla="*/ 8 w 98"/>
                  <a:gd name="T13" fmla="*/ 10981 h 52"/>
                  <a:gd name="T14" fmla="*/ 568 w 98"/>
                  <a:gd name="T15" fmla="*/ 11641 h 52"/>
                  <a:gd name="T16" fmla="*/ 912 w 98"/>
                  <a:gd name="T17" fmla="*/ 11808 h 52"/>
                  <a:gd name="T18" fmla="*/ 1350 w 98"/>
                  <a:gd name="T19" fmla="*/ 11813 h 52"/>
                  <a:gd name="T20" fmla="*/ 1744 w 98"/>
                  <a:gd name="T21" fmla="*/ 11813 h 52"/>
                  <a:gd name="T22" fmla="*/ 2182 w 98"/>
                  <a:gd name="T23" fmla="*/ 11808 h 52"/>
                  <a:gd name="T24" fmla="*/ 2603 w 98"/>
                  <a:gd name="T25" fmla="*/ 11641 h 52"/>
                  <a:gd name="T26" fmla="*/ 2986 w 98"/>
                  <a:gd name="T27" fmla="*/ 10818 h 52"/>
                  <a:gd name="T28" fmla="*/ 3366 w 98"/>
                  <a:gd name="T29" fmla="*/ 10041 h 52"/>
                  <a:gd name="T30" fmla="*/ 3698 w 98"/>
                  <a:gd name="T31" fmla="*/ 8786 h 52"/>
                  <a:gd name="T32" fmla="*/ 3918 w 98"/>
                  <a:gd name="T33" fmla="*/ 7026 h 52"/>
                  <a:gd name="T34" fmla="*/ 3955 w 98"/>
                  <a:gd name="T35" fmla="*/ 6072 h 52"/>
                  <a:gd name="T36" fmla="*/ 4026 w 98"/>
                  <a:gd name="T37" fmla="*/ 5151 h 52"/>
                  <a:gd name="T38" fmla="*/ 4026 w 98"/>
                  <a:gd name="T39" fmla="*/ 4122 h 52"/>
                  <a:gd name="T40" fmla="*/ 4162 w 98"/>
                  <a:gd name="T41" fmla="*/ 2639 h 52"/>
                  <a:gd name="T42" fmla="*/ 4001 w 98"/>
                  <a:gd name="T43" fmla="*/ 2096 h 52"/>
                  <a:gd name="T44" fmla="*/ 3918 w 98"/>
                  <a:gd name="T45" fmla="*/ 1807 h 52"/>
                  <a:gd name="T46" fmla="*/ 3698 w 98"/>
                  <a:gd name="T47" fmla="*/ 4 h 52"/>
                  <a:gd name="T48" fmla="*/ 3366 w 98"/>
                  <a:gd name="T49" fmla="*/ 1 h 52"/>
                  <a:gd name="T50" fmla="*/ 3094 w 98"/>
                  <a:gd name="T51" fmla="*/ 0 h 52"/>
                  <a:gd name="T52" fmla="*/ 2759 w 98"/>
                  <a:gd name="T53" fmla="*/ 0 h 52"/>
                  <a:gd name="T54" fmla="*/ 2660 w 98"/>
                  <a:gd name="T55" fmla="*/ 1 h 52"/>
                  <a:gd name="T56" fmla="*/ 2494 w 98"/>
                  <a:gd name="T57" fmla="*/ 3 h 52"/>
                  <a:gd name="T58" fmla="*/ 2353 w 98"/>
                  <a:gd name="T59" fmla="*/ 5 h 52"/>
                  <a:gd name="T60" fmla="*/ 2293 w 98"/>
                  <a:gd name="T61" fmla="*/ 1807 h 52"/>
                  <a:gd name="T62" fmla="*/ 2035 w 98"/>
                  <a:gd name="T63" fmla="*/ 2850 h 52"/>
                  <a:gd name="T64" fmla="*/ 1703 w 98"/>
                  <a:gd name="T65" fmla="*/ 4783 h 52"/>
                  <a:gd name="T66" fmla="*/ 1373 w 98"/>
                  <a:gd name="T67" fmla="*/ 5971 h 52"/>
                  <a:gd name="T68" fmla="*/ 1086 w 98"/>
                  <a:gd name="T69" fmla="*/ 6913 h 52"/>
                  <a:gd name="T70" fmla="*/ 677 w 98"/>
                  <a:gd name="T71" fmla="*/ 7573 h 52"/>
                  <a:gd name="T72" fmla="*/ 477 w 98"/>
                  <a:gd name="T73" fmla="*/ 8647 h 52"/>
                  <a:gd name="T74" fmla="*/ 7 w 98"/>
                  <a:gd name="T75" fmla="*/ 8787 h 52"/>
                  <a:gd name="T76" fmla="*/ 2 w 98"/>
                  <a:gd name="T77" fmla="*/ 9320 h 5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8"/>
                  <a:gd name="T118" fmla="*/ 0 h 52"/>
                  <a:gd name="T119" fmla="*/ 98 w 98"/>
                  <a:gd name="T120" fmla="*/ 52 h 5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8" h="52">
                    <a:moveTo>
                      <a:pt x="2" y="40"/>
                    </a:moveTo>
                    <a:lnTo>
                      <a:pt x="1" y="41"/>
                    </a:lnTo>
                    <a:lnTo>
                      <a:pt x="0" y="42"/>
                    </a:lnTo>
                    <a:lnTo>
                      <a:pt x="0" y="43"/>
                    </a:lnTo>
                    <a:lnTo>
                      <a:pt x="0" y="44"/>
                    </a:lnTo>
                    <a:lnTo>
                      <a:pt x="2" y="46"/>
                    </a:lnTo>
                    <a:lnTo>
                      <a:pt x="8" y="48"/>
                    </a:lnTo>
                    <a:lnTo>
                      <a:pt x="14" y="50"/>
                    </a:lnTo>
                    <a:lnTo>
                      <a:pt x="22" y="51"/>
                    </a:lnTo>
                    <a:lnTo>
                      <a:pt x="32" y="52"/>
                    </a:lnTo>
                    <a:lnTo>
                      <a:pt x="41" y="52"/>
                    </a:lnTo>
                    <a:lnTo>
                      <a:pt x="52" y="51"/>
                    </a:lnTo>
                    <a:lnTo>
                      <a:pt x="62" y="50"/>
                    </a:lnTo>
                    <a:lnTo>
                      <a:pt x="71" y="46"/>
                    </a:lnTo>
                    <a:lnTo>
                      <a:pt x="80" y="43"/>
                    </a:lnTo>
                    <a:lnTo>
                      <a:pt x="87" y="38"/>
                    </a:lnTo>
                    <a:lnTo>
                      <a:pt x="92" y="31"/>
                    </a:lnTo>
                    <a:lnTo>
                      <a:pt x="94" y="27"/>
                    </a:lnTo>
                    <a:lnTo>
                      <a:pt x="96" y="22"/>
                    </a:lnTo>
                    <a:lnTo>
                      <a:pt x="96" y="18"/>
                    </a:lnTo>
                    <a:lnTo>
                      <a:pt x="98" y="12"/>
                    </a:lnTo>
                    <a:lnTo>
                      <a:pt x="95" y="9"/>
                    </a:lnTo>
                    <a:lnTo>
                      <a:pt x="92" y="7"/>
                    </a:lnTo>
                    <a:lnTo>
                      <a:pt x="87" y="4"/>
                    </a:lnTo>
                    <a:lnTo>
                      <a:pt x="80" y="1"/>
                    </a:lnTo>
                    <a:lnTo>
                      <a:pt x="73" y="0"/>
                    </a:lnTo>
                    <a:lnTo>
                      <a:pt x="66" y="0"/>
                    </a:lnTo>
                    <a:lnTo>
                      <a:pt x="63" y="1"/>
                    </a:lnTo>
                    <a:lnTo>
                      <a:pt x="59" y="3"/>
                    </a:lnTo>
                    <a:lnTo>
                      <a:pt x="56" y="5"/>
                    </a:lnTo>
                    <a:lnTo>
                      <a:pt x="54" y="7"/>
                    </a:lnTo>
                    <a:lnTo>
                      <a:pt x="48" y="13"/>
                    </a:lnTo>
                    <a:lnTo>
                      <a:pt x="40" y="20"/>
                    </a:lnTo>
                    <a:lnTo>
                      <a:pt x="33" y="26"/>
                    </a:lnTo>
                    <a:lnTo>
                      <a:pt x="25" y="30"/>
                    </a:lnTo>
                    <a:lnTo>
                      <a:pt x="17" y="33"/>
                    </a:lnTo>
                    <a:lnTo>
                      <a:pt x="11" y="37"/>
                    </a:lnTo>
                    <a:lnTo>
                      <a:pt x="7" y="39"/>
                    </a:lnTo>
                    <a:lnTo>
                      <a:pt x="2" y="4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47" name="Freeform 1115"/>
              <p:cNvSpPr>
                <a:spLocks noChangeArrowheads="1"/>
              </p:cNvSpPr>
              <p:nvPr/>
            </p:nvSpPr>
            <p:spPr bwMode="auto">
              <a:xfrm>
                <a:off x="2685" y="4266"/>
                <a:ext cx="106" cy="43"/>
              </a:xfrm>
              <a:custGeom>
                <a:avLst/>
                <a:gdLst>
                  <a:gd name="T0" fmla="*/ 3000 w 107"/>
                  <a:gd name="T1" fmla="*/ 0 h 44"/>
                  <a:gd name="T2" fmla="*/ 2988 w 107"/>
                  <a:gd name="T3" fmla="*/ 94 h 44"/>
                  <a:gd name="T4" fmla="*/ 2988 w 107"/>
                  <a:gd name="T5" fmla="*/ 5099 h 44"/>
                  <a:gd name="T6" fmla="*/ 2950 w 107"/>
                  <a:gd name="T7" fmla="*/ 7845 h 44"/>
                  <a:gd name="T8" fmla="*/ 2947 w 107"/>
                  <a:gd name="T9" fmla="*/ 9371 h 44"/>
                  <a:gd name="T10" fmla="*/ 2782 w 107"/>
                  <a:gd name="T11" fmla="*/ 12905 h 44"/>
                  <a:gd name="T12" fmla="*/ 2538 w 107"/>
                  <a:gd name="T13" fmla="*/ 15801 h 44"/>
                  <a:gd name="T14" fmla="*/ 2279 w 107"/>
                  <a:gd name="T15" fmla="*/ 18297 h 44"/>
                  <a:gd name="T16" fmla="*/ 2044 w 107"/>
                  <a:gd name="T17" fmla="*/ 19532 h 44"/>
                  <a:gd name="T18" fmla="*/ 1714 w 107"/>
                  <a:gd name="T19" fmla="*/ 19953 h 44"/>
                  <a:gd name="T20" fmla="*/ 1440 w 107"/>
                  <a:gd name="T21" fmla="*/ 21285 h 44"/>
                  <a:gd name="T22" fmla="*/ 1121 w 107"/>
                  <a:gd name="T23" fmla="*/ 21285 h 44"/>
                  <a:gd name="T24" fmla="*/ 884 w 107"/>
                  <a:gd name="T25" fmla="*/ 19953 h 44"/>
                  <a:gd name="T26" fmla="*/ 584 w 107"/>
                  <a:gd name="T27" fmla="*/ 19532 h 44"/>
                  <a:gd name="T28" fmla="*/ 424 w 107"/>
                  <a:gd name="T29" fmla="*/ 18297 h 44"/>
                  <a:gd name="T30" fmla="*/ 329 w 107"/>
                  <a:gd name="T31" fmla="*/ 17897 h 44"/>
                  <a:gd name="T32" fmla="*/ 8 w 107"/>
                  <a:gd name="T33" fmla="*/ 17244 h 44"/>
                  <a:gd name="T34" fmla="*/ 329 w 107"/>
                  <a:gd name="T35" fmla="*/ 17897 h 44"/>
                  <a:gd name="T36" fmla="*/ 8 w 107"/>
                  <a:gd name="T37" fmla="*/ 18824 h 44"/>
                  <a:gd name="T38" fmla="*/ 329 w 107"/>
                  <a:gd name="T39" fmla="*/ 18824 h 44"/>
                  <a:gd name="T40" fmla="*/ 6 w 107"/>
                  <a:gd name="T41" fmla="*/ 13290 h 44"/>
                  <a:gd name="T42" fmla="*/ 3 w 107"/>
                  <a:gd name="T43" fmla="*/ 14488 h 44"/>
                  <a:gd name="T44" fmla="*/ 1 w 107"/>
                  <a:gd name="T45" fmla="*/ 15801 h 44"/>
                  <a:gd name="T46" fmla="*/ 0 w 107"/>
                  <a:gd name="T47" fmla="*/ 18297 h 44"/>
                  <a:gd name="T48" fmla="*/ 2 w 107"/>
                  <a:gd name="T49" fmla="*/ 19953 h 44"/>
                  <a:gd name="T50" fmla="*/ 6 w 107"/>
                  <a:gd name="T51" fmla="*/ 22385 h 44"/>
                  <a:gd name="T52" fmla="*/ 377 w 107"/>
                  <a:gd name="T53" fmla="*/ 23744 h 44"/>
                  <a:gd name="T54" fmla="*/ 559 w 107"/>
                  <a:gd name="T55" fmla="*/ 25008 h 44"/>
                  <a:gd name="T56" fmla="*/ 858 w 107"/>
                  <a:gd name="T57" fmla="*/ 25353 h 44"/>
                  <a:gd name="T58" fmla="*/ 1121 w 107"/>
                  <a:gd name="T59" fmla="*/ 25897 h 44"/>
                  <a:gd name="T60" fmla="*/ 1440 w 107"/>
                  <a:gd name="T61" fmla="*/ 25897 h 44"/>
                  <a:gd name="T62" fmla="*/ 1734 w 107"/>
                  <a:gd name="T63" fmla="*/ 25897 h 44"/>
                  <a:gd name="T64" fmla="*/ 2118 w 107"/>
                  <a:gd name="T65" fmla="*/ 25008 h 44"/>
                  <a:gd name="T66" fmla="*/ 2380 w 107"/>
                  <a:gd name="T67" fmla="*/ 23229 h 44"/>
                  <a:gd name="T68" fmla="*/ 2690 w 107"/>
                  <a:gd name="T69" fmla="*/ 21285 h 44"/>
                  <a:gd name="T70" fmla="*/ 2950 w 107"/>
                  <a:gd name="T71" fmla="*/ 17244 h 44"/>
                  <a:gd name="T72" fmla="*/ 3124 w 107"/>
                  <a:gd name="T73" fmla="*/ 12177 h 44"/>
                  <a:gd name="T74" fmla="*/ 3271 w 107"/>
                  <a:gd name="T75" fmla="*/ 10214 h 44"/>
                  <a:gd name="T76" fmla="*/ 3285 w 107"/>
                  <a:gd name="T77" fmla="*/ 6039 h 44"/>
                  <a:gd name="T78" fmla="*/ 3296 w 107"/>
                  <a:gd name="T79" fmla="*/ 3925 h 44"/>
                  <a:gd name="T80" fmla="*/ 3296 w 107"/>
                  <a:gd name="T81" fmla="*/ 0 h 44"/>
                  <a:gd name="T82" fmla="*/ 3000 w 107"/>
                  <a:gd name="T83" fmla="*/ 0 h 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7"/>
                  <a:gd name="T127" fmla="*/ 0 h 44"/>
                  <a:gd name="T128" fmla="*/ 107 w 107"/>
                  <a:gd name="T129" fmla="*/ 44 h 4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7" h="44">
                    <a:moveTo>
                      <a:pt x="98" y="0"/>
                    </a:moveTo>
                    <a:lnTo>
                      <a:pt x="97" y="5"/>
                    </a:lnTo>
                    <a:lnTo>
                      <a:pt x="97" y="9"/>
                    </a:lnTo>
                    <a:lnTo>
                      <a:pt x="95" y="14"/>
                    </a:lnTo>
                    <a:lnTo>
                      <a:pt x="94" y="16"/>
                    </a:lnTo>
                    <a:lnTo>
                      <a:pt x="89" y="22"/>
                    </a:lnTo>
                    <a:lnTo>
                      <a:pt x="82" y="27"/>
                    </a:lnTo>
                    <a:lnTo>
                      <a:pt x="75" y="31"/>
                    </a:lnTo>
                    <a:lnTo>
                      <a:pt x="66" y="33"/>
                    </a:lnTo>
                    <a:lnTo>
                      <a:pt x="56" y="34"/>
                    </a:lnTo>
                    <a:lnTo>
                      <a:pt x="46" y="36"/>
                    </a:lnTo>
                    <a:lnTo>
                      <a:pt x="37" y="36"/>
                    </a:lnTo>
                    <a:lnTo>
                      <a:pt x="28" y="34"/>
                    </a:lnTo>
                    <a:lnTo>
                      <a:pt x="20" y="33"/>
                    </a:lnTo>
                    <a:lnTo>
                      <a:pt x="14" y="31"/>
                    </a:lnTo>
                    <a:lnTo>
                      <a:pt x="9" y="30"/>
                    </a:lnTo>
                    <a:lnTo>
                      <a:pt x="8" y="29"/>
                    </a:lnTo>
                    <a:lnTo>
                      <a:pt x="9" y="30"/>
                    </a:lnTo>
                    <a:lnTo>
                      <a:pt x="8" y="32"/>
                    </a:lnTo>
                    <a:lnTo>
                      <a:pt x="9" y="32"/>
                    </a:lnTo>
                    <a:lnTo>
                      <a:pt x="6" y="23"/>
                    </a:lnTo>
                    <a:lnTo>
                      <a:pt x="3" y="25"/>
                    </a:lnTo>
                    <a:lnTo>
                      <a:pt x="1" y="27"/>
                    </a:lnTo>
                    <a:lnTo>
                      <a:pt x="0" y="31"/>
                    </a:lnTo>
                    <a:lnTo>
                      <a:pt x="2" y="34"/>
                    </a:lnTo>
                    <a:lnTo>
                      <a:pt x="6" y="38"/>
                    </a:lnTo>
                    <a:lnTo>
                      <a:pt x="12" y="40"/>
                    </a:lnTo>
                    <a:lnTo>
                      <a:pt x="19" y="42"/>
                    </a:lnTo>
                    <a:lnTo>
                      <a:pt x="27" y="43"/>
                    </a:lnTo>
                    <a:lnTo>
                      <a:pt x="37" y="44"/>
                    </a:lnTo>
                    <a:lnTo>
                      <a:pt x="46" y="44"/>
                    </a:lnTo>
                    <a:lnTo>
                      <a:pt x="57" y="44"/>
                    </a:lnTo>
                    <a:lnTo>
                      <a:pt x="68" y="42"/>
                    </a:lnTo>
                    <a:lnTo>
                      <a:pt x="77" y="39"/>
                    </a:lnTo>
                    <a:lnTo>
                      <a:pt x="87" y="36"/>
                    </a:lnTo>
                    <a:lnTo>
                      <a:pt x="95" y="29"/>
                    </a:lnTo>
                    <a:lnTo>
                      <a:pt x="101" y="21"/>
                    </a:lnTo>
                    <a:lnTo>
                      <a:pt x="104" y="17"/>
                    </a:lnTo>
                    <a:lnTo>
                      <a:pt x="106" y="11"/>
                    </a:lnTo>
                    <a:lnTo>
                      <a:pt x="107" y="6"/>
                    </a:lnTo>
                    <a:lnTo>
                      <a:pt x="107" y="0"/>
                    </a:lnTo>
                    <a:lnTo>
                      <a:pt x="98"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48" name="Freeform 1116"/>
              <p:cNvSpPr>
                <a:spLocks noChangeArrowheads="1"/>
              </p:cNvSpPr>
              <p:nvPr/>
            </p:nvSpPr>
            <p:spPr bwMode="auto">
              <a:xfrm>
                <a:off x="2744" y="4248"/>
                <a:ext cx="49" cy="22"/>
              </a:xfrm>
              <a:custGeom>
                <a:avLst/>
                <a:gdLst>
                  <a:gd name="T0" fmla="*/ 7 w 52"/>
                  <a:gd name="T1" fmla="*/ 509391 h 16"/>
                  <a:gd name="T2" fmla="*/ 333 w 52"/>
                  <a:gd name="T3" fmla="*/ 451300 h 16"/>
                  <a:gd name="T4" fmla="*/ 393 w 52"/>
                  <a:gd name="T5" fmla="*/ 399898 h 16"/>
                  <a:gd name="T6" fmla="*/ 441 w 52"/>
                  <a:gd name="T7" fmla="*/ 399898 h 16"/>
                  <a:gd name="T8" fmla="*/ 493 w 52"/>
                  <a:gd name="T9" fmla="*/ 376936 h 16"/>
                  <a:gd name="T10" fmla="*/ 689 w 52"/>
                  <a:gd name="T11" fmla="*/ 376936 h 16"/>
                  <a:gd name="T12" fmla="*/ 924 w 52"/>
                  <a:gd name="T13" fmla="*/ 399898 h 16"/>
                  <a:gd name="T14" fmla="*/ 1095 w 52"/>
                  <a:gd name="T15" fmla="*/ 451300 h 16"/>
                  <a:gd name="T16" fmla="*/ 1279 w 52"/>
                  <a:gd name="T17" fmla="*/ 509391 h 16"/>
                  <a:gd name="T18" fmla="*/ 1352 w 52"/>
                  <a:gd name="T19" fmla="*/ 574619 h 16"/>
                  <a:gd name="T20" fmla="*/ 1371 w 52"/>
                  <a:gd name="T21" fmla="*/ 574619 h 16"/>
                  <a:gd name="T22" fmla="*/ 1651 w 52"/>
                  <a:gd name="T23" fmla="*/ 574619 h 16"/>
                  <a:gd name="T24" fmla="*/ 1561 w 52"/>
                  <a:gd name="T25" fmla="*/ 424361 h 16"/>
                  <a:gd name="T26" fmla="*/ 1429 w 52"/>
                  <a:gd name="T27" fmla="*/ 8272 h 16"/>
                  <a:gd name="T28" fmla="*/ 1209 w 52"/>
                  <a:gd name="T29" fmla="*/ 3840 h 16"/>
                  <a:gd name="T30" fmla="*/ 978 w 52"/>
                  <a:gd name="T31" fmla="*/ 1573 h 16"/>
                  <a:gd name="T32" fmla="*/ 730 w 52"/>
                  <a:gd name="T33" fmla="*/ 0 h 16"/>
                  <a:gd name="T34" fmla="*/ 466 w 52"/>
                  <a:gd name="T35" fmla="*/ 0 h 16"/>
                  <a:gd name="T36" fmla="*/ 372 w 52"/>
                  <a:gd name="T37" fmla="*/ 1573 h 16"/>
                  <a:gd name="T38" fmla="*/ 7 w 52"/>
                  <a:gd name="T39" fmla="*/ 2460 h 16"/>
                  <a:gd name="T40" fmla="*/ 3 w 52"/>
                  <a:gd name="T41" fmla="*/ 4261 h 16"/>
                  <a:gd name="T42" fmla="*/ 0 w 52"/>
                  <a:gd name="T43" fmla="*/ 354184 h 16"/>
                  <a:gd name="T44" fmla="*/ 7 w 52"/>
                  <a:gd name="T45" fmla="*/ 509391 h 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2"/>
                  <a:gd name="T70" fmla="*/ 0 h 16"/>
                  <a:gd name="T71" fmla="*/ 52 w 52"/>
                  <a:gd name="T72" fmla="*/ 16 h 1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2" h="16">
                    <a:moveTo>
                      <a:pt x="7" y="14"/>
                    </a:moveTo>
                    <a:lnTo>
                      <a:pt x="9" y="12"/>
                    </a:lnTo>
                    <a:lnTo>
                      <a:pt x="12" y="10"/>
                    </a:lnTo>
                    <a:lnTo>
                      <a:pt x="14" y="10"/>
                    </a:lnTo>
                    <a:lnTo>
                      <a:pt x="16" y="9"/>
                    </a:lnTo>
                    <a:lnTo>
                      <a:pt x="22" y="9"/>
                    </a:lnTo>
                    <a:lnTo>
                      <a:pt x="29" y="10"/>
                    </a:lnTo>
                    <a:lnTo>
                      <a:pt x="35" y="12"/>
                    </a:lnTo>
                    <a:lnTo>
                      <a:pt x="40" y="14"/>
                    </a:lnTo>
                    <a:lnTo>
                      <a:pt x="42" y="16"/>
                    </a:lnTo>
                    <a:lnTo>
                      <a:pt x="43" y="16"/>
                    </a:lnTo>
                    <a:lnTo>
                      <a:pt x="52" y="16"/>
                    </a:lnTo>
                    <a:lnTo>
                      <a:pt x="49" y="11"/>
                    </a:lnTo>
                    <a:lnTo>
                      <a:pt x="44" y="7"/>
                    </a:lnTo>
                    <a:lnTo>
                      <a:pt x="38" y="3"/>
                    </a:lnTo>
                    <a:lnTo>
                      <a:pt x="31" y="1"/>
                    </a:lnTo>
                    <a:lnTo>
                      <a:pt x="23" y="0"/>
                    </a:lnTo>
                    <a:lnTo>
                      <a:pt x="15" y="0"/>
                    </a:lnTo>
                    <a:lnTo>
                      <a:pt x="11" y="1"/>
                    </a:lnTo>
                    <a:lnTo>
                      <a:pt x="7" y="2"/>
                    </a:lnTo>
                    <a:lnTo>
                      <a:pt x="3" y="4"/>
                    </a:lnTo>
                    <a:lnTo>
                      <a:pt x="0" y="8"/>
                    </a:lnTo>
                    <a:lnTo>
                      <a:pt x="7"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49" name="Freeform 1117"/>
              <p:cNvSpPr>
                <a:spLocks noChangeArrowheads="1"/>
              </p:cNvSpPr>
              <p:nvPr/>
            </p:nvSpPr>
            <p:spPr bwMode="auto">
              <a:xfrm>
                <a:off x="2691" y="4257"/>
                <a:ext cx="53" cy="49"/>
              </a:xfrm>
              <a:custGeom>
                <a:avLst/>
                <a:gdLst>
                  <a:gd name="T0" fmla="*/ 3 w 56"/>
                  <a:gd name="T1" fmla="*/ 267859 h 40"/>
                  <a:gd name="T2" fmla="*/ 7 w 56"/>
                  <a:gd name="T3" fmla="*/ 251881 h 40"/>
                  <a:gd name="T4" fmla="*/ 313 w 56"/>
                  <a:gd name="T5" fmla="*/ 248948 h 40"/>
                  <a:gd name="T6" fmla="*/ 429 w 56"/>
                  <a:gd name="T7" fmla="*/ 231423 h 40"/>
                  <a:gd name="T8" fmla="*/ 651 w 56"/>
                  <a:gd name="T9" fmla="*/ 199915 h 40"/>
                  <a:gd name="T10" fmla="*/ 845 w 56"/>
                  <a:gd name="T11" fmla="*/ 162749 h 40"/>
                  <a:gd name="T12" fmla="*/ 1042 w 56"/>
                  <a:gd name="T13" fmla="*/ 130041 h 40"/>
                  <a:gd name="T14" fmla="*/ 1224 w 56"/>
                  <a:gd name="T15" fmla="*/ 84349 h 40"/>
                  <a:gd name="T16" fmla="*/ 1410 w 56"/>
                  <a:gd name="T17" fmla="*/ 2243 h 40"/>
                  <a:gd name="T18" fmla="*/ 1224 w 56"/>
                  <a:gd name="T19" fmla="*/ 0 h 40"/>
                  <a:gd name="T20" fmla="*/ 1099 w 56"/>
                  <a:gd name="T21" fmla="*/ 2243 h 40"/>
                  <a:gd name="T22" fmla="*/ 892 w 56"/>
                  <a:gd name="T23" fmla="*/ 84349 h 40"/>
                  <a:gd name="T24" fmla="*/ 753 w 56"/>
                  <a:gd name="T25" fmla="*/ 112525 h 40"/>
                  <a:gd name="T26" fmla="*/ 502 w 56"/>
                  <a:gd name="T27" fmla="*/ 149711 h 40"/>
                  <a:gd name="T28" fmla="*/ 367 w 56"/>
                  <a:gd name="T29" fmla="*/ 162749 h 40"/>
                  <a:gd name="T30" fmla="*/ 9 w 56"/>
                  <a:gd name="T31" fmla="*/ 186334 h 40"/>
                  <a:gd name="T32" fmla="*/ 3 w 56"/>
                  <a:gd name="T33" fmla="*/ 199915 h 40"/>
                  <a:gd name="T34" fmla="*/ 0 w 56"/>
                  <a:gd name="T35" fmla="*/ 202426 h 40"/>
                  <a:gd name="T36" fmla="*/ 3 w 56"/>
                  <a:gd name="T37" fmla="*/ 267859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40"/>
                  <a:gd name="T59" fmla="*/ 56 w 56"/>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40">
                    <a:moveTo>
                      <a:pt x="3" y="40"/>
                    </a:moveTo>
                    <a:lnTo>
                      <a:pt x="7" y="38"/>
                    </a:lnTo>
                    <a:lnTo>
                      <a:pt x="12" y="37"/>
                    </a:lnTo>
                    <a:lnTo>
                      <a:pt x="18" y="34"/>
                    </a:lnTo>
                    <a:lnTo>
                      <a:pt x="26" y="30"/>
                    </a:lnTo>
                    <a:lnTo>
                      <a:pt x="34" y="25"/>
                    </a:lnTo>
                    <a:lnTo>
                      <a:pt x="42" y="19"/>
                    </a:lnTo>
                    <a:lnTo>
                      <a:pt x="49" y="13"/>
                    </a:lnTo>
                    <a:lnTo>
                      <a:pt x="56" y="6"/>
                    </a:lnTo>
                    <a:lnTo>
                      <a:pt x="49" y="0"/>
                    </a:lnTo>
                    <a:lnTo>
                      <a:pt x="44" y="6"/>
                    </a:lnTo>
                    <a:lnTo>
                      <a:pt x="36" y="13"/>
                    </a:lnTo>
                    <a:lnTo>
                      <a:pt x="29" y="17"/>
                    </a:lnTo>
                    <a:lnTo>
                      <a:pt x="21" y="22"/>
                    </a:lnTo>
                    <a:lnTo>
                      <a:pt x="15" y="25"/>
                    </a:lnTo>
                    <a:lnTo>
                      <a:pt x="9" y="28"/>
                    </a:lnTo>
                    <a:lnTo>
                      <a:pt x="3" y="30"/>
                    </a:lnTo>
                    <a:lnTo>
                      <a:pt x="0" y="31"/>
                    </a:lnTo>
                    <a:lnTo>
                      <a:pt x="3"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50" name="Freeform 1118"/>
              <p:cNvSpPr>
                <a:spLocks noChangeArrowheads="1"/>
              </p:cNvSpPr>
              <p:nvPr/>
            </p:nvSpPr>
            <p:spPr bwMode="auto">
              <a:xfrm>
                <a:off x="2965" y="4253"/>
                <a:ext cx="97" cy="51"/>
              </a:xfrm>
              <a:custGeom>
                <a:avLst/>
                <a:gdLst>
                  <a:gd name="T0" fmla="*/ 5705 w 97"/>
                  <a:gd name="T1" fmla="*/ 9320 h 52"/>
                  <a:gd name="T2" fmla="*/ 5930 w 97"/>
                  <a:gd name="T3" fmla="*/ 9451 h 52"/>
                  <a:gd name="T4" fmla="*/ 5936 w 97"/>
                  <a:gd name="T5" fmla="*/ 9458 h 52"/>
                  <a:gd name="T6" fmla="*/ 5936 w 97"/>
                  <a:gd name="T7" fmla="*/ 10041 h 52"/>
                  <a:gd name="T8" fmla="*/ 5936 w 97"/>
                  <a:gd name="T9" fmla="*/ 10186 h 52"/>
                  <a:gd name="T10" fmla="*/ 5705 w 97"/>
                  <a:gd name="T11" fmla="*/ 10818 h 52"/>
                  <a:gd name="T12" fmla="*/ 5425 w 97"/>
                  <a:gd name="T13" fmla="*/ 10981 h 52"/>
                  <a:gd name="T14" fmla="*/ 5009 w 97"/>
                  <a:gd name="T15" fmla="*/ 11641 h 52"/>
                  <a:gd name="T16" fmla="*/ 4531 w 97"/>
                  <a:gd name="T17" fmla="*/ 11808 h 52"/>
                  <a:gd name="T18" fmla="*/ 3946 w 97"/>
                  <a:gd name="T19" fmla="*/ 11813 h 52"/>
                  <a:gd name="T20" fmla="*/ 3357 w 97"/>
                  <a:gd name="T21" fmla="*/ 11813 h 52"/>
                  <a:gd name="T22" fmla="*/ 2754 w 97"/>
                  <a:gd name="T23" fmla="*/ 11808 h 52"/>
                  <a:gd name="T24" fmla="*/ 2137 w 97"/>
                  <a:gd name="T25" fmla="*/ 11641 h 52"/>
                  <a:gd name="T26" fmla="*/ 1605 w 97"/>
                  <a:gd name="T27" fmla="*/ 10818 h 52"/>
                  <a:gd name="T28" fmla="*/ 924 w 97"/>
                  <a:gd name="T29" fmla="*/ 10041 h 52"/>
                  <a:gd name="T30" fmla="*/ 644 w 97"/>
                  <a:gd name="T31" fmla="*/ 8786 h 52"/>
                  <a:gd name="T32" fmla="*/ 4 w 97"/>
                  <a:gd name="T33" fmla="*/ 7026 h 52"/>
                  <a:gd name="T34" fmla="*/ 2 w 97"/>
                  <a:gd name="T35" fmla="*/ 6072 h 52"/>
                  <a:gd name="T36" fmla="*/ 1 w 97"/>
                  <a:gd name="T37" fmla="*/ 5151 h 52"/>
                  <a:gd name="T38" fmla="*/ 0 w 97"/>
                  <a:gd name="T39" fmla="*/ 4122 h 52"/>
                  <a:gd name="T40" fmla="*/ 0 w 97"/>
                  <a:gd name="T41" fmla="*/ 2639 h 52"/>
                  <a:gd name="T42" fmla="*/ 1 w 97"/>
                  <a:gd name="T43" fmla="*/ 2096 h 52"/>
                  <a:gd name="T44" fmla="*/ 5 w 97"/>
                  <a:gd name="T45" fmla="*/ 1807 h 52"/>
                  <a:gd name="T46" fmla="*/ 644 w 97"/>
                  <a:gd name="T47" fmla="*/ 4 h 52"/>
                  <a:gd name="T48" fmla="*/ 924 w 97"/>
                  <a:gd name="T49" fmla="*/ 1 h 52"/>
                  <a:gd name="T50" fmla="*/ 1491 w 97"/>
                  <a:gd name="T51" fmla="*/ 0 h 52"/>
                  <a:gd name="T52" fmla="*/ 1896 w 97"/>
                  <a:gd name="T53" fmla="*/ 0 h 52"/>
                  <a:gd name="T54" fmla="*/ 2040 w 97"/>
                  <a:gd name="T55" fmla="*/ 1 h 52"/>
                  <a:gd name="T56" fmla="*/ 2300 w 97"/>
                  <a:gd name="T57" fmla="*/ 3 h 52"/>
                  <a:gd name="T58" fmla="*/ 2559 w 97"/>
                  <a:gd name="T59" fmla="*/ 5 h 52"/>
                  <a:gd name="T60" fmla="*/ 2641 w 97"/>
                  <a:gd name="T61" fmla="*/ 1807 h 52"/>
                  <a:gd name="T62" fmla="*/ 2977 w 97"/>
                  <a:gd name="T63" fmla="*/ 2850 h 52"/>
                  <a:gd name="T64" fmla="*/ 3500 w 97"/>
                  <a:gd name="T65" fmla="*/ 4783 h 52"/>
                  <a:gd name="T66" fmla="*/ 3898 w 97"/>
                  <a:gd name="T67" fmla="*/ 5971 h 52"/>
                  <a:gd name="T68" fmla="*/ 4393 w 97"/>
                  <a:gd name="T69" fmla="*/ 6913 h 52"/>
                  <a:gd name="T70" fmla="*/ 4811 w 97"/>
                  <a:gd name="T71" fmla="*/ 7573 h 52"/>
                  <a:gd name="T72" fmla="*/ 5259 w 97"/>
                  <a:gd name="T73" fmla="*/ 8647 h 52"/>
                  <a:gd name="T74" fmla="*/ 5586 w 97"/>
                  <a:gd name="T75" fmla="*/ 8787 h 52"/>
                  <a:gd name="T76" fmla="*/ 5705 w 97"/>
                  <a:gd name="T77" fmla="*/ 9320 h 5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97"/>
                  <a:gd name="T118" fmla="*/ 0 h 52"/>
                  <a:gd name="T119" fmla="*/ 97 w 97"/>
                  <a:gd name="T120" fmla="*/ 52 h 5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97" h="52">
                    <a:moveTo>
                      <a:pt x="94" y="40"/>
                    </a:moveTo>
                    <a:lnTo>
                      <a:pt x="96" y="41"/>
                    </a:lnTo>
                    <a:lnTo>
                      <a:pt x="97" y="42"/>
                    </a:lnTo>
                    <a:lnTo>
                      <a:pt x="97" y="43"/>
                    </a:lnTo>
                    <a:lnTo>
                      <a:pt x="97" y="44"/>
                    </a:lnTo>
                    <a:lnTo>
                      <a:pt x="94" y="46"/>
                    </a:lnTo>
                    <a:lnTo>
                      <a:pt x="89" y="48"/>
                    </a:lnTo>
                    <a:lnTo>
                      <a:pt x="82" y="50"/>
                    </a:lnTo>
                    <a:lnTo>
                      <a:pt x="74" y="51"/>
                    </a:lnTo>
                    <a:lnTo>
                      <a:pt x="65" y="52"/>
                    </a:lnTo>
                    <a:lnTo>
                      <a:pt x="55" y="52"/>
                    </a:lnTo>
                    <a:lnTo>
                      <a:pt x="45" y="51"/>
                    </a:lnTo>
                    <a:lnTo>
                      <a:pt x="35" y="50"/>
                    </a:lnTo>
                    <a:lnTo>
                      <a:pt x="26" y="46"/>
                    </a:lnTo>
                    <a:lnTo>
                      <a:pt x="16" y="43"/>
                    </a:lnTo>
                    <a:lnTo>
                      <a:pt x="10" y="38"/>
                    </a:lnTo>
                    <a:lnTo>
                      <a:pt x="4" y="31"/>
                    </a:lnTo>
                    <a:lnTo>
                      <a:pt x="2" y="27"/>
                    </a:lnTo>
                    <a:lnTo>
                      <a:pt x="1" y="22"/>
                    </a:lnTo>
                    <a:lnTo>
                      <a:pt x="0" y="18"/>
                    </a:lnTo>
                    <a:lnTo>
                      <a:pt x="0" y="12"/>
                    </a:lnTo>
                    <a:lnTo>
                      <a:pt x="1" y="9"/>
                    </a:lnTo>
                    <a:lnTo>
                      <a:pt x="5" y="7"/>
                    </a:lnTo>
                    <a:lnTo>
                      <a:pt x="10" y="4"/>
                    </a:lnTo>
                    <a:lnTo>
                      <a:pt x="16" y="1"/>
                    </a:lnTo>
                    <a:lnTo>
                      <a:pt x="24" y="0"/>
                    </a:lnTo>
                    <a:lnTo>
                      <a:pt x="31" y="0"/>
                    </a:lnTo>
                    <a:lnTo>
                      <a:pt x="34" y="1"/>
                    </a:lnTo>
                    <a:lnTo>
                      <a:pt x="38" y="3"/>
                    </a:lnTo>
                    <a:lnTo>
                      <a:pt x="41" y="5"/>
                    </a:lnTo>
                    <a:lnTo>
                      <a:pt x="43" y="7"/>
                    </a:lnTo>
                    <a:lnTo>
                      <a:pt x="49" y="13"/>
                    </a:lnTo>
                    <a:lnTo>
                      <a:pt x="57" y="20"/>
                    </a:lnTo>
                    <a:lnTo>
                      <a:pt x="64" y="26"/>
                    </a:lnTo>
                    <a:lnTo>
                      <a:pt x="71" y="30"/>
                    </a:lnTo>
                    <a:lnTo>
                      <a:pt x="79" y="33"/>
                    </a:lnTo>
                    <a:lnTo>
                      <a:pt x="85" y="37"/>
                    </a:lnTo>
                    <a:lnTo>
                      <a:pt x="90" y="39"/>
                    </a:lnTo>
                    <a:lnTo>
                      <a:pt x="94" y="4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51" name="Freeform 1119"/>
              <p:cNvSpPr>
                <a:spLocks noChangeArrowheads="1"/>
              </p:cNvSpPr>
              <p:nvPr/>
            </p:nvSpPr>
            <p:spPr bwMode="auto">
              <a:xfrm>
                <a:off x="2958" y="4266"/>
                <a:ext cx="106" cy="43"/>
              </a:xfrm>
              <a:custGeom>
                <a:avLst/>
                <a:gdLst>
                  <a:gd name="T0" fmla="*/ 0 w 106"/>
                  <a:gd name="T1" fmla="*/ 0 h 44"/>
                  <a:gd name="T2" fmla="*/ 0 w 106"/>
                  <a:gd name="T3" fmla="*/ 3925 h 44"/>
                  <a:gd name="T4" fmla="*/ 1 w 106"/>
                  <a:gd name="T5" fmla="*/ 6039 h 44"/>
                  <a:gd name="T6" fmla="*/ 3 w 106"/>
                  <a:gd name="T7" fmla="*/ 10214 h 44"/>
                  <a:gd name="T8" fmla="*/ 6 w 106"/>
                  <a:gd name="T9" fmla="*/ 12177 h 44"/>
                  <a:gd name="T10" fmla="*/ 530 w 106"/>
                  <a:gd name="T11" fmla="*/ 17244 h 44"/>
                  <a:gd name="T12" fmla="*/ 778 w 106"/>
                  <a:gd name="T13" fmla="*/ 21285 h 44"/>
                  <a:gd name="T14" fmla="*/ 1278 w 106"/>
                  <a:gd name="T15" fmla="*/ 23229 h 44"/>
                  <a:gd name="T16" fmla="*/ 1684 w 106"/>
                  <a:gd name="T17" fmla="*/ 25008 h 44"/>
                  <a:gd name="T18" fmla="*/ 2120 w 106"/>
                  <a:gd name="T19" fmla="*/ 25897 h 44"/>
                  <a:gd name="T20" fmla="*/ 2616 w 106"/>
                  <a:gd name="T21" fmla="*/ 25897 h 44"/>
                  <a:gd name="T22" fmla="*/ 2995 w 106"/>
                  <a:gd name="T23" fmla="*/ 25897 h 44"/>
                  <a:gd name="T24" fmla="*/ 3480 w 106"/>
                  <a:gd name="T25" fmla="*/ 25353 h 44"/>
                  <a:gd name="T26" fmla="*/ 3847 w 106"/>
                  <a:gd name="T27" fmla="*/ 25008 h 44"/>
                  <a:gd name="T28" fmla="*/ 4104 w 106"/>
                  <a:gd name="T29" fmla="*/ 23744 h 44"/>
                  <a:gd name="T30" fmla="*/ 4377 w 106"/>
                  <a:gd name="T31" fmla="*/ 22385 h 44"/>
                  <a:gd name="T32" fmla="*/ 4570 w 106"/>
                  <a:gd name="T33" fmla="*/ 19953 h 44"/>
                  <a:gd name="T34" fmla="*/ 4582 w 106"/>
                  <a:gd name="T35" fmla="*/ 18297 h 44"/>
                  <a:gd name="T36" fmla="*/ 4570 w 106"/>
                  <a:gd name="T37" fmla="*/ 15801 h 44"/>
                  <a:gd name="T38" fmla="*/ 4515 w 106"/>
                  <a:gd name="T39" fmla="*/ 14488 h 44"/>
                  <a:gd name="T40" fmla="*/ 4377 w 106"/>
                  <a:gd name="T41" fmla="*/ 13290 h 44"/>
                  <a:gd name="T42" fmla="*/ 4295 w 106"/>
                  <a:gd name="T43" fmla="*/ 18824 h 44"/>
                  <a:gd name="T44" fmla="*/ 4326 w 106"/>
                  <a:gd name="T45" fmla="*/ 18824 h 44"/>
                  <a:gd name="T46" fmla="*/ 4295 w 106"/>
                  <a:gd name="T47" fmla="*/ 18824 h 44"/>
                  <a:gd name="T48" fmla="*/ 4295 w 106"/>
                  <a:gd name="T49" fmla="*/ 17897 h 44"/>
                  <a:gd name="T50" fmla="*/ 4326 w 106"/>
                  <a:gd name="T51" fmla="*/ 17244 h 44"/>
                  <a:gd name="T52" fmla="*/ 4168 w 106"/>
                  <a:gd name="T53" fmla="*/ 17897 h 44"/>
                  <a:gd name="T54" fmla="*/ 3946 w 106"/>
                  <a:gd name="T55" fmla="*/ 18297 h 44"/>
                  <a:gd name="T56" fmla="*/ 3711 w 106"/>
                  <a:gd name="T57" fmla="*/ 19532 h 44"/>
                  <a:gd name="T58" fmla="*/ 3446 w 106"/>
                  <a:gd name="T59" fmla="*/ 19953 h 44"/>
                  <a:gd name="T60" fmla="*/ 2995 w 106"/>
                  <a:gd name="T61" fmla="*/ 21285 h 44"/>
                  <a:gd name="T62" fmla="*/ 2643 w 106"/>
                  <a:gd name="T63" fmla="*/ 21285 h 44"/>
                  <a:gd name="T64" fmla="*/ 2153 w 106"/>
                  <a:gd name="T65" fmla="*/ 19953 h 44"/>
                  <a:gd name="T66" fmla="*/ 1701 w 106"/>
                  <a:gd name="T67" fmla="*/ 19532 h 44"/>
                  <a:gd name="T68" fmla="*/ 1366 w 106"/>
                  <a:gd name="T69" fmla="*/ 18297 h 44"/>
                  <a:gd name="T70" fmla="*/ 1026 w 106"/>
                  <a:gd name="T71" fmla="*/ 15801 h 44"/>
                  <a:gd name="T72" fmla="*/ 698 w 106"/>
                  <a:gd name="T73" fmla="*/ 12905 h 44"/>
                  <a:gd name="T74" fmla="*/ 560 w 106"/>
                  <a:gd name="T75" fmla="*/ 9371 h 44"/>
                  <a:gd name="T76" fmla="*/ 501 w 106"/>
                  <a:gd name="T77" fmla="*/ 7845 h 44"/>
                  <a:gd name="T78" fmla="*/ 474 w 106"/>
                  <a:gd name="T79" fmla="*/ 5099 h 44"/>
                  <a:gd name="T80" fmla="*/ 449 w 106"/>
                  <a:gd name="T81" fmla="*/ 94 h 44"/>
                  <a:gd name="T82" fmla="*/ 449 w 106"/>
                  <a:gd name="T83" fmla="*/ 0 h 44"/>
                  <a:gd name="T84" fmla="*/ 0 w 106"/>
                  <a:gd name="T85" fmla="*/ 0 h 4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6"/>
                  <a:gd name="T130" fmla="*/ 0 h 44"/>
                  <a:gd name="T131" fmla="*/ 106 w 106"/>
                  <a:gd name="T132" fmla="*/ 44 h 4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6" h="44">
                    <a:moveTo>
                      <a:pt x="0" y="0"/>
                    </a:moveTo>
                    <a:lnTo>
                      <a:pt x="0" y="6"/>
                    </a:lnTo>
                    <a:lnTo>
                      <a:pt x="1" y="11"/>
                    </a:lnTo>
                    <a:lnTo>
                      <a:pt x="3" y="17"/>
                    </a:lnTo>
                    <a:lnTo>
                      <a:pt x="6" y="21"/>
                    </a:lnTo>
                    <a:lnTo>
                      <a:pt x="12" y="29"/>
                    </a:lnTo>
                    <a:lnTo>
                      <a:pt x="19" y="36"/>
                    </a:lnTo>
                    <a:lnTo>
                      <a:pt x="29" y="39"/>
                    </a:lnTo>
                    <a:lnTo>
                      <a:pt x="39" y="42"/>
                    </a:lnTo>
                    <a:lnTo>
                      <a:pt x="49" y="44"/>
                    </a:lnTo>
                    <a:lnTo>
                      <a:pt x="60" y="44"/>
                    </a:lnTo>
                    <a:lnTo>
                      <a:pt x="70" y="44"/>
                    </a:lnTo>
                    <a:lnTo>
                      <a:pt x="80" y="43"/>
                    </a:lnTo>
                    <a:lnTo>
                      <a:pt x="88" y="42"/>
                    </a:lnTo>
                    <a:lnTo>
                      <a:pt x="95" y="40"/>
                    </a:lnTo>
                    <a:lnTo>
                      <a:pt x="101" y="38"/>
                    </a:lnTo>
                    <a:lnTo>
                      <a:pt x="105" y="34"/>
                    </a:lnTo>
                    <a:lnTo>
                      <a:pt x="106" y="31"/>
                    </a:lnTo>
                    <a:lnTo>
                      <a:pt x="105" y="27"/>
                    </a:lnTo>
                    <a:lnTo>
                      <a:pt x="103" y="25"/>
                    </a:lnTo>
                    <a:lnTo>
                      <a:pt x="101" y="23"/>
                    </a:lnTo>
                    <a:lnTo>
                      <a:pt x="98" y="32"/>
                    </a:lnTo>
                    <a:lnTo>
                      <a:pt x="99" y="32"/>
                    </a:lnTo>
                    <a:lnTo>
                      <a:pt x="98" y="32"/>
                    </a:lnTo>
                    <a:lnTo>
                      <a:pt x="98" y="30"/>
                    </a:lnTo>
                    <a:lnTo>
                      <a:pt x="99" y="29"/>
                    </a:lnTo>
                    <a:lnTo>
                      <a:pt x="97" y="30"/>
                    </a:lnTo>
                    <a:lnTo>
                      <a:pt x="92" y="31"/>
                    </a:lnTo>
                    <a:lnTo>
                      <a:pt x="86" y="33"/>
                    </a:lnTo>
                    <a:lnTo>
                      <a:pt x="79" y="34"/>
                    </a:lnTo>
                    <a:lnTo>
                      <a:pt x="70" y="36"/>
                    </a:lnTo>
                    <a:lnTo>
                      <a:pt x="61" y="36"/>
                    </a:lnTo>
                    <a:lnTo>
                      <a:pt x="50" y="34"/>
                    </a:lnTo>
                    <a:lnTo>
                      <a:pt x="40" y="33"/>
                    </a:lnTo>
                    <a:lnTo>
                      <a:pt x="32" y="31"/>
                    </a:lnTo>
                    <a:lnTo>
                      <a:pt x="24" y="27"/>
                    </a:lnTo>
                    <a:lnTo>
                      <a:pt x="17" y="22"/>
                    </a:lnTo>
                    <a:lnTo>
                      <a:pt x="13" y="16"/>
                    </a:lnTo>
                    <a:lnTo>
                      <a:pt x="11" y="14"/>
                    </a:lnTo>
                    <a:lnTo>
                      <a:pt x="10" y="9"/>
                    </a:lnTo>
                    <a:lnTo>
                      <a:pt x="9" y="5"/>
                    </a:lnTo>
                    <a:lnTo>
                      <a:pt x="9" y="0"/>
                    </a:lnTo>
                    <a:lnTo>
                      <a:pt x="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52" name="Freeform 1120"/>
              <p:cNvSpPr>
                <a:spLocks noChangeArrowheads="1"/>
              </p:cNvSpPr>
              <p:nvPr/>
            </p:nvSpPr>
            <p:spPr bwMode="auto">
              <a:xfrm>
                <a:off x="2958" y="4248"/>
                <a:ext cx="48" cy="22"/>
              </a:xfrm>
              <a:custGeom>
                <a:avLst/>
                <a:gdLst>
                  <a:gd name="T0" fmla="*/ 1724 w 51"/>
                  <a:gd name="T1" fmla="*/ 354184 h 16"/>
                  <a:gd name="T2" fmla="*/ 1627 w 51"/>
                  <a:gd name="T3" fmla="*/ 4261 h 16"/>
                  <a:gd name="T4" fmla="*/ 1538 w 51"/>
                  <a:gd name="T5" fmla="*/ 2460 h 16"/>
                  <a:gd name="T6" fmla="*/ 1328 w 51"/>
                  <a:gd name="T7" fmla="*/ 1573 h 16"/>
                  <a:gd name="T8" fmla="*/ 1185 w 51"/>
                  <a:gd name="T9" fmla="*/ 0 h 16"/>
                  <a:gd name="T10" fmla="*/ 999 w 51"/>
                  <a:gd name="T11" fmla="*/ 0 h 16"/>
                  <a:gd name="T12" fmla="*/ 633 w 51"/>
                  <a:gd name="T13" fmla="*/ 1573 h 16"/>
                  <a:gd name="T14" fmla="*/ 424 w 51"/>
                  <a:gd name="T15" fmla="*/ 3840 h 16"/>
                  <a:gd name="T16" fmla="*/ 8 w 51"/>
                  <a:gd name="T17" fmla="*/ 8272 h 16"/>
                  <a:gd name="T18" fmla="*/ 2 w 51"/>
                  <a:gd name="T19" fmla="*/ 424361 h 16"/>
                  <a:gd name="T20" fmla="*/ 0 w 51"/>
                  <a:gd name="T21" fmla="*/ 574619 h 16"/>
                  <a:gd name="T22" fmla="*/ 338 w 51"/>
                  <a:gd name="T23" fmla="*/ 574619 h 16"/>
                  <a:gd name="T24" fmla="*/ 400 w 51"/>
                  <a:gd name="T25" fmla="*/ 509391 h 16"/>
                  <a:gd name="T26" fmla="*/ 534 w 51"/>
                  <a:gd name="T27" fmla="*/ 451300 h 16"/>
                  <a:gd name="T28" fmla="*/ 710 w 51"/>
                  <a:gd name="T29" fmla="*/ 399898 h 16"/>
                  <a:gd name="T30" fmla="*/ 999 w 51"/>
                  <a:gd name="T31" fmla="*/ 376936 h 16"/>
                  <a:gd name="T32" fmla="*/ 1183 w 51"/>
                  <a:gd name="T33" fmla="*/ 376936 h 16"/>
                  <a:gd name="T34" fmla="*/ 1255 w 51"/>
                  <a:gd name="T35" fmla="*/ 399898 h 16"/>
                  <a:gd name="T36" fmla="*/ 1328 w 51"/>
                  <a:gd name="T37" fmla="*/ 399898 h 16"/>
                  <a:gd name="T38" fmla="*/ 1487 w 51"/>
                  <a:gd name="T39" fmla="*/ 451300 h 16"/>
                  <a:gd name="T40" fmla="*/ 1538 w 51"/>
                  <a:gd name="T41" fmla="*/ 509391 h 16"/>
                  <a:gd name="T42" fmla="*/ 1724 w 51"/>
                  <a:gd name="T43" fmla="*/ 354184 h 1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1"/>
                  <a:gd name="T67" fmla="*/ 0 h 16"/>
                  <a:gd name="T68" fmla="*/ 51 w 51"/>
                  <a:gd name="T69" fmla="*/ 16 h 1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1" h="16">
                    <a:moveTo>
                      <a:pt x="51" y="8"/>
                    </a:moveTo>
                    <a:lnTo>
                      <a:pt x="48" y="4"/>
                    </a:lnTo>
                    <a:lnTo>
                      <a:pt x="45" y="2"/>
                    </a:lnTo>
                    <a:lnTo>
                      <a:pt x="40" y="1"/>
                    </a:lnTo>
                    <a:lnTo>
                      <a:pt x="36" y="0"/>
                    </a:lnTo>
                    <a:lnTo>
                      <a:pt x="29" y="0"/>
                    </a:lnTo>
                    <a:lnTo>
                      <a:pt x="20" y="1"/>
                    </a:lnTo>
                    <a:lnTo>
                      <a:pt x="13" y="3"/>
                    </a:lnTo>
                    <a:lnTo>
                      <a:pt x="8" y="7"/>
                    </a:lnTo>
                    <a:lnTo>
                      <a:pt x="2" y="11"/>
                    </a:lnTo>
                    <a:lnTo>
                      <a:pt x="0" y="16"/>
                    </a:lnTo>
                    <a:lnTo>
                      <a:pt x="9" y="16"/>
                    </a:lnTo>
                    <a:lnTo>
                      <a:pt x="12" y="14"/>
                    </a:lnTo>
                    <a:lnTo>
                      <a:pt x="17" y="12"/>
                    </a:lnTo>
                    <a:lnTo>
                      <a:pt x="22" y="10"/>
                    </a:lnTo>
                    <a:lnTo>
                      <a:pt x="29" y="9"/>
                    </a:lnTo>
                    <a:lnTo>
                      <a:pt x="35" y="9"/>
                    </a:lnTo>
                    <a:lnTo>
                      <a:pt x="38" y="10"/>
                    </a:lnTo>
                    <a:lnTo>
                      <a:pt x="40" y="10"/>
                    </a:lnTo>
                    <a:lnTo>
                      <a:pt x="43" y="12"/>
                    </a:lnTo>
                    <a:lnTo>
                      <a:pt x="45" y="14"/>
                    </a:lnTo>
                    <a:lnTo>
                      <a:pt x="51" y="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53" name="Freeform 1121"/>
              <p:cNvSpPr>
                <a:spLocks noChangeArrowheads="1"/>
              </p:cNvSpPr>
              <p:nvPr/>
            </p:nvSpPr>
            <p:spPr bwMode="auto">
              <a:xfrm>
                <a:off x="3007" y="4257"/>
                <a:ext cx="53" cy="49"/>
              </a:xfrm>
              <a:custGeom>
                <a:avLst/>
                <a:gdLst>
                  <a:gd name="T0" fmla="*/ 1410 w 56"/>
                  <a:gd name="T1" fmla="*/ 202426 h 40"/>
                  <a:gd name="T2" fmla="*/ 1289 w 56"/>
                  <a:gd name="T3" fmla="*/ 199915 h 40"/>
                  <a:gd name="T4" fmla="*/ 1206 w 56"/>
                  <a:gd name="T5" fmla="*/ 186334 h 40"/>
                  <a:gd name="T6" fmla="*/ 1029 w 56"/>
                  <a:gd name="T7" fmla="*/ 162749 h 40"/>
                  <a:gd name="T8" fmla="*/ 845 w 56"/>
                  <a:gd name="T9" fmla="*/ 149711 h 40"/>
                  <a:gd name="T10" fmla="*/ 651 w 56"/>
                  <a:gd name="T11" fmla="*/ 112525 h 40"/>
                  <a:gd name="T12" fmla="*/ 451 w 56"/>
                  <a:gd name="T13" fmla="*/ 84349 h 40"/>
                  <a:gd name="T14" fmla="*/ 313 w 56"/>
                  <a:gd name="T15" fmla="*/ 2243 h 40"/>
                  <a:gd name="T16" fmla="*/ 6 w 56"/>
                  <a:gd name="T17" fmla="*/ 0 h 40"/>
                  <a:gd name="T18" fmla="*/ 0 w 56"/>
                  <a:gd name="T19" fmla="*/ 2243 h 40"/>
                  <a:gd name="T20" fmla="*/ 6 w 56"/>
                  <a:gd name="T21" fmla="*/ 84349 h 40"/>
                  <a:gd name="T22" fmla="*/ 330 w 56"/>
                  <a:gd name="T23" fmla="*/ 130041 h 40"/>
                  <a:gd name="T24" fmla="*/ 529 w 56"/>
                  <a:gd name="T25" fmla="*/ 162749 h 40"/>
                  <a:gd name="T26" fmla="*/ 753 w 56"/>
                  <a:gd name="T27" fmla="*/ 199915 h 40"/>
                  <a:gd name="T28" fmla="*/ 928 w 56"/>
                  <a:gd name="T29" fmla="*/ 231423 h 40"/>
                  <a:gd name="T30" fmla="*/ 1099 w 56"/>
                  <a:gd name="T31" fmla="*/ 248948 h 40"/>
                  <a:gd name="T32" fmla="*/ 1219 w 56"/>
                  <a:gd name="T33" fmla="*/ 251881 h 40"/>
                  <a:gd name="T34" fmla="*/ 1338 w 56"/>
                  <a:gd name="T35" fmla="*/ 267859 h 40"/>
                  <a:gd name="T36" fmla="*/ 1410 w 56"/>
                  <a:gd name="T37" fmla="*/ 202426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40"/>
                  <a:gd name="T59" fmla="*/ 56 w 56"/>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40">
                    <a:moveTo>
                      <a:pt x="56" y="31"/>
                    </a:moveTo>
                    <a:lnTo>
                      <a:pt x="52" y="30"/>
                    </a:lnTo>
                    <a:lnTo>
                      <a:pt x="47" y="28"/>
                    </a:lnTo>
                    <a:lnTo>
                      <a:pt x="41" y="25"/>
                    </a:lnTo>
                    <a:lnTo>
                      <a:pt x="34" y="22"/>
                    </a:lnTo>
                    <a:lnTo>
                      <a:pt x="26" y="17"/>
                    </a:lnTo>
                    <a:lnTo>
                      <a:pt x="19" y="13"/>
                    </a:lnTo>
                    <a:lnTo>
                      <a:pt x="12" y="6"/>
                    </a:lnTo>
                    <a:lnTo>
                      <a:pt x="6" y="0"/>
                    </a:lnTo>
                    <a:lnTo>
                      <a:pt x="0" y="6"/>
                    </a:lnTo>
                    <a:lnTo>
                      <a:pt x="6" y="13"/>
                    </a:lnTo>
                    <a:lnTo>
                      <a:pt x="13" y="19"/>
                    </a:lnTo>
                    <a:lnTo>
                      <a:pt x="22" y="25"/>
                    </a:lnTo>
                    <a:lnTo>
                      <a:pt x="29" y="30"/>
                    </a:lnTo>
                    <a:lnTo>
                      <a:pt x="37" y="34"/>
                    </a:lnTo>
                    <a:lnTo>
                      <a:pt x="44" y="37"/>
                    </a:lnTo>
                    <a:lnTo>
                      <a:pt x="48" y="38"/>
                    </a:lnTo>
                    <a:lnTo>
                      <a:pt x="53" y="40"/>
                    </a:lnTo>
                    <a:lnTo>
                      <a:pt x="56" y="3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54" name="Freeform 1122"/>
              <p:cNvSpPr>
                <a:spLocks noChangeArrowheads="1"/>
              </p:cNvSpPr>
              <p:nvPr/>
            </p:nvSpPr>
            <p:spPr bwMode="auto">
              <a:xfrm>
                <a:off x="2762" y="4251"/>
                <a:ext cx="67" cy="57"/>
              </a:xfrm>
              <a:custGeom>
                <a:avLst/>
                <a:gdLst>
                  <a:gd name="T0" fmla="*/ 3 w 69"/>
                  <a:gd name="T1" fmla="*/ 28622 h 56"/>
                  <a:gd name="T2" fmla="*/ 0 w 69"/>
                  <a:gd name="T3" fmla="*/ 30536 h 56"/>
                  <a:gd name="T4" fmla="*/ 0 w 69"/>
                  <a:gd name="T5" fmla="*/ 32465 h 56"/>
                  <a:gd name="T6" fmla="*/ 1 w 69"/>
                  <a:gd name="T7" fmla="*/ 33524 h 56"/>
                  <a:gd name="T8" fmla="*/ 5 w 69"/>
                  <a:gd name="T9" fmla="*/ 33989 h 56"/>
                  <a:gd name="T10" fmla="*/ 431 w 69"/>
                  <a:gd name="T11" fmla="*/ 34878 h 56"/>
                  <a:gd name="T12" fmla="*/ 605 w 69"/>
                  <a:gd name="T13" fmla="*/ 35338 h 56"/>
                  <a:gd name="T14" fmla="*/ 899 w 69"/>
                  <a:gd name="T15" fmla="*/ 35338 h 56"/>
                  <a:gd name="T16" fmla="*/ 1197 w 69"/>
                  <a:gd name="T17" fmla="*/ 35338 h 56"/>
                  <a:gd name="T18" fmla="*/ 1492 w 69"/>
                  <a:gd name="T19" fmla="*/ 33989 h 56"/>
                  <a:gd name="T20" fmla="*/ 1774 w 69"/>
                  <a:gd name="T21" fmla="*/ 33241 h 56"/>
                  <a:gd name="T22" fmla="*/ 2094 w 69"/>
                  <a:gd name="T23" fmla="*/ 30536 h 56"/>
                  <a:gd name="T24" fmla="*/ 2343 w 69"/>
                  <a:gd name="T25" fmla="*/ 28016 h 56"/>
                  <a:gd name="T26" fmla="*/ 2489 w 69"/>
                  <a:gd name="T27" fmla="*/ 24117 h 56"/>
                  <a:gd name="T28" fmla="*/ 2683 w 69"/>
                  <a:gd name="T29" fmla="*/ 19914 h 56"/>
                  <a:gd name="T30" fmla="*/ 2683 w 69"/>
                  <a:gd name="T31" fmla="*/ 18279 h 56"/>
                  <a:gd name="T32" fmla="*/ 2693 w 69"/>
                  <a:gd name="T33" fmla="*/ 14139 h 56"/>
                  <a:gd name="T34" fmla="*/ 2693 w 69"/>
                  <a:gd name="T35" fmla="*/ 11912 h 56"/>
                  <a:gd name="T36" fmla="*/ 2683 w 69"/>
                  <a:gd name="T37" fmla="*/ 7195 h 56"/>
                  <a:gd name="T38" fmla="*/ 2622 w 69"/>
                  <a:gd name="T39" fmla="*/ 4677 h 56"/>
                  <a:gd name="T40" fmla="*/ 2479 w 69"/>
                  <a:gd name="T41" fmla="*/ 3 h 56"/>
                  <a:gd name="T42" fmla="*/ 2225 w 69"/>
                  <a:gd name="T43" fmla="*/ 1 h 56"/>
                  <a:gd name="T44" fmla="*/ 2032 w 69"/>
                  <a:gd name="T45" fmla="*/ 0 h 56"/>
                  <a:gd name="T46" fmla="*/ 1774 w 69"/>
                  <a:gd name="T47" fmla="*/ 1 h 56"/>
                  <a:gd name="T48" fmla="*/ 1579 w 69"/>
                  <a:gd name="T49" fmla="*/ 4325 h 56"/>
                  <a:gd name="T50" fmla="*/ 1340 w 69"/>
                  <a:gd name="T51" fmla="*/ 6577 h 56"/>
                  <a:gd name="T52" fmla="*/ 1197 w 69"/>
                  <a:gd name="T53" fmla="*/ 12002 h 56"/>
                  <a:gd name="T54" fmla="*/ 1068 w 69"/>
                  <a:gd name="T55" fmla="*/ 18279 h 56"/>
                  <a:gd name="T56" fmla="*/ 899 w 69"/>
                  <a:gd name="T57" fmla="*/ 20324 h 56"/>
                  <a:gd name="T58" fmla="*/ 758 w 69"/>
                  <a:gd name="T59" fmla="*/ 23633 h 56"/>
                  <a:gd name="T60" fmla="*/ 605 w 69"/>
                  <a:gd name="T61" fmla="*/ 25937 h 56"/>
                  <a:gd name="T62" fmla="*/ 509 w 69"/>
                  <a:gd name="T63" fmla="*/ 27368 h 56"/>
                  <a:gd name="T64" fmla="*/ 8 w 69"/>
                  <a:gd name="T65" fmla="*/ 28267 h 56"/>
                  <a:gd name="T66" fmla="*/ 6 w 69"/>
                  <a:gd name="T67" fmla="*/ 28622 h 56"/>
                  <a:gd name="T68" fmla="*/ 3 w 69"/>
                  <a:gd name="T69" fmla="*/ 28622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9"/>
                  <a:gd name="T106" fmla="*/ 0 h 56"/>
                  <a:gd name="T107" fmla="*/ 69 w 69"/>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9" h="56">
                    <a:moveTo>
                      <a:pt x="3" y="46"/>
                    </a:moveTo>
                    <a:lnTo>
                      <a:pt x="0" y="48"/>
                    </a:lnTo>
                    <a:lnTo>
                      <a:pt x="0" y="51"/>
                    </a:lnTo>
                    <a:lnTo>
                      <a:pt x="1" y="53"/>
                    </a:lnTo>
                    <a:lnTo>
                      <a:pt x="5" y="54"/>
                    </a:lnTo>
                    <a:lnTo>
                      <a:pt x="10" y="55"/>
                    </a:lnTo>
                    <a:lnTo>
                      <a:pt x="16" y="56"/>
                    </a:lnTo>
                    <a:lnTo>
                      <a:pt x="23" y="56"/>
                    </a:lnTo>
                    <a:lnTo>
                      <a:pt x="31" y="56"/>
                    </a:lnTo>
                    <a:lnTo>
                      <a:pt x="38" y="54"/>
                    </a:lnTo>
                    <a:lnTo>
                      <a:pt x="45" y="52"/>
                    </a:lnTo>
                    <a:lnTo>
                      <a:pt x="53" y="48"/>
                    </a:lnTo>
                    <a:lnTo>
                      <a:pt x="59" y="44"/>
                    </a:lnTo>
                    <a:lnTo>
                      <a:pt x="63" y="39"/>
                    </a:lnTo>
                    <a:lnTo>
                      <a:pt x="68" y="31"/>
                    </a:lnTo>
                    <a:lnTo>
                      <a:pt x="68" y="28"/>
                    </a:lnTo>
                    <a:lnTo>
                      <a:pt x="69" y="22"/>
                    </a:lnTo>
                    <a:lnTo>
                      <a:pt x="69" y="18"/>
                    </a:lnTo>
                    <a:lnTo>
                      <a:pt x="68" y="12"/>
                    </a:lnTo>
                    <a:lnTo>
                      <a:pt x="66" y="7"/>
                    </a:lnTo>
                    <a:lnTo>
                      <a:pt x="62" y="3"/>
                    </a:lnTo>
                    <a:lnTo>
                      <a:pt x="57" y="1"/>
                    </a:lnTo>
                    <a:lnTo>
                      <a:pt x="52" y="0"/>
                    </a:lnTo>
                    <a:lnTo>
                      <a:pt x="45" y="1"/>
                    </a:lnTo>
                    <a:lnTo>
                      <a:pt x="40" y="6"/>
                    </a:lnTo>
                    <a:lnTo>
                      <a:pt x="35" y="11"/>
                    </a:lnTo>
                    <a:lnTo>
                      <a:pt x="31" y="19"/>
                    </a:lnTo>
                    <a:lnTo>
                      <a:pt x="27" y="28"/>
                    </a:lnTo>
                    <a:lnTo>
                      <a:pt x="23" y="33"/>
                    </a:lnTo>
                    <a:lnTo>
                      <a:pt x="20" y="37"/>
                    </a:lnTo>
                    <a:lnTo>
                      <a:pt x="16" y="41"/>
                    </a:lnTo>
                    <a:lnTo>
                      <a:pt x="13" y="43"/>
                    </a:lnTo>
                    <a:lnTo>
                      <a:pt x="8" y="45"/>
                    </a:lnTo>
                    <a:lnTo>
                      <a:pt x="6" y="46"/>
                    </a:lnTo>
                    <a:lnTo>
                      <a:pt x="3" y="4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55" name="Freeform 1123"/>
              <p:cNvSpPr>
                <a:spLocks noChangeArrowheads="1"/>
              </p:cNvSpPr>
              <p:nvPr/>
            </p:nvSpPr>
            <p:spPr bwMode="auto">
              <a:xfrm>
                <a:off x="2759" y="4262"/>
                <a:ext cx="76" cy="49"/>
              </a:xfrm>
              <a:custGeom>
                <a:avLst/>
                <a:gdLst>
                  <a:gd name="T0" fmla="*/ 4604 w 77"/>
                  <a:gd name="T1" fmla="*/ 2 h 50"/>
                  <a:gd name="T2" fmla="*/ 4686 w 77"/>
                  <a:gd name="T3" fmla="*/ 2200 h 50"/>
                  <a:gd name="T4" fmla="*/ 4686 w 77"/>
                  <a:gd name="T5" fmla="*/ 2989 h 50"/>
                  <a:gd name="T6" fmla="*/ 4604 w 77"/>
                  <a:gd name="T7" fmla="*/ 4076 h 50"/>
                  <a:gd name="T8" fmla="*/ 4604 w 77"/>
                  <a:gd name="T9" fmla="*/ 5536 h 50"/>
                  <a:gd name="T10" fmla="*/ 4376 w 77"/>
                  <a:gd name="T11" fmla="*/ 6941 h 50"/>
                  <a:gd name="T12" fmla="*/ 4110 w 77"/>
                  <a:gd name="T13" fmla="*/ 8499 h 50"/>
                  <a:gd name="T14" fmla="*/ 3812 w 77"/>
                  <a:gd name="T15" fmla="*/ 9708 h 50"/>
                  <a:gd name="T16" fmla="*/ 3307 w 77"/>
                  <a:gd name="T17" fmla="*/ 10468 h 50"/>
                  <a:gd name="T18" fmla="*/ 2816 w 77"/>
                  <a:gd name="T19" fmla="*/ 11030 h 50"/>
                  <a:gd name="T20" fmla="*/ 2416 w 77"/>
                  <a:gd name="T21" fmla="*/ 11584 h 50"/>
                  <a:gd name="T22" fmla="*/ 1877 w 77"/>
                  <a:gd name="T23" fmla="*/ 11584 h 50"/>
                  <a:gd name="T24" fmla="*/ 1395 w 77"/>
                  <a:gd name="T25" fmla="*/ 11584 h 50"/>
                  <a:gd name="T26" fmla="*/ 956 w 77"/>
                  <a:gd name="T27" fmla="*/ 11310 h 50"/>
                  <a:gd name="T28" fmla="*/ 697 w 77"/>
                  <a:gd name="T29" fmla="*/ 11030 h 50"/>
                  <a:gd name="T30" fmla="*/ 616 w 77"/>
                  <a:gd name="T31" fmla="*/ 10468 h 50"/>
                  <a:gd name="T32" fmla="*/ 616 w 77"/>
                  <a:gd name="T33" fmla="*/ 11030 h 50"/>
                  <a:gd name="T34" fmla="*/ 7 w 77"/>
                  <a:gd name="T35" fmla="*/ 11584 h 50"/>
                  <a:gd name="T36" fmla="*/ 654 w 77"/>
                  <a:gd name="T37" fmla="*/ 11310 h 50"/>
                  <a:gd name="T38" fmla="*/ 6 w 77"/>
                  <a:gd name="T39" fmla="*/ 9189 h 50"/>
                  <a:gd name="T40" fmla="*/ 1 w 77"/>
                  <a:gd name="T41" fmla="*/ 9708 h 50"/>
                  <a:gd name="T42" fmla="*/ 0 w 77"/>
                  <a:gd name="T43" fmla="*/ 11584 h 50"/>
                  <a:gd name="T44" fmla="*/ 3 w 77"/>
                  <a:gd name="T45" fmla="*/ 12876 h 50"/>
                  <a:gd name="T46" fmla="*/ 7 w 77"/>
                  <a:gd name="T47" fmla="*/ 13425 h 50"/>
                  <a:gd name="T48" fmla="*/ 898 w 77"/>
                  <a:gd name="T49" fmla="*/ 13530 h 50"/>
                  <a:gd name="T50" fmla="*/ 1309 w 77"/>
                  <a:gd name="T51" fmla="*/ 14245 h 50"/>
                  <a:gd name="T52" fmla="*/ 1877 w 77"/>
                  <a:gd name="T53" fmla="*/ 14245 h 50"/>
                  <a:gd name="T54" fmla="*/ 2416 w 77"/>
                  <a:gd name="T55" fmla="*/ 14245 h 50"/>
                  <a:gd name="T56" fmla="*/ 2963 w 77"/>
                  <a:gd name="T57" fmla="*/ 13530 h 50"/>
                  <a:gd name="T58" fmla="*/ 3579 w 77"/>
                  <a:gd name="T59" fmla="*/ 12876 h 50"/>
                  <a:gd name="T60" fmla="*/ 4060 w 77"/>
                  <a:gd name="T61" fmla="*/ 11907 h 50"/>
                  <a:gd name="T62" fmla="*/ 4529 w 77"/>
                  <a:gd name="T63" fmla="*/ 10216 h 50"/>
                  <a:gd name="T64" fmla="*/ 4964 w 77"/>
                  <a:gd name="T65" fmla="*/ 8499 h 50"/>
                  <a:gd name="T66" fmla="*/ 5138 w 77"/>
                  <a:gd name="T67" fmla="*/ 6272 h 50"/>
                  <a:gd name="T68" fmla="*/ 5288 w 77"/>
                  <a:gd name="T69" fmla="*/ 4730 h 50"/>
                  <a:gd name="T70" fmla="*/ 5288 w 77"/>
                  <a:gd name="T71" fmla="*/ 3224 h 50"/>
                  <a:gd name="T72" fmla="*/ 5288 w 77"/>
                  <a:gd name="T73" fmla="*/ 2200 h 50"/>
                  <a:gd name="T74" fmla="*/ 5223 w 77"/>
                  <a:gd name="T75" fmla="*/ 0 h 50"/>
                  <a:gd name="T76" fmla="*/ 4604 w 77"/>
                  <a:gd name="T77" fmla="*/ 2 h 5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7"/>
                  <a:gd name="T118" fmla="*/ 0 h 50"/>
                  <a:gd name="T119" fmla="*/ 77 w 77"/>
                  <a:gd name="T120" fmla="*/ 50 h 5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7" h="50">
                    <a:moveTo>
                      <a:pt x="67" y="2"/>
                    </a:moveTo>
                    <a:lnTo>
                      <a:pt x="69" y="7"/>
                    </a:lnTo>
                    <a:lnTo>
                      <a:pt x="69" y="11"/>
                    </a:lnTo>
                    <a:lnTo>
                      <a:pt x="67" y="15"/>
                    </a:lnTo>
                    <a:lnTo>
                      <a:pt x="67" y="19"/>
                    </a:lnTo>
                    <a:lnTo>
                      <a:pt x="64" y="25"/>
                    </a:lnTo>
                    <a:lnTo>
                      <a:pt x="60" y="30"/>
                    </a:lnTo>
                    <a:lnTo>
                      <a:pt x="55" y="34"/>
                    </a:lnTo>
                    <a:lnTo>
                      <a:pt x="48" y="37"/>
                    </a:lnTo>
                    <a:lnTo>
                      <a:pt x="41" y="39"/>
                    </a:lnTo>
                    <a:lnTo>
                      <a:pt x="35" y="41"/>
                    </a:lnTo>
                    <a:lnTo>
                      <a:pt x="27" y="41"/>
                    </a:lnTo>
                    <a:lnTo>
                      <a:pt x="21" y="41"/>
                    </a:lnTo>
                    <a:lnTo>
                      <a:pt x="15" y="40"/>
                    </a:lnTo>
                    <a:lnTo>
                      <a:pt x="10" y="39"/>
                    </a:lnTo>
                    <a:lnTo>
                      <a:pt x="8" y="37"/>
                    </a:lnTo>
                    <a:lnTo>
                      <a:pt x="8" y="39"/>
                    </a:lnTo>
                    <a:lnTo>
                      <a:pt x="7" y="41"/>
                    </a:lnTo>
                    <a:lnTo>
                      <a:pt x="9" y="40"/>
                    </a:lnTo>
                    <a:lnTo>
                      <a:pt x="6" y="32"/>
                    </a:lnTo>
                    <a:lnTo>
                      <a:pt x="1" y="34"/>
                    </a:lnTo>
                    <a:lnTo>
                      <a:pt x="0" y="41"/>
                    </a:lnTo>
                    <a:lnTo>
                      <a:pt x="3" y="45"/>
                    </a:lnTo>
                    <a:lnTo>
                      <a:pt x="7" y="47"/>
                    </a:lnTo>
                    <a:lnTo>
                      <a:pt x="14" y="48"/>
                    </a:lnTo>
                    <a:lnTo>
                      <a:pt x="20" y="50"/>
                    </a:lnTo>
                    <a:lnTo>
                      <a:pt x="27" y="50"/>
                    </a:lnTo>
                    <a:lnTo>
                      <a:pt x="35" y="50"/>
                    </a:lnTo>
                    <a:lnTo>
                      <a:pt x="43" y="48"/>
                    </a:lnTo>
                    <a:lnTo>
                      <a:pt x="52" y="45"/>
                    </a:lnTo>
                    <a:lnTo>
                      <a:pt x="59" y="42"/>
                    </a:lnTo>
                    <a:lnTo>
                      <a:pt x="66" y="36"/>
                    </a:lnTo>
                    <a:lnTo>
                      <a:pt x="72" y="30"/>
                    </a:lnTo>
                    <a:lnTo>
                      <a:pt x="75" y="22"/>
                    </a:lnTo>
                    <a:lnTo>
                      <a:pt x="77" y="17"/>
                    </a:lnTo>
                    <a:lnTo>
                      <a:pt x="77" y="12"/>
                    </a:lnTo>
                    <a:lnTo>
                      <a:pt x="77" y="7"/>
                    </a:lnTo>
                    <a:lnTo>
                      <a:pt x="76" y="0"/>
                    </a:lnTo>
                    <a:lnTo>
                      <a:pt x="67" y="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56" name="Freeform 1124"/>
              <p:cNvSpPr>
                <a:spLocks noChangeArrowheads="1"/>
              </p:cNvSpPr>
              <p:nvPr/>
            </p:nvSpPr>
            <p:spPr bwMode="auto">
              <a:xfrm>
                <a:off x="2791" y="4245"/>
                <a:ext cx="43" cy="32"/>
              </a:xfrm>
              <a:custGeom>
                <a:avLst/>
                <a:gdLst>
                  <a:gd name="T0" fmla="*/ 492 w 46"/>
                  <a:gd name="T1" fmla="*/ 449361 h 25"/>
                  <a:gd name="T2" fmla="*/ 567 w 46"/>
                  <a:gd name="T3" fmla="*/ 305578 h 25"/>
                  <a:gd name="T4" fmla="*/ 730 w 46"/>
                  <a:gd name="T5" fmla="*/ 224659 h 25"/>
                  <a:gd name="T6" fmla="*/ 1068 w 46"/>
                  <a:gd name="T7" fmla="*/ 178250 h 25"/>
                  <a:gd name="T8" fmla="*/ 1292 w 46"/>
                  <a:gd name="T9" fmla="*/ 165135 h 25"/>
                  <a:gd name="T10" fmla="*/ 1466 w 46"/>
                  <a:gd name="T11" fmla="*/ 178250 h 25"/>
                  <a:gd name="T12" fmla="*/ 1635 w 46"/>
                  <a:gd name="T13" fmla="*/ 192525 h 25"/>
                  <a:gd name="T14" fmla="*/ 1772 w 46"/>
                  <a:gd name="T15" fmla="*/ 224659 h 25"/>
                  <a:gd name="T16" fmla="*/ 1856 w 46"/>
                  <a:gd name="T17" fmla="*/ 305578 h 25"/>
                  <a:gd name="T18" fmla="*/ 2282 w 46"/>
                  <a:gd name="T19" fmla="*/ 262090 h 25"/>
                  <a:gd name="T20" fmla="*/ 2143 w 46"/>
                  <a:gd name="T21" fmla="*/ 165135 h 25"/>
                  <a:gd name="T22" fmla="*/ 1976 w 46"/>
                  <a:gd name="T23" fmla="*/ 586 h 25"/>
                  <a:gd name="T24" fmla="*/ 1561 w 46"/>
                  <a:gd name="T25" fmla="*/ 22 h 25"/>
                  <a:gd name="T26" fmla="*/ 1292 w 46"/>
                  <a:gd name="T27" fmla="*/ 0 h 25"/>
                  <a:gd name="T28" fmla="*/ 828 w 46"/>
                  <a:gd name="T29" fmla="*/ 420 h 25"/>
                  <a:gd name="T30" fmla="*/ 557 w 46"/>
                  <a:gd name="T31" fmla="*/ 1106 h 25"/>
                  <a:gd name="T32" fmla="*/ 5 w 46"/>
                  <a:gd name="T33" fmla="*/ 207798 h 25"/>
                  <a:gd name="T34" fmla="*/ 0 w 46"/>
                  <a:gd name="T35" fmla="*/ 403835 h 25"/>
                  <a:gd name="T36" fmla="*/ 492 w 46"/>
                  <a:gd name="T37" fmla="*/ 449361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6"/>
                  <a:gd name="T58" fmla="*/ 0 h 25"/>
                  <a:gd name="T59" fmla="*/ 46 w 46"/>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6" h="25">
                    <a:moveTo>
                      <a:pt x="9" y="25"/>
                    </a:moveTo>
                    <a:lnTo>
                      <a:pt x="12" y="17"/>
                    </a:lnTo>
                    <a:lnTo>
                      <a:pt x="16" y="13"/>
                    </a:lnTo>
                    <a:lnTo>
                      <a:pt x="22" y="10"/>
                    </a:lnTo>
                    <a:lnTo>
                      <a:pt x="26" y="9"/>
                    </a:lnTo>
                    <a:lnTo>
                      <a:pt x="30" y="10"/>
                    </a:lnTo>
                    <a:lnTo>
                      <a:pt x="33" y="11"/>
                    </a:lnTo>
                    <a:lnTo>
                      <a:pt x="36" y="13"/>
                    </a:lnTo>
                    <a:lnTo>
                      <a:pt x="37" y="17"/>
                    </a:lnTo>
                    <a:lnTo>
                      <a:pt x="46" y="15"/>
                    </a:lnTo>
                    <a:lnTo>
                      <a:pt x="44" y="9"/>
                    </a:lnTo>
                    <a:lnTo>
                      <a:pt x="39" y="3"/>
                    </a:lnTo>
                    <a:lnTo>
                      <a:pt x="32" y="1"/>
                    </a:lnTo>
                    <a:lnTo>
                      <a:pt x="26" y="0"/>
                    </a:lnTo>
                    <a:lnTo>
                      <a:pt x="18" y="2"/>
                    </a:lnTo>
                    <a:lnTo>
                      <a:pt x="11" y="5"/>
                    </a:lnTo>
                    <a:lnTo>
                      <a:pt x="5" y="12"/>
                    </a:lnTo>
                    <a:lnTo>
                      <a:pt x="0" y="22"/>
                    </a:lnTo>
                    <a:lnTo>
                      <a:pt x="9" y="2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57" name="Freeform 1125"/>
              <p:cNvSpPr>
                <a:spLocks noChangeArrowheads="1"/>
              </p:cNvSpPr>
              <p:nvPr/>
            </p:nvSpPr>
            <p:spPr bwMode="auto">
              <a:xfrm>
                <a:off x="2766" y="4270"/>
                <a:ext cx="29" cy="31"/>
              </a:xfrm>
              <a:custGeom>
                <a:avLst/>
                <a:gdLst>
                  <a:gd name="T0" fmla="*/ 3 w 33"/>
                  <a:gd name="T1" fmla="*/ 18281 h 33"/>
                  <a:gd name="T2" fmla="*/ 4 w 33"/>
                  <a:gd name="T3" fmla="*/ 18281 h 33"/>
                  <a:gd name="T4" fmla="*/ 248 w 33"/>
                  <a:gd name="T5" fmla="*/ 16768 h 33"/>
                  <a:gd name="T6" fmla="*/ 312 w 33"/>
                  <a:gd name="T7" fmla="*/ 16147 h 33"/>
                  <a:gd name="T8" fmla="*/ 373 w 33"/>
                  <a:gd name="T9" fmla="*/ 14805 h 33"/>
                  <a:gd name="T10" fmla="*/ 472 w 33"/>
                  <a:gd name="T11" fmla="*/ 12436 h 33"/>
                  <a:gd name="T12" fmla="*/ 596 w 33"/>
                  <a:gd name="T13" fmla="*/ 10159 h 33"/>
                  <a:gd name="T14" fmla="*/ 711 w 33"/>
                  <a:gd name="T15" fmla="*/ 5674 h 33"/>
                  <a:gd name="T16" fmla="*/ 800 w 33"/>
                  <a:gd name="T17" fmla="*/ 3 h 33"/>
                  <a:gd name="T18" fmla="*/ 596 w 33"/>
                  <a:gd name="T19" fmla="*/ 0 h 33"/>
                  <a:gd name="T20" fmla="*/ 500 w 33"/>
                  <a:gd name="T21" fmla="*/ 4018 h 33"/>
                  <a:gd name="T22" fmla="*/ 419 w 33"/>
                  <a:gd name="T23" fmla="*/ 6769 h 33"/>
                  <a:gd name="T24" fmla="*/ 352 w 33"/>
                  <a:gd name="T25" fmla="*/ 8770 h 33"/>
                  <a:gd name="T26" fmla="*/ 294 w 33"/>
                  <a:gd name="T27" fmla="*/ 10456 h 33"/>
                  <a:gd name="T28" fmla="*/ 248 w 33"/>
                  <a:gd name="T29" fmla="*/ 12112 h 33"/>
                  <a:gd name="T30" fmla="*/ 4 w 33"/>
                  <a:gd name="T31" fmla="*/ 12436 h 33"/>
                  <a:gd name="T32" fmla="*/ 2 w 33"/>
                  <a:gd name="T33" fmla="*/ 13190 h 33"/>
                  <a:gd name="T34" fmla="*/ 0 w 33"/>
                  <a:gd name="T35" fmla="*/ 13580 h 33"/>
                  <a:gd name="T36" fmla="*/ 3 w 33"/>
                  <a:gd name="T37" fmla="*/ 18281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
                  <a:gd name="T58" fmla="*/ 0 h 33"/>
                  <a:gd name="T59" fmla="*/ 33 w 33"/>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 h="33">
                    <a:moveTo>
                      <a:pt x="3" y="33"/>
                    </a:moveTo>
                    <a:lnTo>
                      <a:pt x="5" y="33"/>
                    </a:lnTo>
                    <a:lnTo>
                      <a:pt x="9" y="30"/>
                    </a:lnTo>
                    <a:lnTo>
                      <a:pt x="13" y="29"/>
                    </a:lnTo>
                    <a:lnTo>
                      <a:pt x="16" y="27"/>
                    </a:lnTo>
                    <a:lnTo>
                      <a:pt x="20" y="23"/>
                    </a:lnTo>
                    <a:lnTo>
                      <a:pt x="24" y="18"/>
                    </a:lnTo>
                    <a:lnTo>
                      <a:pt x="29" y="11"/>
                    </a:lnTo>
                    <a:lnTo>
                      <a:pt x="33" y="3"/>
                    </a:lnTo>
                    <a:lnTo>
                      <a:pt x="24" y="0"/>
                    </a:lnTo>
                    <a:lnTo>
                      <a:pt x="21" y="7"/>
                    </a:lnTo>
                    <a:lnTo>
                      <a:pt x="18" y="13"/>
                    </a:lnTo>
                    <a:lnTo>
                      <a:pt x="15" y="16"/>
                    </a:lnTo>
                    <a:lnTo>
                      <a:pt x="12" y="19"/>
                    </a:lnTo>
                    <a:lnTo>
                      <a:pt x="9" y="22"/>
                    </a:lnTo>
                    <a:lnTo>
                      <a:pt x="5" y="23"/>
                    </a:lnTo>
                    <a:lnTo>
                      <a:pt x="2" y="24"/>
                    </a:lnTo>
                    <a:lnTo>
                      <a:pt x="0" y="25"/>
                    </a:lnTo>
                    <a:lnTo>
                      <a:pt x="3" y="3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58" name="Freeform 1126"/>
              <p:cNvSpPr>
                <a:spLocks noChangeArrowheads="1"/>
              </p:cNvSpPr>
              <p:nvPr/>
            </p:nvSpPr>
            <p:spPr bwMode="auto">
              <a:xfrm>
                <a:off x="2924" y="4251"/>
                <a:ext cx="64" cy="57"/>
              </a:xfrm>
              <a:custGeom>
                <a:avLst/>
                <a:gdLst>
                  <a:gd name="T0" fmla="*/ 2869 w 66"/>
                  <a:gd name="T1" fmla="*/ 28622 h 56"/>
                  <a:gd name="T2" fmla="*/ 2994 w 66"/>
                  <a:gd name="T3" fmla="*/ 30536 h 56"/>
                  <a:gd name="T4" fmla="*/ 3042 w 66"/>
                  <a:gd name="T5" fmla="*/ 32465 h 56"/>
                  <a:gd name="T6" fmla="*/ 2994 w 66"/>
                  <a:gd name="T7" fmla="*/ 33524 h 56"/>
                  <a:gd name="T8" fmla="*/ 2869 w 66"/>
                  <a:gd name="T9" fmla="*/ 33989 h 56"/>
                  <a:gd name="T10" fmla="*/ 2633 w 66"/>
                  <a:gd name="T11" fmla="*/ 34878 h 56"/>
                  <a:gd name="T12" fmla="*/ 2342 w 66"/>
                  <a:gd name="T13" fmla="*/ 35338 h 56"/>
                  <a:gd name="T14" fmla="*/ 2049 w 66"/>
                  <a:gd name="T15" fmla="*/ 35338 h 56"/>
                  <a:gd name="T16" fmla="*/ 1645 w 66"/>
                  <a:gd name="T17" fmla="*/ 35338 h 56"/>
                  <a:gd name="T18" fmla="*/ 1378 w 66"/>
                  <a:gd name="T19" fmla="*/ 34878 h 56"/>
                  <a:gd name="T20" fmla="*/ 1056 w 66"/>
                  <a:gd name="T21" fmla="*/ 33524 h 56"/>
                  <a:gd name="T22" fmla="*/ 700 w 66"/>
                  <a:gd name="T23" fmla="*/ 31169 h 56"/>
                  <a:gd name="T24" fmla="*/ 493 w 66"/>
                  <a:gd name="T25" fmla="*/ 28267 h 56"/>
                  <a:gd name="T26" fmla="*/ 6 w 66"/>
                  <a:gd name="T27" fmla="*/ 24117 h 56"/>
                  <a:gd name="T28" fmla="*/ 3 w 66"/>
                  <a:gd name="T29" fmla="*/ 20069 h 56"/>
                  <a:gd name="T30" fmla="*/ 2 w 66"/>
                  <a:gd name="T31" fmla="*/ 18279 h 56"/>
                  <a:gd name="T32" fmla="*/ 0 w 66"/>
                  <a:gd name="T33" fmla="*/ 14245 h 56"/>
                  <a:gd name="T34" fmla="*/ 0 w 66"/>
                  <a:gd name="T35" fmla="*/ 11912 h 56"/>
                  <a:gd name="T36" fmla="*/ 2 w 66"/>
                  <a:gd name="T37" fmla="*/ 7195 h 56"/>
                  <a:gd name="T38" fmla="*/ 4 w 66"/>
                  <a:gd name="T39" fmla="*/ 5098 h 56"/>
                  <a:gd name="T40" fmla="*/ 7 w 66"/>
                  <a:gd name="T41" fmla="*/ 3 h 56"/>
                  <a:gd name="T42" fmla="*/ 523 w 66"/>
                  <a:gd name="T43" fmla="*/ 1 h 56"/>
                  <a:gd name="T44" fmla="*/ 700 w 66"/>
                  <a:gd name="T45" fmla="*/ 0 h 56"/>
                  <a:gd name="T46" fmla="*/ 996 w 66"/>
                  <a:gd name="T47" fmla="*/ 2 h 56"/>
                  <a:gd name="T48" fmla="*/ 1259 w 66"/>
                  <a:gd name="T49" fmla="*/ 4325 h 56"/>
                  <a:gd name="T50" fmla="*/ 1416 w 66"/>
                  <a:gd name="T51" fmla="*/ 6577 h 56"/>
                  <a:gd name="T52" fmla="*/ 1594 w 66"/>
                  <a:gd name="T53" fmla="*/ 12002 h 56"/>
                  <a:gd name="T54" fmla="*/ 1793 w 66"/>
                  <a:gd name="T55" fmla="*/ 18279 h 56"/>
                  <a:gd name="T56" fmla="*/ 2017 w 66"/>
                  <a:gd name="T57" fmla="*/ 20324 h 56"/>
                  <a:gd name="T58" fmla="*/ 2138 w 66"/>
                  <a:gd name="T59" fmla="*/ 23633 h 56"/>
                  <a:gd name="T60" fmla="*/ 2304 w 66"/>
                  <a:gd name="T61" fmla="*/ 25937 h 56"/>
                  <a:gd name="T62" fmla="*/ 2444 w 66"/>
                  <a:gd name="T63" fmla="*/ 27368 h 56"/>
                  <a:gd name="T64" fmla="*/ 2633 w 66"/>
                  <a:gd name="T65" fmla="*/ 28267 h 56"/>
                  <a:gd name="T66" fmla="*/ 2793 w 66"/>
                  <a:gd name="T67" fmla="*/ 28622 h 56"/>
                  <a:gd name="T68" fmla="*/ 2869 w 66"/>
                  <a:gd name="T69" fmla="*/ 28622 h 5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6"/>
                  <a:gd name="T106" fmla="*/ 0 h 56"/>
                  <a:gd name="T107" fmla="*/ 66 w 66"/>
                  <a:gd name="T108" fmla="*/ 56 h 5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6" h="56">
                    <a:moveTo>
                      <a:pt x="62" y="46"/>
                    </a:moveTo>
                    <a:lnTo>
                      <a:pt x="65" y="48"/>
                    </a:lnTo>
                    <a:lnTo>
                      <a:pt x="66" y="51"/>
                    </a:lnTo>
                    <a:lnTo>
                      <a:pt x="65" y="53"/>
                    </a:lnTo>
                    <a:lnTo>
                      <a:pt x="62" y="54"/>
                    </a:lnTo>
                    <a:lnTo>
                      <a:pt x="57" y="55"/>
                    </a:lnTo>
                    <a:lnTo>
                      <a:pt x="51" y="56"/>
                    </a:lnTo>
                    <a:lnTo>
                      <a:pt x="44" y="56"/>
                    </a:lnTo>
                    <a:lnTo>
                      <a:pt x="36" y="56"/>
                    </a:lnTo>
                    <a:lnTo>
                      <a:pt x="30" y="55"/>
                    </a:lnTo>
                    <a:lnTo>
                      <a:pt x="23" y="53"/>
                    </a:lnTo>
                    <a:lnTo>
                      <a:pt x="16" y="50"/>
                    </a:lnTo>
                    <a:lnTo>
                      <a:pt x="10" y="45"/>
                    </a:lnTo>
                    <a:lnTo>
                      <a:pt x="6" y="39"/>
                    </a:lnTo>
                    <a:lnTo>
                      <a:pt x="3" y="32"/>
                    </a:lnTo>
                    <a:lnTo>
                      <a:pt x="2" y="28"/>
                    </a:lnTo>
                    <a:lnTo>
                      <a:pt x="0" y="23"/>
                    </a:lnTo>
                    <a:lnTo>
                      <a:pt x="0" y="18"/>
                    </a:lnTo>
                    <a:lnTo>
                      <a:pt x="2" y="12"/>
                    </a:lnTo>
                    <a:lnTo>
                      <a:pt x="4" y="8"/>
                    </a:lnTo>
                    <a:lnTo>
                      <a:pt x="7" y="3"/>
                    </a:lnTo>
                    <a:lnTo>
                      <a:pt x="11" y="1"/>
                    </a:lnTo>
                    <a:lnTo>
                      <a:pt x="16" y="0"/>
                    </a:lnTo>
                    <a:lnTo>
                      <a:pt x="22" y="2"/>
                    </a:lnTo>
                    <a:lnTo>
                      <a:pt x="27" y="6"/>
                    </a:lnTo>
                    <a:lnTo>
                      <a:pt x="31" y="11"/>
                    </a:lnTo>
                    <a:lnTo>
                      <a:pt x="35" y="19"/>
                    </a:lnTo>
                    <a:lnTo>
                      <a:pt x="39" y="28"/>
                    </a:lnTo>
                    <a:lnTo>
                      <a:pt x="43" y="33"/>
                    </a:lnTo>
                    <a:lnTo>
                      <a:pt x="46" y="37"/>
                    </a:lnTo>
                    <a:lnTo>
                      <a:pt x="50" y="41"/>
                    </a:lnTo>
                    <a:lnTo>
                      <a:pt x="53" y="43"/>
                    </a:lnTo>
                    <a:lnTo>
                      <a:pt x="57" y="45"/>
                    </a:lnTo>
                    <a:lnTo>
                      <a:pt x="60" y="46"/>
                    </a:lnTo>
                    <a:lnTo>
                      <a:pt x="62" y="46"/>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59" name="Freeform 1127"/>
              <p:cNvSpPr>
                <a:spLocks noChangeArrowheads="1"/>
              </p:cNvSpPr>
              <p:nvPr/>
            </p:nvSpPr>
            <p:spPr bwMode="auto">
              <a:xfrm>
                <a:off x="2921" y="4264"/>
                <a:ext cx="72" cy="49"/>
              </a:xfrm>
              <a:custGeom>
                <a:avLst/>
                <a:gdLst>
                  <a:gd name="T0" fmla="*/ 1 w 74"/>
                  <a:gd name="T1" fmla="*/ 0 h 49"/>
                  <a:gd name="T2" fmla="*/ 0 w 74"/>
                  <a:gd name="T3" fmla="*/ 98 h 49"/>
                  <a:gd name="T4" fmla="*/ 0 w 74"/>
                  <a:gd name="T5" fmla="*/ 3957 h 49"/>
                  <a:gd name="T6" fmla="*/ 1 w 74"/>
                  <a:gd name="T7" fmla="*/ 6303 h 49"/>
                  <a:gd name="T8" fmla="*/ 2 w 74"/>
                  <a:gd name="T9" fmla="*/ 7951 h 49"/>
                  <a:gd name="T10" fmla="*/ 6 w 74"/>
                  <a:gd name="T11" fmla="*/ 11182 h 49"/>
                  <a:gd name="T12" fmla="*/ 357 w 74"/>
                  <a:gd name="T13" fmla="*/ 13244 h 49"/>
                  <a:gd name="T14" fmla="*/ 489 w 74"/>
                  <a:gd name="T15" fmla="*/ 15288 h 49"/>
                  <a:gd name="T16" fmla="*/ 746 w 74"/>
                  <a:gd name="T17" fmla="*/ 16752 h 49"/>
                  <a:gd name="T18" fmla="*/ 1022 w 74"/>
                  <a:gd name="T19" fmla="*/ 17477 h 49"/>
                  <a:gd name="T20" fmla="*/ 1199 w 74"/>
                  <a:gd name="T21" fmla="*/ 18132 h 49"/>
                  <a:gd name="T22" fmla="*/ 1479 w 74"/>
                  <a:gd name="T23" fmla="*/ 18132 h 49"/>
                  <a:gd name="T24" fmla="*/ 1687 w 74"/>
                  <a:gd name="T25" fmla="*/ 18132 h 49"/>
                  <a:gd name="T26" fmla="*/ 1923 w 74"/>
                  <a:gd name="T27" fmla="*/ 17477 h 49"/>
                  <a:gd name="T28" fmla="*/ 2082 w 74"/>
                  <a:gd name="T29" fmla="*/ 17358 h 49"/>
                  <a:gd name="T30" fmla="*/ 2196 w 74"/>
                  <a:gd name="T31" fmla="*/ 16538 h 49"/>
                  <a:gd name="T32" fmla="*/ 2254 w 74"/>
                  <a:gd name="T33" fmla="*/ 14929 h 49"/>
                  <a:gd name="T34" fmla="*/ 2235 w 74"/>
                  <a:gd name="T35" fmla="*/ 12253 h 49"/>
                  <a:gd name="T36" fmla="*/ 2120 w 74"/>
                  <a:gd name="T37" fmla="*/ 11809 h 49"/>
                  <a:gd name="T38" fmla="*/ 2027 w 74"/>
                  <a:gd name="T39" fmla="*/ 14324 h 49"/>
                  <a:gd name="T40" fmla="*/ 2029 w 74"/>
                  <a:gd name="T41" fmla="*/ 14929 h 49"/>
                  <a:gd name="T42" fmla="*/ 2029 w 74"/>
                  <a:gd name="T43" fmla="*/ 14134 h 49"/>
                  <a:gd name="T44" fmla="*/ 2029 w 74"/>
                  <a:gd name="T45" fmla="*/ 13244 h 49"/>
                  <a:gd name="T46" fmla="*/ 1975 w 74"/>
                  <a:gd name="T47" fmla="*/ 14134 h 49"/>
                  <a:gd name="T48" fmla="*/ 1823 w 74"/>
                  <a:gd name="T49" fmla="*/ 14324 h 49"/>
                  <a:gd name="T50" fmla="*/ 1642 w 74"/>
                  <a:gd name="T51" fmla="*/ 14929 h 49"/>
                  <a:gd name="T52" fmla="*/ 1479 w 74"/>
                  <a:gd name="T53" fmla="*/ 14929 h 49"/>
                  <a:gd name="T54" fmla="*/ 1263 w 74"/>
                  <a:gd name="T55" fmla="*/ 14929 h 49"/>
                  <a:gd name="T56" fmla="*/ 1023 w 74"/>
                  <a:gd name="T57" fmla="*/ 14324 h 49"/>
                  <a:gd name="T58" fmla="*/ 873 w 74"/>
                  <a:gd name="T59" fmla="*/ 13244 h 49"/>
                  <a:gd name="T60" fmla="*/ 637 w 74"/>
                  <a:gd name="T61" fmla="*/ 12253 h 49"/>
                  <a:gd name="T62" fmla="*/ 489 w 74"/>
                  <a:gd name="T63" fmla="*/ 11182 h 49"/>
                  <a:gd name="T64" fmla="*/ 397 w 74"/>
                  <a:gd name="T65" fmla="*/ 8840 h 49"/>
                  <a:gd name="T66" fmla="*/ 357 w 74"/>
                  <a:gd name="T67" fmla="*/ 6825 h 49"/>
                  <a:gd name="T68" fmla="*/ 339 w 74"/>
                  <a:gd name="T69" fmla="*/ 4990 h 49"/>
                  <a:gd name="T70" fmla="*/ 339 w 74"/>
                  <a:gd name="T71" fmla="*/ 3957 h 49"/>
                  <a:gd name="T72" fmla="*/ 339 w 74"/>
                  <a:gd name="T73" fmla="*/ 2888 h 49"/>
                  <a:gd name="T74" fmla="*/ 339 w 74"/>
                  <a:gd name="T75" fmla="*/ 1 h 49"/>
                  <a:gd name="T76" fmla="*/ 1 w 74"/>
                  <a:gd name="T77" fmla="*/ 0 h 4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74"/>
                  <a:gd name="T118" fmla="*/ 0 h 49"/>
                  <a:gd name="T119" fmla="*/ 74 w 74"/>
                  <a:gd name="T120" fmla="*/ 49 h 4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74" h="49">
                    <a:moveTo>
                      <a:pt x="1" y="0"/>
                    </a:moveTo>
                    <a:lnTo>
                      <a:pt x="0" y="6"/>
                    </a:lnTo>
                    <a:lnTo>
                      <a:pt x="0" y="11"/>
                    </a:lnTo>
                    <a:lnTo>
                      <a:pt x="1" y="17"/>
                    </a:lnTo>
                    <a:lnTo>
                      <a:pt x="2" y="21"/>
                    </a:lnTo>
                    <a:lnTo>
                      <a:pt x="6" y="30"/>
                    </a:lnTo>
                    <a:lnTo>
                      <a:pt x="11" y="36"/>
                    </a:lnTo>
                    <a:lnTo>
                      <a:pt x="17" y="41"/>
                    </a:lnTo>
                    <a:lnTo>
                      <a:pt x="25" y="45"/>
                    </a:lnTo>
                    <a:lnTo>
                      <a:pt x="33" y="47"/>
                    </a:lnTo>
                    <a:lnTo>
                      <a:pt x="40" y="49"/>
                    </a:lnTo>
                    <a:lnTo>
                      <a:pt x="48" y="49"/>
                    </a:lnTo>
                    <a:lnTo>
                      <a:pt x="55" y="49"/>
                    </a:lnTo>
                    <a:lnTo>
                      <a:pt x="62" y="47"/>
                    </a:lnTo>
                    <a:lnTo>
                      <a:pt x="67" y="46"/>
                    </a:lnTo>
                    <a:lnTo>
                      <a:pt x="71" y="44"/>
                    </a:lnTo>
                    <a:lnTo>
                      <a:pt x="74" y="40"/>
                    </a:lnTo>
                    <a:lnTo>
                      <a:pt x="72" y="33"/>
                    </a:lnTo>
                    <a:lnTo>
                      <a:pt x="68" y="31"/>
                    </a:lnTo>
                    <a:lnTo>
                      <a:pt x="65" y="39"/>
                    </a:lnTo>
                    <a:lnTo>
                      <a:pt x="66" y="40"/>
                    </a:lnTo>
                    <a:lnTo>
                      <a:pt x="66" y="38"/>
                    </a:lnTo>
                    <a:lnTo>
                      <a:pt x="66" y="36"/>
                    </a:lnTo>
                    <a:lnTo>
                      <a:pt x="64" y="38"/>
                    </a:lnTo>
                    <a:lnTo>
                      <a:pt x="59" y="39"/>
                    </a:lnTo>
                    <a:lnTo>
                      <a:pt x="54" y="40"/>
                    </a:lnTo>
                    <a:lnTo>
                      <a:pt x="48" y="40"/>
                    </a:lnTo>
                    <a:lnTo>
                      <a:pt x="42" y="40"/>
                    </a:lnTo>
                    <a:lnTo>
                      <a:pt x="34" y="39"/>
                    </a:lnTo>
                    <a:lnTo>
                      <a:pt x="28" y="36"/>
                    </a:lnTo>
                    <a:lnTo>
                      <a:pt x="22" y="33"/>
                    </a:lnTo>
                    <a:lnTo>
                      <a:pt x="17" y="30"/>
                    </a:lnTo>
                    <a:lnTo>
                      <a:pt x="13" y="24"/>
                    </a:lnTo>
                    <a:lnTo>
                      <a:pt x="11" y="18"/>
                    </a:lnTo>
                    <a:lnTo>
                      <a:pt x="10" y="14"/>
                    </a:lnTo>
                    <a:lnTo>
                      <a:pt x="10" y="11"/>
                    </a:lnTo>
                    <a:lnTo>
                      <a:pt x="10" y="7"/>
                    </a:lnTo>
                    <a:lnTo>
                      <a:pt x="10" y="1"/>
                    </a:lnTo>
                    <a:lnTo>
                      <a:pt x="1"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60" name="Freeform 1128"/>
              <p:cNvSpPr>
                <a:spLocks noChangeArrowheads="1"/>
              </p:cNvSpPr>
              <p:nvPr/>
            </p:nvSpPr>
            <p:spPr bwMode="auto">
              <a:xfrm>
                <a:off x="2921" y="4245"/>
                <a:ext cx="40" cy="32"/>
              </a:xfrm>
              <a:custGeom>
                <a:avLst/>
                <a:gdLst>
                  <a:gd name="T0" fmla="*/ 2700 w 43"/>
                  <a:gd name="T1" fmla="*/ 403835 h 25"/>
                  <a:gd name="T2" fmla="*/ 2420 w 43"/>
                  <a:gd name="T3" fmla="*/ 224659 h 25"/>
                  <a:gd name="T4" fmla="*/ 2054 w 43"/>
                  <a:gd name="T5" fmla="*/ 1152 h 25"/>
                  <a:gd name="T6" fmla="*/ 1679 w 43"/>
                  <a:gd name="T7" fmla="*/ 420 h 25"/>
                  <a:gd name="T8" fmla="*/ 1197 w 43"/>
                  <a:gd name="T9" fmla="*/ 0 h 25"/>
                  <a:gd name="T10" fmla="*/ 800 w 43"/>
                  <a:gd name="T11" fmla="*/ 22 h 25"/>
                  <a:gd name="T12" fmla="*/ 7 w 43"/>
                  <a:gd name="T13" fmla="*/ 823 h 25"/>
                  <a:gd name="T14" fmla="*/ 2 w 43"/>
                  <a:gd name="T15" fmla="*/ 178250 h 25"/>
                  <a:gd name="T16" fmla="*/ 0 w 43"/>
                  <a:gd name="T17" fmla="*/ 282936 h 25"/>
                  <a:gd name="T18" fmla="*/ 610 w 43"/>
                  <a:gd name="T19" fmla="*/ 305578 h 25"/>
                  <a:gd name="T20" fmla="*/ 652 w 43"/>
                  <a:gd name="T21" fmla="*/ 242548 h 25"/>
                  <a:gd name="T22" fmla="*/ 800 w 43"/>
                  <a:gd name="T23" fmla="*/ 192525 h 25"/>
                  <a:gd name="T24" fmla="*/ 914 w 43"/>
                  <a:gd name="T25" fmla="*/ 178250 h 25"/>
                  <a:gd name="T26" fmla="*/ 1121 w 43"/>
                  <a:gd name="T27" fmla="*/ 165135 h 25"/>
                  <a:gd name="T28" fmla="*/ 1472 w 43"/>
                  <a:gd name="T29" fmla="*/ 178250 h 25"/>
                  <a:gd name="T30" fmla="*/ 1684 w 43"/>
                  <a:gd name="T31" fmla="*/ 224659 h 25"/>
                  <a:gd name="T32" fmla="*/ 1927 w 43"/>
                  <a:gd name="T33" fmla="*/ 305578 h 25"/>
                  <a:gd name="T34" fmla="*/ 2198 w 43"/>
                  <a:gd name="T35" fmla="*/ 449361 h 25"/>
                  <a:gd name="T36" fmla="*/ 2700 w 43"/>
                  <a:gd name="T37" fmla="*/ 403835 h 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3"/>
                  <a:gd name="T58" fmla="*/ 0 h 25"/>
                  <a:gd name="T59" fmla="*/ 43 w 43"/>
                  <a:gd name="T60" fmla="*/ 25 h 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3" h="25">
                    <a:moveTo>
                      <a:pt x="43" y="22"/>
                    </a:moveTo>
                    <a:lnTo>
                      <a:pt x="38" y="13"/>
                    </a:lnTo>
                    <a:lnTo>
                      <a:pt x="32" y="6"/>
                    </a:lnTo>
                    <a:lnTo>
                      <a:pt x="26" y="2"/>
                    </a:lnTo>
                    <a:lnTo>
                      <a:pt x="19" y="0"/>
                    </a:lnTo>
                    <a:lnTo>
                      <a:pt x="13" y="1"/>
                    </a:lnTo>
                    <a:lnTo>
                      <a:pt x="7" y="4"/>
                    </a:lnTo>
                    <a:lnTo>
                      <a:pt x="2" y="10"/>
                    </a:lnTo>
                    <a:lnTo>
                      <a:pt x="0" y="16"/>
                    </a:lnTo>
                    <a:lnTo>
                      <a:pt x="9" y="17"/>
                    </a:lnTo>
                    <a:lnTo>
                      <a:pt x="10" y="14"/>
                    </a:lnTo>
                    <a:lnTo>
                      <a:pt x="13" y="11"/>
                    </a:lnTo>
                    <a:lnTo>
                      <a:pt x="15" y="10"/>
                    </a:lnTo>
                    <a:lnTo>
                      <a:pt x="18" y="9"/>
                    </a:lnTo>
                    <a:lnTo>
                      <a:pt x="23" y="10"/>
                    </a:lnTo>
                    <a:lnTo>
                      <a:pt x="27" y="13"/>
                    </a:lnTo>
                    <a:lnTo>
                      <a:pt x="31" y="17"/>
                    </a:lnTo>
                    <a:lnTo>
                      <a:pt x="34" y="25"/>
                    </a:lnTo>
                    <a:lnTo>
                      <a:pt x="43" y="2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61" name="Freeform 1129"/>
              <p:cNvSpPr>
                <a:spLocks noChangeArrowheads="1"/>
              </p:cNvSpPr>
              <p:nvPr/>
            </p:nvSpPr>
            <p:spPr bwMode="auto">
              <a:xfrm>
                <a:off x="2957" y="4270"/>
                <a:ext cx="29" cy="31"/>
              </a:xfrm>
              <a:custGeom>
                <a:avLst/>
                <a:gdLst>
                  <a:gd name="T0" fmla="*/ 800 w 33"/>
                  <a:gd name="T1" fmla="*/ 13580 h 33"/>
                  <a:gd name="T2" fmla="*/ 734 w 33"/>
                  <a:gd name="T3" fmla="*/ 13190 h 33"/>
                  <a:gd name="T4" fmla="*/ 692 w 33"/>
                  <a:gd name="T5" fmla="*/ 12436 h 33"/>
                  <a:gd name="T6" fmla="*/ 596 w 33"/>
                  <a:gd name="T7" fmla="*/ 12112 h 33"/>
                  <a:gd name="T8" fmla="*/ 500 w 33"/>
                  <a:gd name="T9" fmla="*/ 10456 h 33"/>
                  <a:gd name="T10" fmla="*/ 419 w 33"/>
                  <a:gd name="T11" fmla="*/ 8770 h 33"/>
                  <a:gd name="T12" fmla="*/ 352 w 33"/>
                  <a:gd name="T13" fmla="*/ 6769 h 33"/>
                  <a:gd name="T14" fmla="*/ 294 w 33"/>
                  <a:gd name="T15" fmla="*/ 4018 h 33"/>
                  <a:gd name="T16" fmla="*/ 248 w 33"/>
                  <a:gd name="T17" fmla="*/ 0 h 33"/>
                  <a:gd name="T18" fmla="*/ 0 w 33"/>
                  <a:gd name="T19" fmla="*/ 3 h 33"/>
                  <a:gd name="T20" fmla="*/ 3 w 33"/>
                  <a:gd name="T21" fmla="*/ 5674 h 33"/>
                  <a:gd name="T22" fmla="*/ 4 w 33"/>
                  <a:gd name="T23" fmla="*/ 10159 h 33"/>
                  <a:gd name="T24" fmla="*/ 294 w 33"/>
                  <a:gd name="T25" fmla="*/ 12436 h 33"/>
                  <a:gd name="T26" fmla="*/ 373 w 33"/>
                  <a:gd name="T27" fmla="*/ 14805 h 33"/>
                  <a:gd name="T28" fmla="*/ 472 w 33"/>
                  <a:gd name="T29" fmla="*/ 16147 h 33"/>
                  <a:gd name="T30" fmla="*/ 596 w 33"/>
                  <a:gd name="T31" fmla="*/ 16768 h 33"/>
                  <a:gd name="T32" fmla="*/ 692 w 33"/>
                  <a:gd name="T33" fmla="*/ 18281 h 33"/>
                  <a:gd name="T34" fmla="*/ 734 w 33"/>
                  <a:gd name="T35" fmla="*/ 18281 h 33"/>
                  <a:gd name="T36" fmla="*/ 800 w 33"/>
                  <a:gd name="T37" fmla="*/ 13580 h 3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
                  <a:gd name="T58" fmla="*/ 0 h 33"/>
                  <a:gd name="T59" fmla="*/ 33 w 33"/>
                  <a:gd name="T60" fmla="*/ 33 h 3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 h="33">
                    <a:moveTo>
                      <a:pt x="33" y="25"/>
                    </a:moveTo>
                    <a:lnTo>
                      <a:pt x="30" y="24"/>
                    </a:lnTo>
                    <a:lnTo>
                      <a:pt x="28" y="23"/>
                    </a:lnTo>
                    <a:lnTo>
                      <a:pt x="24" y="22"/>
                    </a:lnTo>
                    <a:lnTo>
                      <a:pt x="21" y="19"/>
                    </a:lnTo>
                    <a:lnTo>
                      <a:pt x="18" y="16"/>
                    </a:lnTo>
                    <a:lnTo>
                      <a:pt x="15" y="13"/>
                    </a:lnTo>
                    <a:lnTo>
                      <a:pt x="12" y="7"/>
                    </a:lnTo>
                    <a:lnTo>
                      <a:pt x="9" y="0"/>
                    </a:lnTo>
                    <a:lnTo>
                      <a:pt x="0" y="3"/>
                    </a:lnTo>
                    <a:lnTo>
                      <a:pt x="3" y="11"/>
                    </a:lnTo>
                    <a:lnTo>
                      <a:pt x="8" y="18"/>
                    </a:lnTo>
                    <a:lnTo>
                      <a:pt x="12" y="23"/>
                    </a:lnTo>
                    <a:lnTo>
                      <a:pt x="16" y="27"/>
                    </a:lnTo>
                    <a:lnTo>
                      <a:pt x="20" y="29"/>
                    </a:lnTo>
                    <a:lnTo>
                      <a:pt x="24" y="30"/>
                    </a:lnTo>
                    <a:lnTo>
                      <a:pt x="28" y="33"/>
                    </a:lnTo>
                    <a:lnTo>
                      <a:pt x="30" y="33"/>
                    </a:lnTo>
                    <a:lnTo>
                      <a:pt x="33" y="2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62" name="Freeform 1130"/>
              <p:cNvSpPr>
                <a:spLocks noChangeArrowheads="1"/>
              </p:cNvSpPr>
              <p:nvPr/>
            </p:nvSpPr>
            <p:spPr bwMode="auto">
              <a:xfrm>
                <a:off x="2891" y="4212"/>
                <a:ext cx="58" cy="78"/>
              </a:xfrm>
              <a:custGeom>
                <a:avLst/>
                <a:gdLst>
                  <a:gd name="T0" fmla="*/ 2277 w 60"/>
                  <a:gd name="T1" fmla="*/ 21471 h 76"/>
                  <a:gd name="T2" fmla="*/ 2427 w 60"/>
                  <a:gd name="T3" fmla="*/ 22862 h 76"/>
                  <a:gd name="T4" fmla="*/ 2427 w 60"/>
                  <a:gd name="T5" fmla="*/ 23159 h 76"/>
                  <a:gd name="T6" fmla="*/ 2426 w 60"/>
                  <a:gd name="T7" fmla="*/ 23163 h 76"/>
                  <a:gd name="T8" fmla="*/ 2134 w 60"/>
                  <a:gd name="T9" fmla="*/ 23163 h 76"/>
                  <a:gd name="T10" fmla="*/ 1649 w 60"/>
                  <a:gd name="T11" fmla="*/ 22103 h 76"/>
                  <a:gd name="T12" fmla="*/ 924 w 60"/>
                  <a:gd name="T13" fmla="*/ 19903 h 76"/>
                  <a:gd name="T14" fmla="*/ 669 w 60"/>
                  <a:gd name="T15" fmla="*/ 18450 h 76"/>
                  <a:gd name="T16" fmla="*/ 6 w 60"/>
                  <a:gd name="T17" fmla="*/ 16872 h 76"/>
                  <a:gd name="T18" fmla="*/ 3 w 60"/>
                  <a:gd name="T19" fmla="*/ 14666 h 76"/>
                  <a:gd name="T20" fmla="*/ 1 w 60"/>
                  <a:gd name="T21" fmla="*/ 12899 h 76"/>
                  <a:gd name="T22" fmla="*/ 0 w 60"/>
                  <a:gd name="T23" fmla="*/ 10391 h 76"/>
                  <a:gd name="T24" fmla="*/ 0 w 60"/>
                  <a:gd name="T25" fmla="*/ 7583 h 76"/>
                  <a:gd name="T26" fmla="*/ 3 w 60"/>
                  <a:gd name="T27" fmla="*/ 4817 h 76"/>
                  <a:gd name="T28" fmla="*/ 588 w 60"/>
                  <a:gd name="T29" fmla="*/ 2614 h 76"/>
                  <a:gd name="T30" fmla="*/ 714 w 60"/>
                  <a:gd name="T31" fmla="*/ 3 h 76"/>
                  <a:gd name="T32" fmla="*/ 1051 w 60"/>
                  <a:gd name="T33" fmla="*/ 1 h 76"/>
                  <a:gd name="T34" fmla="*/ 1450 w 60"/>
                  <a:gd name="T35" fmla="*/ 0 h 76"/>
                  <a:gd name="T36" fmla="*/ 1760 w 60"/>
                  <a:gd name="T37" fmla="*/ 0 h 76"/>
                  <a:gd name="T38" fmla="*/ 2134 w 60"/>
                  <a:gd name="T39" fmla="*/ 1 h 76"/>
                  <a:gd name="T40" fmla="*/ 2592 w 60"/>
                  <a:gd name="T41" fmla="*/ 3 h 76"/>
                  <a:gd name="T42" fmla="*/ 2946 w 60"/>
                  <a:gd name="T43" fmla="*/ 2414 h 76"/>
                  <a:gd name="T44" fmla="*/ 3211 w 60"/>
                  <a:gd name="T45" fmla="*/ 3042 h 76"/>
                  <a:gd name="T46" fmla="*/ 3577 w 60"/>
                  <a:gd name="T47" fmla="*/ 3826 h 76"/>
                  <a:gd name="T48" fmla="*/ 3814 w 60"/>
                  <a:gd name="T49" fmla="*/ 5601 h 76"/>
                  <a:gd name="T50" fmla="*/ 3901 w 60"/>
                  <a:gd name="T51" fmla="*/ 6786 h 76"/>
                  <a:gd name="T52" fmla="*/ 4064 w 60"/>
                  <a:gd name="T53" fmla="*/ 7583 h 76"/>
                  <a:gd name="T54" fmla="*/ 3901 w 60"/>
                  <a:gd name="T55" fmla="*/ 9182 h 76"/>
                  <a:gd name="T56" fmla="*/ 3811 w 60"/>
                  <a:gd name="T57" fmla="*/ 10283 h 76"/>
                  <a:gd name="T58" fmla="*/ 3429 w 60"/>
                  <a:gd name="T59" fmla="*/ 10681 h 76"/>
                  <a:gd name="T60" fmla="*/ 2946 w 60"/>
                  <a:gd name="T61" fmla="*/ 11230 h 76"/>
                  <a:gd name="T62" fmla="*/ 2589 w 60"/>
                  <a:gd name="T63" fmla="*/ 12112 h 76"/>
                  <a:gd name="T64" fmla="*/ 2276 w 60"/>
                  <a:gd name="T65" fmla="*/ 13043 h 76"/>
                  <a:gd name="T66" fmla="*/ 2002 w 60"/>
                  <a:gd name="T67" fmla="*/ 14481 h 76"/>
                  <a:gd name="T68" fmla="*/ 1876 w 60"/>
                  <a:gd name="T69" fmla="*/ 15845 h 76"/>
                  <a:gd name="T70" fmla="*/ 1876 w 60"/>
                  <a:gd name="T71" fmla="*/ 17489 h 76"/>
                  <a:gd name="T72" fmla="*/ 2002 w 60"/>
                  <a:gd name="T73" fmla="*/ 19097 h 76"/>
                  <a:gd name="T74" fmla="*/ 2134 w 60"/>
                  <a:gd name="T75" fmla="*/ 20483 h 76"/>
                  <a:gd name="T76" fmla="*/ 2277 w 60"/>
                  <a:gd name="T77" fmla="*/ 21471 h 7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0"/>
                  <a:gd name="T118" fmla="*/ 0 h 76"/>
                  <a:gd name="T119" fmla="*/ 60 w 60"/>
                  <a:gd name="T120" fmla="*/ 76 h 7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0" h="76">
                    <a:moveTo>
                      <a:pt x="35" y="70"/>
                    </a:moveTo>
                    <a:lnTo>
                      <a:pt x="37" y="74"/>
                    </a:lnTo>
                    <a:lnTo>
                      <a:pt x="37" y="75"/>
                    </a:lnTo>
                    <a:lnTo>
                      <a:pt x="36" y="76"/>
                    </a:lnTo>
                    <a:lnTo>
                      <a:pt x="32" y="76"/>
                    </a:lnTo>
                    <a:lnTo>
                      <a:pt x="24" y="72"/>
                    </a:lnTo>
                    <a:lnTo>
                      <a:pt x="15" y="65"/>
                    </a:lnTo>
                    <a:lnTo>
                      <a:pt x="10" y="60"/>
                    </a:lnTo>
                    <a:lnTo>
                      <a:pt x="6" y="55"/>
                    </a:lnTo>
                    <a:lnTo>
                      <a:pt x="3" y="48"/>
                    </a:lnTo>
                    <a:lnTo>
                      <a:pt x="1" y="42"/>
                    </a:lnTo>
                    <a:lnTo>
                      <a:pt x="0" y="34"/>
                    </a:lnTo>
                    <a:lnTo>
                      <a:pt x="0" y="25"/>
                    </a:lnTo>
                    <a:lnTo>
                      <a:pt x="3" y="16"/>
                    </a:lnTo>
                    <a:lnTo>
                      <a:pt x="8" y="8"/>
                    </a:lnTo>
                    <a:lnTo>
                      <a:pt x="11" y="3"/>
                    </a:lnTo>
                    <a:lnTo>
                      <a:pt x="17" y="1"/>
                    </a:lnTo>
                    <a:lnTo>
                      <a:pt x="22" y="0"/>
                    </a:lnTo>
                    <a:lnTo>
                      <a:pt x="27" y="0"/>
                    </a:lnTo>
                    <a:lnTo>
                      <a:pt x="32" y="1"/>
                    </a:lnTo>
                    <a:lnTo>
                      <a:pt x="39" y="3"/>
                    </a:lnTo>
                    <a:lnTo>
                      <a:pt x="44" y="7"/>
                    </a:lnTo>
                    <a:lnTo>
                      <a:pt x="49" y="10"/>
                    </a:lnTo>
                    <a:lnTo>
                      <a:pt x="54" y="13"/>
                    </a:lnTo>
                    <a:lnTo>
                      <a:pt x="57" y="18"/>
                    </a:lnTo>
                    <a:lnTo>
                      <a:pt x="59" y="22"/>
                    </a:lnTo>
                    <a:lnTo>
                      <a:pt x="60" y="25"/>
                    </a:lnTo>
                    <a:lnTo>
                      <a:pt x="59" y="30"/>
                    </a:lnTo>
                    <a:lnTo>
                      <a:pt x="56" y="33"/>
                    </a:lnTo>
                    <a:lnTo>
                      <a:pt x="52" y="35"/>
                    </a:lnTo>
                    <a:lnTo>
                      <a:pt x="44" y="37"/>
                    </a:lnTo>
                    <a:lnTo>
                      <a:pt x="38" y="40"/>
                    </a:lnTo>
                    <a:lnTo>
                      <a:pt x="34" y="43"/>
                    </a:lnTo>
                    <a:lnTo>
                      <a:pt x="30" y="47"/>
                    </a:lnTo>
                    <a:lnTo>
                      <a:pt x="29" y="52"/>
                    </a:lnTo>
                    <a:lnTo>
                      <a:pt x="29" y="57"/>
                    </a:lnTo>
                    <a:lnTo>
                      <a:pt x="30" y="63"/>
                    </a:lnTo>
                    <a:lnTo>
                      <a:pt x="32" y="67"/>
                    </a:lnTo>
                    <a:lnTo>
                      <a:pt x="35" y="7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63" name="Freeform 1131"/>
              <p:cNvSpPr>
                <a:spLocks noChangeArrowheads="1"/>
              </p:cNvSpPr>
              <p:nvPr/>
            </p:nvSpPr>
            <p:spPr bwMode="auto">
              <a:xfrm>
                <a:off x="2885" y="4216"/>
                <a:ext cx="43" cy="78"/>
              </a:xfrm>
              <a:custGeom>
                <a:avLst/>
                <a:gdLst>
                  <a:gd name="T0" fmla="*/ 492 w 46"/>
                  <a:gd name="T1" fmla="*/ 0 h 76"/>
                  <a:gd name="T2" fmla="*/ 4 w 46"/>
                  <a:gd name="T3" fmla="*/ 3271 h 76"/>
                  <a:gd name="T4" fmla="*/ 0 w 46"/>
                  <a:gd name="T5" fmla="*/ 6307 h 76"/>
                  <a:gd name="T6" fmla="*/ 0 w 46"/>
                  <a:gd name="T7" fmla="*/ 9182 h 76"/>
                  <a:gd name="T8" fmla="*/ 2 w 46"/>
                  <a:gd name="T9" fmla="*/ 11961 h 76"/>
                  <a:gd name="T10" fmla="*/ 4 w 46"/>
                  <a:gd name="T11" fmla="*/ 14088 h 76"/>
                  <a:gd name="T12" fmla="*/ 7 w 46"/>
                  <a:gd name="T13" fmla="*/ 16223 h 76"/>
                  <a:gd name="T14" fmla="*/ 567 w 46"/>
                  <a:gd name="T15" fmla="*/ 18450 h 76"/>
                  <a:gd name="T16" fmla="*/ 779 w 46"/>
                  <a:gd name="T17" fmla="*/ 19903 h 76"/>
                  <a:gd name="T18" fmla="*/ 1353 w 46"/>
                  <a:gd name="T19" fmla="*/ 22103 h 76"/>
                  <a:gd name="T20" fmla="*/ 1772 w 46"/>
                  <a:gd name="T21" fmla="*/ 23163 h 76"/>
                  <a:gd name="T22" fmla="*/ 2011 w 46"/>
                  <a:gd name="T23" fmla="*/ 23163 h 76"/>
                  <a:gd name="T24" fmla="*/ 2282 w 46"/>
                  <a:gd name="T25" fmla="*/ 22225 h 76"/>
                  <a:gd name="T26" fmla="*/ 2282 w 46"/>
                  <a:gd name="T27" fmla="*/ 20483 h 76"/>
                  <a:gd name="T28" fmla="*/ 2143 w 46"/>
                  <a:gd name="T29" fmla="*/ 19097 h 76"/>
                  <a:gd name="T30" fmla="*/ 1772 w 46"/>
                  <a:gd name="T31" fmla="*/ 21471 h 76"/>
                  <a:gd name="T32" fmla="*/ 1856 w 46"/>
                  <a:gd name="T33" fmla="*/ 21955 h 76"/>
                  <a:gd name="T34" fmla="*/ 1976 w 46"/>
                  <a:gd name="T35" fmla="*/ 20599 h 76"/>
                  <a:gd name="T36" fmla="*/ 2010 w 46"/>
                  <a:gd name="T37" fmla="*/ 20483 h 76"/>
                  <a:gd name="T38" fmla="*/ 1976 w 46"/>
                  <a:gd name="T39" fmla="*/ 20483 h 76"/>
                  <a:gd name="T40" fmla="*/ 1561 w 46"/>
                  <a:gd name="T41" fmla="*/ 19634 h 76"/>
                  <a:gd name="T42" fmla="*/ 1138 w 46"/>
                  <a:gd name="T43" fmla="*/ 17489 h 76"/>
                  <a:gd name="T44" fmla="*/ 828 w 46"/>
                  <a:gd name="T45" fmla="*/ 16223 h 76"/>
                  <a:gd name="T46" fmla="*/ 643 w 46"/>
                  <a:gd name="T47" fmla="*/ 15036 h 76"/>
                  <a:gd name="T48" fmla="*/ 567 w 46"/>
                  <a:gd name="T49" fmla="*/ 12899 h 76"/>
                  <a:gd name="T50" fmla="*/ 523 w 46"/>
                  <a:gd name="T51" fmla="*/ 11230 h 76"/>
                  <a:gd name="T52" fmla="*/ 492 w 46"/>
                  <a:gd name="T53" fmla="*/ 9182 h 76"/>
                  <a:gd name="T54" fmla="*/ 523 w 46"/>
                  <a:gd name="T55" fmla="*/ 6786 h 76"/>
                  <a:gd name="T56" fmla="*/ 567 w 46"/>
                  <a:gd name="T57" fmla="*/ 4464 h 76"/>
                  <a:gd name="T58" fmla="*/ 730 w 46"/>
                  <a:gd name="T59" fmla="*/ 90 h 76"/>
                  <a:gd name="T60" fmla="*/ 492 w 46"/>
                  <a:gd name="T61" fmla="*/ 0 h 7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6"/>
                  <a:gd name="T94" fmla="*/ 0 h 76"/>
                  <a:gd name="T95" fmla="*/ 46 w 46"/>
                  <a:gd name="T96" fmla="*/ 76 h 7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6" h="76">
                    <a:moveTo>
                      <a:pt x="9" y="0"/>
                    </a:moveTo>
                    <a:lnTo>
                      <a:pt x="4" y="11"/>
                    </a:lnTo>
                    <a:lnTo>
                      <a:pt x="0" y="20"/>
                    </a:lnTo>
                    <a:lnTo>
                      <a:pt x="0" y="30"/>
                    </a:lnTo>
                    <a:lnTo>
                      <a:pt x="2" y="39"/>
                    </a:lnTo>
                    <a:lnTo>
                      <a:pt x="4" y="46"/>
                    </a:lnTo>
                    <a:lnTo>
                      <a:pt x="7" y="53"/>
                    </a:lnTo>
                    <a:lnTo>
                      <a:pt x="12" y="60"/>
                    </a:lnTo>
                    <a:lnTo>
                      <a:pt x="17" y="65"/>
                    </a:lnTo>
                    <a:lnTo>
                      <a:pt x="27" y="72"/>
                    </a:lnTo>
                    <a:lnTo>
                      <a:pt x="36" y="76"/>
                    </a:lnTo>
                    <a:lnTo>
                      <a:pt x="41" y="76"/>
                    </a:lnTo>
                    <a:lnTo>
                      <a:pt x="46" y="73"/>
                    </a:lnTo>
                    <a:lnTo>
                      <a:pt x="46" y="67"/>
                    </a:lnTo>
                    <a:lnTo>
                      <a:pt x="44" y="63"/>
                    </a:lnTo>
                    <a:lnTo>
                      <a:pt x="36" y="70"/>
                    </a:lnTo>
                    <a:lnTo>
                      <a:pt x="37" y="71"/>
                    </a:lnTo>
                    <a:lnTo>
                      <a:pt x="39" y="68"/>
                    </a:lnTo>
                    <a:lnTo>
                      <a:pt x="40" y="67"/>
                    </a:lnTo>
                    <a:lnTo>
                      <a:pt x="39" y="67"/>
                    </a:lnTo>
                    <a:lnTo>
                      <a:pt x="32" y="64"/>
                    </a:lnTo>
                    <a:lnTo>
                      <a:pt x="23" y="57"/>
                    </a:lnTo>
                    <a:lnTo>
                      <a:pt x="18" y="53"/>
                    </a:lnTo>
                    <a:lnTo>
                      <a:pt x="14" y="49"/>
                    </a:lnTo>
                    <a:lnTo>
                      <a:pt x="12" y="42"/>
                    </a:lnTo>
                    <a:lnTo>
                      <a:pt x="10" y="37"/>
                    </a:lnTo>
                    <a:lnTo>
                      <a:pt x="9" y="30"/>
                    </a:lnTo>
                    <a:lnTo>
                      <a:pt x="10" y="22"/>
                    </a:lnTo>
                    <a:lnTo>
                      <a:pt x="12" y="15"/>
                    </a:lnTo>
                    <a:lnTo>
                      <a:pt x="16" y="6"/>
                    </a:lnTo>
                    <a:lnTo>
                      <a:pt x="9"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64" name="Freeform 1132"/>
              <p:cNvSpPr>
                <a:spLocks noChangeArrowheads="1"/>
              </p:cNvSpPr>
              <p:nvPr/>
            </p:nvSpPr>
            <p:spPr bwMode="auto">
              <a:xfrm>
                <a:off x="2896" y="4208"/>
                <a:ext cx="57" cy="44"/>
              </a:xfrm>
              <a:custGeom>
                <a:avLst/>
                <a:gdLst>
                  <a:gd name="T0" fmla="*/ 825 w 60"/>
                  <a:gd name="T1" fmla="*/ 4594 h 46"/>
                  <a:gd name="T2" fmla="*/ 1002 w 60"/>
                  <a:gd name="T3" fmla="*/ 4322 h 46"/>
                  <a:gd name="T4" fmla="*/ 1137 w 60"/>
                  <a:gd name="T5" fmla="*/ 4057 h 46"/>
                  <a:gd name="T6" fmla="*/ 1203 w 60"/>
                  <a:gd name="T7" fmla="*/ 3574 h 46"/>
                  <a:gd name="T8" fmla="*/ 1219 w 60"/>
                  <a:gd name="T9" fmla="*/ 2911 h 46"/>
                  <a:gd name="T10" fmla="*/ 1203 w 60"/>
                  <a:gd name="T11" fmla="*/ 2458 h 46"/>
                  <a:gd name="T12" fmla="*/ 1147 w 60"/>
                  <a:gd name="T13" fmla="*/ 1878 h 46"/>
                  <a:gd name="T14" fmla="*/ 1092 w 60"/>
                  <a:gd name="T15" fmla="*/ 1294 h 46"/>
                  <a:gd name="T16" fmla="*/ 989 w 60"/>
                  <a:gd name="T17" fmla="*/ 1002 h 46"/>
                  <a:gd name="T18" fmla="*/ 856 w 60"/>
                  <a:gd name="T19" fmla="*/ 50 h 46"/>
                  <a:gd name="T20" fmla="*/ 738 w 60"/>
                  <a:gd name="T21" fmla="*/ 3 h 46"/>
                  <a:gd name="T22" fmla="*/ 615 w 60"/>
                  <a:gd name="T23" fmla="*/ 1 h 46"/>
                  <a:gd name="T24" fmla="*/ 438 w 60"/>
                  <a:gd name="T25" fmla="*/ 0 h 46"/>
                  <a:gd name="T26" fmla="*/ 338 w 60"/>
                  <a:gd name="T27" fmla="*/ 0 h 46"/>
                  <a:gd name="T28" fmla="*/ 244 w 60"/>
                  <a:gd name="T29" fmla="*/ 1 h 46"/>
                  <a:gd name="T30" fmla="*/ 5 w 60"/>
                  <a:gd name="T31" fmla="*/ 4 h 46"/>
                  <a:gd name="T32" fmla="*/ 0 w 60"/>
                  <a:gd name="T33" fmla="*/ 875 h 46"/>
                  <a:gd name="T34" fmla="*/ 7 w 60"/>
                  <a:gd name="T35" fmla="*/ 1294 h 46"/>
                  <a:gd name="T36" fmla="*/ 244 w 60"/>
                  <a:gd name="T37" fmla="*/ 1125 h 46"/>
                  <a:gd name="T38" fmla="*/ 283 w 60"/>
                  <a:gd name="T39" fmla="*/ 1002 h 46"/>
                  <a:gd name="T40" fmla="*/ 355 w 60"/>
                  <a:gd name="T41" fmla="*/ 875 h 46"/>
                  <a:gd name="T42" fmla="*/ 416 w 60"/>
                  <a:gd name="T43" fmla="*/ 875 h 46"/>
                  <a:gd name="T44" fmla="*/ 551 w 60"/>
                  <a:gd name="T45" fmla="*/ 1002 h 46"/>
                  <a:gd name="T46" fmla="*/ 677 w 60"/>
                  <a:gd name="T47" fmla="*/ 1133 h 46"/>
                  <a:gd name="T48" fmla="*/ 775 w 60"/>
                  <a:gd name="T49" fmla="*/ 1294 h 46"/>
                  <a:gd name="T50" fmla="*/ 856 w 60"/>
                  <a:gd name="T51" fmla="*/ 1550 h 46"/>
                  <a:gd name="T52" fmla="*/ 942 w 60"/>
                  <a:gd name="T53" fmla="*/ 1986 h 46"/>
                  <a:gd name="T54" fmla="*/ 1038 w 60"/>
                  <a:gd name="T55" fmla="*/ 2458 h 46"/>
                  <a:gd name="T56" fmla="*/ 1054 w 60"/>
                  <a:gd name="T57" fmla="*/ 2740 h 46"/>
                  <a:gd name="T58" fmla="*/ 1083 w 60"/>
                  <a:gd name="T59" fmla="*/ 2911 h 46"/>
                  <a:gd name="T60" fmla="*/ 1054 w 60"/>
                  <a:gd name="T61" fmla="*/ 3096 h 46"/>
                  <a:gd name="T62" fmla="*/ 1038 w 60"/>
                  <a:gd name="T63" fmla="*/ 3291 h 46"/>
                  <a:gd name="T64" fmla="*/ 909 w 60"/>
                  <a:gd name="T65" fmla="*/ 3520 h 46"/>
                  <a:gd name="T66" fmla="*/ 814 w 60"/>
                  <a:gd name="T67" fmla="*/ 3745 h 46"/>
                  <a:gd name="T68" fmla="*/ 825 w 60"/>
                  <a:gd name="T69" fmla="*/ 4594 h 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60"/>
                  <a:gd name="T106" fmla="*/ 0 h 46"/>
                  <a:gd name="T107" fmla="*/ 60 w 60"/>
                  <a:gd name="T108" fmla="*/ 46 h 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60" h="46">
                    <a:moveTo>
                      <a:pt x="41" y="46"/>
                    </a:moveTo>
                    <a:lnTo>
                      <a:pt x="49" y="44"/>
                    </a:lnTo>
                    <a:lnTo>
                      <a:pt x="55" y="40"/>
                    </a:lnTo>
                    <a:lnTo>
                      <a:pt x="59" y="36"/>
                    </a:lnTo>
                    <a:lnTo>
                      <a:pt x="60" y="29"/>
                    </a:lnTo>
                    <a:lnTo>
                      <a:pt x="59" y="24"/>
                    </a:lnTo>
                    <a:lnTo>
                      <a:pt x="56" y="19"/>
                    </a:lnTo>
                    <a:lnTo>
                      <a:pt x="53" y="14"/>
                    </a:lnTo>
                    <a:lnTo>
                      <a:pt x="48" y="9"/>
                    </a:lnTo>
                    <a:lnTo>
                      <a:pt x="42" y="6"/>
                    </a:lnTo>
                    <a:lnTo>
                      <a:pt x="36" y="3"/>
                    </a:lnTo>
                    <a:lnTo>
                      <a:pt x="30" y="1"/>
                    </a:lnTo>
                    <a:lnTo>
                      <a:pt x="23" y="0"/>
                    </a:lnTo>
                    <a:lnTo>
                      <a:pt x="17" y="0"/>
                    </a:lnTo>
                    <a:lnTo>
                      <a:pt x="11" y="1"/>
                    </a:lnTo>
                    <a:lnTo>
                      <a:pt x="5" y="4"/>
                    </a:lnTo>
                    <a:lnTo>
                      <a:pt x="0" y="8"/>
                    </a:lnTo>
                    <a:lnTo>
                      <a:pt x="7" y="14"/>
                    </a:lnTo>
                    <a:lnTo>
                      <a:pt x="11" y="11"/>
                    </a:lnTo>
                    <a:lnTo>
                      <a:pt x="14" y="9"/>
                    </a:lnTo>
                    <a:lnTo>
                      <a:pt x="18" y="8"/>
                    </a:lnTo>
                    <a:lnTo>
                      <a:pt x="22" y="8"/>
                    </a:lnTo>
                    <a:lnTo>
                      <a:pt x="27" y="9"/>
                    </a:lnTo>
                    <a:lnTo>
                      <a:pt x="33" y="12"/>
                    </a:lnTo>
                    <a:lnTo>
                      <a:pt x="38" y="14"/>
                    </a:lnTo>
                    <a:lnTo>
                      <a:pt x="42" y="17"/>
                    </a:lnTo>
                    <a:lnTo>
                      <a:pt x="46" y="20"/>
                    </a:lnTo>
                    <a:lnTo>
                      <a:pt x="50" y="24"/>
                    </a:lnTo>
                    <a:lnTo>
                      <a:pt x="51" y="27"/>
                    </a:lnTo>
                    <a:lnTo>
                      <a:pt x="52" y="29"/>
                    </a:lnTo>
                    <a:lnTo>
                      <a:pt x="51" y="31"/>
                    </a:lnTo>
                    <a:lnTo>
                      <a:pt x="50" y="33"/>
                    </a:lnTo>
                    <a:lnTo>
                      <a:pt x="45" y="35"/>
                    </a:lnTo>
                    <a:lnTo>
                      <a:pt x="40" y="37"/>
                    </a:lnTo>
                    <a:lnTo>
                      <a:pt x="41" y="4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65" name="Freeform 1133"/>
              <p:cNvSpPr>
                <a:spLocks noChangeArrowheads="1"/>
              </p:cNvSpPr>
              <p:nvPr/>
            </p:nvSpPr>
            <p:spPr bwMode="auto">
              <a:xfrm>
                <a:off x="2918" y="4248"/>
                <a:ext cx="16" cy="50"/>
              </a:xfrm>
              <a:custGeom>
                <a:avLst/>
                <a:gdLst>
                  <a:gd name="T0" fmla="*/ 2270 w 20"/>
                  <a:gd name="T1" fmla="*/ 187141 h 41"/>
                  <a:gd name="T2" fmla="*/ 1877 w 20"/>
                  <a:gd name="T3" fmla="*/ 174621 h 41"/>
                  <a:gd name="T4" fmla="*/ 1551 w 20"/>
                  <a:gd name="T5" fmla="*/ 147129 h 41"/>
                  <a:gd name="T6" fmla="*/ 1410 w 20"/>
                  <a:gd name="T7" fmla="*/ 131843 h 41"/>
                  <a:gd name="T8" fmla="*/ 1410 w 20"/>
                  <a:gd name="T9" fmla="*/ 110878 h 41"/>
                  <a:gd name="T10" fmla="*/ 1551 w 20"/>
                  <a:gd name="T11" fmla="*/ 83823 h 41"/>
                  <a:gd name="T12" fmla="*/ 1877 w 20"/>
                  <a:gd name="T13" fmla="*/ 67741 h 41"/>
                  <a:gd name="T14" fmla="*/ 2498 w 20"/>
                  <a:gd name="T15" fmla="*/ 58837 h 41"/>
                  <a:gd name="T16" fmla="*/ 3324 w 20"/>
                  <a:gd name="T17" fmla="*/ 51343 h 41"/>
                  <a:gd name="T18" fmla="*/ 3045 w 20"/>
                  <a:gd name="T19" fmla="*/ 0 h 41"/>
                  <a:gd name="T20" fmla="*/ 1706 w 20"/>
                  <a:gd name="T21" fmla="*/ 134 h 41"/>
                  <a:gd name="T22" fmla="*/ 964 w 20"/>
                  <a:gd name="T23" fmla="*/ 44437 h 41"/>
                  <a:gd name="T24" fmla="*/ 1 w 20"/>
                  <a:gd name="T25" fmla="*/ 62783 h 41"/>
                  <a:gd name="T26" fmla="*/ 0 w 20"/>
                  <a:gd name="T27" fmla="*/ 103182 h 41"/>
                  <a:gd name="T28" fmla="*/ 0 w 20"/>
                  <a:gd name="T29" fmla="*/ 136945 h 41"/>
                  <a:gd name="T30" fmla="*/ 1 w 20"/>
                  <a:gd name="T31" fmla="*/ 169213 h 41"/>
                  <a:gd name="T32" fmla="*/ 2 w 20"/>
                  <a:gd name="T33" fmla="*/ 200510 h 41"/>
                  <a:gd name="T34" fmla="*/ 1060 w 20"/>
                  <a:gd name="T35" fmla="*/ 224815 h 41"/>
                  <a:gd name="T36" fmla="*/ 2270 w 20"/>
                  <a:gd name="T37" fmla="*/ 187141 h 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0"/>
                  <a:gd name="T58" fmla="*/ 0 h 41"/>
                  <a:gd name="T59" fmla="*/ 20 w 20"/>
                  <a:gd name="T60" fmla="*/ 41 h 4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0" h="41">
                    <a:moveTo>
                      <a:pt x="14" y="34"/>
                    </a:moveTo>
                    <a:lnTo>
                      <a:pt x="12" y="32"/>
                    </a:lnTo>
                    <a:lnTo>
                      <a:pt x="10" y="27"/>
                    </a:lnTo>
                    <a:lnTo>
                      <a:pt x="9" y="24"/>
                    </a:lnTo>
                    <a:lnTo>
                      <a:pt x="9" y="20"/>
                    </a:lnTo>
                    <a:lnTo>
                      <a:pt x="10" y="16"/>
                    </a:lnTo>
                    <a:lnTo>
                      <a:pt x="12" y="13"/>
                    </a:lnTo>
                    <a:lnTo>
                      <a:pt x="15" y="11"/>
                    </a:lnTo>
                    <a:lnTo>
                      <a:pt x="20" y="9"/>
                    </a:lnTo>
                    <a:lnTo>
                      <a:pt x="19" y="0"/>
                    </a:lnTo>
                    <a:lnTo>
                      <a:pt x="11" y="2"/>
                    </a:lnTo>
                    <a:lnTo>
                      <a:pt x="5" y="7"/>
                    </a:lnTo>
                    <a:lnTo>
                      <a:pt x="1" y="12"/>
                    </a:lnTo>
                    <a:lnTo>
                      <a:pt x="0" y="19"/>
                    </a:lnTo>
                    <a:lnTo>
                      <a:pt x="0" y="25"/>
                    </a:lnTo>
                    <a:lnTo>
                      <a:pt x="1" y="31"/>
                    </a:lnTo>
                    <a:lnTo>
                      <a:pt x="3" y="36"/>
                    </a:lnTo>
                    <a:lnTo>
                      <a:pt x="6" y="41"/>
                    </a:lnTo>
                    <a:lnTo>
                      <a:pt x="14" y="3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66" name="Freeform 1134"/>
              <p:cNvSpPr>
                <a:spLocks noChangeArrowheads="1"/>
              </p:cNvSpPr>
              <p:nvPr/>
            </p:nvSpPr>
            <p:spPr bwMode="auto">
              <a:xfrm>
                <a:off x="2862" y="4195"/>
                <a:ext cx="34" cy="65"/>
              </a:xfrm>
              <a:custGeom>
                <a:avLst/>
                <a:gdLst>
                  <a:gd name="T0" fmla="*/ 516 w 38"/>
                  <a:gd name="T1" fmla="*/ 14355 h 65"/>
                  <a:gd name="T2" fmla="*/ 516 w 38"/>
                  <a:gd name="T3" fmla="*/ 15139 h 65"/>
                  <a:gd name="T4" fmla="*/ 498 w 38"/>
                  <a:gd name="T5" fmla="*/ 15148 h 65"/>
                  <a:gd name="T6" fmla="*/ 490 w 38"/>
                  <a:gd name="T7" fmla="*/ 15185 h 65"/>
                  <a:gd name="T8" fmla="*/ 466 w 38"/>
                  <a:gd name="T9" fmla="*/ 15185 h 65"/>
                  <a:gd name="T10" fmla="*/ 343 w 38"/>
                  <a:gd name="T11" fmla="*/ 15148 h 65"/>
                  <a:gd name="T12" fmla="*/ 265 w 38"/>
                  <a:gd name="T13" fmla="*/ 14355 h 65"/>
                  <a:gd name="T14" fmla="*/ 205 w 38"/>
                  <a:gd name="T15" fmla="*/ 13074 h 65"/>
                  <a:gd name="T16" fmla="*/ 4 w 38"/>
                  <a:gd name="T17" fmla="*/ 11268 h 65"/>
                  <a:gd name="T18" fmla="*/ 4 w 38"/>
                  <a:gd name="T19" fmla="*/ 9722 h 65"/>
                  <a:gd name="T20" fmla="*/ 2 w 38"/>
                  <a:gd name="T21" fmla="*/ 8392 h 65"/>
                  <a:gd name="T22" fmla="*/ 1 w 38"/>
                  <a:gd name="T23" fmla="*/ 6728 h 65"/>
                  <a:gd name="T24" fmla="*/ 0 w 38"/>
                  <a:gd name="T25" fmla="*/ 5000 h 65"/>
                  <a:gd name="T26" fmla="*/ 0 w 38"/>
                  <a:gd name="T27" fmla="*/ 3635 h 65"/>
                  <a:gd name="T28" fmla="*/ 2 w 38"/>
                  <a:gd name="T29" fmla="*/ 2704 h 65"/>
                  <a:gd name="T30" fmla="*/ 4 w 38"/>
                  <a:gd name="T31" fmla="*/ 1840 h 65"/>
                  <a:gd name="T32" fmla="*/ 4 w 38"/>
                  <a:gd name="T33" fmla="*/ 4 h 65"/>
                  <a:gd name="T34" fmla="*/ 195 w 38"/>
                  <a:gd name="T35" fmla="*/ 2 h 65"/>
                  <a:gd name="T36" fmla="*/ 240 w 38"/>
                  <a:gd name="T37" fmla="*/ 1 h 65"/>
                  <a:gd name="T38" fmla="*/ 279 w 38"/>
                  <a:gd name="T39" fmla="*/ 0 h 65"/>
                  <a:gd name="T40" fmla="*/ 343 w 38"/>
                  <a:gd name="T41" fmla="*/ 0 h 65"/>
                  <a:gd name="T42" fmla="*/ 444 w 38"/>
                  <a:gd name="T43" fmla="*/ 0 h 65"/>
                  <a:gd name="T44" fmla="*/ 498 w 38"/>
                  <a:gd name="T45" fmla="*/ 2 h 65"/>
                  <a:gd name="T46" fmla="*/ 544 w 38"/>
                  <a:gd name="T47" fmla="*/ 4 h 65"/>
                  <a:gd name="T48" fmla="*/ 582 w 38"/>
                  <a:gd name="T49" fmla="*/ 1840 h 65"/>
                  <a:gd name="T50" fmla="*/ 602 w 38"/>
                  <a:gd name="T51" fmla="*/ 2338 h 65"/>
                  <a:gd name="T52" fmla="*/ 612 w 38"/>
                  <a:gd name="T53" fmla="*/ 3388 h 65"/>
                  <a:gd name="T54" fmla="*/ 602 w 38"/>
                  <a:gd name="T55" fmla="*/ 5000 h 65"/>
                  <a:gd name="T56" fmla="*/ 582 w 38"/>
                  <a:gd name="T57" fmla="*/ 6621 h 65"/>
                  <a:gd name="T58" fmla="*/ 552 w 38"/>
                  <a:gd name="T59" fmla="*/ 7233 h 65"/>
                  <a:gd name="T60" fmla="*/ 544 w 38"/>
                  <a:gd name="T61" fmla="*/ 8387 h 65"/>
                  <a:gd name="T62" fmla="*/ 525 w 38"/>
                  <a:gd name="T63" fmla="*/ 9039 h 65"/>
                  <a:gd name="T64" fmla="*/ 516 w 38"/>
                  <a:gd name="T65" fmla="*/ 9727 h 65"/>
                  <a:gd name="T66" fmla="*/ 498 w 38"/>
                  <a:gd name="T67" fmla="*/ 11268 h 65"/>
                  <a:gd name="T68" fmla="*/ 498 w 38"/>
                  <a:gd name="T69" fmla="*/ 12155 h 65"/>
                  <a:gd name="T70" fmla="*/ 498 w 38"/>
                  <a:gd name="T71" fmla="*/ 13074 h 65"/>
                  <a:gd name="T72" fmla="*/ 516 w 38"/>
                  <a:gd name="T73" fmla="*/ 14355 h 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65"/>
                  <a:gd name="T113" fmla="*/ 38 w 38"/>
                  <a:gd name="T114" fmla="*/ 65 h 6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65">
                    <a:moveTo>
                      <a:pt x="31" y="61"/>
                    </a:moveTo>
                    <a:lnTo>
                      <a:pt x="31" y="63"/>
                    </a:lnTo>
                    <a:lnTo>
                      <a:pt x="30" y="64"/>
                    </a:lnTo>
                    <a:lnTo>
                      <a:pt x="29" y="65"/>
                    </a:lnTo>
                    <a:lnTo>
                      <a:pt x="28" y="65"/>
                    </a:lnTo>
                    <a:lnTo>
                      <a:pt x="22" y="64"/>
                    </a:lnTo>
                    <a:lnTo>
                      <a:pt x="17" y="61"/>
                    </a:lnTo>
                    <a:lnTo>
                      <a:pt x="12" y="56"/>
                    </a:lnTo>
                    <a:lnTo>
                      <a:pt x="6" y="47"/>
                    </a:lnTo>
                    <a:lnTo>
                      <a:pt x="4" y="41"/>
                    </a:lnTo>
                    <a:lnTo>
                      <a:pt x="2" y="36"/>
                    </a:lnTo>
                    <a:lnTo>
                      <a:pt x="1" y="29"/>
                    </a:lnTo>
                    <a:lnTo>
                      <a:pt x="0" y="21"/>
                    </a:lnTo>
                    <a:lnTo>
                      <a:pt x="0" y="16"/>
                    </a:lnTo>
                    <a:lnTo>
                      <a:pt x="2" y="12"/>
                    </a:lnTo>
                    <a:lnTo>
                      <a:pt x="4" y="7"/>
                    </a:lnTo>
                    <a:lnTo>
                      <a:pt x="8" y="4"/>
                    </a:lnTo>
                    <a:lnTo>
                      <a:pt x="11" y="2"/>
                    </a:lnTo>
                    <a:lnTo>
                      <a:pt x="15" y="1"/>
                    </a:lnTo>
                    <a:lnTo>
                      <a:pt x="18" y="0"/>
                    </a:lnTo>
                    <a:lnTo>
                      <a:pt x="22" y="0"/>
                    </a:lnTo>
                    <a:lnTo>
                      <a:pt x="27" y="0"/>
                    </a:lnTo>
                    <a:lnTo>
                      <a:pt x="30" y="2"/>
                    </a:lnTo>
                    <a:lnTo>
                      <a:pt x="33" y="4"/>
                    </a:lnTo>
                    <a:lnTo>
                      <a:pt x="36" y="7"/>
                    </a:lnTo>
                    <a:lnTo>
                      <a:pt x="37" y="10"/>
                    </a:lnTo>
                    <a:lnTo>
                      <a:pt x="38" y="15"/>
                    </a:lnTo>
                    <a:lnTo>
                      <a:pt x="37" y="21"/>
                    </a:lnTo>
                    <a:lnTo>
                      <a:pt x="36" y="28"/>
                    </a:lnTo>
                    <a:lnTo>
                      <a:pt x="34" y="31"/>
                    </a:lnTo>
                    <a:lnTo>
                      <a:pt x="33" y="35"/>
                    </a:lnTo>
                    <a:lnTo>
                      <a:pt x="32" y="39"/>
                    </a:lnTo>
                    <a:lnTo>
                      <a:pt x="31" y="42"/>
                    </a:lnTo>
                    <a:lnTo>
                      <a:pt x="30" y="47"/>
                    </a:lnTo>
                    <a:lnTo>
                      <a:pt x="30" y="51"/>
                    </a:lnTo>
                    <a:lnTo>
                      <a:pt x="30" y="56"/>
                    </a:lnTo>
                    <a:lnTo>
                      <a:pt x="31" y="61"/>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67" name="Freeform 1135"/>
              <p:cNvSpPr>
                <a:spLocks noChangeArrowheads="1"/>
              </p:cNvSpPr>
              <p:nvPr/>
            </p:nvSpPr>
            <p:spPr bwMode="auto">
              <a:xfrm>
                <a:off x="2859" y="4217"/>
                <a:ext cx="35" cy="52"/>
              </a:xfrm>
              <a:custGeom>
                <a:avLst/>
                <a:gdLst>
                  <a:gd name="T0" fmla="*/ 0 w 39"/>
                  <a:gd name="T1" fmla="*/ 0 h 49"/>
                  <a:gd name="T2" fmla="*/ 1 w 39"/>
                  <a:gd name="T3" fmla="*/ 8052 h 49"/>
                  <a:gd name="T4" fmla="*/ 2 w 39"/>
                  <a:gd name="T5" fmla="*/ 15126 h 49"/>
                  <a:gd name="T6" fmla="*/ 4 w 39"/>
                  <a:gd name="T7" fmla="*/ 21224 h 49"/>
                  <a:gd name="T8" fmla="*/ 4 w 39"/>
                  <a:gd name="T9" fmla="*/ 26855 h 49"/>
                  <a:gd name="T10" fmla="*/ 199 w 39"/>
                  <a:gd name="T11" fmla="*/ 35755 h 49"/>
                  <a:gd name="T12" fmla="*/ 268 w 39"/>
                  <a:gd name="T13" fmla="*/ 41879 h 49"/>
                  <a:gd name="T14" fmla="*/ 362 w 39"/>
                  <a:gd name="T15" fmla="*/ 46355 h 49"/>
                  <a:gd name="T16" fmla="*/ 485 w 39"/>
                  <a:gd name="T17" fmla="*/ 46976 h 49"/>
                  <a:gd name="T18" fmla="*/ 537 w 39"/>
                  <a:gd name="T19" fmla="*/ 46976 h 49"/>
                  <a:gd name="T20" fmla="*/ 566 w 39"/>
                  <a:gd name="T21" fmla="*/ 45275 h 49"/>
                  <a:gd name="T22" fmla="*/ 593 w 39"/>
                  <a:gd name="T23" fmla="*/ 40134 h 49"/>
                  <a:gd name="T24" fmla="*/ 593 w 39"/>
                  <a:gd name="T25" fmla="*/ 37106 h 49"/>
                  <a:gd name="T26" fmla="*/ 485 w 39"/>
                  <a:gd name="T27" fmla="*/ 39613 h 49"/>
                  <a:gd name="T28" fmla="*/ 485 w 39"/>
                  <a:gd name="T29" fmla="*/ 38669 h 49"/>
                  <a:gd name="T30" fmla="*/ 487 w 39"/>
                  <a:gd name="T31" fmla="*/ 38669 h 49"/>
                  <a:gd name="T32" fmla="*/ 420 w 39"/>
                  <a:gd name="T33" fmla="*/ 37106 h 49"/>
                  <a:gd name="T34" fmla="*/ 343 w 39"/>
                  <a:gd name="T35" fmla="*/ 35755 h 49"/>
                  <a:gd name="T36" fmla="*/ 268 w 39"/>
                  <a:gd name="T37" fmla="*/ 30595 h 49"/>
                  <a:gd name="T38" fmla="*/ 219 w 39"/>
                  <a:gd name="T39" fmla="*/ 22907 h 49"/>
                  <a:gd name="T40" fmla="*/ 199 w 39"/>
                  <a:gd name="T41" fmla="*/ 19064 h 49"/>
                  <a:gd name="T42" fmla="*/ 171 w 39"/>
                  <a:gd name="T43" fmla="*/ 12917 h 49"/>
                  <a:gd name="T44" fmla="*/ 4 w 39"/>
                  <a:gd name="T45" fmla="*/ 7474 h 49"/>
                  <a:gd name="T46" fmla="*/ 4 w 39"/>
                  <a:gd name="T47" fmla="*/ 0 h 49"/>
                  <a:gd name="T48" fmla="*/ 0 w 39"/>
                  <a:gd name="T49" fmla="*/ 0 h 4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9"/>
                  <a:gd name="T76" fmla="*/ 0 h 49"/>
                  <a:gd name="T77" fmla="*/ 39 w 39"/>
                  <a:gd name="T78" fmla="*/ 49 h 4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9" h="49">
                    <a:moveTo>
                      <a:pt x="0" y="0"/>
                    </a:moveTo>
                    <a:lnTo>
                      <a:pt x="1" y="8"/>
                    </a:lnTo>
                    <a:lnTo>
                      <a:pt x="2" y="16"/>
                    </a:lnTo>
                    <a:lnTo>
                      <a:pt x="4" y="22"/>
                    </a:lnTo>
                    <a:lnTo>
                      <a:pt x="6" y="28"/>
                    </a:lnTo>
                    <a:lnTo>
                      <a:pt x="13" y="37"/>
                    </a:lnTo>
                    <a:lnTo>
                      <a:pt x="19" y="43"/>
                    </a:lnTo>
                    <a:lnTo>
                      <a:pt x="25" y="48"/>
                    </a:lnTo>
                    <a:lnTo>
                      <a:pt x="31" y="49"/>
                    </a:lnTo>
                    <a:lnTo>
                      <a:pt x="35" y="49"/>
                    </a:lnTo>
                    <a:lnTo>
                      <a:pt x="38" y="47"/>
                    </a:lnTo>
                    <a:lnTo>
                      <a:pt x="39" y="42"/>
                    </a:lnTo>
                    <a:lnTo>
                      <a:pt x="39" y="39"/>
                    </a:lnTo>
                    <a:lnTo>
                      <a:pt x="31" y="41"/>
                    </a:lnTo>
                    <a:lnTo>
                      <a:pt x="31" y="40"/>
                    </a:lnTo>
                    <a:lnTo>
                      <a:pt x="32" y="40"/>
                    </a:lnTo>
                    <a:lnTo>
                      <a:pt x="28" y="39"/>
                    </a:lnTo>
                    <a:lnTo>
                      <a:pt x="24" y="37"/>
                    </a:lnTo>
                    <a:lnTo>
                      <a:pt x="19" y="31"/>
                    </a:lnTo>
                    <a:lnTo>
                      <a:pt x="15" y="24"/>
                    </a:lnTo>
                    <a:lnTo>
                      <a:pt x="13" y="19"/>
                    </a:lnTo>
                    <a:lnTo>
                      <a:pt x="10" y="14"/>
                    </a:lnTo>
                    <a:lnTo>
                      <a:pt x="9" y="7"/>
                    </a:lnTo>
                    <a:lnTo>
                      <a:pt x="8" y="0"/>
                    </a:lnTo>
                    <a:lnTo>
                      <a:pt x="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68" name="Freeform 1136"/>
              <p:cNvSpPr>
                <a:spLocks noChangeArrowheads="1"/>
              </p:cNvSpPr>
              <p:nvPr/>
            </p:nvSpPr>
            <p:spPr bwMode="auto">
              <a:xfrm>
                <a:off x="2859" y="4187"/>
                <a:ext cx="43" cy="32"/>
              </a:xfrm>
              <a:custGeom>
                <a:avLst/>
                <a:gdLst>
                  <a:gd name="T0" fmla="*/ 2141 w 46"/>
                  <a:gd name="T1" fmla="*/ 5520 h 35"/>
                  <a:gd name="T2" fmla="*/ 2282 w 46"/>
                  <a:gd name="T3" fmla="*/ 4550 h 35"/>
                  <a:gd name="T4" fmla="*/ 2282 w 46"/>
                  <a:gd name="T5" fmla="*/ 3276 h 35"/>
                  <a:gd name="T6" fmla="*/ 2243 w 46"/>
                  <a:gd name="T7" fmla="*/ 2280 h 35"/>
                  <a:gd name="T8" fmla="*/ 2141 w 46"/>
                  <a:gd name="T9" fmla="*/ 1511 h 35"/>
                  <a:gd name="T10" fmla="*/ 2010 w 46"/>
                  <a:gd name="T11" fmla="*/ 1181 h 35"/>
                  <a:gd name="T12" fmla="*/ 1772 w 46"/>
                  <a:gd name="T13" fmla="*/ 3 h 35"/>
                  <a:gd name="T14" fmla="*/ 1561 w 46"/>
                  <a:gd name="T15" fmla="*/ 1 h 35"/>
                  <a:gd name="T16" fmla="*/ 1353 w 46"/>
                  <a:gd name="T17" fmla="*/ 0 h 35"/>
                  <a:gd name="T18" fmla="*/ 1068 w 46"/>
                  <a:gd name="T19" fmla="*/ 1 h 35"/>
                  <a:gd name="T20" fmla="*/ 779 w 46"/>
                  <a:gd name="T21" fmla="*/ 2 h 35"/>
                  <a:gd name="T22" fmla="*/ 604 w 46"/>
                  <a:gd name="T23" fmla="*/ 3 h 35"/>
                  <a:gd name="T24" fmla="*/ 439 w 46"/>
                  <a:gd name="T25" fmla="*/ 1181 h 35"/>
                  <a:gd name="T26" fmla="*/ 4 w 46"/>
                  <a:gd name="T27" fmla="*/ 1642 h 35"/>
                  <a:gd name="T28" fmla="*/ 2 w 46"/>
                  <a:gd name="T29" fmla="*/ 2280 h 35"/>
                  <a:gd name="T30" fmla="*/ 0 w 46"/>
                  <a:gd name="T31" fmla="*/ 3276 h 35"/>
                  <a:gd name="T32" fmla="*/ 0 w 46"/>
                  <a:gd name="T33" fmla="*/ 4192 h 35"/>
                  <a:gd name="T34" fmla="*/ 439 w 46"/>
                  <a:gd name="T35" fmla="*/ 4192 h 35"/>
                  <a:gd name="T36" fmla="*/ 439 w 46"/>
                  <a:gd name="T37" fmla="*/ 3556 h 35"/>
                  <a:gd name="T38" fmla="*/ 492 w 46"/>
                  <a:gd name="T39" fmla="*/ 3017 h 35"/>
                  <a:gd name="T40" fmla="*/ 567 w 46"/>
                  <a:gd name="T41" fmla="*/ 2476 h 35"/>
                  <a:gd name="T42" fmla="*/ 643 w 46"/>
                  <a:gd name="T43" fmla="*/ 1935 h 35"/>
                  <a:gd name="T44" fmla="*/ 779 w 46"/>
                  <a:gd name="T45" fmla="*/ 1781 h 35"/>
                  <a:gd name="T46" fmla="*/ 986 w 46"/>
                  <a:gd name="T47" fmla="*/ 1642 h 35"/>
                  <a:gd name="T48" fmla="*/ 1138 w 46"/>
                  <a:gd name="T49" fmla="*/ 1511 h 35"/>
                  <a:gd name="T50" fmla="*/ 1292 w 46"/>
                  <a:gd name="T51" fmla="*/ 1511 h 35"/>
                  <a:gd name="T52" fmla="*/ 1466 w 46"/>
                  <a:gd name="T53" fmla="*/ 1511 h 35"/>
                  <a:gd name="T54" fmla="*/ 1635 w 46"/>
                  <a:gd name="T55" fmla="*/ 1642 h 35"/>
                  <a:gd name="T56" fmla="*/ 1742 w 46"/>
                  <a:gd name="T57" fmla="*/ 1935 h 35"/>
                  <a:gd name="T58" fmla="*/ 1772 w 46"/>
                  <a:gd name="T59" fmla="*/ 2280 h 35"/>
                  <a:gd name="T60" fmla="*/ 1856 w 46"/>
                  <a:gd name="T61" fmla="*/ 2919 h 35"/>
                  <a:gd name="T62" fmla="*/ 1887 w 46"/>
                  <a:gd name="T63" fmla="*/ 3440 h 35"/>
                  <a:gd name="T64" fmla="*/ 1856 w 46"/>
                  <a:gd name="T65" fmla="*/ 4056 h 35"/>
                  <a:gd name="T66" fmla="*/ 1772 w 46"/>
                  <a:gd name="T67" fmla="*/ 5084 h 35"/>
                  <a:gd name="T68" fmla="*/ 2141 w 46"/>
                  <a:gd name="T69" fmla="*/ 5520 h 3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6"/>
                  <a:gd name="T106" fmla="*/ 0 h 35"/>
                  <a:gd name="T107" fmla="*/ 46 w 46"/>
                  <a:gd name="T108" fmla="*/ 35 h 3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6" h="35">
                    <a:moveTo>
                      <a:pt x="43" y="35"/>
                    </a:moveTo>
                    <a:lnTo>
                      <a:pt x="46" y="29"/>
                    </a:lnTo>
                    <a:lnTo>
                      <a:pt x="46" y="21"/>
                    </a:lnTo>
                    <a:lnTo>
                      <a:pt x="45" y="15"/>
                    </a:lnTo>
                    <a:lnTo>
                      <a:pt x="43" y="10"/>
                    </a:lnTo>
                    <a:lnTo>
                      <a:pt x="40" y="7"/>
                    </a:lnTo>
                    <a:lnTo>
                      <a:pt x="36" y="3"/>
                    </a:lnTo>
                    <a:lnTo>
                      <a:pt x="32" y="1"/>
                    </a:lnTo>
                    <a:lnTo>
                      <a:pt x="27" y="0"/>
                    </a:lnTo>
                    <a:lnTo>
                      <a:pt x="22" y="1"/>
                    </a:lnTo>
                    <a:lnTo>
                      <a:pt x="17" y="2"/>
                    </a:lnTo>
                    <a:lnTo>
                      <a:pt x="13" y="3"/>
                    </a:lnTo>
                    <a:lnTo>
                      <a:pt x="8" y="7"/>
                    </a:lnTo>
                    <a:lnTo>
                      <a:pt x="4" y="11"/>
                    </a:lnTo>
                    <a:lnTo>
                      <a:pt x="2" y="15"/>
                    </a:lnTo>
                    <a:lnTo>
                      <a:pt x="0" y="21"/>
                    </a:lnTo>
                    <a:lnTo>
                      <a:pt x="0" y="27"/>
                    </a:lnTo>
                    <a:lnTo>
                      <a:pt x="8" y="27"/>
                    </a:lnTo>
                    <a:lnTo>
                      <a:pt x="8" y="23"/>
                    </a:lnTo>
                    <a:lnTo>
                      <a:pt x="9" y="19"/>
                    </a:lnTo>
                    <a:lnTo>
                      <a:pt x="12" y="16"/>
                    </a:lnTo>
                    <a:lnTo>
                      <a:pt x="14" y="13"/>
                    </a:lnTo>
                    <a:lnTo>
                      <a:pt x="17" y="12"/>
                    </a:lnTo>
                    <a:lnTo>
                      <a:pt x="20" y="11"/>
                    </a:lnTo>
                    <a:lnTo>
                      <a:pt x="23" y="10"/>
                    </a:lnTo>
                    <a:lnTo>
                      <a:pt x="26" y="10"/>
                    </a:lnTo>
                    <a:lnTo>
                      <a:pt x="30" y="10"/>
                    </a:lnTo>
                    <a:lnTo>
                      <a:pt x="33" y="11"/>
                    </a:lnTo>
                    <a:lnTo>
                      <a:pt x="35" y="13"/>
                    </a:lnTo>
                    <a:lnTo>
                      <a:pt x="36" y="15"/>
                    </a:lnTo>
                    <a:lnTo>
                      <a:pt x="37" y="18"/>
                    </a:lnTo>
                    <a:lnTo>
                      <a:pt x="38" y="22"/>
                    </a:lnTo>
                    <a:lnTo>
                      <a:pt x="37" y="26"/>
                    </a:lnTo>
                    <a:lnTo>
                      <a:pt x="36" y="32"/>
                    </a:lnTo>
                    <a:lnTo>
                      <a:pt x="43" y="3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69" name="Freeform 1137"/>
              <p:cNvSpPr>
                <a:spLocks noChangeArrowheads="1"/>
              </p:cNvSpPr>
              <p:nvPr/>
            </p:nvSpPr>
            <p:spPr bwMode="auto">
              <a:xfrm>
                <a:off x="2887" y="4223"/>
                <a:ext cx="8" cy="44"/>
              </a:xfrm>
              <a:custGeom>
                <a:avLst/>
                <a:gdLst>
                  <a:gd name="T0" fmla="*/ 70 w 13"/>
                  <a:gd name="T1" fmla="*/ 249359 h 36"/>
                  <a:gd name="T2" fmla="*/ 65 w 13"/>
                  <a:gd name="T3" fmla="*/ 216502 h 36"/>
                  <a:gd name="T4" fmla="*/ 65 w 13"/>
                  <a:gd name="T5" fmla="*/ 180992 h 36"/>
                  <a:gd name="T6" fmla="*/ 65 w 13"/>
                  <a:gd name="T7" fmla="*/ 154141 h 36"/>
                  <a:gd name="T8" fmla="*/ 70 w 13"/>
                  <a:gd name="T9" fmla="*/ 123653 h 36"/>
                  <a:gd name="T10" fmla="*/ 76 w 13"/>
                  <a:gd name="T11" fmla="*/ 97284 h 36"/>
                  <a:gd name="T12" fmla="*/ 81 w 13"/>
                  <a:gd name="T13" fmla="*/ 76472 h 36"/>
                  <a:gd name="T14" fmla="*/ 88 w 13"/>
                  <a:gd name="T15" fmla="*/ 419 h 36"/>
                  <a:gd name="T16" fmla="*/ 95 w 13"/>
                  <a:gd name="T17" fmla="*/ 222 h 36"/>
                  <a:gd name="T18" fmla="*/ 1 w 13"/>
                  <a:gd name="T19" fmla="*/ 0 h 36"/>
                  <a:gd name="T20" fmla="*/ 1 w 13"/>
                  <a:gd name="T21" fmla="*/ 222 h 36"/>
                  <a:gd name="T22" fmla="*/ 1 w 13"/>
                  <a:gd name="T23" fmla="*/ 60247 h 36"/>
                  <a:gd name="T24" fmla="*/ 1 w 13"/>
                  <a:gd name="T25" fmla="*/ 82890 h 36"/>
                  <a:gd name="T26" fmla="*/ 1 w 13"/>
                  <a:gd name="T27" fmla="*/ 105409 h 36"/>
                  <a:gd name="T28" fmla="*/ 0 w 13"/>
                  <a:gd name="T29" fmla="*/ 145122 h 36"/>
                  <a:gd name="T30" fmla="*/ 0 w 13"/>
                  <a:gd name="T31" fmla="*/ 180992 h 36"/>
                  <a:gd name="T32" fmla="*/ 0 w 13"/>
                  <a:gd name="T33" fmla="*/ 230130 h 36"/>
                  <a:gd name="T34" fmla="*/ 1 w 13"/>
                  <a:gd name="T35" fmla="*/ 263902 h 36"/>
                  <a:gd name="T36" fmla="*/ 70 w 13"/>
                  <a:gd name="T37" fmla="*/ 249359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
                  <a:gd name="T58" fmla="*/ 0 h 36"/>
                  <a:gd name="T59" fmla="*/ 13 w 13"/>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 h="36">
                    <a:moveTo>
                      <a:pt x="9" y="34"/>
                    </a:moveTo>
                    <a:lnTo>
                      <a:pt x="8" y="30"/>
                    </a:lnTo>
                    <a:lnTo>
                      <a:pt x="8" y="25"/>
                    </a:lnTo>
                    <a:lnTo>
                      <a:pt x="8" y="21"/>
                    </a:lnTo>
                    <a:lnTo>
                      <a:pt x="9" y="17"/>
                    </a:lnTo>
                    <a:lnTo>
                      <a:pt x="10" y="14"/>
                    </a:lnTo>
                    <a:lnTo>
                      <a:pt x="11" y="11"/>
                    </a:lnTo>
                    <a:lnTo>
                      <a:pt x="12" y="6"/>
                    </a:lnTo>
                    <a:lnTo>
                      <a:pt x="13" y="3"/>
                    </a:lnTo>
                    <a:lnTo>
                      <a:pt x="6" y="0"/>
                    </a:lnTo>
                    <a:lnTo>
                      <a:pt x="4" y="3"/>
                    </a:lnTo>
                    <a:lnTo>
                      <a:pt x="3" y="8"/>
                    </a:lnTo>
                    <a:lnTo>
                      <a:pt x="2" y="12"/>
                    </a:lnTo>
                    <a:lnTo>
                      <a:pt x="1" y="15"/>
                    </a:lnTo>
                    <a:lnTo>
                      <a:pt x="0" y="20"/>
                    </a:lnTo>
                    <a:lnTo>
                      <a:pt x="0" y="25"/>
                    </a:lnTo>
                    <a:lnTo>
                      <a:pt x="0" y="31"/>
                    </a:lnTo>
                    <a:lnTo>
                      <a:pt x="1" y="36"/>
                    </a:lnTo>
                    <a:lnTo>
                      <a:pt x="9" y="3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70" name="Freeform 1138"/>
              <p:cNvSpPr>
                <a:spLocks noChangeArrowheads="1"/>
              </p:cNvSpPr>
              <p:nvPr/>
            </p:nvSpPr>
            <p:spPr bwMode="auto">
              <a:xfrm>
                <a:off x="2827" y="4183"/>
                <a:ext cx="39" cy="51"/>
              </a:xfrm>
              <a:custGeom>
                <a:avLst/>
                <a:gdLst>
                  <a:gd name="T0" fmla="*/ 2737 w 42"/>
                  <a:gd name="T1" fmla="*/ 1424 h 61"/>
                  <a:gd name="T2" fmla="*/ 2767 w 42"/>
                  <a:gd name="T3" fmla="*/ 1512 h 61"/>
                  <a:gd name="T4" fmla="*/ 2932 w 42"/>
                  <a:gd name="T5" fmla="*/ 1517 h 61"/>
                  <a:gd name="T6" fmla="*/ 2767 w 42"/>
                  <a:gd name="T7" fmla="*/ 1538 h 61"/>
                  <a:gd name="T8" fmla="*/ 2737 w 42"/>
                  <a:gd name="T9" fmla="*/ 1538 h 61"/>
                  <a:gd name="T10" fmla="*/ 2308 w 42"/>
                  <a:gd name="T11" fmla="*/ 1538 h 61"/>
                  <a:gd name="T12" fmla="*/ 1755 w 42"/>
                  <a:gd name="T13" fmla="*/ 1512 h 61"/>
                  <a:gd name="T14" fmla="*/ 1427 w 42"/>
                  <a:gd name="T15" fmla="*/ 1423 h 61"/>
                  <a:gd name="T16" fmla="*/ 1083 w 42"/>
                  <a:gd name="T17" fmla="*/ 1313 h 61"/>
                  <a:gd name="T18" fmla="*/ 823 w 42"/>
                  <a:gd name="T19" fmla="*/ 1215 h 61"/>
                  <a:gd name="T20" fmla="*/ 670 w 42"/>
                  <a:gd name="T21" fmla="*/ 1123 h 61"/>
                  <a:gd name="T22" fmla="*/ 6 w 42"/>
                  <a:gd name="T23" fmla="*/ 960 h 61"/>
                  <a:gd name="T24" fmla="*/ 2 w 42"/>
                  <a:gd name="T25" fmla="*/ 821 h 61"/>
                  <a:gd name="T26" fmla="*/ 0 w 42"/>
                  <a:gd name="T27" fmla="*/ 637 h 61"/>
                  <a:gd name="T28" fmla="*/ 0 w 42"/>
                  <a:gd name="T29" fmla="*/ 433 h 61"/>
                  <a:gd name="T30" fmla="*/ 0 w 42"/>
                  <a:gd name="T31" fmla="*/ 342 h 61"/>
                  <a:gd name="T32" fmla="*/ 2 w 42"/>
                  <a:gd name="T33" fmla="*/ 268 h 61"/>
                  <a:gd name="T34" fmla="*/ 5 w 42"/>
                  <a:gd name="T35" fmla="*/ 213 h 61"/>
                  <a:gd name="T36" fmla="*/ 11 w 42"/>
                  <a:gd name="T37" fmla="*/ 3 h 61"/>
                  <a:gd name="T38" fmla="*/ 943 w 42"/>
                  <a:gd name="T39" fmla="*/ 2 h 61"/>
                  <a:gd name="T40" fmla="*/ 1529 w 42"/>
                  <a:gd name="T41" fmla="*/ 0 h 61"/>
                  <a:gd name="T42" fmla="*/ 1755 w 42"/>
                  <a:gd name="T43" fmla="*/ 0 h 61"/>
                  <a:gd name="T44" fmla="*/ 2011 w 42"/>
                  <a:gd name="T45" fmla="*/ 0 h 61"/>
                  <a:gd name="T46" fmla="*/ 2155 w 42"/>
                  <a:gd name="T47" fmla="*/ 1 h 61"/>
                  <a:gd name="T48" fmla="*/ 2385 w 42"/>
                  <a:gd name="T49" fmla="*/ 2 h 61"/>
                  <a:gd name="T50" fmla="*/ 2555 w 42"/>
                  <a:gd name="T51" fmla="*/ 3 h 61"/>
                  <a:gd name="T52" fmla="*/ 2583 w 42"/>
                  <a:gd name="T53" fmla="*/ 7 h 61"/>
                  <a:gd name="T54" fmla="*/ 2583 w 42"/>
                  <a:gd name="T55" fmla="*/ 249 h 61"/>
                  <a:gd name="T56" fmla="*/ 2555 w 42"/>
                  <a:gd name="T57" fmla="*/ 342 h 61"/>
                  <a:gd name="T58" fmla="*/ 2385 w 42"/>
                  <a:gd name="T59" fmla="*/ 505 h 61"/>
                  <a:gd name="T60" fmla="*/ 2308 w 42"/>
                  <a:gd name="T61" fmla="*/ 646 h 61"/>
                  <a:gd name="T62" fmla="*/ 2226 w 42"/>
                  <a:gd name="T63" fmla="*/ 821 h 61"/>
                  <a:gd name="T64" fmla="*/ 2226 w 42"/>
                  <a:gd name="T65" fmla="*/ 960 h 61"/>
                  <a:gd name="T66" fmla="*/ 2308 w 42"/>
                  <a:gd name="T67" fmla="*/ 1123 h 61"/>
                  <a:gd name="T68" fmla="*/ 2385 w 42"/>
                  <a:gd name="T69" fmla="*/ 1215 h 61"/>
                  <a:gd name="T70" fmla="*/ 2555 w 42"/>
                  <a:gd name="T71" fmla="*/ 1314 h 61"/>
                  <a:gd name="T72" fmla="*/ 2737 w 42"/>
                  <a:gd name="T73" fmla="*/ 1424 h 6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2"/>
                  <a:gd name="T112" fmla="*/ 0 h 61"/>
                  <a:gd name="T113" fmla="*/ 42 w 42"/>
                  <a:gd name="T114" fmla="*/ 61 h 6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2" h="61">
                    <a:moveTo>
                      <a:pt x="39" y="57"/>
                    </a:moveTo>
                    <a:lnTo>
                      <a:pt x="40" y="59"/>
                    </a:lnTo>
                    <a:lnTo>
                      <a:pt x="42" y="60"/>
                    </a:lnTo>
                    <a:lnTo>
                      <a:pt x="40" y="61"/>
                    </a:lnTo>
                    <a:lnTo>
                      <a:pt x="39" y="61"/>
                    </a:lnTo>
                    <a:lnTo>
                      <a:pt x="33" y="61"/>
                    </a:lnTo>
                    <a:lnTo>
                      <a:pt x="25" y="59"/>
                    </a:lnTo>
                    <a:lnTo>
                      <a:pt x="20" y="56"/>
                    </a:lnTo>
                    <a:lnTo>
                      <a:pt x="16" y="52"/>
                    </a:lnTo>
                    <a:lnTo>
                      <a:pt x="12" y="49"/>
                    </a:lnTo>
                    <a:lnTo>
                      <a:pt x="9" y="45"/>
                    </a:lnTo>
                    <a:lnTo>
                      <a:pt x="6" y="39"/>
                    </a:lnTo>
                    <a:lnTo>
                      <a:pt x="2" y="33"/>
                    </a:lnTo>
                    <a:lnTo>
                      <a:pt x="0" y="25"/>
                    </a:lnTo>
                    <a:lnTo>
                      <a:pt x="0" y="17"/>
                    </a:lnTo>
                    <a:lnTo>
                      <a:pt x="0" y="14"/>
                    </a:lnTo>
                    <a:lnTo>
                      <a:pt x="2" y="11"/>
                    </a:lnTo>
                    <a:lnTo>
                      <a:pt x="5" y="8"/>
                    </a:lnTo>
                    <a:lnTo>
                      <a:pt x="7" y="5"/>
                    </a:lnTo>
                    <a:lnTo>
                      <a:pt x="14" y="2"/>
                    </a:lnTo>
                    <a:lnTo>
                      <a:pt x="21" y="0"/>
                    </a:lnTo>
                    <a:lnTo>
                      <a:pt x="25" y="0"/>
                    </a:lnTo>
                    <a:lnTo>
                      <a:pt x="29" y="0"/>
                    </a:lnTo>
                    <a:lnTo>
                      <a:pt x="31" y="1"/>
                    </a:lnTo>
                    <a:lnTo>
                      <a:pt x="34" y="2"/>
                    </a:lnTo>
                    <a:lnTo>
                      <a:pt x="36" y="3"/>
                    </a:lnTo>
                    <a:lnTo>
                      <a:pt x="37" y="6"/>
                    </a:lnTo>
                    <a:lnTo>
                      <a:pt x="37" y="10"/>
                    </a:lnTo>
                    <a:lnTo>
                      <a:pt x="36" y="14"/>
                    </a:lnTo>
                    <a:lnTo>
                      <a:pt x="34" y="19"/>
                    </a:lnTo>
                    <a:lnTo>
                      <a:pt x="33" y="26"/>
                    </a:lnTo>
                    <a:lnTo>
                      <a:pt x="32" y="33"/>
                    </a:lnTo>
                    <a:lnTo>
                      <a:pt x="32" y="39"/>
                    </a:lnTo>
                    <a:lnTo>
                      <a:pt x="33" y="45"/>
                    </a:lnTo>
                    <a:lnTo>
                      <a:pt x="34" y="49"/>
                    </a:lnTo>
                    <a:lnTo>
                      <a:pt x="36" y="53"/>
                    </a:lnTo>
                    <a:lnTo>
                      <a:pt x="39" y="57"/>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71" name="Freeform 1139"/>
              <p:cNvSpPr>
                <a:spLocks noChangeArrowheads="1"/>
              </p:cNvSpPr>
              <p:nvPr/>
            </p:nvSpPr>
            <p:spPr bwMode="auto">
              <a:xfrm>
                <a:off x="2823" y="4202"/>
                <a:ext cx="47" cy="50"/>
              </a:xfrm>
              <a:custGeom>
                <a:avLst/>
                <a:gdLst>
                  <a:gd name="T0" fmla="*/ 0 w 50"/>
                  <a:gd name="T1" fmla="*/ 0 h 50"/>
                  <a:gd name="T2" fmla="*/ 0 w 50"/>
                  <a:gd name="T3" fmla="*/ 2995 h 50"/>
                  <a:gd name="T4" fmla="*/ 2 w 50"/>
                  <a:gd name="T5" fmla="*/ 5543 h 50"/>
                  <a:gd name="T6" fmla="*/ 5 w 50"/>
                  <a:gd name="T7" fmla="*/ 7904 h 50"/>
                  <a:gd name="T8" fmla="*/ 368 w 50"/>
                  <a:gd name="T9" fmla="*/ 9954 h 50"/>
                  <a:gd name="T10" fmla="*/ 464 w 50"/>
                  <a:gd name="T11" fmla="*/ 11630 h 50"/>
                  <a:gd name="T12" fmla="*/ 622 w 50"/>
                  <a:gd name="T13" fmla="*/ 13247 h 50"/>
                  <a:gd name="T14" fmla="*/ 787 w 50"/>
                  <a:gd name="T15" fmla="*/ 14315 h 50"/>
                  <a:gd name="T16" fmla="*/ 1036 w 50"/>
                  <a:gd name="T17" fmla="*/ 15082 h 50"/>
                  <a:gd name="T18" fmla="*/ 1308 w 50"/>
                  <a:gd name="T19" fmla="*/ 16289 h 50"/>
                  <a:gd name="T20" fmla="*/ 1582 w 50"/>
                  <a:gd name="T21" fmla="*/ 16688 h 50"/>
                  <a:gd name="T22" fmla="*/ 1750 w 50"/>
                  <a:gd name="T23" fmla="*/ 15726 h 50"/>
                  <a:gd name="T24" fmla="*/ 1832 w 50"/>
                  <a:gd name="T25" fmla="*/ 14315 h 50"/>
                  <a:gd name="T26" fmla="*/ 1777 w 50"/>
                  <a:gd name="T27" fmla="*/ 12920 h 50"/>
                  <a:gd name="T28" fmla="*/ 1676 w 50"/>
                  <a:gd name="T29" fmla="*/ 11630 h 50"/>
                  <a:gd name="T30" fmla="*/ 1470 w 50"/>
                  <a:gd name="T31" fmla="*/ 14315 h 50"/>
                  <a:gd name="T32" fmla="*/ 1492 w 50"/>
                  <a:gd name="T33" fmla="*/ 14647 h 50"/>
                  <a:gd name="T34" fmla="*/ 1492 w 50"/>
                  <a:gd name="T35" fmla="*/ 14315 h 50"/>
                  <a:gd name="T36" fmla="*/ 1558 w 50"/>
                  <a:gd name="T37" fmla="*/ 13247 h 50"/>
                  <a:gd name="T38" fmla="*/ 1582 w 50"/>
                  <a:gd name="T39" fmla="*/ 13247 h 50"/>
                  <a:gd name="T40" fmla="*/ 1387 w 50"/>
                  <a:gd name="T41" fmla="*/ 13247 h 50"/>
                  <a:gd name="T42" fmla="*/ 1114 w 50"/>
                  <a:gd name="T43" fmla="*/ 12571 h 50"/>
                  <a:gd name="T44" fmla="*/ 1036 w 50"/>
                  <a:gd name="T45" fmla="*/ 11630 h 50"/>
                  <a:gd name="T46" fmla="*/ 833 w 50"/>
                  <a:gd name="T47" fmla="*/ 10763 h 50"/>
                  <a:gd name="T48" fmla="*/ 659 w 50"/>
                  <a:gd name="T49" fmla="*/ 9512 h 50"/>
                  <a:gd name="T50" fmla="*/ 554 w 50"/>
                  <a:gd name="T51" fmla="*/ 7904 h 50"/>
                  <a:gd name="T52" fmla="*/ 464 w 50"/>
                  <a:gd name="T53" fmla="*/ 6797 h 50"/>
                  <a:gd name="T54" fmla="*/ 414 w 50"/>
                  <a:gd name="T55" fmla="*/ 4391 h 50"/>
                  <a:gd name="T56" fmla="*/ 390 w 50"/>
                  <a:gd name="T57" fmla="*/ 2786 h 50"/>
                  <a:gd name="T58" fmla="*/ 368 w 50"/>
                  <a:gd name="T59" fmla="*/ 0 h 50"/>
                  <a:gd name="T60" fmla="*/ 0 w 50"/>
                  <a:gd name="T61" fmla="*/ 0 h 5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0"/>
                  <a:gd name="T94" fmla="*/ 0 h 50"/>
                  <a:gd name="T95" fmla="*/ 50 w 50"/>
                  <a:gd name="T96" fmla="*/ 50 h 5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0" h="50">
                    <a:moveTo>
                      <a:pt x="0" y="0"/>
                    </a:moveTo>
                    <a:lnTo>
                      <a:pt x="0" y="9"/>
                    </a:lnTo>
                    <a:lnTo>
                      <a:pt x="2" y="17"/>
                    </a:lnTo>
                    <a:lnTo>
                      <a:pt x="5" y="24"/>
                    </a:lnTo>
                    <a:lnTo>
                      <a:pt x="9" y="30"/>
                    </a:lnTo>
                    <a:lnTo>
                      <a:pt x="13" y="35"/>
                    </a:lnTo>
                    <a:lnTo>
                      <a:pt x="18" y="40"/>
                    </a:lnTo>
                    <a:lnTo>
                      <a:pt x="22" y="43"/>
                    </a:lnTo>
                    <a:lnTo>
                      <a:pt x="28" y="45"/>
                    </a:lnTo>
                    <a:lnTo>
                      <a:pt x="36" y="49"/>
                    </a:lnTo>
                    <a:lnTo>
                      <a:pt x="43" y="50"/>
                    </a:lnTo>
                    <a:lnTo>
                      <a:pt x="48" y="47"/>
                    </a:lnTo>
                    <a:lnTo>
                      <a:pt x="50" y="43"/>
                    </a:lnTo>
                    <a:lnTo>
                      <a:pt x="49" y="39"/>
                    </a:lnTo>
                    <a:lnTo>
                      <a:pt x="46" y="35"/>
                    </a:lnTo>
                    <a:lnTo>
                      <a:pt x="40" y="43"/>
                    </a:lnTo>
                    <a:lnTo>
                      <a:pt x="41" y="44"/>
                    </a:lnTo>
                    <a:lnTo>
                      <a:pt x="41" y="43"/>
                    </a:lnTo>
                    <a:lnTo>
                      <a:pt x="42" y="40"/>
                    </a:lnTo>
                    <a:lnTo>
                      <a:pt x="43" y="40"/>
                    </a:lnTo>
                    <a:lnTo>
                      <a:pt x="38" y="40"/>
                    </a:lnTo>
                    <a:lnTo>
                      <a:pt x="31" y="38"/>
                    </a:lnTo>
                    <a:lnTo>
                      <a:pt x="28" y="35"/>
                    </a:lnTo>
                    <a:lnTo>
                      <a:pt x="23" y="32"/>
                    </a:lnTo>
                    <a:lnTo>
                      <a:pt x="19" y="29"/>
                    </a:lnTo>
                    <a:lnTo>
                      <a:pt x="16" y="24"/>
                    </a:lnTo>
                    <a:lnTo>
                      <a:pt x="13" y="20"/>
                    </a:lnTo>
                    <a:lnTo>
                      <a:pt x="11" y="14"/>
                    </a:lnTo>
                    <a:lnTo>
                      <a:pt x="10" y="8"/>
                    </a:lnTo>
                    <a:lnTo>
                      <a:pt x="9" y="0"/>
                    </a:lnTo>
                    <a:lnTo>
                      <a:pt x="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72" name="Freeform 1140"/>
              <p:cNvSpPr>
                <a:spLocks noChangeArrowheads="1"/>
              </p:cNvSpPr>
              <p:nvPr/>
            </p:nvSpPr>
            <p:spPr bwMode="auto">
              <a:xfrm>
                <a:off x="2823" y="4177"/>
                <a:ext cx="43" cy="18"/>
              </a:xfrm>
              <a:custGeom>
                <a:avLst/>
                <a:gdLst>
                  <a:gd name="T0" fmla="*/ 2143 w 46"/>
                  <a:gd name="T1" fmla="*/ 2167 h 22"/>
                  <a:gd name="T2" fmla="*/ 2282 w 46"/>
                  <a:gd name="T3" fmla="*/ 1575 h 22"/>
                  <a:gd name="T4" fmla="*/ 2282 w 46"/>
                  <a:gd name="T5" fmla="*/ 1019 h 22"/>
                  <a:gd name="T6" fmla="*/ 2141 w 46"/>
                  <a:gd name="T7" fmla="*/ 720 h 22"/>
                  <a:gd name="T8" fmla="*/ 2010 w 46"/>
                  <a:gd name="T9" fmla="*/ 2 h 22"/>
                  <a:gd name="T10" fmla="*/ 1856 w 46"/>
                  <a:gd name="T11" fmla="*/ 1 h 22"/>
                  <a:gd name="T12" fmla="*/ 1635 w 46"/>
                  <a:gd name="T13" fmla="*/ 0 h 22"/>
                  <a:gd name="T14" fmla="*/ 1441 w 46"/>
                  <a:gd name="T15" fmla="*/ 0 h 22"/>
                  <a:gd name="T16" fmla="*/ 1212 w 46"/>
                  <a:gd name="T17" fmla="*/ 0 h 22"/>
                  <a:gd name="T18" fmla="*/ 730 w 46"/>
                  <a:gd name="T19" fmla="*/ 2 h 22"/>
                  <a:gd name="T20" fmla="*/ 492 w 46"/>
                  <a:gd name="T21" fmla="*/ 785 h 22"/>
                  <a:gd name="T22" fmla="*/ 5 w 46"/>
                  <a:gd name="T23" fmla="*/ 1019 h 22"/>
                  <a:gd name="T24" fmla="*/ 2 w 46"/>
                  <a:gd name="T25" fmla="*/ 1324 h 22"/>
                  <a:gd name="T26" fmla="*/ 0 w 46"/>
                  <a:gd name="T27" fmla="*/ 1987 h 22"/>
                  <a:gd name="T28" fmla="*/ 0 w 46"/>
                  <a:gd name="T29" fmla="*/ 2365 h 22"/>
                  <a:gd name="T30" fmla="*/ 492 w 46"/>
                  <a:gd name="T31" fmla="*/ 2365 h 22"/>
                  <a:gd name="T32" fmla="*/ 492 w 46"/>
                  <a:gd name="T33" fmla="*/ 2167 h 22"/>
                  <a:gd name="T34" fmla="*/ 523 w 46"/>
                  <a:gd name="T35" fmla="*/ 1987 h 22"/>
                  <a:gd name="T36" fmla="*/ 557 w 46"/>
                  <a:gd name="T37" fmla="*/ 1874 h 22"/>
                  <a:gd name="T38" fmla="*/ 604 w 46"/>
                  <a:gd name="T39" fmla="*/ 1575 h 22"/>
                  <a:gd name="T40" fmla="*/ 925 w 46"/>
                  <a:gd name="T41" fmla="*/ 1113 h 22"/>
                  <a:gd name="T42" fmla="*/ 1292 w 46"/>
                  <a:gd name="T43" fmla="*/ 935 h 22"/>
                  <a:gd name="T44" fmla="*/ 1441 w 46"/>
                  <a:gd name="T45" fmla="*/ 935 h 22"/>
                  <a:gd name="T46" fmla="*/ 1561 w 46"/>
                  <a:gd name="T47" fmla="*/ 935 h 22"/>
                  <a:gd name="T48" fmla="*/ 1663 w 46"/>
                  <a:gd name="T49" fmla="*/ 935 h 22"/>
                  <a:gd name="T50" fmla="*/ 1742 w 46"/>
                  <a:gd name="T51" fmla="*/ 1019 h 22"/>
                  <a:gd name="T52" fmla="*/ 1772 w 46"/>
                  <a:gd name="T53" fmla="*/ 1113 h 22"/>
                  <a:gd name="T54" fmla="*/ 1856 w 46"/>
                  <a:gd name="T55" fmla="*/ 1213 h 22"/>
                  <a:gd name="T56" fmla="*/ 1856 w 46"/>
                  <a:gd name="T57" fmla="*/ 1324 h 22"/>
                  <a:gd name="T58" fmla="*/ 1772 w 46"/>
                  <a:gd name="T59" fmla="*/ 1874 h 22"/>
                  <a:gd name="T60" fmla="*/ 2143 w 46"/>
                  <a:gd name="T61" fmla="*/ 2167 h 2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6"/>
                  <a:gd name="T94" fmla="*/ 0 h 22"/>
                  <a:gd name="T95" fmla="*/ 46 w 46"/>
                  <a:gd name="T96" fmla="*/ 22 h 2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6" h="22">
                    <a:moveTo>
                      <a:pt x="44" y="20"/>
                    </a:moveTo>
                    <a:lnTo>
                      <a:pt x="46" y="15"/>
                    </a:lnTo>
                    <a:lnTo>
                      <a:pt x="46" y="10"/>
                    </a:lnTo>
                    <a:lnTo>
                      <a:pt x="43" y="6"/>
                    </a:lnTo>
                    <a:lnTo>
                      <a:pt x="40" y="2"/>
                    </a:lnTo>
                    <a:lnTo>
                      <a:pt x="37" y="1"/>
                    </a:lnTo>
                    <a:lnTo>
                      <a:pt x="33" y="0"/>
                    </a:lnTo>
                    <a:lnTo>
                      <a:pt x="29" y="0"/>
                    </a:lnTo>
                    <a:lnTo>
                      <a:pt x="24" y="0"/>
                    </a:lnTo>
                    <a:lnTo>
                      <a:pt x="16" y="2"/>
                    </a:lnTo>
                    <a:lnTo>
                      <a:pt x="9" y="7"/>
                    </a:lnTo>
                    <a:lnTo>
                      <a:pt x="5" y="10"/>
                    </a:lnTo>
                    <a:lnTo>
                      <a:pt x="2" y="13"/>
                    </a:lnTo>
                    <a:lnTo>
                      <a:pt x="0" y="18"/>
                    </a:lnTo>
                    <a:lnTo>
                      <a:pt x="0" y="22"/>
                    </a:lnTo>
                    <a:lnTo>
                      <a:pt x="9" y="22"/>
                    </a:lnTo>
                    <a:lnTo>
                      <a:pt x="9" y="20"/>
                    </a:lnTo>
                    <a:lnTo>
                      <a:pt x="10" y="18"/>
                    </a:lnTo>
                    <a:lnTo>
                      <a:pt x="11" y="17"/>
                    </a:lnTo>
                    <a:lnTo>
                      <a:pt x="13" y="15"/>
                    </a:lnTo>
                    <a:lnTo>
                      <a:pt x="19" y="11"/>
                    </a:lnTo>
                    <a:lnTo>
                      <a:pt x="26" y="9"/>
                    </a:lnTo>
                    <a:lnTo>
                      <a:pt x="29" y="9"/>
                    </a:lnTo>
                    <a:lnTo>
                      <a:pt x="32" y="9"/>
                    </a:lnTo>
                    <a:lnTo>
                      <a:pt x="34" y="9"/>
                    </a:lnTo>
                    <a:lnTo>
                      <a:pt x="35" y="10"/>
                    </a:lnTo>
                    <a:lnTo>
                      <a:pt x="36" y="11"/>
                    </a:lnTo>
                    <a:lnTo>
                      <a:pt x="37" y="12"/>
                    </a:lnTo>
                    <a:lnTo>
                      <a:pt x="37" y="13"/>
                    </a:lnTo>
                    <a:lnTo>
                      <a:pt x="36" y="17"/>
                    </a:lnTo>
                    <a:lnTo>
                      <a:pt x="44" y="2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73" name="Freeform 1141"/>
              <p:cNvSpPr>
                <a:spLocks noChangeArrowheads="1"/>
              </p:cNvSpPr>
              <p:nvPr/>
            </p:nvSpPr>
            <p:spPr bwMode="auto">
              <a:xfrm>
                <a:off x="2856" y="4197"/>
                <a:ext cx="9" cy="47"/>
              </a:xfrm>
              <a:custGeom>
                <a:avLst/>
                <a:gdLst>
                  <a:gd name="T0" fmla="*/ 95 w 14"/>
                  <a:gd name="T1" fmla="*/ 14228 h 48"/>
                  <a:gd name="T2" fmla="*/ 77 w 14"/>
                  <a:gd name="T3" fmla="*/ 13910 h 48"/>
                  <a:gd name="T4" fmla="*/ 72 w 14"/>
                  <a:gd name="T5" fmla="*/ 12825 h 48"/>
                  <a:gd name="T6" fmla="*/ 67 w 14"/>
                  <a:gd name="T7" fmla="*/ 11761 h 48"/>
                  <a:gd name="T8" fmla="*/ 62 w 14"/>
                  <a:gd name="T9" fmla="*/ 9536 h 48"/>
                  <a:gd name="T10" fmla="*/ 62 w 14"/>
                  <a:gd name="T11" fmla="*/ 7485 h 48"/>
                  <a:gd name="T12" fmla="*/ 67 w 14"/>
                  <a:gd name="T13" fmla="*/ 5264 h 48"/>
                  <a:gd name="T14" fmla="*/ 72 w 14"/>
                  <a:gd name="T15" fmla="*/ 3537 h 48"/>
                  <a:gd name="T16" fmla="*/ 82 w 14"/>
                  <a:gd name="T17" fmla="*/ 3 h 48"/>
                  <a:gd name="T18" fmla="*/ 1 w 14"/>
                  <a:gd name="T19" fmla="*/ 0 h 48"/>
                  <a:gd name="T20" fmla="*/ 1 w 14"/>
                  <a:gd name="T21" fmla="*/ 2568 h 48"/>
                  <a:gd name="T22" fmla="*/ 0 w 14"/>
                  <a:gd name="T23" fmla="*/ 4862 h 48"/>
                  <a:gd name="T24" fmla="*/ 0 w 14"/>
                  <a:gd name="T25" fmla="*/ 7485 h 48"/>
                  <a:gd name="T26" fmla="*/ 0 w 14"/>
                  <a:gd name="T27" fmla="*/ 9536 h 48"/>
                  <a:gd name="T28" fmla="*/ 1 w 14"/>
                  <a:gd name="T29" fmla="*/ 12119 h 48"/>
                  <a:gd name="T30" fmla="*/ 1 w 14"/>
                  <a:gd name="T31" fmla="*/ 13910 h 48"/>
                  <a:gd name="T32" fmla="*/ 1 w 14"/>
                  <a:gd name="T33" fmla="*/ 16179 h 48"/>
                  <a:gd name="T34" fmla="*/ 62 w 14"/>
                  <a:gd name="T35" fmla="*/ 17542 h 48"/>
                  <a:gd name="T36" fmla="*/ 95 w 14"/>
                  <a:gd name="T37" fmla="*/ 14228 h 4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
                  <a:gd name="T58" fmla="*/ 0 h 48"/>
                  <a:gd name="T59" fmla="*/ 14 w 14"/>
                  <a:gd name="T60" fmla="*/ 48 h 4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 h="48">
                    <a:moveTo>
                      <a:pt x="14" y="40"/>
                    </a:moveTo>
                    <a:lnTo>
                      <a:pt x="11" y="39"/>
                    </a:lnTo>
                    <a:lnTo>
                      <a:pt x="10" y="36"/>
                    </a:lnTo>
                    <a:lnTo>
                      <a:pt x="9" y="32"/>
                    </a:lnTo>
                    <a:lnTo>
                      <a:pt x="8" y="27"/>
                    </a:lnTo>
                    <a:lnTo>
                      <a:pt x="8" y="21"/>
                    </a:lnTo>
                    <a:lnTo>
                      <a:pt x="9" y="15"/>
                    </a:lnTo>
                    <a:lnTo>
                      <a:pt x="10" y="10"/>
                    </a:lnTo>
                    <a:lnTo>
                      <a:pt x="12" y="3"/>
                    </a:lnTo>
                    <a:lnTo>
                      <a:pt x="4" y="0"/>
                    </a:lnTo>
                    <a:lnTo>
                      <a:pt x="2" y="6"/>
                    </a:lnTo>
                    <a:lnTo>
                      <a:pt x="0" y="14"/>
                    </a:lnTo>
                    <a:lnTo>
                      <a:pt x="0" y="21"/>
                    </a:lnTo>
                    <a:lnTo>
                      <a:pt x="0" y="27"/>
                    </a:lnTo>
                    <a:lnTo>
                      <a:pt x="1" y="34"/>
                    </a:lnTo>
                    <a:lnTo>
                      <a:pt x="2" y="39"/>
                    </a:lnTo>
                    <a:lnTo>
                      <a:pt x="5" y="44"/>
                    </a:lnTo>
                    <a:lnTo>
                      <a:pt x="8" y="48"/>
                    </a:lnTo>
                    <a:lnTo>
                      <a:pt x="14" y="4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74" name="Freeform 1142"/>
              <p:cNvSpPr>
                <a:spLocks noChangeArrowheads="1"/>
              </p:cNvSpPr>
              <p:nvPr/>
            </p:nvSpPr>
            <p:spPr bwMode="auto">
              <a:xfrm>
                <a:off x="2796" y="4170"/>
                <a:ext cx="34" cy="52"/>
              </a:xfrm>
              <a:custGeom>
                <a:avLst/>
                <a:gdLst>
                  <a:gd name="T0" fmla="*/ 582 w 38"/>
                  <a:gd name="T1" fmla="*/ 2412 h 59"/>
                  <a:gd name="T2" fmla="*/ 612 w 38"/>
                  <a:gd name="T3" fmla="*/ 2605 h 59"/>
                  <a:gd name="T4" fmla="*/ 612 w 38"/>
                  <a:gd name="T5" fmla="*/ 2638 h 59"/>
                  <a:gd name="T6" fmla="*/ 602 w 38"/>
                  <a:gd name="T7" fmla="*/ 2651 h 59"/>
                  <a:gd name="T8" fmla="*/ 582 w 38"/>
                  <a:gd name="T9" fmla="*/ 2668 h 59"/>
                  <a:gd name="T10" fmla="*/ 490 w 38"/>
                  <a:gd name="T11" fmla="*/ 2668 h 59"/>
                  <a:gd name="T12" fmla="*/ 343 w 38"/>
                  <a:gd name="T13" fmla="*/ 2616 h 59"/>
                  <a:gd name="T14" fmla="*/ 279 w 38"/>
                  <a:gd name="T15" fmla="*/ 2431 h 59"/>
                  <a:gd name="T16" fmla="*/ 217 w 38"/>
                  <a:gd name="T17" fmla="*/ 2400 h 59"/>
                  <a:gd name="T18" fmla="*/ 4 w 38"/>
                  <a:gd name="T19" fmla="*/ 2213 h 59"/>
                  <a:gd name="T20" fmla="*/ 4 w 38"/>
                  <a:gd name="T21" fmla="*/ 1928 h 59"/>
                  <a:gd name="T22" fmla="*/ 3 w 38"/>
                  <a:gd name="T23" fmla="*/ 1737 h 59"/>
                  <a:gd name="T24" fmla="*/ 1 w 38"/>
                  <a:gd name="T25" fmla="*/ 1473 h 59"/>
                  <a:gd name="T26" fmla="*/ 0 w 38"/>
                  <a:gd name="T27" fmla="*/ 1094 h 59"/>
                  <a:gd name="T28" fmla="*/ 0 w 38"/>
                  <a:gd name="T29" fmla="*/ 668 h 59"/>
                  <a:gd name="T30" fmla="*/ 0 w 38"/>
                  <a:gd name="T31" fmla="*/ 527 h 59"/>
                  <a:gd name="T32" fmla="*/ 1 w 38"/>
                  <a:gd name="T33" fmla="*/ 377 h 59"/>
                  <a:gd name="T34" fmla="*/ 3 w 38"/>
                  <a:gd name="T35" fmla="*/ 321 h 59"/>
                  <a:gd name="T36" fmla="*/ 4 w 38"/>
                  <a:gd name="T37" fmla="*/ 4 h 59"/>
                  <a:gd name="T38" fmla="*/ 195 w 38"/>
                  <a:gd name="T39" fmla="*/ 1 h 59"/>
                  <a:gd name="T40" fmla="*/ 293 w 38"/>
                  <a:gd name="T41" fmla="*/ 0 h 59"/>
                  <a:gd name="T42" fmla="*/ 343 w 38"/>
                  <a:gd name="T43" fmla="*/ 0 h 59"/>
                  <a:gd name="T44" fmla="*/ 399 w 38"/>
                  <a:gd name="T45" fmla="*/ 1 h 59"/>
                  <a:gd name="T46" fmla="*/ 466 w 38"/>
                  <a:gd name="T47" fmla="*/ 2 h 59"/>
                  <a:gd name="T48" fmla="*/ 498 w 38"/>
                  <a:gd name="T49" fmla="*/ 4 h 59"/>
                  <a:gd name="T50" fmla="*/ 516 w 38"/>
                  <a:gd name="T51" fmla="*/ 321 h 59"/>
                  <a:gd name="T52" fmla="*/ 552 w 38"/>
                  <a:gd name="T53" fmla="*/ 448 h 59"/>
                  <a:gd name="T54" fmla="*/ 552 w 38"/>
                  <a:gd name="T55" fmla="*/ 568 h 59"/>
                  <a:gd name="T56" fmla="*/ 525 w 38"/>
                  <a:gd name="T57" fmla="*/ 787 h 59"/>
                  <a:gd name="T58" fmla="*/ 516 w 38"/>
                  <a:gd name="T59" fmla="*/ 1094 h 59"/>
                  <a:gd name="T60" fmla="*/ 498 w 38"/>
                  <a:gd name="T61" fmla="*/ 1391 h 59"/>
                  <a:gd name="T62" fmla="*/ 498 w 38"/>
                  <a:gd name="T63" fmla="*/ 1606 h 59"/>
                  <a:gd name="T64" fmla="*/ 516 w 38"/>
                  <a:gd name="T65" fmla="*/ 1883 h 59"/>
                  <a:gd name="T66" fmla="*/ 516 w 38"/>
                  <a:gd name="T67" fmla="*/ 2048 h 59"/>
                  <a:gd name="T68" fmla="*/ 525 w 38"/>
                  <a:gd name="T69" fmla="*/ 2223 h 59"/>
                  <a:gd name="T70" fmla="*/ 573 w 38"/>
                  <a:gd name="T71" fmla="*/ 2269 h 59"/>
                  <a:gd name="T72" fmla="*/ 582 w 38"/>
                  <a:gd name="T73" fmla="*/ 2412 h 5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8"/>
                  <a:gd name="T112" fmla="*/ 0 h 59"/>
                  <a:gd name="T113" fmla="*/ 38 w 38"/>
                  <a:gd name="T114" fmla="*/ 59 h 5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8" h="59">
                    <a:moveTo>
                      <a:pt x="36" y="52"/>
                    </a:moveTo>
                    <a:lnTo>
                      <a:pt x="38" y="55"/>
                    </a:lnTo>
                    <a:lnTo>
                      <a:pt x="38" y="57"/>
                    </a:lnTo>
                    <a:lnTo>
                      <a:pt x="37" y="58"/>
                    </a:lnTo>
                    <a:lnTo>
                      <a:pt x="36" y="59"/>
                    </a:lnTo>
                    <a:lnTo>
                      <a:pt x="29" y="59"/>
                    </a:lnTo>
                    <a:lnTo>
                      <a:pt x="22" y="56"/>
                    </a:lnTo>
                    <a:lnTo>
                      <a:pt x="18" y="53"/>
                    </a:lnTo>
                    <a:lnTo>
                      <a:pt x="13" y="51"/>
                    </a:lnTo>
                    <a:lnTo>
                      <a:pt x="9" y="47"/>
                    </a:lnTo>
                    <a:lnTo>
                      <a:pt x="6" y="42"/>
                    </a:lnTo>
                    <a:lnTo>
                      <a:pt x="3" y="37"/>
                    </a:lnTo>
                    <a:lnTo>
                      <a:pt x="1" y="31"/>
                    </a:lnTo>
                    <a:lnTo>
                      <a:pt x="0" y="24"/>
                    </a:lnTo>
                    <a:lnTo>
                      <a:pt x="0" y="15"/>
                    </a:lnTo>
                    <a:lnTo>
                      <a:pt x="0" y="12"/>
                    </a:lnTo>
                    <a:lnTo>
                      <a:pt x="1" y="8"/>
                    </a:lnTo>
                    <a:lnTo>
                      <a:pt x="3" y="6"/>
                    </a:lnTo>
                    <a:lnTo>
                      <a:pt x="6" y="4"/>
                    </a:lnTo>
                    <a:lnTo>
                      <a:pt x="11" y="1"/>
                    </a:lnTo>
                    <a:lnTo>
                      <a:pt x="19" y="0"/>
                    </a:lnTo>
                    <a:lnTo>
                      <a:pt x="22" y="0"/>
                    </a:lnTo>
                    <a:lnTo>
                      <a:pt x="25" y="1"/>
                    </a:lnTo>
                    <a:lnTo>
                      <a:pt x="28" y="2"/>
                    </a:lnTo>
                    <a:lnTo>
                      <a:pt x="30" y="4"/>
                    </a:lnTo>
                    <a:lnTo>
                      <a:pt x="31" y="6"/>
                    </a:lnTo>
                    <a:lnTo>
                      <a:pt x="34" y="10"/>
                    </a:lnTo>
                    <a:lnTo>
                      <a:pt x="34" y="13"/>
                    </a:lnTo>
                    <a:lnTo>
                      <a:pt x="32" y="17"/>
                    </a:lnTo>
                    <a:lnTo>
                      <a:pt x="31" y="24"/>
                    </a:lnTo>
                    <a:lnTo>
                      <a:pt x="30" y="30"/>
                    </a:lnTo>
                    <a:lnTo>
                      <a:pt x="30" y="35"/>
                    </a:lnTo>
                    <a:lnTo>
                      <a:pt x="31" y="40"/>
                    </a:lnTo>
                    <a:lnTo>
                      <a:pt x="31" y="44"/>
                    </a:lnTo>
                    <a:lnTo>
                      <a:pt x="32" y="48"/>
                    </a:lnTo>
                    <a:lnTo>
                      <a:pt x="35" y="50"/>
                    </a:lnTo>
                    <a:lnTo>
                      <a:pt x="36" y="52"/>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75" name="Freeform 1143"/>
              <p:cNvSpPr>
                <a:spLocks noChangeArrowheads="1"/>
              </p:cNvSpPr>
              <p:nvPr/>
            </p:nvSpPr>
            <p:spPr bwMode="auto">
              <a:xfrm>
                <a:off x="2790" y="4187"/>
                <a:ext cx="45" cy="47"/>
              </a:xfrm>
              <a:custGeom>
                <a:avLst/>
                <a:gdLst>
                  <a:gd name="T0" fmla="*/ 0 w 48"/>
                  <a:gd name="T1" fmla="*/ 0 h 48"/>
                  <a:gd name="T2" fmla="*/ 1 w 48"/>
                  <a:gd name="T3" fmla="*/ 3262 h 48"/>
                  <a:gd name="T4" fmla="*/ 2 w 48"/>
                  <a:gd name="T5" fmla="*/ 6729 h 48"/>
                  <a:gd name="T6" fmla="*/ 6 w 48"/>
                  <a:gd name="T7" fmla="*/ 8529 h 48"/>
                  <a:gd name="T8" fmla="*/ 428 w 48"/>
                  <a:gd name="T9" fmla="*/ 11176 h 48"/>
                  <a:gd name="T10" fmla="*/ 514 w 48"/>
                  <a:gd name="T11" fmla="*/ 12728 h 48"/>
                  <a:gd name="T12" fmla="*/ 654 w 48"/>
                  <a:gd name="T13" fmla="*/ 14228 h 48"/>
                  <a:gd name="T14" fmla="*/ 941 w 48"/>
                  <a:gd name="T15" fmla="*/ 15417 h 48"/>
                  <a:gd name="T16" fmla="*/ 1129 w 48"/>
                  <a:gd name="T17" fmla="*/ 16219 h 48"/>
                  <a:gd name="T18" fmla="*/ 1438 w 48"/>
                  <a:gd name="T19" fmla="*/ 17542 h 48"/>
                  <a:gd name="T20" fmla="*/ 1791 w 48"/>
                  <a:gd name="T21" fmla="*/ 17542 h 48"/>
                  <a:gd name="T22" fmla="*/ 1947 w 48"/>
                  <a:gd name="T23" fmla="*/ 16316 h 48"/>
                  <a:gd name="T24" fmla="*/ 2021 w 48"/>
                  <a:gd name="T25" fmla="*/ 15052 h 48"/>
                  <a:gd name="T26" fmla="*/ 2021 w 48"/>
                  <a:gd name="T27" fmla="*/ 13131 h 48"/>
                  <a:gd name="T28" fmla="*/ 1903 w 48"/>
                  <a:gd name="T29" fmla="*/ 12119 h 48"/>
                  <a:gd name="T30" fmla="*/ 1724 w 48"/>
                  <a:gd name="T31" fmla="*/ 14938 h 48"/>
                  <a:gd name="T32" fmla="*/ 1724 w 48"/>
                  <a:gd name="T33" fmla="*/ 15052 h 48"/>
                  <a:gd name="T34" fmla="*/ 1724 w 48"/>
                  <a:gd name="T35" fmla="*/ 14938 h 48"/>
                  <a:gd name="T36" fmla="*/ 1727 w 48"/>
                  <a:gd name="T37" fmla="*/ 13791 h 48"/>
                  <a:gd name="T38" fmla="*/ 1526 w 48"/>
                  <a:gd name="T39" fmla="*/ 13791 h 48"/>
                  <a:gd name="T40" fmla="*/ 1200 w 48"/>
                  <a:gd name="T41" fmla="*/ 12825 h 48"/>
                  <a:gd name="T42" fmla="*/ 1129 w 48"/>
                  <a:gd name="T43" fmla="*/ 12728 h 48"/>
                  <a:gd name="T44" fmla="*/ 999 w 48"/>
                  <a:gd name="T45" fmla="*/ 11761 h 48"/>
                  <a:gd name="T46" fmla="*/ 738 w 48"/>
                  <a:gd name="T47" fmla="*/ 10333 h 48"/>
                  <a:gd name="T48" fmla="*/ 654 w 48"/>
                  <a:gd name="T49" fmla="*/ 8812 h 48"/>
                  <a:gd name="T50" fmla="*/ 546 w 48"/>
                  <a:gd name="T51" fmla="*/ 7485 h 48"/>
                  <a:gd name="T52" fmla="*/ 483 w 48"/>
                  <a:gd name="T53" fmla="*/ 4862 h 48"/>
                  <a:gd name="T54" fmla="*/ 456 w 48"/>
                  <a:gd name="T55" fmla="*/ 3020 h 48"/>
                  <a:gd name="T56" fmla="*/ 456 w 48"/>
                  <a:gd name="T57" fmla="*/ 1 h 48"/>
                  <a:gd name="T58" fmla="*/ 0 w 48"/>
                  <a:gd name="T59" fmla="*/ 0 h 4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8"/>
                  <a:gd name="T91" fmla="*/ 0 h 48"/>
                  <a:gd name="T92" fmla="*/ 48 w 48"/>
                  <a:gd name="T93" fmla="*/ 48 h 4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8" h="48">
                    <a:moveTo>
                      <a:pt x="0" y="0"/>
                    </a:moveTo>
                    <a:lnTo>
                      <a:pt x="1" y="9"/>
                    </a:lnTo>
                    <a:lnTo>
                      <a:pt x="2" y="18"/>
                    </a:lnTo>
                    <a:lnTo>
                      <a:pt x="6" y="24"/>
                    </a:lnTo>
                    <a:lnTo>
                      <a:pt x="9" y="31"/>
                    </a:lnTo>
                    <a:lnTo>
                      <a:pt x="12" y="35"/>
                    </a:lnTo>
                    <a:lnTo>
                      <a:pt x="16" y="40"/>
                    </a:lnTo>
                    <a:lnTo>
                      <a:pt x="22" y="43"/>
                    </a:lnTo>
                    <a:lnTo>
                      <a:pt x="26" y="45"/>
                    </a:lnTo>
                    <a:lnTo>
                      <a:pt x="34" y="48"/>
                    </a:lnTo>
                    <a:lnTo>
                      <a:pt x="42" y="48"/>
                    </a:lnTo>
                    <a:lnTo>
                      <a:pt x="46" y="46"/>
                    </a:lnTo>
                    <a:lnTo>
                      <a:pt x="48" y="42"/>
                    </a:lnTo>
                    <a:lnTo>
                      <a:pt x="48" y="37"/>
                    </a:lnTo>
                    <a:lnTo>
                      <a:pt x="45" y="34"/>
                    </a:lnTo>
                    <a:lnTo>
                      <a:pt x="40" y="41"/>
                    </a:lnTo>
                    <a:lnTo>
                      <a:pt x="40" y="42"/>
                    </a:lnTo>
                    <a:lnTo>
                      <a:pt x="40" y="41"/>
                    </a:lnTo>
                    <a:lnTo>
                      <a:pt x="41" y="38"/>
                    </a:lnTo>
                    <a:lnTo>
                      <a:pt x="36" y="38"/>
                    </a:lnTo>
                    <a:lnTo>
                      <a:pt x="29" y="36"/>
                    </a:lnTo>
                    <a:lnTo>
                      <a:pt x="26" y="35"/>
                    </a:lnTo>
                    <a:lnTo>
                      <a:pt x="23" y="32"/>
                    </a:lnTo>
                    <a:lnTo>
                      <a:pt x="18" y="29"/>
                    </a:lnTo>
                    <a:lnTo>
                      <a:pt x="16" y="25"/>
                    </a:lnTo>
                    <a:lnTo>
                      <a:pt x="13" y="21"/>
                    </a:lnTo>
                    <a:lnTo>
                      <a:pt x="11" y="14"/>
                    </a:lnTo>
                    <a:lnTo>
                      <a:pt x="10" y="8"/>
                    </a:lnTo>
                    <a:lnTo>
                      <a:pt x="10" y="1"/>
                    </a:lnTo>
                    <a:lnTo>
                      <a:pt x="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76" name="Freeform 1144"/>
              <p:cNvSpPr>
                <a:spLocks noChangeArrowheads="1"/>
              </p:cNvSpPr>
              <p:nvPr/>
            </p:nvSpPr>
            <p:spPr bwMode="auto">
              <a:xfrm>
                <a:off x="2790" y="4165"/>
                <a:ext cx="41" cy="19"/>
              </a:xfrm>
              <a:custGeom>
                <a:avLst/>
                <a:gdLst>
                  <a:gd name="T0" fmla="*/ 2477 w 44"/>
                  <a:gd name="T1" fmla="*/ 2093 h 23"/>
                  <a:gd name="T2" fmla="*/ 2562 w 44"/>
                  <a:gd name="T3" fmla="*/ 1772 h 23"/>
                  <a:gd name="T4" fmla="*/ 2562 w 44"/>
                  <a:gd name="T5" fmla="*/ 1093 h 23"/>
                  <a:gd name="T6" fmla="*/ 2457 w 44"/>
                  <a:gd name="T7" fmla="*/ 783 h 23"/>
                  <a:gd name="T8" fmla="*/ 2318 w 44"/>
                  <a:gd name="T9" fmla="*/ 610 h 23"/>
                  <a:gd name="T10" fmla="*/ 2102 w 44"/>
                  <a:gd name="T11" fmla="*/ 2 h 23"/>
                  <a:gd name="T12" fmla="*/ 1841 w 44"/>
                  <a:gd name="T13" fmla="*/ 1 h 23"/>
                  <a:gd name="T14" fmla="*/ 1666 w 44"/>
                  <a:gd name="T15" fmla="*/ 0 h 23"/>
                  <a:gd name="T16" fmla="*/ 1415 w 44"/>
                  <a:gd name="T17" fmla="*/ 0 h 23"/>
                  <a:gd name="T18" fmla="*/ 891 w 44"/>
                  <a:gd name="T19" fmla="*/ 1 h 23"/>
                  <a:gd name="T20" fmla="*/ 562 w 44"/>
                  <a:gd name="T21" fmla="*/ 2 h 23"/>
                  <a:gd name="T22" fmla="*/ 6 w 44"/>
                  <a:gd name="T23" fmla="*/ 720 h 23"/>
                  <a:gd name="T24" fmla="*/ 4 w 44"/>
                  <a:gd name="T25" fmla="*/ 925 h 23"/>
                  <a:gd name="T26" fmla="*/ 1 w 44"/>
                  <a:gd name="T27" fmla="*/ 1403 h 23"/>
                  <a:gd name="T28" fmla="*/ 0 w 44"/>
                  <a:gd name="T29" fmla="*/ 1801 h 23"/>
                  <a:gd name="T30" fmla="*/ 601 w 44"/>
                  <a:gd name="T31" fmla="*/ 1926 h 23"/>
                  <a:gd name="T32" fmla="*/ 601 w 44"/>
                  <a:gd name="T33" fmla="*/ 1658 h 23"/>
                  <a:gd name="T34" fmla="*/ 642 w 44"/>
                  <a:gd name="T35" fmla="*/ 1403 h 23"/>
                  <a:gd name="T36" fmla="*/ 685 w 44"/>
                  <a:gd name="T37" fmla="*/ 1093 h 23"/>
                  <a:gd name="T38" fmla="*/ 781 w 44"/>
                  <a:gd name="T39" fmla="*/ 1005 h 23"/>
                  <a:gd name="T40" fmla="*/ 1087 w 44"/>
                  <a:gd name="T41" fmla="*/ 850 h 23"/>
                  <a:gd name="T42" fmla="*/ 1460 w 44"/>
                  <a:gd name="T43" fmla="*/ 783 h 23"/>
                  <a:gd name="T44" fmla="*/ 1560 w 44"/>
                  <a:gd name="T45" fmla="*/ 783 h 23"/>
                  <a:gd name="T46" fmla="*/ 1666 w 44"/>
                  <a:gd name="T47" fmla="*/ 850 h 23"/>
                  <a:gd name="T48" fmla="*/ 1780 w 44"/>
                  <a:gd name="T49" fmla="*/ 925 h 23"/>
                  <a:gd name="T50" fmla="*/ 1902 w 44"/>
                  <a:gd name="T51" fmla="*/ 1005 h 23"/>
                  <a:gd name="T52" fmla="*/ 1968 w 44"/>
                  <a:gd name="T53" fmla="*/ 1093 h 23"/>
                  <a:gd name="T54" fmla="*/ 1968 w 44"/>
                  <a:gd name="T55" fmla="*/ 1403 h 23"/>
                  <a:gd name="T56" fmla="*/ 2031 w 44"/>
                  <a:gd name="T57" fmla="*/ 1658 h 23"/>
                  <a:gd name="T58" fmla="*/ 1968 w 44"/>
                  <a:gd name="T59" fmla="*/ 1926 h 23"/>
                  <a:gd name="T60" fmla="*/ 2477 w 44"/>
                  <a:gd name="T61" fmla="*/ 2093 h 2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
                  <a:gd name="T94" fmla="*/ 0 h 23"/>
                  <a:gd name="T95" fmla="*/ 44 w 44"/>
                  <a:gd name="T96" fmla="*/ 23 h 2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 h="23">
                    <a:moveTo>
                      <a:pt x="43" y="23"/>
                    </a:moveTo>
                    <a:lnTo>
                      <a:pt x="44" y="19"/>
                    </a:lnTo>
                    <a:lnTo>
                      <a:pt x="44" y="13"/>
                    </a:lnTo>
                    <a:lnTo>
                      <a:pt x="42" y="9"/>
                    </a:lnTo>
                    <a:lnTo>
                      <a:pt x="40" y="6"/>
                    </a:lnTo>
                    <a:lnTo>
                      <a:pt x="36" y="4"/>
                    </a:lnTo>
                    <a:lnTo>
                      <a:pt x="32" y="1"/>
                    </a:lnTo>
                    <a:lnTo>
                      <a:pt x="29" y="0"/>
                    </a:lnTo>
                    <a:lnTo>
                      <a:pt x="24" y="0"/>
                    </a:lnTo>
                    <a:lnTo>
                      <a:pt x="16" y="1"/>
                    </a:lnTo>
                    <a:lnTo>
                      <a:pt x="9" y="5"/>
                    </a:lnTo>
                    <a:lnTo>
                      <a:pt x="6" y="8"/>
                    </a:lnTo>
                    <a:lnTo>
                      <a:pt x="4" y="11"/>
                    </a:lnTo>
                    <a:lnTo>
                      <a:pt x="1" y="16"/>
                    </a:lnTo>
                    <a:lnTo>
                      <a:pt x="0" y="20"/>
                    </a:lnTo>
                    <a:lnTo>
                      <a:pt x="10" y="21"/>
                    </a:lnTo>
                    <a:lnTo>
                      <a:pt x="10" y="18"/>
                    </a:lnTo>
                    <a:lnTo>
                      <a:pt x="11" y="16"/>
                    </a:lnTo>
                    <a:lnTo>
                      <a:pt x="12" y="13"/>
                    </a:lnTo>
                    <a:lnTo>
                      <a:pt x="14" y="12"/>
                    </a:lnTo>
                    <a:lnTo>
                      <a:pt x="19" y="10"/>
                    </a:lnTo>
                    <a:lnTo>
                      <a:pt x="25" y="9"/>
                    </a:lnTo>
                    <a:lnTo>
                      <a:pt x="27" y="9"/>
                    </a:lnTo>
                    <a:lnTo>
                      <a:pt x="29" y="10"/>
                    </a:lnTo>
                    <a:lnTo>
                      <a:pt x="31" y="11"/>
                    </a:lnTo>
                    <a:lnTo>
                      <a:pt x="33" y="12"/>
                    </a:lnTo>
                    <a:lnTo>
                      <a:pt x="34" y="13"/>
                    </a:lnTo>
                    <a:lnTo>
                      <a:pt x="34" y="16"/>
                    </a:lnTo>
                    <a:lnTo>
                      <a:pt x="35" y="18"/>
                    </a:lnTo>
                    <a:lnTo>
                      <a:pt x="34" y="21"/>
                    </a:lnTo>
                    <a:lnTo>
                      <a:pt x="43" y="2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77" name="Freeform 1145"/>
              <p:cNvSpPr>
                <a:spLocks noChangeArrowheads="1"/>
              </p:cNvSpPr>
              <p:nvPr/>
            </p:nvSpPr>
            <p:spPr bwMode="auto">
              <a:xfrm>
                <a:off x="2823" y="4189"/>
                <a:ext cx="8" cy="38"/>
              </a:xfrm>
              <a:custGeom>
                <a:avLst/>
                <a:gdLst>
                  <a:gd name="T0" fmla="*/ 95 w 13"/>
                  <a:gd name="T1" fmla="*/ 6295 h 40"/>
                  <a:gd name="T2" fmla="*/ 88 w 13"/>
                  <a:gd name="T3" fmla="*/ 6231 h 40"/>
                  <a:gd name="T4" fmla="*/ 81 w 13"/>
                  <a:gd name="T5" fmla="*/ 5781 h 40"/>
                  <a:gd name="T6" fmla="*/ 76 w 13"/>
                  <a:gd name="T7" fmla="*/ 5003 h 40"/>
                  <a:gd name="T8" fmla="*/ 76 w 13"/>
                  <a:gd name="T9" fmla="*/ 4396 h 40"/>
                  <a:gd name="T10" fmla="*/ 70 w 13"/>
                  <a:gd name="T11" fmla="*/ 3758 h 40"/>
                  <a:gd name="T12" fmla="*/ 76 w 13"/>
                  <a:gd name="T13" fmla="*/ 2599 h 40"/>
                  <a:gd name="T14" fmla="*/ 76 w 13"/>
                  <a:gd name="T15" fmla="*/ 1807 h 40"/>
                  <a:gd name="T16" fmla="*/ 81 w 13"/>
                  <a:gd name="T17" fmla="*/ 2 h 40"/>
                  <a:gd name="T18" fmla="*/ 1 w 13"/>
                  <a:gd name="T19" fmla="*/ 0 h 40"/>
                  <a:gd name="T20" fmla="*/ 1 w 13"/>
                  <a:gd name="T21" fmla="*/ 1695 h 40"/>
                  <a:gd name="T22" fmla="*/ 0 w 13"/>
                  <a:gd name="T23" fmla="*/ 2439 h 40"/>
                  <a:gd name="T24" fmla="*/ 0 w 13"/>
                  <a:gd name="T25" fmla="*/ 4035 h 40"/>
                  <a:gd name="T26" fmla="*/ 0 w 13"/>
                  <a:gd name="T27" fmla="*/ 4672 h 40"/>
                  <a:gd name="T28" fmla="*/ 1 w 13"/>
                  <a:gd name="T29" fmla="*/ 5444 h 40"/>
                  <a:gd name="T30" fmla="*/ 1 w 13"/>
                  <a:gd name="T31" fmla="*/ 6295 h 40"/>
                  <a:gd name="T32" fmla="*/ 1 w 13"/>
                  <a:gd name="T33" fmla="*/ 6869 h 40"/>
                  <a:gd name="T34" fmla="*/ 65 w 13"/>
                  <a:gd name="T35" fmla="*/ 7743 h 40"/>
                  <a:gd name="T36" fmla="*/ 95 w 13"/>
                  <a:gd name="T37" fmla="*/ 6295 h 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
                  <a:gd name="T58" fmla="*/ 0 h 40"/>
                  <a:gd name="T59" fmla="*/ 13 w 13"/>
                  <a:gd name="T60" fmla="*/ 40 h 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 h="40">
                    <a:moveTo>
                      <a:pt x="13" y="33"/>
                    </a:moveTo>
                    <a:lnTo>
                      <a:pt x="12" y="32"/>
                    </a:lnTo>
                    <a:lnTo>
                      <a:pt x="11" y="30"/>
                    </a:lnTo>
                    <a:lnTo>
                      <a:pt x="10" y="26"/>
                    </a:lnTo>
                    <a:lnTo>
                      <a:pt x="10" y="23"/>
                    </a:lnTo>
                    <a:lnTo>
                      <a:pt x="9" y="19"/>
                    </a:lnTo>
                    <a:lnTo>
                      <a:pt x="10" y="14"/>
                    </a:lnTo>
                    <a:lnTo>
                      <a:pt x="10" y="9"/>
                    </a:lnTo>
                    <a:lnTo>
                      <a:pt x="11" y="2"/>
                    </a:lnTo>
                    <a:lnTo>
                      <a:pt x="2" y="0"/>
                    </a:lnTo>
                    <a:lnTo>
                      <a:pt x="1" y="8"/>
                    </a:lnTo>
                    <a:lnTo>
                      <a:pt x="0" y="13"/>
                    </a:lnTo>
                    <a:lnTo>
                      <a:pt x="0" y="20"/>
                    </a:lnTo>
                    <a:lnTo>
                      <a:pt x="0" y="24"/>
                    </a:lnTo>
                    <a:lnTo>
                      <a:pt x="1" y="29"/>
                    </a:lnTo>
                    <a:lnTo>
                      <a:pt x="3" y="33"/>
                    </a:lnTo>
                    <a:lnTo>
                      <a:pt x="4" y="36"/>
                    </a:lnTo>
                    <a:lnTo>
                      <a:pt x="8" y="40"/>
                    </a:lnTo>
                    <a:lnTo>
                      <a:pt x="13" y="3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78" name="Freeform 1146"/>
              <p:cNvSpPr>
                <a:spLocks noChangeArrowheads="1"/>
              </p:cNvSpPr>
              <p:nvPr/>
            </p:nvSpPr>
            <p:spPr bwMode="auto">
              <a:xfrm>
                <a:off x="2757" y="4162"/>
                <a:ext cx="51" cy="57"/>
              </a:xfrm>
              <a:custGeom>
                <a:avLst/>
                <a:gdLst>
                  <a:gd name="T0" fmla="*/ 1501 w 54"/>
                  <a:gd name="T1" fmla="*/ 951 h 68"/>
                  <a:gd name="T2" fmla="*/ 1502 w 54"/>
                  <a:gd name="T3" fmla="*/ 996 h 68"/>
                  <a:gd name="T4" fmla="*/ 1502 w 54"/>
                  <a:gd name="T5" fmla="*/ 1036 h 68"/>
                  <a:gd name="T6" fmla="*/ 1501 w 54"/>
                  <a:gd name="T7" fmla="*/ 1055 h 68"/>
                  <a:gd name="T8" fmla="*/ 1389 w 54"/>
                  <a:gd name="T9" fmla="*/ 1069 h 68"/>
                  <a:gd name="T10" fmla="*/ 1317 w 54"/>
                  <a:gd name="T11" fmla="*/ 1097 h 68"/>
                  <a:gd name="T12" fmla="*/ 1182 w 54"/>
                  <a:gd name="T13" fmla="*/ 1097 h 68"/>
                  <a:gd name="T14" fmla="*/ 1029 w 54"/>
                  <a:gd name="T15" fmla="*/ 1097 h 68"/>
                  <a:gd name="T16" fmla="*/ 875 w 54"/>
                  <a:gd name="T17" fmla="*/ 1069 h 68"/>
                  <a:gd name="T18" fmla="*/ 726 w 54"/>
                  <a:gd name="T19" fmla="*/ 1036 h 68"/>
                  <a:gd name="T20" fmla="*/ 554 w 54"/>
                  <a:gd name="T21" fmla="*/ 1020 h 68"/>
                  <a:gd name="T22" fmla="*/ 423 w 54"/>
                  <a:gd name="T23" fmla="*/ 951 h 68"/>
                  <a:gd name="T24" fmla="*/ 323 w 54"/>
                  <a:gd name="T25" fmla="*/ 884 h 68"/>
                  <a:gd name="T26" fmla="*/ 7 w 54"/>
                  <a:gd name="T27" fmla="*/ 780 h 68"/>
                  <a:gd name="T28" fmla="*/ 4 w 54"/>
                  <a:gd name="T29" fmla="*/ 676 h 68"/>
                  <a:gd name="T30" fmla="*/ 1 w 54"/>
                  <a:gd name="T31" fmla="*/ 562 h 68"/>
                  <a:gd name="T32" fmla="*/ 0 w 54"/>
                  <a:gd name="T33" fmla="*/ 412 h 68"/>
                  <a:gd name="T34" fmla="*/ 1 w 54"/>
                  <a:gd name="T35" fmla="*/ 345 h 68"/>
                  <a:gd name="T36" fmla="*/ 2 w 54"/>
                  <a:gd name="T37" fmla="*/ 258 h 68"/>
                  <a:gd name="T38" fmla="*/ 4 w 54"/>
                  <a:gd name="T39" fmla="*/ 195 h 68"/>
                  <a:gd name="T40" fmla="*/ 6 w 54"/>
                  <a:gd name="T41" fmla="*/ 158 h 68"/>
                  <a:gd name="T42" fmla="*/ 341 w 54"/>
                  <a:gd name="T43" fmla="*/ 3 h 68"/>
                  <a:gd name="T44" fmla="*/ 524 w 54"/>
                  <a:gd name="T45" fmla="*/ 1 h 68"/>
                  <a:gd name="T46" fmla="*/ 633 w 54"/>
                  <a:gd name="T47" fmla="*/ 0 h 68"/>
                  <a:gd name="T48" fmla="*/ 766 w 54"/>
                  <a:gd name="T49" fmla="*/ 0 h 68"/>
                  <a:gd name="T50" fmla="*/ 828 w 54"/>
                  <a:gd name="T51" fmla="*/ 1 h 68"/>
                  <a:gd name="T52" fmla="*/ 903 w 54"/>
                  <a:gd name="T53" fmla="*/ 3 h 68"/>
                  <a:gd name="T54" fmla="*/ 975 w 54"/>
                  <a:gd name="T55" fmla="*/ 6 h 68"/>
                  <a:gd name="T56" fmla="*/ 1006 w 54"/>
                  <a:gd name="T57" fmla="*/ 148 h 68"/>
                  <a:gd name="T58" fmla="*/ 1006 w 54"/>
                  <a:gd name="T59" fmla="*/ 210 h 68"/>
                  <a:gd name="T60" fmla="*/ 1006 w 54"/>
                  <a:gd name="T61" fmla="*/ 320 h 68"/>
                  <a:gd name="T62" fmla="*/ 975 w 54"/>
                  <a:gd name="T63" fmla="*/ 412 h 68"/>
                  <a:gd name="T64" fmla="*/ 1006 w 54"/>
                  <a:gd name="T65" fmla="*/ 526 h 68"/>
                  <a:gd name="T66" fmla="*/ 1062 w 54"/>
                  <a:gd name="T67" fmla="*/ 630 h 68"/>
                  <a:gd name="T68" fmla="*/ 1146 w 54"/>
                  <a:gd name="T69" fmla="*/ 725 h 68"/>
                  <a:gd name="T70" fmla="*/ 1248 w 54"/>
                  <a:gd name="T71" fmla="*/ 780 h 68"/>
                  <a:gd name="T72" fmla="*/ 1346 w 54"/>
                  <a:gd name="T73" fmla="*/ 864 h 68"/>
                  <a:gd name="T74" fmla="*/ 1421 w 54"/>
                  <a:gd name="T75" fmla="*/ 899 h 68"/>
                  <a:gd name="T76" fmla="*/ 1501 w 54"/>
                  <a:gd name="T77" fmla="*/ 951 h 6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54"/>
                  <a:gd name="T118" fmla="*/ 0 h 68"/>
                  <a:gd name="T119" fmla="*/ 54 w 54"/>
                  <a:gd name="T120" fmla="*/ 68 h 68"/>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54" h="68">
                    <a:moveTo>
                      <a:pt x="53" y="59"/>
                    </a:moveTo>
                    <a:lnTo>
                      <a:pt x="54" y="62"/>
                    </a:lnTo>
                    <a:lnTo>
                      <a:pt x="54" y="64"/>
                    </a:lnTo>
                    <a:lnTo>
                      <a:pt x="53" y="66"/>
                    </a:lnTo>
                    <a:lnTo>
                      <a:pt x="49" y="67"/>
                    </a:lnTo>
                    <a:lnTo>
                      <a:pt x="46" y="68"/>
                    </a:lnTo>
                    <a:lnTo>
                      <a:pt x="42" y="68"/>
                    </a:lnTo>
                    <a:lnTo>
                      <a:pt x="37" y="68"/>
                    </a:lnTo>
                    <a:lnTo>
                      <a:pt x="31" y="67"/>
                    </a:lnTo>
                    <a:lnTo>
                      <a:pt x="26" y="65"/>
                    </a:lnTo>
                    <a:lnTo>
                      <a:pt x="21" y="63"/>
                    </a:lnTo>
                    <a:lnTo>
                      <a:pt x="16" y="59"/>
                    </a:lnTo>
                    <a:lnTo>
                      <a:pt x="11" y="55"/>
                    </a:lnTo>
                    <a:lnTo>
                      <a:pt x="7" y="49"/>
                    </a:lnTo>
                    <a:lnTo>
                      <a:pt x="4" y="43"/>
                    </a:lnTo>
                    <a:lnTo>
                      <a:pt x="1" y="35"/>
                    </a:lnTo>
                    <a:lnTo>
                      <a:pt x="0" y="26"/>
                    </a:lnTo>
                    <a:lnTo>
                      <a:pt x="1" y="21"/>
                    </a:lnTo>
                    <a:lnTo>
                      <a:pt x="2" y="17"/>
                    </a:lnTo>
                    <a:lnTo>
                      <a:pt x="4" y="13"/>
                    </a:lnTo>
                    <a:lnTo>
                      <a:pt x="6" y="10"/>
                    </a:lnTo>
                    <a:lnTo>
                      <a:pt x="12" y="4"/>
                    </a:lnTo>
                    <a:lnTo>
                      <a:pt x="20" y="1"/>
                    </a:lnTo>
                    <a:lnTo>
                      <a:pt x="23" y="0"/>
                    </a:lnTo>
                    <a:lnTo>
                      <a:pt x="27" y="0"/>
                    </a:lnTo>
                    <a:lnTo>
                      <a:pt x="29" y="1"/>
                    </a:lnTo>
                    <a:lnTo>
                      <a:pt x="32" y="3"/>
                    </a:lnTo>
                    <a:lnTo>
                      <a:pt x="35" y="6"/>
                    </a:lnTo>
                    <a:lnTo>
                      <a:pt x="36" y="9"/>
                    </a:lnTo>
                    <a:lnTo>
                      <a:pt x="36" y="14"/>
                    </a:lnTo>
                    <a:lnTo>
                      <a:pt x="36" y="20"/>
                    </a:lnTo>
                    <a:lnTo>
                      <a:pt x="35" y="26"/>
                    </a:lnTo>
                    <a:lnTo>
                      <a:pt x="36" y="33"/>
                    </a:lnTo>
                    <a:lnTo>
                      <a:pt x="38" y="40"/>
                    </a:lnTo>
                    <a:lnTo>
                      <a:pt x="41" y="45"/>
                    </a:lnTo>
                    <a:lnTo>
                      <a:pt x="44" y="49"/>
                    </a:lnTo>
                    <a:lnTo>
                      <a:pt x="47" y="54"/>
                    </a:lnTo>
                    <a:lnTo>
                      <a:pt x="50" y="57"/>
                    </a:lnTo>
                    <a:lnTo>
                      <a:pt x="53" y="59"/>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79" name="Freeform 1147"/>
              <p:cNvSpPr>
                <a:spLocks noChangeArrowheads="1"/>
              </p:cNvSpPr>
              <p:nvPr/>
            </p:nvSpPr>
            <p:spPr bwMode="auto">
              <a:xfrm>
                <a:off x="2752" y="4191"/>
                <a:ext cx="61" cy="47"/>
              </a:xfrm>
              <a:custGeom>
                <a:avLst/>
                <a:gdLst>
                  <a:gd name="T0" fmla="*/ 0 w 63"/>
                  <a:gd name="T1" fmla="*/ 1 h 48"/>
                  <a:gd name="T2" fmla="*/ 1 w 63"/>
                  <a:gd name="T3" fmla="*/ 3830 h 48"/>
                  <a:gd name="T4" fmla="*/ 5 w 63"/>
                  <a:gd name="T5" fmla="*/ 6918 h 48"/>
                  <a:gd name="T6" fmla="*/ 503 w 63"/>
                  <a:gd name="T7" fmla="*/ 9536 h 48"/>
                  <a:gd name="T8" fmla="*/ 644 w 63"/>
                  <a:gd name="T9" fmla="*/ 11834 h 48"/>
                  <a:gd name="T10" fmla="*/ 876 w 63"/>
                  <a:gd name="T11" fmla="*/ 13791 h 48"/>
                  <a:gd name="T12" fmla="*/ 1349 w 63"/>
                  <a:gd name="T13" fmla="*/ 15052 h 48"/>
                  <a:gd name="T14" fmla="*/ 1594 w 63"/>
                  <a:gd name="T15" fmla="*/ 16179 h 48"/>
                  <a:gd name="T16" fmla="*/ 1917 w 63"/>
                  <a:gd name="T17" fmla="*/ 16316 h 48"/>
                  <a:gd name="T18" fmla="*/ 2331 w 63"/>
                  <a:gd name="T19" fmla="*/ 17542 h 48"/>
                  <a:gd name="T20" fmla="*/ 2608 w 63"/>
                  <a:gd name="T21" fmla="*/ 17542 h 48"/>
                  <a:gd name="T22" fmla="*/ 2803 w 63"/>
                  <a:gd name="T23" fmla="*/ 17542 h 48"/>
                  <a:gd name="T24" fmla="*/ 3004 w 63"/>
                  <a:gd name="T25" fmla="*/ 16316 h 48"/>
                  <a:gd name="T26" fmla="*/ 3335 w 63"/>
                  <a:gd name="T27" fmla="*/ 16179 h 48"/>
                  <a:gd name="T28" fmla="*/ 3467 w 63"/>
                  <a:gd name="T29" fmla="*/ 14938 h 48"/>
                  <a:gd name="T30" fmla="*/ 3467 w 63"/>
                  <a:gd name="T31" fmla="*/ 12728 h 48"/>
                  <a:gd name="T32" fmla="*/ 3371 w 63"/>
                  <a:gd name="T33" fmla="*/ 11176 h 48"/>
                  <a:gd name="T34" fmla="*/ 2981 w 63"/>
                  <a:gd name="T35" fmla="*/ 13791 h 48"/>
                  <a:gd name="T36" fmla="*/ 2981 w 63"/>
                  <a:gd name="T37" fmla="*/ 13131 h 48"/>
                  <a:gd name="T38" fmla="*/ 2948 w 63"/>
                  <a:gd name="T39" fmla="*/ 13791 h 48"/>
                  <a:gd name="T40" fmla="*/ 2773 w 63"/>
                  <a:gd name="T41" fmla="*/ 13910 h 48"/>
                  <a:gd name="T42" fmla="*/ 2608 w 63"/>
                  <a:gd name="T43" fmla="*/ 13910 h 48"/>
                  <a:gd name="T44" fmla="*/ 2348 w 63"/>
                  <a:gd name="T45" fmla="*/ 13910 h 48"/>
                  <a:gd name="T46" fmla="*/ 2038 w 63"/>
                  <a:gd name="T47" fmla="*/ 13791 h 48"/>
                  <a:gd name="T48" fmla="*/ 1727 w 63"/>
                  <a:gd name="T49" fmla="*/ 12728 h 48"/>
                  <a:gd name="T50" fmla="*/ 1526 w 63"/>
                  <a:gd name="T51" fmla="*/ 11834 h 48"/>
                  <a:gd name="T52" fmla="*/ 1349 w 63"/>
                  <a:gd name="T53" fmla="*/ 10848 h 48"/>
                  <a:gd name="T54" fmla="*/ 991 w 63"/>
                  <a:gd name="T55" fmla="*/ 9536 h 48"/>
                  <a:gd name="T56" fmla="*/ 776 w 63"/>
                  <a:gd name="T57" fmla="*/ 7892 h 48"/>
                  <a:gd name="T58" fmla="*/ 644 w 63"/>
                  <a:gd name="T59" fmla="*/ 5705 h 48"/>
                  <a:gd name="T60" fmla="*/ 568 w 63"/>
                  <a:gd name="T61" fmla="*/ 3262 h 48"/>
                  <a:gd name="T62" fmla="*/ 568 w 63"/>
                  <a:gd name="T63" fmla="*/ 0 h 48"/>
                  <a:gd name="T64" fmla="*/ 0 w 63"/>
                  <a:gd name="T65" fmla="*/ 1 h 4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3"/>
                  <a:gd name="T100" fmla="*/ 0 h 48"/>
                  <a:gd name="T101" fmla="*/ 63 w 63"/>
                  <a:gd name="T102" fmla="*/ 48 h 4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3" h="48">
                    <a:moveTo>
                      <a:pt x="0" y="1"/>
                    </a:moveTo>
                    <a:lnTo>
                      <a:pt x="1" y="11"/>
                    </a:lnTo>
                    <a:lnTo>
                      <a:pt x="5" y="19"/>
                    </a:lnTo>
                    <a:lnTo>
                      <a:pt x="8" y="27"/>
                    </a:lnTo>
                    <a:lnTo>
                      <a:pt x="12" y="33"/>
                    </a:lnTo>
                    <a:lnTo>
                      <a:pt x="17" y="38"/>
                    </a:lnTo>
                    <a:lnTo>
                      <a:pt x="24" y="42"/>
                    </a:lnTo>
                    <a:lnTo>
                      <a:pt x="29" y="44"/>
                    </a:lnTo>
                    <a:lnTo>
                      <a:pt x="35" y="46"/>
                    </a:lnTo>
                    <a:lnTo>
                      <a:pt x="42" y="48"/>
                    </a:lnTo>
                    <a:lnTo>
                      <a:pt x="47" y="48"/>
                    </a:lnTo>
                    <a:lnTo>
                      <a:pt x="51" y="48"/>
                    </a:lnTo>
                    <a:lnTo>
                      <a:pt x="55" y="46"/>
                    </a:lnTo>
                    <a:lnTo>
                      <a:pt x="60" y="44"/>
                    </a:lnTo>
                    <a:lnTo>
                      <a:pt x="63" y="41"/>
                    </a:lnTo>
                    <a:lnTo>
                      <a:pt x="63" y="35"/>
                    </a:lnTo>
                    <a:lnTo>
                      <a:pt x="61" y="31"/>
                    </a:lnTo>
                    <a:lnTo>
                      <a:pt x="54" y="38"/>
                    </a:lnTo>
                    <a:lnTo>
                      <a:pt x="54" y="37"/>
                    </a:lnTo>
                    <a:lnTo>
                      <a:pt x="53" y="38"/>
                    </a:lnTo>
                    <a:lnTo>
                      <a:pt x="50" y="39"/>
                    </a:lnTo>
                    <a:lnTo>
                      <a:pt x="47" y="39"/>
                    </a:lnTo>
                    <a:lnTo>
                      <a:pt x="43" y="39"/>
                    </a:lnTo>
                    <a:lnTo>
                      <a:pt x="37" y="38"/>
                    </a:lnTo>
                    <a:lnTo>
                      <a:pt x="32" y="35"/>
                    </a:lnTo>
                    <a:lnTo>
                      <a:pt x="28" y="33"/>
                    </a:lnTo>
                    <a:lnTo>
                      <a:pt x="24" y="30"/>
                    </a:lnTo>
                    <a:lnTo>
                      <a:pt x="19" y="27"/>
                    </a:lnTo>
                    <a:lnTo>
                      <a:pt x="15" y="22"/>
                    </a:lnTo>
                    <a:lnTo>
                      <a:pt x="12" y="16"/>
                    </a:lnTo>
                    <a:lnTo>
                      <a:pt x="10" y="9"/>
                    </a:lnTo>
                    <a:lnTo>
                      <a:pt x="10" y="0"/>
                    </a:lnTo>
                    <a:lnTo>
                      <a:pt x="0" y="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80" name="Freeform 1148"/>
              <p:cNvSpPr>
                <a:spLocks noChangeArrowheads="1"/>
              </p:cNvSpPr>
              <p:nvPr/>
            </p:nvSpPr>
            <p:spPr bwMode="auto">
              <a:xfrm>
                <a:off x="2752" y="4158"/>
                <a:ext cx="43" cy="26"/>
              </a:xfrm>
              <a:custGeom>
                <a:avLst/>
                <a:gdLst>
                  <a:gd name="T0" fmla="*/ 2243 w 46"/>
                  <a:gd name="T1" fmla="*/ 822 h 30"/>
                  <a:gd name="T2" fmla="*/ 2282 w 46"/>
                  <a:gd name="T3" fmla="*/ 558 h 30"/>
                  <a:gd name="T4" fmla="*/ 2243 w 46"/>
                  <a:gd name="T5" fmla="*/ 404 h 30"/>
                  <a:gd name="T6" fmla="*/ 2141 w 46"/>
                  <a:gd name="T7" fmla="*/ 3 h 30"/>
                  <a:gd name="T8" fmla="*/ 2011 w 46"/>
                  <a:gd name="T9" fmla="*/ 3 h 30"/>
                  <a:gd name="T10" fmla="*/ 1772 w 46"/>
                  <a:gd name="T11" fmla="*/ 1 h 30"/>
                  <a:gd name="T12" fmla="*/ 1561 w 46"/>
                  <a:gd name="T13" fmla="*/ 0 h 30"/>
                  <a:gd name="T14" fmla="*/ 1375 w 46"/>
                  <a:gd name="T15" fmla="*/ 0 h 30"/>
                  <a:gd name="T16" fmla="*/ 1212 w 46"/>
                  <a:gd name="T17" fmla="*/ 1 h 30"/>
                  <a:gd name="T18" fmla="*/ 685 w 46"/>
                  <a:gd name="T19" fmla="*/ 3 h 30"/>
                  <a:gd name="T20" fmla="*/ 439 w 46"/>
                  <a:gd name="T21" fmla="*/ 354 h 30"/>
                  <a:gd name="T22" fmla="*/ 5 w 46"/>
                  <a:gd name="T23" fmla="*/ 459 h 30"/>
                  <a:gd name="T24" fmla="*/ 3 w 46"/>
                  <a:gd name="T25" fmla="*/ 595 h 30"/>
                  <a:gd name="T26" fmla="*/ 1 w 46"/>
                  <a:gd name="T27" fmla="*/ 822 h 30"/>
                  <a:gd name="T28" fmla="*/ 0 w 46"/>
                  <a:gd name="T29" fmla="*/ 997 h 30"/>
                  <a:gd name="T30" fmla="*/ 523 w 46"/>
                  <a:gd name="T31" fmla="*/ 934 h 30"/>
                  <a:gd name="T32" fmla="*/ 523 w 46"/>
                  <a:gd name="T33" fmla="*/ 876 h 30"/>
                  <a:gd name="T34" fmla="*/ 557 w 46"/>
                  <a:gd name="T35" fmla="*/ 770 h 30"/>
                  <a:gd name="T36" fmla="*/ 567 w 46"/>
                  <a:gd name="T37" fmla="*/ 595 h 30"/>
                  <a:gd name="T38" fmla="*/ 643 w 46"/>
                  <a:gd name="T39" fmla="*/ 523 h 30"/>
                  <a:gd name="T40" fmla="*/ 925 w 46"/>
                  <a:gd name="T41" fmla="*/ 379 h 30"/>
                  <a:gd name="T42" fmla="*/ 1292 w 46"/>
                  <a:gd name="T43" fmla="*/ 334 h 30"/>
                  <a:gd name="T44" fmla="*/ 1441 w 46"/>
                  <a:gd name="T45" fmla="*/ 293 h 30"/>
                  <a:gd name="T46" fmla="*/ 1535 w 46"/>
                  <a:gd name="T47" fmla="*/ 293 h 30"/>
                  <a:gd name="T48" fmla="*/ 1635 w 46"/>
                  <a:gd name="T49" fmla="*/ 334 h 30"/>
                  <a:gd name="T50" fmla="*/ 1663 w 46"/>
                  <a:gd name="T51" fmla="*/ 354 h 30"/>
                  <a:gd name="T52" fmla="*/ 1742 w 46"/>
                  <a:gd name="T53" fmla="*/ 379 h 30"/>
                  <a:gd name="T54" fmla="*/ 1772 w 46"/>
                  <a:gd name="T55" fmla="*/ 431 h 30"/>
                  <a:gd name="T56" fmla="*/ 1772 w 46"/>
                  <a:gd name="T57" fmla="*/ 558 h 30"/>
                  <a:gd name="T58" fmla="*/ 1772 w 46"/>
                  <a:gd name="T59" fmla="*/ 770 h 30"/>
                  <a:gd name="T60" fmla="*/ 2243 w 46"/>
                  <a:gd name="T61" fmla="*/ 822 h 3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6"/>
                  <a:gd name="T94" fmla="*/ 0 h 30"/>
                  <a:gd name="T95" fmla="*/ 46 w 46"/>
                  <a:gd name="T96" fmla="*/ 30 h 3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6" h="30">
                    <a:moveTo>
                      <a:pt x="45" y="25"/>
                    </a:moveTo>
                    <a:lnTo>
                      <a:pt x="46" y="18"/>
                    </a:lnTo>
                    <a:lnTo>
                      <a:pt x="45" y="13"/>
                    </a:lnTo>
                    <a:lnTo>
                      <a:pt x="43" y="7"/>
                    </a:lnTo>
                    <a:lnTo>
                      <a:pt x="41" y="4"/>
                    </a:lnTo>
                    <a:lnTo>
                      <a:pt x="36" y="1"/>
                    </a:lnTo>
                    <a:lnTo>
                      <a:pt x="32" y="0"/>
                    </a:lnTo>
                    <a:lnTo>
                      <a:pt x="28" y="0"/>
                    </a:lnTo>
                    <a:lnTo>
                      <a:pt x="24" y="1"/>
                    </a:lnTo>
                    <a:lnTo>
                      <a:pt x="15" y="4"/>
                    </a:lnTo>
                    <a:lnTo>
                      <a:pt x="8" y="11"/>
                    </a:lnTo>
                    <a:lnTo>
                      <a:pt x="5" y="15"/>
                    </a:lnTo>
                    <a:lnTo>
                      <a:pt x="3" y="19"/>
                    </a:lnTo>
                    <a:lnTo>
                      <a:pt x="1" y="25"/>
                    </a:lnTo>
                    <a:lnTo>
                      <a:pt x="0" y="30"/>
                    </a:lnTo>
                    <a:lnTo>
                      <a:pt x="10" y="29"/>
                    </a:lnTo>
                    <a:lnTo>
                      <a:pt x="10" y="26"/>
                    </a:lnTo>
                    <a:lnTo>
                      <a:pt x="11" y="23"/>
                    </a:lnTo>
                    <a:lnTo>
                      <a:pt x="12" y="19"/>
                    </a:lnTo>
                    <a:lnTo>
                      <a:pt x="14" y="17"/>
                    </a:lnTo>
                    <a:lnTo>
                      <a:pt x="19" y="12"/>
                    </a:lnTo>
                    <a:lnTo>
                      <a:pt x="26" y="10"/>
                    </a:lnTo>
                    <a:lnTo>
                      <a:pt x="29" y="8"/>
                    </a:lnTo>
                    <a:lnTo>
                      <a:pt x="31" y="8"/>
                    </a:lnTo>
                    <a:lnTo>
                      <a:pt x="33" y="10"/>
                    </a:lnTo>
                    <a:lnTo>
                      <a:pt x="34" y="11"/>
                    </a:lnTo>
                    <a:lnTo>
                      <a:pt x="35" y="12"/>
                    </a:lnTo>
                    <a:lnTo>
                      <a:pt x="36" y="14"/>
                    </a:lnTo>
                    <a:lnTo>
                      <a:pt x="36" y="18"/>
                    </a:lnTo>
                    <a:lnTo>
                      <a:pt x="36" y="23"/>
                    </a:lnTo>
                    <a:lnTo>
                      <a:pt x="45" y="2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81" name="Freeform 1149"/>
              <p:cNvSpPr>
                <a:spLocks noChangeArrowheads="1"/>
              </p:cNvSpPr>
              <p:nvPr/>
            </p:nvSpPr>
            <p:spPr bwMode="auto">
              <a:xfrm>
                <a:off x="2789" y="4183"/>
                <a:ext cx="21" cy="43"/>
              </a:xfrm>
              <a:custGeom>
                <a:avLst/>
                <a:gdLst>
                  <a:gd name="T0" fmla="*/ 85 w 26"/>
                  <a:gd name="T1" fmla="*/ 21752 h 44"/>
                  <a:gd name="T2" fmla="*/ 78 w 26"/>
                  <a:gd name="T3" fmla="*/ 20511 h 44"/>
                  <a:gd name="T4" fmla="*/ 67 w 26"/>
                  <a:gd name="T5" fmla="*/ 18824 h 44"/>
                  <a:gd name="T6" fmla="*/ 60 w 26"/>
                  <a:gd name="T7" fmla="*/ 16754 h 44"/>
                  <a:gd name="T8" fmla="*/ 53 w 26"/>
                  <a:gd name="T9" fmla="*/ 14088 h 44"/>
                  <a:gd name="T10" fmla="*/ 3 w 26"/>
                  <a:gd name="T11" fmla="*/ 10846 h 44"/>
                  <a:gd name="T12" fmla="*/ 2 w 26"/>
                  <a:gd name="T13" fmla="*/ 7845 h 44"/>
                  <a:gd name="T14" fmla="*/ 2 w 26"/>
                  <a:gd name="T15" fmla="*/ 4280 h 44"/>
                  <a:gd name="T16" fmla="*/ 2 w 26"/>
                  <a:gd name="T17" fmla="*/ 2 h 44"/>
                  <a:gd name="T18" fmla="*/ 1 w 26"/>
                  <a:gd name="T19" fmla="*/ 0 h 44"/>
                  <a:gd name="T20" fmla="*/ 0 w 26"/>
                  <a:gd name="T21" fmla="*/ 5099 h 44"/>
                  <a:gd name="T22" fmla="*/ 1 w 26"/>
                  <a:gd name="T23" fmla="*/ 8572 h 44"/>
                  <a:gd name="T24" fmla="*/ 2 w 26"/>
                  <a:gd name="T25" fmla="*/ 13290 h 44"/>
                  <a:gd name="T26" fmla="*/ 2 w 26"/>
                  <a:gd name="T27" fmla="*/ 16754 h 44"/>
                  <a:gd name="T28" fmla="*/ 2 w 26"/>
                  <a:gd name="T29" fmla="*/ 19953 h 44"/>
                  <a:gd name="T30" fmla="*/ 53 w 26"/>
                  <a:gd name="T31" fmla="*/ 22385 h 44"/>
                  <a:gd name="T32" fmla="*/ 60 w 26"/>
                  <a:gd name="T33" fmla="*/ 24430 h 44"/>
                  <a:gd name="T34" fmla="*/ 65 w 26"/>
                  <a:gd name="T35" fmla="*/ 25897 h 44"/>
                  <a:gd name="T36" fmla="*/ 85 w 26"/>
                  <a:gd name="T37" fmla="*/ 21752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6"/>
                  <a:gd name="T58" fmla="*/ 0 h 44"/>
                  <a:gd name="T59" fmla="*/ 26 w 26"/>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6" h="44">
                    <a:moveTo>
                      <a:pt x="26" y="37"/>
                    </a:moveTo>
                    <a:lnTo>
                      <a:pt x="24" y="35"/>
                    </a:lnTo>
                    <a:lnTo>
                      <a:pt x="20" y="32"/>
                    </a:lnTo>
                    <a:lnTo>
                      <a:pt x="17" y="28"/>
                    </a:lnTo>
                    <a:lnTo>
                      <a:pt x="14" y="24"/>
                    </a:lnTo>
                    <a:lnTo>
                      <a:pt x="12" y="18"/>
                    </a:lnTo>
                    <a:lnTo>
                      <a:pt x="10" y="14"/>
                    </a:lnTo>
                    <a:lnTo>
                      <a:pt x="10" y="7"/>
                    </a:lnTo>
                    <a:lnTo>
                      <a:pt x="10" y="2"/>
                    </a:lnTo>
                    <a:lnTo>
                      <a:pt x="1" y="0"/>
                    </a:lnTo>
                    <a:lnTo>
                      <a:pt x="0" y="9"/>
                    </a:lnTo>
                    <a:lnTo>
                      <a:pt x="1" y="15"/>
                    </a:lnTo>
                    <a:lnTo>
                      <a:pt x="3" y="23"/>
                    </a:lnTo>
                    <a:lnTo>
                      <a:pt x="7" y="28"/>
                    </a:lnTo>
                    <a:lnTo>
                      <a:pt x="10" y="34"/>
                    </a:lnTo>
                    <a:lnTo>
                      <a:pt x="14" y="38"/>
                    </a:lnTo>
                    <a:lnTo>
                      <a:pt x="17" y="41"/>
                    </a:lnTo>
                    <a:lnTo>
                      <a:pt x="19" y="44"/>
                    </a:lnTo>
                    <a:lnTo>
                      <a:pt x="26" y="3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82" name="Freeform 1150"/>
              <p:cNvSpPr>
                <a:spLocks noChangeArrowheads="1"/>
              </p:cNvSpPr>
              <p:nvPr/>
            </p:nvSpPr>
            <p:spPr bwMode="auto">
              <a:xfrm>
                <a:off x="2713" y="4160"/>
                <a:ext cx="47" cy="55"/>
              </a:xfrm>
              <a:custGeom>
                <a:avLst/>
                <a:gdLst>
                  <a:gd name="T0" fmla="*/ 1750 w 50"/>
                  <a:gd name="T1" fmla="*/ 853 h 66"/>
                  <a:gd name="T2" fmla="*/ 1777 w 50"/>
                  <a:gd name="T3" fmla="*/ 918 h 66"/>
                  <a:gd name="T4" fmla="*/ 1832 w 50"/>
                  <a:gd name="T5" fmla="*/ 944 h 66"/>
                  <a:gd name="T6" fmla="*/ 1777 w 50"/>
                  <a:gd name="T7" fmla="*/ 990 h 66"/>
                  <a:gd name="T8" fmla="*/ 1750 w 50"/>
                  <a:gd name="T9" fmla="*/ 1053 h 66"/>
                  <a:gd name="T10" fmla="*/ 1652 w 50"/>
                  <a:gd name="T11" fmla="*/ 1065 h 66"/>
                  <a:gd name="T12" fmla="*/ 1558 w 50"/>
                  <a:gd name="T13" fmla="*/ 1122 h 66"/>
                  <a:gd name="T14" fmla="*/ 1407 w 50"/>
                  <a:gd name="T15" fmla="*/ 1133 h 66"/>
                  <a:gd name="T16" fmla="*/ 1234 w 50"/>
                  <a:gd name="T17" fmla="*/ 1143 h 66"/>
                  <a:gd name="T18" fmla="*/ 1099 w 50"/>
                  <a:gd name="T19" fmla="*/ 1143 h 66"/>
                  <a:gd name="T20" fmla="*/ 978 w 50"/>
                  <a:gd name="T21" fmla="*/ 1133 h 66"/>
                  <a:gd name="T22" fmla="*/ 741 w 50"/>
                  <a:gd name="T23" fmla="*/ 1065 h 66"/>
                  <a:gd name="T24" fmla="*/ 554 w 50"/>
                  <a:gd name="T25" fmla="*/ 1016 h 66"/>
                  <a:gd name="T26" fmla="*/ 438 w 50"/>
                  <a:gd name="T27" fmla="*/ 944 h 66"/>
                  <a:gd name="T28" fmla="*/ 8 w 50"/>
                  <a:gd name="T29" fmla="*/ 853 h 66"/>
                  <a:gd name="T30" fmla="*/ 5 w 50"/>
                  <a:gd name="T31" fmla="*/ 737 h 66"/>
                  <a:gd name="T32" fmla="*/ 1 w 50"/>
                  <a:gd name="T33" fmla="*/ 593 h 66"/>
                  <a:gd name="T34" fmla="*/ 0 w 50"/>
                  <a:gd name="T35" fmla="*/ 472 h 66"/>
                  <a:gd name="T36" fmla="*/ 0 w 50"/>
                  <a:gd name="T37" fmla="*/ 408 h 66"/>
                  <a:gd name="T38" fmla="*/ 1 w 50"/>
                  <a:gd name="T39" fmla="*/ 285 h 66"/>
                  <a:gd name="T40" fmla="*/ 5 w 50"/>
                  <a:gd name="T41" fmla="*/ 211 h 66"/>
                  <a:gd name="T42" fmla="*/ 7 w 50"/>
                  <a:gd name="T43" fmla="*/ 170 h 66"/>
                  <a:gd name="T44" fmla="*/ 414 w 50"/>
                  <a:gd name="T45" fmla="*/ 6 h 66"/>
                  <a:gd name="T46" fmla="*/ 523 w 50"/>
                  <a:gd name="T47" fmla="*/ 3 h 66"/>
                  <a:gd name="T48" fmla="*/ 659 w 50"/>
                  <a:gd name="T49" fmla="*/ 2 h 66"/>
                  <a:gd name="T50" fmla="*/ 883 w 50"/>
                  <a:gd name="T51" fmla="*/ 1 h 66"/>
                  <a:gd name="T52" fmla="*/ 1036 w 50"/>
                  <a:gd name="T53" fmla="*/ 0 h 66"/>
                  <a:gd name="T54" fmla="*/ 1165 w 50"/>
                  <a:gd name="T55" fmla="*/ 1 h 66"/>
                  <a:gd name="T56" fmla="*/ 1253 w 50"/>
                  <a:gd name="T57" fmla="*/ 2 h 66"/>
                  <a:gd name="T58" fmla="*/ 1407 w 50"/>
                  <a:gd name="T59" fmla="*/ 3 h 66"/>
                  <a:gd name="T60" fmla="*/ 1492 w 50"/>
                  <a:gd name="T61" fmla="*/ 148 h 66"/>
                  <a:gd name="T62" fmla="*/ 1558 w 50"/>
                  <a:gd name="T63" fmla="*/ 198 h 66"/>
                  <a:gd name="T64" fmla="*/ 1558 w 50"/>
                  <a:gd name="T65" fmla="*/ 285 h 66"/>
                  <a:gd name="T66" fmla="*/ 1492 w 50"/>
                  <a:gd name="T67" fmla="*/ 410 h 66"/>
                  <a:gd name="T68" fmla="*/ 1492 w 50"/>
                  <a:gd name="T69" fmla="*/ 512 h 66"/>
                  <a:gd name="T70" fmla="*/ 1492 w 50"/>
                  <a:gd name="T71" fmla="*/ 610 h 66"/>
                  <a:gd name="T72" fmla="*/ 1558 w 50"/>
                  <a:gd name="T73" fmla="*/ 655 h 66"/>
                  <a:gd name="T74" fmla="*/ 1582 w 50"/>
                  <a:gd name="T75" fmla="*/ 737 h 66"/>
                  <a:gd name="T76" fmla="*/ 1631 w 50"/>
                  <a:gd name="T77" fmla="*/ 785 h 66"/>
                  <a:gd name="T78" fmla="*/ 1676 w 50"/>
                  <a:gd name="T79" fmla="*/ 816 h 66"/>
                  <a:gd name="T80" fmla="*/ 1750 w 50"/>
                  <a:gd name="T81" fmla="*/ 853 h 6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50"/>
                  <a:gd name="T124" fmla="*/ 0 h 66"/>
                  <a:gd name="T125" fmla="*/ 50 w 50"/>
                  <a:gd name="T126" fmla="*/ 66 h 6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50" h="66">
                    <a:moveTo>
                      <a:pt x="48" y="49"/>
                    </a:moveTo>
                    <a:lnTo>
                      <a:pt x="49" y="53"/>
                    </a:lnTo>
                    <a:lnTo>
                      <a:pt x="50" y="55"/>
                    </a:lnTo>
                    <a:lnTo>
                      <a:pt x="49" y="58"/>
                    </a:lnTo>
                    <a:lnTo>
                      <a:pt x="48" y="60"/>
                    </a:lnTo>
                    <a:lnTo>
                      <a:pt x="45" y="62"/>
                    </a:lnTo>
                    <a:lnTo>
                      <a:pt x="42" y="64"/>
                    </a:lnTo>
                    <a:lnTo>
                      <a:pt x="39" y="65"/>
                    </a:lnTo>
                    <a:lnTo>
                      <a:pt x="34" y="66"/>
                    </a:lnTo>
                    <a:lnTo>
                      <a:pt x="30" y="66"/>
                    </a:lnTo>
                    <a:lnTo>
                      <a:pt x="26" y="65"/>
                    </a:lnTo>
                    <a:lnTo>
                      <a:pt x="21" y="62"/>
                    </a:lnTo>
                    <a:lnTo>
                      <a:pt x="16" y="59"/>
                    </a:lnTo>
                    <a:lnTo>
                      <a:pt x="12" y="55"/>
                    </a:lnTo>
                    <a:lnTo>
                      <a:pt x="8" y="49"/>
                    </a:lnTo>
                    <a:lnTo>
                      <a:pt x="5" y="43"/>
                    </a:lnTo>
                    <a:lnTo>
                      <a:pt x="1" y="34"/>
                    </a:lnTo>
                    <a:lnTo>
                      <a:pt x="0" y="27"/>
                    </a:lnTo>
                    <a:lnTo>
                      <a:pt x="0" y="23"/>
                    </a:lnTo>
                    <a:lnTo>
                      <a:pt x="1" y="17"/>
                    </a:lnTo>
                    <a:lnTo>
                      <a:pt x="5" y="13"/>
                    </a:lnTo>
                    <a:lnTo>
                      <a:pt x="7" y="10"/>
                    </a:lnTo>
                    <a:lnTo>
                      <a:pt x="11" y="6"/>
                    </a:lnTo>
                    <a:lnTo>
                      <a:pt x="15" y="3"/>
                    </a:lnTo>
                    <a:lnTo>
                      <a:pt x="19" y="2"/>
                    </a:lnTo>
                    <a:lnTo>
                      <a:pt x="24" y="1"/>
                    </a:lnTo>
                    <a:lnTo>
                      <a:pt x="28" y="0"/>
                    </a:lnTo>
                    <a:lnTo>
                      <a:pt x="32" y="1"/>
                    </a:lnTo>
                    <a:lnTo>
                      <a:pt x="35" y="2"/>
                    </a:lnTo>
                    <a:lnTo>
                      <a:pt x="39" y="4"/>
                    </a:lnTo>
                    <a:lnTo>
                      <a:pt x="41" y="8"/>
                    </a:lnTo>
                    <a:lnTo>
                      <a:pt x="42" y="12"/>
                    </a:lnTo>
                    <a:lnTo>
                      <a:pt x="42" y="17"/>
                    </a:lnTo>
                    <a:lnTo>
                      <a:pt x="41" y="24"/>
                    </a:lnTo>
                    <a:lnTo>
                      <a:pt x="41" y="30"/>
                    </a:lnTo>
                    <a:lnTo>
                      <a:pt x="41" y="35"/>
                    </a:lnTo>
                    <a:lnTo>
                      <a:pt x="42" y="38"/>
                    </a:lnTo>
                    <a:lnTo>
                      <a:pt x="43" y="43"/>
                    </a:lnTo>
                    <a:lnTo>
                      <a:pt x="44" y="45"/>
                    </a:lnTo>
                    <a:lnTo>
                      <a:pt x="46" y="47"/>
                    </a:lnTo>
                    <a:lnTo>
                      <a:pt x="48" y="49"/>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83" name="Freeform 1151"/>
              <p:cNvSpPr>
                <a:spLocks noChangeArrowheads="1"/>
              </p:cNvSpPr>
              <p:nvPr/>
            </p:nvSpPr>
            <p:spPr bwMode="auto">
              <a:xfrm>
                <a:off x="2711" y="4197"/>
                <a:ext cx="55" cy="34"/>
              </a:xfrm>
              <a:custGeom>
                <a:avLst/>
                <a:gdLst>
                  <a:gd name="T0" fmla="*/ 0 w 57"/>
                  <a:gd name="T1" fmla="*/ 2 h 37"/>
                  <a:gd name="T2" fmla="*/ 3 w 57"/>
                  <a:gd name="T3" fmla="*/ 1273 h 37"/>
                  <a:gd name="T4" fmla="*/ 729 w 57"/>
                  <a:gd name="T5" fmla="*/ 2197 h 37"/>
                  <a:gd name="T6" fmla="*/ 955 w 57"/>
                  <a:gd name="T7" fmla="*/ 3002 h 37"/>
                  <a:gd name="T8" fmla="*/ 1341 w 57"/>
                  <a:gd name="T9" fmla="*/ 3509 h 37"/>
                  <a:gd name="T10" fmla="*/ 1882 w 57"/>
                  <a:gd name="T11" fmla="*/ 4101 h 37"/>
                  <a:gd name="T12" fmla="*/ 2307 w 57"/>
                  <a:gd name="T13" fmla="*/ 4357 h 37"/>
                  <a:gd name="T14" fmla="*/ 2673 w 57"/>
                  <a:gd name="T15" fmla="*/ 4433 h 37"/>
                  <a:gd name="T16" fmla="*/ 3062 w 57"/>
                  <a:gd name="T17" fmla="*/ 4433 h 37"/>
                  <a:gd name="T18" fmla="*/ 3506 w 57"/>
                  <a:gd name="T19" fmla="*/ 4357 h 37"/>
                  <a:gd name="T20" fmla="*/ 3951 w 57"/>
                  <a:gd name="T21" fmla="*/ 4331 h 37"/>
                  <a:gd name="T22" fmla="*/ 4248 w 57"/>
                  <a:gd name="T23" fmla="*/ 4029 h 37"/>
                  <a:gd name="T24" fmla="*/ 4525 w 57"/>
                  <a:gd name="T25" fmla="*/ 3509 h 37"/>
                  <a:gd name="T26" fmla="*/ 4600 w 57"/>
                  <a:gd name="T27" fmla="*/ 3171 h 37"/>
                  <a:gd name="T28" fmla="*/ 4743 w 57"/>
                  <a:gd name="T29" fmla="*/ 2713 h 37"/>
                  <a:gd name="T30" fmla="*/ 4600 w 57"/>
                  <a:gd name="T31" fmla="*/ 2033 h 37"/>
                  <a:gd name="T32" fmla="*/ 4525 w 57"/>
                  <a:gd name="T33" fmla="*/ 1609 h 37"/>
                  <a:gd name="T34" fmla="*/ 3968 w 57"/>
                  <a:gd name="T35" fmla="*/ 2510 h 37"/>
                  <a:gd name="T36" fmla="*/ 3968 w 57"/>
                  <a:gd name="T37" fmla="*/ 2568 h 37"/>
                  <a:gd name="T38" fmla="*/ 3968 w 57"/>
                  <a:gd name="T39" fmla="*/ 2713 h 37"/>
                  <a:gd name="T40" fmla="*/ 3968 w 57"/>
                  <a:gd name="T41" fmla="*/ 2776 h 37"/>
                  <a:gd name="T42" fmla="*/ 3951 w 57"/>
                  <a:gd name="T43" fmla="*/ 2933 h 37"/>
                  <a:gd name="T44" fmla="*/ 3753 w 57"/>
                  <a:gd name="T45" fmla="*/ 3002 h 37"/>
                  <a:gd name="T46" fmla="*/ 3694 w 57"/>
                  <a:gd name="T47" fmla="*/ 3171 h 37"/>
                  <a:gd name="T48" fmla="*/ 3277 w 57"/>
                  <a:gd name="T49" fmla="*/ 3246 h 37"/>
                  <a:gd name="T50" fmla="*/ 3062 w 57"/>
                  <a:gd name="T51" fmla="*/ 3428 h 37"/>
                  <a:gd name="T52" fmla="*/ 2826 w 57"/>
                  <a:gd name="T53" fmla="*/ 3428 h 37"/>
                  <a:gd name="T54" fmla="*/ 2468 w 57"/>
                  <a:gd name="T55" fmla="*/ 3246 h 37"/>
                  <a:gd name="T56" fmla="*/ 2156 w 57"/>
                  <a:gd name="T57" fmla="*/ 3002 h 37"/>
                  <a:gd name="T58" fmla="*/ 1882 w 57"/>
                  <a:gd name="T59" fmla="*/ 2776 h 37"/>
                  <a:gd name="T60" fmla="*/ 1436 w 57"/>
                  <a:gd name="T61" fmla="*/ 2510 h 37"/>
                  <a:gd name="T62" fmla="*/ 1170 w 57"/>
                  <a:gd name="T63" fmla="*/ 1609 h 37"/>
                  <a:gd name="T64" fmla="*/ 955 w 57"/>
                  <a:gd name="T65" fmla="*/ 932 h 37"/>
                  <a:gd name="T66" fmla="*/ 781 w 57"/>
                  <a:gd name="T67" fmla="*/ 0 h 37"/>
                  <a:gd name="T68" fmla="*/ 0 w 57"/>
                  <a:gd name="T69" fmla="*/ 2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7"/>
                  <a:gd name="T106" fmla="*/ 0 h 37"/>
                  <a:gd name="T107" fmla="*/ 57 w 57"/>
                  <a:gd name="T108" fmla="*/ 37 h 3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7" h="37">
                    <a:moveTo>
                      <a:pt x="0" y="2"/>
                    </a:moveTo>
                    <a:lnTo>
                      <a:pt x="3" y="11"/>
                    </a:lnTo>
                    <a:lnTo>
                      <a:pt x="8" y="18"/>
                    </a:lnTo>
                    <a:lnTo>
                      <a:pt x="12" y="25"/>
                    </a:lnTo>
                    <a:lnTo>
                      <a:pt x="17" y="29"/>
                    </a:lnTo>
                    <a:lnTo>
                      <a:pt x="22" y="34"/>
                    </a:lnTo>
                    <a:lnTo>
                      <a:pt x="28" y="36"/>
                    </a:lnTo>
                    <a:lnTo>
                      <a:pt x="33" y="37"/>
                    </a:lnTo>
                    <a:lnTo>
                      <a:pt x="37" y="37"/>
                    </a:lnTo>
                    <a:lnTo>
                      <a:pt x="43" y="36"/>
                    </a:lnTo>
                    <a:lnTo>
                      <a:pt x="47" y="35"/>
                    </a:lnTo>
                    <a:lnTo>
                      <a:pt x="51" y="33"/>
                    </a:lnTo>
                    <a:lnTo>
                      <a:pt x="54" y="29"/>
                    </a:lnTo>
                    <a:lnTo>
                      <a:pt x="56" y="26"/>
                    </a:lnTo>
                    <a:lnTo>
                      <a:pt x="57" y="22"/>
                    </a:lnTo>
                    <a:lnTo>
                      <a:pt x="56" y="17"/>
                    </a:lnTo>
                    <a:lnTo>
                      <a:pt x="54" y="14"/>
                    </a:lnTo>
                    <a:lnTo>
                      <a:pt x="48" y="20"/>
                    </a:lnTo>
                    <a:lnTo>
                      <a:pt x="48" y="21"/>
                    </a:lnTo>
                    <a:lnTo>
                      <a:pt x="48" y="22"/>
                    </a:lnTo>
                    <a:lnTo>
                      <a:pt x="48" y="23"/>
                    </a:lnTo>
                    <a:lnTo>
                      <a:pt x="47" y="24"/>
                    </a:lnTo>
                    <a:lnTo>
                      <a:pt x="46" y="25"/>
                    </a:lnTo>
                    <a:lnTo>
                      <a:pt x="44" y="26"/>
                    </a:lnTo>
                    <a:lnTo>
                      <a:pt x="40" y="27"/>
                    </a:lnTo>
                    <a:lnTo>
                      <a:pt x="37" y="28"/>
                    </a:lnTo>
                    <a:lnTo>
                      <a:pt x="34" y="28"/>
                    </a:lnTo>
                    <a:lnTo>
                      <a:pt x="30" y="27"/>
                    </a:lnTo>
                    <a:lnTo>
                      <a:pt x="26" y="25"/>
                    </a:lnTo>
                    <a:lnTo>
                      <a:pt x="22" y="23"/>
                    </a:lnTo>
                    <a:lnTo>
                      <a:pt x="18" y="20"/>
                    </a:lnTo>
                    <a:lnTo>
                      <a:pt x="15" y="14"/>
                    </a:lnTo>
                    <a:lnTo>
                      <a:pt x="12" y="7"/>
                    </a:lnTo>
                    <a:lnTo>
                      <a:pt x="9" y="0"/>
                    </a:lnTo>
                    <a:lnTo>
                      <a:pt x="0" y="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84" name="Freeform 1152"/>
              <p:cNvSpPr>
                <a:spLocks noChangeArrowheads="1"/>
              </p:cNvSpPr>
              <p:nvPr/>
            </p:nvSpPr>
            <p:spPr bwMode="auto">
              <a:xfrm>
                <a:off x="2710" y="4155"/>
                <a:ext cx="47" cy="38"/>
              </a:xfrm>
              <a:custGeom>
                <a:avLst/>
                <a:gdLst>
                  <a:gd name="T0" fmla="*/ 1832 w 50"/>
                  <a:gd name="T1" fmla="*/ 4325 h 40"/>
                  <a:gd name="T2" fmla="*/ 1832 w 50"/>
                  <a:gd name="T3" fmla="*/ 3010 h 40"/>
                  <a:gd name="T4" fmla="*/ 1777 w 50"/>
                  <a:gd name="T5" fmla="*/ 1959 h 40"/>
                  <a:gd name="T6" fmla="*/ 1676 w 50"/>
                  <a:gd name="T7" fmla="*/ 64 h 40"/>
                  <a:gd name="T8" fmla="*/ 1492 w 50"/>
                  <a:gd name="T9" fmla="*/ 3 h 40"/>
                  <a:gd name="T10" fmla="*/ 1327 w 50"/>
                  <a:gd name="T11" fmla="*/ 2 h 40"/>
                  <a:gd name="T12" fmla="*/ 1165 w 50"/>
                  <a:gd name="T13" fmla="*/ 0 h 40"/>
                  <a:gd name="T14" fmla="*/ 993 w 50"/>
                  <a:gd name="T15" fmla="*/ 0 h 40"/>
                  <a:gd name="T16" fmla="*/ 787 w 50"/>
                  <a:gd name="T17" fmla="*/ 3 h 40"/>
                  <a:gd name="T18" fmla="*/ 588 w 50"/>
                  <a:gd name="T19" fmla="*/ 58 h 40"/>
                  <a:gd name="T20" fmla="*/ 438 w 50"/>
                  <a:gd name="T21" fmla="*/ 1565 h 40"/>
                  <a:gd name="T22" fmla="*/ 8 w 50"/>
                  <a:gd name="T23" fmla="*/ 2097 h 40"/>
                  <a:gd name="T24" fmla="*/ 4 w 50"/>
                  <a:gd name="T25" fmla="*/ 3010 h 40"/>
                  <a:gd name="T26" fmla="*/ 1 w 50"/>
                  <a:gd name="T27" fmla="*/ 4086 h 40"/>
                  <a:gd name="T28" fmla="*/ 0 w 50"/>
                  <a:gd name="T29" fmla="*/ 5064 h 40"/>
                  <a:gd name="T30" fmla="*/ 0 w 50"/>
                  <a:gd name="T31" fmla="*/ 6295 h 40"/>
                  <a:gd name="T32" fmla="*/ 1 w 50"/>
                  <a:gd name="T33" fmla="*/ 7743 h 40"/>
                  <a:gd name="T34" fmla="*/ 390 w 50"/>
                  <a:gd name="T35" fmla="*/ 7282 h 40"/>
                  <a:gd name="T36" fmla="*/ 368 w 50"/>
                  <a:gd name="T37" fmla="*/ 6231 h 40"/>
                  <a:gd name="T38" fmla="*/ 368 w 50"/>
                  <a:gd name="T39" fmla="*/ 5388 h 40"/>
                  <a:gd name="T40" fmla="*/ 390 w 50"/>
                  <a:gd name="T41" fmla="*/ 4704 h 40"/>
                  <a:gd name="T42" fmla="*/ 438 w 50"/>
                  <a:gd name="T43" fmla="*/ 4035 h 40"/>
                  <a:gd name="T44" fmla="*/ 494 w 50"/>
                  <a:gd name="T45" fmla="*/ 3511 h 40"/>
                  <a:gd name="T46" fmla="*/ 588 w 50"/>
                  <a:gd name="T47" fmla="*/ 2806 h 40"/>
                  <a:gd name="T48" fmla="*/ 741 w 50"/>
                  <a:gd name="T49" fmla="*/ 2439 h 40"/>
                  <a:gd name="T50" fmla="*/ 935 w 50"/>
                  <a:gd name="T51" fmla="*/ 2097 h 40"/>
                  <a:gd name="T52" fmla="*/ 1052 w 50"/>
                  <a:gd name="T53" fmla="*/ 1959 h 40"/>
                  <a:gd name="T54" fmla="*/ 1165 w 50"/>
                  <a:gd name="T55" fmla="*/ 1807 h 40"/>
                  <a:gd name="T56" fmla="*/ 1253 w 50"/>
                  <a:gd name="T57" fmla="*/ 1959 h 40"/>
                  <a:gd name="T58" fmla="*/ 1327 w 50"/>
                  <a:gd name="T59" fmla="*/ 2097 h 40"/>
                  <a:gd name="T60" fmla="*/ 1407 w 50"/>
                  <a:gd name="T61" fmla="*/ 2439 h 40"/>
                  <a:gd name="T62" fmla="*/ 1470 w 50"/>
                  <a:gd name="T63" fmla="*/ 2806 h 40"/>
                  <a:gd name="T64" fmla="*/ 1492 w 50"/>
                  <a:gd name="T65" fmla="*/ 3253 h 40"/>
                  <a:gd name="T66" fmla="*/ 1470 w 50"/>
                  <a:gd name="T67" fmla="*/ 4086 h 40"/>
                  <a:gd name="T68" fmla="*/ 1832 w 50"/>
                  <a:gd name="T69" fmla="*/ 4325 h 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
                  <a:gd name="T106" fmla="*/ 0 h 40"/>
                  <a:gd name="T107" fmla="*/ 50 w 50"/>
                  <a:gd name="T108" fmla="*/ 40 h 4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 h="40">
                    <a:moveTo>
                      <a:pt x="50" y="22"/>
                    </a:moveTo>
                    <a:lnTo>
                      <a:pt x="50" y="16"/>
                    </a:lnTo>
                    <a:lnTo>
                      <a:pt x="49" y="10"/>
                    </a:lnTo>
                    <a:lnTo>
                      <a:pt x="46" y="6"/>
                    </a:lnTo>
                    <a:lnTo>
                      <a:pt x="41" y="3"/>
                    </a:lnTo>
                    <a:lnTo>
                      <a:pt x="37" y="2"/>
                    </a:lnTo>
                    <a:lnTo>
                      <a:pt x="32" y="0"/>
                    </a:lnTo>
                    <a:lnTo>
                      <a:pt x="27" y="0"/>
                    </a:lnTo>
                    <a:lnTo>
                      <a:pt x="22" y="3"/>
                    </a:lnTo>
                    <a:lnTo>
                      <a:pt x="17" y="5"/>
                    </a:lnTo>
                    <a:lnTo>
                      <a:pt x="12" y="7"/>
                    </a:lnTo>
                    <a:lnTo>
                      <a:pt x="8" y="11"/>
                    </a:lnTo>
                    <a:lnTo>
                      <a:pt x="4" y="16"/>
                    </a:lnTo>
                    <a:lnTo>
                      <a:pt x="1" y="21"/>
                    </a:lnTo>
                    <a:lnTo>
                      <a:pt x="0" y="27"/>
                    </a:lnTo>
                    <a:lnTo>
                      <a:pt x="0" y="33"/>
                    </a:lnTo>
                    <a:lnTo>
                      <a:pt x="1" y="40"/>
                    </a:lnTo>
                    <a:lnTo>
                      <a:pt x="10" y="38"/>
                    </a:lnTo>
                    <a:lnTo>
                      <a:pt x="9" y="32"/>
                    </a:lnTo>
                    <a:lnTo>
                      <a:pt x="9" y="28"/>
                    </a:lnTo>
                    <a:lnTo>
                      <a:pt x="10" y="25"/>
                    </a:lnTo>
                    <a:lnTo>
                      <a:pt x="12" y="20"/>
                    </a:lnTo>
                    <a:lnTo>
                      <a:pt x="14" y="18"/>
                    </a:lnTo>
                    <a:lnTo>
                      <a:pt x="17" y="15"/>
                    </a:lnTo>
                    <a:lnTo>
                      <a:pt x="21" y="13"/>
                    </a:lnTo>
                    <a:lnTo>
                      <a:pt x="25" y="11"/>
                    </a:lnTo>
                    <a:lnTo>
                      <a:pt x="29" y="10"/>
                    </a:lnTo>
                    <a:lnTo>
                      <a:pt x="32" y="9"/>
                    </a:lnTo>
                    <a:lnTo>
                      <a:pt x="35" y="10"/>
                    </a:lnTo>
                    <a:lnTo>
                      <a:pt x="37" y="11"/>
                    </a:lnTo>
                    <a:lnTo>
                      <a:pt x="39" y="13"/>
                    </a:lnTo>
                    <a:lnTo>
                      <a:pt x="40" y="15"/>
                    </a:lnTo>
                    <a:lnTo>
                      <a:pt x="41" y="17"/>
                    </a:lnTo>
                    <a:lnTo>
                      <a:pt x="40" y="21"/>
                    </a:lnTo>
                    <a:lnTo>
                      <a:pt x="50" y="2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85" name="Freeform 1153"/>
              <p:cNvSpPr>
                <a:spLocks noChangeArrowheads="1"/>
              </p:cNvSpPr>
              <p:nvPr/>
            </p:nvSpPr>
            <p:spPr bwMode="auto">
              <a:xfrm>
                <a:off x="2752" y="4178"/>
                <a:ext cx="10" cy="35"/>
              </a:xfrm>
              <a:custGeom>
                <a:avLst/>
                <a:gdLst>
                  <a:gd name="T0" fmla="*/ 89 w 15"/>
                  <a:gd name="T1" fmla="*/ 9012 h 37"/>
                  <a:gd name="T2" fmla="*/ 79 w 15"/>
                  <a:gd name="T3" fmla="*/ 8342 h 37"/>
                  <a:gd name="T4" fmla="*/ 74 w 15"/>
                  <a:gd name="T5" fmla="*/ 7703 h 37"/>
                  <a:gd name="T6" fmla="*/ 69 w 15"/>
                  <a:gd name="T7" fmla="*/ 6989 h 37"/>
                  <a:gd name="T8" fmla="*/ 65 w 15"/>
                  <a:gd name="T9" fmla="*/ 6111 h 37"/>
                  <a:gd name="T10" fmla="*/ 61 w 15"/>
                  <a:gd name="T11" fmla="*/ 5229 h 37"/>
                  <a:gd name="T12" fmla="*/ 61 w 15"/>
                  <a:gd name="T13" fmla="*/ 3832 h 37"/>
                  <a:gd name="T14" fmla="*/ 61 w 15"/>
                  <a:gd name="T15" fmla="*/ 2400 h 37"/>
                  <a:gd name="T16" fmla="*/ 65 w 15"/>
                  <a:gd name="T17" fmla="*/ 1 h 37"/>
                  <a:gd name="T18" fmla="*/ 0 w 15"/>
                  <a:gd name="T19" fmla="*/ 0 h 37"/>
                  <a:gd name="T20" fmla="*/ 0 w 15"/>
                  <a:gd name="T21" fmla="*/ 2400 h 37"/>
                  <a:gd name="T22" fmla="*/ 0 w 15"/>
                  <a:gd name="T23" fmla="*/ 3832 h 37"/>
                  <a:gd name="T24" fmla="*/ 0 w 15"/>
                  <a:gd name="T25" fmla="*/ 5642 h 37"/>
                  <a:gd name="T26" fmla="*/ 1 w 15"/>
                  <a:gd name="T27" fmla="*/ 6989 h 37"/>
                  <a:gd name="T28" fmla="*/ 1 w 15"/>
                  <a:gd name="T29" fmla="*/ 8180 h 37"/>
                  <a:gd name="T30" fmla="*/ 1 w 15"/>
                  <a:gd name="T31" fmla="*/ 9012 h 37"/>
                  <a:gd name="T32" fmla="*/ 1 w 15"/>
                  <a:gd name="T33" fmla="*/ 9748 h 37"/>
                  <a:gd name="T34" fmla="*/ 61 w 15"/>
                  <a:gd name="T35" fmla="*/ 10545 h 37"/>
                  <a:gd name="T36" fmla="*/ 89 w 15"/>
                  <a:gd name="T37" fmla="*/ 9012 h 3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
                  <a:gd name="T58" fmla="*/ 0 h 37"/>
                  <a:gd name="T59" fmla="*/ 15 w 15"/>
                  <a:gd name="T60" fmla="*/ 37 h 3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 h="37">
                    <a:moveTo>
                      <a:pt x="15" y="31"/>
                    </a:moveTo>
                    <a:lnTo>
                      <a:pt x="13" y="29"/>
                    </a:lnTo>
                    <a:lnTo>
                      <a:pt x="12" y="27"/>
                    </a:lnTo>
                    <a:lnTo>
                      <a:pt x="11" y="24"/>
                    </a:lnTo>
                    <a:lnTo>
                      <a:pt x="10" y="21"/>
                    </a:lnTo>
                    <a:lnTo>
                      <a:pt x="9" y="18"/>
                    </a:lnTo>
                    <a:lnTo>
                      <a:pt x="9" y="14"/>
                    </a:lnTo>
                    <a:lnTo>
                      <a:pt x="9" y="8"/>
                    </a:lnTo>
                    <a:lnTo>
                      <a:pt x="10" y="1"/>
                    </a:lnTo>
                    <a:lnTo>
                      <a:pt x="0" y="0"/>
                    </a:lnTo>
                    <a:lnTo>
                      <a:pt x="0" y="8"/>
                    </a:lnTo>
                    <a:lnTo>
                      <a:pt x="0" y="14"/>
                    </a:lnTo>
                    <a:lnTo>
                      <a:pt x="0" y="19"/>
                    </a:lnTo>
                    <a:lnTo>
                      <a:pt x="1" y="24"/>
                    </a:lnTo>
                    <a:lnTo>
                      <a:pt x="3" y="28"/>
                    </a:lnTo>
                    <a:lnTo>
                      <a:pt x="5" y="31"/>
                    </a:lnTo>
                    <a:lnTo>
                      <a:pt x="7" y="34"/>
                    </a:lnTo>
                    <a:lnTo>
                      <a:pt x="9" y="37"/>
                    </a:lnTo>
                    <a:lnTo>
                      <a:pt x="15" y="3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86" name="Freeform 1154"/>
              <p:cNvSpPr>
                <a:spLocks noChangeArrowheads="1"/>
              </p:cNvSpPr>
              <p:nvPr/>
            </p:nvSpPr>
            <p:spPr bwMode="auto">
              <a:xfrm>
                <a:off x="2678" y="4160"/>
                <a:ext cx="43" cy="52"/>
              </a:xfrm>
              <a:custGeom>
                <a:avLst/>
                <a:gdLst>
                  <a:gd name="T0" fmla="*/ 2243 w 46"/>
                  <a:gd name="T1" fmla="*/ 2461 h 59"/>
                  <a:gd name="T2" fmla="*/ 2282 w 46"/>
                  <a:gd name="T3" fmla="*/ 2461 h 59"/>
                  <a:gd name="T4" fmla="*/ 2282 w 46"/>
                  <a:gd name="T5" fmla="*/ 2605 h 59"/>
                  <a:gd name="T6" fmla="*/ 2282 w 46"/>
                  <a:gd name="T7" fmla="*/ 2616 h 59"/>
                  <a:gd name="T8" fmla="*/ 2143 w 46"/>
                  <a:gd name="T9" fmla="*/ 2638 h 59"/>
                  <a:gd name="T10" fmla="*/ 2010 w 46"/>
                  <a:gd name="T11" fmla="*/ 2651 h 59"/>
                  <a:gd name="T12" fmla="*/ 1635 w 46"/>
                  <a:gd name="T13" fmla="*/ 2668 h 59"/>
                  <a:gd name="T14" fmla="*/ 1441 w 46"/>
                  <a:gd name="T15" fmla="*/ 2668 h 59"/>
                  <a:gd name="T16" fmla="*/ 1270 w 46"/>
                  <a:gd name="T17" fmla="*/ 2651 h 59"/>
                  <a:gd name="T18" fmla="*/ 1001 w 46"/>
                  <a:gd name="T19" fmla="*/ 2616 h 59"/>
                  <a:gd name="T20" fmla="*/ 730 w 46"/>
                  <a:gd name="T21" fmla="*/ 2461 h 59"/>
                  <a:gd name="T22" fmla="*/ 567 w 46"/>
                  <a:gd name="T23" fmla="*/ 2269 h 59"/>
                  <a:gd name="T24" fmla="*/ 492 w 46"/>
                  <a:gd name="T25" fmla="*/ 2091 h 59"/>
                  <a:gd name="T26" fmla="*/ 5 w 46"/>
                  <a:gd name="T27" fmla="*/ 1883 h 59"/>
                  <a:gd name="T28" fmla="*/ 2 w 46"/>
                  <a:gd name="T29" fmla="*/ 1598 h 59"/>
                  <a:gd name="T30" fmla="*/ 0 w 46"/>
                  <a:gd name="T31" fmla="*/ 1284 h 59"/>
                  <a:gd name="T32" fmla="*/ 1 w 46"/>
                  <a:gd name="T33" fmla="*/ 1064 h 59"/>
                  <a:gd name="T34" fmla="*/ 2 w 46"/>
                  <a:gd name="T35" fmla="*/ 903 h 59"/>
                  <a:gd name="T36" fmla="*/ 5 w 46"/>
                  <a:gd name="T37" fmla="*/ 614 h 59"/>
                  <a:gd name="T38" fmla="*/ 439 w 46"/>
                  <a:gd name="T39" fmla="*/ 483 h 59"/>
                  <a:gd name="T40" fmla="*/ 604 w 46"/>
                  <a:gd name="T41" fmla="*/ 321 h 59"/>
                  <a:gd name="T42" fmla="*/ 828 w 46"/>
                  <a:gd name="T43" fmla="*/ 4 h 59"/>
                  <a:gd name="T44" fmla="*/ 1138 w 46"/>
                  <a:gd name="T45" fmla="*/ 2 h 59"/>
                  <a:gd name="T46" fmla="*/ 1375 w 46"/>
                  <a:gd name="T47" fmla="*/ 1 h 59"/>
                  <a:gd name="T48" fmla="*/ 1561 w 46"/>
                  <a:gd name="T49" fmla="*/ 0 h 59"/>
                  <a:gd name="T50" fmla="*/ 1856 w 46"/>
                  <a:gd name="T51" fmla="*/ 0 h 59"/>
                  <a:gd name="T52" fmla="*/ 2010 w 46"/>
                  <a:gd name="T53" fmla="*/ 1 h 59"/>
                  <a:gd name="T54" fmla="*/ 2106 w 46"/>
                  <a:gd name="T55" fmla="*/ 3 h 59"/>
                  <a:gd name="T56" fmla="*/ 2106 w 46"/>
                  <a:gd name="T57" fmla="*/ 321 h 59"/>
                  <a:gd name="T58" fmla="*/ 2011 w 46"/>
                  <a:gd name="T59" fmla="*/ 448 h 59"/>
                  <a:gd name="T60" fmla="*/ 1976 w 46"/>
                  <a:gd name="T61" fmla="*/ 668 h 59"/>
                  <a:gd name="T62" fmla="*/ 1663 w 46"/>
                  <a:gd name="T63" fmla="*/ 1006 h 59"/>
                  <a:gd name="T64" fmla="*/ 1635 w 46"/>
                  <a:gd name="T65" fmla="*/ 1284 h 59"/>
                  <a:gd name="T66" fmla="*/ 1561 w 46"/>
                  <a:gd name="T67" fmla="*/ 1606 h 59"/>
                  <a:gd name="T68" fmla="*/ 1635 w 46"/>
                  <a:gd name="T69" fmla="*/ 1883 h 59"/>
                  <a:gd name="T70" fmla="*/ 1742 w 46"/>
                  <a:gd name="T71" fmla="*/ 2063 h 59"/>
                  <a:gd name="T72" fmla="*/ 1976 w 46"/>
                  <a:gd name="T73" fmla="*/ 2241 h 59"/>
                  <a:gd name="T74" fmla="*/ 2106 w 46"/>
                  <a:gd name="T75" fmla="*/ 2431 h 59"/>
                  <a:gd name="T76" fmla="*/ 2243 w 46"/>
                  <a:gd name="T77" fmla="*/ 2461 h 5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46"/>
                  <a:gd name="T118" fmla="*/ 0 h 59"/>
                  <a:gd name="T119" fmla="*/ 46 w 46"/>
                  <a:gd name="T120" fmla="*/ 59 h 5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46" h="59">
                    <a:moveTo>
                      <a:pt x="45" y="54"/>
                    </a:moveTo>
                    <a:lnTo>
                      <a:pt x="46" y="54"/>
                    </a:lnTo>
                    <a:lnTo>
                      <a:pt x="46" y="55"/>
                    </a:lnTo>
                    <a:lnTo>
                      <a:pt x="46" y="56"/>
                    </a:lnTo>
                    <a:lnTo>
                      <a:pt x="44" y="57"/>
                    </a:lnTo>
                    <a:lnTo>
                      <a:pt x="40" y="58"/>
                    </a:lnTo>
                    <a:lnTo>
                      <a:pt x="33" y="59"/>
                    </a:lnTo>
                    <a:lnTo>
                      <a:pt x="29" y="59"/>
                    </a:lnTo>
                    <a:lnTo>
                      <a:pt x="25" y="58"/>
                    </a:lnTo>
                    <a:lnTo>
                      <a:pt x="21" y="56"/>
                    </a:lnTo>
                    <a:lnTo>
                      <a:pt x="16" y="54"/>
                    </a:lnTo>
                    <a:lnTo>
                      <a:pt x="12" y="50"/>
                    </a:lnTo>
                    <a:lnTo>
                      <a:pt x="9" y="46"/>
                    </a:lnTo>
                    <a:lnTo>
                      <a:pt x="5" y="40"/>
                    </a:lnTo>
                    <a:lnTo>
                      <a:pt x="2" y="34"/>
                    </a:lnTo>
                    <a:lnTo>
                      <a:pt x="0" y="28"/>
                    </a:lnTo>
                    <a:lnTo>
                      <a:pt x="1" y="23"/>
                    </a:lnTo>
                    <a:lnTo>
                      <a:pt x="2" y="19"/>
                    </a:lnTo>
                    <a:lnTo>
                      <a:pt x="5" y="14"/>
                    </a:lnTo>
                    <a:lnTo>
                      <a:pt x="8" y="11"/>
                    </a:lnTo>
                    <a:lnTo>
                      <a:pt x="13" y="6"/>
                    </a:lnTo>
                    <a:lnTo>
                      <a:pt x="18" y="4"/>
                    </a:lnTo>
                    <a:lnTo>
                      <a:pt x="23" y="2"/>
                    </a:lnTo>
                    <a:lnTo>
                      <a:pt x="28" y="1"/>
                    </a:lnTo>
                    <a:lnTo>
                      <a:pt x="32" y="0"/>
                    </a:lnTo>
                    <a:lnTo>
                      <a:pt x="37" y="0"/>
                    </a:lnTo>
                    <a:lnTo>
                      <a:pt x="40" y="1"/>
                    </a:lnTo>
                    <a:lnTo>
                      <a:pt x="42" y="3"/>
                    </a:lnTo>
                    <a:lnTo>
                      <a:pt x="42" y="6"/>
                    </a:lnTo>
                    <a:lnTo>
                      <a:pt x="41" y="10"/>
                    </a:lnTo>
                    <a:lnTo>
                      <a:pt x="39" y="15"/>
                    </a:lnTo>
                    <a:lnTo>
                      <a:pt x="34" y="22"/>
                    </a:lnTo>
                    <a:lnTo>
                      <a:pt x="33" y="28"/>
                    </a:lnTo>
                    <a:lnTo>
                      <a:pt x="32" y="35"/>
                    </a:lnTo>
                    <a:lnTo>
                      <a:pt x="33" y="40"/>
                    </a:lnTo>
                    <a:lnTo>
                      <a:pt x="35" y="45"/>
                    </a:lnTo>
                    <a:lnTo>
                      <a:pt x="39" y="49"/>
                    </a:lnTo>
                    <a:lnTo>
                      <a:pt x="42" y="53"/>
                    </a:lnTo>
                    <a:lnTo>
                      <a:pt x="45" y="54"/>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87" name="Freeform 1155"/>
              <p:cNvSpPr>
                <a:spLocks noChangeArrowheads="1"/>
              </p:cNvSpPr>
              <p:nvPr/>
            </p:nvSpPr>
            <p:spPr bwMode="auto">
              <a:xfrm>
                <a:off x="2674" y="4197"/>
                <a:ext cx="50" cy="28"/>
              </a:xfrm>
              <a:custGeom>
                <a:avLst/>
                <a:gdLst>
                  <a:gd name="T0" fmla="*/ 0 w 53"/>
                  <a:gd name="T1" fmla="*/ 4 h 32"/>
                  <a:gd name="T2" fmla="*/ 5 w 53"/>
                  <a:gd name="T3" fmla="*/ 293 h 32"/>
                  <a:gd name="T4" fmla="*/ 8 w 53"/>
                  <a:gd name="T5" fmla="*/ 421 h 32"/>
                  <a:gd name="T6" fmla="*/ 385 w 53"/>
                  <a:gd name="T7" fmla="*/ 571 h 32"/>
                  <a:gd name="T8" fmla="*/ 480 w 53"/>
                  <a:gd name="T9" fmla="*/ 703 h 32"/>
                  <a:gd name="T10" fmla="*/ 667 w 53"/>
                  <a:gd name="T11" fmla="*/ 745 h 32"/>
                  <a:gd name="T12" fmla="*/ 832 w 53"/>
                  <a:gd name="T13" fmla="*/ 791 h 32"/>
                  <a:gd name="T14" fmla="*/ 929 w 53"/>
                  <a:gd name="T15" fmla="*/ 840 h 32"/>
                  <a:gd name="T16" fmla="*/ 1046 w 53"/>
                  <a:gd name="T17" fmla="*/ 840 h 32"/>
                  <a:gd name="T18" fmla="*/ 1306 w 53"/>
                  <a:gd name="T19" fmla="*/ 791 h 32"/>
                  <a:gd name="T20" fmla="*/ 1458 w 53"/>
                  <a:gd name="T21" fmla="*/ 773 h 32"/>
                  <a:gd name="T22" fmla="*/ 1539 w 53"/>
                  <a:gd name="T23" fmla="*/ 728 h 32"/>
                  <a:gd name="T24" fmla="*/ 1564 w 53"/>
                  <a:gd name="T25" fmla="*/ 646 h 32"/>
                  <a:gd name="T26" fmla="*/ 1539 w 53"/>
                  <a:gd name="T27" fmla="*/ 448 h 32"/>
                  <a:gd name="T28" fmla="*/ 1458 w 53"/>
                  <a:gd name="T29" fmla="*/ 421 h 32"/>
                  <a:gd name="T30" fmla="*/ 1401 w 53"/>
                  <a:gd name="T31" fmla="*/ 703 h 32"/>
                  <a:gd name="T32" fmla="*/ 1379 w 53"/>
                  <a:gd name="T33" fmla="*/ 703 h 32"/>
                  <a:gd name="T34" fmla="*/ 1366 w 53"/>
                  <a:gd name="T35" fmla="*/ 571 h 32"/>
                  <a:gd name="T36" fmla="*/ 1379 w 53"/>
                  <a:gd name="T37" fmla="*/ 537 h 32"/>
                  <a:gd name="T38" fmla="*/ 1235 w 53"/>
                  <a:gd name="T39" fmla="*/ 571 h 32"/>
                  <a:gd name="T40" fmla="*/ 1046 w 53"/>
                  <a:gd name="T41" fmla="*/ 608 h 32"/>
                  <a:gd name="T42" fmla="*/ 982 w 53"/>
                  <a:gd name="T43" fmla="*/ 608 h 32"/>
                  <a:gd name="T44" fmla="*/ 878 w 53"/>
                  <a:gd name="T45" fmla="*/ 571 h 32"/>
                  <a:gd name="T46" fmla="*/ 787 w 53"/>
                  <a:gd name="T47" fmla="*/ 537 h 32"/>
                  <a:gd name="T48" fmla="*/ 667 w 53"/>
                  <a:gd name="T49" fmla="*/ 448 h 32"/>
                  <a:gd name="T50" fmla="*/ 508 w 53"/>
                  <a:gd name="T51" fmla="*/ 374 h 32"/>
                  <a:gd name="T52" fmla="*/ 429 w 53"/>
                  <a:gd name="T53" fmla="*/ 312 h 32"/>
                  <a:gd name="T54" fmla="*/ 363 w 53"/>
                  <a:gd name="T55" fmla="*/ 4 h 32"/>
                  <a:gd name="T56" fmla="*/ 308 w 53"/>
                  <a:gd name="T57" fmla="*/ 0 h 32"/>
                  <a:gd name="T58" fmla="*/ 0 w 53"/>
                  <a:gd name="T59" fmla="*/ 4 h 3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3"/>
                  <a:gd name="T91" fmla="*/ 0 h 32"/>
                  <a:gd name="T92" fmla="*/ 53 w 53"/>
                  <a:gd name="T93" fmla="*/ 32 h 3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3" h="32">
                    <a:moveTo>
                      <a:pt x="0" y="4"/>
                    </a:moveTo>
                    <a:lnTo>
                      <a:pt x="5" y="11"/>
                    </a:lnTo>
                    <a:lnTo>
                      <a:pt x="8" y="17"/>
                    </a:lnTo>
                    <a:lnTo>
                      <a:pt x="13" y="22"/>
                    </a:lnTo>
                    <a:lnTo>
                      <a:pt x="17" y="26"/>
                    </a:lnTo>
                    <a:lnTo>
                      <a:pt x="23" y="28"/>
                    </a:lnTo>
                    <a:lnTo>
                      <a:pt x="27" y="30"/>
                    </a:lnTo>
                    <a:lnTo>
                      <a:pt x="31" y="32"/>
                    </a:lnTo>
                    <a:lnTo>
                      <a:pt x="36" y="32"/>
                    </a:lnTo>
                    <a:lnTo>
                      <a:pt x="44" y="30"/>
                    </a:lnTo>
                    <a:lnTo>
                      <a:pt x="49" y="29"/>
                    </a:lnTo>
                    <a:lnTo>
                      <a:pt x="52" y="27"/>
                    </a:lnTo>
                    <a:lnTo>
                      <a:pt x="53" y="24"/>
                    </a:lnTo>
                    <a:lnTo>
                      <a:pt x="52" y="18"/>
                    </a:lnTo>
                    <a:lnTo>
                      <a:pt x="49" y="17"/>
                    </a:lnTo>
                    <a:lnTo>
                      <a:pt x="47" y="26"/>
                    </a:lnTo>
                    <a:lnTo>
                      <a:pt x="46" y="26"/>
                    </a:lnTo>
                    <a:lnTo>
                      <a:pt x="45" y="22"/>
                    </a:lnTo>
                    <a:lnTo>
                      <a:pt x="46" y="21"/>
                    </a:lnTo>
                    <a:lnTo>
                      <a:pt x="42" y="22"/>
                    </a:lnTo>
                    <a:lnTo>
                      <a:pt x="36" y="23"/>
                    </a:lnTo>
                    <a:lnTo>
                      <a:pt x="33" y="23"/>
                    </a:lnTo>
                    <a:lnTo>
                      <a:pt x="29" y="22"/>
                    </a:lnTo>
                    <a:lnTo>
                      <a:pt x="26" y="21"/>
                    </a:lnTo>
                    <a:lnTo>
                      <a:pt x="23" y="18"/>
                    </a:lnTo>
                    <a:lnTo>
                      <a:pt x="18" y="15"/>
                    </a:lnTo>
                    <a:lnTo>
                      <a:pt x="15" y="12"/>
                    </a:lnTo>
                    <a:lnTo>
                      <a:pt x="12" y="6"/>
                    </a:lnTo>
                    <a:lnTo>
                      <a:pt x="9" y="0"/>
                    </a:lnTo>
                    <a:lnTo>
                      <a:pt x="0"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88" name="Freeform 1156"/>
              <p:cNvSpPr>
                <a:spLocks noChangeArrowheads="1"/>
              </p:cNvSpPr>
              <p:nvPr/>
            </p:nvSpPr>
            <p:spPr bwMode="auto">
              <a:xfrm>
                <a:off x="2673" y="4155"/>
                <a:ext cx="49" cy="39"/>
              </a:xfrm>
              <a:custGeom>
                <a:avLst/>
                <a:gdLst>
                  <a:gd name="T0" fmla="*/ 1513 w 52"/>
                  <a:gd name="T1" fmla="*/ 3832 h 41"/>
                  <a:gd name="T2" fmla="*/ 1600 w 52"/>
                  <a:gd name="T3" fmla="*/ 2801 h 41"/>
                  <a:gd name="T4" fmla="*/ 1651 w 52"/>
                  <a:gd name="T5" fmla="*/ 1830 h 41"/>
                  <a:gd name="T6" fmla="*/ 1600 w 52"/>
                  <a:gd name="T7" fmla="*/ 61 h 41"/>
                  <a:gd name="T8" fmla="*/ 1513 w 52"/>
                  <a:gd name="T9" fmla="*/ 3 h 41"/>
                  <a:gd name="T10" fmla="*/ 1352 w 52"/>
                  <a:gd name="T11" fmla="*/ 0 h 41"/>
                  <a:gd name="T12" fmla="*/ 1157 w 52"/>
                  <a:gd name="T13" fmla="*/ 0 h 41"/>
                  <a:gd name="T14" fmla="*/ 1022 w 52"/>
                  <a:gd name="T15" fmla="*/ 2 h 41"/>
                  <a:gd name="T16" fmla="*/ 874 w 52"/>
                  <a:gd name="T17" fmla="*/ 3 h 41"/>
                  <a:gd name="T18" fmla="*/ 616 w 52"/>
                  <a:gd name="T19" fmla="*/ 5 h 41"/>
                  <a:gd name="T20" fmla="*/ 466 w 52"/>
                  <a:gd name="T21" fmla="*/ 1478 h 41"/>
                  <a:gd name="T22" fmla="*/ 372 w 52"/>
                  <a:gd name="T23" fmla="*/ 1830 h 41"/>
                  <a:gd name="T24" fmla="*/ 7 w 52"/>
                  <a:gd name="T25" fmla="*/ 2614 h 41"/>
                  <a:gd name="T26" fmla="*/ 2 w 52"/>
                  <a:gd name="T27" fmla="*/ 3707 h 41"/>
                  <a:gd name="T28" fmla="*/ 1 w 52"/>
                  <a:gd name="T29" fmla="*/ 4728 h 41"/>
                  <a:gd name="T30" fmla="*/ 0 w 52"/>
                  <a:gd name="T31" fmla="*/ 6076 h 41"/>
                  <a:gd name="T32" fmla="*/ 2 w 52"/>
                  <a:gd name="T33" fmla="*/ 7009 h 41"/>
                  <a:gd name="T34" fmla="*/ 372 w 52"/>
                  <a:gd name="T35" fmla="*/ 6318 h 41"/>
                  <a:gd name="T36" fmla="*/ 352 w 52"/>
                  <a:gd name="T37" fmla="*/ 5675 h 41"/>
                  <a:gd name="T38" fmla="*/ 352 w 52"/>
                  <a:gd name="T39" fmla="*/ 4920 h 41"/>
                  <a:gd name="T40" fmla="*/ 372 w 52"/>
                  <a:gd name="T41" fmla="*/ 4412 h 41"/>
                  <a:gd name="T42" fmla="*/ 417 w 52"/>
                  <a:gd name="T43" fmla="*/ 3832 h 41"/>
                  <a:gd name="T44" fmla="*/ 493 w 52"/>
                  <a:gd name="T45" fmla="*/ 3215 h 41"/>
                  <a:gd name="T46" fmla="*/ 616 w 52"/>
                  <a:gd name="T47" fmla="*/ 2614 h 41"/>
                  <a:gd name="T48" fmla="*/ 817 w 52"/>
                  <a:gd name="T49" fmla="*/ 2254 h 41"/>
                  <a:gd name="T50" fmla="*/ 924 w 52"/>
                  <a:gd name="T51" fmla="*/ 1830 h 41"/>
                  <a:gd name="T52" fmla="*/ 1036 w 52"/>
                  <a:gd name="T53" fmla="*/ 1714 h 41"/>
                  <a:gd name="T54" fmla="*/ 1157 w 52"/>
                  <a:gd name="T55" fmla="*/ 1603 h 41"/>
                  <a:gd name="T56" fmla="*/ 1279 w 52"/>
                  <a:gd name="T57" fmla="*/ 1603 h 41"/>
                  <a:gd name="T58" fmla="*/ 1371 w 52"/>
                  <a:gd name="T59" fmla="*/ 1714 h 41"/>
                  <a:gd name="T60" fmla="*/ 1371 w 52"/>
                  <a:gd name="T61" fmla="*/ 2254 h 41"/>
                  <a:gd name="T62" fmla="*/ 1224 w 52"/>
                  <a:gd name="T63" fmla="*/ 2801 h 41"/>
                  <a:gd name="T64" fmla="*/ 1513 w 52"/>
                  <a:gd name="T65" fmla="*/ 3832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2"/>
                  <a:gd name="T100" fmla="*/ 0 h 41"/>
                  <a:gd name="T101" fmla="*/ 52 w 52"/>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2" h="41">
                    <a:moveTo>
                      <a:pt x="47" y="22"/>
                    </a:moveTo>
                    <a:lnTo>
                      <a:pt x="50" y="17"/>
                    </a:lnTo>
                    <a:lnTo>
                      <a:pt x="52" y="11"/>
                    </a:lnTo>
                    <a:lnTo>
                      <a:pt x="50" y="6"/>
                    </a:lnTo>
                    <a:lnTo>
                      <a:pt x="47" y="3"/>
                    </a:lnTo>
                    <a:lnTo>
                      <a:pt x="42" y="0"/>
                    </a:lnTo>
                    <a:lnTo>
                      <a:pt x="37" y="0"/>
                    </a:lnTo>
                    <a:lnTo>
                      <a:pt x="32" y="2"/>
                    </a:lnTo>
                    <a:lnTo>
                      <a:pt x="27" y="3"/>
                    </a:lnTo>
                    <a:lnTo>
                      <a:pt x="20" y="5"/>
                    </a:lnTo>
                    <a:lnTo>
                      <a:pt x="15" y="8"/>
                    </a:lnTo>
                    <a:lnTo>
                      <a:pt x="11" y="11"/>
                    </a:lnTo>
                    <a:lnTo>
                      <a:pt x="7" y="16"/>
                    </a:lnTo>
                    <a:lnTo>
                      <a:pt x="2" y="21"/>
                    </a:lnTo>
                    <a:lnTo>
                      <a:pt x="1" y="28"/>
                    </a:lnTo>
                    <a:lnTo>
                      <a:pt x="0" y="35"/>
                    </a:lnTo>
                    <a:lnTo>
                      <a:pt x="2" y="41"/>
                    </a:lnTo>
                    <a:lnTo>
                      <a:pt x="11" y="37"/>
                    </a:lnTo>
                    <a:lnTo>
                      <a:pt x="10" y="33"/>
                    </a:lnTo>
                    <a:lnTo>
                      <a:pt x="10" y="29"/>
                    </a:lnTo>
                    <a:lnTo>
                      <a:pt x="11" y="26"/>
                    </a:lnTo>
                    <a:lnTo>
                      <a:pt x="13" y="22"/>
                    </a:lnTo>
                    <a:lnTo>
                      <a:pt x="16" y="19"/>
                    </a:lnTo>
                    <a:lnTo>
                      <a:pt x="20" y="16"/>
                    </a:lnTo>
                    <a:lnTo>
                      <a:pt x="25" y="14"/>
                    </a:lnTo>
                    <a:lnTo>
                      <a:pt x="29" y="11"/>
                    </a:lnTo>
                    <a:lnTo>
                      <a:pt x="33" y="10"/>
                    </a:lnTo>
                    <a:lnTo>
                      <a:pt x="37" y="9"/>
                    </a:lnTo>
                    <a:lnTo>
                      <a:pt x="40" y="9"/>
                    </a:lnTo>
                    <a:lnTo>
                      <a:pt x="43" y="10"/>
                    </a:lnTo>
                    <a:lnTo>
                      <a:pt x="43" y="14"/>
                    </a:lnTo>
                    <a:lnTo>
                      <a:pt x="39" y="17"/>
                    </a:lnTo>
                    <a:lnTo>
                      <a:pt x="47" y="2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89" name="Freeform 1157"/>
              <p:cNvSpPr>
                <a:spLocks noChangeArrowheads="1"/>
              </p:cNvSpPr>
              <p:nvPr/>
            </p:nvSpPr>
            <p:spPr bwMode="auto">
              <a:xfrm>
                <a:off x="2707" y="4173"/>
                <a:ext cx="13" cy="45"/>
              </a:xfrm>
              <a:custGeom>
                <a:avLst/>
                <a:gdLst>
                  <a:gd name="T0" fmla="*/ 85 w 18"/>
                  <a:gd name="T1" fmla="*/ 16399 h 46"/>
                  <a:gd name="T2" fmla="*/ 76 w 18"/>
                  <a:gd name="T3" fmla="*/ 16320 h 46"/>
                  <a:gd name="T4" fmla="*/ 69 w 18"/>
                  <a:gd name="T5" fmla="*/ 15064 h 46"/>
                  <a:gd name="T6" fmla="*/ 61 w 18"/>
                  <a:gd name="T7" fmla="*/ 13864 h 46"/>
                  <a:gd name="T8" fmla="*/ 56 w 18"/>
                  <a:gd name="T9" fmla="*/ 12505 h 46"/>
                  <a:gd name="T10" fmla="*/ 52 w 18"/>
                  <a:gd name="T11" fmla="*/ 9896 h 46"/>
                  <a:gd name="T12" fmla="*/ 56 w 18"/>
                  <a:gd name="T13" fmla="*/ 8365 h 46"/>
                  <a:gd name="T14" fmla="*/ 59 w 18"/>
                  <a:gd name="T15" fmla="*/ 5095 h 46"/>
                  <a:gd name="T16" fmla="*/ 69 w 18"/>
                  <a:gd name="T17" fmla="*/ 85 h 46"/>
                  <a:gd name="T18" fmla="*/ 1 w 18"/>
                  <a:gd name="T19" fmla="*/ 0 h 46"/>
                  <a:gd name="T20" fmla="*/ 1 w 18"/>
                  <a:gd name="T21" fmla="*/ 3673 h 46"/>
                  <a:gd name="T22" fmla="*/ 0 w 18"/>
                  <a:gd name="T23" fmla="*/ 6546 h 46"/>
                  <a:gd name="T24" fmla="*/ 0 w 18"/>
                  <a:gd name="T25" fmla="*/ 10600 h 46"/>
                  <a:gd name="T26" fmla="*/ 1 w 18"/>
                  <a:gd name="T27" fmla="*/ 13822 h 46"/>
                  <a:gd name="T28" fmla="*/ 1 w 18"/>
                  <a:gd name="T29" fmla="*/ 16056 h 46"/>
                  <a:gd name="T30" fmla="*/ 1 w 18"/>
                  <a:gd name="T31" fmla="*/ 18979 h 46"/>
                  <a:gd name="T32" fmla="*/ 59 w 18"/>
                  <a:gd name="T33" fmla="*/ 19867 h 46"/>
                  <a:gd name="T34" fmla="*/ 76 w 18"/>
                  <a:gd name="T35" fmla="*/ 20978 h 46"/>
                  <a:gd name="T36" fmla="*/ 85 w 18"/>
                  <a:gd name="T37" fmla="*/ 16399 h 4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46"/>
                  <a:gd name="T59" fmla="*/ 18 w 18"/>
                  <a:gd name="T60" fmla="*/ 46 h 4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46">
                    <a:moveTo>
                      <a:pt x="18" y="37"/>
                    </a:moveTo>
                    <a:lnTo>
                      <a:pt x="16" y="36"/>
                    </a:lnTo>
                    <a:lnTo>
                      <a:pt x="14" y="34"/>
                    </a:lnTo>
                    <a:lnTo>
                      <a:pt x="12" y="31"/>
                    </a:lnTo>
                    <a:lnTo>
                      <a:pt x="10" y="27"/>
                    </a:lnTo>
                    <a:lnTo>
                      <a:pt x="9" y="22"/>
                    </a:lnTo>
                    <a:lnTo>
                      <a:pt x="10" y="18"/>
                    </a:lnTo>
                    <a:lnTo>
                      <a:pt x="11" y="12"/>
                    </a:lnTo>
                    <a:lnTo>
                      <a:pt x="14" y="5"/>
                    </a:lnTo>
                    <a:lnTo>
                      <a:pt x="6" y="0"/>
                    </a:lnTo>
                    <a:lnTo>
                      <a:pt x="2" y="8"/>
                    </a:lnTo>
                    <a:lnTo>
                      <a:pt x="0" y="15"/>
                    </a:lnTo>
                    <a:lnTo>
                      <a:pt x="0" y="23"/>
                    </a:lnTo>
                    <a:lnTo>
                      <a:pt x="1" y="30"/>
                    </a:lnTo>
                    <a:lnTo>
                      <a:pt x="3" y="35"/>
                    </a:lnTo>
                    <a:lnTo>
                      <a:pt x="6" y="41"/>
                    </a:lnTo>
                    <a:lnTo>
                      <a:pt x="11" y="44"/>
                    </a:lnTo>
                    <a:lnTo>
                      <a:pt x="16" y="46"/>
                    </a:lnTo>
                    <a:lnTo>
                      <a:pt x="18" y="3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90" name="Freeform 1158"/>
              <p:cNvSpPr>
                <a:spLocks noChangeArrowheads="1"/>
              </p:cNvSpPr>
              <p:nvPr/>
            </p:nvSpPr>
            <p:spPr bwMode="auto">
              <a:xfrm>
                <a:off x="3150" y="4159"/>
                <a:ext cx="67" cy="51"/>
              </a:xfrm>
              <a:custGeom>
                <a:avLst/>
                <a:gdLst>
                  <a:gd name="T0" fmla="*/ 456 w 69"/>
                  <a:gd name="T1" fmla="*/ 1297 h 61"/>
                  <a:gd name="T2" fmla="*/ 431 w 69"/>
                  <a:gd name="T3" fmla="*/ 1257 h 61"/>
                  <a:gd name="T4" fmla="*/ 408 w 69"/>
                  <a:gd name="T5" fmla="*/ 1257 h 61"/>
                  <a:gd name="T6" fmla="*/ 6 w 69"/>
                  <a:gd name="T7" fmla="*/ 1215 h 61"/>
                  <a:gd name="T8" fmla="*/ 3 w 69"/>
                  <a:gd name="T9" fmla="*/ 1214 h 61"/>
                  <a:gd name="T10" fmla="*/ 1 w 69"/>
                  <a:gd name="T11" fmla="*/ 1200 h 61"/>
                  <a:gd name="T12" fmla="*/ 0 w 69"/>
                  <a:gd name="T13" fmla="*/ 1161 h 61"/>
                  <a:gd name="T14" fmla="*/ 1 w 69"/>
                  <a:gd name="T15" fmla="*/ 1123 h 61"/>
                  <a:gd name="T16" fmla="*/ 4 w 69"/>
                  <a:gd name="T17" fmla="*/ 1121 h 61"/>
                  <a:gd name="T18" fmla="*/ 408 w 69"/>
                  <a:gd name="T19" fmla="*/ 1109 h 61"/>
                  <a:gd name="T20" fmla="*/ 540 w 69"/>
                  <a:gd name="T21" fmla="*/ 1036 h 61"/>
                  <a:gd name="T22" fmla="*/ 718 w 69"/>
                  <a:gd name="T23" fmla="*/ 957 h 61"/>
                  <a:gd name="T24" fmla="*/ 899 w 69"/>
                  <a:gd name="T25" fmla="*/ 875 h 61"/>
                  <a:gd name="T26" fmla="*/ 1124 w 69"/>
                  <a:gd name="T27" fmla="*/ 748 h 61"/>
                  <a:gd name="T28" fmla="*/ 1189 w 69"/>
                  <a:gd name="T29" fmla="*/ 598 h 61"/>
                  <a:gd name="T30" fmla="*/ 1260 w 69"/>
                  <a:gd name="T31" fmla="*/ 433 h 61"/>
                  <a:gd name="T32" fmla="*/ 1260 w 69"/>
                  <a:gd name="T33" fmla="*/ 249 h 61"/>
                  <a:gd name="T34" fmla="*/ 1197 w 69"/>
                  <a:gd name="T35" fmla="*/ 231 h 61"/>
                  <a:gd name="T36" fmla="*/ 1189 w 69"/>
                  <a:gd name="T37" fmla="*/ 196 h 61"/>
                  <a:gd name="T38" fmla="*/ 1124 w 69"/>
                  <a:gd name="T39" fmla="*/ 3 h 61"/>
                  <a:gd name="T40" fmla="*/ 1063 w 69"/>
                  <a:gd name="T41" fmla="*/ 3 h 61"/>
                  <a:gd name="T42" fmla="*/ 899 w 69"/>
                  <a:gd name="T43" fmla="*/ 3 h 61"/>
                  <a:gd name="T44" fmla="*/ 849 w 69"/>
                  <a:gd name="T45" fmla="*/ 2 h 61"/>
                  <a:gd name="T46" fmla="*/ 849 w 69"/>
                  <a:gd name="T47" fmla="*/ 1 h 61"/>
                  <a:gd name="T48" fmla="*/ 899 w 69"/>
                  <a:gd name="T49" fmla="*/ 1 h 61"/>
                  <a:gd name="T50" fmla="*/ 1266 w 69"/>
                  <a:gd name="T51" fmla="*/ 0 h 61"/>
                  <a:gd name="T52" fmla="*/ 1677 w 69"/>
                  <a:gd name="T53" fmla="*/ 1 h 61"/>
                  <a:gd name="T54" fmla="*/ 2032 w 69"/>
                  <a:gd name="T55" fmla="*/ 3 h 61"/>
                  <a:gd name="T56" fmla="*/ 2405 w 69"/>
                  <a:gd name="T57" fmla="*/ 3 h 61"/>
                  <a:gd name="T58" fmla="*/ 2633 w 69"/>
                  <a:gd name="T59" fmla="*/ 231 h 61"/>
                  <a:gd name="T60" fmla="*/ 2693 w 69"/>
                  <a:gd name="T61" fmla="*/ 291 h 61"/>
                  <a:gd name="T62" fmla="*/ 2693 w 69"/>
                  <a:gd name="T63" fmla="*/ 314 h 61"/>
                  <a:gd name="T64" fmla="*/ 2683 w 69"/>
                  <a:gd name="T65" fmla="*/ 342 h 61"/>
                  <a:gd name="T66" fmla="*/ 2545 w 69"/>
                  <a:gd name="T67" fmla="*/ 369 h 61"/>
                  <a:gd name="T68" fmla="*/ 2405 w 69"/>
                  <a:gd name="T69" fmla="*/ 369 h 61"/>
                  <a:gd name="T70" fmla="*/ 2225 w 69"/>
                  <a:gd name="T71" fmla="*/ 399 h 61"/>
                  <a:gd name="T72" fmla="*/ 2094 w 69"/>
                  <a:gd name="T73" fmla="*/ 509 h 61"/>
                  <a:gd name="T74" fmla="*/ 1878 w 69"/>
                  <a:gd name="T75" fmla="*/ 590 h 61"/>
                  <a:gd name="T76" fmla="*/ 1767 w 69"/>
                  <a:gd name="T77" fmla="*/ 699 h 61"/>
                  <a:gd name="T78" fmla="*/ 1499 w 69"/>
                  <a:gd name="T79" fmla="*/ 875 h 61"/>
                  <a:gd name="T80" fmla="*/ 1340 w 69"/>
                  <a:gd name="T81" fmla="*/ 960 h 61"/>
                  <a:gd name="T82" fmla="*/ 1266 w 69"/>
                  <a:gd name="T83" fmla="*/ 1123 h 61"/>
                  <a:gd name="T84" fmla="*/ 1260 w 69"/>
                  <a:gd name="T85" fmla="*/ 1215 h 61"/>
                  <a:gd name="T86" fmla="*/ 1197 w 69"/>
                  <a:gd name="T87" fmla="*/ 1313 h 61"/>
                  <a:gd name="T88" fmla="*/ 1189 w 69"/>
                  <a:gd name="T89" fmla="*/ 1405 h 61"/>
                  <a:gd name="T90" fmla="*/ 1130 w 69"/>
                  <a:gd name="T91" fmla="*/ 1424 h 61"/>
                  <a:gd name="T92" fmla="*/ 1068 w 69"/>
                  <a:gd name="T93" fmla="*/ 1471 h 61"/>
                  <a:gd name="T94" fmla="*/ 1005 w 69"/>
                  <a:gd name="T95" fmla="*/ 1512 h 61"/>
                  <a:gd name="T96" fmla="*/ 802 w 69"/>
                  <a:gd name="T97" fmla="*/ 1517 h 61"/>
                  <a:gd name="T98" fmla="*/ 677 w 69"/>
                  <a:gd name="T99" fmla="*/ 1517 h 61"/>
                  <a:gd name="T100" fmla="*/ 570 w 69"/>
                  <a:gd name="T101" fmla="*/ 1538 h 61"/>
                  <a:gd name="T102" fmla="*/ 540 w 69"/>
                  <a:gd name="T103" fmla="*/ 1517 h 61"/>
                  <a:gd name="T104" fmla="*/ 509 w 69"/>
                  <a:gd name="T105" fmla="*/ 1512 h 61"/>
                  <a:gd name="T106" fmla="*/ 509 w 69"/>
                  <a:gd name="T107" fmla="*/ 1471 h 61"/>
                  <a:gd name="T108" fmla="*/ 483 w 69"/>
                  <a:gd name="T109" fmla="*/ 1424 h 61"/>
                  <a:gd name="T110" fmla="*/ 483 w 69"/>
                  <a:gd name="T111" fmla="*/ 1405 h 61"/>
                  <a:gd name="T112" fmla="*/ 483 w 69"/>
                  <a:gd name="T113" fmla="*/ 1359 h 61"/>
                  <a:gd name="T114" fmla="*/ 483 w 69"/>
                  <a:gd name="T115" fmla="*/ 1313 h 61"/>
                  <a:gd name="T116" fmla="*/ 456 w 69"/>
                  <a:gd name="T117" fmla="*/ 1297 h 6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9"/>
                  <a:gd name="T178" fmla="*/ 0 h 61"/>
                  <a:gd name="T179" fmla="*/ 69 w 69"/>
                  <a:gd name="T180" fmla="*/ 61 h 6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9" h="61">
                    <a:moveTo>
                      <a:pt x="11" y="51"/>
                    </a:moveTo>
                    <a:lnTo>
                      <a:pt x="10" y="50"/>
                    </a:lnTo>
                    <a:lnTo>
                      <a:pt x="9" y="50"/>
                    </a:lnTo>
                    <a:lnTo>
                      <a:pt x="6" y="49"/>
                    </a:lnTo>
                    <a:lnTo>
                      <a:pt x="3" y="48"/>
                    </a:lnTo>
                    <a:lnTo>
                      <a:pt x="1" y="47"/>
                    </a:lnTo>
                    <a:lnTo>
                      <a:pt x="0" y="46"/>
                    </a:lnTo>
                    <a:lnTo>
                      <a:pt x="1" y="45"/>
                    </a:lnTo>
                    <a:lnTo>
                      <a:pt x="4" y="44"/>
                    </a:lnTo>
                    <a:lnTo>
                      <a:pt x="9" y="43"/>
                    </a:lnTo>
                    <a:lnTo>
                      <a:pt x="14" y="41"/>
                    </a:lnTo>
                    <a:lnTo>
                      <a:pt x="19" y="38"/>
                    </a:lnTo>
                    <a:lnTo>
                      <a:pt x="23" y="34"/>
                    </a:lnTo>
                    <a:lnTo>
                      <a:pt x="28" y="29"/>
                    </a:lnTo>
                    <a:lnTo>
                      <a:pt x="30" y="24"/>
                    </a:lnTo>
                    <a:lnTo>
                      <a:pt x="32" y="17"/>
                    </a:lnTo>
                    <a:lnTo>
                      <a:pt x="32" y="10"/>
                    </a:lnTo>
                    <a:lnTo>
                      <a:pt x="31" y="9"/>
                    </a:lnTo>
                    <a:lnTo>
                      <a:pt x="30" y="7"/>
                    </a:lnTo>
                    <a:lnTo>
                      <a:pt x="28" y="5"/>
                    </a:lnTo>
                    <a:lnTo>
                      <a:pt x="26" y="4"/>
                    </a:lnTo>
                    <a:lnTo>
                      <a:pt x="23" y="3"/>
                    </a:lnTo>
                    <a:lnTo>
                      <a:pt x="22" y="2"/>
                    </a:lnTo>
                    <a:lnTo>
                      <a:pt x="22" y="1"/>
                    </a:lnTo>
                    <a:lnTo>
                      <a:pt x="23" y="1"/>
                    </a:lnTo>
                    <a:lnTo>
                      <a:pt x="33" y="0"/>
                    </a:lnTo>
                    <a:lnTo>
                      <a:pt x="43" y="1"/>
                    </a:lnTo>
                    <a:lnTo>
                      <a:pt x="52" y="3"/>
                    </a:lnTo>
                    <a:lnTo>
                      <a:pt x="61" y="5"/>
                    </a:lnTo>
                    <a:lnTo>
                      <a:pt x="67" y="9"/>
                    </a:lnTo>
                    <a:lnTo>
                      <a:pt x="69" y="12"/>
                    </a:lnTo>
                    <a:lnTo>
                      <a:pt x="69" y="13"/>
                    </a:lnTo>
                    <a:lnTo>
                      <a:pt x="68" y="14"/>
                    </a:lnTo>
                    <a:lnTo>
                      <a:pt x="65" y="15"/>
                    </a:lnTo>
                    <a:lnTo>
                      <a:pt x="61" y="15"/>
                    </a:lnTo>
                    <a:lnTo>
                      <a:pt x="57" y="16"/>
                    </a:lnTo>
                    <a:lnTo>
                      <a:pt x="53" y="20"/>
                    </a:lnTo>
                    <a:lnTo>
                      <a:pt x="48" y="23"/>
                    </a:lnTo>
                    <a:lnTo>
                      <a:pt x="44" y="28"/>
                    </a:lnTo>
                    <a:lnTo>
                      <a:pt x="39" y="34"/>
                    </a:lnTo>
                    <a:lnTo>
                      <a:pt x="35" y="39"/>
                    </a:lnTo>
                    <a:lnTo>
                      <a:pt x="33" y="45"/>
                    </a:lnTo>
                    <a:lnTo>
                      <a:pt x="32" y="49"/>
                    </a:lnTo>
                    <a:lnTo>
                      <a:pt x="31" y="52"/>
                    </a:lnTo>
                    <a:lnTo>
                      <a:pt x="30" y="55"/>
                    </a:lnTo>
                    <a:lnTo>
                      <a:pt x="29" y="57"/>
                    </a:lnTo>
                    <a:lnTo>
                      <a:pt x="27" y="58"/>
                    </a:lnTo>
                    <a:lnTo>
                      <a:pt x="25" y="59"/>
                    </a:lnTo>
                    <a:lnTo>
                      <a:pt x="21" y="60"/>
                    </a:lnTo>
                    <a:lnTo>
                      <a:pt x="18" y="60"/>
                    </a:lnTo>
                    <a:lnTo>
                      <a:pt x="15" y="61"/>
                    </a:lnTo>
                    <a:lnTo>
                      <a:pt x="14" y="60"/>
                    </a:lnTo>
                    <a:lnTo>
                      <a:pt x="13" y="59"/>
                    </a:lnTo>
                    <a:lnTo>
                      <a:pt x="13" y="58"/>
                    </a:lnTo>
                    <a:lnTo>
                      <a:pt x="12" y="57"/>
                    </a:lnTo>
                    <a:lnTo>
                      <a:pt x="12" y="55"/>
                    </a:lnTo>
                    <a:lnTo>
                      <a:pt x="12" y="54"/>
                    </a:lnTo>
                    <a:lnTo>
                      <a:pt x="12" y="52"/>
                    </a:lnTo>
                    <a:lnTo>
                      <a:pt x="11" y="51"/>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91" name="Freeform 1159"/>
              <p:cNvSpPr>
                <a:spLocks noChangeArrowheads="1"/>
              </p:cNvSpPr>
              <p:nvPr/>
            </p:nvSpPr>
            <p:spPr bwMode="auto">
              <a:xfrm>
                <a:off x="3146" y="4202"/>
                <a:ext cx="13" cy="11"/>
              </a:xfrm>
              <a:custGeom>
                <a:avLst/>
                <a:gdLst>
                  <a:gd name="T0" fmla="*/ 1 w 18"/>
                  <a:gd name="T1" fmla="*/ 0 h 16"/>
                  <a:gd name="T2" fmla="*/ 1 w 18"/>
                  <a:gd name="T3" fmla="*/ 1 h 16"/>
                  <a:gd name="T4" fmla="*/ 0 w 18"/>
                  <a:gd name="T5" fmla="*/ 1 h 16"/>
                  <a:gd name="T6" fmla="*/ 1 w 18"/>
                  <a:gd name="T7" fmla="*/ 65 h 16"/>
                  <a:gd name="T8" fmla="*/ 1 w 18"/>
                  <a:gd name="T9" fmla="*/ 69 h 16"/>
                  <a:gd name="T10" fmla="*/ 1 w 18"/>
                  <a:gd name="T11" fmla="*/ 74 h 16"/>
                  <a:gd name="T12" fmla="*/ 59 w 18"/>
                  <a:gd name="T13" fmla="*/ 88 h 16"/>
                  <a:gd name="T14" fmla="*/ 65 w 18"/>
                  <a:gd name="T15" fmla="*/ 88 h 16"/>
                  <a:gd name="T16" fmla="*/ 61 w 18"/>
                  <a:gd name="T17" fmla="*/ 88 h 16"/>
                  <a:gd name="T18" fmla="*/ 85 w 18"/>
                  <a:gd name="T19" fmla="*/ 57 h 16"/>
                  <a:gd name="T20" fmla="*/ 76 w 18"/>
                  <a:gd name="T21" fmla="*/ 54 h 16"/>
                  <a:gd name="T22" fmla="*/ 69 w 18"/>
                  <a:gd name="T23" fmla="*/ 1 h 16"/>
                  <a:gd name="T24" fmla="*/ 61 w 18"/>
                  <a:gd name="T25" fmla="*/ 1 h 16"/>
                  <a:gd name="T26" fmla="*/ 56 w 18"/>
                  <a:gd name="T27" fmla="*/ 1 h 16"/>
                  <a:gd name="T28" fmla="*/ 1 w 18"/>
                  <a:gd name="T29" fmla="*/ 1 h 16"/>
                  <a:gd name="T30" fmla="*/ 56 w 18"/>
                  <a:gd name="T31" fmla="*/ 1 h 16"/>
                  <a:gd name="T32" fmla="*/ 1 w 18"/>
                  <a:gd name="T33" fmla="*/ 61 h 16"/>
                  <a:gd name="T34" fmla="*/ 1 w 18"/>
                  <a:gd name="T35" fmla="*/ 57 h 16"/>
                  <a:gd name="T36" fmla="*/ 1 w 18"/>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6"/>
                  <a:gd name="T59" fmla="*/ 18 w 18"/>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6">
                    <a:moveTo>
                      <a:pt x="7" y="0"/>
                    </a:moveTo>
                    <a:lnTo>
                      <a:pt x="4" y="1"/>
                    </a:lnTo>
                    <a:lnTo>
                      <a:pt x="0" y="7"/>
                    </a:lnTo>
                    <a:lnTo>
                      <a:pt x="3" y="11"/>
                    </a:lnTo>
                    <a:lnTo>
                      <a:pt x="5" y="12"/>
                    </a:lnTo>
                    <a:lnTo>
                      <a:pt x="8" y="13"/>
                    </a:lnTo>
                    <a:lnTo>
                      <a:pt x="11" y="16"/>
                    </a:lnTo>
                    <a:lnTo>
                      <a:pt x="13" y="16"/>
                    </a:lnTo>
                    <a:lnTo>
                      <a:pt x="12" y="16"/>
                    </a:lnTo>
                    <a:lnTo>
                      <a:pt x="18" y="9"/>
                    </a:lnTo>
                    <a:lnTo>
                      <a:pt x="16" y="8"/>
                    </a:lnTo>
                    <a:lnTo>
                      <a:pt x="14" y="7"/>
                    </a:lnTo>
                    <a:lnTo>
                      <a:pt x="12" y="6"/>
                    </a:lnTo>
                    <a:lnTo>
                      <a:pt x="10" y="5"/>
                    </a:lnTo>
                    <a:lnTo>
                      <a:pt x="8" y="4"/>
                    </a:lnTo>
                    <a:lnTo>
                      <a:pt x="10" y="6"/>
                    </a:lnTo>
                    <a:lnTo>
                      <a:pt x="7" y="10"/>
                    </a:lnTo>
                    <a:lnTo>
                      <a:pt x="8" y="9"/>
                    </a:lnTo>
                    <a:lnTo>
                      <a:pt x="7"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92" name="Freeform 1160"/>
              <p:cNvSpPr>
                <a:spLocks noChangeArrowheads="1"/>
              </p:cNvSpPr>
              <p:nvPr/>
            </p:nvSpPr>
            <p:spPr bwMode="auto">
              <a:xfrm>
                <a:off x="3154" y="4170"/>
                <a:ext cx="29" cy="36"/>
              </a:xfrm>
              <a:custGeom>
                <a:avLst/>
                <a:gdLst>
                  <a:gd name="T0" fmla="*/ 633 w 33"/>
                  <a:gd name="T1" fmla="*/ 1 h 38"/>
                  <a:gd name="T2" fmla="*/ 633 w 33"/>
                  <a:gd name="T3" fmla="*/ 1983 h 38"/>
                  <a:gd name="T4" fmla="*/ 562 w 33"/>
                  <a:gd name="T5" fmla="*/ 2888 h 38"/>
                  <a:gd name="T6" fmla="*/ 472 w 33"/>
                  <a:gd name="T7" fmla="*/ 4241 h 38"/>
                  <a:gd name="T8" fmla="*/ 395 w 33"/>
                  <a:gd name="T9" fmla="*/ 5319 h 38"/>
                  <a:gd name="T10" fmla="*/ 312 w 33"/>
                  <a:gd name="T11" fmla="*/ 6213 h 38"/>
                  <a:gd name="T12" fmla="*/ 248 w 33"/>
                  <a:gd name="T13" fmla="*/ 6677 h 38"/>
                  <a:gd name="T14" fmla="*/ 4 w 33"/>
                  <a:gd name="T15" fmla="*/ 6963 h 38"/>
                  <a:gd name="T16" fmla="*/ 0 w 33"/>
                  <a:gd name="T17" fmla="*/ 7204 h 38"/>
                  <a:gd name="T18" fmla="*/ 1 w 33"/>
                  <a:gd name="T19" fmla="*/ 9410 h 38"/>
                  <a:gd name="T20" fmla="*/ 4 w 33"/>
                  <a:gd name="T21" fmla="*/ 9165 h 38"/>
                  <a:gd name="T22" fmla="*/ 312 w 33"/>
                  <a:gd name="T23" fmla="*/ 8721 h 38"/>
                  <a:gd name="T24" fmla="*/ 419 w 33"/>
                  <a:gd name="T25" fmla="*/ 7779 h 38"/>
                  <a:gd name="T26" fmla="*/ 596 w 33"/>
                  <a:gd name="T27" fmla="*/ 6677 h 38"/>
                  <a:gd name="T28" fmla="*/ 692 w 33"/>
                  <a:gd name="T29" fmla="*/ 5533 h 38"/>
                  <a:gd name="T30" fmla="*/ 755 w 33"/>
                  <a:gd name="T31" fmla="*/ 3637 h 38"/>
                  <a:gd name="T32" fmla="*/ 800 w 33"/>
                  <a:gd name="T33" fmla="*/ 2136 h 38"/>
                  <a:gd name="T34" fmla="*/ 800 w 33"/>
                  <a:gd name="T35" fmla="*/ 0 h 38"/>
                  <a:gd name="T36" fmla="*/ 633 w 33"/>
                  <a:gd name="T37" fmla="*/ 1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
                  <a:gd name="T58" fmla="*/ 0 h 38"/>
                  <a:gd name="T59" fmla="*/ 33 w 33"/>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 h="38">
                    <a:moveTo>
                      <a:pt x="25" y="1"/>
                    </a:moveTo>
                    <a:lnTo>
                      <a:pt x="25" y="7"/>
                    </a:lnTo>
                    <a:lnTo>
                      <a:pt x="23" y="12"/>
                    </a:lnTo>
                    <a:lnTo>
                      <a:pt x="20" y="17"/>
                    </a:lnTo>
                    <a:lnTo>
                      <a:pt x="17" y="21"/>
                    </a:lnTo>
                    <a:lnTo>
                      <a:pt x="13" y="25"/>
                    </a:lnTo>
                    <a:lnTo>
                      <a:pt x="9" y="27"/>
                    </a:lnTo>
                    <a:lnTo>
                      <a:pt x="5" y="28"/>
                    </a:lnTo>
                    <a:lnTo>
                      <a:pt x="0" y="29"/>
                    </a:lnTo>
                    <a:lnTo>
                      <a:pt x="1" y="38"/>
                    </a:lnTo>
                    <a:lnTo>
                      <a:pt x="7" y="37"/>
                    </a:lnTo>
                    <a:lnTo>
                      <a:pt x="13" y="35"/>
                    </a:lnTo>
                    <a:lnTo>
                      <a:pt x="18" y="31"/>
                    </a:lnTo>
                    <a:lnTo>
                      <a:pt x="24" y="27"/>
                    </a:lnTo>
                    <a:lnTo>
                      <a:pt x="28" y="22"/>
                    </a:lnTo>
                    <a:lnTo>
                      <a:pt x="31" y="15"/>
                    </a:lnTo>
                    <a:lnTo>
                      <a:pt x="33" y="8"/>
                    </a:lnTo>
                    <a:lnTo>
                      <a:pt x="33" y="0"/>
                    </a:lnTo>
                    <a:lnTo>
                      <a:pt x="25" y="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93" name="Freeform 1161"/>
              <p:cNvSpPr>
                <a:spLocks noChangeArrowheads="1"/>
              </p:cNvSpPr>
              <p:nvPr/>
            </p:nvSpPr>
            <p:spPr bwMode="auto">
              <a:xfrm>
                <a:off x="3170" y="4155"/>
                <a:ext cx="13" cy="11"/>
              </a:xfrm>
              <a:custGeom>
                <a:avLst/>
                <a:gdLst>
                  <a:gd name="T0" fmla="*/ 1 w 18"/>
                  <a:gd name="T1" fmla="*/ 0 h 16"/>
                  <a:gd name="T2" fmla="*/ 0 w 18"/>
                  <a:gd name="T3" fmla="*/ 1 h 16"/>
                  <a:gd name="T4" fmla="*/ 0 w 18"/>
                  <a:gd name="T5" fmla="*/ 54 h 16"/>
                  <a:gd name="T6" fmla="*/ 1 w 18"/>
                  <a:gd name="T7" fmla="*/ 61 h 16"/>
                  <a:gd name="T8" fmla="*/ 1 w 18"/>
                  <a:gd name="T9" fmla="*/ 65 h 16"/>
                  <a:gd name="T10" fmla="*/ 1 w 18"/>
                  <a:gd name="T11" fmla="*/ 78 h 16"/>
                  <a:gd name="T12" fmla="*/ 52 w 18"/>
                  <a:gd name="T13" fmla="*/ 83 h 16"/>
                  <a:gd name="T14" fmla="*/ 56 w 18"/>
                  <a:gd name="T15" fmla="*/ 88 h 16"/>
                  <a:gd name="T16" fmla="*/ 56 w 18"/>
                  <a:gd name="T17" fmla="*/ 83 h 16"/>
                  <a:gd name="T18" fmla="*/ 85 w 18"/>
                  <a:gd name="T19" fmla="*/ 78 h 16"/>
                  <a:gd name="T20" fmla="*/ 76 w 18"/>
                  <a:gd name="T21" fmla="*/ 61 h 16"/>
                  <a:gd name="T22" fmla="*/ 69 w 18"/>
                  <a:gd name="T23" fmla="*/ 1 h 16"/>
                  <a:gd name="T24" fmla="*/ 61 w 18"/>
                  <a:gd name="T25" fmla="*/ 1 h 16"/>
                  <a:gd name="T26" fmla="*/ 56 w 18"/>
                  <a:gd name="T27" fmla="*/ 1 h 16"/>
                  <a:gd name="T28" fmla="*/ 1 w 18"/>
                  <a:gd name="T29" fmla="*/ 1 h 16"/>
                  <a:gd name="T30" fmla="*/ 1 w 18"/>
                  <a:gd name="T31" fmla="*/ 1 h 16"/>
                  <a:gd name="T32" fmla="*/ 1 w 18"/>
                  <a:gd name="T33" fmla="*/ 54 h 16"/>
                  <a:gd name="T34" fmla="*/ 1 w 18"/>
                  <a:gd name="T35" fmla="*/ 57 h 16"/>
                  <a:gd name="T36" fmla="*/ 1 w 18"/>
                  <a:gd name="T37" fmla="*/ 0 h 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8"/>
                  <a:gd name="T58" fmla="*/ 0 h 16"/>
                  <a:gd name="T59" fmla="*/ 18 w 18"/>
                  <a:gd name="T60" fmla="*/ 16 h 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8" h="16">
                    <a:moveTo>
                      <a:pt x="4" y="0"/>
                    </a:moveTo>
                    <a:lnTo>
                      <a:pt x="0" y="3"/>
                    </a:lnTo>
                    <a:lnTo>
                      <a:pt x="0" y="8"/>
                    </a:lnTo>
                    <a:lnTo>
                      <a:pt x="2" y="10"/>
                    </a:lnTo>
                    <a:lnTo>
                      <a:pt x="4" y="11"/>
                    </a:lnTo>
                    <a:lnTo>
                      <a:pt x="7" y="14"/>
                    </a:lnTo>
                    <a:lnTo>
                      <a:pt x="9" y="15"/>
                    </a:lnTo>
                    <a:lnTo>
                      <a:pt x="10" y="16"/>
                    </a:lnTo>
                    <a:lnTo>
                      <a:pt x="10" y="15"/>
                    </a:lnTo>
                    <a:lnTo>
                      <a:pt x="18" y="14"/>
                    </a:lnTo>
                    <a:lnTo>
                      <a:pt x="16" y="10"/>
                    </a:lnTo>
                    <a:lnTo>
                      <a:pt x="14" y="7"/>
                    </a:lnTo>
                    <a:lnTo>
                      <a:pt x="12" y="6"/>
                    </a:lnTo>
                    <a:lnTo>
                      <a:pt x="10" y="5"/>
                    </a:lnTo>
                    <a:lnTo>
                      <a:pt x="8" y="4"/>
                    </a:lnTo>
                    <a:lnTo>
                      <a:pt x="8" y="3"/>
                    </a:lnTo>
                    <a:lnTo>
                      <a:pt x="8" y="8"/>
                    </a:lnTo>
                    <a:lnTo>
                      <a:pt x="7" y="9"/>
                    </a:lnTo>
                    <a:lnTo>
                      <a:pt x="4"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94" name="Freeform 1162"/>
              <p:cNvSpPr>
                <a:spLocks noChangeArrowheads="1"/>
              </p:cNvSpPr>
              <p:nvPr/>
            </p:nvSpPr>
            <p:spPr bwMode="auto">
              <a:xfrm>
                <a:off x="3174" y="4154"/>
                <a:ext cx="48" cy="21"/>
              </a:xfrm>
              <a:custGeom>
                <a:avLst/>
                <a:gdLst>
                  <a:gd name="T0" fmla="*/ 1328 w 51"/>
                  <a:gd name="T1" fmla="*/ 1572 h 25"/>
                  <a:gd name="T2" fmla="*/ 1489 w 51"/>
                  <a:gd name="T3" fmla="*/ 1572 h 25"/>
                  <a:gd name="T4" fmla="*/ 1577 w 51"/>
                  <a:gd name="T5" fmla="*/ 1454 h 25"/>
                  <a:gd name="T6" fmla="*/ 1671 w 51"/>
                  <a:gd name="T7" fmla="*/ 1308 h 25"/>
                  <a:gd name="T8" fmla="*/ 1724 w 51"/>
                  <a:gd name="T9" fmla="*/ 848 h 25"/>
                  <a:gd name="T10" fmla="*/ 1577 w 51"/>
                  <a:gd name="T11" fmla="*/ 577 h 25"/>
                  <a:gd name="T12" fmla="*/ 1406 w 51"/>
                  <a:gd name="T13" fmla="*/ 3 h 25"/>
                  <a:gd name="T14" fmla="*/ 1056 w 51"/>
                  <a:gd name="T15" fmla="*/ 3 h 25"/>
                  <a:gd name="T16" fmla="*/ 710 w 51"/>
                  <a:gd name="T17" fmla="*/ 1 h 25"/>
                  <a:gd name="T18" fmla="*/ 378 w 51"/>
                  <a:gd name="T19" fmla="*/ 0 h 25"/>
                  <a:gd name="T20" fmla="*/ 0 w 51"/>
                  <a:gd name="T21" fmla="*/ 1 h 25"/>
                  <a:gd name="T22" fmla="*/ 3 w 51"/>
                  <a:gd name="T23" fmla="*/ 624 h 25"/>
                  <a:gd name="T24" fmla="*/ 378 w 51"/>
                  <a:gd name="T25" fmla="*/ 577 h 25"/>
                  <a:gd name="T26" fmla="*/ 670 w 51"/>
                  <a:gd name="T27" fmla="*/ 624 h 25"/>
                  <a:gd name="T28" fmla="*/ 999 w 51"/>
                  <a:gd name="T29" fmla="*/ 728 h 25"/>
                  <a:gd name="T30" fmla="*/ 1254 w 51"/>
                  <a:gd name="T31" fmla="*/ 916 h 25"/>
                  <a:gd name="T32" fmla="*/ 1408 w 51"/>
                  <a:gd name="T33" fmla="*/ 1069 h 25"/>
                  <a:gd name="T34" fmla="*/ 1489 w 51"/>
                  <a:gd name="T35" fmla="*/ 1247 h 25"/>
                  <a:gd name="T36" fmla="*/ 1489 w 51"/>
                  <a:gd name="T37" fmla="*/ 916 h 25"/>
                  <a:gd name="T38" fmla="*/ 1408 w 51"/>
                  <a:gd name="T39" fmla="*/ 990 h 25"/>
                  <a:gd name="T40" fmla="*/ 1327 w 51"/>
                  <a:gd name="T41" fmla="*/ 990 h 25"/>
                  <a:gd name="T42" fmla="*/ 1328 w 51"/>
                  <a:gd name="T43" fmla="*/ 1572 h 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1"/>
                  <a:gd name="T67" fmla="*/ 0 h 25"/>
                  <a:gd name="T68" fmla="*/ 51 w 51"/>
                  <a:gd name="T69" fmla="*/ 25 h 2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1" h="25">
                    <a:moveTo>
                      <a:pt x="40" y="25"/>
                    </a:moveTo>
                    <a:lnTo>
                      <a:pt x="44" y="25"/>
                    </a:lnTo>
                    <a:lnTo>
                      <a:pt x="47" y="23"/>
                    </a:lnTo>
                    <a:lnTo>
                      <a:pt x="50" y="20"/>
                    </a:lnTo>
                    <a:lnTo>
                      <a:pt x="51" y="14"/>
                    </a:lnTo>
                    <a:lnTo>
                      <a:pt x="47" y="9"/>
                    </a:lnTo>
                    <a:lnTo>
                      <a:pt x="41" y="6"/>
                    </a:lnTo>
                    <a:lnTo>
                      <a:pt x="31" y="3"/>
                    </a:lnTo>
                    <a:lnTo>
                      <a:pt x="22" y="1"/>
                    </a:lnTo>
                    <a:lnTo>
                      <a:pt x="11" y="0"/>
                    </a:lnTo>
                    <a:lnTo>
                      <a:pt x="0" y="1"/>
                    </a:lnTo>
                    <a:lnTo>
                      <a:pt x="3" y="10"/>
                    </a:lnTo>
                    <a:lnTo>
                      <a:pt x="11" y="9"/>
                    </a:lnTo>
                    <a:lnTo>
                      <a:pt x="21" y="10"/>
                    </a:lnTo>
                    <a:lnTo>
                      <a:pt x="29" y="12"/>
                    </a:lnTo>
                    <a:lnTo>
                      <a:pt x="37" y="15"/>
                    </a:lnTo>
                    <a:lnTo>
                      <a:pt x="42" y="17"/>
                    </a:lnTo>
                    <a:lnTo>
                      <a:pt x="44" y="19"/>
                    </a:lnTo>
                    <a:lnTo>
                      <a:pt x="44" y="15"/>
                    </a:lnTo>
                    <a:lnTo>
                      <a:pt x="42" y="16"/>
                    </a:lnTo>
                    <a:lnTo>
                      <a:pt x="39" y="16"/>
                    </a:lnTo>
                    <a:lnTo>
                      <a:pt x="40" y="2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95" name="Freeform 1163"/>
              <p:cNvSpPr>
                <a:spLocks noChangeArrowheads="1"/>
              </p:cNvSpPr>
              <p:nvPr/>
            </p:nvSpPr>
            <p:spPr bwMode="auto">
              <a:xfrm>
                <a:off x="3180" y="4171"/>
                <a:ext cx="30" cy="35"/>
              </a:xfrm>
              <a:custGeom>
                <a:avLst/>
                <a:gdLst>
                  <a:gd name="T0" fmla="*/ 4 w 34"/>
                  <a:gd name="T1" fmla="*/ 4043 h 38"/>
                  <a:gd name="T2" fmla="*/ 224 w 34"/>
                  <a:gd name="T3" fmla="*/ 3748 h 38"/>
                  <a:gd name="T4" fmla="*/ 250 w 34"/>
                  <a:gd name="T5" fmla="*/ 3220 h 38"/>
                  <a:gd name="T6" fmla="*/ 315 w 34"/>
                  <a:gd name="T7" fmla="*/ 2659 h 38"/>
                  <a:gd name="T8" fmla="*/ 395 w 34"/>
                  <a:gd name="T9" fmla="*/ 2283 h 38"/>
                  <a:gd name="T10" fmla="*/ 498 w 34"/>
                  <a:gd name="T11" fmla="*/ 1562 h 38"/>
                  <a:gd name="T12" fmla="*/ 625 w 34"/>
                  <a:gd name="T13" fmla="*/ 1243 h 38"/>
                  <a:gd name="T14" fmla="*/ 698 w 34"/>
                  <a:gd name="T15" fmla="*/ 1069 h 38"/>
                  <a:gd name="T16" fmla="*/ 741 w 34"/>
                  <a:gd name="T17" fmla="*/ 990 h 38"/>
                  <a:gd name="T18" fmla="*/ 739 w 34"/>
                  <a:gd name="T19" fmla="*/ 0 h 38"/>
                  <a:gd name="T20" fmla="*/ 625 w 34"/>
                  <a:gd name="T21" fmla="*/ 1 h 38"/>
                  <a:gd name="T22" fmla="*/ 498 w 34"/>
                  <a:gd name="T23" fmla="*/ 4 h 38"/>
                  <a:gd name="T24" fmla="*/ 374 w 34"/>
                  <a:gd name="T25" fmla="*/ 990 h 38"/>
                  <a:gd name="T26" fmla="*/ 266 w 34"/>
                  <a:gd name="T27" fmla="*/ 1448 h 38"/>
                  <a:gd name="T28" fmla="*/ 4 w 34"/>
                  <a:gd name="T29" fmla="*/ 2202 h 38"/>
                  <a:gd name="T30" fmla="*/ 3 w 34"/>
                  <a:gd name="T31" fmla="*/ 2659 h 38"/>
                  <a:gd name="T32" fmla="*/ 1 w 34"/>
                  <a:gd name="T33" fmla="*/ 3473 h 38"/>
                  <a:gd name="T34" fmla="*/ 0 w 34"/>
                  <a:gd name="T35" fmla="*/ 4043 h 38"/>
                  <a:gd name="T36" fmla="*/ 4 w 34"/>
                  <a:gd name="T37" fmla="*/ 4043 h 3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
                  <a:gd name="T58" fmla="*/ 0 h 38"/>
                  <a:gd name="T59" fmla="*/ 34 w 34"/>
                  <a:gd name="T60" fmla="*/ 38 h 3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 h="38">
                    <a:moveTo>
                      <a:pt x="8" y="38"/>
                    </a:moveTo>
                    <a:lnTo>
                      <a:pt x="9" y="35"/>
                    </a:lnTo>
                    <a:lnTo>
                      <a:pt x="11" y="30"/>
                    </a:lnTo>
                    <a:lnTo>
                      <a:pt x="15" y="25"/>
                    </a:lnTo>
                    <a:lnTo>
                      <a:pt x="19" y="21"/>
                    </a:lnTo>
                    <a:lnTo>
                      <a:pt x="23" y="15"/>
                    </a:lnTo>
                    <a:lnTo>
                      <a:pt x="27" y="12"/>
                    </a:lnTo>
                    <a:lnTo>
                      <a:pt x="31" y="10"/>
                    </a:lnTo>
                    <a:lnTo>
                      <a:pt x="34" y="9"/>
                    </a:lnTo>
                    <a:lnTo>
                      <a:pt x="33" y="0"/>
                    </a:lnTo>
                    <a:lnTo>
                      <a:pt x="27" y="1"/>
                    </a:lnTo>
                    <a:lnTo>
                      <a:pt x="23" y="4"/>
                    </a:lnTo>
                    <a:lnTo>
                      <a:pt x="18" y="9"/>
                    </a:lnTo>
                    <a:lnTo>
                      <a:pt x="12" y="14"/>
                    </a:lnTo>
                    <a:lnTo>
                      <a:pt x="7" y="20"/>
                    </a:lnTo>
                    <a:lnTo>
                      <a:pt x="3" y="25"/>
                    </a:lnTo>
                    <a:lnTo>
                      <a:pt x="1" y="32"/>
                    </a:lnTo>
                    <a:lnTo>
                      <a:pt x="0" y="38"/>
                    </a:lnTo>
                    <a:lnTo>
                      <a:pt x="8" y="3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96" name="Freeform 1164"/>
              <p:cNvSpPr>
                <a:spLocks noChangeArrowheads="1"/>
              </p:cNvSpPr>
              <p:nvPr/>
            </p:nvSpPr>
            <p:spPr bwMode="auto">
              <a:xfrm>
                <a:off x="3167" y="4214"/>
                <a:ext cx="16" cy="12"/>
              </a:xfrm>
              <a:custGeom>
                <a:avLst/>
                <a:gdLst>
                  <a:gd name="T0" fmla="*/ 0 w 21"/>
                  <a:gd name="T1" fmla="*/ 87 h 17"/>
                  <a:gd name="T2" fmla="*/ 2 w 21"/>
                  <a:gd name="T3" fmla="*/ 87 h 17"/>
                  <a:gd name="T4" fmla="*/ 2 w 21"/>
                  <a:gd name="T5" fmla="*/ 82 h 17"/>
                  <a:gd name="T6" fmla="*/ 53 w 21"/>
                  <a:gd name="T7" fmla="*/ 73 h 17"/>
                  <a:gd name="T8" fmla="*/ 61 w 21"/>
                  <a:gd name="T9" fmla="*/ 68 h 17"/>
                  <a:gd name="T10" fmla="*/ 70 w 21"/>
                  <a:gd name="T11" fmla="*/ 62 h 17"/>
                  <a:gd name="T12" fmla="*/ 77 w 21"/>
                  <a:gd name="T13" fmla="*/ 1 h 17"/>
                  <a:gd name="T14" fmla="*/ 81 w 21"/>
                  <a:gd name="T15" fmla="*/ 1 h 17"/>
                  <a:gd name="T16" fmla="*/ 85 w 21"/>
                  <a:gd name="T17" fmla="*/ 0 h 17"/>
                  <a:gd name="T18" fmla="*/ 59 w 21"/>
                  <a:gd name="T19" fmla="*/ 0 h 17"/>
                  <a:gd name="T20" fmla="*/ 56 w 21"/>
                  <a:gd name="T21" fmla="*/ 1 h 17"/>
                  <a:gd name="T22" fmla="*/ 56 w 21"/>
                  <a:gd name="T23" fmla="*/ 1 h 17"/>
                  <a:gd name="T24" fmla="*/ 53 w 21"/>
                  <a:gd name="T25" fmla="*/ 1 h 17"/>
                  <a:gd name="T26" fmla="*/ 2 w 21"/>
                  <a:gd name="T27" fmla="*/ 1 h 17"/>
                  <a:gd name="T28" fmla="*/ 2 w 21"/>
                  <a:gd name="T29" fmla="*/ 1 h 17"/>
                  <a:gd name="T30" fmla="*/ 2 w 21"/>
                  <a:gd name="T31" fmla="*/ 1 h 17"/>
                  <a:gd name="T32" fmla="*/ 2 w 21"/>
                  <a:gd name="T33" fmla="*/ 1 h 17"/>
                  <a:gd name="T34" fmla="*/ 0 w 21"/>
                  <a:gd name="T35" fmla="*/ 1 h 17"/>
                  <a:gd name="T36" fmla="*/ 0 w 21"/>
                  <a:gd name="T37" fmla="*/ 87 h 1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17"/>
                  <a:gd name="T59" fmla="*/ 21 w 21"/>
                  <a:gd name="T60" fmla="*/ 17 h 1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17">
                    <a:moveTo>
                      <a:pt x="0" y="17"/>
                    </a:moveTo>
                    <a:lnTo>
                      <a:pt x="4" y="17"/>
                    </a:lnTo>
                    <a:lnTo>
                      <a:pt x="7" y="16"/>
                    </a:lnTo>
                    <a:lnTo>
                      <a:pt x="11" y="14"/>
                    </a:lnTo>
                    <a:lnTo>
                      <a:pt x="14" y="13"/>
                    </a:lnTo>
                    <a:lnTo>
                      <a:pt x="17" y="11"/>
                    </a:lnTo>
                    <a:lnTo>
                      <a:pt x="19" y="8"/>
                    </a:lnTo>
                    <a:lnTo>
                      <a:pt x="20" y="5"/>
                    </a:lnTo>
                    <a:lnTo>
                      <a:pt x="21" y="0"/>
                    </a:lnTo>
                    <a:lnTo>
                      <a:pt x="13" y="0"/>
                    </a:lnTo>
                    <a:lnTo>
                      <a:pt x="12" y="2"/>
                    </a:lnTo>
                    <a:lnTo>
                      <a:pt x="12" y="3"/>
                    </a:lnTo>
                    <a:lnTo>
                      <a:pt x="11" y="5"/>
                    </a:lnTo>
                    <a:lnTo>
                      <a:pt x="10" y="6"/>
                    </a:lnTo>
                    <a:lnTo>
                      <a:pt x="7" y="6"/>
                    </a:lnTo>
                    <a:lnTo>
                      <a:pt x="5" y="7"/>
                    </a:lnTo>
                    <a:lnTo>
                      <a:pt x="3" y="7"/>
                    </a:lnTo>
                    <a:lnTo>
                      <a:pt x="0" y="7"/>
                    </a:lnTo>
                    <a:lnTo>
                      <a:pt x="0" y="1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97" name="Freeform 1165"/>
              <p:cNvSpPr>
                <a:spLocks noChangeArrowheads="1"/>
              </p:cNvSpPr>
              <p:nvPr/>
            </p:nvSpPr>
            <p:spPr bwMode="auto">
              <a:xfrm>
                <a:off x="3159" y="4213"/>
                <a:ext cx="4" cy="14"/>
              </a:xfrm>
              <a:custGeom>
                <a:avLst/>
                <a:gdLst>
                  <a:gd name="T0" fmla="*/ 0 w 9"/>
                  <a:gd name="T1" fmla="*/ 1931 h 18"/>
                  <a:gd name="T2" fmla="*/ 0 w 9"/>
                  <a:gd name="T3" fmla="*/ 1738 h 18"/>
                  <a:gd name="T4" fmla="*/ 0 w 9"/>
                  <a:gd name="T5" fmla="*/ 2146 h 18"/>
                  <a:gd name="T6" fmla="*/ 0 w 9"/>
                  <a:gd name="T7" fmla="*/ 2383 h 18"/>
                  <a:gd name="T8" fmla="*/ 0 w 9"/>
                  <a:gd name="T9" fmla="*/ 2943 h 18"/>
                  <a:gd name="T10" fmla="*/ 0 w 9"/>
                  <a:gd name="T11" fmla="*/ 4037 h 18"/>
                  <a:gd name="T12" fmla="*/ 0 w 9"/>
                  <a:gd name="T13" fmla="*/ 4675 h 18"/>
                  <a:gd name="T14" fmla="*/ 66 w 9"/>
                  <a:gd name="T15" fmla="*/ 4984 h 18"/>
                  <a:gd name="T16" fmla="*/ 66 w 9"/>
                  <a:gd name="T17" fmla="*/ 2146 h 18"/>
                  <a:gd name="T18" fmla="*/ 73 w 9"/>
                  <a:gd name="T19" fmla="*/ 2383 h 18"/>
                  <a:gd name="T20" fmla="*/ 81 w 9"/>
                  <a:gd name="T21" fmla="*/ 2383 h 18"/>
                  <a:gd name="T22" fmla="*/ 73 w 9"/>
                  <a:gd name="T23" fmla="*/ 2146 h 18"/>
                  <a:gd name="T24" fmla="*/ 73 w 9"/>
                  <a:gd name="T25" fmla="*/ 1931 h 18"/>
                  <a:gd name="T26" fmla="*/ 73 w 9"/>
                  <a:gd name="T27" fmla="*/ 2 h 18"/>
                  <a:gd name="T28" fmla="*/ 73 w 9"/>
                  <a:gd name="T29" fmla="*/ 2 h 18"/>
                  <a:gd name="T30" fmla="*/ 59 w 9"/>
                  <a:gd name="T31" fmla="*/ 0 h 18"/>
                  <a:gd name="T32" fmla="*/ 0 w 9"/>
                  <a:gd name="T33" fmla="*/ 1931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
                  <a:gd name="T52" fmla="*/ 0 h 18"/>
                  <a:gd name="T53" fmla="*/ 9 w 9"/>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 h="18">
                    <a:moveTo>
                      <a:pt x="0" y="7"/>
                    </a:moveTo>
                    <a:lnTo>
                      <a:pt x="0" y="6"/>
                    </a:lnTo>
                    <a:lnTo>
                      <a:pt x="0" y="8"/>
                    </a:lnTo>
                    <a:lnTo>
                      <a:pt x="0" y="9"/>
                    </a:lnTo>
                    <a:lnTo>
                      <a:pt x="1" y="11"/>
                    </a:lnTo>
                    <a:lnTo>
                      <a:pt x="2" y="14"/>
                    </a:lnTo>
                    <a:lnTo>
                      <a:pt x="4" y="17"/>
                    </a:lnTo>
                    <a:lnTo>
                      <a:pt x="7" y="18"/>
                    </a:lnTo>
                    <a:lnTo>
                      <a:pt x="7" y="8"/>
                    </a:lnTo>
                    <a:lnTo>
                      <a:pt x="8" y="9"/>
                    </a:lnTo>
                    <a:lnTo>
                      <a:pt x="9" y="9"/>
                    </a:lnTo>
                    <a:lnTo>
                      <a:pt x="8" y="8"/>
                    </a:lnTo>
                    <a:lnTo>
                      <a:pt x="8" y="7"/>
                    </a:lnTo>
                    <a:lnTo>
                      <a:pt x="8" y="4"/>
                    </a:lnTo>
                    <a:lnTo>
                      <a:pt x="8" y="2"/>
                    </a:lnTo>
                    <a:lnTo>
                      <a:pt x="6" y="0"/>
                    </a:lnTo>
                    <a:lnTo>
                      <a:pt x="0"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98" name="Freeform 1166"/>
              <p:cNvSpPr>
                <a:spLocks noChangeArrowheads="1"/>
              </p:cNvSpPr>
              <p:nvPr/>
            </p:nvSpPr>
            <p:spPr bwMode="auto">
              <a:xfrm>
                <a:off x="3097" y="4140"/>
                <a:ext cx="57" cy="37"/>
              </a:xfrm>
              <a:custGeom>
                <a:avLst/>
                <a:gdLst>
                  <a:gd name="T0" fmla="*/ 163 w 70"/>
                  <a:gd name="T1" fmla="*/ 0 h 29"/>
                  <a:gd name="T2" fmla="*/ 170 w 70"/>
                  <a:gd name="T3" fmla="*/ 378 h 29"/>
                  <a:gd name="T4" fmla="*/ 180 w 70"/>
                  <a:gd name="T5" fmla="*/ 5309 h 29"/>
                  <a:gd name="T6" fmla="*/ 182 w 70"/>
                  <a:gd name="T7" fmla="*/ 6543 h 29"/>
                  <a:gd name="T8" fmla="*/ 191 w 70"/>
                  <a:gd name="T9" fmla="*/ 132315 h 29"/>
                  <a:gd name="T10" fmla="*/ 193 w 70"/>
                  <a:gd name="T11" fmla="*/ 141637 h 29"/>
                  <a:gd name="T12" fmla="*/ 201 w 70"/>
                  <a:gd name="T13" fmla="*/ 151866 h 29"/>
                  <a:gd name="T14" fmla="*/ 208 w 70"/>
                  <a:gd name="T15" fmla="*/ 151866 h 29"/>
                  <a:gd name="T16" fmla="*/ 216 w 70"/>
                  <a:gd name="T17" fmla="*/ 132315 h 29"/>
                  <a:gd name="T18" fmla="*/ 222 w 70"/>
                  <a:gd name="T19" fmla="*/ 123935 h 29"/>
                  <a:gd name="T20" fmla="*/ 220 w 70"/>
                  <a:gd name="T21" fmla="*/ 132315 h 29"/>
                  <a:gd name="T22" fmla="*/ 209 w 70"/>
                  <a:gd name="T23" fmla="*/ 151866 h 29"/>
                  <a:gd name="T24" fmla="*/ 191 w 70"/>
                  <a:gd name="T25" fmla="*/ 184886 h 29"/>
                  <a:gd name="T26" fmla="*/ 161 w 70"/>
                  <a:gd name="T27" fmla="*/ 257631 h 29"/>
                  <a:gd name="T28" fmla="*/ 127 w 70"/>
                  <a:gd name="T29" fmla="*/ 315314 h 29"/>
                  <a:gd name="T30" fmla="*/ 83 w 70"/>
                  <a:gd name="T31" fmla="*/ 384443 h 29"/>
                  <a:gd name="T32" fmla="*/ 32 w 70"/>
                  <a:gd name="T33" fmla="*/ 409799 h 29"/>
                  <a:gd name="T34" fmla="*/ 2 w 70"/>
                  <a:gd name="T35" fmla="*/ 409799 h 29"/>
                  <a:gd name="T36" fmla="*/ 2 w 70"/>
                  <a:gd name="T37" fmla="*/ 384722 h 29"/>
                  <a:gd name="T38" fmla="*/ 2 w 70"/>
                  <a:gd name="T39" fmla="*/ 358624 h 29"/>
                  <a:gd name="T40" fmla="*/ 2 w 70"/>
                  <a:gd name="T41" fmla="*/ 315314 h 29"/>
                  <a:gd name="T42" fmla="*/ 2 w 70"/>
                  <a:gd name="T43" fmla="*/ 275775 h 29"/>
                  <a:gd name="T44" fmla="*/ 2 w 70"/>
                  <a:gd name="T45" fmla="*/ 241416 h 29"/>
                  <a:gd name="T46" fmla="*/ 2 w 70"/>
                  <a:gd name="T47" fmla="*/ 210873 h 29"/>
                  <a:gd name="T48" fmla="*/ 2 w 70"/>
                  <a:gd name="T49" fmla="*/ 210873 h 29"/>
                  <a:gd name="T50" fmla="*/ 0 w 70"/>
                  <a:gd name="T51" fmla="*/ 184886 h 29"/>
                  <a:gd name="T52" fmla="*/ 0 w 70"/>
                  <a:gd name="T53" fmla="*/ 184886 h 29"/>
                  <a:gd name="T54" fmla="*/ 2 w 70"/>
                  <a:gd name="T55" fmla="*/ 172594 h 29"/>
                  <a:gd name="T56" fmla="*/ 2 w 70"/>
                  <a:gd name="T57" fmla="*/ 172594 h 29"/>
                  <a:gd name="T58" fmla="*/ 37 w 70"/>
                  <a:gd name="T59" fmla="*/ 151866 h 29"/>
                  <a:gd name="T60" fmla="*/ 70 w 70"/>
                  <a:gd name="T61" fmla="*/ 141637 h 29"/>
                  <a:gd name="T62" fmla="*/ 103 w 70"/>
                  <a:gd name="T63" fmla="*/ 123935 h 29"/>
                  <a:gd name="T64" fmla="*/ 136 w 70"/>
                  <a:gd name="T65" fmla="*/ 5309 h 29"/>
                  <a:gd name="T66" fmla="*/ 159 w 70"/>
                  <a:gd name="T67" fmla="*/ 378 h 29"/>
                  <a:gd name="T68" fmla="*/ 163 w 70"/>
                  <a:gd name="T69" fmla="*/ 0 h 2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0"/>
                  <a:gd name="T106" fmla="*/ 0 h 29"/>
                  <a:gd name="T107" fmla="*/ 70 w 70"/>
                  <a:gd name="T108" fmla="*/ 29 h 2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0" h="29">
                    <a:moveTo>
                      <a:pt x="52" y="0"/>
                    </a:moveTo>
                    <a:lnTo>
                      <a:pt x="54" y="2"/>
                    </a:lnTo>
                    <a:lnTo>
                      <a:pt x="57" y="5"/>
                    </a:lnTo>
                    <a:lnTo>
                      <a:pt x="58" y="7"/>
                    </a:lnTo>
                    <a:lnTo>
                      <a:pt x="60" y="9"/>
                    </a:lnTo>
                    <a:lnTo>
                      <a:pt x="61" y="10"/>
                    </a:lnTo>
                    <a:lnTo>
                      <a:pt x="63" y="11"/>
                    </a:lnTo>
                    <a:lnTo>
                      <a:pt x="65" y="11"/>
                    </a:lnTo>
                    <a:lnTo>
                      <a:pt x="68" y="9"/>
                    </a:lnTo>
                    <a:lnTo>
                      <a:pt x="70" y="8"/>
                    </a:lnTo>
                    <a:lnTo>
                      <a:pt x="69" y="9"/>
                    </a:lnTo>
                    <a:lnTo>
                      <a:pt x="66" y="11"/>
                    </a:lnTo>
                    <a:lnTo>
                      <a:pt x="60" y="14"/>
                    </a:lnTo>
                    <a:lnTo>
                      <a:pt x="51" y="19"/>
                    </a:lnTo>
                    <a:lnTo>
                      <a:pt x="40" y="22"/>
                    </a:lnTo>
                    <a:lnTo>
                      <a:pt x="26" y="27"/>
                    </a:lnTo>
                    <a:lnTo>
                      <a:pt x="9" y="29"/>
                    </a:lnTo>
                    <a:lnTo>
                      <a:pt x="8" y="29"/>
                    </a:lnTo>
                    <a:lnTo>
                      <a:pt x="8" y="28"/>
                    </a:lnTo>
                    <a:lnTo>
                      <a:pt x="7" y="25"/>
                    </a:lnTo>
                    <a:lnTo>
                      <a:pt x="6" y="22"/>
                    </a:lnTo>
                    <a:lnTo>
                      <a:pt x="5" y="20"/>
                    </a:lnTo>
                    <a:lnTo>
                      <a:pt x="4" y="18"/>
                    </a:lnTo>
                    <a:lnTo>
                      <a:pt x="4" y="16"/>
                    </a:lnTo>
                    <a:lnTo>
                      <a:pt x="3" y="16"/>
                    </a:lnTo>
                    <a:lnTo>
                      <a:pt x="0" y="14"/>
                    </a:lnTo>
                    <a:lnTo>
                      <a:pt x="2" y="13"/>
                    </a:lnTo>
                    <a:lnTo>
                      <a:pt x="5" y="13"/>
                    </a:lnTo>
                    <a:lnTo>
                      <a:pt x="12" y="11"/>
                    </a:lnTo>
                    <a:lnTo>
                      <a:pt x="23" y="10"/>
                    </a:lnTo>
                    <a:lnTo>
                      <a:pt x="33" y="8"/>
                    </a:lnTo>
                    <a:lnTo>
                      <a:pt x="43" y="5"/>
                    </a:lnTo>
                    <a:lnTo>
                      <a:pt x="50" y="2"/>
                    </a:lnTo>
                    <a:lnTo>
                      <a:pt x="52" y="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299" name="Freeform 1167"/>
              <p:cNvSpPr>
                <a:spLocks noChangeArrowheads="1"/>
              </p:cNvSpPr>
              <p:nvPr/>
            </p:nvSpPr>
            <p:spPr bwMode="auto">
              <a:xfrm>
                <a:off x="3150" y="4137"/>
                <a:ext cx="15" cy="26"/>
              </a:xfrm>
              <a:custGeom>
                <a:avLst/>
                <a:gdLst>
                  <a:gd name="T0" fmla="*/ 67 w 20"/>
                  <a:gd name="T1" fmla="*/ 2384437 h 19"/>
                  <a:gd name="T2" fmla="*/ 64 w 20"/>
                  <a:gd name="T3" fmla="*/ 2635817 h 19"/>
                  <a:gd name="T4" fmla="*/ 60 w 20"/>
                  <a:gd name="T5" fmla="*/ 2635817 h 19"/>
                  <a:gd name="T6" fmla="*/ 60 w 20"/>
                  <a:gd name="T7" fmla="*/ 2384437 h 19"/>
                  <a:gd name="T8" fmla="*/ 58 w 20"/>
                  <a:gd name="T9" fmla="*/ 2157856 h 19"/>
                  <a:gd name="T10" fmla="*/ 45 w 20"/>
                  <a:gd name="T11" fmla="*/ 1597352 h 19"/>
                  <a:gd name="T12" fmla="*/ 2 w 20"/>
                  <a:gd name="T13" fmla="*/ 1809 h 19"/>
                  <a:gd name="T14" fmla="*/ 2 w 20"/>
                  <a:gd name="T15" fmla="*/ 0 h 19"/>
                  <a:gd name="T16" fmla="*/ 0 w 20"/>
                  <a:gd name="T17" fmla="*/ 2157856 h 19"/>
                  <a:gd name="T18" fmla="*/ 1 w 20"/>
                  <a:gd name="T19" fmla="*/ 2384437 h 19"/>
                  <a:gd name="T20" fmla="*/ 2 w 20"/>
                  <a:gd name="T21" fmla="*/ 2913638 h 19"/>
                  <a:gd name="T22" fmla="*/ 2 w 20"/>
                  <a:gd name="T23" fmla="*/ 3558457 h 19"/>
                  <a:gd name="T24" fmla="*/ 2 w 20"/>
                  <a:gd name="T25" fmla="*/ 4347182 h 19"/>
                  <a:gd name="T26" fmla="*/ 2 w 20"/>
                  <a:gd name="T27" fmla="*/ 4805343 h 19"/>
                  <a:gd name="T28" fmla="*/ 58 w 20"/>
                  <a:gd name="T29" fmla="*/ 5311450 h 19"/>
                  <a:gd name="T30" fmla="*/ 70 w 20"/>
                  <a:gd name="T31" fmla="*/ 5311450 h 19"/>
                  <a:gd name="T32" fmla="*/ 85 w 20"/>
                  <a:gd name="T33" fmla="*/ 4546599 h 19"/>
                  <a:gd name="T34" fmla="*/ 67 w 20"/>
                  <a:gd name="T35" fmla="*/ 238443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
                  <a:gd name="T55" fmla="*/ 0 h 19"/>
                  <a:gd name="T56" fmla="*/ 20 w 20"/>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 h="19">
                    <a:moveTo>
                      <a:pt x="15" y="9"/>
                    </a:moveTo>
                    <a:lnTo>
                      <a:pt x="14" y="10"/>
                    </a:lnTo>
                    <a:lnTo>
                      <a:pt x="13" y="10"/>
                    </a:lnTo>
                    <a:lnTo>
                      <a:pt x="13" y="9"/>
                    </a:lnTo>
                    <a:lnTo>
                      <a:pt x="12" y="8"/>
                    </a:lnTo>
                    <a:lnTo>
                      <a:pt x="10" y="5"/>
                    </a:lnTo>
                    <a:lnTo>
                      <a:pt x="8" y="2"/>
                    </a:lnTo>
                    <a:lnTo>
                      <a:pt x="4" y="0"/>
                    </a:lnTo>
                    <a:lnTo>
                      <a:pt x="0" y="8"/>
                    </a:lnTo>
                    <a:lnTo>
                      <a:pt x="1" y="9"/>
                    </a:lnTo>
                    <a:lnTo>
                      <a:pt x="2" y="11"/>
                    </a:lnTo>
                    <a:lnTo>
                      <a:pt x="4" y="13"/>
                    </a:lnTo>
                    <a:lnTo>
                      <a:pt x="5" y="15"/>
                    </a:lnTo>
                    <a:lnTo>
                      <a:pt x="9" y="17"/>
                    </a:lnTo>
                    <a:lnTo>
                      <a:pt x="12" y="19"/>
                    </a:lnTo>
                    <a:lnTo>
                      <a:pt x="16" y="19"/>
                    </a:lnTo>
                    <a:lnTo>
                      <a:pt x="20" y="16"/>
                    </a:lnTo>
                    <a:lnTo>
                      <a:pt x="15"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00" name="Freeform 1168"/>
              <p:cNvSpPr>
                <a:spLocks noChangeArrowheads="1"/>
              </p:cNvSpPr>
              <p:nvPr/>
            </p:nvSpPr>
            <p:spPr bwMode="auto">
              <a:xfrm>
                <a:off x="3106" y="4143"/>
                <a:ext cx="49" cy="39"/>
              </a:xfrm>
              <a:custGeom>
                <a:avLst/>
                <a:gdLst>
                  <a:gd name="T0" fmla="*/ 1 w 62"/>
                  <a:gd name="T1" fmla="*/ 846552 h 31"/>
                  <a:gd name="T2" fmla="*/ 60 w 62"/>
                  <a:gd name="T3" fmla="*/ 771919 h 31"/>
                  <a:gd name="T4" fmla="*/ 112 w 62"/>
                  <a:gd name="T5" fmla="*/ 648638 h 31"/>
                  <a:gd name="T6" fmla="*/ 154 w 62"/>
                  <a:gd name="T7" fmla="*/ 539205 h 31"/>
                  <a:gd name="T8" fmla="*/ 187 w 62"/>
                  <a:gd name="T9" fmla="*/ 448347 h 31"/>
                  <a:gd name="T10" fmla="*/ 211 w 62"/>
                  <a:gd name="T11" fmla="*/ 339860 h 31"/>
                  <a:gd name="T12" fmla="*/ 221 w 62"/>
                  <a:gd name="T13" fmla="*/ 234774 h 31"/>
                  <a:gd name="T14" fmla="*/ 211 w 62"/>
                  <a:gd name="T15" fmla="*/ 0 h 31"/>
                  <a:gd name="T16" fmla="*/ 200 w 62"/>
                  <a:gd name="T17" fmla="*/ 347 h 31"/>
                  <a:gd name="T18" fmla="*/ 215 w 62"/>
                  <a:gd name="T19" fmla="*/ 257613 h 31"/>
                  <a:gd name="T20" fmla="*/ 221 w 62"/>
                  <a:gd name="T21" fmla="*/ 234774 h 31"/>
                  <a:gd name="T22" fmla="*/ 202 w 62"/>
                  <a:gd name="T23" fmla="*/ 347 h 31"/>
                  <a:gd name="T24" fmla="*/ 198 w 62"/>
                  <a:gd name="T25" fmla="*/ 468 h 31"/>
                  <a:gd name="T26" fmla="*/ 175 w 62"/>
                  <a:gd name="T27" fmla="*/ 195342 h 31"/>
                  <a:gd name="T28" fmla="*/ 145 w 62"/>
                  <a:gd name="T29" fmla="*/ 282432 h 31"/>
                  <a:gd name="T30" fmla="*/ 107 w 62"/>
                  <a:gd name="T31" fmla="*/ 408809 h 31"/>
                  <a:gd name="T32" fmla="*/ 53 w 62"/>
                  <a:gd name="T33" fmla="*/ 520068 h 31"/>
                  <a:gd name="T34" fmla="*/ 0 w 62"/>
                  <a:gd name="T35" fmla="*/ 570364 h 31"/>
                  <a:gd name="T36" fmla="*/ 1 w 62"/>
                  <a:gd name="T37" fmla="*/ 846552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2"/>
                  <a:gd name="T58" fmla="*/ 0 h 31"/>
                  <a:gd name="T59" fmla="*/ 62 w 62"/>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2" h="31">
                    <a:moveTo>
                      <a:pt x="1" y="31"/>
                    </a:moveTo>
                    <a:lnTo>
                      <a:pt x="18" y="28"/>
                    </a:lnTo>
                    <a:lnTo>
                      <a:pt x="32" y="24"/>
                    </a:lnTo>
                    <a:lnTo>
                      <a:pt x="43" y="20"/>
                    </a:lnTo>
                    <a:lnTo>
                      <a:pt x="53" y="16"/>
                    </a:lnTo>
                    <a:lnTo>
                      <a:pt x="59" y="13"/>
                    </a:lnTo>
                    <a:lnTo>
                      <a:pt x="62" y="9"/>
                    </a:lnTo>
                    <a:lnTo>
                      <a:pt x="59" y="0"/>
                    </a:lnTo>
                    <a:lnTo>
                      <a:pt x="56" y="3"/>
                    </a:lnTo>
                    <a:lnTo>
                      <a:pt x="61" y="10"/>
                    </a:lnTo>
                    <a:lnTo>
                      <a:pt x="62" y="9"/>
                    </a:lnTo>
                    <a:lnTo>
                      <a:pt x="57" y="3"/>
                    </a:lnTo>
                    <a:lnTo>
                      <a:pt x="55" y="4"/>
                    </a:lnTo>
                    <a:lnTo>
                      <a:pt x="49" y="7"/>
                    </a:lnTo>
                    <a:lnTo>
                      <a:pt x="40" y="11"/>
                    </a:lnTo>
                    <a:lnTo>
                      <a:pt x="30" y="15"/>
                    </a:lnTo>
                    <a:lnTo>
                      <a:pt x="16" y="19"/>
                    </a:lnTo>
                    <a:lnTo>
                      <a:pt x="0" y="21"/>
                    </a:lnTo>
                    <a:lnTo>
                      <a:pt x="1" y="3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01" name="Freeform 1169"/>
              <p:cNvSpPr>
                <a:spLocks noChangeArrowheads="1"/>
              </p:cNvSpPr>
              <p:nvPr/>
            </p:nvSpPr>
            <p:spPr bwMode="auto">
              <a:xfrm>
                <a:off x="3096" y="4151"/>
                <a:ext cx="5" cy="20"/>
              </a:xfrm>
              <a:custGeom>
                <a:avLst/>
                <a:gdLst>
                  <a:gd name="T0" fmla="*/ 0 w 12"/>
                  <a:gd name="T1" fmla="*/ 748 h 24"/>
                  <a:gd name="T2" fmla="*/ 0 w 12"/>
                  <a:gd name="T3" fmla="*/ 692 h 24"/>
                  <a:gd name="T4" fmla="*/ 0 w 12"/>
                  <a:gd name="T5" fmla="*/ 748 h 24"/>
                  <a:gd name="T6" fmla="*/ 0 w 12"/>
                  <a:gd name="T7" fmla="*/ 812 h 24"/>
                  <a:gd name="T8" fmla="*/ 0 w 12"/>
                  <a:gd name="T9" fmla="*/ 953 h 24"/>
                  <a:gd name="T10" fmla="*/ 0 w 12"/>
                  <a:gd name="T11" fmla="*/ 1312 h 24"/>
                  <a:gd name="T12" fmla="*/ 0 w 12"/>
                  <a:gd name="T13" fmla="*/ 1466 h 24"/>
                  <a:gd name="T14" fmla="*/ 1 w 12"/>
                  <a:gd name="T15" fmla="*/ 1669 h 24"/>
                  <a:gd name="T16" fmla="*/ 2 w 12"/>
                  <a:gd name="T17" fmla="*/ 1808 h 24"/>
                  <a:gd name="T18" fmla="*/ 2 w 12"/>
                  <a:gd name="T19" fmla="*/ 1032 h 24"/>
                  <a:gd name="T20" fmla="*/ 2 w 12"/>
                  <a:gd name="T21" fmla="*/ 1118 h 24"/>
                  <a:gd name="T22" fmla="*/ 2 w 12"/>
                  <a:gd name="T23" fmla="*/ 953 h 24"/>
                  <a:gd name="T24" fmla="*/ 2 w 12"/>
                  <a:gd name="T25" fmla="*/ 812 h 24"/>
                  <a:gd name="T26" fmla="*/ 2 w 12"/>
                  <a:gd name="T27" fmla="*/ 692 h 24"/>
                  <a:gd name="T28" fmla="*/ 2 w 12"/>
                  <a:gd name="T29" fmla="*/ 544 h 24"/>
                  <a:gd name="T30" fmla="*/ 2 w 12"/>
                  <a:gd name="T31" fmla="*/ 2 h 24"/>
                  <a:gd name="T32" fmla="*/ 0 w 12"/>
                  <a:gd name="T33" fmla="*/ 0 h 24"/>
                  <a:gd name="T34" fmla="*/ 0 w 12"/>
                  <a:gd name="T35" fmla="*/ 748 h 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
                  <a:gd name="T55" fmla="*/ 0 h 24"/>
                  <a:gd name="T56" fmla="*/ 12 w 12"/>
                  <a:gd name="T57" fmla="*/ 24 h 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 h="24">
                    <a:moveTo>
                      <a:pt x="3" y="10"/>
                    </a:moveTo>
                    <a:lnTo>
                      <a:pt x="0" y="9"/>
                    </a:lnTo>
                    <a:lnTo>
                      <a:pt x="1" y="10"/>
                    </a:lnTo>
                    <a:lnTo>
                      <a:pt x="1" y="11"/>
                    </a:lnTo>
                    <a:lnTo>
                      <a:pt x="3" y="13"/>
                    </a:lnTo>
                    <a:lnTo>
                      <a:pt x="4" y="17"/>
                    </a:lnTo>
                    <a:lnTo>
                      <a:pt x="5" y="19"/>
                    </a:lnTo>
                    <a:lnTo>
                      <a:pt x="7" y="22"/>
                    </a:lnTo>
                    <a:lnTo>
                      <a:pt x="11" y="24"/>
                    </a:lnTo>
                    <a:lnTo>
                      <a:pt x="10" y="14"/>
                    </a:lnTo>
                    <a:lnTo>
                      <a:pt x="12" y="15"/>
                    </a:lnTo>
                    <a:lnTo>
                      <a:pt x="12" y="13"/>
                    </a:lnTo>
                    <a:lnTo>
                      <a:pt x="11" y="11"/>
                    </a:lnTo>
                    <a:lnTo>
                      <a:pt x="10" y="9"/>
                    </a:lnTo>
                    <a:lnTo>
                      <a:pt x="9" y="6"/>
                    </a:lnTo>
                    <a:lnTo>
                      <a:pt x="8" y="2"/>
                    </a:lnTo>
                    <a:lnTo>
                      <a:pt x="4" y="0"/>
                    </a:lnTo>
                    <a:lnTo>
                      <a:pt x="3"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02" name="Freeform 1170"/>
              <p:cNvSpPr>
                <a:spLocks noChangeArrowheads="1"/>
              </p:cNvSpPr>
              <p:nvPr/>
            </p:nvSpPr>
            <p:spPr bwMode="auto">
              <a:xfrm>
                <a:off x="3094" y="4137"/>
                <a:ext cx="47" cy="30"/>
              </a:xfrm>
              <a:custGeom>
                <a:avLst/>
                <a:gdLst>
                  <a:gd name="T0" fmla="*/ 209 w 60"/>
                  <a:gd name="T1" fmla="*/ 0 h 23"/>
                  <a:gd name="T2" fmla="*/ 183 w 60"/>
                  <a:gd name="T3" fmla="*/ 1392 h 23"/>
                  <a:gd name="T4" fmla="*/ 183 w 60"/>
                  <a:gd name="T5" fmla="*/ 683 h 23"/>
                  <a:gd name="T6" fmla="*/ 161 w 60"/>
                  <a:gd name="T7" fmla="*/ 982 h 23"/>
                  <a:gd name="T8" fmla="*/ 125 w 60"/>
                  <a:gd name="T9" fmla="*/ 1504 h 23"/>
                  <a:gd name="T10" fmla="*/ 90 w 60"/>
                  <a:gd name="T11" fmla="*/ 316368 h 23"/>
                  <a:gd name="T12" fmla="*/ 48 w 60"/>
                  <a:gd name="T13" fmla="*/ 373535 h 23"/>
                  <a:gd name="T14" fmla="*/ 2 w 60"/>
                  <a:gd name="T15" fmla="*/ 441783 h 23"/>
                  <a:gd name="T16" fmla="*/ 2 w 60"/>
                  <a:gd name="T17" fmla="*/ 441783 h 23"/>
                  <a:gd name="T18" fmla="*/ 0 w 60"/>
                  <a:gd name="T19" fmla="*/ 521944 h 23"/>
                  <a:gd name="T20" fmla="*/ 1 w 60"/>
                  <a:gd name="T21" fmla="*/ 860853 h 23"/>
                  <a:gd name="T22" fmla="*/ 2 w 60"/>
                  <a:gd name="T23" fmla="*/ 920452 h 23"/>
                  <a:gd name="T24" fmla="*/ 2 w 60"/>
                  <a:gd name="T25" fmla="*/ 480218 h 23"/>
                  <a:gd name="T26" fmla="*/ 2 w 60"/>
                  <a:gd name="T27" fmla="*/ 480218 h 23"/>
                  <a:gd name="T28" fmla="*/ 2 w 60"/>
                  <a:gd name="T29" fmla="*/ 846583 h 23"/>
                  <a:gd name="T30" fmla="*/ 32 w 60"/>
                  <a:gd name="T31" fmla="*/ 846583 h 23"/>
                  <a:gd name="T32" fmla="*/ 54 w 60"/>
                  <a:gd name="T33" fmla="*/ 778900 h 23"/>
                  <a:gd name="T34" fmla="*/ 96 w 60"/>
                  <a:gd name="T35" fmla="*/ 670291 h 23"/>
                  <a:gd name="T36" fmla="*/ 133 w 60"/>
                  <a:gd name="T37" fmla="*/ 567342 h 23"/>
                  <a:gd name="T38" fmla="*/ 172 w 60"/>
                  <a:gd name="T39" fmla="*/ 441783 h 23"/>
                  <a:gd name="T40" fmla="*/ 197 w 60"/>
                  <a:gd name="T41" fmla="*/ 373535 h 23"/>
                  <a:gd name="T42" fmla="*/ 222 w 60"/>
                  <a:gd name="T43" fmla="*/ 683 h 23"/>
                  <a:gd name="T44" fmla="*/ 197 w 60"/>
                  <a:gd name="T45" fmla="*/ 316368 h 23"/>
                  <a:gd name="T46" fmla="*/ 209 w 60"/>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0"/>
                  <a:gd name="T73" fmla="*/ 0 h 23"/>
                  <a:gd name="T74" fmla="*/ 60 w 60"/>
                  <a:gd name="T75" fmla="*/ 23 h 2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0" h="23">
                    <a:moveTo>
                      <a:pt x="57" y="0"/>
                    </a:moveTo>
                    <a:lnTo>
                      <a:pt x="51" y="4"/>
                    </a:lnTo>
                    <a:lnTo>
                      <a:pt x="51" y="2"/>
                    </a:lnTo>
                    <a:lnTo>
                      <a:pt x="45" y="3"/>
                    </a:lnTo>
                    <a:lnTo>
                      <a:pt x="35" y="5"/>
                    </a:lnTo>
                    <a:lnTo>
                      <a:pt x="25" y="8"/>
                    </a:lnTo>
                    <a:lnTo>
                      <a:pt x="14" y="10"/>
                    </a:lnTo>
                    <a:lnTo>
                      <a:pt x="7" y="12"/>
                    </a:lnTo>
                    <a:lnTo>
                      <a:pt x="3" y="12"/>
                    </a:lnTo>
                    <a:lnTo>
                      <a:pt x="0" y="14"/>
                    </a:lnTo>
                    <a:lnTo>
                      <a:pt x="1" y="22"/>
                    </a:lnTo>
                    <a:lnTo>
                      <a:pt x="5" y="23"/>
                    </a:lnTo>
                    <a:lnTo>
                      <a:pt x="6" y="13"/>
                    </a:lnTo>
                    <a:lnTo>
                      <a:pt x="5" y="13"/>
                    </a:lnTo>
                    <a:lnTo>
                      <a:pt x="6" y="21"/>
                    </a:lnTo>
                    <a:lnTo>
                      <a:pt x="8" y="21"/>
                    </a:lnTo>
                    <a:lnTo>
                      <a:pt x="16" y="19"/>
                    </a:lnTo>
                    <a:lnTo>
                      <a:pt x="26" y="17"/>
                    </a:lnTo>
                    <a:lnTo>
                      <a:pt x="37" y="15"/>
                    </a:lnTo>
                    <a:lnTo>
                      <a:pt x="47" y="12"/>
                    </a:lnTo>
                    <a:lnTo>
                      <a:pt x="54" y="10"/>
                    </a:lnTo>
                    <a:lnTo>
                      <a:pt x="60" y="2"/>
                    </a:lnTo>
                    <a:lnTo>
                      <a:pt x="53" y="8"/>
                    </a:lnTo>
                    <a:lnTo>
                      <a:pt x="57"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03" name="Freeform 1171"/>
              <p:cNvSpPr>
                <a:spLocks noChangeArrowheads="1"/>
              </p:cNvSpPr>
              <p:nvPr/>
            </p:nvSpPr>
            <p:spPr bwMode="auto">
              <a:xfrm>
                <a:off x="2983" y="4151"/>
                <a:ext cx="75" cy="53"/>
              </a:xfrm>
              <a:custGeom>
                <a:avLst/>
                <a:gdLst>
                  <a:gd name="T0" fmla="*/ 5229 w 76"/>
                  <a:gd name="T1" fmla="*/ 896 h 64"/>
                  <a:gd name="T2" fmla="*/ 5507 w 76"/>
                  <a:gd name="T3" fmla="*/ 945 h 64"/>
                  <a:gd name="T4" fmla="*/ 5507 w 76"/>
                  <a:gd name="T5" fmla="*/ 984 h 64"/>
                  <a:gd name="T6" fmla="*/ 5229 w 76"/>
                  <a:gd name="T7" fmla="*/ 1019 h 64"/>
                  <a:gd name="T8" fmla="*/ 5164 w 76"/>
                  <a:gd name="T9" fmla="*/ 1060 h 64"/>
                  <a:gd name="T10" fmla="*/ 4847 w 76"/>
                  <a:gd name="T11" fmla="*/ 1098 h 64"/>
                  <a:gd name="T12" fmla="*/ 4519 w 76"/>
                  <a:gd name="T13" fmla="*/ 1125 h 64"/>
                  <a:gd name="T14" fmla="*/ 4201 w 76"/>
                  <a:gd name="T15" fmla="*/ 1170 h 64"/>
                  <a:gd name="T16" fmla="*/ 3554 w 76"/>
                  <a:gd name="T17" fmla="*/ 1184 h 64"/>
                  <a:gd name="T18" fmla="*/ 3104 w 76"/>
                  <a:gd name="T19" fmla="*/ 1184 h 64"/>
                  <a:gd name="T20" fmla="*/ 2586 w 76"/>
                  <a:gd name="T21" fmla="*/ 1184 h 64"/>
                  <a:gd name="T22" fmla="*/ 2103 w 76"/>
                  <a:gd name="T23" fmla="*/ 1170 h 64"/>
                  <a:gd name="T24" fmla="*/ 1738 w 76"/>
                  <a:gd name="T25" fmla="*/ 1098 h 64"/>
                  <a:gd name="T26" fmla="*/ 1114 w 76"/>
                  <a:gd name="T27" fmla="*/ 1043 h 64"/>
                  <a:gd name="T28" fmla="*/ 759 w 76"/>
                  <a:gd name="T29" fmla="*/ 967 h 64"/>
                  <a:gd name="T30" fmla="*/ 6 w 76"/>
                  <a:gd name="T31" fmla="*/ 847 h 64"/>
                  <a:gd name="T32" fmla="*/ 2 w 76"/>
                  <a:gd name="T33" fmla="*/ 676 h 64"/>
                  <a:gd name="T34" fmla="*/ 0 w 76"/>
                  <a:gd name="T35" fmla="*/ 601 h 64"/>
                  <a:gd name="T36" fmla="*/ 0 w 76"/>
                  <a:gd name="T37" fmla="*/ 518 h 64"/>
                  <a:gd name="T38" fmla="*/ 2 w 76"/>
                  <a:gd name="T39" fmla="*/ 431 h 64"/>
                  <a:gd name="T40" fmla="*/ 4 w 76"/>
                  <a:gd name="T41" fmla="*/ 356 h 64"/>
                  <a:gd name="T42" fmla="*/ 6 w 76"/>
                  <a:gd name="T43" fmla="*/ 245 h 64"/>
                  <a:gd name="T44" fmla="*/ 713 w 76"/>
                  <a:gd name="T45" fmla="*/ 194 h 64"/>
                  <a:gd name="T46" fmla="*/ 919 w 76"/>
                  <a:gd name="T47" fmla="*/ 146 h 64"/>
                  <a:gd name="T48" fmla="*/ 1114 w 76"/>
                  <a:gd name="T49" fmla="*/ 2 h 64"/>
                  <a:gd name="T50" fmla="*/ 1530 w 76"/>
                  <a:gd name="T51" fmla="*/ 2 h 64"/>
                  <a:gd name="T52" fmla="*/ 1851 w 76"/>
                  <a:gd name="T53" fmla="*/ 0 h 64"/>
                  <a:gd name="T54" fmla="*/ 2103 w 76"/>
                  <a:gd name="T55" fmla="*/ 0 h 64"/>
                  <a:gd name="T56" fmla="*/ 2388 w 76"/>
                  <a:gd name="T57" fmla="*/ 0 h 64"/>
                  <a:gd name="T58" fmla="*/ 2586 w 76"/>
                  <a:gd name="T59" fmla="*/ 2 h 64"/>
                  <a:gd name="T60" fmla="*/ 2913 w 76"/>
                  <a:gd name="T61" fmla="*/ 2 h 64"/>
                  <a:gd name="T62" fmla="*/ 3081 w 76"/>
                  <a:gd name="T63" fmla="*/ 168 h 64"/>
                  <a:gd name="T64" fmla="*/ 3104 w 76"/>
                  <a:gd name="T65" fmla="*/ 245 h 64"/>
                  <a:gd name="T66" fmla="*/ 3284 w 76"/>
                  <a:gd name="T67" fmla="*/ 412 h 64"/>
                  <a:gd name="T68" fmla="*/ 3500 w 76"/>
                  <a:gd name="T69" fmla="*/ 518 h 64"/>
                  <a:gd name="T70" fmla="*/ 3757 w 76"/>
                  <a:gd name="T71" fmla="*/ 626 h 64"/>
                  <a:gd name="T72" fmla="*/ 4201 w 76"/>
                  <a:gd name="T73" fmla="*/ 692 h 64"/>
                  <a:gd name="T74" fmla="*/ 4519 w 76"/>
                  <a:gd name="T75" fmla="*/ 785 h 64"/>
                  <a:gd name="T76" fmla="*/ 4816 w 76"/>
                  <a:gd name="T77" fmla="*/ 812 h 64"/>
                  <a:gd name="T78" fmla="*/ 5135 w 76"/>
                  <a:gd name="T79" fmla="*/ 869 h 64"/>
                  <a:gd name="T80" fmla="*/ 5229 w 76"/>
                  <a:gd name="T81" fmla="*/ 896 h 6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6"/>
                  <a:gd name="T124" fmla="*/ 0 h 64"/>
                  <a:gd name="T125" fmla="*/ 76 w 76"/>
                  <a:gd name="T126" fmla="*/ 64 h 6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6" h="64">
                    <a:moveTo>
                      <a:pt x="73" y="48"/>
                    </a:moveTo>
                    <a:lnTo>
                      <a:pt x="76" y="51"/>
                    </a:lnTo>
                    <a:lnTo>
                      <a:pt x="76" y="53"/>
                    </a:lnTo>
                    <a:lnTo>
                      <a:pt x="73" y="55"/>
                    </a:lnTo>
                    <a:lnTo>
                      <a:pt x="71" y="57"/>
                    </a:lnTo>
                    <a:lnTo>
                      <a:pt x="67" y="59"/>
                    </a:lnTo>
                    <a:lnTo>
                      <a:pt x="62" y="60"/>
                    </a:lnTo>
                    <a:lnTo>
                      <a:pt x="57" y="63"/>
                    </a:lnTo>
                    <a:lnTo>
                      <a:pt x="50" y="64"/>
                    </a:lnTo>
                    <a:lnTo>
                      <a:pt x="43" y="64"/>
                    </a:lnTo>
                    <a:lnTo>
                      <a:pt x="36" y="64"/>
                    </a:lnTo>
                    <a:lnTo>
                      <a:pt x="29" y="63"/>
                    </a:lnTo>
                    <a:lnTo>
                      <a:pt x="23" y="59"/>
                    </a:lnTo>
                    <a:lnTo>
                      <a:pt x="16" y="56"/>
                    </a:lnTo>
                    <a:lnTo>
                      <a:pt x="10" y="52"/>
                    </a:lnTo>
                    <a:lnTo>
                      <a:pt x="6" y="45"/>
                    </a:lnTo>
                    <a:lnTo>
                      <a:pt x="2" y="36"/>
                    </a:lnTo>
                    <a:lnTo>
                      <a:pt x="0" y="32"/>
                    </a:lnTo>
                    <a:lnTo>
                      <a:pt x="0" y="28"/>
                    </a:lnTo>
                    <a:lnTo>
                      <a:pt x="2" y="23"/>
                    </a:lnTo>
                    <a:lnTo>
                      <a:pt x="4" y="19"/>
                    </a:lnTo>
                    <a:lnTo>
                      <a:pt x="6" y="14"/>
                    </a:lnTo>
                    <a:lnTo>
                      <a:pt x="9" y="11"/>
                    </a:lnTo>
                    <a:lnTo>
                      <a:pt x="13" y="7"/>
                    </a:lnTo>
                    <a:lnTo>
                      <a:pt x="16" y="4"/>
                    </a:lnTo>
                    <a:lnTo>
                      <a:pt x="21" y="2"/>
                    </a:lnTo>
                    <a:lnTo>
                      <a:pt x="25" y="0"/>
                    </a:lnTo>
                    <a:lnTo>
                      <a:pt x="29" y="0"/>
                    </a:lnTo>
                    <a:lnTo>
                      <a:pt x="33" y="0"/>
                    </a:lnTo>
                    <a:lnTo>
                      <a:pt x="36" y="2"/>
                    </a:lnTo>
                    <a:lnTo>
                      <a:pt x="40" y="4"/>
                    </a:lnTo>
                    <a:lnTo>
                      <a:pt x="42" y="9"/>
                    </a:lnTo>
                    <a:lnTo>
                      <a:pt x="43" y="14"/>
                    </a:lnTo>
                    <a:lnTo>
                      <a:pt x="45" y="22"/>
                    </a:lnTo>
                    <a:lnTo>
                      <a:pt x="48" y="28"/>
                    </a:lnTo>
                    <a:lnTo>
                      <a:pt x="52" y="33"/>
                    </a:lnTo>
                    <a:lnTo>
                      <a:pt x="57" y="37"/>
                    </a:lnTo>
                    <a:lnTo>
                      <a:pt x="62" y="42"/>
                    </a:lnTo>
                    <a:lnTo>
                      <a:pt x="66" y="44"/>
                    </a:lnTo>
                    <a:lnTo>
                      <a:pt x="70" y="46"/>
                    </a:lnTo>
                    <a:lnTo>
                      <a:pt x="73" y="48"/>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04" name="Freeform 1172"/>
              <p:cNvSpPr>
                <a:spLocks noChangeArrowheads="1"/>
              </p:cNvSpPr>
              <p:nvPr/>
            </p:nvSpPr>
            <p:spPr bwMode="auto">
              <a:xfrm>
                <a:off x="2979" y="4146"/>
                <a:ext cx="48" cy="41"/>
              </a:xfrm>
              <a:custGeom>
                <a:avLst/>
                <a:gdLst>
                  <a:gd name="T0" fmla="*/ 1724 w 51"/>
                  <a:gd name="T1" fmla="*/ 2371 h 43"/>
                  <a:gd name="T2" fmla="*/ 1671 w 51"/>
                  <a:gd name="T3" fmla="*/ 1591 h 43"/>
                  <a:gd name="T4" fmla="*/ 1577 w 51"/>
                  <a:gd name="T5" fmla="*/ 58 h 43"/>
                  <a:gd name="T6" fmla="*/ 1487 w 51"/>
                  <a:gd name="T7" fmla="*/ 2 h 43"/>
                  <a:gd name="T8" fmla="*/ 1255 w 51"/>
                  <a:gd name="T9" fmla="*/ 0 h 43"/>
                  <a:gd name="T10" fmla="*/ 1118 w 51"/>
                  <a:gd name="T11" fmla="*/ 0 h 43"/>
                  <a:gd name="T12" fmla="*/ 942 w 51"/>
                  <a:gd name="T13" fmla="*/ 0 h 43"/>
                  <a:gd name="T14" fmla="*/ 794 w 51"/>
                  <a:gd name="T15" fmla="*/ 2 h 43"/>
                  <a:gd name="T16" fmla="*/ 565 w 51"/>
                  <a:gd name="T17" fmla="*/ 4 h 43"/>
                  <a:gd name="T18" fmla="*/ 448 w 51"/>
                  <a:gd name="T19" fmla="*/ 63 h 43"/>
                  <a:gd name="T20" fmla="*/ 358 w 51"/>
                  <a:gd name="T21" fmla="*/ 1591 h 43"/>
                  <a:gd name="T22" fmla="*/ 7 w 51"/>
                  <a:gd name="T23" fmla="*/ 2079 h 43"/>
                  <a:gd name="T24" fmla="*/ 3 w 51"/>
                  <a:gd name="T25" fmla="*/ 2905 h 43"/>
                  <a:gd name="T26" fmla="*/ 1 w 51"/>
                  <a:gd name="T27" fmla="*/ 3551 h 43"/>
                  <a:gd name="T28" fmla="*/ 0 w 51"/>
                  <a:gd name="T29" fmla="*/ 4351 h 43"/>
                  <a:gd name="T30" fmla="*/ 0 w 51"/>
                  <a:gd name="T31" fmla="*/ 5010 h 43"/>
                  <a:gd name="T32" fmla="*/ 1 w 51"/>
                  <a:gd name="T33" fmla="*/ 5737 h 43"/>
                  <a:gd name="T34" fmla="*/ 358 w 51"/>
                  <a:gd name="T35" fmla="*/ 5327 h 43"/>
                  <a:gd name="T36" fmla="*/ 338 w 51"/>
                  <a:gd name="T37" fmla="*/ 4978 h 43"/>
                  <a:gd name="T38" fmla="*/ 338 w 51"/>
                  <a:gd name="T39" fmla="*/ 4370 h 43"/>
                  <a:gd name="T40" fmla="*/ 358 w 51"/>
                  <a:gd name="T41" fmla="*/ 3795 h 43"/>
                  <a:gd name="T42" fmla="*/ 378 w 51"/>
                  <a:gd name="T43" fmla="*/ 3352 h 43"/>
                  <a:gd name="T44" fmla="*/ 448 w 51"/>
                  <a:gd name="T45" fmla="*/ 3114 h 43"/>
                  <a:gd name="T46" fmla="*/ 504 w 51"/>
                  <a:gd name="T47" fmla="*/ 2226 h 43"/>
                  <a:gd name="T48" fmla="*/ 597 w 51"/>
                  <a:gd name="T49" fmla="*/ 1935 h 43"/>
                  <a:gd name="T50" fmla="*/ 794 w 51"/>
                  <a:gd name="T51" fmla="*/ 1591 h 43"/>
                  <a:gd name="T52" fmla="*/ 942 w 51"/>
                  <a:gd name="T53" fmla="*/ 1480 h 43"/>
                  <a:gd name="T54" fmla="*/ 999 w 51"/>
                  <a:gd name="T55" fmla="*/ 1390 h 43"/>
                  <a:gd name="T56" fmla="*/ 1118 w 51"/>
                  <a:gd name="T57" fmla="*/ 1210 h 43"/>
                  <a:gd name="T58" fmla="*/ 1185 w 51"/>
                  <a:gd name="T59" fmla="*/ 1210 h 43"/>
                  <a:gd name="T60" fmla="*/ 1255 w 51"/>
                  <a:gd name="T61" fmla="*/ 1390 h 43"/>
                  <a:gd name="T62" fmla="*/ 1327 w 51"/>
                  <a:gd name="T63" fmla="*/ 1591 h 43"/>
                  <a:gd name="T64" fmla="*/ 1408 w 51"/>
                  <a:gd name="T65" fmla="*/ 1935 h 43"/>
                  <a:gd name="T66" fmla="*/ 1487 w 51"/>
                  <a:gd name="T67" fmla="*/ 2539 h 43"/>
                  <a:gd name="T68" fmla="*/ 1724 w 51"/>
                  <a:gd name="T69" fmla="*/ 2371 h 4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1"/>
                  <a:gd name="T106" fmla="*/ 0 h 43"/>
                  <a:gd name="T107" fmla="*/ 51 w 51"/>
                  <a:gd name="T108" fmla="*/ 43 h 4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1" h="43">
                    <a:moveTo>
                      <a:pt x="51" y="18"/>
                    </a:moveTo>
                    <a:lnTo>
                      <a:pt x="50" y="12"/>
                    </a:lnTo>
                    <a:lnTo>
                      <a:pt x="47" y="6"/>
                    </a:lnTo>
                    <a:lnTo>
                      <a:pt x="43" y="2"/>
                    </a:lnTo>
                    <a:lnTo>
                      <a:pt x="38" y="0"/>
                    </a:lnTo>
                    <a:lnTo>
                      <a:pt x="33" y="0"/>
                    </a:lnTo>
                    <a:lnTo>
                      <a:pt x="28" y="0"/>
                    </a:lnTo>
                    <a:lnTo>
                      <a:pt x="24" y="2"/>
                    </a:lnTo>
                    <a:lnTo>
                      <a:pt x="18" y="4"/>
                    </a:lnTo>
                    <a:lnTo>
                      <a:pt x="14" y="7"/>
                    </a:lnTo>
                    <a:lnTo>
                      <a:pt x="10" y="12"/>
                    </a:lnTo>
                    <a:lnTo>
                      <a:pt x="7" y="16"/>
                    </a:lnTo>
                    <a:lnTo>
                      <a:pt x="3" y="21"/>
                    </a:lnTo>
                    <a:lnTo>
                      <a:pt x="1" y="26"/>
                    </a:lnTo>
                    <a:lnTo>
                      <a:pt x="0" y="32"/>
                    </a:lnTo>
                    <a:lnTo>
                      <a:pt x="0" y="37"/>
                    </a:lnTo>
                    <a:lnTo>
                      <a:pt x="1" y="43"/>
                    </a:lnTo>
                    <a:lnTo>
                      <a:pt x="10" y="39"/>
                    </a:lnTo>
                    <a:lnTo>
                      <a:pt x="9" y="36"/>
                    </a:lnTo>
                    <a:lnTo>
                      <a:pt x="9" y="33"/>
                    </a:lnTo>
                    <a:lnTo>
                      <a:pt x="10" y="28"/>
                    </a:lnTo>
                    <a:lnTo>
                      <a:pt x="11" y="25"/>
                    </a:lnTo>
                    <a:lnTo>
                      <a:pt x="14" y="22"/>
                    </a:lnTo>
                    <a:lnTo>
                      <a:pt x="16" y="17"/>
                    </a:lnTo>
                    <a:lnTo>
                      <a:pt x="19" y="15"/>
                    </a:lnTo>
                    <a:lnTo>
                      <a:pt x="24" y="12"/>
                    </a:lnTo>
                    <a:lnTo>
                      <a:pt x="27" y="11"/>
                    </a:lnTo>
                    <a:lnTo>
                      <a:pt x="30" y="10"/>
                    </a:lnTo>
                    <a:lnTo>
                      <a:pt x="33" y="8"/>
                    </a:lnTo>
                    <a:lnTo>
                      <a:pt x="36" y="8"/>
                    </a:lnTo>
                    <a:lnTo>
                      <a:pt x="38" y="10"/>
                    </a:lnTo>
                    <a:lnTo>
                      <a:pt x="39" y="12"/>
                    </a:lnTo>
                    <a:lnTo>
                      <a:pt x="42" y="15"/>
                    </a:lnTo>
                    <a:lnTo>
                      <a:pt x="43" y="19"/>
                    </a:lnTo>
                    <a:lnTo>
                      <a:pt x="51" y="1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05" name="Freeform 1173"/>
              <p:cNvSpPr>
                <a:spLocks noChangeArrowheads="1"/>
              </p:cNvSpPr>
              <p:nvPr/>
            </p:nvSpPr>
            <p:spPr bwMode="auto">
              <a:xfrm>
                <a:off x="3023" y="4166"/>
                <a:ext cx="33" cy="37"/>
              </a:xfrm>
              <a:custGeom>
                <a:avLst/>
                <a:gdLst>
                  <a:gd name="T0" fmla="*/ 650 w 37"/>
                  <a:gd name="T1" fmla="*/ 6578 h 39"/>
                  <a:gd name="T2" fmla="*/ 585 w 37"/>
                  <a:gd name="T3" fmla="*/ 6215 h 39"/>
                  <a:gd name="T4" fmla="*/ 526 w 37"/>
                  <a:gd name="T5" fmla="*/ 5756 h 39"/>
                  <a:gd name="T6" fmla="*/ 427 w 37"/>
                  <a:gd name="T7" fmla="*/ 4977 h 39"/>
                  <a:gd name="T8" fmla="*/ 346 w 37"/>
                  <a:gd name="T9" fmla="*/ 4537 h 39"/>
                  <a:gd name="T10" fmla="*/ 280 w 37"/>
                  <a:gd name="T11" fmla="*/ 3365 h 39"/>
                  <a:gd name="T12" fmla="*/ 216 w 37"/>
                  <a:gd name="T13" fmla="*/ 2327 h 39"/>
                  <a:gd name="T14" fmla="*/ 194 w 37"/>
                  <a:gd name="T15" fmla="*/ 67 h 39"/>
                  <a:gd name="T16" fmla="*/ 4 w 37"/>
                  <a:gd name="T17" fmla="*/ 0 h 39"/>
                  <a:gd name="T18" fmla="*/ 0 w 37"/>
                  <a:gd name="T19" fmla="*/ 1 h 39"/>
                  <a:gd name="T20" fmla="*/ 2 w 37"/>
                  <a:gd name="T21" fmla="*/ 1998 h 39"/>
                  <a:gd name="T22" fmla="*/ 4 w 37"/>
                  <a:gd name="T23" fmla="*/ 3620 h 39"/>
                  <a:gd name="T24" fmla="*/ 194 w 37"/>
                  <a:gd name="T25" fmla="*/ 4890 h 39"/>
                  <a:gd name="T26" fmla="*/ 239 w 37"/>
                  <a:gd name="T27" fmla="*/ 5756 h 39"/>
                  <a:gd name="T28" fmla="*/ 328 w 37"/>
                  <a:gd name="T29" fmla="*/ 6671 h 39"/>
                  <a:gd name="T30" fmla="*/ 427 w 37"/>
                  <a:gd name="T31" fmla="*/ 7642 h 39"/>
                  <a:gd name="T32" fmla="*/ 526 w 37"/>
                  <a:gd name="T33" fmla="*/ 8221 h 39"/>
                  <a:gd name="T34" fmla="*/ 556 w 37"/>
                  <a:gd name="T35" fmla="*/ 8353 h 39"/>
                  <a:gd name="T36" fmla="*/ 650 w 37"/>
                  <a:gd name="T37" fmla="*/ 6578 h 3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7"/>
                  <a:gd name="T58" fmla="*/ 0 h 39"/>
                  <a:gd name="T59" fmla="*/ 37 w 37"/>
                  <a:gd name="T60" fmla="*/ 39 h 3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7" h="39">
                    <a:moveTo>
                      <a:pt x="37" y="30"/>
                    </a:moveTo>
                    <a:lnTo>
                      <a:pt x="33" y="29"/>
                    </a:lnTo>
                    <a:lnTo>
                      <a:pt x="29" y="27"/>
                    </a:lnTo>
                    <a:lnTo>
                      <a:pt x="25" y="23"/>
                    </a:lnTo>
                    <a:lnTo>
                      <a:pt x="21" y="20"/>
                    </a:lnTo>
                    <a:lnTo>
                      <a:pt x="17" y="16"/>
                    </a:lnTo>
                    <a:lnTo>
                      <a:pt x="12" y="11"/>
                    </a:lnTo>
                    <a:lnTo>
                      <a:pt x="10" y="6"/>
                    </a:lnTo>
                    <a:lnTo>
                      <a:pt x="8" y="0"/>
                    </a:lnTo>
                    <a:lnTo>
                      <a:pt x="0" y="1"/>
                    </a:lnTo>
                    <a:lnTo>
                      <a:pt x="2" y="9"/>
                    </a:lnTo>
                    <a:lnTo>
                      <a:pt x="5" y="17"/>
                    </a:lnTo>
                    <a:lnTo>
                      <a:pt x="10" y="22"/>
                    </a:lnTo>
                    <a:lnTo>
                      <a:pt x="14" y="27"/>
                    </a:lnTo>
                    <a:lnTo>
                      <a:pt x="20" y="31"/>
                    </a:lnTo>
                    <a:lnTo>
                      <a:pt x="25" y="34"/>
                    </a:lnTo>
                    <a:lnTo>
                      <a:pt x="29" y="37"/>
                    </a:lnTo>
                    <a:lnTo>
                      <a:pt x="32" y="39"/>
                    </a:lnTo>
                    <a:lnTo>
                      <a:pt x="37" y="3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06" name="Freeform 1174"/>
              <p:cNvSpPr>
                <a:spLocks noChangeArrowheads="1"/>
              </p:cNvSpPr>
              <p:nvPr/>
            </p:nvSpPr>
            <p:spPr bwMode="auto">
              <a:xfrm>
                <a:off x="2943" y="4165"/>
                <a:ext cx="64" cy="55"/>
              </a:xfrm>
              <a:custGeom>
                <a:avLst/>
                <a:gdLst>
                  <a:gd name="T0" fmla="*/ 2869 w 66"/>
                  <a:gd name="T1" fmla="*/ 878 h 66"/>
                  <a:gd name="T2" fmla="*/ 2994 w 66"/>
                  <a:gd name="T3" fmla="*/ 908 h 66"/>
                  <a:gd name="T4" fmla="*/ 3042 w 66"/>
                  <a:gd name="T5" fmla="*/ 918 h 66"/>
                  <a:gd name="T6" fmla="*/ 3042 w 66"/>
                  <a:gd name="T7" fmla="*/ 944 h 66"/>
                  <a:gd name="T8" fmla="*/ 2994 w 66"/>
                  <a:gd name="T9" fmla="*/ 988 h 66"/>
                  <a:gd name="T10" fmla="*/ 2824 w 66"/>
                  <a:gd name="T11" fmla="*/ 1062 h 66"/>
                  <a:gd name="T12" fmla="*/ 2405 w 66"/>
                  <a:gd name="T13" fmla="*/ 1133 h 66"/>
                  <a:gd name="T14" fmla="*/ 2207 w 66"/>
                  <a:gd name="T15" fmla="*/ 1133 h 66"/>
                  <a:gd name="T16" fmla="*/ 2017 w 66"/>
                  <a:gd name="T17" fmla="*/ 1143 h 66"/>
                  <a:gd name="T18" fmla="*/ 1645 w 66"/>
                  <a:gd name="T19" fmla="*/ 1133 h 66"/>
                  <a:gd name="T20" fmla="*/ 1416 w 66"/>
                  <a:gd name="T21" fmla="*/ 1122 h 66"/>
                  <a:gd name="T22" fmla="*/ 1188 w 66"/>
                  <a:gd name="T23" fmla="*/ 1065 h 66"/>
                  <a:gd name="T24" fmla="*/ 788 w 66"/>
                  <a:gd name="T25" fmla="*/ 988 h 66"/>
                  <a:gd name="T26" fmla="*/ 553 w 66"/>
                  <a:gd name="T27" fmla="*/ 918 h 66"/>
                  <a:gd name="T28" fmla="*/ 7 w 66"/>
                  <a:gd name="T29" fmla="*/ 793 h 66"/>
                  <a:gd name="T30" fmla="*/ 3 w 66"/>
                  <a:gd name="T31" fmla="*/ 705 h 66"/>
                  <a:gd name="T32" fmla="*/ 2 w 66"/>
                  <a:gd name="T33" fmla="*/ 610 h 66"/>
                  <a:gd name="T34" fmla="*/ 0 w 66"/>
                  <a:gd name="T35" fmla="*/ 506 h 66"/>
                  <a:gd name="T36" fmla="*/ 2 w 66"/>
                  <a:gd name="T37" fmla="*/ 408 h 66"/>
                  <a:gd name="T38" fmla="*/ 3 w 66"/>
                  <a:gd name="T39" fmla="*/ 331 h 66"/>
                  <a:gd name="T40" fmla="*/ 6 w 66"/>
                  <a:gd name="T41" fmla="*/ 211 h 66"/>
                  <a:gd name="T42" fmla="*/ 465 w 66"/>
                  <a:gd name="T43" fmla="*/ 161 h 66"/>
                  <a:gd name="T44" fmla="*/ 553 w 66"/>
                  <a:gd name="T45" fmla="*/ 6 h 66"/>
                  <a:gd name="T46" fmla="*/ 700 w 66"/>
                  <a:gd name="T47" fmla="*/ 2 h 66"/>
                  <a:gd name="T48" fmla="*/ 940 w 66"/>
                  <a:gd name="T49" fmla="*/ 1 h 66"/>
                  <a:gd name="T50" fmla="*/ 1188 w 66"/>
                  <a:gd name="T51" fmla="*/ 0 h 66"/>
                  <a:gd name="T52" fmla="*/ 1298 w 66"/>
                  <a:gd name="T53" fmla="*/ 1 h 66"/>
                  <a:gd name="T54" fmla="*/ 1460 w 66"/>
                  <a:gd name="T55" fmla="*/ 2 h 66"/>
                  <a:gd name="T56" fmla="*/ 1594 w 66"/>
                  <a:gd name="T57" fmla="*/ 137 h 66"/>
                  <a:gd name="T58" fmla="*/ 1691 w 66"/>
                  <a:gd name="T59" fmla="*/ 198 h 66"/>
                  <a:gd name="T60" fmla="*/ 1850 w 66"/>
                  <a:gd name="T61" fmla="*/ 331 h 66"/>
                  <a:gd name="T62" fmla="*/ 1903 w 66"/>
                  <a:gd name="T63" fmla="*/ 472 h 66"/>
                  <a:gd name="T64" fmla="*/ 2017 w 66"/>
                  <a:gd name="T65" fmla="*/ 550 h 66"/>
                  <a:gd name="T66" fmla="*/ 2138 w 66"/>
                  <a:gd name="T67" fmla="*/ 655 h 66"/>
                  <a:gd name="T68" fmla="*/ 2267 w 66"/>
                  <a:gd name="T69" fmla="*/ 731 h 66"/>
                  <a:gd name="T70" fmla="*/ 2405 w 66"/>
                  <a:gd name="T71" fmla="*/ 785 h 66"/>
                  <a:gd name="T72" fmla="*/ 2633 w 66"/>
                  <a:gd name="T73" fmla="*/ 816 h 66"/>
                  <a:gd name="T74" fmla="*/ 2793 w 66"/>
                  <a:gd name="T75" fmla="*/ 855 h 66"/>
                  <a:gd name="T76" fmla="*/ 2869 w 66"/>
                  <a:gd name="T77" fmla="*/ 878 h 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6"/>
                  <a:gd name="T118" fmla="*/ 0 h 66"/>
                  <a:gd name="T119" fmla="*/ 66 w 66"/>
                  <a:gd name="T120" fmla="*/ 66 h 6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6" h="66">
                    <a:moveTo>
                      <a:pt x="62" y="51"/>
                    </a:moveTo>
                    <a:lnTo>
                      <a:pt x="65" y="52"/>
                    </a:lnTo>
                    <a:lnTo>
                      <a:pt x="66" y="53"/>
                    </a:lnTo>
                    <a:lnTo>
                      <a:pt x="66" y="55"/>
                    </a:lnTo>
                    <a:lnTo>
                      <a:pt x="65" y="57"/>
                    </a:lnTo>
                    <a:lnTo>
                      <a:pt x="61" y="61"/>
                    </a:lnTo>
                    <a:lnTo>
                      <a:pt x="52" y="65"/>
                    </a:lnTo>
                    <a:lnTo>
                      <a:pt x="48" y="65"/>
                    </a:lnTo>
                    <a:lnTo>
                      <a:pt x="43" y="66"/>
                    </a:lnTo>
                    <a:lnTo>
                      <a:pt x="36" y="65"/>
                    </a:lnTo>
                    <a:lnTo>
                      <a:pt x="31" y="64"/>
                    </a:lnTo>
                    <a:lnTo>
                      <a:pt x="25" y="62"/>
                    </a:lnTo>
                    <a:lnTo>
                      <a:pt x="18" y="57"/>
                    </a:lnTo>
                    <a:lnTo>
                      <a:pt x="12" y="53"/>
                    </a:lnTo>
                    <a:lnTo>
                      <a:pt x="7" y="46"/>
                    </a:lnTo>
                    <a:lnTo>
                      <a:pt x="3" y="41"/>
                    </a:lnTo>
                    <a:lnTo>
                      <a:pt x="2" y="35"/>
                    </a:lnTo>
                    <a:lnTo>
                      <a:pt x="0" y="29"/>
                    </a:lnTo>
                    <a:lnTo>
                      <a:pt x="2" y="23"/>
                    </a:lnTo>
                    <a:lnTo>
                      <a:pt x="3" y="19"/>
                    </a:lnTo>
                    <a:lnTo>
                      <a:pt x="6" y="13"/>
                    </a:lnTo>
                    <a:lnTo>
                      <a:pt x="9" y="9"/>
                    </a:lnTo>
                    <a:lnTo>
                      <a:pt x="12" y="6"/>
                    </a:lnTo>
                    <a:lnTo>
                      <a:pt x="16" y="2"/>
                    </a:lnTo>
                    <a:lnTo>
                      <a:pt x="21" y="1"/>
                    </a:lnTo>
                    <a:lnTo>
                      <a:pt x="25" y="0"/>
                    </a:lnTo>
                    <a:lnTo>
                      <a:pt x="28" y="1"/>
                    </a:lnTo>
                    <a:lnTo>
                      <a:pt x="32" y="2"/>
                    </a:lnTo>
                    <a:lnTo>
                      <a:pt x="35" y="7"/>
                    </a:lnTo>
                    <a:lnTo>
                      <a:pt x="37" y="12"/>
                    </a:lnTo>
                    <a:lnTo>
                      <a:pt x="40" y="19"/>
                    </a:lnTo>
                    <a:lnTo>
                      <a:pt x="41" y="27"/>
                    </a:lnTo>
                    <a:lnTo>
                      <a:pt x="43" y="32"/>
                    </a:lnTo>
                    <a:lnTo>
                      <a:pt x="46" y="38"/>
                    </a:lnTo>
                    <a:lnTo>
                      <a:pt x="49" y="42"/>
                    </a:lnTo>
                    <a:lnTo>
                      <a:pt x="52" y="45"/>
                    </a:lnTo>
                    <a:lnTo>
                      <a:pt x="57" y="47"/>
                    </a:lnTo>
                    <a:lnTo>
                      <a:pt x="60" y="50"/>
                    </a:lnTo>
                    <a:lnTo>
                      <a:pt x="62" y="51"/>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07" name="Freeform 1175"/>
              <p:cNvSpPr>
                <a:spLocks noChangeArrowheads="1"/>
              </p:cNvSpPr>
              <p:nvPr/>
            </p:nvSpPr>
            <p:spPr bwMode="auto">
              <a:xfrm>
                <a:off x="2946" y="4213"/>
                <a:ext cx="65" cy="24"/>
              </a:xfrm>
              <a:custGeom>
                <a:avLst/>
                <a:gdLst>
                  <a:gd name="T0" fmla="*/ 0 w 67"/>
                  <a:gd name="T1" fmla="*/ 3 h 28"/>
                  <a:gd name="T2" fmla="*/ 6 w 67"/>
                  <a:gd name="T3" fmla="*/ 530 h 28"/>
                  <a:gd name="T4" fmla="*/ 552 w 67"/>
                  <a:gd name="T5" fmla="*/ 801 h 28"/>
                  <a:gd name="T6" fmla="*/ 829 w 67"/>
                  <a:gd name="T7" fmla="*/ 948 h 28"/>
                  <a:gd name="T8" fmla="*/ 1175 w 67"/>
                  <a:gd name="T9" fmla="*/ 1056 h 28"/>
                  <a:gd name="T10" fmla="*/ 1422 w 67"/>
                  <a:gd name="T11" fmla="*/ 1089 h 28"/>
                  <a:gd name="T12" fmla="*/ 1763 w 67"/>
                  <a:gd name="T13" fmla="*/ 1166 h 28"/>
                  <a:gd name="T14" fmla="*/ 1978 w 67"/>
                  <a:gd name="T15" fmla="*/ 1166 h 28"/>
                  <a:gd name="T16" fmla="*/ 2171 w 67"/>
                  <a:gd name="T17" fmla="*/ 1056 h 28"/>
                  <a:gd name="T18" fmla="*/ 2646 w 67"/>
                  <a:gd name="T19" fmla="*/ 948 h 28"/>
                  <a:gd name="T20" fmla="*/ 2850 w 67"/>
                  <a:gd name="T21" fmla="*/ 747 h 28"/>
                  <a:gd name="T22" fmla="*/ 2901 w 67"/>
                  <a:gd name="T23" fmla="*/ 530 h 28"/>
                  <a:gd name="T24" fmla="*/ 2901 w 67"/>
                  <a:gd name="T25" fmla="*/ 375 h 28"/>
                  <a:gd name="T26" fmla="*/ 2804 w 67"/>
                  <a:gd name="T27" fmla="*/ 3 h 28"/>
                  <a:gd name="T28" fmla="*/ 2646 w 67"/>
                  <a:gd name="T29" fmla="*/ 3 h 28"/>
                  <a:gd name="T30" fmla="*/ 2584 w 67"/>
                  <a:gd name="T31" fmla="*/ 494 h 28"/>
                  <a:gd name="T32" fmla="*/ 2646 w 67"/>
                  <a:gd name="T33" fmla="*/ 494 h 28"/>
                  <a:gd name="T34" fmla="*/ 2584 w 67"/>
                  <a:gd name="T35" fmla="*/ 494 h 28"/>
                  <a:gd name="T36" fmla="*/ 2584 w 67"/>
                  <a:gd name="T37" fmla="*/ 461 h 28"/>
                  <a:gd name="T38" fmla="*/ 2437 w 67"/>
                  <a:gd name="T39" fmla="*/ 567 h 28"/>
                  <a:gd name="T40" fmla="*/ 2096 w 67"/>
                  <a:gd name="T41" fmla="*/ 747 h 28"/>
                  <a:gd name="T42" fmla="*/ 1934 w 67"/>
                  <a:gd name="T43" fmla="*/ 747 h 28"/>
                  <a:gd name="T44" fmla="*/ 1763 w 67"/>
                  <a:gd name="T45" fmla="*/ 801 h 28"/>
                  <a:gd name="T46" fmla="*/ 1482 w 67"/>
                  <a:gd name="T47" fmla="*/ 747 h 28"/>
                  <a:gd name="T48" fmla="*/ 1266 w 67"/>
                  <a:gd name="T49" fmla="*/ 698 h 28"/>
                  <a:gd name="T50" fmla="*/ 1047 w 67"/>
                  <a:gd name="T51" fmla="*/ 567 h 28"/>
                  <a:gd name="T52" fmla="*/ 738 w 67"/>
                  <a:gd name="T53" fmla="*/ 461 h 28"/>
                  <a:gd name="T54" fmla="*/ 521 w 67"/>
                  <a:gd name="T55" fmla="*/ 351 h 28"/>
                  <a:gd name="T56" fmla="*/ 7 w 67"/>
                  <a:gd name="T57" fmla="*/ 0 h 28"/>
                  <a:gd name="T58" fmla="*/ 0 w 67"/>
                  <a:gd name="T59" fmla="*/ 3 h 2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67"/>
                  <a:gd name="T91" fmla="*/ 0 h 28"/>
                  <a:gd name="T92" fmla="*/ 67 w 67"/>
                  <a:gd name="T93" fmla="*/ 28 h 2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67" h="28">
                    <a:moveTo>
                      <a:pt x="0" y="6"/>
                    </a:moveTo>
                    <a:lnTo>
                      <a:pt x="6" y="13"/>
                    </a:lnTo>
                    <a:lnTo>
                      <a:pt x="13" y="19"/>
                    </a:lnTo>
                    <a:lnTo>
                      <a:pt x="20" y="22"/>
                    </a:lnTo>
                    <a:lnTo>
                      <a:pt x="26" y="25"/>
                    </a:lnTo>
                    <a:lnTo>
                      <a:pt x="33" y="26"/>
                    </a:lnTo>
                    <a:lnTo>
                      <a:pt x="40" y="28"/>
                    </a:lnTo>
                    <a:lnTo>
                      <a:pt x="45" y="28"/>
                    </a:lnTo>
                    <a:lnTo>
                      <a:pt x="50" y="25"/>
                    </a:lnTo>
                    <a:lnTo>
                      <a:pt x="60" y="22"/>
                    </a:lnTo>
                    <a:lnTo>
                      <a:pt x="65" y="18"/>
                    </a:lnTo>
                    <a:lnTo>
                      <a:pt x="67" y="13"/>
                    </a:lnTo>
                    <a:lnTo>
                      <a:pt x="67" y="8"/>
                    </a:lnTo>
                    <a:lnTo>
                      <a:pt x="64" y="4"/>
                    </a:lnTo>
                    <a:lnTo>
                      <a:pt x="60" y="3"/>
                    </a:lnTo>
                    <a:lnTo>
                      <a:pt x="59" y="12"/>
                    </a:lnTo>
                    <a:lnTo>
                      <a:pt x="60" y="12"/>
                    </a:lnTo>
                    <a:lnTo>
                      <a:pt x="59" y="12"/>
                    </a:lnTo>
                    <a:lnTo>
                      <a:pt x="59" y="11"/>
                    </a:lnTo>
                    <a:lnTo>
                      <a:pt x="56" y="14"/>
                    </a:lnTo>
                    <a:lnTo>
                      <a:pt x="48" y="18"/>
                    </a:lnTo>
                    <a:lnTo>
                      <a:pt x="44" y="18"/>
                    </a:lnTo>
                    <a:lnTo>
                      <a:pt x="40" y="19"/>
                    </a:lnTo>
                    <a:lnTo>
                      <a:pt x="34" y="18"/>
                    </a:lnTo>
                    <a:lnTo>
                      <a:pt x="29" y="17"/>
                    </a:lnTo>
                    <a:lnTo>
                      <a:pt x="24" y="14"/>
                    </a:lnTo>
                    <a:lnTo>
                      <a:pt x="18" y="11"/>
                    </a:lnTo>
                    <a:lnTo>
                      <a:pt x="12" y="7"/>
                    </a:lnTo>
                    <a:lnTo>
                      <a:pt x="7" y="0"/>
                    </a:lnTo>
                    <a:lnTo>
                      <a:pt x="0" y="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08" name="Freeform 1176"/>
              <p:cNvSpPr>
                <a:spLocks noChangeArrowheads="1"/>
              </p:cNvSpPr>
              <p:nvPr/>
            </p:nvSpPr>
            <p:spPr bwMode="auto">
              <a:xfrm>
                <a:off x="2940" y="4160"/>
                <a:ext cx="45" cy="52"/>
              </a:xfrm>
              <a:custGeom>
                <a:avLst/>
                <a:gdLst>
                  <a:gd name="T0" fmla="*/ 2021 w 48"/>
                  <a:gd name="T1" fmla="*/ 4053 h 53"/>
                  <a:gd name="T2" fmla="*/ 1947 w 48"/>
                  <a:gd name="T3" fmla="*/ 2383 h 53"/>
                  <a:gd name="T4" fmla="*/ 1833 w 48"/>
                  <a:gd name="T5" fmla="*/ 1541 h 53"/>
                  <a:gd name="T6" fmla="*/ 1624 w 48"/>
                  <a:gd name="T7" fmla="*/ 3 h 53"/>
                  <a:gd name="T8" fmla="*/ 1438 w 48"/>
                  <a:gd name="T9" fmla="*/ 1 h 53"/>
                  <a:gd name="T10" fmla="*/ 1200 w 48"/>
                  <a:gd name="T11" fmla="*/ 0 h 53"/>
                  <a:gd name="T12" fmla="*/ 1062 w 48"/>
                  <a:gd name="T13" fmla="*/ 1 h 53"/>
                  <a:gd name="T14" fmla="*/ 738 w 48"/>
                  <a:gd name="T15" fmla="*/ 3 h 53"/>
                  <a:gd name="T16" fmla="*/ 579 w 48"/>
                  <a:gd name="T17" fmla="*/ 60 h 53"/>
                  <a:gd name="T18" fmla="*/ 456 w 48"/>
                  <a:gd name="T19" fmla="*/ 1786 h 53"/>
                  <a:gd name="T20" fmla="*/ 6 w 48"/>
                  <a:gd name="T21" fmla="*/ 2561 h 53"/>
                  <a:gd name="T22" fmla="*/ 3 w 48"/>
                  <a:gd name="T23" fmla="*/ 3779 h 53"/>
                  <a:gd name="T24" fmla="*/ 1 w 48"/>
                  <a:gd name="T25" fmla="*/ 4690 h 53"/>
                  <a:gd name="T26" fmla="*/ 0 w 48"/>
                  <a:gd name="T27" fmla="*/ 5833 h 53"/>
                  <a:gd name="T28" fmla="*/ 1 w 48"/>
                  <a:gd name="T29" fmla="*/ 7082 h 53"/>
                  <a:gd name="T30" fmla="*/ 3 w 48"/>
                  <a:gd name="T31" fmla="*/ 8228 h 53"/>
                  <a:gd name="T32" fmla="*/ 7 w 48"/>
                  <a:gd name="T33" fmla="*/ 9512 h 53"/>
                  <a:gd name="T34" fmla="*/ 579 w 48"/>
                  <a:gd name="T35" fmla="*/ 8390 h 53"/>
                  <a:gd name="T36" fmla="*/ 483 w 48"/>
                  <a:gd name="T37" fmla="*/ 7642 h 53"/>
                  <a:gd name="T38" fmla="*/ 456 w 48"/>
                  <a:gd name="T39" fmla="*/ 6743 h 53"/>
                  <a:gd name="T40" fmla="*/ 428 w 48"/>
                  <a:gd name="T41" fmla="*/ 5833 h 53"/>
                  <a:gd name="T42" fmla="*/ 456 w 48"/>
                  <a:gd name="T43" fmla="*/ 4951 h 53"/>
                  <a:gd name="T44" fmla="*/ 483 w 48"/>
                  <a:gd name="T45" fmla="*/ 4282 h 53"/>
                  <a:gd name="T46" fmla="*/ 546 w 48"/>
                  <a:gd name="T47" fmla="*/ 3681 h 53"/>
                  <a:gd name="T48" fmla="*/ 654 w 48"/>
                  <a:gd name="T49" fmla="*/ 2752 h 53"/>
                  <a:gd name="T50" fmla="*/ 785 w 48"/>
                  <a:gd name="T51" fmla="*/ 2210 h 53"/>
                  <a:gd name="T52" fmla="*/ 941 w 48"/>
                  <a:gd name="T53" fmla="*/ 1921 h 53"/>
                  <a:gd name="T54" fmla="*/ 1129 w 48"/>
                  <a:gd name="T55" fmla="*/ 1786 h 53"/>
                  <a:gd name="T56" fmla="*/ 1200 w 48"/>
                  <a:gd name="T57" fmla="*/ 1663 h 53"/>
                  <a:gd name="T58" fmla="*/ 1276 w 48"/>
                  <a:gd name="T59" fmla="*/ 1786 h 53"/>
                  <a:gd name="T60" fmla="*/ 1356 w 48"/>
                  <a:gd name="T61" fmla="*/ 1921 h 53"/>
                  <a:gd name="T62" fmla="*/ 1441 w 48"/>
                  <a:gd name="T63" fmla="*/ 2210 h 53"/>
                  <a:gd name="T64" fmla="*/ 1530 w 48"/>
                  <a:gd name="T65" fmla="*/ 2957 h 53"/>
                  <a:gd name="T66" fmla="*/ 1626 w 48"/>
                  <a:gd name="T67" fmla="*/ 4282 h 53"/>
                  <a:gd name="T68" fmla="*/ 2021 w 48"/>
                  <a:gd name="T69" fmla="*/ 4053 h 5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8"/>
                  <a:gd name="T106" fmla="*/ 0 h 53"/>
                  <a:gd name="T107" fmla="*/ 48 w 48"/>
                  <a:gd name="T108" fmla="*/ 53 h 5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8" h="53">
                    <a:moveTo>
                      <a:pt x="48" y="23"/>
                    </a:moveTo>
                    <a:lnTo>
                      <a:pt x="46" y="14"/>
                    </a:lnTo>
                    <a:lnTo>
                      <a:pt x="43" y="8"/>
                    </a:lnTo>
                    <a:lnTo>
                      <a:pt x="38" y="3"/>
                    </a:lnTo>
                    <a:lnTo>
                      <a:pt x="34" y="1"/>
                    </a:lnTo>
                    <a:lnTo>
                      <a:pt x="29" y="0"/>
                    </a:lnTo>
                    <a:lnTo>
                      <a:pt x="24" y="1"/>
                    </a:lnTo>
                    <a:lnTo>
                      <a:pt x="18" y="3"/>
                    </a:lnTo>
                    <a:lnTo>
                      <a:pt x="14" y="6"/>
                    </a:lnTo>
                    <a:lnTo>
                      <a:pt x="10" y="10"/>
                    </a:lnTo>
                    <a:lnTo>
                      <a:pt x="6" y="15"/>
                    </a:lnTo>
                    <a:lnTo>
                      <a:pt x="3" y="21"/>
                    </a:lnTo>
                    <a:lnTo>
                      <a:pt x="1" y="27"/>
                    </a:lnTo>
                    <a:lnTo>
                      <a:pt x="0" y="33"/>
                    </a:lnTo>
                    <a:lnTo>
                      <a:pt x="1" y="39"/>
                    </a:lnTo>
                    <a:lnTo>
                      <a:pt x="3" y="46"/>
                    </a:lnTo>
                    <a:lnTo>
                      <a:pt x="7" y="53"/>
                    </a:lnTo>
                    <a:lnTo>
                      <a:pt x="14" y="47"/>
                    </a:lnTo>
                    <a:lnTo>
                      <a:pt x="11" y="43"/>
                    </a:lnTo>
                    <a:lnTo>
                      <a:pt x="10" y="38"/>
                    </a:lnTo>
                    <a:lnTo>
                      <a:pt x="9" y="33"/>
                    </a:lnTo>
                    <a:lnTo>
                      <a:pt x="10" y="28"/>
                    </a:lnTo>
                    <a:lnTo>
                      <a:pt x="11" y="24"/>
                    </a:lnTo>
                    <a:lnTo>
                      <a:pt x="13" y="20"/>
                    </a:lnTo>
                    <a:lnTo>
                      <a:pt x="16" y="16"/>
                    </a:lnTo>
                    <a:lnTo>
                      <a:pt x="19" y="13"/>
                    </a:lnTo>
                    <a:lnTo>
                      <a:pt x="22" y="11"/>
                    </a:lnTo>
                    <a:lnTo>
                      <a:pt x="26" y="10"/>
                    </a:lnTo>
                    <a:lnTo>
                      <a:pt x="29" y="9"/>
                    </a:lnTo>
                    <a:lnTo>
                      <a:pt x="31" y="10"/>
                    </a:lnTo>
                    <a:lnTo>
                      <a:pt x="33" y="11"/>
                    </a:lnTo>
                    <a:lnTo>
                      <a:pt x="35" y="13"/>
                    </a:lnTo>
                    <a:lnTo>
                      <a:pt x="37" y="17"/>
                    </a:lnTo>
                    <a:lnTo>
                      <a:pt x="39" y="24"/>
                    </a:lnTo>
                    <a:lnTo>
                      <a:pt x="48" y="2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09" name="Freeform 1177"/>
              <p:cNvSpPr>
                <a:spLocks noChangeArrowheads="1"/>
              </p:cNvSpPr>
              <p:nvPr/>
            </p:nvSpPr>
            <p:spPr bwMode="auto">
              <a:xfrm>
                <a:off x="2980" y="4186"/>
                <a:ext cx="24" cy="33"/>
              </a:xfrm>
              <a:custGeom>
                <a:avLst/>
                <a:gdLst>
                  <a:gd name="T0" fmla="*/ 1166 w 28"/>
                  <a:gd name="T1" fmla="*/ 3666 h 36"/>
                  <a:gd name="T2" fmla="*/ 1089 w 28"/>
                  <a:gd name="T3" fmla="*/ 3451 h 36"/>
                  <a:gd name="T4" fmla="*/ 1016 w 28"/>
                  <a:gd name="T5" fmla="*/ 3384 h 36"/>
                  <a:gd name="T6" fmla="*/ 858 w 28"/>
                  <a:gd name="T7" fmla="*/ 3124 h 36"/>
                  <a:gd name="T8" fmla="*/ 698 w 28"/>
                  <a:gd name="T9" fmla="*/ 2715 h 36"/>
                  <a:gd name="T10" fmla="*/ 567 w 28"/>
                  <a:gd name="T11" fmla="*/ 2134 h 36"/>
                  <a:gd name="T12" fmla="*/ 494 w 28"/>
                  <a:gd name="T13" fmla="*/ 1549 h 36"/>
                  <a:gd name="T14" fmla="*/ 430 w 28"/>
                  <a:gd name="T15" fmla="*/ 1039 h 36"/>
                  <a:gd name="T16" fmla="*/ 403 w 28"/>
                  <a:gd name="T17" fmla="*/ 0 h 36"/>
                  <a:gd name="T18" fmla="*/ 0 w 28"/>
                  <a:gd name="T19" fmla="*/ 1 h 36"/>
                  <a:gd name="T20" fmla="*/ 1 w 28"/>
                  <a:gd name="T21" fmla="*/ 1218 h 36"/>
                  <a:gd name="T22" fmla="*/ 3 w 28"/>
                  <a:gd name="T23" fmla="*/ 1971 h 36"/>
                  <a:gd name="T24" fmla="*/ 375 w 28"/>
                  <a:gd name="T25" fmla="*/ 2885 h 36"/>
                  <a:gd name="T26" fmla="*/ 461 w 28"/>
                  <a:gd name="T27" fmla="*/ 3451 h 36"/>
                  <a:gd name="T28" fmla="*/ 608 w 28"/>
                  <a:gd name="T29" fmla="*/ 4049 h 36"/>
                  <a:gd name="T30" fmla="*/ 747 w 28"/>
                  <a:gd name="T31" fmla="*/ 4554 h 36"/>
                  <a:gd name="T32" fmla="*/ 985 w 28"/>
                  <a:gd name="T33" fmla="*/ 4752 h 36"/>
                  <a:gd name="T34" fmla="*/ 1131 w 28"/>
                  <a:gd name="T35" fmla="*/ 4934 h 36"/>
                  <a:gd name="T36" fmla="*/ 1166 w 28"/>
                  <a:gd name="T37" fmla="*/ 3666 h 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
                  <a:gd name="T58" fmla="*/ 0 h 36"/>
                  <a:gd name="T59" fmla="*/ 28 w 28"/>
                  <a:gd name="T60" fmla="*/ 36 h 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 h="36">
                    <a:moveTo>
                      <a:pt x="28" y="27"/>
                    </a:moveTo>
                    <a:lnTo>
                      <a:pt x="26" y="26"/>
                    </a:lnTo>
                    <a:lnTo>
                      <a:pt x="24" y="25"/>
                    </a:lnTo>
                    <a:lnTo>
                      <a:pt x="20" y="23"/>
                    </a:lnTo>
                    <a:lnTo>
                      <a:pt x="17" y="20"/>
                    </a:lnTo>
                    <a:lnTo>
                      <a:pt x="14" y="16"/>
                    </a:lnTo>
                    <a:lnTo>
                      <a:pt x="12" y="12"/>
                    </a:lnTo>
                    <a:lnTo>
                      <a:pt x="10" y="7"/>
                    </a:lnTo>
                    <a:lnTo>
                      <a:pt x="9" y="0"/>
                    </a:lnTo>
                    <a:lnTo>
                      <a:pt x="0" y="1"/>
                    </a:lnTo>
                    <a:lnTo>
                      <a:pt x="1" y="9"/>
                    </a:lnTo>
                    <a:lnTo>
                      <a:pt x="4" y="15"/>
                    </a:lnTo>
                    <a:lnTo>
                      <a:pt x="8" y="21"/>
                    </a:lnTo>
                    <a:lnTo>
                      <a:pt x="11" y="26"/>
                    </a:lnTo>
                    <a:lnTo>
                      <a:pt x="15" y="30"/>
                    </a:lnTo>
                    <a:lnTo>
                      <a:pt x="18" y="33"/>
                    </a:lnTo>
                    <a:lnTo>
                      <a:pt x="23" y="35"/>
                    </a:lnTo>
                    <a:lnTo>
                      <a:pt x="27" y="36"/>
                    </a:lnTo>
                    <a:lnTo>
                      <a:pt x="28" y="2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10" name="Freeform 1178"/>
              <p:cNvSpPr>
                <a:spLocks noChangeArrowheads="1"/>
              </p:cNvSpPr>
              <p:nvPr/>
            </p:nvSpPr>
            <p:spPr bwMode="auto">
              <a:xfrm>
                <a:off x="2902" y="4187"/>
                <a:ext cx="66" cy="52"/>
              </a:xfrm>
              <a:custGeom>
                <a:avLst/>
                <a:gdLst>
                  <a:gd name="T0" fmla="*/ 2709 w 68"/>
                  <a:gd name="T1" fmla="*/ 1589 h 60"/>
                  <a:gd name="T2" fmla="*/ 2795 w 68"/>
                  <a:gd name="T3" fmla="*/ 1668 h 60"/>
                  <a:gd name="T4" fmla="*/ 2795 w 68"/>
                  <a:gd name="T5" fmla="*/ 1668 h 60"/>
                  <a:gd name="T6" fmla="*/ 2764 w 68"/>
                  <a:gd name="T7" fmla="*/ 1706 h 60"/>
                  <a:gd name="T8" fmla="*/ 2709 w 68"/>
                  <a:gd name="T9" fmla="*/ 1721 h 60"/>
                  <a:gd name="T10" fmla="*/ 2557 w 68"/>
                  <a:gd name="T11" fmla="*/ 1960 h 60"/>
                  <a:gd name="T12" fmla="*/ 2224 w 68"/>
                  <a:gd name="T13" fmla="*/ 2021 h 60"/>
                  <a:gd name="T14" fmla="*/ 1982 w 68"/>
                  <a:gd name="T15" fmla="*/ 2148 h 60"/>
                  <a:gd name="T16" fmla="*/ 1814 w 68"/>
                  <a:gd name="T17" fmla="*/ 2191 h 60"/>
                  <a:gd name="T18" fmla="*/ 1714 w 68"/>
                  <a:gd name="T19" fmla="*/ 2191 h 60"/>
                  <a:gd name="T20" fmla="*/ 1713 w 68"/>
                  <a:gd name="T21" fmla="*/ 2167 h 60"/>
                  <a:gd name="T22" fmla="*/ 1714 w 68"/>
                  <a:gd name="T23" fmla="*/ 2148 h 60"/>
                  <a:gd name="T24" fmla="*/ 1814 w 68"/>
                  <a:gd name="T25" fmla="*/ 2122 h 60"/>
                  <a:gd name="T26" fmla="*/ 1919 w 68"/>
                  <a:gd name="T27" fmla="*/ 1964 h 60"/>
                  <a:gd name="T28" fmla="*/ 1921 w 68"/>
                  <a:gd name="T29" fmla="*/ 1809 h 60"/>
                  <a:gd name="T30" fmla="*/ 1921 w 68"/>
                  <a:gd name="T31" fmla="*/ 1673 h 60"/>
                  <a:gd name="T32" fmla="*/ 1921 w 68"/>
                  <a:gd name="T33" fmla="*/ 1574 h 60"/>
                  <a:gd name="T34" fmla="*/ 1874 w 68"/>
                  <a:gd name="T35" fmla="*/ 1421 h 60"/>
                  <a:gd name="T36" fmla="*/ 1814 w 68"/>
                  <a:gd name="T37" fmla="*/ 1339 h 60"/>
                  <a:gd name="T38" fmla="*/ 1713 w 68"/>
                  <a:gd name="T39" fmla="*/ 1251 h 60"/>
                  <a:gd name="T40" fmla="*/ 1445 w 68"/>
                  <a:gd name="T41" fmla="*/ 1153 h 60"/>
                  <a:gd name="T42" fmla="*/ 1216 w 68"/>
                  <a:gd name="T43" fmla="*/ 984 h 60"/>
                  <a:gd name="T44" fmla="*/ 772 w 68"/>
                  <a:gd name="T45" fmla="*/ 898 h 60"/>
                  <a:gd name="T46" fmla="*/ 487 w 68"/>
                  <a:gd name="T47" fmla="*/ 830 h 60"/>
                  <a:gd name="T48" fmla="*/ 5 w 68"/>
                  <a:gd name="T49" fmla="*/ 772 h 60"/>
                  <a:gd name="T50" fmla="*/ 1 w 68"/>
                  <a:gd name="T51" fmla="*/ 772 h 60"/>
                  <a:gd name="T52" fmla="*/ 0 w 68"/>
                  <a:gd name="T53" fmla="*/ 766 h 60"/>
                  <a:gd name="T54" fmla="*/ 0 w 68"/>
                  <a:gd name="T55" fmla="*/ 706 h 60"/>
                  <a:gd name="T56" fmla="*/ 1 w 68"/>
                  <a:gd name="T57" fmla="*/ 556 h 60"/>
                  <a:gd name="T58" fmla="*/ 5 w 68"/>
                  <a:gd name="T59" fmla="*/ 404 h 60"/>
                  <a:gd name="T60" fmla="*/ 462 w 68"/>
                  <a:gd name="T61" fmla="*/ 291 h 60"/>
                  <a:gd name="T62" fmla="*/ 688 w 68"/>
                  <a:gd name="T63" fmla="*/ 2 h 60"/>
                  <a:gd name="T64" fmla="*/ 1085 w 68"/>
                  <a:gd name="T65" fmla="*/ 0 h 60"/>
                  <a:gd name="T66" fmla="*/ 1216 w 68"/>
                  <a:gd name="T67" fmla="*/ 0 h 60"/>
                  <a:gd name="T68" fmla="*/ 1289 w 68"/>
                  <a:gd name="T69" fmla="*/ 1 h 60"/>
                  <a:gd name="T70" fmla="*/ 1364 w 68"/>
                  <a:gd name="T71" fmla="*/ 2 h 60"/>
                  <a:gd name="T72" fmla="*/ 1445 w 68"/>
                  <a:gd name="T73" fmla="*/ 3 h 60"/>
                  <a:gd name="T74" fmla="*/ 1617 w 68"/>
                  <a:gd name="T75" fmla="*/ 437 h 60"/>
                  <a:gd name="T76" fmla="*/ 1814 w 68"/>
                  <a:gd name="T77" fmla="*/ 713 h 60"/>
                  <a:gd name="T78" fmla="*/ 1921 w 68"/>
                  <a:gd name="T79" fmla="*/ 907 h 60"/>
                  <a:gd name="T80" fmla="*/ 2098 w 68"/>
                  <a:gd name="T81" fmla="*/ 1153 h 60"/>
                  <a:gd name="T82" fmla="*/ 2280 w 68"/>
                  <a:gd name="T83" fmla="*/ 1314 h 60"/>
                  <a:gd name="T84" fmla="*/ 2492 w 68"/>
                  <a:gd name="T85" fmla="*/ 1467 h 60"/>
                  <a:gd name="T86" fmla="*/ 2611 w 68"/>
                  <a:gd name="T87" fmla="*/ 1574 h 60"/>
                  <a:gd name="T88" fmla="*/ 2709 w 68"/>
                  <a:gd name="T89" fmla="*/ 1589 h 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8"/>
                  <a:gd name="T136" fmla="*/ 0 h 60"/>
                  <a:gd name="T137" fmla="*/ 68 w 68"/>
                  <a:gd name="T138" fmla="*/ 60 h 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8" h="60">
                    <a:moveTo>
                      <a:pt x="66" y="43"/>
                    </a:moveTo>
                    <a:lnTo>
                      <a:pt x="68" y="44"/>
                    </a:lnTo>
                    <a:lnTo>
                      <a:pt x="67" y="46"/>
                    </a:lnTo>
                    <a:lnTo>
                      <a:pt x="66" y="47"/>
                    </a:lnTo>
                    <a:lnTo>
                      <a:pt x="61" y="52"/>
                    </a:lnTo>
                    <a:lnTo>
                      <a:pt x="54" y="55"/>
                    </a:lnTo>
                    <a:lnTo>
                      <a:pt x="48" y="58"/>
                    </a:lnTo>
                    <a:lnTo>
                      <a:pt x="43" y="60"/>
                    </a:lnTo>
                    <a:lnTo>
                      <a:pt x="42" y="60"/>
                    </a:lnTo>
                    <a:lnTo>
                      <a:pt x="41" y="59"/>
                    </a:lnTo>
                    <a:lnTo>
                      <a:pt x="42" y="58"/>
                    </a:lnTo>
                    <a:lnTo>
                      <a:pt x="43" y="56"/>
                    </a:lnTo>
                    <a:lnTo>
                      <a:pt x="46" y="53"/>
                    </a:lnTo>
                    <a:lnTo>
                      <a:pt x="47" y="48"/>
                    </a:lnTo>
                    <a:lnTo>
                      <a:pt x="47" y="45"/>
                    </a:lnTo>
                    <a:lnTo>
                      <a:pt x="47" y="42"/>
                    </a:lnTo>
                    <a:lnTo>
                      <a:pt x="45" y="38"/>
                    </a:lnTo>
                    <a:lnTo>
                      <a:pt x="43" y="36"/>
                    </a:lnTo>
                    <a:lnTo>
                      <a:pt x="41" y="34"/>
                    </a:lnTo>
                    <a:lnTo>
                      <a:pt x="36" y="31"/>
                    </a:lnTo>
                    <a:lnTo>
                      <a:pt x="29" y="27"/>
                    </a:lnTo>
                    <a:lnTo>
                      <a:pt x="20" y="24"/>
                    </a:lnTo>
                    <a:lnTo>
                      <a:pt x="12" y="22"/>
                    </a:lnTo>
                    <a:lnTo>
                      <a:pt x="5" y="21"/>
                    </a:lnTo>
                    <a:lnTo>
                      <a:pt x="1" y="21"/>
                    </a:lnTo>
                    <a:lnTo>
                      <a:pt x="0" y="20"/>
                    </a:lnTo>
                    <a:lnTo>
                      <a:pt x="0" y="18"/>
                    </a:lnTo>
                    <a:lnTo>
                      <a:pt x="1" y="15"/>
                    </a:lnTo>
                    <a:lnTo>
                      <a:pt x="5" y="11"/>
                    </a:lnTo>
                    <a:lnTo>
                      <a:pt x="11" y="7"/>
                    </a:lnTo>
                    <a:lnTo>
                      <a:pt x="18" y="2"/>
                    </a:lnTo>
                    <a:lnTo>
                      <a:pt x="26" y="0"/>
                    </a:lnTo>
                    <a:lnTo>
                      <a:pt x="29" y="0"/>
                    </a:lnTo>
                    <a:lnTo>
                      <a:pt x="32" y="1"/>
                    </a:lnTo>
                    <a:lnTo>
                      <a:pt x="34" y="2"/>
                    </a:lnTo>
                    <a:lnTo>
                      <a:pt x="36" y="4"/>
                    </a:lnTo>
                    <a:lnTo>
                      <a:pt x="39" y="12"/>
                    </a:lnTo>
                    <a:lnTo>
                      <a:pt x="43" y="19"/>
                    </a:lnTo>
                    <a:lnTo>
                      <a:pt x="47" y="25"/>
                    </a:lnTo>
                    <a:lnTo>
                      <a:pt x="51" y="31"/>
                    </a:lnTo>
                    <a:lnTo>
                      <a:pt x="55" y="35"/>
                    </a:lnTo>
                    <a:lnTo>
                      <a:pt x="60" y="40"/>
                    </a:lnTo>
                    <a:lnTo>
                      <a:pt x="63" y="42"/>
                    </a:lnTo>
                    <a:lnTo>
                      <a:pt x="66" y="43"/>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11" name="Freeform 1179"/>
              <p:cNvSpPr>
                <a:spLocks noChangeArrowheads="1"/>
              </p:cNvSpPr>
              <p:nvPr/>
            </p:nvSpPr>
            <p:spPr bwMode="auto">
              <a:xfrm>
                <a:off x="2940" y="4229"/>
                <a:ext cx="32" cy="23"/>
              </a:xfrm>
              <a:custGeom>
                <a:avLst/>
                <a:gdLst>
                  <a:gd name="T0" fmla="*/ 3 w 36"/>
                  <a:gd name="T1" fmla="*/ 674 h 27"/>
                  <a:gd name="T2" fmla="*/ 1 w 36"/>
                  <a:gd name="T3" fmla="*/ 837 h 27"/>
                  <a:gd name="T4" fmla="*/ 0 w 36"/>
                  <a:gd name="T5" fmla="*/ 1097 h 27"/>
                  <a:gd name="T6" fmla="*/ 4 w 36"/>
                  <a:gd name="T7" fmla="*/ 1284 h 27"/>
                  <a:gd name="T8" fmla="*/ 4 w 36"/>
                  <a:gd name="T9" fmla="*/ 1284 h 27"/>
                  <a:gd name="T10" fmla="*/ 252 w 36"/>
                  <a:gd name="T11" fmla="*/ 1195 h 27"/>
                  <a:gd name="T12" fmla="*/ 350 w 36"/>
                  <a:gd name="T13" fmla="*/ 1036 h 27"/>
                  <a:gd name="T14" fmla="*/ 510 w 36"/>
                  <a:gd name="T15" fmla="*/ 778 h 27"/>
                  <a:gd name="T16" fmla="*/ 601 w 36"/>
                  <a:gd name="T17" fmla="*/ 628 h 27"/>
                  <a:gd name="T18" fmla="*/ 652 w 36"/>
                  <a:gd name="T19" fmla="*/ 472 h 27"/>
                  <a:gd name="T20" fmla="*/ 670 w 36"/>
                  <a:gd name="T21" fmla="*/ 381 h 27"/>
                  <a:gd name="T22" fmla="*/ 633 w 36"/>
                  <a:gd name="T23" fmla="*/ 2 h 27"/>
                  <a:gd name="T24" fmla="*/ 585 w 36"/>
                  <a:gd name="T25" fmla="*/ 0 h 27"/>
                  <a:gd name="T26" fmla="*/ 570 w 36"/>
                  <a:gd name="T27" fmla="*/ 439 h 27"/>
                  <a:gd name="T28" fmla="*/ 553 w 36"/>
                  <a:gd name="T29" fmla="*/ 439 h 27"/>
                  <a:gd name="T30" fmla="*/ 539 w 36"/>
                  <a:gd name="T31" fmla="*/ 3 h 27"/>
                  <a:gd name="T32" fmla="*/ 539 w 36"/>
                  <a:gd name="T33" fmla="*/ 3 h 27"/>
                  <a:gd name="T34" fmla="*/ 510 w 36"/>
                  <a:gd name="T35" fmla="*/ 3 h 27"/>
                  <a:gd name="T36" fmla="*/ 412 w 36"/>
                  <a:gd name="T37" fmla="*/ 439 h 27"/>
                  <a:gd name="T38" fmla="*/ 282 w 36"/>
                  <a:gd name="T39" fmla="*/ 628 h 27"/>
                  <a:gd name="T40" fmla="*/ 204 w 36"/>
                  <a:gd name="T41" fmla="*/ 724 h 27"/>
                  <a:gd name="T42" fmla="*/ 4 w 36"/>
                  <a:gd name="T43" fmla="*/ 837 h 27"/>
                  <a:gd name="T44" fmla="*/ 4 w 36"/>
                  <a:gd name="T45" fmla="*/ 837 h 27"/>
                  <a:gd name="T46" fmla="*/ 193 w 36"/>
                  <a:gd name="T47" fmla="*/ 1036 h 27"/>
                  <a:gd name="T48" fmla="*/ 193 w 36"/>
                  <a:gd name="T49" fmla="*/ 1097 h 27"/>
                  <a:gd name="T50" fmla="*/ 204 w 36"/>
                  <a:gd name="T51" fmla="*/ 1036 h 27"/>
                  <a:gd name="T52" fmla="*/ 3 w 36"/>
                  <a:gd name="T53" fmla="*/ 674 h 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6"/>
                  <a:gd name="T82" fmla="*/ 0 h 27"/>
                  <a:gd name="T83" fmla="*/ 36 w 36"/>
                  <a:gd name="T84" fmla="*/ 27 h 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6" h="27">
                    <a:moveTo>
                      <a:pt x="3" y="15"/>
                    </a:moveTo>
                    <a:lnTo>
                      <a:pt x="1" y="18"/>
                    </a:lnTo>
                    <a:lnTo>
                      <a:pt x="0" y="22"/>
                    </a:lnTo>
                    <a:lnTo>
                      <a:pt x="5" y="27"/>
                    </a:lnTo>
                    <a:lnTo>
                      <a:pt x="8" y="27"/>
                    </a:lnTo>
                    <a:lnTo>
                      <a:pt x="14" y="25"/>
                    </a:lnTo>
                    <a:lnTo>
                      <a:pt x="20" y="21"/>
                    </a:lnTo>
                    <a:lnTo>
                      <a:pt x="27" y="17"/>
                    </a:lnTo>
                    <a:lnTo>
                      <a:pt x="32" y="14"/>
                    </a:lnTo>
                    <a:lnTo>
                      <a:pt x="35" y="10"/>
                    </a:lnTo>
                    <a:lnTo>
                      <a:pt x="36" y="7"/>
                    </a:lnTo>
                    <a:lnTo>
                      <a:pt x="34" y="2"/>
                    </a:lnTo>
                    <a:lnTo>
                      <a:pt x="31" y="0"/>
                    </a:lnTo>
                    <a:lnTo>
                      <a:pt x="30" y="9"/>
                    </a:lnTo>
                    <a:lnTo>
                      <a:pt x="29" y="9"/>
                    </a:lnTo>
                    <a:lnTo>
                      <a:pt x="28" y="6"/>
                    </a:lnTo>
                    <a:lnTo>
                      <a:pt x="28" y="5"/>
                    </a:lnTo>
                    <a:lnTo>
                      <a:pt x="27" y="6"/>
                    </a:lnTo>
                    <a:lnTo>
                      <a:pt x="23" y="9"/>
                    </a:lnTo>
                    <a:lnTo>
                      <a:pt x="16" y="14"/>
                    </a:lnTo>
                    <a:lnTo>
                      <a:pt x="10" y="16"/>
                    </a:lnTo>
                    <a:lnTo>
                      <a:pt x="6" y="18"/>
                    </a:lnTo>
                    <a:lnTo>
                      <a:pt x="7" y="18"/>
                    </a:lnTo>
                    <a:lnTo>
                      <a:pt x="9" y="21"/>
                    </a:lnTo>
                    <a:lnTo>
                      <a:pt x="9" y="22"/>
                    </a:lnTo>
                    <a:lnTo>
                      <a:pt x="10" y="21"/>
                    </a:lnTo>
                    <a:lnTo>
                      <a:pt x="3" y="1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12" name="Freeform 1180"/>
              <p:cNvSpPr>
                <a:spLocks noChangeArrowheads="1"/>
              </p:cNvSpPr>
              <p:nvPr/>
            </p:nvSpPr>
            <p:spPr bwMode="auto">
              <a:xfrm>
                <a:off x="2907" y="4204"/>
                <a:ext cx="44" cy="40"/>
              </a:xfrm>
              <a:custGeom>
                <a:avLst/>
                <a:gdLst>
                  <a:gd name="T0" fmla="*/ 0 w 47"/>
                  <a:gd name="T1" fmla="*/ 610 h 43"/>
                  <a:gd name="T2" fmla="*/ 6 w 47"/>
                  <a:gd name="T3" fmla="*/ 652 h 43"/>
                  <a:gd name="T4" fmla="*/ 572 w 47"/>
                  <a:gd name="T5" fmla="*/ 800 h 43"/>
                  <a:gd name="T6" fmla="*/ 998 w 47"/>
                  <a:gd name="T7" fmla="*/ 979 h 43"/>
                  <a:gd name="T8" fmla="*/ 1310 w 47"/>
                  <a:gd name="T9" fmla="*/ 1197 h 43"/>
                  <a:gd name="T10" fmla="*/ 1448 w 47"/>
                  <a:gd name="T11" fmla="*/ 1370 h 43"/>
                  <a:gd name="T12" fmla="*/ 1541 w 47"/>
                  <a:gd name="T13" fmla="*/ 1569 h 43"/>
                  <a:gd name="T14" fmla="*/ 1678 w 47"/>
                  <a:gd name="T15" fmla="*/ 1679 h 43"/>
                  <a:gd name="T16" fmla="*/ 1744 w 47"/>
                  <a:gd name="T17" fmla="*/ 1794 h 43"/>
                  <a:gd name="T18" fmla="*/ 1744 w 47"/>
                  <a:gd name="T19" fmla="*/ 1803 h 43"/>
                  <a:gd name="T20" fmla="*/ 1744 w 47"/>
                  <a:gd name="T21" fmla="*/ 1927 h 43"/>
                  <a:gd name="T22" fmla="*/ 1678 w 47"/>
                  <a:gd name="T23" fmla="*/ 2206 h 43"/>
                  <a:gd name="T24" fmla="*/ 1541 w 47"/>
                  <a:gd name="T25" fmla="*/ 2360 h 43"/>
                  <a:gd name="T26" fmla="*/ 1898 w 47"/>
                  <a:gd name="T27" fmla="*/ 2700 h 43"/>
                  <a:gd name="T28" fmla="*/ 2020 w 47"/>
                  <a:gd name="T29" fmla="*/ 2514 h 43"/>
                  <a:gd name="T30" fmla="*/ 2101 w 47"/>
                  <a:gd name="T31" fmla="*/ 2061 h 43"/>
                  <a:gd name="T32" fmla="*/ 2149 w 47"/>
                  <a:gd name="T33" fmla="*/ 1803 h 43"/>
                  <a:gd name="T34" fmla="*/ 2101 w 47"/>
                  <a:gd name="T35" fmla="*/ 1574 h 43"/>
                  <a:gd name="T36" fmla="*/ 2020 w 47"/>
                  <a:gd name="T37" fmla="*/ 1283 h 43"/>
                  <a:gd name="T38" fmla="*/ 1898 w 47"/>
                  <a:gd name="T39" fmla="*/ 1047 h 43"/>
                  <a:gd name="T40" fmla="*/ 1744 w 47"/>
                  <a:gd name="T41" fmla="*/ 854 h 43"/>
                  <a:gd name="T42" fmla="*/ 1482 w 47"/>
                  <a:gd name="T43" fmla="*/ 699 h 43"/>
                  <a:gd name="T44" fmla="*/ 1157 w 47"/>
                  <a:gd name="T45" fmla="*/ 7 h 43"/>
                  <a:gd name="T46" fmla="*/ 690 w 47"/>
                  <a:gd name="T47" fmla="*/ 4 h 43"/>
                  <a:gd name="T48" fmla="*/ 7 w 47"/>
                  <a:gd name="T49" fmla="*/ 2 h 43"/>
                  <a:gd name="T50" fmla="*/ 0 w 47"/>
                  <a:gd name="T51" fmla="*/ 0 h 43"/>
                  <a:gd name="T52" fmla="*/ 0 w 47"/>
                  <a:gd name="T53" fmla="*/ 610 h 4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47"/>
                  <a:gd name="T82" fmla="*/ 0 h 43"/>
                  <a:gd name="T83" fmla="*/ 47 w 47"/>
                  <a:gd name="T84" fmla="*/ 43 h 4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47" h="43">
                    <a:moveTo>
                      <a:pt x="0" y="9"/>
                    </a:moveTo>
                    <a:lnTo>
                      <a:pt x="6" y="10"/>
                    </a:lnTo>
                    <a:lnTo>
                      <a:pt x="13" y="13"/>
                    </a:lnTo>
                    <a:lnTo>
                      <a:pt x="22" y="16"/>
                    </a:lnTo>
                    <a:lnTo>
                      <a:pt x="29" y="19"/>
                    </a:lnTo>
                    <a:lnTo>
                      <a:pt x="32" y="21"/>
                    </a:lnTo>
                    <a:lnTo>
                      <a:pt x="34" y="24"/>
                    </a:lnTo>
                    <a:lnTo>
                      <a:pt x="37" y="26"/>
                    </a:lnTo>
                    <a:lnTo>
                      <a:pt x="38" y="28"/>
                    </a:lnTo>
                    <a:lnTo>
                      <a:pt x="38" y="29"/>
                    </a:lnTo>
                    <a:lnTo>
                      <a:pt x="38" y="31"/>
                    </a:lnTo>
                    <a:lnTo>
                      <a:pt x="37" y="35"/>
                    </a:lnTo>
                    <a:lnTo>
                      <a:pt x="34" y="37"/>
                    </a:lnTo>
                    <a:lnTo>
                      <a:pt x="41" y="43"/>
                    </a:lnTo>
                    <a:lnTo>
                      <a:pt x="44" y="39"/>
                    </a:lnTo>
                    <a:lnTo>
                      <a:pt x="46" y="33"/>
                    </a:lnTo>
                    <a:lnTo>
                      <a:pt x="47" y="29"/>
                    </a:lnTo>
                    <a:lnTo>
                      <a:pt x="46" y="25"/>
                    </a:lnTo>
                    <a:lnTo>
                      <a:pt x="44" y="20"/>
                    </a:lnTo>
                    <a:lnTo>
                      <a:pt x="41" y="17"/>
                    </a:lnTo>
                    <a:lnTo>
                      <a:pt x="38" y="14"/>
                    </a:lnTo>
                    <a:lnTo>
                      <a:pt x="33" y="11"/>
                    </a:lnTo>
                    <a:lnTo>
                      <a:pt x="25" y="7"/>
                    </a:lnTo>
                    <a:lnTo>
                      <a:pt x="16" y="4"/>
                    </a:lnTo>
                    <a:lnTo>
                      <a:pt x="7" y="2"/>
                    </a:lnTo>
                    <a:lnTo>
                      <a:pt x="0" y="0"/>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13" name="Freeform 1181"/>
              <p:cNvSpPr>
                <a:spLocks noChangeArrowheads="1"/>
              </p:cNvSpPr>
              <p:nvPr/>
            </p:nvSpPr>
            <p:spPr bwMode="auto">
              <a:xfrm>
                <a:off x="2899" y="4183"/>
                <a:ext cx="40" cy="26"/>
              </a:xfrm>
              <a:custGeom>
                <a:avLst/>
                <a:gdLst>
                  <a:gd name="T0" fmla="*/ 2700 w 43"/>
                  <a:gd name="T1" fmla="*/ 53 h 29"/>
                  <a:gd name="T2" fmla="*/ 2589 w 43"/>
                  <a:gd name="T3" fmla="*/ 3 h 29"/>
                  <a:gd name="T4" fmla="*/ 2360 w 43"/>
                  <a:gd name="T5" fmla="*/ 1 h 29"/>
                  <a:gd name="T6" fmla="*/ 2061 w 43"/>
                  <a:gd name="T7" fmla="*/ 0 h 29"/>
                  <a:gd name="T8" fmla="*/ 1803 w 43"/>
                  <a:gd name="T9" fmla="*/ 0 h 29"/>
                  <a:gd name="T10" fmla="*/ 1283 w 43"/>
                  <a:gd name="T11" fmla="*/ 2 h 29"/>
                  <a:gd name="T12" fmla="*/ 800 w 43"/>
                  <a:gd name="T13" fmla="*/ 48 h 29"/>
                  <a:gd name="T14" fmla="*/ 6 w 43"/>
                  <a:gd name="T15" fmla="*/ 1317 h 29"/>
                  <a:gd name="T16" fmla="*/ 1 w 43"/>
                  <a:gd name="T17" fmla="*/ 1843 h 29"/>
                  <a:gd name="T18" fmla="*/ 0 w 43"/>
                  <a:gd name="T19" fmla="*/ 2570 h 29"/>
                  <a:gd name="T20" fmla="*/ 1 w 43"/>
                  <a:gd name="T21" fmla="*/ 2939 h 29"/>
                  <a:gd name="T22" fmla="*/ 4 w 43"/>
                  <a:gd name="T23" fmla="*/ 3341 h 29"/>
                  <a:gd name="T24" fmla="*/ 610 w 43"/>
                  <a:gd name="T25" fmla="*/ 3341 h 29"/>
                  <a:gd name="T26" fmla="*/ 610 w 43"/>
                  <a:gd name="T27" fmla="*/ 2249 h 29"/>
                  <a:gd name="T28" fmla="*/ 571 w 43"/>
                  <a:gd name="T29" fmla="*/ 2249 h 29"/>
                  <a:gd name="T30" fmla="*/ 610 w 43"/>
                  <a:gd name="T31" fmla="*/ 2570 h 29"/>
                  <a:gd name="T32" fmla="*/ 610 w 43"/>
                  <a:gd name="T33" fmla="*/ 2740 h 29"/>
                  <a:gd name="T34" fmla="*/ 746 w 43"/>
                  <a:gd name="T35" fmla="*/ 1969 h 29"/>
                  <a:gd name="T36" fmla="*/ 1047 w 43"/>
                  <a:gd name="T37" fmla="*/ 1506 h 29"/>
                  <a:gd name="T38" fmla="*/ 1569 w 43"/>
                  <a:gd name="T39" fmla="*/ 1236 h 29"/>
                  <a:gd name="T40" fmla="*/ 1927 w 43"/>
                  <a:gd name="T41" fmla="*/ 1010 h 29"/>
                  <a:gd name="T42" fmla="*/ 2061 w 43"/>
                  <a:gd name="T43" fmla="*/ 1010 h 29"/>
                  <a:gd name="T44" fmla="*/ 2198 w 43"/>
                  <a:gd name="T45" fmla="*/ 1155 h 29"/>
                  <a:gd name="T46" fmla="*/ 2206 w 43"/>
                  <a:gd name="T47" fmla="*/ 1155 h 29"/>
                  <a:gd name="T48" fmla="*/ 2351 w 43"/>
                  <a:gd name="T49" fmla="*/ 1236 h 29"/>
                  <a:gd name="T50" fmla="*/ 2700 w 43"/>
                  <a:gd name="T51" fmla="*/ 53 h 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3"/>
                  <a:gd name="T79" fmla="*/ 0 h 29"/>
                  <a:gd name="T80" fmla="*/ 43 w 43"/>
                  <a:gd name="T81" fmla="*/ 29 h 2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3" h="29">
                    <a:moveTo>
                      <a:pt x="43" y="7"/>
                    </a:moveTo>
                    <a:lnTo>
                      <a:pt x="41" y="3"/>
                    </a:lnTo>
                    <a:lnTo>
                      <a:pt x="37" y="1"/>
                    </a:lnTo>
                    <a:lnTo>
                      <a:pt x="33" y="0"/>
                    </a:lnTo>
                    <a:lnTo>
                      <a:pt x="29" y="0"/>
                    </a:lnTo>
                    <a:lnTo>
                      <a:pt x="20" y="2"/>
                    </a:lnTo>
                    <a:lnTo>
                      <a:pt x="13" y="6"/>
                    </a:lnTo>
                    <a:lnTo>
                      <a:pt x="6" y="12"/>
                    </a:lnTo>
                    <a:lnTo>
                      <a:pt x="1" y="17"/>
                    </a:lnTo>
                    <a:lnTo>
                      <a:pt x="0" y="22"/>
                    </a:lnTo>
                    <a:lnTo>
                      <a:pt x="1" y="26"/>
                    </a:lnTo>
                    <a:lnTo>
                      <a:pt x="4" y="29"/>
                    </a:lnTo>
                    <a:lnTo>
                      <a:pt x="9" y="29"/>
                    </a:lnTo>
                    <a:lnTo>
                      <a:pt x="9" y="20"/>
                    </a:lnTo>
                    <a:lnTo>
                      <a:pt x="8" y="20"/>
                    </a:lnTo>
                    <a:lnTo>
                      <a:pt x="9" y="22"/>
                    </a:lnTo>
                    <a:lnTo>
                      <a:pt x="9" y="23"/>
                    </a:lnTo>
                    <a:lnTo>
                      <a:pt x="12" y="18"/>
                    </a:lnTo>
                    <a:lnTo>
                      <a:pt x="17" y="14"/>
                    </a:lnTo>
                    <a:lnTo>
                      <a:pt x="24" y="11"/>
                    </a:lnTo>
                    <a:lnTo>
                      <a:pt x="31" y="8"/>
                    </a:lnTo>
                    <a:lnTo>
                      <a:pt x="33" y="8"/>
                    </a:lnTo>
                    <a:lnTo>
                      <a:pt x="34" y="10"/>
                    </a:lnTo>
                    <a:lnTo>
                      <a:pt x="35" y="10"/>
                    </a:lnTo>
                    <a:lnTo>
                      <a:pt x="36" y="11"/>
                    </a:lnTo>
                    <a:lnTo>
                      <a:pt x="43"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14" name="Freeform 1182"/>
              <p:cNvSpPr>
                <a:spLocks noChangeArrowheads="1"/>
              </p:cNvSpPr>
              <p:nvPr/>
            </p:nvSpPr>
            <p:spPr bwMode="auto">
              <a:xfrm>
                <a:off x="2936" y="4191"/>
                <a:ext cx="31" cy="43"/>
              </a:xfrm>
              <a:custGeom>
                <a:avLst/>
                <a:gdLst>
                  <a:gd name="T0" fmla="*/ 709 w 35"/>
                  <a:gd name="T1" fmla="*/ 20511 h 44"/>
                  <a:gd name="T2" fmla="*/ 671 w 35"/>
                  <a:gd name="T3" fmla="*/ 19953 h 44"/>
                  <a:gd name="T4" fmla="*/ 627 w 35"/>
                  <a:gd name="T5" fmla="*/ 18824 h 44"/>
                  <a:gd name="T6" fmla="*/ 568 w 35"/>
                  <a:gd name="T7" fmla="*/ 17244 h 44"/>
                  <a:gd name="T8" fmla="*/ 430 w 35"/>
                  <a:gd name="T9" fmla="*/ 14088 h 44"/>
                  <a:gd name="T10" fmla="*/ 344 w 35"/>
                  <a:gd name="T11" fmla="*/ 11159 h 44"/>
                  <a:gd name="T12" fmla="*/ 291 w 35"/>
                  <a:gd name="T13" fmla="*/ 7213 h 44"/>
                  <a:gd name="T14" fmla="*/ 234 w 35"/>
                  <a:gd name="T15" fmla="*/ 4280 h 44"/>
                  <a:gd name="T16" fmla="*/ 4 w 35"/>
                  <a:gd name="T17" fmla="*/ 0 h 44"/>
                  <a:gd name="T18" fmla="*/ 0 w 35"/>
                  <a:gd name="T19" fmla="*/ 4 h 44"/>
                  <a:gd name="T20" fmla="*/ 3 w 35"/>
                  <a:gd name="T21" fmla="*/ 6039 h 44"/>
                  <a:gd name="T22" fmla="*/ 4 w 35"/>
                  <a:gd name="T23" fmla="*/ 10846 h 44"/>
                  <a:gd name="T24" fmla="*/ 246 w 35"/>
                  <a:gd name="T25" fmla="*/ 14088 h 44"/>
                  <a:gd name="T26" fmla="*/ 307 w 35"/>
                  <a:gd name="T27" fmla="*/ 17897 h 44"/>
                  <a:gd name="T28" fmla="*/ 385 w 35"/>
                  <a:gd name="T29" fmla="*/ 20511 h 44"/>
                  <a:gd name="T30" fmla="*/ 481 w 35"/>
                  <a:gd name="T31" fmla="*/ 23744 h 44"/>
                  <a:gd name="T32" fmla="*/ 601 w 35"/>
                  <a:gd name="T33" fmla="*/ 25353 h 44"/>
                  <a:gd name="T34" fmla="*/ 701 w 35"/>
                  <a:gd name="T35" fmla="*/ 25897 h 44"/>
                  <a:gd name="T36" fmla="*/ 709 w 35"/>
                  <a:gd name="T37" fmla="*/ 20511 h 4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5"/>
                  <a:gd name="T58" fmla="*/ 0 h 44"/>
                  <a:gd name="T59" fmla="*/ 35 w 35"/>
                  <a:gd name="T60" fmla="*/ 44 h 4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5" h="44">
                    <a:moveTo>
                      <a:pt x="35" y="35"/>
                    </a:moveTo>
                    <a:lnTo>
                      <a:pt x="33" y="34"/>
                    </a:lnTo>
                    <a:lnTo>
                      <a:pt x="30" y="32"/>
                    </a:lnTo>
                    <a:lnTo>
                      <a:pt x="27" y="29"/>
                    </a:lnTo>
                    <a:lnTo>
                      <a:pt x="22" y="24"/>
                    </a:lnTo>
                    <a:lnTo>
                      <a:pt x="18" y="19"/>
                    </a:lnTo>
                    <a:lnTo>
                      <a:pt x="15" y="13"/>
                    </a:lnTo>
                    <a:lnTo>
                      <a:pt x="11" y="7"/>
                    </a:lnTo>
                    <a:lnTo>
                      <a:pt x="7" y="0"/>
                    </a:lnTo>
                    <a:lnTo>
                      <a:pt x="0" y="4"/>
                    </a:lnTo>
                    <a:lnTo>
                      <a:pt x="3" y="11"/>
                    </a:lnTo>
                    <a:lnTo>
                      <a:pt x="7" y="18"/>
                    </a:lnTo>
                    <a:lnTo>
                      <a:pt x="12" y="24"/>
                    </a:lnTo>
                    <a:lnTo>
                      <a:pt x="16" y="30"/>
                    </a:lnTo>
                    <a:lnTo>
                      <a:pt x="20" y="35"/>
                    </a:lnTo>
                    <a:lnTo>
                      <a:pt x="24" y="40"/>
                    </a:lnTo>
                    <a:lnTo>
                      <a:pt x="29" y="43"/>
                    </a:lnTo>
                    <a:lnTo>
                      <a:pt x="34" y="44"/>
                    </a:lnTo>
                    <a:lnTo>
                      <a:pt x="35" y="3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15" name="Freeform 1183"/>
              <p:cNvSpPr>
                <a:spLocks noChangeArrowheads="1"/>
              </p:cNvSpPr>
              <p:nvPr/>
            </p:nvSpPr>
            <p:spPr bwMode="auto">
              <a:xfrm>
                <a:off x="2642" y="4150"/>
                <a:ext cx="24" cy="44"/>
              </a:xfrm>
              <a:custGeom>
                <a:avLst/>
                <a:gdLst>
                  <a:gd name="T0" fmla="*/ 2 w 39"/>
                  <a:gd name="T1" fmla="*/ 22367 h 45"/>
                  <a:gd name="T2" fmla="*/ 1 w 39"/>
                  <a:gd name="T3" fmla="*/ 12947 h 45"/>
                  <a:gd name="T4" fmla="*/ 1 w 39"/>
                  <a:gd name="T5" fmla="*/ 7063 h 45"/>
                  <a:gd name="T6" fmla="*/ 0 w 39"/>
                  <a:gd name="T7" fmla="*/ 5000 h 45"/>
                  <a:gd name="T8" fmla="*/ 1 w 39"/>
                  <a:gd name="T9" fmla="*/ 3858 h 45"/>
                  <a:gd name="T10" fmla="*/ 1 w 39"/>
                  <a:gd name="T11" fmla="*/ 3 h 45"/>
                  <a:gd name="T12" fmla="*/ 1 w 39"/>
                  <a:gd name="T13" fmla="*/ 1 h 45"/>
                  <a:gd name="T14" fmla="*/ 1 w 39"/>
                  <a:gd name="T15" fmla="*/ 0 h 45"/>
                  <a:gd name="T16" fmla="*/ 1 w 39"/>
                  <a:gd name="T17" fmla="*/ 0 h 45"/>
                  <a:gd name="T18" fmla="*/ 1 w 39"/>
                  <a:gd name="T19" fmla="*/ 0 h 45"/>
                  <a:gd name="T20" fmla="*/ 2 w 39"/>
                  <a:gd name="T21" fmla="*/ 1 h 45"/>
                  <a:gd name="T22" fmla="*/ 2 w 39"/>
                  <a:gd name="T23" fmla="*/ 2 h 45"/>
                  <a:gd name="T24" fmla="*/ 4 w 39"/>
                  <a:gd name="T25" fmla="*/ 4 h 45"/>
                  <a:gd name="T26" fmla="*/ 4 w 39"/>
                  <a:gd name="T27" fmla="*/ 3858 h 45"/>
                  <a:gd name="T28" fmla="*/ 4 w 39"/>
                  <a:gd name="T29" fmla="*/ 4593 h 45"/>
                  <a:gd name="T30" fmla="*/ 4 w 39"/>
                  <a:gd name="T31" fmla="*/ 5960 h 45"/>
                  <a:gd name="T32" fmla="*/ 4 w 39"/>
                  <a:gd name="T33" fmla="*/ 7683 h 45"/>
                  <a:gd name="T34" fmla="*/ 4 w 39"/>
                  <a:gd name="T35" fmla="*/ 9908 h 45"/>
                  <a:gd name="T36" fmla="*/ 4 w 39"/>
                  <a:gd name="T37" fmla="*/ 11749 h 45"/>
                  <a:gd name="T38" fmla="*/ 4 w 39"/>
                  <a:gd name="T39" fmla="*/ 15182 h 45"/>
                  <a:gd name="T40" fmla="*/ 2 w 39"/>
                  <a:gd name="T41" fmla="*/ 17850 h 45"/>
                  <a:gd name="T42" fmla="*/ 2 w 39"/>
                  <a:gd name="T43" fmla="*/ 19615 h 45"/>
                  <a:gd name="T44" fmla="*/ 2 w 39"/>
                  <a:gd name="T45" fmla="*/ 21602 h 45"/>
                  <a:gd name="T46" fmla="*/ 4 w 39"/>
                  <a:gd name="T47" fmla="*/ 23016 h 45"/>
                  <a:gd name="T48" fmla="*/ 4 w 39"/>
                  <a:gd name="T49" fmla="*/ 23247 h 45"/>
                  <a:gd name="T50" fmla="*/ 4 w 39"/>
                  <a:gd name="T51" fmla="*/ 23247 h 45"/>
                  <a:gd name="T52" fmla="*/ 2 w 39"/>
                  <a:gd name="T53" fmla="*/ 22367 h 4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9"/>
                  <a:gd name="T82" fmla="*/ 0 h 45"/>
                  <a:gd name="T83" fmla="*/ 39 w 39"/>
                  <a:gd name="T84" fmla="*/ 45 h 4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9" h="45">
                    <a:moveTo>
                      <a:pt x="27" y="43"/>
                    </a:moveTo>
                    <a:lnTo>
                      <a:pt x="6" y="26"/>
                    </a:lnTo>
                    <a:lnTo>
                      <a:pt x="1" y="14"/>
                    </a:lnTo>
                    <a:lnTo>
                      <a:pt x="0" y="10"/>
                    </a:lnTo>
                    <a:lnTo>
                      <a:pt x="1" y="7"/>
                    </a:lnTo>
                    <a:lnTo>
                      <a:pt x="2" y="3"/>
                    </a:lnTo>
                    <a:lnTo>
                      <a:pt x="5" y="1"/>
                    </a:lnTo>
                    <a:lnTo>
                      <a:pt x="8" y="0"/>
                    </a:lnTo>
                    <a:lnTo>
                      <a:pt x="12" y="0"/>
                    </a:lnTo>
                    <a:lnTo>
                      <a:pt x="17" y="0"/>
                    </a:lnTo>
                    <a:lnTo>
                      <a:pt x="22" y="1"/>
                    </a:lnTo>
                    <a:lnTo>
                      <a:pt x="26" y="2"/>
                    </a:lnTo>
                    <a:lnTo>
                      <a:pt x="30" y="4"/>
                    </a:lnTo>
                    <a:lnTo>
                      <a:pt x="34" y="7"/>
                    </a:lnTo>
                    <a:lnTo>
                      <a:pt x="37" y="9"/>
                    </a:lnTo>
                    <a:lnTo>
                      <a:pt x="39" y="12"/>
                    </a:lnTo>
                    <a:lnTo>
                      <a:pt x="39" y="15"/>
                    </a:lnTo>
                    <a:lnTo>
                      <a:pt x="39" y="19"/>
                    </a:lnTo>
                    <a:lnTo>
                      <a:pt x="36" y="23"/>
                    </a:lnTo>
                    <a:lnTo>
                      <a:pt x="31" y="29"/>
                    </a:lnTo>
                    <a:lnTo>
                      <a:pt x="28" y="34"/>
                    </a:lnTo>
                    <a:lnTo>
                      <a:pt x="28" y="38"/>
                    </a:lnTo>
                    <a:lnTo>
                      <a:pt x="28" y="42"/>
                    </a:lnTo>
                    <a:lnTo>
                      <a:pt x="29" y="44"/>
                    </a:lnTo>
                    <a:lnTo>
                      <a:pt x="29" y="45"/>
                    </a:lnTo>
                    <a:lnTo>
                      <a:pt x="27" y="43"/>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16" name="Freeform 1184"/>
              <p:cNvSpPr>
                <a:spLocks noChangeArrowheads="1"/>
              </p:cNvSpPr>
              <p:nvPr/>
            </p:nvSpPr>
            <p:spPr bwMode="auto">
              <a:xfrm>
                <a:off x="2645" y="4174"/>
                <a:ext cx="13" cy="20"/>
              </a:xfrm>
              <a:custGeom>
                <a:avLst/>
                <a:gdLst>
                  <a:gd name="T0" fmla="*/ 0 w 28"/>
                  <a:gd name="T1" fmla="*/ 3 h 24"/>
                  <a:gd name="T2" fmla="*/ 0 w 28"/>
                  <a:gd name="T3" fmla="*/ 589 h 24"/>
                  <a:gd name="T4" fmla="*/ 0 w 28"/>
                  <a:gd name="T5" fmla="*/ 1808 h 24"/>
                  <a:gd name="T6" fmla="*/ 0 w 28"/>
                  <a:gd name="T7" fmla="*/ 1312 h 24"/>
                  <a:gd name="T8" fmla="*/ 0 w 28"/>
                  <a:gd name="T9" fmla="*/ 0 h 24"/>
                  <a:gd name="T10" fmla="*/ 0 w 28"/>
                  <a:gd name="T11" fmla="*/ 1 h 24"/>
                  <a:gd name="T12" fmla="*/ 0 w 28"/>
                  <a:gd name="T13" fmla="*/ 3 h 24"/>
                  <a:gd name="T14" fmla="*/ 0 60000 65536"/>
                  <a:gd name="T15" fmla="*/ 0 60000 65536"/>
                  <a:gd name="T16" fmla="*/ 0 60000 65536"/>
                  <a:gd name="T17" fmla="*/ 0 60000 65536"/>
                  <a:gd name="T18" fmla="*/ 0 60000 65536"/>
                  <a:gd name="T19" fmla="*/ 0 60000 65536"/>
                  <a:gd name="T20" fmla="*/ 0 60000 65536"/>
                  <a:gd name="T21" fmla="*/ 0 w 28"/>
                  <a:gd name="T22" fmla="*/ 0 h 24"/>
                  <a:gd name="T23" fmla="*/ 28 w 2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24">
                    <a:moveTo>
                      <a:pt x="0" y="4"/>
                    </a:moveTo>
                    <a:lnTo>
                      <a:pt x="1" y="7"/>
                    </a:lnTo>
                    <a:lnTo>
                      <a:pt x="23" y="24"/>
                    </a:lnTo>
                    <a:lnTo>
                      <a:pt x="28" y="17"/>
                    </a:lnTo>
                    <a:lnTo>
                      <a:pt x="6" y="0"/>
                    </a:lnTo>
                    <a:lnTo>
                      <a:pt x="8" y="1"/>
                    </a:lnTo>
                    <a:lnTo>
                      <a:pt x="0"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17" name="Freeform 1185"/>
              <p:cNvSpPr>
                <a:spLocks noChangeArrowheads="1"/>
              </p:cNvSpPr>
              <p:nvPr/>
            </p:nvSpPr>
            <p:spPr bwMode="auto">
              <a:xfrm>
                <a:off x="2642" y="4164"/>
                <a:ext cx="2" cy="9"/>
              </a:xfrm>
              <a:custGeom>
                <a:avLst/>
                <a:gdLst>
                  <a:gd name="T0" fmla="*/ 0 w 12"/>
                  <a:gd name="T1" fmla="*/ 1 h 14"/>
                  <a:gd name="T2" fmla="*/ 0 w 12"/>
                  <a:gd name="T3" fmla="*/ 95 h 14"/>
                  <a:gd name="T4" fmla="*/ 0 w 12"/>
                  <a:gd name="T5" fmla="*/ 77 h 14"/>
                  <a:gd name="T6" fmla="*/ 0 w 12"/>
                  <a:gd name="T7" fmla="*/ 0 h 14"/>
                  <a:gd name="T8" fmla="*/ 0 w 12"/>
                  <a:gd name="T9" fmla="*/ 1 h 14"/>
                  <a:gd name="T10" fmla="*/ 0 60000 65536"/>
                  <a:gd name="T11" fmla="*/ 0 60000 65536"/>
                  <a:gd name="T12" fmla="*/ 0 60000 65536"/>
                  <a:gd name="T13" fmla="*/ 0 60000 65536"/>
                  <a:gd name="T14" fmla="*/ 0 60000 65536"/>
                  <a:gd name="T15" fmla="*/ 0 w 12"/>
                  <a:gd name="T16" fmla="*/ 0 h 14"/>
                  <a:gd name="T17" fmla="*/ 12 w 12"/>
                  <a:gd name="T18" fmla="*/ 14 h 14"/>
                </a:gdLst>
                <a:ahLst/>
                <a:cxnLst>
                  <a:cxn ang="T10">
                    <a:pos x="T0" y="T1"/>
                  </a:cxn>
                  <a:cxn ang="T11">
                    <a:pos x="T2" y="T3"/>
                  </a:cxn>
                  <a:cxn ang="T12">
                    <a:pos x="T4" y="T5"/>
                  </a:cxn>
                  <a:cxn ang="T13">
                    <a:pos x="T6" y="T7"/>
                  </a:cxn>
                  <a:cxn ang="T14">
                    <a:pos x="T8" y="T9"/>
                  </a:cxn>
                </a:cxnLst>
                <a:rect l="T15" t="T16" r="T17" b="T18"/>
                <a:pathLst>
                  <a:path w="12" h="14">
                    <a:moveTo>
                      <a:pt x="0" y="3"/>
                    </a:moveTo>
                    <a:lnTo>
                      <a:pt x="4" y="14"/>
                    </a:lnTo>
                    <a:lnTo>
                      <a:pt x="12" y="11"/>
                    </a:lnTo>
                    <a:lnTo>
                      <a:pt x="7" y="0"/>
                    </a:lnTo>
                    <a:lnTo>
                      <a:pt x="0"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18" name="Freeform 1186"/>
              <p:cNvSpPr>
                <a:spLocks noChangeArrowheads="1"/>
              </p:cNvSpPr>
              <p:nvPr/>
            </p:nvSpPr>
            <p:spPr bwMode="auto">
              <a:xfrm>
                <a:off x="2640" y="4146"/>
                <a:ext cx="34" cy="26"/>
              </a:xfrm>
              <a:custGeom>
                <a:avLst/>
                <a:gdLst>
                  <a:gd name="T0" fmla="*/ 41 w 48"/>
                  <a:gd name="T1" fmla="*/ 997 h 30"/>
                  <a:gd name="T2" fmla="*/ 44 w 48"/>
                  <a:gd name="T3" fmla="*/ 822 h 30"/>
                  <a:gd name="T4" fmla="*/ 45 w 48"/>
                  <a:gd name="T5" fmla="*/ 595 h 30"/>
                  <a:gd name="T6" fmla="*/ 44 w 48"/>
                  <a:gd name="T7" fmla="*/ 459 h 30"/>
                  <a:gd name="T8" fmla="*/ 42 w 48"/>
                  <a:gd name="T9" fmla="*/ 354 h 30"/>
                  <a:gd name="T10" fmla="*/ 39 w 48"/>
                  <a:gd name="T11" fmla="*/ 3 h 30"/>
                  <a:gd name="T12" fmla="*/ 35 w 48"/>
                  <a:gd name="T13" fmla="*/ 3 h 30"/>
                  <a:gd name="T14" fmla="*/ 28 w 48"/>
                  <a:gd name="T15" fmla="*/ 2 h 30"/>
                  <a:gd name="T16" fmla="*/ 26 w 48"/>
                  <a:gd name="T17" fmla="*/ 1 h 30"/>
                  <a:gd name="T18" fmla="*/ 21 w 48"/>
                  <a:gd name="T19" fmla="*/ 0 h 30"/>
                  <a:gd name="T20" fmla="*/ 15 w 48"/>
                  <a:gd name="T21" fmla="*/ 0 h 30"/>
                  <a:gd name="T22" fmla="*/ 11 w 48"/>
                  <a:gd name="T23" fmla="*/ 0 h 30"/>
                  <a:gd name="T24" fmla="*/ 1 w 48"/>
                  <a:gd name="T25" fmla="*/ 2 h 30"/>
                  <a:gd name="T26" fmla="*/ 1 w 48"/>
                  <a:gd name="T27" fmla="*/ 3 h 30"/>
                  <a:gd name="T28" fmla="*/ 1 w 48"/>
                  <a:gd name="T29" fmla="*/ 312 h 30"/>
                  <a:gd name="T30" fmla="*/ 0 w 48"/>
                  <a:gd name="T31" fmla="*/ 459 h 30"/>
                  <a:gd name="T32" fmla="*/ 1 w 48"/>
                  <a:gd name="T33" fmla="*/ 634 h 30"/>
                  <a:gd name="T34" fmla="*/ 9 w 48"/>
                  <a:gd name="T35" fmla="*/ 523 h 30"/>
                  <a:gd name="T36" fmla="*/ 9 w 48"/>
                  <a:gd name="T37" fmla="*/ 431 h 30"/>
                  <a:gd name="T38" fmla="*/ 9 w 48"/>
                  <a:gd name="T39" fmla="*/ 379 h 30"/>
                  <a:gd name="T40" fmla="*/ 9 w 48"/>
                  <a:gd name="T41" fmla="*/ 354 h 30"/>
                  <a:gd name="T42" fmla="*/ 11 w 48"/>
                  <a:gd name="T43" fmla="*/ 312 h 30"/>
                  <a:gd name="T44" fmla="*/ 13 w 48"/>
                  <a:gd name="T45" fmla="*/ 293 h 30"/>
                  <a:gd name="T46" fmla="*/ 15 w 48"/>
                  <a:gd name="T47" fmla="*/ 293 h 30"/>
                  <a:gd name="T48" fmla="*/ 20 w 48"/>
                  <a:gd name="T49" fmla="*/ 293 h 30"/>
                  <a:gd name="T50" fmla="*/ 24 w 48"/>
                  <a:gd name="T51" fmla="*/ 312 h 30"/>
                  <a:gd name="T52" fmla="*/ 28 w 48"/>
                  <a:gd name="T53" fmla="*/ 354 h 30"/>
                  <a:gd name="T54" fmla="*/ 30 w 48"/>
                  <a:gd name="T55" fmla="*/ 404 h 30"/>
                  <a:gd name="T56" fmla="*/ 33 w 48"/>
                  <a:gd name="T57" fmla="*/ 431 h 30"/>
                  <a:gd name="T58" fmla="*/ 37 w 48"/>
                  <a:gd name="T59" fmla="*/ 490 h 30"/>
                  <a:gd name="T60" fmla="*/ 37 w 48"/>
                  <a:gd name="T61" fmla="*/ 558 h 30"/>
                  <a:gd name="T62" fmla="*/ 37 w 48"/>
                  <a:gd name="T63" fmla="*/ 595 h 30"/>
                  <a:gd name="T64" fmla="*/ 37 w 48"/>
                  <a:gd name="T65" fmla="*/ 722 h 30"/>
                  <a:gd name="T66" fmla="*/ 35 w 48"/>
                  <a:gd name="T67" fmla="*/ 821 h 30"/>
                  <a:gd name="T68" fmla="*/ 41 w 48"/>
                  <a:gd name="T69" fmla="*/ 997 h 3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48"/>
                  <a:gd name="T106" fmla="*/ 0 h 30"/>
                  <a:gd name="T107" fmla="*/ 48 w 48"/>
                  <a:gd name="T108" fmla="*/ 30 h 3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48" h="30">
                    <a:moveTo>
                      <a:pt x="43" y="30"/>
                    </a:moveTo>
                    <a:lnTo>
                      <a:pt x="46" y="25"/>
                    </a:lnTo>
                    <a:lnTo>
                      <a:pt x="48" y="19"/>
                    </a:lnTo>
                    <a:lnTo>
                      <a:pt x="47" y="15"/>
                    </a:lnTo>
                    <a:lnTo>
                      <a:pt x="44" y="11"/>
                    </a:lnTo>
                    <a:lnTo>
                      <a:pt x="41" y="7"/>
                    </a:lnTo>
                    <a:lnTo>
                      <a:pt x="37" y="4"/>
                    </a:lnTo>
                    <a:lnTo>
                      <a:pt x="31" y="2"/>
                    </a:lnTo>
                    <a:lnTo>
                      <a:pt x="26" y="1"/>
                    </a:lnTo>
                    <a:lnTo>
                      <a:pt x="22" y="0"/>
                    </a:lnTo>
                    <a:lnTo>
                      <a:pt x="16" y="0"/>
                    </a:lnTo>
                    <a:lnTo>
                      <a:pt x="11" y="0"/>
                    </a:lnTo>
                    <a:lnTo>
                      <a:pt x="7" y="2"/>
                    </a:lnTo>
                    <a:lnTo>
                      <a:pt x="3" y="4"/>
                    </a:lnTo>
                    <a:lnTo>
                      <a:pt x="1" y="9"/>
                    </a:lnTo>
                    <a:lnTo>
                      <a:pt x="0" y="15"/>
                    </a:lnTo>
                    <a:lnTo>
                      <a:pt x="2" y="20"/>
                    </a:lnTo>
                    <a:lnTo>
                      <a:pt x="9" y="17"/>
                    </a:lnTo>
                    <a:lnTo>
                      <a:pt x="8" y="14"/>
                    </a:lnTo>
                    <a:lnTo>
                      <a:pt x="9" y="12"/>
                    </a:lnTo>
                    <a:lnTo>
                      <a:pt x="9" y="11"/>
                    </a:lnTo>
                    <a:lnTo>
                      <a:pt x="10" y="9"/>
                    </a:lnTo>
                    <a:lnTo>
                      <a:pt x="13" y="8"/>
                    </a:lnTo>
                    <a:lnTo>
                      <a:pt x="16" y="8"/>
                    </a:lnTo>
                    <a:lnTo>
                      <a:pt x="21" y="8"/>
                    </a:lnTo>
                    <a:lnTo>
                      <a:pt x="25" y="9"/>
                    </a:lnTo>
                    <a:lnTo>
                      <a:pt x="28" y="11"/>
                    </a:lnTo>
                    <a:lnTo>
                      <a:pt x="32" y="13"/>
                    </a:lnTo>
                    <a:lnTo>
                      <a:pt x="35" y="14"/>
                    </a:lnTo>
                    <a:lnTo>
                      <a:pt x="38" y="16"/>
                    </a:lnTo>
                    <a:lnTo>
                      <a:pt x="39" y="18"/>
                    </a:lnTo>
                    <a:lnTo>
                      <a:pt x="39" y="19"/>
                    </a:lnTo>
                    <a:lnTo>
                      <a:pt x="39" y="22"/>
                    </a:lnTo>
                    <a:lnTo>
                      <a:pt x="37" y="24"/>
                    </a:lnTo>
                    <a:lnTo>
                      <a:pt x="43" y="3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19" name="Freeform 1187"/>
              <p:cNvSpPr>
                <a:spLocks noChangeArrowheads="1"/>
              </p:cNvSpPr>
              <p:nvPr/>
            </p:nvSpPr>
            <p:spPr bwMode="auto">
              <a:xfrm>
                <a:off x="2667" y="4171"/>
                <a:ext cx="11" cy="24"/>
              </a:xfrm>
              <a:custGeom>
                <a:avLst/>
                <a:gdLst>
                  <a:gd name="T0" fmla="*/ 1 w 16"/>
                  <a:gd name="T1" fmla="*/ 1131 h 28"/>
                  <a:gd name="T2" fmla="*/ 1 w 16"/>
                  <a:gd name="T3" fmla="*/ 1166 h 28"/>
                  <a:gd name="T4" fmla="*/ 65 w 16"/>
                  <a:gd name="T5" fmla="*/ 985 h 28"/>
                  <a:gd name="T6" fmla="*/ 61 w 16"/>
                  <a:gd name="T7" fmla="*/ 948 h 28"/>
                  <a:gd name="T8" fmla="*/ 61 w 16"/>
                  <a:gd name="T9" fmla="*/ 920 h 28"/>
                  <a:gd name="T10" fmla="*/ 61 w 16"/>
                  <a:gd name="T11" fmla="*/ 747 h 28"/>
                  <a:gd name="T12" fmla="*/ 61 w 16"/>
                  <a:gd name="T13" fmla="*/ 651 h 28"/>
                  <a:gd name="T14" fmla="*/ 69 w 16"/>
                  <a:gd name="T15" fmla="*/ 494 h 28"/>
                  <a:gd name="T16" fmla="*/ 88 w 16"/>
                  <a:gd name="T17" fmla="*/ 3 h 28"/>
                  <a:gd name="T18" fmla="*/ 61 w 16"/>
                  <a:gd name="T19" fmla="*/ 0 h 28"/>
                  <a:gd name="T20" fmla="*/ 1 w 16"/>
                  <a:gd name="T21" fmla="*/ 3 h 28"/>
                  <a:gd name="T22" fmla="*/ 1 w 16"/>
                  <a:gd name="T23" fmla="*/ 530 h 28"/>
                  <a:gd name="T24" fmla="*/ 0 w 16"/>
                  <a:gd name="T25" fmla="*/ 747 h 28"/>
                  <a:gd name="T26" fmla="*/ 1 w 16"/>
                  <a:gd name="T27" fmla="*/ 985 h 28"/>
                  <a:gd name="T28" fmla="*/ 1 w 16"/>
                  <a:gd name="T29" fmla="*/ 1056 h 28"/>
                  <a:gd name="T30" fmla="*/ 1 w 16"/>
                  <a:gd name="T31" fmla="*/ 1131 h 28"/>
                  <a:gd name="T32" fmla="*/ 61 w 16"/>
                  <a:gd name="T33" fmla="*/ 920 h 28"/>
                  <a:gd name="T34" fmla="*/ 1 w 16"/>
                  <a:gd name="T35" fmla="*/ 858 h 28"/>
                  <a:gd name="T36" fmla="*/ 1 w 16"/>
                  <a:gd name="T37" fmla="*/ 1131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28"/>
                  <a:gd name="T59" fmla="*/ 16 w 16"/>
                  <a:gd name="T60" fmla="*/ 28 h 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28">
                    <a:moveTo>
                      <a:pt x="2" y="27"/>
                    </a:moveTo>
                    <a:lnTo>
                      <a:pt x="3" y="28"/>
                    </a:lnTo>
                    <a:lnTo>
                      <a:pt x="11" y="23"/>
                    </a:lnTo>
                    <a:lnTo>
                      <a:pt x="10" y="22"/>
                    </a:lnTo>
                    <a:lnTo>
                      <a:pt x="10" y="21"/>
                    </a:lnTo>
                    <a:lnTo>
                      <a:pt x="10" y="18"/>
                    </a:lnTo>
                    <a:lnTo>
                      <a:pt x="10" y="16"/>
                    </a:lnTo>
                    <a:lnTo>
                      <a:pt x="12" y="12"/>
                    </a:lnTo>
                    <a:lnTo>
                      <a:pt x="16" y="6"/>
                    </a:lnTo>
                    <a:lnTo>
                      <a:pt x="10" y="0"/>
                    </a:lnTo>
                    <a:lnTo>
                      <a:pt x="4" y="6"/>
                    </a:lnTo>
                    <a:lnTo>
                      <a:pt x="1" y="13"/>
                    </a:lnTo>
                    <a:lnTo>
                      <a:pt x="0" y="18"/>
                    </a:lnTo>
                    <a:lnTo>
                      <a:pt x="1" y="23"/>
                    </a:lnTo>
                    <a:lnTo>
                      <a:pt x="2" y="25"/>
                    </a:lnTo>
                    <a:lnTo>
                      <a:pt x="2" y="27"/>
                    </a:lnTo>
                    <a:lnTo>
                      <a:pt x="10" y="21"/>
                    </a:lnTo>
                    <a:lnTo>
                      <a:pt x="7" y="20"/>
                    </a:lnTo>
                    <a:lnTo>
                      <a:pt x="2" y="2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20" name="Freeform 1188"/>
              <p:cNvSpPr>
                <a:spLocks noChangeArrowheads="1"/>
              </p:cNvSpPr>
              <p:nvPr/>
            </p:nvSpPr>
            <p:spPr bwMode="auto">
              <a:xfrm>
                <a:off x="2829" y="4250"/>
                <a:ext cx="38" cy="51"/>
              </a:xfrm>
              <a:custGeom>
                <a:avLst/>
                <a:gdLst>
                  <a:gd name="T0" fmla="*/ 1 w 42"/>
                  <a:gd name="T1" fmla="*/ 1 h 46"/>
                  <a:gd name="T2" fmla="*/ 0 w 42"/>
                  <a:gd name="T3" fmla="*/ 2 h 46"/>
                  <a:gd name="T4" fmla="*/ 0 w 42"/>
                  <a:gd name="T5" fmla="*/ 71 h 46"/>
                  <a:gd name="T6" fmla="*/ 1 w 42"/>
                  <a:gd name="T7" fmla="*/ 24361 h 46"/>
                  <a:gd name="T8" fmla="*/ 3 w 42"/>
                  <a:gd name="T9" fmla="*/ 26588 h 46"/>
                  <a:gd name="T10" fmla="*/ 4 w 42"/>
                  <a:gd name="T11" fmla="*/ 31372 h 46"/>
                  <a:gd name="T12" fmla="*/ 5 w 42"/>
                  <a:gd name="T13" fmla="*/ 36910 h 46"/>
                  <a:gd name="T14" fmla="*/ 5 w 42"/>
                  <a:gd name="T15" fmla="*/ 43627 h 46"/>
                  <a:gd name="T16" fmla="*/ 5 w 42"/>
                  <a:gd name="T17" fmla="*/ 51451 h 46"/>
                  <a:gd name="T18" fmla="*/ 5 w 42"/>
                  <a:gd name="T19" fmla="*/ 65079 h 46"/>
                  <a:gd name="T20" fmla="*/ 5 w 42"/>
                  <a:gd name="T21" fmla="*/ 71697 h 46"/>
                  <a:gd name="T22" fmla="*/ 5 w 42"/>
                  <a:gd name="T23" fmla="*/ 83457 h 46"/>
                  <a:gd name="T24" fmla="*/ 5 w 42"/>
                  <a:gd name="T25" fmla="*/ 98431 h 46"/>
                  <a:gd name="T26" fmla="*/ 5 w 42"/>
                  <a:gd name="T27" fmla="*/ 107160 h 46"/>
                  <a:gd name="T28" fmla="*/ 5 w 42"/>
                  <a:gd name="T29" fmla="*/ 116310 h 46"/>
                  <a:gd name="T30" fmla="*/ 5 w 42"/>
                  <a:gd name="T31" fmla="*/ 118798 h 46"/>
                  <a:gd name="T32" fmla="*/ 5 w 42"/>
                  <a:gd name="T33" fmla="*/ 129119 h 46"/>
                  <a:gd name="T34" fmla="*/ 4 w 42"/>
                  <a:gd name="T35" fmla="*/ 139782 h 46"/>
                  <a:gd name="T36" fmla="*/ 4 w 42"/>
                  <a:gd name="T37" fmla="*/ 143921 h 46"/>
                  <a:gd name="T38" fmla="*/ 5 w 42"/>
                  <a:gd name="T39" fmla="*/ 149488 h 46"/>
                  <a:gd name="T40" fmla="*/ 5 w 42"/>
                  <a:gd name="T41" fmla="*/ 151982 h 46"/>
                  <a:gd name="T42" fmla="*/ 174 w 42"/>
                  <a:gd name="T43" fmla="*/ 149488 h 46"/>
                  <a:gd name="T44" fmla="*/ 239 w 42"/>
                  <a:gd name="T45" fmla="*/ 143921 h 46"/>
                  <a:gd name="T46" fmla="*/ 363 w 42"/>
                  <a:gd name="T47" fmla="*/ 129119 h 46"/>
                  <a:gd name="T48" fmla="*/ 449 w 42"/>
                  <a:gd name="T49" fmla="*/ 109130 h 46"/>
                  <a:gd name="T50" fmla="*/ 480 w 42"/>
                  <a:gd name="T51" fmla="*/ 100441 h 46"/>
                  <a:gd name="T52" fmla="*/ 518 w 42"/>
                  <a:gd name="T53" fmla="*/ 84781 h 46"/>
                  <a:gd name="T54" fmla="*/ 528 w 42"/>
                  <a:gd name="T55" fmla="*/ 71697 h 46"/>
                  <a:gd name="T56" fmla="*/ 528 w 42"/>
                  <a:gd name="T57" fmla="*/ 60595 h 46"/>
                  <a:gd name="T58" fmla="*/ 518 w 42"/>
                  <a:gd name="T59" fmla="*/ 47432 h 46"/>
                  <a:gd name="T60" fmla="*/ 503 w 42"/>
                  <a:gd name="T61" fmla="*/ 40052 h 46"/>
                  <a:gd name="T62" fmla="*/ 470 w 42"/>
                  <a:gd name="T63" fmla="*/ 36910 h 46"/>
                  <a:gd name="T64" fmla="*/ 449 w 42"/>
                  <a:gd name="T65" fmla="*/ 34006 h 46"/>
                  <a:gd name="T66" fmla="*/ 429 w 42"/>
                  <a:gd name="T67" fmla="*/ 34006 h 46"/>
                  <a:gd name="T68" fmla="*/ 399 w 42"/>
                  <a:gd name="T69" fmla="*/ 31372 h 46"/>
                  <a:gd name="T70" fmla="*/ 363 w 42"/>
                  <a:gd name="T71" fmla="*/ 28872 h 46"/>
                  <a:gd name="T72" fmla="*/ 347 w 42"/>
                  <a:gd name="T73" fmla="*/ 26588 h 46"/>
                  <a:gd name="T74" fmla="*/ 315 w 42"/>
                  <a:gd name="T75" fmla="*/ 24361 h 46"/>
                  <a:gd name="T76" fmla="*/ 288 w 42"/>
                  <a:gd name="T77" fmla="*/ 71 h 46"/>
                  <a:gd name="T78" fmla="*/ 229 w 42"/>
                  <a:gd name="T79" fmla="*/ 2 h 46"/>
                  <a:gd name="T80" fmla="*/ 200 w 42"/>
                  <a:gd name="T81" fmla="*/ 1 h 46"/>
                  <a:gd name="T82" fmla="*/ 166 w 42"/>
                  <a:gd name="T83" fmla="*/ 0 h 46"/>
                  <a:gd name="T84" fmla="*/ 5 w 42"/>
                  <a:gd name="T85" fmla="*/ 0 h 46"/>
                  <a:gd name="T86" fmla="*/ 5 w 42"/>
                  <a:gd name="T87" fmla="*/ 0 h 46"/>
                  <a:gd name="T88" fmla="*/ 1 w 42"/>
                  <a:gd name="T89" fmla="*/ 1 h 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2"/>
                  <a:gd name="T136" fmla="*/ 0 h 46"/>
                  <a:gd name="T137" fmla="*/ 42 w 42"/>
                  <a:gd name="T138" fmla="*/ 46 h 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2" h="46">
                    <a:moveTo>
                      <a:pt x="1" y="1"/>
                    </a:moveTo>
                    <a:lnTo>
                      <a:pt x="0" y="2"/>
                    </a:lnTo>
                    <a:lnTo>
                      <a:pt x="0" y="4"/>
                    </a:lnTo>
                    <a:lnTo>
                      <a:pt x="1" y="7"/>
                    </a:lnTo>
                    <a:lnTo>
                      <a:pt x="3" y="8"/>
                    </a:lnTo>
                    <a:lnTo>
                      <a:pt x="4" y="10"/>
                    </a:lnTo>
                    <a:lnTo>
                      <a:pt x="5" y="12"/>
                    </a:lnTo>
                    <a:lnTo>
                      <a:pt x="6" y="14"/>
                    </a:lnTo>
                    <a:lnTo>
                      <a:pt x="7" y="16"/>
                    </a:lnTo>
                    <a:lnTo>
                      <a:pt x="8" y="19"/>
                    </a:lnTo>
                    <a:lnTo>
                      <a:pt x="8" y="22"/>
                    </a:lnTo>
                    <a:lnTo>
                      <a:pt x="8" y="25"/>
                    </a:lnTo>
                    <a:lnTo>
                      <a:pt x="8" y="29"/>
                    </a:lnTo>
                    <a:lnTo>
                      <a:pt x="7" y="32"/>
                    </a:lnTo>
                    <a:lnTo>
                      <a:pt x="7" y="35"/>
                    </a:lnTo>
                    <a:lnTo>
                      <a:pt x="6" y="37"/>
                    </a:lnTo>
                    <a:lnTo>
                      <a:pt x="5" y="40"/>
                    </a:lnTo>
                    <a:lnTo>
                      <a:pt x="4" y="42"/>
                    </a:lnTo>
                    <a:lnTo>
                      <a:pt x="4" y="44"/>
                    </a:lnTo>
                    <a:lnTo>
                      <a:pt x="5" y="45"/>
                    </a:lnTo>
                    <a:lnTo>
                      <a:pt x="7" y="46"/>
                    </a:lnTo>
                    <a:lnTo>
                      <a:pt x="13" y="45"/>
                    </a:lnTo>
                    <a:lnTo>
                      <a:pt x="20" y="44"/>
                    </a:lnTo>
                    <a:lnTo>
                      <a:pt x="29" y="40"/>
                    </a:lnTo>
                    <a:lnTo>
                      <a:pt x="35" y="34"/>
                    </a:lnTo>
                    <a:lnTo>
                      <a:pt x="38" y="31"/>
                    </a:lnTo>
                    <a:lnTo>
                      <a:pt x="41" y="26"/>
                    </a:lnTo>
                    <a:lnTo>
                      <a:pt x="42" y="22"/>
                    </a:lnTo>
                    <a:lnTo>
                      <a:pt x="42" y="18"/>
                    </a:lnTo>
                    <a:lnTo>
                      <a:pt x="41" y="15"/>
                    </a:lnTo>
                    <a:lnTo>
                      <a:pt x="40" y="13"/>
                    </a:lnTo>
                    <a:lnTo>
                      <a:pt x="37" y="12"/>
                    </a:lnTo>
                    <a:lnTo>
                      <a:pt x="35" y="11"/>
                    </a:lnTo>
                    <a:lnTo>
                      <a:pt x="33" y="11"/>
                    </a:lnTo>
                    <a:lnTo>
                      <a:pt x="31" y="10"/>
                    </a:lnTo>
                    <a:lnTo>
                      <a:pt x="29" y="9"/>
                    </a:lnTo>
                    <a:lnTo>
                      <a:pt x="28" y="8"/>
                    </a:lnTo>
                    <a:lnTo>
                      <a:pt x="26" y="7"/>
                    </a:lnTo>
                    <a:lnTo>
                      <a:pt x="24" y="4"/>
                    </a:lnTo>
                    <a:lnTo>
                      <a:pt x="19" y="2"/>
                    </a:lnTo>
                    <a:lnTo>
                      <a:pt x="16" y="1"/>
                    </a:lnTo>
                    <a:lnTo>
                      <a:pt x="12" y="0"/>
                    </a:lnTo>
                    <a:lnTo>
                      <a:pt x="8" y="0"/>
                    </a:lnTo>
                    <a:lnTo>
                      <a:pt x="5" y="0"/>
                    </a:lnTo>
                    <a:lnTo>
                      <a:pt x="1" y="1"/>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21" name="Freeform 1189"/>
              <p:cNvSpPr>
                <a:spLocks noChangeArrowheads="1"/>
              </p:cNvSpPr>
              <p:nvPr/>
            </p:nvSpPr>
            <p:spPr bwMode="auto">
              <a:xfrm>
                <a:off x="2825" y="4246"/>
                <a:ext cx="10" cy="27"/>
              </a:xfrm>
              <a:custGeom>
                <a:avLst/>
                <a:gdLst>
                  <a:gd name="T0" fmla="*/ 89 w 15"/>
                  <a:gd name="T1" fmla="*/ 2673564 h 20"/>
                  <a:gd name="T2" fmla="*/ 83 w 15"/>
                  <a:gd name="T3" fmla="*/ 2192800 h 20"/>
                  <a:gd name="T4" fmla="*/ 79 w 15"/>
                  <a:gd name="T5" fmla="*/ 1812461 h 20"/>
                  <a:gd name="T6" fmla="*/ 69 w 15"/>
                  <a:gd name="T7" fmla="*/ 1498433 h 20"/>
                  <a:gd name="T8" fmla="*/ 65 w 15"/>
                  <a:gd name="T9" fmla="*/ 1238857 h 20"/>
                  <a:gd name="T10" fmla="*/ 61 w 15"/>
                  <a:gd name="T11" fmla="*/ 1023901 h 20"/>
                  <a:gd name="T12" fmla="*/ 61 w 15"/>
                  <a:gd name="T13" fmla="*/ 1238857 h 20"/>
                  <a:gd name="T14" fmla="*/ 1 w 15"/>
                  <a:gd name="T15" fmla="*/ 0 h 20"/>
                  <a:gd name="T16" fmla="*/ 1 w 15"/>
                  <a:gd name="T17" fmla="*/ 2322 h 20"/>
                  <a:gd name="T18" fmla="*/ 0 w 15"/>
                  <a:gd name="T19" fmla="*/ 1023901 h 20"/>
                  <a:gd name="T20" fmla="*/ 1 w 15"/>
                  <a:gd name="T21" fmla="*/ 1498433 h 20"/>
                  <a:gd name="T22" fmla="*/ 1 w 15"/>
                  <a:gd name="T23" fmla="*/ 1993965 h 20"/>
                  <a:gd name="T24" fmla="*/ 1 w 15"/>
                  <a:gd name="T25" fmla="*/ 2412419 h 20"/>
                  <a:gd name="T26" fmla="*/ 1 w 15"/>
                  <a:gd name="T27" fmla="*/ 2653640 h 20"/>
                  <a:gd name="T28" fmla="*/ 1 w 15"/>
                  <a:gd name="T29" fmla="*/ 2919293 h 20"/>
                  <a:gd name="T30" fmla="*/ 1 w 15"/>
                  <a:gd name="T31" fmla="*/ 3211083 h 20"/>
                  <a:gd name="T32" fmla="*/ 89 w 15"/>
                  <a:gd name="T33" fmla="*/ 2673564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
                  <a:gd name="T52" fmla="*/ 0 h 20"/>
                  <a:gd name="T53" fmla="*/ 15 w 15"/>
                  <a:gd name="T54" fmla="*/ 20 h 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 h="20">
                    <a:moveTo>
                      <a:pt x="15" y="17"/>
                    </a:moveTo>
                    <a:lnTo>
                      <a:pt x="14" y="14"/>
                    </a:lnTo>
                    <a:lnTo>
                      <a:pt x="13" y="12"/>
                    </a:lnTo>
                    <a:lnTo>
                      <a:pt x="11" y="10"/>
                    </a:lnTo>
                    <a:lnTo>
                      <a:pt x="10" y="8"/>
                    </a:lnTo>
                    <a:lnTo>
                      <a:pt x="9" y="6"/>
                    </a:lnTo>
                    <a:lnTo>
                      <a:pt x="9" y="8"/>
                    </a:lnTo>
                    <a:lnTo>
                      <a:pt x="3" y="0"/>
                    </a:lnTo>
                    <a:lnTo>
                      <a:pt x="1" y="3"/>
                    </a:lnTo>
                    <a:lnTo>
                      <a:pt x="0" y="6"/>
                    </a:lnTo>
                    <a:lnTo>
                      <a:pt x="1" y="10"/>
                    </a:lnTo>
                    <a:lnTo>
                      <a:pt x="2" y="13"/>
                    </a:lnTo>
                    <a:lnTo>
                      <a:pt x="4" y="15"/>
                    </a:lnTo>
                    <a:lnTo>
                      <a:pt x="5" y="16"/>
                    </a:lnTo>
                    <a:lnTo>
                      <a:pt x="7" y="18"/>
                    </a:lnTo>
                    <a:lnTo>
                      <a:pt x="7" y="20"/>
                    </a:lnTo>
                    <a:lnTo>
                      <a:pt x="15" y="1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22" name="Freeform 1190"/>
              <p:cNvSpPr>
                <a:spLocks noChangeArrowheads="1"/>
              </p:cNvSpPr>
              <p:nvPr/>
            </p:nvSpPr>
            <p:spPr bwMode="auto">
              <a:xfrm>
                <a:off x="2829" y="4266"/>
                <a:ext cx="7" cy="25"/>
              </a:xfrm>
              <a:custGeom>
                <a:avLst/>
                <a:gdLst>
                  <a:gd name="T0" fmla="*/ 71 w 12"/>
                  <a:gd name="T1" fmla="*/ 3744 h 28"/>
                  <a:gd name="T2" fmla="*/ 83 w 12"/>
                  <a:gd name="T3" fmla="*/ 3382 h 28"/>
                  <a:gd name="T4" fmla="*/ 90 w 12"/>
                  <a:gd name="T5" fmla="*/ 2966 h 28"/>
                  <a:gd name="T6" fmla="*/ 90 w 12"/>
                  <a:gd name="T7" fmla="*/ 2394 h 28"/>
                  <a:gd name="T8" fmla="*/ 97 w 12"/>
                  <a:gd name="T9" fmla="*/ 1946 h 28"/>
                  <a:gd name="T10" fmla="*/ 97 w 12"/>
                  <a:gd name="T11" fmla="*/ 1395 h 28"/>
                  <a:gd name="T12" fmla="*/ 97 w 12"/>
                  <a:gd name="T13" fmla="*/ 1136 h 28"/>
                  <a:gd name="T14" fmla="*/ 97 w 12"/>
                  <a:gd name="T15" fmla="*/ 4 h 28"/>
                  <a:gd name="T16" fmla="*/ 90 w 12"/>
                  <a:gd name="T17" fmla="*/ 0 h 28"/>
                  <a:gd name="T18" fmla="*/ 1 w 12"/>
                  <a:gd name="T19" fmla="*/ 3 h 28"/>
                  <a:gd name="T20" fmla="*/ 1 w 12"/>
                  <a:gd name="T21" fmla="*/ 47 h 28"/>
                  <a:gd name="T22" fmla="*/ 1 w 12"/>
                  <a:gd name="T23" fmla="*/ 1136 h 28"/>
                  <a:gd name="T24" fmla="*/ 1 w 12"/>
                  <a:gd name="T25" fmla="*/ 1395 h 28"/>
                  <a:gd name="T26" fmla="*/ 1 w 12"/>
                  <a:gd name="T27" fmla="*/ 1827 h 28"/>
                  <a:gd name="T28" fmla="*/ 1 w 12"/>
                  <a:gd name="T29" fmla="*/ 2091 h 28"/>
                  <a:gd name="T30" fmla="*/ 1 w 12"/>
                  <a:gd name="T31" fmla="*/ 2567 h 28"/>
                  <a:gd name="T32" fmla="*/ 1 w 12"/>
                  <a:gd name="T33" fmla="*/ 2966 h 28"/>
                  <a:gd name="T34" fmla="*/ 0 w 12"/>
                  <a:gd name="T35" fmla="*/ 3046 h 28"/>
                  <a:gd name="T36" fmla="*/ 71 w 12"/>
                  <a:gd name="T37" fmla="*/ 3744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2"/>
                  <a:gd name="T58" fmla="*/ 0 h 28"/>
                  <a:gd name="T59" fmla="*/ 12 w 12"/>
                  <a:gd name="T60" fmla="*/ 28 h 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2" h="28">
                    <a:moveTo>
                      <a:pt x="8" y="28"/>
                    </a:moveTo>
                    <a:lnTo>
                      <a:pt x="10" y="25"/>
                    </a:lnTo>
                    <a:lnTo>
                      <a:pt x="11" y="21"/>
                    </a:lnTo>
                    <a:lnTo>
                      <a:pt x="11" y="18"/>
                    </a:lnTo>
                    <a:lnTo>
                      <a:pt x="12" y="15"/>
                    </a:lnTo>
                    <a:lnTo>
                      <a:pt x="12" y="10"/>
                    </a:lnTo>
                    <a:lnTo>
                      <a:pt x="12" y="7"/>
                    </a:lnTo>
                    <a:lnTo>
                      <a:pt x="12" y="4"/>
                    </a:lnTo>
                    <a:lnTo>
                      <a:pt x="11" y="0"/>
                    </a:lnTo>
                    <a:lnTo>
                      <a:pt x="3" y="3"/>
                    </a:lnTo>
                    <a:lnTo>
                      <a:pt x="4" y="5"/>
                    </a:lnTo>
                    <a:lnTo>
                      <a:pt x="4" y="7"/>
                    </a:lnTo>
                    <a:lnTo>
                      <a:pt x="4" y="10"/>
                    </a:lnTo>
                    <a:lnTo>
                      <a:pt x="4" y="14"/>
                    </a:lnTo>
                    <a:lnTo>
                      <a:pt x="3" y="16"/>
                    </a:lnTo>
                    <a:lnTo>
                      <a:pt x="3" y="19"/>
                    </a:lnTo>
                    <a:lnTo>
                      <a:pt x="1" y="21"/>
                    </a:lnTo>
                    <a:lnTo>
                      <a:pt x="0" y="22"/>
                    </a:lnTo>
                    <a:lnTo>
                      <a:pt x="8" y="28"/>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23" name="Freeform 1191"/>
              <p:cNvSpPr>
                <a:spLocks noChangeArrowheads="1"/>
              </p:cNvSpPr>
              <p:nvPr/>
            </p:nvSpPr>
            <p:spPr bwMode="auto">
              <a:xfrm>
                <a:off x="2828" y="4267"/>
                <a:ext cx="44" cy="32"/>
              </a:xfrm>
              <a:custGeom>
                <a:avLst/>
                <a:gdLst>
                  <a:gd name="T0" fmla="*/ 1744 w 47"/>
                  <a:gd name="T1" fmla="*/ 2 h 35"/>
                  <a:gd name="T2" fmla="*/ 1744 w 47"/>
                  <a:gd name="T3" fmla="*/ 1088 h 35"/>
                  <a:gd name="T4" fmla="*/ 1678 w 47"/>
                  <a:gd name="T5" fmla="*/ 1283 h 35"/>
                  <a:gd name="T6" fmla="*/ 1577 w 47"/>
                  <a:gd name="T7" fmla="*/ 1642 h 35"/>
                  <a:gd name="T8" fmla="*/ 1482 w 47"/>
                  <a:gd name="T9" fmla="*/ 2280 h 35"/>
                  <a:gd name="T10" fmla="*/ 1279 w 47"/>
                  <a:gd name="T11" fmla="*/ 3017 h 35"/>
                  <a:gd name="T12" fmla="*/ 884 w 47"/>
                  <a:gd name="T13" fmla="*/ 3737 h 35"/>
                  <a:gd name="T14" fmla="*/ 572 w 47"/>
                  <a:gd name="T15" fmla="*/ 3860 h 35"/>
                  <a:gd name="T16" fmla="*/ 447 w 47"/>
                  <a:gd name="T17" fmla="*/ 3860 h 35"/>
                  <a:gd name="T18" fmla="*/ 419 w 47"/>
                  <a:gd name="T19" fmla="*/ 3860 h 35"/>
                  <a:gd name="T20" fmla="*/ 447 w 47"/>
                  <a:gd name="T21" fmla="*/ 4056 h 35"/>
                  <a:gd name="T22" fmla="*/ 447 w 47"/>
                  <a:gd name="T23" fmla="*/ 4192 h 35"/>
                  <a:gd name="T24" fmla="*/ 1 w 47"/>
                  <a:gd name="T25" fmla="*/ 3276 h 35"/>
                  <a:gd name="T26" fmla="*/ 0 w 47"/>
                  <a:gd name="T27" fmla="*/ 4056 h 35"/>
                  <a:gd name="T28" fmla="*/ 0 w 47"/>
                  <a:gd name="T29" fmla="*/ 4782 h 35"/>
                  <a:gd name="T30" fmla="*/ 4 w 47"/>
                  <a:gd name="T31" fmla="*/ 5191 h 35"/>
                  <a:gd name="T32" fmla="*/ 419 w 47"/>
                  <a:gd name="T33" fmla="*/ 5520 h 35"/>
                  <a:gd name="T34" fmla="*/ 648 w 47"/>
                  <a:gd name="T35" fmla="*/ 5520 h 35"/>
                  <a:gd name="T36" fmla="*/ 1131 w 47"/>
                  <a:gd name="T37" fmla="*/ 4941 h 35"/>
                  <a:gd name="T38" fmla="*/ 1448 w 47"/>
                  <a:gd name="T39" fmla="*/ 4192 h 35"/>
                  <a:gd name="T40" fmla="*/ 1785 w 47"/>
                  <a:gd name="T41" fmla="*/ 3276 h 35"/>
                  <a:gd name="T42" fmla="*/ 1974 w 47"/>
                  <a:gd name="T43" fmla="*/ 2688 h 35"/>
                  <a:gd name="T44" fmla="*/ 2101 w 47"/>
                  <a:gd name="T45" fmla="*/ 1935 h 35"/>
                  <a:gd name="T46" fmla="*/ 2149 w 47"/>
                  <a:gd name="T47" fmla="*/ 1181 h 35"/>
                  <a:gd name="T48" fmla="*/ 2149 w 47"/>
                  <a:gd name="T49" fmla="*/ 0 h 35"/>
                  <a:gd name="T50" fmla="*/ 1744 w 47"/>
                  <a:gd name="T51" fmla="*/ 2 h 3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47"/>
                  <a:gd name="T79" fmla="*/ 0 h 35"/>
                  <a:gd name="T80" fmla="*/ 47 w 47"/>
                  <a:gd name="T81" fmla="*/ 35 h 3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47" h="35">
                    <a:moveTo>
                      <a:pt x="38" y="2"/>
                    </a:moveTo>
                    <a:lnTo>
                      <a:pt x="38" y="6"/>
                    </a:lnTo>
                    <a:lnTo>
                      <a:pt x="37" y="8"/>
                    </a:lnTo>
                    <a:lnTo>
                      <a:pt x="35" y="11"/>
                    </a:lnTo>
                    <a:lnTo>
                      <a:pt x="33" y="15"/>
                    </a:lnTo>
                    <a:lnTo>
                      <a:pt x="28" y="19"/>
                    </a:lnTo>
                    <a:lnTo>
                      <a:pt x="20" y="24"/>
                    </a:lnTo>
                    <a:lnTo>
                      <a:pt x="13" y="25"/>
                    </a:lnTo>
                    <a:lnTo>
                      <a:pt x="9" y="25"/>
                    </a:lnTo>
                    <a:lnTo>
                      <a:pt x="8" y="25"/>
                    </a:lnTo>
                    <a:lnTo>
                      <a:pt x="9" y="26"/>
                    </a:lnTo>
                    <a:lnTo>
                      <a:pt x="9" y="27"/>
                    </a:lnTo>
                    <a:lnTo>
                      <a:pt x="1" y="21"/>
                    </a:lnTo>
                    <a:lnTo>
                      <a:pt x="0" y="26"/>
                    </a:lnTo>
                    <a:lnTo>
                      <a:pt x="0" y="30"/>
                    </a:lnTo>
                    <a:lnTo>
                      <a:pt x="4" y="33"/>
                    </a:lnTo>
                    <a:lnTo>
                      <a:pt x="8" y="35"/>
                    </a:lnTo>
                    <a:lnTo>
                      <a:pt x="15" y="35"/>
                    </a:lnTo>
                    <a:lnTo>
                      <a:pt x="24" y="31"/>
                    </a:lnTo>
                    <a:lnTo>
                      <a:pt x="32" y="27"/>
                    </a:lnTo>
                    <a:lnTo>
                      <a:pt x="39" y="21"/>
                    </a:lnTo>
                    <a:lnTo>
                      <a:pt x="43" y="17"/>
                    </a:lnTo>
                    <a:lnTo>
                      <a:pt x="46" y="13"/>
                    </a:lnTo>
                    <a:lnTo>
                      <a:pt x="47" y="7"/>
                    </a:lnTo>
                    <a:lnTo>
                      <a:pt x="47" y="0"/>
                    </a:lnTo>
                    <a:lnTo>
                      <a:pt x="38" y="2"/>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24" name="Freeform 1192"/>
              <p:cNvSpPr>
                <a:spLocks noChangeArrowheads="1"/>
              </p:cNvSpPr>
              <p:nvPr/>
            </p:nvSpPr>
            <p:spPr bwMode="auto">
              <a:xfrm>
                <a:off x="2854" y="4254"/>
                <a:ext cx="17" cy="20"/>
              </a:xfrm>
              <a:custGeom>
                <a:avLst/>
                <a:gdLst>
                  <a:gd name="T0" fmla="*/ 0 w 22"/>
                  <a:gd name="T1" fmla="*/ 1177456 h 14"/>
                  <a:gd name="T2" fmla="*/ 1 w 22"/>
                  <a:gd name="T3" fmla="*/ 1177456 h 14"/>
                  <a:gd name="T4" fmla="*/ 2 w 22"/>
                  <a:gd name="T5" fmla="*/ 1351741 h 14"/>
                  <a:gd name="T6" fmla="*/ 2 w 22"/>
                  <a:gd name="T7" fmla="*/ 1447519 h 14"/>
                  <a:gd name="T8" fmla="*/ 2 w 22"/>
                  <a:gd name="T9" fmla="*/ 1552461 h 14"/>
                  <a:gd name="T10" fmla="*/ 2 w 22"/>
                  <a:gd name="T11" fmla="*/ 1552461 h 14"/>
                  <a:gd name="T12" fmla="*/ 52 w 22"/>
                  <a:gd name="T13" fmla="*/ 1663430 h 14"/>
                  <a:gd name="T14" fmla="*/ 54 w 22"/>
                  <a:gd name="T15" fmla="*/ 1663430 h 14"/>
                  <a:gd name="T16" fmla="*/ 56 w 22"/>
                  <a:gd name="T17" fmla="*/ 1911994 h 14"/>
                  <a:gd name="T18" fmla="*/ 84 w 22"/>
                  <a:gd name="T19" fmla="*/ 1663430 h 14"/>
                  <a:gd name="T20" fmla="*/ 80 w 22"/>
                  <a:gd name="T21" fmla="*/ 1351741 h 14"/>
                  <a:gd name="T22" fmla="*/ 73 w 22"/>
                  <a:gd name="T23" fmla="*/ 15434 h 14"/>
                  <a:gd name="T24" fmla="*/ 65 w 22"/>
                  <a:gd name="T25" fmla="*/ 11770 h 14"/>
                  <a:gd name="T26" fmla="*/ 56 w 22"/>
                  <a:gd name="T27" fmla="*/ 7647 h 14"/>
                  <a:gd name="T28" fmla="*/ 2 w 22"/>
                  <a:gd name="T29" fmla="*/ 7647 h 14"/>
                  <a:gd name="T30" fmla="*/ 2 w 22"/>
                  <a:gd name="T31" fmla="*/ 4639 h 14"/>
                  <a:gd name="T32" fmla="*/ 2 w 22"/>
                  <a:gd name="T33" fmla="*/ 4639 h 14"/>
                  <a:gd name="T34" fmla="*/ 2 w 22"/>
                  <a:gd name="T35" fmla="*/ 0 h 14"/>
                  <a:gd name="T36" fmla="*/ 0 w 22"/>
                  <a:gd name="T37" fmla="*/ 1177456 h 1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2"/>
                  <a:gd name="T58" fmla="*/ 0 h 14"/>
                  <a:gd name="T59" fmla="*/ 22 w 22"/>
                  <a:gd name="T60" fmla="*/ 14 h 1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2" h="14">
                    <a:moveTo>
                      <a:pt x="0" y="7"/>
                    </a:moveTo>
                    <a:lnTo>
                      <a:pt x="1" y="7"/>
                    </a:lnTo>
                    <a:lnTo>
                      <a:pt x="3" y="9"/>
                    </a:lnTo>
                    <a:lnTo>
                      <a:pt x="5" y="10"/>
                    </a:lnTo>
                    <a:lnTo>
                      <a:pt x="8" y="11"/>
                    </a:lnTo>
                    <a:lnTo>
                      <a:pt x="10" y="11"/>
                    </a:lnTo>
                    <a:lnTo>
                      <a:pt x="11" y="12"/>
                    </a:lnTo>
                    <a:lnTo>
                      <a:pt x="12" y="12"/>
                    </a:lnTo>
                    <a:lnTo>
                      <a:pt x="13" y="14"/>
                    </a:lnTo>
                    <a:lnTo>
                      <a:pt x="22" y="12"/>
                    </a:lnTo>
                    <a:lnTo>
                      <a:pt x="21" y="9"/>
                    </a:lnTo>
                    <a:lnTo>
                      <a:pt x="19" y="6"/>
                    </a:lnTo>
                    <a:lnTo>
                      <a:pt x="16" y="4"/>
                    </a:lnTo>
                    <a:lnTo>
                      <a:pt x="13" y="3"/>
                    </a:lnTo>
                    <a:lnTo>
                      <a:pt x="10" y="3"/>
                    </a:lnTo>
                    <a:lnTo>
                      <a:pt x="8" y="2"/>
                    </a:lnTo>
                    <a:lnTo>
                      <a:pt x="7" y="2"/>
                    </a:lnTo>
                    <a:lnTo>
                      <a:pt x="7" y="0"/>
                    </a:lnTo>
                    <a:lnTo>
                      <a:pt x="0"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25" name="Freeform 1193"/>
              <p:cNvSpPr>
                <a:spLocks noChangeArrowheads="1"/>
              </p:cNvSpPr>
              <p:nvPr/>
            </p:nvSpPr>
            <p:spPr bwMode="auto">
              <a:xfrm>
                <a:off x="2828" y="4245"/>
                <a:ext cx="28" cy="21"/>
              </a:xfrm>
              <a:custGeom>
                <a:avLst/>
                <a:gdLst>
                  <a:gd name="T0" fmla="*/ 4 w 32"/>
                  <a:gd name="T1" fmla="*/ 720608 h 15"/>
                  <a:gd name="T2" fmla="*/ 4 w 32"/>
                  <a:gd name="T3" fmla="*/ 633258 h 15"/>
                  <a:gd name="T4" fmla="*/ 261 w 32"/>
                  <a:gd name="T5" fmla="*/ 633258 h 15"/>
                  <a:gd name="T6" fmla="*/ 312 w 32"/>
                  <a:gd name="T7" fmla="*/ 633258 h 15"/>
                  <a:gd name="T8" fmla="*/ 396 w 32"/>
                  <a:gd name="T9" fmla="*/ 720608 h 15"/>
                  <a:gd name="T10" fmla="*/ 476 w 32"/>
                  <a:gd name="T11" fmla="*/ 768428 h 15"/>
                  <a:gd name="T12" fmla="*/ 608 w 32"/>
                  <a:gd name="T13" fmla="*/ 874041 h 15"/>
                  <a:gd name="T14" fmla="*/ 685 w 32"/>
                  <a:gd name="T15" fmla="*/ 931244 h 15"/>
                  <a:gd name="T16" fmla="*/ 685 w 32"/>
                  <a:gd name="T17" fmla="*/ 993150 h 15"/>
                  <a:gd name="T18" fmla="*/ 840 w 32"/>
                  <a:gd name="T19" fmla="*/ 633258 h 15"/>
                  <a:gd name="T20" fmla="*/ 791 w 32"/>
                  <a:gd name="T21" fmla="*/ 10860 h 15"/>
                  <a:gd name="T22" fmla="*/ 728 w 32"/>
                  <a:gd name="T23" fmla="*/ 6790 h 15"/>
                  <a:gd name="T24" fmla="*/ 608 w 32"/>
                  <a:gd name="T25" fmla="*/ 5463 h 15"/>
                  <a:gd name="T26" fmla="*/ 448 w 32"/>
                  <a:gd name="T27" fmla="*/ 2135 h 15"/>
                  <a:gd name="T28" fmla="*/ 352 w 32"/>
                  <a:gd name="T29" fmla="*/ 0 h 15"/>
                  <a:gd name="T30" fmla="*/ 261 w 32"/>
                  <a:gd name="T31" fmla="*/ 0 h 15"/>
                  <a:gd name="T32" fmla="*/ 4 w 32"/>
                  <a:gd name="T33" fmla="*/ 0 h 15"/>
                  <a:gd name="T34" fmla="*/ 0 w 32"/>
                  <a:gd name="T35" fmla="*/ 3416 h 15"/>
                  <a:gd name="T36" fmla="*/ 4 w 32"/>
                  <a:gd name="T37" fmla="*/ 720608 h 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
                  <a:gd name="T58" fmla="*/ 0 h 15"/>
                  <a:gd name="T59" fmla="*/ 32 w 32"/>
                  <a:gd name="T60" fmla="*/ 15 h 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 h="15">
                    <a:moveTo>
                      <a:pt x="6" y="10"/>
                    </a:moveTo>
                    <a:lnTo>
                      <a:pt x="7" y="8"/>
                    </a:lnTo>
                    <a:lnTo>
                      <a:pt x="9" y="8"/>
                    </a:lnTo>
                    <a:lnTo>
                      <a:pt x="12" y="8"/>
                    </a:lnTo>
                    <a:lnTo>
                      <a:pt x="16" y="10"/>
                    </a:lnTo>
                    <a:lnTo>
                      <a:pt x="19" y="11"/>
                    </a:lnTo>
                    <a:lnTo>
                      <a:pt x="23" y="13"/>
                    </a:lnTo>
                    <a:lnTo>
                      <a:pt x="25" y="14"/>
                    </a:lnTo>
                    <a:lnTo>
                      <a:pt x="25" y="15"/>
                    </a:lnTo>
                    <a:lnTo>
                      <a:pt x="32" y="8"/>
                    </a:lnTo>
                    <a:lnTo>
                      <a:pt x="30" y="6"/>
                    </a:lnTo>
                    <a:lnTo>
                      <a:pt x="27" y="4"/>
                    </a:lnTo>
                    <a:lnTo>
                      <a:pt x="23" y="3"/>
                    </a:lnTo>
                    <a:lnTo>
                      <a:pt x="18" y="1"/>
                    </a:lnTo>
                    <a:lnTo>
                      <a:pt x="14" y="0"/>
                    </a:lnTo>
                    <a:lnTo>
                      <a:pt x="9" y="0"/>
                    </a:lnTo>
                    <a:lnTo>
                      <a:pt x="5" y="0"/>
                    </a:lnTo>
                    <a:lnTo>
                      <a:pt x="0" y="2"/>
                    </a:lnTo>
                    <a:lnTo>
                      <a:pt x="6"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26" name="Freeform 1194"/>
              <p:cNvSpPr>
                <a:spLocks noChangeArrowheads="1"/>
              </p:cNvSpPr>
              <p:nvPr/>
            </p:nvSpPr>
            <p:spPr bwMode="auto">
              <a:xfrm>
                <a:off x="2864" y="4279"/>
                <a:ext cx="17" cy="10"/>
              </a:xfrm>
              <a:custGeom>
                <a:avLst/>
                <a:gdLst>
                  <a:gd name="T0" fmla="*/ 65 w 22"/>
                  <a:gd name="T1" fmla="*/ 1 h 15"/>
                  <a:gd name="T2" fmla="*/ 73 w 22"/>
                  <a:gd name="T3" fmla="*/ 0 h 15"/>
                  <a:gd name="T4" fmla="*/ 65 w 22"/>
                  <a:gd name="T5" fmla="*/ 1 h 15"/>
                  <a:gd name="T6" fmla="*/ 56 w 22"/>
                  <a:gd name="T7" fmla="*/ 1 h 15"/>
                  <a:gd name="T8" fmla="*/ 52 w 22"/>
                  <a:gd name="T9" fmla="*/ 1 h 15"/>
                  <a:gd name="T10" fmla="*/ 2 w 22"/>
                  <a:gd name="T11" fmla="*/ 1 h 15"/>
                  <a:gd name="T12" fmla="*/ 2 w 22"/>
                  <a:gd name="T13" fmla="*/ 1 h 15"/>
                  <a:gd name="T14" fmla="*/ 2 w 22"/>
                  <a:gd name="T15" fmla="*/ 1 h 15"/>
                  <a:gd name="T16" fmla="*/ 1 w 22"/>
                  <a:gd name="T17" fmla="*/ 1 h 15"/>
                  <a:gd name="T18" fmla="*/ 0 w 22"/>
                  <a:gd name="T19" fmla="*/ 1 h 15"/>
                  <a:gd name="T20" fmla="*/ 0 w 22"/>
                  <a:gd name="T21" fmla="*/ 89 h 15"/>
                  <a:gd name="T22" fmla="*/ 2 w 22"/>
                  <a:gd name="T23" fmla="*/ 83 h 15"/>
                  <a:gd name="T24" fmla="*/ 2 w 22"/>
                  <a:gd name="T25" fmla="*/ 83 h 15"/>
                  <a:gd name="T26" fmla="*/ 2 w 22"/>
                  <a:gd name="T27" fmla="*/ 79 h 15"/>
                  <a:gd name="T28" fmla="*/ 52 w 22"/>
                  <a:gd name="T29" fmla="*/ 79 h 15"/>
                  <a:gd name="T30" fmla="*/ 56 w 22"/>
                  <a:gd name="T31" fmla="*/ 69 h 15"/>
                  <a:gd name="T32" fmla="*/ 62 w 22"/>
                  <a:gd name="T33" fmla="*/ 65 h 15"/>
                  <a:gd name="T34" fmla="*/ 67 w 22"/>
                  <a:gd name="T35" fmla="*/ 65 h 15"/>
                  <a:gd name="T36" fmla="*/ 73 w 22"/>
                  <a:gd name="T37" fmla="*/ 65 h 15"/>
                  <a:gd name="T38" fmla="*/ 84 w 22"/>
                  <a:gd name="T39" fmla="*/ 61 h 15"/>
                  <a:gd name="T40" fmla="*/ 65 w 22"/>
                  <a:gd name="T41" fmla="*/ 1 h 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2"/>
                  <a:gd name="T64" fmla="*/ 0 h 15"/>
                  <a:gd name="T65" fmla="*/ 22 w 22"/>
                  <a:gd name="T66" fmla="*/ 15 h 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2" h="15">
                    <a:moveTo>
                      <a:pt x="16" y="3"/>
                    </a:moveTo>
                    <a:lnTo>
                      <a:pt x="19" y="0"/>
                    </a:lnTo>
                    <a:lnTo>
                      <a:pt x="16" y="2"/>
                    </a:lnTo>
                    <a:lnTo>
                      <a:pt x="13" y="2"/>
                    </a:lnTo>
                    <a:lnTo>
                      <a:pt x="11" y="3"/>
                    </a:lnTo>
                    <a:lnTo>
                      <a:pt x="9" y="4"/>
                    </a:lnTo>
                    <a:lnTo>
                      <a:pt x="6" y="4"/>
                    </a:lnTo>
                    <a:lnTo>
                      <a:pt x="3" y="5"/>
                    </a:lnTo>
                    <a:lnTo>
                      <a:pt x="1" y="5"/>
                    </a:lnTo>
                    <a:lnTo>
                      <a:pt x="0" y="5"/>
                    </a:lnTo>
                    <a:lnTo>
                      <a:pt x="0" y="15"/>
                    </a:lnTo>
                    <a:lnTo>
                      <a:pt x="3" y="14"/>
                    </a:lnTo>
                    <a:lnTo>
                      <a:pt x="6" y="14"/>
                    </a:lnTo>
                    <a:lnTo>
                      <a:pt x="9" y="13"/>
                    </a:lnTo>
                    <a:lnTo>
                      <a:pt x="11" y="13"/>
                    </a:lnTo>
                    <a:lnTo>
                      <a:pt x="13" y="11"/>
                    </a:lnTo>
                    <a:lnTo>
                      <a:pt x="15" y="10"/>
                    </a:lnTo>
                    <a:lnTo>
                      <a:pt x="17" y="10"/>
                    </a:lnTo>
                    <a:lnTo>
                      <a:pt x="19" y="10"/>
                    </a:lnTo>
                    <a:lnTo>
                      <a:pt x="22" y="9"/>
                    </a:lnTo>
                    <a:lnTo>
                      <a:pt x="16"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27" name="Freeform 1195"/>
              <p:cNvSpPr>
                <a:spLocks noChangeArrowheads="1"/>
              </p:cNvSpPr>
              <p:nvPr/>
            </p:nvSpPr>
            <p:spPr bwMode="auto">
              <a:xfrm>
                <a:off x="2880" y="4275"/>
                <a:ext cx="5" cy="7"/>
              </a:xfrm>
              <a:custGeom>
                <a:avLst/>
                <a:gdLst>
                  <a:gd name="T0" fmla="*/ 61 w 10"/>
                  <a:gd name="T1" fmla="*/ 0 h 12"/>
                  <a:gd name="T2" fmla="*/ 1 w 10"/>
                  <a:gd name="T3" fmla="*/ 1 h 12"/>
                  <a:gd name="T4" fmla="*/ 0 w 10"/>
                  <a:gd name="T5" fmla="*/ 60 h 12"/>
                  <a:gd name="T6" fmla="*/ 61 w 10"/>
                  <a:gd name="T7" fmla="*/ 97 h 12"/>
                  <a:gd name="T8" fmla="*/ 89 w 10"/>
                  <a:gd name="T9" fmla="*/ 71 h 12"/>
                  <a:gd name="T10" fmla="*/ 61 w 10"/>
                  <a:gd name="T11" fmla="*/ 76 h 12"/>
                  <a:gd name="T12" fmla="*/ 61 w 10"/>
                  <a:gd name="T13" fmla="*/ 0 h 12"/>
                  <a:gd name="T14" fmla="*/ 0 60000 65536"/>
                  <a:gd name="T15" fmla="*/ 0 60000 65536"/>
                  <a:gd name="T16" fmla="*/ 0 60000 65536"/>
                  <a:gd name="T17" fmla="*/ 0 60000 65536"/>
                  <a:gd name="T18" fmla="*/ 0 60000 65536"/>
                  <a:gd name="T19" fmla="*/ 0 60000 65536"/>
                  <a:gd name="T20" fmla="*/ 0 60000 65536"/>
                  <a:gd name="T21" fmla="*/ 0 w 10"/>
                  <a:gd name="T22" fmla="*/ 0 h 12"/>
                  <a:gd name="T23" fmla="*/ 10 w 10"/>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12">
                    <a:moveTo>
                      <a:pt x="6" y="0"/>
                    </a:moveTo>
                    <a:lnTo>
                      <a:pt x="3" y="1"/>
                    </a:lnTo>
                    <a:lnTo>
                      <a:pt x="0" y="6"/>
                    </a:lnTo>
                    <a:lnTo>
                      <a:pt x="6" y="12"/>
                    </a:lnTo>
                    <a:lnTo>
                      <a:pt x="10" y="8"/>
                    </a:lnTo>
                    <a:lnTo>
                      <a:pt x="6" y="9"/>
                    </a:lnTo>
                    <a:lnTo>
                      <a:pt x="6"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28" name="Rectangle 1196"/>
              <p:cNvSpPr>
                <a:spLocks noChangeArrowheads="1"/>
              </p:cNvSpPr>
              <p:nvPr/>
            </p:nvSpPr>
            <p:spPr bwMode="auto">
              <a:xfrm>
                <a:off x="2885" y="4275"/>
                <a:ext cx="0" cy="4"/>
              </a:xfrm>
              <a:prstGeom prst="rect">
                <a:avLst/>
              </a:prstGeom>
              <a:solidFill>
                <a:srgbClr val="BF8D07"/>
              </a:solidFill>
              <a:ln>
                <a:noFill/>
              </a:ln>
              <a:effectLst/>
              <a:extLs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
            <p:nvSpPr>
              <p:cNvPr id="3329" name="Freeform 1197"/>
              <p:cNvSpPr>
                <a:spLocks noChangeArrowheads="1"/>
              </p:cNvSpPr>
              <p:nvPr/>
            </p:nvSpPr>
            <p:spPr bwMode="auto">
              <a:xfrm>
                <a:off x="2884" y="4275"/>
                <a:ext cx="4" cy="4"/>
              </a:xfrm>
              <a:custGeom>
                <a:avLst/>
                <a:gdLst>
                  <a:gd name="T0" fmla="*/ 0 w 9"/>
                  <a:gd name="T1" fmla="*/ 53 h 9"/>
                  <a:gd name="T2" fmla="*/ 53 w 9"/>
                  <a:gd name="T3" fmla="*/ 0 h 9"/>
                  <a:gd name="T4" fmla="*/ 0 w 9"/>
                  <a:gd name="T5" fmla="*/ 0 h 9"/>
                  <a:gd name="T6" fmla="*/ 0 w 9"/>
                  <a:gd name="T7" fmla="*/ 81 h 9"/>
                  <a:gd name="T8" fmla="*/ 53 w 9"/>
                  <a:gd name="T9" fmla="*/ 81 h 9"/>
                  <a:gd name="T10" fmla="*/ 81 w 9"/>
                  <a:gd name="T11" fmla="*/ 53 h 9"/>
                  <a:gd name="T12" fmla="*/ 53 w 9"/>
                  <a:gd name="T13" fmla="*/ 81 h 9"/>
                  <a:gd name="T14" fmla="*/ 81 w 9"/>
                  <a:gd name="T15" fmla="*/ 81 h 9"/>
                  <a:gd name="T16" fmla="*/ 81 w 9"/>
                  <a:gd name="T17" fmla="*/ 53 h 9"/>
                  <a:gd name="T18" fmla="*/ 0 w 9"/>
                  <a:gd name="T19" fmla="*/ 53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9"/>
                  <a:gd name="T32" fmla="*/ 9 w 9"/>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9">
                    <a:moveTo>
                      <a:pt x="0" y="5"/>
                    </a:moveTo>
                    <a:lnTo>
                      <a:pt x="5" y="0"/>
                    </a:lnTo>
                    <a:lnTo>
                      <a:pt x="4" y="0"/>
                    </a:lnTo>
                    <a:lnTo>
                      <a:pt x="4" y="9"/>
                    </a:lnTo>
                    <a:lnTo>
                      <a:pt x="5" y="9"/>
                    </a:lnTo>
                    <a:lnTo>
                      <a:pt x="9" y="5"/>
                    </a:lnTo>
                    <a:lnTo>
                      <a:pt x="5" y="9"/>
                    </a:lnTo>
                    <a:lnTo>
                      <a:pt x="9" y="9"/>
                    </a:lnTo>
                    <a:lnTo>
                      <a:pt x="9" y="5"/>
                    </a:lnTo>
                    <a:lnTo>
                      <a:pt x="0" y="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30" name="Freeform 1198"/>
              <p:cNvSpPr>
                <a:spLocks noChangeArrowheads="1"/>
              </p:cNvSpPr>
              <p:nvPr/>
            </p:nvSpPr>
            <p:spPr bwMode="auto">
              <a:xfrm>
                <a:off x="2884" y="4260"/>
                <a:ext cx="6" cy="26"/>
              </a:xfrm>
              <a:custGeom>
                <a:avLst/>
                <a:gdLst>
                  <a:gd name="T0" fmla="*/ 60 w 11"/>
                  <a:gd name="T1" fmla="*/ 2384437 h 19"/>
                  <a:gd name="T2" fmla="*/ 1 w 11"/>
                  <a:gd name="T3" fmla="*/ 1765716 h 19"/>
                  <a:gd name="T4" fmla="*/ 1 w 11"/>
                  <a:gd name="T5" fmla="*/ 2157856 h 19"/>
                  <a:gd name="T6" fmla="*/ 1 w 11"/>
                  <a:gd name="T7" fmla="*/ 2635817 h 19"/>
                  <a:gd name="T8" fmla="*/ 1 w 11"/>
                  <a:gd name="T9" fmla="*/ 3219807 h 19"/>
                  <a:gd name="T10" fmla="*/ 1 w 11"/>
                  <a:gd name="T11" fmla="*/ 4347182 h 19"/>
                  <a:gd name="T12" fmla="*/ 0 w 11"/>
                  <a:gd name="T13" fmla="*/ 4546599 h 19"/>
                  <a:gd name="T14" fmla="*/ 0 w 11"/>
                  <a:gd name="T15" fmla="*/ 5311450 h 19"/>
                  <a:gd name="T16" fmla="*/ 77 w 11"/>
                  <a:gd name="T17" fmla="*/ 5311450 h 19"/>
                  <a:gd name="T18" fmla="*/ 85 w 11"/>
                  <a:gd name="T19" fmla="*/ 5311450 h 19"/>
                  <a:gd name="T20" fmla="*/ 85 w 11"/>
                  <a:gd name="T21" fmla="*/ 4546599 h 19"/>
                  <a:gd name="T22" fmla="*/ 85 w 11"/>
                  <a:gd name="T23" fmla="*/ 3933402 h 19"/>
                  <a:gd name="T24" fmla="*/ 92 w 11"/>
                  <a:gd name="T25" fmla="*/ 3219807 h 19"/>
                  <a:gd name="T26" fmla="*/ 92 w 11"/>
                  <a:gd name="T27" fmla="*/ 2384437 h 19"/>
                  <a:gd name="T28" fmla="*/ 92 w 11"/>
                  <a:gd name="T29" fmla="*/ 1597352 h 19"/>
                  <a:gd name="T30" fmla="*/ 92 w 11"/>
                  <a:gd name="T31" fmla="*/ 1809 h 19"/>
                  <a:gd name="T32" fmla="*/ 60 w 11"/>
                  <a:gd name="T33" fmla="*/ 0 h 19"/>
                  <a:gd name="T34" fmla="*/ 60 w 11"/>
                  <a:gd name="T35" fmla="*/ 2384437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
                  <a:gd name="T55" fmla="*/ 0 h 19"/>
                  <a:gd name="T56" fmla="*/ 11 w 11"/>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 h="19">
                    <a:moveTo>
                      <a:pt x="6" y="9"/>
                    </a:moveTo>
                    <a:lnTo>
                      <a:pt x="2" y="6"/>
                    </a:lnTo>
                    <a:lnTo>
                      <a:pt x="2" y="8"/>
                    </a:lnTo>
                    <a:lnTo>
                      <a:pt x="2" y="10"/>
                    </a:lnTo>
                    <a:lnTo>
                      <a:pt x="1" y="12"/>
                    </a:lnTo>
                    <a:lnTo>
                      <a:pt x="1" y="15"/>
                    </a:lnTo>
                    <a:lnTo>
                      <a:pt x="0" y="16"/>
                    </a:lnTo>
                    <a:lnTo>
                      <a:pt x="0" y="19"/>
                    </a:lnTo>
                    <a:lnTo>
                      <a:pt x="9" y="19"/>
                    </a:lnTo>
                    <a:lnTo>
                      <a:pt x="10" y="19"/>
                    </a:lnTo>
                    <a:lnTo>
                      <a:pt x="10" y="16"/>
                    </a:lnTo>
                    <a:lnTo>
                      <a:pt x="10" y="14"/>
                    </a:lnTo>
                    <a:lnTo>
                      <a:pt x="11" y="12"/>
                    </a:lnTo>
                    <a:lnTo>
                      <a:pt x="11" y="9"/>
                    </a:lnTo>
                    <a:lnTo>
                      <a:pt x="11" y="5"/>
                    </a:lnTo>
                    <a:lnTo>
                      <a:pt x="11" y="2"/>
                    </a:lnTo>
                    <a:lnTo>
                      <a:pt x="6" y="0"/>
                    </a:lnTo>
                    <a:lnTo>
                      <a:pt x="6"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31" name="Freeform 1199"/>
              <p:cNvSpPr>
                <a:spLocks noChangeArrowheads="1"/>
              </p:cNvSpPr>
              <p:nvPr/>
            </p:nvSpPr>
            <p:spPr bwMode="auto">
              <a:xfrm>
                <a:off x="3523" y="4215"/>
                <a:ext cx="144" cy="8"/>
              </a:xfrm>
              <a:custGeom>
                <a:avLst/>
                <a:gdLst>
                  <a:gd name="T0" fmla="*/ 2440 w 153"/>
                  <a:gd name="T1" fmla="*/ 70 h 13"/>
                  <a:gd name="T2" fmla="*/ 2440 w 153"/>
                  <a:gd name="T3" fmla="*/ 1 h 13"/>
                  <a:gd name="T4" fmla="*/ 0 w 153"/>
                  <a:gd name="T5" fmla="*/ 0 h 13"/>
                  <a:gd name="T6" fmla="*/ 0 w 153"/>
                  <a:gd name="T7" fmla="*/ 70 h 13"/>
                  <a:gd name="T8" fmla="*/ 2440 w 153"/>
                  <a:gd name="T9" fmla="*/ 95 h 13"/>
                  <a:gd name="T10" fmla="*/ 2440 w 153"/>
                  <a:gd name="T11" fmla="*/ 70 h 13"/>
                  <a:gd name="T12" fmla="*/ 0 60000 65536"/>
                  <a:gd name="T13" fmla="*/ 0 60000 65536"/>
                  <a:gd name="T14" fmla="*/ 0 60000 65536"/>
                  <a:gd name="T15" fmla="*/ 0 60000 65536"/>
                  <a:gd name="T16" fmla="*/ 0 60000 65536"/>
                  <a:gd name="T17" fmla="*/ 0 60000 65536"/>
                  <a:gd name="T18" fmla="*/ 0 w 153"/>
                  <a:gd name="T19" fmla="*/ 0 h 13"/>
                  <a:gd name="T20" fmla="*/ 153 w 15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53" h="13">
                    <a:moveTo>
                      <a:pt x="153" y="9"/>
                    </a:moveTo>
                    <a:lnTo>
                      <a:pt x="153" y="5"/>
                    </a:lnTo>
                    <a:lnTo>
                      <a:pt x="0" y="0"/>
                    </a:lnTo>
                    <a:lnTo>
                      <a:pt x="0" y="9"/>
                    </a:lnTo>
                    <a:lnTo>
                      <a:pt x="153" y="13"/>
                    </a:lnTo>
                    <a:lnTo>
                      <a:pt x="15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32" name="Freeform 1200"/>
              <p:cNvSpPr>
                <a:spLocks noChangeArrowheads="1"/>
              </p:cNvSpPr>
              <p:nvPr/>
            </p:nvSpPr>
            <p:spPr bwMode="auto">
              <a:xfrm>
                <a:off x="3568" y="4155"/>
                <a:ext cx="77" cy="5"/>
              </a:xfrm>
              <a:custGeom>
                <a:avLst/>
                <a:gdLst>
                  <a:gd name="T0" fmla="*/ 1970 w 79"/>
                  <a:gd name="T1" fmla="*/ 55 h 10"/>
                  <a:gd name="T2" fmla="*/ 1970 w 79"/>
                  <a:gd name="T3" fmla="*/ 0 h 10"/>
                  <a:gd name="T4" fmla="*/ 0 w 79"/>
                  <a:gd name="T5" fmla="*/ 0 h 10"/>
                  <a:gd name="T6" fmla="*/ 0 w 79"/>
                  <a:gd name="T7" fmla="*/ 81 h 10"/>
                  <a:gd name="T8" fmla="*/ 1970 w 79"/>
                  <a:gd name="T9" fmla="*/ 89 h 10"/>
                  <a:gd name="T10" fmla="*/ 1970 w 79"/>
                  <a:gd name="T11" fmla="*/ 55 h 10"/>
                  <a:gd name="T12" fmla="*/ 0 60000 65536"/>
                  <a:gd name="T13" fmla="*/ 0 60000 65536"/>
                  <a:gd name="T14" fmla="*/ 0 60000 65536"/>
                  <a:gd name="T15" fmla="*/ 0 60000 65536"/>
                  <a:gd name="T16" fmla="*/ 0 60000 65536"/>
                  <a:gd name="T17" fmla="*/ 0 60000 65536"/>
                  <a:gd name="T18" fmla="*/ 0 w 79"/>
                  <a:gd name="T19" fmla="*/ 0 h 10"/>
                  <a:gd name="T20" fmla="*/ 79 w 7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79" h="10">
                    <a:moveTo>
                      <a:pt x="79" y="5"/>
                    </a:moveTo>
                    <a:lnTo>
                      <a:pt x="79" y="0"/>
                    </a:lnTo>
                    <a:lnTo>
                      <a:pt x="0" y="0"/>
                    </a:lnTo>
                    <a:lnTo>
                      <a:pt x="0" y="9"/>
                    </a:lnTo>
                    <a:lnTo>
                      <a:pt x="79" y="10"/>
                    </a:lnTo>
                    <a:lnTo>
                      <a:pt x="79" y="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33" name="Rectangle 1201"/>
              <p:cNvSpPr>
                <a:spLocks noChangeArrowheads="1"/>
              </p:cNvSpPr>
              <p:nvPr/>
            </p:nvSpPr>
            <p:spPr bwMode="auto">
              <a:xfrm>
                <a:off x="3588" y="4167"/>
                <a:ext cx="30" cy="50"/>
              </a:xfrm>
              <a:prstGeom prst="rect">
                <a:avLst/>
              </a:prstGeom>
              <a:solidFill>
                <a:srgbClr val="FFCC00"/>
              </a:solidFill>
              <a:ln>
                <a:noFill/>
              </a:ln>
              <a:effectLst/>
              <a:extLs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
            <p:nvSpPr>
              <p:cNvPr id="3334" name="Freeform 1202"/>
              <p:cNvSpPr>
                <a:spLocks noChangeArrowheads="1"/>
              </p:cNvSpPr>
              <p:nvPr/>
            </p:nvSpPr>
            <p:spPr bwMode="auto">
              <a:xfrm>
                <a:off x="3588" y="4162"/>
                <a:ext cx="34" cy="4"/>
              </a:xfrm>
              <a:custGeom>
                <a:avLst/>
                <a:gdLst>
                  <a:gd name="T0" fmla="*/ 612 w 38"/>
                  <a:gd name="T1" fmla="*/ 0 h 9"/>
                  <a:gd name="T2" fmla="*/ 552 w 38"/>
                  <a:gd name="T3" fmla="*/ 0 h 9"/>
                  <a:gd name="T4" fmla="*/ 0 w 38"/>
                  <a:gd name="T5" fmla="*/ 0 h 9"/>
                  <a:gd name="T6" fmla="*/ 0 w 38"/>
                  <a:gd name="T7" fmla="*/ 81 h 9"/>
                  <a:gd name="T8" fmla="*/ 552 w 38"/>
                  <a:gd name="T9" fmla="*/ 81 h 9"/>
                  <a:gd name="T10" fmla="*/ 498 w 38"/>
                  <a:gd name="T11" fmla="*/ 0 h 9"/>
                  <a:gd name="T12" fmla="*/ 612 w 38"/>
                  <a:gd name="T13" fmla="*/ 0 h 9"/>
                  <a:gd name="T14" fmla="*/ 612 w 38"/>
                  <a:gd name="T15" fmla="*/ 0 h 9"/>
                  <a:gd name="T16" fmla="*/ 552 w 38"/>
                  <a:gd name="T17" fmla="*/ 0 h 9"/>
                  <a:gd name="T18" fmla="*/ 612 w 38"/>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
                  <a:gd name="T31" fmla="*/ 0 h 9"/>
                  <a:gd name="T32" fmla="*/ 38 w 38"/>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 h="9">
                    <a:moveTo>
                      <a:pt x="38" y="4"/>
                    </a:moveTo>
                    <a:lnTo>
                      <a:pt x="34" y="0"/>
                    </a:lnTo>
                    <a:lnTo>
                      <a:pt x="0" y="0"/>
                    </a:lnTo>
                    <a:lnTo>
                      <a:pt x="0" y="9"/>
                    </a:lnTo>
                    <a:lnTo>
                      <a:pt x="34" y="9"/>
                    </a:lnTo>
                    <a:lnTo>
                      <a:pt x="30" y="4"/>
                    </a:lnTo>
                    <a:lnTo>
                      <a:pt x="38" y="4"/>
                    </a:lnTo>
                    <a:lnTo>
                      <a:pt x="38" y="0"/>
                    </a:lnTo>
                    <a:lnTo>
                      <a:pt x="34" y="0"/>
                    </a:lnTo>
                    <a:lnTo>
                      <a:pt x="38"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35" name="Freeform 1203"/>
              <p:cNvSpPr>
                <a:spLocks noChangeArrowheads="1"/>
              </p:cNvSpPr>
              <p:nvPr/>
            </p:nvSpPr>
            <p:spPr bwMode="auto">
              <a:xfrm>
                <a:off x="3620" y="4167"/>
                <a:ext cx="2" cy="51"/>
              </a:xfrm>
              <a:custGeom>
                <a:avLst/>
                <a:gdLst>
                  <a:gd name="T0" fmla="*/ 0 w 8"/>
                  <a:gd name="T1" fmla="*/ 5626 h 54"/>
                  <a:gd name="T2" fmla="*/ 0 w 8"/>
                  <a:gd name="T3" fmla="*/ 5235 h 54"/>
                  <a:gd name="T4" fmla="*/ 0 w 8"/>
                  <a:gd name="T5" fmla="*/ 0 h 54"/>
                  <a:gd name="T6" fmla="*/ 0 w 8"/>
                  <a:gd name="T7" fmla="*/ 0 h 54"/>
                  <a:gd name="T8" fmla="*/ 0 w 8"/>
                  <a:gd name="T9" fmla="*/ 5235 h 54"/>
                  <a:gd name="T10" fmla="*/ 0 w 8"/>
                  <a:gd name="T11" fmla="*/ 4581 h 54"/>
                  <a:gd name="T12" fmla="*/ 0 w 8"/>
                  <a:gd name="T13" fmla="*/ 5626 h 54"/>
                  <a:gd name="T14" fmla="*/ 0 w 8"/>
                  <a:gd name="T15" fmla="*/ 5626 h 54"/>
                  <a:gd name="T16" fmla="*/ 0 w 8"/>
                  <a:gd name="T17" fmla="*/ 5235 h 54"/>
                  <a:gd name="T18" fmla="*/ 0 w 8"/>
                  <a:gd name="T19" fmla="*/ 5626 h 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4"/>
                  <a:gd name="T32" fmla="*/ 8 w 8"/>
                  <a:gd name="T33" fmla="*/ 54 h 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4">
                    <a:moveTo>
                      <a:pt x="4" y="54"/>
                    </a:moveTo>
                    <a:lnTo>
                      <a:pt x="8" y="50"/>
                    </a:lnTo>
                    <a:lnTo>
                      <a:pt x="8" y="0"/>
                    </a:lnTo>
                    <a:lnTo>
                      <a:pt x="0" y="0"/>
                    </a:lnTo>
                    <a:lnTo>
                      <a:pt x="0" y="50"/>
                    </a:lnTo>
                    <a:lnTo>
                      <a:pt x="4" y="45"/>
                    </a:lnTo>
                    <a:lnTo>
                      <a:pt x="4" y="54"/>
                    </a:lnTo>
                    <a:lnTo>
                      <a:pt x="8" y="54"/>
                    </a:lnTo>
                    <a:lnTo>
                      <a:pt x="8" y="50"/>
                    </a:lnTo>
                    <a:lnTo>
                      <a:pt x="4" y="5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336" name="Freeform 1204"/>
              <p:cNvSpPr>
                <a:spLocks noChangeArrowheads="1"/>
              </p:cNvSpPr>
              <p:nvPr/>
            </p:nvSpPr>
            <p:spPr bwMode="auto">
              <a:xfrm>
                <a:off x="3583" y="4217"/>
                <a:ext cx="35" cy="4"/>
              </a:xfrm>
              <a:custGeom>
                <a:avLst/>
                <a:gdLst>
                  <a:gd name="T0" fmla="*/ 0 w 39"/>
                  <a:gd name="T1" fmla="*/ 53 h 9"/>
                  <a:gd name="T2" fmla="*/ 4 w 39"/>
                  <a:gd name="T3" fmla="*/ 81 h 9"/>
                  <a:gd name="T4" fmla="*/ 593 w 39"/>
                  <a:gd name="T5" fmla="*/ 81 h 9"/>
                  <a:gd name="T6" fmla="*/ 593 w 39"/>
                  <a:gd name="T7" fmla="*/ 0 h 9"/>
                  <a:gd name="T8" fmla="*/ 4 w 39"/>
                  <a:gd name="T9" fmla="*/ 0 h 9"/>
                  <a:gd name="T10" fmla="*/ 4 w 39"/>
                  <a:gd name="T11" fmla="*/ 53 h 9"/>
                  <a:gd name="T12" fmla="*/ 0 w 39"/>
                  <a:gd name="T13" fmla="*/ 53 h 9"/>
                  <a:gd name="T14" fmla="*/ 0 w 39"/>
                  <a:gd name="T15" fmla="*/ 81 h 9"/>
                  <a:gd name="T16" fmla="*/ 4 w 39"/>
                  <a:gd name="T17" fmla="*/ 81 h 9"/>
                  <a:gd name="T18" fmla="*/ 0 w 39"/>
                  <a:gd name="T19" fmla="*/ 53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9"/>
                  <a:gd name="T31" fmla="*/ 0 h 9"/>
                  <a:gd name="T32" fmla="*/ 39 w 39"/>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9" h="9">
                    <a:moveTo>
                      <a:pt x="0" y="5"/>
                    </a:moveTo>
                    <a:lnTo>
                      <a:pt x="5" y="9"/>
                    </a:lnTo>
                    <a:lnTo>
                      <a:pt x="39" y="9"/>
                    </a:lnTo>
                    <a:lnTo>
                      <a:pt x="39" y="0"/>
                    </a:lnTo>
                    <a:lnTo>
                      <a:pt x="5" y="0"/>
                    </a:lnTo>
                    <a:lnTo>
                      <a:pt x="9" y="5"/>
                    </a:lnTo>
                    <a:lnTo>
                      <a:pt x="0" y="5"/>
                    </a:lnTo>
                    <a:lnTo>
                      <a:pt x="0" y="9"/>
                    </a:lnTo>
                    <a:lnTo>
                      <a:pt x="5" y="9"/>
                    </a:lnTo>
                    <a:lnTo>
                      <a:pt x="0" y="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sp>
          <p:nvSpPr>
            <p:cNvPr id="3087" name="Freeform 1205"/>
            <p:cNvSpPr>
              <a:spLocks noChangeArrowheads="1"/>
            </p:cNvSpPr>
            <p:nvPr/>
          </p:nvSpPr>
          <p:spPr bwMode="auto">
            <a:xfrm>
              <a:off x="3588" y="4171"/>
              <a:ext cx="4" cy="51"/>
            </a:xfrm>
            <a:custGeom>
              <a:avLst/>
              <a:gdLst>
                <a:gd name="T0" fmla="*/ 53 w 9"/>
                <a:gd name="T1" fmla="*/ 0 h 54"/>
                <a:gd name="T2" fmla="*/ 0 w 9"/>
                <a:gd name="T3" fmla="*/ 4 h 54"/>
                <a:gd name="T4" fmla="*/ 0 w 9"/>
                <a:gd name="T5" fmla="*/ 5626 h 54"/>
                <a:gd name="T6" fmla="*/ 81 w 9"/>
                <a:gd name="T7" fmla="*/ 5626 h 54"/>
                <a:gd name="T8" fmla="*/ 81 w 9"/>
                <a:gd name="T9" fmla="*/ 4 h 54"/>
                <a:gd name="T10" fmla="*/ 53 w 9"/>
                <a:gd name="T11" fmla="*/ 940 h 54"/>
                <a:gd name="T12" fmla="*/ 53 w 9"/>
                <a:gd name="T13" fmla="*/ 0 h 54"/>
                <a:gd name="T14" fmla="*/ 0 w 9"/>
                <a:gd name="T15" fmla="*/ 0 h 54"/>
                <a:gd name="T16" fmla="*/ 0 w 9"/>
                <a:gd name="T17" fmla="*/ 4 h 54"/>
                <a:gd name="T18" fmla="*/ 53 w 9"/>
                <a:gd name="T19" fmla="*/ 0 h 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4"/>
                <a:gd name="T32" fmla="*/ 9 w 9"/>
                <a:gd name="T33" fmla="*/ 54 h 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4">
                  <a:moveTo>
                    <a:pt x="5" y="0"/>
                  </a:moveTo>
                  <a:lnTo>
                    <a:pt x="0" y="4"/>
                  </a:lnTo>
                  <a:lnTo>
                    <a:pt x="0" y="54"/>
                  </a:lnTo>
                  <a:lnTo>
                    <a:pt x="9" y="54"/>
                  </a:lnTo>
                  <a:lnTo>
                    <a:pt x="9" y="4"/>
                  </a:lnTo>
                  <a:lnTo>
                    <a:pt x="5" y="9"/>
                  </a:lnTo>
                  <a:lnTo>
                    <a:pt x="5" y="0"/>
                  </a:lnTo>
                  <a:lnTo>
                    <a:pt x="0" y="0"/>
                  </a:lnTo>
                  <a:lnTo>
                    <a:pt x="0" y="4"/>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088" name="Freeform 1206"/>
            <p:cNvSpPr>
              <a:spLocks noChangeArrowheads="1"/>
            </p:cNvSpPr>
            <p:nvPr/>
          </p:nvSpPr>
          <p:spPr bwMode="auto">
            <a:xfrm>
              <a:off x="3626" y="4173"/>
              <a:ext cx="55" cy="51"/>
            </a:xfrm>
            <a:custGeom>
              <a:avLst/>
              <a:gdLst>
                <a:gd name="T0" fmla="*/ 256 w 58"/>
                <a:gd name="T1" fmla="*/ 703 h 55"/>
                <a:gd name="T2" fmla="*/ 9 w 58"/>
                <a:gd name="T3" fmla="*/ 703 h 55"/>
                <a:gd name="T4" fmla="*/ 269 w 58"/>
                <a:gd name="T5" fmla="*/ 703 h 55"/>
                <a:gd name="T6" fmla="*/ 346 w 58"/>
                <a:gd name="T7" fmla="*/ 703 h 55"/>
                <a:gd name="T8" fmla="*/ 446 w 58"/>
                <a:gd name="T9" fmla="*/ 703 h 55"/>
                <a:gd name="T10" fmla="*/ 573 w 58"/>
                <a:gd name="T11" fmla="*/ 703 h 55"/>
                <a:gd name="T12" fmla="*/ 703 w 58"/>
                <a:gd name="T13" fmla="*/ 754 h 55"/>
                <a:gd name="T14" fmla="*/ 777 w 58"/>
                <a:gd name="T15" fmla="*/ 806 h 55"/>
                <a:gd name="T16" fmla="*/ 816 w 58"/>
                <a:gd name="T17" fmla="*/ 994 h 55"/>
                <a:gd name="T18" fmla="*/ 284 w 58"/>
                <a:gd name="T19" fmla="*/ 1518 h 55"/>
                <a:gd name="T20" fmla="*/ 816 w 58"/>
                <a:gd name="T21" fmla="*/ 1869 h 55"/>
                <a:gd name="T22" fmla="*/ 859 w 58"/>
                <a:gd name="T23" fmla="*/ 1919 h 55"/>
                <a:gd name="T24" fmla="*/ 859 w 58"/>
                <a:gd name="T25" fmla="*/ 2008 h 55"/>
                <a:gd name="T26" fmla="*/ 847 w 58"/>
                <a:gd name="T27" fmla="*/ 2008 h 55"/>
                <a:gd name="T28" fmla="*/ 816 w 58"/>
                <a:gd name="T29" fmla="*/ 2008 h 55"/>
                <a:gd name="T30" fmla="*/ 727 w 58"/>
                <a:gd name="T31" fmla="*/ 2059 h 55"/>
                <a:gd name="T32" fmla="*/ 602 w 58"/>
                <a:gd name="T33" fmla="*/ 2059 h 55"/>
                <a:gd name="T34" fmla="*/ 446 w 58"/>
                <a:gd name="T35" fmla="*/ 2158 h 55"/>
                <a:gd name="T36" fmla="*/ 363 w 58"/>
                <a:gd name="T37" fmla="*/ 2158 h 55"/>
                <a:gd name="T38" fmla="*/ 346 w 58"/>
                <a:gd name="T39" fmla="*/ 2158 h 55"/>
                <a:gd name="T40" fmla="*/ 313 w 58"/>
                <a:gd name="T41" fmla="*/ 2204 h 55"/>
                <a:gd name="T42" fmla="*/ 346 w 58"/>
                <a:gd name="T43" fmla="*/ 2204 h 55"/>
                <a:gd name="T44" fmla="*/ 363 w 58"/>
                <a:gd name="T45" fmla="*/ 2308 h 55"/>
                <a:gd name="T46" fmla="*/ 446 w 58"/>
                <a:gd name="T47" fmla="*/ 2369 h 55"/>
                <a:gd name="T48" fmla="*/ 573 w 58"/>
                <a:gd name="T49" fmla="*/ 2369 h 55"/>
                <a:gd name="T50" fmla="*/ 727 w 58"/>
                <a:gd name="T51" fmla="*/ 2477 h 55"/>
                <a:gd name="T52" fmla="*/ 847 w 58"/>
                <a:gd name="T53" fmla="*/ 2538 h 55"/>
                <a:gd name="T54" fmla="*/ 949 w 58"/>
                <a:gd name="T55" fmla="*/ 2538 h 55"/>
                <a:gd name="T56" fmla="*/ 1035 w 58"/>
                <a:gd name="T57" fmla="*/ 2658 h 55"/>
                <a:gd name="T58" fmla="*/ 1051 w 58"/>
                <a:gd name="T59" fmla="*/ 2658 h 55"/>
                <a:gd name="T60" fmla="*/ 1051 w 58"/>
                <a:gd name="T61" fmla="*/ 2721 h 55"/>
                <a:gd name="T62" fmla="*/ 1051 w 58"/>
                <a:gd name="T63" fmla="*/ 2721 h 55"/>
                <a:gd name="T64" fmla="*/ 999 w 58"/>
                <a:gd name="T65" fmla="*/ 2721 h 55"/>
                <a:gd name="T66" fmla="*/ 363 w 58"/>
                <a:gd name="T67" fmla="*/ 3054 h 55"/>
                <a:gd name="T68" fmla="*/ 423 w 58"/>
                <a:gd name="T69" fmla="*/ 3129 h 55"/>
                <a:gd name="T70" fmla="*/ 519 w 58"/>
                <a:gd name="T71" fmla="*/ 3233 h 55"/>
                <a:gd name="T72" fmla="*/ 703 w 58"/>
                <a:gd name="T73" fmla="*/ 3461 h 55"/>
                <a:gd name="T74" fmla="*/ 847 w 58"/>
                <a:gd name="T75" fmla="*/ 3529 h 55"/>
                <a:gd name="T76" fmla="*/ 999 w 58"/>
                <a:gd name="T77" fmla="*/ 3600 h 55"/>
                <a:gd name="T78" fmla="*/ 1146 w 58"/>
                <a:gd name="T79" fmla="*/ 3627 h 55"/>
                <a:gd name="T80" fmla="*/ 1266 w 58"/>
                <a:gd name="T81" fmla="*/ 3776 h 55"/>
                <a:gd name="T82" fmla="*/ 1285 w 58"/>
                <a:gd name="T83" fmla="*/ 3865 h 55"/>
                <a:gd name="T84" fmla="*/ 0 w 58"/>
                <a:gd name="T85" fmla="*/ 3717 h 55"/>
                <a:gd name="T86" fmla="*/ 3 w 58"/>
                <a:gd name="T87" fmla="*/ 1 h 55"/>
                <a:gd name="T88" fmla="*/ 4 w 58"/>
                <a:gd name="T89" fmla="*/ 0 h 55"/>
                <a:gd name="T90" fmla="*/ 6 w 58"/>
                <a:gd name="T91" fmla="*/ 0 h 55"/>
                <a:gd name="T92" fmla="*/ 9 w 58"/>
                <a:gd name="T93" fmla="*/ 1 h 55"/>
                <a:gd name="T94" fmla="*/ 269 w 58"/>
                <a:gd name="T95" fmla="*/ 2 h 55"/>
                <a:gd name="T96" fmla="*/ 313 w 58"/>
                <a:gd name="T97" fmla="*/ 5 h 55"/>
                <a:gd name="T98" fmla="*/ 346 w 58"/>
                <a:gd name="T99" fmla="*/ 24 h 55"/>
                <a:gd name="T100" fmla="*/ 346 w 58"/>
                <a:gd name="T101" fmla="*/ 612 h 55"/>
                <a:gd name="T102" fmla="*/ 313 w 58"/>
                <a:gd name="T103" fmla="*/ 659 h 55"/>
                <a:gd name="T104" fmla="*/ 256 w 58"/>
                <a:gd name="T105" fmla="*/ 703 h 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58"/>
                <a:gd name="T160" fmla="*/ 0 h 55"/>
                <a:gd name="T161" fmla="*/ 58 w 58"/>
                <a:gd name="T162" fmla="*/ 55 h 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58" h="55">
                  <a:moveTo>
                    <a:pt x="10" y="10"/>
                  </a:moveTo>
                  <a:lnTo>
                    <a:pt x="9" y="10"/>
                  </a:lnTo>
                  <a:lnTo>
                    <a:pt x="11" y="10"/>
                  </a:lnTo>
                  <a:lnTo>
                    <a:pt x="16" y="10"/>
                  </a:lnTo>
                  <a:lnTo>
                    <a:pt x="21" y="10"/>
                  </a:lnTo>
                  <a:lnTo>
                    <a:pt x="26" y="10"/>
                  </a:lnTo>
                  <a:lnTo>
                    <a:pt x="31" y="11"/>
                  </a:lnTo>
                  <a:lnTo>
                    <a:pt x="35" y="12"/>
                  </a:lnTo>
                  <a:lnTo>
                    <a:pt x="37" y="15"/>
                  </a:lnTo>
                  <a:lnTo>
                    <a:pt x="12" y="21"/>
                  </a:lnTo>
                  <a:lnTo>
                    <a:pt x="37" y="27"/>
                  </a:lnTo>
                  <a:lnTo>
                    <a:pt x="39" y="28"/>
                  </a:lnTo>
                  <a:lnTo>
                    <a:pt x="39" y="29"/>
                  </a:lnTo>
                  <a:lnTo>
                    <a:pt x="38" y="29"/>
                  </a:lnTo>
                  <a:lnTo>
                    <a:pt x="37" y="29"/>
                  </a:lnTo>
                  <a:lnTo>
                    <a:pt x="32" y="30"/>
                  </a:lnTo>
                  <a:lnTo>
                    <a:pt x="27" y="30"/>
                  </a:lnTo>
                  <a:lnTo>
                    <a:pt x="21" y="31"/>
                  </a:lnTo>
                  <a:lnTo>
                    <a:pt x="17" y="31"/>
                  </a:lnTo>
                  <a:lnTo>
                    <a:pt x="16" y="31"/>
                  </a:lnTo>
                  <a:lnTo>
                    <a:pt x="14" y="32"/>
                  </a:lnTo>
                  <a:lnTo>
                    <a:pt x="16" y="32"/>
                  </a:lnTo>
                  <a:lnTo>
                    <a:pt x="17" y="33"/>
                  </a:lnTo>
                  <a:lnTo>
                    <a:pt x="21" y="34"/>
                  </a:lnTo>
                  <a:lnTo>
                    <a:pt x="26" y="34"/>
                  </a:lnTo>
                  <a:lnTo>
                    <a:pt x="32" y="35"/>
                  </a:lnTo>
                  <a:lnTo>
                    <a:pt x="38" y="36"/>
                  </a:lnTo>
                  <a:lnTo>
                    <a:pt x="43" y="36"/>
                  </a:lnTo>
                  <a:lnTo>
                    <a:pt x="46" y="38"/>
                  </a:lnTo>
                  <a:lnTo>
                    <a:pt x="47" y="38"/>
                  </a:lnTo>
                  <a:lnTo>
                    <a:pt x="47" y="39"/>
                  </a:lnTo>
                  <a:lnTo>
                    <a:pt x="45" y="39"/>
                  </a:lnTo>
                  <a:lnTo>
                    <a:pt x="17" y="44"/>
                  </a:lnTo>
                  <a:lnTo>
                    <a:pt x="20" y="45"/>
                  </a:lnTo>
                  <a:lnTo>
                    <a:pt x="24" y="46"/>
                  </a:lnTo>
                  <a:lnTo>
                    <a:pt x="31" y="49"/>
                  </a:lnTo>
                  <a:lnTo>
                    <a:pt x="38" y="50"/>
                  </a:lnTo>
                  <a:lnTo>
                    <a:pt x="45" y="51"/>
                  </a:lnTo>
                  <a:lnTo>
                    <a:pt x="50" y="52"/>
                  </a:lnTo>
                  <a:lnTo>
                    <a:pt x="56" y="54"/>
                  </a:lnTo>
                  <a:lnTo>
                    <a:pt x="58" y="55"/>
                  </a:lnTo>
                  <a:lnTo>
                    <a:pt x="0" y="53"/>
                  </a:lnTo>
                  <a:lnTo>
                    <a:pt x="3" y="1"/>
                  </a:lnTo>
                  <a:lnTo>
                    <a:pt x="4" y="0"/>
                  </a:lnTo>
                  <a:lnTo>
                    <a:pt x="6" y="0"/>
                  </a:lnTo>
                  <a:lnTo>
                    <a:pt x="9" y="1"/>
                  </a:lnTo>
                  <a:lnTo>
                    <a:pt x="11" y="2"/>
                  </a:lnTo>
                  <a:lnTo>
                    <a:pt x="14" y="5"/>
                  </a:lnTo>
                  <a:lnTo>
                    <a:pt x="16" y="6"/>
                  </a:lnTo>
                  <a:lnTo>
                    <a:pt x="16" y="8"/>
                  </a:lnTo>
                  <a:lnTo>
                    <a:pt x="14" y="9"/>
                  </a:lnTo>
                  <a:lnTo>
                    <a:pt x="10" y="1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089" name="Freeform 1207"/>
            <p:cNvSpPr>
              <a:spLocks noChangeArrowheads="1"/>
            </p:cNvSpPr>
            <p:nvPr/>
          </p:nvSpPr>
          <p:spPr bwMode="auto">
            <a:xfrm>
              <a:off x="3634" y="4180"/>
              <a:ext cx="30" cy="8"/>
            </a:xfrm>
            <a:custGeom>
              <a:avLst/>
              <a:gdLst>
                <a:gd name="T0" fmla="*/ 698 w 34"/>
                <a:gd name="T1" fmla="*/ 95 h 13"/>
                <a:gd name="T2" fmla="*/ 741 w 34"/>
                <a:gd name="T3" fmla="*/ 70 h 13"/>
                <a:gd name="T4" fmla="*/ 698 w 34"/>
                <a:gd name="T5" fmla="*/ 1 h 13"/>
                <a:gd name="T6" fmla="*/ 558 w 34"/>
                <a:gd name="T7" fmla="*/ 1 h 13"/>
                <a:gd name="T8" fmla="*/ 395 w 34"/>
                <a:gd name="T9" fmla="*/ 0 h 13"/>
                <a:gd name="T10" fmla="*/ 297 w 34"/>
                <a:gd name="T11" fmla="*/ 0 h 13"/>
                <a:gd name="T12" fmla="*/ 224 w 34"/>
                <a:gd name="T13" fmla="*/ 0 h 13"/>
                <a:gd name="T14" fmla="*/ 4 w 34"/>
                <a:gd name="T15" fmla="*/ 0 h 13"/>
                <a:gd name="T16" fmla="*/ 4 w 34"/>
                <a:gd name="T17" fmla="*/ 70 h 13"/>
                <a:gd name="T18" fmla="*/ 2 w 34"/>
                <a:gd name="T19" fmla="*/ 0 h 13"/>
                <a:gd name="T20" fmla="*/ 0 w 34"/>
                <a:gd name="T21" fmla="*/ 70 h 13"/>
                <a:gd name="T22" fmla="*/ 4 w 34"/>
                <a:gd name="T23" fmla="*/ 70 h 13"/>
                <a:gd name="T24" fmla="*/ 224 w 34"/>
                <a:gd name="T25" fmla="*/ 70 h 13"/>
                <a:gd name="T26" fmla="*/ 297 w 34"/>
                <a:gd name="T27" fmla="*/ 70 h 13"/>
                <a:gd name="T28" fmla="*/ 395 w 34"/>
                <a:gd name="T29" fmla="*/ 76 h 13"/>
                <a:gd name="T30" fmla="*/ 498 w 34"/>
                <a:gd name="T31" fmla="*/ 76 h 13"/>
                <a:gd name="T32" fmla="*/ 558 w 34"/>
                <a:gd name="T33" fmla="*/ 81 h 13"/>
                <a:gd name="T34" fmla="*/ 558 w 34"/>
                <a:gd name="T35" fmla="*/ 70 h 13"/>
                <a:gd name="T36" fmla="*/ 661 w 34"/>
                <a:gd name="T37" fmla="*/ 1 h 13"/>
                <a:gd name="T38" fmla="*/ 698 w 34"/>
                <a:gd name="T39" fmla="*/ 95 h 13"/>
                <a:gd name="T40" fmla="*/ 741 w 34"/>
                <a:gd name="T41" fmla="*/ 88 h 13"/>
                <a:gd name="T42" fmla="*/ 741 w 34"/>
                <a:gd name="T43" fmla="*/ 70 h 13"/>
                <a:gd name="T44" fmla="*/ 698 w 34"/>
                <a:gd name="T45" fmla="*/ 95 h 1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4"/>
                <a:gd name="T70" fmla="*/ 0 h 13"/>
                <a:gd name="T71" fmla="*/ 34 w 34"/>
                <a:gd name="T72" fmla="*/ 13 h 1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4" h="13">
                  <a:moveTo>
                    <a:pt x="31" y="13"/>
                  </a:moveTo>
                  <a:lnTo>
                    <a:pt x="34" y="9"/>
                  </a:lnTo>
                  <a:lnTo>
                    <a:pt x="31" y="3"/>
                  </a:lnTo>
                  <a:lnTo>
                    <a:pt x="25" y="1"/>
                  </a:lnTo>
                  <a:lnTo>
                    <a:pt x="19" y="0"/>
                  </a:lnTo>
                  <a:lnTo>
                    <a:pt x="14" y="0"/>
                  </a:lnTo>
                  <a:lnTo>
                    <a:pt x="9" y="0"/>
                  </a:lnTo>
                  <a:lnTo>
                    <a:pt x="4" y="0"/>
                  </a:lnTo>
                  <a:lnTo>
                    <a:pt x="4" y="9"/>
                  </a:lnTo>
                  <a:lnTo>
                    <a:pt x="2" y="0"/>
                  </a:lnTo>
                  <a:lnTo>
                    <a:pt x="0" y="9"/>
                  </a:lnTo>
                  <a:lnTo>
                    <a:pt x="4" y="9"/>
                  </a:lnTo>
                  <a:lnTo>
                    <a:pt x="9" y="9"/>
                  </a:lnTo>
                  <a:lnTo>
                    <a:pt x="14" y="9"/>
                  </a:lnTo>
                  <a:lnTo>
                    <a:pt x="19" y="10"/>
                  </a:lnTo>
                  <a:lnTo>
                    <a:pt x="23" y="10"/>
                  </a:lnTo>
                  <a:lnTo>
                    <a:pt x="25" y="11"/>
                  </a:lnTo>
                  <a:lnTo>
                    <a:pt x="25" y="9"/>
                  </a:lnTo>
                  <a:lnTo>
                    <a:pt x="29" y="4"/>
                  </a:lnTo>
                  <a:lnTo>
                    <a:pt x="31" y="13"/>
                  </a:lnTo>
                  <a:lnTo>
                    <a:pt x="34" y="12"/>
                  </a:lnTo>
                  <a:lnTo>
                    <a:pt x="34" y="9"/>
                  </a:lnTo>
                  <a:lnTo>
                    <a:pt x="31" y="1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090" name="Freeform 1208"/>
            <p:cNvSpPr>
              <a:spLocks noChangeArrowheads="1"/>
            </p:cNvSpPr>
            <p:nvPr/>
          </p:nvSpPr>
          <p:spPr bwMode="auto">
            <a:xfrm>
              <a:off x="3638" y="4185"/>
              <a:ext cx="23" cy="11"/>
            </a:xfrm>
            <a:custGeom>
              <a:avLst/>
              <a:gdLst>
                <a:gd name="T0" fmla="*/ 2 w 27"/>
                <a:gd name="T1" fmla="*/ 1 h 16"/>
                <a:gd name="T2" fmla="*/ 2 w 27"/>
                <a:gd name="T3" fmla="*/ 88 h 16"/>
                <a:gd name="T4" fmla="*/ 1284 w 27"/>
                <a:gd name="T5" fmla="*/ 57 h 16"/>
                <a:gd name="T6" fmla="*/ 1195 w 27"/>
                <a:gd name="T7" fmla="*/ 0 h 16"/>
                <a:gd name="T8" fmla="*/ 0 w 27"/>
                <a:gd name="T9" fmla="*/ 1 h 16"/>
                <a:gd name="T10" fmla="*/ 0 w 27"/>
                <a:gd name="T11" fmla="*/ 88 h 16"/>
                <a:gd name="T12" fmla="*/ 2 w 27"/>
                <a:gd name="T13" fmla="*/ 1 h 16"/>
                <a:gd name="T14" fmla="*/ 0 60000 65536"/>
                <a:gd name="T15" fmla="*/ 0 60000 65536"/>
                <a:gd name="T16" fmla="*/ 0 60000 65536"/>
                <a:gd name="T17" fmla="*/ 0 60000 65536"/>
                <a:gd name="T18" fmla="*/ 0 60000 65536"/>
                <a:gd name="T19" fmla="*/ 0 60000 65536"/>
                <a:gd name="T20" fmla="*/ 0 60000 65536"/>
                <a:gd name="T21" fmla="*/ 0 w 27"/>
                <a:gd name="T22" fmla="*/ 0 h 16"/>
                <a:gd name="T23" fmla="*/ 27 w 27"/>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16">
                  <a:moveTo>
                    <a:pt x="2" y="7"/>
                  </a:moveTo>
                  <a:lnTo>
                    <a:pt x="2" y="16"/>
                  </a:lnTo>
                  <a:lnTo>
                    <a:pt x="27" y="9"/>
                  </a:lnTo>
                  <a:lnTo>
                    <a:pt x="25" y="0"/>
                  </a:lnTo>
                  <a:lnTo>
                    <a:pt x="0" y="7"/>
                  </a:lnTo>
                  <a:lnTo>
                    <a:pt x="0" y="16"/>
                  </a:lnTo>
                  <a:lnTo>
                    <a:pt x="2"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091" name="Freeform 1209"/>
            <p:cNvSpPr>
              <a:spLocks noChangeArrowheads="1"/>
            </p:cNvSpPr>
            <p:nvPr/>
          </p:nvSpPr>
          <p:spPr bwMode="auto">
            <a:xfrm>
              <a:off x="3638" y="4192"/>
              <a:ext cx="24" cy="9"/>
            </a:xfrm>
            <a:custGeom>
              <a:avLst/>
              <a:gdLst>
                <a:gd name="T0" fmla="*/ 1166 w 28"/>
                <a:gd name="T1" fmla="*/ 1 h 14"/>
                <a:gd name="T2" fmla="*/ 1131 w 28"/>
                <a:gd name="T3" fmla="*/ 1 h 14"/>
                <a:gd name="T4" fmla="*/ 2 w 28"/>
                <a:gd name="T5" fmla="*/ 0 h 14"/>
                <a:gd name="T6" fmla="*/ 0 w 28"/>
                <a:gd name="T7" fmla="*/ 67 h 14"/>
                <a:gd name="T8" fmla="*/ 1056 w 28"/>
                <a:gd name="T9" fmla="*/ 95 h 14"/>
                <a:gd name="T10" fmla="*/ 1166 w 28"/>
                <a:gd name="T11" fmla="*/ 1 h 14"/>
                <a:gd name="T12" fmla="*/ 0 60000 65536"/>
                <a:gd name="T13" fmla="*/ 0 60000 65536"/>
                <a:gd name="T14" fmla="*/ 0 60000 65536"/>
                <a:gd name="T15" fmla="*/ 0 60000 65536"/>
                <a:gd name="T16" fmla="*/ 0 60000 65536"/>
                <a:gd name="T17" fmla="*/ 0 60000 65536"/>
                <a:gd name="T18" fmla="*/ 0 w 28"/>
                <a:gd name="T19" fmla="*/ 0 h 14"/>
                <a:gd name="T20" fmla="*/ 28 w 28"/>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28" h="14">
                  <a:moveTo>
                    <a:pt x="28" y="6"/>
                  </a:moveTo>
                  <a:lnTo>
                    <a:pt x="27" y="5"/>
                  </a:lnTo>
                  <a:lnTo>
                    <a:pt x="2" y="0"/>
                  </a:lnTo>
                  <a:lnTo>
                    <a:pt x="0" y="9"/>
                  </a:lnTo>
                  <a:lnTo>
                    <a:pt x="25" y="14"/>
                  </a:lnTo>
                  <a:lnTo>
                    <a:pt x="28" y="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092" name="Freeform 1210"/>
            <p:cNvSpPr>
              <a:spLocks noChangeArrowheads="1"/>
            </p:cNvSpPr>
            <p:nvPr/>
          </p:nvSpPr>
          <p:spPr bwMode="auto">
            <a:xfrm>
              <a:off x="3637" y="4199"/>
              <a:ext cx="29" cy="10"/>
            </a:xfrm>
            <a:custGeom>
              <a:avLst/>
              <a:gdLst>
                <a:gd name="T0" fmla="*/ 4 w 33"/>
                <a:gd name="T1" fmla="*/ 1 h 15"/>
                <a:gd name="T2" fmla="*/ 248 w 33"/>
                <a:gd name="T3" fmla="*/ 65 h 15"/>
                <a:gd name="T4" fmla="*/ 4 w 33"/>
                <a:gd name="T5" fmla="*/ 74 h 15"/>
                <a:gd name="T6" fmla="*/ 294 w 33"/>
                <a:gd name="T7" fmla="*/ 74 h 15"/>
                <a:gd name="T8" fmla="*/ 395 w 33"/>
                <a:gd name="T9" fmla="*/ 69 h 15"/>
                <a:gd name="T10" fmla="*/ 529 w 33"/>
                <a:gd name="T11" fmla="*/ 69 h 15"/>
                <a:gd name="T12" fmla="*/ 692 w 33"/>
                <a:gd name="T13" fmla="*/ 65 h 15"/>
                <a:gd name="T14" fmla="*/ 734 w 33"/>
                <a:gd name="T15" fmla="*/ 65 h 15"/>
                <a:gd name="T16" fmla="*/ 800 w 33"/>
                <a:gd name="T17" fmla="*/ 1 h 15"/>
                <a:gd name="T18" fmla="*/ 755 w 33"/>
                <a:gd name="T19" fmla="*/ 1 h 15"/>
                <a:gd name="T20" fmla="*/ 711 w 33"/>
                <a:gd name="T21" fmla="*/ 0 h 15"/>
                <a:gd name="T22" fmla="*/ 653 w 33"/>
                <a:gd name="T23" fmla="*/ 57 h 15"/>
                <a:gd name="T24" fmla="*/ 653 w 33"/>
                <a:gd name="T25" fmla="*/ 61 h 15"/>
                <a:gd name="T26" fmla="*/ 633 w 33"/>
                <a:gd name="T27" fmla="*/ 1 h 15"/>
                <a:gd name="T28" fmla="*/ 671 w 33"/>
                <a:gd name="T29" fmla="*/ 1 h 15"/>
                <a:gd name="T30" fmla="*/ 653 w 33"/>
                <a:gd name="T31" fmla="*/ 1 h 15"/>
                <a:gd name="T32" fmla="*/ 529 w 33"/>
                <a:gd name="T33" fmla="*/ 1 h 15"/>
                <a:gd name="T34" fmla="*/ 373 w 33"/>
                <a:gd name="T35" fmla="*/ 1 h 15"/>
                <a:gd name="T36" fmla="*/ 278 w 33"/>
                <a:gd name="T37" fmla="*/ 1 h 15"/>
                <a:gd name="T38" fmla="*/ 4 w 33"/>
                <a:gd name="T39" fmla="*/ 1 h 15"/>
                <a:gd name="T40" fmla="*/ 3 w 33"/>
                <a:gd name="T41" fmla="*/ 1 h 15"/>
                <a:gd name="T42" fmla="*/ 0 w 33"/>
                <a:gd name="T43" fmla="*/ 57 h 15"/>
                <a:gd name="T44" fmla="*/ 2 w 33"/>
                <a:gd name="T45" fmla="*/ 79 h 15"/>
                <a:gd name="T46" fmla="*/ 4 w 33"/>
                <a:gd name="T47" fmla="*/ 89 h 15"/>
                <a:gd name="T48" fmla="*/ 4 w 33"/>
                <a:gd name="T49" fmla="*/ 1 h 1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
                <a:gd name="T76" fmla="*/ 0 h 15"/>
                <a:gd name="T77" fmla="*/ 33 w 33"/>
                <a:gd name="T78" fmla="*/ 15 h 1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 h="15">
                  <a:moveTo>
                    <a:pt x="8" y="6"/>
                  </a:moveTo>
                  <a:lnTo>
                    <a:pt x="9" y="10"/>
                  </a:lnTo>
                  <a:lnTo>
                    <a:pt x="8" y="12"/>
                  </a:lnTo>
                  <a:lnTo>
                    <a:pt x="12" y="12"/>
                  </a:lnTo>
                  <a:lnTo>
                    <a:pt x="17" y="11"/>
                  </a:lnTo>
                  <a:lnTo>
                    <a:pt x="22" y="11"/>
                  </a:lnTo>
                  <a:lnTo>
                    <a:pt x="28" y="10"/>
                  </a:lnTo>
                  <a:lnTo>
                    <a:pt x="30" y="10"/>
                  </a:lnTo>
                  <a:lnTo>
                    <a:pt x="33" y="7"/>
                  </a:lnTo>
                  <a:lnTo>
                    <a:pt x="31" y="1"/>
                  </a:lnTo>
                  <a:lnTo>
                    <a:pt x="29" y="0"/>
                  </a:lnTo>
                  <a:lnTo>
                    <a:pt x="26" y="8"/>
                  </a:lnTo>
                  <a:lnTo>
                    <a:pt x="26" y="9"/>
                  </a:lnTo>
                  <a:lnTo>
                    <a:pt x="25" y="5"/>
                  </a:lnTo>
                  <a:lnTo>
                    <a:pt x="27" y="1"/>
                  </a:lnTo>
                  <a:lnTo>
                    <a:pt x="26" y="1"/>
                  </a:lnTo>
                  <a:lnTo>
                    <a:pt x="22" y="3"/>
                  </a:lnTo>
                  <a:lnTo>
                    <a:pt x="16" y="3"/>
                  </a:lnTo>
                  <a:lnTo>
                    <a:pt x="11" y="3"/>
                  </a:lnTo>
                  <a:lnTo>
                    <a:pt x="7" y="4"/>
                  </a:lnTo>
                  <a:lnTo>
                    <a:pt x="3" y="5"/>
                  </a:lnTo>
                  <a:lnTo>
                    <a:pt x="0" y="8"/>
                  </a:lnTo>
                  <a:lnTo>
                    <a:pt x="2" y="13"/>
                  </a:lnTo>
                  <a:lnTo>
                    <a:pt x="6" y="15"/>
                  </a:lnTo>
                  <a:lnTo>
                    <a:pt x="8" y="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093" name="Freeform 1211"/>
            <p:cNvSpPr>
              <a:spLocks noChangeArrowheads="1"/>
            </p:cNvSpPr>
            <p:nvPr/>
          </p:nvSpPr>
          <p:spPr bwMode="auto">
            <a:xfrm>
              <a:off x="3643" y="4205"/>
              <a:ext cx="32" cy="9"/>
            </a:xfrm>
            <a:custGeom>
              <a:avLst/>
              <a:gdLst>
                <a:gd name="T0" fmla="*/ 570 w 36"/>
                <a:gd name="T1" fmla="*/ 95 h 14"/>
                <a:gd name="T2" fmla="*/ 601 w 36"/>
                <a:gd name="T3" fmla="*/ 95 h 14"/>
                <a:gd name="T4" fmla="*/ 670 w 36"/>
                <a:gd name="T5" fmla="*/ 82 h 14"/>
                <a:gd name="T6" fmla="*/ 616 w 36"/>
                <a:gd name="T7" fmla="*/ 1 h 14"/>
                <a:gd name="T8" fmla="*/ 585 w 36"/>
                <a:gd name="T9" fmla="*/ 1 h 14"/>
                <a:gd name="T10" fmla="*/ 539 w 36"/>
                <a:gd name="T11" fmla="*/ 1 h 14"/>
                <a:gd name="T12" fmla="*/ 412 w 36"/>
                <a:gd name="T13" fmla="*/ 1 h 14"/>
                <a:gd name="T14" fmla="*/ 314 w 36"/>
                <a:gd name="T15" fmla="*/ 1 h 14"/>
                <a:gd name="T16" fmla="*/ 216 w 36"/>
                <a:gd name="T17" fmla="*/ 1 h 14"/>
                <a:gd name="T18" fmla="*/ 4 w 36"/>
                <a:gd name="T19" fmla="*/ 1 h 14"/>
                <a:gd name="T20" fmla="*/ 2 w 36"/>
                <a:gd name="T21" fmla="*/ 0 h 14"/>
                <a:gd name="T22" fmla="*/ 0 w 36"/>
                <a:gd name="T23" fmla="*/ 67 h 14"/>
                <a:gd name="T24" fmla="*/ 4 w 36"/>
                <a:gd name="T25" fmla="*/ 72 h 14"/>
                <a:gd name="T26" fmla="*/ 204 w 36"/>
                <a:gd name="T27" fmla="*/ 72 h 14"/>
                <a:gd name="T28" fmla="*/ 282 w 36"/>
                <a:gd name="T29" fmla="*/ 77 h 14"/>
                <a:gd name="T30" fmla="*/ 389 w 36"/>
                <a:gd name="T31" fmla="*/ 82 h 14"/>
                <a:gd name="T32" fmla="*/ 484 w 36"/>
                <a:gd name="T33" fmla="*/ 82 h 14"/>
                <a:gd name="T34" fmla="*/ 553 w 36"/>
                <a:gd name="T35" fmla="*/ 88 h 14"/>
                <a:gd name="T36" fmla="*/ 510 w 36"/>
                <a:gd name="T37" fmla="*/ 59 h 14"/>
                <a:gd name="T38" fmla="*/ 553 w 36"/>
                <a:gd name="T39" fmla="*/ 1 h 14"/>
                <a:gd name="T40" fmla="*/ 539 w 36"/>
                <a:gd name="T41" fmla="*/ 1 h 14"/>
                <a:gd name="T42" fmla="*/ 570 w 36"/>
                <a:gd name="T43" fmla="*/ 95 h 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6"/>
                <a:gd name="T67" fmla="*/ 0 h 14"/>
                <a:gd name="T68" fmla="*/ 36 w 36"/>
                <a:gd name="T69" fmla="*/ 14 h 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6" h="14">
                  <a:moveTo>
                    <a:pt x="30" y="14"/>
                  </a:moveTo>
                  <a:lnTo>
                    <a:pt x="32" y="14"/>
                  </a:lnTo>
                  <a:lnTo>
                    <a:pt x="36" y="12"/>
                  </a:lnTo>
                  <a:lnTo>
                    <a:pt x="33" y="5"/>
                  </a:lnTo>
                  <a:lnTo>
                    <a:pt x="31" y="4"/>
                  </a:lnTo>
                  <a:lnTo>
                    <a:pt x="28" y="3"/>
                  </a:lnTo>
                  <a:lnTo>
                    <a:pt x="23" y="3"/>
                  </a:lnTo>
                  <a:lnTo>
                    <a:pt x="18" y="2"/>
                  </a:lnTo>
                  <a:lnTo>
                    <a:pt x="11" y="1"/>
                  </a:lnTo>
                  <a:lnTo>
                    <a:pt x="6" y="1"/>
                  </a:lnTo>
                  <a:lnTo>
                    <a:pt x="2" y="0"/>
                  </a:lnTo>
                  <a:lnTo>
                    <a:pt x="0" y="9"/>
                  </a:lnTo>
                  <a:lnTo>
                    <a:pt x="5" y="10"/>
                  </a:lnTo>
                  <a:lnTo>
                    <a:pt x="10" y="10"/>
                  </a:lnTo>
                  <a:lnTo>
                    <a:pt x="16" y="11"/>
                  </a:lnTo>
                  <a:lnTo>
                    <a:pt x="22" y="12"/>
                  </a:lnTo>
                  <a:lnTo>
                    <a:pt x="26" y="12"/>
                  </a:lnTo>
                  <a:lnTo>
                    <a:pt x="29" y="13"/>
                  </a:lnTo>
                  <a:lnTo>
                    <a:pt x="27" y="7"/>
                  </a:lnTo>
                  <a:lnTo>
                    <a:pt x="29" y="5"/>
                  </a:lnTo>
                  <a:lnTo>
                    <a:pt x="28" y="5"/>
                  </a:lnTo>
                  <a:lnTo>
                    <a:pt x="30"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094" name="Freeform 1212"/>
            <p:cNvSpPr>
              <a:spLocks noChangeArrowheads="1"/>
            </p:cNvSpPr>
            <p:nvPr/>
          </p:nvSpPr>
          <p:spPr bwMode="auto">
            <a:xfrm>
              <a:off x="3641" y="4211"/>
              <a:ext cx="28" cy="10"/>
            </a:xfrm>
            <a:custGeom>
              <a:avLst/>
              <a:gdLst>
                <a:gd name="T0" fmla="*/ 4 w 32"/>
                <a:gd name="T1" fmla="*/ 1 h 15"/>
                <a:gd name="T2" fmla="*/ 4 w 32"/>
                <a:gd name="T3" fmla="*/ 89 h 15"/>
                <a:gd name="T4" fmla="*/ 840 w 32"/>
                <a:gd name="T5" fmla="*/ 61 h 15"/>
                <a:gd name="T6" fmla="*/ 791 w 32"/>
                <a:gd name="T7" fmla="*/ 0 h 15"/>
                <a:gd name="T8" fmla="*/ 2 w 32"/>
                <a:gd name="T9" fmla="*/ 1 h 15"/>
                <a:gd name="T10" fmla="*/ 0 w 32"/>
                <a:gd name="T11" fmla="*/ 89 h 15"/>
                <a:gd name="T12" fmla="*/ 4 w 32"/>
                <a:gd name="T13" fmla="*/ 1 h 15"/>
                <a:gd name="T14" fmla="*/ 0 60000 65536"/>
                <a:gd name="T15" fmla="*/ 0 60000 65536"/>
                <a:gd name="T16" fmla="*/ 0 60000 65536"/>
                <a:gd name="T17" fmla="*/ 0 60000 65536"/>
                <a:gd name="T18" fmla="*/ 0 60000 65536"/>
                <a:gd name="T19" fmla="*/ 0 60000 65536"/>
                <a:gd name="T20" fmla="*/ 0 60000 65536"/>
                <a:gd name="T21" fmla="*/ 0 w 32"/>
                <a:gd name="T22" fmla="*/ 0 h 15"/>
                <a:gd name="T23" fmla="*/ 32 w 32"/>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2" h="15">
                  <a:moveTo>
                    <a:pt x="5" y="7"/>
                  </a:moveTo>
                  <a:lnTo>
                    <a:pt x="4" y="15"/>
                  </a:lnTo>
                  <a:lnTo>
                    <a:pt x="32" y="9"/>
                  </a:lnTo>
                  <a:lnTo>
                    <a:pt x="30" y="0"/>
                  </a:lnTo>
                  <a:lnTo>
                    <a:pt x="2" y="6"/>
                  </a:lnTo>
                  <a:lnTo>
                    <a:pt x="0" y="15"/>
                  </a:lnTo>
                  <a:lnTo>
                    <a:pt x="5"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095" name="Freeform 1213"/>
            <p:cNvSpPr>
              <a:spLocks noChangeArrowheads="1"/>
            </p:cNvSpPr>
            <p:nvPr/>
          </p:nvSpPr>
          <p:spPr bwMode="auto">
            <a:xfrm>
              <a:off x="3641" y="4218"/>
              <a:ext cx="47" cy="15"/>
            </a:xfrm>
            <a:custGeom>
              <a:avLst/>
              <a:gdLst>
                <a:gd name="T0" fmla="*/ 1582 w 50"/>
                <a:gd name="T1" fmla="*/ 4028 h 19"/>
                <a:gd name="T2" fmla="*/ 1729 w 50"/>
                <a:gd name="T3" fmla="*/ 2442 h 19"/>
                <a:gd name="T4" fmla="*/ 1582 w 50"/>
                <a:gd name="T5" fmla="*/ 1809 h 19"/>
                <a:gd name="T6" fmla="*/ 1387 w 50"/>
                <a:gd name="T7" fmla="*/ 1340 h 19"/>
                <a:gd name="T8" fmla="*/ 1165 w 50"/>
                <a:gd name="T9" fmla="*/ 1212 h 19"/>
                <a:gd name="T10" fmla="*/ 935 w 50"/>
                <a:gd name="T11" fmla="*/ 2 h 19"/>
                <a:gd name="T12" fmla="*/ 588 w 50"/>
                <a:gd name="T13" fmla="*/ 2 h 19"/>
                <a:gd name="T14" fmla="*/ 414 w 50"/>
                <a:gd name="T15" fmla="*/ 1 h 19"/>
                <a:gd name="T16" fmla="*/ 7 w 50"/>
                <a:gd name="T17" fmla="*/ 0 h 19"/>
                <a:gd name="T18" fmla="*/ 5 w 50"/>
                <a:gd name="T19" fmla="*/ 0 h 19"/>
                <a:gd name="T20" fmla="*/ 0 w 50"/>
                <a:gd name="T21" fmla="*/ 1637 h 19"/>
                <a:gd name="T22" fmla="*/ 5 w 50"/>
                <a:gd name="T23" fmla="*/ 1809 h 19"/>
                <a:gd name="T24" fmla="*/ 390 w 50"/>
                <a:gd name="T25" fmla="*/ 2210 h 19"/>
                <a:gd name="T26" fmla="*/ 554 w 50"/>
                <a:gd name="T27" fmla="*/ 2442 h 19"/>
                <a:gd name="T28" fmla="*/ 833 w 50"/>
                <a:gd name="T29" fmla="*/ 2698 h 19"/>
                <a:gd name="T30" fmla="*/ 1099 w 50"/>
                <a:gd name="T31" fmla="*/ 2983 h 19"/>
                <a:gd name="T32" fmla="*/ 1253 w 50"/>
                <a:gd name="T33" fmla="*/ 3297 h 19"/>
                <a:gd name="T34" fmla="*/ 1470 w 50"/>
                <a:gd name="T35" fmla="*/ 3448 h 19"/>
                <a:gd name="T36" fmla="*/ 1631 w 50"/>
                <a:gd name="T37" fmla="*/ 2000 h 19"/>
                <a:gd name="T38" fmla="*/ 1582 w 50"/>
                <a:gd name="T39" fmla="*/ 4028 h 19"/>
                <a:gd name="T40" fmla="*/ 1832 w 50"/>
                <a:gd name="T41" fmla="*/ 4028 h 19"/>
                <a:gd name="T42" fmla="*/ 1729 w 50"/>
                <a:gd name="T43" fmla="*/ 2442 h 19"/>
                <a:gd name="T44" fmla="*/ 1582 w 50"/>
                <a:gd name="T45" fmla="*/ 4028 h 1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0"/>
                <a:gd name="T70" fmla="*/ 0 h 19"/>
                <a:gd name="T71" fmla="*/ 50 w 50"/>
                <a:gd name="T72" fmla="*/ 19 h 1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0" h="19">
                  <a:moveTo>
                    <a:pt x="43" y="19"/>
                  </a:moveTo>
                  <a:lnTo>
                    <a:pt x="47" y="12"/>
                  </a:lnTo>
                  <a:lnTo>
                    <a:pt x="43" y="9"/>
                  </a:lnTo>
                  <a:lnTo>
                    <a:pt x="38" y="6"/>
                  </a:lnTo>
                  <a:lnTo>
                    <a:pt x="32" y="5"/>
                  </a:lnTo>
                  <a:lnTo>
                    <a:pt x="25" y="4"/>
                  </a:lnTo>
                  <a:lnTo>
                    <a:pt x="17" y="3"/>
                  </a:lnTo>
                  <a:lnTo>
                    <a:pt x="11" y="1"/>
                  </a:lnTo>
                  <a:lnTo>
                    <a:pt x="7" y="0"/>
                  </a:lnTo>
                  <a:lnTo>
                    <a:pt x="5" y="0"/>
                  </a:lnTo>
                  <a:lnTo>
                    <a:pt x="0" y="8"/>
                  </a:lnTo>
                  <a:lnTo>
                    <a:pt x="5" y="9"/>
                  </a:lnTo>
                  <a:lnTo>
                    <a:pt x="10" y="11"/>
                  </a:lnTo>
                  <a:lnTo>
                    <a:pt x="16" y="12"/>
                  </a:lnTo>
                  <a:lnTo>
                    <a:pt x="23" y="13"/>
                  </a:lnTo>
                  <a:lnTo>
                    <a:pt x="30" y="14"/>
                  </a:lnTo>
                  <a:lnTo>
                    <a:pt x="35" y="15"/>
                  </a:lnTo>
                  <a:lnTo>
                    <a:pt x="40" y="16"/>
                  </a:lnTo>
                  <a:lnTo>
                    <a:pt x="44" y="10"/>
                  </a:lnTo>
                  <a:lnTo>
                    <a:pt x="43" y="19"/>
                  </a:lnTo>
                  <a:lnTo>
                    <a:pt x="50" y="19"/>
                  </a:lnTo>
                  <a:lnTo>
                    <a:pt x="47" y="12"/>
                  </a:lnTo>
                  <a:lnTo>
                    <a:pt x="43" y="1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096" name="Freeform 1214"/>
            <p:cNvSpPr>
              <a:spLocks noChangeArrowheads="1"/>
            </p:cNvSpPr>
            <p:nvPr/>
          </p:nvSpPr>
          <p:spPr bwMode="auto">
            <a:xfrm>
              <a:off x="3621" y="4227"/>
              <a:ext cx="61" cy="6"/>
            </a:xfrm>
            <a:custGeom>
              <a:avLst/>
              <a:gdLst>
                <a:gd name="T0" fmla="*/ 0 w 63"/>
                <a:gd name="T1" fmla="*/ 1 h 11"/>
                <a:gd name="T2" fmla="*/ 5 w 63"/>
                <a:gd name="T3" fmla="*/ 71 h 11"/>
                <a:gd name="T4" fmla="*/ 3396 w 63"/>
                <a:gd name="T5" fmla="*/ 92 h 11"/>
                <a:gd name="T6" fmla="*/ 3467 w 63"/>
                <a:gd name="T7" fmla="*/ 1 h 11"/>
                <a:gd name="T8" fmla="*/ 5 w 63"/>
                <a:gd name="T9" fmla="*/ 0 h 11"/>
                <a:gd name="T10" fmla="*/ 536 w 63"/>
                <a:gd name="T11" fmla="*/ 1 h 11"/>
                <a:gd name="T12" fmla="*/ 0 w 63"/>
                <a:gd name="T13" fmla="*/ 1 h 11"/>
                <a:gd name="T14" fmla="*/ 0 w 63"/>
                <a:gd name="T15" fmla="*/ 71 h 11"/>
                <a:gd name="T16" fmla="*/ 5 w 63"/>
                <a:gd name="T17" fmla="*/ 71 h 11"/>
                <a:gd name="T18" fmla="*/ 0 w 63"/>
                <a:gd name="T19" fmla="*/ 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3"/>
                <a:gd name="T31" fmla="*/ 0 h 11"/>
                <a:gd name="T32" fmla="*/ 63 w 63"/>
                <a:gd name="T33" fmla="*/ 11 h 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3" h="11">
                  <a:moveTo>
                    <a:pt x="0" y="4"/>
                  </a:moveTo>
                  <a:lnTo>
                    <a:pt x="5" y="8"/>
                  </a:lnTo>
                  <a:lnTo>
                    <a:pt x="62" y="11"/>
                  </a:lnTo>
                  <a:lnTo>
                    <a:pt x="63" y="2"/>
                  </a:lnTo>
                  <a:lnTo>
                    <a:pt x="5" y="0"/>
                  </a:lnTo>
                  <a:lnTo>
                    <a:pt x="9" y="4"/>
                  </a:lnTo>
                  <a:lnTo>
                    <a:pt x="0" y="4"/>
                  </a:lnTo>
                  <a:lnTo>
                    <a:pt x="0" y="8"/>
                  </a:lnTo>
                  <a:lnTo>
                    <a:pt x="5" y="8"/>
                  </a:lnTo>
                  <a:lnTo>
                    <a:pt x="0"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097" name="Freeform 1215"/>
            <p:cNvSpPr>
              <a:spLocks noChangeArrowheads="1"/>
            </p:cNvSpPr>
            <p:nvPr/>
          </p:nvSpPr>
          <p:spPr bwMode="auto">
            <a:xfrm>
              <a:off x="3621" y="4171"/>
              <a:ext cx="7" cy="51"/>
            </a:xfrm>
            <a:custGeom>
              <a:avLst/>
              <a:gdLst>
                <a:gd name="T0" fmla="*/ 1 w 12"/>
                <a:gd name="T1" fmla="*/ 0 h 55"/>
                <a:gd name="T2" fmla="*/ 1 w 12"/>
                <a:gd name="T3" fmla="*/ 3 h 55"/>
                <a:gd name="T4" fmla="*/ 0 w 12"/>
                <a:gd name="T5" fmla="*/ 3865 h 55"/>
                <a:gd name="T6" fmla="*/ 76 w 12"/>
                <a:gd name="T7" fmla="*/ 3865 h 55"/>
                <a:gd name="T8" fmla="*/ 97 w 12"/>
                <a:gd name="T9" fmla="*/ 3 h 55"/>
                <a:gd name="T10" fmla="*/ 90 w 12"/>
                <a:gd name="T11" fmla="*/ 568 h 55"/>
                <a:gd name="T12" fmla="*/ 1 w 12"/>
                <a:gd name="T13" fmla="*/ 0 h 55"/>
                <a:gd name="T14" fmla="*/ 0 60000 65536"/>
                <a:gd name="T15" fmla="*/ 0 60000 65536"/>
                <a:gd name="T16" fmla="*/ 0 60000 65536"/>
                <a:gd name="T17" fmla="*/ 0 60000 65536"/>
                <a:gd name="T18" fmla="*/ 0 60000 65536"/>
                <a:gd name="T19" fmla="*/ 0 60000 65536"/>
                <a:gd name="T20" fmla="*/ 0 60000 65536"/>
                <a:gd name="T21" fmla="*/ 0 w 12"/>
                <a:gd name="T22" fmla="*/ 0 h 55"/>
                <a:gd name="T23" fmla="*/ 12 w 12"/>
                <a:gd name="T24" fmla="*/ 55 h 5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55">
                  <a:moveTo>
                    <a:pt x="5" y="0"/>
                  </a:moveTo>
                  <a:lnTo>
                    <a:pt x="4" y="3"/>
                  </a:lnTo>
                  <a:lnTo>
                    <a:pt x="0" y="55"/>
                  </a:lnTo>
                  <a:lnTo>
                    <a:pt x="9" y="55"/>
                  </a:lnTo>
                  <a:lnTo>
                    <a:pt x="12" y="3"/>
                  </a:lnTo>
                  <a:lnTo>
                    <a:pt x="11" y="7"/>
                  </a:lnTo>
                  <a:lnTo>
                    <a:pt x="5"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098" name="Freeform 1216"/>
            <p:cNvSpPr>
              <a:spLocks noChangeArrowheads="1"/>
            </p:cNvSpPr>
            <p:nvPr/>
          </p:nvSpPr>
          <p:spPr bwMode="auto">
            <a:xfrm>
              <a:off x="3626" y="4168"/>
              <a:ext cx="1" cy="4"/>
            </a:xfrm>
            <a:custGeom>
              <a:avLst/>
              <a:gdLst>
                <a:gd name="T0" fmla="*/ 0 w 7"/>
                <a:gd name="T1" fmla="*/ 0 h 9"/>
                <a:gd name="T2" fmla="*/ 0 w 7"/>
                <a:gd name="T3" fmla="*/ 0 h 9"/>
                <a:gd name="T4" fmla="*/ 0 w 7"/>
                <a:gd name="T5" fmla="*/ 0 h 9"/>
                <a:gd name="T6" fmla="*/ 0 w 7"/>
                <a:gd name="T7" fmla="*/ 81 h 9"/>
                <a:gd name="T8" fmla="*/ 0 w 7"/>
                <a:gd name="T9" fmla="*/ 73 h 9"/>
                <a:gd name="T10" fmla="*/ 0 w 7"/>
                <a:gd name="T11" fmla="*/ 81 h 9"/>
                <a:gd name="T12" fmla="*/ 0 w 7"/>
                <a:gd name="T13" fmla="*/ 0 h 9"/>
                <a:gd name="T14" fmla="*/ 0 60000 65536"/>
                <a:gd name="T15" fmla="*/ 0 60000 65536"/>
                <a:gd name="T16" fmla="*/ 0 60000 65536"/>
                <a:gd name="T17" fmla="*/ 0 60000 65536"/>
                <a:gd name="T18" fmla="*/ 0 60000 65536"/>
                <a:gd name="T19" fmla="*/ 0 60000 65536"/>
                <a:gd name="T20" fmla="*/ 0 60000 65536"/>
                <a:gd name="T21" fmla="*/ 0 w 7"/>
                <a:gd name="T22" fmla="*/ 0 h 9"/>
                <a:gd name="T23" fmla="*/ 7 w 7"/>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9">
                  <a:moveTo>
                    <a:pt x="4" y="0"/>
                  </a:moveTo>
                  <a:lnTo>
                    <a:pt x="1" y="1"/>
                  </a:lnTo>
                  <a:lnTo>
                    <a:pt x="0" y="2"/>
                  </a:lnTo>
                  <a:lnTo>
                    <a:pt x="6" y="9"/>
                  </a:lnTo>
                  <a:lnTo>
                    <a:pt x="7" y="8"/>
                  </a:lnTo>
                  <a:lnTo>
                    <a:pt x="4" y="9"/>
                  </a:lnTo>
                  <a:lnTo>
                    <a:pt x="4"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099" name="Freeform 1217"/>
            <p:cNvSpPr>
              <a:spLocks noChangeArrowheads="1"/>
            </p:cNvSpPr>
            <p:nvPr/>
          </p:nvSpPr>
          <p:spPr bwMode="auto">
            <a:xfrm>
              <a:off x="3631" y="4168"/>
              <a:ext cx="11" cy="15"/>
            </a:xfrm>
            <a:custGeom>
              <a:avLst/>
              <a:gdLst>
                <a:gd name="T0" fmla="*/ 1 w 16"/>
                <a:gd name="T1" fmla="*/ 4028 h 19"/>
                <a:gd name="T2" fmla="*/ 69 w 16"/>
                <a:gd name="T3" fmla="*/ 3644 h 19"/>
                <a:gd name="T4" fmla="*/ 88 w 16"/>
                <a:gd name="T5" fmla="*/ 2698 h 19"/>
                <a:gd name="T6" fmla="*/ 88 w 16"/>
                <a:gd name="T7" fmla="*/ 1637 h 19"/>
                <a:gd name="T8" fmla="*/ 74 w 16"/>
                <a:gd name="T9" fmla="*/ 2 h 19"/>
                <a:gd name="T10" fmla="*/ 57 w 16"/>
                <a:gd name="T11" fmla="*/ 2 h 19"/>
                <a:gd name="T12" fmla="*/ 1 w 16"/>
                <a:gd name="T13" fmla="*/ 1 h 19"/>
                <a:gd name="T14" fmla="*/ 1 w 16"/>
                <a:gd name="T15" fmla="*/ 0 h 19"/>
                <a:gd name="T16" fmla="*/ 0 w 16"/>
                <a:gd name="T17" fmla="*/ 0 h 19"/>
                <a:gd name="T18" fmla="*/ 0 w 16"/>
                <a:gd name="T19" fmla="*/ 1809 h 19"/>
                <a:gd name="T20" fmla="*/ 1 w 16"/>
                <a:gd name="T21" fmla="*/ 1809 h 19"/>
                <a:gd name="T22" fmla="*/ 1 w 16"/>
                <a:gd name="T23" fmla="*/ 2000 h 19"/>
                <a:gd name="T24" fmla="*/ 1 w 16"/>
                <a:gd name="T25" fmla="*/ 2210 h 19"/>
                <a:gd name="T26" fmla="*/ 1 w 16"/>
                <a:gd name="T27" fmla="*/ 2442 h 19"/>
                <a:gd name="T28" fmla="*/ 1 w 16"/>
                <a:gd name="T29" fmla="*/ 2000 h 19"/>
                <a:gd name="T30" fmla="*/ 54 w 16"/>
                <a:gd name="T31" fmla="*/ 1809 h 19"/>
                <a:gd name="T32" fmla="*/ 1 w 16"/>
                <a:gd name="T33" fmla="*/ 2000 h 19"/>
                <a:gd name="T34" fmla="*/ 1 w 16"/>
                <a:gd name="T35" fmla="*/ 4028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
                <a:gd name="T55" fmla="*/ 0 h 19"/>
                <a:gd name="T56" fmla="*/ 16 w 16"/>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 h="19">
                  <a:moveTo>
                    <a:pt x="7" y="19"/>
                  </a:moveTo>
                  <a:lnTo>
                    <a:pt x="12" y="17"/>
                  </a:lnTo>
                  <a:lnTo>
                    <a:pt x="16" y="13"/>
                  </a:lnTo>
                  <a:lnTo>
                    <a:pt x="16" y="8"/>
                  </a:lnTo>
                  <a:lnTo>
                    <a:pt x="13" y="4"/>
                  </a:lnTo>
                  <a:lnTo>
                    <a:pt x="9" y="3"/>
                  </a:lnTo>
                  <a:lnTo>
                    <a:pt x="6" y="1"/>
                  </a:lnTo>
                  <a:lnTo>
                    <a:pt x="3" y="0"/>
                  </a:lnTo>
                  <a:lnTo>
                    <a:pt x="0" y="0"/>
                  </a:lnTo>
                  <a:lnTo>
                    <a:pt x="0" y="9"/>
                  </a:lnTo>
                  <a:lnTo>
                    <a:pt x="1" y="9"/>
                  </a:lnTo>
                  <a:lnTo>
                    <a:pt x="3" y="10"/>
                  </a:lnTo>
                  <a:lnTo>
                    <a:pt x="5" y="11"/>
                  </a:lnTo>
                  <a:lnTo>
                    <a:pt x="7" y="12"/>
                  </a:lnTo>
                  <a:lnTo>
                    <a:pt x="7" y="10"/>
                  </a:lnTo>
                  <a:lnTo>
                    <a:pt x="8" y="9"/>
                  </a:lnTo>
                  <a:lnTo>
                    <a:pt x="5" y="10"/>
                  </a:lnTo>
                  <a:lnTo>
                    <a:pt x="7" y="1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00" name="Freeform 1218"/>
            <p:cNvSpPr>
              <a:spLocks noChangeArrowheads="1"/>
            </p:cNvSpPr>
            <p:nvPr/>
          </p:nvSpPr>
          <p:spPr bwMode="auto">
            <a:xfrm>
              <a:off x="3589" y="4171"/>
              <a:ext cx="33" cy="8"/>
            </a:xfrm>
            <a:custGeom>
              <a:avLst/>
              <a:gdLst>
                <a:gd name="T0" fmla="*/ 4 w 37"/>
                <a:gd name="T1" fmla="*/ 81 h 13"/>
                <a:gd name="T2" fmla="*/ 4 w 37"/>
                <a:gd name="T3" fmla="*/ 95 h 13"/>
                <a:gd name="T4" fmla="*/ 4 w 37"/>
                <a:gd name="T5" fmla="*/ 88 h 13"/>
                <a:gd name="T6" fmla="*/ 253 w 37"/>
                <a:gd name="T7" fmla="*/ 81 h 13"/>
                <a:gd name="T8" fmla="*/ 346 w 37"/>
                <a:gd name="T9" fmla="*/ 76 h 13"/>
                <a:gd name="T10" fmla="*/ 450 w 37"/>
                <a:gd name="T11" fmla="*/ 70 h 13"/>
                <a:gd name="T12" fmla="*/ 527 w 37"/>
                <a:gd name="T13" fmla="*/ 76 h 13"/>
                <a:gd name="T14" fmla="*/ 500 w 37"/>
                <a:gd name="T15" fmla="*/ 1 h 13"/>
                <a:gd name="T16" fmla="*/ 526 w 37"/>
                <a:gd name="T17" fmla="*/ 1 h 13"/>
                <a:gd name="T18" fmla="*/ 365 w 37"/>
                <a:gd name="T19" fmla="*/ 1 h 13"/>
                <a:gd name="T20" fmla="*/ 384 w 37"/>
                <a:gd name="T21" fmla="*/ 95 h 13"/>
                <a:gd name="T22" fmla="*/ 556 w 37"/>
                <a:gd name="T23" fmla="*/ 88 h 13"/>
                <a:gd name="T24" fmla="*/ 650 w 37"/>
                <a:gd name="T25" fmla="*/ 65 h 13"/>
                <a:gd name="T26" fmla="*/ 556 w 37"/>
                <a:gd name="T27" fmla="*/ 0 h 13"/>
                <a:gd name="T28" fmla="*/ 450 w 37"/>
                <a:gd name="T29" fmla="*/ 0 h 13"/>
                <a:gd name="T30" fmla="*/ 328 w 37"/>
                <a:gd name="T31" fmla="*/ 1 h 13"/>
                <a:gd name="T32" fmla="*/ 216 w 37"/>
                <a:gd name="T33" fmla="*/ 1 h 13"/>
                <a:gd name="T34" fmla="*/ 4 w 37"/>
                <a:gd name="T35" fmla="*/ 1 h 13"/>
                <a:gd name="T36" fmla="*/ 1 w 37"/>
                <a:gd name="T37" fmla="*/ 65 h 13"/>
                <a:gd name="T38" fmla="*/ 0 w 37"/>
                <a:gd name="T39" fmla="*/ 81 h 13"/>
                <a:gd name="T40" fmla="*/ 4 w 37"/>
                <a:gd name="T41" fmla="*/ 81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7"/>
                <a:gd name="T64" fmla="*/ 0 h 13"/>
                <a:gd name="T65" fmla="*/ 37 w 37"/>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7" h="13">
                  <a:moveTo>
                    <a:pt x="8" y="11"/>
                  </a:moveTo>
                  <a:lnTo>
                    <a:pt x="7" y="13"/>
                  </a:lnTo>
                  <a:lnTo>
                    <a:pt x="9" y="12"/>
                  </a:lnTo>
                  <a:lnTo>
                    <a:pt x="15" y="11"/>
                  </a:lnTo>
                  <a:lnTo>
                    <a:pt x="21" y="10"/>
                  </a:lnTo>
                  <a:lnTo>
                    <a:pt x="26" y="9"/>
                  </a:lnTo>
                  <a:lnTo>
                    <a:pt x="30" y="10"/>
                  </a:lnTo>
                  <a:lnTo>
                    <a:pt x="28" y="4"/>
                  </a:lnTo>
                  <a:lnTo>
                    <a:pt x="29" y="3"/>
                  </a:lnTo>
                  <a:lnTo>
                    <a:pt x="22" y="4"/>
                  </a:lnTo>
                  <a:lnTo>
                    <a:pt x="23" y="13"/>
                  </a:lnTo>
                  <a:lnTo>
                    <a:pt x="32" y="12"/>
                  </a:lnTo>
                  <a:lnTo>
                    <a:pt x="37" y="8"/>
                  </a:lnTo>
                  <a:lnTo>
                    <a:pt x="32" y="0"/>
                  </a:lnTo>
                  <a:lnTo>
                    <a:pt x="26" y="0"/>
                  </a:lnTo>
                  <a:lnTo>
                    <a:pt x="20" y="1"/>
                  </a:lnTo>
                  <a:lnTo>
                    <a:pt x="12" y="2"/>
                  </a:lnTo>
                  <a:lnTo>
                    <a:pt x="6" y="3"/>
                  </a:lnTo>
                  <a:lnTo>
                    <a:pt x="1" y="8"/>
                  </a:lnTo>
                  <a:lnTo>
                    <a:pt x="0" y="11"/>
                  </a:lnTo>
                  <a:lnTo>
                    <a:pt x="8" y="1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01" name="Rectangle 1219"/>
            <p:cNvSpPr>
              <a:spLocks noChangeArrowheads="1"/>
            </p:cNvSpPr>
            <p:nvPr/>
          </p:nvSpPr>
          <p:spPr bwMode="auto">
            <a:xfrm>
              <a:off x="3589" y="4183"/>
              <a:ext cx="2" cy="5"/>
            </a:xfrm>
            <a:prstGeom prst="rect">
              <a:avLst/>
            </a:prstGeom>
            <a:solidFill>
              <a:srgbClr val="BF8D07"/>
            </a:solidFill>
            <a:ln>
              <a:noFill/>
            </a:ln>
            <a:effectLst/>
            <a:extLs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
          <p:nvSpPr>
            <p:cNvPr id="3102" name="Freeform 1220"/>
            <p:cNvSpPr>
              <a:spLocks noChangeArrowheads="1"/>
            </p:cNvSpPr>
            <p:nvPr/>
          </p:nvSpPr>
          <p:spPr bwMode="auto">
            <a:xfrm>
              <a:off x="3589" y="4193"/>
              <a:ext cx="11" cy="8"/>
            </a:xfrm>
            <a:custGeom>
              <a:avLst/>
              <a:gdLst>
                <a:gd name="T0" fmla="*/ 88 w 16"/>
                <a:gd name="T1" fmla="*/ 95 h 13"/>
                <a:gd name="T2" fmla="*/ 83 w 16"/>
                <a:gd name="T3" fmla="*/ 76 h 13"/>
                <a:gd name="T4" fmla="*/ 78 w 16"/>
                <a:gd name="T5" fmla="*/ 1 h 13"/>
                <a:gd name="T6" fmla="*/ 69 w 16"/>
                <a:gd name="T7" fmla="*/ 1 h 13"/>
                <a:gd name="T8" fmla="*/ 65 w 16"/>
                <a:gd name="T9" fmla="*/ 1 h 13"/>
                <a:gd name="T10" fmla="*/ 57 w 16"/>
                <a:gd name="T11" fmla="*/ 1 h 13"/>
                <a:gd name="T12" fmla="*/ 54 w 16"/>
                <a:gd name="T13" fmla="*/ 1 h 13"/>
                <a:gd name="T14" fmla="*/ 54 w 16"/>
                <a:gd name="T15" fmla="*/ 0 h 13"/>
                <a:gd name="T16" fmla="*/ 54 w 16"/>
                <a:gd name="T17" fmla="*/ 1 h 13"/>
                <a:gd name="T18" fmla="*/ 0 w 16"/>
                <a:gd name="T19" fmla="*/ 1 h 13"/>
                <a:gd name="T20" fmla="*/ 1 w 16"/>
                <a:gd name="T21" fmla="*/ 1 h 13"/>
                <a:gd name="T22" fmla="*/ 1 w 16"/>
                <a:gd name="T23" fmla="*/ 1 h 13"/>
                <a:gd name="T24" fmla="*/ 1 w 16"/>
                <a:gd name="T25" fmla="*/ 65 h 13"/>
                <a:gd name="T26" fmla="*/ 1 w 16"/>
                <a:gd name="T27" fmla="*/ 76 h 13"/>
                <a:gd name="T28" fmla="*/ 1 w 16"/>
                <a:gd name="T29" fmla="*/ 81 h 13"/>
                <a:gd name="T30" fmla="*/ 1 w 16"/>
                <a:gd name="T31" fmla="*/ 88 h 13"/>
                <a:gd name="T32" fmla="*/ 1 w 16"/>
                <a:gd name="T33" fmla="*/ 88 h 13"/>
                <a:gd name="T34" fmla="*/ 1 w 16"/>
                <a:gd name="T35" fmla="*/ 81 h 13"/>
                <a:gd name="T36" fmla="*/ 88 w 16"/>
                <a:gd name="T37" fmla="*/ 95 h 1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6"/>
                <a:gd name="T58" fmla="*/ 0 h 13"/>
                <a:gd name="T59" fmla="*/ 16 w 16"/>
                <a:gd name="T60" fmla="*/ 13 h 1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6" h="13">
                  <a:moveTo>
                    <a:pt x="16" y="13"/>
                  </a:moveTo>
                  <a:lnTo>
                    <a:pt x="15" y="10"/>
                  </a:lnTo>
                  <a:lnTo>
                    <a:pt x="14" y="6"/>
                  </a:lnTo>
                  <a:lnTo>
                    <a:pt x="12" y="5"/>
                  </a:lnTo>
                  <a:lnTo>
                    <a:pt x="11" y="3"/>
                  </a:lnTo>
                  <a:lnTo>
                    <a:pt x="9" y="2"/>
                  </a:lnTo>
                  <a:lnTo>
                    <a:pt x="8" y="1"/>
                  </a:lnTo>
                  <a:lnTo>
                    <a:pt x="8" y="0"/>
                  </a:lnTo>
                  <a:lnTo>
                    <a:pt x="8" y="1"/>
                  </a:lnTo>
                  <a:lnTo>
                    <a:pt x="0" y="1"/>
                  </a:lnTo>
                  <a:lnTo>
                    <a:pt x="1" y="4"/>
                  </a:lnTo>
                  <a:lnTo>
                    <a:pt x="2" y="6"/>
                  </a:lnTo>
                  <a:lnTo>
                    <a:pt x="3" y="8"/>
                  </a:lnTo>
                  <a:lnTo>
                    <a:pt x="5" y="10"/>
                  </a:lnTo>
                  <a:lnTo>
                    <a:pt x="6" y="11"/>
                  </a:lnTo>
                  <a:lnTo>
                    <a:pt x="6" y="12"/>
                  </a:lnTo>
                  <a:lnTo>
                    <a:pt x="7" y="12"/>
                  </a:lnTo>
                  <a:lnTo>
                    <a:pt x="7" y="11"/>
                  </a:lnTo>
                  <a:lnTo>
                    <a:pt x="16" y="1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03" name="Freeform 1221"/>
            <p:cNvSpPr>
              <a:spLocks noChangeArrowheads="1"/>
            </p:cNvSpPr>
            <p:nvPr/>
          </p:nvSpPr>
          <p:spPr bwMode="auto">
            <a:xfrm>
              <a:off x="3590" y="4205"/>
              <a:ext cx="10" cy="16"/>
            </a:xfrm>
            <a:custGeom>
              <a:avLst/>
              <a:gdLst>
                <a:gd name="T0" fmla="*/ 57 w 15"/>
                <a:gd name="T1" fmla="*/ 2270 h 20"/>
                <a:gd name="T2" fmla="*/ 61 w 15"/>
                <a:gd name="T3" fmla="*/ 3022 h 20"/>
                <a:gd name="T4" fmla="*/ 89 w 15"/>
                <a:gd name="T5" fmla="*/ 2 h 20"/>
                <a:gd name="T6" fmla="*/ 1 w 15"/>
                <a:gd name="T7" fmla="*/ 0 h 20"/>
                <a:gd name="T8" fmla="*/ 1 w 15"/>
                <a:gd name="T9" fmla="*/ 2747 h 20"/>
                <a:gd name="T10" fmla="*/ 1 w 15"/>
                <a:gd name="T11" fmla="*/ 3324 h 20"/>
                <a:gd name="T12" fmla="*/ 1 w 15"/>
                <a:gd name="T13" fmla="*/ 2747 h 20"/>
                <a:gd name="T14" fmla="*/ 0 w 15"/>
                <a:gd name="T15" fmla="*/ 2768 h 20"/>
                <a:gd name="T16" fmla="*/ 1 w 15"/>
                <a:gd name="T17" fmla="*/ 3324 h 20"/>
                <a:gd name="T18" fmla="*/ 57 w 15"/>
                <a:gd name="T19" fmla="*/ 2270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20"/>
                <a:gd name="T32" fmla="*/ 15 w 15"/>
                <a:gd name="T33" fmla="*/ 20 h 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20">
                  <a:moveTo>
                    <a:pt x="8" y="14"/>
                  </a:moveTo>
                  <a:lnTo>
                    <a:pt x="9" y="18"/>
                  </a:lnTo>
                  <a:lnTo>
                    <a:pt x="15" y="2"/>
                  </a:lnTo>
                  <a:lnTo>
                    <a:pt x="6" y="0"/>
                  </a:lnTo>
                  <a:lnTo>
                    <a:pt x="1" y="16"/>
                  </a:lnTo>
                  <a:lnTo>
                    <a:pt x="1" y="20"/>
                  </a:lnTo>
                  <a:lnTo>
                    <a:pt x="1" y="16"/>
                  </a:lnTo>
                  <a:lnTo>
                    <a:pt x="0" y="17"/>
                  </a:lnTo>
                  <a:lnTo>
                    <a:pt x="1" y="20"/>
                  </a:lnTo>
                  <a:lnTo>
                    <a:pt x="8"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04" name="Freeform 1222"/>
            <p:cNvSpPr>
              <a:spLocks noChangeArrowheads="1"/>
            </p:cNvSpPr>
            <p:nvPr/>
          </p:nvSpPr>
          <p:spPr bwMode="auto">
            <a:xfrm>
              <a:off x="3591" y="4220"/>
              <a:ext cx="29" cy="7"/>
            </a:xfrm>
            <a:custGeom>
              <a:avLst/>
              <a:gdLst>
                <a:gd name="T0" fmla="*/ 596 w 33"/>
                <a:gd name="T1" fmla="*/ 65 h 12"/>
                <a:gd name="T2" fmla="*/ 596 w 33"/>
                <a:gd name="T3" fmla="*/ 1 h 12"/>
                <a:gd name="T4" fmla="*/ 633 w 33"/>
                <a:gd name="T5" fmla="*/ 1 h 12"/>
                <a:gd name="T6" fmla="*/ 562 w 33"/>
                <a:gd name="T7" fmla="*/ 1 h 12"/>
                <a:gd name="T8" fmla="*/ 445 w 33"/>
                <a:gd name="T9" fmla="*/ 1 h 12"/>
                <a:gd name="T10" fmla="*/ 352 w 33"/>
                <a:gd name="T11" fmla="*/ 1 h 12"/>
                <a:gd name="T12" fmla="*/ 294 w 33"/>
                <a:gd name="T13" fmla="*/ 1 h 12"/>
                <a:gd name="T14" fmla="*/ 4 w 33"/>
                <a:gd name="T15" fmla="*/ 1 h 12"/>
                <a:gd name="T16" fmla="*/ 4 w 33"/>
                <a:gd name="T17" fmla="*/ 0 h 12"/>
                <a:gd name="T18" fmla="*/ 0 w 33"/>
                <a:gd name="T19" fmla="*/ 60 h 12"/>
                <a:gd name="T20" fmla="*/ 4 w 33"/>
                <a:gd name="T21" fmla="*/ 76 h 12"/>
                <a:gd name="T22" fmla="*/ 248 w 33"/>
                <a:gd name="T23" fmla="*/ 90 h 12"/>
                <a:gd name="T24" fmla="*/ 332 w 33"/>
                <a:gd name="T25" fmla="*/ 97 h 12"/>
                <a:gd name="T26" fmla="*/ 445 w 33"/>
                <a:gd name="T27" fmla="*/ 97 h 12"/>
                <a:gd name="T28" fmla="*/ 596 w 33"/>
                <a:gd name="T29" fmla="*/ 97 h 12"/>
                <a:gd name="T30" fmla="*/ 692 w 33"/>
                <a:gd name="T31" fmla="*/ 90 h 12"/>
                <a:gd name="T32" fmla="*/ 800 w 33"/>
                <a:gd name="T33" fmla="*/ 71 h 12"/>
                <a:gd name="T34" fmla="*/ 779 w 33"/>
                <a:gd name="T35" fmla="*/ 1 h 12"/>
                <a:gd name="T36" fmla="*/ 596 w 33"/>
                <a:gd name="T37" fmla="*/ 65 h 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
                <a:gd name="T58" fmla="*/ 0 h 12"/>
                <a:gd name="T59" fmla="*/ 33 w 33"/>
                <a:gd name="T60" fmla="*/ 12 h 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 h="12">
                  <a:moveTo>
                    <a:pt x="24" y="7"/>
                  </a:moveTo>
                  <a:lnTo>
                    <a:pt x="24" y="3"/>
                  </a:lnTo>
                  <a:lnTo>
                    <a:pt x="25" y="2"/>
                  </a:lnTo>
                  <a:lnTo>
                    <a:pt x="23" y="3"/>
                  </a:lnTo>
                  <a:lnTo>
                    <a:pt x="19" y="3"/>
                  </a:lnTo>
                  <a:lnTo>
                    <a:pt x="15" y="3"/>
                  </a:lnTo>
                  <a:lnTo>
                    <a:pt x="12" y="2"/>
                  </a:lnTo>
                  <a:lnTo>
                    <a:pt x="8" y="1"/>
                  </a:lnTo>
                  <a:lnTo>
                    <a:pt x="7" y="0"/>
                  </a:lnTo>
                  <a:lnTo>
                    <a:pt x="0" y="6"/>
                  </a:lnTo>
                  <a:lnTo>
                    <a:pt x="4" y="9"/>
                  </a:lnTo>
                  <a:lnTo>
                    <a:pt x="9" y="11"/>
                  </a:lnTo>
                  <a:lnTo>
                    <a:pt x="14" y="12"/>
                  </a:lnTo>
                  <a:lnTo>
                    <a:pt x="19" y="12"/>
                  </a:lnTo>
                  <a:lnTo>
                    <a:pt x="24" y="12"/>
                  </a:lnTo>
                  <a:lnTo>
                    <a:pt x="28" y="11"/>
                  </a:lnTo>
                  <a:lnTo>
                    <a:pt x="33" y="8"/>
                  </a:lnTo>
                  <a:lnTo>
                    <a:pt x="32" y="1"/>
                  </a:lnTo>
                  <a:lnTo>
                    <a:pt x="24"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05" name="Freeform 1223"/>
            <p:cNvSpPr>
              <a:spLocks noChangeArrowheads="1"/>
            </p:cNvSpPr>
            <p:nvPr/>
          </p:nvSpPr>
          <p:spPr bwMode="auto">
            <a:xfrm>
              <a:off x="3613" y="4216"/>
              <a:ext cx="7" cy="6"/>
            </a:xfrm>
            <a:custGeom>
              <a:avLst/>
              <a:gdLst>
                <a:gd name="T0" fmla="*/ 0 w 12"/>
                <a:gd name="T1" fmla="*/ 0 h 11"/>
                <a:gd name="T2" fmla="*/ 0 w 12"/>
                <a:gd name="T3" fmla="*/ 1 h 11"/>
                <a:gd name="T4" fmla="*/ 1 w 12"/>
                <a:gd name="T5" fmla="*/ 1 h 11"/>
                <a:gd name="T6" fmla="*/ 1 w 12"/>
                <a:gd name="T7" fmla="*/ 1 h 11"/>
                <a:gd name="T8" fmla="*/ 1 w 12"/>
                <a:gd name="T9" fmla="*/ 65 h 11"/>
                <a:gd name="T10" fmla="*/ 1 w 12"/>
                <a:gd name="T11" fmla="*/ 71 h 11"/>
                <a:gd name="T12" fmla="*/ 1 w 12"/>
                <a:gd name="T13" fmla="*/ 85 h 11"/>
                <a:gd name="T14" fmla="*/ 1 w 12"/>
                <a:gd name="T15" fmla="*/ 92 h 11"/>
                <a:gd name="T16" fmla="*/ 97 w 12"/>
                <a:gd name="T17" fmla="*/ 1 h 11"/>
                <a:gd name="T18" fmla="*/ 90 w 12"/>
                <a:gd name="T19" fmla="*/ 1 h 11"/>
                <a:gd name="T20" fmla="*/ 90 w 12"/>
                <a:gd name="T21" fmla="*/ 1 h 11"/>
                <a:gd name="T22" fmla="*/ 83 w 12"/>
                <a:gd name="T23" fmla="*/ 1 h 11"/>
                <a:gd name="T24" fmla="*/ 83 w 12"/>
                <a:gd name="T25" fmla="*/ 1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
                <a:gd name="T43" fmla="*/ 0 h 11"/>
                <a:gd name="T44" fmla="*/ 12 w 12"/>
                <a:gd name="T45" fmla="*/ 11 h 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 h="11">
                  <a:moveTo>
                    <a:pt x="0" y="0"/>
                  </a:moveTo>
                  <a:lnTo>
                    <a:pt x="0" y="2"/>
                  </a:lnTo>
                  <a:lnTo>
                    <a:pt x="1" y="4"/>
                  </a:lnTo>
                  <a:lnTo>
                    <a:pt x="1" y="5"/>
                  </a:lnTo>
                  <a:lnTo>
                    <a:pt x="2" y="7"/>
                  </a:lnTo>
                  <a:lnTo>
                    <a:pt x="3" y="8"/>
                  </a:lnTo>
                  <a:lnTo>
                    <a:pt x="4" y="10"/>
                  </a:lnTo>
                  <a:lnTo>
                    <a:pt x="4" y="11"/>
                  </a:lnTo>
                  <a:lnTo>
                    <a:pt x="12" y="5"/>
                  </a:lnTo>
                  <a:lnTo>
                    <a:pt x="11" y="4"/>
                  </a:lnTo>
                  <a:lnTo>
                    <a:pt x="11" y="3"/>
                  </a:lnTo>
                  <a:lnTo>
                    <a:pt x="10" y="2"/>
                  </a:lnTo>
                  <a:lnTo>
                    <a:pt x="10" y="1"/>
                  </a:lnTo>
                  <a:lnTo>
                    <a:pt x="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06" name="Freeform 1224"/>
            <p:cNvSpPr>
              <a:spLocks noChangeArrowheads="1"/>
            </p:cNvSpPr>
            <p:nvPr/>
          </p:nvSpPr>
          <p:spPr bwMode="auto">
            <a:xfrm>
              <a:off x="3613" y="4178"/>
              <a:ext cx="8" cy="33"/>
            </a:xfrm>
            <a:custGeom>
              <a:avLst/>
              <a:gdLst>
                <a:gd name="T0" fmla="*/ 95 w 13"/>
                <a:gd name="T1" fmla="*/ 4 h 35"/>
                <a:gd name="T2" fmla="*/ 1 w 13"/>
                <a:gd name="T3" fmla="*/ 2 h 35"/>
                <a:gd name="T4" fmla="*/ 1 w 13"/>
                <a:gd name="T5" fmla="*/ 74 h 35"/>
                <a:gd name="T6" fmla="*/ 1 w 13"/>
                <a:gd name="T7" fmla="*/ 3776 h 35"/>
                <a:gd name="T8" fmla="*/ 1 w 13"/>
                <a:gd name="T9" fmla="*/ 5231 h 35"/>
                <a:gd name="T10" fmla="*/ 1 w 13"/>
                <a:gd name="T11" fmla="*/ 7296 h 35"/>
                <a:gd name="T12" fmla="*/ 1 w 13"/>
                <a:gd name="T13" fmla="*/ 8872 h 35"/>
                <a:gd name="T14" fmla="*/ 1 w 13"/>
                <a:gd name="T15" fmla="*/ 10105 h 35"/>
                <a:gd name="T16" fmla="*/ 1 w 13"/>
                <a:gd name="T17" fmla="*/ 11911 h 35"/>
                <a:gd name="T18" fmla="*/ 0 w 13"/>
                <a:gd name="T19" fmla="*/ 13356 h 35"/>
                <a:gd name="T20" fmla="*/ 76 w 13"/>
                <a:gd name="T21" fmla="*/ 13753 h 35"/>
                <a:gd name="T22" fmla="*/ 76 w 13"/>
                <a:gd name="T23" fmla="*/ 12306 h 35"/>
                <a:gd name="T24" fmla="*/ 81 w 13"/>
                <a:gd name="T25" fmla="*/ 10960 h 35"/>
                <a:gd name="T26" fmla="*/ 81 w 13"/>
                <a:gd name="T27" fmla="*/ 9314 h 35"/>
                <a:gd name="T28" fmla="*/ 88 w 13"/>
                <a:gd name="T29" fmla="*/ 7520 h 35"/>
                <a:gd name="T30" fmla="*/ 88 w 13"/>
                <a:gd name="T31" fmla="*/ 5701 h 35"/>
                <a:gd name="T32" fmla="*/ 95 w 13"/>
                <a:gd name="T33" fmla="*/ 4100 h 35"/>
                <a:gd name="T34" fmla="*/ 95 w 13"/>
                <a:gd name="T35" fmla="*/ 2730 h 35"/>
                <a:gd name="T36" fmla="*/ 95 w 13"/>
                <a:gd name="T37" fmla="*/ 2 h 35"/>
                <a:gd name="T38" fmla="*/ 1 w 13"/>
                <a:gd name="T39" fmla="*/ 0 h 35"/>
                <a:gd name="T40" fmla="*/ 95 w 13"/>
                <a:gd name="T41" fmla="*/ 4 h 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
                <a:gd name="T64" fmla="*/ 0 h 35"/>
                <a:gd name="T65" fmla="*/ 13 w 13"/>
                <a:gd name="T66" fmla="*/ 35 h 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 h="35">
                  <a:moveTo>
                    <a:pt x="13" y="4"/>
                  </a:moveTo>
                  <a:lnTo>
                    <a:pt x="4" y="2"/>
                  </a:lnTo>
                  <a:lnTo>
                    <a:pt x="4" y="5"/>
                  </a:lnTo>
                  <a:lnTo>
                    <a:pt x="3" y="10"/>
                  </a:lnTo>
                  <a:lnTo>
                    <a:pt x="3" y="14"/>
                  </a:lnTo>
                  <a:lnTo>
                    <a:pt x="2" y="18"/>
                  </a:lnTo>
                  <a:lnTo>
                    <a:pt x="2" y="23"/>
                  </a:lnTo>
                  <a:lnTo>
                    <a:pt x="1" y="26"/>
                  </a:lnTo>
                  <a:lnTo>
                    <a:pt x="1" y="30"/>
                  </a:lnTo>
                  <a:lnTo>
                    <a:pt x="0" y="34"/>
                  </a:lnTo>
                  <a:lnTo>
                    <a:pt x="10" y="35"/>
                  </a:lnTo>
                  <a:lnTo>
                    <a:pt x="10" y="31"/>
                  </a:lnTo>
                  <a:lnTo>
                    <a:pt x="11" y="28"/>
                  </a:lnTo>
                  <a:lnTo>
                    <a:pt x="11" y="24"/>
                  </a:lnTo>
                  <a:lnTo>
                    <a:pt x="12" y="19"/>
                  </a:lnTo>
                  <a:lnTo>
                    <a:pt x="12" y="15"/>
                  </a:lnTo>
                  <a:lnTo>
                    <a:pt x="13" y="11"/>
                  </a:lnTo>
                  <a:lnTo>
                    <a:pt x="13" y="6"/>
                  </a:lnTo>
                  <a:lnTo>
                    <a:pt x="13" y="2"/>
                  </a:lnTo>
                  <a:lnTo>
                    <a:pt x="4" y="0"/>
                  </a:lnTo>
                  <a:lnTo>
                    <a:pt x="13"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07" name="Freeform 1225"/>
            <p:cNvSpPr>
              <a:spLocks noChangeArrowheads="1"/>
            </p:cNvSpPr>
            <p:nvPr/>
          </p:nvSpPr>
          <p:spPr bwMode="auto">
            <a:xfrm>
              <a:off x="3613" y="4178"/>
              <a:ext cx="8" cy="15"/>
            </a:xfrm>
            <a:custGeom>
              <a:avLst/>
              <a:gdLst>
                <a:gd name="T0" fmla="*/ 1 w 13"/>
                <a:gd name="T1" fmla="*/ 2698 h 19"/>
                <a:gd name="T2" fmla="*/ 65 w 13"/>
                <a:gd name="T3" fmla="*/ 2698 h 19"/>
                <a:gd name="T4" fmla="*/ 95 w 13"/>
                <a:gd name="T5" fmla="*/ 2 h 19"/>
                <a:gd name="T6" fmla="*/ 1 w 13"/>
                <a:gd name="T7" fmla="*/ 0 h 19"/>
                <a:gd name="T8" fmla="*/ 0 w 13"/>
                <a:gd name="T9" fmla="*/ 1637 h 19"/>
                <a:gd name="T10" fmla="*/ 65 w 13"/>
                <a:gd name="T11" fmla="*/ 1637 h 19"/>
                <a:gd name="T12" fmla="*/ 1 w 13"/>
                <a:gd name="T13" fmla="*/ 2698 h 19"/>
                <a:gd name="T14" fmla="*/ 1 w 13"/>
                <a:gd name="T15" fmla="*/ 4028 h 19"/>
                <a:gd name="T16" fmla="*/ 65 w 13"/>
                <a:gd name="T17" fmla="*/ 2698 h 19"/>
                <a:gd name="T18" fmla="*/ 1 w 13"/>
                <a:gd name="T19" fmla="*/ 2698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19"/>
                <a:gd name="T32" fmla="*/ 13 w 13"/>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19">
                  <a:moveTo>
                    <a:pt x="1" y="13"/>
                  </a:moveTo>
                  <a:lnTo>
                    <a:pt x="8" y="13"/>
                  </a:lnTo>
                  <a:lnTo>
                    <a:pt x="13" y="4"/>
                  </a:lnTo>
                  <a:lnTo>
                    <a:pt x="4" y="0"/>
                  </a:lnTo>
                  <a:lnTo>
                    <a:pt x="0" y="8"/>
                  </a:lnTo>
                  <a:lnTo>
                    <a:pt x="8" y="8"/>
                  </a:lnTo>
                  <a:lnTo>
                    <a:pt x="1" y="13"/>
                  </a:lnTo>
                  <a:lnTo>
                    <a:pt x="4" y="19"/>
                  </a:lnTo>
                  <a:lnTo>
                    <a:pt x="8" y="13"/>
                  </a:lnTo>
                  <a:lnTo>
                    <a:pt x="1" y="1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08" name="Freeform 1226"/>
            <p:cNvSpPr>
              <a:spLocks noChangeArrowheads="1"/>
            </p:cNvSpPr>
            <p:nvPr/>
          </p:nvSpPr>
          <p:spPr bwMode="auto">
            <a:xfrm>
              <a:off x="3594" y="4173"/>
              <a:ext cx="22" cy="14"/>
            </a:xfrm>
            <a:custGeom>
              <a:avLst/>
              <a:gdLst>
                <a:gd name="T0" fmla="*/ 0 w 26"/>
                <a:gd name="T1" fmla="*/ 2943 h 18"/>
                <a:gd name="T2" fmla="*/ 3 w 26"/>
                <a:gd name="T3" fmla="*/ 3270 h 18"/>
                <a:gd name="T4" fmla="*/ 471 w 26"/>
                <a:gd name="T5" fmla="*/ 2943 h 18"/>
                <a:gd name="T6" fmla="*/ 633 w 26"/>
                <a:gd name="T7" fmla="*/ 2383 h 18"/>
                <a:gd name="T8" fmla="*/ 734 w 26"/>
                <a:gd name="T9" fmla="*/ 2383 h 18"/>
                <a:gd name="T10" fmla="*/ 682 w 26"/>
                <a:gd name="T11" fmla="*/ 2383 h 18"/>
                <a:gd name="T12" fmla="*/ 734 w 26"/>
                <a:gd name="T13" fmla="*/ 2649 h 18"/>
                <a:gd name="T14" fmla="*/ 851 w 26"/>
                <a:gd name="T15" fmla="*/ 3270 h 18"/>
                <a:gd name="T16" fmla="*/ 1064 w 26"/>
                <a:gd name="T17" fmla="*/ 4984 h 18"/>
                <a:gd name="T18" fmla="*/ 1431 w 26"/>
                <a:gd name="T19" fmla="*/ 3633 h 18"/>
                <a:gd name="T20" fmla="*/ 1254 w 26"/>
                <a:gd name="T21" fmla="*/ 2146 h 18"/>
                <a:gd name="T22" fmla="*/ 1163 w 26"/>
                <a:gd name="T23" fmla="*/ 1564 h 18"/>
                <a:gd name="T24" fmla="*/ 988 w 26"/>
                <a:gd name="T25" fmla="*/ 1 h 18"/>
                <a:gd name="T26" fmla="*/ 790 w 26"/>
                <a:gd name="T27" fmla="*/ 0 h 18"/>
                <a:gd name="T28" fmla="*/ 589 w 26"/>
                <a:gd name="T29" fmla="*/ 0 h 18"/>
                <a:gd name="T30" fmla="*/ 471 w 26"/>
                <a:gd name="T31" fmla="*/ 1 h 18"/>
                <a:gd name="T32" fmla="*/ 3 w 26"/>
                <a:gd name="T33" fmla="*/ 2 h 18"/>
                <a:gd name="T34" fmla="*/ 1 w 26"/>
                <a:gd name="T35" fmla="*/ 1564 h 18"/>
                <a:gd name="T36" fmla="*/ 3 w 26"/>
                <a:gd name="T37" fmla="*/ 1738 h 18"/>
                <a:gd name="T38" fmla="*/ 0 w 26"/>
                <a:gd name="T39" fmla="*/ 2943 h 18"/>
                <a:gd name="T40" fmla="*/ 2 w 26"/>
                <a:gd name="T41" fmla="*/ 3633 h 18"/>
                <a:gd name="T42" fmla="*/ 3 w 26"/>
                <a:gd name="T43" fmla="*/ 3270 h 18"/>
                <a:gd name="T44" fmla="*/ 0 w 26"/>
                <a:gd name="T45" fmla="*/ 2943 h 1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6"/>
                <a:gd name="T70" fmla="*/ 0 h 18"/>
                <a:gd name="T71" fmla="*/ 26 w 26"/>
                <a:gd name="T72" fmla="*/ 18 h 1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6" h="18">
                  <a:moveTo>
                    <a:pt x="0" y="11"/>
                  </a:moveTo>
                  <a:lnTo>
                    <a:pt x="4" y="12"/>
                  </a:lnTo>
                  <a:lnTo>
                    <a:pt x="8" y="11"/>
                  </a:lnTo>
                  <a:lnTo>
                    <a:pt x="12" y="9"/>
                  </a:lnTo>
                  <a:lnTo>
                    <a:pt x="14" y="9"/>
                  </a:lnTo>
                  <a:lnTo>
                    <a:pt x="13" y="9"/>
                  </a:lnTo>
                  <a:lnTo>
                    <a:pt x="14" y="10"/>
                  </a:lnTo>
                  <a:lnTo>
                    <a:pt x="16" y="12"/>
                  </a:lnTo>
                  <a:lnTo>
                    <a:pt x="19" y="18"/>
                  </a:lnTo>
                  <a:lnTo>
                    <a:pt x="26" y="13"/>
                  </a:lnTo>
                  <a:lnTo>
                    <a:pt x="23" y="8"/>
                  </a:lnTo>
                  <a:lnTo>
                    <a:pt x="21" y="5"/>
                  </a:lnTo>
                  <a:lnTo>
                    <a:pt x="18" y="1"/>
                  </a:lnTo>
                  <a:lnTo>
                    <a:pt x="15" y="0"/>
                  </a:lnTo>
                  <a:lnTo>
                    <a:pt x="11" y="0"/>
                  </a:lnTo>
                  <a:lnTo>
                    <a:pt x="8" y="1"/>
                  </a:lnTo>
                  <a:lnTo>
                    <a:pt x="5" y="2"/>
                  </a:lnTo>
                  <a:lnTo>
                    <a:pt x="1" y="5"/>
                  </a:lnTo>
                  <a:lnTo>
                    <a:pt x="6" y="6"/>
                  </a:lnTo>
                  <a:lnTo>
                    <a:pt x="0" y="11"/>
                  </a:lnTo>
                  <a:lnTo>
                    <a:pt x="2" y="13"/>
                  </a:lnTo>
                  <a:lnTo>
                    <a:pt x="4" y="12"/>
                  </a:lnTo>
                  <a:lnTo>
                    <a:pt x="0" y="1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09" name="Freeform 1227"/>
            <p:cNvSpPr>
              <a:spLocks noChangeArrowheads="1"/>
            </p:cNvSpPr>
            <p:nvPr/>
          </p:nvSpPr>
          <p:spPr bwMode="auto">
            <a:xfrm>
              <a:off x="3593" y="4178"/>
              <a:ext cx="1" cy="1"/>
            </a:xfrm>
            <a:custGeom>
              <a:avLst/>
              <a:gdLst>
                <a:gd name="T0" fmla="*/ 0 w 7"/>
                <a:gd name="T1" fmla="*/ 4 h 6"/>
                <a:gd name="T2" fmla="*/ 0 w 7"/>
                <a:gd name="T3" fmla="*/ 7 h 6"/>
                <a:gd name="T4" fmla="*/ 0 w 7"/>
                <a:gd name="T5" fmla="*/ 7 h 6"/>
                <a:gd name="T6" fmla="*/ 0 w 7"/>
                <a:gd name="T7" fmla="*/ 0 h 6"/>
                <a:gd name="T8" fmla="*/ 0 w 7"/>
                <a:gd name="T9" fmla="*/ 0 h 6"/>
                <a:gd name="T10" fmla="*/ 0 w 7"/>
                <a:gd name="T11" fmla="*/ 4 h 6"/>
                <a:gd name="T12" fmla="*/ 0 60000 65536"/>
                <a:gd name="T13" fmla="*/ 0 60000 65536"/>
                <a:gd name="T14" fmla="*/ 0 60000 65536"/>
                <a:gd name="T15" fmla="*/ 0 60000 65536"/>
                <a:gd name="T16" fmla="*/ 0 60000 65536"/>
                <a:gd name="T17" fmla="*/ 0 60000 65536"/>
                <a:gd name="T18" fmla="*/ 0 w 7"/>
                <a:gd name="T19" fmla="*/ 0 h 6"/>
                <a:gd name="T20" fmla="*/ 7 w 7"/>
                <a:gd name="T21" fmla="*/ 6 h 6"/>
              </a:gdLst>
              <a:ahLst/>
              <a:cxnLst>
                <a:cxn ang="T12">
                  <a:pos x="T0" y="T1"/>
                </a:cxn>
                <a:cxn ang="T13">
                  <a:pos x="T2" y="T3"/>
                </a:cxn>
                <a:cxn ang="T14">
                  <a:pos x="T4" y="T5"/>
                </a:cxn>
                <a:cxn ang="T15">
                  <a:pos x="T6" y="T7"/>
                </a:cxn>
                <a:cxn ang="T16">
                  <a:pos x="T8" y="T9"/>
                </a:cxn>
                <a:cxn ang="T17">
                  <a:pos x="T10" y="T11"/>
                </a:cxn>
              </a:cxnLst>
              <a:rect l="T18" t="T19" r="T20" b="T21"/>
              <a:pathLst>
                <a:path w="7" h="6">
                  <a:moveTo>
                    <a:pt x="3" y="3"/>
                  </a:moveTo>
                  <a:lnTo>
                    <a:pt x="0" y="6"/>
                  </a:lnTo>
                  <a:lnTo>
                    <a:pt x="1" y="6"/>
                  </a:lnTo>
                  <a:lnTo>
                    <a:pt x="7" y="1"/>
                  </a:lnTo>
                  <a:lnTo>
                    <a:pt x="6" y="0"/>
                  </a:lnTo>
                  <a:lnTo>
                    <a:pt x="3"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10" name="Freeform 1228"/>
            <p:cNvSpPr>
              <a:spLocks noChangeArrowheads="1"/>
            </p:cNvSpPr>
            <p:nvPr/>
          </p:nvSpPr>
          <p:spPr bwMode="auto">
            <a:xfrm>
              <a:off x="2082" y="4221"/>
              <a:ext cx="162" cy="8"/>
            </a:xfrm>
            <a:custGeom>
              <a:avLst/>
              <a:gdLst>
                <a:gd name="T0" fmla="*/ 0 w 170"/>
                <a:gd name="T1" fmla="*/ 70 h 13"/>
                <a:gd name="T2" fmla="*/ 0 w 170"/>
                <a:gd name="T3" fmla="*/ 95 h 13"/>
                <a:gd name="T4" fmla="*/ 3687 w 170"/>
                <a:gd name="T5" fmla="*/ 70 h 13"/>
                <a:gd name="T6" fmla="*/ 3687 w 170"/>
                <a:gd name="T7" fmla="*/ 0 h 13"/>
                <a:gd name="T8" fmla="*/ 0 w 170"/>
                <a:gd name="T9" fmla="*/ 1 h 13"/>
                <a:gd name="T10" fmla="*/ 0 w 170"/>
                <a:gd name="T11" fmla="*/ 70 h 13"/>
                <a:gd name="T12" fmla="*/ 0 60000 65536"/>
                <a:gd name="T13" fmla="*/ 0 60000 65536"/>
                <a:gd name="T14" fmla="*/ 0 60000 65536"/>
                <a:gd name="T15" fmla="*/ 0 60000 65536"/>
                <a:gd name="T16" fmla="*/ 0 60000 65536"/>
                <a:gd name="T17" fmla="*/ 0 60000 65536"/>
                <a:gd name="T18" fmla="*/ 0 w 170"/>
                <a:gd name="T19" fmla="*/ 0 h 13"/>
                <a:gd name="T20" fmla="*/ 170 w 170"/>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70" h="13">
                  <a:moveTo>
                    <a:pt x="0" y="9"/>
                  </a:moveTo>
                  <a:lnTo>
                    <a:pt x="0" y="13"/>
                  </a:lnTo>
                  <a:lnTo>
                    <a:pt x="170" y="9"/>
                  </a:lnTo>
                  <a:lnTo>
                    <a:pt x="170" y="0"/>
                  </a:lnTo>
                  <a:lnTo>
                    <a:pt x="0" y="3"/>
                  </a:lnTo>
                  <a:lnTo>
                    <a:pt x="0"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11" name="Freeform 1229"/>
            <p:cNvSpPr>
              <a:spLocks noChangeArrowheads="1"/>
            </p:cNvSpPr>
            <p:nvPr/>
          </p:nvSpPr>
          <p:spPr bwMode="auto">
            <a:xfrm>
              <a:off x="2118" y="4160"/>
              <a:ext cx="76" cy="5"/>
            </a:xfrm>
            <a:custGeom>
              <a:avLst/>
              <a:gdLst>
                <a:gd name="T0" fmla="*/ 0 w 88"/>
                <a:gd name="T1" fmla="*/ 61 h 10"/>
                <a:gd name="T2" fmla="*/ 0 w 88"/>
                <a:gd name="T3" fmla="*/ 89 h 10"/>
                <a:gd name="T4" fmla="*/ 534 w 88"/>
                <a:gd name="T5" fmla="*/ 89 h 10"/>
                <a:gd name="T6" fmla="*/ 534 w 88"/>
                <a:gd name="T7" fmla="*/ 0 h 10"/>
                <a:gd name="T8" fmla="*/ 0 w 88"/>
                <a:gd name="T9" fmla="*/ 1 h 10"/>
                <a:gd name="T10" fmla="*/ 0 w 88"/>
                <a:gd name="T11" fmla="*/ 61 h 10"/>
                <a:gd name="T12" fmla="*/ 0 60000 65536"/>
                <a:gd name="T13" fmla="*/ 0 60000 65536"/>
                <a:gd name="T14" fmla="*/ 0 60000 65536"/>
                <a:gd name="T15" fmla="*/ 0 60000 65536"/>
                <a:gd name="T16" fmla="*/ 0 60000 65536"/>
                <a:gd name="T17" fmla="*/ 0 60000 65536"/>
                <a:gd name="T18" fmla="*/ 0 w 88"/>
                <a:gd name="T19" fmla="*/ 0 h 10"/>
                <a:gd name="T20" fmla="*/ 88 w 8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88" h="10">
                  <a:moveTo>
                    <a:pt x="0" y="6"/>
                  </a:moveTo>
                  <a:lnTo>
                    <a:pt x="0" y="10"/>
                  </a:lnTo>
                  <a:lnTo>
                    <a:pt x="88" y="10"/>
                  </a:lnTo>
                  <a:lnTo>
                    <a:pt x="88" y="0"/>
                  </a:lnTo>
                  <a:lnTo>
                    <a:pt x="0" y="1"/>
                  </a:lnTo>
                  <a:lnTo>
                    <a:pt x="0" y="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12" name="Rectangle 1230"/>
            <p:cNvSpPr>
              <a:spLocks noChangeArrowheads="1"/>
            </p:cNvSpPr>
            <p:nvPr/>
          </p:nvSpPr>
          <p:spPr bwMode="auto">
            <a:xfrm>
              <a:off x="2149" y="4175"/>
              <a:ext cx="34" cy="49"/>
            </a:xfrm>
            <a:prstGeom prst="rect">
              <a:avLst/>
            </a:prstGeom>
            <a:solidFill>
              <a:srgbClr val="FFCC00"/>
            </a:solidFill>
            <a:ln>
              <a:noFill/>
            </a:ln>
            <a:effectLst/>
            <a:extLs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
          <p:nvSpPr>
            <p:cNvPr id="3113" name="Freeform 1231"/>
            <p:cNvSpPr>
              <a:spLocks noChangeArrowheads="1"/>
            </p:cNvSpPr>
            <p:nvPr/>
          </p:nvSpPr>
          <p:spPr bwMode="auto">
            <a:xfrm>
              <a:off x="2145" y="4168"/>
              <a:ext cx="38" cy="5"/>
            </a:xfrm>
            <a:custGeom>
              <a:avLst/>
              <a:gdLst>
                <a:gd name="T0" fmla="*/ 5 w 42"/>
                <a:gd name="T1" fmla="*/ 55 h 10"/>
                <a:gd name="T2" fmla="*/ 4 w 42"/>
                <a:gd name="T3" fmla="*/ 89 h 10"/>
                <a:gd name="T4" fmla="*/ 528 w 42"/>
                <a:gd name="T5" fmla="*/ 89 h 10"/>
                <a:gd name="T6" fmla="*/ 528 w 42"/>
                <a:gd name="T7" fmla="*/ 0 h 10"/>
                <a:gd name="T8" fmla="*/ 4 w 42"/>
                <a:gd name="T9" fmla="*/ 0 h 10"/>
                <a:gd name="T10" fmla="*/ 0 w 42"/>
                <a:gd name="T11" fmla="*/ 55 h 10"/>
                <a:gd name="T12" fmla="*/ 4 w 42"/>
                <a:gd name="T13" fmla="*/ 0 h 10"/>
                <a:gd name="T14" fmla="*/ 0 w 42"/>
                <a:gd name="T15" fmla="*/ 0 h 10"/>
                <a:gd name="T16" fmla="*/ 0 w 42"/>
                <a:gd name="T17" fmla="*/ 55 h 10"/>
                <a:gd name="T18" fmla="*/ 5 w 42"/>
                <a:gd name="T19" fmla="*/ 55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
                <a:gd name="T31" fmla="*/ 0 h 10"/>
                <a:gd name="T32" fmla="*/ 42 w 42"/>
                <a:gd name="T33" fmla="*/ 10 h 1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 h="10">
                  <a:moveTo>
                    <a:pt x="8" y="5"/>
                  </a:moveTo>
                  <a:lnTo>
                    <a:pt x="4" y="10"/>
                  </a:lnTo>
                  <a:lnTo>
                    <a:pt x="42" y="10"/>
                  </a:lnTo>
                  <a:lnTo>
                    <a:pt x="42" y="0"/>
                  </a:lnTo>
                  <a:lnTo>
                    <a:pt x="4" y="0"/>
                  </a:lnTo>
                  <a:lnTo>
                    <a:pt x="0" y="5"/>
                  </a:lnTo>
                  <a:lnTo>
                    <a:pt x="4" y="0"/>
                  </a:lnTo>
                  <a:lnTo>
                    <a:pt x="0" y="0"/>
                  </a:lnTo>
                  <a:lnTo>
                    <a:pt x="0" y="5"/>
                  </a:lnTo>
                  <a:lnTo>
                    <a:pt x="8" y="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14" name="Freeform 1232"/>
            <p:cNvSpPr>
              <a:spLocks noChangeArrowheads="1"/>
            </p:cNvSpPr>
            <p:nvPr/>
          </p:nvSpPr>
          <p:spPr bwMode="auto">
            <a:xfrm>
              <a:off x="2145" y="4175"/>
              <a:ext cx="2" cy="51"/>
            </a:xfrm>
            <a:custGeom>
              <a:avLst/>
              <a:gdLst>
                <a:gd name="T0" fmla="*/ 0 w 8"/>
                <a:gd name="T1" fmla="*/ 12336 h 54"/>
                <a:gd name="T2" fmla="*/ 0 w 8"/>
                <a:gd name="T3" fmla="*/ 14008 h 54"/>
                <a:gd name="T4" fmla="*/ 0 w 8"/>
                <a:gd name="T5" fmla="*/ 0 h 54"/>
                <a:gd name="T6" fmla="*/ 0 w 8"/>
                <a:gd name="T7" fmla="*/ 0 h 54"/>
                <a:gd name="T8" fmla="*/ 0 w 8"/>
                <a:gd name="T9" fmla="*/ 14008 h 54"/>
                <a:gd name="T10" fmla="*/ 0 w 8"/>
                <a:gd name="T11" fmla="*/ 14717 h 54"/>
                <a:gd name="T12" fmla="*/ 0 w 8"/>
                <a:gd name="T13" fmla="*/ 14008 h 54"/>
                <a:gd name="T14" fmla="*/ 0 w 8"/>
                <a:gd name="T15" fmla="*/ 14717 h 54"/>
                <a:gd name="T16" fmla="*/ 0 w 8"/>
                <a:gd name="T17" fmla="*/ 14717 h 54"/>
                <a:gd name="T18" fmla="*/ 0 w 8"/>
                <a:gd name="T19" fmla="*/ 12336 h 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4"/>
                <a:gd name="T32" fmla="*/ 8 w 8"/>
                <a:gd name="T33" fmla="*/ 54 h 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4">
                  <a:moveTo>
                    <a:pt x="4" y="45"/>
                  </a:moveTo>
                  <a:lnTo>
                    <a:pt x="8" y="50"/>
                  </a:lnTo>
                  <a:lnTo>
                    <a:pt x="8" y="0"/>
                  </a:lnTo>
                  <a:lnTo>
                    <a:pt x="0" y="0"/>
                  </a:lnTo>
                  <a:lnTo>
                    <a:pt x="0" y="50"/>
                  </a:lnTo>
                  <a:lnTo>
                    <a:pt x="4" y="54"/>
                  </a:lnTo>
                  <a:lnTo>
                    <a:pt x="0" y="50"/>
                  </a:lnTo>
                  <a:lnTo>
                    <a:pt x="0" y="54"/>
                  </a:lnTo>
                  <a:lnTo>
                    <a:pt x="4" y="54"/>
                  </a:lnTo>
                  <a:lnTo>
                    <a:pt x="4" y="4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15" name="Freeform 1233"/>
            <p:cNvSpPr>
              <a:spLocks noChangeArrowheads="1"/>
            </p:cNvSpPr>
            <p:nvPr/>
          </p:nvSpPr>
          <p:spPr bwMode="auto">
            <a:xfrm>
              <a:off x="2149" y="4224"/>
              <a:ext cx="38" cy="4"/>
            </a:xfrm>
            <a:custGeom>
              <a:avLst/>
              <a:gdLst>
                <a:gd name="T0" fmla="*/ 429 w 42"/>
                <a:gd name="T1" fmla="*/ 53 h 9"/>
                <a:gd name="T2" fmla="*/ 480 w 42"/>
                <a:gd name="T3" fmla="*/ 0 h 9"/>
                <a:gd name="T4" fmla="*/ 0 w 42"/>
                <a:gd name="T5" fmla="*/ 0 h 9"/>
                <a:gd name="T6" fmla="*/ 0 w 42"/>
                <a:gd name="T7" fmla="*/ 81 h 9"/>
                <a:gd name="T8" fmla="*/ 480 w 42"/>
                <a:gd name="T9" fmla="*/ 81 h 9"/>
                <a:gd name="T10" fmla="*/ 528 w 42"/>
                <a:gd name="T11" fmla="*/ 53 h 9"/>
                <a:gd name="T12" fmla="*/ 480 w 42"/>
                <a:gd name="T13" fmla="*/ 81 h 9"/>
                <a:gd name="T14" fmla="*/ 528 w 42"/>
                <a:gd name="T15" fmla="*/ 81 h 9"/>
                <a:gd name="T16" fmla="*/ 528 w 42"/>
                <a:gd name="T17" fmla="*/ 53 h 9"/>
                <a:gd name="T18" fmla="*/ 429 w 42"/>
                <a:gd name="T19" fmla="*/ 53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2"/>
                <a:gd name="T31" fmla="*/ 0 h 9"/>
                <a:gd name="T32" fmla="*/ 42 w 42"/>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2" h="9">
                  <a:moveTo>
                    <a:pt x="33" y="5"/>
                  </a:moveTo>
                  <a:lnTo>
                    <a:pt x="38" y="0"/>
                  </a:lnTo>
                  <a:lnTo>
                    <a:pt x="0" y="0"/>
                  </a:lnTo>
                  <a:lnTo>
                    <a:pt x="0" y="9"/>
                  </a:lnTo>
                  <a:lnTo>
                    <a:pt x="38" y="9"/>
                  </a:lnTo>
                  <a:lnTo>
                    <a:pt x="42" y="5"/>
                  </a:lnTo>
                  <a:lnTo>
                    <a:pt x="38" y="9"/>
                  </a:lnTo>
                  <a:lnTo>
                    <a:pt x="42" y="9"/>
                  </a:lnTo>
                  <a:lnTo>
                    <a:pt x="42" y="5"/>
                  </a:lnTo>
                  <a:lnTo>
                    <a:pt x="33" y="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16" name="Freeform 1234"/>
            <p:cNvSpPr>
              <a:spLocks noChangeArrowheads="1"/>
            </p:cNvSpPr>
            <p:nvPr/>
          </p:nvSpPr>
          <p:spPr bwMode="auto">
            <a:xfrm>
              <a:off x="2184" y="4168"/>
              <a:ext cx="3" cy="52"/>
            </a:xfrm>
            <a:custGeom>
              <a:avLst/>
              <a:gdLst>
                <a:gd name="T0" fmla="*/ 3 w 9"/>
                <a:gd name="T1" fmla="*/ 818 h 55"/>
                <a:gd name="T2" fmla="*/ 0 w 9"/>
                <a:gd name="T3" fmla="*/ 5 h 55"/>
                <a:gd name="T4" fmla="*/ 0 w 9"/>
                <a:gd name="T5" fmla="*/ 4499 h 55"/>
                <a:gd name="T6" fmla="*/ 5 w 9"/>
                <a:gd name="T7" fmla="*/ 4499 h 55"/>
                <a:gd name="T8" fmla="*/ 5 w 9"/>
                <a:gd name="T9" fmla="*/ 5 h 55"/>
                <a:gd name="T10" fmla="*/ 3 w 9"/>
                <a:gd name="T11" fmla="*/ 0 h 55"/>
                <a:gd name="T12" fmla="*/ 5 w 9"/>
                <a:gd name="T13" fmla="*/ 5 h 55"/>
                <a:gd name="T14" fmla="*/ 5 w 9"/>
                <a:gd name="T15" fmla="*/ 0 h 55"/>
                <a:gd name="T16" fmla="*/ 3 w 9"/>
                <a:gd name="T17" fmla="*/ 0 h 55"/>
                <a:gd name="T18" fmla="*/ 3 w 9"/>
                <a:gd name="T19" fmla="*/ 818 h 5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55"/>
                <a:gd name="T32" fmla="*/ 9 w 9"/>
                <a:gd name="T33" fmla="*/ 55 h 5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55">
                  <a:moveTo>
                    <a:pt x="5" y="10"/>
                  </a:moveTo>
                  <a:lnTo>
                    <a:pt x="0" y="5"/>
                  </a:lnTo>
                  <a:lnTo>
                    <a:pt x="0" y="55"/>
                  </a:lnTo>
                  <a:lnTo>
                    <a:pt x="9" y="55"/>
                  </a:lnTo>
                  <a:lnTo>
                    <a:pt x="9" y="5"/>
                  </a:lnTo>
                  <a:lnTo>
                    <a:pt x="5" y="0"/>
                  </a:lnTo>
                  <a:lnTo>
                    <a:pt x="9" y="5"/>
                  </a:lnTo>
                  <a:lnTo>
                    <a:pt x="9" y="0"/>
                  </a:lnTo>
                  <a:lnTo>
                    <a:pt x="5" y="0"/>
                  </a:lnTo>
                  <a:lnTo>
                    <a:pt x="5"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17" name="Freeform 1235"/>
            <p:cNvSpPr>
              <a:spLocks noChangeArrowheads="1"/>
            </p:cNvSpPr>
            <p:nvPr/>
          </p:nvSpPr>
          <p:spPr bwMode="auto">
            <a:xfrm>
              <a:off x="2086" y="4172"/>
              <a:ext cx="60" cy="51"/>
            </a:xfrm>
            <a:custGeom>
              <a:avLst/>
              <a:gdLst>
                <a:gd name="T0" fmla="*/ 907 w 63"/>
                <a:gd name="T1" fmla="*/ 1009 h 54"/>
                <a:gd name="T2" fmla="*/ 926 w 63"/>
                <a:gd name="T3" fmla="*/ 1009 h 54"/>
                <a:gd name="T4" fmla="*/ 884 w 63"/>
                <a:gd name="T5" fmla="*/ 1009 h 54"/>
                <a:gd name="T6" fmla="*/ 806 w 63"/>
                <a:gd name="T7" fmla="*/ 1009 h 54"/>
                <a:gd name="T8" fmla="*/ 699 w 63"/>
                <a:gd name="T9" fmla="*/ 1009 h 54"/>
                <a:gd name="T10" fmla="*/ 596 w 63"/>
                <a:gd name="T11" fmla="*/ 1009 h 54"/>
                <a:gd name="T12" fmla="*/ 482 w 63"/>
                <a:gd name="T13" fmla="*/ 1084 h 54"/>
                <a:gd name="T14" fmla="*/ 401 w 63"/>
                <a:gd name="T15" fmla="*/ 1168 h 54"/>
                <a:gd name="T16" fmla="*/ 383 w 63"/>
                <a:gd name="T17" fmla="*/ 1351 h 54"/>
                <a:gd name="T18" fmla="*/ 844 w 63"/>
                <a:gd name="T19" fmla="*/ 2224 h 54"/>
                <a:gd name="T20" fmla="*/ 366 w 63"/>
                <a:gd name="T21" fmla="*/ 2750 h 54"/>
                <a:gd name="T22" fmla="*/ 350 w 63"/>
                <a:gd name="T23" fmla="*/ 2922 h 54"/>
                <a:gd name="T24" fmla="*/ 333 w 63"/>
                <a:gd name="T25" fmla="*/ 2922 h 54"/>
                <a:gd name="T26" fmla="*/ 350 w 63"/>
                <a:gd name="T27" fmla="*/ 2952 h 54"/>
                <a:gd name="T28" fmla="*/ 366 w 63"/>
                <a:gd name="T29" fmla="*/ 2952 h 54"/>
                <a:gd name="T30" fmla="*/ 460 w 63"/>
                <a:gd name="T31" fmla="*/ 3139 h 54"/>
                <a:gd name="T32" fmla="*/ 596 w 63"/>
                <a:gd name="T33" fmla="*/ 3139 h 54"/>
                <a:gd name="T34" fmla="*/ 699 w 63"/>
                <a:gd name="T35" fmla="*/ 3139 h 54"/>
                <a:gd name="T36" fmla="*/ 770 w 63"/>
                <a:gd name="T37" fmla="*/ 3171 h 54"/>
                <a:gd name="T38" fmla="*/ 806 w 63"/>
                <a:gd name="T39" fmla="*/ 3171 h 54"/>
                <a:gd name="T40" fmla="*/ 806 w 63"/>
                <a:gd name="T41" fmla="*/ 3372 h 54"/>
                <a:gd name="T42" fmla="*/ 806 w 63"/>
                <a:gd name="T43" fmla="*/ 3372 h 54"/>
                <a:gd name="T44" fmla="*/ 770 w 63"/>
                <a:gd name="T45" fmla="*/ 3409 h 54"/>
                <a:gd name="T46" fmla="*/ 699 w 63"/>
                <a:gd name="T47" fmla="*/ 3409 h 54"/>
                <a:gd name="T48" fmla="*/ 596 w 63"/>
                <a:gd name="T49" fmla="*/ 3614 h 54"/>
                <a:gd name="T50" fmla="*/ 460 w 63"/>
                <a:gd name="T51" fmla="*/ 3667 h 54"/>
                <a:gd name="T52" fmla="*/ 350 w 63"/>
                <a:gd name="T53" fmla="*/ 3667 h 54"/>
                <a:gd name="T54" fmla="*/ 264 w 63"/>
                <a:gd name="T55" fmla="*/ 3701 h 54"/>
                <a:gd name="T56" fmla="*/ 219 w 63"/>
                <a:gd name="T57" fmla="*/ 3881 h 54"/>
                <a:gd name="T58" fmla="*/ 219 w 63"/>
                <a:gd name="T59" fmla="*/ 3881 h 54"/>
                <a:gd name="T60" fmla="*/ 10 w 63"/>
                <a:gd name="T61" fmla="*/ 3881 h 54"/>
                <a:gd name="T62" fmla="*/ 219 w 63"/>
                <a:gd name="T63" fmla="*/ 3974 h 54"/>
                <a:gd name="T64" fmla="*/ 230 w 63"/>
                <a:gd name="T65" fmla="*/ 3974 h 54"/>
                <a:gd name="T66" fmla="*/ 770 w 63"/>
                <a:gd name="T67" fmla="*/ 4538 h 54"/>
                <a:gd name="T68" fmla="*/ 716 w 63"/>
                <a:gd name="T69" fmla="*/ 4581 h 54"/>
                <a:gd name="T70" fmla="*/ 637 w 63"/>
                <a:gd name="T71" fmla="*/ 4803 h 54"/>
                <a:gd name="T72" fmla="*/ 482 w 63"/>
                <a:gd name="T73" fmla="*/ 4885 h 54"/>
                <a:gd name="T74" fmla="*/ 350 w 63"/>
                <a:gd name="T75" fmla="*/ 5235 h 54"/>
                <a:gd name="T76" fmla="*/ 240 w 63"/>
                <a:gd name="T77" fmla="*/ 5277 h 54"/>
                <a:gd name="T78" fmla="*/ 7 w 63"/>
                <a:gd name="T79" fmla="*/ 5281 h 54"/>
                <a:gd name="T80" fmla="*/ 2 w 63"/>
                <a:gd name="T81" fmla="*/ 5548 h 54"/>
                <a:gd name="T82" fmla="*/ 0 w 63"/>
                <a:gd name="T83" fmla="*/ 5626 h 54"/>
                <a:gd name="T84" fmla="*/ 1115 w 63"/>
                <a:gd name="T85" fmla="*/ 5548 h 54"/>
                <a:gd name="T86" fmla="*/ 1064 w 63"/>
                <a:gd name="T87" fmla="*/ 1 h 54"/>
                <a:gd name="T88" fmla="*/ 1043 w 63"/>
                <a:gd name="T89" fmla="*/ 0 h 54"/>
                <a:gd name="T90" fmla="*/ 995 w 63"/>
                <a:gd name="T91" fmla="*/ 0 h 54"/>
                <a:gd name="T92" fmla="*/ 926 w 63"/>
                <a:gd name="T93" fmla="*/ 1 h 54"/>
                <a:gd name="T94" fmla="*/ 884 w 63"/>
                <a:gd name="T95" fmla="*/ 2 h 54"/>
                <a:gd name="T96" fmla="*/ 826 w 63"/>
                <a:gd name="T97" fmla="*/ 3 h 54"/>
                <a:gd name="T98" fmla="*/ 789 w 63"/>
                <a:gd name="T99" fmla="*/ 37 h 54"/>
                <a:gd name="T100" fmla="*/ 789 w 63"/>
                <a:gd name="T101" fmla="*/ 810 h 54"/>
                <a:gd name="T102" fmla="*/ 826 w 63"/>
                <a:gd name="T103" fmla="*/ 940 h 54"/>
                <a:gd name="T104" fmla="*/ 907 w 63"/>
                <a:gd name="T105" fmla="*/ 1009 h 5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3"/>
                <a:gd name="T160" fmla="*/ 0 h 54"/>
                <a:gd name="T161" fmla="*/ 63 w 63"/>
                <a:gd name="T162" fmla="*/ 54 h 5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3" h="54">
                  <a:moveTo>
                    <a:pt x="51" y="10"/>
                  </a:moveTo>
                  <a:lnTo>
                    <a:pt x="52" y="10"/>
                  </a:lnTo>
                  <a:lnTo>
                    <a:pt x="50" y="10"/>
                  </a:lnTo>
                  <a:lnTo>
                    <a:pt x="46" y="10"/>
                  </a:lnTo>
                  <a:lnTo>
                    <a:pt x="40" y="10"/>
                  </a:lnTo>
                  <a:lnTo>
                    <a:pt x="33" y="10"/>
                  </a:lnTo>
                  <a:lnTo>
                    <a:pt x="28" y="11"/>
                  </a:lnTo>
                  <a:lnTo>
                    <a:pt x="24" y="12"/>
                  </a:lnTo>
                  <a:lnTo>
                    <a:pt x="23" y="14"/>
                  </a:lnTo>
                  <a:lnTo>
                    <a:pt x="48" y="21"/>
                  </a:lnTo>
                  <a:lnTo>
                    <a:pt x="22" y="27"/>
                  </a:lnTo>
                  <a:lnTo>
                    <a:pt x="21" y="28"/>
                  </a:lnTo>
                  <a:lnTo>
                    <a:pt x="20" y="28"/>
                  </a:lnTo>
                  <a:lnTo>
                    <a:pt x="21" y="29"/>
                  </a:lnTo>
                  <a:lnTo>
                    <a:pt x="22" y="29"/>
                  </a:lnTo>
                  <a:lnTo>
                    <a:pt x="27" y="30"/>
                  </a:lnTo>
                  <a:lnTo>
                    <a:pt x="33" y="30"/>
                  </a:lnTo>
                  <a:lnTo>
                    <a:pt x="40" y="30"/>
                  </a:lnTo>
                  <a:lnTo>
                    <a:pt x="44" y="31"/>
                  </a:lnTo>
                  <a:lnTo>
                    <a:pt x="46" y="31"/>
                  </a:lnTo>
                  <a:lnTo>
                    <a:pt x="46" y="32"/>
                  </a:lnTo>
                  <a:lnTo>
                    <a:pt x="44" y="33"/>
                  </a:lnTo>
                  <a:lnTo>
                    <a:pt x="40" y="33"/>
                  </a:lnTo>
                  <a:lnTo>
                    <a:pt x="33" y="34"/>
                  </a:lnTo>
                  <a:lnTo>
                    <a:pt x="27" y="35"/>
                  </a:lnTo>
                  <a:lnTo>
                    <a:pt x="21" y="35"/>
                  </a:lnTo>
                  <a:lnTo>
                    <a:pt x="15" y="36"/>
                  </a:lnTo>
                  <a:lnTo>
                    <a:pt x="11" y="37"/>
                  </a:lnTo>
                  <a:lnTo>
                    <a:pt x="10" y="37"/>
                  </a:lnTo>
                  <a:lnTo>
                    <a:pt x="11" y="39"/>
                  </a:lnTo>
                  <a:lnTo>
                    <a:pt x="12" y="39"/>
                  </a:lnTo>
                  <a:lnTo>
                    <a:pt x="44" y="44"/>
                  </a:lnTo>
                  <a:lnTo>
                    <a:pt x="41" y="45"/>
                  </a:lnTo>
                  <a:lnTo>
                    <a:pt x="36" y="46"/>
                  </a:lnTo>
                  <a:lnTo>
                    <a:pt x="28" y="47"/>
                  </a:lnTo>
                  <a:lnTo>
                    <a:pt x="21" y="50"/>
                  </a:lnTo>
                  <a:lnTo>
                    <a:pt x="13" y="51"/>
                  </a:lnTo>
                  <a:lnTo>
                    <a:pt x="7" y="52"/>
                  </a:lnTo>
                  <a:lnTo>
                    <a:pt x="2" y="53"/>
                  </a:lnTo>
                  <a:lnTo>
                    <a:pt x="0" y="54"/>
                  </a:lnTo>
                  <a:lnTo>
                    <a:pt x="63" y="53"/>
                  </a:lnTo>
                  <a:lnTo>
                    <a:pt x="60" y="1"/>
                  </a:lnTo>
                  <a:lnTo>
                    <a:pt x="59" y="0"/>
                  </a:lnTo>
                  <a:lnTo>
                    <a:pt x="56" y="0"/>
                  </a:lnTo>
                  <a:lnTo>
                    <a:pt x="52" y="1"/>
                  </a:lnTo>
                  <a:lnTo>
                    <a:pt x="50" y="2"/>
                  </a:lnTo>
                  <a:lnTo>
                    <a:pt x="47" y="3"/>
                  </a:lnTo>
                  <a:lnTo>
                    <a:pt x="45" y="6"/>
                  </a:lnTo>
                  <a:lnTo>
                    <a:pt x="45" y="7"/>
                  </a:lnTo>
                  <a:lnTo>
                    <a:pt x="47" y="9"/>
                  </a:lnTo>
                  <a:lnTo>
                    <a:pt x="51" y="10"/>
                  </a:lnTo>
                  <a:close/>
                </a:path>
              </a:pathLst>
            </a:custGeom>
            <a:solidFill>
              <a:srgbClr val="FFCC00"/>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18" name="Freeform 1236"/>
            <p:cNvSpPr>
              <a:spLocks noChangeArrowheads="1"/>
            </p:cNvSpPr>
            <p:nvPr/>
          </p:nvSpPr>
          <p:spPr bwMode="auto">
            <a:xfrm>
              <a:off x="2105" y="4178"/>
              <a:ext cx="33" cy="8"/>
            </a:xfrm>
            <a:custGeom>
              <a:avLst/>
              <a:gdLst>
                <a:gd name="T0" fmla="*/ 4 w 37"/>
                <a:gd name="T1" fmla="*/ 1 h 13"/>
                <a:gd name="T2" fmla="*/ 4 w 37"/>
                <a:gd name="T3" fmla="*/ 65 h 13"/>
                <a:gd name="T4" fmla="*/ 4 w 37"/>
                <a:gd name="T5" fmla="*/ 81 h 13"/>
                <a:gd name="T6" fmla="*/ 205 w 37"/>
                <a:gd name="T7" fmla="*/ 76 h 13"/>
                <a:gd name="T8" fmla="*/ 280 w 37"/>
                <a:gd name="T9" fmla="*/ 65 h 13"/>
                <a:gd name="T10" fmla="*/ 365 w 37"/>
                <a:gd name="T11" fmla="*/ 65 h 13"/>
                <a:gd name="T12" fmla="*/ 500 w 37"/>
                <a:gd name="T13" fmla="*/ 65 h 13"/>
                <a:gd name="T14" fmla="*/ 556 w 37"/>
                <a:gd name="T15" fmla="*/ 65 h 13"/>
                <a:gd name="T16" fmla="*/ 650 w 37"/>
                <a:gd name="T17" fmla="*/ 65 h 13"/>
                <a:gd name="T18" fmla="*/ 586 w 37"/>
                <a:gd name="T19" fmla="*/ 0 h 13"/>
                <a:gd name="T20" fmla="*/ 556 w 37"/>
                <a:gd name="T21" fmla="*/ 65 h 13"/>
                <a:gd name="T22" fmla="*/ 585 w 37"/>
                <a:gd name="T23" fmla="*/ 0 h 13"/>
                <a:gd name="T24" fmla="*/ 556 w 37"/>
                <a:gd name="T25" fmla="*/ 0 h 13"/>
                <a:gd name="T26" fmla="*/ 500 w 37"/>
                <a:gd name="T27" fmla="*/ 0 h 13"/>
                <a:gd name="T28" fmla="*/ 365 w 37"/>
                <a:gd name="T29" fmla="*/ 0 h 13"/>
                <a:gd name="T30" fmla="*/ 253 w 37"/>
                <a:gd name="T31" fmla="*/ 0 h 13"/>
                <a:gd name="T32" fmla="*/ 4 w 37"/>
                <a:gd name="T33" fmla="*/ 1 h 13"/>
                <a:gd name="T34" fmla="*/ 4 w 37"/>
                <a:gd name="T35" fmla="*/ 1 h 13"/>
                <a:gd name="T36" fmla="*/ 0 w 37"/>
                <a:gd name="T37" fmla="*/ 65 h 13"/>
                <a:gd name="T38" fmla="*/ 4 w 37"/>
                <a:gd name="T39" fmla="*/ 95 h 13"/>
                <a:gd name="T40" fmla="*/ 0 w 37"/>
                <a:gd name="T41" fmla="*/ 65 h 13"/>
                <a:gd name="T42" fmla="*/ 0 w 37"/>
                <a:gd name="T43" fmla="*/ 88 h 13"/>
                <a:gd name="T44" fmla="*/ 4 w 37"/>
                <a:gd name="T45" fmla="*/ 95 h 13"/>
                <a:gd name="T46" fmla="*/ 4 w 37"/>
                <a:gd name="T47" fmla="*/ 1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37"/>
                <a:gd name="T73" fmla="*/ 0 h 13"/>
                <a:gd name="T74" fmla="*/ 37 w 37"/>
                <a:gd name="T75" fmla="*/ 13 h 1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37" h="13">
                  <a:moveTo>
                    <a:pt x="6" y="4"/>
                  </a:moveTo>
                  <a:lnTo>
                    <a:pt x="9" y="8"/>
                  </a:lnTo>
                  <a:lnTo>
                    <a:pt x="8" y="11"/>
                  </a:lnTo>
                  <a:lnTo>
                    <a:pt x="11" y="10"/>
                  </a:lnTo>
                  <a:lnTo>
                    <a:pt x="17" y="8"/>
                  </a:lnTo>
                  <a:lnTo>
                    <a:pt x="22" y="8"/>
                  </a:lnTo>
                  <a:lnTo>
                    <a:pt x="28" y="8"/>
                  </a:lnTo>
                  <a:lnTo>
                    <a:pt x="32" y="8"/>
                  </a:lnTo>
                  <a:lnTo>
                    <a:pt x="37" y="8"/>
                  </a:lnTo>
                  <a:lnTo>
                    <a:pt x="34" y="0"/>
                  </a:lnTo>
                  <a:lnTo>
                    <a:pt x="32" y="8"/>
                  </a:lnTo>
                  <a:lnTo>
                    <a:pt x="33" y="0"/>
                  </a:lnTo>
                  <a:lnTo>
                    <a:pt x="32" y="0"/>
                  </a:lnTo>
                  <a:lnTo>
                    <a:pt x="28" y="0"/>
                  </a:lnTo>
                  <a:lnTo>
                    <a:pt x="22" y="0"/>
                  </a:lnTo>
                  <a:lnTo>
                    <a:pt x="15" y="0"/>
                  </a:lnTo>
                  <a:lnTo>
                    <a:pt x="9" y="1"/>
                  </a:lnTo>
                  <a:lnTo>
                    <a:pt x="4" y="2"/>
                  </a:lnTo>
                  <a:lnTo>
                    <a:pt x="0" y="8"/>
                  </a:lnTo>
                  <a:lnTo>
                    <a:pt x="4" y="13"/>
                  </a:lnTo>
                  <a:lnTo>
                    <a:pt x="0" y="8"/>
                  </a:lnTo>
                  <a:lnTo>
                    <a:pt x="0" y="12"/>
                  </a:lnTo>
                  <a:lnTo>
                    <a:pt x="4" y="13"/>
                  </a:lnTo>
                  <a:lnTo>
                    <a:pt x="6" y="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19" name="Freeform 1237"/>
            <p:cNvSpPr>
              <a:spLocks noChangeArrowheads="1"/>
            </p:cNvSpPr>
            <p:nvPr/>
          </p:nvSpPr>
          <p:spPr bwMode="auto">
            <a:xfrm>
              <a:off x="2109" y="4183"/>
              <a:ext cx="23" cy="10"/>
            </a:xfrm>
            <a:custGeom>
              <a:avLst/>
              <a:gdLst>
                <a:gd name="T0" fmla="*/ 1284 w 27"/>
                <a:gd name="T1" fmla="*/ 89 h 15"/>
                <a:gd name="T2" fmla="*/ 1284 w 27"/>
                <a:gd name="T3" fmla="*/ 1 h 15"/>
                <a:gd name="T4" fmla="*/ 2 w 27"/>
                <a:gd name="T5" fmla="*/ 0 h 15"/>
                <a:gd name="T6" fmla="*/ 0 w 27"/>
                <a:gd name="T7" fmla="*/ 61 h 15"/>
                <a:gd name="T8" fmla="*/ 1266 w 27"/>
                <a:gd name="T9" fmla="*/ 89 h 15"/>
                <a:gd name="T10" fmla="*/ 1266 w 27"/>
                <a:gd name="T11" fmla="*/ 1 h 15"/>
                <a:gd name="T12" fmla="*/ 1284 w 27"/>
                <a:gd name="T13" fmla="*/ 89 h 15"/>
                <a:gd name="T14" fmla="*/ 0 60000 65536"/>
                <a:gd name="T15" fmla="*/ 0 60000 65536"/>
                <a:gd name="T16" fmla="*/ 0 60000 65536"/>
                <a:gd name="T17" fmla="*/ 0 60000 65536"/>
                <a:gd name="T18" fmla="*/ 0 60000 65536"/>
                <a:gd name="T19" fmla="*/ 0 60000 65536"/>
                <a:gd name="T20" fmla="*/ 0 60000 65536"/>
                <a:gd name="T21" fmla="*/ 0 w 27"/>
                <a:gd name="T22" fmla="*/ 0 h 15"/>
                <a:gd name="T23" fmla="*/ 27 w 27"/>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 h="15">
                  <a:moveTo>
                    <a:pt x="27" y="15"/>
                  </a:moveTo>
                  <a:lnTo>
                    <a:pt x="27" y="6"/>
                  </a:lnTo>
                  <a:lnTo>
                    <a:pt x="2" y="0"/>
                  </a:lnTo>
                  <a:lnTo>
                    <a:pt x="0" y="9"/>
                  </a:lnTo>
                  <a:lnTo>
                    <a:pt x="26" y="15"/>
                  </a:lnTo>
                  <a:lnTo>
                    <a:pt x="26" y="6"/>
                  </a:lnTo>
                  <a:lnTo>
                    <a:pt x="27" y="1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20" name="Freeform 1238"/>
            <p:cNvSpPr>
              <a:spLocks noChangeArrowheads="1"/>
            </p:cNvSpPr>
            <p:nvPr/>
          </p:nvSpPr>
          <p:spPr bwMode="auto">
            <a:xfrm>
              <a:off x="2108" y="4190"/>
              <a:ext cx="24" cy="10"/>
            </a:xfrm>
            <a:custGeom>
              <a:avLst/>
              <a:gdLst>
                <a:gd name="T0" fmla="*/ 2 w 28"/>
                <a:gd name="T1" fmla="*/ 89 h 15"/>
                <a:gd name="T2" fmla="*/ 1166 w 28"/>
                <a:gd name="T3" fmla="*/ 61 h 15"/>
                <a:gd name="T4" fmla="*/ 1131 w 28"/>
                <a:gd name="T5" fmla="*/ 0 h 15"/>
                <a:gd name="T6" fmla="*/ 0 w 28"/>
                <a:gd name="T7" fmla="*/ 1 h 15"/>
                <a:gd name="T8" fmla="*/ 2 w 28"/>
                <a:gd name="T9" fmla="*/ 89 h 15"/>
                <a:gd name="T10" fmla="*/ 0 60000 65536"/>
                <a:gd name="T11" fmla="*/ 0 60000 65536"/>
                <a:gd name="T12" fmla="*/ 0 60000 65536"/>
                <a:gd name="T13" fmla="*/ 0 60000 65536"/>
                <a:gd name="T14" fmla="*/ 0 60000 65536"/>
                <a:gd name="T15" fmla="*/ 0 w 28"/>
                <a:gd name="T16" fmla="*/ 0 h 15"/>
                <a:gd name="T17" fmla="*/ 28 w 28"/>
                <a:gd name="T18" fmla="*/ 15 h 15"/>
              </a:gdLst>
              <a:ahLst/>
              <a:cxnLst>
                <a:cxn ang="T10">
                  <a:pos x="T0" y="T1"/>
                </a:cxn>
                <a:cxn ang="T11">
                  <a:pos x="T2" y="T3"/>
                </a:cxn>
                <a:cxn ang="T12">
                  <a:pos x="T4" y="T5"/>
                </a:cxn>
                <a:cxn ang="T13">
                  <a:pos x="T6" y="T7"/>
                </a:cxn>
                <a:cxn ang="T14">
                  <a:pos x="T8" y="T9"/>
                </a:cxn>
              </a:cxnLst>
              <a:rect l="T15" t="T16" r="T17" b="T18"/>
              <a:pathLst>
                <a:path w="28" h="15">
                  <a:moveTo>
                    <a:pt x="2" y="15"/>
                  </a:moveTo>
                  <a:lnTo>
                    <a:pt x="28" y="9"/>
                  </a:lnTo>
                  <a:lnTo>
                    <a:pt x="27" y="0"/>
                  </a:lnTo>
                  <a:lnTo>
                    <a:pt x="0" y="6"/>
                  </a:lnTo>
                  <a:lnTo>
                    <a:pt x="2" y="1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21" name="Freeform 1239"/>
            <p:cNvSpPr>
              <a:spLocks noChangeArrowheads="1"/>
            </p:cNvSpPr>
            <p:nvPr/>
          </p:nvSpPr>
          <p:spPr bwMode="auto">
            <a:xfrm>
              <a:off x="2101" y="4197"/>
              <a:ext cx="31" cy="10"/>
            </a:xfrm>
            <a:custGeom>
              <a:avLst/>
              <a:gdLst>
                <a:gd name="T0" fmla="*/ 627 w 35"/>
                <a:gd name="T1" fmla="*/ 89 h 15"/>
                <a:gd name="T2" fmla="*/ 635 w 35"/>
                <a:gd name="T3" fmla="*/ 89 h 15"/>
                <a:gd name="T4" fmla="*/ 671 w 35"/>
                <a:gd name="T5" fmla="*/ 83 h 15"/>
                <a:gd name="T6" fmla="*/ 709 w 35"/>
                <a:gd name="T7" fmla="*/ 61 h 15"/>
                <a:gd name="T8" fmla="*/ 663 w 35"/>
                <a:gd name="T9" fmla="*/ 1 h 15"/>
                <a:gd name="T10" fmla="*/ 627 w 35"/>
                <a:gd name="T11" fmla="*/ 1 h 15"/>
                <a:gd name="T12" fmla="*/ 508 w 35"/>
                <a:gd name="T13" fmla="*/ 1 h 15"/>
                <a:gd name="T14" fmla="*/ 344 w 35"/>
                <a:gd name="T15" fmla="*/ 1 h 15"/>
                <a:gd name="T16" fmla="*/ 246 w 35"/>
                <a:gd name="T17" fmla="*/ 1 h 15"/>
                <a:gd name="T18" fmla="*/ 4 w 35"/>
                <a:gd name="T19" fmla="*/ 1 h 15"/>
                <a:gd name="T20" fmla="*/ 4 w 35"/>
                <a:gd name="T21" fmla="*/ 1 h 15"/>
                <a:gd name="T22" fmla="*/ 209 w 35"/>
                <a:gd name="T23" fmla="*/ 1 h 15"/>
                <a:gd name="T24" fmla="*/ 4 w 35"/>
                <a:gd name="T25" fmla="*/ 61 h 15"/>
                <a:gd name="T26" fmla="*/ 4 w 35"/>
                <a:gd name="T27" fmla="*/ 0 h 15"/>
                <a:gd name="T28" fmla="*/ 3 w 35"/>
                <a:gd name="T29" fmla="*/ 1 h 15"/>
                <a:gd name="T30" fmla="*/ 0 w 35"/>
                <a:gd name="T31" fmla="*/ 1 h 15"/>
                <a:gd name="T32" fmla="*/ 4 w 35"/>
                <a:gd name="T33" fmla="*/ 69 h 15"/>
                <a:gd name="T34" fmla="*/ 4 w 35"/>
                <a:gd name="T35" fmla="*/ 69 h 15"/>
                <a:gd name="T36" fmla="*/ 246 w 35"/>
                <a:gd name="T37" fmla="*/ 74 h 15"/>
                <a:gd name="T38" fmla="*/ 326 w 35"/>
                <a:gd name="T39" fmla="*/ 74 h 15"/>
                <a:gd name="T40" fmla="*/ 481 w 35"/>
                <a:gd name="T41" fmla="*/ 74 h 15"/>
                <a:gd name="T42" fmla="*/ 601 w 35"/>
                <a:gd name="T43" fmla="*/ 79 h 15"/>
                <a:gd name="T44" fmla="*/ 568 w 35"/>
                <a:gd name="T45" fmla="*/ 69 h 15"/>
                <a:gd name="T46" fmla="*/ 601 w 35"/>
                <a:gd name="T47" fmla="*/ 1 h 15"/>
                <a:gd name="T48" fmla="*/ 593 w 35"/>
                <a:gd name="T49" fmla="*/ 1 h 15"/>
                <a:gd name="T50" fmla="*/ 601 w 35"/>
                <a:gd name="T51" fmla="*/ 1 h 15"/>
                <a:gd name="T52" fmla="*/ 627 w 35"/>
                <a:gd name="T53" fmla="*/ 89 h 1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5"/>
                <a:gd name="T82" fmla="*/ 0 h 15"/>
                <a:gd name="T83" fmla="*/ 35 w 35"/>
                <a:gd name="T84" fmla="*/ 15 h 1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5" h="15">
                  <a:moveTo>
                    <a:pt x="30" y="15"/>
                  </a:moveTo>
                  <a:lnTo>
                    <a:pt x="31" y="15"/>
                  </a:lnTo>
                  <a:lnTo>
                    <a:pt x="33" y="14"/>
                  </a:lnTo>
                  <a:lnTo>
                    <a:pt x="35" y="9"/>
                  </a:lnTo>
                  <a:lnTo>
                    <a:pt x="32" y="5"/>
                  </a:lnTo>
                  <a:lnTo>
                    <a:pt x="30" y="5"/>
                  </a:lnTo>
                  <a:lnTo>
                    <a:pt x="25" y="3"/>
                  </a:lnTo>
                  <a:lnTo>
                    <a:pt x="18" y="3"/>
                  </a:lnTo>
                  <a:lnTo>
                    <a:pt x="12" y="2"/>
                  </a:lnTo>
                  <a:lnTo>
                    <a:pt x="8" y="2"/>
                  </a:lnTo>
                  <a:lnTo>
                    <a:pt x="7" y="2"/>
                  </a:lnTo>
                  <a:lnTo>
                    <a:pt x="9" y="5"/>
                  </a:lnTo>
                  <a:lnTo>
                    <a:pt x="8" y="9"/>
                  </a:lnTo>
                  <a:lnTo>
                    <a:pt x="6" y="0"/>
                  </a:lnTo>
                  <a:lnTo>
                    <a:pt x="3" y="1"/>
                  </a:lnTo>
                  <a:lnTo>
                    <a:pt x="0" y="7"/>
                  </a:lnTo>
                  <a:lnTo>
                    <a:pt x="4" y="11"/>
                  </a:lnTo>
                  <a:lnTo>
                    <a:pt x="7" y="11"/>
                  </a:lnTo>
                  <a:lnTo>
                    <a:pt x="12" y="12"/>
                  </a:lnTo>
                  <a:lnTo>
                    <a:pt x="17" y="12"/>
                  </a:lnTo>
                  <a:lnTo>
                    <a:pt x="24" y="12"/>
                  </a:lnTo>
                  <a:lnTo>
                    <a:pt x="29" y="13"/>
                  </a:lnTo>
                  <a:lnTo>
                    <a:pt x="27" y="11"/>
                  </a:lnTo>
                  <a:lnTo>
                    <a:pt x="29" y="7"/>
                  </a:lnTo>
                  <a:lnTo>
                    <a:pt x="28" y="7"/>
                  </a:lnTo>
                  <a:lnTo>
                    <a:pt x="29" y="7"/>
                  </a:lnTo>
                  <a:lnTo>
                    <a:pt x="30" y="1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22" name="Freeform 1240"/>
            <p:cNvSpPr>
              <a:spLocks noChangeArrowheads="1"/>
            </p:cNvSpPr>
            <p:nvPr/>
          </p:nvSpPr>
          <p:spPr bwMode="auto">
            <a:xfrm>
              <a:off x="2093" y="4204"/>
              <a:ext cx="34" cy="9"/>
            </a:xfrm>
            <a:custGeom>
              <a:avLst/>
              <a:gdLst>
                <a:gd name="T0" fmla="*/ 4 w 38"/>
                <a:gd name="T1" fmla="*/ 1 h 14"/>
                <a:gd name="T2" fmla="*/ 4 w 38"/>
                <a:gd name="T3" fmla="*/ 1 h 14"/>
                <a:gd name="T4" fmla="*/ 4 w 38"/>
                <a:gd name="T5" fmla="*/ 1 h 14"/>
                <a:gd name="T6" fmla="*/ 4 w 38"/>
                <a:gd name="T7" fmla="*/ 88 h 14"/>
                <a:gd name="T8" fmla="*/ 4 w 38"/>
                <a:gd name="T9" fmla="*/ 88 h 14"/>
                <a:gd name="T10" fmla="*/ 4 w 38"/>
                <a:gd name="T11" fmla="*/ 82 h 14"/>
                <a:gd name="T12" fmla="*/ 227 w 38"/>
                <a:gd name="T13" fmla="*/ 82 h 14"/>
                <a:gd name="T14" fmla="*/ 309 w 38"/>
                <a:gd name="T15" fmla="*/ 77 h 14"/>
                <a:gd name="T16" fmla="*/ 421 w 38"/>
                <a:gd name="T17" fmla="*/ 72 h 14"/>
                <a:gd name="T18" fmla="*/ 544 w 38"/>
                <a:gd name="T19" fmla="*/ 72 h 14"/>
                <a:gd name="T20" fmla="*/ 612 w 38"/>
                <a:gd name="T21" fmla="*/ 62 h 14"/>
                <a:gd name="T22" fmla="*/ 602 w 38"/>
                <a:gd name="T23" fmla="*/ 0 h 14"/>
                <a:gd name="T24" fmla="*/ 525 w 38"/>
                <a:gd name="T25" fmla="*/ 0 h 14"/>
                <a:gd name="T26" fmla="*/ 421 w 38"/>
                <a:gd name="T27" fmla="*/ 1 h 14"/>
                <a:gd name="T28" fmla="*/ 293 w 38"/>
                <a:gd name="T29" fmla="*/ 1 h 14"/>
                <a:gd name="T30" fmla="*/ 217 w 38"/>
                <a:gd name="T31" fmla="*/ 1 h 14"/>
                <a:gd name="T32" fmla="*/ 4 w 38"/>
                <a:gd name="T33" fmla="*/ 1 h 14"/>
                <a:gd name="T34" fmla="*/ 3 w 38"/>
                <a:gd name="T35" fmla="*/ 1 h 14"/>
                <a:gd name="T36" fmla="*/ 1 w 38"/>
                <a:gd name="T37" fmla="*/ 1 h 14"/>
                <a:gd name="T38" fmla="*/ 0 w 38"/>
                <a:gd name="T39" fmla="*/ 77 h 14"/>
                <a:gd name="T40" fmla="*/ 3 w 38"/>
                <a:gd name="T41" fmla="*/ 95 h 14"/>
                <a:gd name="T42" fmla="*/ 4 w 38"/>
                <a:gd name="T43" fmla="*/ 95 h 14"/>
                <a:gd name="T44" fmla="*/ 4 w 38"/>
                <a:gd name="T45" fmla="*/ 1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8"/>
                <a:gd name="T70" fmla="*/ 0 h 14"/>
                <a:gd name="T71" fmla="*/ 38 w 38"/>
                <a:gd name="T72" fmla="*/ 14 h 1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8" h="14">
                  <a:moveTo>
                    <a:pt x="6" y="5"/>
                  </a:moveTo>
                  <a:lnTo>
                    <a:pt x="5" y="5"/>
                  </a:lnTo>
                  <a:lnTo>
                    <a:pt x="7" y="6"/>
                  </a:lnTo>
                  <a:lnTo>
                    <a:pt x="6" y="13"/>
                  </a:lnTo>
                  <a:lnTo>
                    <a:pt x="5" y="13"/>
                  </a:lnTo>
                  <a:lnTo>
                    <a:pt x="8" y="12"/>
                  </a:lnTo>
                  <a:lnTo>
                    <a:pt x="14" y="12"/>
                  </a:lnTo>
                  <a:lnTo>
                    <a:pt x="20" y="11"/>
                  </a:lnTo>
                  <a:lnTo>
                    <a:pt x="26" y="10"/>
                  </a:lnTo>
                  <a:lnTo>
                    <a:pt x="33" y="10"/>
                  </a:lnTo>
                  <a:lnTo>
                    <a:pt x="38" y="8"/>
                  </a:lnTo>
                  <a:lnTo>
                    <a:pt x="37" y="0"/>
                  </a:lnTo>
                  <a:lnTo>
                    <a:pt x="32" y="0"/>
                  </a:lnTo>
                  <a:lnTo>
                    <a:pt x="26" y="1"/>
                  </a:lnTo>
                  <a:lnTo>
                    <a:pt x="19" y="2"/>
                  </a:lnTo>
                  <a:lnTo>
                    <a:pt x="13" y="2"/>
                  </a:lnTo>
                  <a:lnTo>
                    <a:pt x="7" y="3"/>
                  </a:lnTo>
                  <a:lnTo>
                    <a:pt x="3" y="4"/>
                  </a:lnTo>
                  <a:lnTo>
                    <a:pt x="1" y="4"/>
                  </a:lnTo>
                  <a:lnTo>
                    <a:pt x="0" y="11"/>
                  </a:lnTo>
                  <a:lnTo>
                    <a:pt x="3" y="14"/>
                  </a:lnTo>
                  <a:lnTo>
                    <a:pt x="5" y="14"/>
                  </a:lnTo>
                  <a:lnTo>
                    <a:pt x="6" y="5"/>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23" name="Freeform 1241"/>
            <p:cNvSpPr>
              <a:spLocks noChangeArrowheads="1"/>
            </p:cNvSpPr>
            <p:nvPr/>
          </p:nvSpPr>
          <p:spPr bwMode="auto">
            <a:xfrm>
              <a:off x="2098" y="4210"/>
              <a:ext cx="30" cy="9"/>
            </a:xfrm>
            <a:custGeom>
              <a:avLst/>
              <a:gdLst>
                <a:gd name="T0" fmla="*/ 741 w 34"/>
                <a:gd name="T1" fmla="*/ 95 h 14"/>
                <a:gd name="T2" fmla="*/ 739 w 34"/>
                <a:gd name="T3" fmla="*/ 1 h 14"/>
                <a:gd name="T4" fmla="*/ 1 w 34"/>
                <a:gd name="T5" fmla="*/ 0 h 14"/>
                <a:gd name="T6" fmla="*/ 0 w 34"/>
                <a:gd name="T7" fmla="*/ 67 h 14"/>
                <a:gd name="T8" fmla="*/ 700 w 34"/>
                <a:gd name="T9" fmla="*/ 95 h 14"/>
                <a:gd name="T10" fmla="*/ 662 w 34"/>
                <a:gd name="T11" fmla="*/ 59 h 14"/>
                <a:gd name="T12" fmla="*/ 741 w 34"/>
                <a:gd name="T13" fmla="*/ 95 h 14"/>
                <a:gd name="T14" fmla="*/ 0 60000 65536"/>
                <a:gd name="T15" fmla="*/ 0 60000 65536"/>
                <a:gd name="T16" fmla="*/ 0 60000 65536"/>
                <a:gd name="T17" fmla="*/ 0 60000 65536"/>
                <a:gd name="T18" fmla="*/ 0 60000 65536"/>
                <a:gd name="T19" fmla="*/ 0 60000 65536"/>
                <a:gd name="T20" fmla="*/ 0 60000 65536"/>
                <a:gd name="T21" fmla="*/ 0 w 34"/>
                <a:gd name="T22" fmla="*/ 0 h 14"/>
                <a:gd name="T23" fmla="*/ 34 w 34"/>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4" h="14">
                  <a:moveTo>
                    <a:pt x="34" y="14"/>
                  </a:moveTo>
                  <a:lnTo>
                    <a:pt x="33" y="6"/>
                  </a:lnTo>
                  <a:lnTo>
                    <a:pt x="1" y="0"/>
                  </a:lnTo>
                  <a:lnTo>
                    <a:pt x="0" y="9"/>
                  </a:lnTo>
                  <a:lnTo>
                    <a:pt x="32" y="14"/>
                  </a:lnTo>
                  <a:lnTo>
                    <a:pt x="30" y="7"/>
                  </a:lnTo>
                  <a:lnTo>
                    <a:pt x="34" y="14"/>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24" name="Freeform 1242"/>
            <p:cNvSpPr>
              <a:spLocks noChangeArrowheads="1"/>
            </p:cNvSpPr>
            <p:nvPr/>
          </p:nvSpPr>
          <p:spPr bwMode="auto">
            <a:xfrm>
              <a:off x="2077" y="4217"/>
              <a:ext cx="51" cy="14"/>
            </a:xfrm>
            <a:custGeom>
              <a:avLst/>
              <a:gdLst>
                <a:gd name="T0" fmla="*/ 8 w 54"/>
                <a:gd name="T1" fmla="*/ 2383 h 18"/>
                <a:gd name="T2" fmla="*/ 341 w 54"/>
                <a:gd name="T3" fmla="*/ 4207 h 18"/>
                <a:gd name="T4" fmla="*/ 323 w 54"/>
                <a:gd name="T5" fmla="*/ 4485 h 18"/>
                <a:gd name="T6" fmla="*/ 423 w 54"/>
                <a:gd name="T7" fmla="*/ 4207 h 18"/>
                <a:gd name="T8" fmla="*/ 586 w 54"/>
                <a:gd name="T9" fmla="*/ 4037 h 18"/>
                <a:gd name="T10" fmla="*/ 856 w 54"/>
                <a:gd name="T11" fmla="*/ 3633 h 18"/>
                <a:gd name="T12" fmla="*/ 1029 w 54"/>
                <a:gd name="T13" fmla="*/ 2943 h 18"/>
                <a:gd name="T14" fmla="*/ 1277 w 54"/>
                <a:gd name="T15" fmla="*/ 2649 h 18"/>
                <a:gd name="T16" fmla="*/ 1421 w 54"/>
                <a:gd name="T17" fmla="*/ 2383 h 18"/>
                <a:gd name="T18" fmla="*/ 1502 w 54"/>
                <a:gd name="T19" fmla="*/ 1931 h 18"/>
                <a:gd name="T20" fmla="*/ 1421 w 54"/>
                <a:gd name="T21" fmla="*/ 0 h 18"/>
                <a:gd name="T22" fmla="*/ 1347 w 54"/>
                <a:gd name="T23" fmla="*/ 0 h 18"/>
                <a:gd name="T24" fmla="*/ 1211 w 54"/>
                <a:gd name="T25" fmla="*/ 1 h 18"/>
                <a:gd name="T26" fmla="*/ 1006 w 54"/>
                <a:gd name="T27" fmla="*/ 2 h 18"/>
                <a:gd name="T28" fmla="*/ 810 w 54"/>
                <a:gd name="T29" fmla="*/ 2 h 18"/>
                <a:gd name="T30" fmla="*/ 524 w 54"/>
                <a:gd name="T31" fmla="*/ 1564 h 18"/>
                <a:gd name="T32" fmla="*/ 388 w 54"/>
                <a:gd name="T33" fmla="*/ 1738 h 18"/>
                <a:gd name="T34" fmla="*/ 297 w 54"/>
                <a:gd name="T35" fmla="*/ 1931 h 18"/>
                <a:gd name="T36" fmla="*/ 3 w 54"/>
                <a:gd name="T37" fmla="*/ 2943 h 18"/>
                <a:gd name="T38" fmla="*/ 8 w 54"/>
                <a:gd name="T39" fmla="*/ 4984 h 18"/>
                <a:gd name="T40" fmla="*/ 3 w 54"/>
                <a:gd name="T41" fmla="*/ 2943 h 18"/>
                <a:gd name="T42" fmla="*/ 0 w 54"/>
                <a:gd name="T43" fmla="*/ 4984 h 18"/>
                <a:gd name="T44" fmla="*/ 8 w 54"/>
                <a:gd name="T45" fmla="*/ 4984 h 18"/>
                <a:gd name="T46" fmla="*/ 8 w 54"/>
                <a:gd name="T47" fmla="*/ 2383 h 1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4"/>
                <a:gd name="T73" fmla="*/ 0 h 18"/>
                <a:gd name="T74" fmla="*/ 54 w 54"/>
                <a:gd name="T75" fmla="*/ 18 h 1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4" h="18">
                  <a:moveTo>
                    <a:pt x="8" y="9"/>
                  </a:moveTo>
                  <a:lnTo>
                    <a:pt x="12" y="15"/>
                  </a:lnTo>
                  <a:lnTo>
                    <a:pt x="11" y="16"/>
                  </a:lnTo>
                  <a:lnTo>
                    <a:pt x="16" y="15"/>
                  </a:lnTo>
                  <a:lnTo>
                    <a:pt x="22" y="14"/>
                  </a:lnTo>
                  <a:lnTo>
                    <a:pt x="30" y="13"/>
                  </a:lnTo>
                  <a:lnTo>
                    <a:pt x="37" y="11"/>
                  </a:lnTo>
                  <a:lnTo>
                    <a:pt x="45" y="10"/>
                  </a:lnTo>
                  <a:lnTo>
                    <a:pt x="50" y="9"/>
                  </a:lnTo>
                  <a:lnTo>
                    <a:pt x="54" y="7"/>
                  </a:lnTo>
                  <a:lnTo>
                    <a:pt x="50" y="0"/>
                  </a:lnTo>
                  <a:lnTo>
                    <a:pt x="48" y="0"/>
                  </a:lnTo>
                  <a:lnTo>
                    <a:pt x="43" y="1"/>
                  </a:lnTo>
                  <a:lnTo>
                    <a:pt x="36" y="2"/>
                  </a:lnTo>
                  <a:lnTo>
                    <a:pt x="28" y="3"/>
                  </a:lnTo>
                  <a:lnTo>
                    <a:pt x="20" y="5"/>
                  </a:lnTo>
                  <a:lnTo>
                    <a:pt x="14" y="6"/>
                  </a:lnTo>
                  <a:lnTo>
                    <a:pt x="9" y="7"/>
                  </a:lnTo>
                  <a:lnTo>
                    <a:pt x="3" y="11"/>
                  </a:lnTo>
                  <a:lnTo>
                    <a:pt x="8" y="18"/>
                  </a:lnTo>
                  <a:lnTo>
                    <a:pt x="3" y="11"/>
                  </a:lnTo>
                  <a:lnTo>
                    <a:pt x="0" y="18"/>
                  </a:lnTo>
                  <a:lnTo>
                    <a:pt x="8" y="18"/>
                  </a:lnTo>
                  <a:lnTo>
                    <a:pt x="8"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25" name="Freeform 1243"/>
            <p:cNvSpPr>
              <a:spLocks noChangeArrowheads="1"/>
            </p:cNvSpPr>
            <p:nvPr/>
          </p:nvSpPr>
          <p:spPr bwMode="auto">
            <a:xfrm>
              <a:off x="2086" y="4224"/>
              <a:ext cx="65" cy="7"/>
            </a:xfrm>
            <a:custGeom>
              <a:avLst/>
              <a:gdLst>
                <a:gd name="T0" fmla="*/ 2584 w 67"/>
                <a:gd name="T1" fmla="*/ 60 h 12"/>
                <a:gd name="T2" fmla="*/ 2738 w 67"/>
                <a:gd name="T3" fmla="*/ 0 h 12"/>
                <a:gd name="T4" fmla="*/ 0 w 67"/>
                <a:gd name="T5" fmla="*/ 1 h 12"/>
                <a:gd name="T6" fmla="*/ 0 w 67"/>
                <a:gd name="T7" fmla="*/ 97 h 12"/>
                <a:gd name="T8" fmla="*/ 2738 w 67"/>
                <a:gd name="T9" fmla="*/ 83 h 12"/>
                <a:gd name="T10" fmla="*/ 2901 w 67"/>
                <a:gd name="T11" fmla="*/ 1 h 12"/>
                <a:gd name="T12" fmla="*/ 2738 w 67"/>
                <a:gd name="T13" fmla="*/ 83 h 12"/>
                <a:gd name="T14" fmla="*/ 2901 w 67"/>
                <a:gd name="T15" fmla="*/ 83 h 12"/>
                <a:gd name="T16" fmla="*/ 2901 w 67"/>
                <a:gd name="T17" fmla="*/ 1 h 12"/>
                <a:gd name="T18" fmla="*/ 2584 w 67"/>
                <a:gd name="T19" fmla="*/ 6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7"/>
                <a:gd name="T31" fmla="*/ 0 h 12"/>
                <a:gd name="T32" fmla="*/ 67 w 67"/>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7" h="12">
                  <a:moveTo>
                    <a:pt x="59" y="6"/>
                  </a:moveTo>
                  <a:lnTo>
                    <a:pt x="63" y="0"/>
                  </a:lnTo>
                  <a:lnTo>
                    <a:pt x="0" y="3"/>
                  </a:lnTo>
                  <a:lnTo>
                    <a:pt x="0" y="12"/>
                  </a:lnTo>
                  <a:lnTo>
                    <a:pt x="63" y="10"/>
                  </a:lnTo>
                  <a:lnTo>
                    <a:pt x="67" y="5"/>
                  </a:lnTo>
                  <a:lnTo>
                    <a:pt x="63" y="10"/>
                  </a:lnTo>
                  <a:lnTo>
                    <a:pt x="67" y="10"/>
                  </a:lnTo>
                  <a:lnTo>
                    <a:pt x="67" y="5"/>
                  </a:lnTo>
                  <a:lnTo>
                    <a:pt x="59" y="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26" name="Freeform 1244"/>
            <p:cNvSpPr>
              <a:spLocks noChangeArrowheads="1"/>
            </p:cNvSpPr>
            <p:nvPr/>
          </p:nvSpPr>
          <p:spPr bwMode="auto">
            <a:xfrm>
              <a:off x="2144" y="4170"/>
              <a:ext cx="6" cy="51"/>
            </a:xfrm>
            <a:custGeom>
              <a:avLst/>
              <a:gdLst>
                <a:gd name="T0" fmla="*/ 1 w 11"/>
                <a:gd name="T1" fmla="*/ 568 h 55"/>
                <a:gd name="T2" fmla="*/ 0 w 11"/>
                <a:gd name="T3" fmla="*/ 3 h 55"/>
                <a:gd name="T4" fmla="*/ 1 w 11"/>
                <a:gd name="T5" fmla="*/ 3865 h 55"/>
                <a:gd name="T6" fmla="*/ 92 w 11"/>
                <a:gd name="T7" fmla="*/ 3776 h 55"/>
                <a:gd name="T8" fmla="*/ 71 w 11"/>
                <a:gd name="T9" fmla="*/ 2 h 55"/>
                <a:gd name="T10" fmla="*/ 65 w 11"/>
                <a:gd name="T11" fmla="*/ 0 h 55"/>
                <a:gd name="T12" fmla="*/ 1 w 11"/>
                <a:gd name="T13" fmla="*/ 568 h 55"/>
                <a:gd name="T14" fmla="*/ 0 60000 65536"/>
                <a:gd name="T15" fmla="*/ 0 60000 65536"/>
                <a:gd name="T16" fmla="*/ 0 60000 65536"/>
                <a:gd name="T17" fmla="*/ 0 60000 65536"/>
                <a:gd name="T18" fmla="*/ 0 60000 65536"/>
                <a:gd name="T19" fmla="*/ 0 60000 65536"/>
                <a:gd name="T20" fmla="*/ 0 60000 65536"/>
                <a:gd name="T21" fmla="*/ 0 w 11"/>
                <a:gd name="T22" fmla="*/ 0 h 55"/>
                <a:gd name="T23" fmla="*/ 11 w 11"/>
                <a:gd name="T24" fmla="*/ 55 h 5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55">
                  <a:moveTo>
                    <a:pt x="1" y="7"/>
                  </a:moveTo>
                  <a:lnTo>
                    <a:pt x="0" y="3"/>
                  </a:lnTo>
                  <a:lnTo>
                    <a:pt x="3" y="55"/>
                  </a:lnTo>
                  <a:lnTo>
                    <a:pt x="11" y="54"/>
                  </a:lnTo>
                  <a:lnTo>
                    <a:pt x="8" y="2"/>
                  </a:lnTo>
                  <a:lnTo>
                    <a:pt x="7" y="0"/>
                  </a:lnTo>
                  <a:lnTo>
                    <a:pt x="1"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27" name="Freeform 1245"/>
            <p:cNvSpPr>
              <a:spLocks noChangeArrowheads="1"/>
            </p:cNvSpPr>
            <p:nvPr/>
          </p:nvSpPr>
          <p:spPr bwMode="auto">
            <a:xfrm>
              <a:off x="2144" y="4166"/>
              <a:ext cx="1" cy="4"/>
            </a:xfrm>
            <a:custGeom>
              <a:avLst/>
              <a:gdLst>
                <a:gd name="T0" fmla="*/ 0 w 7"/>
                <a:gd name="T1" fmla="*/ 81 h 9"/>
                <a:gd name="T2" fmla="*/ 0 w 7"/>
                <a:gd name="T3" fmla="*/ 66 h 9"/>
                <a:gd name="T4" fmla="*/ 0 w 7"/>
                <a:gd name="T5" fmla="*/ 81 h 9"/>
                <a:gd name="T6" fmla="*/ 0 w 7"/>
                <a:gd name="T7" fmla="*/ 0 h 9"/>
                <a:gd name="T8" fmla="*/ 0 w 7"/>
                <a:gd name="T9" fmla="*/ 0 h 9"/>
                <a:gd name="T10" fmla="*/ 0 w 7"/>
                <a:gd name="T11" fmla="*/ 0 h 9"/>
                <a:gd name="T12" fmla="*/ 0 w 7"/>
                <a:gd name="T13" fmla="*/ 81 h 9"/>
                <a:gd name="T14" fmla="*/ 0 60000 65536"/>
                <a:gd name="T15" fmla="*/ 0 60000 65536"/>
                <a:gd name="T16" fmla="*/ 0 60000 65536"/>
                <a:gd name="T17" fmla="*/ 0 60000 65536"/>
                <a:gd name="T18" fmla="*/ 0 60000 65536"/>
                <a:gd name="T19" fmla="*/ 0 60000 65536"/>
                <a:gd name="T20" fmla="*/ 0 60000 65536"/>
                <a:gd name="T21" fmla="*/ 0 w 7"/>
                <a:gd name="T22" fmla="*/ 0 h 9"/>
                <a:gd name="T23" fmla="*/ 7 w 7"/>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9">
                  <a:moveTo>
                    <a:pt x="3" y="9"/>
                  </a:moveTo>
                  <a:lnTo>
                    <a:pt x="0" y="7"/>
                  </a:lnTo>
                  <a:lnTo>
                    <a:pt x="1" y="9"/>
                  </a:lnTo>
                  <a:lnTo>
                    <a:pt x="7" y="2"/>
                  </a:lnTo>
                  <a:lnTo>
                    <a:pt x="6" y="1"/>
                  </a:lnTo>
                  <a:lnTo>
                    <a:pt x="3" y="0"/>
                  </a:lnTo>
                  <a:lnTo>
                    <a:pt x="3" y="9"/>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28" name="Freeform 1246"/>
            <p:cNvSpPr>
              <a:spLocks noChangeArrowheads="1"/>
            </p:cNvSpPr>
            <p:nvPr/>
          </p:nvSpPr>
          <p:spPr bwMode="auto">
            <a:xfrm>
              <a:off x="2130" y="4166"/>
              <a:ext cx="12" cy="14"/>
            </a:xfrm>
            <a:custGeom>
              <a:avLst/>
              <a:gdLst>
                <a:gd name="T0" fmla="*/ 59 w 17"/>
                <a:gd name="T1" fmla="*/ 2649 h 18"/>
                <a:gd name="T2" fmla="*/ 1 w 17"/>
                <a:gd name="T3" fmla="*/ 2383 h 18"/>
                <a:gd name="T4" fmla="*/ 1 w 17"/>
                <a:gd name="T5" fmla="*/ 3270 h 18"/>
                <a:gd name="T6" fmla="*/ 55 w 17"/>
                <a:gd name="T7" fmla="*/ 2943 h 18"/>
                <a:gd name="T8" fmla="*/ 68 w 17"/>
                <a:gd name="T9" fmla="*/ 2649 h 18"/>
                <a:gd name="T10" fmla="*/ 77 w 17"/>
                <a:gd name="T11" fmla="*/ 2383 h 18"/>
                <a:gd name="T12" fmla="*/ 87 w 17"/>
                <a:gd name="T13" fmla="*/ 2383 h 18"/>
                <a:gd name="T14" fmla="*/ 87 w 17"/>
                <a:gd name="T15" fmla="*/ 0 h 18"/>
                <a:gd name="T16" fmla="*/ 73 w 17"/>
                <a:gd name="T17" fmla="*/ 0 h 18"/>
                <a:gd name="T18" fmla="*/ 55 w 17"/>
                <a:gd name="T19" fmla="*/ 1 h 18"/>
                <a:gd name="T20" fmla="*/ 1 w 17"/>
                <a:gd name="T21" fmla="*/ 2 h 18"/>
                <a:gd name="T22" fmla="*/ 1 w 17"/>
                <a:gd name="T23" fmla="*/ 2 h 18"/>
                <a:gd name="T24" fmla="*/ 0 w 17"/>
                <a:gd name="T25" fmla="*/ 1931 h 18"/>
                <a:gd name="T26" fmla="*/ 0 w 17"/>
                <a:gd name="T27" fmla="*/ 3633 h 18"/>
                <a:gd name="T28" fmla="*/ 1 w 17"/>
                <a:gd name="T29" fmla="*/ 4485 h 18"/>
                <a:gd name="T30" fmla="*/ 1 w 17"/>
                <a:gd name="T31" fmla="*/ 4984 h 18"/>
                <a:gd name="T32" fmla="*/ 59 w 17"/>
                <a:gd name="T33" fmla="*/ 2649 h 1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
                <a:gd name="T52" fmla="*/ 0 h 18"/>
                <a:gd name="T53" fmla="*/ 17 w 17"/>
                <a:gd name="T54" fmla="*/ 18 h 1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 h="18">
                  <a:moveTo>
                    <a:pt x="10" y="10"/>
                  </a:moveTo>
                  <a:lnTo>
                    <a:pt x="7" y="9"/>
                  </a:lnTo>
                  <a:lnTo>
                    <a:pt x="7" y="12"/>
                  </a:lnTo>
                  <a:lnTo>
                    <a:pt x="9" y="11"/>
                  </a:lnTo>
                  <a:lnTo>
                    <a:pt x="13" y="10"/>
                  </a:lnTo>
                  <a:lnTo>
                    <a:pt x="15" y="9"/>
                  </a:lnTo>
                  <a:lnTo>
                    <a:pt x="17" y="9"/>
                  </a:lnTo>
                  <a:lnTo>
                    <a:pt x="17" y="0"/>
                  </a:lnTo>
                  <a:lnTo>
                    <a:pt x="14" y="0"/>
                  </a:lnTo>
                  <a:lnTo>
                    <a:pt x="9" y="1"/>
                  </a:lnTo>
                  <a:lnTo>
                    <a:pt x="6" y="2"/>
                  </a:lnTo>
                  <a:lnTo>
                    <a:pt x="3" y="4"/>
                  </a:lnTo>
                  <a:lnTo>
                    <a:pt x="0" y="7"/>
                  </a:lnTo>
                  <a:lnTo>
                    <a:pt x="0" y="13"/>
                  </a:lnTo>
                  <a:lnTo>
                    <a:pt x="3" y="16"/>
                  </a:lnTo>
                  <a:lnTo>
                    <a:pt x="8" y="18"/>
                  </a:lnTo>
                  <a:lnTo>
                    <a:pt x="1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29" name="Freeform 1247"/>
            <p:cNvSpPr>
              <a:spLocks noChangeArrowheads="1"/>
            </p:cNvSpPr>
            <p:nvPr/>
          </p:nvSpPr>
          <p:spPr bwMode="auto">
            <a:xfrm>
              <a:off x="2149" y="4170"/>
              <a:ext cx="36" cy="8"/>
            </a:xfrm>
            <a:custGeom>
              <a:avLst/>
              <a:gdLst>
                <a:gd name="T0" fmla="*/ 557 w 40"/>
                <a:gd name="T1" fmla="*/ 76 h 13"/>
                <a:gd name="T2" fmla="*/ 555 w 40"/>
                <a:gd name="T3" fmla="*/ 65 h 13"/>
                <a:gd name="T4" fmla="*/ 482 w 40"/>
                <a:gd name="T5" fmla="*/ 1 h 13"/>
                <a:gd name="T6" fmla="*/ 358 w 40"/>
                <a:gd name="T7" fmla="*/ 1 h 13"/>
                <a:gd name="T8" fmla="*/ 255 w 40"/>
                <a:gd name="T9" fmla="*/ 0 h 13"/>
                <a:gd name="T10" fmla="*/ 181 w 40"/>
                <a:gd name="T11" fmla="*/ 0 h 13"/>
                <a:gd name="T12" fmla="*/ 5 w 40"/>
                <a:gd name="T13" fmla="*/ 0 h 13"/>
                <a:gd name="T14" fmla="*/ 0 w 40"/>
                <a:gd name="T15" fmla="*/ 60 h 13"/>
                <a:gd name="T16" fmla="*/ 5 w 40"/>
                <a:gd name="T17" fmla="*/ 81 h 13"/>
                <a:gd name="T18" fmla="*/ 210 w 40"/>
                <a:gd name="T19" fmla="*/ 95 h 13"/>
                <a:gd name="T20" fmla="*/ 221 w 40"/>
                <a:gd name="T21" fmla="*/ 1 h 13"/>
                <a:gd name="T22" fmla="*/ 5 w 40"/>
                <a:gd name="T23" fmla="*/ 1 h 13"/>
                <a:gd name="T24" fmla="*/ 5 w 40"/>
                <a:gd name="T25" fmla="*/ 1 h 13"/>
                <a:gd name="T26" fmla="*/ 5 w 40"/>
                <a:gd name="T27" fmla="*/ 70 h 13"/>
                <a:gd name="T28" fmla="*/ 181 w 40"/>
                <a:gd name="T29" fmla="*/ 70 h 13"/>
                <a:gd name="T30" fmla="*/ 242 w 40"/>
                <a:gd name="T31" fmla="*/ 70 h 13"/>
                <a:gd name="T32" fmla="*/ 325 w 40"/>
                <a:gd name="T33" fmla="*/ 76 h 13"/>
                <a:gd name="T34" fmla="*/ 457 w 40"/>
                <a:gd name="T35" fmla="*/ 88 h 13"/>
                <a:gd name="T36" fmla="*/ 481 w 40"/>
                <a:gd name="T37" fmla="*/ 95 h 13"/>
                <a:gd name="T38" fmla="*/ 458 w 40"/>
                <a:gd name="T39" fmla="*/ 76 h 13"/>
                <a:gd name="T40" fmla="*/ 557 w 40"/>
                <a:gd name="T41" fmla="*/ 76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40"/>
                <a:gd name="T64" fmla="*/ 0 h 13"/>
                <a:gd name="T65" fmla="*/ 40 w 40"/>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40" h="13">
                  <a:moveTo>
                    <a:pt x="40" y="10"/>
                  </a:moveTo>
                  <a:lnTo>
                    <a:pt x="39" y="8"/>
                  </a:lnTo>
                  <a:lnTo>
                    <a:pt x="34" y="3"/>
                  </a:lnTo>
                  <a:lnTo>
                    <a:pt x="26" y="1"/>
                  </a:lnTo>
                  <a:lnTo>
                    <a:pt x="19" y="0"/>
                  </a:lnTo>
                  <a:lnTo>
                    <a:pt x="12" y="0"/>
                  </a:lnTo>
                  <a:lnTo>
                    <a:pt x="5" y="0"/>
                  </a:lnTo>
                  <a:lnTo>
                    <a:pt x="0" y="7"/>
                  </a:lnTo>
                  <a:lnTo>
                    <a:pt x="5" y="11"/>
                  </a:lnTo>
                  <a:lnTo>
                    <a:pt x="15" y="13"/>
                  </a:lnTo>
                  <a:lnTo>
                    <a:pt x="16" y="4"/>
                  </a:lnTo>
                  <a:lnTo>
                    <a:pt x="8" y="2"/>
                  </a:lnTo>
                  <a:lnTo>
                    <a:pt x="8" y="4"/>
                  </a:lnTo>
                  <a:lnTo>
                    <a:pt x="6" y="9"/>
                  </a:lnTo>
                  <a:lnTo>
                    <a:pt x="12" y="9"/>
                  </a:lnTo>
                  <a:lnTo>
                    <a:pt x="18" y="9"/>
                  </a:lnTo>
                  <a:lnTo>
                    <a:pt x="24" y="10"/>
                  </a:lnTo>
                  <a:lnTo>
                    <a:pt x="31" y="12"/>
                  </a:lnTo>
                  <a:lnTo>
                    <a:pt x="33" y="13"/>
                  </a:lnTo>
                  <a:lnTo>
                    <a:pt x="32" y="10"/>
                  </a:lnTo>
                  <a:lnTo>
                    <a:pt x="40"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30" name="Freeform 1248"/>
            <p:cNvSpPr>
              <a:spLocks noChangeArrowheads="1"/>
            </p:cNvSpPr>
            <p:nvPr/>
          </p:nvSpPr>
          <p:spPr bwMode="auto">
            <a:xfrm>
              <a:off x="2175" y="4192"/>
              <a:ext cx="11" cy="8"/>
            </a:xfrm>
            <a:custGeom>
              <a:avLst/>
              <a:gdLst>
                <a:gd name="T0" fmla="*/ 57 w 16"/>
                <a:gd name="T1" fmla="*/ 76 h 13"/>
                <a:gd name="T2" fmla="*/ 57 w 16"/>
                <a:gd name="T3" fmla="*/ 88 h 13"/>
                <a:gd name="T4" fmla="*/ 61 w 16"/>
                <a:gd name="T5" fmla="*/ 81 h 13"/>
                <a:gd name="T6" fmla="*/ 65 w 16"/>
                <a:gd name="T7" fmla="*/ 70 h 13"/>
                <a:gd name="T8" fmla="*/ 69 w 16"/>
                <a:gd name="T9" fmla="*/ 60 h 13"/>
                <a:gd name="T10" fmla="*/ 78 w 16"/>
                <a:gd name="T11" fmla="*/ 1 h 13"/>
                <a:gd name="T12" fmla="*/ 83 w 16"/>
                <a:gd name="T13" fmla="*/ 1 h 13"/>
                <a:gd name="T14" fmla="*/ 88 w 16"/>
                <a:gd name="T15" fmla="*/ 1 h 13"/>
                <a:gd name="T16" fmla="*/ 54 w 16"/>
                <a:gd name="T17" fmla="*/ 1 h 13"/>
                <a:gd name="T18" fmla="*/ 54 w 16"/>
                <a:gd name="T19" fmla="*/ 0 h 13"/>
                <a:gd name="T20" fmla="*/ 1 w 16"/>
                <a:gd name="T21" fmla="*/ 1 h 13"/>
                <a:gd name="T22" fmla="*/ 1 w 16"/>
                <a:gd name="T23" fmla="*/ 1 h 13"/>
                <a:gd name="T24" fmla="*/ 1 w 16"/>
                <a:gd name="T25" fmla="*/ 1 h 13"/>
                <a:gd name="T26" fmla="*/ 1 w 16"/>
                <a:gd name="T27" fmla="*/ 1 h 13"/>
                <a:gd name="T28" fmla="*/ 0 w 16"/>
                <a:gd name="T29" fmla="*/ 70 h 13"/>
                <a:gd name="T30" fmla="*/ 0 w 16"/>
                <a:gd name="T31" fmla="*/ 95 h 13"/>
                <a:gd name="T32" fmla="*/ 57 w 16"/>
                <a:gd name="T33" fmla="*/ 76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
                <a:gd name="T52" fmla="*/ 0 h 13"/>
                <a:gd name="T53" fmla="*/ 16 w 16"/>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 h="13">
                  <a:moveTo>
                    <a:pt x="9" y="10"/>
                  </a:moveTo>
                  <a:lnTo>
                    <a:pt x="9" y="12"/>
                  </a:lnTo>
                  <a:lnTo>
                    <a:pt x="10" y="11"/>
                  </a:lnTo>
                  <a:lnTo>
                    <a:pt x="11" y="9"/>
                  </a:lnTo>
                  <a:lnTo>
                    <a:pt x="12" y="7"/>
                  </a:lnTo>
                  <a:lnTo>
                    <a:pt x="14" y="6"/>
                  </a:lnTo>
                  <a:lnTo>
                    <a:pt x="15" y="4"/>
                  </a:lnTo>
                  <a:lnTo>
                    <a:pt x="16" y="1"/>
                  </a:lnTo>
                  <a:lnTo>
                    <a:pt x="8" y="1"/>
                  </a:lnTo>
                  <a:lnTo>
                    <a:pt x="8" y="0"/>
                  </a:lnTo>
                  <a:lnTo>
                    <a:pt x="6" y="1"/>
                  </a:lnTo>
                  <a:lnTo>
                    <a:pt x="5" y="3"/>
                  </a:lnTo>
                  <a:lnTo>
                    <a:pt x="3" y="4"/>
                  </a:lnTo>
                  <a:lnTo>
                    <a:pt x="1" y="6"/>
                  </a:lnTo>
                  <a:lnTo>
                    <a:pt x="0" y="9"/>
                  </a:lnTo>
                  <a:lnTo>
                    <a:pt x="0" y="13"/>
                  </a:lnTo>
                  <a:lnTo>
                    <a:pt x="9" y="1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31" name="Freeform 1249"/>
            <p:cNvSpPr>
              <a:spLocks noChangeArrowheads="1"/>
            </p:cNvSpPr>
            <p:nvPr/>
          </p:nvSpPr>
          <p:spPr bwMode="auto">
            <a:xfrm>
              <a:off x="2175" y="4203"/>
              <a:ext cx="10" cy="16"/>
            </a:xfrm>
            <a:custGeom>
              <a:avLst/>
              <a:gdLst>
                <a:gd name="T0" fmla="*/ 79 w 15"/>
                <a:gd name="T1" fmla="*/ 3324 h 20"/>
                <a:gd name="T2" fmla="*/ 83 w 15"/>
                <a:gd name="T3" fmla="*/ 2747 h 20"/>
                <a:gd name="T4" fmla="*/ 61 w 15"/>
                <a:gd name="T5" fmla="*/ 0 h 20"/>
                <a:gd name="T6" fmla="*/ 0 w 15"/>
                <a:gd name="T7" fmla="*/ 2 h 20"/>
                <a:gd name="T8" fmla="*/ 1 w 15"/>
                <a:gd name="T9" fmla="*/ 3045 h 20"/>
                <a:gd name="T10" fmla="*/ 1 w 15"/>
                <a:gd name="T11" fmla="*/ 2498 h 20"/>
                <a:gd name="T12" fmla="*/ 79 w 15"/>
                <a:gd name="T13" fmla="*/ 3324 h 20"/>
                <a:gd name="T14" fmla="*/ 89 w 15"/>
                <a:gd name="T15" fmla="*/ 3022 h 20"/>
                <a:gd name="T16" fmla="*/ 83 w 15"/>
                <a:gd name="T17" fmla="*/ 2747 h 20"/>
                <a:gd name="T18" fmla="*/ 79 w 15"/>
                <a:gd name="T19" fmla="*/ 3324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5"/>
                <a:gd name="T31" fmla="*/ 0 h 20"/>
                <a:gd name="T32" fmla="*/ 15 w 15"/>
                <a:gd name="T33" fmla="*/ 20 h 2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5" h="20">
                  <a:moveTo>
                    <a:pt x="13" y="20"/>
                  </a:moveTo>
                  <a:lnTo>
                    <a:pt x="14" y="16"/>
                  </a:lnTo>
                  <a:lnTo>
                    <a:pt x="9" y="0"/>
                  </a:lnTo>
                  <a:lnTo>
                    <a:pt x="0" y="3"/>
                  </a:lnTo>
                  <a:lnTo>
                    <a:pt x="6" y="19"/>
                  </a:lnTo>
                  <a:lnTo>
                    <a:pt x="7" y="15"/>
                  </a:lnTo>
                  <a:lnTo>
                    <a:pt x="13" y="20"/>
                  </a:lnTo>
                  <a:lnTo>
                    <a:pt x="15" y="18"/>
                  </a:lnTo>
                  <a:lnTo>
                    <a:pt x="14" y="16"/>
                  </a:lnTo>
                  <a:lnTo>
                    <a:pt x="13" y="2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32" name="Freeform 1250"/>
            <p:cNvSpPr>
              <a:spLocks noChangeArrowheads="1"/>
            </p:cNvSpPr>
            <p:nvPr/>
          </p:nvSpPr>
          <p:spPr bwMode="auto">
            <a:xfrm>
              <a:off x="2152" y="4219"/>
              <a:ext cx="30" cy="7"/>
            </a:xfrm>
            <a:custGeom>
              <a:avLst/>
              <a:gdLst>
                <a:gd name="T0" fmla="*/ 0 w 34"/>
                <a:gd name="T1" fmla="*/ 0 h 12"/>
                <a:gd name="T2" fmla="*/ 0 w 34"/>
                <a:gd name="T3" fmla="*/ 71 h 12"/>
                <a:gd name="T4" fmla="*/ 4 w 34"/>
                <a:gd name="T5" fmla="*/ 90 h 12"/>
                <a:gd name="T6" fmla="*/ 224 w 34"/>
                <a:gd name="T7" fmla="*/ 97 h 12"/>
                <a:gd name="T8" fmla="*/ 297 w 34"/>
                <a:gd name="T9" fmla="*/ 97 h 12"/>
                <a:gd name="T10" fmla="*/ 395 w 34"/>
                <a:gd name="T11" fmla="*/ 97 h 12"/>
                <a:gd name="T12" fmla="*/ 526 w 34"/>
                <a:gd name="T13" fmla="*/ 90 h 12"/>
                <a:gd name="T14" fmla="*/ 662 w 34"/>
                <a:gd name="T15" fmla="*/ 76 h 12"/>
                <a:gd name="T16" fmla="*/ 741 w 34"/>
                <a:gd name="T17" fmla="*/ 1 h 12"/>
                <a:gd name="T18" fmla="*/ 626 w 34"/>
                <a:gd name="T19" fmla="*/ 0 h 12"/>
                <a:gd name="T20" fmla="*/ 590 w 34"/>
                <a:gd name="T21" fmla="*/ 1 h 12"/>
                <a:gd name="T22" fmla="*/ 470 w 34"/>
                <a:gd name="T23" fmla="*/ 1 h 12"/>
                <a:gd name="T24" fmla="*/ 374 w 34"/>
                <a:gd name="T25" fmla="*/ 1 h 12"/>
                <a:gd name="T26" fmla="*/ 297 w 34"/>
                <a:gd name="T27" fmla="*/ 1 h 12"/>
                <a:gd name="T28" fmla="*/ 236 w 34"/>
                <a:gd name="T29" fmla="*/ 1 h 12"/>
                <a:gd name="T30" fmla="*/ 4 w 34"/>
                <a:gd name="T31" fmla="*/ 1 h 12"/>
                <a:gd name="T32" fmla="*/ 4 w 34"/>
                <a:gd name="T33" fmla="*/ 65 h 12"/>
                <a:gd name="T34" fmla="*/ 0 w 34"/>
                <a:gd name="T35" fmla="*/ 0 h 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4"/>
                <a:gd name="T55" fmla="*/ 0 h 12"/>
                <a:gd name="T56" fmla="*/ 34 w 34"/>
                <a:gd name="T57" fmla="*/ 12 h 1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4" h="12">
                  <a:moveTo>
                    <a:pt x="0" y="0"/>
                  </a:moveTo>
                  <a:lnTo>
                    <a:pt x="0" y="8"/>
                  </a:lnTo>
                  <a:lnTo>
                    <a:pt x="4" y="11"/>
                  </a:lnTo>
                  <a:lnTo>
                    <a:pt x="9" y="12"/>
                  </a:lnTo>
                  <a:lnTo>
                    <a:pt x="14" y="12"/>
                  </a:lnTo>
                  <a:lnTo>
                    <a:pt x="19" y="12"/>
                  </a:lnTo>
                  <a:lnTo>
                    <a:pt x="24" y="11"/>
                  </a:lnTo>
                  <a:lnTo>
                    <a:pt x="30" y="9"/>
                  </a:lnTo>
                  <a:lnTo>
                    <a:pt x="34" y="5"/>
                  </a:lnTo>
                  <a:lnTo>
                    <a:pt x="28" y="0"/>
                  </a:lnTo>
                  <a:lnTo>
                    <a:pt x="26" y="1"/>
                  </a:lnTo>
                  <a:lnTo>
                    <a:pt x="22" y="2"/>
                  </a:lnTo>
                  <a:lnTo>
                    <a:pt x="18" y="2"/>
                  </a:lnTo>
                  <a:lnTo>
                    <a:pt x="14" y="3"/>
                  </a:lnTo>
                  <a:lnTo>
                    <a:pt x="10" y="2"/>
                  </a:lnTo>
                  <a:lnTo>
                    <a:pt x="8" y="2"/>
                  </a:lnTo>
                  <a:lnTo>
                    <a:pt x="8" y="7"/>
                  </a:lnTo>
                  <a:lnTo>
                    <a:pt x="0"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33" name="Freeform 1251"/>
            <p:cNvSpPr>
              <a:spLocks noChangeArrowheads="1"/>
            </p:cNvSpPr>
            <p:nvPr/>
          </p:nvSpPr>
          <p:spPr bwMode="auto">
            <a:xfrm>
              <a:off x="2152" y="4215"/>
              <a:ext cx="7" cy="6"/>
            </a:xfrm>
            <a:custGeom>
              <a:avLst/>
              <a:gdLst>
                <a:gd name="T0" fmla="*/ 1 w 12"/>
                <a:gd name="T1" fmla="*/ 1 h 11"/>
                <a:gd name="T2" fmla="*/ 1 w 12"/>
                <a:gd name="T3" fmla="*/ 1 h 11"/>
                <a:gd name="T4" fmla="*/ 1 w 12"/>
                <a:gd name="T5" fmla="*/ 1 h 11"/>
                <a:gd name="T6" fmla="*/ 1 w 12"/>
                <a:gd name="T7" fmla="*/ 1 h 11"/>
                <a:gd name="T8" fmla="*/ 1 w 12"/>
                <a:gd name="T9" fmla="*/ 1 h 11"/>
                <a:gd name="T10" fmla="*/ 1 w 12"/>
                <a:gd name="T11" fmla="*/ 1 h 11"/>
                <a:gd name="T12" fmla="*/ 0 w 12"/>
                <a:gd name="T13" fmla="*/ 1 h 11"/>
                <a:gd name="T14" fmla="*/ 71 w 12"/>
                <a:gd name="T15" fmla="*/ 92 h 11"/>
                <a:gd name="T16" fmla="*/ 71 w 12"/>
                <a:gd name="T17" fmla="*/ 77 h 11"/>
                <a:gd name="T18" fmla="*/ 76 w 12"/>
                <a:gd name="T19" fmla="*/ 71 h 11"/>
                <a:gd name="T20" fmla="*/ 83 w 12"/>
                <a:gd name="T21" fmla="*/ 65 h 11"/>
                <a:gd name="T22" fmla="*/ 90 w 12"/>
                <a:gd name="T23" fmla="*/ 60 h 11"/>
                <a:gd name="T24" fmla="*/ 97 w 12"/>
                <a:gd name="T25" fmla="*/ 1 h 11"/>
                <a:gd name="T26" fmla="*/ 97 w 12"/>
                <a:gd name="T27" fmla="*/ 1 h 11"/>
                <a:gd name="T28" fmla="*/ 97 w 12"/>
                <a:gd name="T29" fmla="*/ 1 h 11"/>
                <a:gd name="T30" fmla="*/ 97 w 12"/>
                <a:gd name="T31" fmla="*/ 0 h 11"/>
                <a:gd name="T32" fmla="*/ 1 w 12"/>
                <a:gd name="T33" fmla="*/ 1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2"/>
                <a:gd name="T52" fmla="*/ 0 h 11"/>
                <a:gd name="T53" fmla="*/ 12 w 12"/>
                <a:gd name="T54" fmla="*/ 11 h 1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2" h="11">
                  <a:moveTo>
                    <a:pt x="3" y="1"/>
                  </a:moveTo>
                  <a:lnTo>
                    <a:pt x="3" y="2"/>
                  </a:lnTo>
                  <a:lnTo>
                    <a:pt x="3" y="1"/>
                  </a:lnTo>
                  <a:lnTo>
                    <a:pt x="3" y="2"/>
                  </a:lnTo>
                  <a:lnTo>
                    <a:pt x="2" y="2"/>
                  </a:lnTo>
                  <a:lnTo>
                    <a:pt x="1" y="3"/>
                  </a:lnTo>
                  <a:lnTo>
                    <a:pt x="0" y="4"/>
                  </a:lnTo>
                  <a:lnTo>
                    <a:pt x="8" y="11"/>
                  </a:lnTo>
                  <a:lnTo>
                    <a:pt x="8" y="9"/>
                  </a:lnTo>
                  <a:lnTo>
                    <a:pt x="9" y="8"/>
                  </a:lnTo>
                  <a:lnTo>
                    <a:pt x="10" y="7"/>
                  </a:lnTo>
                  <a:lnTo>
                    <a:pt x="11" y="6"/>
                  </a:lnTo>
                  <a:lnTo>
                    <a:pt x="12" y="5"/>
                  </a:lnTo>
                  <a:lnTo>
                    <a:pt x="12" y="3"/>
                  </a:lnTo>
                  <a:lnTo>
                    <a:pt x="12" y="2"/>
                  </a:lnTo>
                  <a:lnTo>
                    <a:pt x="12" y="0"/>
                  </a:lnTo>
                  <a:lnTo>
                    <a:pt x="3" y="1"/>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34" name="Freeform 1252"/>
            <p:cNvSpPr>
              <a:spLocks noChangeArrowheads="1"/>
            </p:cNvSpPr>
            <p:nvPr/>
          </p:nvSpPr>
          <p:spPr bwMode="auto">
            <a:xfrm>
              <a:off x="2151" y="4178"/>
              <a:ext cx="8" cy="32"/>
            </a:xfrm>
            <a:custGeom>
              <a:avLst/>
              <a:gdLst>
                <a:gd name="T0" fmla="*/ 70 w 13"/>
                <a:gd name="T1" fmla="*/ 0 h 35"/>
                <a:gd name="T2" fmla="*/ 0 w 13"/>
                <a:gd name="T3" fmla="*/ 2 h 35"/>
                <a:gd name="T4" fmla="*/ 1 w 13"/>
                <a:gd name="T5" fmla="*/ 5 h 35"/>
                <a:gd name="T6" fmla="*/ 1 w 13"/>
                <a:gd name="T7" fmla="*/ 1392 h 35"/>
                <a:gd name="T8" fmla="*/ 1 w 13"/>
                <a:gd name="T9" fmla="*/ 2100 h 35"/>
                <a:gd name="T10" fmla="*/ 1 w 13"/>
                <a:gd name="T11" fmla="*/ 2919 h 35"/>
                <a:gd name="T12" fmla="*/ 1 w 13"/>
                <a:gd name="T13" fmla="*/ 3737 h 35"/>
                <a:gd name="T14" fmla="*/ 1 w 13"/>
                <a:gd name="T15" fmla="*/ 4192 h 35"/>
                <a:gd name="T16" fmla="*/ 1 w 13"/>
                <a:gd name="T17" fmla="*/ 4941 h 35"/>
                <a:gd name="T18" fmla="*/ 1 w 13"/>
                <a:gd name="T19" fmla="*/ 5520 h 35"/>
                <a:gd name="T20" fmla="*/ 95 w 13"/>
                <a:gd name="T21" fmla="*/ 5364 h 35"/>
                <a:gd name="T22" fmla="*/ 95 w 13"/>
                <a:gd name="T23" fmla="*/ 4782 h 35"/>
                <a:gd name="T24" fmla="*/ 88 w 13"/>
                <a:gd name="T25" fmla="*/ 4056 h 35"/>
                <a:gd name="T26" fmla="*/ 88 w 13"/>
                <a:gd name="T27" fmla="*/ 3440 h 35"/>
                <a:gd name="T28" fmla="*/ 81 w 13"/>
                <a:gd name="T29" fmla="*/ 2688 h 35"/>
                <a:gd name="T30" fmla="*/ 81 w 13"/>
                <a:gd name="T31" fmla="*/ 1935 h 35"/>
                <a:gd name="T32" fmla="*/ 76 w 13"/>
                <a:gd name="T33" fmla="*/ 1392 h 35"/>
                <a:gd name="T34" fmla="*/ 76 w 13"/>
                <a:gd name="T35" fmla="*/ 5 h 35"/>
                <a:gd name="T36" fmla="*/ 76 w 13"/>
                <a:gd name="T37" fmla="*/ 2 h 35"/>
                <a:gd name="T38" fmla="*/ 1 w 13"/>
                <a:gd name="T39" fmla="*/ 4 h 35"/>
                <a:gd name="T40" fmla="*/ 70 w 13"/>
                <a:gd name="T41" fmla="*/ 0 h 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
                <a:gd name="T64" fmla="*/ 0 h 35"/>
                <a:gd name="T65" fmla="*/ 13 w 13"/>
                <a:gd name="T66" fmla="*/ 35 h 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 h="35">
                  <a:moveTo>
                    <a:pt x="9" y="0"/>
                  </a:moveTo>
                  <a:lnTo>
                    <a:pt x="0" y="2"/>
                  </a:lnTo>
                  <a:lnTo>
                    <a:pt x="1" y="5"/>
                  </a:lnTo>
                  <a:lnTo>
                    <a:pt x="1" y="9"/>
                  </a:lnTo>
                  <a:lnTo>
                    <a:pt x="1" y="14"/>
                  </a:lnTo>
                  <a:lnTo>
                    <a:pt x="2" y="18"/>
                  </a:lnTo>
                  <a:lnTo>
                    <a:pt x="2" y="24"/>
                  </a:lnTo>
                  <a:lnTo>
                    <a:pt x="3" y="27"/>
                  </a:lnTo>
                  <a:lnTo>
                    <a:pt x="4" y="31"/>
                  </a:lnTo>
                  <a:lnTo>
                    <a:pt x="4" y="35"/>
                  </a:lnTo>
                  <a:lnTo>
                    <a:pt x="13" y="34"/>
                  </a:lnTo>
                  <a:lnTo>
                    <a:pt x="13" y="30"/>
                  </a:lnTo>
                  <a:lnTo>
                    <a:pt x="12" y="26"/>
                  </a:lnTo>
                  <a:lnTo>
                    <a:pt x="12" y="22"/>
                  </a:lnTo>
                  <a:lnTo>
                    <a:pt x="11" y="17"/>
                  </a:lnTo>
                  <a:lnTo>
                    <a:pt x="11" y="13"/>
                  </a:lnTo>
                  <a:lnTo>
                    <a:pt x="10" y="9"/>
                  </a:lnTo>
                  <a:lnTo>
                    <a:pt x="10" y="5"/>
                  </a:lnTo>
                  <a:lnTo>
                    <a:pt x="10" y="2"/>
                  </a:lnTo>
                  <a:lnTo>
                    <a:pt x="1" y="4"/>
                  </a:lnTo>
                  <a:lnTo>
                    <a:pt x="9" y="0"/>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35" name="Freeform 1253"/>
            <p:cNvSpPr>
              <a:spLocks noChangeArrowheads="1"/>
            </p:cNvSpPr>
            <p:nvPr/>
          </p:nvSpPr>
          <p:spPr bwMode="auto">
            <a:xfrm>
              <a:off x="2152" y="4178"/>
              <a:ext cx="7" cy="14"/>
            </a:xfrm>
            <a:custGeom>
              <a:avLst/>
              <a:gdLst>
                <a:gd name="T0" fmla="*/ 1 w 12"/>
                <a:gd name="T1" fmla="*/ 1931 h 18"/>
                <a:gd name="T2" fmla="*/ 97 w 12"/>
                <a:gd name="T3" fmla="*/ 1931 h 18"/>
                <a:gd name="T4" fmla="*/ 71 w 12"/>
                <a:gd name="T5" fmla="*/ 0 h 18"/>
                <a:gd name="T6" fmla="*/ 0 w 12"/>
                <a:gd name="T7" fmla="*/ 2 h 18"/>
                <a:gd name="T8" fmla="*/ 1 w 12"/>
                <a:gd name="T9" fmla="*/ 3270 h 18"/>
                <a:gd name="T10" fmla="*/ 97 w 12"/>
                <a:gd name="T11" fmla="*/ 3633 h 18"/>
                <a:gd name="T12" fmla="*/ 1 w 12"/>
                <a:gd name="T13" fmla="*/ 3270 h 18"/>
                <a:gd name="T14" fmla="*/ 71 w 12"/>
                <a:gd name="T15" fmla="*/ 4984 h 18"/>
                <a:gd name="T16" fmla="*/ 97 w 12"/>
                <a:gd name="T17" fmla="*/ 3633 h 18"/>
                <a:gd name="T18" fmla="*/ 1 w 12"/>
                <a:gd name="T19" fmla="*/ 1931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8"/>
                <a:gd name="T32" fmla="*/ 12 w 12"/>
                <a:gd name="T33" fmla="*/ 18 h 1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8">
                  <a:moveTo>
                    <a:pt x="4" y="7"/>
                  </a:moveTo>
                  <a:lnTo>
                    <a:pt x="12" y="7"/>
                  </a:lnTo>
                  <a:lnTo>
                    <a:pt x="8" y="0"/>
                  </a:lnTo>
                  <a:lnTo>
                    <a:pt x="0" y="4"/>
                  </a:lnTo>
                  <a:lnTo>
                    <a:pt x="4" y="12"/>
                  </a:lnTo>
                  <a:lnTo>
                    <a:pt x="12" y="13"/>
                  </a:lnTo>
                  <a:lnTo>
                    <a:pt x="4" y="12"/>
                  </a:lnTo>
                  <a:lnTo>
                    <a:pt x="8" y="18"/>
                  </a:lnTo>
                  <a:lnTo>
                    <a:pt x="12" y="13"/>
                  </a:lnTo>
                  <a:lnTo>
                    <a:pt x="4" y="7"/>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36" name="Freeform 1254"/>
            <p:cNvSpPr>
              <a:spLocks noChangeArrowheads="1"/>
            </p:cNvSpPr>
            <p:nvPr/>
          </p:nvSpPr>
          <p:spPr bwMode="auto">
            <a:xfrm>
              <a:off x="2157" y="4171"/>
              <a:ext cx="25" cy="15"/>
            </a:xfrm>
            <a:custGeom>
              <a:avLst/>
              <a:gdLst>
                <a:gd name="T0" fmla="*/ 888 w 29"/>
                <a:gd name="T1" fmla="*/ 1340 h 19"/>
                <a:gd name="T2" fmla="*/ 1016 w 29"/>
                <a:gd name="T3" fmla="*/ 2 h 19"/>
                <a:gd name="T4" fmla="*/ 888 w 29"/>
                <a:gd name="T5" fmla="*/ 2 h 19"/>
                <a:gd name="T6" fmla="*/ 681 w 29"/>
                <a:gd name="T7" fmla="*/ 1 h 19"/>
                <a:gd name="T8" fmla="*/ 558 w 29"/>
                <a:gd name="T9" fmla="*/ 0 h 19"/>
                <a:gd name="T10" fmla="*/ 457 w 29"/>
                <a:gd name="T11" fmla="*/ 0 h 19"/>
                <a:gd name="T12" fmla="*/ 351 w 29"/>
                <a:gd name="T13" fmla="*/ 2 h 19"/>
                <a:gd name="T14" fmla="*/ 3 w 29"/>
                <a:gd name="T15" fmla="*/ 2 h 19"/>
                <a:gd name="T16" fmla="*/ 3 w 29"/>
                <a:gd name="T17" fmla="*/ 1809 h 19"/>
                <a:gd name="T18" fmla="*/ 0 w 29"/>
                <a:gd name="T19" fmla="*/ 2698 h 19"/>
                <a:gd name="T20" fmla="*/ 327 w 29"/>
                <a:gd name="T21" fmla="*/ 4028 h 19"/>
                <a:gd name="T22" fmla="*/ 399 w 29"/>
                <a:gd name="T23" fmla="*/ 2698 h 19"/>
                <a:gd name="T24" fmla="*/ 457 w 29"/>
                <a:gd name="T25" fmla="*/ 2210 h 19"/>
                <a:gd name="T26" fmla="*/ 488 w 29"/>
                <a:gd name="T27" fmla="*/ 1809 h 19"/>
                <a:gd name="T28" fmla="*/ 488 w 29"/>
                <a:gd name="T29" fmla="*/ 2000 h 19"/>
                <a:gd name="T30" fmla="*/ 558 w 29"/>
                <a:gd name="T31" fmla="*/ 2000 h 19"/>
                <a:gd name="T32" fmla="*/ 681 w 29"/>
                <a:gd name="T33" fmla="*/ 2442 h 19"/>
                <a:gd name="T34" fmla="*/ 889 w 29"/>
                <a:gd name="T35" fmla="*/ 2698 h 19"/>
                <a:gd name="T36" fmla="*/ 1085 w 29"/>
                <a:gd name="T37" fmla="*/ 2442 h 19"/>
                <a:gd name="T38" fmla="*/ 889 w 29"/>
                <a:gd name="T39" fmla="*/ 2698 h 19"/>
                <a:gd name="T40" fmla="*/ 1016 w 29"/>
                <a:gd name="T41" fmla="*/ 2983 h 19"/>
                <a:gd name="T42" fmla="*/ 1085 w 29"/>
                <a:gd name="T43" fmla="*/ 2442 h 19"/>
                <a:gd name="T44" fmla="*/ 888 w 29"/>
                <a:gd name="T45" fmla="*/ 1340 h 1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9"/>
                <a:gd name="T70" fmla="*/ 0 h 19"/>
                <a:gd name="T71" fmla="*/ 29 w 29"/>
                <a:gd name="T72" fmla="*/ 19 h 1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9" h="19">
                  <a:moveTo>
                    <a:pt x="23" y="6"/>
                  </a:moveTo>
                  <a:lnTo>
                    <a:pt x="27" y="4"/>
                  </a:lnTo>
                  <a:lnTo>
                    <a:pt x="23" y="3"/>
                  </a:lnTo>
                  <a:lnTo>
                    <a:pt x="19" y="1"/>
                  </a:lnTo>
                  <a:lnTo>
                    <a:pt x="16" y="0"/>
                  </a:lnTo>
                  <a:lnTo>
                    <a:pt x="13" y="0"/>
                  </a:lnTo>
                  <a:lnTo>
                    <a:pt x="9" y="2"/>
                  </a:lnTo>
                  <a:lnTo>
                    <a:pt x="7" y="4"/>
                  </a:lnTo>
                  <a:lnTo>
                    <a:pt x="4" y="9"/>
                  </a:lnTo>
                  <a:lnTo>
                    <a:pt x="0" y="13"/>
                  </a:lnTo>
                  <a:lnTo>
                    <a:pt x="8" y="19"/>
                  </a:lnTo>
                  <a:lnTo>
                    <a:pt x="11" y="13"/>
                  </a:lnTo>
                  <a:lnTo>
                    <a:pt x="13" y="11"/>
                  </a:lnTo>
                  <a:lnTo>
                    <a:pt x="14" y="9"/>
                  </a:lnTo>
                  <a:lnTo>
                    <a:pt x="14" y="10"/>
                  </a:lnTo>
                  <a:lnTo>
                    <a:pt x="16" y="10"/>
                  </a:lnTo>
                  <a:lnTo>
                    <a:pt x="19" y="12"/>
                  </a:lnTo>
                  <a:lnTo>
                    <a:pt x="24" y="13"/>
                  </a:lnTo>
                  <a:lnTo>
                    <a:pt x="29" y="12"/>
                  </a:lnTo>
                  <a:lnTo>
                    <a:pt x="24" y="13"/>
                  </a:lnTo>
                  <a:lnTo>
                    <a:pt x="27" y="14"/>
                  </a:lnTo>
                  <a:lnTo>
                    <a:pt x="29" y="12"/>
                  </a:lnTo>
                  <a:lnTo>
                    <a:pt x="23" y="6"/>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sp>
          <p:nvSpPr>
            <p:cNvPr id="3137" name="Freeform 1255"/>
            <p:cNvSpPr>
              <a:spLocks noChangeArrowheads="1"/>
            </p:cNvSpPr>
            <p:nvPr/>
          </p:nvSpPr>
          <p:spPr bwMode="auto">
            <a:xfrm>
              <a:off x="2181" y="4178"/>
              <a:ext cx="0" cy="1"/>
            </a:xfrm>
            <a:custGeom>
              <a:avLst/>
              <a:gdLst>
                <a:gd name="T0" fmla="*/ 0 w 6"/>
                <a:gd name="T1" fmla="*/ 4 h 6"/>
                <a:gd name="T2" fmla="*/ 0 w 6"/>
                <a:gd name="T3" fmla="*/ 0 h 6"/>
                <a:gd name="T4" fmla="*/ 0 w 6"/>
                <a:gd name="T5" fmla="*/ 0 h 6"/>
                <a:gd name="T6" fmla="*/ 0 w 6"/>
                <a:gd name="T7" fmla="*/ 7 h 6"/>
                <a:gd name="T8" fmla="*/ 0 w 6"/>
                <a:gd name="T9" fmla="*/ 4 h 6"/>
                <a:gd name="T10" fmla="*/ 0 60000 65536"/>
                <a:gd name="T11" fmla="*/ 0 60000 65536"/>
                <a:gd name="T12" fmla="*/ 0 60000 65536"/>
                <a:gd name="T13" fmla="*/ 0 60000 65536"/>
                <a:gd name="T14" fmla="*/ 0 60000 65536"/>
                <a:gd name="T15" fmla="*/ 0 w 6"/>
                <a:gd name="T16" fmla="*/ 0 h 6"/>
                <a:gd name="T17" fmla="*/ 0 w 6"/>
                <a:gd name="T18" fmla="*/ 6 h 6"/>
              </a:gdLst>
              <a:ahLst/>
              <a:cxnLst>
                <a:cxn ang="T10">
                  <a:pos x="T0" y="T1"/>
                </a:cxn>
                <a:cxn ang="T11">
                  <a:pos x="T2" y="T3"/>
                </a:cxn>
                <a:cxn ang="T12">
                  <a:pos x="T4" y="T5"/>
                </a:cxn>
                <a:cxn ang="T13">
                  <a:pos x="T6" y="T7"/>
                </a:cxn>
                <a:cxn ang="T14">
                  <a:pos x="T8" y="T9"/>
                </a:cxn>
              </a:cxnLst>
              <a:rect l="T15" t="T16" r="T17" b="T18"/>
              <a:pathLst>
                <a:path w="6" h="6">
                  <a:moveTo>
                    <a:pt x="3" y="3"/>
                  </a:moveTo>
                  <a:lnTo>
                    <a:pt x="1" y="0"/>
                  </a:lnTo>
                  <a:lnTo>
                    <a:pt x="0" y="0"/>
                  </a:lnTo>
                  <a:lnTo>
                    <a:pt x="6" y="6"/>
                  </a:lnTo>
                  <a:lnTo>
                    <a:pt x="3" y="3"/>
                  </a:lnTo>
                  <a:close/>
                </a:path>
              </a:pathLst>
            </a:custGeom>
            <a:solidFill>
              <a:srgbClr val="BF8D07"/>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p>
          </p:txBody>
        </p:sp>
      </p:grpSp>
      <p:sp>
        <p:nvSpPr>
          <p:cNvPr id="4328" name="Text Box 1256"/>
          <p:cNvSpPr txBox="1">
            <a:spLocks noChangeArrowheads="1"/>
          </p:cNvSpPr>
          <p:nvPr/>
        </p:nvSpPr>
        <p:spPr bwMode="auto">
          <a:xfrm>
            <a:off x="331788" y="276225"/>
            <a:ext cx="1152525" cy="1465263"/>
          </a:xfrm>
          <a:prstGeom prst="rect">
            <a:avLst/>
          </a:prstGeom>
          <a:solidFill>
            <a:srgbClr val="FFFFFF"/>
          </a:solidFill>
          <a:ln>
            <a:noFill/>
          </a:ln>
          <a:effectLst/>
          <a:extLs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5pPr>
            <a:lvl6pPr marL="25146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6pPr>
            <a:lvl7pPr marL="29718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7pPr>
            <a:lvl8pPr marL="34290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8pPr>
            <a:lvl9pPr marL="38862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9pPr>
          </a:lstStyle>
          <a:p>
            <a:pPr eaLnBrk="1" hangingPunct="1">
              <a:buSzPct val="100000"/>
              <a:defRPr/>
            </a:pPr>
            <a:endParaRPr lang="pt-BR" altLang="es-UY" smtClean="0">
              <a:solidFill>
                <a:srgbClr val="000000"/>
              </a:solidFill>
            </a:endParaRPr>
          </a:p>
          <a:p>
            <a:pPr eaLnBrk="1" hangingPunct="1">
              <a:buSzPct val="100000"/>
              <a:defRPr/>
            </a:pPr>
            <a:endParaRPr lang="pt-BR" altLang="es-UY" smtClean="0">
              <a:solidFill>
                <a:srgbClr val="000000"/>
              </a:solidFill>
            </a:endParaRPr>
          </a:p>
          <a:p>
            <a:pPr eaLnBrk="1" hangingPunct="1">
              <a:buSzPct val="100000"/>
              <a:defRPr/>
            </a:pPr>
            <a:endParaRPr lang="pt-BR" altLang="es-UY" smtClean="0">
              <a:solidFill>
                <a:srgbClr val="000000"/>
              </a:solidFill>
            </a:endParaRPr>
          </a:p>
          <a:p>
            <a:pPr eaLnBrk="1" hangingPunct="1">
              <a:buSzPct val="100000"/>
              <a:defRPr/>
            </a:pPr>
            <a:endParaRPr lang="pt-BR" altLang="es-UY" smtClean="0">
              <a:solidFill>
                <a:srgbClr val="000000"/>
              </a:solidFill>
            </a:endParaRPr>
          </a:p>
          <a:p>
            <a:pPr eaLnBrk="1" hangingPunct="1">
              <a:buSzPct val="100000"/>
              <a:defRPr/>
            </a:pPr>
            <a:endParaRPr lang="pt-BR" altLang="es-UY" smtClean="0">
              <a:solidFill>
                <a:srgbClr val="000000"/>
              </a:solidFill>
            </a:endParaRPr>
          </a:p>
        </p:txBody>
      </p:sp>
      <p:sp>
        <p:nvSpPr>
          <p:cNvPr id="3076" name="Rectangle 1257"/>
          <p:cNvSpPr>
            <a:spLocks noGrp="1" noChangeArrowheads="1"/>
          </p:cNvSpPr>
          <p:nvPr>
            <p:ph type="title"/>
          </p:nvPr>
        </p:nvSpPr>
        <p:spPr bwMode="auto">
          <a:xfrm>
            <a:off x="457200" y="274638"/>
            <a:ext cx="8220075" cy="113347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p>
            <a:pPr lvl="0"/>
            <a:r>
              <a:rPr lang="en-GB" altLang="es-UY" smtClean="0"/>
              <a:t>Clique para editar o formato do texto do título</a:t>
            </a:r>
          </a:p>
        </p:txBody>
      </p:sp>
      <p:sp>
        <p:nvSpPr>
          <p:cNvPr id="3077" name="Rectangle 1258"/>
          <p:cNvSpPr>
            <a:spLocks noGrp="1" noChangeArrowheads="1"/>
          </p:cNvSpPr>
          <p:nvPr>
            <p:ph type="body" idx="1"/>
          </p:nvPr>
        </p:nvSpPr>
        <p:spPr bwMode="auto">
          <a:xfrm>
            <a:off x="457200" y="1600200"/>
            <a:ext cx="8220075" cy="45164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p>
            <a:pPr lvl="0"/>
            <a:r>
              <a:rPr lang="en-GB" altLang="es-UY" smtClean="0"/>
              <a:t>Clique para editar o formato do texto da estrutura de tópicos</a:t>
            </a:r>
          </a:p>
          <a:p>
            <a:pPr lvl="1"/>
            <a:r>
              <a:rPr lang="en-GB" altLang="es-UY" smtClean="0"/>
              <a:t>2.º Nível da estrutura de tópicos</a:t>
            </a:r>
          </a:p>
          <a:p>
            <a:pPr lvl="2"/>
            <a:r>
              <a:rPr lang="en-GB" altLang="es-UY" smtClean="0"/>
              <a:t>3.º Nível da estrutura de tópicos</a:t>
            </a:r>
          </a:p>
          <a:p>
            <a:pPr lvl="3"/>
            <a:r>
              <a:rPr lang="en-GB" altLang="es-UY" smtClean="0"/>
              <a:t>4.º Nível da estrutura de tópicos</a:t>
            </a:r>
          </a:p>
          <a:p>
            <a:pPr lvl="4"/>
            <a:r>
              <a:rPr lang="en-GB" altLang="es-UY" smtClean="0"/>
              <a:t>5.º Nível da estrutura de tópicos</a:t>
            </a:r>
          </a:p>
          <a:p>
            <a:pPr lvl="4"/>
            <a:r>
              <a:rPr lang="en-GB" altLang="es-UY" smtClean="0"/>
              <a:t>6.º Nível da estrutura de tópicos</a:t>
            </a:r>
          </a:p>
          <a:p>
            <a:pPr lvl="4"/>
            <a:r>
              <a:rPr lang="en-GB" altLang="es-UY" smtClean="0"/>
              <a:t>7.º Nível da estrutura de tópicos</a:t>
            </a:r>
          </a:p>
        </p:txBody>
      </p:sp>
      <p:sp>
        <p:nvSpPr>
          <p:cNvPr id="3078" name="Text Box 1259"/>
          <p:cNvSpPr txBox="1">
            <a:spLocks noChangeArrowheads="1"/>
          </p:cNvSpPr>
          <p:nvPr/>
        </p:nvSpPr>
        <p:spPr bwMode="auto">
          <a:xfrm>
            <a:off x="457200" y="6356350"/>
            <a:ext cx="2128838" cy="3603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
        <p:nvSpPr>
          <p:cNvPr id="3079" name="Text Box 1260"/>
          <p:cNvSpPr txBox="1">
            <a:spLocks noChangeArrowheads="1"/>
          </p:cNvSpPr>
          <p:nvPr/>
        </p:nvSpPr>
        <p:spPr bwMode="auto">
          <a:xfrm>
            <a:off x="3124200" y="6356350"/>
            <a:ext cx="2895600" cy="3651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
        <p:nvSpPr>
          <p:cNvPr id="4333" name="Rectangle 1261"/>
          <p:cNvSpPr>
            <a:spLocks noGrp="1" noChangeArrowheads="1"/>
          </p:cNvSpPr>
          <p:nvPr>
            <p:ph type="sldNum"/>
          </p:nvPr>
        </p:nvSpPr>
        <p:spPr bwMode="auto">
          <a:xfrm>
            <a:off x="6553200" y="6356350"/>
            <a:ext cx="2124075" cy="355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lvl1pPr algn="r" eaLnBrk="1" hangingPunct="1">
              <a:buSzPct val="100000"/>
              <a:tabLst>
                <a:tab pos="449263" algn="l"/>
                <a:tab pos="898525" algn="l"/>
                <a:tab pos="1347788" algn="l"/>
                <a:tab pos="1797050" algn="l"/>
              </a:tabLst>
              <a:defRPr sz="1200">
                <a:solidFill>
                  <a:srgbClr val="898989"/>
                </a:solidFill>
                <a:latin typeface="Calibri" panose="020F0502020204030204" pitchFamily="34" charset="0"/>
                <a:cs typeface="Segoe UI" panose="020B0502040204020203" pitchFamily="34" charset="0"/>
              </a:defRPr>
            </a:lvl1pPr>
          </a:lstStyle>
          <a:p>
            <a:pPr>
              <a:defRPr/>
            </a:pPr>
            <a:fld id="{EA6BF6AD-B652-4252-A48C-4D214FCAC768}" type="slidenum">
              <a:rPr lang="pt-BR" altLang="es-UY"/>
              <a:pPr>
                <a:defRPr/>
              </a:pPr>
              <a:t>‹#›</a:t>
            </a:fld>
            <a:endParaRPr lang="pt-BR" altLang="es-UY"/>
          </a:p>
        </p:txBody>
      </p:sp>
    </p:spTree>
  </p:cSld>
  <p:clrMap bg1="lt1" tx1="dk1" bg2="lt2" tx2="dk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Lst>
  <p:txStyles>
    <p:titleStyle>
      <a:lvl1pPr algn="ctr" defTabSz="449263" rtl="0" eaLnBrk="0" fontAlgn="base" hangingPunct="0">
        <a:spcBef>
          <a:spcPct val="0"/>
        </a:spcBef>
        <a:spcAft>
          <a:spcPct val="0"/>
        </a:spcAft>
        <a:buClr>
          <a:srgbClr val="000000"/>
        </a:buClr>
        <a:buSzPct val="100000"/>
        <a:buFont typeface="Times New Roman" panose="02020603050405020304" pitchFamily="18" charset="0"/>
        <a:defRPr sz="4400" kern="1200">
          <a:solidFill>
            <a:srgbClr val="000000"/>
          </a:solidFill>
          <a:latin typeface="+mj-lt"/>
          <a:ea typeface="+mj-ea"/>
          <a:cs typeface="+mj-cs"/>
        </a:defRPr>
      </a:lvl1pPr>
      <a:lvl2pPr algn="ctr" defTabSz="449263" rtl="0" eaLnBrk="0" fontAlgn="base" hangingPunct="0">
        <a:spcBef>
          <a:spcPct val="0"/>
        </a:spcBef>
        <a:spcAft>
          <a:spcPct val="0"/>
        </a:spcAft>
        <a:buClr>
          <a:srgbClr val="000000"/>
        </a:buClr>
        <a:buSzPct val="100000"/>
        <a:buFont typeface="Times New Roman" panose="02020603050405020304" pitchFamily="18" charset="0"/>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buClr>
          <a:srgbClr val="000000"/>
        </a:buClr>
        <a:buSzPct val="100000"/>
        <a:buFont typeface="Times New Roman" panose="02020603050405020304" pitchFamily="18" charset="0"/>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buClr>
          <a:srgbClr val="000000"/>
        </a:buClr>
        <a:buSzPct val="100000"/>
        <a:buFont typeface="Times New Roman" panose="02020603050405020304" pitchFamily="18" charset="0"/>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buClr>
          <a:srgbClr val="000000"/>
        </a:buClr>
        <a:buSzPct val="100000"/>
        <a:buFont typeface="Times New Roman" panose="02020603050405020304" pitchFamily="18" charset="0"/>
        <a:defRPr sz="4400">
          <a:solidFill>
            <a:srgbClr val="000000"/>
          </a:solidFill>
          <a:latin typeface="Calibri" panose="020F0502020204030204" pitchFamily="34" charset="0"/>
          <a:ea typeface="Microsoft YaHei" panose="020B0503020204020204" pitchFamily="34" charset="-122"/>
        </a:defRPr>
      </a:lvl5pPr>
      <a:lvl6pPr marL="2514600" indent="-228600" algn="ctr" defTabSz="449263" rtl="0" eaLnBrk="0" fontAlgn="base" hangingPunct="0">
        <a:spcBef>
          <a:spcPct val="0"/>
        </a:spcBef>
        <a:spcAft>
          <a:spcPct val="0"/>
        </a:spcAft>
        <a:buClr>
          <a:srgbClr val="000000"/>
        </a:buClr>
        <a:buSzPct val="100000"/>
        <a:buFont typeface="Times New Roman" panose="02020603050405020304" pitchFamily="18" charset="0"/>
        <a:defRPr sz="4400">
          <a:solidFill>
            <a:srgbClr val="000000"/>
          </a:solidFill>
          <a:latin typeface="Calibri" panose="020F0502020204030204" pitchFamily="34" charset="0"/>
          <a:ea typeface="Microsoft YaHei" panose="020B0503020204020204" pitchFamily="34" charset="-122"/>
        </a:defRPr>
      </a:lvl6pPr>
      <a:lvl7pPr marL="2971800" indent="-228600" algn="ctr" defTabSz="449263" rtl="0" eaLnBrk="0" fontAlgn="base" hangingPunct="0">
        <a:spcBef>
          <a:spcPct val="0"/>
        </a:spcBef>
        <a:spcAft>
          <a:spcPct val="0"/>
        </a:spcAft>
        <a:buClr>
          <a:srgbClr val="000000"/>
        </a:buClr>
        <a:buSzPct val="100000"/>
        <a:buFont typeface="Times New Roman" panose="02020603050405020304" pitchFamily="18" charset="0"/>
        <a:defRPr sz="4400">
          <a:solidFill>
            <a:srgbClr val="000000"/>
          </a:solidFill>
          <a:latin typeface="Calibri" panose="020F0502020204030204" pitchFamily="34" charset="0"/>
          <a:ea typeface="Microsoft YaHei" panose="020B0503020204020204" pitchFamily="34" charset="-122"/>
        </a:defRPr>
      </a:lvl7pPr>
      <a:lvl8pPr marL="3429000" indent="-228600" algn="ctr" defTabSz="449263" rtl="0" eaLnBrk="0" fontAlgn="base" hangingPunct="0">
        <a:spcBef>
          <a:spcPct val="0"/>
        </a:spcBef>
        <a:spcAft>
          <a:spcPct val="0"/>
        </a:spcAft>
        <a:buClr>
          <a:srgbClr val="000000"/>
        </a:buClr>
        <a:buSzPct val="100000"/>
        <a:buFont typeface="Times New Roman" panose="02020603050405020304" pitchFamily="18" charset="0"/>
        <a:defRPr sz="4400">
          <a:solidFill>
            <a:srgbClr val="000000"/>
          </a:solidFill>
          <a:latin typeface="Calibri" panose="020F0502020204030204" pitchFamily="34" charset="0"/>
          <a:ea typeface="Microsoft YaHei" panose="020B0503020204020204" pitchFamily="34" charset="-122"/>
        </a:defRPr>
      </a:lvl8pPr>
      <a:lvl9pPr marL="3886200" indent="-228600" algn="ctr" defTabSz="449263" rtl="0" eaLnBrk="0" fontAlgn="base" hangingPunct="0">
        <a:spcBef>
          <a:spcPct val="0"/>
        </a:spcBef>
        <a:spcAft>
          <a:spcPct val="0"/>
        </a:spcAft>
        <a:buClr>
          <a:srgbClr val="000000"/>
        </a:buClr>
        <a:buSzPct val="100000"/>
        <a:buFont typeface="Times New Roman" panose="02020603050405020304" pitchFamily="18" charset="0"/>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buClr>
          <a:srgbClr val="000000"/>
        </a:buClr>
        <a:buSzPct val="100000"/>
        <a:buFont typeface="Times New Roman" panose="02020603050405020304" pitchFamily="18" charset="0"/>
        <a:defRPr sz="3200" kern="1200">
          <a:solidFill>
            <a:srgbClr val="000000"/>
          </a:solidFill>
          <a:latin typeface="+mn-lt"/>
          <a:ea typeface="+mn-ea"/>
          <a:cs typeface="+mn-cs"/>
        </a:defRPr>
      </a:lvl1pPr>
      <a:lvl2pPr marL="742950" indent="-285750" algn="l" defTabSz="449263" rtl="0" eaLnBrk="0" fontAlgn="base" hangingPunct="0">
        <a:spcBef>
          <a:spcPts val="700"/>
        </a:spcBef>
        <a:spcAft>
          <a:spcPct val="0"/>
        </a:spcAft>
        <a:buClr>
          <a:srgbClr val="000000"/>
        </a:buClr>
        <a:buSzPct val="100000"/>
        <a:buFont typeface="Times New Roman" panose="02020603050405020304" pitchFamily="18" charset="0"/>
        <a:defRPr sz="2800" kern="1200">
          <a:solidFill>
            <a:srgbClr val="000000"/>
          </a:solidFill>
          <a:latin typeface="+mn-lt"/>
          <a:ea typeface="+mn-ea"/>
          <a:cs typeface="+mn-cs"/>
        </a:defRPr>
      </a:lvl2pPr>
      <a:lvl3pPr marL="1143000" indent="-228600" algn="l" defTabSz="449263" rtl="0" eaLnBrk="0" fontAlgn="base" hangingPunct="0">
        <a:spcBef>
          <a:spcPts val="600"/>
        </a:spcBef>
        <a:spcAft>
          <a:spcPct val="0"/>
        </a:spcAft>
        <a:buClr>
          <a:srgbClr val="000000"/>
        </a:buClr>
        <a:buSzPct val="100000"/>
        <a:buFont typeface="Times New Roman" panose="02020603050405020304" pitchFamily="18" charset="0"/>
        <a:defRPr sz="2400" kern="1200">
          <a:solidFill>
            <a:srgbClr val="000000"/>
          </a:solidFill>
          <a:latin typeface="+mn-lt"/>
          <a:ea typeface="+mn-ea"/>
          <a:cs typeface="+mn-cs"/>
        </a:defRPr>
      </a:lvl3pPr>
      <a:lvl4pPr marL="1600200" indent="-228600" algn="l" defTabSz="449263" rtl="0" eaLnBrk="0" fontAlgn="base" hangingPunct="0">
        <a:spcBef>
          <a:spcPts val="500"/>
        </a:spcBef>
        <a:spcAft>
          <a:spcPct val="0"/>
        </a:spcAft>
        <a:buClr>
          <a:srgbClr val="000000"/>
        </a:buClr>
        <a:buSzPct val="100000"/>
        <a:buFont typeface="Times New Roman" panose="02020603050405020304" pitchFamily="18" charset="0"/>
        <a:defRPr sz="2000" kern="1200">
          <a:solidFill>
            <a:srgbClr val="000000"/>
          </a:solidFill>
          <a:latin typeface="+mn-lt"/>
          <a:ea typeface="+mn-ea"/>
          <a:cs typeface="+mn-cs"/>
        </a:defRPr>
      </a:lvl4pPr>
      <a:lvl5pPr marL="2057400" indent="-228600" algn="l" defTabSz="449263" rtl="0" eaLnBrk="0" fontAlgn="base" hangingPunct="0">
        <a:spcBef>
          <a:spcPts val="500"/>
        </a:spcBef>
        <a:spcAft>
          <a:spcPct val="0"/>
        </a:spcAft>
        <a:buClr>
          <a:srgbClr val="000000"/>
        </a:buClr>
        <a:buSzPct val="100000"/>
        <a:buFont typeface="Times New Roman" panose="02020603050405020304" pitchFamily="18" charset="0"/>
        <a:defRPr sz="2000" kern="1200">
          <a:solidFill>
            <a:srgbClr val="000000"/>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UY"/>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2" name="Rectangle 1"/>
          <p:cNvSpPr>
            <a:spLocks noGrp="1" noChangeArrowheads="1"/>
          </p:cNvSpPr>
          <p:nvPr>
            <p:ph type="title"/>
          </p:nvPr>
        </p:nvSpPr>
        <p:spPr bwMode="auto">
          <a:xfrm>
            <a:off x="457200" y="273050"/>
            <a:ext cx="8221663" cy="11366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p>
            <a:pPr lvl="0"/>
            <a:r>
              <a:rPr lang="en-GB" altLang="es-UY" smtClean="0"/>
              <a:t>Clique para editar o formato do texto do título</a:t>
            </a:r>
          </a:p>
        </p:txBody>
      </p:sp>
      <p:sp>
        <p:nvSpPr>
          <p:cNvPr id="5123" name="Rectangle 2"/>
          <p:cNvSpPr>
            <a:spLocks noGrp="1" noChangeArrowheads="1"/>
          </p:cNvSpPr>
          <p:nvPr>
            <p:ph type="body" idx="1"/>
          </p:nvPr>
        </p:nvSpPr>
        <p:spPr bwMode="auto">
          <a:xfrm>
            <a:off x="457200" y="1604963"/>
            <a:ext cx="8221663" cy="39687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p>
            <a:pPr lvl="0"/>
            <a:r>
              <a:rPr lang="en-GB" altLang="es-UY" smtClean="0"/>
              <a:t>Clique para editar o formato do texto da estrutura de tópicos</a:t>
            </a:r>
          </a:p>
          <a:p>
            <a:pPr lvl="1"/>
            <a:r>
              <a:rPr lang="en-GB" altLang="es-UY" smtClean="0"/>
              <a:t>2.º Nível da estrutura de tópicos</a:t>
            </a:r>
          </a:p>
          <a:p>
            <a:pPr lvl="2"/>
            <a:r>
              <a:rPr lang="en-GB" altLang="es-UY" smtClean="0"/>
              <a:t>3.º Nível da estrutura de tópicos</a:t>
            </a:r>
          </a:p>
          <a:p>
            <a:pPr lvl="3"/>
            <a:r>
              <a:rPr lang="en-GB" altLang="es-UY" smtClean="0"/>
              <a:t>4.º Nível da estrutura de tópicos</a:t>
            </a:r>
          </a:p>
          <a:p>
            <a:pPr lvl="4"/>
            <a:r>
              <a:rPr lang="en-GB" altLang="es-UY" smtClean="0"/>
              <a:t>5.º Nível da estrutura de tópicos</a:t>
            </a:r>
          </a:p>
          <a:p>
            <a:pPr lvl="4"/>
            <a:r>
              <a:rPr lang="en-GB" altLang="es-UY" smtClean="0"/>
              <a:t>6.º Nível da estrutura de tópicos</a:t>
            </a:r>
          </a:p>
          <a:p>
            <a:pPr lvl="4"/>
            <a:r>
              <a:rPr lang="en-GB" altLang="es-UY" smtClean="0"/>
              <a:t>7.º Nível da estrutura de tópicos</a:t>
            </a:r>
          </a:p>
        </p:txBody>
      </p:sp>
      <p:sp>
        <p:nvSpPr>
          <p:cNvPr id="5124" name="Text Box 3"/>
          <p:cNvSpPr txBox="1">
            <a:spLocks noChangeArrowheads="1"/>
          </p:cNvSpPr>
          <p:nvPr/>
        </p:nvSpPr>
        <p:spPr bwMode="auto">
          <a:xfrm>
            <a:off x="457200" y="6246813"/>
            <a:ext cx="2127250" cy="469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
        <p:nvSpPr>
          <p:cNvPr id="5125" name="Text Box 4"/>
          <p:cNvSpPr txBox="1">
            <a:spLocks noChangeArrowheads="1"/>
          </p:cNvSpPr>
          <p:nvPr/>
        </p:nvSpPr>
        <p:spPr bwMode="auto">
          <a:xfrm>
            <a:off x="3127375" y="6246813"/>
            <a:ext cx="2895600" cy="4699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eaLnBrk="1" hangingPunct="1">
              <a:buClr>
                <a:srgbClr val="000000"/>
              </a:buClr>
              <a:buSzPct val="100000"/>
              <a:buFont typeface="Times New Roman" panose="02020603050405020304" pitchFamily="18" charset="0"/>
              <a:buNone/>
            </a:pPr>
            <a:endParaRPr lang="es-UY" altLang="en-US"/>
          </a:p>
        </p:txBody>
      </p:sp>
      <p:sp>
        <p:nvSpPr>
          <p:cNvPr id="2" name="Rectangle 5"/>
          <p:cNvSpPr>
            <a:spLocks noGrp="1" noChangeArrowheads="1"/>
          </p:cNvSpPr>
          <p:nvPr>
            <p:ph type="sldNum"/>
          </p:nvPr>
        </p:nvSpPr>
        <p:spPr bwMode="auto">
          <a:xfrm>
            <a:off x="6556375" y="6246813"/>
            <a:ext cx="2122488" cy="46513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lvl1pPr eaLnBrk="1" hangingPunct="1">
              <a:buSzPct val="100000"/>
              <a:tabLst>
                <a:tab pos="449263" algn="l"/>
                <a:tab pos="898525" algn="l"/>
                <a:tab pos="1347788" algn="l"/>
                <a:tab pos="1797050" algn="l"/>
              </a:tabLst>
              <a:defRPr sz="2400">
                <a:solidFill>
                  <a:srgbClr val="000000"/>
                </a:solidFill>
                <a:latin typeface="Times New Roman" panose="02020603050405020304" pitchFamily="18" charset="0"/>
                <a:cs typeface="Segoe UI" panose="020B0502040204020203" pitchFamily="34" charset="0"/>
              </a:defRPr>
            </a:lvl1pPr>
          </a:lstStyle>
          <a:p>
            <a:pPr>
              <a:defRPr/>
            </a:pPr>
            <a:fld id="{7F391019-2479-4E65-B210-3F540B71F211}" type="slidenum">
              <a:rPr lang="pt-BR" altLang="es-UY"/>
              <a:pPr>
                <a:defRPr/>
              </a:pPr>
              <a:t>‹#›</a:t>
            </a:fld>
            <a:endParaRPr lang="pt-BR" altLang="es-UY"/>
          </a:p>
        </p:txBody>
      </p:sp>
    </p:spTree>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ctr" defTabSz="449263" rtl="0" eaLnBrk="0" fontAlgn="base" hangingPunct="0">
        <a:spcBef>
          <a:spcPct val="0"/>
        </a:spcBef>
        <a:spcAft>
          <a:spcPct val="0"/>
        </a:spcAft>
        <a:buClr>
          <a:srgbClr val="000000"/>
        </a:buClr>
        <a:buSzPct val="100000"/>
        <a:buFont typeface="Times New Roman" panose="02020603050405020304" pitchFamily="18" charset="0"/>
        <a:defRPr sz="4400" kern="1200">
          <a:solidFill>
            <a:srgbClr val="000000"/>
          </a:solidFill>
          <a:latin typeface="+mj-lt"/>
          <a:ea typeface="+mj-ea"/>
          <a:cs typeface="+mj-cs"/>
        </a:defRPr>
      </a:lvl1pPr>
      <a:lvl2pPr algn="ctr" defTabSz="449263" rtl="0" eaLnBrk="0" fontAlgn="base" hangingPunct="0">
        <a:spcBef>
          <a:spcPct val="0"/>
        </a:spcBef>
        <a:spcAft>
          <a:spcPct val="0"/>
        </a:spcAft>
        <a:buClr>
          <a:srgbClr val="000000"/>
        </a:buClr>
        <a:buSzPct val="100000"/>
        <a:buFont typeface="Times New Roman" panose="02020603050405020304" pitchFamily="18" charset="0"/>
        <a:defRPr sz="4400">
          <a:solidFill>
            <a:srgbClr val="000000"/>
          </a:solidFill>
          <a:latin typeface="Calibri" panose="020F0502020204030204" pitchFamily="34" charset="0"/>
          <a:ea typeface="Microsoft YaHei" panose="020B0503020204020204" pitchFamily="34" charset="-122"/>
        </a:defRPr>
      </a:lvl2pPr>
      <a:lvl3pPr algn="ctr" defTabSz="449263" rtl="0" eaLnBrk="0" fontAlgn="base" hangingPunct="0">
        <a:spcBef>
          <a:spcPct val="0"/>
        </a:spcBef>
        <a:spcAft>
          <a:spcPct val="0"/>
        </a:spcAft>
        <a:buClr>
          <a:srgbClr val="000000"/>
        </a:buClr>
        <a:buSzPct val="100000"/>
        <a:buFont typeface="Times New Roman" panose="02020603050405020304" pitchFamily="18" charset="0"/>
        <a:defRPr sz="4400">
          <a:solidFill>
            <a:srgbClr val="000000"/>
          </a:solidFill>
          <a:latin typeface="Calibri" panose="020F0502020204030204" pitchFamily="34" charset="0"/>
          <a:ea typeface="Microsoft YaHei" panose="020B0503020204020204" pitchFamily="34" charset="-122"/>
        </a:defRPr>
      </a:lvl3pPr>
      <a:lvl4pPr algn="ctr" defTabSz="449263" rtl="0" eaLnBrk="0" fontAlgn="base" hangingPunct="0">
        <a:spcBef>
          <a:spcPct val="0"/>
        </a:spcBef>
        <a:spcAft>
          <a:spcPct val="0"/>
        </a:spcAft>
        <a:buClr>
          <a:srgbClr val="000000"/>
        </a:buClr>
        <a:buSzPct val="100000"/>
        <a:buFont typeface="Times New Roman" panose="02020603050405020304" pitchFamily="18" charset="0"/>
        <a:defRPr sz="4400">
          <a:solidFill>
            <a:srgbClr val="000000"/>
          </a:solidFill>
          <a:latin typeface="Calibri" panose="020F0502020204030204" pitchFamily="34" charset="0"/>
          <a:ea typeface="Microsoft YaHei" panose="020B0503020204020204" pitchFamily="34" charset="-122"/>
        </a:defRPr>
      </a:lvl4pPr>
      <a:lvl5pPr algn="ctr" defTabSz="449263" rtl="0" eaLnBrk="0" fontAlgn="base" hangingPunct="0">
        <a:spcBef>
          <a:spcPct val="0"/>
        </a:spcBef>
        <a:spcAft>
          <a:spcPct val="0"/>
        </a:spcAft>
        <a:buClr>
          <a:srgbClr val="000000"/>
        </a:buClr>
        <a:buSzPct val="100000"/>
        <a:buFont typeface="Times New Roman" panose="02020603050405020304" pitchFamily="18" charset="0"/>
        <a:defRPr sz="4400">
          <a:solidFill>
            <a:srgbClr val="000000"/>
          </a:solidFill>
          <a:latin typeface="Calibri" panose="020F0502020204030204" pitchFamily="34" charset="0"/>
          <a:ea typeface="Microsoft YaHei" panose="020B0503020204020204" pitchFamily="34" charset="-122"/>
        </a:defRPr>
      </a:lvl5pPr>
      <a:lvl6pPr marL="2514600" indent="-228600" algn="ctr" defTabSz="449263" rtl="0" eaLnBrk="0" fontAlgn="base" hangingPunct="0">
        <a:spcBef>
          <a:spcPct val="0"/>
        </a:spcBef>
        <a:spcAft>
          <a:spcPct val="0"/>
        </a:spcAft>
        <a:buClr>
          <a:srgbClr val="000000"/>
        </a:buClr>
        <a:buSzPct val="100000"/>
        <a:buFont typeface="Times New Roman" panose="02020603050405020304" pitchFamily="18" charset="0"/>
        <a:defRPr sz="4400">
          <a:solidFill>
            <a:srgbClr val="000000"/>
          </a:solidFill>
          <a:latin typeface="Calibri" panose="020F0502020204030204" pitchFamily="34" charset="0"/>
          <a:ea typeface="Microsoft YaHei" panose="020B0503020204020204" pitchFamily="34" charset="-122"/>
        </a:defRPr>
      </a:lvl6pPr>
      <a:lvl7pPr marL="2971800" indent="-228600" algn="ctr" defTabSz="449263" rtl="0" eaLnBrk="0" fontAlgn="base" hangingPunct="0">
        <a:spcBef>
          <a:spcPct val="0"/>
        </a:spcBef>
        <a:spcAft>
          <a:spcPct val="0"/>
        </a:spcAft>
        <a:buClr>
          <a:srgbClr val="000000"/>
        </a:buClr>
        <a:buSzPct val="100000"/>
        <a:buFont typeface="Times New Roman" panose="02020603050405020304" pitchFamily="18" charset="0"/>
        <a:defRPr sz="4400">
          <a:solidFill>
            <a:srgbClr val="000000"/>
          </a:solidFill>
          <a:latin typeface="Calibri" panose="020F0502020204030204" pitchFamily="34" charset="0"/>
          <a:ea typeface="Microsoft YaHei" panose="020B0503020204020204" pitchFamily="34" charset="-122"/>
        </a:defRPr>
      </a:lvl7pPr>
      <a:lvl8pPr marL="3429000" indent="-228600" algn="ctr" defTabSz="449263" rtl="0" eaLnBrk="0" fontAlgn="base" hangingPunct="0">
        <a:spcBef>
          <a:spcPct val="0"/>
        </a:spcBef>
        <a:spcAft>
          <a:spcPct val="0"/>
        </a:spcAft>
        <a:buClr>
          <a:srgbClr val="000000"/>
        </a:buClr>
        <a:buSzPct val="100000"/>
        <a:buFont typeface="Times New Roman" panose="02020603050405020304" pitchFamily="18" charset="0"/>
        <a:defRPr sz="4400">
          <a:solidFill>
            <a:srgbClr val="000000"/>
          </a:solidFill>
          <a:latin typeface="Calibri" panose="020F0502020204030204" pitchFamily="34" charset="0"/>
          <a:ea typeface="Microsoft YaHei" panose="020B0503020204020204" pitchFamily="34" charset="-122"/>
        </a:defRPr>
      </a:lvl8pPr>
      <a:lvl9pPr marL="3886200" indent="-228600" algn="ctr" defTabSz="449263" rtl="0" eaLnBrk="0" fontAlgn="base" hangingPunct="0">
        <a:spcBef>
          <a:spcPct val="0"/>
        </a:spcBef>
        <a:spcAft>
          <a:spcPct val="0"/>
        </a:spcAft>
        <a:buClr>
          <a:srgbClr val="000000"/>
        </a:buClr>
        <a:buSzPct val="100000"/>
        <a:buFont typeface="Times New Roman" panose="02020603050405020304" pitchFamily="18" charset="0"/>
        <a:defRPr sz="4400">
          <a:solidFill>
            <a:srgbClr val="000000"/>
          </a:solidFill>
          <a:latin typeface="Calibri" panose="020F0502020204030204" pitchFamily="34" charset="0"/>
          <a:ea typeface="Microsoft YaHei" panose="020B0503020204020204" pitchFamily="34" charset="-122"/>
        </a:defRPr>
      </a:lvl9pPr>
    </p:titleStyle>
    <p:bodyStyle>
      <a:lvl1pPr marL="342900" indent="-342900" algn="l" defTabSz="449263" rtl="0" eaLnBrk="0" fontAlgn="base" hangingPunct="0">
        <a:spcBef>
          <a:spcPts val="800"/>
        </a:spcBef>
        <a:spcAft>
          <a:spcPct val="0"/>
        </a:spcAft>
        <a:buClr>
          <a:srgbClr val="000000"/>
        </a:buClr>
        <a:buSzPct val="100000"/>
        <a:buFont typeface="Times New Roman" panose="02020603050405020304" pitchFamily="18" charset="0"/>
        <a:defRPr sz="3200" kern="1200">
          <a:solidFill>
            <a:srgbClr val="000000"/>
          </a:solidFill>
          <a:latin typeface="+mn-lt"/>
          <a:ea typeface="+mn-ea"/>
          <a:cs typeface="+mn-cs"/>
        </a:defRPr>
      </a:lvl1pPr>
      <a:lvl2pPr marL="742950" indent="-285750" algn="l" defTabSz="449263" rtl="0" eaLnBrk="0" fontAlgn="base" hangingPunct="0">
        <a:spcBef>
          <a:spcPts val="700"/>
        </a:spcBef>
        <a:spcAft>
          <a:spcPct val="0"/>
        </a:spcAft>
        <a:buClr>
          <a:srgbClr val="000000"/>
        </a:buClr>
        <a:buSzPct val="100000"/>
        <a:buFont typeface="Times New Roman" panose="02020603050405020304" pitchFamily="18" charset="0"/>
        <a:defRPr sz="2800" kern="1200">
          <a:solidFill>
            <a:srgbClr val="000000"/>
          </a:solidFill>
          <a:latin typeface="+mn-lt"/>
          <a:ea typeface="+mn-ea"/>
          <a:cs typeface="+mn-cs"/>
        </a:defRPr>
      </a:lvl2pPr>
      <a:lvl3pPr marL="1143000" indent="-228600" algn="l" defTabSz="449263" rtl="0" eaLnBrk="0" fontAlgn="base" hangingPunct="0">
        <a:spcBef>
          <a:spcPts val="600"/>
        </a:spcBef>
        <a:spcAft>
          <a:spcPct val="0"/>
        </a:spcAft>
        <a:buClr>
          <a:srgbClr val="000000"/>
        </a:buClr>
        <a:buSzPct val="100000"/>
        <a:buFont typeface="Times New Roman" panose="02020603050405020304" pitchFamily="18" charset="0"/>
        <a:defRPr sz="2400" kern="1200">
          <a:solidFill>
            <a:srgbClr val="000000"/>
          </a:solidFill>
          <a:latin typeface="+mn-lt"/>
          <a:ea typeface="+mn-ea"/>
          <a:cs typeface="+mn-cs"/>
        </a:defRPr>
      </a:lvl3pPr>
      <a:lvl4pPr marL="1600200" indent="-228600" algn="l" defTabSz="449263" rtl="0" eaLnBrk="0" fontAlgn="base" hangingPunct="0">
        <a:spcBef>
          <a:spcPts val="500"/>
        </a:spcBef>
        <a:spcAft>
          <a:spcPct val="0"/>
        </a:spcAft>
        <a:buClr>
          <a:srgbClr val="000000"/>
        </a:buClr>
        <a:buSzPct val="100000"/>
        <a:buFont typeface="Times New Roman" panose="02020603050405020304" pitchFamily="18" charset="0"/>
        <a:defRPr sz="2000" kern="1200">
          <a:solidFill>
            <a:srgbClr val="000000"/>
          </a:solidFill>
          <a:latin typeface="+mn-lt"/>
          <a:ea typeface="+mn-ea"/>
          <a:cs typeface="+mn-cs"/>
        </a:defRPr>
      </a:lvl4pPr>
      <a:lvl5pPr marL="2057400" indent="-228600" algn="l" defTabSz="449263" rtl="0" eaLnBrk="0" fontAlgn="base" hangingPunct="0">
        <a:spcBef>
          <a:spcPts val="500"/>
        </a:spcBef>
        <a:spcAft>
          <a:spcPct val="0"/>
        </a:spcAft>
        <a:buClr>
          <a:srgbClr val="000000"/>
        </a:buClr>
        <a:buSzPct val="100000"/>
        <a:buFont typeface="Times New Roman" panose="02020603050405020304" pitchFamily="18" charset="0"/>
        <a:defRPr sz="2000" kern="1200">
          <a:solidFill>
            <a:srgbClr val="000000"/>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s-UY"/>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0.xml"/><Relationship Id="rId1" Type="http://schemas.openxmlformats.org/officeDocument/2006/relationships/slideLayout" Target="../slideLayouts/slideLayout7.xml"/><Relationship Id="rId5" Type="http://schemas.openxmlformats.org/officeDocument/2006/relationships/hyperlink" Target="https://www.iho.int/mtg_docs/rhc/SWATHC/SWATHC11/CHAtSO11-06a-Presentacion_Comite_Planeamiento.ppt" TargetMode="External"/><Relationship Id="rId4" Type="http://schemas.openxmlformats.org/officeDocument/2006/relationships/image" Target="../media/image2.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1.xml"/><Relationship Id="rId1" Type="http://schemas.openxmlformats.org/officeDocument/2006/relationships/slideLayout" Target="../slideLayouts/slideLayout7.xml"/><Relationship Id="rId5" Type="http://schemas.openxmlformats.org/officeDocument/2006/relationships/hyperlink" Target="https://www.iho.int/mtg_docs/rhc/SWATHC/SWATHC11/CHAtSO11-06a-Presentacion_Comite_Planeamiento.ppt" TargetMode="External"/><Relationship Id="rId4" Type="http://schemas.openxmlformats.org/officeDocument/2006/relationships/image" Target="../media/image2.png"/></Relationships>
</file>

<file path=ppt/slides/_rels/slide1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xml"/><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xml"/><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1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xml"/><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5.xml"/><Relationship Id="rId1" Type="http://schemas.openxmlformats.org/officeDocument/2006/relationships/slideLayout" Target="../slideLayouts/slideLayout7.xml"/><Relationship Id="rId5" Type="http://schemas.openxmlformats.org/officeDocument/2006/relationships/image" Target="../media/image3.png"/><Relationship Id="rId4" Type="http://schemas.openxmlformats.org/officeDocument/2006/relationships/image" Target="../media/image2.png"/></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6.xml"/><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7.xml"/><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8.xml"/><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xml"/><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xml"/><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xml"/><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7.xml"/><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8.xml"/><Relationship Id="rId1" Type="http://schemas.openxmlformats.org/officeDocument/2006/relationships/slideLayout" Target="../slideLayouts/slideLayout7.xml"/><Relationship Id="rId5" Type="http://schemas.openxmlformats.org/officeDocument/2006/relationships/hyperlink" Target="https://www.iho.int/mtg_docs/rhc/SWATHC/SWATHC11/CHAtSO11-06a-Presentacion_Comite_Planeamiento.ppt" TargetMode="External"/><Relationship Id="rId4" Type="http://schemas.openxmlformats.org/officeDocument/2006/relationships/image" Target="../media/image2.png"/></Relationships>
</file>

<file path=ppt/slides/_rels/slide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9.xml"/><Relationship Id="rId1" Type="http://schemas.openxmlformats.org/officeDocument/2006/relationships/slideLayout" Target="../slideLayouts/slideLayout7.xml"/><Relationship Id="rId4" Type="http://schemas.openxmlformats.org/officeDocument/2006/relationships/image" Target="../media/image2.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7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5288" y="260350"/>
            <a:ext cx="1800225"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 name="Text Box 2"/>
          <p:cNvSpPr txBox="1">
            <a:spLocks noChangeArrowheads="1"/>
          </p:cNvSpPr>
          <p:nvPr/>
        </p:nvSpPr>
        <p:spPr bwMode="auto">
          <a:xfrm>
            <a:off x="685800" y="2130425"/>
            <a:ext cx="7772400" cy="165893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5pPr>
            <a:lvl6pPr marL="25146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6pPr>
            <a:lvl7pPr marL="29718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7pPr>
            <a:lvl8pPr marL="34290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8pPr>
            <a:lvl9pPr marL="38862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9pPr>
          </a:lstStyle>
          <a:p>
            <a:pPr algn="ctr" eaLnBrk="1" hangingPunct="1">
              <a:buSzPct val="100000"/>
              <a:defRPr/>
            </a:pPr>
            <a:r>
              <a:rPr lang="pt-BR" altLang="es-UY" sz="4000" b="1" dirty="0" smtClean="0">
                <a:solidFill>
                  <a:schemeClr val="tx1"/>
                </a:solidFill>
                <a:effectLst>
                  <a:outerShdw blurRad="38100" dist="38100" dir="2700000" algn="tl">
                    <a:srgbClr val="C0C0C0"/>
                  </a:outerShdw>
                </a:effectLst>
                <a:latin typeface="Calibri" panose="020F0502020204030204" pitchFamily="34" charset="0"/>
              </a:rPr>
              <a:t>INFORME DEL COMITE DE PLANEAMIENTO</a:t>
            </a:r>
          </a:p>
        </p:txBody>
      </p:sp>
      <p:sp>
        <p:nvSpPr>
          <p:cNvPr id="7171" name="Text Box 3"/>
          <p:cNvSpPr txBox="1">
            <a:spLocks noChangeArrowheads="1"/>
          </p:cNvSpPr>
          <p:nvPr/>
        </p:nvSpPr>
        <p:spPr bwMode="auto">
          <a:xfrm>
            <a:off x="1371600" y="3886200"/>
            <a:ext cx="6400800" cy="17526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5pPr>
            <a:lvl6pPr marL="25146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6pPr>
            <a:lvl7pPr marL="29718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7pPr>
            <a:lvl8pPr marL="34290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8pPr>
            <a:lvl9pPr marL="38862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9pPr>
          </a:lstStyle>
          <a:p>
            <a:pPr algn="ctr" eaLnBrk="1" hangingPunct="1">
              <a:spcBef>
                <a:spcPts val="325"/>
              </a:spcBef>
              <a:buSzPct val="100000"/>
              <a:defRPr/>
            </a:pPr>
            <a:endParaRPr lang="pt-BR" altLang="es-UY" sz="1300" b="1" dirty="0" smtClean="0">
              <a:solidFill>
                <a:schemeClr val="tx1"/>
              </a:solidFill>
              <a:effectLst>
                <a:outerShdw blurRad="38100" dist="38100" dir="2700000" algn="tl">
                  <a:srgbClr val="C0C0C0"/>
                </a:outerShdw>
              </a:effectLst>
              <a:latin typeface="Calibri" panose="020F0502020204030204" pitchFamily="34" charset="0"/>
            </a:endParaRPr>
          </a:p>
          <a:p>
            <a:pPr algn="ctr" eaLnBrk="1" hangingPunct="1">
              <a:spcBef>
                <a:spcPts val="900"/>
              </a:spcBef>
              <a:buSzPct val="100000"/>
              <a:defRPr/>
            </a:pPr>
            <a:r>
              <a:rPr lang="pt-BR" altLang="es-UY" sz="3600" b="1" dirty="0" smtClean="0">
                <a:solidFill>
                  <a:schemeClr val="tx1"/>
                </a:solidFill>
                <a:effectLst>
                  <a:outerShdw blurRad="38100" dist="38100" dir="2700000" algn="tl">
                    <a:srgbClr val="C0C0C0"/>
                  </a:outerShdw>
                </a:effectLst>
                <a:latin typeface="Calibri" panose="020F0502020204030204" pitchFamily="34" charset="0"/>
              </a:rPr>
              <a:t>CHATSO 12 - 2018</a:t>
            </a:r>
          </a:p>
          <a:p>
            <a:pPr algn="ctr" eaLnBrk="1" hangingPunct="1">
              <a:spcBef>
                <a:spcPts val="900"/>
              </a:spcBef>
              <a:buSzPct val="100000"/>
              <a:defRPr/>
            </a:pPr>
            <a:endParaRPr lang="pt-BR" altLang="es-UY" sz="3600" b="1" dirty="0" smtClean="0">
              <a:solidFill>
                <a:schemeClr val="tx1"/>
              </a:solidFill>
              <a:effectLst>
                <a:outerShdw blurRad="38100" dist="38100" dir="2700000" algn="tl">
                  <a:srgbClr val="C0C0C0"/>
                </a:outerShdw>
              </a:effectLst>
              <a:latin typeface="Calibri" panose="020F0502020204030204" pitchFamily="34" charset="0"/>
            </a:endParaRPr>
          </a:p>
        </p:txBody>
      </p:sp>
      <p:pic>
        <p:nvPicPr>
          <p:cNvPr id="7173"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85113" y="260350"/>
            <a:ext cx="877887"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2"/>
          <p:cNvSpPr txBox="1">
            <a:spLocks noChangeArrowheads="1"/>
          </p:cNvSpPr>
          <p:nvPr/>
        </p:nvSpPr>
        <p:spPr bwMode="auto">
          <a:xfrm>
            <a:off x="457200" y="981075"/>
            <a:ext cx="8229600" cy="52562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lstStyle>
            <a:lvl1pPr marL="333375" indent="-333375">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1pPr>
            <a:lvl2pPr marL="739775" indent="-282575">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2pPr>
            <a:lvl3pPr indent="-2270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5pPr>
            <a:lvl6pPr marL="2514600" indent="-228600" defTabSz="449263" fontAlgn="base">
              <a:spcBef>
                <a:spcPct val="0"/>
              </a:spcBef>
              <a:spcAft>
                <a:spcPct val="0"/>
              </a:spcAft>
              <a:buClr>
                <a:srgbClr val="000000"/>
              </a:buClr>
              <a:buSzPct val="100000"/>
              <a:buFont typeface="Times New Roman" panose="02020603050405020304"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6pPr>
            <a:lvl7pPr marL="2971800" indent="-228600" defTabSz="449263" fontAlgn="base">
              <a:spcBef>
                <a:spcPct val="0"/>
              </a:spcBef>
              <a:spcAft>
                <a:spcPct val="0"/>
              </a:spcAft>
              <a:buClr>
                <a:srgbClr val="000000"/>
              </a:buClr>
              <a:buSzPct val="100000"/>
              <a:buFont typeface="Times New Roman" panose="02020603050405020304"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7pPr>
            <a:lvl8pPr marL="3429000" indent="-228600" defTabSz="449263" fontAlgn="base">
              <a:spcBef>
                <a:spcPct val="0"/>
              </a:spcBef>
              <a:spcAft>
                <a:spcPct val="0"/>
              </a:spcAft>
              <a:buClr>
                <a:srgbClr val="000000"/>
              </a:buClr>
              <a:buSzPct val="100000"/>
              <a:buFont typeface="Times New Roman" panose="02020603050405020304"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8pPr>
            <a:lvl9pPr marL="3886200" indent="-228600" defTabSz="449263" fontAlgn="base">
              <a:spcBef>
                <a:spcPct val="0"/>
              </a:spcBef>
              <a:spcAft>
                <a:spcPct val="0"/>
              </a:spcAft>
              <a:buClr>
                <a:srgbClr val="000000"/>
              </a:buClr>
              <a:buSzPct val="100000"/>
              <a:buFont typeface="Times New Roman" panose="02020603050405020304"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9pPr>
          </a:lstStyle>
          <a:p>
            <a:pPr marL="0" indent="0" algn="ctr" eaLnBrk="1" hangingPunct="1">
              <a:spcBef>
                <a:spcPts val="700"/>
              </a:spcBef>
              <a:buClr>
                <a:srgbClr val="000000"/>
              </a:buClr>
              <a:buSzPct val="100000"/>
              <a:buFont typeface="Times New Roman" panose="02020603050405020304" pitchFamily="18" charset="0"/>
              <a:buNone/>
              <a:defRPr/>
            </a:pPr>
            <a:r>
              <a:rPr lang="es-ES" altLang="es-UY" sz="2800" b="1" dirty="0" smtClean="0">
                <a:solidFill>
                  <a:srgbClr val="000000"/>
                </a:solidFill>
                <a:latin typeface="Calibri" panose="020F0502020204030204" pitchFamily="34" charset="0"/>
              </a:rPr>
              <a:t> </a:t>
            </a:r>
            <a:r>
              <a:rPr lang="pt-BR" altLang="es-UY" sz="2800" b="1" dirty="0" smtClean="0">
                <a:solidFill>
                  <a:srgbClr val="000000"/>
                </a:solidFill>
                <a:latin typeface="Calibri" panose="020F0502020204030204" pitchFamily="34" charset="0"/>
              </a:rPr>
              <a:t>CAPACITACION 2018 PLANIFICADA</a:t>
            </a:r>
          </a:p>
          <a:p>
            <a:pPr marL="342900" indent="-342900" eaLnBrk="1" hangingPunct="1">
              <a:spcBef>
                <a:spcPts val="700"/>
              </a:spcBef>
              <a:buClr>
                <a:srgbClr val="000000"/>
              </a:buClr>
              <a:buSzPct val="100000"/>
              <a:buFont typeface="Arial" panose="020B0604020202020204" pitchFamily="34" charset="0"/>
              <a:buChar char="•"/>
              <a:defRPr/>
            </a:pPr>
            <a:r>
              <a:rPr lang="pt-BR" altLang="es-UY" sz="2400" b="1" dirty="0" smtClean="0">
                <a:solidFill>
                  <a:srgbClr val="000000"/>
                </a:solidFill>
                <a:latin typeface="Calibri" panose="020F0502020204030204" pitchFamily="34" charset="0"/>
              </a:rPr>
              <a:t>Sonar de Barrido Lateral  (BRASIL)</a:t>
            </a:r>
          </a:p>
          <a:p>
            <a:pPr marL="342900" indent="-342900" eaLnBrk="1" hangingPunct="1">
              <a:spcBef>
                <a:spcPts val="700"/>
              </a:spcBef>
              <a:buClr>
                <a:srgbClr val="000000"/>
              </a:buClr>
              <a:buSzPct val="100000"/>
              <a:buFont typeface="Arial" panose="020B0604020202020204" pitchFamily="34" charset="0"/>
              <a:buChar char="•"/>
              <a:defRPr/>
            </a:pPr>
            <a:r>
              <a:rPr lang="pt-BR" altLang="es-UY" sz="2400" b="1" dirty="0" smtClean="0">
                <a:solidFill>
                  <a:srgbClr val="000000"/>
                </a:solidFill>
                <a:latin typeface="Calibri" panose="020F0502020204030204" pitchFamily="34" charset="0"/>
              </a:rPr>
              <a:t>MSDI (URUGUAY)</a:t>
            </a:r>
          </a:p>
          <a:p>
            <a:pPr marL="342900" indent="-342900" eaLnBrk="1" hangingPunct="1">
              <a:spcBef>
                <a:spcPts val="700"/>
              </a:spcBef>
              <a:buClr>
                <a:srgbClr val="000000"/>
              </a:buClr>
              <a:buSzPct val="100000"/>
              <a:buFont typeface="Arial" panose="020B0604020202020204" pitchFamily="34" charset="0"/>
              <a:buChar char="•"/>
              <a:defRPr/>
            </a:pPr>
            <a:r>
              <a:rPr lang="pt-BR" altLang="es-UY" sz="2400" b="1" dirty="0" err="1" smtClean="0">
                <a:solidFill>
                  <a:srgbClr val="000000"/>
                </a:solidFill>
                <a:latin typeface="Calibri" panose="020F0502020204030204" pitchFamily="34" charset="0"/>
              </a:rPr>
              <a:t>Relevamiento</a:t>
            </a:r>
            <a:r>
              <a:rPr lang="pt-BR" altLang="es-UY" sz="2400" b="1" dirty="0" smtClean="0">
                <a:solidFill>
                  <a:srgbClr val="000000"/>
                </a:solidFill>
                <a:latin typeface="Calibri" panose="020F0502020204030204" pitchFamily="34" charset="0"/>
              </a:rPr>
              <a:t> Hidrográfico </a:t>
            </a:r>
            <a:r>
              <a:rPr lang="pt-BR" altLang="es-UY" sz="2400" b="1" dirty="0" err="1" smtClean="0">
                <a:solidFill>
                  <a:srgbClr val="000000"/>
                </a:solidFill>
                <a:latin typeface="Calibri" panose="020F0502020204030204" pitchFamily="34" charset="0"/>
              </a:rPr>
              <a:t>en</a:t>
            </a:r>
            <a:r>
              <a:rPr lang="pt-BR" altLang="es-UY" sz="2400" b="1" dirty="0" smtClean="0">
                <a:solidFill>
                  <a:srgbClr val="000000"/>
                </a:solidFill>
                <a:latin typeface="Calibri" panose="020F0502020204030204" pitchFamily="34" charset="0"/>
              </a:rPr>
              <a:t> Aguas </a:t>
            </a:r>
            <a:r>
              <a:rPr lang="pt-BR" altLang="es-UY" sz="2400" b="1" dirty="0" err="1" smtClean="0">
                <a:solidFill>
                  <a:srgbClr val="000000"/>
                </a:solidFill>
                <a:latin typeface="Calibri" panose="020F0502020204030204" pitchFamily="34" charset="0"/>
              </a:rPr>
              <a:t>Someras</a:t>
            </a:r>
            <a:r>
              <a:rPr lang="pt-BR" altLang="es-UY" sz="2400" b="1" dirty="0" smtClean="0">
                <a:solidFill>
                  <a:srgbClr val="000000"/>
                </a:solidFill>
                <a:latin typeface="Calibri" panose="020F0502020204030204" pitchFamily="34" charset="0"/>
              </a:rPr>
              <a:t> (Argentina)</a:t>
            </a:r>
          </a:p>
          <a:p>
            <a:pPr marL="0" indent="0" algn="ctr" eaLnBrk="1" hangingPunct="1">
              <a:spcBef>
                <a:spcPts val="700"/>
              </a:spcBef>
              <a:buClr>
                <a:srgbClr val="000000"/>
              </a:buClr>
              <a:buSzPct val="100000"/>
              <a:buFont typeface="Times New Roman" panose="02020603050405020304" pitchFamily="18" charset="0"/>
              <a:buNone/>
              <a:defRPr/>
            </a:pPr>
            <a:endParaRPr lang="pt-BR" altLang="es-UY" sz="2800" b="1" dirty="0" smtClean="0">
              <a:solidFill>
                <a:srgbClr val="000000"/>
              </a:solidFill>
              <a:latin typeface="Calibri" panose="020F0502020204030204" pitchFamily="34" charset="0"/>
            </a:endParaRPr>
          </a:p>
          <a:p>
            <a:pPr marL="0" indent="0" algn="ctr" eaLnBrk="1" hangingPunct="1">
              <a:spcBef>
                <a:spcPts val="700"/>
              </a:spcBef>
              <a:buClr>
                <a:srgbClr val="000000"/>
              </a:buClr>
              <a:buSzPct val="100000"/>
              <a:buFont typeface="Times New Roman" panose="02020603050405020304" pitchFamily="18" charset="0"/>
              <a:buNone/>
              <a:defRPr/>
            </a:pPr>
            <a:r>
              <a:rPr lang="es-AR" sz="2400" dirty="0" smtClean="0"/>
              <a:t>Fotogrametría Digital con imágenes satelitales</a:t>
            </a:r>
            <a:endParaRPr lang="pt-BR" altLang="es-UY" sz="2400" b="1" dirty="0" smtClean="0">
              <a:solidFill>
                <a:srgbClr val="000000"/>
              </a:solidFill>
              <a:latin typeface="Calibri" panose="020F0502020204030204" pitchFamily="34" charset="0"/>
            </a:endParaRPr>
          </a:p>
          <a:p>
            <a:pPr lvl="2" eaLnBrk="1" hangingPunct="1">
              <a:spcBef>
                <a:spcPts val="600"/>
              </a:spcBef>
              <a:buSzPct val="100000"/>
              <a:defRPr/>
            </a:pPr>
            <a:endParaRPr lang="pt-BR" altLang="es-UY" sz="2400" dirty="0" smtClean="0">
              <a:solidFill>
                <a:srgbClr val="000000"/>
              </a:solidFill>
              <a:latin typeface="Calibri" panose="020F0502020204030204" pitchFamily="34" charset="0"/>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6385" name="Text Box 1"/>
          <p:cNvSpPr txBox="1">
            <a:spLocks noChangeArrowheads="1"/>
          </p:cNvSpPr>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5pPr>
            <a:lvl6pPr marL="25146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6pPr>
            <a:lvl7pPr marL="29718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7pPr>
            <a:lvl8pPr marL="34290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8pPr>
            <a:lvl9pPr marL="38862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9pPr>
          </a:lstStyle>
          <a:p>
            <a:pPr algn="ctr" eaLnBrk="1" hangingPunct="1">
              <a:buSzPct val="100000"/>
              <a:defRPr/>
            </a:pPr>
            <a:r>
              <a:rPr lang="pt-BR" altLang="es-UY" sz="2000" b="1" dirty="0" smtClean="0">
                <a:solidFill>
                  <a:srgbClr val="000000"/>
                </a:solidFill>
                <a:effectLst>
                  <a:outerShdw blurRad="38100" dist="38100" dir="2700000" algn="tl">
                    <a:srgbClr val="C0C0C0"/>
                  </a:outerShdw>
                </a:effectLst>
                <a:latin typeface="Calibri" panose="020F0502020204030204" pitchFamily="34" charset="0"/>
              </a:rPr>
              <a:t>INFORME DEL COMITE DE PLANEAMIENTO</a:t>
            </a:r>
          </a:p>
        </p:txBody>
      </p:sp>
      <p:sp>
        <p:nvSpPr>
          <p:cNvPr id="26627" name="Text Box 2"/>
          <p:cNvSpPr txBox="1">
            <a:spLocks noChangeArrowheads="1"/>
          </p:cNvSpPr>
          <p:nvPr/>
        </p:nvSpPr>
        <p:spPr bwMode="auto">
          <a:xfrm>
            <a:off x="457200" y="1628775"/>
            <a:ext cx="8229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lstStyle>
            <a:lvl1pPr marL="333375" indent="-333375">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1pPr>
            <a:lvl2pPr marL="741363" indent="-282575">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2pPr>
            <a:lvl3pPr indent="-2270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9pPr>
          </a:lstStyle>
          <a:p>
            <a:pPr eaLnBrk="1" hangingPunct="1">
              <a:spcBef>
                <a:spcPts val="700"/>
              </a:spcBef>
              <a:buClr>
                <a:srgbClr val="000000"/>
              </a:buClr>
              <a:buSzPct val="100000"/>
              <a:buFont typeface="Arial" panose="020B0604020202020204" pitchFamily="34" charset="0"/>
              <a:buChar char="•"/>
            </a:pPr>
            <a:r>
              <a:rPr lang="pt-BR" altLang="es-UY" sz="2800">
                <a:solidFill>
                  <a:srgbClr val="000000"/>
                </a:solidFill>
                <a:latin typeface="Calibri" panose="020F0502020204030204" pitchFamily="34" charset="0"/>
              </a:rPr>
              <a:t>Lista de Acciones:</a:t>
            </a:r>
          </a:p>
          <a:p>
            <a:pPr eaLnBrk="1" hangingPunct="1">
              <a:spcBef>
                <a:spcPts val="700"/>
              </a:spcBef>
              <a:buClr>
                <a:srgbClr val="000000"/>
              </a:buClr>
              <a:buSzPct val="100000"/>
              <a:buFont typeface="Arial" panose="020B0604020202020204" pitchFamily="34" charset="0"/>
              <a:buChar char="•"/>
            </a:pPr>
            <a:endParaRPr lang="pt-BR" altLang="es-UY" sz="2800">
              <a:solidFill>
                <a:srgbClr val="000000"/>
              </a:solidFill>
              <a:latin typeface="Calibri" panose="020F0502020204030204" pitchFamily="34" charset="0"/>
            </a:endParaRPr>
          </a:p>
          <a:p>
            <a:pPr lvl="1" eaLnBrk="1" hangingPunct="1">
              <a:spcBef>
                <a:spcPts val="700"/>
              </a:spcBef>
              <a:buSzPct val="100000"/>
            </a:pPr>
            <a:endParaRPr lang="pt-BR" altLang="es-UY" sz="2400">
              <a:solidFill>
                <a:srgbClr val="000000"/>
              </a:solidFill>
              <a:latin typeface="Calibri" panose="020F0502020204030204" pitchFamily="34" charset="0"/>
            </a:endParaRPr>
          </a:p>
          <a:p>
            <a:pPr lvl="1" eaLnBrk="1" hangingPunct="1">
              <a:spcBef>
                <a:spcPts val="700"/>
              </a:spcBef>
              <a:buSzPct val="100000"/>
            </a:pPr>
            <a:endParaRPr lang="pt-BR" altLang="es-UY" sz="2400">
              <a:solidFill>
                <a:srgbClr val="000000"/>
              </a:solidFill>
              <a:latin typeface="Calibri" panose="020F0502020204030204" pitchFamily="34" charset="0"/>
            </a:endParaRPr>
          </a:p>
          <a:p>
            <a:pPr lvl="2" eaLnBrk="1" hangingPunct="1">
              <a:spcBef>
                <a:spcPts val="600"/>
              </a:spcBef>
              <a:buSzPct val="100000"/>
            </a:pPr>
            <a:endParaRPr lang="pt-BR" altLang="es-UY" sz="2000">
              <a:solidFill>
                <a:srgbClr val="000000"/>
              </a:solidFill>
              <a:latin typeface="Calibri" panose="020F0502020204030204" pitchFamily="34" charset="0"/>
            </a:endParaRPr>
          </a:p>
        </p:txBody>
      </p:sp>
      <p:pic>
        <p:nvPicPr>
          <p:cNvPr id="26628"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8775" y="260350"/>
            <a:ext cx="1800225"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26629"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85113" y="260350"/>
            <a:ext cx="877887"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aphicFrame>
        <p:nvGraphicFramePr>
          <p:cNvPr id="2" name="Tabla 1"/>
          <p:cNvGraphicFramePr>
            <a:graphicFrameLocks noGrp="1"/>
          </p:cNvGraphicFramePr>
          <p:nvPr/>
        </p:nvGraphicFramePr>
        <p:xfrm>
          <a:off x="1187450" y="2349500"/>
          <a:ext cx="6697663" cy="3470275"/>
        </p:xfrm>
        <a:graphic>
          <a:graphicData uri="http://schemas.openxmlformats.org/drawingml/2006/table">
            <a:tbl>
              <a:tblPr>
                <a:tableStyleId>{5C22544A-7EE6-4342-B048-85BDC9FD1C3A}</a:tableStyleId>
              </a:tblPr>
              <a:tblGrid>
                <a:gridCol w="758004"/>
                <a:gridCol w="1416150"/>
                <a:gridCol w="4523509"/>
              </a:tblGrid>
              <a:tr h="3470275">
                <a:tc>
                  <a:txBody>
                    <a:bodyPr/>
                    <a:lstStyle/>
                    <a:p>
                      <a:pPr algn="ctr">
                        <a:lnSpc>
                          <a:spcPct val="115000"/>
                        </a:lnSpc>
                        <a:spcAft>
                          <a:spcPts val="0"/>
                        </a:spcAft>
                      </a:pPr>
                      <a:r>
                        <a:rPr lang="es-AR" sz="1800" b="1" kern="50">
                          <a:effectLst/>
                          <a:latin typeface="+mj-lt"/>
                          <a:ea typeface="Calibri"/>
                          <a:cs typeface="Times New Roman"/>
                        </a:rPr>
                        <a:t>7</a:t>
                      </a:r>
                      <a:endParaRPr lang="es-UY" sz="1800" b="1" kern="50">
                        <a:effectLst/>
                        <a:latin typeface="+mj-lt"/>
                        <a:ea typeface="Calibri"/>
                        <a:cs typeface="Times New Roman"/>
                      </a:endParaRPr>
                    </a:p>
                  </a:txBody>
                  <a:tcPr marL="68580" marR="68580" marT="0" marB="0" anchor="ctr"/>
                </a:tc>
                <a:tc>
                  <a:txBody>
                    <a:bodyPr/>
                    <a:lstStyle/>
                    <a:p>
                      <a:pPr algn="ctr">
                        <a:lnSpc>
                          <a:spcPct val="115000"/>
                        </a:lnSpc>
                        <a:spcAft>
                          <a:spcPts val="0"/>
                        </a:spcAft>
                      </a:pPr>
                      <a:r>
                        <a:rPr lang="es-AR" sz="1800" b="1" kern="50">
                          <a:effectLst/>
                          <a:latin typeface="+mj-lt"/>
                          <a:ea typeface="Calibri"/>
                          <a:cs typeface="Times New Roman"/>
                        </a:rPr>
                        <a:t>CHAtSO 10-11a</a:t>
                      </a:r>
                      <a:endParaRPr lang="es-UY" sz="1800" b="1" kern="50">
                        <a:effectLst/>
                        <a:latin typeface="+mj-lt"/>
                        <a:ea typeface="Calibri"/>
                        <a:cs typeface="Times New Roman"/>
                      </a:endParaRPr>
                    </a:p>
                    <a:p>
                      <a:pPr algn="ctr">
                        <a:lnSpc>
                          <a:spcPct val="115000"/>
                        </a:lnSpc>
                        <a:spcAft>
                          <a:spcPts val="0"/>
                        </a:spcAft>
                      </a:pPr>
                      <a:r>
                        <a:rPr lang="es-AR" sz="1800" b="1" u="sng" kern="50">
                          <a:solidFill>
                            <a:srgbClr val="0000FF"/>
                          </a:solidFill>
                          <a:effectLst/>
                          <a:latin typeface="+mj-lt"/>
                          <a:ea typeface="Calibri"/>
                          <a:cs typeface="Times New Roman"/>
                          <a:hlinkClick r:id="rId5"/>
                        </a:rPr>
                        <a:t>CHAtSO11-06a</a:t>
                      </a:r>
                      <a:endParaRPr lang="es-UY" sz="1800" b="1" kern="50">
                        <a:effectLst/>
                        <a:latin typeface="+mj-lt"/>
                        <a:ea typeface="Calibri"/>
                        <a:cs typeface="Times New Roman"/>
                      </a:endParaRPr>
                    </a:p>
                  </a:txBody>
                  <a:tcPr marL="68580" marR="68580" marT="0" marB="0" anchor="ctr"/>
                </a:tc>
                <a:tc>
                  <a:txBody>
                    <a:bodyPr/>
                    <a:lstStyle/>
                    <a:p>
                      <a:pPr algn="ctr">
                        <a:lnSpc>
                          <a:spcPct val="115000"/>
                        </a:lnSpc>
                        <a:spcAft>
                          <a:spcPts val="0"/>
                        </a:spcAft>
                      </a:pPr>
                      <a:r>
                        <a:rPr lang="es-AR" sz="1800" b="1" kern="50" dirty="0">
                          <a:effectLst/>
                          <a:latin typeface="+mj-lt"/>
                          <a:ea typeface="Calibri"/>
                          <a:cs typeface="Times New Roman"/>
                        </a:rPr>
                        <a:t>Los países miembros deberán informar al Presidente del Comité de Planeamiento cualquier posibilidad de capacitación y formación, dentro de los Servicios Hidrográficos Nacionales, que se pueden ofrecer a otros Servicios en forma oportuna.</a:t>
                      </a:r>
                      <a:endParaRPr lang="es-UY" sz="1800" b="1" kern="50" dirty="0">
                        <a:effectLst/>
                        <a:latin typeface="+mj-lt"/>
                        <a:ea typeface="Calibri"/>
                        <a:cs typeface="Times New Roman"/>
                      </a:endParaRPr>
                    </a:p>
                  </a:txBody>
                  <a:tcPr marL="68580" marR="68580" marT="0" marB="0" anchor="ctr"/>
                </a:tc>
              </a:tr>
            </a:tbl>
          </a:graphicData>
        </a:graphic>
      </p:graphicFrame>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2"/>
          <p:cNvSpPr txBox="1">
            <a:spLocks noChangeArrowheads="1"/>
          </p:cNvSpPr>
          <p:nvPr/>
        </p:nvSpPr>
        <p:spPr bwMode="auto">
          <a:xfrm>
            <a:off x="457200" y="1414463"/>
            <a:ext cx="8229600" cy="4711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lstStyle>
            <a:lvl1pPr marL="333375" indent="-333375">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1pPr>
            <a:lvl2pPr>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2pPr>
            <a:lvl3pPr indent="-227013">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3pPr>
            <a:lvl4pPr>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4pPr>
            <a:lvl5pPr>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9pPr>
          </a:lstStyle>
          <a:p>
            <a:pPr marL="0" indent="0" eaLnBrk="1" hangingPunct="1">
              <a:spcBef>
                <a:spcPts val="700"/>
              </a:spcBef>
              <a:defRPr/>
            </a:pPr>
            <a:r>
              <a:rPr lang="pt-BR" altLang="es-UY" sz="2800" dirty="0" smtClean="0">
                <a:solidFill>
                  <a:srgbClr val="000000"/>
                </a:solidFill>
                <a:latin typeface="Calibri" pitchFamily="34" charset="0"/>
              </a:rPr>
              <a:t>CAPACITACION SUGERIDA POR :</a:t>
            </a:r>
          </a:p>
          <a:p>
            <a:pPr eaLnBrk="1" hangingPunct="1">
              <a:spcBef>
                <a:spcPts val="700"/>
              </a:spcBef>
              <a:buFont typeface="Arial" charset="0"/>
              <a:buChar char="•"/>
              <a:defRPr/>
            </a:pPr>
            <a:r>
              <a:rPr lang="pt-BR" altLang="es-UY" sz="2800" dirty="0" smtClean="0">
                <a:solidFill>
                  <a:srgbClr val="000000"/>
                </a:solidFill>
                <a:latin typeface="Calibri" pitchFamily="34" charset="0"/>
              </a:rPr>
              <a:t>BRASIL:</a:t>
            </a:r>
          </a:p>
          <a:p>
            <a:pPr marL="0" indent="0" eaLnBrk="1" hangingPunct="1">
              <a:spcBef>
                <a:spcPts val="700"/>
              </a:spcBef>
              <a:defRPr/>
            </a:pPr>
            <a:endParaRPr lang="pt-BR" altLang="es-UY" sz="2800" dirty="0" smtClean="0">
              <a:solidFill>
                <a:srgbClr val="000000"/>
              </a:solidFill>
              <a:latin typeface="Calibri" pitchFamily="34" charset="0"/>
            </a:endParaRPr>
          </a:p>
          <a:p>
            <a:pPr lvl="2" eaLnBrk="1" hangingPunct="1">
              <a:spcBef>
                <a:spcPts val="600"/>
              </a:spcBef>
              <a:buClrTx/>
              <a:buFontTx/>
              <a:buNone/>
              <a:defRPr/>
            </a:pPr>
            <a:endParaRPr lang="pt-BR" altLang="es-UY" sz="2000" dirty="0" smtClean="0">
              <a:solidFill>
                <a:schemeClr val="tx1"/>
              </a:solidFill>
              <a:latin typeface="Calibri" pitchFamily="34" charset="0"/>
            </a:endParaRPr>
          </a:p>
        </p:txBody>
      </p:sp>
      <p:graphicFrame>
        <p:nvGraphicFramePr>
          <p:cNvPr id="3" name="2 Tabla"/>
          <p:cNvGraphicFramePr>
            <a:graphicFrameLocks noGrp="1"/>
          </p:cNvGraphicFramePr>
          <p:nvPr/>
        </p:nvGraphicFramePr>
        <p:xfrm>
          <a:off x="1495425" y="2366963"/>
          <a:ext cx="6143625" cy="2982912"/>
        </p:xfrm>
        <a:graphic>
          <a:graphicData uri="http://schemas.openxmlformats.org/drawingml/2006/table">
            <a:tbl>
              <a:tblPr>
                <a:tableStyleId>{5C22544A-7EE6-4342-B048-85BDC9FD1C3A}</a:tableStyleId>
              </a:tblPr>
              <a:tblGrid>
                <a:gridCol w="1112750"/>
                <a:gridCol w="3276642"/>
                <a:gridCol w="1754233"/>
              </a:tblGrid>
              <a:tr h="215279">
                <a:tc>
                  <a:txBody>
                    <a:bodyPr/>
                    <a:lstStyle/>
                    <a:p>
                      <a:pPr algn="ctr">
                        <a:lnSpc>
                          <a:spcPct val="115000"/>
                        </a:lnSpc>
                        <a:spcAft>
                          <a:spcPts val="0"/>
                        </a:spcAft>
                        <a:tabLst>
                          <a:tab pos="342900" algn="l"/>
                          <a:tab pos="2400300" algn="l"/>
                        </a:tabLst>
                      </a:pPr>
                      <a:r>
                        <a:rPr lang="es-ES" sz="1200" b="1" kern="50" dirty="0">
                          <a:effectLst/>
                        </a:rPr>
                        <a:t>CURSO</a:t>
                      </a:r>
                      <a:endParaRPr lang="es-UY" sz="1100" b="1" kern="50" dirty="0">
                        <a:effectLst/>
                        <a:latin typeface="Calibri"/>
                        <a:ea typeface="Calibri"/>
                        <a:cs typeface="Times New Roman"/>
                      </a:endParaRPr>
                    </a:p>
                  </a:txBody>
                  <a:tcPr marL="68594" marR="68594" marT="0" marB="0" anchor="ctr"/>
                </a:tc>
                <a:tc>
                  <a:txBody>
                    <a:bodyPr/>
                    <a:lstStyle/>
                    <a:p>
                      <a:pPr algn="ctr">
                        <a:lnSpc>
                          <a:spcPct val="115000"/>
                        </a:lnSpc>
                        <a:spcAft>
                          <a:spcPts val="0"/>
                        </a:spcAft>
                        <a:tabLst>
                          <a:tab pos="342900" algn="l"/>
                          <a:tab pos="2400300" algn="l"/>
                        </a:tabLst>
                      </a:pPr>
                      <a:r>
                        <a:rPr lang="es-ES" sz="1200" b="1" kern="50">
                          <a:effectLst/>
                        </a:rPr>
                        <a:t>DESCRIPCIÓN</a:t>
                      </a:r>
                      <a:endParaRPr lang="es-UY" sz="1100" b="1" kern="50">
                        <a:effectLst/>
                        <a:latin typeface="Calibri"/>
                        <a:ea typeface="Calibri"/>
                        <a:cs typeface="Times New Roman"/>
                      </a:endParaRPr>
                    </a:p>
                  </a:txBody>
                  <a:tcPr marL="68594" marR="68594" marT="0" marB="0" anchor="ctr"/>
                </a:tc>
                <a:tc>
                  <a:txBody>
                    <a:bodyPr/>
                    <a:lstStyle/>
                    <a:p>
                      <a:pPr algn="ctr">
                        <a:lnSpc>
                          <a:spcPct val="115000"/>
                        </a:lnSpc>
                        <a:spcAft>
                          <a:spcPts val="0"/>
                        </a:spcAft>
                        <a:tabLst>
                          <a:tab pos="342900" algn="l"/>
                          <a:tab pos="2400300" algn="l"/>
                        </a:tabLst>
                      </a:pPr>
                      <a:r>
                        <a:rPr lang="es-ES" sz="1200" b="1" kern="50">
                          <a:effectLst/>
                        </a:rPr>
                        <a:t>DURACIÓN</a:t>
                      </a:r>
                      <a:endParaRPr lang="es-UY" sz="1100" b="1" kern="50">
                        <a:effectLst/>
                        <a:latin typeface="Calibri"/>
                        <a:ea typeface="Calibri"/>
                        <a:cs typeface="Times New Roman"/>
                      </a:endParaRPr>
                    </a:p>
                  </a:txBody>
                  <a:tcPr marL="68594" marR="68594" marT="0" marB="0" anchor="ctr"/>
                </a:tc>
              </a:tr>
              <a:tr h="454054">
                <a:tc>
                  <a:txBody>
                    <a:bodyPr/>
                    <a:lstStyle/>
                    <a:p>
                      <a:pPr algn="ctr">
                        <a:lnSpc>
                          <a:spcPct val="115000"/>
                        </a:lnSpc>
                        <a:spcAft>
                          <a:spcPts val="0"/>
                        </a:spcAft>
                        <a:tabLst>
                          <a:tab pos="342900" algn="l"/>
                          <a:tab pos="2400300" algn="l"/>
                        </a:tabLst>
                      </a:pPr>
                      <a:r>
                        <a:rPr lang="es-ES" sz="1200" b="1" kern="50" dirty="0">
                          <a:effectLst/>
                        </a:rPr>
                        <a:t>C-</a:t>
                      </a:r>
                      <a:r>
                        <a:rPr lang="es-ES" sz="1200" b="1" kern="50" dirty="0" err="1">
                          <a:effectLst/>
                        </a:rPr>
                        <a:t>Esp</a:t>
                      </a:r>
                      <a:r>
                        <a:rPr lang="es-ES" sz="1200" b="1" kern="50" dirty="0">
                          <a:effectLst/>
                        </a:rPr>
                        <a:t>-HN</a:t>
                      </a:r>
                      <a:endParaRPr lang="es-UY" sz="1100" b="1" kern="50" dirty="0">
                        <a:effectLst/>
                        <a:latin typeface="Calibri"/>
                        <a:ea typeface="Calibri"/>
                        <a:cs typeface="Times New Roman"/>
                      </a:endParaRPr>
                    </a:p>
                  </a:txBody>
                  <a:tcPr marL="68594" marR="68594" marT="0" marB="0" anchor="ctr"/>
                </a:tc>
                <a:tc>
                  <a:txBody>
                    <a:bodyPr/>
                    <a:lstStyle/>
                    <a:p>
                      <a:pPr algn="ctr">
                        <a:lnSpc>
                          <a:spcPct val="115000"/>
                        </a:lnSpc>
                        <a:spcAft>
                          <a:spcPts val="0"/>
                        </a:spcAft>
                        <a:tabLst>
                          <a:tab pos="342900" algn="l"/>
                          <a:tab pos="2400300" algn="l"/>
                        </a:tabLst>
                      </a:pPr>
                      <a:r>
                        <a:rPr lang="es-ES" sz="1200" b="1" kern="50">
                          <a:effectLst/>
                        </a:rPr>
                        <a:t>Tiene como objetivo calificar a los estudiantes a ser un técnico en Hidrografía y Navegación.</a:t>
                      </a:r>
                      <a:endParaRPr lang="es-UY" sz="1100" b="1" kern="50">
                        <a:effectLst/>
                        <a:latin typeface="Calibri"/>
                        <a:ea typeface="Calibri"/>
                        <a:cs typeface="Times New Roman"/>
                      </a:endParaRPr>
                    </a:p>
                  </a:txBody>
                  <a:tcPr marL="68594" marR="68594" marT="0" marB="0" anchor="ctr"/>
                </a:tc>
                <a:tc>
                  <a:txBody>
                    <a:bodyPr/>
                    <a:lstStyle/>
                    <a:p>
                      <a:pPr algn="ctr">
                        <a:lnSpc>
                          <a:spcPct val="115000"/>
                        </a:lnSpc>
                        <a:spcAft>
                          <a:spcPts val="0"/>
                        </a:spcAft>
                        <a:tabLst>
                          <a:tab pos="342900" algn="l"/>
                          <a:tab pos="2400300" algn="l"/>
                        </a:tabLst>
                      </a:pPr>
                      <a:r>
                        <a:rPr lang="es-ES" sz="1200" b="1" kern="50">
                          <a:effectLst/>
                        </a:rPr>
                        <a:t>42 semanas</a:t>
                      </a:r>
                      <a:endParaRPr lang="es-UY" sz="1100" b="1" kern="50">
                        <a:effectLst/>
                        <a:latin typeface="Calibri"/>
                        <a:ea typeface="Calibri"/>
                        <a:cs typeface="Times New Roman"/>
                      </a:endParaRPr>
                    </a:p>
                  </a:txBody>
                  <a:tcPr marL="68594" marR="68594" marT="0" marB="0" anchor="ctr"/>
                </a:tc>
              </a:tr>
              <a:tr h="841302">
                <a:tc>
                  <a:txBody>
                    <a:bodyPr/>
                    <a:lstStyle/>
                    <a:p>
                      <a:pPr algn="ctr">
                        <a:lnSpc>
                          <a:spcPct val="115000"/>
                        </a:lnSpc>
                        <a:spcAft>
                          <a:spcPts val="0"/>
                        </a:spcAft>
                        <a:tabLst>
                          <a:tab pos="342900" algn="l"/>
                          <a:tab pos="2400300" algn="l"/>
                        </a:tabLst>
                      </a:pPr>
                      <a:r>
                        <a:rPr lang="es-ES" sz="1200" b="1" kern="50">
                          <a:effectLst/>
                        </a:rPr>
                        <a:t>C-Ap-HN</a:t>
                      </a:r>
                      <a:endParaRPr lang="es-UY" sz="1100" b="1" kern="50">
                        <a:effectLst/>
                        <a:latin typeface="Calibri"/>
                        <a:ea typeface="Calibri"/>
                        <a:cs typeface="Times New Roman"/>
                      </a:endParaRPr>
                    </a:p>
                  </a:txBody>
                  <a:tcPr marL="68594" marR="68594" marT="0" marB="0" anchor="ctr"/>
                </a:tc>
                <a:tc>
                  <a:txBody>
                    <a:bodyPr/>
                    <a:lstStyle/>
                    <a:p>
                      <a:pPr algn="ctr">
                        <a:lnSpc>
                          <a:spcPct val="115000"/>
                        </a:lnSpc>
                        <a:spcAft>
                          <a:spcPts val="0"/>
                        </a:spcAft>
                        <a:tabLst>
                          <a:tab pos="342900" algn="l"/>
                          <a:tab pos="2400300" algn="l"/>
                        </a:tabLst>
                      </a:pPr>
                      <a:r>
                        <a:rPr lang="es-ES" sz="1200" b="1" kern="50" dirty="0">
                          <a:effectLst/>
                        </a:rPr>
                        <a:t>Tiene como objetivo incrementar la formación de los estudiantes que ya son expertos en Hidrografía y Navegación, haciéndolos más especializados.</a:t>
                      </a:r>
                      <a:endParaRPr lang="es-UY" sz="1100" b="1" kern="50" dirty="0">
                        <a:effectLst/>
                        <a:latin typeface="Calibri"/>
                        <a:ea typeface="Calibri"/>
                        <a:cs typeface="Times New Roman"/>
                      </a:endParaRPr>
                    </a:p>
                  </a:txBody>
                  <a:tcPr marL="68594" marR="68594" marT="0" marB="0" anchor="ctr"/>
                </a:tc>
                <a:tc>
                  <a:txBody>
                    <a:bodyPr/>
                    <a:lstStyle/>
                    <a:p>
                      <a:pPr algn="ctr">
                        <a:lnSpc>
                          <a:spcPct val="115000"/>
                        </a:lnSpc>
                        <a:spcAft>
                          <a:spcPts val="0"/>
                        </a:spcAft>
                        <a:tabLst>
                          <a:tab pos="342900" algn="l"/>
                          <a:tab pos="2400300" algn="l"/>
                        </a:tabLst>
                      </a:pPr>
                      <a:r>
                        <a:rPr lang="es-ES" sz="1200" b="1" kern="50">
                          <a:effectLst/>
                        </a:rPr>
                        <a:t>35 semanas</a:t>
                      </a:r>
                      <a:endParaRPr lang="es-UY" sz="1100" b="1" kern="50">
                        <a:effectLst/>
                        <a:latin typeface="Calibri"/>
                        <a:ea typeface="Calibri"/>
                        <a:cs typeface="Times New Roman"/>
                      </a:endParaRPr>
                    </a:p>
                  </a:txBody>
                  <a:tcPr marL="68594" marR="68594" marT="0" marB="0" anchor="ctr"/>
                </a:tc>
              </a:tr>
              <a:tr h="1472278">
                <a:tc>
                  <a:txBody>
                    <a:bodyPr/>
                    <a:lstStyle/>
                    <a:p>
                      <a:pPr algn="ctr">
                        <a:lnSpc>
                          <a:spcPct val="115000"/>
                        </a:lnSpc>
                        <a:spcAft>
                          <a:spcPts val="0"/>
                        </a:spcAft>
                        <a:tabLst>
                          <a:tab pos="342900" algn="l"/>
                          <a:tab pos="2400300" algn="l"/>
                        </a:tabLst>
                      </a:pPr>
                      <a:r>
                        <a:rPr lang="es-ES" sz="1200" b="1" kern="50">
                          <a:effectLst/>
                        </a:rPr>
                        <a:t>CAHO</a:t>
                      </a:r>
                      <a:endParaRPr lang="es-UY" sz="1100" b="1" kern="50">
                        <a:effectLst/>
                      </a:endParaRPr>
                    </a:p>
                    <a:p>
                      <a:pPr algn="ctr">
                        <a:lnSpc>
                          <a:spcPct val="115000"/>
                        </a:lnSpc>
                        <a:spcAft>
                          <a:spcPts val="0"/>
                        </a:spcAft>
                        <a:tabLst>
                          <a:tab pos="342900" algn="l"/>
                          <a:tab pos="2400300" algn="l"/>
                        </a:tabLst>
                      </a:pPr>
                      <a:r>
                        <a:rPr lang="es-ES" sz="1200" b="1" kern="50">
                          <a:effectLst/>
                        </a:rPr>
                        <a:t>(Cat."A" / OHI)</a:t>
                      </a:r>
                      <a:endParaRPr lang="es-UY" sz="1100" b="1" kern="50">
                        <a:effectLst/>
                        <a:latin typeface="Calibri"/>
                        <a:ea typeface="Calibri"/>
                        <a:cs typeface="Times New Roman"/>
                      </a:endParaRPr>
                    </a:p>
                  </a:txBody>
                  <a:tcPr marL="68594" marR="68594" marT="0" marB="0" anchor="ctr"/>
                </a:tc>
                <a:tc>
                  <a:txBody>
                    <a:bodyPr/>
                    <a:lstStyle/>
                    <a:p>
                      <a:pPr algn="ctr">
                        <a:lnSpc>
                          <a:spcPct val="115000"/>
                        </a:lnSpc>
                        <a:spcAft>
                          <a:spcPts val="0"/>
                        </a:spcAft>
                        <a:tabLst>
                          <a:tab pos="342900" algn="l"/>
                          <a:tab pos="2400300" algn="l"/>
                        </a:tabLst>
                      </a:pPr>
                      <a:r>
                        <a:rPr lang="es-ES" sz="1200" b="1" kern="50" dirty="0">
                          <a:effectLst/>
                        </a:rPr>
                        <a:t>Tiene como objetivo proporcionar al alumno la capacidad de planificar, dirigir y ejecutar las actividades relacionadas con la Oficina Nacional de Hidrografía, como las actividades hidrográficas, oceanografía y señalización náutica. Es considerado por la OHI una categoría de curso A</a:t>
                      </a:r>
                      <a:endParaRPr lang="es-UY" sz="1100" b="1" kern="50" dirty="0">
                        <a:effectLst/>
                        <a:latin typeface="Calibri"/>
                        <a:ea typeface="Calibri"/>
                        <a:cs typeface="Times New Roman"/>
                      </a:endParaRPr>
                    </a:p>
                  </a:txBody>
                  <a:tcPr marL="68594" marR="68594" marT="0" marB="0" anchor="ctr"/>
                </a:tc>
                <a:tc>
                  <a:txBody>
                    <a:bodyPr/>
                    <a:lstStyle/>
                    <a:p>
                      <a:pPr algn="ctr">
                        <a:lnSpc>
                          <a:spcPct val="115000"/>
                        </a:lnSpc>
                        <a:spcAft>
                          <a:spcPts val="0"/>
                        </a:spcAft>
                        <a:tabLst>
                          <a:tab pos="342900" algn="l"/>
                          <a:tab pos="2400300" algn="l"/>
                        </a:tabLst>
                      </a:pPr>
                      <a:r>
                        <a:rPr lang="es-ES" sz="1200" b="1" kern="50" dirty="0">
                          <a:effectLst/>
                        </a:rPr>
                        <a:t>50 semanas</a:t>
                      </a:r>
                      <a:endParaRPr lang="es-UY" sz="1100" b="1" kern="50" dirty="0">
                        <a:effectLst/>
                        <a:latin typeface="Calibri"/>
                        <a:ea typeface="Calibri"/>
                        <a:cs typeface="Times New Roman"/>
                      </a:endParaRPr>
                    </a:p>
                  </a:txBody>
                  <a:tcPr marL="68594" marR="68594" marT="0" marB="0" anchor="ctr"/>
                </a:tc>
              </a:tr>
            </a:tbl>
          </a:graphicData>
        </a:graphic>
      </p:graphicFrame>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2"/>
          <p:cNvSpPr txBox="1">
            <a:spLocks noChangeArrowheads="1"/>
          </p:cNvSpPr>
          <p:nvPr/>
        </p:nvSpPr>
        <p:spPr bwMode="auto">
          <a:xfrm>
            <a:off x="457200" y="1414463"/>
            <a:ext cx="8229600" cy="4711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lstStyle>
            <a:lvl1pPr marL="333375" indent="-333375">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1pPr>
            <a:lvl2pPr>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2pPr>
            <a:lvl3pPr indent="-227013">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3pPr>
            <a:lvl4pPr>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4pPr>
            <a:lvl5pPr>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9pPr>
          </a:lstStyle>
          <a:p>
            <a:pPr marL="0" indent="0" eaLnBrk="1" hangingPunct="1">
              <a:spcBef>
                <a:spcPts val="700"/>
              </a:spcBef>
              <a:defRPr/>
            </a:pPr>
            <a:r>
              <a:rPr lang="pt-BR" altLang="es-UY" sz="2800" dirty="0" smtClean="0">
                <a:solidFill>
                  <a:srgbClr val="000000"/>
                </a:solidFill>
                <a:latin typeface="Calibri" pitchFamily="34" charset="0"/>
              </a:rPr>
              <a:t>CAPACITACION SUGERIDA POR :</a:t>
            </a:r>
          </a:p>
          <a:p>
            <a:pPr eaLnBrk="1" hangingPunct="1">
              <a:spcBef>
                <a:spcPts val="700"/>
              </a:spcBef>
              <a:buFont typeface="Arial" charset="0"/>
              <a:buChar char="•"/>
              <a:defRPr/>
            </a:pPr>
            <a:r>
              <a:rPr lang="pt-BR" altLang="es-UY" sz="2800" dirty="0" smtClean="0">
                <a:solidFill>
                  <a:srgbClr val="000000"/>
                </a:solidFill>
                <a:latin typeface="Calibri" pitchFamily="34" charset="0"/>
              </a:rPr>
              <a:t>ARGENTINA:</a:t>
            </a:r>
          </a:p>
          <a:p>
            <a:pPr marL="0" indent="0" eaLnBrk="1" hangingPunct="1">
              <a:spcBef>
                <a:spcPts val="700"/>
              </a:spcBef>
              <a:defRPr/>
            </a:pPr>
            <a:endParaRPr lang="pt-BR" altLang="es-UY" sz="2800" dirty="0" smtClean="0">
              <a:solidFill>
                <a:srgbClr val="000000"/>
              </a:solidFill>
              <a:latin typeface="Calibri" pitchFamily="34" charset="0"/>
            </a:endParaRPr>
          </a:p>
          <a:p>
            <a:pPr marL="342900" indent="-342900" eaLnBrk="1" hangingPunct="1">
              <a:spcBef>
                <a:spcPts val="700"/>
              </a:spcBef>
              <a:buFont typeface="Arial" pitchFamily="34" charset="0"/>
              <a:buChar char="•"/>
              <a:defRPr/>
            </a:pPr>
            <a:r>
              <a:rPr lang="es-AR" sz="2400" b="1" dirty="0" smtClean="0">
                <a:solidFill>
                  <a:schemeClr val="tx1"/>
                </a:solidFill>
              </a:rPr>
              <a:t>Curso de Hidrografía para Oficiales Navales Y Estudiantes Civiles (Cat. “B” ISCB) </a:t>
            </a:r>
          </a:p>
          <a:p>
            <a:pPr marL="342900" indent="-342900" eaLnBrk="1" hangingPunct="1">
              <a:spcBef>
                <a:spcPts val="700"/>
              </a:spcBef>
              <a:buFont typeface="Arial" pitchFamily="34" charset="0"/>
              <a:buChar char="•"/>
              <a:defRPr/>
            </a:pPr>
            <a:r>
              <a:rPr lang="es-AR" sz="2400" b="1" dirty="0" smtClean="0">
                <a:solidFill>
                  <a:schemeClr val="tx1"/>
                </a:solidFill>
              </a:rPr>
              <a:t> Licenciatura en Cartografía (Cat. “A” ISCB).</a:t>
            </a:r>
            <a:endParaRPr lang="pt-BR" altLang="es-UY" sz="2400" b="1" dirty="0" smtClean="0">
              <a:solidFill>
                <a:schemeClr val="tx1"/>
              </a:solidFill>
              <a:latin typeface="Calibri" pitchFamily="34" charset="0"/>
            </a:endParaRPr>
          </a:p>
          <a:p>
            <a:pPr marL="0" indent="0" eaLnBrk="1" hangingPunct="1">
              <a:spcBef>
                <a:spcPts val="700"/>
              </a:spcBef>
              <a:defRPr/>
            </a:pPr>
            <a:endParaRPr lang="pt-BR" altLang="es-UY" sz="2400" b="1" dirty="0" smtClean="0">
              <a:solidFill>
                <a:schemeClr val="tx1"/>
              </a:solidFill>
              <a:latin typeface="Calibri" pitchFamily="34" charset="0"/>
            </a:endParaRPr>
          </a:p>
          <a:p>
            <a:pPr lvl="2" eaLnBrk="1" hangingPunct="1">
              <a:spcBef>
                <a:spcPts val="600"/>
              </a:spcBef>
              <a:buClrTx/>
              <a:buFontTx/>
              <a:buNone/>
              <a:defRPr/>
            </a:pPr>
            <a:endParaRPr lang="pt-BR" altLang="es-UY" sz="2000" dirty="0" smtClean="0">
              <a:solidFill>
                <a:schemeClr val="tx1"/>
              </a:solidFill>
              <a:latin typeface="Calibri" pitchFamily="34" charset="0"/>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2"/>
          <p:cNvSpPr txBox="1">
            <a:spLocks noChangeArrowheads="1"/>
          </p:cNvSpPr>
          <p:nvPr/>
        </p:nvSpPr>
        <p:spPr bwMode="auto">
          <a:xfrm>
            <a:off x="395288" y="1196975"/>
            <a:ext cx="8229600" cy="4711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lstStyle>
            <a:lvl1pPr marL="333375" indent="-333375">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1pPr>
            <a:lvl2pPr>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2pPr>
            <a:lvl3pPr indent="-227013">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3pPr>
            <a:lvl4pPr>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4pPr>
            <a:lvl5pPr>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9pPr>
          </a:lstStyle>
          <a:p>
            <a:pPr marL="0" indent="0" eaLnBrk="1" hangingPunct="1">
              <a:spcBef>
                <a:spcPts val="700"/>
              </a:spcBef>
              <a:defRPr/>
            </a:pPr>
            <a:r>
              <a:rPr lang="pt-BR" altLang="es-UY" sz="2800" dirty="0" smtClean="0">
                <a:solidFill>
                  <a:srgbClr val="000000"/>
                </a:solidFill>
                <a:latin typeface="Calibri" pitchFamily="34" charset="0"/>
              </a:rPr>
              <a:t>CAPACITACION SUGERIDA POR :</a:t>
            </a:r>
          </a:p>
          <a:p>
            <a:pPr eaLnBrk="1" hangingPunct="1">
              <a:spcBef>
                <a:spcPts val="700"/>
              </a:spcBef>
              <a:buFont typeface="Arial" charset="0"/>
              <a:buChar char="•"/>
              <a:defRPr/>
            </a:pPr>
            <a:r>
              <a:rPr lang="pt-BR" altLang="es-UY" sz="2800" dirty="0" smtClean="0">
                <a:solidFill>
                  <a:srgbClr val="000000"/>
                </a:solidFill>
                <a:latin typeface="Calibri" pitchFamily="34" charset="0"/>
              </a:rPr>
              <a:t>URUGUAY:</a:t>
            </a:r>
          </a:p>
          <a:p>
            <a:pPr eaLnBrk="1" hangingPunct="1">
              <a:spcBef>
                <a:spcPts val="700"/>
              </a:spcBef>
              <a:buFont typeface="Arial" charset="0"/>
              <a:buChar char="•"/>
              <a:defRPr/>
            </a:pPr>
            <a:r>
              <a:rPr lang="es-AR" sz="2800" dirty="0" smtClean="0">
                <a:solidFill>
                  <a:schemeClr val="tx1"/>
                </a:solidFill>
              </a:rPr>
              <a:t>Ofrece </a:t>
            </a:r>
            <a:r>
              <a:rPr lang="es-AR" sz="2800" dirty="0">
                <a:solidFill>
                  <a:schemeClr val="tx1"/>
                </a:solidFill>
              </a:rPr>
              <a:t>pasantía de aplicación práctica en el empleo de ecosonda </a:t>
            </a:r>
            <a:r>
              <a:rPr lang="es-AR" sz="2800" dirty="0" err="1">
                <a:solidFill>
                  <a:schemeClr val="tx1"/>
                </a:solidFill>
              </a:rPr>
              <a:t>multihaz</a:t>
            </a:r>
            <a:r>
              <a:rPr lang="es-AR" sz="2800" dirty="0">
                <a:solidFill>
                  <a:schemeClr val="tx1"/>
                </a:solidFill>
              </a:rPr>
              <a:t>.</a:t>
            </a:r>
            <a:endParaRPr lang="es-UY" sz="2800" dirty="0">
              <a:solidFill>
                <a:schemeClr val="tx1"/>
              </a:solidFill>
            </a:endParaRPr>
          </a:p>
          <a:p>
            <a:pPr eaLnBrk="1" hangingPunct="1">
              <a:spcBef>
                <a:spcPts val="700"/>
              </a:spcBef>
              <a:buFont typeface="Arial" charset="0"/>
              <a:buChar char="•"/>
              <a:defRPr/>
            </a:pPr>
            <a:endParaRPr lang="pt-BR" altLang="es-UY" sz="2800" dirty="0" smtClean="0">
              <a:solidFill>
                <a:schemeClr val="tx1"/>
              </a:solidFill>
              <a:latin typeface="Calibri" pitchFamily="34" charset="0"/>
            </a:endParaRPr>
          </a:p>
          <a:p>
            <a:pPr marL="0" indent="0" eaLnBrk="1" hangingPunct="1">
              <a:spcBef>
                <a:spcPts val="700"/>
              </a:spcBef>
              <a:defRPr/>
            </a:pPr>
            <a:endParaRPr lang="pt-BR" altLang="es-UY" sz="2800" b="1" dirty="0" smtClean="0">
              <a:solidFill>
                <a:schemeClr val="tx1"/>
              </a:solidFill>
              <a:latin typeface="Calibri" pitchFamily="34" charset="0"/>
            </a:endParaRPr>
          </a:p>
          <a:p>
            <a:pPr marL="0" indent="0" eaLnBrk="1" hangingPunct="1">
              <a:spcBef>
                <a:spcPts val="700"/>
              </a:spcBef>
              <a:defRPr/>
            </a:pPr>
            <a:endParaRPr lang="pt-BR" altLang="es-UY" sz="2400" b="1" dirty="0" smtClean="0">
              <a:solidFill>
                <a:schemeClr val="tx1"/>
              </a:solidFill>
              <a:latin typeface="Calibri" pitchFamily="34" charset="0"/>
            </a:endParaRPr>
          </a:p>
          <a:p>
            <a:pPr lvl="2" eaLnBrk="1" hangingPunct="1">
              <a:spcBef>
                <a:spcPts val="600"/>
              </a:spcBef>
              <a:buClrTx/>
              <a:buFontTx/>
              <a:buNone/>
              <a:defRPr/>
            </a:pPr>
            <a:endParaRPr lang="pt-BR" altLang="es-UY" sz="2000" dirty="0" smtClean="0">
              <a:solidFill>
                <a:schemeClr val="tx1"/>
              </a:solidFill>
              <a:latin typeface="Calibri" pitchFamily="34" charset="0"/>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6" name="Text Box 2"/>
          <p:cNvSpPr txBox="1">
            <a:spLocks noChangeArrowheads="1"/>
          </p:cNvSpPr>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lstStyle>
            <a:lvl1pPr marL="333375" indent="-333375">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1pPr>
            <a:lvl2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2pPr>
            <a:lvl3pPr indent="-2270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9pPr>
          </a:lstStyle>
          <a:p>
            <a:pPr eaLnBrk="1" hangingPunct="1">
              <a:spcBef>
                <a:spcPts val="700"/>
              </a:spcBef>
              <a:buClr>
                <a:srgbClr val="000000"/>
              </a:buClr>
              <a:buSzPct val="100000"/>
              <a:buFont typeface="Arial" panose="020B0604020202020204" pitchFamily="34" charset="0"/>
              <a:buChar char="•"/>
            </a:pPr>
            <a:r>
              <a:rPr lang="pt-BR" altLang="es-UY" sz="2800">
                <a:solidFill>
                  <a:srgbClr val="000000"/>
                </a:solidFill>
                <a:latin typeface="Calibri" panose="020F0502020204030204" pitchFamily="34" charset="0"/>
              </a:rPr>
              <a:t>Lista de Acciones:</a:t>
            </a:r>
          </a:p>
          <a:p>
            <a:pPr eaLnBrk="1" hangingPunct="1">
              <a:spcBef>
                <a:spcPts val="700"/>
              </a:spcBef>
              <a:buClr>
                <a:srgbClr val="000000"/>
              </a:buClr>
              <a:buSzPct val="100000"/>
              <a:buFont typeface="Arial" panose="020B0604020202020204" pitchFamily="34" charset="0"/>
              <a:buChar char="•"/>
            </a:pPr>
            <a:endParaRPr lang="pt-BR" altLang="es-UY" sz="2800">
              <a:solidFill>
                <a:srgbClr val="000000"/>
              </a:solidFill>
              <a:latin typeface="Calibri" panose="020F0502020204030204" pitchFamily="34" charset="0"/>
            </a:endParaRPr>
          </a:p>
          <a:p>
            <a:pPr lvl="2" eaLnBrk="1" hangingPunct="1">
              <a:spcBef>
                <a:spcPts val="600"/>
              </a:spcBef>
              <a:buSzPct val="100000"/>
            </a:pPr>
            <a:endParaRPr lang="pt-BR" altLang="es-UY" sz="2000">
              <a:solidFill>
                <a:srgbClr val="000000"/>
              </a:solidFill>
              <a:latin typeface="Calibri" panose="020F0502020204030204" pitchFamily="34" charset="0"/>
            </a:endParaRPr>
          </a:p>
        </p:txBody>
      </p:sp>
      <p:pic>
        <p:nvPicPr>
          <p:cNvPr id="3174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8775" y="260350"/>
            <a:ext cx="1800225"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31748"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85113" y="260350"/>
            <a:ext cx="877887"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aphicFrame>
        <p:nvGraphicFramePr>
          <p:cNvPr id="2" name="Tabla 1"/>
          <p:cNvGraphicFramePr>
            <a:graphicFrameLocks noGrp="1"/>
          </p:cNvGraphicFramePr>
          <p:nvPr/>
        </p:nvGraphicFramePr>
        <p:xfrm>
          <a:off x="1042988" y="2420938"/>
          <a:ext cx="6842125" cy="2952750"/>
        </p:xfrm>
        <a:graphic>
          <a:graphicData uri="http://schemas.openxmlformats.org/drawingml/2006/table">
            <a:tbl>
              <a:tblPr>
                <a:tableStyleId>{5C22544A-7EE6-4342-B048-85BDC9FD1C3A}</a:tableStyleId>
              </a:tblPr>
              <a:tblGrid>
                <a:gridCol w="774353"/>
                <a:gridCol w="1446695"/>
                <a:gridCol w="4621077"/>
              </a:tblGrid>
              <a:tr h="2952750">
                <a:tc>
                  <a:txBody>
                    <a:bodyPr/>
                    <a:lstStyle/>
                    <a:p>
                      <a:pPr algn="ctr">
                        <a:lnSpc>
                          <a:spcPct val="115000"/>
                        </a:lnSpc>
                        <a:spcAft>
                          <a:spcPts val="0"/>
                        </a:spcAft>
                      </a:pPr>
                      <a:r>
                        <a:rPr lang="es-AR" sz="1800" b="1" kern="50" dirty="0">
                          <a:effectLst/>
                          <a:latin typeface="+mj-lt"/>
                          <a:ea typeface="Calibri"/>
                          <a:cs typeface="Times New Roman"/>
                        </a:rPr>
                        <a:t>8</a:t>
                      </a:r>
                      <a:endParaRPr lang="es-UY" sz="1800" b="1" kern="50" dirty="0">
                        <a:effectLst/>
                        <a:latin typeface="+mj-lt"/>
                        <a:ea typeface="Calibri"/>
                        <a:cs typeface="Times New Roman"/>
                      </a:endParaRPr>
                    </a:p>
                  </a:txBody>
                  <a:tcPr marL="68580" marR="68580" marT="0" marB="0" anchor="ctr"/>
                </a:tc>
                <a:tc>
                  <a:txBody>
                    <a:bodyPr/>
                    <a:lstStyle/>
                    <a:p>
                      <a:pPr algn="ctr">
                        <a:lnSpc>
                          <a:spcPct val="115000"/>
                        </a:lnSpc>
                        <a:spcAft>
                          <a:spcPts val="0"/>
                        </a:spcAft>
                      </a:pPr>
                      <a:r>
                        <a:rPr lang="es-AR" sz="1800" b="1" kern="50">
                          <a:effectLst/>
                          <a:latin typeface="+mj-lt"/>
                          <a:ea typeface="Calibri"/>
                          <a:cs typeface="Times New Roman"/>
                        </a:rPr>
                        <a:t>CHAtSO 10-11a</a:t>
                      </a:r>
                      <a:endParaRPr lang="es-UY" sz="1800" b="1" kern="50">
                        <a:effectLst/>
                        <a:latin typeface="+mj-lt"/>
                        <a:ea typeface="Calibri"/>
                        <a:cs typeface="Times New Roman"/>
                      </a:endParaRPr>
                    </a:p>
                    <a:p>
                      <a:pPr algn="ctr">
                        <a:lnSpc>
                          <a:spcPct val="115000"/>
                        </a:lnSpc>
                        <a:spcAft>
                          <a:spcPts val="0"/>
                        </a:spcAft>
                      </a:pPr>
                      <a:r>
                        <a:rPr lang="es-AR" sz="1800" b="1" u="sng" kern="50">
                          <a:solidFill>
                            <a:srgbClr val="0000FF"/>
                          </a:solidFill>
                          <a:effectLst/>
                          <a:latin typeface="+mj-lt"/>
                          <a:ea typeface="Calibri"/>
                          <a:cs typeface="Times New Roman"/>
                          <a:hlinkClick r:id="rId5"/>
                        </a:rPr>
                        <a:t>CHAtSO11-06a</a:t>
                      </a:r>
                      <a:endParaRPr lang="es-UY" sz="1800" b="1" kern="50">
                        <a:effectLst/>
                        <a:latin typeface="+mj-lt"/>
                        <a:ea typeface="Calibri"/>
                        <a:cs typeface="Times New Roman"/>
                      </a:endParaRPr>
                    </a:p>
                  </a:txBody>
                  <a:tcPr marL="68580" marR="68580" marT="0" marB="0" anchor="ctr"/>
                </a:tc>
                <a:tc>
                  <a:txBody>
                    <a:bodyPr/>
                    <a:lstStyle/>
                    <a:p>
                      <a:pPr algn="ctr">
                        <a:lnSpc>
                          <a:spcPct val="115000"/>
                        </a:lnSpc>
                        <a:spcAft>
                          <a:spcPts val="0"/>
                        </a:spcAft>
                      </a:pPr>
                      <a:r>
                        <a:rPr lang="es-AR" sz="1800" b="1" kern="50" dirty="0">
                          <a:effectLst/>
                          <a:latin typeface="+mj-lt"/>
                          <a:ea typeface="Calibri"/>
                          <a:cs typeface="Times New Roman"/>
                        </a:rPr>
                        <a:t>Los integrantes del Grupo de Trabajo sobre seguimiento y análisis de la Norma S-100 y publicaciones derivadas deberán informar al Comité de Planeamiento, anualmente, los temas tratados y los progresos realizados en el desarrollo de los trabajos.</a:t>
                      </a:r>
                      <a:endParaRPr lang="es-UY" sz="1800" b="1" kern="50" dirty="0">
                        <a:effectLst/>
                        <a:latin typeface="+mj-lt"/>
                        <a:ea typeface="Calibri"/>
                        <a:cs typeface="Times New Roman"/>
                      </a:endParaRPr>
                    </a:p>
                  </a:txBody>
                  <a:tcPr marL="68580" marR="68580" marT="0" marB="0" anchor="ctr"/>
                </a:tc>
              </a:tr>
            </a:tbl>
          </a:graphicData>
        </a:graphic>
      </p:graphicFrame>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4" name="Text Box 2"/>
          <p:cNvSpPr txBox="1">
            <a:spLocks noChangeArrowheads="1"/>
          </p:cNvSpPr>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lstStyle>
            <a:lvl1pPr marL="333375" indent="-333375">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1pPr>
            <a:lvl2pPr marL="741363" indent="-282575">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2pPr>
            <a:lvl3pPr indent="-2270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9pPr>
          </a:lstStyle>
          <a:p>
            <a:pPr eaLnBrk="1" hangingPunct="1">
              <a:spcBef>
                <a:spcPts val="700"/>
              </a:spcBef>
              <a:buClr>
                <a:srgbClr val="000000"/>
              </a:buClr>
              <a:buSzPct val="100000"/>
              <a:buFont typeface="Arial" panose="020B0604020202020204" pitchFamily="34" charset="0"/>
              <a:buChar char="•"/>
            </a:pPr>
            <a:r>
              <a:rPr lang="pt-BR" altLang="es-UY" sz="2800">
                <a:solidFill>
                  <a:srgbClr val="000000"/>
                </a:solidFill>
                <a:latin typeface="Calibri" panose="020F0502020204030204" pitchFamily="34" charset="0"/>
              </a:rPr>
              <a:t>Lista de Acciones:</a:t>
            </a:r>
          </a:p>
          <a:p>
            <a:pPr lvl="1" eaLnBrk="1" hangingPunct="1">
              <a:spcBef>
                <a:spcPts val="700"/>
              </a:spcBef>
              <a:buSzPct val="100000"/>
            </a:pPr>
            <a:endParaRPr lang="pt-BR" altLang="es-UY" sz="2400">
              <a:solidFill>
                <a:srgbClr val="000000"/>
              </a:solidFill>
              <a:latin typeface="Calibri" panose="020F0502020204030204" pitchFamily="34" charset="0"/>
            </a:endParaRPr>
          </a:p>
          <a:p>
            <a:pPr lvl="2" eaLnBrk="1" hangingPunct="1">
              <a:spcBef>
                <a:spcPts val="600"/>
              </a:spcBef>
              <a:buSzPct val="100000"/>
            </a:pPr>
            <a:endParaRPr lang="pt-BR" altLang="es-UY" sz="2000">
              <a:solidFill>
                <a:srgbClr val="000000"/>
              </a:solidFill>
              <a:latin typeface="Calibri" panose="020F0502020204030204" pitchFamily="34" charset="0"/>
            </a:endParaRPr>
          </a:p>
        </p:txBody>
      </p:sp>
      <p:pic>
        <p:nvPicPr>
          <p:cNvPr id="3379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8775" y="260350"/>
            <a:ext cx="1800225"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33796"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85113" y="260350"/>
            <a:ext cx="877887"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aphicFrame>
        <p:nvGraphicFramePr>
          <p:cNvPr id="2" name="Tabla 1"/>
          <p:cNvGraphicFramePr>
            <a:graphicFrameLocks noGrp="1"/>
          </p:cNvGraphicFramePr>
          <p:nvPr/>
        </p:nvGraphicFramePr>
        <p:xfrm>
          <a:off x="1116013" y="2565400"/>
          <a:ext cx="6624637" cy="2592388"/>
        </p:xfrm>
        <a:graphic>
          <a:graphicData uri="http://schemas.openxmlformats.org/drawingml/2006/table">
            <a:tbl>
              <a:tblPr>
                <a:tableStyleId>{5C22544A-7EE6-4342-B048-85BDC9FD1C3A}</a:tableStyleId>
              </a:tblPr>
              <a:tblGrid>
                <a:gridCol w="749739"/>
                <a:gridCol w="1400710"/>
                <a:gridCol w="4474188"/>
              </a:tblGrid>
              <a:tr h="2592388">
                <a:tc>
                  <a:txBody>
                    <a:bodyPr/>
                    <a:lstStyle/>
                    <a:p>
                      <a:pPr algn="ctr">
                        <a:lnSpc>
                          <a:spcPts val="1100"/>
                        </a:lnSpc>
                        <a:spcAft>
                          <a:spcPts val="1000"/>
                        </a:spcAft>
                      </a:pPr>
                      <a:r>
                        <a:rPr lang="es-ES" sz="1800" b="1" i="0" u="none" strike="noStrike" kern="50" spc="0">
                          <a:solidFill>
                            <a:srgbClr val="000000"/>
                          </a:solidFill>
                          <a:effectLst/>
                          <a:latin typeface="+mj-lt"/>
                          <a:ea typeface="Calibri"/>
                          <a:cs typeface="Calibri"/>
                        </a:rPr>
                        <a:t>12</a:t>
                      </a:r>
                      <a:endParaRPr lang="es-UY" sz="1800" b="1" kern="50">
                        <a:effectLst/>
                        <a:latin typeface="+mj-lt"/>
                        <a:ea typeface="Calibri"/>
                        <a:cs typeface="Times New Roman"/>
                      </a:endParaRPr>
                    </a:p>
                  </a:txBody>
                  <a:tcPr marL="68580" marR="68580" marT="0" marB="0" anchor="ctr"/>
                </a:tc>
                <a:tc>
                  <a:txBody>
                    <a:bodyPr/>
                    <a:lstStyle/>
                    <a:p>
                      <a:pPr algn="ctr">
                        <a:lnSpc>
                          <a:spcPts val="1385"/>
                        </a:lnSpc>
                        <a:spcAft>
                          <a:spcPts val="1000"/>
                        </a:spcAft>
                      </a:pPr>
                      <a:r>
                        <a:rPr lang="es-ES" sz="1800" b="1" i="0" u="none" strike="noStrike" kern="50" spc="0">
                          <a:solidFill>
                            <a:srgbClr val="000000"/>
                          </a:solidFill>
                          <a:effectLst/>
                          <a:latin typeface="+mj-lt"/>
                          <a:ea typeface="Calibri"/>
                          <a:cs typeface="Calibri"/>
                        </a:rPr>
                        <a:t>CHAtSO 10-13 (IRCC 7-11c y 11g)</a:t>
                      </a:r>
                      <a:endParaRPr lang="es-UY" sz="1800" b="1" kern="50">
                        <a:effectLst/>
                        <a:latin typeface="+mj-lt"/>
                        <a:ea typeface="Calibri"/>
                        <a:cs typeface="Times New Roman"/>
                      </a:endParaRPr>
                    </a:p>
                  </a:txBody>
                  <a:tcPr marL="68580" marR="68580" marT="0" marB="0" anchor="ctr"/>
                </a:tc>
                <a:tc>
                  <a:txBody>
                    <a:bodyPr/>
                    <a:lstStyle/>
                    <a:p>
                      <a:pPr algn="ctr">
                        <a:lnSpc>
                          <a:spcPts val="1330"/>
                        </a:lnSpc>
                        <a:spcAft>
                          <a:spcPts val="1000"/>
                        </a:spcAft>
                      </a:pPr>
                      <a:r>
                        <a:rPr lang="es-ES" sz="1800" b="1" i="0" u="none" strike="noStrike" kern="50" spc="0" dirty="0">
                          <a:solidFill>
                            <a:srgbClr val="000000"/>
                          </a:solidFill>
                          <a:effectLst/>
                          <a:latin typeface="+mj-lt"/>
                          <a:ea typeface="Calibri"/>
                          <a:cs typeface="Calibri"/>
                        </a:rPr>
                        <a:t>Analizar la factibilidad de empleo de metodología para la evaluación de riesgos para priorizar los relevamientos hidrográficos.</a:t>
                      </a:r>
                      <a:endParaRPr lang="es-UY" sz="1800" b="1" kern="50" dirty="0">
                        <a:effectLst/>
                        <a:latin typeface="+mj-lt"/>
                        <a:ea typeface="Calibri"/>
                        <a:cs typeface="Times New Roman"/>
                      </a:endParaRPr>
                    </a:p>
                  </a:txBody>
                  <a:tcPr marL="68580" marR="68580" marT="0" marB="0" anchor="ctr"/>
                </a:tc>
              </a:tr>
            </a:tbl>
          </a:graphicData>
        </a:graphic>
      </p:graphicFrame>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2" name="Text Box 2"/>
          <p:cNvSpPr txBox="1">
            <a:spLocks noChangeArrowheads="1"/>
          </p:cNvSpPr>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lstStyle>
            <a:lvl1pPr marL="333375" indent="-333375">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1pPr>
            <a:lvl2pPr marL="741363" indent="-282575">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2pPr>
            <a:lvl3pPr indent="-2270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9pPr>
          </a:lstStyle>
          <a:p>
            <a:pPr eaLnBrk="1" hangingPunct="1">
              <a:spcBef>
                <a:spcPts val="700"/>
              </a:spcBef>
              <a:buClr>
                <a:srgbClr val="000000"/>
              </a:buClr>
              <a:buSzPct val="100000"/>
              <a:buFont typeface="Arial" panose="020B0604020202020204" pitchFamily="34" charset="0"/>
              <a:buChar char="•"/>
            </a:pPr>
            <a:r>
              <a:rPr lang="pt-BR" altLang="es-UY" sz="2800">
                <a:solidFill>
                  <a:srgbClr val="000000"/>
                </a:solidFill>
                <a:latin typeface="Calibri" panose="020F0502020204030204" pitchFamily="34" charset="0"/>
              </a:rPr>
              <a:t>Lista de Acciones:</a:t>
            </a:r>
          </a:p>
          <a:p>
            <a:pPr lvl="1" eaLnBrk="1" hangingPunct="1">
              <a:spcBef>
                <a:spcPts val="700"/>
              </a:spcBef>
              <a:buSzPct val="100000"/>
            </a:pPr>
            <a:endParaRPr lang="pt-BR" altLang="es-UY" sz="2400">
              <a:solidFill>
                <a:srgbClr val="000000"/>
              </a:solidFill>
              <a:latin typeface="Calibri" panose="020F0502020204030204" pitchFamily="34" charset="0"/>
            </a:endParaRPr>
          </a:p>
          <a:p>
            <a:pPr lvl="1" eaLnBrk="1" hangingPunct="1">
              <a:spcBef>
                <a:spcPts val="700"/>
              </a:spcBef>
              <a:buSzPct val="100000"/>
            </a:pPr>
            <a:endParaRPr lang="pt-BR" altLang="es-UY" sz="2400">
              <a:solidFill>
                <a:srgbClr val="000000"/>
              </a:solidFill>
              <a:latin typeface="Calibri" panose="020F0502020204030204" pitchFamily="34" charset="0"/>
            </a:endParaRPr>
          </a:p>
          <a:p>
            <a:pPr lvl="2" eaLnBrk="1" hangingPunct="1">
              <a:spcBef>
                <a:spcPts val="600"/>
              </a:spcBef>
              <a:buSzPct val="100000"/>
            </a:pPr>
            <a:endParaRPr lang="pt-BR" altLang="es-UY" sz="2000">
              <a:solidFill>
                <a:srgbClr val="000000"/>
              </a:solidFill>
              <a:latin typeface="Calibri" panose="020F0502020204030204" pitchFamily="34" charset="0"/>
            </a:endParaRPr>
          </a:p>
        </p:txBody>
      </p:sp>
      <p:pic>
        <p:nvPicPr>
          <p:cNvPr id="3584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8775" y="260350"/>
            <a:ext cx="1800225"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35844"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85113" y="260350"/>
            <a:ext cx="877887"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aphicFrame>
        <p:nvGraphicFramePr>
          <p:cNvPr id="2" name="Tabla 1"/>
          <p:cNvGraphicFramePr>
            <a:graphicFrameLocks noGrp="1"/>
          </p:cNvGraphicFramePr>
          <p:nvPr/>
        </p:nvGraphicFramePr>
        <p:xfrm>
          <a:off x="1116013" y="2565400"/>
          <a:ext cx="6769100" cy="2519363"/>
        </p:xfrm>
        <a:graphic>
          <a:graphicData uri="http://schemas.openxmlformats.org/drawingml/2006/table">
            <a:tbl>
              <a:tblPr>
                <a:tableStyleId>{5C22544A-7EE6-4342-B048-85BDC9FD1C3A}</a:tableStyleId>
              </a:tblPr>
              <a:tblGrid>
                <a:gridCol w="766088"/>
                <a:gridCol w="1431255"/>
                <a:gridCol w="4571757"/>
              </a:tblGrid>
              <a:tr h="2519363">
                <a:tc>
                  <a:txBody>
                    <a:bodyPr/>
                    <a:lstStyle/>
                    <a:p>
                      <a:pPr algn="ctr">
                        <a:lnSpc>
                          <a:spcPct val="115000"/>
                        </a:lnSpc>
                        <a:spcAft>
                          <a:spcPts val="1000"/>
                        </a:spcAft>
                      </a:pPr>
                      <a:r>
                        <a:rPr lang="es-AR" sz="1800" b="1" kern="50" dirty="0">
                          <a:effectLst/>
                          <a:latin typeface="+mj-lt"/>
                          <a:ea typeface="Calibri"/>
                          <a:cs typeface="Times New Roman"/>
                        </a:rPr>
                        <a:t> </a:t>
                      </a:r>
                      <a:r>
                        <a:rPr lang="es-AR" sz="1800" b="1" kern="50" dirty="0" smtClean="0">
                          <a:effectLst/>
                          <a:latin typeface="+mj-lt"/>
                          <a:ea typeface="Calibri"/>
                          <a:cs typeface="Times New Roman"/>
                        </a:rPr>
                        <a:t>19</a:t>
                      </a:r>
                      <a:endParaRPr lang="es-UY" sz="1800" b="1" kern="50" dirty="0">
                        <a:effectLst/>
                        <a:latin typeface="+mj-lt"/>
                        <a:ea typeface="Calibri"/>
                        <a:cs typeface="Times New Roman"/>
                      </a:endParaRPr>
                    </a:p>
                  </a:txBody>
                  <a:tcPr marL="68580" marR="68580" marT="0" marB="0" anchor="ctr"/>
                </a:tc>
                <a:tc>
                  <a:txBody>
                    <a:bodyPr/>
                    <a:lstStyle/>
                    <a:p>
                      <a:pPr algn="ctr">
                        <a:lnSpc>
                          <a:spcPct val="115000"/>
                        </a:lnSpc>
                        <a:spcAft>
                          <a:spcPts val="1000"/>
                        </a:spcAft>
                      </a:pPr>
                      <a:r>
                        <a:rPr lang="es-AR" sz="1800" b="1" kern="50" dirty="0" smtClean="0">
                          <a:effectLst/>
                          <a:latin typeface="+mj-lt"/>
                          <a:ea typeface="Calibri"/>
                          <a:cs typeface="Times New Roman"/>
                        </a:rPr>
                        <a:t>CHAtSO </a:t>
                      </a:r>
                      <a:r>
                        <a:rPr lang="es-AR" sz="1800" b="1" kern="50" dirty="0">
                          <a:effectLst/>
                          <a:latin typeface="+mj-lt"/>
                          <a:ea typeface="Calibri"/>
                          <a:cs typeface="Times New Roman"/>
                        </a:rPr>
                        <a:t>11-05b</a:t>
                      </a:r>
                      <a:endParaRPr lang="es-UY" sz="1800" b="1" kern="50" dirty="0">
                        <a:effectLst/>
                        <a:latin typeface="+mj-lt"/>
                        <a:ea typeface="Calibri"/>
                        <a:cs typeface="Times New Roman"/>
                      </a:endParaRPr>
                    </a:p>
                  </a:txBody>
                  <a:tcPr marL="68580" marR="68580" marT="0" marB="0" anchor="ctr"/>
                </a:tc>
                <a:tc>
                  <a:txBody>
                    <a:bodyPr/>
                    <a:lstStyle/>
                    <a:p>
                      <a:pPr algn="ctr">
                        <a:lnSpc>
                          <a:spcPct val="115000"/>
                        </a:lnSpc>
                        <a:spcAft>
                          <a:spcPts val="1000"/>
                        </a:spcAft>
                      </a:pPr>
                      <a:r>
                        <a:rPr lang="es-AR" sz="1800" b="1" kern="50" dirty="0">
                          <a:effectLst/>
                          <a:latin typeface="+mj-lt"/>
                          <a:ea typeface="Calibri"/>
                          <a:cs typeface="Times New Roman"/>
                        </a:rPr>
                        <a:t>Elaborar un plan de Cartas de Navegación Electrónica (</a:t>
                      </a:r>
                      <a:r>
                        <a:rPr lang="es-AR" sz="1800" b="1" kern="50" dirty="0" err="1">
                          <a:effectLst/>
                          <a:latin typeface="+mj-lt"/>
                          <a:ea typeface="Calibri"/>
                          <a:cs typeface="Times New Roman"/>
                        </a:rPr>
                        <a:t>ENCs</a:t>
                      </a:r>
                      <a:r>
                        <a:rPr lang="es-AR" sz="1800" b="1" kern="50" dirty="0">
                          <a:effectLst/>
                          <a:latin typeface="+mj-lt"/>
                          <a:ea typeface="Calibri"/>
                          <a:cs typeface="Times New Roman"/>
                        </a:rPr>
                        <a:t>) de las áreas contiguas y coordinar su ejecución.</a:t>
                      </a:r>
                      <a:endParaRPr lang="es-UY" sz="1800" b="1" kern="50" dirty="0">
                        <a:effectLst/>
                        <a:latin typeface="+mj-lt"/>
                        <a:ea typeface="Calibri"/>
                        <a:cs typeface="Times New Roman"/>
                      </a:endParaRPr>
                    </a:p>
                  </a:txBody>
                  <a:tcPr marL="68580" marR="68580" marT="0" marB="0" anchor="ctr"/>
                </a:tc>
              </a:tr>
            </a:tbl>
          </a:graphicData>
        </a:graphic>
      </p:graphicFrame>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90" name="Text Box 2"/>
          <p:cNvSpPr txBox="1">
            <a:spLocks noChangeArrowheads="1"/>
          </p:cNvSpPr>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lstStyle>
            <a:lvl1pPr marL="333375" indent="-333375">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1pPr>
            <a:lvl2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2pPr>
            <a:lvl3pPr indent="-2270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9pPr>
          </a:lstStyle>
          <a:p>
            <a:pPr eaLnBrk="1" hangingPunct="1">
              <a:spcBef>
                <a:spcPts val="700"/>
              </a:spcBef>
              <a:buClr>
                <a:srgbClr val="000000"/>
              </a:buClr>
              <a:buSzPct val="100000"/>
              <a:buFont typeface="Arial" panose="020B0604020202020204" pitchFamily="34" charset="0"/>
              <a:buChar char="•"/>
            </a:pPr>
            <a:r>
              <a:rPr lang="pt-BR" altLang="es-UY" sz="2800">
                <a:solidFill>
                  <a:srgbClr val="000000"/>
                </a:solidFill>
                <a:latin typeface="Calibri" panose="020F0502020204030204" pitchFamily="34" charset="0"/>
              </a:rPr>
              <a:t>Lista de Acciones:</a:t>
            </a:r>
          </a:p>
          <a:p>
            <a:pPr eaLnBrk="1" hangingPunct="1">
              <a:spcBef>
                <a:spcPts val="700"/>
              </a:spcBef>
              <a:buClr>
                <a:srgbClr val="000000"/>
              </a:buClr>
              <a:buSzPct val="100000"/>
              <a:buFont typeface="Arial" panose="020B0604020202020204" pitchFamily="34" charset="0"/>
              <a:buChar char="•"/>
            </a:pPr>
            <a:endParaRPr lang="pt-BR" altLang="es-UY" sz="2800">
              <a:solidFill>
                <a:srgbClr val="000000"/>
              </a:solidFill>
              <a:latin typeface="Calibri" panose="020F0502020204030204" pitchFamily="34" charset="0"/>
            </a:endParaRPr>
          </a:p>
          <a:p>
            <a:pPr eaLnBrk="1" hangingPunct="1">
              <a:spcBef>
                <a:spcPts val="700"/>
              </a:spcBef>
              <a:buClr>
                <a:srgbClr val="000000"/>
              </a:buClr>
              <a:buSzPct val="100000"/>
              <a:buFont typeface="Arial" panose="020B0604020202020204" pitchFamily="34" charset="0"/>
              <a:buChar char="•"/>
            </a:pPr>
            <a:endParaRPr lang="pt-BR" altLang="es-UY" sz="2800">
              <a:solidFill>
                <a:srgbClr val="000000"/>
              </a:solidFill>
              <a:latin typeface="Calibri" panose="020F0502020204030204" pitchFamily="34" charset="0"/>
            </a:endParaRPr>
          </a:p>
          <a:p>
            <a:pPr lvl="2" eaLnBrk="1" hangingPunct="1">
              <a:spcBef>
                <a:spcPts val="600"/>
              </a:spcBef>
              <a:buSzPct val="100000"/>
            </a:pPr>
            <a:endParaRPr lang="pt-BR" altLang="es-UY" sz="2000">
              <a:solidFill>
                <a:srgbClr val="000000"/>
              </a:solidFill>
              <a:latin typeface="Calibri" panose="020F0502020204030204" pitchFamily="34" charset="0"/>
            </a:endParaRPr>
          </a:p>
        </p:txBody>
      </p:sp>
      <p:pic>
        <p:nvPicPr>
          <p:cNvPr id="37891"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8775" y="260350"/>
            <a:ext cx="1800225"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37892"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85113" y="260350"/>
            <a:ext cx="877887"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aphicFrame>
        <p:nvGraphicFramePr>
          <p:cNvPr id="2" name="Tabla 1"/>
          <p:cNvGraphicFramePr>
            <a:graphicFrameLocks noGrp="1"/>
          </p:cNvGraphicFramePr>
          <p:nvPr/>
        </p:nvGraphicFramePr>
        <p:xfrm>
          <a:off x="827088" y="2420938"/>
          <a:ext cx="7561262" cy="2952750"/>
        </p:xfrm>
        <a:graphic>
          <a:graphicData uri="http://schemas.openxmlformats.org/drawingml/2006/table">
            <a:tbl>
              <a:tblPr>
                <a:tableStyleId>{5C22544A-7EE6-4342-B048-85BDC9FD1C3A}</a:tableStyleId>
              </a:tblPr>
              <a:tblGrid>
                <a:gridCol w="855741"/>
                <a:gridCol w="1598749"/>
                <a:gridCol w="5106772"/>
              </a:tblGrid>
              <a:tr h="2952750">
                <a:tc>
                  <a:txBody>
                    <a:bodyPr/>
                    <a:lstStyle/>
                    <a:p>
                      <a:pPr algn="ctr">
                        <a:lnSpc>
                          <a:spcPct val="115000"/>
                        </a:lnSpc>
                        <a:spcAft>
                          <a:spcPts val="0"/>
                        </a:spcAft>
                      </a:pPr>
                      <a:r>
                        <a:rPr lang="es-AR" sz="2400" b="1" kern="50" dirty="0">
                          <a:effectLst/>
                        </a:rPr>
                        <a:t>15</a:t>
                      </a:r>
                      <a:endParaRPr lang="es-UY" sz="1800" b="1" kern="50" dirty="0">
                        <a:effectLst/>
                        <a:latin typeface="Calibri" panose="020F0502020204030204" pitchFamily="34" charset="0"/>
                        <a:ea typeface="Calibri" panose="020F0502020204030204" pitchFamily="34" charset="0"/>
                        <a:cs typeface="Times New Roman" panose="02020603050405020304" pitchFamily="18" charset="0"/>
                      </a:endParaRPr>
                    </a:p>
                  </a:txBody>
                  <a:tcPr marL="68584" marR="68584" marT="0" marB="0" anchor="ctr"/>
                </a:tc>
                <a:tc>
                  <a:txBody>
                    <a:bodyPr/>
                    <a:lstStyle/>
                    <a:p>
                      <a:pPr algn="ctr">
                        <a:lnSpc>
                          <a:spcPct val="115000"/>
                        </a:lnSpc>
                        <a:spcAft>
                          <a:spcPts val="0"/>
                        </a:spcAft>
                      </a:pPr>
                      <a:r>
                        <a:rPr lang="es-AR" sz="2400" b="1" kern="50" dirty="0" err="1">
                          <a:effectLst/>
                        </a:rPr>
                        <a:t>CHAtSO</a:t>
                      </a:r>
                      <a:r>
                        <a:rPr lang="es-AR" sz="2400" b="1" kern="50" dirty="0">
                          <a:effectLst/>
                        </a:rPr>
                        <a:t> 10-13(IRCC  7-11c y 11 g)</a:t>
                      </a:r>
                      <a:endParaRPr lang="es-UY" sz="1800" b="1" kern="50" dirty="0">
                        <a:effectLst/>
                        <a:latin typeface="Calibri" panose="020F0502020204030204" pitchFamily="34" charset="0"/>
                        <a:ea typeface="Calibri" panose="020F0502020204030204" pitchFamily="34" charset="0"/>
                        <a:cs typeface="Times New Roman" panose="02020603050405020304" pitchFamily="18" charset="0"/>
                      </a:endParaRPr>
                    </a:p>
                  </a:txBody>
                  <a:tcPr marL="68584" marR="68584" marT="0" marB="0" anchor="ctr"/>
                </a:tc>
                <a:tc>
                  <a:txBody>
                    <a:bodyPr/>
                    <a:lstStyle/>
                    <a:p>
                      <a:pPr algn="ctr">
                        <a:lnSpc>
                          <a:spcPct val="115000"/>
                        </a:lnSpc>
                        <a:spcAft>
                          <a:spcPts val="0"/>
                        </a:spcAft>
                      </a:pPr>
                      <a:r>
                        <a:rPr lang="es-AR" sz="2400" b="1" kern="50" dirty="0">
                          <a:effectLst/>
                        </a:rPr>
                        <a:t>Analizar la Factibilidad del empleo de metodología para la evaluación de los riesgos para priorizar los levantamientos </a:t>
                      </a:r>
                      <a:r>
                        <a:rPr lang="es-AR" sz="2400" b="1" kern="50" dirty="0" err="1">
                          <a:effectLst/>
                        </a:rPr>
                        <a:t>Hidrograficos</a:t>
                      </a:r>
                      <a:endParaRPr lang="es-UY" sz="1800" b="1" kern="50" dirty="0">
                        <a:effectLst/>
                        <a:latin typeface="Calibri" panose="020F0502020204030204" pitchFamily="34" charset="0"/>
                        <a:ea typeface="Calibri" panose="020F0502020204030204" pitchFamily="34" charset="0"/>
                        <a:cs typeface="Times New Roman" panose="02020603050405020304" pitchFamily="18" charset="0"/>
                      </a:endParaRPr>
                    </a:p>
                  </a:txBody>
                  <a:tcPr marL="68584" marR="68584" marT="0" marB="0" anchor="ctr"/>
                </a:tc>
              </a:tr>
            </a:tbl>
          </a:graphicData>
        </a:graphic>
      </p:graphicFrame>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8" name="Text Box 2"/>
          <p:cNvSpPr txBox="1">
            <a:spLocks noChangeArrowheads="1"/>
          </p:cNvSpPr>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lstStyle>
            <a:lvl1pPr marL="333375" indent="-333375">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1pPr>
            <a:lvl2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2pPr>
            <a:lvl3pPr indent="-2270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9pPr>
          </a:lstStyle>
          <a:p>
            <a:pPr eaLnBrk="1" hangingPunct="1">
              <a:spcBef>
                <a:spcPts val="700"/>
              </a:spcBef>
              <a:buClr>
                <a:srgbClr val="000000"/>
              </a:buClr>
              <a:buSzPct val="100000"/>
              <a:buFont typeface="Arial" panose="020B0604020202020204" pitchFamily="34" charset="0"/>
              <a:buChar char="•"/>
            </a:pPr>
            <a:r>
              <a:rPr lang="pt-BR" altLang="es-UY" sz="2800">
                <a:solidFill>
                  <a:srgbClr val="000000"/>
                </a:solidFill>
                <a:latin typeface="Calibri" panose="020F0502020204030204" pitchFamily="34" charset="0"/>
              </a:rPr>
              <a:t>Cartas INT: 76% de las cartas INT planeadas están disponibles.</a:t>
            </a:r>
          </a:p>
          <a:p>
            <a:pPr lvl="2" eaLnBrk="1" hangingPunct="1">
              <a:spcBef>
                <a:spcPts val="600"/>
              </a:spcBef>
              <a:buSzPct val="100000"/>
            </a:pPr>
            <a:endParaRPr lang="pt-BR" altLang="es-UY" sz="2800">
              <a:solidFill>
                <a:srgbClr val="000000"/>
              </a:solidFill>
              <a:latin typeface="Calibri" panose="020F0502020204030204" pitchFamily="34" charset="0"/>
            </a:endParaRPr>
          </a:p>
        </p:txBody>
      </p:sp>
      <p:pic>
        <p:nvPicPr>
          <p:cNvPr id="3993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8775" y="260350"/>
            <a:ext cx="1800225"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39940"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85113" y="260350"/>
            <a:ext cx="877887"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39941" name="Picture 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83413" y="2160588"/>
            <a:ext cx="1584325" cy="1871662"/>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aphicFrame>
        <p:nvGraphicFramePr>
          <p:cNvPr id="2" name="Tabla 1"/>
          <p:cNvGraphicFramePr>
            <a:graphicFrameLocks noGrp="1"/>
          </p:cNvGraphicFramePr>
          <p:nvPr/>
        </p:nvGraphicFramePr>
        <p:xfrm>
          <a:off x="722313" y="2692400"/>
          <a:ext cx="6586537" cy="2803525"/>
        </p:xfrm>
        <a:graphic>
          <a:graphicData uri="http://schemas.openxmlformats.org/drawingml/2006/table">
            <a:tbl>
              <a:tblPr>
                <a:tableStyleId>{5C22544A-7EE6-4342-B048-85BDC9FD1C3A}</a:tableStyleId>
              </a:tblPr>
              <a:tblGrid>
                <a:gridCol w="1668749"/>
                <a:gridCol w="1688037"/>
                <a:gridCol w="1687372"/>
                <a:gridCol w="1542379"/>
              </a:tblGrid>
              <a:tr h="700881">
                <a:tc>
                  <a:txBody>
                    <a:bodyPr/>
                    <a:lstStyle/>
                    <a:p>
                      <a:pPr algn="ctr">
                        <a:lnSpc>
                          <a:spcPct val="115000"/>
                        </a:lnSpc>
                        <a:spcAft>
                          <a:spcPts val="0"/>
                        </a:spcAft>
                      </a:pPr>
                      <a:r>
                        <a:rPr lang="es-AR" sz="2000" b="1" kern="50" dirty="0">
                          <a:effectLst/>
                        </a:rPr>
                        <a:t>PAÍS</a:t>
                      </a:r>
                      <a:endParaRPr lang="es-UY" sz="2000" b="1" kern="50" dirty="0">
                        <a:effectLst/>
                        <a:latin typeface="Calibri" panose="020F0502020204030204" pitchFamily="34" charset="0"/>
                        <a:ea typeface="Calibri" panose="020F0502020204030204" pitchFamily="34" charset="0"/>
                        <a:cs typeface="Times New Roman" panose="02020603050405020304" pitchFamily="18" charset="0"/>
                      </a:endParaRPr>
                    </a:p>
                  </a:txBody>
                  <a:tcPr marL="68584" marR="68584" marT="0" marB="0" anchor="ctr"/>
                </a:tc>
                <a:tc>
                  <a:txBody>
                    <a:bodyPr/>
                    <a:lstStyle/>
                    <a:p>
                      <a:pPr algn="ctr">
                        <a:lnSpc>
                          <a:spcPct val="115000"/>
                        </a:lnSpc>
                        <a:spcAft>
                          <a:spcPts val="0"/>
                        </a:spcAft>
                      </a:pPr>
                      <a:r>
                        <a:rPr lang="es-AR" sz="2000" b="1" kern="50">
                          <a:effectLst/>
                        </a:rPr>
                        <a:t>CARTAS INT PLANEADAS</a:t>
                      </a:r>
                      <a:endParaRPr lang="es-UY" sz="2000" b="1" kern="50">
                        <a:effectLst/>
                        <a:latin typeface="Calibri" panose="020F0502020204030204" pitchFamily="34" charset="0"/>
                        <a:ea typeface="Calibri" panose="020F0502020204030204" pitchFamily="34" charset="0"/>
                        <a:cs typeface="Times New Roman" panose="02020603050405020304" pitchFamily="18" charset="0"/>
                      </a:endParaRPr>
                    </a:p>
                  </a:txBody>
                  <a:tcPr marL="68584" marR="68584" marT="0" marB="0" anchor="ctr"/>
                </a:tc>
                <a:tc>
                  <a:txBody>
                    <a:bodyPr/>
                    <a:lstStyle/>
                    <a:p>
                      <a:pPr algn="ctr">
                        <a:lnSpc>
                          <a:spcPct val="115000"/>
                        </a:lnSpc>
                        <a:spcAft>
                          <a:spcPts val="0"/>
                        </a:spcAft>
                      </a:pPr>
                      <a:r>
                        <a:rPr lang="es-AR" sz="2000" b="1" kern="50">
                          <a:effectLst/>
                        </a:rPr>
                        <a:t>CARTAS INT DISPONIBLES</a:t>
                      </a:r>
                      <a:endParaRPr lang="es-UY" sz="2000" b="1" kern="50">
                        <a:effectLst/>
                        <a:latin typeface="Calibri" panose="020F0502020204030204" pitchFamily="34" charset="0"/>
                        <a:ea typeface="Calibri" panose="020F0502020204030204" pitchFamily="34" charset="0"/>
                        <a:cs typeface="Times New Roman" panose="02020603050405020304" pitchFamily="18" charset="0"/>
                      </a:endParaRPr>
                    </a:p>
                  </a:txBody>
                  <a:tcPr marL="68584" marR="68584" marT="0" marB="0" anchor="ctr"/>
                </a:tc>
                <a:tc>
                  <a:txBody>
                    <a:bodyPr/>
                    <a:lstStyle/>
                    <a:p>
                      <a:pPr algn="ctr">
                        <a:lnSpc>
                          <a:spcPct val="115000"/>
                        </a:lnSpc>
                        <a:spcAft>
                          <a:spcPts val="0"/>
                        </a:spcAft>
                      </a:pPr>
                      <a:r>
                        <a:rPr lang="es-AR" sz="2000" b="1" kern="50">
                          <a:effectLst/>
                        </a:rPr>
                        <a:t>PORCENTAJE</a:t>
                      </a:r>
                      <a:endParaRPr lang="es-UY" sz="2000" b="1" kern="50">
                        <a:effectLst/>
                        <a:latin typeface="Calibri" panose="020F0502020204030204" pitchFamily="34" charset="0"/>
                        <a:ea typeface="Calibri" panose="020F0502020204030204" pitchFamily="34" charset="0"/>
                        <a:cs typeface="Times New Roman" panose="02020603050405020304" pitchFamily="18" charset="0"/>
                      </a:endParaRPr>
                    </a:p>
                  </a:txBody>
                  <a:tcPr marL="68584" marR="68584" marT="0" marB="0" anchor="ctr"/>
                </a:tc>
              </a:tr>
              <a:tr h="350441">
                <a:tc>
                  <a:txBody>
                    <a:bodyPr/>
                    <a:lstStyle/>
                    <a:p>
                      <a:pPr algn="ctr">
                        <a:lnSpc>
                          <a:spcPct val="115000"/>
                        </a:lnSpc>
                        <a:spcAft>
                          <a:spcPts val="0"/>
                        </a:spcAft>
                      </a:pPr>
                      <a:r>
                        <a:rPr lang="es-AR" sz="2000" b="1" kern="50" dirty="0">
                          <a:effectLst/>
                        </a:rPr>
                        <a:t>ARGENTINA</a:t>
                      </a:r>
                      <a:endParaRPr lang="es-UY" sz="2000" b="1" kern="50" dirty="0">
                        <a:effectLst/>
                        <a:latin typeface="Calibri" panose="020F0502020204030204" pitchFamily="34" charset="0"/>
                        <a:ea typeface="Calibri" panose="020F0502020204030204" pitchFamily="34" charset="0"/>
                        <a:cs typeface="Times New Roman" panose="02020603050405020304" pitchFamily="18" charset="0"/>
                      </a:endParaRPr>
                    </a:p>
                  </a:txBody>
                  <a:tcPr marL="68584" marR="68584" marT="0" marB="0" anchor="ctr"/>
                </a:tc>
                <a:tc>
                  <a:txBody>
                    <a:bodyPr/>
                    <a:lstStyle/>
                    <a:p>
                      <a:pPr algn="ctr">
                        <a:lnSpc>
                          <a:spcPct val="115000"/>
                        </a:lnSpc>
                        <a:spcAft>
                          <a:spcPts val="0"/>
                        </a:spcAft>
                      </a:pPr>
                      <a:r>
                        <a:rPr lang="es-AR" sz="2000" b="1" kern="50" dirty="0" smtClean="0">
                          <a:effectLst/>
                        </a:rPr>
                        <a:t>11</a:t>
                      </a:r>
                      <a:endParaRPr lang="es-UY" sz="2000" b="1" kern="50" dirty="0">
                        <a:effectLst/>
                        <a:latin typeface="Calibri" panose="020F0502020204030204" pitchFamily="34" charset="0"/>
                        <a:ea typeface="Calibri" panose="020F0502020204030204" pitchFamily="34" charset="0"/>
                        <a:cs typeface="Times New Roman" panose="02020603050405020304" pitchFamily="18" charset="0"/>
                      </a:endParaRPr>
                    </a:p>
                  </a:txBody>
                  <a:tcPr marL="68584" marR="68584" marT="0" marB="0" anchor="ctr"/>
                </a:tc>
                <a:tc>
                  <a:txBody>
                    <a:bodyPr/>
                    <a:lstStyle/>
                    <a:p>
                      <a:pPr algn="ctr">
                        <a:lnSpc>
                          <a:spcPct val="115000"/>
                        </a:lnSpc>
                        <a:spcAft>
                          <a:spcPts val="0"/>
                        </a:spcAft>
                      </a:pPr>
                      <a:r>
                        <a:rPr lang="es-AR" sz="2000" b="1" kern="50" dirty="0" smtClean="0">
                          <a:effectLst/>
                        </a:rPr>
                        <a:t>3</a:t>
                      </a:r>
                      <a:endParaRPr lang="es-UY" sz="2000" b="1" kern="50" dirty="0">
                        <a:effectLst/>
                        <a:latin typeface="Calibri" panose="020F0502020204030204" pitchFamily="34" charset="0"/>
                        <a:ea typeface="Calibri" panose="020F0502020204030204" pitchFamily="34" charset="0"/>
                        <a:cs typeface="Times New Roman" panose="02020603050405020304" pitchFamily="18" charset="0"/>
                      </a:endParaRPr>
                    </a:p>
                  </a:txBody>
                  <a:tcPr marL="68584" marR="68584" marT="0" marB="0" anchor="ctr"/>
                </a:tc>
                <a:tc>
                  <a:txBody>
                    <a:bodyPr/>
                    <a:lstStyle/>
                    <a:p>
                      <a:pPr algn="ctr">
                        <a:lnSpc>
                          <a:spcPct val="115000"/>
                        </a:lnSpc>
                        <a:spcAft>
                          <a:spcPts val="0"/>
                        </a:spcAft>
                      </a:pPr>
                      <a:r>
                        <a:rPr lang="es-AR" sz="2000" b="1" kern="50" dirty="0" smtClean="0">
                          <a:effectLst/>
                        </a:rPr>
                        <a:t>27%</a:t>
                      </a:r>
                      <a:endParaRPr lang="es-UY" sz="2000" b="1" kern="50" dirty="0">
                        <a:effectLst/>
                        <a:latin typeface="Calibri" panose="020F0502020204030204" pitchFamily="34" charset="0"/>
                        <a:ea typeface="Calibri" panose="020F0502020204030204" pitchFamily="34" charset="0"/>
                        <a:cs typeface="Times New Roman" panose="02020603050405020304" pitchFamily="18" charset="0"/>
                      </a:endParaRPr>
                    </a:p>
                  </a:txBody>
                  <a:tcPr marL="68584" marR="68584" marT="0" marB="0" anchor="ctr"/>
                </a:tc>
              </a:tr>
              <a:tr h="350441">
                <a:tc>
                  <a:txBody>
                    <a:bodyPr/>
                    <a:lstStyle/>
                    <a:p>
                      <a:pPr algn="ctr">
                        <a:lnSpc>
                          <a:spcPct val="115000"/>
                        </a:lnSpc>
                        <a:spcAft>
                          <a:spcPts val="0"/>
                        </a:spcAft>
                      </a:pPr>
                      <a:r>
                        <a:rPr lang="es-AR" sz="2000" b="1" kern="50">
                          <a:effectLst/>
                        </a:rPr>
                        <a:t>BRASIL</a:t>
                      </a:r>
                      <a:endParaRPr lang="es-UY" sz="2000" b="1" kern="50">
                        <a:effectLst/>
                        <a:latin typeface="Calibri" panose="020F0502020204030204" pitchFamily="34" charset="0"/>
                        <a:ea typeface="Calibri" panose="020F0502020204030204" pitchFamily="34" charset="0"/>
                        <a:cs typeface="Times New Roman" panose="02020603050405020304" pitchFamily="18" charset="0"/>
                      </a:endParaRPr>
                    </a:p>
                  </a:txBody>
                  <a:tcPr marL="68584" marR="68584" marT="0" marB="0" anchor="ctr"/>
                </a:tc>
                <a:tc>
                  <a:txBody>
                    <a:bodyPr/>
                    <a:lstStyle/>
                    <a:p>
                      <a:pPr algn="ctr">
                        <a:lnSpc>
                          <a:spcPct val="115000"/>
                        </a:lnSpc>
                        <a:spcAft>
                          <a:spcPts val="0"/>
                        </a:spcAft>
                      </a:pPr>
                      <a:r>
                        <a:rPr lang="es-AR" sz="2000" b="1" kern="50" dirty="0">
                          <a:effectLst/>
                        </a:rPr>
                        <a:t>32</a:t>
                      </a:r>
                      <a:endParaRPr lang="es-UY" sz="2000" b="1" kern="50" dirty="0">
                        <a:effectLst/>
                        <a:latin typeface="Calibri" panose="020F0502020204030204" pitchFamily="34" charset="0"/>
                        <a:ea typeface="Calibri" panose="020F0502020204030204" pitchFamily="34" charset="0"/>
                        <a:cs typeface="Times New Roman" panose="02020603050405020304" pitchFamily="18" charset="0"/>
                      </a:endParaRPr>
                    </a:p>
                  </a:txBody>
                  <a:tcPr marL="68584" marR="68584" marT="0" marB="0" anchor="ctr"/>
                </a:tc>
                <a:tc>
                  <a:txBody>
                    <a:bodyPr/>
                    <a:lstStyle/>
                    <a:p>
                      <a:pPr algn="ctr">
                        <a:lnSpc>
                          <a:spcPct val="115000"/>
                        </a:lnSpc>
                        <a:spcAft>
                          <a:spcPts val="0"/>
                        </a:spcAft>
                      </a:pPr>
                      <a:r>
                        <a:rPr lang="es-AR" sz="2000" b="1" kern="50" dirty="0" smtClean="0">
                          <a:effectLst/>
                        </a:rPr>
                        <a:t>32</a:t>
                      </a:r>
                      <a:endParaRPr lang="es-UY" sz="2000" b="1" kern="50" dirty="0">
                        <a:effectLst/>
                        <a:latin typeface="Calibri" panose="020F0502020204030204" pitchFamily="34" charset="0"/>
                        <a:ea typeface="Calibri" panose="020F0502020204030204" pitchFamily="34" charset="0"/>
                        <a:cs typeface="Times New Roman" panose="02020603050405020304" pitchFamily="18" charset="0"/>
                      </a:endParaRPr>
                    </a:p>
                  </a:txBody>
                  <a:tcPr marL="68584" marR="68584" marT="0" marB="0" anchor="ctr"/>
                </a:tc>
                <a:tc>
                  <a:txBody>
                    <a:bodyPr/>
                    <a:lstStyle/>
                    <a:p>
                      <a:pPr algn="ctr">
                        <a:lnSpc>
                          <a:spcPct val="115000"/>
                        </a:lnSpc>
                        <a:spcAft>
                          <a:spcPts val="0"/>
                        </a:spcAft>
                      </a:pPr>
                      <a:r>
                        <a:rPr lang="es-AR" sz="2000" b="1" kern="50" dirty="0" smtClean="0">
                          <a:effectLst/>
                        </a:rPr>
                        <a:t>100%</a:t>
                      </a:r>
                      <a:endParaRPr lang="es-UY" sz="2000" b="1" kern="50" dirty="0">
                        <a:effectLst/>
                        <a:latin typeface="Calibri" panose="020F0502020204030204" pitchFamily="34" charset="0"/>
                        <a:ea typeface="Calibri" panose="020F0502020204030204" pitchFamily="34" charset="0"/>
                        <a:cs typeface="Times New Roman" panose="02020603050405020304" pitchFamily="18" charset="0"/>
                      </a:endParaRPr>
                    </a:p>
                  </a:txBody>
                  <a:tcPr marL="68584" marR="68584" marT="0" marB="0" anchor="ctr"/>
                </a:tc>
              </a:tr>
              <a:tr h="350441">
                <a:tc>
                  <a:txBody>
                    <a:bodyPr/>
                    <a:lstStyle/>
                    <a:p>
                      <a:pPr algn="ctr">
                        <a:lnSpc>
                          <a:spcPct val="115000"/>
                        </a:lnSpc>
                        <a:spcAft>
                          <a:spcPts val="0"/>
                        </a:spcAft>
                      </a:pPr>
                      <a:r>
                        <a:rPr lang="es-AR" sz="2000" b="1" kern="50">
                          <a:effectLst/>
                        </a:rPr>
                        <a:t>URUGUAY</a:t>
                      </a:r>
                      <a:endParaRPr lang="es-UY" sz="2000" b="1" kern="50">
                        <a:effectLst/>
                        <a:latin typeface="Calibri" panose="020F0502020204030204" pitchFamily="34" charset="0"/>
                        <a:ea typeface="Calibri" panose="020F0502020204030204" pitchFamily="34" charset="0"/>
                        <a:cs typeface="Times New Roman" panose="02020603050405020304" pitchFamily="18" charset="0"/>
                      </a:endParaRPr>
                    </a:p>
                  </a:txBody>
                  <a:tcPr marL="68584" marR="68584" marT="0" marB="0" anchor="ctr"/>
                </a:tc>
                <a:tc>
                  <a:txBody>
                    <a:bodyPr/>
                    <a:lstStyle/>
                    <a:p>
                      <a:pPr algn="ctr">
                        <a:lnSpc>
                          <a:spcPct val="115000"/>
                        </a:lnSpc>
                        <a:spcAft>
                          <a:spcPts val="0"/>
                        </a:spcAft>
                      </a:pPr>
                      <a:r>
                        <a:rPr lang="es-AR" sz="2000" b="1" kern="50" dirty="0">
                          <a:effectLst/>
                        </a:rPr>
                        <a:t>1</a:t>
                      </a:r>
                      <a:endParaRPr lang="es-UY" sz="2000" b="1" kern="50" dirty="0">
                        <a:effectLst/>
                        <a:latin typeface="Calibri" panose="020F0502020204030204" pitchFamily="34" charset="0"/>
                        <a:ea typeface="Calibri" panose="020F0502020204030204" pitchFamily="34" charset="0"/>
                        <a:cs typeface="Times New Roman" panose="02020603050405020304" pitchFamily="18" charset="0"/>
                      </a:endParaRPr>
                    </a:p>
                  </a:txBody>
                  <a:tcPr marL="68584" marR="68584" marT="0" marB="0" anchor="ctr"/>
                </a:tc>
                <a:tc>
                  <a:txBody>
                    <a:bodyPr/>
                    <a:lstStyle/>
                    <a:p>
                      <a:pPr algn="ctr">
                        <a:lnSpc>
                          <a:spcPct val="115000"/>
                        </a:lnSpc>
                        <a:spcAft>
                          <a:spcPts val="0"/>
                        </a:spcAft>
                      </a:pPr>
                      <a:r>
                        <a:rPr lang="es-AR" sz="2000" b="1" kern="50">
                          <a:effectLst/>
                        </a:rPr>
                        <a:t>0</a:t>
                      </a:r>
                      <a:endParaRPr lang="es-UY" sz="2000" b="1" kern="50">
                        <a:effectLst/>
                        <a:latin typeface="Calibri" panose="020F0502020204030204" pitchFamily="34" charset="0"/>
                        <a:ea typeface="Calibri" panose="020F0502020204030204" pitchFamily="34" charset="0"/>
                        <a:cs typeface="Times New Roman" panose="02020603050405020304" pitchFamily="18" charset="0"/>
                      </a:endParaRPr>
                    </a:p>
                  </a:txBody>
                  <a:tcPr marL="68584" marR="68584" marT="0" marB="0" anchor="ctr"/>
                </a:tc>
                <a:tc>
                  <a:txBody>
                    <a:bodyPr/>
                    <a:lstStyle/>
                    <a:p>
                      <a:pPr algn="ctr">
                        <a:lnSpc>
                          <a:spcPct val="115000"/>
                        </a:lnSpc>
                        <a:spcAft>
                          <a:spcPts val="0"/>
                        </a:spcAft>
                      </a:pPr>
                      <a:r>
                        <a:rPr lang="es-AR" sz="2000" b="1" kern="50">
                          <a:effectLst/>
                        </a:rPr>
                        <a:t>0%</a:t>
                      </a:r>
                      <a:endParaRPr lang="es-UY" sz="2000" b="1" kern="50">
                        <a:effectLst/>
                        <a:latin typeface="Calibri" panose="020F0502020204030204" pitchFamily="34" charset="0"/>
                        <a:ea typeface="Calibri" panose="020F0502020204030204" pitchFamily="34" charset="0"/>
                        <a:cs typeface="Times New Roman" panose="02020603050405020304" pitchFamily="18" charset="0"/>
                      </a:endParaRPr>
                    </a:p>
                  </a:txBody>
                  <a:tcPr marL="68584" marR="68584" marT="0" marB="0" anchor="ctr"/>
                </a:tc>
              </a:tr>
              <a:tr h="700881">
                <a:tc>
                  <a:txBody>
                    <a:bodyPr/>
                    <a:lstStyle/>
                    <a:p>
                      <a:pPr algn="ctr">
                        <a:lnSpc>
                          <a:spcPct val="115000"/>
                        </a:lnSpc>
                        <a:spcAft>
                          <a:spcPts val="0"/>
                        </a:spcAft>
                      </a:pPr>
                      <a:r>
                        <a:rPr lang="es-AR" sz="2000" b="1" kern="50">
                          <a:effectLst/>
                        </a:rPr>
                        <a:t>CONJUNTA ARG/UY</a:t>
                      </a:r>
                      <a:endParaRPr lang="es-UY" sz="2000" b="1" kern="50">
                        <a:effectLst/>
                        <a:latin typeface="Calibri" panose="020F0502020204030204" pitchFamily="34" charset="0"/>
                        <a:ea typeface="Calibri" panose="020F0502020204030204" pitchFamily="34" charset="0"/>
                        <a:cs typeface="Times New Roman" panose="02020603050405020304" pitchFamily="18" charset="0"/>
                      </a:endParaRPr>
                    </a:p>
                  </a:txBody>
                  <a:tcPr marL="68584" marR="68584" marT="0" marB="0" anchor="ctr"/>
                </a:tc>
                <a:tc>
                  <a:txBody>
                    <a:bodyPr/>
                    <a:lstStyle/>
                    <a:p>
                      <a:pPr algn="ctr">
                        <a:lnSpc>
                          <a:spcPct val="115000"/>
                        </a:lnSpc>
                        <a:spcAft>
                          <a:spcPts val="0"/>
                        </a:spcAft>
                      </a:pPr>
                      <a:r>
                        <a:rPr lang="es-AR" sz="2000" b="1" kern="50" dirty="0">
                          <a:effectLst/>
                        </a:rPr>
                        <a:t>2</a:t>
                      </a:r>
                      <a:endParaRPr lang="es-UY" sz="2000" b="1" kern="50" dirty="0">
                        <a:effectLst/>
                        <a:latin typeface="Calibri" panose="020F0502020204030204" pitchFamily="34" charset="0"/>
                        <a:ea typeface="Calibri" panose="020F0502020204030204" pitchFamily="34" charset="0"/>
                        <a:cs typeface="Times New Roman" panose="02020603050405020304" pitchFamily="18" charset="0"/>
                      </a:endParaRPr>
                    </a:p>
                  </a:txBody>
                  <a:tcPr marL="68584" marR="68584" marT="0" marB="0" anchor="ctr"/>
                </a:tc>
                <a:tc>
                  <a:txBody>
                    <a:bodyPr/>
                    <a:lstStyle/>
                    <a:p>
                      <a:pPr algn="ctr">
                        <a:lnSpc>
                          <a:spcPct val="115000"/>
                        </a:lnSpc>
                        <a:spcAft>
                          <a:spcPts val="0"/>
                        </a:spcAft>
                      </a:pPr>
                      <a:r>
                        <a:rPr lang="es-AR" sz="2000" b="1" kern="50" dirty="0">
                          <a:effectLst/>
                        </a:rPr>
                        <a:t>0</a:t>
                      </a:r>
                      <a:endParaRPr lang="es-UY" sz="2000" b="1" kern="50" dirty="0">
                        <a:effectLst/>
                        <a:latin typeface="Calibri" panose="020F0502020204030204" pitchFamily="34" charset="0"/>
                        <a:ea typeface="Calibri" panose="020F0502020204030204" pitchFamily="34" charset="0"/>
                        <a:cs typeface="Times New Roman" panose="02020603050405020304" pitchFamily="18" charset="0"/>
                      </a:endParaRPr>
                    </a:p>
                  </a:txBody>
                  <a:tcPr marL="68584" marR="68584" marT="0" marB="0" anchor="ctr"/>
                </a:tc>
                <a:tc>
                  <a:txBody>
                    <a:bodyPr/>
                    <a:lstStyle/>
                    <a:p>
                      <a:pPr algn="ctr">
                        <a:lnSpc>
                          <a:spcPct val="115000"/>
                        </a:lnSpc>
                        <a:spcAft>
                          <a:spcPts val="0"/>
                        </a:spcAft>
                      </a:pPr>
                      <a:r>
                        <a:rPr lang="es-AR" sz="2000" b="1" kern="50">
                          <a:effectLst/>
                        </a:rPr>
                        <a:t>0%</a:t>
                      </a:r>
                      <a:endParaRPr lang="es-UY" sz="2000" b="1" kern="50">
                        <a:effectLst/>
                        <a:latin typeface="Calibri" panose="020F0502020204030204" pitchFamily="34" charset="0"/>
                        <a:ea typeface="Calibri" panose="020F0502020204030204" pitchFamily="34" charset="0"/>
                        <a:cs typeface="Times New Roman" panose="02020603050405020304" pitchFamily="18" charset="0"/>
                      </a:endParaRPr>
                    </a:p>
                  </a:txBody>
                  <a:tcPr marL="68584" marR="68584" marT="0" marB="0" anchor="ctr"/>
                </a:tc>
              </a:tr>
              <a:tr h="350441">
                <a:tc>
                  <a:txBody>
                    <a:bodyPr/>
                    <a:lstStyle/>
                    <a:p>
                      <a:pPr algn="ctr">
                        <a:lnSpc>
                          <a:spcPct val="115000"/>
                        </a:lnSpc>
                        <a:spcAft>
                          <a:spcPts val="0"/>
                        </a:spcAft>
                      </a:pPr>
                      <a:r>
                        <a:rPr lang="es-AR" sz="2000" b="1" kern="50">
                          <a:effectLst/>
                        </a:rPr>
                        <a:t>TOTAL</a:t>
                      </a:r>
                      <a:endParaRPr lang="es-UY" sz="2000" b="1" kern="50">
                        <a:effectLst/>
                        <a:latin typeface="Calibri" panose="020F0502020204030204" pitchFamily="34" charset="0"/>
                        <a:ea typeface="Calibri" panose="020F0502020204030204" pitchFamily="34" charset="0"/>
                        <a:cs typeface="Times New Roman" panose="02020603050405020304" pitchFamily="18" charset="0"/>
                      </a:endParaRPr>
                    </a:p>
                  </a:txBody>
                  <a:tcPr marL="68584" marR="68584" marT="0" marB="0" anchor="ctr"/>
                </a:tc>
                <a:tc>
                  <a:txBody>
                    <a:bodyPr/>
                    <a:lstStyle/>
                    <a:p>
                      <a:pPr algn="ctr">
                        <a:lnSpc>
                          <a:spcPct val="115000"/>
                        </a:lnSpc>
                        <a:spcAft>
                          <a:spcPts val="0"/>
                        </a:spcAft>
                      </a:pPr>
                      <a:r>
                        <a:rPr lang="es-AR" sz="2000" b="1" kern="50" dirty="0" smtClean="0">
                          <a:effectLst/>
                        </a:rPr>
                        <a:t>46</a:t>
                      </a:r>
                      <a:endParaRPr lang="es-UY" sz="2000" b="1" kern="50" dirty="0">
                        <a:effectLst/>
                        <a:latin typeface="Calibri" panose="020F0502020204030204" pitchFamily="34" charset="0"/>
                        <a:ea typeface="Calibri" panose="020F0502020204030204" pitchFamily="34" charset="0"/>
                        <a:cs typeface="Times New Roman" panose="02020603050405020304" pitchFamily="18" charset="0"/>
                      </a:endParaRPr>
                    </a:p>
                  </a:txBody>
                  <a:tcPr marL="68584" marR="68584" marT="0" marB="0" anchor="ctr"/>
                </a:tc>
                <a:tc>
                  <a:txBody>
                    <a:bodyPr/>
                    <a:lstStyle/>
                    <a:p>
                      <a:pPr algn="ctr">
                        <a:lnSpc>
                          <a:spcPct val="115000"/>
                        </a:lnSpc>
                        <a:spcAft>
                          <a:spcPts val="0"/>
                        </a:spcAft>
                      </a:pPr>
                      <a:r>
                        <a:rPr lang="es-AR" sz="2000" b="1" kern="50" dirty="0" smtClean="0">
                          <a:effectLst/>
                          <a:latin typeface="+mn-lt"/>
                          <a:ea typeface="+mn-ea"/>
                          <a:cs typeface="+mn-cs"/>
                        </a:rPr>
                        <a:t>35</a:t>
                      </a:r>
                      <a:endParaRPr lang="es-UY" sz="2000" b="1" kern="50" dirty="0">
                        <a:effectLst/>
                        <a:latin typeface="Calibri" panose="020F0502020204030204" pitchFamily="34" charset="0"/>
                        <a:ea typeface="Calibri" panose="020F0502020204030204" pitchFamily="34" charset="0"/>
                        <a:cs typeface="Times New Roman" panose="02020603050405020304" pitchFamily="18" charset="0"/>
                      </a:endParaRPr>
                    </a:p>
                  </a:txBody>
                  <a:tcPr marL="68584" marR="68584" marT="0" marB="0" anchor="ctr"/>
                </a:tc>
                <a:tc>
                  <a:txBody>
                    <a:bodyPr/>
                    <a:lstStyle/>
                    <a:p>
                      <a:pPr algn="ctr">
                        <a:lnSpc>
                          <a:spcPct val="115000"/>
                        </a:lnSpc>
                        <a:spcAft>
                          <a:spcPts val="0"/>
                        </a:spcAft>
                      </a:pPr>
                      <a:r>
                        <a:rPr lang="es-AR" sz="2000" b="1" kern="50" dirty="0" smtClean="0">
                          <a:effectLst/>
                        </a:rPr>
                        <a:t>76%</a:t>
                      </a:r>
                      <a:endParaRPr lang="es-UY" sz="2000" b="1" kern="50" dirty="0">
                        <a:effectLst/>
                        <a:latin typeface="Calibri" panose="020F0502020204030204" pitchFamily="34" charset="0"/>
                        <a:ea typeface="Calibri" panose="020F0502020204030204" pitchFamily="34" charset="0"/>
                        <a:cs typeface="Times New Roman" panose="02020603050405020304" pitchFamily="18" charset="0"/>
                      </a:endParaRPr>
                    </a:p>
                  </a:txBody>
                  <a:tcPr marL="68584" marR="68584" marT="0" marB="0" anchor="ctr"/>
                </a:tc>
              </a:tr>
            </a:tbl>
          </a:graphicData>
        </a:graphic>
      </p:graphicFrame>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3" name="Text Box 1"/>
          <p:cNvSpPr txBox="1">
            <a:spLocks noChangeArrowheads="1"/>
          </p:cNvSpPr>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5pPr>
            <a:lvl6pPr marL="25146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6pPr>
            <a:lvl7pPr marL="29718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7pPr>
            <a:lvl8pPr marL="34290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8pPr>
            <a:lvl9pPr marL="38862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9pPr>
          </a:lstStyle>
          <a:p>
            <a:pPr algn="ctr" eaLnBrk="1" hangingPunct="1">
              <a:buSzPct val="100000"/>
              <a:defRPr/>
            </a:pPr>
            <a:r>
              <a:rPr lang="pt-BR" altLang="es-UY" sz="2000" b="1" dirty="0" smtClean="0">
                <a:solidFill>
                  <a:srgbClr val="000000"/>
                </a:solidFill>
                <a:effectLst>
                  <a:outerShdw blurRad="38100" dist="38100" dir="2700000" algn="tl">
                    <a:srgbClr val="C0C0C0"/>
                  </a:outerShdw>
                </a:effectLst>
                <a:latin typeface="Calibri" panose="020F0502020204030204" pitchFamily="34" charset="0"/>
              </a:rPr>
              <a:t>INFORME DEL COMITE DE PLANEAMIENTO</a:t>
            </a:r>
          </a:p>
        </p:txBody>
      </p:sp>
      <p:sp>
        <p:nvSpPr>
          <p:cNvPr id="8194" name="Text Box 2"/>
          <p:cNvSpPr txBox="1">
            <a:spLocks noChangeArrowheads="1"/>
          </p:cNvSpPr>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lstStyle>
            <a:lvl1pPr marL="333375" indent="-333375">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1pPr>
            <a:lvl2pPr marL="741363" indent="-276225">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5pPr>
            <a:lvl6pPr marL="2514600" indent="-228600" defTabSz="449263" fontAlgn="base">
              <a:spcBef>
                <a:spcPct val="0"/>
              </a:spcBef>
              <a:spcAft>
                <a:spcPct val="0"/>
              </a:spcAft>
              <a:buClr>
                <a:srgbClr val="000000"/>
              </a:buClr>
              <a:buSzPct val="100000"/>
              <a:buFont typeface="Times New Roman" panose="02020603050405020304"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6pPr>
            <a:lvl7pPr marL="2971800" indent="-228600" defTabSz="449263" fontAlgn="base">
              <a:spcBef>
                <a:spcPct val="0"/>
              </a:spcBef>
              <a:spcAft>
                <a:spcPct val="0"/>
              </a:spcAft>
              <a:buClr>
                <a:srgbClr val="000000"/>
              </a:buClr>
              <a:buSzPct val="100000"/>
              <a:buFont typeface="Times New Roman" panose="02020603050405020304"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7pPr>
            <a:lvl8pPr marL="3429000" indent="-228600" defTabSz="449263" fontAlgn="base">
              <a:spcBef>
                <a:spcPct val="0"/>
              </a:spcBef>
              <a:spcAft>
                <a:spcPct val="0"/>
              </a:spcAft>
              <a:buClr>
                <a:srgbClr val="000000"/>
              </a:buClr>
              <a:buSzPct val="100000"/>
              <a:buFont typeface="Times New Roman" panose="02020603050405020304"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8pPr>
            <a:lvl9pPr marL="3886200" indent="-228600" defTabSz="449263" fontAlgn="base">
              <a:spcBef>
                <a:spcPct val="0"/>
              </a:spcBef>
              <a:spcAft>
                <a:spcPct val="0"/>
              </a:spcAft>
              <a:buClr>
                <a:srgbClr val="000000"/>
              </a:buClr>
              <a:buSzPct val="100000"/>
              <a:buFont typeface="Times New Roman" panose="02020603050405020304"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9pPr>
          </a:lstStyle>
          <a:p>
            <a:pPr eaLnBrk="1" hangingPunct="1">
              <a:spcBef>
                <a:spcPts val="700"/>
              </a:spcBef>
              <a:buClr>
                <a:srgbClr val="000000"/>
              </a:buClr>
              <a:buSzPct val="100000"/>
              <a:buFont typeface="Arial" panose="020B0604020202020204" pitchFamily="34" charset="0"/>
              <a:buChar char="•"/>
              <a:defRPr/>
            </a:pPr>
            <a:r>
              <a:rPr lang="pt-BR" altLang="es-UY" sz="2800" dirty="0" err="1" smtClean="0">
                <a:solidFill>
                  <a:srgbClr val="000000"/>
                </a:solidFill>
                <a:latin typeface="Calibri" panose="020F0502020204030204" pitchFamily="34" charset="0"/>
              </a:rPr>
              <a:t>Secuencia</a:t>
            </a:r>
            <a:r>
              <a:rPr lang="pt-BR" altLang="es-UY" sz="2800" dirty="0" smtClean="0">
                <a:solidFill>
                  <a:srgbClr val="000000"/>
                </a:solidFill>
                <a:latin typeface="Calibri" panose="020F0502020204030204" pitchFamily="34" charset="0"/>
              </a:rPr>
              <a:t> de </a:t>
            </a:r>
            <a:r>
              <a:rPr lang="pt-BR" altLang="es-UY" sz="2800" dirty="0" err="1" smtClean="0">
                <a:solidFill>
                  <a:srgbClr val="000000"/>
                </a:solidFill>
                <a:latin typeface="Calibri" panose="020F0502020204030204" pitchFamily="34" charset="0"/>
              </a:rPr>
              <a:t>la</a:t>
            </a:r>
            <a:r>
              <a:rPr lang="pt-BR" altLang="es-UY" sz="2800" dirty="0" smtClean="0">
                <a:solidFill>
                  <a:srgbClr val="000000"/>
                </a:solidFill>
                <a:latin typeface="Calibri" panose="020F0502020204030204" pitchFamily="34" charset="0"/>
              </a:rPr>
              <a:t> </a:t>
            </a:r>
            <a:r>
              <a:rPr lang="pt-BR" altLang="es-UY" sz="2800" dirty="0" err="1" smtClean="0">
                <a:solidFill>
                  <a:srgbClr val="000000"/>
                </a:solidFill>
                <a:latin typeface="Calibri" panose="020F0502020204030204" pitchFamily="34" charset="0"/>
              </a:rPr>
              <a:t>presentación</a:t>
            </a:r>
            <a:r>
              <a:rPr lang="pt-BR" altLang="es-UY" sz="2800" dirty="0" smtClean="0">
                <a:solidFill>
                  <a:srgbClr val="000000"/>
                </a:solidFill>
                <a:latin typeface="Calibri" panose="020F0502020204030204" pitchFamily="34" charset="0"/>
              </a:rPr>
              <a:t>:</a:t>
            </a:r>
          </a:p>
          <a:p>
            <a:pPr lvl="1" eaLnBrk="1" hangingPunct="1">
              <a:spcBef>
                <a:spcPts val="600"/>
              </a:spcBef>
              <a:buSzPct val="100000"/>
              <a:defRPr/>
            </a:pPr>
            <a:endParaRPr lang="pt-BR" altLang="es-UY" sz="2400" dirty="0" smtClean="0">
              <a:solidFill>
                <a:srgbClr val="000000"/>
              </a:solidFill>
              <a:latin typeface="Calibri" panose="020F0502020204030204" pitchFamily="34" charset="0"/>
            </a:endParaRPr>
          </a:p>
          <a:p>
            <a:pPr marL="736600" lvl="1" indent="-277813" eaLnBrk="1" hangingPunct="1">
              <a:spcBef>
                <a:spcPts val="600"/>
              </a:spcBef>
              <a:buClr>
                <a:srgbClr val="000000"/>
              </a:buClr>
              <a:buSzPct val="100000"/>
              <a:buFont typeface="Arial" panose="020B0604020202020204" pitchFamily="34" charset="0"/>
              <a:buChar char="–"/>
              <a:defRPr/>
            </a:pPr>
            <a:r>
              <a:rPr lang="pt-BR" altLang="es-UY" sz="2400" dirty="0" err="1" smtClean="0">
                <a:solidFill>
                  <a:srgbClr val="000000"/>
                </a:solidFill>
                <a:latin typeface="Calibri" panose="020F0502020204030204" pitchFamily="34" charset="0"/>
              </a:rPr>
              <a:t>Tareas</a:t>
            </a:r>
            <a:r>
              <a:rPr lang="pt-BR" altLang="es-UY" sz="2400" dirty="0" smtClean="0">
                <a:solidFill>
                  <a:srgbClr val="000000"/>
                </a:solidFill>
                <a:latin typeface="Calibri" panose="020F0502020204030204" pitchFamily="34" charset="0"/>
              </a:rPr>
              <a:t>;</a:t>
            </a:r>
          </a:p>
          <a:p>
            <a:pPr marL="736600" lvl="1" indent="-277813" eaLnBrk="1" hangingPunct="1">
              <a:spcBef>
                <a:spcPts val="600"/>
              </a:spcBef>
              <a:buClr>
                <a:srgbClr val="000000"/>
              </a:buClr>
              <a:buSzPct val="100000"/>
              <a:buFont typeface="Arial" panose="020B0604020202020204" pitchFamily="34" charset="0"/>
              <a:buChar char="–"/>
              <a:defRPr/>
            </a:pPr>
            <a:r>
              <a:rPr lang="pt-BR" altLang="es-UY" sz="2400" dirty="0" err="1" smtClean="0">
                <a:solidFill>
                  <a:srgbClr val="000000"/>
                </a:solidFill>
                <a:latin typeface="Calibri" panose="020F0502020204030204" pitchFamily="34" charset="0"/>
              </a:rPr>
              <a:t>Procedimientos</a:t>
            </a:r>
            <a:r>
              <a:rPr lang="pt-BR" altLang="es-UY" sz="2400" dirty="0" smtClean="0">
                <a:solidFill>
                  <a:srgbClr val="000000"/>
                </a:solidFill>
                <a:latin typeface="Calibri" panose="020F0502020204030204" pitchFamily="34" charset="0"/>
              </a:rPr>
              <a:t>;</a:t>
            </a:r>
          </a:p>
          <a:p>
            <a:pPr marL="736600" lvl="1" indent="-277813" eaLnBrk="1" hangingPunct="1">
              <a:spcBef>
                <a:spcPts val="600"/>
              </a:spcBef>
              <a:buClr>
                <a:srgbClr val="000000"/>
              </a:buClr>
              <a:buSzPct val="100000"/>
              <a:buFont typeface="Arial" panose="020B0604020202020204" pitchFamily="34" charset="0"/>
              <a:buChar char="–"/>
              <a:defRPr/>
            </a:pPr>
            <a:r>
              <a:rPr lang="pt-BR" altLang="es-UY" sz="2400" dirty="0" smtClean="0">
                <a:solidFill>
                  <a:srgbClr val="000000"/>
                </a:solidFill>
                <a:latin typeface="Calibri" panose="020F0502020204030204" pitchFamily="34" charset="0"/>
              </a:rPr>
              <a:t>Lista de </a:t>
            </a:r>
            <a:r>
              <a:rPr lang="pt-BR" altLang="es-UY" sz="2400" dirty="0" err="1" smtClean="0">
                <a:solidFill>
                  <a:srgbClr val="000000"/>
                </a:solidFill>
                <a:latin typeface="Calibri" panose="020F0502020204030204" pitchFamily="34" charset="0"/>
              </a:rPr>
              <a:t>Acciones</a:t>
            </a:r>
            <a:r>
              <a:rPr lang="pt-BR" altLang="es-UY" sz="2400" dirty="0" smtClean="0">
                <a:solidFill>
                  <a:srgbClr val="000000"/>
                </a:solidFill>
                <a:latin typeface="Calibri" panose="020F0502020204030204" pitchFamily="34" charset="0"/>
              </a:rPr>
              <a:t>;</a:t>
            </a:r>
          </a:p>
          <a:p>
            <a:pPr marL="736600" lvl="1" indent="-277813" eaLnBrk="1" hangingPunct="1">
              <a:spcBef>
                <a:spcPts val="600"/>
              </a:spcBef>
              <a:buClr>
                <a:srgbClr val="000000"/>
              </a:buClr>
              <a:buSzPct val="100000"/>
              <a:buFont typeface="Arial" panose="020B0604020202020204" pitchFamily="34" charset="0"/>
              <a:buChar char="–"/>
              <a:defRPr/>
            </a:pPr>
            <a:r>
              <a:rPr lang="es-ES" altLang="es-UY" sz="2400" dirty="0" smtClean="0">
                <a:solidFill>
                  <a:srgbClr val="000000"/>
                </a:solidFill>
                <a:latin typeface="Calibri" panose="020F0502020204030204" pitchFamily="34" charset="0"/>
              </a:rPr>
              <a:t>Cartas INT;</a:t>
            </a:r>
          </a:p>
          <a:p>
            <a:pPr marL="736600" lvl="1" indent="-277813" eaLnBrk="1" hangingPunct="1">
              <a:spcBef>
                <a:spcPts val="600"/>
              </a:spcBef>
              <a:buClr>
                <a:srgbClr val="000000"/>
              </a:buClr>
              <a:buSzPct val="100000"/>
              <a:buFont typeface="Arial" panose="020B0604020202020204" pitchFamily="34" charset="0"/>
              <a:buChar char="–"/>
              <a:defRPr/>
            </a:pPr>
            <a:r>
              <a:rPr lang="es-ES" altLang="es-UY" sz="2400" dirty="0" smtClean="0">
                <a:solidFill>
                  <a:srgbClr val="000000"/>
                </a:solidFill>
                <a:latin typeface="Calibri" panose="020F0502020204030204" pitchFamily="34" charset="0"/>
              </a:rPr>
              <a:t>Cartas Electrónicas (ENC); </a:t>
            </a:r>
          </a:p>
          <a:p>
            <a:pPr marL="736600" lvl="1" indent="-277813" eaLnBrk="1" hangingPunct="1">
              <a:spcBef>
                <a:spcPts val="600"/>
              </a:spcBef>
              <a:buClr>
                <a:srgbClr val="000000"/>
              </a:buClr>
              <a:buSzPct val="100000"/>
              <a:buFont typeface="Arial" panose="020B0604020202020204" pitchFamily="34" charset="0"/>
              <a:buChar char="–"/>
              <a:defRPr/>
            </a:pPr>
            <a:r>
              <a:rPr lang="es-ES" altLang="es-UY" sz="2400" dirty="0" smtClean="0">
                <a:solidFill>
                  <a:srgbClr val="000000"/>
                </a:solidFill>
                <a:latin typeface="Calibri" panose="020F0502020204030204" pitchFamily="34" charset="0"/>
              </a:rPr>
              <a:t>Recomendaciones;</a:t>
            </a:r>
          </a:p>
          <a:p>
            <a:pPr lvl="1" eaLnBrk="1" hangingPunct="1">
              <a:spcBef>
                <a:spcPts val="600"/>
              </a:spcBef>
              <a:buSzPct val="100000"/>
              <a:defRPr/>
            </a:pPr>
            <a:endParaRPr lang="es-ES" altLang="es-UY" sz="2400" dirty="0" smtClean="0">
              <a:solidFill>
                <a:srgbClr val="000000"/>
              </a:solidFill>
              <a:latin typeface="Calibri" panose="020F0502020204030204" pitchFamily="34" charset="0"/>
            </a:endParaRPr>
          </a:p>
        </p:txBody>
      </p:sp>
      <p:pic>
        <p:nvPicPr>
          <p:cNvPr id="9220"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8775" y="260350"/>
            <a:ext cx="1800225"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9221"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85113" y="260350"/>
            <a:ext cx="877887"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6" name="Text Box 2"/>
          <p:cNvSpPr txBox="1">
            <a:spLocks noChangeArrowheads="1"/>
          </p:cNvSpPr>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lstStyle>
            <a:lvl1pPr marL="333375" indent="-333375">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1pPr>
            <a:lvl2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2pPr>
            <a:lvl3pPr indent="-2270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9pPr>
          </a:lstStyle>
          <a:p>
            <a:pPr eaLnBrk="1" hangingPunct="1">
              <a:spcBef>
                <a:spcPts val="700"/>
              </a:spcBef>
              <a:buClr>
                <a:srgbClr val="000000"/>
              </a:buClr>
              <a:buSzPct val="100000"/>
              <a:buFont typeface="Arial" panose="020B0604020202020204" pitchFamily="34" charset="0"/>
              <a:buChar char="•"/>
            </a:pPr>
            <a:r>
              <a:rPr lang="pt-BR" altLang="es-UY" sz="2800">
                <a:solidFill>
                  <a:srgbClr val="000000"/>
                </a:solidFill>
                <a:latin typeface="Calibri" panose="020F0502020204030204" pitchFamily="34" charset="0"/>
              </a:rPr>
              <a:t>Celdas ENC: 81,9% delas celdas ENC planeadas están disponibles.</a:t>
            </a:r>
          </a:p>
          <a:p>
            <a:pPr lvl="2" eaLnBrk="1" hangingPunct="1">
              <a:spcBef>
                <a:spcPts val="600"/>
              </a:spcBef>
              <a:buSzPct val="100000"/>
            </a:pPr>
            <a:endParaRPr lang="pt-BR" altLang="es-UY" sz="2800">
              <a:solidFill>
                <a:srgbClr val="000000"/>
              </a:solidFill>
              <a:latin typeface="Calibri" panose="020F0502020204030204" pitchFamily="34" charset="0"/>
            </a:endParaRPr>
          </a:p>
        </p:txBody>
      </p:sp>
      <p:pic>
        <p:nvPicPr>
          <p:cNvPr id="4198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8775" y="260350"/>
            <a:ext cx="1800225"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41988"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85113" y="260350"/>
            <a:ext cx="877887"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aphicFrame>
        <p:nvGraphicFramePr>
          <p:cNvPr id="2" name="Tabla 1"/>
          <p:cNvGraphicFramePr>
            <a:graphicFrameLocks noGrp="1"/>
          </p:cNvGraphicFramePr>
          <p:nvPr/>
        </p:nvGraphicFramePr>
        <p:xfrm>
          <a:off x="1042988" y="2708275"/>
          <a:ext cx="6669087" cy="2371725"/>
        </p:xfrm>
        <a:graphic>
          <a:graphicData uri="http://schemas.openxmlformats.org/drawingml/2006/table">
            <a:tbl>
              <a:tblPr>
                <a:tableStyleId>{5C22544A-7EE6-4342-B048-85BDC9FD1C3A}</a:tableStyleId>
              </a:tblPr>
              <a:tblGrid>
                <a:gridCol w="1689664"/>
                <a:gridCol w="1709193"/>
                <a:gridCol w="1708520"/>
                <a:gridCol w="1561710"/>
              </a:tblGrid>
              <a:tr h="806861">
                <a:tc>
                  <a:txBody>
                    <a:bodyPr/>
                    <a:lstStyle/>
                    <a:p>
                      <a:pPr algn="ctr">
                        <a:lnSpc>
                          <a:spcPct val="115000"/>
                        </a:lnSpc>
                        <a:spcAft>
                          <a:spcPts val="0"/>
                        </a:spcAft>
                      </a:pPr>
                      <a:r>
                        <a:rPr lang="es-AR" sz="1800" b="1" kern="50" dirty="0">
                          <a:effectLst/>
                        </a:rPr>
                        <a:t>PAÍS</a:t>
                      </a:r>
                      <a:endParaRPr lang="es-UY" sz="1800" b="1" kern="50" dirty="0">
                        <a:effectLst/>
                        <a:latin typeface="Calibri" panose="020F0502020204030204" pitchFamily="34" charset="0"/>
                        <a:ea typeface="Calibri" panose="020F0502020204030204" pitchFamily="34" charset="0"/>
                        <a:cs typeface="Times New Roman" panose="02020603050405020304" pitchFamily="18" charset="0"/>
                      </a:endParaRPr>
                    </a:p>
                  </a:txBody>
                  <a:tcPr marL="68593" marR="68593" marT="0" marB="0" anchor="ctr"/>
                </a:tc>
                <a:tc>
                  <a:txBody>
                    <a:bodyPr/>
                    <a:lstStyle/>
                    <a:p>
                      <a:pPr algn="ctr">
                        <a:lnSpc>
                          <a:spcPct val="115000"/>
                        </a:lnSpc>
                        <a:spcAft>
                          <a:spcPts val="0"/>
                        </a:spcAft>
                      </a:pPr>
                      <a:r>
                        <a:rPr lang="es-AR" sz="1800" b="1" kern="50">
                          <a:effectLst/>
                        </a:rPr>
                        <a:t>CELDAS ENC</a:t>
                      </a:r>
                      <a:endParaRPr lang="es-UY" sz="1800" b="1" kern="50">
                        <a:effectLst/>
                      </a:endParaRPr>
                    </a:p>
                    <a:p>
                      <a:pPr algn="ctr">
                        <a:lnSpc>
                          <a:spcPct val="115000"/>
                        </a:lnSpc>
                        <a:spcAft>
                          <a:spcPts val="0"/>
                        </a:spcAft>
                      </a:pPr>
                      <a:r>
                        <a:rPr lang="es-AR" sz="1800" b="1" kern="50">
                          <a:effectLst/>
                        </a:rPr>
                        <a:t>PLANEADAS</a:t>
                      </a:r>
                      <a:endParaRPr lang="es-UY" sz="1800" b="1" kern="50">
                        <a:effectLst/>
                        <a:latin typeface="Calibri" panose="020F0502020204030204" pitchFamily="34" charset="0"/>
                        <a:ea typeface="Calibri" panose="020F0502020204030204" pitchFamily="34" charset="0"/>
                        <a:cs typeface="Times New Roman" panose="02020603050405020304" pitchFamily="18" charset="0"/>
                      </a:endParaRPr>
                    </a:p>
                  </a:txBody>
                  <a:tcPr marL="68593" marR="68593" marT="0" marB="0" anchor="ctr"/>
                </a:tc>
                <a:tc>
                  <a:txBody>
                    <a:bodyPr/>
                    <a:lstStyle/>
                    <a:p>
                      <a:pPr algn="ctr">
                        <a:lnSpc>
                          <a:spcPct val="115000"/>
                        </a:lnSpc>
                        <a:spcAft>
                          <a:spcPts val="0"/>
                        </a:spcAft>
                      </a:pPr>
                      <a:r>
                        <a:rPr lang="es-AR" sz="1800" b="1" kern="50">
                          <a:effectLst/>
                        </a:rPr>
                        <a:t>CELDAS ENC DISPONIBLES</a:t>
                      </a:r>
                      <a:endParaRPr lang="es-UY" sz="1800" b="1" kern="50">
                        <a:effectLst/>
                        <a:latin typeface="Calibri" panose="020F0502020204030204" pitchFamily="34" charset="0"/>
                        <a:ea typeface="Calibri" panose="020F0502020204030204" pitchFamily="34" charset="0"/>
                        <a:cs typeface="Times New Roman" panose="02020603050405020304" pitchFamily="18" charset="0"/>
                      </a:endParaRPr>
                    </a:p>
                  </a:txBody>
                  <a:tcPr marL="68593" marR="68593" marT="0" marB="0" anchor="ctr"/>
                </a:tc>
                <a:tc>
                  <a:txBody>
                    <a:bodyPr/>
                    <a:lstStyle/>
                    <a:p>
                      <a:pPr algn="ctr">
                        <a:lnSpc>
                          <a:spcPct val="115000"/>
                        </a:lnSpc>
                        <a:spcAft>
                          <a:spcPts val="0"/>
                        </a:spcAft>
                      </a:pPr>
                      <a:r>
                        <a:rPr lang="es-AR" sz="1800" b="1" kern="50">
                          <a:effectLst/>
                        </a:rPr>
                        <a:t>PORCENTAJE</a:t>
                      </a:r>
                      <a:endParaRPr lang="es-UY" sz="1800" b="1" kern="50">
                        <a:effectLst/>
                        <a:latin typeface="Calibri" panose="020F0502020204030204" pitchFamily="34" charset="0"/>
                        <a:ea typeface="Calibri" panose="020F0502020204030204" pitchFamily="34" charset="0"/>
                        <a:cs typeface="Times New Roman" panose="02020603050405020304" pitchFamily="18" charset="0"/>
                      </a:endParaRPr>
                    </a:p>
                  </a:txBody>
                  <a:tcPr marL="68593" marR="68593" marT="0" marB="0" anchor="ctr"/>
                </a:tc>
              </a:tr>
              <a:tr h="391216">
                <a:tc>
                  <a:txBody>
                    <a:bodyPr/>
                    <a:lstStyle/>
                    <a:p>
                      <a:pPr algn="ctr">
                        <a:lnSpc>
                          <a:spcPct val="115000"/>
                        </a:lnSpc>
                        <a:spcAft>
                          <a:spcPts val="0"/>
                        </a:spcAft>
                      </a:pPr>
                      <a:r>
                        <a:rPr lang="es-AR" sz="1800" b="1" kern="50">
                          <a:effectLst/>
                        </a:rPr>
                        <a:t>BRASIL</a:t>
                      </a:r>
                      <a:endParaRPr lang="es-UY" sz="1800" b="1" kern="50">
                        <a:effectLst/>
                        <a:latin typeface="Calibri" panose="020F0502020204030204" pitchFamily="34" charset="0"/>
                        <a:ea typeface="Calibri" panose="020F0502020204030204" pitchFamily="34" charset="0"/>
                        <a:cs typeface="Times New Roman" panose="02020603050405020304" pitchFamily="18" charset="0"/>
                      </a:endParaRPr>
                    </a:p>
                  </a:txBody>
                  <a:tcPr marL="68593" marR="68593" marT="0" marB="0" anchor="ctr"/>
                </a:tc>
                <a:tc>
                  <a:txBody>
                    <a:bodyPr/>
                    <a:lstStyle/>
                    <a:p>
                      <a:pPr algn="ctr">
                        <a:lnSpc>
                          <a:spcPct val="115000"/>
                        </a:lnSpc>
                        <a:spcAft>
                          <a:spcPts val="0"/>
                        </a:spcAft>
                      </a:pPr>
                      <a:r>
                        <a:rPr lang="es-AR" sz="1800" b="1" kern="50" dirty="0" smtClean="0">
                          <a:effectLst/>
                        </a:rPr>
                        <a:t>122</a:t>
                      </a:r>
                      <a:endParaRPr lang="es-UY" sz="1800" b="1" kern="50" dirty="0">
                        <a:effectLst/>
                        <a:latin typeface="Calibri" panose="020F0502020204030204" pitchFamily="34" charset="0"/>
                        <a:ea typeface="Calibri" panose="020F0502020204030204" pitchFamily="34" charset="0"/>
                        <a:cs typeface="Times New Roman" panose="02020603050405020304" pitchFamily="18" charset="0"/>
                      </a:endParaRPr>
                    </a:p>
                  </a:txBody>
                  <a:tcPr marL="68593" marR="68593" marT="0" marB="0" anchor="ctr"/>
                </a:tc>
                <a:tc>
                  <a:txBody>
                    <a:bodyPr/>
                    <a:lstStyle/>
                    <a:p>
                      <a:pPr algn="ctr">
                        <a:lnSpc>
                          <a:spcPct val="115000"/>
                        </a:lnSpc>
                        <a:spcAft>
                          <a:spcPts val="0"/>
                        </a:spcAft>
                      </a:pPr>
                      <a:r>
                        <a:rPr lang="es-AR" sz="1800" b="1" kern="50" dirty="0" smtClean="0">
                          <a:effectLst/>
                          <a:latin typeface="+mn-lt"/>
                          <a:ea typeface="+mn-ea"/>
                          <a:cs typeface="+mn-cs"/>
                        </a:rPr>
                        <a:t>106</a:t>
                      </a:r>
                      <a:endParaRPr lang="es-UY" sz="1800" b="1" kern="50" dirty="0">
                        <a:effectLst/>
                        <a:latin typeface="Calibri" panose="020F0502020204030204" pitchFamily="34" charset="0"/>
                        <a:ea typeface="Calibri" panose="020F0502020204030204" pitchFamily="34" charset="0"/>
                        <a:cs typeface="Times New Roman" panose="02020603050405020304" pitchFamily="18" charset="0"/>
                      </a:endParaRPr>
                    </a:p>
                  </a:txBody>
                  <a:tcPr marL="68593" marR="68593" marT="0" marB="0" anchor="ctr"/>
                </a:tc>
                <a:tc>
                  <a:txBody>
                    <a:bodyPr/>
                    <a:lstStyle/>
                    <a:p>
                      <a:pPr algn="ctr">
                        <a:lnSpc>
                          <a:spcPct val="115000"/>
                        </a:lnSpc>
                        <a:spcAft>
                          <a:spcPts val="0"/>
                        </a:spcAft>
                      </a:pPr>
                      <a:r>
                        <a:rPr lang="es-AR" sz="1800" b="1" kern="50" dirty="0" smtClean="0">
                          <a:effectLst/>
                        </a:rPr>
                        <a:t>86 %</a:t>
                      </a:r>
                      <a:endParaRPr lang="es-UY" sz="1800" b="1" kern="50" dirty="0">
                        <a:effectLst/>
                        <a:latin typeface="Calibri" panose="020F0502020204030204" pitchFamily="34" charset="0"/>
                        <a:ea typeface="Calibri" panose="020F0502020204030204" pitchFamily="34" charset="0"/>
                        <a:cs typeface="Times New Roman" panose="02020603050405020304" pitchFamily="18" charset="0"/>
                      </a:endParaRPr>
                    </a:p>
                  </a:txBody>
                  <a:tcPr marL="68593" marR="68593" marT="0" marB="0" anchor="ctr"/>
                </a:tc>
              </a:tr>
              <a:tr h="391216">
                <a:tc>
                  <a:txBody>
                    <a:bodyPr/>
                    <a:lstStyle/>
                    <a:p>
                      <a:pPr algn="ctr">
                        <a:lnSpc>
                          <a:spcPct val="115000"/>
                        </a:lnSpc>
                        <a:spcAft>
                          <a:spcPts val="0"/>
                        </a:spcAft>
                      </a:pPr>
                      <a:r>
                        <a:rPr lang="es-AR" sz="1800" b="1" kern="50">
                          <a:effectLst/>
                        </a:rPr>
                        <a:t>ARGENTINA</a:t>
                      </a:r>
                      <a:endParaRPr lang="es-UY" sz="1800" b="1" kern="50">
                        <a:effectLst/>
                        <a:latin typeface="Calibri" panose="020F0502020204030204" pitchFamily="34" charset="0"/>
                        <a:ea typeface="Calibri" panose="020F0502020204030204" pitchFamily="34" charset="0"/>
                        <a:cs typeface="Times New Roman" panose="02020603050405020304" pitchFamily="18" charset="0"/>
                      </a:endParaRPr>
                    </a:p>
                  </a:txBody>
                  <a:tcPr marL="68593" marR="68593" marT="0" marB="0" anchor="ctr"/>
                </a:tc>
                <a:tc>
                  <a:txBody>
                    <a:bodyPr/>
                    <a:lstStyle/>
                    <a:p>
                      <a:pPr algn="ctr">
                        <a:lnSpc>
                          <a:spcPct val="115000"/>
                        </a:lnSpc>
                        <a:spcAft>
                          <a:spcPts val="0"/>
                        </a:spcAft>
                      </a:pPr>
                      <a:r>
                        <a:rPr lang="es-AR" sz="1800" b="1" kern="50">
                          <a:effectLst/>
                        </a:rPr>
                        <a:t>65</a:t>
                      </a:r>
                      <a:endParaRPr lang="es-UY" sz="1800" b="1" kern="50">
                        <a:effectLst/>
                        <a:latin typeface="Calibri" panose="020F0502020204030204" pitchFamily="34" charset="0"/>
                        <a:ea typeface="Calibri" panose="020F0502020204030204" pitchFamily="34" charset="0"/>
                        <a:cs typeface="Times New Roman" panose="02020603050405020304" pitchFamily="18" charset="0"/>
                      </a:endParaRPr>
                    </a:p>
                  </a:txBody>
                  <a:tcPr marL="68593" marR="68593" marT="0" marB="0" anchor="ctr"/>
                </a:tc>
                <a:tc>
                  <a:txBody>
                    <a:bodyPr/>
                    <a:lstStyle/>
                    <a:p>
                      <a:pPr algn="ctr">
                        <a:lnSpc>
                          <a:spcPct val="115000"/>
                        </a:lnSpc>
                        <a:spcAft>
                          <a:spcPts val="0"/>
                        </a:spcAft>
                      </a:pPr>
                      <a:r>
                        <a:rPr lang="es-AR" sz="1800" b="1" kern="50" dirty="0" smtClean="0">
                          <a:effectLst/>
                        </a:rPr>
                        <a:t>58</a:t>
                      </a:r>
                      <a:endParaRPr lang="es-UY" sz="1800" b="1" kern="50" dirty="0">
                        <a:effectLst/>
                        <a:latin typeface="Calibri" panose="020F0502020204030204" pitchFamily="34" charset="0"/>
                        <a:ea typeface="Calibri" panose="020F0502020204030204" pitchFamily="34" charset="0"/>
                        <a:cs typeface="Times New Roman" panose="02020603050405020304" pitchFamily="18" charset="0"/>
                      </a:endParaRPr>
                    </a:p>
                  </a:txBody>
                  <a:tcPr marL="68593" marR="68593" marT="0" marB="0" anchor="ctr"/>
                </a:tc>
                <a:tc>
                  <a:txBody>
                    <a:bodyPr/>
                    <a:lstStyle/>
                    <a:p>
                      <a:pPr algn="ctr">
                        <a:lnSpc>
                          <a:spcPct val="115000"/>
                        </a:lnSpc>
                        <a:spcAft>
                          <a:spcPts val="0"/>
                        </a:spcAft>
                      </a:pPr>
                      <a:r>
                        <a:rPr lang="es-AR" sz="1800" b="1" kern="50" dirty="0" smtClean="0">
                          <a:effectLst/>
                        </a:rPr>
                        <a:t>89%</a:t>
                      </a:r>
                      <a:endParaRPr lang="es-UY" sz="1800" b="1" kern="50" dirty="0">
                        <a:effectLst/>
                        <a:latin typeface="Calibri" panose="020F0502020204030204" pitchFamily="34" charset="0"/>
                        <a:ea typeface="Calibri" panose="020F0502020204030204" pitchFamily="34" charset="0"/>
                        <a:cs typeface="Times New Roman" panose="02020603050405020304" pitchFamily="18" charset="0"/>
                      </a:endParaRPr>
                    </a:p>
                  </a:txBody>
                  <a:tcPr marL="68593" marR="68593" marT="0" marB="0" anchor="ctr"/>
                </a:tc>
              </a:tr>
              <a:tr h="391216">
                <a:tc>
                  <a:txBody>
                    <a:bodyPr/>
                    <a:lstStyle/>
                    <a:p>
                      <a:pPr algn="ctr">
                        <a:lnSpc>
                          <a:spcPct val="115000"/>
                        </a:lnSpc>
                        <a:spcAft>
                          <a:spcPts val="0"/>
                        </a:spcAft>
                      </a:pPr>
                      <a:r>
                        <a:rPr lang="es-AR" sz="1800" b="1" kern="50">
                          <a:effectLst/>
                        </a:rPr>
                        <a:t>URUGUAY</a:t>
                      </a:r>
                      <a:endParaRPr lang="es-UY" sz="1800" b="1" kern="50">
                        <a:effectLst/>
                        <a:latin typeface="Calibri" panose="020F0502020204030204" pitchFamily="34" charset="0"/>
                        <a:ea typeface="Calibri" panose="020F0502020204030204" pitchFamily="34" charset="0"/>
                        <a:cs typeface="Times New Roman" panose="02020603050405020304" pitchFamily="18" charset="0"/>
                      </a:endParaRPr>
                    </a:p>
                  </a:txBody>
                  <a:tcPr marL="68593" marR="68593" marT="0" marB="0" anchor="ctr"/>
                </a:tc>
                <a:tc>
                  <a:txBody>
                    <a:bodyPr/>
                    <a:lstStyle/>
                    <a:p>
                      <a:pPr algn="ctr">
                        <a:lnSpc>
                          <a:spcPct val="115000"/>
                        </a:lnSpc>
                        <a:spcAft>
                          <a:spcPts val="0"/>
                        </a:spcAft>
                      </a:pPr>
                      <a:r>
                        <a:rPr lang="es-AR" sz="1800" b="1" kern="50">
                          <a:effectLst/>
                        </a:rPr>
                        <a:t>46</a:t>
                      </a:r>
                      <a:endParaRPr lang="es-UY" sz="1800" b="1" kern="50">
                        <a:effectLst/>
                        <a:latin typeface="Calibri" panose="020F0502020204030204" pitchFamily="34" charset="0"/>
                        <a:ea typeface="Calibri" panose="020F0502020204030204" pitchFamily="34" charset="0"/>
                        <a:cs typeface="Times New Roman" panose="02020603050405020304" pitchFamily="18" charset="0"/>
                      </a:endParaRPr>
                    </a:p>
                  </a:txBody>
                  <a:tcPr marL="68593" marR="68593" marT="0" marB="0" anchor="ctr"/>
                </a:tc>
                <a:tc>
                  <a:txBody>
                    <a:bodyPr/>
                    <a:lstStyle/>
                    <a:p>
                      <a:pPr algn="ctr">
                        <a:lnSpc>
                          <a:spcPct val="115000"/>
                        </a:lnSpc>
                        <a:spcAft>
                          <a:spcPts val="0"/>
                        </a:spcAft>
                      </a:pPr>
                      <a:r>
                        <a:rPr lang="es-AR" sz="1800" b="1" kern="50">
                          <a:effectLst/>
                        </a:rPr>
                        <a:t>27</a:t>
                      </a:r>
                      <a:endParaRPr lang="es-UY" sz="1800" b="1" kern="50">
                        <a:effectLst/>
                        <a:latin typeface="Calibri" panose="020F0502020204030204" pitchFamily="34" charset="0"/>
                        <a:ea typeface="Calibri" panose="020F0502020204030204" pitchFamily="34" charset="0"/>
                        <a:cs typeface="Times New Roman" panose="02020603050405020304" pitchFamily="18" charset="0"/>
                      </a:endParaRPr>
                    </a:p>
                  </a:txBody>
                  <a:tcPr marL="68593" marR="68593" marT="0" marB="0" anchor="ctr"/>
                </a:tc>
                <a:tc>
                  <a:txBody>
                    <a:bodyPr/>
                    <a:lstStyle/>
                    <a:p>
                      <a:pPr algn="ctr">
                        <a:lnSpc>
                          <a:spcPct val="115000"/>
                        </a:lnSpc>
                        <a:spcAft>
                          <a:spcPts val="0"/>
                        </a:spcAft>
                      </a:pPr>
                      <a:r>
                        <a:rPr lang="es-AR" sz="1800" b="1" kern="50">
                          <a:effectLst/>
                        </a:rPr>
                        <a:t>55,3%</a:t>
                      </a:r>
                      <a:endParaRPr lang="es-UY" sz="1800" b="1" kern="50">
                        <a:effectLst/>
                        <a:latin typeface="Calibri" panose="020F0502020204030204" pitchFamily="34" charset="0"/>
                        <a:ea typeface="Calibri" panose="020F0502020204030204" pitchFamily="34" charset="0"/>
                        <a:cs typeface="Times New Roman" panose="02020603050405020304" pitchFamily="18" charset="0"/>
                      </a:endParaRPr>
                    </a:p>
                  </a:txBody>
                  <a:tcPr marL="68593" marR="68593" marT="0" marB="0" anchor="ctr"/>
                </a:tc>
              </a:tr>
              <a:tr h="391216">
                <a:tc>
                  <a:txBody>
                    <a:bodyPr/>
                    <a:lstStyle/>
                    <a:p>
                      <a:pPr algn="ctr">
                        <a:lnSpc>
                          <a:spcPct val="115000"/>
                        </a:lnSpc>
                        <a:spcAft>
                          <a:spcPts val="0"/>
                        </a:spcAft>
                      </a:pPr>
                      <a:r>
                        <a:rPr lang="es-AR" sz="1800" b="1" kern="50">
                          <a:effectLst/>
                        </a:rPr>
                        <a:t>TOTAL</a:t>
                      </a:r>
                      <a:endParaRPr lang="es-UY" sz="1800" b="1" kern="50">
                        <a:effectLst/>
                        <a:latin typeface="Calibri" panose="020F0502020204030204" pitchFamily="34" charset="0"/>
                        <a:ea typeface="Calibri" panose="020F0502020204030204" pitchFamily="34" charset="0"/>
                        <a:cs typeface="Times New Roman" panose="02020603050405020304" pitchFamily="18" charset="0"/>
                      </a:endParaRPr>
                    </a:p>
                  </a:txBody>
                  <a:tcPr marL="68593" marR="68593" marT="0" marB="0" anchor="ctr"/>
                </a:tc>
                <a:tc>
                  <a:txBody>
                    <a:bodyPr/>
                    <a:lstStyle/>
                    <a:p>
                      <a:pPr algn="ctr">
                        <a:lnSpc>
                          <a:spcPct val="115000"/>
                        </a:lnSpc>
                        <a:spcAft>
                          <a:spcPts val="0"/>
                        </a:spcAft>
                      </a:pPr>
                      <a:r>
                        <a:rPr lang="es-AR" sz="1800" b="1" kern="50" dirty="0" smtClean="0">
                          <a:effectLst/>
                        </a:rPr>
                        <a:t>233</a:t>
                      </a:r>
                      <a:endParaRPr lang="es-UY" sz="1800" b="1" kern="50" dirty="0">
                        <a:effectLst/>
                        <a:latin typeface="Calibri" panose="020F0502020204030204" pitchFamily="34" charset="0"/>
                        <a:ea typeface="Calibri" panose="020F0502020204030204" pitchFamily="34" charset="0"/>
                        <a:cs typeface="Times New Roman" panose="02020603050405020304" pitchFamily="18" charset="0"/>
                      </a:endParaRPr>
                    </a:p>
                  </a:txBody>
                  <a:tcPr marL="68593" marR="68593" marT="0" marB="0" anchor="ctr"/>
                </a:tc>
                <a:tc>
                  <a:txBody>
                    <a:bodyPr/>
                    <a:lstStyle/>
                    <a:p>
                      <a:pPr algn="ctr">
                        <a:lnSpc>
                          <a:spcPct val="115000"/>
                        </a:lnSpc>
                        <a:spcAft>
                          <a:spcPts val="0"/>
                        </a:spcAft>
                      </a:pPr>
                      <a:r>
                        <a:rPr lang="es-AR" sz="1800" b="1" kern="50" dirty="0" smtClean="0">
                          <a:effectLst/>
                        </a:rPr>
                        <a:t>191</a:t>
                      </a:r>
                      <a:endParaRPr lang="es-UY" sz="1800" b="1" kern="50" dirty="0">
                        <a:effectLst/>
                        <a:latin typeface="Calibri" panose="020F0502020204030204" pitchFamily="34" charset="0"/>
                        <a:ea typeface="Calibri" panose="020F0502020204030204" pitchFamily="34" charset="0"/>
                        <a:cs typeface="Times New Roman" panose="02020603050405020304" pitchFamily="18" charset="0"/>
                      </a:endParaRPr>
                    </a:p>
                  </a:txBody>
                  <a:tcPr marL="68593" marR="68593" marT="0" marB="0" anchor="ctr"/>
                </a:tc>
                <a:tc>
                  <a:txBody>
                    <a:bodyPr/>
                    <a:lstStyle/>
                    <a:p>
                      <a:pPr algn="ctr">
                        <a:lnSpc>
                          <a:spcPct val="115000"/>
                        </a:lnSpc>
                        <a:spcAft>
                          <a:spcPts val="0"/>
                        </a:spcAft>
                      </a:pPr>
                      <a:r>
                        <a:rPr lang="es-AR" sz="1800" b="1" kern="50" dirty="0" smtClean="0">
                          <a:effectLst/>
                        </a:rPr>
                        <a:t>81,9%</a:t>
                      </a:r>
                      <a:endParaRPr lang="es-UY" sz="1800" b="1" kern="50" dirty="0">
                        <a:effectLst/>
                        <a:latin typeface="Calibri" panose="020F0502020204030204" pitchFamily="34" charset="0"/>
                        <a:ea typeface="Calibri" panose="020F0502020204030204" pitchFamily="34" charset="0"/>
                        <a:cs typeface="Times New Roman" panose="02020603050405020304" pitchFamily="18" charset="0"/>
                      </a:endParaRPr>
                    </a:p>
                  </a:txBody>
                  <a:tcPr marL="68593" marR="68593" marT="0" marB="0" anchor="ctr"/>
                </a:tc>
              </a:tr>
            </a:tbl>
          </a:graphicData>
        </a:graphic>
      </p:graphicFrame>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8" name="Text Box 2"/>
          <p:cNvSpPr txBox="1">
            <a:spLocks noChangeArrowheads="1"/>
          </p:cNvSpPr>
          <p:nvPr/>
        </p:nvSpPr>
        <p:spPr bwMode="auto">
          <a:xfrm>
            <a:off x="457200" y="1414463"/>
            <a:ext cx="8229600" cy="47117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lstStyle>
            <a:lvl1pPr marL="333375" indent="-333375">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1pPr>
            <a:lvl2pPr>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2pPr>
            <a:lvl3pPr indent="-227013">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3pPr>
            <a:lvl4pPr>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4pPr>
            <a:lvl5pPr>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5pPr>
            <a:lvl6pPr marL="2514600" indent="-228600" defTabSz="449263" eaLnBrk="0" fontAlgn="base" hangingPunct="0">
              <a:spcBef>
                <a:spcPct val="0"/>
              </a:spcBef>
              <a:spcAft>
                <a:spcPct val="0"/>
              </a:spcAft>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6pPr>
            <a:lvl7pPr marL="2971800" indent="-228600" defTabSz="449263" eaLnBrk="0" fontAlgn="base" hangingPunct="0">
              <a:spcBef>
                <a:spcPct val="0"/>
              </a:spcBef>
              <a:spcAft>
                <a:spcPct val="0"/>
              </a:spcAft>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7pPr>
            <a:lvl8pPr marL="3429000" indent="-228600" defTabSz="449263" eaLnBrk="0" fontAlgn="base" hangingPunct="0">
              <a:spcBef>
                <a:spcPct val="0"/>
              </a:spcBef>
              <a:spcAft>
                <a:spcPct val="0"/>
              </a:spcAft>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8pPr>
            <a:lvl9pPr marL="3886200" indent="-228600" defTabSz="449263" eaLnBrk="0" fontAlgn="base" hangingPunct="0">
              <a:spcBef>
                <a:spcPct val="0"/>
              </a:spcBef>
              <a:spcAft>
                <a:spcPct val="0"/>
              </a:spcAft>
              <a:buClr>
                <a:srgbClr val="000000"/>
              </a:buClr>
              <a:buSzPct val="100000"/>
              <a:buFont typeface="Times New Roman"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charset="0"/>
                <a:ea typeface="Microsoft YaHei" pitchFamily="34" charset="-122"/>
              </a:defRPr>
            </a:lvl9pPr>
          </a:lstStyle>
          <a:p>
            <a:pPr eaLnBrk="1" hangingPunct="1">
              <a:spcBef>
                <a:spcPts val="700"/>
              </a:spcBef>
              <a:buFont typeface="Arial" charset="0"/>
              <a:buChar char="•"/>
              <a:defRPr/>
            </a:pPr>
            <a:r>
              <a:rPr lang="pt-BR" altLang="es-UY" sz="2800" dirty="0" err="1" smtClean="0">
                <a:solidFill>
                  <a:srgbClr val="000000"/>
                </a:solidFill>
                <a:latin typeface="Calibri" pitchFamily="34" charset="0"/>
              </a:rPr>
              <a:t>Recomendaciones</a:t>
            </a:r>
            <a:r>
              <a:rPr lang="pt-BR" altLang="es-UY" sz="2800" dirty="0" smtClean="0">
                <a:solidFill>
                  <a:srgbClr val="000000"/>
                </a:solidFill>
                <a:latin typeface="Calibri" pitchFamily="34" charset="0"/>
              </a:rPr>
              <a:t>:</a:t>
            </a:r>
          </a:p>
          <a:p>
            <a:pPr marL="0" indent="0" eaLnBrk="1" hangingPunct="1">
              <a:spcBef>
                <a:spcPts val="700"/>
              </a:spcBef>
              <a:defRPr/>
            </a:pPr>
            <a:r>
              <a:rPr lang="pt-BR" sz="2800" dirty="0" smtClean="0">
                <a:solidFill>
                  <a:srgbClr val="000000"/>
                </a:solidFill>
                <a:latin typeface="Calibri" pitchFamily="34" charset="0"/>
              </a:rPr>
              <a:t>a</a:t>
            </a:r>
            <a:r>
              <a:rPr lang="es-AR" dirty="0" smtClean="0">
                <a:solidFill>
                  <a:schemeClr val="tx1"/>
                </a:solidFill>
              </a:rPr>
              <a:t>) Solicitar a los países miembros de la CHAtSO que cumplen con el Plan de Trabajo en el Anexo D;</a:t>
            </a:r>
            <a:endParaRPr lang="es-UY" sz="1600" dirty="0" smtClean="0">
              <a:solidFill>
                <a:schemeClr val="tx1"/>
              </a:solidFill>
            </a:endParaRPr>
          </a:p>
          <a:p>
            <a:pPr>
              <a:defRPr/>
            </a:pPr>
            <a:r>
              <a:rPr lang="es-AR" dirty="0" smtClean="0">
                <a:solidFill>
                  <a:schemeClr val="tx1"/>
                </a:solidFill>
              </a:rPr>
              <a:t>b) Solicitar a los miembros del Comité de Planeamiento que informen, al Presidente de dicho Comité, cualquier posibilidad de capacitación y formación, dentro de los Servicios Hidrográficos Nacionales, que se pueden ofrecer a otros servicios en forma oportuna; </a:t>
            </a:r>
            <a:endParaRPr lang="es-UY" sz="1600" dirty="0" smtClean="0">
              <a:solidFill>
                <a:schemeClr val="tx1"/>
              </a:solidFill>
            </a:endParaRPr>
          </a:p>
          <a:p>
            <a:pPr>
              <a:defRPr/>
            </a:pPr>
            <a:r>
              <a:rPr lang="es-AR" dirty="0" smtClean="0">
                <a:solidFill>
                  <a:schemeClr val="tx1"/>
                </a:solidFill>
              </a:rPr>
              <a:t>c) Solicitar a los integrantes del Grupo de Trabajo sobre seguimiento y análisis de la Norma S-100 y publicaciones derivadas que informen al Comité de Planeamiento, anualmente, los temas tratados y los progresos realizados en el desarrollo de los trabajos; y</a:t>
            </a:r>
            <a:endParaRPr lang="es-UY" sz="1600" dirty="0" smtClean="0">
              <a:solidFill>
                <a:schemeClr val="tx1"/>
              </a:solidFill>
            </a:endParaRPr>
          </a:p>
          <a:p>
            <a:pPr>
              <a:defRPr/>
            </a:pPr>
            <a:r>
              <a:rPr lang="es-AR" dirty="0" smtClean="0">
                <a:solidFill>
                  <a:schemeClr val="tx1"/>
                </a:solidFill>
              </a:rPr>
              <a:t>d) Solicitar  que se mantenga el ítem n</a:t>
            </a:r>
            <a:r>
              <a:rPr lang="es-AR" baseline="30000" dirty="0" smtClean="0">
                <a:solidFill>
                  <a:schemeClr val="tx1"/>
                </a:solidFill>
              </a:rPr>
              <a:t>o</a:t>
            </a:r>
            <a:r>
              <a:rPr lang="es-AR" dirty="0" smtClean="0">
                <a:solidFill>
                  <a:schemeClr val="tx1"/>
                </a:solidFill>
              </a:rPr>
              <a:t> 7 de la Lista de Acciones da CHAtSO8, solicitando al SH de Paraguay que proporcione el nombre de un miembro para el Comité de Planeamiento.</a:t>
            </a:r>
            <a:endParaRPr lang="es-UY" sz="1600" dirty="0" smtClean="0">
              <a:solidFill>
                <a:schemeClr val="tx1"/>
              </a:solidFill>
            </a:endParaRPr>
          </a:p>
          <a:p>
            <a:pPr lvl="2" eaLnBrk="1" hangingPunct="1">
              <a:spcBef>
                <a:spcPts val="600"/>
              </a:spcBef>
              <a:buClrTx/>
              <a:buFontTx/>
              <a:buNone/>
              <a:defRPr/>
            </a:pPr>
            <a:endParaRPr lang="pt-BR" altLang="es-UY" sz="2000" dirty="0" smtClean="0">
              <a:solidFill>
                <a:schemeClr val="tx1"/>
              </a:solidFill>
              <a:latin typeface="Calibri" pitchFamily="34" charset="0"/>
            </a:endParaRPr>
          </a:p>
        </p:txBody>
      </p:sp>
      <p:pic>
        <p:nvPicPr>
          <p:cNvPr id="4403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8775" y="260350"/>
            <a:ext cx="1800225"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44036"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85113" y="260350"/>
            <a:ext cx="877887"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ChangeArrowheads="1"/>
          </p:cNvSpPr>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5pPr>
            <a:lvl6pPr marL="25146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6pPr>
            <a:lvl7pPr marL="29718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7pPr>
            <a:lvl8pPr marL="34290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8pPr>
            <a:lvl9pPr marL="38862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9pPr>
          </a:lstStyle>
          <a:p>
            <a:pPr algn="ctr" eaLnBrk="1" hangingPunct="1">
              <a:buSzPct val="100000"/>
              <a:defRPr/>
            </a:pPr>
            <a:r>
              <a:rPr lang="pt-BR" altLang="es-UY" sz="3600" b="1" dirty="0" smtClean="0">
                <a:solidFill>
                  <a:srgbClr val="000000"/>
                </a:solidFill>
                <a:effectLst>
                  <a:outerShdw blurRad="38100" dist="38100" dir="2700000" algn="tl">
                    <a:srgbClr val="C0C0C0"/>
                  </a:outerShdw>
                </a:effectLst>
                <a:latin typeface="Calibri" panose="020F0502020204030204" pitchFamily="34" charset="0"/>
              </a:rPr>
              <a:t>INTEGRANTES</a:t>
            </a:r>
          </a:p>
        </p:txBody>
      </p:sp>
      <p:sp>
        <p:nvSpPr>
          <p:cNvPr id="46083" name="Text Box 2"/>
          <p:cNvSpPr txBox="1">
            <a:spLocks noChangeArrowheads="1"/>
          </p:cNvSpPr>
          <p:nvPr/>
        </p:nvSpPr>
        <p:spPr bwMode="auto">
          <a:xfrm>
            <a:off x="387350" y="1600200"/>
            <a:ext cx="8229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lstStyle>
            <a:lvl1pPr marL="333375" indent="-333375">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1pPr>
            <a:lvl2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9pPr>
          </a:lstStyle>
          <a:p>
            <a:pPr eaLnBrk="1" hangingPunct="1">
              <a:spcBef>
                <a:spcPts val="700"/>
              </a:spcBef>
              <a:buClr>
                <a:srgbClr val="000000"/>
              </a:buClr>
              <a:buSzPct val="100000"/>
              <a:buFont typeface="Arial" panose="020B0604020202020204" pitchFamily="34" charset="0"/>
              <a:buChar char="•"/>
            </a:pPr>
            <a:r>
              <a:rPr lang="es-UY" altLang="es-UY" sz="2800">
                <a:solidFill>
                  <a:srgbClr val="000000"/>
                </a:solidFill>
                <a:latin typeface="Calibri" panose="020F0502020204030204" pitchFamily="34" charset="0"/>
              </a:rPr>
              <a:t>Integrantes del Comité de Planeamiento:</a:t>
            </a:r>
          </a:p>
          <a:p>
            <a:pPr eaLnBrk="1" hangingPunct="1">
              <a:spcBef>
                <a:spcPts val="700"/>
              </a:spcBef>
              <a:buClr>
                <a:srgbClr val="000000"/>
              </a:buClr>
              <a:buSzPct val="100000"/>
              <a:buFont typeface="Arial" panose="020B0604020202020204" pitchFamily="34" charset="0"/>
              <a:buChar char="•"/>
            </a:pPr>
            <a:endParaRPr lang="es-UY" altLang="es-UY" sz="2800">
              <a:solidFill>
                <a:srgbClr val="000000"/>
              </a:solidFill>
              <a:latin typeface="Calibri" panose="020F0502020204030204" pitchFamily="34" charset="0"/>
            </a:endParaRPr>
          </a:p>
          <a:p>
            <a:pPr eaLnBrk="1" hangingPunct="1">
              <a:spcBef>
                <a:spcPts val="700"/>
              </a:spcBef>
              <a:buClr>
                <a:srgbClr val="000000"/>
              </a:buClr>
              <a:buSzPct val="100000"/>
              <a:buFont typeface="Arial" panose="020B0604020202020204" pitchFamily="34" charset="0"/>
              <a:buChar char="•"/>
            </a:pPr>
            <a:r>
              <a:rPr lang="es-UY" altLang="es-UY" sz="2800">
                <a:solidFill>
                  <a:srgbClr val="000000"/>
                </a:solidFill>
                <a:latin typeface="Calibri" panose="020F0502020204030204" pitchFamily="34" charset="0"/>
              </a:rPr>
              <a:t>Capitán de Corbeta Niki Silvera</a:t>
            </a:r>
          </a:p>
          <a:p>
            <a:pPr eaLnBrk="1" hangingPunct="1">
              <a:spcBef>
                <a:spcPts val="700"/>
              </a:spcBef>
              <a:buClr>
                <a:srgbClr val="000000"/>
              </a:buClr>
              <a:buSzPct val="100000"/>
              <a:buFont typeface="Arial" panose="020B0604020202020204" pitchFamily="34" charset="0"/>
              <a:buChar char="•"/>
            </a:pPr>
            <a:r>
              <a:rPr lang="es-UY" altLang="es-UY" sz="2800">
                <a:solidFill>
                  <a:srgbClr val="000000"/>
                </a:solidFill>
                <a:latin typeface="Calibri" panose="020F0502020204030204" pitchFamily="34" charset="0"/>
              </a:rPr>
              <a:t>Teniente de Navío Roció del Valle Borjas</a:t>
            </a:r>
          </a:p>
          <a:p>
            <a:pPr eaLnBrk="1" hangingPunct="1">
              <a:spcBef>
                <a:spcPts val="700"/>
              </a:spcBef>
              <a:buClr>
                <a:srgbClr val="000000"/>
              </a:buClr>
              <a:buSzPct val="100000"/>
              <a:buFont typeface="Arial" panose="020B0604020202020204" pitchFamily="34" charset="0"/>
              <a:buChar char="•"/>
            </a:pPr>
            <a:r>
              <a:rPr lang="es-UY" altLang="es-UY" sz="2800">
                <a:solidFill>
                  <a:srgbClr val="000000"/>
                </a:solidFill>
                <a:latin typeface="Calibri" panose="020F0502020204030204" pitchFamily="34" charset="0"/>
              </a:rPr>
              <a:t>Capitán de Corbeta Rafael Vieira ENTRANTE</a:t>
            </a:r>
          </a:p>
          <a:p>
            <a:pPr eaLnBrk="1" hangingPunct="1">
              <a:spcBef>
                <a:spcPts val="700"/>
              </a:spcBef>
              <a:buClr>
                <a:srgbClr val="000000"/>
              </a:buClr>
              <a:buSzPct val="100000"/>
              <a:buFont typeface="Arial" panose="020B0604020202020204" pitchFamily="34" charset="0"/>
              <a:buChar char="•"/>
            </a:pPr>
            <a:r>
              <a:rPr lang="es-UY" altLang="es-UY" sz="2800">
                <a:solidFill>
                  <a:srgbClr val="000000"/>
                </a:solidFill>
                <a:latin typeface="Calibri" panose="020F0502020204030204" pitchFamily="34" charset="0"/>
              </a:rPr>
              <a:t>PENDIENTE CONFIRMACION DELEGADO  DHN PARAGUAY </a:t>
            </a:r>
          </a:p>
        </p:txBody>
      </p:sp>
      <p:pic>
        <p:nvPicPr>
          <p:cNvPr id="46084"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8775" y="260350"/>
            <a:ext cx="1800225"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46085"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85113" y="260350"/>
            <a:ext cx="877887"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217" name="Text Box 1"/>
          <p:cNvSpPr txBox="1">
            <a:spLocks noChangeArrowheads="1"/>
          </p:cNvSpPr>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5pPr>
            <a:lvl6pPr marL="25146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6pPr>
            <a:lvl7pPr marL="29718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7pPr>
            <a:lvl8pPr marL="34290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8pPr>
            <a:lvl9pPr marL="38862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9pPr>
          </a:lstStyle>
          <a:p>
            <a:pPr algn="ctr" eaLnBrk="1" hangingPunct="1">
              <a:buSzPct val="100000"/>
              <a:defRPr/>
            </a:pPr>
            <a:r>
              <a:rPr lang="pt-BR" altLang="es-UY" sz="2000" b="1" dirty="0" smtClean="0">
                <a:solidFill>
                  <a:srgbClr val="000000"/>
                </a:solidFill>
                <a:effectLst>
                  <a:outerShdw blurRad="38100" dist="38100" dir="2700000" algn="tl">
                    <a:srgbClr val="C0C0C0"/>
                  </a:outerShdw>
                </a:effectLst>
                <a:latin typeface="Calibri" panose="020F0502020204030204" pitchFamily="34" charset="0"/>
              </a:rPr>
              <a:t>INFORME DEL COMITÉ DE PLANEAMIENTO</a:t>
            </a:r>
          </a:p>
        </p:txBody>
      </p:sp>
      <p:sp>
        <p:nvSpPr>
          <p:cNvPr id="9218" name="Text Box 2"/>
          <p:cNvSpPr txBox="1">
            <a:spLocks noChangeArrowheads="1"/>
          </p:cNvSpPr>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lstStyle>
            <a:lvl1pPr marL="333375" indent="-333375">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1pPr>
            <a:lvl2pPr marL="741363" indent="-276225">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5pPr>
            <a:lvl6pPr marL="2514600" indent="-228600" defTabSz="449263" fontAlgn="base">
              <a:spcBef>
                <a:spcPct val="0"/>
              </a:spcBef>
              <a:spcAft>
                <a:spcPct val="0"/>
              </a:spcAft>
              <a:buClr>
                <a:srgbClr val="000000"/>
              </a:buClr>
              <a:buSzPct val="100000"/>
              <a:buFont typeface="Times New Roman" panose="02020603050405020304"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6pPr>
            <a:lvl7pPr marL="2971800" indent="-228600" defTabSz="449263" fontAlgn="base">
              <a:spcBef>
                <a:spcPct val="0"/>
              </a:spcBef>
              <a:spcAft>
                <a:spcPct val="0"/>
              </a:spcAft>
              <a:buClr>
                <a:srgbClr val="000000"/>
              </a:buClr>
              <a:buSzPct val="100000"/>
              <a:buFont typeface="Times New Roman" panose="02020603050405020304"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7pPr>
            <a:lvl8pPr marL="3429000" indent="-228600" defTabSz="449263" fontAlgn="base">
              <a:spcBef>
                <a:spcPct val="0"/>
              </a:spcBef>
              <a:spcAft>
                <a:spcPct val="0"/>
              </a:spcAft>
              <a:buClr>
                <a:srgbClr val="000000"/>
              </a:buClr>
              <a:buSzPct val="100000"/>
              <a:buFont typeface="Times New Roman" panose="02020603050405020304"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8pPr>
            <a:lvl9pPr marL="3886200" indent="-228600" defTabSz="449263" fontAlgn="base">
              <a:spcBef>
                <a:spcPct val="0"/>
              </a:spcBef>
              <a:spcAft>
                <a:spcPct val="0"/>
              </a:spcAft>
              <a:buClr>
                <a:srgbClr val="000000"/>
              </a:buClr>
              <a:buSzPct val="100000"/>
              <a:buFont typeface="Times New Roman" panose="02020603050405020304"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9pPr>
          </a:lstStyle>
          <a:p>
            <a:pPr eaLnBrk="1" hangingPunct="1">
              <a:spcBef>
                <a:spcPts val="700"/>
              </a:spcBef>
              <a:buClr>
                <a:srgbClr val="000000"/>
              </a:buClr>
              <a:buSzPct val="100000"/>
              <a:buFont typeface="Arial" panose="020B0604020202020204" pitchFamily="34" charset="0"/>
              <a:buChar char="•"/>
              <a:defRPr/>
            </a:pPr>
            <a:r>
              <a:rPr lang="pt-BR" altLang="es-UY" sz="2800" dirty="0" err="1" smtClean="0">
                <a:solidFill>
                  <a:srgbClr val="000000"/>
                </a:solidFill>
                <a:latin typeface="Calibri" panose="020F0502020204030204" pitchFamily="34" charset="0"/>
              </a:rPr>
              <a:t>Tareas</a:t>
            </a:r>
            <a:r>
              <a:rPr lang="pt-BR" altLang="es-UY" sz="2800" dirty="0" smtClean="0">
                <a:solidFill>
                  <a:srgbClr val="000000"/>
                </a:solidFill>
                <a:latin typeface="Calibri" panose="020F0502020204030204" pitchFamily="34" charset="0"/>
              </a:rPr>
              <a:t>:</a:t>
            </a:r>
          </a:p>
          <a:p>
            <a:pPr lvl="1" eaLnBrk="1" hangingPunct="1">
              <a:spcBef>
                <a:spcPts val="600"/>
              </a:spcBef>
              <a:buSzPct val="100000"/>
              <a:defRPr/>
            </a:pPr>
            <a:endParaRPr lang="pt-BR" altLang="es-UY" sz="2400" dirty="0" smtClean="0">
              <a:solidFill>
                <a:srgbClr val="000000"/>
              </a:solidFill>
              <a:latin typeface="Calibri" panose="020F0502020204030204" pitchFamily="34" charset="0"/>
            </a:endParaRPr>
          </a:p>
          <a:p>
            <a:pPr marL="736600" lvl="1" indent="-277813" eaLnBrk="1" hangingPunct="1">
              <a:spcBef>
                <a:spcPts val="600"/>
              </a:spcBef>
              <a:buClr>
                <a:srgbClr val="000000"/>
              </a:buClr>
              <a:buSzPct val="100000"/>
              <a:buFont typeface="Arial" panose="020B0604020202020204" pitchFamily="34" charset="0"/>
              <a:buChar char="–"/>
              <a:defRPr/>
            </a:pPr>
            <a:r>
              <a:rPr lang="pt-BR" altLang="es-UY" sz="2400" dirty="0" smtClean="0">
                <a:solidFill>
                  <a:srgbClr val="000000"/>
                </a:solidFill>
                <a:latin typeface="Calibri" panose="020F0502020204030204" pitchFamily="34" charset="0"/>
              </a:rPr>
              <a:t>El Comité de </a:t>
            </a:r>
            <a:r>
              <a:rPr lang="pt-BR" altLang="es-UY" sz="2400" dirty="0" err="1" smtClean="0">
                <a:solidFill>
                  <a:srgbClr val="000000"/>
                </a:solidFill>
                <a:latin typeface="Calibri" panose="020F0502020204030204" pitchFamily="34" charset="0"/>
              </a:rPr>
              <a:t>Planeamiento</a:t>
            </a:r>
            <a:r>
              <a:rPr lang="pt-BR" altLang="es-UY" sz="2400" dirty="0" smtClean="0">
                <a:solidFill>
                  <a:srgbClr val="000000"/>
                </a:solidFill>
                <a:latin typeface="Calibri" panose="020F0502020204030204" pitchFamily="34" charset="0"/>
              </a:rPr>
              <a:t> </a:t>
            </a:r>
            <a:r>
              <a:rPr lang="pt-BR" altLang="es-UY" sz="2400" dirty="0" err="1" smtClean="0">
                <a:solidFill>
                  <a:srgbClr val="000000"/>
                </a:solidFill>
                <a:latin typeface="Calibri" panose="020F0502020204030204" pitchFamily="34" charset="0"/>
              </a:rPr>
              <a:t>deberá</a:t>
            </a:r>
            <a:r>
              <a:rPr lang="pt-BR" altLang="es-UY" sz="2400" dirty="0" smtClean="0">
                <a:solidFill>
                  <a:srgbClr val="000000"/>
                </a:solidFill>
                <a:latin typeface="Calibri" panose="020F0502020204030204" pitchFamily="34" charset="0"/>
              </a:rPr>
              <a:t> </a:t>
            </a:r>
            <a:r>
              <a:rPr lang="pt-BR" altLang="es-UY" sz="2400" dirty="0" err="1" smtClean="0">
                <a:solidFill>
                  <a:srgbClr val="000000"/>
                </a:solidFill>
                <a:latin typeface="Calibri" panose="020F0502020204030204" pitchFamily="34" charset="0"/>
              </a:rPr>
              <a:t>estudiar</a:t>
            </a:r>
            <a:r>
              <a:rPr lang="pt-BR" altLang="es-UY" sz="2400" dirty="0" smtClean="0">
                <a:solidFill>
                  <a:srgbClr val="000000"/>
                </a:solidFill>
                <a:latin typeface="Calibri" panose="020F0502020204030204" pitchFamily="34" charset="0"/>
              </a:rPr>
              <a:t> </a:t>
            </a:r>
            <a:r>
              <a:rPr lang="pt-BR" altLang="es-UY" sz="2400" dirty="0" err="1" smtClean="0">
                <a:solidFill>
                  <a:srgbClr val="000000"/>
                </a:solidFill>
                <a:latin typeface="Calibri" panose="020F0502020204030204" pitchFamily="34" charset="0"/>
              </a:rPr>
              <a:t>los</a:t>
            </a:r>
            <a:r>
              <a:rPr lang="pt-BR" altLang="es-UY" sz="2400" dirty="0" smtClean="0">
                <a:solidFill>
                  <a:srgbClr val="000000"/>
                </a:solidFill>
                <a:latin typeface="Calibri" panose="020F0502020204030204" pitchFamily="34" charset="0"/>
              </a:rPr>
              <a:t> </a:t>
            </a:r>
            <a:r>
              <a:rPr lang="pt-BR" altLang="es-UY" sz="2400" dirty="0" err="1" smtClean="0">
                <a:solidFill>
                  <a:srgbClr val="000000"/>
                </a:solidFill>
                <a:latin typeface="Calibri" panose="020F0502020204030204" pitchFamily="34" charset="0"/>
              </a:rPr>
              <a:t>puntos</a:t>
            </a:r>
            <a:r>
              <a:rPr lang="pt-BR" altLang="es-UY" sz="2400" dirty="0" smtClean="0">
                <a:solidFill>
                  <a:srgbClr val="000000"/>
                </a:solidFill>
                <a:latin typeface="Calibri" panose="020F0502020204030204" pitchFamily="34" charset="0"/>
              </a:rPr>
              <a:t> enumerados a </a:t>
            </a:r>
            <a:r>
              <a:rPr lang="pt-BR" altLang="es-UY" sz="2400" dirty="0" err="1" smtClean="0">
                <a:solidFill>
                  <a:srgbClr val="000000"/>
                </a:solidFill>
                <a:latin typeface="Calibri" panose="020F0502020204030204" pitchFamily="34" charset="0"/>
              </a:rPr>
              <a:t>continuación</a:t>
            </a:r>
            <a:r>
              <a:rPr lang="pt-BR" altLang="es-UY" sz="2400" dirty="0" smtClean="0">
                <a:solidFill>
                  <a:srgbClr val="000000"/>
                </a:solidFill>
                <a:latin typeface="Calibri" panose="020F0502020204030204" pitchFamily="34" charset="0"/>
              </a:rPr>
              <a:t> que </a:t>
            </a:r>
            <a:r>
              <a:rPr lang="pt-BR" altLang="es-UY" sz="2400" dirty="0" err="1" smtClean="0">
                <a:solidFill>
                  <a:srgbClr val="000000"/>
                </a:solidFill>
                <a:latin typeface="Calibri" panose="020F0502020204030204" pitchFamily="34" charset="0"/>
              </a:rPr>
              <a:t>son</a:t>
            </a:r>
            <a:r>
              <a:rPr lang="pt-BR" altLang="es-UY" sz="2400" dirty="0" smtClean="0">
                <a:solidFill>
                  <a:srgbClr val="000000"/>
                </a:solidFill>
                <a:latin typeface="Calibri" panose="020F0502020204030204" pitchFamily="34" charset="0"/>
              </a:rPr>
              <a:t> de </a:t>
            </a:r>
            <a:r>
              <a:rPr lang="pt-BR" altLang="es-UY" sz="2400" dirty="0" err="1" smtClean="0">
                <a:solidFill>
                  <a:srgbClr val="000000"/>
                </a:solidFill>
                <a:latin typeface="Calibri" panose="020F0502020204030204" pitchFamily="34" charset="0"/>
              </a:rPr>
              <a:t>interés</a:t>
            </a:r>
            <a:r>
              <a:rPr lang="pt-BR" altLang="es-UY" sz="2400" dirty="0" smtClean="0">
                <a:solidFill>
                  <a:srgbClr val="000000"/>
                </a:solidFill>
                <a:latin typeface="Calibri" panose="020F0502020204030204" pitchFamily="34" charset="0"/>
              </a:rPr>
              <a:t> </a:t>
            </a:r>
            <a:r>
              <a:rPr lang="pt-BR" altLang="es-UY" sz="2400" dirty="0" err="1" smtClean="0">
                <a:solidFill>
                  <a:srgbClr val="000000"/>
                </a:solidFill>
                <a:latin typeface="Calibri" panose="020F0502020204030204" pitchFamily="34" charset="0"/>
              </a:rPr>
              <a:t>común</a:t>
            </a:r>
            <a:r>
              <a:rPr lang="pt-BR" altLang="es-UY" sz="2400" dirty="0" smtClean="0">
                <a:solidFill>
                  <a:srgbClr val="000000"/>
                </a:solidFill>
                <a:latin typeface="Calibri" panose="020F0502020204030204" pitchFamily="34" charset="0"/>
              </a:rPr>
              <a:t> de </a:t>
            </a:r>
            <a:r>
              <a:rPr lang="pt-BR" altLang="es-UY" sz="2400" dirty="0" err="1" smtClean="0">
                <a:solidFill>
                  <a:srgbClr val="000000"/>
                </a:solidFill>
                <a:latin typeface="Calibri" panose="020F0502020204030204" pitchFamily="34" charset="0"/>
              </a:rPr>
              <a:t>los</a:t>
            </a:r>
            <a:r>
              <a:rPr lang="pt-BR" altLang="es-UY" sz="2400" dirty="0" smtClean="0">
                <a:solidFill>
                  <a:srgbClr val="000000"/>
                </a:solidFill>
                <a:latin typeface="Calibri" panose="020F0502020204030204" pitchFamily="34" charset="0"/>
              </a:rPr>
              <a:t> </a:t>
            </a:r>
            <a:r>
              <a:rPr lang="pt-BR" altLang="es-UY" sz="2400" dirty="0" err="1" smtClean="0">
                <a:solidFill>
                  <a:srgbClr val="000000"/>
                </a:solidFill>
                <a:latin typeface="Calibri" panose="020F0502020204030204" pitchFamily="34" charset="0"/>
              </a:rPr>
              <a:t>miembros</a:t>
            </a:r>
            <a:r>
              <a:rPr lang="pt-BR" altLang="es-UY" sz="2400" dirty="0" smtClean="0">
                <a:solidFill>
                  <a:srgbClr val="000000"/>
                </a:solidFill>
                <a:latin typeface="Calibri" panose="020F0502020204030204" pitchFamily="34" charset="0"/>
              </a:rPr>
              <a:t> de </a:t>
            </a:r>
            <a:r>
              <a:rPr lang="pt-BR" altLang="es-UY" sz="2400" dirty="0" err="1" smtClean="0">
                <a:solidFill>
                  <a:srgbClr val="000000"/>
                </a:solidFill>
                <a:latin typeface="Calibri" panose="020F0502020204030204" pitchFamily="34" charset="0"/>
              </a:rPr>
              <a:t>la</a:t>
            </a:r>
            <a:r>
              <a:rPr lang="pt-BR" altLang="es-UY" sz="2400" dirty="0" smtClean="0">
                <a:solidFill>
                  <a:srgbClr val="000000"/>
                </a:solidFill>
                <a:latin typeface="Calibri" panose="020F0502020204030204" pitchFamily="34" charset="0"/>
              </a:rPr>
              <a:t> CHAtSO y </a:t>
            </a:r>
            <a:r>
              <a:rPr lang="pt-BR" altLang="es-UY" sz="2400" dirty="0" err="1" smtClean="0">
                <a:solidFill>
                  <a:srgbClr val="000000"/>
                </a:solidFill>
                <a:latin typeface="Calibri" panose="020F0502020204030204" pitchFamily="34" charset="0"/>
              </a:rPr>
              <a:t>propondrá</a:t>
            </a:r>
            <a:r>
              <a:rPr lang="pt-BR" altLang="es-UY" sz="2400" dirty="0" smtClean="0">
                <a:solidFill>
                  <a:srgbClr val="000000"/>
                </a:solidFill>
                <a:latin typeface="Calibri" panose="020F0502020204030204" pitchFamily="34" charset="0"/>
              </a:rPr>
              <a:t> </a:t>
            </a:r>
            <a:r>
              <a:rPr lang="pt-BR" altLang="es-UY" sz="2400" dirty="0" err="1" smtClean="0">
                <a:solidFill>
                  <a:srgbClr val="000000"/>
                </a:solidFill>
                <a:latin typeface="Calibri" panose="020F0502020204030204" pitchFamily="34" charset="0"/>
              </a:rPr>
              <a:t>las</a:t>
            </a:r>
            <a:r>
              <a:rPr lang="pt-BR" altLang="es-UY" sz="2400" dirty="0" smtClean="0">
                <a:solidFill>
                  <a:srgbClr val="000000"/>
                </a:solidFill>
                <a:latin typeface="Calibri" panose="020F0502020204030204" pitchFamily="34" charset="0"/>
              </a:rPr>
              <a:t> </a:t>
            </a:r>
            <a:r>
              <a:rPr lang="pt-BR" altLang="es-UY" sz="2400" dirty="0" err="1" smtClean="0">
                <a:solidFill>
                  <a:srgbClr val="000000"/>
                </a:solidFill>
                <a:latin typeface="Calibri" panose="020F0502020204030204" pitchFamily="34" charset="0"/>
              </a:rPr>
              <a:t>acciones</a:t>
            </a:r>
            <a:r>
              <a:rPr lang="pt-BR" altLang="es-UY" sz="2400" dirty="0" smtClean="0">
                <a:solidFill>
                  <a:srgbClr val="000000"/>
                </a:solidFill>
                <a:latin typeface="Calibri" panose="020F0502020204030204" pitchFamily="34" charset="0"/>
              </a:rPr>
              <a:t> que se </a:t>
            </a:r>
            <a:r>
              <a:rPr lang="pt-BR" altLang="es-UY" sz="2400" dirty="0" err="1" smtClean="0">
                <a:solidFill>
                  <a:srgbClr val="000000"/>
                </a:solidFill>
                <a:latin typeface="Calibri" panose="020F0502020204030204" pitchFamily="34" charset="0"/>
              </a:rPr>
              <a:t>vayan</a:t>
            </a:r>
            <a:r>
              <a:rPr lang="pt-BR" altLang="es-UY" sz="2400" dirty="0" smtClean="0">
                <a:solidFill>
                  <a:srgbClr val="000000"/>
                </a:solidFill>
                <a:latin typeface="Calibri" panose="020F0502020204030204" pitchFamily="34" charset="0"/>
              </a:rPr>
              <a:t> </a:t>
            </a:r>
            <a:r>
              <a:rPr lang="pt-BR" altLang="es-UY" sz="2400" dirty="0" err="1" smtClean="0">
                <a:solidFill>
                  <a:srgbClr val="000000"/>
                </a:solidFill>
                <a:latin typeface="Calibri" panose="020F0502020204030204" pitchFamily="34" charset="0"/>
              </a:rPr>
              <a:t>estableciendo</a:t>
            </a:r>
            <a:r>
              <a:rPr lang="pt-BR" altLang="es-UY" sz="2400" dirty="0" smtClean="0">
                <a:solidFill>
                  <a:srgbClr val="000000"/>
                </a:solidFill>
                <a:latin typeface="Calibri" panose="020F0502020204030204" pitchFamily="34" charset="0"/>
              </a:rPr>
              <a:t> </a:t>
            </a:r>
            <a:r>
              <a:rPr lang="pt-BR" altLang="es-UY" sz="2400" dirty="0" err="1" smtClean="0">
                <a:solidFill>
                  <a:srgbClr val="000000"/>
                </a:solidFill>
                <a:latin typeface="Calibri" panose="020F0502020204030204" pitchFamily="34" charset="0"/>
              </a:rPr>
              <a:t>en</a:t>
            </a:r>
            <a:r>
              <a:rPr lang="pt-BR" altLang="es-UY" sz="2400" dirty="0" smtClean="0">
                <a:solidFill>
                  <a:srgbClr val="000000"/>
                </a:solidFill>
                <a:latin typeface="Calibri" panose="020F0502020204030204" pitchFamily="34" charset="0"/>
              </a:rPr>
              <a:t> </a:t>
            </a:r>
            <a:r>
              <a:rPr lang="pt-BR" altLang="es-UY" sz="2400" dirty="0" err="1" smtClean="0">
                <a:solidFill>
                  <a:srgbClr val="000000"/>
                </a:solidFill>
                <a:latin typeface="Calibri" panose="020F0502020204030204" pitchFamily="34" charset="0"/>
              </a:rPr>
              <a:t>las</a:t>
            </a:r>
            <a:r>
              <a:rPr lang="pt-BR" altLang="es-UY" sz="2400" dirty="0" smtClean="0">
                <a:solidFill>
                  <a:srgbClr val="000000"/>
                </a:solidFill>
                <a:latin typeface="Calibri" panose="020F0502020204030204" pitchFamily="34" charset="0"/>
              </a:rPr>
              <a:t> </a:t>
            </a:r>
            <a:r>
              <a:rPr lang="pt-BR" altLang="es-UY" sz="2400" dirty="0" err="1" smtClean="0">
                <a:solidFill>
                  <a:srgbClr val="000000"/>
                </a:solidFill>
                <a:latin typeface="Calibri" panose="020F0502020204030204" pitchFamily="34" charset="0"/>
              </a:rPr>
              <a:t>reuniones</a:t>
            </a:r>
            <a:r>
              <a:rPr lang="pt-BR" altLang="es-UY" sz="2400" dirty="0" smtClean="0">
                <a:solidFill>
                  <a:srgbClr val="000000"/>
                </a:solidFill>
                <a:latin typeface="Calibri" panose="020F0502020204030204" pitchFamily="34" charset="0"/>
              </a:rPr>
              <a:t> que se </a:t>
            </a:r>
            <a:r>
              <a:rPr lang="pt-BR" altLang="es-UY" sz="2400" dirty="0" err="1" smtClean="0">
                <a:solidFill>
                  <a:srgbClr val="000000"/>
                </a:solidFill>
                <a:latin typeface="Calibri" panose="020F0502020204030204" pitchFamily="34" charset="0"/>
              </a:rPr>
              <a:t>realicen</a:t>
            </a:r>
            <a:r>
              <a:rPr lang="pt-BR" altLang="es-UY" sz="2400" dirty="0" smtClean="0">
                <a:solidFill>
                  <a:srgbClr val="000000"/>
                </a:solidFill>
                <a:latin typeface="Calibri" panose="020F0502020204030204" pitchFamily="34" charset="0"/>
              </a:rPr>
              <a:t>:</a:t>
            </a:r>
          </a:p>
          <a:p>
            <a:pPr lvl="2" eaLnBrk="1" hangingPunct="1">
              <a:spcBef>
                <a:spcPts val="600"/>
              </a:spcBef>
              <a:buClr>
                <a:srgbClr val="000000"/>
              </a:buClr>
              <a:buSzPct val="100000"/>
              <a:buFont typeface="Times New Roman" panose="02020603050405020304" pitchFamily="18" charset="0"/>
              <a:buChar char="•"/>
              <a:defRPr/>
            </a:pPr>
            <a:r>
              <a:rPr lang="es-ES" altLang="es-UY" sz="2000" dirty="0" smtClean="0">
                <a:solidFill>
                  <a:srgbClr val="000000"/>
                </a:solidFill>
                <a:latin typeface="Calibri" panose="020F0502020204030204" pitchFamily="34" charset="0"/>
              </a:rPr>
              <a:t>Elaborar un planeamiento de cartas electrónicas de navegación (</a:t>
            </a:r>
            <a:r>
              <a:rPr lang="es-ES" altLang="es-UY" sz="2000" dirty="0" err="1" smtClean="0">
                <a:solidFill>
                  <a:srgbClr val="000000"/>
                </a:solidFill>
                <a:latin typeface="Calibri" panose="020F0502020204030204" pitchFamily="34" charset="0"/>
              </a:rPr>
              <a:t>ENCs</a:t>
            </a:r>
            <a:r>
              <a:rPr lang="es-ES" altLang="es-UY" sz="2000" dirty="0" smtClean="0">
                <a:solidFill>
                  <a:srgbClr val="000000"/>
                </a:solidFill>
                <a:latin typeface="Calibri" panose="020F0502020204030204" pitchFamily="34" charset="0"/>
              </a:rPr>
              <a:t>) de las áreas contiguas y coordinar su ejecución;</a:t>
            </a:r>
          </a:p>
          <a:p>
            <a:pPr lvl="2" eaLnBrk="1" hangingPunct="1">
              <a:spcBef>
                <a:spcPts val="600"/>
              </a:spcBef>
              <a:buClr>
                <a:srgbClr val="000000"/>
              </a:buClr>
              <a:buSzPct val="100000"/>
              <a:buFont typeface="Times New Roman" panose="02020603050405020304" pitchFamily="18" charset="0"/>
              <a:buChar char="•"/>
              <a:defRPr/>
            </a:pPr>
            <a:r>
              <a:rPr lang="es-ES" altLang="es-UY" sz="2000" dirty="0" smtClean="0">
                <a:solidFill>
                  <a:srgbClr val="000000"/>
                </a:solidFill>
                <a:latin typeface="Calibri" panose="020F0502020204030204" pitchFamily="34" charset="0"/>
              </a:rPr>
              <a:t>Coordinar la ejecución de cartas INT en papel de acuerdo a lo establecido por el grupo de trabajo (documento CHAtSO 2.06.1);</a:t>
            </a:r>
          </a:p>
        </p:txBody>
      </p:sp>
      <p:pic>
        <p:nvPicPr>
          <p:cNvPr id="11268"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8775" y="260350"/>
            <a:ext cx="1800225"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1269"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85113" y="260350"/>
            <a:ext cx="877887"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41" name="Text Box 1"/>
          <p:cNvSpPr txBox="1">
            <a:spLocks noChangeArrowheads="1"/>
          </p:cNvSpPr>
          <p:nvPr/>
        </p:nvSpPr>
        <p:spPr bwMode="auto">
          <a:xfrm>
            <a:off x="519113" y="852488"/>
            <a:ext cx="8229600" cy="1143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5pPr>
            <a:lvl6pPr marL="25146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6pPr>
            <a:lvl7pPr marL="29718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7pPr>
            <a:lvl8pPr marL="34290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8pPr>
            <a:lvl9pPr marL="38862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9pPr>
          </a:lstStyle>
          <a:p>
            <a:pPr algn="ctr" eaLnBrk="1" hangingPunct="1">
              <a:buSzPct val="100000"/>
              <a:defRPr/>
            </a:pPr>
            <a:r>
              <a:rPr lang="pt-BR" altLang="es-UY" sz="2000" b="1" dirty="0" smtClean="0">
                <a:solidFill>
                  <a:srgbClr val="000000"/>
                </a:solidFill>
                <a:effectLst>
                  <a:outerShdw blurRad="38100" dist="38100" dir="2700000" algn="tl">
                    <a:srgbClr val="C0C0C0"/>
                  </a:outerShdw>
                </a:effectLst>
                <a:latin typeface="Calibri" panose="020F0502020204030204" pitchFamily="34" charset="0"/>
              </a:rPr>
              <a:t>INFORME DEL COMITÉ DE PLANEAMIENTO</a:t>
            </a:r>
          </a:p>
        </p:txBody>
      </p:sp>
      <p:sp>
        <p:nvSpPr>
          <p:cNvPr id="13315" name="Text Box 2"/>
          <p:cNvSpPr txBox="1">
            <a:spLocks noChangeArrowheads="1"/>
          </p:cNvSpPr>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lstStyle>
            <a:lvl1pPr marL="333375" indent="-333375">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1pPr>
            <a:lvl2pPr marL="741363" indent="-276225">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9pPr>
          </a:lstStyle>
          <a:p>
            <a:pPr eaLnBrk="1" hangingPunct="1">
              <a:spcBef>
                <a:spcPts val="700"/>
              </a:spcBef>
              <a:buClr>
                <a:srgbClr val="000000"/>
              </a:buClr>
              <a:buSzPct val="100000"/>
              <a:buFont typeface="Arial" panose="020B0604020202020204" pitchFamily="34" charset="0"/>
              <a:buChar char="•"/>
            </a:pPr>
            <a:r>
              <a:rPr lang="pt-BR" altLang="es-UY" sz="2800">
                <a:solidFill>
                  <a:srgbClr val="000000"/>
                </a:solidFill>
                <a:latin typeface="Calibri" panose="020F0502020204030204" pitchFamily="34" charset="0"/>
              </a:rPr>
              <a:t>Tareas:</a:t>
            </a:r>
          </a:p>
          <a:p>
            <a:pPr lvl="1" eaLnBrk="1" hangingPunct="1">
              <a:spcBef>
                <a:spcPts val="600"/>
              </a:spcBef>
              <a:buSzPct val="100000"/>
            </a:pPr>
            <a:endParaRPr lang="pt-BR" altLang="es-UY" sz="2400">
              <a:solidFill>
                <a:srgbClr val="000000"/>
              </a:solidFill>
              <a:latin typeface="Calibri" panose="020F0502020204030204" pitchFamily="34" charset="0"/>
            </a:endParaRPr>
          </a:p>
          <a:p>
            <a:pPr lvl="2" eaLnBrk="1" hangingPunct="1">
              <a:spcBef>
                <a:spcPts val="600"/>
              </a:spcBef>
              <a:buClr>
                <a:srgbClr val="000000"/>
              </a:buClr>
              <a:buSzPct val="100000"/>
              <a:buFont typeface="Times New Roman" panose="02020603050405020304" pitchFamily="18" charset="0"/>
              <a:buChar char="•"/>
            </a:pPr>
            <a:r>
              <a:rPr lang="es-ES" altLang="es-UY" sz="2000">
                <a:solidFill>
                  <a:srgbClr val="000000"/>
                </a:solidFill>
                <a:latin typeface="Calibri" panose="020F0502020204030204" pitchFamily="34" charset="0"/>
              </a:rPr>
              <a:t>Estudiar y proponer medidas para perfeccionar la consistencia de las ENCs;</a:t>
            </a:r>
          </a:p>
          <a:p>
            <a:pPr lvl="2" eaLnBrk="1" hangingPunct="1">
              <a:spcBef>
                <a:spcPts val="600"/>
              </a:spcBef>
              <a:buClr>
                <a:srgbClr val="000000"/>
              </a:buClr>
              <a:buSzPct val="100000"/>
              <a:buFont typeface="Times New Roman" panose="02020603050405020304" pitchFamily="18" charset="0"/>
              <a:buChar char="•"/>
            </a:pPr>
            <a:r>
              <a:rPr lang="es-ES" altLang="es-UY" sz="2000">
                <a:solidFill>
                  <a:srgbClr val="000000"/>
                </a:solidFill>
                <a:latin typeface="Calibri" panose="020F0502020204030204" pitchFamily="34" charset="0"/>
              </a:rPr>
              <a:t>Elaborar el planeamiento de determinación de las necesidades de capacidades y efectuar la supervisión de su ejecución; y</a:t>
            </a:r>
          </a:p>
        </p:txBody>
      </p:sp>
      <p:pic>
        <p:nvPicPr>
          <p:cNvPr id="13316"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8775" y="260350"/>
            <a:ext cx="1800225"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3317"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85113" y="260350"/>
            <a:ext cx="877887"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265" name="Text Box 1"/>
          <p:cNvSpPr txBox="1">
            <a:spLocks noChangeArrowheads="1"/>
          </p:cNvSpPr>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5pPr>
            <a:lvl6pPr marL="25146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6pPr>
            <a:lvl7pPr marL="29718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7pPr>
            <a:lvl8pPr marL="34290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8pPr>
            <a:lvl9pPr marL="38862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9pPr>
          </a:lstStyle>
          <a:p>
            <a:pPr algn="ctr" eaLnBrk="1" hangingPunct="1">
              <a:buSzPct val="100000"/>
              <a:defRPr/>
            </a:pPr>
            <a:r>
              <a:rPr lang="pt-BR" altLang="es-UY" sz="2000" b="1" dirty="0" smtClean="0">
                <a:solidFill>
                  <a:srgbClr val="000000"/>
                </a:solidFill>
                <a:effectLst>
                  <a:outerShdw blurRad="38100" dist="38100" dir="2700000" algn="tl">
                    <a:srgbClr val="C0C0C0"/>
                  </a:outerShdw>
                </a:effectLst>
                <a:latin typeface="Calibri" panose="020F0502020204030204" pitchFamily="34" charset="0"/>
              </a:rPr>
              <a:t>INFORME DEL COMITE DE PLANEAMIENTO</a:t>
            </a:r>
          </a:p>
        </p:txBody>
      </p:sp>
      <p:sp>
        <p:nvSpPr>
          <p:cNvPr id="11266" name="Text Box 2"/>
          <p:cNvSpPr txBox="1">
            <a:spLocks noChangeArrowheads="1"/>
          </p:cNvSpPr>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lstStyle>
            <a:lvl1pPr marL="333375" indent="-333375">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1pPr>
            <a:lvl2pPr marL="741363" indent="-276225">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5pPr>
            <a:lvl6pPr marL="2514600" indent="-228600" defTabSz="449263" fontAlgn="base">
              <a:spcBef>
                <a:spcPct val="0"/>
              </a:spcBef>
              <a:spcAft>
                <a:spcPct val="0"/>
              </a:spcAft>
              <a:buClr>
                <a:srgbClr val="000000"/>
              </a:buClr>
              <a:buSzPct val="100000"/>
              <a:buFont typeface="Times New Roman" panose="02020603050405020304"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6pPr>
            <a:lvl7pPr marL="2971800" indent="-228600" defTabSz="449263" fontAlgn="base">
              <a:spcBef>
                <a:spcPct val="0"/>
              </a:spcBef>
              <a:spcAft>
                <a:spcPct val="0"/>
              </a:spcAft>
              <a:buClr>
                <a:srgbClr val="000000"/>
              </a:buClr>
              <a:buSzPct val="100000"/>
              <a:buFont typeface="Times New Roman" panose="02020603050405020304"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7pPr>
            <a:lvl8pPr marL="3429000" indent="-228600" defTabSz="449263" fontAlgn="base">
              <a:spcBef>
                <a:spcPct val="0"/>
              </a:spcBef>
              <a:spcAft>
                <a:spcPct val="0"/>
              </a:spcAft>
              <a:buClr>
                <a:srgbClr val="000000"/>
              </a:buClr>
              <a:buSzPct val="100000"/>
              <a:buFont typeface="Times New Roman" panose="02020603050405020304"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8pPr>
            <a:lvl9pPr marL="3886200" indent="-228600" defTabSz="449263" fontAlgn="base">
              <a:spcBef>
                <a:spcPct val="0"/>
              </a:spcBef>
              <a:spcAft>
                <a:spcPct val="0"/>
              </a:spcAft>
              <a:buClr>
                <a:srgbClr val="000000"/>
              </a:buClr>
              <a:buSzPct val="100000"/>
              <a:buFont typeface="Times New Roman" panose="02020603050405020304"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9pPr>
          </a:lstStyle>
          <a:p>
            <a:pPr eaLnBrk="1" hangingPunct="1">
              <a:spcBef>
                <a:spcPts val="700"/>
              </a:spcBef>
              <a:buClr>
                <a:srgbClr val="000000"/>
              </a:buClr>
              <a:buSzPct val="100000"/>
              <a:buFont typeface="Arial" panose="020B0604020202020204" pitchFamily="34" charset="0"/>
              <a:buChar char="•"/>
              <a:defRPr/>
            </a:pPr>
            <a:r>
              <a:rPr lang="pt-BR" altLang="es-UY" sz="2800" dirty="0" err="1" smtClean="0">
                <a:solidFill>
                  <a:srgbClr val="000000"/>
                </a:solidFill>
                <a:latin typeface="Calibri" panose="020F0502020204030204" pitchFamily="34" charset="0"/>
              </a:rPr>
              <a:t>Procedimientos</a:t>
            </a:r>
            <a:r>
              <a:rPr lang="pt-BR" altLang="es-UY" sz="2800" dirty="0" smtClean="0">
                <a:solidFill>
                  <a:srgbClr val="000000"/>
                </a:solidFill>
                <a:latin typeface="Calibri" panose="020F0502020204030204" pitchFamily="34" charset="0"/>
              </a:rPr>
              <a:t>:</a:t>
            </a:r>
          </a:p>
          <a:p>
            <a:pPr lvl="1" eaLnBrk="1" hangingPunct="1">
              <a:spcBef>
                <a:spcPts val="600"/>
              </a:spcBef>
              <a:buSzPct val="100000"/>
              <a:defRPr/>
            </a:pPr>
            <a:endParaRPr lang="pt-BR" altLang="es-UY" sz="2400" dirty="0" smtClean="0">
              <a:solidFill>
                <a:srgbClr val="000000"/>
              </a:solidFill>
              <a:latin typeface="Calibri" panose="020F0502020204030204" pitchFamily="34" charset="0"/>
            </a:endParaRPr>
          </a:p>
          <a:p>
            <a:pPr marL="736600" lvl="1" indent="-277813" eaLnBrk="1" hangingPunct="1">
              <a:spcBef>
                <a:spcPts val="600"/>
              </a:spcBef>
              <a:buClr>
                <a:srgbClr val="000000"/>
              </a:buClr>
              <a:buSzPct val="100000"/>
              <a:buFont typeface="Arial" panose="020B0604020202020204" pitchFamily="34" charset="0"/>
              <a:buChar char="–"/>
              <a:defRPr/>
            </a:pPr>
            <a:r>
              <a:rPr lang="pt-BR" altLang="es-UY" sz="2400" dirty="0" err="1" smtClean="0">
                <a:solidFill>
                  <a:srgbClr val="000000"/>
                </a:solidFill>
                <a:latin typeface="Calibri" panose="020F0502020204030204" pitchFamily="34" charset="0"/>
              </a:rPr>
              <a:t>Deben</a:t>
            </a:r>
            <a:r>
              <a:rPr lang="pt-BR" altLang="es-UY" sz="2400" dirty="0" smtClean="0">
                <a:solidFill>
                  <a:srgbClr val="000000"/>
                </a:solidFill>
                <a:latin typeface="Calibri" panose="020F0502020204030204" pitchFamily="34" charset="0"/>
              </a:rPr>
              <a:t> </a:t>
            </a:r>
            <a:r>
              <a:rPr lang="pt-BR" altLang="es-UY" sz="2400" dirty="0" err="1" smtClean="0">
                <a:solidFill>
                  <a:srgbClr val="000000"/>
                </a:solidFill>
                <a:latin typeface="Calibri" panose="020F0502020204030204" pitchFamily="34" charset="0"/>
              </a:rPr>
              <a:t>observarse</a:t>
            </a:r>
            <a:r>
              <a:rPr lang="pt-BR" altLang="es-UY" sz="2400" dirty="0" smtClean="0">
                <a:solidFill>
                  <a:srgbClr val="000000"/>
                </a:solidFill>
                <a:latin typeface="Calibri" panose="020F0502020204030204" pitchFamily="34" charset="0"/>
              </a:rPr>
              <a:t> </a:t>
            </a:r>
            <a:r>
              <a:rPr lang="pt-BR" altLang="es-UY" sz="2400" dirty="0" err="1" smtClean="0">
                <a:solidFill>
                  <a:srgbClr val="000000"/>
                </a:solidFill>
                <a:latin typeface="Calibri" panose="020F0502020204030204" pitchFamily="34" charset="0"/>
              </a:rPr>
              <a:t>los</a:t>
            </a:r>
            <a:r>
              <a:rPr lang="pt-BR" altLang="es-UY" sz="2400" dirty="0" smtClean="0">
                <a:solidFill>
                  <a:srgbClr val="000000"/>
                </a:solidFill>
                <a:latin typeface="Calibri" panose="020F0502020204030204" pitchFamily="34" charset="0"/>
              </a:rPr>
              <a:t> </a:t>
            </a:r>
            <a:r>
              <a:rPr lang="pt-BR" altLang="es-UY" sz="2400" dirty="0" err="1" smtClean="0">
                <a:solidFill>
                  <a:srgbClr val="000000"/>
                </a:solidFill>
                <a:latin typeface="Calibri" panose="020F0502020204030204" pitchFamily="34" charset="0"/>
              </a:rPr>
              <a:t>siguientes</a:t>
            </a:r>
            <a:r>
              <a:rPr lang="pt-BR" altLang="es-UY" sz="2400" dirty="0" smtClean="0">
                <a:solidFill>
                  <a:srgbClr val="000000"/>
                </a:solidFill>
                <a:latin typeface="Calibri" panose="020F0502020204030204" pitchFamily="34" charset="0"/>
              </a:rPr>
              <a:t> </a:t>
            </a:r>
            <a:r>
              <a:rPr lang="pt-BR" altLang="es-UY" sz="2400" dirty="0" err="1" smtClean="0">
                <a:solidFill>
                  <a:srgbClr val="000000"/>
                </a:solidFill>
                <a:latin typeface="Calibri" panose="020F0502020204030204" pitchFamily="34" charset="0"/>
              </a:rPr>
              <a:t>procedimientos</a:t>
            </a:r>
            <a:r>
              <a:rPr lang="pt-BR" altLang="es-UY" sz="2400" dirty="0" smtClean="0">
                <a:solidFill>
                  <a:srgbClr val="000000"/>
                </a:solidFill>
                <a:latin typeface="Calibri" panose="020F0502020204030204" pitchFamily="34" charset="0"/>
              </a:rPr>
              <a:t>:</a:t>
            </a:r>
          </a:p>
          <a:p>
            <a:pPr marL="738188" lvl="1" indent="-277813" eaLnBrk="1" hangingPunct="1">
              <a:spcBef>
                <a:spcPts val="600"/>
              </a:spcBef>
              <a:buSzPct val="100000"/>
              <a:defRPr/>
            </a:pPr>
            <a:endParaRPr lang="pt-BR" altLang="es-UY" sz="2400" dirty="0" smtClean="0">
              <a:solidFill>
                <a:srgbClr val="000000"/>
              </a:solidFill>
              <a:latin typeface="Calibri" panose="020F0502020204030204" pitchFamily="34" charset="0"/>
            </a:endParaRPr>
          </a:p>
          <a:p>
            <a:pPr lvl="2" eaLnBrk="1" hangingPunct="1">
              <a:spcBef>
                <a:spcPts val="600"/>
              </a:spcBef>
              <a:buClr>
                <a:srgbClr val="000000"/>
              </a:buClr>
              <a:buSzPct val="100000"/>
              <a:buFont typeface="Times New Roman" panose="02020603050405020304" pitchFamily="18" charset="0"/>
              <a:buChar char="•"/>
              <a:defRPr/>
            </a:pPr>
            <a:r>
              <a:rPr lang="pt-BR" altLang="es-UY" sz="2000" dirty="0" smtClean="0">
                <a:solidFill>
                  <a:srgbClr val="000000"/>
                </a:solidFill>
                <a:latin typeface="Calibri" panose="020F0502020204030204" pitchFamily="34" charset="0"/>
              </a:rPr>
              <a:t>El Comité será conformado por </a:t>
            </a:r>
            <a:r>
              <a:rPr lang="pt-BR" altLang="es-UY" sz="2000" dirty="0" err="1" smtClean="0">
                <a:solidFill>
                  <a:srgbClr val="000000"/>
                </a:solidFill>
                <a:latin typeface="Calibri" panose="020F0502020204030204" pitchFamily="34" charset="0"/>
              </a:rPr>
              <a:t>un</a:t>
            </a:r>
            <a:r>
              <a:rPr lang="pt-BR" altLang="es-UY" sz="2000" dirty="0" smtClean="0">
                <a:solidFill>
                  <a:srgbClr val="000000"/>
                </a:solidFill>
                <a:latin typeface="Calibri" panose="020F0502020204030204" pitchFamily="34" charset="0"/>
              </a:rPr>
              <a:t> representante de cada </a:t>
            </a:r>
            <a:r>
              <a:rPr lang="pt-BR" altLang="es-UY" sz="2000" dirty="0" err="1" smtClean="0">
                <a:solidFill>
                  <a:srgbClr val="000000"/>
                </a:solidFill>
                <a:latin typeface="Calibri" panose="020F0502020204030204" pitchFamily="34" charset="0"/>
              </a:rPr>
              <a:t>Servicio</a:t>
            </a:r>
            <a:r>
              <a:rPr lang="pt-BR" altLang="es-UY" sz="2000" dirty="0" smtClean="0">
                <a:solidFill>
                  <a:srgbClr val="000000"/>
                </a:solidFill>
                <a:latin typeface="Calibri" panose="020F0502020204030204" pitchFamily="34" charset="0"/>
              </a:rPr>
              <a:t> Hidrográfico;</a:t>
            </a:r>
          </a:p>
          <a:p>
            <a:pPr lvl="2" eaLnBrk="1" hangingPunct="1">
              <a:spcBef>
                <a:spcPts val="600"/>
              </a:spcBef>
              <a:buClr>
                <a:srgbClr val="000000"/>
              </a:buClr>
              <a:buSzPct val="100000"/>
              <a:buFont typeface="Times New Roman" panose="02020603050405020304" pitchFamily="18" charset="0"/>
              <a:buChar char="•"/>
              <a:defRPr/>
            </a:pPr>
            <a:r>
              <a:rPr lang="pt-BR" altLang="es-UY" sz="2000" dirty="0" smtClean="0">
                <a:solidFill>
                  <a:srgbClr val="000000"/>
                </a:solidFill>
                <a:latin typeface="Calibri" panose="020F0502020204030204" pitchFamily="34" charset="0"/>
              </a:rPr>
              <a:t>La </a:t>
            </a:r>
            <a:r>
              <a:rPr lang="pt-BR" altLang="es-UY" sz="2000" dirty="0" err="1" smtClean="0">
                <a:solidFill>
                  <a:srgbClr val="000000"/>
                </a:solidFill>
                <a:latin typeface="Calibri" panose="020F0502020204030204" pitchFamily="34" charset="0"/>
              </a:rPr>
              <a:t>Presidencia</a:t>
            </a:r>
            <a:r>
              <a:rPr lang="pt-BR" altLang="es-UY" sz="2000" dirty="0" smtClean="0">
                <a:solidFill>
                  <a:srgbClr val="000000"/>
                </a:solidFill>
                <a:latin typeface="Calibri" panose="020F0502020204030204" pitchFamily="34" charset="0"/>
              </a:rPr>
              <a:t> </a:t>
            </a:r>
            <a:r>
              <a:rPr lang="pt-BR" altLang="es-UY" sz="2000" dirty="0" err="1" smtClean="0">
                <a:solidFill>
                  <a:srgbClr val="000000"/>
                </a:solidFill>
                <a:latin typeface="Calibri" panose="020F0502020204030204" pitchFamily="34" charset="0"/>
              </a:rPr>
              <a:t>del</a:t>
            </a:r>
            <a:r>
              <a:rPr lang="pt-BR" altLang="es-UY" sz="2000" dirty="0" smtClean="0">
                <a:solidFill>
                  <a:srgbClr val="000000"/>
                </a:solidFill>
                <a:latin typeface="Calibri" panose="020F0502020204030204" pitchFamily="34" charset="0"/>
              </a:rPr>
              <a:t> Comité  será </a:t>
            </a:r>
            <a:r>
              <a:rPr lang="pt-BR" altLang="es-UY" sz="2000" dirty="0" err="1" smtClean="0">
                <a:solidFill>
                  <a:srgbClr val="000000"/>
                </a:solidFill>
                <a:latin typeface="Calibri" panose="020F0502020204030204" pitchFamily="34" charset="0"/>
              </a:rPr>
              <a:t>ejercida</a:t>
            </a:r>
            <a:r>
              <a:rPr lang="pt-BR" altLang="es-UY" sz="2000" dirty="0" smtClean="0">
                <a:solidFill>
                  <a:srgbClr val="000000"/>
                </a:solidFill>
                <a:latin typeface="Calibri" panose="020F0502020204030204" pitchFamily="34" charset="0"/>
              </a:rPr>
              <a:t> por </a:t>
            </a:r>
            <a:r>
              <a:rPr lang="pt-BR" altLang="es-UY" sz="2000" dirty="0" err="1" smtClean="0">
                <a:solidFill>
                  <a:srgbClr val="000000"/>
                </a:solidFill>
                <a:latin typeface="Calibri" panose="020F0502020204030204" pitchFamily="34" charset="0"/>
              </a:rPr>
              <a:t>el</a:t>
            </a:r>
            <a:r>
              <a:rPr lang="pt-BR" altLang="es-UY" sz="2000" dirty="0" smtClean="0">
                <a:solidFill>
                  <a:srgbClr val="000000"/>
                </a:solidFill>
                <a:latin typeface="Calibri" panose="020F0502020204030204" pitchFamily="34" charset="0"/>
              </a:rPr>
              <a:t> representante </a:t>
            </a:r>
            <a:r>
              <a:rPr lang="pt-BR" altLang="es-UY" sz="2000" dirty="0" err="1" smtClean="0">
                <a:solidFill>
                  <a:srgbClr val="000000"/>
                </a:solidFill>
                <a:latin typeface="Calibri" panose="020F0502020204030204" pitchFamily="34" charset="0"/>
              </a:rPr>
              <a:t>del</a:t>
            </a:r>
            <a:r>
              <a:rPr lang="pt-BR" altLang="es-UY" sz="2000" dirty="0" smtClean="0">
                <a:solidFill>
                  <a:srgbClr val="000000"/>
                </a:solidFill>
                <a:latin typeface="Calibri" panose="020F0502020204030204" pitchFamily="34" charset="0"/>
              </a:rPr>
              <a:t> </a:t>
            </a:r>
            <a:r>
              <a:rPr lang="pt-BR" altLang="es-UY" sz="2000" dirty="0" err="1" smtClean="0">
                <a:solidFill>
                  <a:srgbClr val="000000"/>
                </a:solidFill>
                <a:latin typeface="Calibri" panose="020F0502020204030204" pitchFamily="34" charset="0"/>
              </a:rPr>
              <a:t>Servicio</a:t>
            </a:r>
            <a:r>
              <a:rPr lang="pt-BR" altLang="es-UY" sz="2000" dirty="0" smtClean="0">
                <a:solidFill>
                  <a:srgbClr val="000000"/>
                </a:solidFill>
                <a:latin typeface="Calibri" panose="020F0502020204030204" pitchFamily="34" charset="0"/>
              </a:rPr>
              <a:t> Hidrográfico que ostente </a:t>
            </a:r>
            <a:r>
              <a:rPr lang="pt-BR" altLang="es-UY" sz="2000" dirty="0" err="1" smtClean="0">
                <a:solidFill>
                  <a:srgbClr val="000000"/>
                </a:solidFill>
                <a:latin typeface="Calibri" panose="020F0502020204030204" pitchFamily="34" charset="0"/>
              </a:rPr>
              <a:t>la</a:t>
            </a:r>
            <a:r>
              <a:rPr lang="pt-BR" altLang="es-UY" sz="2000" dirty="0" smtClean="0">
                <a:solidFill>
                  <a:srgbClr val="000000"/>
                </a:solidFill>
                <a:latin typeface="Calibri" panose="020F0502020204030204" pitchFamily="34" charset="0"/>
              </a:rPr>
              <a:t> </a:t>
            </a:r>
            <a:r>
              <a:rPr lang="pt-BR" altLang="es-UY" sz="2000" dirty="0" err="1" smtClean="0">
                <a:solidFill>
                  <a:srgbClr val="000000"/>
                </a:solidFill>
                <a:latin typeface="Calibri" panose="020F0502020204030204" pitchFamily="34" charset="0"/>
              </a:rPr>
              <a:t>Presidencia</a:t>
            </a:r>
            <a:r>
              <a:rPr lang="pt-BR" altLang="es-UY" sz="2000" dirty="0" smtClean="0">
                <a:solidFill>
                  <a:srgbClr val="000000"/>
                </a:solidFill>
                <a:latin typeface="Calibri" panose="020F0502020204030204" pitchFamily="34" charset="0"/>
              </a:rPr>
              <a:t> de </a:t>
            </a:r>
            <a:r>
              <a:rPr lang="pt-BR" altLang="es-UY" sz="2000" dirty="0" err="1" smtClean="0">
                <a:solidFill>
                  <a:srgbClr val="000000"/>
                </a:solidFill>
                <a:latin typeface="Calibri" panose="020F0502020204030204" pitchFamily="34" charset="0"/>
              </a:rPr>
              <a:t>la</a:t>
            </a:r>
            <a:r>
              <a:rPr lang="pt-BR" altLang="es-UY" sz="2000" dirty="0" smtClean="0">
                <a:solidFill>
                  <a:srgbClr val="000000"/>
                </a:solidFill>
                <a:latin typeface="Calibri" panose="020F0502020204030204" pitchFamily="34" charset="0"/>
              </a:rPr>
              <a:t> </a:t>
            </a:r>
            <a:r>
              <a:rPr lang="pt-BR" altLang="es-UY" sz="2000" dirty="0" err="1" smtClean="0">
                <a:solidFill>
                  <a:srgbClr val="000000"/>
                </a:solidFill>
                <a:latin typeface="Calibri" panose="020F0502020204030204" pitchFamily="34" charset="0"/>
              </a:rPr>
              <a:t>CHAtSO</a:t>
            </a:r>
            <a:r>
              <a:rPr lang="pt-BR" altLang="es-UY" sz="2000" dirty="0" smtClean="0">
                <a:solidFill>
                  <a:srgbClr val="000000"/>
                </a:solidFill>
                <a:latin typeface="Calibri" panose="020F0502020204030204" pitchFamily="34" charset="0"/>
              </a:rPr>
              <a:t>	</a:t>
            </a:r>
          </a:p>
        </p:txBody>
      </p:sp>
      <p:pic>
        <p:nvPicPr>
          <p:cNvPr id="15364"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8775" y="260350"/>
            <a:ext cx="1800225"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5365"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85113" y="260350"/>
            <a:ext cx="877887"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3313" name="Text Box 1"/>
          <p:cNvSpPr txBox="1">
            <a:spLocks noChangeArrowheads="1"/>
          </p:cNvSpPr>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5pPr>
            <a:lvl6pPr marL="25146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6pPr>
            <a:lvl7pPr marL="29718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7pPr>
            <a:lvl8pPr marL="34290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8pPr>
            <a:lvl9pPr marL="38862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9pPr>
          </a:lstStyle>
          <a:p>
            <a:pPr algn="ctr" eaLnBrk="1" hangingPunct="1">
              <a:buSzPct val="100000"/>
              <a:defRPr/>
            </a:pPr>
            <a:r>
              <a:rPr lang="pt-BR" altLang="es-UY" sz="2000" b="1" dirty="0" smtClean="0">
                <a:solidFill>
                  <a:srgbClr val="000000"/>
                </a:solidFill>
                <a:effectLst>
                  <a:outerShdw blurRad="38100" dist="38100" dir="2700000" algn="tl">
                    <a:srgbClr val="C0C0C0"/>
                  </a:outerShdw>
                </a:effectLst>
                <a:latin typeface="Calibri" panose="020F0502020204030204" pitchFamily="34" charset="0"/>
              </a:rPr>
              <a:t>INFORME DEL COMITÉ DE PLANEAMIENTO</a:t>
            </a:r>
          </a:p>
        </p:txBody>
      </p:sp>
      <p:sp>
        <p:nvSpPr>
          <p:cNvPr id="17411" name="Text Box 2"/>
          <p:cNvSpPr txBox="1">
            <a:spLocks noChangeArrowheads="1"/>
          </p:cNvSpPr>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lstStyle>
            <a:lvl1pPr marL="333375" indent="-333375">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1pPr>
            <a:lvl2pPr marL="741363" indent="-276225">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2pPr>
            <a:lvl3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9pPr>
          </a:lstStyle>
          <a:p>
            <a:pPr eaLnBrk="1" hangingPunct="1">
              <a:spcBef>
                <a:spcPts val="700"/>
              </a:spcBef>
              <a:buClr>
                <a:srgbClr val="000000"/>
              </a:buClr>
              <a:buSzPct val="100000"/>
              <a:buFont typeface="Arial" panose="020B0604020202020204" pitchFamily="34" charset="0"/>
              <a:buChar char="•"/>
            </a:pPr>
            <a:r>
              <a:rPr lang="pt-BR" altLang="es-UY" sz="2800">
                <a:solidFill>
                  <a:srgbClr val="000000"/>
                </a:solidFill>
                <a:latin typeface="Calibri" panose="020F0502020204030204" pitchFamily="34" charset="0"/>
              </a:rPr>
              <a:t>Procedimientos:</a:t>
            </a:r>
          </a:p>
          <a:p>
            <a:pPr lvl="1" eaLnBrk="1" hangingPunct="1">
              <a:spcBef>
                <a:spcPts val="600"/>
              </a:spcBef>
              <a:buSzPct val="100000"/>
            </a:pPr>
            <a:endParaRPr lang="pt-BR" altLang="es-UY" sz="2400">
              <a:solidFill>
                <a:srgbClr val="000000"/>
              </a:solidFill>
              <a:latin typeface="Calibri" panose="020F0502020204030204" pitchFamily="34" charset="0"/>
            </a:endParaRPr>
          </a:p>
          <a:p>
            <a:pPr lvl="2" eaLnBrk="1" hangingPunct="1">
              <a:spcBef>
                <a:spcPts val="600"/>
              </a:spcBef>
              <a:buClr>
                <a:srgbClr val="000000"/>
              </a:buClr>
              <a:buSzPct val="100000"/>
              <a:buFont typeface="Times New Roman" panose="02020603050405020304" pitchFamily="18" charset="0"/>
              <a:buChar char="•"/>
            </a:pPr>
            <a:r>
              <a:rPr lang="pt-BR" altLang="es-UY" sz="2000">
                <a:solidFill>
                  <a:srgbClr val="000000"/>
                </a:solidFill>
                <a:latin typeface="Calibri" panose="020F0502020204030204" pitchFamily="34" charset="0"/>
              </a:rPr>
              <a:t>Los Informes de los trabajos desarrollados por el Comité deberán ser enviados a la Secretaria de la CHAtSO 45 días antes de cada reunión de la Comisión.</a:t>
            </a:r>
          </a:p>
        </p:txBody>
      </p:sp>
      <p:pic>
        <p:nvPicPr>
          <p:cNvPr id="17412"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8775" y="260350"/>
            <a:ext cx="1800225"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7413"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85113" y="260350"/>
            <a:ext cx="877887"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8" name="Text Box 2"/>
          <p:cNvSpPr txBox="1">
            <a:spLocks noChangeArrowheads="1"/>
          </p:cNvSpPr>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lstStyle>
            <a:lvl1pPr marL="333375" indent="-333375">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1pPr>
            <a:lvl2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2pPr>
            <a:lvl3pPr indent="-2270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9pPr>
          </a:lstStyle>
          <a:p>
            <a:pPr eaLnBrk="1" hangingPunct="1">
              <a:spcBef>
                <a:spcPts val="700"/>
              </a:spcBef>
              <a:buClr>
                <a:srgbClr val="000000"/>
              </a:buClr>
              <a:buSzPct val="100000"/>
              <a:buFont typeface="Arial" panose="020B0604020202020204" pitchFamily="34" charset="0"/>
              <a:buChar char="•"/>
            </a:pPr>
            <a:r>
              <a:rPr lang="pt-BR" altLang="es-UY" sz="2800">
                <a:solidFill>
                  <a:srgbClr val="000000"/>
                </a:solidFill>
                <a:latin typeface="Calibri" panose="020F0502020204030204" pitchFamily="34" charset="0"/>
              </a:rPr>
              <a:t>Lista de Acciones:</a:t>
            </a:r>
          </a:p>
          <a:p>
            <a:pPr lvl="2" eaLnBrk="1" hangingPunct="1">
              <a:spcBef>
                <a:spcPts val="600"/>
              </a:spcBef>
              <a:buSzPct val="100000"/>
            </a:pPr>
            <a:endParaRPr lang="pt-BR" altLang="es-UY" sz="2800">
              <a:solidFill>
                <a:srgbClr val="000000"/>
              </a:solidFill>
              <a:latin typeface="Calibri" panose="020F0502020204030204" pitchFamily="34" charset="0"/>
            </a:endParaRPr>
          </a:p>
        </p:txBody>
      </p:sp>
      <p:pic>
        <p:nvPicPr>
          <p:cNvPr id="19459"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8775" y="260350"/>
            <a:ext cx="1800225"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9460"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85113" y="260350"/>
            <a:ext cx="877887"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4337" name="Text Box 1"/>
          <p:cNvSpPr txBox="1">
            <a:spLocks noChangeArrowheads="1"/>
          </p:cNvSpPr>
          <p:nvPr/>
        </p:nvSpPr>
        <p:spPr bwMode="auto">
          <a:xfrm>
            <a:off x="457200" y="274638"/>
            <a:ext cx="8229600" cy="16319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5pPr>
            <a:lvl6pPr marL="25146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6pPr>
            <a:lvl7pPr marL="29718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7pPr>
            <a:lvl8pPr marL="34290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8pPr>
            <a:lvl9pPr marL="38862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9pPr>
          </a:lstStyle>
          <a:p>
            <a:pPr algn="ctr" eaLnBrk="1" hangingPunct="1">
              <a:buSzPct val="100000"/>
              <a:defRPr/>
            </a:pPr>
            <a:r>
              <a:rPr lang="pt-BR" altLang="es-UY" sz="2000" b="1" dirty="0" smtClean="0">
                <a:solidFill>
                  <a:srgbClr val="000000"/>
                </a:solidFill>
                <a:effectLst>
                  <a:outerShdw blurRad="38100" dist="38100" dir="2700000" algn="tl">
                    <a:srgbClr val="C0C0C0"/>
                  </a:outerShdw>
                </a:effectLst>
                <a:latin typeface="Calibri" panose="020F0502020204030204" pitchFamily="34" charset="0"/>
              </a:rPr>
              <a:t>INFORME DEL COMITE DE PLANEAMIENTO</a:t>
            </a:r>
          </a:p>
        </p:txBody>
      </p:sp>
      <p:graphicFrame>
        <p:nvGraphicFramePr>
          <p:cNvPr id="3" name="Tabla 2"/>
          <p:cNvGraphicFramePr>
            <a:graphicFrameLocks noGrp="1"/>
          </p:cNvGraphicFramePr>
          <p:nvPr/>
        </p:nvGraphicFramePr>
        <p:xfrm>
          <a:off x="1187450" y="2492375"/>
          <a:ext cx="6697663" cy="2592388"/>
        </p:xfrm>
        <a:graphic>
          <a:graphicData uri="http://schemas.openxmlformats.org/drawingml/2006/table">
            <a:tbl>
              <a:tblPr>
                <a:tableStyleId>{5C22544A-7EE6-4342-B048-85BDC9FD1C3A}</a:tableStyleId>
              </a:tblPr>
              <a:tblGrid>
                <a:gridCol w="758004"/>
                <a:gridCol w="1416150"/>
                <a:gridCol w="4523509"/>
              </a:tblGrid>
              <a:tr h="337526">
                <a:tc>
                  <a:txBody>
                    <a:bodyPr/>
                    <a:lstStyle/>
                    <a:p>
                      <a:pPr algn="ctr">
                        <a:lnSpc>
                          <a:spcPct val="115000"/>
                        </a:lnSpc>
                        <a:spcAft>
                          <a:spcPts val="0"/>
                        </a:spcAft>
                      </a:pPr>
                      <a:r>
                        <a:rPr lang="es-AR" sz="1600" b="1" kern="50" dirty="0">
                          <a:effectLst/>
                        </a:rPr>
                        <a:t>ITEM</a:t>
                      </a:r>
                      <a:endParaRPr lang="es-UY" sz="1600" b="1" kern="50" dirty="0">
                        <a:effectLst/>
                        <a:latin typeface="Calibri" panose="020F0502020204030204" pitchFamily="34" charset="0"/>
                        <a:ea typeface="Calibri" panose="020F0502020204030204" pitchFamily="34" charset="0"/>
                        <a:cs typeface="Times New Roman" panose="02020603050405020304" pitchFamily="18" charset="0"/>
                      </a:endParaRPr>
                    </a:p>
                  </a:txBody>
                  <a:tcPr marL="68582" marR="68582" marT="0" marB="0" anchor="ctr"/>
                </a:tc>
                <a:tc>
                  <a:txBody>
                    <a:bodyPr/>
                    <a:lstStyle/>
                    <a:p>
                      <a:pPr algn="ctr">
                        <a:lnSpc>
                          <a:spcPct val="115000"/>
                        </a:lnSpc>
                        <a:spcAft>
                          <a:spcPts val="0"/>
                        </a:spcAft>
                      </a:pPr>
                      <a:r>
                        <a:rPr lang="es-AR" sz="1600" b="1" kern="50">
                          <a:effectLst/>
                        </a:rPr>
                        <a:t>DOCUMENTO</a:t>
                      </a:r>
                      <a:endParaRPr lang="es-UY" sz="1600" b="1" kern="50">
                        <a:effectLst/>
                        <a:latin typeface="Calibri" panose="020F0502020204030204" pitchFamily="34" charset="0"/>
                        <a:ea typeface="Calibri" panose="020F0502020204030204" pitchFamily="34" charset="0"/>
                        <a:cs typeface="Times New Roman" panose="02020603050405020304" pitchFamily="18" charset="0"/>
                      </a:endParaRPr>
                    </a:p>
                  </a:txBody>
                  <a:tcPr marL="68582" marR="68582" marT="0" marB="0" anchor="ctr"/>
                </a:tc>
                <a:tc>
                  <a:txBody>
                    <a:bodyPr/>
                    <a:lstStyle/>
                    <a:p>
                      <a:pPr algn="ctr">
                        <a:lnSpc>
                          <a:spcPct val="115000"/>
                        </a:lnSpc>
                        <a:spcAft>
                          <a:spcPts val="0"/>
                        </a:spcAft>
                      </a:pPr>
                      <a:r>
                        <a:rPr lang="es-AR" sz="1600" b="1" kern="50">
                          <a:effectLst/>
                        </a:rPr>
                        <a:t>ACCIÓN</a:t>
                      </a:r>
                      <a:endParaRPr lang="es-UY" sz="1600" b="1" kern="50">
                        <a:effectLst/>
                        <a:latin typeface="Calibri" panose="020F0502020204030204" pitchFamily="34" charset="0"/>
                        <a:ea typeface="Calibri" panose="020F0502020204030204" pitchFamily="34" charset="0"/>
                        <a:cs typeface="Times New Roman" panose="02020603050405020304" pitchFamily="18" charset="0"/>
                      </a:endParaRPr>
                    </a:p>
                  </a:txBody>
                  <a:tcPr marL="68582" marR="68582" marT="0" marB="0" anchor="ctr"/>
                </a:tc>
              </a:tr>
              <a:tr h="2254862">
                <a:tc>
                  <a:txBody>
                    <a:bodyPr/>
                    <a:lstStyle/>
                    <a:p>
                      <a:pPr algn="ctr">
                        <a:lnSpc>
                          <a:spcPct val="115000"/>
                        </a:lnSpc>
                        <a:spcAft>
                          <a:spcPts val="0"/>
                        </a:spcAft>
                      </a:pPr>
                      <a:r>
                        <a:rPr lang="es-AR" sz="2000" b="1" kern="50">
                          <a:effectLst/>
                        </a:rPr>
                        <a:t>1 </a:t>
                      </a:r>
                      <a:endParaRPr lang="es-UY" sz="1600" b="1" kern="50">
                        <a:effectLst/>
                        <a:latin typeface="Calibri" panose="020F0502020204030204" pitchFamily="34" charset="0"/>
                        <a:ea typeface="Calibri" panose="020F0502020204030204" pitchFamily="34" charset="0"/>
                        <a:cs typeface="Times New Roman" panose="02020603050405020304" pitchFamily="18" charset="0"/>
                      </a:endParaRPr>
                    </a:p>
                  </a:txBody>
                  <a:tcPr marL="68582" marR="68582" marT="0" marB="0" anchor="ctr"/>
                </a:tc>
                <a:tc>
                  <a:txBody>
                    <a:bodyPr/>
                    <a:lstStyle/>
                    <a:p>
                      <a:pPr algn="ctr">
                        <a:lnSpc>
                          <a:spcPct val="115000"/>
                        </a:lnSpc>
                        <a:spcAft>
                          <a:spcPts val="0"/>
                        </a:spcAft>
                      </a:pPr>
                      <a:r>
                        <a:rPr lang="es-AR" sz="2000" b="1" kern="50" dirty="0" err="1">
                          <a:effectLst/>
                        </a:rPr>
                        <a:t>CHAtSO</a:t>
                      </a:r>
                      <a:r>
                        <a:rPr lang="es-AR" sz="2000" b="1" kern="50" dirty="0">
                          <a:effectLst/>
                        </a:rPr>
                        <a:t> 8-7-02</a:t>
                      </a:r>
                      <a:endParaRPr lang="es-UY" sz="1600" b="1" kern="50" dirty="0">
                        <a:effectLst/>
                        <a:latin typeface="Calibri" panose="020F0502020204030204" pitchFamily="34" charset="0"/>
                        <a:ea typeface="Calibri" panose="020F0502020204030204" pitchFamily="34" charset="0"/>
                        <a:cs typeface="Times New Roman" panose="02020603050405020304" pitchFamily="18" charset="0"/>
                      </a:endParaRPr>
                    </a:p>
                  </a:txBody>
                  <a:tcPr marL="68582" marR="68582" marT="0" marB="0" anchor="ctr"/>
                </a:tc>
                <a:tc>
                  <a:txBody>
                    <a:bodyPr/>
                    <a:lstStyle/>
                    <a:p>
                      <a:pPr algn="ctr">
                        <a:lnSpc>
                          <a:spcPct val="115000"/>
                        </a:lnSpc>
                        <a:spcAft>
                          <a:spcPts val="0"/>
                        </a:spcAft>
                      </a:pPr>
                      <a:r>
                        <a:rPr lang="es-AR" sz="1800" kern="1200" dirty="0" smtClean="0">
                          <a:solidFill>
                            <a:schemeClr val="dk1"/>
                          </a:solidFill>
                          <a:effectLst/>
                          <a:latin typeface="+mn-lt"/>
                          <a:ea typeface="+mn-ea"/>
                          <a:cs typeface="+mn-cs"/>
                        </a:rPr>
                        <a:t>El Comité de Planeamiento debe seguir el desarrollo de la labor de INT2010. Los resultados finales, una vez publicada dicha carta, deben ser presentados ante el Plenario CHAtSO, previa revisión del coordinador de región C1(DHN Brasil)</a:t>
                      </a:r>
                      <a:r>
                        <a:rPr lang="es-AR" sz="2000" b="1" kern="50" dirty="0" smtClean="0">
                          <a:effectLst/>
                        </a:rPr>
                        <a:t>.</a:t>
                      </a:r>
                      <a:endParaRPr lang="es-UY" sz="1600" b="1" kern="50" dirty="0">
                        <a:effectLst/>
                        <a:latin typeface="Calibri" panose="020F0502020204030204" pitchFamily="34" charset="0"/>
                        <a:ea typeface="Calibri" panose="020F0502020204030204" pitchFamily="34" charset="0"/>
                        <a:cs typeface="Times New Roman" panose="02020603050405020304" pitchFamily="18" charset="0"/>
                      </a:endParaRPr>
                    </a:p>
                  </a:txBody>
                  <a:tcPr marL="68582" marR="68582" marT="0" marB="0" anchor="ctr"/>
                </a:tc>
              </a:tr>
            </a:tbl>
          </a:graphicData>
        </a:graphic>
      </p:graphicFrame>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5361" name="Text Box 1"/>
          <p:cNvSpPr txBox="1">
            <a:spLocks noChangeArrowheads="1"/>
          </p:cNvSpPr>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nchor="ct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5pPr>
            <a:lvl6pPr marL="25146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6pPr>
            <a:lvl7pPr marL="29718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7pPr>
            <a:lvl8pPr marL="34290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8pPr>
            <a:lvl9pPr marL="3886200" indent="-228600" defTabSz="449263" fontAlgn="base">
              <a:spcBef>
                <a:spcPct val="0"/>
              </a:spcBef>
              <a:spcAft>
                <a:spcPct val="0"/>
              </a:spcAft>
              <a:buClr>
                <a:srgbClr val="000000"/>
              </a:buClr>
              <a:buSzPct val="100000"/>
              <a:buFont typeface="Times New Roman" panose="02020603050405020304" pitchFamily="18"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solidFill>
                  <a:srgbClr val="FFFFFF"/>
                </a:solidFill>
                <a:latin typeface="Arial" panose="020B0604020202020204" pitchFamily="34" charset="0"/>
                <a:ea typeface="Microsoft YaHei" panose="020B0503020204020204" pitchFamily="34" charset="-122"/>
              </a:defRPr>
            </a:lvl9pPr>
          </a:lstStyle>
          <a:p>
            <a:pPr algn="ctr" eaLnBrk="1" hangingPunct="1">
              <a:buSzPct val="100000"/>
              <a:defRPr/>
            </a:pPr>
            <a:r>
              <a:rPr lang="pt-BR" altLang="es-UY" b="1" dirty="0" smtClean="0">
                <a:solidFill>
                  <a:srgbClr val="000000"/>
                </a:solidFill>
                <a:effectLst>
                  <a:outerShdw blurRad="38100" dist="38100" dir="2700000" algn="tl">
                    <a:srgbClr val="C0C0C0"/>
                  </a:outerShdw>
                </a:effectLst>
                <a:latin typeface="Calibri" panose="020F0502020204030204" pitchFamily="34" charset="0"/>
              </a:rPr>
              <a:t>INFORME DEL COMITE DE PLANEAMIENTO</a:t>
            </a:r>
          </a:p>
        </p:txBody>
      </p:sp>
      <p:sp>
        <p:nvSpPr>
          <p:cNvPr id="21507" name="Text Box 2"/>
          <p:cNvSpPr txBox="1">
            <a:spLocks noChangeArrowheads="1"/>
          </p:cNvSpPr>
          <p:nvPr/>
        </p:nvSpPr>
        <p:spPr bwMode="auto">
          <a:xfrm>
            <a:off x="457200" y="1600200"/>
            <a:ext cx="8229600" cy="452596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lstStyle>
            <a:lvl1pPr marL="333375" indent="-333375">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1pPr>
            <a:lvl2pPr marL="741363" indent="-282575">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2pPr>
            <a:lvl3pPr indent="-2270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5pPr>
            <a:lvl6pPr marL="25146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6pPr>
            <a:lvl7pPr marL="29718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7pPr>
            <a:lvl8pPr marL="34290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8pPr>
            <a:lvl9pPr marL="3886200" indent="-228600" defTabSz="449263" eaLnBrk="0" fontAlgn="base" hangingPunct="0">
              <a:spcBef>
                <a:spcPct val="0"/>
              </a:spcBef>
              <a:spcAft>
                <a:spcPct val="0"/>
              </a:spcAft>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chemeClr val="bg1"/>
                </a:solidFill>
                <a:latin typeface="Arial" panose="020B0604020202020204" pitchFamily="34" charset="0"/>
                <a:ea typeface="Microsoft YaHei" panose="020B0503020204020204" pitchFamily="34" charset="-122"/>
              </a:defRPr>
            </a:lvl9pPr>
          </a:lstStyle>
          <a:p>
            <a:pPr eaLnBrk="1" hangingPunct="1">
              <a:spcBef>
                <a:spcPts val="700"/>
              </a:spcBef>
              <a:buClr>
                <a:srgbClr val="000000"/>
              </a:buClr>
              <a:buSzPct val="100000"/>
              <a:buFont typeface="Arial" panose="020B0604020202020204" pitchFamily="34" charset="0"/>
              <a:buChar char="•"/>
            </a:pPr>
            <a:r>
              <a:rPr lang="pt-BR" altLang="es-UY" sz="2800">
                <a:solidFill>
                  <a:srgbClr val="000000"/>
                </a:solidFill>
                <a:latin typeface="Calibri" panose="020F0502020204030204" pitchFamily="34" charset="0"/>
              </a:rPr>
              <a:t>Lista de Acciones:</a:t>
            </a:r>
          </a:p>
          <a:p>
            <a:pPr lvl="1" eaLnBrk="1" hangingPunct="1">
              <a:spcBef>
                <a:spcPts val="700"/>
              </a:spcBef>
              <a:buSzPct val="100000"/>
            </a:pPr>
            <a:endParaRPr lang="pt-BR" altLang="es-UY" sz="2400">
              <a:solidFill>
                <a:srgbClr val="000000"/>
              </a:solidFill>
              <a:latin typeface="Calibri" panose="020F0502020204030204" pitchFamily="34" charset="0"/>
            </a:endParaRPr>
          </a:p>
          <a:p>
            <a:pPr lvl="1" eaLnBrk="1" hangingPunct="1">
              <a:spcBef>
                <a:spcPts val="700"/>
              </a:spcBef>
              <a:buSzPct val="100000"/>
            </a:pPr>
            <a:endParaRPr lang="pt-BR" altLang="es-UY" sz="2400">
              <a:solidFill>
                <a:srgbClr val="000000"/>
              </a:solidFill>
              <a:latin typeface="Calibri" panose="020F0502020204030204" pitchFamily="34" charset="0"/>
            </a:endParaRPr>
          </a:p>
          <a:p>
            <a:pPr lvl="2" eaLnBrk="1" hangingPunct="1">
              <a:spcBef>
                <a:spcPts val="600"/>
              </a:spcBef>
              <a:buSzPct val="100000"/>
            </a:pPr>
            <a:endParaRPr lang="pt-BR" altLang="es-UY" sz="2000">
              <a:solidFill>
                <a:srgbClr val="000000"/>
              </a:solidFill>
              <a:latin typeface="Calibri" panose="020F0502020204030204" pitchFamily="34" charset="0"/>
            </a:endParaRPr>
          </a:p>
        </p:txBody>
      </p:sp>
      <p:pic>
        <p:nvPicPr>
          <p:cNvPr id="21508"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8775" y="260350"/>
            <a:ext cx="1800225"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21509"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85113" y="260350"/>
            <a:ext cx="877887"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graphicFrame>
        <p:nvGraphicFramePr>
          <p:cNvPr id="2" name="Tabla 1"/>
          <p:cNvGraphicFramePr>
            <a:graphicFrameLocks noGrp="1"/>
          </p:cNvGraphicFramePr>
          <p:nvPr/>
        </p:nvGraphicFramePr>
        <p:xfrm>
          <a:off x="684213" y="2636838"/>
          <a:ext cx="7200900" cy="2255837"/>
        </p:xfrm>
        <a:graphic>
          <a:graphicData uri="http://schemas.openxmlformats.org/drawingml/2006/table">
            <a:tbl>
              <a:tblPr>
                <a:tableStyleId>{5C22544A-7EE6-4342-B048-85BDC9FD1C3A}</a:tableStyleId>
              </a:tblPr>
              <a:tblGrid>
                <a:gridCol w="814957"/>
                <a:gridCol w="1522555"/>
                <a:gridCol w="4863388"/>
              </a:tblGrid>
              <a:tr h="2255837">
                <a:tc>
                  <a:txBody>
                    <a:bodyPr/>
                    <a:lstStyle/>
                    <a:p>
                      <a:pPr algn="ctr">
                        <a:lnSpc>
                          <a:spcPct val="115000"/>
                        </a:lnSpc>
                        <a:spcAft>
                          <a:spcPts val="0"/>
                        </a:spcAft>
                      </a:pPr>
                      <a:r>
                        <a:rPr lang="es-AR" sz="1800" b="1" kern="50">
                          <a:effectLst/>
                          <a:latin typeface="Times New Roman" pitchFamily="18" charset="0"/>
                          <a:ea typeface="Calibri"/>
                          <a:cs typeface="Times New Roman" pitchFamily="18" charset="0"/>
                        </a:rPr>
                        <a:t>4</a:t>
                      </a:r>
                      <a:endParaRPr lang="es-UY" sz="1600" b="1" kern="50">
                        <a:effectLst/>
                        <a:latin typeface="Times New Roman" pitchFamily="18" charset="0"/>
                        <a:ea typeface="Calibri"/>
                        <a:cs typeface="Times New Roman" pitchFamily="18" charset="0"/>
                      </a:endParaRPr>
                    </a:p>
                  </a:txBody>
                  <a:tcPr marL="68580" marR="68580" marT="0" marB="0" anchor="ctr"/>
                </a:tc>
                <a:tc>
                  <a:txBody>
                    <a:bodyPr/>
                    <a:lstStyle/>
                    <a:p>
                      <a:pPr algn="ctr">
                        <a:lnSpc>
                          <a:spcPct val="115000"/>
                        </a:lnSpc>
                        <a:spcAft>
                          <a:spcPts val="0"/>
                        </a:spcAft>
                      </a:pPr>
                      <a:r>
                        <a:rPr lang="es-AR" sz="1800" b="1" kern="50" dirty="0">
                          <a:effectLst/>
                          <a:latin typeface="Times New Roman" pitchFamily="18" charset="0"/>
                          <a:ea typeface="Calibri"/>
                          <a:cs typeface="Times New Roman" pitchFamily="18" charset="0"/>
                        </a:rPr>
                        <a:t>SHN HC4 nº 09/14</a:t>
                      </a:r>
                      <a:endParaRPr lang="es-UY" sz="1600" b="1" kern="50" dirty="0">
                        <a:effectLst/>
                        <a:latin typeface="Times New Roman" pitchFamily="18" charset="0"/>
                        <a:ea typeface="Calibri"/>
                        <a:cs typeface="Times New Roman" pitchFamily="18" charset="0"/>
                      </a:endParaRPr>
                    </a:p>
                    <a:p>
                      <a:pPr algn="ctr">
                        <a:lnSpc>
                          <a:spcPct val="115000"/>
                        </a:lnSpc>
                        <a:spcAft>
                          <a:spcPts val="0"/>
                        </a:spcAft>
                      </a:pPr>
                      <a:r>
                        <a:rPr lang="es-AR" sz="1800" b="1" kern="50" dirty="0">
                          <a:effectLst/>
                          <a:latin typeface="Times New Roman" pitchFamily="18" charset="0"/>
                          <a:ea typeface="Calibri"/>
                          <a:cs typeface="Times New Roman" pitchFamily="18" charset="0"/>
                        </a:rPr>
                        <a:t>CHAtSO 10-11ª Anexo A</a:t>
                      </a:r>
                      <a:endParaRPr lang="es-UY" sz="1600" b="1" kern="50" dirty="0">
                        <a:effectLst/>
                        <a:latin typeface="Times New Roman" pitchFamily="18" charset="0"/>
                        <a:ea typeface="Calibri"/>
                        <a:cs typeface="Times New Roman" pitchFamily="18" charset="0"/>
                      </a:endParaRPr>
                    </a:p>
                    <a:p>
                      <a:pPr algn="ctr">
                        <a:lnSpc>
                          <a:spcPct val="115000"/>
                        </a:lnSpc>
                        <a:spcAft>
                          <a:spcPts val="0"/>
                        </a:spcAft>
                      </a:pPr>
                      <a:r>
                        <a:rPr lang="es-AR" sz="1800" b="1" u="sng" kern="50" dirty="0">
                          <a:solidFill>
                            <a:schemeClr val="tx1"/>
                          </a:solidFill>
                          <a:effectLst/>
                          <a:latin typeface="Times New Roman" pitchFamily="18" charset="0"/>
                          <a:ea typeface="Calibri"/>
                          <a:cs typeface="Times New Roman" pitchFamily="18" charset="0"/>
                          <a:hlinkClick r:id="rId5"/>
                        </a:rPr>
                        <a:t>CHAtSO11-06a</a:t>
                      </a:r>
                      <a:endParaRPr lang="es-UY" sz="1600" b="1" u="sng" kern="50" dirty="0">
                        <a:solidFill>
                          <a:schemeClr val="tx1"/>
                        </a:solidFill>
                        <a:effectLst/>
                        <a:latin typeface="Times New Roman" pitchFamily="18" charset="0"/>
                        <a:ea typeface="Calibri"/>
                        <a:cs typeface="Times New Roman" pitchFamily="18" charset="0"/>
                      </a:endParaRPr>
                    </a:p>
                    <a:p>
                      <a:pPr algn="ctr">
                        <a:lnSpc>
                          <a:spcPct val="115000"/>
                        </a:lnSpc>
                        <a:spcAft>
                          <a:spcPts val="0"/>
                        </a:spcAft>
                      </a:pPr>
                      <a:r>
                        <a:rPr lang="es-AR" sz="1800" b="1" kern="50" dirty="0">
                          <a:effectLst/>
                          <a:latin typeface="Times New Roman" pitchFamily="18" charset="0"/>
                          <a:ea typeface="Calibri"/>
                          <a:cs typeface="Times New Roman" pitchFamily="18" charset="0"/>
                        </a:rPr>
                        <a:t> </a:t>
                      </a:r>
                      <a:endParaRPr lang="es-UY" sz="1600" b="1" kern="50" dirty="0">
                        <a:effectLst/>
                        <a:latin typeface="Times New Roman" pitchFamily="18" charset="0"/>
                        <a:ea typeface="Calibri"/>
                        <a:cs typeface="Times New Roman" pitchFamily="18" charset="0"/>
                      </a:endParaRPr>
                    </a:p>
                  </a:txBody>
                  <a:tcPr marL="68580" marR="68580" marT="0" marB="0" anchor="ctr"/>
                </a:tc>
                <a:tc>
                  <a:txBody>
                    <a:bodyPr/>
                    <a:lstStyle/>
                    <a:p>
                      <a:pPr algn="ctr">
                        <a:lnSpc>
                          <a:spcPct val="115000"/>
                        </a:lnSpc>
                        <a:spcAft>
                          <a:spcPts val="0"/>
                        </a:spcAft>
                      </a:pPr>
                      <a:r>
                        <a:rPr lang="es-AR" sz="1800" b="1" i="0" u="none" strike="noStrike" kern="50" dirty="0">
                          <a:effectLst/>
                          <a:latin typeface="Times New Roman" pitchFamily="18" charset="0"/>
                          <a:ea typeface="Calibri"/>
                          <a:cs typeface="Times New Roman" pitchFamily="18" charset="0"/>
                        </a:rPr>
                        <a:t>Se deberá implementar, actualizar</a:t>
                      </a:r>
                      <a:br>
                        <a:rPr lang="es-AR" sz="1800" b="1" i="0" u="none" strike="noStrike" kern="50" dirty="0">
                          <a:effectLst/>
                          <a:latin typeface="Times New Roman" pitchFamily="18" charset="0"/>
                          <a:ea typeface="Calibri"/>
                          <a:cs typeface="Times New Roman" pitchFamily="18" charset="0"/>
                        </a:rPr>
                      </a:br>
                      <a:r>
                        <a:rPr lang="es-AR" sz="1800" b="1" i="0" u="none" strike="noStrike" kern="50" dirty="0">
                          <a:effectLst/>
                          <a:latin typeface="Times New Roman" pitchFamily="18" charset="0"/>
                          <a:ea typeface="Calibri"/>
                          <a:cs typeface="Times New Roman" pitchFamily="18" charset="0"/>
                        </a:rPr>
                        <a:t>y priorizar el plan de capacitación</a:t>
                      </a:r>
                      <a:br>
                        <a:rPr lang="es-AR" sz="1800" b="1" i="0" u="none" strike="noStrike" kern="50" dirty="0">
                          <a:effectLst/>
                          <a:latin typeface="Times New Roman" pitchFamily="18" charset="0"/>
                          <a:ea typeface="Calibri"/>
                          <a:cs typeface="Times New Roman" pitchFamily="18" charset="0"/>
                        </a:rPr>
                      </a:br>
                      <a:r>
                        <a:rPr lang="es-AR" sz="1800" b="1" i="0" u="none" strike="noStrike" kern="50" dirty="0">
                          <a:effectLst/>
                          <a:latin typeface="Times New Roman" pitchFamily="18" charset="0"/>
                          <a:ea typeface="Calibri"/>
                          <a:cs typeface="Times New Roman" pitchFamily="18" charset="0"/>
                        </a:rPr>
                        <a:t>presentado por el Comité de</a:t>
                      </a:r>
                      <a:br>
                        <a:rPr lang="es-AR" sz="1800" b="1" i="0" u="none" strike="noStrike" kern="50" dirty="0">
                          <a:effectLst/>
                          <a:latin typeface="Times New Roman" pitchFamily="18" charset="0"/>
                          <a:ea typeface="Calibri"/>
                          <a:cs typeface="Times New Roman" pitchFamily="18" charset="0"/>
                        </a:rPr>
                      </a:br>
                      <a:r>
                        <a:rPr lang="es-AR" sz="1800" b="1" i="0" u="none" strike="noStrike" kern="50" dirty="0">
                          <a:effectLst/>
                          <a:latin typeface="Times New Roman" pitchFamily="18" charset="0"/>
                          <a:ea typeface="Calibri"/>
                          <a:cs typeface="Times New Roman" pitchFamily="18" charset="0"/>
                        </a:rPr>
                        <a:t>Planeamiento.</a:t>
                      </a:r>
                      <a:endParaRPr lang="es-UY" sz="1600" b="1" kern="50" dirty="0">
                        <a:effectLst/>
                        <a:latin typeface="Times New Roman" pitchFamily="18" charset="0"/>
                        <a:ea typeface="Calibri"/>
                        <a:cs typeface="Times New Roman" pitchFamily="18" charset="0"/>
                      </a:endParaRPr>
                    </a:p>
                  </a:txBody>
                  <a:tcPr marL="68580" marR="68580" marT="0" marB="0" anchor="ctr"/>
                </a:tc>
              </a:tr>
            </a:tbl>
          </a:graphicData>
        </a:graphic>
      </p:graphicFrame>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ext Box 2"/>
          <p:cNvSpPr txBox="1">
            <a:spLocks noChangeArrowheads="1"/>
          </p:cNvSpPr>
          <p:nvPr/>
        </p:nvSpPr>
        <p:spPr bwMode="auto">
          <a:xfrm>
            <a:off x="457200" y="981075"/>
            <a:ext cx="8229600" cy="52562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lIns="90000" tIns="46800" rIns="90000" bIns="46800"/>
          <a:lstStyle>
            <a:lvl1pPr marL="333375" indent="-333375">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1pPr>
            <a:lvl2pPr marL="739775" indent="-282575">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2pPr>
            <a:lvl3pPr indent="-227013">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3pPr>
            <a:lvl4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4pPr>
            <a:lvl5pPr>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5pPr>
            <a:lvl6pPr marL="2514600" indent="-228600" defTabSz="449263" fontAlgn="base">
              <a:spcBef>
                <a:spcPct val="0"/>
              </a:spcBef>
              <a:spcAft>
                <a:spcPct val="0"/>
              </a:spcAft>
              <a:buClr>
                <a:srgbClr val="000000"/>
              </a:buClr>
              <a:buSzPct val="100000"/>
              <a:buFont typeface="Times New Roman" panose="02020603050405020304"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6pPr>
            <a:lvl7pPr marL="2971800" indent="-228600" defTabSz="449263" fontAlgn="base">
              <a:spcBef>
                <a:spcPct val="0"/>
              </a:spcBef>
              <a:spcAft>
                <a:spcPct val="0"/>
              </a:spcAft>
              <a:buClr>
                <a:srgbClr val="000000"/>
              </a:buClr>
              <a:buSzPct val="100000"/>
              <a:buFont typeface="Times New Roman" panose="02020603050405020304"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7pPr>
            <a:lvl8pPr marL="3429000" indent="-228600" defTabSz="449263" fontAlgn="base">
              <a:spcBef>
                <a:spcPct val="0"/>
              </a:spcBef>
              <a:spcAft>
                <a:spcPct val="0"/>
              </a:spcAft>
              <a:buClr>
                <a:srgbClr val="000000"/>
              </a:buClr>
              <a:buSzPct val="100000"/>
              <a:buFont typeface="Times New Roman" panose="02020603050405020304"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8pPr>
            <a:lvl9pPr marL="3886200" indent="-228600" defTabSz="449263" fontAlgn="base">
              <a:spcBef>
                <a:spcPct val="0"/>
              </a:spcBef>
              <a:spcAft>
                <a:spcPct val="0"/>
              </a:spcAft>
              <a:buClr>
                <a:srgbClr val="000000"/>
              </a:buClr>
              <a:buSzPct val="100000"/>
              <a:buFont typeface="Times New Roman" panose="02020603050405020304" pitchFamily="18" charset="0"/>
              <a:tabLst>
                <a:tab pos="333375" algn="l"/>
                <a:tab pos="781050" algn="l"/>
                <a:tab pos="1230313" algn="l"/>
                <a:tab pos="1679575" algn="l"/>
                <a:tab pos="2128838" algn="l"/>
                <a:tab pos="2578100" algn="l"/>
                <a:tab pos="3027363" algn="l"/>
                <a:tab pos="3476625" algn="l"/>
                <a:tab pos="3925888" algn="l"/>
                <a:tab pos="4375150" algn="l"/>
                <a:tab pos="4824413" algn="l"/>
                <a:tab pos="5273675" algn="l"/>
                <a:tab pos="5722938" algn="l"/>
                <a:tab pos="6172200" algn="l"/>
                <a:tab pos="6621463" algn="l"/>
                <a:tab pos="7070725" algn="l"/>
                <a:tab pos="7519988" algn="l"/>
                <a:tab pos="7969250" algn="l"/>
                <a:tab pos="8418513" algn="l"/>
                <a:tab pos="8867775" algn="l"/>
                <a:tab pos="9317038" algn="l"/>
              </a:tabLst>
              <a:defRPr>
                <a:solidFill>
                  <a:srgbClr val="FFFFFF"/>
                </a:solidFill>
                <a:latin typeface="Arial" panose="020B0604020202020204" pitchFamily="34" charset="0"/>
                <a:ea typeface="Microsoft YaHei" panose="020B0503020204020204" pitchFamily="34" charset="-122"/>
              </a:defRPr>
            </a:lvl9pPr>
          </a:lstStyle>
          <a:p>
            <a:pPr marL="0" indent="0" algn="ctr" eaLnBrk="1" hangingPunct="1">
              <a:spcBef>
                <a:spcPts val="700"/>
              </a:spcBef>
              <a:buClr>
                <a:srgbClr val="000000"/>
              </a:buClr>
              <a:buSzPct val="100000"/>
              <a:buFont typeface="Times New Roman" panose="02020603050405020304" pitchFamily="18" charset="0"/>
              <a:buNone/>
              <a:defRPr/>
            </a:pPr>
            <a:r>
              <a:rPr lang="pt-BR" altLang="es-UY" sz="2800" b="1" dirty="0" smtClean="0">
                <a:solidFill>
                  <a:srgbClr val="000000"/>
                </a:solidFill>
                <a:latin typeface="Calibri" panose="020F0502020204030204" pitchFamily="34" charset="0"/>
              </a:rPr>
              <a:t>CAPACITACION 2017</a:t>
            </a:r>
          </a:p>
          <a:p>
            <a:pPr marL="0" indent="0" algn="ctr" eaLnBrk="1" hangingPunct="1">
              <a:spcBef>
                <a:spcPts val="700"/>
              </a:spcBef>
              <a:buClr>
                <a:srgbClr val="000000"/>
              </a:buClr>
              <a:buSzPct val="100000"/>
              <a:buFont typeface="Times New Roman" panose="02020603050405020304" pitchFamily="18" charset="0"/>
              <a:buNone/>
              <a:defRPr/>
            </a:pPr>
            <a:r>
              <a:rPr lang="pt-BR" altLang="es-UY" sz="2800" b="1" dirty="0" smtClean="0">
                <a:solidFill>
                  <a:srgbClr val="000000"/>
                </a:solidFill>
                <a:latin typeface="Calibri" panose="020F0502020204030204" pitchFamily="34" charset="0"/>
              </a:rPr>
              <a:t>EJECUTADA</a:t>
            </a:r>
          </a:p>
          <a:p>
            <a:pPr marL="457200" indent="-457200" eaLnBrk="1" hangingPunct="1">
              <a:spcBef>
                <a:spcPts val="700"/>
              </a:spcBef>
              <a:buClr>
                <a:srgbClr val="000000"/>
              </a:buClr>
              <a:buSzPct val="100000"/>
              <a:buFont typeface="Arial" panose="020B0604020202020204" pitchFamily="34" charset="0"/>
              <a:buChar char="•"/>
              <a:defRPr/>
            </a:pPr>
            <a:r>
              <a:rPr lang="pt-BR" altLang="es-UY" sz="2400" b="1" dirty="0" smtClean="0">
                <a:solidFill>
                  <a:srgbClr val="000000"/>
                </a:solidFill>
                <a:latin typeface="Calibri" panose="020F0502020204030204" pitchFamily="34" charset="0"/>
              </a:rPr>
              <a:t>Batimetria RTK (P-16) Brasil</a:t>
            </a:r>
          </a:p>
          <a:p>
            <a:pPr marL="457200" indent="-457200" eaLnBrk="1" hangingPunct="1">
              <a:spcBef>
                <a:spcPts val="700"/>
              </a:spcBef>
              <a:buClr>
                <a:srgbClr val="000000"/>
              </a:buClr>
              <a:buSzPct val="100000"/>
              <a:buFont typeface="Arial" panose="020B0604020202020204" pitchFamily="34" charset="0"/>
              <a:buChar char="•"/>
              <a:defRPr/>
            </a:pPr>
            <a:r>
              <a:rPr lang="pt-BR" altLang="es-UY" sz="2400" b="1" dirty="0" smtClean="0">
                <a:solidFill>
                  <a:srgbClr val="000000"/>
                </a:solidFill>
                <a:latin typeface="Calibri" panose="020F0502020204030204" pitchFamily="34" charset="0"/>
              </a:rPr>
              <a:t>Fotogrametria Digital Com </a:t>
            </a:r>
            <a:r>
              <a:rPr lang="pt-BR" altLang="es-UY" sz="2400" b="1" dirty="0" err="1" smtClean="0">
                <a:solidFill>
                  <a:srgbClr val="000000"/>
                </a:solidFill>
                <a:latin typeface="Calibri" panose="020F0502020204030204" pitchFamily="34" charset="0"/>
              </a:rPr>
              <a:t>Imagenes</a:t>
            </a:r>
            <a:r>
              <a:rPr lang="pt-BR" altLang="es-UY" sz="2400" b="1" dirty="0" smtClean="0">
                <a:solidFill>
                  <a:srgbClr val="000000"/>
                </a:solidFill>
                <a:latin typeface="Calibri" panose="020F0502020204030204" pitchFamily="34" charset="0"/>
              </a:rPr>
              <a:t> </a:t>
            </a:r>
            <a:r>
              <a:rPr lang="pt-BR" altLang="es-UY" sz="2400" b="1" dirty="0" err="1" smtClean="0">
                <a:solidFill>
                  <a:srgbClr val="000000"/>
                </a:solidFill>
                <a:latin typeface="Calibri" panose="020F0502020204030204" pitchFamily="34" charset="0"/>
              </a:rPr>
              <a:t>Satelitales</a:t>
            </a:r>
            <a:r>
              <a:rPr lang="pt-BR" altLang="es-UY" sz="2400" b="1" dirty="0" smtClean="0">
                <a:solidFill>
                  <a:srgbClr val="000000"/>
                </a:solidFill>
                <a:latin typeface="Calibri" panose="020F0502020204030204" pitchFamily="34" charset="0"/>
              </a:rPr>
              <a:t> </a:t>
            </a:r>
            <a:r>
              <a:rPr lang="pt-BR" altLang="es-UY" sz="2400" b="1" dirty="0">
                <a:solidFill>
                  <a:srgbClr val="000000"/>
                </a:solidFill>
                <a:latin typeface="Calibri" panose="020F0502020204030204" pitchFamily="34" charset="0"/>
              </a:rPr>
              <a:t>(</a:t>
            </a:r>
            <a:r>
              <a:rPr lang="pt-BR" altLang="es-UY" sz="2400" b="1" dirty="0" smtClean="0">
                <a:solidFill>
                  <a:srgbClr val="000000"/>
                </a:solidFill>
                <a:latin typeface="Calibri" panose="020F0502020204030204" pitchFamily="34" charset="0"/>
              </a:rPr>
              <a:t>P-22)</a:t>
            </a:r>
          </a:p>
          <a:p>
            <a:pPr marL="457200" indent="-457200" eaLnBrk="1" hangingPunct="1">
              <a:spcBef>
                <a:spcPts val="700"/>
              </a:spcBef>
              <a:buClr>
                <a:srgbClr val="000000"/>
              </a:buClr>
              <a:buSzPct val="100000"/>
              <a:buFont typeface="Arial" panose="020B0604020202020204" pitchFamily="34" charset="0"/>
              <a:buChar char="•"/>
              <a:defRPr/>
            </a:pPr>
            <a:r>
              <a:rPr lang="pt-BR" altLang="es-UY" sz="2400" b="1" dirty="0" smtClean="0">
                <a:solidFill>
                  <a:srgbClr val="000000"/>
                </a:solidFill>
                <a:latin typeface="Calibri" panose="020F0502020204030204" pitchFamily="34" charset="0"/>
              </a:rPr>
              <a:t>Argentina</a:t>
            </a:r>
            <a:endParaRPr lang="pt-BR" altLang="es-UY" sz="2400" b="1" dirty="0">
              <a:solidFill>
                <a:srgbClr val="000000"/>
              </a:solidFill>
              <a:latin typeface="Calibri" panose="020F0502020204030204" pitchFamily="34" charset="0"/>
            </a:endParaRPr>
          </a:p>
          <a:p>
            <a:pPr marL="457200" indent="-457200" eaLnBrk="1" hangingPunct="1">
              <a:spcBef>
                <a:spcPts val="700"/>
              </a:spcBef>
              <a:buClr>
                <a:srgbClr val="000000"/>
              </a:buClr>
              <a:buSzPct val="100000"/>
              <a:buFont typeface="Arial" panose="020B0604020202020204" pitchFamily="34" charset="0"/>
              <a:buChar char="•"/>
              <a:defRPr/>
            </a:pPr>
            <a:r>
              <a:rPr lang="pt-BR" altLang="es-UY" sz="2400" b="1" dirty="0" err="1" smtClean="0">
                <a:solidFill>
                  <a:srgbClr val="000000"/>
                </a:solidFill>
                <a:latin typeface="Calibri" panose="020F0502020204030204" pitchFamily="34" charset="0"/>
              </a:rPr>
              <a:t>Administración</a:t>
            </a:r>
            <a:r>
              <a:rPr lang="pt-BR" altLang="es-UY" sz="2400" b="1" dirty="0" smtClean="0">
                <a:solidFill>
                  <a:srgbClr val="000000"/>
                </a:solidFill>
                <a:latin typeface="Calibri" panose="020F0502020204030204" pitchFamily="34" charset="0"/>
              </a:rPr>
              <a:t> de </a:t>
            </a:r>
            <a:r>
              <a:rPr lang="pt-BR" altLang="es-UY" sz="2400" b="1" dirty="0" err="1" smtClean="0">
                <a:solidFill>
                  <a:srgbClr val="000000"/>
                </a:solidFill>
                <a:latin typeface="Calibri" panose="020F0502020204030204" pitchFamily="34" charset="0"/>
              </a:rPr>
              <a:t>Datos</a:t>
            </a:r>
            <a:r>
              <a:rPr lang="pt-BR" altLang="es-UY" sz="2400" b="1" dirty="0" smtClean="0">
                <a:solidFill>
                  <a:srgbClr val="000000"/>
                </a:solidFill>
                <a:latin typeface="Calibri" panose="020F0502020204030204" pitchFamily="34" charset="0"/>
              </a:rPr>
              <a:t> </a:t>
            </a:r>
            <a:r>
              <a:rPr lang="pt-BR" altLang="es-UY" sz="2400" b="1" dirty="0" err="1" smtClean="0">
                <a:solidFill>
                  <a:srgbClr val="000000"/>
                </a:solidFill>
                <a:latin typeface="Calibri" panose="020F0502020204030204" pitchFamily="34" charset="0"/>
              </a:rPr>
              <a:t>Digitales</a:t>
            </a:r>
            <a:r>
              <a:rPr lang="pt-BR" altLang="es-UY" sz="2400" b="1" dirty="0" smtClean="0">
                <a:solidFill>
                  <a:srgbClr val="000000"/>
                </a:solidFill>
                <a:latin typeface="Calibri" panose="020F0502020204030204" pitchFamily="34" charset="0"/>
              </a:rPr>
              <a:t> </a:t>
            </a:r>
            <a:r>
              <a:rPr lang="pt-BR" altLang="es-UY" sz="2400" b="1" dirty="0">
                <a:solidFill>
                  <a:srgbClr val="000000"/>
                </a:solidFill>
                <a:latin typeface="Calibri" panose="020F0502020204030204" pitchFamily="34" charset="0"/>
              </a:rPr>
              <a:t>(</a:t>
            </a:r>
            <a:r>
              <a:rPr lang="pt-BR" altLang="es-UY" sz="2400" b="1" dirty="0" smtClean="0">
                <a:solidFill>
                  <a:srgbClr val="000000"/>
                </a:solidFill>
                <a:latin typeface="Calibri" panose="020F0502020204030204" pitchFamily="34" charset="0"/>
              </a:rPr>
              <a:t>P-27)</a:t>
            </a:r>
          </a:p>
          <a:p>
            <a:pPr marL="457200" indent="-457200" eaLnBrk="1" hangingPunct="1">
              <a:spcBef>
                <a:spcPts val="700"/>
              </a:spcBef>
              <a:buClr>
                <a:srgbClr val="000000"/>
              </a:buClr>
              <a:buSzPct val="100000"/>
              <a:buFont typeface="Arial" panose="020B0604020202020204" pitchFamily="34" charset="0"/>
              <a:buChar char="•"/>
              <a:defRPr/>
            </a:pPr>
            <a:r>
              <a:rPr lang="pt-BR" altLang="es-UY" sz="2400" b="1" dirty="0" err="1" smtClean="0">
                <a:solidFill>
                  <a:srgbClr val="000000"/>
                </a:solidFill>
                <a:latin typeface="Calibri" panose="020F0502020204030204" pitchFamily="34" charset="0"/>
              </a:rPr>
              <a:t>Uruguay</a:t>
            </a:r>
            <a:endParaRPr lang="pt-BR" altLang="es-UY" sz="2400" b="1" dirty="0" smtClean="0">
              <a:solidFill>
                <a:srgbClr val="000000"/>
              </a:solidFill>
              <a:latin typeface="Calibri" panose="020F0502020204030204" pitchFamily="34" charset="0"/>
            </a:endParaRPr>
          </a:p>
          <a:p>
            <a:pPr marL="457200" indent="-457200" eaLnBrk="1" hangingPunct="1">
              <a:spcBef>
                <a:spcPts val="700"/>
              </a:spcBef>
              <a:buClr>
                <a:srgbClr val="000000"/>
              </a:buClr>
              <a:buSzPct val="100000"/>
              <a:buFont typeface="Arial" panose="020B0604020202020204" pitchFamily="34" charset="0"/>
              <a:buChar char="•"/>
              <a:defRPr/>
            </a:pPr>
            <a:r>
              <a:rPr lang="pt-BR" sz="2400" b="1" dirty="0" err="1" smtClean="0">
                <a:solidFill>
                  <a:srgbClr val="000000"/>
                </a:solidFill>
                <a:latin typeface="Calibri" panose="020F0502020204030204" pitchFamily="34" charset="0"/>
              </a:rPr>
              <a:t>Taller</a:t>
            </a:r>
            <a:r>
              <a:rPr lang="pt-BR" sz="2400" b="1" dirty="0" smtClean="0">
                <a:solidFill>
                  <a:srgbClr val="000000"/>
                </a:solidFill>
                <a:latin typeface="Calibri" panose="020F0502020204030204" pitchFamily="34" charset="0"/>
              </a:rPr>
              <a:t> </a:t>
            </a:r>
            <a:r>
              <a:rPr lang="es-ES" sz="2400" b="1" dirty="0" smtClean="0">
                <a:solidFill>
                  <a:schemeClr val="tx1"/>
                </a:solidFill>
              </a:rPr>
              <a:t>sobre </a:t>
            </a:r>
            <a:r>
              <a:rPr lang="es-ES" sz="2400" b="1" dirty="0">
                <a:solidFill>
                  <a:schemeClr val="tx1"/>
                </a:solidFill>
              </a:rPr>
              <a:t>campañas de Sondeos Offshore (análisis geofísicos e identificación de montes submarinos</a:t>
            </a:r>
            <a:r>
              <a:rPr lang="es-ES" sz="2400" b="1" dirty="0" smtClean="0">
                <a:solidFill>
                  <a:schemeClr val="tx1"/>
                </a:solidFill>
              </a:rPr>
              <a:t>) Implementado </a:t>
            </a:r>
            <a:r>
              <a:rPr lang="es-ES" sz="2400" b="1" dirty="0">
                <a:solidFill>
                  <a:schemeClr val="tx1"/>
                </a:solidFill>
              </a:rPr>
              <a:t>en el año </a:t>
            </a:r>
            <a:r>
              <a:rPr lang="es-ES" sz="2400" b="1" dirty="0" smtClean="0">
                <a:solidFill>
                  <a:schemeClr val="tx1"/>
                </a:solidFill>
              </a:rPr>
              <a:t>2017.Invitacion Comisión Hidrográfica del Pacifico Sud-Occidental </a:t>
            </a:r>
            <a:endParaRPr lang="pt-BR" altLang="es-UY" sz="2400" b="1" dirty="0" smtClean="0">
              <a:solidFill>
                <a:srgbClr val="000000"/>
              </a:solidFill>
              <a:latin typeface="Calibri" panose="020F0502020204030204" pitchFamily="34" charset="0"/>
            </a:endParaRPr>
          </a:p>
          <a:p>
            <a:pPr lvl="2" eaLnBrk="1" hangingPunct="1">
              <a:spcBef>
                <a:spcPts val="600"/>
              </a:spcBef>
              <a:buSzPct val="100000"/>
              <a:defRPr/>
            </a:pPr>
            <a:endParaRPr lang="pt-BR" altLang="es-UY" sz="2400" dirty="0" smtClean="0">
              <a:solidFill>
                <a:srgbClr val="000000"/>
              </a:solidFill>
              <a:latin typeface="Calibri" panose="020F0502020204030204" pitchFamily="34" charset="0"/>
            </a:endParaRPr>
          </a:p>
        </p:txBody>
      </p:sp>
      <p:pic>
        <p:nvPicPr>
          <p:cNvPr id="23555"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8775" y="260350"/>
            <a:ext cx="1800225"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23556"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85113" y="260350"/>
            <a:ext cx="877887" cy="1154113"/>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cSld>
  <p:clrMapOvr>
    <a:masterClrMapping/>
  </p:clrMapOvr>
  <p:transition spd="med"/>
  <p:timing>
    <p:tnLst>
      <p:par>
        <p:cTn id="1" dur="indefinite" restart="never" nodeType="tmRoot">
          <p:childTnLst>
            <p:seq concurrent="1" nextAc="seek">
              <p:cTn id="2" dur="indefinite" nodeType="mainSeq"/>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Calibri"/>
        <a:ea typeface="Microsoft YaHei"/>
        <a:cs typeface=""/>
      </a:majorFont>
      <a:minorFont>
        <a:latin typeface="Calibri"/>
        <a:ea typeface="Microsoft YaHei"/>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kumimoji="0" lang="en-GB" altLang="es-UY" sz="1800" b="0" i="0" u="none" strike="noStrike" cap="none" normalizeH="0" baseline="0" smtClean="0">
            <a:ln>
              <a:noFill/>
            </a:ln>
            <a:solidFill>
              <a:schemeClr val="bg1"/>
            </a:solidFill>
            <a:effectLst/>
            <a:latin typeface="Arial" panose="020B0604020202020204" pitchFamily="34" charset="0"/>
            <a:ea typeface="Microsoft YaHei" panose="020B0503020204020204" pitchFamily="34" charset="-122"/>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kumimoji="0" lang="en-GB" altLang="es-UY" sz="1800" b="0" i="0" u="none" strike="noStrike" cap="none" normalizeH="0" baseline="0" smtClean="0">
            <a:ln>
              <a:noFill/>
            </a:ln>
            <a:solidFill>
              <a:schemeClr val="bg1"/>
            </a:solidFill>
            <a:effectLst/>
            <a:latin typeface="Arial" panose="020B0604020202020204" pitchFamily="34" charset="0"/>
            <a:ea typeface="Microsoft YaHei" panose="020B0503020204020204" pitchFamily="34" charset="-122"/>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Calibri"/>
        <a:ea typeface="Microsoft YaHei"/>
        <a:cs typeface=""/>
      </a:majorFont>
      <a:minorFont>
        <a:latin typeface="Calibri"/>
        <a:ea typeface="Microsoft YaHei"/>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kumimoji="0" lang="en-GB" altLang="es-UY" sz="1800" b="0" i="0" u="none" strike="noStrike" cap="none" normalizeH="0" baseline="0" smtClean="0">
            <a:ln>
              <a:noFill/>
            </a:ln>
            <a:solidFill>
              <a:schemeClr val="bg1"/>
            </a:solidFill>
            <a:effectLst/>
            <a:latin typeface="Arial" panose="020B0604020202020204" pitchFamily="34" charset="0"/>
            <a:ea typeface="Microsoft YaHei" panose="020B0503020204020204" pitchFamily="34" charset="-122"/>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kumimoji="0" lang="en-GB" altLang="es-UY" sz="1800" b="0" i="0" u="none" strike="noStrike" cap="none" normalizeH="0" baseline="0" smtClean="0">
            <a:ln>
              <a:noFill/>
            </a:ln>
            <a:solidFill>
              <a:schemeClr val="bg1"/>
            </a:solidFill>
            <a:effectLst/>
            <a:latin typeface="Arial" panose="020B0604020202020204" pitchFamily="34" charset="0"/>
            <a:ea typeface="Microsoft YaHei" panose="020B0503020204020204" pitchFamily="34" charset="-122"/>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Tema de Office">
  <a:themeElements>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Tema de Office">
      <a:majorFont>
        <a:latin typeface="Calibri"/>
        <a:ea typeface="Microsoft YaHei"/>
        <a:cs typeface=""/>
      </a:majorFont>
      <a:minorFont>
        <a:latin typeface="Calibri"/>
        <a:ea typeface="Microsoft YaHei"/>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kumimoji="0" lang="en-GB" altLang="es-UY" sz="1800" b="0" i="0" u="none" strike="noStrike" cap="none" normalizeH="0" baseline="0" smtClean="0">
            <a:ln>
              <a:noFill/>
            </a:ln>
            <a:solidFill>
              <a:schemeClr val="bg1"/>
            </a:solidFill>
            <a:effectLst/>
            <a:latin typeface="Arial" panose="020B0604020202020204" pitchFamily="34" charset="0"/>
            <a:ea typeface="Microsoft YaHei" panose="020B0503020204020204" pitchFamily="34" charset="-122"/>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100000"/>
          </a:lnSpc>
          <a:spcBef>
            <a:spcPct val="0"/>
          </a:spcBef>
          <a:spcAft>
            <a:spcPct val="0"/>
          </a:spcAft>
          <a:buClr>
            <a:srgbClr val="000000"/>
          </a:buClr>
          <a:buSzPct val="100000"/>
          <a:buFont typeface="Times New Roman" panose="02020603050405020304" pitchFamily="18" charset="0"/>
          <a:buNone/>
          <a:tabLst/>
          <a:defRPr kumimoji="0" lang="en-GB" altLang="es-UY" sz="1800" b="0" i="0" u="none" strike="noStrike" cap="none" normalizeH="0" baseline="0" smtClean="0">
            <a:ln>
              <a:noFill/>
            </a:ln>
            <a:solidFill>
              <a:schemeClr val="bg1"/>
            </a:solidFill>
            <a:effectLst/>
            <a:latin typeface="Arial" panose="020B0604020202020204" pitchFamily="34" charset="0"/>
            <a:ea typeface="Microsoft YaHei" panose="020B0503020204020204" pitchFamily="34" charset="-122"/>
          </a:defRPr>
        </a:defPPr>
      </a:lstStyle>
    </a:lnDef>
  </a:objectDefaults>
  <a:extraClrSchemeLst>
    <a:extraClrScheme>
      <a:clrScheme name="Tema de Offic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Tema de Offic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Tema de Offic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Tema de Offic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Tema de Offic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Tema de Offic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Tema de Offic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Tema de Offic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8396</TotalTime>
  <Words>1047</Words>
  <Application>Microsoft Office PowerPoint</Application>
  <PresentationFormat>On-screen Show (4:3)</PresentationFormat>
  <Paragraphs>212</Paragraphs>
  <Slides>22</Slides>
  <Notes>18</Notes>
  <HiddenSlides>0</HiddenSlides>
  <MMClips>0</MMClips>
  <ScaleCrop>false</ScaleCrop>
  <HeadingPairs>
    <vt:vector size="6" baseType="variant">
      <vt:variant>
        <vt:lpstr>Fonts Used</vt:lpstr>
      </vt:variant>
      <vt:variant>
        <vt:i4>5</vt:i4>
      </vt:variant>
      <vt:variant>
        <vt:lpstr>Theme</vt:lpstr>
      </vt:variant>
      <vt:variant>
        <vt:i4>3</vt:i4>
      </vt:variant>
      <vt:variant>
        <vt:lpstr>Slide Titles</vt:lpstr>
      </vt:variant>
      <vt:variant>
        <vt:i4>22</vt:i4>
      </vt:variant>
    </vt:vector>
  </HeadingPairs>
  <TitlesOfParts>
    <vt:vector size="30" baseType="lpstr">
      <vt:lpstr>Arial</vt:lpstr>
      <vt:lpstr>Microsoft YaHei</vt:lpstr>
      <vt:lpstr>Calibri</vt:lpstr>
      <vt:lpstr>Times New Roman</vt:lpstr>
      <vt:lpstr>Segoe UI</vt:lpstr>
      <vt:lpstr>Tema de Office</vt:lpstr>
      <vt:lpstr>1_Tema de Office</vt:lpstr>
      <vt:lpstr>2_Tema de Office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Anderson</dc:creator>
  <cp:lastModifiedBy>Alberto Costa Neves</cp:lastModifiedBy>
  <cp:revision>477</cp:revision>
  <cp:lastPrinted>1601-01-01T00:00:00Z</cp:lastPrinted>
  <dcterms:created xsi:type="dcterms:W3CDTF">2012-01-25T22:51:37Z</dcterms:created>
  <dcterms:modified xsi:type="dcterms:W3CDTF">2018-04-06T21:38:17Z</dcterms:modified>
</cp:coreProperties>
</file>